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7" r:id="rId2"/>
    <p:sldId id="266" r:id="rId3"/>
    <p:sldId id="262" r:id="rId4"/>
    <p:sldId id="263" r:id="rId5"/>
    <p:sldId id="264" r:id="rId6"/>
    <p:sldId id="450" r:id="rId7"/>
    <p:sldId id="451" r:id="rId8"/>
    <p:sldId id="452" r:id="rId9"/>
    <p:sldId id="265" r:id="rId10"/>
    <p:sldId id="454" r:id="rId11"/>
    <p:sldId id="267" r:id="rId12"/>
    <p:sldId id="268" r:id="rId13"/>
    <p:sldId id="269" r:id="rId14"/>
    <p:sldId id="270" r:id="rId15"/>
    <p:sldId id="455" r:id="rId16"/>
    <p:sldId id="463" r:id="rId17"/>
    <p:sldId id="464" r:id="rId18"/>
    <p:sldId id="456" r:id="rId19"/>
    <p:sldId id="461" r:id="rId20"/>
    <p:sldId id="462" r:id="rId21"/>
    <p:sldId id="271" r:id="rId22"/>
    <p:sldId id="466" r:id="rId23"/>
    <p:sldId id="272" r:id="rId24"/>
    <p:sldId id="465" r:id="rId25"/>
    <p:sldId id="467" r:id="rId26"/>
    <p:sldId id="468" r:id="rId27"/>
    <p:sldId id="470" r:id="rId28"/>
    <p:sldId id="469" r:id="rId29"/>
    <p:sldId id="471" r:id="rId30"/>
    <p:sldId id="458" r:id="rId31"/>
    <p:sldId id="472" r:id="rId32"/>
    <p:sldId id="473" r:id="rId33"/>
    <p:sldId id="474" r:id="rId34"/>
    <p:sldId id="475" r:id="rId35"/>
    <p:sldId id="45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AFD"/>
    <a:srgbClr val="A6F8FC"/>
    <a:srgbClr val="4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33:42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4860 10631 12319 0,'0'0'544'0,"0"0"112"0,0 0-528 0,0 0-128 0,0 0 0 0,0 0 0 15,0 0 912-15,0 0 160 0,0 0 16 0,-6-3 16 16,6 3-656-16,-9-3-128 0,0 0-16 0,0 1-16 16,-2-2-160-16,0 1-128 0,1 1 144 0,-3-2-144 15,-1-1 128-15,0-1-128 0,-3 1 0 0,-1-3 0 16,-1-2 160-16,-2 0-160 0,0-1 160 0,-1 0-160 15,-2-1 368-15,-3-1-32 0,-1-1 0 0,0 0 0 16,2-2-32-16,-4 1-16 0,0-1 0 0,0 1 0 16,-2-2 160-16,0 1 16 0,0-2 16 0,-1 2 0 15,-2 2 32-15,-2 0 16 0,-1 1 0 0,-3 1 0 16,-1 4-320-16,-2 0-64 0,0-2-16 0,1 1 0 16,-2 1-128-16,-2 2 0 0,0-2 144 0,-4 3-144 0,-2 0 0 15,2-1 0-15,-3 1 0 0,1-1 0 0,-1 0 0 16,0-1 0-16,0 2 0 0,-1-3 0 0,-5 1 0 0,-1 0 0 15,-1-1 0-15,0 0 0 0,1 1 0 0,3-1 128 16,1 0-128-16,-2 1 0 0,-7-1 0 0,2 0 144 16,1 2-144-16,3 0 0 0,0 1 128 0,-3-1-128 15,-3-1 0-15,3 1 0 0,-1 3 0 0,0-1 0 16,0 2 0-16,-1-1 0 0,4-2 160 0,-3 1-160 16,-1 2 128-16,0-2-128 0,0 0 176 0,5 1-48 15,1-2-128-15,3 3 192 0,2 1-192 0,-1 0 144 16,-2 0-144-16,2 1 128 0,5 2 0 0,1 1-128 15,-1 0 192-15,2 0-64 0,2 0-128 0,2 0 0 16,-2 2 0-16,0-1 0 0,0 1 128 0,0 0-128 16,6 0 128-16,1 1-128 0,1 3 0 0,2-1 0 15,2-1 0-15,1 0-176 0,5 2 176 0,-2 1 0 0,-1-2 0 0,3 1 0 16,0 1 0-16,1 2 0 0,0 3 0 0,-1-1-128 16,0-1 128-16,4 2 0 0,5 1-144 0,-1 4 144 15,0 1 0-15,-1 2 0 0,4 2-144 0,2 2 144 16,-1 2 0-16,3 0-128 0,2-2 128 15,0 4 0-15,2-1 0 0,1-1 0 0,-1 0 0 0,3 0 0 16,4-2 0-16,-1 1 0 0,-1-2 0 0,2 4 0 16,1 2 0-16,3 1 0 0,2-2 0 0,0 2 0 15,2 0 0-15,3 0-128 0,1-1 128 0,1-2 0 16,-1-2 0-16,6 0 0 0,5 2 0 0,1 0 0 16,1-3 0-16,4-2 0 0,5-3 0 0,1 3 0 0,1 0 0 15,2 2 0-15,3 2 0 0,2-2 0 0,-4-1 0 16,3-2 0-16,-4-2 0 0,6 0 0 0,-2-2 0 15,3-2 0-15,1 1-128 0,1-1 128 0,1-2 0 0,0 1 0 16,-3-2 0-16,3 1 0 0,2-2 0 0,2 0 0 16,3-2 0-16,3 1 0 0,2 2 0 0,-2-2 0 15,0 1 0-15,3-1 0 0,-2 0 0 0,5-4 0 16,7 0 0-16,-2 2 0 0,-2 1 0 0,0-3 0 16,1-2 0-16,2-1 0 0,4 3 0 0,3-1 0 15,1-5-144-15,-4 0 144 0,-1 1-176 0,3-3 176 16,-1-2-192-16,3 1 192 0,0-1-160 0,-2-2 160 15,-4-1-128-15,3-3 128 0,1 3 0 0,0-3 0 16,3-1 0-16,-1 0-128 0,-4 2 128 0,-1 0 0 16,2-1 0-16,-3 1-128 0,2-3 128 0,-2 0 0 15,-2 0-144-15,0-1 144 0,-5-2 0 0,1-2 0 0,2-1-144 0,-4-2 144 16,-6-2 0-16,-1 0 0 0,-3-3 0 0,-2-3 0 16,-1 2 144-16,0-3-16 0,-4-2 0 0,-5-1 0 15,-2-1 48-15,-5 0 0 0,-2 2 0 0,-1-2 0 16,-5-1 208-16,-3 4 32 0,-5 0 16 0,-3 5 0 15,-5-1 144-15,-2 2 48 0,-3 3 0 0,-2 0 0 16,-2 1 16-16,-2 1 16 0,-3 1 0 0,-5-2 0 16,-3-2-48-16,0 4-16 0,-1-2 0 0,-2 3 0 15,3 2-400-15,-1 2-64 0,-2 2-128 0,3 1 176 16,-1 2-368-16,1 2-80 0,-1-5-16 0,5 5 0 16,-2 1-1504-1,2 4-288-15,0 2-64 0,1 1-10400 0</inkml:trace>
  <inkml:trace contextRef="#ctx0" brushRef="#br0" timeOffset="501.804">5939 10595 23263 0,'-17'-10'1024'0,"7"7"224"0,0 1-992 0,-3 0-256 0,-3 1 0 0,2 1 0 15,2 2 0-15,-2 1 176 0,-3 2-176 0,-2 0 160 16,0 1-160-16,-2 2 0 0,0-1 144 0,-2 3-144 16,-1 2 0-16,-2 1 0 0,-2 0 0 0,-2 3 0 15,-2-2 0-15,-2 4 0 0,-1 1 0 0,1 0 128 16,4-1-128-16,0 2 0 0,1-2 0 0,3 3-128 16,3 0 128-16,2-1 0 0,1-3 0 0,5 2 0 15,1 1 0-15,4-4 0 0,3-3 0 0,5-2 0 0,-1-2 192 16,6 0-48-16,0 0 0 0,5-2 0 0,3-2-16 0,2 1 0 15,3-2 0-15,3 0 0 0,7 0 208 0,-2-2 48 16,1 0 0-16,5-2 0 0,3 2-32 0,1-2 0 16,0 0 0-16,0 0 0 0,-2 0-160 0,-1 0-16 15,0 1-16-15,-2-2 0 0,-1-1-288 0,-1 1-64 16,-1 1-16-16,0 0-7952 16,-1-1-1584-16</inkml:trace>
  <inkml:trace contextRef="#ctx0" brushRef="#br0" timeOffset="786.274">5187 10976 21183 0,'-2'-9'944'0,"2"9"192"0,0 0-912 0,2-8-224 0,0 1 0 0,4 0 0 16,2 3 976-16,3-1 160 0,5 1 16 0,1-2 16 15,7 0-784-15,4-2-144 0,5-2-48 0,5 1 0 16,1 2-48-16,4-1-16 0,1 0 0 0,1 2 0 16,0 0-128-16,3 0 0 0,-1 1 0 0,2 0 0 15,2-3-160-15,1 4 160 0,-4 3-208 0,-1-1 80 16,0-1-1728-1,-2 0-352-15</inkml:trace>
  <inkml:trace contextRef="#ctx0" brushRef="#br0" timeOffset="1213.31">7402 10512 13823 0,'5'-13'608'0,"-3"5"128"0,-4 0-592 0,1 0-144 0,-2 1 0 0,2 0 0 16,1 7 2816-16,0 0 544 0,0 0 96 0,-5-4 32 15,-2-1-2672-15,0 3-544 0,-2 0-96 0,0 0-32 16,-4-2-144-16,-4 2-272 0,-1 0 64 0,-7 1 16 16,0 0-32-16,0 2 0 0,-1 1 0 0,-1 0 0 15,-4 1 224-15,0 2-144 0,2 3 144 0,-2 1-128 16,-1 4 128-16,0 1 0 0,0 3 0 0,0 0 0 16,-1 2 0-16,0 1 0 0,0 1 0 0,2 1 176 15,3 0-48-15,1 2-128 0,3 0 192 0,4 1-64 16,3-1-128-16,4 4 160 0,2-1-160 0,3 1 160 15,1-1-160-15,5-1 0 0,1-3 0 0,3-1 128 0,3-1-128 0,6-3 0 16,0 0 0-16,3-1 0 0,4-4 0 16,1-2 0-16,3-2 0 0,5-3 0 15,2 0-496-15,4-3-176 0,4-1-32 0</inkml:trace>
  <inkml:trace contextRef="#ctx0" brushRef="#br0" timeOffset="2236.097">7859 10748 23951 0,'-9'-9'2128'0,"2"4"-1696"0,-6-2-432 0,0 3 0 0,0 1 1152 0,0 2 160 0,-2-1 32 0,1 4 0 16,-1 1-1024-16,-1 1-192 0,1 2-128 0,-3 0 160 16,-2 0-320-16,1 4-64 0,2-1-16 0,-3 3 0 31,-1 3-160-31,2 0-48 0,-2 3 0 0,1 0 0 0,0 3 240 0,3-1 32 0,-2 0 16 0,3 0 0 16,4-1 160-16,0-2-128 0,1 0 128 0,4-4-128 15,1-4 128-15,3 1 0 0,2-3 0 0,1-7 0 16,0 0 0-16,0 0 0 0,0 0 0 0,11 4 0 15,2-3 0-15,-2-2 256 0,1-3-64 0,1-3-16 16,0-2-48-16,3-1 0 0,0-2 0 0,0 0 0 0,-2-4-128 16,1 2 0-16,2 1 144 0,-2 3-144 0,0 2 0 0,-1 5 0 15,-3-1 0-15,0 4 0 0,-11 0 0 0,11 6 0 16,-1 3 0-16,0 3 0 0,0 4 0 0,1 0-160 16,0 1 160-16,0 0 0 0,1-1-128 0,-1-1 128 15,1 0 0-15,0 0 0 0,0-4-192 0,-1 0 192 16,1-5-192-16,1-1 192 0,3-2-192 0,-1-3 192 15,-1-4-192-15,2-2 192 0,0-3 0 0,1-3 0 16,-1-1 0-16,1-5 144 0,0-4-144 0,0-2 192 16,2-2-192-16,-3-4 192 0,-1-1-48 0,1-1 0 15,1-1 0-15,2 1 0 0,0 1-144 0,-2-1 0 16,-1-1 144-16,0 3-144 0,2-5 0 0,-5 1 0 16,-1-3 0-16,3 0 0 0,0-4 0 0,-2 1 0 15,-2-3 0-15,-2 1 0 0,1 1-272 0,0 3-32 0,-4 2 0 0,-1 5 0 16,-3 2 112-16,-2 5 0 0,-3 3 16 0,-1 3 0 15,0 1 176-15,-2 6 0 0,-1 4 0 0,-3 4 0 16,-3 2 0-16,1 3 128 0,-3 1-128 0,2 6 176 16,-1 3-176-16,-2 7 0 0,-1 3 0 0,-4 4 0 15,-4 4-144-15,0 5 144 0,2 7 0 0,3 4 0 16,3 1 0-16,0 3-128 0,0-2 128 0,2 1 0 16,3-2 0-16,1-2 0 0,0-2 0 0,3 0 0 15,1-1 0-15,4-2 0 0,2 1 0 0,1-6 0 16,1-4 0-16,3-3 0 0,2-4 0 0,1-4 0 15,4-2 0-15,1-2 128 0,3-4-128 0,0-1 0 16,2 0 0-16,3-2 128 0,1-2-128 0,4-1 0 16,-2-1 304-16,2 0-48 0,1-6 0 0,1-2 0 0,0-1 64 15,1-2 0-15,0-1 0 0,-1-4 0 0,0-4-176 0,2 1-16 16,1-1-128-16,1-2 192 0,1 0-192 0,1-2 0 16,0 0 0-16,1 2 0 0,2 1 0 0,-3 3 0 15,0 0 0-15,-1 2 0 0,-2 1-192 0,-1 2 192 16,0 4-192-16,-7 1 192 0,0-2-320 0,-5 2 32 15,0 1 16-15,-1-2 0 0,-2 1 80 0,0 1 32 16,-4 0 0-16,-2 1 0 0,-8 1 160 0,9-3 0 16,-9 3 0-16,0 0 128 0,0 0 160 0,0 0 32 15,0 0 16-15,0 0 0 0,0 0 240 0,-8 4 32 16,-1 0 16-16,-4 3 0 0,0-3-464 0,-3 4-160 16,-4-1 0-16,0 1 144 0,0 3-144 0,-1 1 0 0,-1 1 0 0,2 1 0 15,-4-1 0-15,5 4 0 0,1 0 0 0,-3 2 0 16,0-2 0-16,7 2 0 0,4-1 0 0,0-1 0 15,-1 4 0-15,5-2 0 0,-1-3 0 0,4 2 0 16,0-3 0-16,3 1 0 0,2-3 0 0,3 0 0 16,4-3 0-16,0-1 0 0,-2-2 0 0,4-1 0 15,0-1-160-15,4-2 160 0,0-3 0 0,4 0-144 16,3 0-192-16,0-4-48 0,0-1 0 0,1-3-12416 16</inkml:trace>
  <inkml:trace contextRef="#ctx0" brushRef="#br0" timeOffset="2800.69">9788 10620 26431 0,'0'-11'1168'0,"0"2"240"0,1-3-1120 0,3-3-288 0,-2 0 0 0,6-3 0 15,3 1 304-15,2-3 0 0,2-3 0 0,3-2 0 16,2-3-304-16,2-2-176 0,-3 0 32 0,3 0 0 16,0-1 144-16,1 1 0 0,-1 0 0 0,0 1 0 15,-2 0 240-15,0 3-32 0,-2 1 0 0,-1 3 0 16,0 1 240-16,-3 3 32 0,0 2 16 0,0 1 0 15,-1 5-240-15,-3 3-32 0,-2 1-16 0,0 1 0 16,-8 5-48-16,10 5-16 0,-10-5 0 0,8 12 0 16,-2 2 0-16,0 1 0 0,-1 4 0 0,-2 3 0 0,-3 3-16 0,0 4 0 15,-2 4 0-15,-2 4 0 0,0-1-128 16,-1 6 0-16,0 4 0 0,-1 2 128 0,1-1-128 0,-1-1 0 16,0-3 0-16,0 0 128 0,-2 2 16 0,3-1 0 15,-4 0 0-15,3-1 0 0,-1 0-144 0,0-1 0 16,0-3 0-16,0-3-176 0,3-6-16 0,-3-2 0 15,-2-4 0-15,-1-1 0 16,4-3-1920-16,-3-2-384 0,-1-1-64 0</inkml:trace>
  <inkml:trace contextRef="#ctx0" brushRef="#br0" timeOffset="3055.53">9753 11118 32255 0,'0'0'2864'0,"12"-8"-2288"0,0 0-576 0,5 3 0 16,5 2 1472-16,7 0 176 0,8 1 32 16,3 1 16-16,3 0-976 0,5 1-192 0,2 0-32 0,2 0-16 15,-1-1-352-15,-1-1-128 0,5 1 0 0,-2 0 0 16,1-4 0-16,-1 2-336 0,-3 1 48 0,-2 1 16 15,-4-3-2912-15,-4 1-576 16</inkml:trace>
  <inkml:trace contextRef="#ctx0" brushRef="#br0" timeOffset="4953.363">643 14408 10127 0,'0'0'896'0,"0"0"-704"16,-8 0-192-16,8 0 0 0,0 0 352 0,0 0 32 15,0 0 16-15,0 0 0 0,0 0-240 0,0 0-160 16,0 0 192-16,2-9-192 0,0 3 0 0,2-2 0 16,1 1 0-16,0 2 0 0,-5 5 0 0,8-6 0 15,1 2 0-15,1-2 0 0,-2-2 0 0,2 2 0 16,3-1 128-16,-2 2-128 0,0-1 336 0,1 1-32 16,1-2-16-16,4 2 0 0,1-1 80 0,1 3 16 15,0-1 0-15,3 0 0 0,2-1 16 0,1 2 16 16,2 0 0-16,0 0 0 0,4-1-32 0,2-1 0 15,-1 1 0-15,0 2 0 0,1 1-32 0,1-1-16 0,2 0 0 0,2 0 0 16,-1 2-208-16,2 2-128 0,-1-2 160 0,2 0-160 16,-4-2 0-16,0 2 0 0,1 3 0 15,-4-3 0-15,-3-1 0 0,1 1 128 0,0-3-128 0,-2 2 0 16,-1 1 0-16,-4-1 0 0,1-5 128 0,-2 3-128 16,0 2 128-16,-4-2 0 0,-2 0-128 15,1 0 192-15,-2-1-16 0,-4 1-16 0,-3-2 0 0,-9 5 0 16,8-2-16-16,-8 2 0 0,0 0 0 0,0 0 0 15,0 0 288-15,0 0 48 0,0 0 16 0,0 0 0 16,-9 1 0-16,-2 1 0 0,-2-1 0 0,-3 2 0 16,-2-1-304-16,-1 2-48 0,-4 0-16 0,1 2 0 15,-4-2 0-15,0 2 0 0,2-1 0 0,-2 3 0 0,-2 0 48 16,0-1 0-16,1 2 0 0,-1-1 0 16,1-3-176-16,0 2 160 0,-4-3-160 0,2 1 160 15,0 2 0-15,-1 0 0 0,-1-3 0 0,4 1 0 0,1-1-160 0,1 0 0 16,0-2 0-16,0 0 0 0,2 0 0 0,2-1 0 15,-1-2 0-15,2 1 0 0,0 0 0 0,-1 0 0 16,2-1 128-16,-1 0-128 0,1-1 0 0,-1 0 0 16,0-2 0-16,1 1 128 0,2 1-128 0,-2 0 0 15,1-3 0-15,3 4 0 0,3-2 0 0,2-1 0 16,1 1 0-16,9 3 0 0,-5-4 0 0,5 4 0 16,0 0 0-16,0 0 0 0,0 0-192 0,0 0 192 15,-2-5-160-15,2 5 160 0,9-3-272 0,1 0 32 16,1-3 16-16,2 3 0 0,5 1 64 0,4 0 16 15,2-1 0-15,3 1 0 0,-2-1 144 0,4 2-128 0,2 2 128 16,2-1-128-16,0-1 128 0,5 0 0 16,-1 1 0-16,4 0 0 0,0 1 0 0,-1-1-128 0,1-2 128 0,-4 2 0 15,1 2 0-15,-3 1 0 0,-3-2 0 0,0-1 0 16,-1-1 0-16,-3-1 0 0,-5 0 0 0,0 1 0 16,-2-2 0-16,-4 0 0 0,-6-1 0 0,-11 4 0 15,0 0 128-15,8-5-128 0,-8 5 160 0,0 0-160 16,0 0 224-16,0 0-48 0,0 0-16 0,-10-7 0 15,-6-1-160-15,-2 5 128 0,-1 3-128 0,-2 0 128 16,-3-2-128-16,0 4 0 0,-5 1-192 0,-1 2 192 16,-1 3-832-1,-4 0-32-15,-7-1-16 0,7 3-6128 0,0 1-1232 0</inkml:trace>
  <inkml:trace contextRef="#ctx0" brushRef="#br0" timeOffset="6447.5">3683 12146 9215 0,'0'0'400'0,"-7"-4"96"0,-2 1-496 0,0 0 0 16,9 3 0-16,0 0 0 0,-8 4 592 0,-1-1 32 16,4 1 0-16,-4 1 0 0,3 1-480 0,-4 0-144 15,-1-1 0-15,1 5 0 0,-2 5 128 0,0 1-128 16,-2 1 0-16,0 0 0 0,-2 3 256 0,-1 3-64 16,-1 4-16-16,0-2 0 0,0 0 80 0,-3 3 0 15,1 1 16-15,0 3 0 0,-2 2-16 0,-2 5 0 16,1 3 0-16,-1 2 0 0,0 0 64 0,0 2 0 15,-4 2 0-15,0 2 0 0,-3-2 96 0,2 6 32 16,3 3 0-16,-1 2 0 0,0-2 0 0,2-1 0 16,3-1 0-16,3 1 0 0,1 1-208 0,3 1-48 15,1 3 0-15,0-1 0 0,5 2-192 0,2-3 176 0,1-1-176 16,4-1 160-16,1 1-160 0,3 5 192 0,1 1-192 0,3 1 192 16,2-2-64-16,2 0 0 0,2-6 0 0,2 5 0 15,3 2-128-15,1 2 160 0,1-4-160 0,5-1 160 16,5-3-160-16,2 0 0 0,1-1 0 0,1-1 128 15,0 1-128-15,2-1 0 0,1-1 0 0,-1 0 0 32,3 0-656-32,-1-6-16 0,0 2 0 0,4-3-5024 0,1 1-1024 0</inkml:trace>
  <inkml:trace contextRef="#ctx0" brushRef="#br0" timeOffset="7445.09">10428 12220 13407 0,'0'0'592'0,"0"0"128"0,0 0-576 0,-4-7-144 0,0 4 0 0,4 3 0 15,0 0 320-15,0 0 48 0,0 0 0 0,7 3 0 16,-7-3-240-16,13 3-128 0,0-1 128 0,0-1-128 16,1 0 128-16,2 0-128 0,1 1 160 0,1 2-160 15,2 0 144-15,-1 0-144 0,2 0 128 0,2 1-128 16,3 3 0-16,2 3 128 0,1 3-128 0,6-1 0 15,4 2 0-15,-2 3 0 0,0 0 0 0,0 3 0 16,0 1 0-16,-1 4 0 0,-1 2 0 0,-2 3 0 0,-3-1 0 16,0 7 0-16,-4 5 0 0,0-1 0 0,-3 0 0 15,-2 3 0-15,0 1 0 0,-4 0 0 0,-1-1 0 0,-1 5 0 16,-3 3 0-16,-1 3 0 0,-3 3 0 0,-2-1 208 16,0-1-48-16,-3-2-16 0,-6-1 272 0,-1 1 48 15,-3 1 16-15,-1-3 0 0,-2-1 160 0,-3-4 48 16,1-3 0-16,-1-1 0 0,0-4 16 0,2-4 16 15,-1-4 0-15,3-2 0 0,2-1-464 0,1-1-112 16,1 2-16-16,1-5 0 0</inkml:trace>
  <inkml:trace contextRef="#ctx0" brushRef="#br0" timeOffset="8992.251">4199 15359 6447 0,'0'0'576'0,"0"0"-576"0,-6 2 0 0,-3-2 0 0,2-2 1664 0,7 2 208 15,-8 3 48-15,2-1 16 0,-5-2-1232 0,1 1-240 16,-1 0-48-16,0 2-16 0,-3 1-208 0,-2-1-32 15,-1 0-16-15,-1 2 0 0,2-1 80 0,-1 2 16 16,-3 2 0-16,-2-3 0 0,-2 0 0 0,-1 2 0 16,-1-1 0-16,1 2 0 0,0-1-16 0,2-2 0 15,2 0 0-15,1-2 0 0,-3-1 224 0,1-1 32 16,1 0 16-16,0 0 0 0,0-1-112 0,1 2-32 16,1-1 0-16,-1 2 0 0,-2-3-192 0,4 0-32 15,4 0-128-15,2 2 192 0,-1 3-48 0,-1-2-16 0,2-1 0 16,-1 1 0-16,3 2 32 0,-1-1 0 15,6-1 0-15,-3 0 0 0,8-3-160 0,-5 6 160 0,5-6-160 0,-7 6 160 16,7-6-160-16,-4 7 0 0,4-7 0 0,-4 8 0 16,3 2 0-16,0-1 0 0,1-9 0 0,-3 11 0 15,2 2 0-15,0 1 0 0,-1 1 0 0,0-1 0 16,0 0 0-16,0 3 0 0,1 0 0 0,-4 4 0 16,1 2 0-16,0 2 0 0,0 1 0 0,-2 3 0 15,-1 1 0-15,0 2 0 0,1 0 0 0,-3 2 0 16,0 3 0-16,-1 1 0 0,-1-1 192 0,-1 6-64 15,0 1 0-15,-1-1 0 0,-1-1 0 0,-1 0 0 16,2 2 32-16,-1-2 0 0,1-5 0 0,-1 0 0 16,5 1-16-16,1-2 0 0,-2-1 0 0,4 2 0 0,1-1-144 15,3-1 0-15,1-2 144 0,0 0-144 0,1-3 0 16,0-5 0-16,1 0 0 0,-1-4 0 0,0-1 0 0,0-3 128 16,0-4-128-16,2-2 0 0,0-1 128 0,0 0-128 15,-2-10 160-15,2 8-160 0,-2-8 0 0,3 9 128 16,-1-1-128-16,-2-8 0 0,0 0 0 0,11 5 144 15,-2 1-144-15,2-1 128 0,2 2-128 0,3-3 0 16,1 0 144-16,3 0-144 0,3 2 192 0,-1 0-48 16,3-4 0-16,1 4 0 0,3-2-16 0,2 1 0 15,1 0 0-15,1-1 0 0,1-2-128 0,-1 0 0 16,2 0 0-16,-1-1 0 0,-3-1 0 0,-1 0 0 16,-2 0-192-16,0-1-11536 0</inkml:trace>
  <inkml:trace contextRef="#ctx0" brushRef="#br0" timeOffset="10666.537">22975 15040 12895 0,'0'0'576'0,"0"0"112"0,0 0-560 0,6-6-128 16,-1 0 0-16,-5 6 0 0,0 0 1264 0,11-3 208 15,0 0 64-15,2 1 0 0,-2-2-1152 0,2 2-208 0,-1-1-48 0,2-2-128 16,2 0 0-16,1-1 0 0,-1 1 0 0,2 0-144 16,1 1 144-16,-1 0 0 0,-1-2 0 0,-2 2 0 15,2 0 0-15,-1 1 0 0,-1 0 0 0,-1 0 0 16,0-2 0-16,-3 3 0 0,0 1 160 0,-1 1-160 16,-10 0 288-16,10 1-32 0,1 1-16 0,-1 3 0 15,-10-5 48-15,7 9 16 0,0 2 0 0,-2 3 0 16,-2 1-176-16,0 4-128 0,-2-2 144 0,3 4-144 15,-2 1 128-15,1 2-128 0,-1 6 0 0,1 0 144 16,-1 2-144-16,-1 3 0 0,-1 5 0 0,2-2 0 16,-2 2 0-16,0-2 0 0,-2 0 0 0,1-1 0 15,-1 0 0-15,-1 2 0 0,1 4 144 0,0 0-144 16,-1 3 256-16,-2 1 0 0,2 0-16 0,-1 1 0 0,-2-3 64 16,1-1 16-16,0-1 0 0,2 3 0 0,-2-1-320 0,3 3 0 15,0 4 0-15,2-1 0 0,1-4 0 0,0 0 0 16,-1 0 0-16,1-3 0 0,2-2 0 0,-2 1 0 15,-1 1 0-15,0 3 0 0,0 0 0 0,-1-2 0 16,-2-4 0-16,2-3 0 0,0 0 0 0,-1-4 0 16,-1-2 0-16,2-3 0 0,-3-1 0 0,3-1 128 15,-2-3-128-15,0 2 0 0,0-2 128 0,1-2-128 16,1-2 0-16,-4 1 0 0,-2 1 128 0,4 0-128 16,0-4 0-16,0-2 0 0,-1-4 0 0,-1-2 160 15,2 2-160-15,2-2 128 0,1-10 0 0,-2 9 0 16,-2-3 0-16,4-6 0 0,0 0 160 0,0 0 32 15,0 0 0-15,-3 8 0 0,3-8 48 0,0 0 16 16,0 0 0-16,-6 5 0 0,0 0 112 0,6-5 16 0,-7 2 16 16,-1-2 0-16,0 0 0 0,-2 0 0 0,2 0 0 0,-2-1 0 15,-3-1-176-15,0-2-32 0,-1 3-16 0,-4 1 0 16,-2 0-32-16,-2 0 0 0,0 0 0 0,-1 1 0 16,-2 2-80-16,-1-1 0 0,-1 1-16 0,2 0 0 15,-3 2-176-15,2-1 192 0,-3-1-192 0,3 2 192 16,1-2-192-16,-1 3 0 0,0-2-160 0,1 2-9840 15,-1 3-1968-15</inkml:trace>
  <inkml:trace contextRef="#ctx0" brushRef="#br0" timeOffset="27617.837">832 4739 26719 0,'-9'-6'2368'0,"-2"1"-1888"16,-2 0-480-16,3 3 0 15,0 2-368-15,10 0-160 0,-9 2-48 0,-1 3 0 0,1 0 576 16,1 1 0-16,2 0 0 0,0 1 0 0,-2 0 0 0,1 3 0 16,3-2 0-16,-3 2 0 0,1 3-128 0,0 2 128 15,1-1 0-15,0 3 0 0,3 0-144 0,0 4 144 16,-3 1 0-16,1 3-144 0,3 4 144 0,1 2 0 15,-1 4 0-15,0 1 0 0,1 2 0 0,-1 0 0 16,1 1 0-16,0 1 0 0,0 2 0 0,0 1 256 16,-2 2-64-16,-2 2-16 0,5 5 144 0,2 3 16 15,-2 1 16-15,-1-1 0 0,-4-3-32 0,3 0 0 16,2 4 0-16,2 2 0 0,-3 3-16 0,1 0-16 0,0 1 0 16,1-3 0-16,0-3-112 0,0 1-32 0,2 1 0 15,-1 0 0-15,-3 2-144 0,0-1 192 0,1-1-192 0,0 0 192 16,-1-2-192-16,1 4 192 0,-1-2-192 0,0 3 192 15,1 0-192-15,-1 0 0 0,-1-4 0 0,0-3 128 16,1-2-128-16,1-2 0 0,0 3 144 0,2 1-144 16,0 2 0-16,0-2 0 0,2-2 0 0,-3-2 0 15,-1-3 0-15,-1 2 144 0,0 1-144 0,0 1 0 16,1 1 208-16,1-3-64 0,0-1-16 0,2-4 0 16,-1-5 16-16,0-3 0 0,-2-1 0 0,3-6 0 15,-1-2-144-15,1-2 192 0,-1-2-192 0,0-1 192 16,1 0-192-16,2 0 0 0,-5 0 144 0,1-1-144 15,1 0 0-15,0-2 0 0,-4-1 0 0,1 1 0 16,0-1 0-16,2-3 0 0,0-3 0 0,0 1 128 16,-1 3-128-16,1-4 0 0,4-1 0 0,-3-1 0 15,-2 1 0-15,4-1 0 0,1-2 0 0,3 1 0 0,-2-1 0 16,3-2 0-16,2 1 128 0,-2 0-128 0,0-1 192 0,3 1-16 16,2 1-16-16,-1-4 0 0,3 1 32 0,1 1 0 15,0 1 0-15,4-1 0 0,1 0-192 0,3 0 192 16,-5 2-192-16,6 0 192 0,0-3-192 0,2 1 0 15,2-1 144-15,4 2-144 0,-1-4 0 0,6 1 0 16,3 2 0-16,0-2 0 0,0 1 0 0,0 1 0 16,1-2 0-16,0 1 128 0,0 1-128 0,3 2 0 15,5 1 0-15,0-1 0 0,1-3 0 0,1 1 0 16,-2-2 0-16,3 4 0 0,-4 3 0 0,6-2 0 16,-2-3 0-16,6 2 0 0,6-1 0 0,-1 0 0 15,-3 0 0-15,2-3 0 0,2 2 0 0,3-2 0 16,3 0 0-16,-4 1 0 0,2 2 0 0,-2-3 0 0,2-1 0 0,1-3 0 15,4 0 0-15,1 3 0 0,-1 1 128 0,0-1-128 16,-3-3 0-16,3 0 128 0,1 0-128 0,1 3 0 16,-1 0 0-16,-1 1 128 0,-2-2-128 0,4 1 0 15,2-2 0-15,0 1 0 0,0 1 0 0,-2-1 0 16,-3 2 0-16,2 1 0 0,1 0 0 0,1 0 0 16,-1 0 0-16,0 0 0 0,-1-3 0 0,2 3 0 15,1 0 0-15,-2 2 0 0,-3 0 0 16,-2 0 0-16,1-1 0 0,1-1 0 0,5 1 0 0,-4 0 0 15,-5 1 0-15,2-1 0 0,1 0 0 0,2 2 0 16,0-2 0-16,-1 0 0 0,1-2 0 0,-1 2 128 0,0-1-128 0,2-1 0 16,1 0 0-16,0-1 0 15,-1 0 0-15,-1 1 0 0,-1-2 128 0,5 0-128 0,4 0 0 0,-3-1 0 16,-6 0 0-16,1-1 128 0,0-1-128 0,3 1 0 16,3 0 0-16,-2-1 0 0,-2-2 0 15,2 1 144-15,1 1-144 0,3-2 0 0,-1-1 128 0,-2-1-128 16,-2-1 0-16,3 3 0 0,0-1 128 0,5 2-128 15,0 0 0-15,0 0 0 0,-3 0 0 0,2 1 0 16,2-4 0-16,-4 3 0 0,-3 1 0 0,4-1 0 16,1-3 0-16,1 1 0 0,2 1 0 0,-5 0 0 15,2 1 0-15,0 0 0 0,4-2 0 0,-1 1 0 16,0 2 0-16,-4 0 0 0,2-3 0 0,-1 2 0 16,3-1 0-16,0 1 0 0,-3 1 0 0,2-1 0 0,2 0 0 15,0-2 0-15,-2 1 128 0,0 1-128 16,0-1 0-16,6-1 0 0,2 0 0 0,-3-1 0 0,-3 2 0 0,2-1 0 15,1-3 128-15,-1 2-128 0,2-3 0 0,-2 2 0 16,1 3 0-16,1-1 0 0,6-1 0 0,-1 1 0 16,-5 0 0-16,1 0 0 0,4 1 0 15,0 2 0-15,-5-1 0 0,1-1 0 0,-2-2 0 0,4 2 0 16,4 0 128-16,-4 1-128 0,0-2 0 0,3-1 0 16,0-1 128-16,-3 0-128 0,-1 2 0 0,0-2 0 15,6 1 160-15,-2-2-160 0,-1 0 128 0,2 0-128 16,3 3 0-16,-1 0 0 0,0-1 128 0,-1-2-128 15,0 0 0-15,2-1 0 0,3 0 144 0,-6 0-144 16,-5 3 0-16,3-2 0 0,3 1 0 0,-2-1 128 16,-4 1-128-16,2-1 192 0,3 1-64 0,-1 0 0 0,-2-1-128 0,0 1 0 15,0-1 0-15,1-2-128 0,1-1 128 16,0 2 0-16,-3 1 128 0,3 0-128 0,5 0 0 16,-2 0 0-16,-4-1 0 0,1 2 0 0,2 0 0 0,-3 1 0 15,-4 0 0-15,1 2 0 0,5 0 0 0,-5 1 0 16,-1-1 0-16,0 1 0 0,-6-2 0 0,4 0 128 15,5 0-128-15,-2 2 0 0,-5-1 0 0,3 1 0 16,3-1 0-16,-1 1 128 0,-2 0-128 0,-1 0 0 16,1-3 0-16,0 3 0 0,3-2 0 0,0-1 144 15,-7 1-144-15,6 3 160 0,-2-2-160 0,-1 2 0 16,-5-3 0-16,0 1-176 0,1-1 176 0,1 4 0 16,-2 0 0-16,-2-1 0 0,-4 0 0 0,5 0 0 15,4 0 0-15,-3 1 0 0,-2 0 0 0,1 0 0 0,-2-1 0 0,2 1 0 16,0 2 0-16,-1 0 0 0,-4-1 0 0,2-1 128 15,-2 0-128-15,3 3 0 0,-1-1 0 0,-4-2 0 16,-3-1 0-16,2 1 0 0,2 2 0 16,5-1 0-16,-1-1 0 0,-3 0 0 0,-3 0 0 15,3 1 0-15,5 0 0 0,-3 0 0 0,-5-1 0 0,-4 0 0 16,-3 0 0-16,4 0 0 0,2 0 0 0,-3 1 0 16,-5-1 0-16,1 3 0 0,-5-1 0 0,1 0 0 15,1 0 0-15,2 1 0 0,3 1 0 0,-5 0 128 16,-5 3-128-16,4-2 0 0,-3-1 0 0,2 0 0 15,1 1 0-15,-3 1 0 0,-5-1 0 0,-2 2 0 16,-1 0 0-16,-3-1 0 0,2 0 0 0,4-1 0 16,1-3 0-16,-4 3 0 0,-6 1 0 0,-3 1 0 0,-2 1 0 0,-2-4 0 15,-2-1 0-15,-2 3 0 0,2 1 0 16,0-1 0-16,-2 1 0 0,-1-2 0 0,-4 0 0 16,-1-2 0-16,-1 2 0 0,-3 0 0 0,-4-2 0 15,-3-1 0-15,-2-1 0 0,0 1 0 0,-2-1 0 0,1 0 0 16,-2-1 128-16,1-1-128 0,-2 1 128 15,2 0-128-15,-1-1 128 0,1-1-128 0,-3 1 0 0,0-3 144 16,-1 1-144-16,-2-1 0 0,-2 0 144 0,-1-4-144 16,1 1 0-16,2-2 144 0,-3-2-144 0,-1 0 0 15,-1-2 144-15,1-2-144 0,-4 0 0 0,3-4 0 16,-1-1 0-16,0-1 0 0,0-2 0 0,-2-2 0 16,0-6 0-16,3 0 0 0,-4-4 0 0,3-2 0 15,1-3 0-15,-1 1 0 0,-1-1 0 0,1 0 0 16,-1-1 0-16,1-3-128 0,-2-3 128 0,-1-2 0 15,0-6 0-15,0 1-128 0,1 1 128 0,-1 0 0 0,-3 0 0 16,1 0 0-16,1-2 0 0,-2-2 0 0,-1-4 0 0,0 1 0 16,0-2 0-16,-1 1 0 0,-3 2 0 0,1-4 0 15,-1 0 0-15,3-3 0 0,-1-3 0 0,0 4 0 16,2-1 0-16,0 3-128 0,0-2 128 0,1-2 0 16,1-4-128-16,-1 3 128 0,0 2-128 0,1 1 128 15,2 1 0-15,-5 2-160 0,-1-3 160 0,1 0 0 16,2 0 0-16,-1 4-128 0,-1 3 128 0,1 0 0 15,-4-2 0-15,3-1-128 0,0-3 128 0,2 2 0 16,1 2 0-16,-1 4 0 0,-2 1 0 0,2 0 0 16,1 0-144-16,-1-1 144 0,-1-1 0 0,0 0-144 15,-2 2 144-15,3 4-192 0,0 2 192 0,-1 1-192 0,-5 0 192 0,3 1-128 16,5 6 128-16,-2-1-128 0,-2 0 128 0,2 0 0 16,2 3 0-16,-1 2 0 0,-1 1 0 0,2 1 0 15,3 3 0-15,1 1-128 0,-1 0 128 0,1 3 0 16,-1-3-144-16,2 4 144 0,-3 1 0 0,2 0 0 15,-1-1 0-15,-1 4 0 0,1 2 0 0,3 3 0 16,-6-2 0-16,2 4 0 0,2 3 0 0,-1 1 0 16,-1 0 0-16,-2 1 128 0,0 2-128 0,3 0 160 15,-3 1-160-15,0 0 160 0,-2-1-160 0,0 1 0 16,2 1 144-16,-2 7-144 0,0-8 0 0,0 8 0 16,-1-8 0-16,1 8 128 0,-2-6-128 0,-1 1 0 15,-5 1 0-15,1 1 0 0,-2-2 0 0,-3 2-128 16,-4 1 128-16,-3-4-192 0,-1 3 192 0,-4 0-128 15,-2 0 128-15,-2 2-128 0,-7-1 128 0,-1 1 0 16,-1 1-144-16,-2 0 144 0,0 1 0 0,-2 1 0 0,-2-2 0 16,-2 1 0-16,-5 0 0 0,-3 1 0 0,-6-2 0 0,-1 1 0 15,1 1-128-15,-3 0 128 0,-2-1 0 0,-7 0 0 16,-6-1 0-16,2 2 0 0,-1 1-144 0,-1-3 144 16,-1-3 0-16,-6 3 0 0,-5-1 0 0,2 1 0 15,3 1-144-15,-4-1 144 0,-5-3 0 0,-2 1-144 16,0 1 144-16,-1 0 0 0,-3-1 128 0,-3 0-128 15,1 2 0-15,0-1 0 0,1 0-160 0,-6-1 160 16,-6 0-160-16,0-1 160 0,4-2-128 0,-2 2 128 16,-4-4-144-16,3 2 144 0,1-2-160 0,-6 2 160 15,-4-1 0-15,1-2 0 0,-1 0-128 0,-2 0 128 16,-5 0-128-16,-3 1 128 0,-2-3-208 0,3 1 80 0,2 0 128 16,-5 0-160-16,-7-1 160 0,4 0-160 0,4 1 160 0,-5 0 0 15,-2 1 0-15,0 0 0 0,3 0 0 0,-2 0 0 16,0 2 0-16,-5 2 0 0,-2 0 0 0,1 1 0 15,1 3 0-15,1 0 0 0,-4 0 0 0,-1 0 0 16,-4-1 0-16,2 1 0 0,-1 2 0 0,1-2 0 16,-1-3 0-16,-5 1 0 0,-5 1 0 0,5 0 0 15,3 0 0-15,0 0 0 0,-3-4 0 0,-1 4 0 16,-2 2 0-16,2 0 0 0,1-2 0 0,0 2 0 16,-1 3 0-16,-2-4 0 0,-3 0 0 0,1 0 0 15,-1 3 0-15,4 1 0 0,-3-2 0 0,2 4 0 16,-2 2 0-16,0-1 0 0,3-3 0 0,-2 0 0 0,-1 3 0 15,-1 1 0-15,-4-1 0 0,3 2 0 0,3-3 0 0,-2 2 0 16,0 0 0-16,2 2 0 0,2-5 0 0,-2 4 0 16,-2-2 0-16,3 1 0 0,2-1 0 15,1-1 0-15,1 1 0 0,-2 1 0 0,-4 1 0 16,5-3 0-16,1-1 0 0,5-1 0 0,3 3 0 0,0-2 0 16,-4-3 0-16,5 3 0 0,-1-4 128 0,2 2-128 15,2 1 0-15,1-2 144 0,3 0-144 0,1-1 0 16,3-2 128-16,-3 2-128 0,-4 1 0 0,6-2 0 15,4-2 0-15,2 1 0 0,0-3 0 0,1 0 0 16,1 1 0-16,2-1 0 0,2-3 0 0,-1 1 0 16,0 0 128-16,3 1-128 0,3 2 0 0,-2-2 0 15,0-4 0-15,5 1 0 0,1 2 0 0,0-1 0 16,-2-2 128-16,2 1-128 0,2 1 0 0,5 0 0 0,-1 2 0 0,0-1 128 16,1 2-128-16,2-1 0 15,3 0 176-15,-2 3-176 0,-2 2 160 0,3 0-160 0,-2-3 144 0,2 7-144 16,0 0 128-16,-2 2-128 0,2-1 0 0,1 1 128 15,-1-3-128-15,3 5 0 0,3 3 0 0,-3-3 0 16,1-1 0-16,2 1 0 0,3 3 0 0,1 0 0 16,4-2 128-16,-1 0-128 0,-3 1 0 0,4 1 0 15,5 3 0-15,2-2 0 0,0-2 0 16,-3-1 0-16,-2 2 0 0,6 0 0 0,4 0 0 0,0 3 0 16,-3-1 0-16,1-1 0 0,-1-1 0 0,3 1 0 15,6 0 0-15,1 1 0 0,-1 1 0 0,3-1 0 16,3 0 0-16,0 1 0 0,-3 1 0 0,3-1 0 15,6-2 0-15,2 1 0 0,-3-4 192 0,3 1-32 16,0-2-16-16,5 0 0 0,2 0 112 0,4 0 0 0,2-2 16 16,0 0 0-16,6-3-32 0,1 2-16 0,-2-1 0 0,1 0 0 15,3 1-224-15,2-2 144 0,-1-1-144 0,2 0 128 16,-1 3-128-16,2-2 0 0,2-1 0 0,0 1 0 16,0 0 128-16,0 0-128 0,1 0 0 15,0 1 128-15,1-1-128 0,-1 1 128 0,-1 0-128 0,1-1 128 16,1 3-128-16,0-1 0 0,1-1 144 0,3 1-144 15,5-1 144-15,-2 1-144 0,4-2 192 0,3 0-192 16,-1 2 128-16,2-3-128 0,-1 1 0 0,4-1 0 16,8-2 0-16,0 0 0 0,-10 3-192 0,10-3 48 15,0 0-320-15,0 0-64 16,0 0-16-16,0 0 0 0,0 0-608 0,0 0-112 0,0 0-16 0,0 0-16 16,0 0-1616-16,11-3-320 15</inkml:trace>
  <inkml:trace contextRef="#ctx0" brushRef="#br0" timeOffset="28671.246">432 4402 28559 0,'-16'2'2544'15,"3"3"-2032"-15,-1-3-512 0,4 1 0 16,2 3-560-16,-4-3-208 0,0-1-32 15,4 2-16-15,2-2 576 0,-1 0 240 0,-3 0-192 0,10-2 192 0,0 0-144 0,0 0 144 16,-7 1 0-16,1 0 0 0,6-1 0 0,0 0-128 16,0 0 128-16,0 0 0 0,0 0 0 0,0 0 0 15,0 0 0-15,3-11 0 0,-5 3 128 0,1-6 64 16,0 0 32-16,1-1 0 0,-1-2 64 0,0 0 16 16,-2-6 0-16,2-3 0 0,0-1 112 0,1-4 32 15,-1 0 0-15,0-2 0 0,-1-4-64 0,0 0-16 16,-2 1 0-16,1 1 0 0,4-1-112 0,-1-2-32 15,-2 1 0-15,1 1 0 0,0-2-96 0,2 0 0 16,0-2-128-16,1 2 192 0,-1-1-192 0,1 3 0 16,3 2 0-16,0 2 0 0,1 3 0 0,3 3 0 0,0 2-160 15,0 3 160-15,-5 2-160 0,4 4 160 0,2 0-192 16,0 5 192-16,-3 4-224 0,-7 6 64 0,10-4 16 0,2 2 0 16,2 2 144-16,1 4-192 0,1 1 192 15,1 3-192-15,3-1 48 0,2 4 0 0,-4 3 0 0,3 0 0 16,3 1 144-16,-1 2-192 0,1 0 192 0,0 3-192 15,-2 1 192-15,2 0 0 0,1 0-144 0,2 1 144 16,-2-2 0-16,-1 1 0 0,-1-4 0 0,1 0 0 16,0-4 0-16,-2 0 0 0,-3-1 0 0,-1-1 0 15,-2-1 0-15,0-1 0 0,-4-2 0 0,-2-1 0 16,-6 1 144-16,-4-7-144 0,3 10 160 0,-3-2-160 16,-2 0 368-16,-3 1-32 0,-8 1 0 0,1 1 0 15,-1-1-208-15,-5 2-128 0,-5 1 160 0,-4 0-160 0,3-2 0 16,-4 0 0-16,-3-1 0 0,-5 3 0 0,-5 1 0 0,0-2-192 15,-2-2 192-15,-4-1-160 0,-4 1 160 0,-2-1 0 16,-1 0-144-16,2 2 144 0,4-4 0 16,3-1 0-16,3 1 0 0,2-1 0 0,6 0 256 0,6-3-16 15,6 2-16-15,0-3 0 0,4-1 0 0,6-2 0 16,3-3 0-16,9 4 0 0,1-11-224 0,6-3 0 16,3-3 0-16,6-5 0 0,7-5 0 0,5-3-240 15,1-4 48-15,4-4 16 0,5-6 176 0,4-2-192 16,8-5 192-16,0 2-192 0,1 1 192 0,-1 0-192 15,1-2 192-15,-1 2-192 0,0 0 192 0,-1-1 0 16,0 1 0-16,-3 4 0 0,-3 3 0 0,-2 9 0 16,-4 4 0-16,-4 6 0 0,-4 5 0 0,-4 6 0 15,-3 2 0-15,-4 6 0 0,-4 6 0 0,-2 5 176 0,-3 3-48 0,-4 9 0 16,-1 8 256-16,-6 12 64 0,-4 9 0 0,-5 5 0 16,-1 4-48-16,-9 6 0 0,-7 8 0 0,-6 7 0 15,-5 7 16-15,0-1 0 0,1-4 0 0,0 0 0 16,2-1-224-16,2-4-32 0,7-9-16 0,2-6 0 31,2-6-960-31,2-3-192 0,5-6-32 0</inkml:trace>
  <inkml:trace contextRef="#ctx0" brushRef="#br0" timeOffset="30202.63">24558 3571 27647 0,'-14'-6'2448'0,"7"4"-1952"0,7 2-496 0,-10 0 0 16,4 2-400-16,6-2-176 15,0 0-48-15,0 0 0 0,0 0 112 16,0 0 0-16,0 0 16 0,0 0 0 0,0 0 240 0,0 0 32 0,0 0 16 0,0 0 0 15,0 0 208-15,-9 0-176 0,9 0 176 0,-7-3-160 16,-1-4 160-16,-1-2 0 0,-1 0 0 0,1-2 0 0,0-4 256 16,0-1 96-16,1-4 16 0,-4-2 0 15,1-2 16-15,-3-4 0 0,1-3 0 0,-1-4 0 0,-2-5-16 0,1-2 0 16,0 0 0-16,-2 0 0 0,0 0-16 0,0-3 0 16,4-2 0-16,0-1 0 0,1-2-96 0,-1-1 0 15,5 1-16-15,0 4 0 0,1 3-48 0,1 4 0 16,-1 3 0-16,2 1 0 0,1 4-64 0,2 2-128 15,1 3 176-15,1 3-176 0,1 2 144 0,1 1-144 16,-1 1 0-16,3 2 144 0,1 4-144 0,0-2 0 16,1 1 0-16,3-1 0 0,1-3-224 0,-1 4 80 15,2 3 16-15,1 1 0 0,-1 0 128 0,1 3-192 0,0 3 192 16,1 3-192-16,0 1 192 0,0 2 0 0,0-1 0 16,1 5 0-16,-1 2 0 0,3 5 0 0,0 1 0 0,3 1 0 15,3 3 0-15,-2-2 0 0,2 1 0 0,3 3 0 16,4 2 0-16,-1 0 0 0,-4 0 0 0,2-1 128 15,0 2-128-15,-4 1 0 0,1-1 0 0,-2 3 0 16,2-1 0-16,-2 0 0 0,0-1 0 0,-2 1 0 16,-3 2 0-16,0 0 0 0,-1 3 0 0,-2-3 128 15,-3-3-128-15,-1-1 0 0,-4-1 0 0,1 0 0 16,-2-1 0-16,0-2 144 0,-8 0-144 0,1 2 0 16,-1 0 208-16,-4 0-64 0,-3 1-16 0,-3 0 0 15,-3 0 0-15,-5 3-128 0,-1 1 192 0,-1 2-64 16,-5-2-128-16,-5 1 128 0,-4-1-128 0,-3-1 128 15,-3 1-128-15,-3-1 0 0,-4-1 144 0,1-1-144 0,0-2 0 16,1-1 0-16,3-2 0 0,1-3 0 0,1-5 0 16,0-1 0-16,2-2 0 0,7 0 0 0,4-1 128 15,5-2-128-15,5-4 160 0,3 0-160 0,4 0 0 16,2-3 0-16,4-4 0 0,6-3 0 0,3-2 0 0,6-6-160 16,4-5 160-16,4-7-192 0,5-10 32 0,2-3 0 15,6 1 0-15,2-3 0 0,3-5 160 0,1-1 0 16,3-1 0-16,-2-4 0 0,2-2 128 0,4-6 64 15,2-4 16-15,3 0 0 0,4-1-80 0,1 1-128 16,2 0 176-16,-3-2-176 0,-3-3 128 0,-2 7-128 16,-1 9 0-16,-9 10 0 0,-5 7 160 0,0 9-32 15,0 5 0-15,-3 4 0 0,-2 6 16 0,-4 6 0 16,-3 5 0-16,-2 5 0 0,2 2-144 0,-5 6 0 0,-9 5 0 16,1 6-176-16,-2 5 176 0,-4 10 0 0,-6 10-144 15,-6 13 144-15,-6 16 0 0,-3 3 0 0,-2 2 128 0,-2 9-128 16,-5 6 176-16,-2 3-48 0,-2 1-128 0,-1-2 192 15,-1 2 48-15,2-4 0 0,1-3 0 0,-1-4 0 16,2-7-96-16,6-3-16 0,8-5 0 0,5 0 0 31,3-5-1760-31,4-5-352 0</inkml:trace>
  <inkml:trace contextRef="#ctx0" brushRef="#br0" timeOffset="30610.607">24737 9262 12671 0,'-24'-9'560'0,"8"0"112"0,-4-3-544 0</inkml:trace>
  <inkml:trace contextRef="#ctx0" brushRef="#br0" timeOffset="31417.396">24314 9192 2751 0,'-7'14'128'0,"2"-5"16"0,-2 0-144 0,2 2 0 0,-3 4 0 0,3-3 0 15,1-3 2048-15,-1-1 368 0,0-2 80 0,5-6 0 0,0 0-960 0,-1 10-208 16,1-10-48-16,-1 9 0 0,1-9-496 0,0 0-96 16,0 0-32-16,0 0 0 0,0 0-304 0,0 0-64 15,0 0-16-15,6-6 0 0,-3-4 192 0,1-2 48 16,2-5 0-16,-1-1 0 0,0-3 16 0,1-7 16 15,0-6 0-15,-1-3 0 0,2 1 96 0,1-4 0 16,-1-1 16-16,1-2 0 0,1 0-272 0,-1 0-64 16,-3 0-16-16,4-3 0 0,-1-4 80 0,1 0 0 15,-3-3 16-15,2 3 0 0,-4 4-48 0,3 3-16 16,-1 5 0-16,-1 3 0 0,-3 0-128 0,-1 6-16 16,0 2-16-16,-2 4 0 0,-1 0 80 0,1 4 0 15,2 3 16-15,0 6 0 0,-1 1-16 0,0 9-16 16,4-9 0-16,-4 9 0 0,0 0-240 0,0 0 0 0,0 0 0 0,0 0 0 15,0 0 0-15,0 0 0 0,7 15-144 0,2 1 144 16,-3 2-176-16,3 2 176 0,-2 3-192 16,3 3 192-16,-1 3 0 0,1 2-128 0,-2-3 128 0,5 5 0 15,5 5 0-15,2 0 0 0,-3 3-128 0,2 2 128 16,0 1 0-16,-1 1 0 0,2-1 0 0,-2-2 0 16,-1-1 0-16,1 0 0 0,0-1 0 0,-1 0 0 15,3 2 0-15,-5-4 0 0,1-4 0 0,0-1 0 16,0 3 0-16,-3-3 0 0,-5-4 0 0,0-5 0 15,-1-4 0-15,-2-4 0 0,-1-2 0 0,-4-2 0 16,-1-1 176-16,-4-1-176 0,-2-3 192 0,-1-3-192 16,-1 2 176-16,-3-2-176 0,-6 1 160 0,-3-2-160 0,-2-3 0 15,-2-2 0-15,0 0 0 0,-7-4 0 16,-4-2 208-16,-1-2-48 0,2-1-16 0,-3-2 0 0,-4-2-144 16,2 1 0-16,4 1 0 0,-2-1 0 0,4 0 0 0,0 0 0 15,2-5 0-15,2-1 0 0,1-1-192 0,3 4 192 16,4-2-192-16,0 1 192 0,2 0-224 0,4 0 80 15,5 1 16-15,3-2 0 0,1-3-192 0,4 0-16 16,0 1-16-16,9-2 0 0,5-4 352 0,4 2 0 16,3 0 0-16,5-2 0 0,1-2 0 0,5-1 128 15,3-1-128-15,2-3 0 0,2-2 304 0,5-1-32 16,7 1 0-16,3 1 0 0,2 1 112 0,3 3 0 16,-1 1 16-16,0 4 0 0,-2 4-80 0,-4 3-32 15,-1 2 0-15,0 1 0 0,-2 3-288 0,-6 3 160 0,-5 2-160 16,-1 4 128-16,-3 0-128 0,-6 2 0 0,-3 5 0 15,-6 0 0-15,-1 0-256 0,-5 4 32 0,-10-7 0 16,5 14 0-16,-3 3 48 0,-4 1 16 0,-7 4 0 0,-3 6 0 16,-2 4 160-16,-8 8 176 0,-6 8-48 0,-6 8 0 15,-5 3 176-15,-4 5 16 0,-4-1 16 0,-4 2 0 16,-3 0-32-16,-2-2-16 0,0 0 0 0,-6-4 0 16,-4-2 224-16,4-6 32 0,1-5 16 0,6-4 0 15,7-4-112-15,1-4-32 0,3-1 0 0,4-5 0 31,0-2-1056-31,4-7-224 0,2-3-32 0,1-6-15584 0</inkml:trace>
  <inkml:trace contextRef="#ctx0" brushRef="#br0" timeOffset="32903.092">477 9121 28047 0,'-12'10'1232'0,"12"-10"272"15,-10-1-1200-15,10 1-304 0,0 0 0 0,-7 4 0 0,-1 0 0 0,8-4-256 16,-6-1 64-16,6 1 0 0,-10-5 192 0,2 2 160 15,0-1-32-15,3-5 0 0,-3-6 96 0,2-2 16 16,-1-4 0-16,3-1 0 0,0-2-240 0,0-3 144 16,-6-3-144-16,7-2 128 0,2-4-128 0,-3 0 0 15,-2-2 0-15,0-3 0 0,1-1 0 0,0-1 0 16,1 0 0-16,-2 2 0 0,2 0 0 0,3 1 128 16,4 3-128-16,-2 3 0 0,-3 1 0 0,5 2 0 15,6 3 128-15,-2 4-128 0,-3 3 128 0,-3 4 0 16,3-1 0-16,2 4 0 0,3 2 0 0,2 2-128 15,-3 2 192-15,1 3-64 0,-2-1-128 0,3 4 192 0,2 2-192 0,3 4 192 16,1 5-192-16,1 1 128 0,0 0-128 0,2 5 128 16,2 4-128-16,0 2 0 0,-2 4 0 0,6 3 0 15,0 3 0-15,-1 0 0 0,0 2 0 0,1 0 0 16,1-1 0-16,-2 0 0 0,3 0 0 0,-5-1 0 16,-6 0 0-16,-1-2 0 0,0 0 0 0,-2-3 0 15,0-2 0-15,-2-2 0 0,-2-3 0 0,-2 0 0 16,-6-1 0-16,-1-4 160 0,-1-3-160 0,-4-1 160 15,2 1-160-15,-3 0 160 0,-1 0-160 0,-3-1 160 16,-2-4-160-16,-4 2 192 0,-1 0-192 0,0-2 192 16,-3 0-192-16,-2-2 0 0,-5 0 144 0,-1-1-144 15,3 0 0-15,0-2 0 0,-4 1-160 0,-1 0 160 0,2-2 0 16,-5-2-128-16,-2 2 128 0,2-1 0 16,1-1 0-16,0-1-160 0,1 2 160 0,0 0-128 0,2-3 128 0,2 0-160 15,4-2 160-15,2 1-160 0,0 1 160 0,4-3 0 16,1-1 0-16,4-1 0 0,2 4 0 15,0 1 144-15,5-4-144 0,0 0 0 0,4-3 160 0,2-2-160 16,4-4 128-16,1-3-128 0,7-5 0 0,2-3 0 16,4-6 0-16,2-3 0 0,1-3-144 0,6-3 144 15,5-1 0-15,-1-1 0 0,1 1 0 0,3 0-128 16,2-1 128-16,0-2 0 0,3 0 0 0,-3 0 0 16,0-1 0-16,0 2 0 0,2 4 0 0,0 5 0 15,-2 3 0-15,1 3 0 0,0 4 0 0,-3 2 0 16,-6 6 0-16,-2 4 0 0,-2 5 0 0,-5 4-128 0,-4 0 128 15,-2 6 0-15,-2 4-192 0,-2 4 64 16,-6 6 128-16,-2 2-208 0,-2 3 208 0,-2 8 0 0,-4 7 0 0,-3 7 0 16,-4 6 384-16,-4 6 32 0,-6 3 0 15,-4 3 0-15,-6 0 176 0,-6 4 48 0,-3 1 0 0,-5 7 0 16,-2 8-160-16,-3-1-32 0,1-4 0 0,-2 0 0 16,-3-2-144-16,6-3-48 0,5-5 0 0,2-2 0 15,1-5-256-15,7-6 0 0,5-6 0 0,6-4 0 31,7-4-1568-31,0-3-416 0</inkml:trace>
  <inkml:trace contextRef="#ctx0" brushRef="#br0" timeOffset="58652.505">2460 4950 15663 0,'0'0'1392'0,"0"0"-1120"15,0 0-272-15,0 0 0 0,0 0 608 0,0 0 64 16,0 0 16-16,-5 6 0 0,5-6-304 0,0 0-64 15,-4 8-16-15,1 1 0 0,0-2-16 0,-2 2 0 16,2-1 0-16,0 2 0 0,-1 1 96 0,2 1 0 16,-1 0 16-16,1 4 0 0,-1 1 64 0,1 2 16 15,0 2 0-15,1 1 0 0,1 1-112 0,0-1-32 16,0 1 0-16,0 5 0 0,0-1-80 0,0-1-32 16,0-1 0-16,0 0 0 0,-1 0-48 0,1 1-16 0,-1-2 0 15,-1-1 0-15,-1-2 64 0,2-3 16 0,1-3 0 0,1-2 0 16,-1-1 112-16,0-3 32 0,0-9 0 0,0 0 0 15,0 0-16-15,0 0 0 0,9-2 0 0,-1-5 0 16,0-5 80-16,0-5 32 0,1-5 0 0,3-4 0 16,1 0-224-16,0-2-64 0,0-1 0 0,1-1 0 15,1 0-192-15,1-1 0 0,-1-2 0 0,4 3 0 16,1 0 0-16,-3 2 0 0,0 1 0 0,0 2 0 16,3 2 0-16,0 3 0 0,-1 3 0 0,-1 2 0 15,-1-1-256-15,-3 3 16 0,-1 1 0 0,0 6 0 16,-7 2-1696-16,-6 4-352 15,0 0-64-15</inkml:trace>
  <inkml:trace contextRef="#ctx0" brushRef="#br0" timeOffset="59496.551">2621 5328 8975 0,'0'0'384'0,"0"0"112"0,0 0-496 0,0 0 0 0,0 0 0 0,0 0 0 15,0 0 384-15,0 0 0 0,0 0-16 0,-6-3 0 16,0-1-16-16,6 4 0 0,0 0 0 0,0 0 0 16,-9-2-32-16,9 2-16 0,0 0 0 0,0 0 0 15,-9-3 272-15,9 3 48 0,0 0 16 0,0 0 0 16,-7-1 64-16,7 1 32 0,0 0 0 0,-6-4 0 15,6 4-64-15,-5-7-16 0,1 0 0 0,3-2 0 16,1 0-144-16,0-3-48 0,-1 0 0 0,1-3 0 16,2 1-32-16,0-2-16 0,-3-4 0 0,1-1 0 15,2-1-32-15,3-3 0 0,1-3 0 0,-1 2 0 0,-2-5-64 0,5 2-32 16,0 0 0-16,0-2 0 0,-3-2-112 0,-1 0-32 16,5 2 0-16,0-2 0 0,0 0-144 0,1-2 0 15,0-1 144-15,1-1-144 0,1 3 0 16,3 0 128-16,-2 0-128 0,-1 2 0 0,2 2 0 0,1 3 0 15,0-1 0-15,0 3 128 0,1 0-128 0,-1 1 0 16,1-1 128-16,0 1-128 0,1 0 128 0,-1-1-128 16,1-4 160-16,1 2-160 0,0-2 128 0,4 0-128 15,3 1 0-15,-1-1 144 0,-1-1-144 0,4 1 192 16,-1-1-192-16,3 3 192 0,1-1-192 0,-1 3 0 16,1-2 0-16,0 2-176 0,-2 0 176 0,1-1 0 0,-4 1 0 15,2-2 0-15,-1 0 0 0,-1 3 0 16,3 2 0-16,-1 0 0 0,1-1 0 0,-3 2 0 0,1 0 0 15,2 0 0-15,2 3 0 0,-2 0 0 16,3 0 0-16,-2 2 128 0,-2 0-128 0,1 2 0 0,-2 0 0 0,-1 1 0 16,2-1 0-16,0 3 0 0,0-1 0 0,-2 1 0 15,-1 0 0-15,-2 4 0 0,2 0 0 0,1 2 0 16,2 0 0-16,2 2 128 0,0-2-128 0,1 4 0 16,-5 4 0-16,2 0 144 0,-1-2-144 0,-1 1 0 15,3 1 128-15,-2 1-128 0,-3 1 0 0,3-3 0 16,1-2 0-16,0-1 0 0,-2 1 128 0,0 0-128 15,-2 0 0-15,2 1 0 0,-3 2 0 0,2-1 0 16,-1 0 176-16,0 1-176 0,-1 1 160 0,-1-1-160 16,-2 0 192-16,-2 2-64 0,1-1-128 0,-4-2 192 0,-1 0-48 15,-2 1-16-15,2-1 0 0,-2-1 0 0,-1-1-128 0,-3 0 192 16,3 0-192-16,-10 0 192 0,6 0-192 16,-6 0 0-16,0 0 0 0,0 0-8688 15,0 0-1760-15</inkml:trace>
  <inkml:trace contextRef="#ctx0" brushRef="#br0" timeOffset="60360.315">5217 3130 19343 0,'0'0'1728'0,"-7"-3"-1392"0,0 0-336 0,7 3 0 15,0 0 832-15,0 0 112 0,0 0 16 0,0 0 0 16,0 0-768-16,-5 4-192 0,5-4 0 0,-4 11 0 15,-3-1 0-15,4 4 0 0,-3 3 0 0,3 3 0 16,0 6 0-16,0 2 0 0,2 3-144 0,-1 2 144 16,-1 1 0-16,1 2 0 0,-2-1 0 0,3 0 0 15,2 1 0-15,3-3 0 0,-2-4 0 0,3-4 0 16,0-7 0-16,1-1 0 0,1-4 0 0,-1-5 0 0,-6-8 0 0,13 2 256 16,-1-3-64-16,1-5 0 0,2-6 416 15,0-3 80-15,-2-4 16 0,0-2 0 0,-1 0-256 0,2-4-32 16,2 0-16-16,-1-2 0 0,-3 0-160 0,-3-1-48 15,-3-1 0-15,0 2 0 0,3 1 80 0,-1 2 16 16,-1 0 0-16,-1 5 0 0,2 0-128 0,-4 5-32 16,0 3 0-16,1 0 0 0,-1 0-128 0,1 2-192 15,-3 2 32-15,-2 7 16 16,9-4-1520-16,-1-1-320 0,2 1-48 0</inkml:trace>
  <inkml:trace contextRef="#ctx0" brushRef="#br0" timeOffset="60790.128">6317 3104 30399 0,'-9'-1'2704'0,"-1"1"-2160"0,-3 0-544 0,0 2 0 16,-2 2 0-16,0 0-176 0,-3-1 0 0,-2 6 0 15,-2 0 0-15,-1 1 0 0,-1 1 0 0,1 0 0 16,-3-1 176-16,1 2-192 0,1 1 192 0,0 1-192 0,0 1 0 0,3-2 0 16,6-1 0-16,4-1 0 15,0-2-80-15,6 0-32 0,3-1 0 0,2-8 0 16,0 10-192-16,0-10-32 0,9 10-16 15,3 0 0-15,1-1 224 0,2-1 64 0,1-2 0 0,0 0 0 0,1-1 256 0,-1 1 256 16,0-1-64-16,-2 1 0 0,-1-1 0 0,0 1-16 16,-5-1 0-16,0 3 0 0,-4 0 64 0,0 0 16 15,-4 0 0-15,-3 1 0 0,0 1 320 0,-7 1 80 16,-1 1 16-16,-5 3 0 0,-7 2-176 0,-4 0-48 16,-1 1 0-16,-3 0 0 0,-3-2-320 0,2 1-128 15,1-2 0-15,2 0 0 0,2 3 0 0,2-3 0 16,1-4 0-16,6 0 0 15,1-5-2400-15,5-3-368 0</inkml:trace>
  <inkml:trace contextRef="#ctx0" brushRef="#br0" timeOffset="61136.768">6621 3153 17503 0,'0'0'1552'0,"0"0"-1232"0,0 0-320 0,0 0 0 0,0 0 1024 0,0 0 128 0,0 0 48 0,3 10 0 15,-1 1-1008-15,-1 1-192 0,-1 1 0 0,-2 3 0 16,-1 5 0-16,-1 2 208 0,0 2-16 0,-2 2-16 16,-2 4 192-16,1 1 32 0,-1 1 16 0,1 1 0 0,1 1-176 0,1 0-48 15,1 0 0-15,2-3 0 0,0-3-192 0,-1-4 128 16,2-2-128-16,5-5 0 0,-1-6 128 0,2-3-128 15,-5-9 0-15,14 0 144 0,-2-6 240 0,2-7 32 16,1-6 16-16,2-5 0 0,1-4-16 0,0-3 0 16,2 0 0-16,-3-2 0 0,-4 0-288 0,1 0-128 15,1 0 128-15,1 2-128 0,-2 3 0 0,-1 2 128 16,-1 3-128-16,1 2 0 0,-4 3 0 0,2 3 0 16,2 7 0-16,-5 0-176 15,-1 2-2384-15,-7 6-496 0</inkml:trace>
  <inkml:trace contextRef="#ctx0" brushRef="#br0" timeOffset="62446.67">7454 3287 21071 0,'0'0'928'0,"0"0"208"0,0 0-912 16,0 0-224-16,4-6 0 0,-4 6 0 0,0 0 0 0,0 0-128 0,0 0 128 0,-7 0-208 16,-2 0 208-16,-6 3 0 0,-2-1 0 0,-6 2-144 15,-1 1 144-15,-4 2 144 0,1 5-16 0,-4 2-128 16,-1 0 368-16,1 2-48 0,2 3 0 0,0 1 0 16,4 0 224-16,-2 1 32 0,4-1 16 0,3-1 0 15,4 0-144-15,3-2-16 0,4-1-16 0,1-2 0 16,5-2-160-16,2 0-16 0,1-3-16 0,0-9 0 0,0 0 96 0,10 5 0 15,0-2 16-15,-1-3 0 0,1-3-16 16,1 0 0-16,1-1 0 0,2 0 0 0,-4-1-80 0,1 1-32 16,0-2 0-16,1 1 0 0,-4 1-208 0,2 1 176 15,-1 2-176-15,-9 1 160 0,0 0-160 0,10 4 0 16,-3 3 0-16,-1 2 0 0,2 2 240 0,-1 3-48 16,-3 3 0-16,1 2 0 0,0 2-64 0,-2-2 0 15,-3-1-128-15,3-1 192 0,6 1-192 0,-1-3 0 16,2-2 0-16,2-3 0 0,0-2 0 0,2-4 0 15,2-1 0-15,0-6 0 0,1-1 224 0,3-5-48 16,-1-4-16-16,2-2 0 0,-1-4 0 0,-1-3 0 0,-1-2 0 0,1-2 0 16,-1 6-160-16,-2-2 0 0,2 1 0 0,-2-1 128 15,1-1-128-15,0 1 0 0,2-2 0 0,-1 0 0 16,-1-2 0-16,-3-2 0 0,-8-1 0 0,1 0 0 16,4 2 0-16,-2 0 128 0,-4-1-128 0,-2 4 0 15,2 5 0-15,-2 2 0 0,-3 3 0 0,-1 3 0 16,-1 2 0-16,-2 4 0 0,4 5 128 0,0 0-128 15,0 0 0-15,-11 4 0 0,-4 3 144 0,0 5-144 16,-3 3 0-16,3 4 0 0,-1 3-160 0,2 2 160 16,1 5-144-16,1 2 144 0,-3 2 0 0,2-1-144 15,4 0 144-15,2-1 0 0,-1-2-144 0,6-4 144 16,1-3 0-16,2-3 0 0,1-4 0 0,3-2 0 16,0-1-128-16,1-2 128 0,2-5 0 0,4-3 0 0,1 0 0 15,6-4 0-15,0-4 0 0,1-1 0 16,-2-5 0-16,8-1 128 0,4-5-128 0,3 0 192 0,-1-2-192 0,0-1 0 15,-1-2 0-15,-1-1 0 0,-4-1 0 0,3-4 0 16,-4 0 0-16,1-6 0 0,0 0 0 0,-1-1 0 16,3-3 0-16,-3 1 0 0,-2 1 0 0,-2 0 0 15,-4 2 0-15,-2 1 0 0,-4-3 0 0,-2 4 0 16,-4 2 0-16,1 7 0 0,-6 5 0 0,0 1-176 16,-4 3 176-16,1 6-128 0,3 9 128 0,-7-1 128 15,-1 3-128-15,-2 5 176 0,-6 5-176 0,-2 5 0 16,-3 4 0-16,1 5 0 0,-1 4 0 0,0 6 0 15,0 2 0-15,-2 6 0 0,1 5 0 0,-1 6 0 16,-1 5 0-16,-3 2 0 0,1-3 0 0,3-2 0 16,4-6 0-16,4-7 0 0,4-6 0 0,3-2 0 0,3-8 0 0,3-4 0 15,5-5 0-15,2-5 0 0,2-4 0 0,5-3 0 16,0-2 0-16,3-2 160 0,3-6-16 0,0 0 0 16,-1-2-16-16,3-5-128 0,1-1 192 0,0-3-64 15,0 0-128-15,2-1 0 0,-2-1 0 0,0 0 0 16,-1-2 0-16,-1 3 0 0,-1 1 0 0,-2 0 0 15,-1 2 0-15,-1 3 0 0,-1 3 0 0,0 3 0 16,-4 3 0-16,-1 4 0 0,-3 0 0 0,3 3 128 16,-4 3-128-16,3 2 0 0,0 3 0 0,-2 2 0 15,1 2 0-15,-2-1 0 0,-1 1 0 0,3-3 0 16,3 1 0-16,3-4 0 0,0-7 0 0,3 0 0 16,1 1 0-16,1-3 0 0,1-5 0 0,3-2 0 15,3-5 0-15,1-2 0 0,2-2 0 0,-1-2-176 16,-1-5 176-16,4 2 0 0,-2-1-144 0,0 0 144 0,-6 2 0 15,0-1 0-15,-2 2 0 0,-1 2 0 0,0 3 0 16,-3 2 0-16,-3 0 0 0,-2 4 0 0,0 1 128 0,1 3-128 16,-11 0 128-16,8 4-128 0,-1 3 176 0,-2 2-48 15,-1 2-128-15,-1 2 192 0,1 1-192 0,-3 1 0 16,-1 1 0-16,0 0 0 0,0 2 0 0,0 2 0 16,-2-3 0-16,-2 2 0 0,2 0 0 0,-1-2 0 15,-1-1 0-15,-1-1 0 0,1 1 0 0,-1-2 0 16,3-1 0-16,1 0 0 0,-5-2 192 0,2 5 32 15,-2 1 16-15,2 2 0 0,-1 0-32 0,-1 2 0 16,-1 1 0-16,0 2 0 0,-1 3-208 0,-4 2 128 16,-2 1-128-16,0 3 0 0,6 3 128 0,-4 2-128 0,-5-1 0 0,-1-1 0 15,1-3 144-15,-2-1-144 0,2-1 128 0,-2-5-128 16,-1-5 128-16,4-5-128 0,0-2 128 0,3-6-128 16,1-1 0-16,0-7 0 0,-1-2 0 0,0-8 0 31,0-4-384-31,0-3-48 0,1-2-16 0,-1-1 0 0,1-2 192 0,0-4 16 15,-2-3 16-15,3-3 0 16,0-1-192-16,4 1-32 0,1 2-16 0,5 3 0 16,4 6-512-16,6 1-112 0,0 1 0 0,5 2-7680 0,3-1-1536 0</inkml:trace>
  <inkml:trace contextRef="#ctx0" brushRef="#br0" timeOffset="63423.718">10996 3137 36863 0,'-12'-18'3264'0,"3"5"-2608"0,4-1-528 0,-2-1-128 15,3-2 736-15,0 3 112 0,2 1 32 0,-2 1 0 31,-1 0-1088-31,1-2-224 0,-1-1-32 0,-1 2-16 16,-1 1-448-16,-4-2-96 0,-2-2 0 0,1 1-16 0,1-1 1040 0,-2 6 0 0,-2 5 176 0,-2 0-16 31,-5 0-1184-31,1 5-256 0,1 6-32 0,-3 3-16 0,1 2 1104 0,-2 5 224 0,1 0 0 0,-3 7 0 16,1 7 464-16,3 3 32 0,1 2 0 0,1 5 0 16,1 2-256-16,1 2-48 0,2 1-16 0,1 3 0 15,1 3-176-15,0-1 0 0,-2 2 0 0,2-3 0 16,1 0-544-1,3-2-96-15,2-1 0 0,2-3-16 0,-2-1-784 0,0-7-160 0,1-6-16 16,2-7-16-16,4-7 256 0,0-4 48 0,1-11 16 16,0 0 0-16,0 0 1312 0,0 0 320 0,-2-14 48 0,-2 0 0 0,-1-1 16 15,-1-1 16-15,1-5 0 0,-2 0 0 0,0 0 480 0,0 1 80 16,3 2 32-16,3 1 0 0,-1 0 80 0,0 2 16 16,0 3 0-16,2 1 0 0,4 0-656 0,0 2-128 15,1 3-32-15,5-1 0 0,3 1-144 0,4-1-128 16,0-2 192-16,1 1-192 0,-1 2 256 0,4-2-64 15,3-1-16-15,2 1 0 0,1 0 16 0,-1 0 0 16,0 2 0-16,0-1 0 0,-2-1-16 0,0 1 0 16,-1-1 0-16,-2 3 0 0,-2 3-48 0,-3 2 0 15,-1-1 0-15,-4 7 0 0,-4-1 96 0,-1 5 16 16,-4 3 0-16,-1 5 0 0,-1-1 128 0,-2 4 16 0,-5 1 16 0,0 6 0 16,-1 2-160-16,0-1-48 0,0 0 0 15,5-3 0-15,0-3-192 0,2-1 0 0,2-7 128 0,3-1-128 16,1-5 0-16,5-4 0 0,-1-3 0 0,6-2-160 15,0-2 16-15,3-4 0 0,2-4 0 0,-3-2 0 16,1-3 144-16,2 0 0 0,-1-7 0 0,1 1-128 16,-4-1 128-16,-2 1 0 0,-5 2 0 0,-1-1 0 15,0 1 304-15,-2 2-16 0,-5 2 0 0,-2 0 0 16,-3-2 16-16,-1 3 0 0,-3 4 0 0,-3 0 0 16,0 1-96-16,-4 1-16 0,-1 2 0 0,2 3 0 15,2 3-192-15,1 1 0 0,0 0 0 0,1 2 0 16,1 1-192-16,9-4-48 0,-6 4 0 0,6-4 0 15,0 0-80-15,0 0 0 0,0 0-16 0,0 0 0 16,13-2 144-16,2-2 16 0,2 2 16 0,3-3 0 0,0 0 160 0,4 1 256 16,-1-2-64-16,2 2-16 0,-2 1 16 0,2 0 16 15,-3 2 0-15,3 3 0 0,-5 1-32 0,1 3-16 16,-1 4 0-16,-3 1 0 0,-2 3-160 0,0 2 0 16,-1 0 0-16,-4 3 0 0,-2 2 144 0,0-1-144 15,-1 2 160-15,-3-1-160 0,2 0 128 0,0-4-128 16,2 2 0-16,1-2 0 15,-1 0-1120-15,3-3-320 0,4-1-64 0</inkml:trace>
  <inkml:trace contextRef="#ctx0" brushRef="#br0" timeOffset="64133.578">13026 3125 32831 0,'-12'-3'1456'0,"5"3"288"0,-1 1-1392 0,2 3-352 15,0 4 0-15,0 6 0 0,-5 3 0 0,0 9-288 16,-3 8 48-16,1 4 16 0,-2 4 96 0,-4 5 128 16,-1 3-208-16,-1 7 80 0,-5 2 128 0,-4 7 0 15,-5 4-144-15,-1 4 144 0,2 2 0 0,-2-3 0 16,2-5-144-16,4-6 144 0,1-4 160 0,5-10 96 16,3-5 0-16,3-7 16 0,2-5 544 0,3-7 96 0,3-6 32 0,2-4 0 15,4-4-416-15,-1-3-80 0,5-7 0 0,0 0-16 16,0 0-176-16,-2-10-16 0,0-3-16 15,2-5 0-15,1-5-224 0,1-4-208 0,1-3 32 0,2-2 16 16,1-3-160-16,2-1-16 0,-4-1-16 0,3-3 0 16,2-3 352-16,3-3 0 0,-1-3 0 0,1-3 0 15,2-3 0-15,5 3 0 0,3 4 0 0,2 6 128 16,2 1-128-16,1 6 0 0,2 2 0 0,-3 5 0 16,4 2 0-16,-1 4 0 0,0 3 0 0,-1 3 0 15,-5 5 0-15,0 2 128 0,-1 3-128 0,-4 4 128 16,-2 3-128-16,-2 5 0 0,-3 5-160 0,-1 4 160 15,-4 3-352-15,-2 2 32 0,-3 3 0 0,-1 0 0 16,-4-1 64-16,-2 0 0 0,-4-1 16 0,1-1 0 0,0-2 240 16,-2-1 0-16,-5 0 192 0,1-1-192 0,-3-2 512 0,1 1 0 15,-3-3 0-15,-3-1 0 0,-3 0-224 0,0-2-48 16,0-4-16-16,1-2 0 0,6-3-480 0,-1-1-80 16,1-3-32-16,1 2 0 15,5 0-2608-15,3-2-528 16</inkml:trace>
  <inkml:trace contextRef="#ctx0" brushRef="#br0" timeOffset="64627.692">13347 3443 23039 0,'0'0'1024'0,"0"0"192"0,0 0-960 0,0 0-256 0,0 0 0 0,0 0 0 16,0 0 1232-16,0 0 208 0,0 0 32 0,13 4 16 15,1-4-1008-15,3-2-208 0,-1-3-32 0,3-2-16 16,1-2-224-16,1-1 0 0,0-3-144 0,0 0 144 16,-1-1-176-16,-1-2 176 0,-2 0-192 0,1-1 192 15,-1 2 0-15,-2 1 0 0,-4 0 0 0,0 1 0 0,-1-1 128 0,-2-1-128 16,-2 1 0-16,-4 3 144 0,-4 3 144 0,-3-1 32 16,-3 0 0-16,-3 2 0 0,-4 2 256 0,1 2 48 15,1 1 16-15,0 4 0 0,-5 1-384 0,-1 6-64 16,-2 3 0-16,-1 4-16 0,-1 5-176 0,-1 3 0 15,-1 3 0-15,1 1-176 0,1 3 176 0,0 0 0 16,4-5-144-16,3 0 144 0,2-2 0 0,3-1 0 16,3-5 0-16,6-2 0 0,1-1 0 0,3 0 0 15,4-4 0-15,4 0 0 0,3-2 0 0,2-3 0 16,1 1 0-16,4-3 128 0,3-5-128 0,5-2-176 16,2-2 48-16,3-1 0 15,3-3-2192-15,0-1-432 0,2 0-96 0</inkml:trace>
  <inkml:trace contextRef="#ctx0" brushRef="#br0" timeOffset="65045.019">13998 3207 32079 0,'-13'5'1408'0,"5"1"320"0,8-6-1392 0,-6 12-336 0,-3 0 0 0,4 2 0 0,3-1 0 0,-2 0 0 16,0-3 0-16,2 0 0 0,1 1 0 0,1-11 0 15,-4 9 0-15,4-9 0 0,0 0-224 0,0 0 32 16,0 0 16-16,0 0 0 0,0 0 176 0,6-8 0 16,2-4-144-16,-2 1 144 0,0-2 128 0,1-2 112 15,0-3 16-15,2-1 0 0,2-2-64 0,-3 2-16 16,2 0 0-16,0 1 0 0,0 1-176 0,1 0 0 16,2 0 144-16,-2 1-144 0,2 4 0 0,2 1 0 15,2 1 0-15,1 0 0 0,-1 3 0 0,2-1 0 0,0 5 0 0,-1-1-128 16,0 1-96-16,1 1-16 0,0-1 0 15,-1 3-9280-15,0-2-1856 16</inkml:trace>
  <inkml:trace contextRef="#ctx0" brushRef="#br0" timeOffset="65385.638">14716 2940 21183 0,'-8'-7'944'0,"8"7"192"0,-9-4-912 0,9 4-224 16,-8 1 0-16,8-1 0 0,-8 9 3312 0,1 4 608 15,-1 5 128-15,-1 1 32 16,-2 1-3808-16,0 3-752 0,-1 0-160 0,-1 4-16 16,-1 1-272-16,-2-1-48 0,0 1-16 0,0-1 0 15,3 0-544-15,4-3-128 0,2-3 0 0,0-3-6192 16,-1-2-1232-16</inkml:trace>
  <inkml:trace contextRef="#ctx0" brushRef="#br0" timeOffset="65821.007">15199 2963 34095 0,'0'0'1504'0,"0"0"320"0,-6-2-1456 0,6 2-368 15,0 0 0-15,0 0 0 0,-11 6 0 0,1 3-128 16,0-1 0-16,-3 4 0 15,-1 4-320-15,-1 1-64 0,-4 3-16 0,2 0 0 0,-4 1 144 0,1 1 48 16,0 1 0-16,0 0 0 0,5-1 144 0,4-3 16 16,1-3 16-16,5-1 0 15,4-3-448-15,1-3-96 0,0-9 0 0,0 0-16 16,0 0 16-16,9-2 0 0,5-3 0 0,2-5 0 0,2-3 704 0,2-4 0 16,-3-4 0-16,1 3 160 0,-3 0 144 0,-2-1 16 15,-2 0 16-15,-1 1 0 0,-1 2 432 0,-2 1 64 16,-3 3 32-16,-1 1 0 0,-3 1-32 0,0 3-16 15,0 7 0-15,-4-8 0 0,-2 2-368 0,-1 4-80 0,-2 2-16 16,-1 1 0 0,1 1-784-16,-2 2-144 0,-1 1-48 0,3 2-8976 0,1 1-1808 0</inkml:trace>
  <inkml:trace contextRef="#ctx0" brushRef="#br0" timeOffset="66442.585">16198 2913 18431 0,'-21'-9'1632'0,"10"7"-1312"16,-4 0-320-16,-1 2 0 0,1-1 2112 0,-3 4 336 15,0 0 80-15,-3 4 16 0,-3 0-2352 0,-3 2-448 16,-3 1-112-16,-1 3-16 16,-5 3-272-16,0 2-64 0,0 2-16 0,-2 1 0 0,2 3 480 0,1 1 80 15,-3 0 32-15,4 2 0 0,1 3 144 0,1 1 0 16,1 2 0-16,2-1 0 0,5-1 0 0,5-5-128 0,6-4 128 0,4-3 0 15,4-4 0-15,2-4 0 0,4-3 0 16,-1-8 0-16,14 0 544 0,1-4 32 0,3-5 16 0,4-2 0 16,4-5 176-16,3-4 16 0,0-6 16 0,2-3 0 15,0-3-800-15,1 1-144 16,0 0-48-16,0-1 0 0,0-1 192 0,-2 0 0 0,0-1 0 0,0-1 0 16,-1-1 208-16,1-2 80 0,-1-5 16 0,-2-1 0 15,2-2-96-15,-6 0-16 0,-1-1 0 0,-1 1 0 16,-1-1-192-16,-2-2 0 0,-1 0 0 0,-2 1 0 15,1 4 0-15,-3 6 0 0,-2 7 0 0,0 8 0 16,-3 3 160-16,-2 7 144 0,-4 6 16 0,-2 7 16 16,0 0 32-16,0 0 0 0,0 0 0 0,0 0 0 15,0 12-368-15,-2 4 0 0,-3 7 0 0,-3 6 0 16,-2 9 0-16,-1 3 0 0,-1 2 0 0,-2 3 0 0,-3 5 0 16,-3 2 0-16,-1 2 0 0,2 6 0 0,-2 7 0 0,1 1 0 15,-1-3 0-15,5-5 0 0,-1-4 0 0,3 1 0 16,-1-3 0-16,4-4-128 0,3-3 128 0,-1-7 0 15,0-3 0-15,2-5 128 16,4-6-512-16,0-3-80 0,3-5-32 0,2-2-8528 16,0-3-1696-16</inkml:trace>
  <inkml:trace contextRef="#ctx0" brushRef="#br0" timeOffset="66688.898">16408 3043 28559 0,'0'0'2544'0,"-4"7"-2032"0,0 5-512 0,-2 5 0 15,-2 5 1536-15,-1 4 192 0,-3 5 64 0,1 4 0 16,1 5-1504-16,-1 1-288 0,0-1 0 0,-1 1-128 31,1-2-256-31,2-2-64 0,-2-4 0 0,0-1 0 16,-2-4-2608-16,3-2-528 0</inkml:trace>
  <inkml:trace contextRef="#ctx0" brushRef="#br0" timeOffset="67227.429">17581 3166 11055 0,'-9'-14'976'0,"3"4"-784"0,1-1-192 0,1 0 0 15,-1 0 4096-15,1 1 784 0,0 1 160 0,-1 0 16 16,-1 0-4288-16,2 1-768 0,-3-1-320 0,0 0 0 31,-3 0-112-31,1 0-16 0,-4-1-16 0,1 1 0 0,-3 3 272 0,-1 1 48 0,-3-1 16 0,-4 3 0 16,0 2 128-16,-7 3 0 0,-3 2 0 0,-2 1 0 15,1 3 0-15,-1 5 176 0,-1 1-48 0,-2 2 0 16,3 2 240-16,3 3 32 0,5 1 16 0,1 3 0 16,3 2 32-16,4 2 0 0,4 5 0 0,3-4 0 0,3 1-320 15,6-4-128-15,3-1 128 0,8-2-128 0,1-2 0 16,9-3 0-16,4-4 0 0,7-2 0 0,1-2 0 0,6-2 128 15,7-2-128-15,3-3 0 0,3-1 160 0,3-2-160 16,1-1 192-16,-5-1-192 0,-2 0 0 0,-1-1 0 16,-5-2 0-16,1-1 0 0,-3 2 0 0,-1 0 0 15,-4-2 0-15,-2 1 0 16,-1-1-2176-16,-1 0-528 0</inkml:trace>
  <inkml:trace contextRef="#ctx0" brushRef="#br0" timeOffset="67514.589">16932 2422 48831 0,'-8'-20'2176'0,"4"12"432"0,0 0-2096 0,4 8-512 0,8-4 0 16,-8 4 0-16,9 1-1568 0,0 2-416 15,-9-3-96-15,10 8-16 0,-4 0-1216 0,1-2-240 0</inkml:trace>
  <inkml:trace contextRef="#ctx0" brushRef="#br0" timeOffset="68444.824">15280 2098 25791 0,'-3'-6'2304'0,"3"6"-1856"0,-3-4-448 0,3 4 0 15,0 0 448-15,0 0-16 0,0 0 0 0,0 0 0 16,0 0-432-16,0 0 0 0,-5-5 0 0,5 5 0 15,-8-5-192-15,3-1 192 0,3 1-192 0,-2-1 192 16,1 1 0-16,0-2 0 0,2 0 0 0,0-2 0 16,0 0 128-16,3 1-128 0,2 2 0 0,0 0 128 15,1-1-128-15,2 1-144 0,1 2 144 0,-2-1-208 16,-6 5 208-16,9-3-144 0,-9 3 144 0,9-1-128 16,-9 1 128-16,0 0 0 0,9 6 128 0,-9-6-128 15,5 13 368-15,-1 0 0 0,-4 1 0 0,-3 1 0 16,-2 3 192-16,-3 1 32 0,-2-1 16 0,0-1 0 15,2-2-240-15,-2 0-48 0,1-3-16 0,0-2 0 0,1-4-80 16,2 0-16-16,6-6 0 0,0 0 0 16,0 0 48-16,0 0 0 0,0 0 0 0,0 0 0 0,0 0 32 0,0 0 16 15,6-10 0-15,3 0 0 0,3-1-112 0,0 0-32 16,3 0 0-16,0 0 0 0,2-1-160 0,-2 3 0 16,-2 4 0-16,-1-2 0 0,-2-1 0 0,-2 3 0 15,-8 5 0-15,0 0 128 0,8 7 112 0,-6 1 16 16,-1 1 0-16,-4 1 0 0,-7 1-96 0,-1 0-16 15,-4-2 0-15,2-1 0 0,-2 1-144 0,2-1 0 16,-1 0 144-16,4-4-144 16,3-3-720-16,7-1-224 0,0 0-32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52:31.4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1756 1433 2751 0,'0'0'256'0,"-7"-3"-256"0</inkml:trace>
  <inkml:trace contextRef="#ctx0" brushRef="#br0" timeOffset="2738.527">1675 1163 911 0,'-4'-15'0'0,"0"6"0"0,1-4 0 0,-2 2 0 16,1 2 0-16,-1 0 0 0,3-1 2304 0,1 1 384 16,-1 1 80-16,1 2 16 0,0-2-1616 0,1 8-320 15,-2-8-64-15,2 8-16 0,0 0-192 0,0 0-32 16,0 0-16-16,-7 6 0 0,0 0-272 0,3 1-48 16,-2 6-16-16,2 2 0 0,0 0 0 0,-3 3 0 15,3 6 0-15,-1 2 0 0,-1 3 16 0,0 3 0 16,2 1 0-16,-3 6 0 0,1 6-64 0,-3 8-16 15,2 8 0-15,-2 2 0 0,2 2 48 0,-3 2 0 16,0 2 0-16,2 7 0 0,2 5 96 0,0 1 32 16,-1-3 0-16,0 1 0 0,0 1 48 0,1 3 16 0,-1 1 0 15,-1-6 0-15,1-6-16 0,-2-1 0 0,0-1 0 16,1 0 0-16,1-1 48 0,3-5 16 0,-1-4 0 0,0-4 0 16,2-3-80-16,1 2-16 0,0-1 0 0,2 0 0 15,0-1-144-15,2-3-48 0,0-1 0 0,1-4 0 16,1-3-128-16,2 0 160 0,-2-1-160 0,0 1 160 15,-2-3-160-15,0 2 0 0,1-1 0 0,0-4 128 16,-2-5-128-16,0 0 0 0,-2 0 0 0,0-1 0 16,1-4 128-16,0 1-128 0,-3-3 0 0,-1 0 128 15,0 0-128-15,1-1 0 0,1 1 0 0,1-3 128 16,0-4-128-16,-1-2 0 0,0 1 0 0,1-2 0 16,0-2 0-16,0-1 128 0,-1-3-128 0,2-9 0 15,0 0 0-15,0 0 0 0,4 9 128 0,-1-1-128 16,-3-8 0-16,0 0 0 0,0 0 0 0,8 6 128 0,1 0 48 15,-2-2 0-15,-7-4 0 0,11 6 0 0,0-2-32 0,0 0 0 16,-1-1 0-16,1 1 0 0,1 0 16 0,0 1 0 16,2-1 0-16,1 1 0 0,0-1 48 0,4 0 16 15,1 1 0-15,3-1 0 0,1 0-96 0,3-1 0 16,-1 2-128-16,3 2 192 0,-3 0-192 0,4 0 176 16,3 2-176-16,2 0 160 0,-2 0-160 0,2 2 0 15,1-1 0-15,0 1 0 0,-1 0 0 0,2 1 0 16,4 2 0-16,4 0 0 0,3 2 0 0,2-1 0 15,-2-1 0-15,1 3 0 0,-2 2 0 0,0-2 128 16,1 0-128-16,0 0 0 0,1 2 0 0,4 1 0 16,3 2 0-16,0 0 0 0,-3-2 128 0,1-1-128 15,-2 0 0-15,6-1 128 0,4-2 0 0,0 1-128 16,4-1 192-16,0 2-64 0,0-3 0 0,0-2 0 0,4-2 0 16,1 1 0-16,3-1 16 0,-3 0 0 15,0-1 0-15,3-1 0 0,-1 0-144 0,8-1 192 0,0-2-192 0,1 0 192 16,-1-1-192-16,1 0 0 0,2-2 0 0,3-1 128 15,3-1-128-15,-1-1 0 0,-1 0 0 0,3 1 128 16,4-2-128-16,-2 0 0 0,-2 0 144 0,0 0-144 16,0 0 0-16,4 0 0 0,2 0 0 0,-1 1 0 15,-1-3 0-15,4 1 0 0,1-3 0 0,-1 1 128 16,-3 2-128-16,3 0 0 0,3 1 0 0,-1 0 0 16,-3-2 0-16,2 0 0 0,5 1 0 0,-2 1 128 15,2-1-128-15,-2 1 0 0,-1 0 0 0,4 0 0 16,0-1 0-16,-1-1 0 0,-1 0 0 0,1 0 0 15,5-1 0-15,-3 0 0 0,-1-3 0 0,-1 2 0 0,6 0 0 0,-5 1 0 16,-4-2 0-16,3 2 0 0,1 1 0 0,-4-2 0 16,-6 1 0-16,2 0 0 0,3-1 0 0,0 3 0 15,-2 2 0-15,-3-2 0 0,0-2 0 0,0 2 0 16,3 1 0-16,-2 1 0 0,-3 0 0 16,1 0 0-16,0 0 0 0,2 1 0 0,-1-1 0 0,1 0 0 15,-3 0 0-15,2 4 0 0,-1-2 0 0,2-1 0 16,3-1 0-16,-1 0 0 0,1 2 0 0,-6-1 0 15,-2-1 0-15,-2 0 0 0,2 2 0 0,0-1 0 16,-6 1 0-16,2-2 128 0,-2-2-128 0,2 4 0 16,2 1 0-16,-4-1 0 0,-3-2 0 0,-3 0 0 15,1 0 0-15,2 0 0 0,1 1 0 0,-4-1 0 0,-3-1 128 16,2 1-128-16,2 1 0 0,2-1 0 16,-4 0 0-16,0 0 0 0,-2-1 0 0,4 0 0 0,0 1 0 0,-2 0 0 15,-4 0 0-15,-1 0 0 0,-2-1 0 0,4 1 0 16,2 1 0-16,-1 0 0 0,-3 0 0 0,1 0 0 15,-3-1 0-15,4 0 0 0,0-1 0 0,0 1 0 16,-2 1 0-16,-2 0 0 0,0-2 0 0,-1 0 0 16,2-1 0-16,1 1 0 0,1-2 0 0,-5 0 128 15,-1 0-128-15,1 0 0 0,1-1 0 0,1 1 128 16,-1 0-128-16,1 0 0 0,-6-1 0 0,2 0 0 16,0 1 0-16,1-2 0 0,5 1 0 0,-3 0 0 15,-5 1 128-15,0 0-128 0,-1-3 128 0,2 3-128 16,1 2 144-16,3-1-144 0,-3-2 192 0,-1 2-192 15,-1 0 128-15,0-2-128 0,4-1 0 0,2 2 0 16,3 1 0-16,0 0 0 0,-8-2 0 0,1 2 0 0,-1-3 0 16,4-1 0-16,3 1 0 0,-2 0 0 0,-4 2 0 0,1-4 0 15,-1-3 0-15,4 2 0 0,1 0 0 0,-2 2 0 16,0-1 0-16,-4-2 0 0,-1-1 128 0,3 0-128 16,1 2 0-16,2 1 0 0,-2-1 0 0,-1 1 0 15,-3 1 0-15,1-1 0 0,2 2 0 0,0-1 0 16,-1 1 0-16,0-1 0 0,-5 2 0 0,2-1 0 15,1 0 0-15,-1-1 0 0,2 1 0 0,3 0 0 16,-3 0 0-16,-2 3 0 0,-4-2 0 0,4 2 0 16,3 0 0-16,2 0 0 0,-2-3 0 0,-6 3 0 15,-1 0 0-15,1 1 0 0,-5 0 0 0,4 1 0 16,3 0 0-16,0 0 0 0,-2 0 0 0,-5 2 0 0,-3 0 144 16,-1-1-144-16,0-3 0 0,-1 3 0 0,1 1 0 0,1 3-160 15,-1-2 160-15,-3 0 0 0,-7 0 0 0,-2 0 0 16,0 2 0-16,-5 0 0 0,-2-2 0 0,-1 2 0 15,-1 0 0-15,0 1 0 0,-1-1 0 0,-3-1 0 16,-1 0 0-16,-1-1 0 0,-1 0 0 0,-2 1 0 16,-2-3 0-16,-1 0 0 0,0 0 0 0,-3 0 128 15,-1 0-128-15,-3-2 0 0,-2-1 128 0,-1 0-128 16,0-1 128-16,-4-1-128 0,2-3 128 0,-2-2-128 16,-1-5 160-16,1-1-32 0,-3 0-128 0,0-2 192 15,1-3-64-15,-2-1-128 0,0-2 176 0,-1-1-176 16,2-1 192-16,0-4-192 0,-3-3 192 0,0-4-192 15,0-1 256-15,0-3-64 0,0-2-16 0,-2-1 0 0,0-2-48 16,0-1 0-16,2-1 0 0,-1-6 0 0,-2-5-128 0,0-7 0 16,2-5 0-16,0 1 0 0,0 1 0 0,1-5-192 15,0-7 32-15,0-3 16 0,0-2-112 0,1-1 0 16,0 1-16-16,3-1 0 0,-1-3 112 0,-1 7 32 16,0 5 0-16,2 2 0 0,-1 1 128 0,1-1 0 15,-3 1 0-15,2 1-128 0,-1 5 128 0,0 5 128 16,-3 4-128-16,1-2 176 0,0 1-176 0,0-1 128 15,-2 2-128-15,0 4 128 0,0 2-128 0,1 6 0 16,1-1 0-16,0 1 0 0,0-1 0 0,1-1 0 16,2-1-160-16,0 5 160 0,-1 4-256 0,1 4 64 15,2 5 0-15,-3 3 0 0,1 4 192 0,1 3-176 16,-2 3 176-16,1 3-160 0,-1 0 160 0,-1 2 0 16,2 2 0-16,-3 2 0 0,-1 2 0 0,1 0 0 0,0 2 0 15,0 6-128-15,0 0 128 0,0-7 0 0,0 7-144 16,0-7 144-16,-3-1 0 0,3 8 0 0,0 0-144 0,-5-6 144 15,-3 0 0-15,2 1 0 0,-2 1-128 0,-1 1 128 16,-2 0 0-16,-1 0 0 0,-1 0-128 0,-2 0 128 16,-1 0 0-16,-3 1 0 0,-1 0-128 0,-5-1 128 15,-2-3 0-15,-5 4 0 0,-2 2-128 0,-2 1 128 16,-2-1 0-16,-2 2 0 0,-4 0 0 0,-2 1 0 16,-1-2 0-16,-4 1 0 0,-5-1 0 0,-4 2 144 15,-4 2-144-15,1 1 0 0,-4 1 0 0,-1-3 0 16,-3-1 0-16,-3 2 0 0,-9 2 0 0,1-2 0 15,0 0 0-15,-7-1 0 0,-3-2 0 0,-4 3 0 0,-5-1 0 16,0 0 0-16,-5-1 0 0,0 1 0 16,-3-1 0-16,1 3 0 0,-4 0 0 0,-3 1 0 0,-4-2 0 0,-3 1 0 15,-3 1 0-15,1-1 0 0,2-4 0 0,-1 1 0 16,-2-1 0-16,2 0 0 0,2 0 0 16,-4-1 0-16,-5-1 0 0,4 0 0 0,4-1 0 0,-5 1 0 15,-4 0 0-15,1 0 0 0,3-2 0 0,-1 1 0 16,-1 0 0-16,-3 1 0 0,-4-1 0 0,5 1 0 15,4 0 0-15,-5 0 0 0,-5 0 0 0,7 2 0 16,4 0 0-16,-6 0 0 0,-3 2 0 0,2-1 0 16,1 0 0-16,1 0 0 0,-1 0 0 0,0 0 0 15,-3 0 0-15,4 2 0 0,4-1 0 0,-3 0 0 16,-4 1 0-16,2 0 0 0,2 1 0 0,1-1 0 16,-5 0 0-16,5 0-176 0,1 1 176 0,-1-1 0 0,1 0 0 15,-2 0 0-15,-3 1-192 0,5-2-16 16,4-1 0-16,-2 3 0 0,-6-2 16 0,5 2 16 0,3-3 0 0,-3-1 0 15,-7 0 944-15,5 1 192 0,0 1 48 0,3-2 0 32,3-2-1632-32,-1 2-320 0,1 2-64 0,0-2-16 0,0-1 832 0,-1-1 192 0,-1 4 0 0,3 0 0 15,2-1 0-15,-2 0 0 16,-2 1 0-16,4-1 0 0,7 2 0 0,-5-1 0 0,0-1 0 0,3-3 0 16,1 0 0-16,-1 0 0 0,1 0 0 0,-1 1 0 15,3 1 0-15,0-2 0 0,-3 0 0 0,4 3 0 16,3 0 0-16,-2-2 0 0,-2-2 0 0,2 0 0 15,2 3 0-15,1-1 0 0,-2-2 0 0,2 2 0 16,3 3 160-16,-2-2-160 0,-2 0 128 0,6 2-128 0,3 4 0 0,0-6 0 16,2-1 128-16,-4 1-128 0,1 1 0 15,5 0 0-15,2-1 0 0,-2 0 128 0,-3-1-128 16,4 2 0-16,0-2 0 0,1 1 0 0,-3-2 0 0,2 1 0 16,2 1 0-16,2-2 0 0,1-1 0 0,0-1 0 15,-1 0 0-15,0 2 0 0,3 1 0 0,3-1 0 16,-1-2 0-16,0 0 0 0,-3 1 0 0,5 1 0 15,1 1 0-15,2-1 0 0,-1-2 0 0,-1 2 0 16,1 0 0-16,3 2 0 0,2 0 0 0,-1 0 0 16,-4 0 0-16,1 2 0 0,2 2 128 0,3-1-128 15,5 1 0-15,-3-2 128 0,1 0-128 0,1-2 0 16,2 1 144-16,3 1-144 0,3 0 0 0,4-2 144 16,1-2-144-16,1 0 0 0,-3-1 160 0,6 2-160 0,2-1 128 0,5 2-128 15,3 1 192-15,3-1-64 0,5-4 0 0,4 1 0 16,5 4 0-16,2-3-128 0,0-2 192 15,4 0-64-15,3 1-128 0,4 0 0 0,0-1 0 0,4 0 0 16,5-1 0-16,5 3-224 0,0 0 32 0,0 0-9696 16,1-8-1936-16</inkml:trace>
  <inkml:trace contextRef="#ctx0" brushRef="#br0" timeOffset="45398.092">21824 2154 17327 0,'-9'-7'768'0,"9"7"160"0,-8-5-736 16,1 4-192-16,7 1 0 0,-8 0 0 0,-4 0 0 0,2 1 0 16,1 3-192-16,1 1 192 0,-3-2-160 0,0 0 160 15,-2 2 0-15,1 0-144 0,-4 3 144 0,0 1 0 16,-3 2 0-16,1 0-128 0,-2-2 128 0,-2 4 0 16,-2 2 0-16,-2 0 0 0,0 3 0 0,-5 2 0 15,-4 0 0-15,2-1 0 0,2 0 0 0,-1 0 0 16,-2 1 0-16,2-2 0 0,1-1 144 0,3 3 64 15,1 0 16-15,3-4 0 0,1-3 112 0,2 0 32 16,2 2 0-16,2-3 0 0,-1-1-96 0,2-1-16 0,-1-2 0 16,3 1 0-16,3 0-96 0,-1-2-32 0,1-1 0 15,3 1 0-15,0-3-128 0,8-4 0 0,-5 5 144 16,5-5-144-16,0 0 0 0,0 0 144 0,0 0-144 0,2 7 0 16,-2-7 192-16,10 9-192 0,-1-2 192 0,4-1-192 15,5 2 160-15,-1 0-160 0,1-2 128 0,2 2-128 16,-1 1 0-16,2 0 128 0,0 2-128 0,2-4 0 15,2 2 144-15,3 0-144 0,0-1 160 0,-1-1-160 16,0 2 128-16,0-2-128 0,-3-2 0 0,3 2 144 16,-3 0-144-16,0 0 128 0,-2-1-128 0,-1-1 128 15,-1 1-128-15,-3-2-224 0,-2-1 48 0,-2 1 16 16,-1-2-1552 0,-2-1-304-16</inkml:trace>
  <inkml:trace contextRef="#ctx0" brushRef="#br0" timeOffset="45831.744">21048 2673 7359 0,'-8'-5'656'0,"8"5"-528"16,-6-5-128-16,6 5 0 0,0 0 1728 0,0 0 304 16,0 0 64-16,0 0 16 0,0 0-1696 0,9-1-416 15,3 1 0-15,-1-1 0 0,2 0 0 0,3 0 128 16,2 0-128-16,3 1 0 0,3 1 256 0,5-2-16 0,4-3-16 0,4 0 0 16,-1 1 96-16,6 2 0 0,4-1 16 0,4 0 0 15,-1-1 160-15,3 1 16 0,-1 0 16 0,5-1 0 16,4 0-16-16,5 0 0 0,2 1 0 0,-1-2 0 15,-3 1-80-15,6-4-32 0,3-1 0 0,3 0 0 16,2 2-64-16,-4 1-16 0,-1-1 0 0,-1 1 0 16,3 0-320-16,-1 1 128 0,-3 0-128 0,-2 0 0 15,-2 2 192-15,-3 0-48 0,-6-1 0 0,0 2 0 16,3 1-16-16,-3 0 0 0,-7 0 0 0,0 3 0 16,-4 1-128-16,-2 2 0 0,-6-3 144 0,-3 0-144 0,-6 1 128 0,-2 0-128 15,-2 2 128-15,-3 0-128 0,-5-1 0 0,-3 1 0 16,-2 0 0-16,-3-1 128 15,-9-5-512-15,0 0-112 0,-3 10-16 0</inkml:trace>
  <inkml:trace contextRef="#ctx0" brushRef="#br0" timeOffset="50400.422">21068 5605 10127 0,'0'0'896'0,"0"0"-704"16,0 0-192-16,-8-4 0 0,4-3 592 0,-3 0 96 15,7 7 16-15,-8-2 0 0,-1-3-384 0,1 0-80 16,-1 0-16-16,2 2 0 0,-2 1 32 0,-1 1 16 16,0 3 0-16,-2 0 0 0,1-1 128 0,0 4 32 0,-1 2 0 15,-2 2 0-15,0-1-128 0,0 3-32 0,-1 1 0 0,1 3 0 16,-2 2 192-16,-1-1 48 0,0 4 0 0,0 0 0 16,1 0 128-16,0 2 16 0,3-1 16 0,1 2 0 15,2-4-192-15,1 3-32 0,1 0-16 0,5 0 0 16,2-2-208-16,3-1-32 0,2-2-16 15,1-2 0-15,2-1 16 0,3-2 16 0,2-2 0 0,-2 1 0 16,2 0 48-16,1 0 0 0,1-3 0 0,4-1 0 16,3-2-128-16,-2-2-128 0,-2 0 176 0,-1 0-176 15,2-2 0-15,0-1-176 0,-1-3 0 0,1 1 0 16,-2 2-1632 0,0-3-336-16,-2-5-64 0</inkml:trace>
  <inkml:trace contextRef="#ctx0" brushRef="#br0" timeOffset="50828.946">21479 5590 16575 0,'0'0'1472'0,"0"0"-1168"15,0 0-304-15,0 0 0 0,0 0 416 0,0 0 32 16,-10-1 0-16,0 2 0 0,1 3-320 0,-2 0-128 16,-2 3 128-16,-1 0-128 0,-1 2 336 0,-1 1-16 15,-2 1 0-15,1 1 0 0,2 6 192 0,-1-2 16 0,0 0 16 16,0 1 0-16,2 1-16 0,2 0 0 0,0 1 0 0,3-2 0 16,3-4-112-16,2 0-32 0,0-1 0 15,3-1 0-15,3-1 0 0,-2-10 0 0,10 9 0 0,2-4 0 16,2-2 304-16,1-3 48 0,-4-4 16 0,7 0 0 15,4-5-208-15,4-1-32 0,-2-1-16 0,1 0 0 16,-1-1-272-16,0 2-48 0,1 1-16 0,-4-1 0 16,-3-5-160-16,-1 0 0 0,-3-3 144 0,-2 5-144 15,0 3 0-15,-3 0 144 0,-2-1-144 0,-3 1 0 16,-2-2 176-16,-2 0-176 0,-1-1 160 0,-1 1-160 16,-1 0 128-16,0 1-128 0,-2 1 0 0,-1 1 144 15,0 1-144-15,0 2 0 0,1 1-192 0,-2 3 192 16,0 2-832-1,-1 2-32-15,-1 1-16 0,0 2-8000 0,2-1-1600 0</inkml:trace>
  <inkml:trace contextRef="#ctx0" brushRef="#br0" timeOffset="51239.725">22006 5401 17391 0,'0'0'768'0,"0"0"160"0,10-5-736 0,-1 1-192 16,-3 0 0-16,-6 4 0 0,0 0 0 0,0 0 0 0,0 0 0 15,0 0 128-15,0 0 80 0,0 0 16 0,0 0 0 0,-1 9 0 16,-7-3 352-16,1 3 64 0,-4 1 0 0,-1 1 16 16,-4 0-16-16,-1 3 0 0,-3 1 0 0,-3 1 0 15,-1 2 0-15,2-1 0 0,0 0 0 0,3 1 0 16,0 1 32-16,7-2 0 0,1-2 0 0,4-1 0 15,2-4-336-15,3 0-64 0,3-1-16 0,5 0 0 16,-1-3 32-16,7 1 0 0,4 0 0 0,1 0 0 16,4 0-32-16,1-3-16 0,1 3 0 0,0-2 0 15,0 2-240-15,-1 1 144 0,-1-2-144 0,-3 1 128 16,-3-1-128-16,-2 2 0 0,1 2 144 0,-6-4-144 16,1-1 0-16,-9-5 0 0,0 0 0 0,6 9 0 15,-3 2 144-15,-3 0-144 0,-3 2 192 0,-3-1-192 0,-3-2 416 16,-2-2-32-16,-2 2 0 0,-2 1 0 0,-3 3-144 0,-2-2-48 15,-2-3 0-15,-2 0 0 0,2-2-192 0,0-1 0 16,1-3 128-16,3-1-128 16,2 3-1344-16,5-5-304 0,4-5-64 0</inkml:trace>
  <inkml:trace contextRef="#ctx0" brushRef="#br0" timeOffset="51935.691">22683 4947 4607 0,'8'-9'192'0,"-8"9"64"0,0 0-256 0,0 0 0 0,6-8 0 0,-5 1 0 16,-1-1 1696-16,0 8 288 0,-1-8 64 0,1 8 16 16,0 0-992-16,0 0-208 0,0 0-32 0,0 0-16 15,0 0-272-15,-8 0-48 0,1 2-16 0,-3 4 0 16,0 4-176-16,-1 4-48 0,-1 4 0 0,0 5 0 15,-2 6 48-15,1 8 0 0,0 3 0 0,-1 6 0 16,-1 0 16-16,3 5 16 0,0 4 0 0,0 0 0 16,0 3-128-16,0 2-16 0,2 3-16 0,2-4 0 15,-1-5-176-15,4-7 0 0,3-6 0 0,1-5 128 16,2 0-128-16,1-8 160 0,1-6-160 0,3 0 160 16,0 1-160-16,2-3 160 0,0-3-160 0,1-7 160 15,-1-7-560-15,3-3-112 16,-1-1-32-16</inkml:trace>
  <inkml:trace contextRef="#ctx0" brushRef="#br0" timeOffset="52466.359">22793 5199 14735 0,'0'0'1312'0,"1"-9"-1056"15,0 2-256-15,3-2 0 0,2 3 384 0,0-2 0 0,2-4 16 0,0 0 0 16,1-2-400-16,0-2 128 0,1 1-128 0,2-2 0 15,-2-2 144-15,2 1-144 0,-1 3 160 0,2 2-160 16,-6 6 144-16,2 1-144 0,-1 1 128 0,-8 5-128 16,7-4 0-16,-7 4 0 0,0 0 0 0,10 14 0 15,-3 4 0-15,-3 3 0 0,-1 2 0 0,-2 2 0 16,-1 1 288-16,-1 0-32 0,-3 2 0 0,1-4 0 16,1-2 64-16,-4-2 0 0,1-4 0 0,1 0 0 15,2-3 96-15,-1-2 32 0,3-11 0 0,-1 10 0 16,0-2 32-16,1-8 16 0,0 0 0 0,0 0 0 15,0 0 192-15,7-5 32 0,2 0 16 0,-1-4 0 0,-1-4-288 0,1-2-64 16,2 1-16-16,0 0 0 0,-1-2-368 16,-1 2 128-16,2 0-128 0,1 2 0 0,0 2 0 0,0 3 0 15,1 4 0-15,-4 0 0 0,0 0 0 0,-8 3 0 16,9 4-144-16,-1 3 144 0,-2 4-144 0,0 3 144 16,-4 0-192-16,0 1 192 0,-2 0-176 0,-1 0 176 15,0 3-160-15,-1-1 160 0,-2 2-240 0,2-4 48 16,0 1 16-16,1-4 0 15,1-12-688-15,-1 9-144 0,1-9-16 0,0 0-8976 0</inkml:trace>
  <inkml:trace contextRef="#ctx0" brushRef="#br0" timeOffset="52709.812">23409 4876 16575 0,'0'0'736'0,"-1"7"160"0,-1 2-720 0,-1 4-176 0,1 5 0 0,-1 1 0 15,-1 3 960-15,1 3 176 0,-6 0 16 0,3 1 16 16,-3 4-896-16,0-1-272 0,-1-2 128 0,0 1-128 16,1 0 0-16,-2-1 144 0,2-2-144 0,0-2 0 15,0-1 128-15,3-1-128 0,2-4 0 0,1-2 0 16,-2-8 0-16,5-7-224 0,0 0 16 0,0 0 0 15,0 0-816-15,0 0-144 0,0 0-48 0</inkml:trace>
  <inkml:trace contextRef="#ctx0" brushRef="#br0" timeOffset="52951.03">23529 4899 10127 0,'0'0'896'0,"0"0"-704"15,0 0-192-15,0 0 0 0,0 0 1936 0,6 9 368 16,-3 2 64-16,0 2 0 0,-3 2-1600 0,-3 2-336 16,-3 4-64-16,0 1-16 0,2-3 160 0,-2 2 16 15,-1 1 16-15,-1 4 0 0,1 3-160 0,-1-1-48 16,-2 1 0-16,2-5 0 0,-1 0-336 0,5-4 144 16,-2-4-144-16,2 0 0 0,-2 1 128 0,2-2-128 15,1-1 0-15,1-3 0 16,2-11-224-16,0 0-160 0,0 0-16 0,0 0-16 15,0 0-560-15,0 0-112 0,0 0-32 0</inkml:trace>
  <inkml:trace contextRef="#ctx0" brushRef="#br0" timeOffset="53140.678">23181 4965 7359 0,'0'0'656'0,"0"0"-528"0,0 0-128 0,11-1 0 16,-2-2 2672-16,4 0 496 0,2-2 96 0,1 3 32 15,0 2-2624-15,3-1-528 0,2-1-144 0,1-1 0 16,1-1 272-16,-2 1 0 0,0-3 0 0,3 1 0 16,3-3-32-16,-1 2-16 0,-1-1 0 0,0 3 0 0,-3-1-224 0,-1 0 0 15,-1-2 0-15,-5 4-9408 16</inkml:trace>
  <inkml:trace contextRef="#ctx0" brushRef="#br0" timeOffset="53374.412">23764 4851 18831 0,'0'0'832'0,"4"8"176"0,2 2-816 0,-1 1-192 0,-1 0 0 0,0 1 0 15,0 3 0-15,2 3 128 0,-1 2-128 0,3-1 0 16,0 1 256-16,1 1-64 0,-1 2 0 15,1 0 0-15,2 1-192 0,-3 1 0 0,1-3 128 0,-3-3-128 16,4-3 0-16,-2-3 0 0,0-2 0 0,-1 0 0 31,1-1-832-31,0-2-176 0,-1-3-16 0</inkml:trace>
  <inkml:trace contextRef="#ctx0" brushRef="#br0" timeOffset="53632.261">23980 4781 2751 0,'0'0'256'0,"0"0"-256"0,0 0 0 0,0 0 0 0,0 0 4320 0,0 0 816 16,2 11 176-16,-3 2 16 0,-4-2-4080 0,-1 4-816 16,-1 1-176-16,-3 5-16 0,-1 4 208 0,-1 2 64 15,0 1 0-15,-2 3 0 0,0 2 0 0,1 1 16 16,-1 1 0-16,0 1 0 0,0 1-272 0,0-3-48 15,0-6-16-15,2-1 0 0,1-5-192 0,1-3 0 16,0-2 0-16,2-1 0 16,1-1-416-16,0-1-128 0,-1-3-32 0,3-1 0 15,-1-3-2112-15,1-3-416 0</inkml:trace>
  <inkml:trace contextRef="#ctx0" brushRef="#br0" timeOffset="53983.763">22728 5645 8287 0,'-11'-2'736'0,"0"2"-592"0,0 0-144 0,-1 2 0 16,1 0 1488-16,0 2 272 0,2-1 48 0,0-1 16 15,2-2-1392-15,7 0-288 0,0 0-144 0,0 0 160 16,0 0 624-16,0 0 128 0,0 0 32 0,0 0 0 16,13-3-240-16,-1 1-64 0,2 0 0 0,8-1 0 15,3 0 48-15,9 0 0 0,4-1 0 0,4-1 0 16,0-2-48-16,7-3-16 0,3-1 0 0,6-1 0 16,2-3-240-16,3-2-32 0,1 3-16 0,-3 1 0 0,0-5-80 0,-5 3-32 15,-2 2 0-15,-1-2 0 0,-3 1 0 0,-3 2 0 16,-7 1 0-16,-5 3 0 0,-5 4-224 0,-5 1 0 15,-4-2 0-15,-3 1 0 16,-4-2-608-16,-2 1-64 0,-3-2-16 0,-9 7-7280 16,0 0-1456-16</inkml:trace>
  <inkml:trace contextRef="#ctx0" brushRef="#br0" timeOffset="54431.542">23223 5796 13823 0,'6'-1'1216'0,"3"-5"-960"0,-2 2-256 0,2-2 0 15,-3 1 656-15,2 1 96 0,-8 4 16 0,0 0 0 16,0 0 128-16,9 0 16 0,-9 0 16 0,0 0 0 16,0 0 32-16,7 9 16 0,-3 4 0 0,-2 0 0 15,-3 1-224-15,-1 1-48 0,-2 1-16 0,-3 1 0 16,0 4-192-16,-4 1-48 0,-1 0 0 0,0 0 0 0,1 0-192 0,-4 0-64 16,0-3 0-16,2 0 0 0,4-2-16 0,4-1-16 15,3-3 0-15,1-3 0 0,0-1 48 16,0-3 16-16,1-6 0 0,0 0 0 0,5 8 32 0,3-3 16 15,1-1 0-15,7-2 0 0,3-3 176 0,3 0 16 16,-1 1 16-16,2-1 0 0,0 0-272 0,3-2-48 16,1-1-16-16,-4-2 0 0,2-1-144 0,-2 0 128 15,3 2-128-15,0-2 128 0,-2-2-320 0,1 0-64 16,-3 0 0-16,1 0-9376 16,-5 0-1872-16</inkml:trace>
  <inkml:trace contextRef="#ctx0" brushRef="#br0" timeOffset="56389.468">23923 4648 5695 0,'0'0'256'0,"0"0"48"0,0 0-304 0,0 0 0 0,0 0 0 0,0 0 0 15,0 0 608-15,0 0 64 0,0 0 16 0,0 0 0 0,0 0 112 16,0 0 32-16,0 0 0 0,0 0 0 16,0 0-80-16,0-7-16 0,0 7 0 0,0 0 0 0,2-7-160 0,-2 7-16 15,0 0-16-15,0 0 0 0,0 0-112 0,5-5-32 16,-5 5 0-16,0 0 0 0,0 0-160 0,0 0-48 15,0 0 0-15,0 0 0 0,0 0 32 0,0 0 0 16,4-6 0-16,-4 6 0 0,0 0 0 0,0 0 0 16,0-6 0-16,0 6 0 0,0 0-80 0,0 0-16 15,0 0 0-15,0 0 0 0,0 0-128 0,0 0 160 16,0 0-160-16,0 0 160 0,0 0-160 0,0 0 0 16,0 0 0-16,0 0 0 0,0 0 0 0,0 0 0 15,0 0 0-15,0 0 0 0,0 0 0 0,0 0 0 16,0 0 0-16,0 0 0 0,0 0 0 0,0 0 0 15,0 0 0-15,0 0 128 0,0 0-128 0,0 0 0 16,0 0 0-16,0 0 0 0,0 0 0 0,0 0 0 16,0 0 0-16,0 0 0 0,0 0 0 0,0 0 0 0,0 0 0 0,0 0 0 15,0 0 0-15,0 0 0 0,0 0 0 0,0 0 0 16,0 0 0-16,0 0 0 0,0 0 0 0,0 0 0 16,0 0 0-16,0 0 0 0,0 0 0 0,0 0 0 15,0 0 0-15,8-5 0 0,-8 5 128 0,0 0-128 16,0 0 208-16,10 0-32 0,-10 0-16 0,11 1 0 15,-2 2-16-15,-9-3 0 0,0 0 0 0,11 3 0 16,1-1-144-16,-2 4 0 0,1 1 144 0,0-2-144 16,-1-3 0-16,1 2 144 0,0 4-144 0,-1 2 0 15,-2 0 176-15,3 2-176 0,0 3 160 0,2 1-160 16,-4-3 144-16,4-1-144 0,-1 3 128 0,0 3-128 16,-1 1 192-16,1 2-64 0,-3 2 0 0,1 0 0 0,-2 0 112 0,0 0 16 15,0 0 0-15,-2 6 0 0,0 7-64 16,0 1-16-16,-2 0 0 0,1 0 0 0,3 1 0 0,-4-2 0 15,0-2 0-15,-1 2 0 0,0 4-16 0,-2-2 0 16,-1 1 0-16,-1-1 0 0,-1 1 16 0,-1-2 0 16,-1 1 0-16,0 0 0 0,-3 0 48 0,1-5 16 15,-2-4 0-15,-1 0 0 0,-1 2 32 0,2-1 16 16,-4 3 0-16,-1-5 0 0,0-3 80 0,1-1 16 16,1-5 0-16,-2 3 0 0,-1 1-48 0,-1 4 0 15,0 1 0-15,0-1 0 0,-3-4-96 0,0 0-32 16,1 0 0-16,-2-1 0 0,3 0-208 0,0 0 176 15,1 1-176-15,0-3 160 0,2 2-160 0,1-5 0 16,4 0 0-16,1-2 128 0,0 2-128 0,2-5 0 0,1-4 0 16,4-8 0-16,0 0 0 0,0 0-224 0,0 0 48 0,0 0 16 31,0 0-2528-31,5-16-496 0</inkml:trace>
  <inkml:trace contextRef="#ctx0" brushRef="#br0" timeOffset="57092.845">24300 4320 21183 0,'0'0'1888'0,"0"0"-1504"15,0 0-384-15,8-1 0 16,-1-4-1040-16,2 1-288 0,0 1-48 0,1 0-16 0,-1 2 1168 0,2 0 224 16,2-2 0-16,0 3 0 0,0 2 240 0,0 2-64 0,1 1-16 0,2 3 0 15,-5 1-160-15,1 5 0 0,0 1 0 0,-1 3 128 16,-1 3-128-16,-5 3 192 0,-3 3-192 0,1 5 192 16,2 6 128-16,1 1 16 0,-4 2 16 0,-4 2 0 15,-5 3 0-15,0 0 0 0,-2 1 0 0,1 1 0 16,-3-1-128-16,3-2-32 0,3-3 0 0,3-4 0 15,-1-5-16-15,2-1-16 0,1 0 0 0,1-3 0 16,2-4 0-16,1-2 0 0,4-1 0 0,-1-2 0 16,1-1 32-16,1-3 16 0,2-1 0 0,3-3 0 15,3-2 240-15,3-1 32 0,2-1 16 0,-2 2 0 16,5 0-160-16,-3-1-16 0,-1-4-16 0,-1 0 0 16,-1-3-144-16,-2 0-32 0,-5-2 0 0,0 1 0 0,-3 4-128 15,-9-5 160-15,8 3-160 0,-8-3 160 16,0 0-160-16,0 0 128 0,6 6-128 0,-6-6 128 15,2 10 64-15,-2 4 0 0,-1 1 0 0,1 1 0 0,-1 2-32 16,-1 4 0-16,-2 6 0 0,2 2 0 0,-3 3-160 0,-1-1 128 16,2 3-128-16,-3 3 128 0,2 0-128 0,-2 2 160 15,-2 1-160-15,2-2 160 0,-1 1-160 0,0 1 0 16,-2-1 144-16,2 1-144 0,1-4 128 0,-1-3-128 16,1-4 128-16,-6-1-128 0,0 3 208 0,0-4-16 15,0 0-16-15,-1-1 0 0,-3-4-176 0,-1 0 0 16,1-1 144-16,1 3-144 0,3-1-256 0,-4 0-112 15,-5-1-16-15,-4-1-12304 0</inkml:trace>
  <inkml:trace contextRef="#ctx0" brushRef="#br0" timeOffset="57943.876">20702 5053 11967 0,'0'0'1072'0,"-2"-7"-864"0,2 0-208 0,0 7 0 16,0 0 800-16,0 0 112 0,0 0 32 0,0 0 0 15,-4-6-192-15,4 6-48 0,0 0 0 0,0 0 0 16,-5-4-48-16,5 4-16 0,-7 2 0 0,-2-2 0 16,3-1-80-16,-4 1-32 0,-1 3 0 0,-1 2 0 15,-1 5-64-15,-2 1-16 0,-5 0 0 0,-1 3 0 16,0 4-80-16,-2 3-32 0,0 2 0 0,1 2 0 16,1 2-80-16,2 1-32 0,2 3 0 0,-1 0 0 15,3-2-32-15,2 4 0 0,-1 5 0 0,3-2 0 16,2-3-192-16,2 1 0 0,4 3 128 0,2-2-128 0,-1-2 0 15,4-5 0-15,1-5 0 0,5-2 0 0,3-4 0 0,2-2 128 16,2-2-128-16,1 2 0 16,-3-1 224-16,1 0-48 0,3-3-16 0,1-1 0 0,2-2-160 0,0 0 128 15,-2-1-128-15,-3 3 128 0,2 0-128 0,-3 1 128 16,-1-1-128-16,-4-1 128 0,-9-9-128 0,9 10 128 16,-5-1-128-16,-1 2 128 0,-3 3-128 0,0 2 0 15,-2 2 0-15,-1 0 128 0,-4-2 96 0,1 3 16 16,0 1 0-16,-3 3 0 0,-1405 0 16 0,2813 0 0 15,-1406-1 0-15,1 1 0 0,1 1-256 0,4-1 144 16,2 0-144-16,2 2 128 0,1 0-128 0,1 2 0 16,-1 1 0-16,2-3 128 0,4 2-128 0,1 0 0 0,-3 3 0 15,1 1 0-15,0-3 0 0,-1 1 0 16,2-4 0-16,-4 0 0 0,-2 1 0 0,-2-2 0 0,1 1 128 0,0-2-128 16,-3-2 0-16,0 0 0 0,-3-2 0 0,0 1 128 31,-1 0-1184-31,1 2-240 0,-1 0-48 0</inkml:trace>
  <inkml:trace contextRef="#ctx0" brushRef="#br0" timeOffset="59050.616">20980 7515 16287 0,'-14'7'720'0,"6"-2"160"0,1 1-704 0,-2-1-176 16,0 1 0-16,1-1 0 0,8-5 0 0,-8 6 0 16,8-6 0-16,0 0 0 0,0 0 496 0,0 0 64 15,0 0 16-15,0 0 0 0,0-12 128 0,2-4 48 16,7-2 0-16,1-1 0 0,1 0-400 0,3-2-80 16,1-2-16-16,1 0 0 0,1-2 0 0,-1 1-16 15,0-2 0-15,0 2 0 0,2 0 64 0,-2 2 16 16,-2 0 0-16,1 5 0 0,-3 6-128 0,0 5 0 0,0 3-16 0,-1 3 0 15,-11 0-176-15,11 6 0 0,-4 6 144 16,-3 6-144-16,0 3 208 0,-2 4-16 0,-2 4-16 0,-2 0 0 16,-2 2-16-16,0 0 0 0,-3-1 0 0,-1-2 0 15,1-1-32-15,-2-4-128 0,1-2 192 0,0-4-64 16,3-2 240-16,1-6 32 0,-1 2 16 0,5-11 0 16,0 0 240-16,0 0 48 0,0 0 16 0,2-8 0 15,-1-9 48-15,4 0 16 0,-2-3 0 0,5-2 0 16,1-4-560-16,1 0-224 0,-3-4 176 0,4 3-176 15,4 2 0-15,-2-1 0 0,-1 1 0 0,2 3 0 16,0 2 0-16,1 4 0 0,-2 1 0 0,-2 4 0 16,-2 3 0-16,1 2 0 0,1 8 0 0,-3 4-160 0,2 5 160 15,0 3-160-15,0 3 160 0,-1 1-160 0,-1 5 160 0,-2 4-208 16,-2 1 80-16,-2 3 128 0,-3-1-128 0,0-3 128 16,-1-1 0-16,2-3 0 0,-1-2 0 0,1-4 0 15,-1-4 0-15,2-2 0 0,2-3 0 0,-3-8 0 16,0 0 0-16,0 0 0 0,0 0 0 0,8-3 0 15,0-4 0-15,3-4 0 0,0-4 0 0,1-1-176 16,-1 0 176-16,-1-2-192 16,0-1-448-16,0 0-80 0,-1 0-32 0,-1 5 0 15,-1 3-112-15,1 1-32 0,1 2 0 0,-2 1 0 16,-1-1-128-16,-1 1-48 0,-5 7 0 0,0 0 0 16,0 0-384-16,0 0-80 0,0 0 0 0,0 0-16 15,0 0-32-15,0 0 0 0</inkml:trace>
  <inkml:trace contextRef="#ctx0" brushRef="#br0" timeOffset="59510.83">21442 7432 12959 0,'0'0'576'0,"0"0"112"0,0 0-560 0,0 0-128 16,0 0 0-16,0 0 0 0,0 0 1024 0,2-8 160 15,0-2 32-15,3-2 16 0,-1 1-352 0,2-3-80 16,0-3-16-16,2 2 0 0,1-1-368 0,1 1-80 16,2 0-16-16,-2-1 0 0,1-1 112 0,1 1 16 15,1 2 0-15,1 1 0 0,-4-1-128 0,2 6 0 16,0 1-16-16,0 3 0 0,-3-1-48 0,1 3-16 16,2 1 0-16,-1 4 0 0,1 7-48 0,-1 2 0 15,-1 4 0-15,0 1 0 0,0 3 160 0,-1 2 32 16,-2 1 0-16,1 1 0 0,0-1-112 0,-2 2-16 0,-3-1 0 0,0-1 0 15,-2-1-64-15,1-2 0 0,5-4-16 16,-4 2 0-16,-3-1-176 0,0 0 128 0,3-4-128 0,1-2 128 16,-4-11-128-16,3 7-144 0,-3-7 144 0,0 0-208 31,0 0-2032-31,0 0-384 0,0 0-96 0</inkml:trace>
  <inkml:trace contextRef="#ctx0" brushRef="#br0" timeOffset="59853.059">21976 7141 27647 0,'0'0'1216'0,"0"0"256"0,0 0-1168 0,0 0-304 0,0 0 0 0,0 12 0 0,-3-2 0 0,2 6 0 16,0 2 0-16,0 3 0 0,1-1 0 0,-1 0 0 15,1 2 0-15,1-1 0 0,0 2 0 0,2-1 0 16,2-3 0-16,1-2 0 0,-1-1 0 0,1-3 0 16,3-2 0-16,0-5 0 0,-3-3 0 0,4-5 0 15,-1-2 128-15,2-5-128 0,2-2 512 0,1-4 32 16,-5-4 16-16,5-4 0 0,0-4-32 0,0-2 0 16,-2-1 0-16,-1 2 0 0,-1 0-192 0,0 1-32 15,-4 0-16-15,-1-1 0 0,1 3-160 0,-2 2-128 0,-1 1 192 0,2 4-192 16,-2 1 0-16,0 3 0 15,-2 1 0-15,1 3 0 16,-1 2-320-16,0 0-160 0,1 1-32 0,-2 7-16 16,0 0-1936-16,0 0-384 0,0 0-80 0</inkml:trace>
  <inkml:trace contextRef="#ctx0" brushRef="#br0" timeOffset="60094.289">22547 6634 25791 0,'0'0'1152'0,"0"0"224"0,-1 10-1104 0,0 3-272 0,-1 3 0 0,0 1 0 16,-4 5 560-16,1 2 48 0,-1 4 16 0,-1 2 0 0,1 3-496 0,1 1-128 16,0 3 0-16,1-1 0 0,0 1 0 0,0-3 0 15,2 1 0-15,-1 1 0 0,-1 1 0 0,0-1 0 16,1-2 0-16,0 1 0 15,1-3-1088-15,0-2-128 0,0-8-16 0,-2-2-16 16,4-5-1248-16,-2-4-256 0</inkml:trace>
  <inkml:trace contextRef="#ctx0" brushRef="#br0" timeOffset="60253.791">22353 7082 19343 0,'0'0'848'0,"0"0"192"0,10-3-832 0,2-2-208 0,3 3 0 0,0-1 0 15,2-2 1664-15,1 1 272 16,0-3 64-16,3 2 16 0,-1-3-1632 0,0 1-384 0,-2 0 0 16,2-1 0-1,1-2-1536-15,0 0-368 0,-1 1-64 0,-1 2-16 0</inkml:trace>
  <inkml:trace contextRef="#ctx0" brushRef="#br0" timeOffset="61245.528">22970 6904 19343 0,'0'0'1728'0,"0"0"-1392"0,-8-1-336 0,8 1 0 16,-9 0 896-16,0 2 96 0,0 0 32 0,-2 5 0 15,1 0-672-15,-5 4-128 0,2 2-32 0,0 2 0 0,-1-1 224 16,0 3 32-16,1 2 16 0,1 1 0 16,-2 0-208-16,4-1-64 0,3-2 0 0,1 0 0 0,1-2-192 0,4-3 176 15,2-3-176-15,3 2 160 0,0-3-160 0,-4-8 192 16,7 5-192-16,0-5 192 0,3-4 256 0,0-2 48 15,0 0 16-15,1-3 0 0,0-1-112 0,-1-1-16 16,-1 0 0-16,-2-2 0 0,1 4-224 16,-1-1-160-16,-2 1 192 0,-5 9-192 0,0 0 128 0,7-4-128 15,-7 4 0-15,0 0 0 0,0 0 0 0,10 2 0 16,-1 1 0-16,-3 5 0 0,0 3-128 0,0 0 128 16,-1 0 0-16,0 1-144 0,1 0 144 0,-2-1 0 15,2-1 0-15,1-2 0 0,0 0 0 0,2-2 0 16,-4 0 0-16,5-4 0 0,-1-3 0 0,1-2 0 0,-1-3 0 15,2-3 0-15,2-2 0 0,0-2 144 0,-1 1-16 16,2-1-128-16,0 0 176 0,-2-1-176 0,-4-1 160 16,5 0-160-16,-2-1 0 0,2 1 128 0,-1-2-128 0,-1 1 0 15,-3-2 0-15,0 2 0 0,3-1 0 0,-1 1 0 16,-1-3 0-16,-1 2 0 0,2 0 0 0,-3-1 0 16,1 2 0-16,0-3 0 0,-2-3 0 0,2-1-160 15,0-2 16-15,-1-1 0 0,0 0 0 0,-4 0 0 16,1-2 144-16,-3 2-128 0,-1-1 128 0,1 2-128 15,0 0 128-15,-1 2-192 0,-1 3 192 0,1 4-192 16,1 5 192-16,-1 1 0 0,-1-1-144 0,0 6 144 16,1 5-176-16,0 0 48 0,0 0 0 0,-7 7 0 15,-3 2-128-15,0 4-32 0,0 4 0 0,-1 4 0 0,-1 4 288 0,4 1-128 16,-2 1 128-16,0 3 0 0,-1 2 0 0,1 3-128 16,0-1 128-16,1 3 0 0,1 0 0 0,2-1 0 15,0 3 0-15,3-6 0 0,7-5 0 0,-2-1 0 16,-1-3 0-16,6-4 0 0,5-4 0 0,-1-5 0 15,-2-4 0-15,2-2 0 0,1 0 192 0,2-3 32 16,0-6 16-16,-1 1 0 0,2-1 144 0,1-5 16 16,-1-2 16-16,1-2 0 0,-1-5-256 0,-1-4-160 15,1 0 192-15,-2-1-192 0,0-2 0 0,-1-3 0 16,1-4 0-16,-1 3 0 0,1-1 0 0,-1-1 0 16,0-1 0-16,0-1 0 0,-2-2 0 0,0 1-176 15,-2 1 176-15,1 2-160 0,1 3 160 0,-4 1 0 16,-2 1-144-16,2 4 144 0,-2 6 0 0,-1 1-144 15,-1 2 144-15,-2 4 0 0,0 9-144 0,0 0 144 16,0 0 0-16,0 0-144 0,-13 9-48 0,2 2-16 0,-2 2 0 16,0 2 0-16,-1 3 208 0,-1 2-192 0,2 2 192 0,2 3-192 15,-2 5 192-15,-1-2 0 0,1 1-160 0,1 2 160 16,2 2 0-16,-1-1 0 0,2 1 0 0,2-1 0 16,4 1 0-16,-1-2 0 0,3-1 0 0,3-7 0 15,3-6 0-15,0-4 0 0,1-2 0 0,3-2 0 16,2-3 0-16,-1-2 192 0,-1-4-64 0,2-3 0 15,4 0 64-15,0-2 16 0,-3-3 0 0,3-2 0 16,-1 0-80-16,2 0-128 0,2 1 176 0,-3 1-176 16,-1-2 0-16,-3 1 0 0,-2 0 0 0,-4 3 0 15,-5 6 0-15,11-3 0 0,0 2 0 0,0 2 0 16,-1 2 0-16,-1 1 0 0,-1 0 0 0,1 4 0 0,-1 3 0 16,0 1 0-16,-2 0-160 0,3 0 160 0,1-1 0 0,0 1 0 15,-1-2 0-15,-1 1 0 0,4 0 0 0,-3-2 0 16,0-3 0-16,1-1 0 0,0 0 0 0,0-2 0 15,0-3 0-15,0 1 0 0,1 0 0 0,-3 0 0 16,3-1 0-16,0-1 0 0,-3-2 0 0,3-1-256 16,2 2 64-16,-2 1-8416 15,-2-2-1696-15</inkml:trace>
  <inkml:trace contextRef="#ctx0" brushRef="#br0" timeOffset="62381.554">21439 7964 911 0,'0'0'0'0,"0"0"0"0,0 0 0 0,-6-3 0 15,6 3 4768-15,-7 0 864 0,-1 0 192 0,2-2 16 16,0-1-4368-16,-1 2-864 0,0 3-176 0,0 3-48 16,-2 0 224-16,1 4 32 0,-1 2 16 0,2 3 0 15,-1 2-400-15,0 1-96 0,-1 3-16 0,3 3 0 16,0 3-144-16,2-1 0 0,1-1 0 0,3 3 128 15,2-2-128-15,3-2 0 0,2-3 0 0,5-3 0 16,1 0 192-16,5-5-64 0,-2-2 0 0,5-2 0 16,6-4 240-16,-2-1 32 0,-1-6 16 0,3 0 0 15,-2-4-96-15,0-3-32 0,-2-3 0 0,0-2 0 16,0-3-112-16,-1-1-32 0,-2-2 0 0,-2 3 0 16,-3 1-144-16,1 2 192 0,-2 0-192 0,-5 0 192 15,-9-1 32-15,0 0 16 0,-5 2 0 0,-1 1 0 16,-4-1 288-16,-4 3 64 0,-4 4 16 0,0-2 0 15,0 2-208-15,0 2-32 0,-1-1-16 0,0 5 0 0,0 3-352 0,1 2 0 16,2-1 0-16,0 3 0 16,3 1-560-16,1 2-16 0,-1 1-16 0,4-2 0 15,5 0-2208-15,4-8-432 0,-3 10-96 0</inkml:trace>
  <inkml:trace contextRef="#ctx0" brushRef="#br0" timeOffset="62699.981">22066 7813 9215 0,'0'0'816'0,"0"0"-656"0,0 0-160 0,0 0 0 0,0 0 1984 0,2 10 384 15,0 0 64-15,-1 2 0 0,-1 4-1264 0,0 0-256 0,0 2-48 0,0-1-16 16,1 5 16-16,4 1 0 0,-3 3 0 0,1 0 0 16,-1 1-336-16,0-1-64 0,1 0-16 0,-2-1 0 15,-1-2-48-15,0-1-16 0,-1-1 0 0,1-3 0 16,-1-1-16-16,-2-5-16 0,1-2 0 0,0-4 0 15,2-6 224-15,0 0 32 0,0 0 16 0,0 0 0 16,0 0 208-16,0-7 32 0,1-4 16 0,1-5 0 16,2-1-448-16,1-2-96 0,1-1-16 0,-1 0 0 15,3-1-320-15,1 3 0 0,0 1 0 0,2 1 0 16,3-1 0-16,1 2 0 0,2 2 0 0,0-1 0 16,-4 5-144-16,5-2 144 0,4 2-160 0,1 3 160 15,-1 3-608 1,1 3-32-16,-3 2 0 0,0 3 0 0,-2 1-1888 15,0 1-384-15,-5-2-80 0</inkml:trace>
  <inkml:trace contextRef="#ctx0" brushRef="#br0" timeOffset="62961.77">22718 7576 28559 0,'0'0'2544'0,"0"0"-2032"16,0 0-512-16,0 0 0 0,0 0 0 0,5 7 0 16,-5-7-128-16,4 14 128 0,-3 3-256 0,-1 5 64 15,-1 5 16-15,-4-1 0 0,2-2 176 0,1 7 256 16,0 2-64-16,-2 4-16 0,-3 2-48 0,3-1-128 0,4-1 192 0,0-1-64 16,-2-1-128-16,0-1 160 0,-4-2-160 0,4 0 160 31,1-2-512-31,-1-2-96 0,-1 2-32 0,0-7 0 15,3-7-2560-15,-2-8-512 0</inkml:trace>
  <inkml:trace contextRef="#ctx0" brushRef="#br0" timeOffset="63416.16">22592 7978 23039 0,'0'0'1024'0,"0"0"192"0,0 0-960 0,11-1-256 0,-1 0 0 0,1-3 0 15,3-4 448-15,1-1 32 0,-1-1 16 0,5-5 0 0,6 0-304 16,-1-5-48-16,2-3-16 0,-2-2 0 0,-1 0 48 0,-1 1 0 16,1 1 0-16,-1-2 0 0,-1-1-176 0,-2 2 192 15,-2-1-192-15,0-1 192 0,-3 1-64 0,0 0 0 16,2-2 0-16,-3 4 0 0,-3 5 0 0,-1 3 0 16,-3 3 0-16,1 2 0 0,0 2 64 0,-7 8 16 15,0 0 0-15,0 0 0 0,0 0-80 0,4 11-128 16,-1 2 176-16,-3 5-176 0,-4 7 256 0,-1 2-64 15,-1 1-16-15,-2 5 0 0,0 5-176 0,1 2 0 16,-1-2 144-16,-1 1-144 0,0-2 160 0,-2 1-32 16,2-1-128-16,1-3 192 0,-1-6 80 0,2-4 16 15,2-4 0-15,1-2 0 0,0-1 32 0,3-5 0 0,1-12 0 16,0 0 0-16,0 0-48 0,0 0 0 0,0 0 0 0,0 0 0 16,7-5 176-16,-7 5 48 0,6-8 0 0,1-1 0 15,3-3-368-15,-1 2-128 0,-3 2 0 16,1 4 144-16,2 2-144 0,-1 2 0 0,3 0 0 0,0 4 0 15,0 1 0-15,2 2-192 16,0 1 64-16,-1 1 128 0,0 2-224 0,-3 0 80 0,-2 2 16 0,3-3 0 16,-2-4-176-16,1 0-16 0,-1-2-16 0,-8-4 0 15,0 0-32-15,4 9 0 0,-4-9 0 0,9 5 0 16,-9-5-416 0,0 0-96-16,7 0-16 0,-7 0 0 15,9-4-2048-15,-2-3-400 0</inkml:trace>
  <inkml:trace contextRef="#ctx0" brushRef="#br0" timeOffset="63804.435">23466 7761 16575 0,'0'0'736'0,"0"0"160"0,0 0-720 0,0 0-176 15,-8 2 0-15,3 2 0 0,-4 2 1856 0,3 5 352 16,-2 4 64-16,0 0 16 0,-2-1-1632 0,0 1-320 16,1 3-64-16,-2 0-16 0,1 0-128 0,2 3-128 15,0-4 144-15,3-1-144 0,2-3 128 0,3-3-128 16,0-10 0-16,0 0 144 0,3 9 16 0,-3-9 0 16,6 5 0-16,3-4 0 0,2-6 384 0,-1-3 80 0,0-3 16 0,2 0 0 15,1 0-256-15,-1-2-32 0,0-5-16 0,-1 3 0 16,-2 0-128-16,-1 1-16 0,-1-1-16 0,-2 1 0 15,-4 2-16-15,1 1 0 0,-1 0 0 0,-2 1 0 16,-2-1 0-16,0 4 0 0,-2 3 0 0,1-1 0 16,-1 1-160-16,-3 1 128 0,2 3-128 0,-1 2 128 15,7-2-352-15,0 0-80 0,-6 5-16 0,6-5 0 16,0 0-320 0,0 0-64-16,0 0 0 0,-3 8-16 15,3-8-1552-15,0 0-304 0,0 0-64 0,0 0-7408 0</inkml:trace>
  <inkml:trace contextRef="#ctx0" brushRef="#br0" timeOffset="64112.436">23809 7601 5519 0,'0'0'240'0,"10"-2"64"0,-1-1-304 0,-9 3 0 0,6-5 0 0,-6 5 0 0,0 0 2720 0,0 0 480 16,0 0 112-16,0 0 16 0,0 0-1792 0,-3 9-368 16,-1-2-64-16,-4 2-16 0,-1 5-384 0,-1 0-96 15,-1-1-16-15,1 1 0 0,-3 0-192 0,2-1-32 16,2-3-16-16,-1 2 0 0,1 0 160 0,1 2 48 15,5 1 0-15,-2-3 0 0,3-5-208 0,2-7-32 16,0 0-16-16,0 0 0 0,0 0 144 0,13 3 16 16,1-5 16-16,1-1 0 0,-1-2 16 0,1-3 0 15,0-1 0-15,0 0 0 0,-1-3-224 0,0 0-32 16,-2 0-16-16,0 4 0 0,0 6-96 0,0 4 0 16,-4 2-128-16,2 3 192 0,-2 4-192 0,1 4 176 0,-1 0-176 0,-1 8 160 15,-2 7 96-15,-1 3 32 0,0 2 0 0,-4-2 0 16,-5-2-32-16,4 1-16 0,-1 3 0 0,-3-3 0 15,-4 1-240-15,0 1 144 0,-3-2-144 16,0-2 128 0,-1-4-1392-16,-3-3-272 0,1-1-64 0</inkml:trace>
  <inkml:trace contextRef="#ctx0" brushRef="#br0" timeOffset="64950.086">21846 8853 18431 0,'0'0'1632'0,"0"0"-1312"0,-6-2-320 0,2 1 0 15,4 1 576-15,-6-2 32 0,-2 1 16 0,2 4 0 16,-2 1 48-16,-1 3 16 0,2 1 0 0,-1 2 0 16,-3 1-112-16,1 5 0 0,-2 5-16 0,1-3 0 15,3-2-240-15,1-1-32 0,-3-1-16 0,4 3 0 16,4 0-144-16,1-1-128 0,0-5 144 0,2-2-144 16,-1-9 304-16,5 7-48 0,6-1 0 0,0-3 0 15,4-7 144-15,1-3 32 0,3-1 0 0,-2-1 0 16,3-4-112-16,1-3 0 0,1-4-16 0,-2 3 0 15,-4-2-128-15,0 1-32 0,-1 0 0 0,-3 1 0 16,-1 2-144-16,-6 3 192 0,-1 1-192 0,-2 3 192 0,-2-2 0 0,-2 2 16 16,-2 3 0-16,-4-3 0 0,0 0 192 15,-2 2 48-15,-1 1 0 0,-2 1 0 0,1-2-128 16,1 1 0-16,2-1-16 0,3 3 0 0,0 1-304 0,6 2 0 16,0 0 0-16,0 0 0 0,0 0 0 0,7-7 0 15,3 2-176-15,2 2 176 0,3 0-128 0,2 3 128 16,0 0 0-16,3 3 0 0,1-2 0 0,-1 1 0 15,1-1 0-15,1 3 0 0,-4 3 0 0,2 2 0 16,-1 3 0-16,-1-2 0 0,-1 0 0 0,0 1 0 16,-5 0 0-16,0 0 0 0,-2-1 0 0,-1 2 0 15,-3-1 0-15,-1-1 0 0,-5-10 0 0,4 7 128 16,0 3-128-16,-4-10 192 0,1 7-32 0,-1-7-16 16,0 0 0-16,0 0 0 0,0 0 96 0,0 0 16 0,7-9 0 15,-5-1 0-15,-6-2 128 0,4-2 48 0,4-2 0 0,4 2 0 16,3 1-304-16,-1 1-128 0,0 1 0 0,3 0 128 15,3-1-128-15,0 4 0 0,-2 0 0 0,2 4 0 16,-1 0 0-16,0 7 0 0,0 0 0 0,-3 2 0 16,1 2-144-16,-1 2 144 0,0 1 0 0,0 2 0 15,-3 2-128-15,0 3 128 0,-1 1 0 0,-1-1 0 16,-2-3 0-16,0-1 0 0,1 1 0 0,-2 0 0 16,-1 1 0-16,1-2 0 0,0 0 0 0,-3-4 0 15,-1-9 0-15,0 11-192 0,0-11 192 0,0 13-208 16,-1-2-1728-1,2-5-352-15,-1-6-64 0,0 0-11632 0</inkml:trace>
  <inkml:trace contextRef="#ctx0" brushRef="#br0" timeOffset="66241.776">23230 8400 14735 0,'0'0'1312'0,"0"0"-1056"0,0 0-256 0,0 0 0 16,0 0 560-16,-3-8 48 0,-3 5 16 0,-1-1 0 15,7 4-128-15,0 0-32 0,-9 1 0 0,0 1 0 16,3-1 144-16,-3 2 32 0,2 5 0 0,0-1 0 15,1 2-240-15,1 1-32 0,1 2-16 0,-1 4 0 16,-4 2 224-16,1 1 32 0,-2 0 16 0,1 3 0 16,-2 2 64-16,-2 3 16 0,1 2 0 0,4-2 0 15,-3 3-256-15,1-1-32 0,1-2-16 0,1 1 0 16,3-2-160-16,2 2-48 0,-1-1 0 0,3-3 0 0,0-2 0 16,2 3 0-16,3-1 0 0,0-2 0 0,1-4-16 15,4 0-16-15,-1-1 0 0,2 0 0 0,2 1-160 0,0-3 0 16,3-2 0-16,-1-3 128 0,1-3-320 0,-3 1-80 15,-2 0-16-15,-4-2 0 16,-6-6-1376-16,11 2-288 0,3-2-48 16</inkml:trace>
  <inkml:trace contextRef="#ctx0" brushRef="#br0" timeOffset="67147.961">23386 8329 17215 0,'0'0'768'0,"0"0"144"0,0 0-720 0,0 0-192 16,0 0 0-16,0 0 0 0,0 0 192 0,0 0 0 15,0 0 0-15,0 0 0 0,0 0 544 0,0 0 112 16,0 0 32-16,-5 7 0 0,0-3 96 0,5-4 32 15,-8 4 0-15,1-3 0 0,-3-2-112 0,1-1 0 16,-2 1-16-16,-5 1 0 0,1 0-272 0,-6 3-48 0,-2-1-16 16,-1 1 0-16,-2-2-16 0,-1 1 0 0,0 3 0 0,3-1 0 15,-1 4-80-15,2 0-32 0,-1-1 0 16,4 1 0-16,3 0-128 0,3-3-32 0,0 1 0 0,3 0 0 16,0 2-256-16,2 0 128 0,2-1-128 0,2-2 0 15,5-5 128-15,0 0-128 0,0 0 0 0,0 0 0 16,0 0 192-16,0 0 0 0,0 0-16 0,0 0 0 15,2 7 32-15,-2-7 16 0,0 0 0 0,0 0 0 16,10 9-96-16,-4 1-128 0,2-3 176 0,-1-1-176 16,3 0 128-16,-5 3-128 0,0 2 0 0,0 3 0 15,2 4 0-15,-3 1 0 0,0 2 0 0,-1 3 0 16,-1 3 0-16,0 0 128 0,-1 1-128 0,1 0 0 16,-2 5 192-16,-1-3-64 0,0 3 0 0,-1-4-128 15,1-1 240-15,-1 2-64 0,-1 3-16 0,2-2 0 0,-4-3-32 0,2-1 0 16,-1-4 0-16,1 1 0 0,-3 3 0 0,3-4 0 15,0-5 0-15,1 1 0 0,1-6-128 0,-3-1 128 16,0-1-128-16,2-1 128 0,2-10 0 0,-3 8 0 16,1 0 0-16,2-8 0 0,0 0 80 0,0 0 16 15,0 0 0-15,0 0 0 0,0 0 48 0,0 0 16 16,0 0 0-16,0 0 0 0,7 3-144 0,2-1-16 16,1-1-128-16,1 0 192 0,1-1-192 0,4 0 0 15,3 0 0-15,4-1 0 0,-1 0 0 0,2-1 0 16,-3-1 0-16,4 3 0 0,2 0 0 0,0-4 0 0,1 0 0 15,-1 2 0-15,-1 1 0 0,-3 1 0 16,-2 1 0-16,-4-1 0 0,0-5 0 0,-4 1 0 0,-4 4 0 16,-9 0 0-16,10-2 0 0,-10 2-160 0,0 0 0 0,0 0 0 31,0 0-1792-31,3-7-352 0,-3 7-80 0,-6-3-8240 0,-1-3-1664 16</inkml:trace>
  <inkml:trace contextRef="#ctx0" brushRef="#br0" timeOffset="67579.461">23581 8655 8287 0,'0'0'736'0,"4"-10"-592"0,-4-2-144 0,1 1 0 0,0 0 3712 0,-1 1 704 15,-2 0 128-15,2 10 48 0,-3-8-3744 0,3 8-848 16,-4-5 0-16,4 5 0 0,-8-2 704 0,2 2 144 16,-2 2 48-16,0 4 0 0,0 7-256 0,-1 2-64 15,-4 3 0-15,0 0 0 0,1 3-256 0,4 2-48 16,-2 4-16-16,3 0 0 0,-3 1 16 0,5-1 0 16,-2 1 0-16,3-2 0 0,0-3-48 0,3-2-16 15,3-4 0-15,1-1 0 0,1-1-32 0,3-2-16 16,-1-5 0-16,5-2 0 0,5-6 240 0,1-5 48 15,1-1 16-15,3-4 0 0,2-3-80 0,-1-2-32 0,-1 1 0 16,-1-2 0-16,2-5-112 0,0-2-32 0,-4-3 0 16,-1 4 0-16,-2 1-32 0,-2-1-16 0,1-1 0 0,-7 1 0 15,-2 1 32-15,-2 2 0 0,-3 1 0 0,-1 0 0 16,-7 0-64-16,2 1-128 0,-5 3 192 0,-2 2-64 16,-1 7-128-16,-1 2 0 0,-3 1 0 0,1 3 0 31,-1 2-752-31,0 3-80 0,3-1 0 0,-2 4-16 15,1 2-2112-15,1 1-432 0,-1 3-64 0</inkml:trace>
  <inkml:trace contextRef="#ctx0" brushRef="#br0" timeOffset="67928.591">24026 8763 21647 0,'0'0'960'0,"0"0"192"16,0 0-912-16,0 0-240 0,0 0 0 0,0 0 0 0,4 6 352 0,-4-6 32 16,5 8 0-16,-2 1 0 0,0 0 720 0,-1 4 160 15,2-1 16-15,-2 2 16 0,-1-1-144 0,-1 4-48 16,1 0 0-16,-1 2 0 0,0-1-272 0,-2 3-48 15,-3 4-16-15,3-1 0 0,-2-4-160 0,2-2-32 16,-4-2-16-16,0 5 0 0,-1 2-208 0,0 0-32 16,2-1-16-16,-1-1 0 0,0-3-176 0,-2-3-128 15,-1-2 144-15,0 0-144 0,2 0 0 0,-1-4 0 0,1-2 0 0,-1-3 0 32,-2-1-992-32,1-3-288 0,-3-1-64 0,3-1-16 15,0-1-1648-15,3-1-320 0,-2-3-64 0,5-2 0 0</inkml:trace>
  <inkml:trace contextRef="#ctx0" brushRef="#br0" timeOffset="68349.832">24285 8279 21183 0,'0'0'1888'0,"0"0"-1504"15,-2-5-384-15,2 5 0 0,0 0 1296 0,0 0 192 16,-2 10 48-16,0 1 0 0,0-3-1056 0,-1408 2-208 16,2816 2-32-16,-1409 3-16 0,0 4 400 0,0 3 80 15,0 2 0-15,1 0 16 0,-1-1-48 0,-1 4-16 16,0 0 0-16,1 4 0 0,0 2 32 0,-1-1 0 15,0-1 0-15,0-3 0 0,2-1-272 0,2-2-48 16,0-1-16-16,-1-1 0 0,0-4-160 0,1-1-16 16,2-3-16-16,0-2 0 0,-1-4 32 0,-1-9 0 15,0 0 0-15,0 0 0 0,6 3 96 0,1-1 32 16,2-6 0-16,0 0 0 0,-1-2-96 0,2 1-16 0,0-2 0 16,2-2 0-16,2-3-208 0,2 1 0 0,-3 1 0 0,3 2 0 15,2 0 0-15,2 0 0 0,-3-1 0 0,4 3 0 16,0 1 0-16,-7 1-128 0,-3 0 128 0,3-1-208 31,0 2-416-31,-1 0-80 0,-3-1 0 0,-10 4-16 16,0 0-2496-16,0 0-496 0</inkml:trace>
  <inkml:trace contextRef="#ctx0" brushRef="#br0" timeOffset="69104.704">24510 8093 24063 0,'0'0'1072'0,"-8"2"208"0,-3-2-1024 0,1-1-256 16,4 0 0-16,-2 1 0 0,8 0 128 0,-7 4-128 15,7-4 144-15,0 0-144 0,0 0 880 0,0 0 80 0,0 0 0 0,0 0 16 16,6-9-80-16,0 2 0 0,2-3-16 0,3-1 0 16,0-1-256-16,4 2-48 0,5-3-16 0,0-1 0 15,3 0-48-15,-1 2-16 0,1-2 0 0,-1 2 0 16,-2 1-112-16,0 0 0 0,0 0-16 0,-4 1 0 15,0 1-224-15,-1 1-144 0,-1 2 192 0,-3 2-192 16,-2 4 176-16,0 1-176 0,0 2 160 0,1-1-160 16,-3 0 160-16,-7-2-160 0,8 5 160 0,-3 5-160 15,5 4 160-15,-4 2-160 0,-2 3 160 0,3 3-160 16,-3 0 176-16,1 4-176 0,-1 4 192 0,-2 6-192 16,-1 5 128-16,-2 2-128 0,-1 0 0 0,-1 0 0 15,1-3 144-15,0 1-144 0,-1-1 0 0,1 1 144 0,1 1-144 16,0-3 0-16,0-2 0 0,-3-2 128 15,0-5-128-15,2 0 0 0,2-4 144 0,0-2-144 16,0-2 144-16,1-2-144 0,1-5 192 0,0 3-192 0,3-1 144 0,-3-3-144 16,1 0 0-16,0-2 144 0,1-1-144 0,-1 1 128 15,-5-1-128-15,4-2 128 0,-2-9-128 0,1 7 0 16,-2 0 144-16,1-7-144 0,0 8 0 0,0-8 144 16,0 6-144-16,0-6 0 0,0 0 160 0,1 10-160 15,0-5 128-15,-1-5-128 0,0 0 192 0,0 0-64 16,0 0 0-16,0 0 0 0,0 0 0 0,0 0 0 15,0 0 0-15,-1 7 0 0,-3-2 32 0,-1 2 0 16,0-1 0-16,-1-1 0 0,1 0 16 0,-1 3 0 16,-6 1 0-16,2 0 0 0,3-1 80 0,-4 2 32 15,-3 3 0-15,2-4 0 0,1 0-32 0,-2 1 0 0,-1 2 0 16,-2 0 0-16,1 1-96 0,0-1-32 0,-2-3 0 0,3 2 0 16,0-2-128-16,1 0 0 0,1 0 0 0,1-1 0 15,-2 2 0-15,4-2 0 0,3-2 0 0,-1-2 0 31,-2-2-512-31,9-2-16 0,0 0-16 0,0 0 0 16,0 0-1664-16,0 0-336 0,0-10-64 0,5 0-13472 0</inkml:trace>
  <inkml:trace contextRef="#ctx0" brushRef="#br1" timeOffset="75775.157">5825 5247 15663 0,'0'0'688'0,"0"0"144"0,0 0-656 0,0 0-176 16,3 9 0-16,-3-9 0 0,0 0 0 0,0 0 0 15,0 0 0-15,0 0 128 0,0 0 0 0,0 0 0 16,0 0 0-16,0 0 0 0,-6 4 336 0,-2-2 64 16,8-2 16-16,-12 0 0 0,-2-2-48 0,-3 0-16 0,-2-1 0 0,1-1 0 15,-2 4 16-15,0-1 0 0,-4-2 0 0,0 2 0 16,-5 3-48-16,-1-1 0 0,-2 0 0 16,-4 0 0-16,-6-1-128 0,-1 3-16 15,1-1-16-15,-4 0 0 0,-2 0 96 0,2-1 0 0,1-1 16 0,-4 0 0 16,-2-1-16-16,-4-1 0 0,1-1 0 0,-2-1 0 15,-4 4-32-15,1-1-16 0,1-3 0 0,-3 0 0 16,-2 0-96-16,-3 1-32 0,-2 0 0 0,2 0 0 16,-1 1-64-16,-2 0-16 0,-4 1 0 0,2 0 0 15,-3-1-128-15,2 2 0 0,2-1 144 0,-1 2-144 16,2 3 128-16,-2-2-128 0,-2 0 128 0,2 2-128 16,-2-1 0-16,3 1 144 0,2-1-144 0,-4-2 0 0,-2-2 128 0,3 3-128 15,5 1 0-15,3-1 0 0,3-2 128 0,0-2-128 16,2-1 0-16,-1 2 0 0,0 1 0 15,2 0 0-15,4-1 0 0,3 0 0 0,0-3 192 0,2 2-192 16,0-1 192-16,2-1-192 0,0-1 176 0,0 2-176 16,-1-1 160-16,3-1-160 0,4-2 144 0,0 1-144 15,2-3 128-15,0 4-128 0,4 1 208 0,-1 0-32 16,2-4-16-16,0 0 0 0,0-1 16 0,1 2 0 16,1-2 0-16,2 2 0 0,1 0-48 0,3 1-128 15,0 2 192-15,3 0-64 0,-3 1-128 0,6 1 0 16,2 1 0-16,2-1 0 0,-1 1 0 0,3-3 128 15,2 2-128-15,2 2 0 0,-1 2 0 0,3 3 0 16,0 1 0-16,3 0 0 0,4-6 0 0,-9 5 0 16,2 2 0-16,1 2 0 0,0-2 0 0,2 3 0 0,-4 1 0 15,3 2 0-15,1 3 0 0,-1-1-144 0,0 5 144 16,2 1 0-16,2 2 0 0,0 6 0 0,-1 4 0 0,0 0 0 16,-4-1 0-16,3 7-128 0,1 8 128 0,-3 3 0 15,1 1 0-15,-2-1 0 0,-4 1 0 0,2 2 0 16,-1-1 0-16,0 1 0 0,-1 0 0 0,-2 3 0 15,0 5 0-15,0-3 0 0,1-1 0 0,-2 1 0 16,-1 3 0-16,1-1 0 0,1 0 0 0,2 1 0 16,-1 3 0-16,0 0 0 0,-3-2 0 0,1 0 0 15,1 1 0-15,-2 1 0 0,-1-3 0 0,1 2 0 16,0 1 0-16,2 0 0 0,2-2 0 0,-2 2 0 16,0-3 0-16,1-3 128 0,2-2-128 0,2-1 0 15,-2-5 0-15,1 0 0 0,1 2 0 0,-1 1 0 16,1 1 0-16,2-2 0 0,-1-1 0 0,1-2 0 0,-2-2 0 0,-1 0 0 15,1-2 0-15,-1 1 0 0,0 2 128 0,1-1-128 16,-1 0 0-16,-1-1 0 0,0-2 0 16,-2-2 128-16,-1-3-128 0,1-2 0 0,1-1 0 0,0 3 0 15,-2-3 128-15,2-3-128 0,3-5 0 0,1-1 0 16,3-4 0-16,1-1 0 0,-1-2 0 0,2-2 128 16,2-3-128-16,2 0 0 0,1-1 0 0,2-1 0 15,-2 0 0-15,3-1 0 0,0 0 0 0,4-3 0 16,0-3 0-16,3 1 0 0,0 3 0 0,1 0 0 15,1-1 128-15,2-1-128 0,4-1 0 0,-1 1 144 16,2 0-144-16,0-4 128 0,4-2-128 0,1 3 0 16,2-1 144-16,3 0-144 0,2 0 128 0,4-1-128 0,2 1 128 15,0 0-128-15,3-2 0 0,-2 0 0 0,1 0 0 16,1 1 128-16,0-1-128 0,3 1 0 0,3-1 0 0,0 2 0 16,3-2 0-16,-2 1 0 0,-1-3 0 0,2 6 0 15,-2 3 0-15,2-1 0 0,3-3 0 0,3-3 0 16,1 2 0-16,2 2 0 0,-2-2 0 0,1 2 0 15,1-1 0-15,2 1 0 0,-1-2 0 0,7 0 0 16,2-1 0-16,-1-1 0 0,-6 0 0 0,6 2 0 16,3 2 0-16,3-2 0 0,2-2 0 0,-2 1 0 15,-1 0 0-15,0 4 0 0,6-1 0 0,-2 3 0 16,1-2 0-16,-1-3 0 0,-3-1 0 0,3 4 0 16,3 2 0-16,3 2 0 0,0-5 0 0,-1 0 0 15,0 0 0-15,2 0 0 0,3-1 0 0,-2 1 0 16,1-1 0-16,2-2 0 0,-1-5 0 0,4 4 0 0,1 1 0 15,0-1 0-15,-5-1 0 0,4 0 0 0,5-3 0 16,-5 0 0-16,-4-1 0 0,2 1 0 0,6 2 0 0,-3-1 0 16,-2-2 0-16,-4 1 0 0,-3 2 0 0,1 2 0 15,2-2 0-15,-2 0 0 0,-6-2 0 0,3 2 0 16,3 0 0-16,-3-2 0 0,0-2 0 0,-2 3 0 16,-2-2 0-16,1 1 0 0,-1 1 0 0,2 1 0 15,2 1 0-15,-5-1 0 0,-2-4 0 0,-2 3 0 16,2 0 0-16,6-2 0 0,-2-4 0 0,-1 3 0 15,-4 1 0-15,3-2 0 0,4-1 0 0,0-3 128 16,-1-2-128-16,1 4 0 0,-3 4 0 0,2 0 0 16,2-1 0-16,-1 1 128 0,0 1-128 0,-2 0 0 15,0 1 0-15,1-3 0 0,3 4 0 0,0 4 0 0,-4 2 0 0,3-1 128 16,2-8-128-16,-2 0 0 0,3-1 0 0,-6 4 0 16,-2 3 0-16,2-1 0 0,0 1 0 0,5-3 0 15,0-3 0-15,0 1 0 0,-4 1 0 0,3 0 128 16,4 0-128-16,0 1 176 0,-3 1-176 0,1-2 192 15,4-3-192-15,-2 1 0 0,2 0 0 0,-2 2 0 16,-3 2 0-16,3 1 0 0,1 0 0 0,2-1 0 16,-2 0 0-16,1-1 0 0,1-1 0 0,0 2 0 15,2 2 0-15,0 0 0 0,-1 2 0 0,2-1 0 16,0-3 0-16,2-2 0 0,-1-3 0 0,3 4 0 16,-3 7 0-16,3-3 0 0,2 0 0 0,-1 0 0 15,-2 0 0-15,1 0 0 0,0-2 0 0,-1 3 0 16,-3 4 0-16,3 0 0 0,-3 2 0 0,3-3 0 15,1-3 0-15,1 2 0 0,-3 1 0 0,0 1 0 0,-2 2 0 16,1 0 0-16,-3 2 0 0,5-1 0 0,0-5 0 16,-2 3 0-16,-4 0 0 0,1 0 0 0,3-1 0 0,1 0 0 15,0 1 0-15,0-1 0 0,-2-2 0 0,0-1 0 16,4-3 0-16,-3 2 0 0,-4 4 0 0,0-1 0 16,3-4 0-16,-1 2 0 0,-3 5 0 0,-2-2 0 15,-4-4 0-15,5 1 0 0,-1 2 0 0,0 1 0 16,-3 0 0-16,-2-1 0 0,2-2 0 0,1 0 0 15,1 1 128-15,-6 1-128 0,-2 1 0 0,3 2 0 16,1 0 0-16,2 0 0 0,1-3 0 0,-2-2 0 16,-4 4 0-16,3 0 0 0,1 0 0 0,-1 1 0 15,-2 0 0-15,1 2 0 0,-1 0 0 0,0-2 0 16,2-4 0-16,-4 4 0 0,-3 4 0 0,2 0 0 16,1-4 0-16,2-2 0 0,0-1 0 0,-1 0 0 15,-3 0 0-15,2-1 0 0,0 1 0 0,3 0 0 16,-3-2 0-16,-1 1 0 0,-2-3 0 0,1 1 0 0,1-3 0 0,0 2 0 15,0 4 0-15,-2-1 0 0,-3 2 0 0,1-6 0 16,-3 0 0-16,5-1 0 0,3 1 0 0,-2 1 0 16,-5-2 0-16,0 0 0 0,0-2 0 0,-1 3 0 15,0 1 0-15,-1-2 0 0,-2-2 0 0,-1 0 0 16,-3 2 0-16,1-2 0 0,1-2 0 0,2 2 0 16,-5 2 0-16,-2-2 0 0,-5 0 0 0,1 0 0 15,1 0 0-15,3 0 0 0,-5-2 0 0,1 1 0 16,0 1 0-16,-3-1 0 0,0 0 0 0,-1 0 0 15,3 0 0-15,2 1 0 0,3 1 0 0,-3-1 0 16,-3-2 0-16,-3 0 0 0,-3 2 0 0,0 0 0 0,0 3 0 16,-1-3 0-16,2-1 0 0,-1 1 0 0,0 2 0 0,-2-1 0 15,-1 0 0-15,-1-1 0 0,-3 1 0 0,1 2 0 16,-3-3 0-16,2 3 0 0,0 0 0 0,1 0 0 16,0-3 0-16,0 2 0 0,1-1 0 0,-1 3 0 15,-6-4 0-15,3 1 0 0,-1 1 0 0,0-2 0 16,0-2 0-16,1 2 0 0,2 4 0 0,1 0 0 15,-1-1-176-15,1 0 176 0,-1-3 0 0,-2 0 0 16,2 3 0-16,-2 2 0 0,-1-1 0 0,3-2 0 16,-2 2 0-16,0-1-128 0,2 0 128 0,1 1 0 15,0-3 0-15,-1 0-128 0,-7 2 128 0,-1-1 0 16,-3-1 0-16,-1 3 0 0,-1 0 0 0,2-1 0 16,1 0 0-16,0-2-128 0,-1-1 128 0,-1 2 0 0,0 1 0 15,-1-1 0-15,-1 0 0 0,1-1 0 0,-4 2 0 0,-1-1 0 16,0 0 0-16,-2 2 0 0,-3-1 0 0,0 0 0 15,-2-5 0-15,0 5 0 0,0 0 0 0,2 0 0 16,-1-1 0-16,1-1 0 0,-1 0 0 0,2 1 0 16,-2 3 0-16,2-2 0 0,3-1 0 0,-3 1 0 15,-5 0 0-15,1-1 0 0,4-1 0 0,0 0 0 16,0 0 0-16,-4 2 0 0,0-1 0 0,0 1 0 16,1-2 0-16,-4-1 0 0,-2-1 0 0,0 3 128 15,0 3-128-15,1-2 0 0,-2-4 0 0,1 3 0 16,0 1 0-16,-2 1 0 0,-9-4 0 0,11 4 0 15,0 0 0-15,-2 1 128 0,-9-5-128 0,9 4 0 0,0 0 0 16,-9-4 128-16,10 2-128 0,0 0 0 16,-10-2 0-16,7 3 0 0,-7-3 0 0,0 0 128 15,0 0-128-15,0 0 0 0,0 0 0 0,0 0 0 0,0 0-192 0,0 0-128 16,0 0 0-16,0 0-14944 16</inkml:trace>
  <inkml:trace contextRef="#ctx0" brushRef="#br1" timeOffset="78345.439">4853 5096 13823 0,'0'0'608'0,"0"0"128"0,9 3-592 0,4-1-144 0,-2 3 0 0,1 1 0 15,-1-4 0-15,2 0 0 0,1 1 0 0,3 2 0 16,1 0 0-16,2-1 0 0,0-1 0 0,-2 0 0 15,0 1 0-15,1-2 0 0,-1 0 0 0,0 2 0 16,2 3 0-16,-2 0 0 0,-1-1 0 0,3 0 128 16,0-2 64-16,-3 0 0 0,2 1 0 0,2 0 0 15,1 2 64-15,0 1 32 0,2-2 0 0,-2 1 0 16,1-2 176-16,0 1 48 0,4-1 0 0,1 3 0 0,0 1 128 0,3 2 16 16,0 1 16-16,0-1 0 0,-1-1-112 0,1-4-32 15,1 1 0-15,3 3 0 0,0 0-192 0,3 1-32 16,-1-1-16-16,4 0 0 0,2-2-96 0,0 1-32 15,-2 0 0-15,1 0 0 0,0-1 16 0,0 3 0 16,2-3 0-16,1 2 0 0,0-1 16 0,1-1 16 16,4-4 0-16,-2 3 0 0,3 2 48 0,-3-2 16 15,-1-3 0-15,6 0 0 0,2-3 0 0,1 1 0 16,0 0 0-16,2 3 0 0,0 0 32 0,0 0 0 16,-2-4 0-16,3 1 0 0,1 1-80 0,5 1-16 15,4-1 0-15,1-1 0 0,-2-1-16 0,0-3-16 16,3-6 0-16,3 4 0 0,6 1-32 0,-1 0 0 0,-5 0 0 15,8-2 0-15,1-4-16 0,5-1-128 16,4 1 192-16,-4 1-64 0,0 3-128 0,3-3 192 0,1-2-192 0,1 2 192 16,-1-1-192-16,2-1 192 0,1 0-192 0,5-1 192 15,-1-1-192-15,4-1 128 0,-1 2-128 0,0-1 128 16,-2-4-128-16,3 1 0 0,1-1 144 0,1 0-144 16,3-1 928-16,-3 1 112 0,-1-2 32 0,4 2 0 31,4-1-1664-31,-1 1-336 0,-1-2-64 0,5 1-16 0,3-1 832 0,-3-2 176 0,-2-2 0 0,3 0 0 15,1 3 880-15,-2 3 128 0,-1-1 16 0,4 1 16 16,3-1-1648 0,-1 1-336-16,-1 1-64 0,1 0-16 0,-2 3 832 0,-2 0 192 0,1 1 0 0,1 1 0 15,3 1 0-15,-1 2 0 0,-2-1 0 0,0 4 0 16,-1-2 0-16,-1-2 0 0,3 1 0 0,0-2 0 0,3 3 0 0,1 0 0 16,0-2 0-16,2 0 0 0,-2 0 0 0,2 0 0 15,2-1 160-15,-4 1-160 0,-4 1 0 0,4 0 0 16,2-1 0-16,-3 2 0 0,-3-1 0 0,1 2 0 15,3-1 0-15,-2 1 0 0,-5-2 0 0,-1 3 192 16,1 0-192-16,-6-1 192 0,-2-1-192 0,2 1 128 16,4 2-128-16,-5-3 128 0,-3 1-128 0,0 0 192 15,3 1-192-15,-2 2 192 0,-3-1-192 0,1 0 128 16,4-2-128-16,-3 1 128 0,-2 2-128 0,-1-1 0 16,4-2 144-16,-3 2-144 0,1 1 144 0,1-1-144 15,-2-1 192-15,-2 1-192 0,-2-4 0 0,-2 2 0 16,-3-2 0-16,1 3 0 0,0-1 0 0,-2 2 0 0,-5-3 0 0,1-1 0 15,3-1 0-15,-1 1 0 0,-3 0 0 0,-2 1 0 16,-6 1 0-16,2 1 0 0,1-1 0 0,-4 0 0 16,-2-2 0-16,-2 0 128 0,-1 0-128 0,0 1 0 15,6 2 0-15,-4-1 0 0,1 1 0 0,-2-1 0 16,-2-3 0-16,4 0 0 0,3-1 0 0,-3 2 0 16,-3 1 160-16,-2 1-160 0,-1-2 128 0,2 0-128 15,2-1 0-15,-6-1 0 0,0 2 0 0,-3-2 0 16,-1 4 0-16,-1-1 0 0,1 0 0 0,-2-2 0 15,1 0 0-15,-1 4 0 0,-3-3 0 0,-3 1 0 16,0-1 0-16,-1 1 0 0,4-1 0 0,-2 0 0 16,1 1 0-16,-2-2 0 0,1 0 0 0,-5 2 0 0,1 0 0 0,-2 1 0 15,3 0 0-15,1 0 0 0,4-1 0 16,-4 2 0-16,-3 0 144 0,-1-3-144 0,0 2 0 0,1-1 0 16,-1 2 0-16,1 0 0 0,1 0 0 0,-2 0 0 15,-7-1 0-15,1 3 0 0,-2-1 0 0,-4 0 0 16,0 1 0-16,1-1 0 0,0-1 0 0,-2-1 0 15,-1 0 0-15,1 1 0 0,0 2 0 0,-2 1 0 16,-2 0 0-16,-1-1 0 0,-1-2 0 0,3 2 0 16,-1 1 0-16,-1-2 0 0,2-3 0 0,2 3 0 15,2 0 0-15,-2 1 0 0,0 0 0 0,-1 0 0 16,0-1 0-16,-2 0 0 0,-2-1 0 0,0 0 0 16,-1-2 0-16,1 1 0 0,1-2 0 0,1 2 0 15,1 3 0-15,-1-4 128 0,0-2-128 0,-2 1 0 16,-2-3 128-16,-1 3-128 0,1 3 0 0,-1-1 0 0,-1 1 0 15,-2 0 0-15,0 0 0 0,1 1 0 16,0-1 0-16,0 1 0 0,-2 2 0 0,0 0 0 0,-2 0 0 0,-3-1 128 16,2-2-128-16,0-1 0 0,2 1 128 0,0 0-128 15,-5 2 0-15,2-1 0 0,0 3 0 0,-1 0 0 16,-1 0 0-16,-2-1 0 0,1-1 0 0,-1-1 0 16,2 2 0-16,-2 0 0 0,-2-1 0 0,0 2 0 15,2 0 0-15,0 0 0 0,-5 0 0 0,-2 0 0 16,1-1 0-16,-1 0 0 0,-1 1 0 0,-2 1 0 15,0 4 0-15,-1-1 0 0,-8-4 0 0,7 2 0 16,0 3 0-16,-7-5 0 0,10 5 0 0,-3-1 128 16,0 3-128-16,-1-1 0 0,0 2 0 0,-6-8 0 15,0 0 0-15,7 10 0 0,-1-2 0 0,0 1 0 0,-2 2 0 0,0 0 128 16,-2 0-128-16,2 0 0 0,1-3 0 0,-2 0 0 16,-3-8 0-16,2 12-128 0,4 0 128 0,-5 1 0 15,-1 0 0-15,-1-1 0 0,2 0 0 16,-1-1 0-16,0-1 0 0,0 4 0 0,-1 1 0 0,1 1 0 15,-3 0 0-15,0-3 0 0,0 0 0 16,-1-1 0-16,1 0 0 0,1 2 0 0,-5 1 0 0,2-1 0 16,2-2 0-16,-3 1 0 0,-1 2 0 0,2 1 0 15,2 0 0-15,-2 1 0 0,-4-2 0 0,0 2 128 16,-1 0-128-16,3 3 0 0,2 0 0 0,-1 0 0 16,-2-2 0-16,3 2 0 0,2 0 0 0,-1 0 0 15,-6 0 0-15,5-1 0 0,-2 2 0 0,3-1 0 16,-1 0 0-16,1 0 0 0,-3-2 0 0,3 3 0 15,2 0 0-15,-3-2 0 0,2-2 0 0,0 3 0 0,0-1 0 0,-2 2 0 16,4 0 0-16,-1 3 0 0,0 0 0 0,-2 0 0 16,2 1 0-16,-3-2 0 0,0 0 0 0,1 1 0 15,-4 2 0-15,4 2 0 0,0-2 0 0,3 2 0 16,0-4 0-16,-2 0 0 0,-1 0 0 0,1 2 0 16,4 0 0-16,-2 3 0 0,-1 3 0 0,1-1 0 15,1 0 0-15,1 0 0 0,0 0 0 0,-1 2 0 16,-2 3 0-16,2-2 0 0,2-1 0 0,0-1 0 15,-2 0 0-15,0 2 0 0,2 2 0 0,0-1 0 16,1-2 0-16,1 1 0 0,-1 2 0 0,0 1 0 16,1 3 0-16,2-2 0 0,-3-1 0 0,2-2 0 15,0-1 0-15,-2 1 0 0,2-2 0 0,0 2 0 0,2 2 0 16,-3 3 0-16,-3 1 0 0,3 0 0 0,0-4 0 0,-2 1 0 16,-3-2 0-16,1 1 0 0,2 3 0 15,1 2 0-15,0-2 0 0,1 1 0 0,-2 0 0 0,0 0 0 16,0 1 0-16,0 1 0 0,0-2 0 0,0 0 0 15,3-2 0-15,-3 1 0 0,3 1 0 0,0 3 0 16,-2-3 0-16,-2 1 0 0,1 1 0 0,1 1 0 16,-1 0 0-16,-1 0 0 0,-2-2 0 0,1 1 0 15,-1 1 0-15,1-2 0 0,0-2 0 0,0 2 0 16,0-1 0-16,1 1 0 0,2 1 0 0,-1 1 0 16,1-4 0-16,-2-1 128 0,1-2-128 0,-1 3 0 15,0 0 0-15,-1 2 0 0,0 2 0 0,0 1 0 16,0 3 0-16,-1-2 0 0,-1-1 0 0,0-1 0 15,-5 0 0-15,3 2 0 0,0 0 0 0,0 2 0 16,1-2 0-16,-2 2 0 0,1 3 0 0,-3-2 128 0,2-1-128 0,0-1 0 16,-2-1 0-16,1 0 0 0,-1 2 0 0,2 2 128 15,-1 5-128-15,-1-2 128 0,0 0-128 0,-1-5 128 16,3-4 96-16,-1 2 32 0,-1 3 0 0,1-2 0 16,0 1 16-16,1 0 16 0,2-1 0 0,-1-2 0 15,0-4-48-15,2-2-16 0,1 0 0 0,2-3 0 16,1-1-224-16,2-4 128 0,0 2-128 0,-1 0 0 15,5 2 0-15,-1-2 0 0,-2-6 0 0,-1-4-11248 16,1-5-2304-16</inkml:trace>
  <inkml:trace contextRef="#ctx0" brushRef="#br1" timeOffset="83543.969">21499 1405 1839 0,'0'0'160'0,"0"0"-160"0,0 0 0 0,-2 9 0 16,2-9 1840-16,0 0 336 0,0 0 64 0,0 0 0 15,0 0-1008-15,0 0-208 0,0 0-32 0,0 0-16 0,0 0 48 0,0 0 16 16,0 0 0-16,0 0 0 0,9-9-304 0,-1 0-64 16,0-1-16-16,2-1 0 0,2-1-336 0,-1-1-80 15,1 0-16-15,-1 0 0 0,1 0-96 0,2 2 0 16,-2 0-128-16,1 1 192 0,-3 3-192 0,1 2 0 15,-1 2 0-15,-4 2 0 0,-6 1 0 0,10 6 0 16,-1 4 0-16,-2 4 0 0,-5 1 0 0,0 4 0 16,-2 3 0-16,-1 2 0 0,-2 0 160 0,-2 2-160 15,0 1 160-15,-1-1-160 0,-4 0 160 0,4-2-160 16,-3-1 160-16,2-4-160 0,0-5 288 0,2-1-32 16,3-2-16-16,1-2 0 0,1-9 96 15,0 0 32-15,0 0 0 0,0 0 0 0,2-8 80 0,4-3 0 0,2-5 16 16,2-4 0-16,1-3-112 0,2 1-32 0,2 1 0 15,0 0 0-15,1-2-320 0,-1 0 128 0,1 1-128 0,1 1 0 16,-2 4 0-16,1 2 0 0,-1 0 0 0,-1 2 0 16,0 4 0-16,-1 2 0 0,-2 3 0 0,0 1 0 15,0 3 0-15,-2 3 0 0,-9-3 0 0,8 7 0 16,-1 2 0-16,-1 1-128 0,-5 0 128 0,-1 1 0 16,-1 1 0-16,-3 0 0 0,0 0 0 0,1 0 0 15,-1-2 0-15,0-1 0 0,4-9 128 0,-5 8-128 16,1-2 0-16,4-6 0 0,0 0 0 0,0 0 128 15,0 0-128-15,0 0 192 0,2-7-64 0,4-3 0 16,0 1 128-16,4-2 48 0,0-2 0 0,1-1 0 16,1 1-176-16,-1 1-128 0,1 1 192 0,0 0-192 15,2 1 128-15,-1 3-128 0,-2-2 0 0,1 3 0 0,0 4 0 0,1 2 0 16,-1 2 0-16,0 5 0 0,-2 3 0 0,1 2 0 16,-2 1 0-16,0 1 0 0,0 1 0 0,0 0 0 15,-1 0 0-15,0 1 0 0,-2-3 0 0,0-2 0 16,1 1 0-16,-1-5 0 0,-6-7 0 0,9 4 0 15,3-2 0-15,-12-2 0 0,0 0 0 0,0 0 0 16,13 1 0-16,1-3 0 0,-6-2 0 0,2-3 128 16,-2 0-128-16,1-3 160 0,2-1-160 0,-2 0 128 15,-1 0-128-15,2 0 128 0,0-3-128 0,-1 3 0 16,-5-3 0-16,3 2 128 0,2 1-128 0,-3 0 0 16,0 0 0-16,-1 1 0 0,0 2 0 0,-5 8 0 15,5-6 0-15,-5 6 0 0,0 0 0 0,0 0 0 16,0 0 0-16,0 0 0 0,0 0 0 0,0 0 0 15,3 9 0-15,-2 2 0 0,-2 1 0 0,-1 0 0 0,2 1 0 16,0 0 0-16,-1 0 0 0,1 1 0 0,0-1 0 16,4-2 0-16,-4-11 0 0,4 9 0 0,3-3 0 0,-7-6 0 15,7 7 0-15,2-4 0 0,-9-3 0 0,11-1 0 16,1-3 0-16,1 0 0 0,0-2 0 0,1-4 192 16,-1-2 80-16,-2 1 32 0,-1 0 0 0,2-1 0 15,-1-2-96-15,0 1-16 0,-1 0 0 0,0 0 0 16,-1 1-192-16,1 0 144 0,-5 2-144 0,1-1 128 15,-1 2-128-15,-5 9 0 0,0 0 0 0,0 0 0 16,7-6 0-16,-7 6 0 0,0 0 0 0,0 0 0 16,5 10 0-16,0 0 0 0,-1-1 0 0,-1 1 0 15,-1 0 0-15,2 0 0 0,-4-10 0 0,2 11 0 16,1-1 0-16,1-2 0 0,-4-8 0 0,7 8 0 0,-7-8 0 0,9 5 0 16,1-2 0-16,1-2 0 0,-2-2 0 0,3-2 0 15,1-3 0-15,2 1 0 0,1-3 0 0,-1 0 0 16,1-1 0-16,0 1 0 0,1-1 0 0,-1 2 0 15,1 2 0-15,-2-1 0 0,-2 2 0 0,0-1 0 16,1 4 0-16,-4 0 0 0,2-1 0 0,-1 1 0 16,-11 1 0-16,0 0 0 0,8 2 0 0,-8-2 0 15,0 0 0-15,0 0 0 0,9 2 0 0,-9-2-144 16,0 0 144-16,0 0-208 16,0 0-624-16,0 0-112 0,0 0-16 0,0 0-7616 15,0 0-1504-15</inkml:trace>
  <inkml:trace contextRef="#ctx0" brushRef="#br1" timeOffset="84307.943">22965 800 3679 0,'0'0'320'0,"-6"-2"-320"16,-1-7 0-16,7 9 0 0,-5-6 3456 15,5 6 608-15,0 0 128 0,0 0 32 16,-8 2-2880-16,0 5-576 0,-1 5-128 0,1 4 0 0,-3 0-304 0,1 5-48 15,-2 4-16-15,-2 7 0 0,3 4-16 0,0 2-16 16,0-1 0-16,2 2 0 0,1 0-32 0,3 0 0 16,4-3 0-16,1-4 0 0,1-2-80 0,3-5-128 15,2-3 176-15,2-1-176 0,1-5 144 0,2-2-144 16,-1-2 0-16,2-3 144 0,0-3-144 0,2-3 160 16,2 0-160-16,-1-6 160 0,-1-2-368 0,-2-1-80 15,2-1-16-15,-2-3-6784 16,-1-2-1360-16</inkml:trace>
  <inkml:trace contextRef="#ctx0" brushRef="#br1" timeOffset="84514.082">22668 1121 15663 0,'-24'4'1392'0,"10"-1"-1120"0,2 0-272 0,1-2 0 15,11-1 1472-15,0 0 224 0,0 0 48 0,0 0 16 16,0 0-1376-16,0 0-384 0,9-8 128 0,3 3-128 15,5-1 336-15,4-1 32 0,1-2 0 0,7 1 0 16,4 3-176-16,3 1-16 0,0 1-16 0,1 0 0 16,-3-1-160-16,2 2 0 0,0 0 144 0,3 0-144 15,-6-2-1440-15,-1 2-352 0,-4 0-80 0,-3 0-16 16</inkml:trace>
  <inkml:trace contextRef="#ctx0" brushRef="#br1" timeOffset="85645.788">23507 1014 14735 0,'0'0'640'0,"0"0"160"0,0 0-640 0,-6 9-160 16,-2 1 0-16,1 2 0 0,-1-1 1584 0,-1 3 272 15,-5 2 64-15,1 0 16 0,1 2-1488 0,-1-2-320 16,2 4-128-16,2-1 128 0,1 0-128 0,3-3 0 15,2-1 0-15,3-1 0 0,2-3 0 0,2-3 128 16,1-1-128-16,2-3 0 0,3 0 272 0,0-3-16 16,3-1-16-16,1-2 0 0,0-2 192 0,4-1 32 0,3-3 16 15,-2 0 0-15,-1 0-48 0,2-2-16 16,1-1 0-16,-5 0 0 0,-1-1-144 0,-5 0-16 0,-3-2-16 0,0 3 0 16,0 1-48-16,-5 2-16 0,-4-1 0 0,-3 1 0 15,3 0 16-15,-5 3 0 0,-5 1 0 0,-1 0 0 16,-1 0-192-16,-2-1 192 0,1 1-192 0,2 0 192 15,2-2-192-15,0 1 0 0,3-1 144 0,3 2-144 16,-1 0 0-16,6 4 0 0,0 0 0 0,0-8 0 16,1-1 0-16,2 0 0 0,3 0 0 0,3-2 0 15,3 1-144-15,0 3 144 0,2 1-160 0,2 1 160 16,-3-1 0-16,1 2 0 0,2 0 0 0,0 2 0 16,3 1 0-16,-1 2 0 0,-2 3 0 0,-1 0 0 15,0 1 0-15,-4 3-176 0,-2 3 176 0,1 5-160 16,-3 0 160-16,-2 1 0 0,1-2 0 0,-3 4 0 0,-1 2 0 0,0 1 0 15,-2-5 0-15,0 1 0 0,-2-2 0 0,2-1 0 16,3-4 0-16,-1 0 128 0,2-5-128 0,0 1 0 16,-4-7 0-16,7 6 0 0,2-2 0 0,0-2 144 15,1-2-144-15,1-2 0 0,2-3 384 0,-2-1-48 16,0-4 0-16,1 0 0 0,1-2-16 16,0-1-16-16,-3-1 0 0,2 0 0 0,2 0-112 0,0-1-32 15,0 0 0-15,-1 2 0 0,-2 0-160 0,4 2 192 16,1 0-192-16,0 1 192 0,-4 0-192 0,-2-1 0 15,-2-2 0-15,1 2 0 0,1 2 0 0,0-2 0 16,0 1 128-16,-2-2-128 0,-2-4 0 0,1 4 128 0,3-1-128 16,-1-1 128-16,-3-2-128 0,1 1 0 0,0 1 0 0,-1-2 0 15,-2-1 0-15,2 0 128 0,-3 1-128 0,0 1 128 16,1 2-128-16,-2 1 0 0,0-2 0 0,-1 2 0 16,0 0 0-16,-1 3 0 0,0 9 0 0,0 0 0 15,0-7 0-15,0 7 0 0,0 0 0 0,0 0 0 16,0 0 0-16,0 0 0 0,0 0 0 0,-4 12 0 15,-4 6 0-15,3 0 0 0,-3 0-144 0,0 4 144 16,-3 0 0-16,3 5-160 0,0-1 160 0,-1 2-128 16,-1 0 128-16,2 0 0 0,4-1 0 0,3 0 0 15,1-2 0-15,0-3 0 0,0-3 0 0,2-3 0 16,3-3 0-16,-1-1 0 0,0-2 0 0,2-2 0 16,5-4 0-16,2 1 0 0,-4-6 0 0,3-3 0 15,1 2 0-15,1-1 0 0,1-5 128 0,-1-3-128 16,-1-4 160-16,2-4-32 0,-1-3-128 0,0 0 192 0,-1 2-192 0,2-3 0 15,-1 0 128-15,0-3-128 0,-1 0 0 0,2-1 128 16,-3 2-128-16,1-5 0 0,-1-4 0 16,1-1 0-16,1-1 0 0,-8 14 0 0,2-6 0 0,0-1 128 15,-1 2-128-15,0 1 0 0,1 5 0 0,-4 4 0 16,-1 0 0-16,2-4 0 0,-2 9 0 0,-3 12 0 16,0 0 0-16,-4 6-160 0,0 5 32 0,0 5 0 15,-2 5 0-15,1 5 0 0,-1 2 128 0,0 3 0 16,-1 1 0-16,-7 28-128 0,0-8 128 0,1-9 0 15,5-7 0-15,-1-4 0 0,1-4 0 0,0-2 0 16,3-2 0-16,3-4 0 0,-3-6 0 0,4-2 0 16,1 1 0-16,1-6 0 0,-1-7 0 0,0 0 0 0,0 0 0 15,0 0 0-15,0 0 128 0,0 0 48 0,8-9 16 16,-1 1 0-16,-1-1 16 0,1-1 16 0,-1-1 0 16,0 2 0-16,2 3-224 0,0 0 0 0,3 1 0 15,-3 3 0-15,-8 2 0 0,12 6 0 0,4-1 0 0,-4 5 0 16,-2 5 0-16,1-3-128 0,2-1 128 0,-1 3 0 15,-3 1 0-15,2 3 0 0,2 1 0 0,0-1 0 16,0 1 0-16,-2-1 0 0,-2 2 0 0,2-2 0 16,-2-2 0-16,0-2 0 0,-3-1 0 0,2-2 0 15,-4-2 0-15,0 0 0 0,-4-9-160 0,0 0 160 16,0 0-2432-16,0 0-384 0</inkml:trace>
  <inkml:trace contextRef="#ctx0" brushRef="#br1" timeOffset="85817.615">23992 891 27647 0,'-11'-2'2448'0,"11"2"-1952"15,0 0-496-15,0 0 0 0,0 0 1040 0,5 4 112 16,5 0 32-16,4-1 0 0,3-1-1008 0,2-1-176 16,0-1 0-16,6 0-160 0,-2 0 160 0,1 0-192 15,0 0 192-15,-2 1-192 16,-3 1-1520-16,-2 2-304 0,-1-2-64 0</inkml:trace>
  <inkml:trace contextRef="#ctx0" brushRef="#br1" timeOffset="86652.148">22090 2166 9215 0,'-5'-11'816'0,"5"11"-656"0,-2-9-160 0,0 1 0 0,-1 0 1040 0,3 8 176 16,-5-6 48-16,5 6 0 0,0 0 0 0,0 0 0 15,-9-3 0-15,9 3 0 0,0 0-464 0,-7 5-96 16,-1 4 0-16,4 2-16 0,-3 2-416 0,0 4-80 16,1 0 0-16,-1 2-16 0,1 0 80 0,1 2 0 15,2-3 16-15,1 1 0 0,1-2-16 0,2-3-16 16,1-3 0-16,-2-11 0 0,5 7-16 0,-5-7 0 0,11 1 0 0,2-5 0 16,1-3 416-16,1-4 96 0,1 0 16 0,-1-5 0 15,0-5-176-15,1 0-16 0,-1 1-16 0,1 1 0 16,-2 2-272-16,-3 1-48 0,-1-1-16 0,0 0 0 15,-4 1-208-15,0 1 176 0,-2 2-176 0,-2 0 160 16,2 2-160-16,-2 2 128 0,-3 1-128 0,1 8 128 16,4-8-128-16,-4 8 0 0,0 0 0 0,0 0 0 15,0 0-160-15,10-1 160 0,1 2 0 0,-1 4-144 16,2-3 144-16,0-1 0 0,0-1 0 0,0 0 0 16,3 1 0-16,-2 0 0 0,-1-1 0 0,0 0 0 15,1 0 0-15,-2 2 0 0,0 2 0 0,-1 0 0 16,-10-4 0-16,9 6 0 0,-2-1 0 0,-7-5 0 15,5 8 0-15,-2 0 0 0,-3-8 0 0,3 11 0 0,-1-2 0 0,-1 0 176 16,-1-9-48-16,-1 9 0 0,1-9-128 0,2 8 160 16,-2-8-160-16,0 0 160 0,0 0-160 0,0 0 0 15,8 0 0-15,-1-5 128 0,1-3 112 0,2-2 16 16,3-1 0-16,2-1 0 0,-3-4-64 0,2 4-16 16,1 0 0-16,1 1 0 0,-1 1-176 0,1 0 0 15,-1 1 0-15,1 3 0 0,1 1 0 0,1 4 0 16,-3 1 0-16,1 4 0 0,0 4 0 0,-2 4 0 15,-3 3 0-15,1 0 0 0,0 1 0 0,-3-1 0 16,-3 0 0-16,0 1 0 0,4-1 0 0,0-2 0 16,-1-2 0-16,2-2 0 0,0-2 0 0,0-4 128 15,-1 1-128-15,0-1 0 0,-2-3-208 0,3-1-128 0,-2-2-32 16,0 0-8976 0,-2-2-1792-16</inkml:trace>
  <inkml:trace contextRef="#ctx0" brushRef="#br1" timeOffset="87367.829">21912 3068 18015 0,'0'0'800'0,"0"0"160"0,0 0-768 0,0 0-192 16,0 0 0-16,0 0 0 0,0 0 352 0,0 0 32 15,-4-6 0-15,4 6 0 0,-4-5 624 0,4 5 128 16,-7-2 16-16,1 1 16 0,-4 1-320 0,0 1-64 16,-1 3-16-16,-5 1 0 0,-2-1-256 0,-2 0-64 15,-2 1-16-15,-2 0 0 0,0 2-64 0,-4-2-16 0,1 0 0 0,0 0 0 16,2 1-160-16,-2-1-16 0,7 0-16 0,-2-1 0 15,3-1 0-15,1 0 0 0,1-2 0 16,2 0 0-16,4 1 32 0,1-1 0 0,2-1 0 16,8 0 0-16,-7-3 80 0,7 3 32 0,0 0 0 0,0 0 0 15,0 0-96-15,0 0-16 0,0 0 0 0,0 0 0 16,0 0-192-16,0 0 0 0,10-1 0 0,0 1 0 16,-1 3 0-16,-9-3-128 0,8 4 128 0,0 2 0 15,-8-6 0-15,8 8 0 0,-3 0 0 0,1 3 0 16,-4 4 0-16,-1 1 0 0,-2 1 0 0,-1 1 0 15,-4 1 0-15,1 4 0 0,-3 0 0 0,-2 4 0 0,-3-2 0 16,0 2 128-16,0-2-128 0,-2-1 144 0,1-1-144 16,0-1 0-16,-1-1 144 0,2 0-144 0,-1-4 0 15,1 4 128-15,2-1-128 0,2-2 0 0,0-2 0 0,5 1 0 16,2-1 0-16,-2-3 0 0,1-4 0 0,3-9 0 16,1 11 0-16,-1-11 0 0,0 0 0 0,10 9 0 15,2-2 0-15,1-2 0 0,6-2 0 0,-3 0 0 16,2-1 0-16,0 0 0 0,-1-2 0 0,0 0 0 15,-3 1 0-15,-1 0 128 0,-1 0-128 0,0-2-256 16,-4-1 64-16,-8 2 0 16,11 0-2080-16,-11 0-416 0,8-6-96 0</inkml:trace>
  <inkml:trace contextRef="#ctx0" brushRef="#br1" timeOffset="87648.563">21644 3452 18431 0,'0'0'1632'0,"0"0"-1312"0,0 0-320 0,-7-1 0 16,7 1 928-16,0 0 112 0,0 0 32 0,0 0 0 15,0 0-224-15,0 0-32 0,4-8-16 0,4 0 0 16,3 1 48-16,3-3 16 0,5 0 0 0,0 0 0 15,0 0-224-15,3 1-64 0,2 2 0 0,-1 1 0 16,-1-2-320-16,0 4-80 0,-5 1-16 0,1-1 0 0,-2 1-160 0,-1 2 0 16,-1 1 0-16,-4 0 128 15,-1-2-400-15,2 2-96 0,-4 0-16 0,-7 0 0 16,9 0-1840-16,-9 0-368 0,0 0-80 0</inkml:trace>
  <inkml:trace contextRef="#ctx0" brushRef="#br1" timeOffset="88088.512">22257 3043 13823 0,'0'0'1216'0,"0"0"-960"0,0 0-256 0,0 0 0 0,0 0 976 0,0 0 160 0,0 0 16 0,0 0 16 16,10-1-432-16,-10 1-96 0,0 0 0 0,0 0-16 16,4 9 336-16,-2 2 64 0,-3 2 0 0,-1 3 16 15,-1 3-224-15,0 2-48 0,0 1-16 0,-2 2 0 16,-2 2-112-16,0-2-32 0,-2-3 0 0,1 2 0 15,4 5-160-15,0-4-16 0,0-1-16 0,0-1 0 16,-1-2 624-16,3-2 128 0,0-3 32 0,2-2 0 31,2-2-1712-31,1-2-352 0,-2-2-64 0,-1-7-16 0,0 0 944 0,0 0 0 0,10 3 0 0,0-1 176 0,6-1 16 16,0-1 0-16,3-1 0 0,1 1 0 0,4-1-192 16,-1 1 128-16,-1 0-128 0,1 0 128 0,-1 0-128 0,0 1 0 15,-2 0 0-15,0-1 0 0,-3 0 0 0,2-1-256 16,-3-1 64-16,-1 0 16 15,-4 0-2464-15,0 0-496 0</inkml:trace>
  <inkml:trace contextRef="#ctx0" brushRef="#br1" timeOffset="88338.479">22763 3359 16575 0,'0'0'1472'0,"7"7"-1168"0,-3 0-304 0,0 1 0 16,2 0 656-16,-1 2 80 0,-1 1 16 0,1 1 0 16,1 1 208-16,-4 1 64 0,0-1 0 0,0 1 0 15,-1 1 0-15,-2 1 16 0,-2 0 0 0,1 1 0 16,-2 0-96-16,0 0-32 0,-1-1 0 0,-2 1 0 16,0-1-432-16,1 1-96 0,-4-2 0 0,0 1-16 15,0-3-208-15,-1 0-32 0,3-1-128 0,1-3 192 16,-2-3-192-16,9-6 0 0,0 0 0 0,0 0 0 15,0 0-2000 1,-5-5-400-16,3-4-80 0</inkml:trace>
  <inkml:trace contextRef="#ctx0" brushRef="#br1" timeOffset="88860.657">23369 2941 20271 0,'0'0'1792'0,"3"-8"-1424"0,-2 0-368 0,-1 8 0 16,4-8 384-16,-4 8 16 0,-1-7 0 0,1 7 0 16,0 0 400-16,0 0 80 0,0 0 16 0,0 0 0 15,-4 8-256-15,1 2-32 0,1 2-16 0,-3 4 0 16,1 1-48-16,-3 4-16 0,1 0 0 0,-3 3 0 16,0 1 48-16,-1-1 16 0,-1 1 0 0,-1 1 0 15,-1 2-80-15,1 1 0 0,-2-4-16 0,3 0 0 16,1-1-112-16,0-1 0 0,-1-1-16 0,3-4 0 15,0 0-64-15,3-3-16 0,-2-5 0 0,6-1 0 16,1-9-16-16,0 0 0 0,0 0 0 0,10 4 0 16,6-1 112-16,-1-1 32 0,0-5 0 0,3 2 0 0,3 0-64 15,1-1-16-15,1-1 0 0,1-2 0 0,0-2-112 16,4-1-32-16,0 0 0 0,0 0 0 0,-1 1-192 0,0-2 176 16,0-1-176-16,-2 1 160 0,-8 2-160 0,0-1 0 15,-2-3 0-15,-1 2 128 0,-3 0-128 0,-1 2 0 16,-1-2 0-16,-5 0 0 15,1 0-1568-15,-3 3-352 0,-2 6-64 0,-1-7 0 16,1 7-960-16,-4-8-192 0,-2 1-48 0,-2 2 0 0</inkml:trace>
  <inkml:trace contextRef="#ctx0" brushRef="#br1" timeOffset="89489.245">23820 2616 13823 0,'-10'0'608'0,"10"0"128"0,0 0-592 0,0 0-144 0,-8 1 0 0,8-1 0 16,0 0 1488-16,0 0 272 0,0 0 48 0,0 0 16 15,2-8-432-15,4 1-96 0,2-1-16 0,3-1 0 0,2-1-336 0,2-1-80 16,2-2-16-16,2 0 0 0,-2 0-176 0,3 0-32 16,1 2-16-16,0 2 0 0,0-2-208 0,-3 1-32 15,-2 0-16-15,-2 2 0 0,-2-1-32 0,-1 4 0 16,-1 0 0-16,-2 2 0 0,-8 3-112 0,8-2-32 15,-8 2 0-15,0 0 0 0,8 1-64 0,-8-1 0 16,7 9-128-16,-5 3 192 0,0 2-16 0,2 5-16 16,2 1 0-16,-2 2 0 0,-4 2-160 0,1 1 128 15,2 5-128-15,-2 2 128 0,-3 5-128 0,1-1 0 16,0 1 0-16,0 3 128 0,-1 6-128 0,5-2 0 16,0-2 0-16,1-3 128 0,1-3-128 0,-3-6 0 15,1 1 0-15,5-3 0 0,-1 1 0 0,-1-3 0 0,-1-1 0 16,2-1 0-16,3 0 0 0,1-3 0 15,-4-1 128-15,3 2-128 0,-3 1 0 0,3-2 0 0,0 2 0 16,0-3 0-16,-1-3 0 0,-1 0 0 0,0 0 0 0,0 0 0 16,-1-3 0-16,-4-2 0 0,1 0 0 0,2-2 128 15,-3 0-128-15,-3-1 128 0,0-9-128 16,-1 8 128-16,-4-1 144 0,0-1 32 0,1-1 0 0,-4 0 0 16,-1-1 224-16,-4 2 48 0,-2-1 16 0,-1 1 0 15,1-1-80-15,-3 1-32 0,-5 0 0 0,2 2 0 16,4-2-288-16,-3 1-64 0,0-1-128 0,-1-2 192 15,-1 4-192-15,1-3 0 0,3 0 0 0,1-3-160 32,1 1-1280-32,1-1-256 0,3-2-48 0,2 0-9216 0,3 0-1840 0</inkml:trace>
  <inkml:trace contextRef="#ctx0" brushRef="#br1" timeOffset="96256.061">3238 7278 5519 0,'0'0'240'0,"-8"-4"64"0,1-2-304 0,7 6 0 0,0 0 0 0,-6-1 0 15,-3-5 1680-15,4 2 288 0,-4-1 48 0,3 4 16 16,-3 6-1392-16,2-2-256 0,-5-3-64 0,0 1-16 15,-1-1-304-15,2 2 0 0,-3 3 128 0,0-5-128 16,-2-5 0-16,0 3 0 0,-5 2 0 0,1-3 0 16,2-5 128-16,0 1-128 0,3 3 0 0,-2 0 0 15,1-1 0-15,-2-1 0 0,1-3 0 0,1 1 0 16,-1 3 0-16,2 2 0 0,-1 2 0 0,-1-2 0 0,1-4 0 16,0 3 0-16,1 4 0 0,0 1 0 0,1 0 128 0,1-1-128 15,1 4 0-15,1 0 0 0,3 1 0 0,0 1 0 16,0-3 0-16,1 5 0 0,3 3 0 0,-3 1 0 15,2-1 0-15,2-3 0 0,3-8 0 0,-3 11 0 16,2 2 0-16,0-2 0 0,1-11 0 0,1 10 0 16,-3-1 0-16,1 1 0 0,0 1 0 0,1 1 0 15,-2 0 0-15,0 1 0 0,-1 0 0 0,2 1 0 16,-2 2 0-16,0-1 0 0,0 2 0 0,2 1 0 16,2 3 0-16,-1 1 0 0,-2 0 0 0,1 1 0 15,1-1-128-15,-1 7 128 0,0 3 0 0,-1 0 0 16,-2 1 0-16,2-1 0 0,0 1 0 0,-2 1 0 15,1-3 160-15,-2-4-160 0,1-4 0 0,1-1 128 16,-1-4-128-16,-2-4 0 0,4-1 0 0,-1-3 128 16,0 1-128-16,-2-1 0 0,3-2 0 0,2-8 0 0,0 0 128 0,-4 8-128 15,4-8 128-15,0 0 0 0,0 0 0 0,0 0 0 16,0 0 144-16,0 0 32 0,0 0 0 0,0 0 0 16,0 0 256-16,0 0 48 0,0 0 16 0,0 0 0 15,0 0-256-15,0 0-48 0,0 0-16 0,0 0 0 16,0 0-112-16,0 0-32 0,0 0 0 0,10 0 0 15,-1 0-160-15,2 0 0 0,0 0 0 0,0 2 0 16,2 2 0-16,4 1 0 0,0-1 0 0,4 0 0 16,1 4 0-16,1-1 0 0,-1-2 0 0,1 2 0 15,-1-3-160-15,4 4 160 0,-3 2-208 0,1-3 80 16,-3-1 128-16,0 1 0 0,1 0-144 0,-1 0 144 16,1-3 0-16,-2 1-144 0,0 0 144 0,1 3 0 0,-1 0 0 0,-2-3 0 15,-3 1 0-15,-1-4 0 0,0-2 0 0,-1 1 0 16,-3-3 0-16,0 1 0 0,-10 1 0 0,0 0 0 15,7-6 0-15,-7 6 0 0,6-5 0 0,-3-3 128 16,-3-1-128-16,0-2 192 0,1 1 48 0,0-2 0 16,-1-1 0-16,1-1 0 0,1-3-112 0,-1 1 0 15,0-2-128-15,3-2 192 0,-1-3-192 0,2 0 0 16,-1-3 128-16,1 0-128 0,-5-1 0 0,0-4 0 16,0 1 0-16,0-3 0 0,-1 2 0 0,-1 0 0 15,-2-4 0-15,1 2 0 0,-2-1 0 0,-1 2 176 16,-3 2-176-16,2 1 160 0,4 4 128 0,0 3 32 15,-2 3 0-15,1 4 0 0,3 3 208 0,0 1 48 16,-1 3 16-16,2 8 0 0,0 0-336 0,0 0-64 16,0 0 0-16,0 0-16 0,0 0-320 0,5 6-64 0,3 3-16 0,-3 1-10784 15</inkml:trace>
  <inkml:trace contextRef="#ctx0" brushRef="#br1" timeOffset="97358.272">3775 5547 11055 0,'0'0'976'0,"0"0"-784"0,0 0-192 0,0 0 0 16,0 0 0-16,0 0 176 0,0 0-176 0,0 0 160 15,0 0-160-15,0 0 128 0,-6 6-128 0,-2-1 128 16,-2 2 128-16,-2 2 0 0,-3-2 16 0,-4 6 0 15,-3 0-128-15,-3 1-16 0,-4 0-128 0,-1 1 192 16,-3-1-192-16,1 1 0 0,0 1 128 0,0-4-128 16,0-3 0-16,1-3 0 0,0-2 0 0,2 0 0 15,-1-1 208-15,0-2 0 0,2-1 0 0,-3 0 0 16,-1 1 128-16,0-1 32 0,-1-1 0 0,2 0 0 16,3-1 16-16,0 2 16 0,3 0 0 0,3-1 0 15,2-1-48-15,4 0-16 0,0-1 0 0,3 3 0 0,2 1-128 16,2 3-16-16,0-1-16 0,2 0 0 0,0 1-176 15,7-4 0-15,-4 8 0 0,4-8 0 0,-3 8 0 0,3 3 0 16,3 3 0-16,-1 0-176 0,1 0 176 0,0 5 0 16,3 0 0-16,-1 9 0 0,1 5 0 0,-1 4 0 15,3 3 0-15,-1 2 0 0,2 0 0 0,-3 2-128 16,3 0 128-16,-2 0 0 0,1-3 0 0,-1 2 0 16,-2 1 0-16,0-2 0 0,-4-2 0 0,0-4 0 15,-1-3 0-15,0-2 0 0,-1-3 0 0,1-2 0 16,-1-5 0-16,-2-3 0 0,-1-2 0 0,1-2 0 15,-1-2 0-15,1-1 0 0,3-11 144 0,-5 9-144 16,2-1 192-16,3-8-192 0,-5 5 320 0,5-5-32 16,0 0-16-16,0 0 0 0,0 0-64 0,0 0-16 15,0 0 0-15,0 0 0 0,0 0-16 0,0 0-16 0,0 0 0 0,11-5 0 16,-1-4-160-16,2 1 0 0,1 1 144 0,2 1-144 16,1-2 0-16,2 0 144 0,2 1-144 0,2 1 0 15,-3 5 0-15,4-1 0 0,2-1 0 0,3 2 0 16,2 1 0-16,0 2 0 0,-3-1 0 15,4 2 0-15,-1-2 0 0,0 1 0 0,1 2 0 0,1 0 0 16,0 1 128-16,-1-1-128 0,-1-1 0 0,-1 2 0 16,1-1 0-16,0-2 0 0,-2-2 0 0,0 0 0 15,-7 0 128-15,-2 0-128 0,-1 1 0 0,-3-4 0 16,-1-1 144-16,-4-1-144 0,-3 2 0 0,-7 3 144 16,8-4 16-16,-8 4 0 0,7-6 0 0,-7 6 0 15,0 0 96-15,7-4 32 0,-7 4 0 0,0 0 0 16,0 0-128-16,0 0-32 0,0 0 0 0,0 0 0 15,5-7-128-15,-5 7 160 0,0 0-160 0,0 0 160 0,1-10-32 0,-1 0 0 16,0 0 0-16,0 2 0 0,0-1 48 0,0-1 0 16,-1-2 0-16,0-4 0 0,-3-6-16 0,2-1 0 15,2-2 0-15,-1-7 0 0,1-6-32 0,0-4 0 16,1-1 0-16,0 1 0 0,1-1-128 0,1-3 192 16,-1-7-192-16,0 1 192 0,2 1-64 0,-1 3-128 15,0 4 192-15,-2 4-64 0,-2 0 272 0,1 8 48 16,2 6 16-16,0 2 0 0,0 2-96 0,3 4-32 15,-3 4 0-15,0 4 0 0,-2 10-336 0,0 0 0 16,4-7 0-16,-4 7-8720 16,0 0-1824-16</inkml:trace>
  <inkml:trace contextRef="#ctx0" brushRef="#br1" timeOffset="104197.367">1588 3545 8287 0,'-5'-4'736'0,"5"4"-592"16,-3-7-144-16,3 7 0 0,-5-7 2080 0,5 7 384 16,0 0 80-16,-4-8 16 0,4 8-1984 0,0 0-400 15,-4-6-176-15,4 6 160 0,-6-4-160 0,-2 2 192 16,-1 1-192-16,-1 1 192 0,0 0-32 0,-2 4 0 16,-4 4 0-16,-1 0 0 0,-4-3 0 0,-3 4 0 15,-2 3 0-15,-4 1 0 0,-2 1-32 0,0 2-128 0,-1-1 192 0,1 4-64 16,0 2 16-16,2 1 0 15,3 1 0-15,-2 3 0 0,2-1-144 0,3 1 160 0,2 1-160 0,2 2 160 16,-1 0 16-16,2-1 0 0,2 1 0 0,1-1 0 16,2 1-16-16,1 2 0 0,-2 3 0 0,4 1 0 15,0 3-160-15,1-2 160 0,0 2-160 0,3 1 160 16,5-1-32-16,0 1 0 0,-1-1 0 0,-1-1 0 16,2-1-128-16,0 1 0 0,1 5 0 0,2-1 0 15,6-2 0-15,0 2 0 0,3-1 0 0,-3 0 0 16,3 2 192-16,2-2-64 0,0-2 0 0,2 3 0 15,-3-1 32-15,2 3 0 0,0 2 0 0,1 0 0 0,-2 0-160 16,2 1 192-16,-1-1-192 0,1-3 192 0,-1-1-192 16,3-3 160-16,-2 0-160 0,1-1 160 0,0 3-32 15,0-1 0-15,-2 2 0 0,4-6 0 0,2-4-128 16,-1-6 0-16,-2-3 144 0,1-1-144 0,3-2 0 16,0-3 0-16,-6-3 0 0,0-2 0 0,0-3-176 0,0-2-96 15,0-4-32-15,-1 1-10432 16</inkml:trace>
  <inkml:trace contextRef="#ctx0" brushRef="#br1" timeOffset="104574.599">927 5661 1839 0,'0'0'160'0,"-9"1"-160"0,9-1 0 0,-7 4 0 16,7-4 3216-16,-8 6 624 0,8-6 112 0,-2 8 16 16,6 2-3056-16,0-1-608 0,1-1-128 0,3 0-32 15,1 0 176-15,3 2 48 0,-2 2 0 0,2-2 0 16,1-3 32-16,1 2 16 0,0 2 0 0,-2 0 0 15,0-3-16-15,0 2 0 0,2-1 0 0,-1 0 0 16,0-2 112-16,-2-2 0 0,1-4 16 0,0 1 0 16,1 3 160-16,-2-4 16 0,-1-3 16 0,3-4 0 15,3-3 0-15,-3-1 0 0,-2-1 0 0,2-3 0 0,4-2-112 16,-5-2-32-16,-5-4 0 0,-1 0 0 0,4-2-320 0,-1-3-64 16,3-2 0-16,0 0-16 0,0 2-176 0,-2-1-176 15,1 4 48-15,0 1-8912 16,-2-2-1776-16</inkml:trace>
  <inkml:trace contextRef="#ctx0" brushRef="#br1" timeOffset="105108.39">1104 4729 15663 0,'0'0'1392'0,"-5"-7"-1120"16,3 0-272-16,-1 1 0 0,3 6 1168 0,0 0 176 15,0 0 48-15,0 0 0 0,0 0-1136 0,9-2-256 16,-9 2 0-16,12-1 0 0,-2 0 0 0,3 1 0 16,0 2 0-16,0-1 0 0,-1-2 0 0,-1 2 0 15,6-1 0-15,2 2 0 0,-3 2 0 0,3-1 0 16,2 0 0-16,1-1 0 0,-5-1 0 0,2 2 0 15,0-3 0-15,0 2 0 0,-1-2 0 0,-3 1 128 16,1 0-128-16,-4-1 0 16,0 0-352-16,-2-1-144 0,-10 1-16 0</inkml:trace>
  <inkml:trace contextRef="#ctx0" brushRef="#br1" timeOffset="105326.813">1276 4364 20671 0,'-8'-8'912'0,"8"8"192"0,0 0-880 0,-7-9-224 0,0 3 0 0,2 0 0 16,1 2 384-16,4 4 48 0,0 0 0 0,0 0 0 0,0 0-176 0,0 0-48 16,0 0 0-16,0 0 0 0,0 0-208 0,0 0 0 15,0 0 0-15,2 10 0 16,1 0-448-16,1-1-16 0,-2 0-16 0,0 0-9200 15</inkml:trace>
  <inkml:trace contextRef="#ctx0" brushRef="#br1" timeOffset="105533.802">1334 4937 32079 0,'-8'-10'1408'0,"8"10"320"0,-7-1-1392 0,7 1-336 0,0 0 0 0,0 0 0 15,-7-6-192-15,7 6-96 0,0 0-32 0,0 0 0 32,0 0-1488-32,0 0-304 0,0 0-64 0,0 0-9392 0</inkml:trace>
  <inkml:trace contextRef="#ctx0" brushRef="#br1" timeOffset="106068.416">1676 4473 16575 0,'-4'-14'1472'0,"3"7"-1168"16,-3-1-304-16,4 0 0 0,3 1 1488 0,-1-1 240 15,2 0 64-15,2 4 0 0,4 1-1600 0,1-1-320 0,2-1-64 0,0 0-16 16,-1 2 208-16,3 2 0 0,2 1-160 0,3 0 160 16,0 0 0-16,1 3-144 0,-2 3 144 0,1 1 0 15,-5 2-128-15,0 0 128 0,1 2 0 0,-5 3 0 16,-1 4-208-16,-1 3 64 0,-5 1 16 0,-1 2 0 16,-3 2-16-16,-2 4 0 0,-2-1 0 0,-5 4 0 15,1-2 144-15,-6 0 0 0,-6 1-144 0,1 0 144 16,1-2 0-16,-2-3 240 0,-5-2-48 0,4-1 0 15,-1-2 176-15,3 0 16 0,2-1 16 0,3-4 0 16,2-1-208-16,2-1-32 0,2-1-16 0,3-4 0 16,5-10-144-16,0 0 128 0,9 10-128 0,3-5 128 15,1-4 288-15,9-1 48 0,8-1 16 0,4 1 0 0,-1 0-160 0,3 0-48 16,2-1 0-16,1-2 0 0,3-1-272 16,0-3 128-16,2 2-128 0,7-1 0 15,1 1-1072 1,2-1-320-16</inkml:trace>
  <inkml:trace contextRef="#ctx0" brushRef="#br1" timeOffset="118349.597">20886 4855 2751 0,'0'0'128'0,"0"0"16"0,0 0-144 0,0 0 0 0,-10-2 0 0,2 0 0 16,0-2 1904-16,-1 0 336 0,-1 2 80 0,0 1 16 15,-1 1-1232-15,0-1-240 0,-3 0-48 0,0 1-16 16,-1 2-96-16,0 1 0 0,0 2-16 0,-2-1 0 16,-2 1-96-16,-1 1-16 0,0 3 0 0,-1 1 0 0,-1 1-128 0,0 0-16 15,0-1-16-15,2 3 0 0,2 5-32 0,1-3 0 16,-1-2 0-16,2 0 0 0,1 2-160 0,4-1-32 15,0 1-16-15,5 1 0 0,3-1 48 16,1 2 16-16,-1 0 0 0,3-1 0 0,-1-1-48 0,3-1-16 16,5-2 0-16,2 3 0 0,-1 0 96 0,5-1 32 15,2 1 0-15,3-1 0 0,-1 0-160 0,2 1-16 16,1-2-128-16,-3 6 192 0,-1-3-192 0,0 2 128 16,1-2-128-16,-3 3 0 0,-1 3 128 0,-4-3-128 15,0 0 0-15,-4 2 0 0,0 1 128 0,-2 0-128 16,-5-4 0-16,-2 1 144 0,-1 0 64 0,-2 1 16 15,-1-1 0-15,-3 2 0 0,-3 2 96 0,-1-2 0 16,-2-3 16-16,-1 0 0 0,-2 0-16 0,2-2 0 0,2-2 0 16,-2 0 0-16,3-2-48 0,-1-1-16 0,1-4 0 15,3 0 0-15,3-3-96 0,1 0-32 0,-1-1 0 0,9-3 0 16,0 0 64-16,0 0 16 0,-8-2 0 0,8 2 0 16,0 0 32-16,0 0 0 0,0 0 0 0,0 0 0 15,0 0-240-15,0 0 0 0,13 4 128 0,-2 3-128 16,0 1 0-16,2 3 0 0,-2 4 0 0,1 1 0 15,2 2 0-15,-2 1 0 0,1 1 0 0,-3 3 0 16,-1 2 0-16,-4 1-128 0,-1 0 128 0,1 1 0 16,-4 2 0-16,1 2 0 0,-2-1 0 0,0-1 0 15,0 0 0-15,0 1 0 0,0 3 0 0,2 1 0 16,4-3 0-16,2 0 0 0,1 2 0 0,1-5 0 16,2-2 0-16,4-3 128 0,1 0-128 0,3-1 144 15,1 0-144-15,0-3 0 0,2-3 0 0,-1 0 0 16,2-1 0-16,2-2 128 0,2-1-128 0,0-1 0 0,-3-1-160 0,3-2-112 15,0-1-32-15,2-1-9040 16,-2 1-1792-16</inkml:trace>
  <inkml:trace contextRef="#ctx0" brushRef="#br1" timeOffset="119371.868">23802 4521 14975 0,'0'0'656'0,"0"0"144"0,-4-9-640 15,1 3-160-15,-1 0 0 0,4 6 0 0,0-8 304 0,0 8 16 0,6-8 16 0,3 0 0 16,1 2-64-16,3-1-16 0,2 0 0 0,3 1 0 16,1-3 32-16,4 1 0 0,0-2 0 0,3 2 0 15,2 1 112-15,2-1 32 0,1 0 0 0,0 3 0 16,-3 2-48-16,0-1-16 0,3 2 0 0,-4 1 0 15,-2 3-144-15,-6 3-32 0,1 3 0 0,-2 2 0 16,-3-3-64-16,-2 3 0 0,-2 2-128 0,2 2 192 16,-5 3-64-16,0 1 0 0,-2 4-128 0,-2 5 192 15,-1 5 16-15,-3 1 0 0,0 1 0 0,-4 1 0 16,-1 1-16-16,1 2-16 0,-4-1 0 0,3-4 0 16,2-3-48-16,-3-1 0 0,3-2 0 0,1-1 0 15,0-3 32-15,5-2 0 0,2-1 0 0,1-1 0 0,0-2-160 16,3-1 192-16,2 1-192 0,0-3 192 0,0-3-48 0,2-3 0 15,-2-1 0-15,5 0 0 0,1-5 32 0,0 0 0 16,-2-3 0-16,2-1 0 0,-1-5 64 0,1-1 16 16,-3 0 0-16,0 0 0 0,1 2-80 0,-6 0-16 15,-1-2 0-15,-5 1 0 0,-3 7 16 0,0 0 0 16,0 0 0-16,0 0 0 0,0 0 48 0,0 0 16 16,0 0 0-16,-7 3 0 0,-3 2-240 0,1 3 144 15,0 2-144-15,-1 0 128 0,4 4-128 0,-3 4 0 16,2 1 0-16,-1 6 128 0,-1 1-128 0,1-1 0 15,4 3 0-15,-1-1 0 0,2 1 0 0,2 3 0 16,2 2 0-16,1-2 0 0,3-3 0 0,0-2 0 16,3 2 0-16,2-1 0 0,2 1 0 0,0-1 0 0,2 0 0 15,-2 0 0-15,1 3 0 0,1-3 0 0,-1 0 144 16,-1-1-144-16,-4 1 192 0,-1 0-16 0,-1 3-16 0,-3-3 0 16,-1-4 32-16,-2 1 16 0,-1-2 0 0,-3 1 0 15,-3 0 192-15,-4 0 48 0,-2-1 0 0,-3 3 0 16,-4 4 64-16,-8-1 32 0,-5 3 0 0,-2 0 0 15,-7 0-144-15,0 0-16 0,-2 0-16 0,-2 2 0 16,-1 2-240-16,1-1-128 0,4-2 128 0,-1-2-128 31,3-1-1440-31,6-5-352 0,8-4-80 0</inkml:trace>
  <inkml:trace contextRef="#ctx0" brushRef="#br1" timeOffset="122559.045">21359 4104 10127 0,'-8'-2'896'0,"-1"1"-704"0,1 0-192 0,8 1 0 15,-5-5 656-15,5 5 112 0,-8-4 0 0,1 2 16 16,7 2-256-16,0 0-48 0,-4-6-16 0,4 6 0 16,0 0 48-16,0 0 16 0,0 0 0 0,0 0 0 15,0 0-144-15,0 0-16 0,0 0-16 0,8-5 0 16,-4-1 128-16,3 2 32 0,-7 4 0 0,9-3 0 15,2 0-16-15,-2 0 0 0,1-1 0 0,3-1 0 16,-1 3 128-16,4-1 16 0,-1 2 16 0,4-2 0 16,-3 2-16-16,4 1-16 0,1 1 0 0,1-1 0 0,1-1-272 0,4-1-48 15,1 0-16-15,4 1 0 0,1 0-32 0,3-1-16 16,4-2 0-16,3 2 0 0,3 0-16 0,-1 0 0 16,-3-2 0-16,2 0 0 0,-1 2-32 0,3-3 0 15,4 0 0-15,0-2 0 0,2-3 96 0,2 0 16 16,2-1 0-16,-2 2 0 0,-1 0-64 0,-2-1-16 15,5-2 0-15,3 2 0 0,2 1-96 0,1 2-128 16,-3-1 176-16,1 0-176 0,-4-1 128 0,4 0-128 16,1-2 0-16,-3 1 0 0,0 2 0 0,2 0 0 15,1 1 0-15,-2 0 0 0,-4-2 0 0,1 1 0 16,1 0 128-16,0 2-128 0,2 4 0 0,-2-2 0 0,-4 2 128 16,-3 1-128-16,-3 0 0 0,3 0 0 0,-3 0 0 15,-1 0 0-15,1-6 0 0,-2 4 0 0,-5 2 0 0,-1 0 0 16,-4-1 0-16,-2 1 0 0,-2-2 0 0,-5 2 0 15,-3 1 0-15,-1 0 0 0,-2-1 0 0,-1 0 0 16,-3-1 0-16,0-1 0 0,-4 1 128 0,1-1-128 16,4 0 0-16,-3-1 0 0,-2 0 0 0,2 1 0 15,-3 0 128-15,1 1-128 0,1-2 0 0,-2-1 0 16,-5 3 0-16,3 0 0 0,-2 2 0 0,-7 0 0 16,9 0 144-16,-9 0-144 0,0 0 0 0,0 0 144 15,0 0-144-15,0 0 0 0,0 0 0 0,0 0 0 16,-9 3 0-16,-1 2 0 0,-1-3 0 0,-5 3 0 15,-1 1 0-15,-3 0 0 0,0 0 0 0,0 1 0 16,-4-2 0-16,1 4 128 0,-3-3-128 0,-1 0 0 0,-1-5 0 16,-5 0 0-16,-5 0 128 0,-3 3-128 0,-1-1 0 0,-1 2 0 15,-2-2 0-15,1 0 0 0,0 1 0 0,0 3 0 16,0-3 0-16,-2 1 0 0,-2 1 0 0,0 2 0 16,1 1 0-16,-1-2-176 0,0 1 176 0,1 0 0 15,3 1 0-15,0-1 0 0,0-1 0 0,0 0 0 16,-2-2 0-16,1 2 0 0,-1 0 0 0,0 0 0 15,0 0 0-15,0-2 0 0,2 0 0 0,0 0 0 16,-1 1 0-16,-2-3 0 0,-1407-2 0 0,2812 1 0 16,-1409-1 0-16,-1 3 0 0,2-1 0 0,2-1 0 15,2-1 0-15,-1 2 0 0,-2 3 0 0,2-2 0 16,-5 1 0-16,2-1 0 0,0 1 0 0,4-1 0 16,1 1 0-16,4-1 0 0,3-2 0 0,2 0 0 0,1 0 128 15,1 1-128-15,-1 0 0 0,2-2 0 16,1 2 0-16,1-1 0 0,-4 1 0 0,1-1 0 0,3 0 0 15,2 0 0-15,3-1 0 0,0 2 0 0,3 0 0 0,-1-2 0 16,2-4 128-16,-1-1 16 0,2 3 0 0,-2 1 0 16,2 1-144-16,2 2 0 0,-3-3 0 0,2 1 0 15,1 0 0-15,3 0 0 0,-2-1 0 0,3 1 128 16,-1 1-128-16,4 1 0 0,-1 1 0 0,0-4 0 16,-3 0 0-16,2-1 0 0,1 0 128 0,0 2-128 15,2 0 0-15,0 2 0 0,3-4 0 0,8 1 0 16,-7 2 0-16,7-2 0 0,0 0 0 0,0 0 128 15,0 0-128-15,0 0 0 0,0 0 0 0,0 0 0 16,0 0 0-16,0 0 0 0,0 0 0 0,0 0 0 0,11 5 0 16,-1-2 128-16,1-2-128 0,5 1 0 15,3 0 0-15,2-1 128 0,-1 1-128 0,7-2 0 0,2 0 0 0,3 0 0 16,1 0 0-16,3-2 0 0,2-1 128 0,-1 2-128 16,2-2 0-16,4-1 128 0,2 1-128 15,4-1 0-15,4-1 144 0,-1 2-144 0,-2 1 128 0,2 0-128 16,-2-2 160-16,6-1-160 0,3-2 0 0,2 3 0 15,-2-1 0-15,1 0 0 0,2-3 0 0,-1 1 0 16,-3-1 0-16,3-1 0 0,5-1 144 0,0 0-144 16,2 0 128-16,-5 4-128 0,-2-1 128 0,0-1-128 15,-1 0 0-15,0-1 128 0,-1 0-128 0,0 4 0 16,3 1 144-16,-4 1-144 0,-4-3 0 0,-1 2 0 16,-3 0 0-16,2-1 128 0,1 0-128 0,-4 1 0 0,1 2 0 0,-3 0 0 15,-4 1 0-15,-3 1 144 0,-3-1-144 0,-3-1 160 16,-2-2-160-16,-1 1 0 0,-2 1 0 0,0-1-176 15,0-1 176-15,-5 2 0 0,-2 1 0 0,-2 0 0 16,-3 1 0-16,-2-2 0 0,-3-1 0 0,2 2 128 16,0 2-128-16,-3-1 0 0,-2 0 0 0,-9 0 0 15,8 0 0-15,-8 0 128 0,0 0-128 0,0 0 0 16,0 0 0-16,0 0 0 0,0 0 0 0,0 0 128 16,0 0-128-16,0 0 0 0,0 0 0 0,0 0 0 15,0 0 0-15,-11 6 144 0,-5-2-144 0,1 1 0 16,-3-2 128-16,-1 1-128 0,-2 1 0 0,-4-1 0 15,-1 0 128-15,-5-1-128 0,0 0 0 0,-2 0 0 16,-3 0 128-16,-2-1-128 0,-9-2 0 0,0 2 0 16,-7 2 0-16,0-1 0 0,-1 1 0 0,1 0 0 0,-2 1 0 15,-1-2 0-15,0 0 0 0,-5 2 0 0,-1 0 0 0,-2 3 0 16,1-1 0-16,0 1-144 0,0 0 144 0,-2 0 0 16,-2-2 0-16,0 2 0 0,-1-1 0 0,3 2-128 15,2-1 128-15,1-1 0 0,-1-4 0 16,-1 3 0-16,0 0 0 0,1 0 0 0,0-2 0 0,4 1 0 15,4-2 0-15,-2 4 0 0,0-1 0 0,0 0 0 16,1-2 0-16,3 0 0 0,2 1 0 0,3-2 0 16,2 2 0-16,1-1 0 0,-1 0 0 0,1-1 0 15,1 1 0-15,2 0 128 0,3 1-128 0,2-1 0 16,3 1-128-16,4 0 128 0,4 3 0 0,2-3 0 16,3 0 0-16,6-1 0 0,3 0 0 0,3 0 0 15,2-2 0-15,8-2-128 0,0 0 128 0,0 0 0 16,0 0 0-16,0 0 0 0,11 0 0 0,0-1 0 0,2-2 0 0,5 1-128 15,4 2 128-15,2-2 0 0,5-1 0 0,3-4 0 16,1 1 0-16,5-1 0 0,6-1 0 0,2 0 0 16,2-1 0-16,4-1 0 0,5 0 0 0,5 1 0 15,8 0 0-15,0 2 0 0,-1-1 0 0,2 0 0 16,1 0 0-16,2-1 0 0,4 0 0 0,0-1 0 16,-1 0 0-16,-1-1 0 0,-2 0 0 0,5-1 0 15,7-1 0-15,-6 0 0 0,-5 1 0 0,1 1 0 16,0-2 0-16,-4-1 0 0,2 1 0 0,-1 3 128 15,-5 3-128-15,-2 2 0 0,-5-2 0 0,1 2 128 16,0 0-128-16,-1 3 0 0,0 1 0 0,-4 2 0 16,-4 3 0-16,-5-1 0 0,-2-1 0 0,-7 1 0 0,-6 1 0 15,-4-1 0-15,-2-2 0 0,-6 3 0 0,-7 1 0 16,-3 0 0-16,-2 2 0 0,-3-2 0 16,-6-5-560-16,0 0-16 0,-4 10-16 0,-3-1 0 15,-1-2-2656-15,-3-1-528 16</inkml:trace>
  <inkml:trace contextRef="#ctx0" brushRef="#br1" timeOffset="125285.528">23025 9571 3679 0,'0'0'320'0,"0"0"-320"15,0 0 0-15,0 0 0 0,0 0 1584 0,0 0 240 16,-5-4 48-16,5 4 16 0,0 0-960 0,0 0-192 16,0 0-32-16,0 0-16 0,0 0-176 0,0 0-48 15,0 0 0-15,0 0 0 0,0 0 160 0,0 0 16 16,0 0 16-16,0 0 0 0,10 1 48 0,1 1 0 15,1-2 0-15,3 0 0 0,1 0-64 0,4 0 0 16,1-2 0-16,5 2 0 0,4 0-144 0,3 0-48 16,1 0 0-16,3 0 0 0,1-4-16 0,1 0-16 0,3 1 0 0,3-1 0 15,5-3 80-15,-1-2 16 0,2-2 0 0,1 3 0 16,-1 6-80-16,-2-6-16 0,-1-9 0 0,2 5 0 16,-1 4-80-16,2 0-16 0,-4 0 0 0,3-1 0 15,0-6 0-15,-1 7-16 0,-4 1 0 0,-1 0 0 16,-1-1-64-16,2 0-16 0,-4 1 0 0,1 3 0 15,-1 1-96-15,0-3 0 0,2-2-128 0,-4 4 192 16,-6 2-192-16,0 0 0 0,-1-2 128 0,-3 2-128 16,-2-2 0-16,-2 4 0 0,0 2 0 0,-3 0 0 15,-3 1 0-15,-1-3 0 0,0-1 0 0,-4 4 0 16,-2 1 128-16,-2-1-128 0,1-4 0 0,-11 1 0 16,0 0 128-16,0 0-128 0,4 7 0 0,-4-7 0 15,0 0 176-15,0 0-176 0,0 0 192 0,0 0-192 16,0 0 240-16,0 0-64 0,0 0-16 0,0 0 0 0,-7 4 16 15,-2-2 0-15,0-3 0 0,-3 3 0 0,1 3-48 0,-1-2 0 16,-1 0 0-16,-1 0 0 0,-3-2-128 0,-1 2 128 16,0 0-128-16,-4 1 128 0,-4-2-128 0,-2-1 128 15,-4-1-128-15,-2 3 128 0,0 3-128 0,-6-3 128 16,0-4-128-16,-3 2 128 0,2 5-128 0,-1-1 0 16,2-2 144-16,-3 1-144 0,-1-2 0 0,-3 2 144 15,-2 4-144-15,-3-2 0 0,-5-6 128 0,1 3-128 16,-1 6 0-16,1-1 0 0,0-1 128 0,-1-3-128 15,-2 0 0-15,3 3 0 0,2 3 128 0,5 1-128 16,3 0 0-16,1-4 0 0,4-2 0 0,4 1 0 16,1-1 128-16,0 1-128 0,1-2 0 0,4 1 160 15,5-6-160-15,-2 3 128 0,1 2-128 0,-2 1 0 0,4-2 0 16,3 1 128-16,2 1-128 0,3-3 0 0,0-2 0 0,4 0 128 16,3-1-128-16,1 2 0 0,3 2 0 0,6-3 128 15,0 0-128-15,0 0 0 0,0 0 0 0,0 0 0 16,0 0 0-16,0 0 0 0,0 0 0 0,15-2 0 15,2-1 0-15,6 1 0 0,5-1 0 0,5 2 0 16,4-3 0-16,2 1 0 0,6 0 0 0,3 2 0 16,-2-2 0-16,3-3 0 0,4-7 0 0,3 4 0 15,5 3 0-15,1-1 0 0,1-4 0 0,-1 1 0 16,-2 2 0-16,-2 0 0 0,0 0 0 0,2-3 0 16,2-3 0-16,-5 3 0 0,-2 3 0 0,-4 0 0 15,-4-5 0-15,-4 2 0 0,-1 0 0 0,-6 3 128 16,0 3 16-16,0-1 0 0,-3 1 0 0,-4 1 0 0,-9-1-16 0,1 3 0 15,1 4 0-15,-7-2 0 0,-2-1-128 0,-3 1 0 16,2 1 0-16,-2 1 128 0,-10-2-128 16,0 0 0-16,0 0 0 0,0 0 0 0,6 6 0 0,-6-6 0 15,0 0 0-15,0 0 0 16,-4 9-672-16,-3 1-16 0,-2-2 0 16,-3 1-9920-16,1-2-1984 0</inkml:trace>
  <inkml:trace contextRef="#ctx0" brushRef="#br2" timeOffset="145132.215">5169 9295 7359 0,'0'0'656'0,"0"0"-528"0,7-5-128 0,-7 5 0 16,8-6 368-16,-8 6 32 0,0 0 16 0,7-5 0 15,1 0-112-15,-8 5-32 0,0 0 0 0,0 0 0 0,0 0 32 0,4-5 0 16,-4 5 0-16,0 0 0 0,0 0 32 0,0 0 16 15,0 0 0-15,0 0 0 0,0 0-160 0,0 0-16 16,0 0-16-16,0 0 0 0,-6-1-160 0,-3 2 0 16,2 1 144-16,-1 1-144 0,-1-1 176 0,-1-1-48 15,-2 1 0-15,-2 0 0 0,-2 2 192 0,-4 1 48 16,-2-5 0-16,-1 3 0 0,-2 3 96 0,-1 2 32 16,-5 0 0-16,2-3 0 0,2-1-48 0,-1 0 0 15,0 0 0-15,-1 0 0 0,0 2-160 0,-1-1-32 16,-1-1-16-16,-3 5 0 0,0 0-240 0,-3-2 144 15,-2 2-144-15,-1 0 128 0,0-1-128 0,1-2 0 16,-5 1 0-16,1-2 0 0,0-2 144 0,2 1-144 16,-3 0 160-16,-1 0-160 0,-2-3 176 0,0 0-176 0,-1-1 192 0,2 1-192 15,-2-1 144-15,2-1-144 0,0-1 0 16,0 1 144-16,0 2 80 0,-2-2 16 0,-3-3 0 0,2 1 0 16,-1 0 32-16,1-1 16 0,0 3 0 0,0-1 0 15,1 0 48-15,0-2 16 0,-2-2 0 0,0 4 0 16,-3 6-32-16,2-3-16 0,2-2 0 0,1 0 0 15,1-1-48-15,1 1 0 0,2 1 0 0,-1 0 0 16,-1-2-80-16,0 2-32 0,2 2 0 0,0-1 0 16,-3-2-144-16,5-1 160 0,0-3-160 0,3 4 160 15,1 1-160-15,3-1 0 0,-3-2 144 0,2-1-144 16,1 2 160-16,-1 1-32 0,3 1-128 0,0-3 192 16,-2-5-192-16,2 2 0 0,1 1 128 0,4 1-128 15,-1-3 128-15,3 1 0 0,-1-3-128 0,2 4 192 0,1 3-64 16,1-1 0-16,0-3-128 0,1 3 192 0,2 0-32 0,-2-1-16 15,1 1 0-15,2-1 0 0,-2-2 0 0,5 2 0 16,0 1 0-16,1-1 0 0,-1 2-144 0,0 0 160 16,2-1-160-16,2 1 160 0,1 5-160 0,0-3 0 15,-2-3 144-15,2 3-144 0,2 4 0 0,0-2 0 16,-1 0 0-16,-1-3 0 0,3-2 0 0,1 2 0 16,-2 1 0-16,1 1 0 0,8-1 0 0,0 0 0 15,-9 2 0-15,2 0 0 0,0-1 0 0,7-1 0 16,0 0 0-16,-7 4 0 0,0-4 0 0,7 0 0 15,0 0 0-15,0 0 0 0,-8 4 0 0,4-3 0 16,4-1 0-16,-7 1 0 0,7-1 0 0,0 0 0 16,-7 2 0-16,7-2 0 0,-6 5 0 0,6-5 0 0,-8 2 0 15,8-2 0-15,-8 4 0 0,8-4 0 0,-9 5 0 16,1-3 0-16,8-2 0 0,-8 0 0 0,0 2 0 0,3 0 0 16,5-2 0-16,0 0 0 0,-7-1 0 0,7 1 128 15,0 0-128-15,0 0 0 0,-7 1 128 0,7-1-128 16,-6 0 0-16,6 0 144 0,0 0-144 15,0 0 0-15,-9-2 192 0,9 2-192 0,-5-3 192 0,5 3-192 16,0 0 144-16,0 0-144 0,-8-3 0 0,8 3 144 16,0 0-144-16,0 0 0 0,-8 2 144 0,8-2-144 15,0 0 0-15,0 0 0 0,0 0 0 0,0 0 0 16,0 0 0-16,0 0 0 0,-9 0 0 0,9 0 0 16,0 0 0-16,0 0 0 0,0 0 0 0,0 0 0 15,0 0 0-15,0 0 0 0,0 0 0 0,-4 6-128 0,4-6 128 0,-2 11 0 16,2 3-144-16,0-2 144 0,0-2 0 15,2 2 0-15,0 3-144 0,0 2 144 16,-1 2 0-16,1 3 0 0,2 3 0 0,-2 1 0 0,0 4-128 16,0 1 128-16,0 0 0 0,1 2 0 0,1 2 0 0,-1-4 0 15,-1 2 0-15,0 5 0 0,0 0 0 0,-2 3 0 16,-1 1 0-16,0 3 0 0,0 1 0 0,1 0 0 16,-1-1 0-16,0 1 0 0,0-2 0 0,-2 2 0 15,0-1 0-15,0 3 0 0,-1 0 0 0,-1-1 0 16,-1-1 0-16,1 2 0 0,3 0 0 0,0-1 0 15,-1-1 0-15,-1 3 0 0,-1 1 0 0,-1 1 0 16,1-1 0-16,0 2 0 0,2 2 0 0,-2-1 0 16,-1-1 0-16,4 0 0 0,0-2 0 0,-3 0 0 15,-1 3 0-15,-1 0 0 0,0 0 0 0,3-1 0 16,-1-3 0-16,0 1 0 0,1 0 0 0,2 3 0 0,-2-1 0 0,2 0 0 16,-1 2 0-16,1 0 0 0,0-2 0 0,0-1 0 15,-3-3 0-15,-1 1 0 0,3 4 0 0,0-3 0 16,-4-4 0-16,4-1 0 0,-1-2 128 0,0 0-128 15,-3-1 0-15,2 1 0 0,-3-2 0 0,3-1 0 16,-1 1 0-16,2 0 0 0,2 3 0 0,-3-2 0 16,1-2 0-16,-1-1 0 0,-1 2 0 0,1-2 0 15,3-2 0-15,0 0 0 0,0 2 0 0,0 1 0 16,-2 4 0-16,3-3 0 0,-2 0 0 0,1 1 0 16,0 0 0-16,0-1 0 0,2 0 0 0,0-2 0 15,0-3 0-15,0 2 0 0,-1 0 0 0,0 0 0 16,-1 1 128-16,1 0-128 0,1 0 0 0,-1-3 0 0,0 2 0 0,-1-2 0 15,2-2 0-15,0 1 0 0,0-3 128 0,0-1-128 16,-2-1 0-16,1 4 144 0,0 1-144 16,-1 0 0-16,-1-1 0 0,1 1 0 0,0 0 0 0,-1-2 128 15,0-2-128-15,-2-1 0 0,1-1 0 16,-1-1 0-16,0-2 128 0,2-1-128 0,0 0 0 0,-1 2 0 16,2-1 0-16,0 0 0 0,-3-2 0 0,2 2 128 15,-2 0-128-15,1 1 0 0,2-2 0 0,1-1 0 16,1-3 128-16,-1 1-128 0,0 0 0 0,-2 0 0 15,1-2 144-15,2-1-144 0,2-1 0 0,-2 0 128 16,0 0-128-16,3-3 0 0,-1-1 0 0,1-1 144 16,-2 1-144-16,2-1 0 0,0-1 128 0,1-1-128 15,1-2 0-15,0 1 0 0,1 1 0 0,1-1 128 0,1-3-128 16,1 2 0-16,-1-2 144 0,2 1-144 0,2 2 0 0,0-1 144 16,1-4-144-16,3 1 0 0,3 1 144 0,0-2-144 15,1-1 128-15,-1-1-128 0,3 1 160 0,3 1-160 16,-1 0 176-16,2-2-176 0,2 0 192 0,-1 0-192 15,3 1 192-15,-1 0-192 0,-1-1 192 0,3-3-192 16,2 0 160-16,1 0-160 0,-2 0 128 0,4 0-128 16,5-2 0-16,-3 2 0 0,2 2 128 0,1 2-128 15,1-1 0-15,-1 0 0 0,1-2 0 0,0-1 0 16,0 0 0-16,3 0 128 0,2 0-128 0,2 1 0 16,0 0 0-16,1 1 0 0,-3 3 0 0,0-2 0 15,2-3 0-15,-1 2 0 0,3 2 0 0,-1 0 0 16,2 3 0-16,-2-2 0 0,2 1 0 0,0 0 0 0,-4 1 0 15,3-2 0-15,-2-1 0 0,4-1 0 16,0-1 0-16,3 1 0 0,-2 2 0 0,1-1 0 16,-3-1 0-16,0-1 0 0,0 0 0 0,1-2 0 0,0 3 0 15,1-1 0-15,4 0 0 0,1 0 0 0,-6-1 0 0,1-1 0 16,-3 0 0-16,1-1 0 0,2-2 0 0,2 2 0 16,6 0 0-16,-1 0 0 0,-4 0 0 0,0 1 0 15,-2-1 0-15,2 1 0 0,3 2 0 0,-3-2 0 16,0-2 0-16,0 1 0 0,1 1 0 0,0 0 0 15,-1-4 128-15,1 1-128 0,2-1 0 0,-1-1 0 16,1 1 0-16,1 1 0 0,-1-1 0 0,-1 0 0 16,-1-2 0-16,3 1 0 0,1-2 0 0,1 2 0 15,2-1 0-15,-2 1 0 0,-2-2 0 0,2 2 0 16,2 0 0-16,1 0 0 0,2-1 0 0,-2 3 0 0,-1 0 0 16,-1-1 0-16,1 1 0 0,-3-1 0 0,0-2 0 15,1 4 0-15,4 1 0 0,-2-1 0 0,-4 0 0 0,6-1 0 16,-1 1 0-16,2 1 0 0,1 1 0 15,-3-1 0-15,-3-1 0 0,1 1 0 0,-2 0 0 0,2 1 0 16,2 0 0-16,0 0 0 0,3 0 0 0,-2 4 0 16,-5 4 0-16,0-1 0 0,2 0 0 0,2-3 0 15,1 1 0-15,0 1 0 0,-1 1 0 0,0 0 0 16,-2-3 0-16,3 1 0 0,1 3 0 0,3-1 0 16,-1 2 0-16,0-1 0 0,-2 0 0 0,1 0 0 15,-4 1 0-15,3 0 0 0,3 1 0 0,-2 0 0 16,-2 0 0-16,0 0 0 0,3 1 0 0,3-1 0 0,2-1 0 0,-3 0 0 15,-1-2 0-15,1 1 0 0,4 0 0 0,-1 0 0 16,-1 0 0-16,-2-1 0 0,1-2 0 0,1 2 0 16,-2 1 0-16,3 0 128 0,2 0-128 0,-2 0 128 15,-1-2-128-15,-2 2 128 0,3 1-128 0,1 0 0 16,-1-1 0-16,0 0-176 0,-1-1 176 0,0 2 0 16,1 2 0-16,1-3 0 0,0 0 0 0,0-2 0 15,-3-1 0-15,3 2 0 0,-4 0 0 0,1-2 0 16,2-2 0-16,0 4 0 0,-3 0 0 0,-2 0 0 15,-3-5 0-15,3-2 0 0,1-2 0 0,0 2 0 16,0 1 0-16,-3-2 0 0,-2-1 0 0,3 0 0 16,1-1 0-16,-1 1 0 0,-3 0 0 0,0 3 0 0,-1 2 0 15,1 1 0-15,-6-3 0 0,6-1 0 0,1 0 0 0,3 2 0 16,-5 0 0-16,-1 0 0 16,-1 2 0-16,0-1 0 0,1-1 0 0,1 1 0 0,2 0 0 15,-5 0 0-15,1 1 0 0,-2-1 0 16,-1-3 0-16,-1 0 0 0,5 0 0 0,-1 2 0 0,-1 1 0 0,-1-3 0 15,-4-1 0-15,3-1 128 0,-2-2-128 0,1 1 0 16,2 0 0-16,1 1 0 0,-1 1 0 0,-1-1 0 16,-3-1 0-16,3 0 0 0,3-2 0 0,1 2 0 15,-4-1 0-15,1 2 128 0,-1-3-128 0,-1 2 0 16,-4 1 0-16,4 1 0 0,1-2 0 0,2 2 0 16,1 0 0-16,-3 0 0 0,0 0 0 0,-1 0 0 15,-2 0 0-15,3-1 0 0,1-2 0 0,2 1 0 16,1 2 0-16,-3-1 0 0,-2-3 0 0,-1 2 0 15,0-1 0-15,-1 2 0 0,2-1 0 0,1 1 0 0,0-2 0 16,-2 0 0-16,-5-1 0 0,2 1 0 0,-2 0 0 0,4 2 0 16,2-3 0-16,2 2 0 0,-1-1 0 0,-3 0 0 15,-2 2 0-15,-2 1 0 0,0-1 0 0,1 1 0 16,2 1 0-16,-2 0 0 0,2-1 0 0,-2 1 0 16,-1-2 0-16,-5-1 0 0,-1 1 0 0,1 1 0 15,-1-1 0-15,1 1 0 0,2 0 0 0,-2 1 0 16,-2 0 0-16,-2 0 128 0,-2-1-128 0,-2-1 0 15,-2 0 0-15,-1 0 0 0,0 0 0 0,-2 1 0 16,0 1 0-16,2-1 0 0,-3 1 0 0,1 0 0 16,0 0 0-16,0-3 0 0,-4 1 0 0,-3 1 0 15,-3 2 0-15,0 1 0 0,-4 1 0 0,1-3 0 16,-1 0 0-16,-1 0 128 0,1 1-128 0,-1-1 0 0,-2-1 0 16,3 1 128-16,1 0-128 0,-3 0 0 0,-1 0 0 0,-2 0 0 15,-1-4 0-15,1 1 144 0,-1 0-144 0,0-2 0 16,-2 1 128-16,-1 0-128 0,-6-2 0 15,3 2 0-15,-1-1 0 0,1 1 128 0,-4-1-128 0,1-2 0 16,-1-1 128-16,2 0-128 0,1 1 0 0,-3-2 0 16,2-3 128-16,-2-3-128 0,2 1 0 0,0-3 0 15,1-4 0-15,0-2 0 0,0-3 0 0,0-3 0 16,2-3-128-16,0-5 128 0,0 0 0 0,0 0-144 16,-1-1 144-16,2 0 0 0,-4-3-144 0,2-1 144 15,0-3 0-15,0-2 0 0,0-8-144 0,-1 1 144 16,2 1 0-16,0-1 0 0,2-1-128 0,0-1 128 15,1-1 0-15,-2-4 0 0,1-5 0 0,0-1 0 16,-1-4 0-16,0-3 0 0,2-3 0 0,-1-4 0 0,0-4 128 16,-3-2-128-16,0-2 0 0,2-3 144 0,-1-5-144 0,2-1 0 15,0-1 0-15,1 3 0 0,-2 0-176 0,1 5 176 16,-1 2-128-16,-1 2 128 0,0 4 0 0,0-1 0 16,-4-2 0-16,3 1 0 0,0 3 0 0,-1 1-240 15,-2-1 64-15,1-1 16 0,-3-3 0 0,1 5 0 16,1 6 0-16,-2 0 0 0,-1 1 160 0,1 0 0 15,2 2 0-15,-4 2 0 0,0 4 0 0,-1 6 0 16,0-2 128-16,-1 4-128 0,0 3 128 0,0-1-128 16,-1-5 128-16,1 6-128 0,-1 7 128 0,1 3-128 15,-1 1 128-15,1 2-128 0,0-2 0 0,1 2 128 16,0 3-128-16,-1-1 0 0,0-2 0 0,0 2 144 16,0-1-144-16,0 5 0 0,-1 3 128 0,0 1-128 15,0 0 0-15,-1 4 0 0,1 2 0 0,-3 1 160 16,1-1-160-16,0 0 128 0,-2 3-128 0,1 2 192 0,0 0-192 0,-2 0 192 15,0-2-192-15,-1 0 160 0,-1 3-160 0,-1 1 160 16,0 5-160-16,-1 0 0 0,-1 0 0 0,-3-2 0 16,0 3 0-16,0 1 0 0,-2 2 0 0,3 0 0 15,3 1-176-15,-6 0 176 0,-7 1-128 0,1-1 128 16,-1 0 0-16,0 1-160 0,-1 1 160 0,2-1 0 16,-2-1-128-16,0 3 128 0,-1 1 0 0,-2 1 0 15,0-3-128-15,-3 3 128 0,-1-2 0 0,-4 2 0 16,-2-2 0-16,-3 1-128 0,-2 2 128 0,1 1 0 15,-2 1 0-15,2 0 0 0,-4-2 0 0,0 0 0 16,-3-2 0-16,-2 1 0 0,-5-2 0 0,-1 1 0 16,0 0 0-16,-3 2 0 0,2 0 0 0,-2-3 0 15,-5-2 0-15,-1-1 0 0,-2-1 0 0,-2 2 0 0,0 0 0 0,1 1 0 16,-1-2 0-16,-4-2 0 0,-3 1 0 0,-1-1 0 16,-1-1 0-16,-1 2 0 0,0-2 0 0,-4 2 0 15,-5 0 0-15,2 1 0 0,-2 2 128 0,0-1-128 16,-2-2 0-16,-2 1 0 0,-5-1 128 0,2-2-128 15,-1-1 0-15,-3 1 0 0,-2 5 0 0,1-2 128 16,4-2-128-16,-3 2 0 0,-5 1 0 0,3-1 0 16,4 0 128-16,-2-1-128 0,-4-1 0 0,0 3 0 15,-2 1 0-15,0 1 0 0,-2-3 0 0,1 3 0 16,1 1 0-16,-2-2 0 0,-1 0 0 0,3 1 128 16,-1 1-128-16,3 1 0 0,-2 0 0 0,2-1 0 15,-5 2 0-15,1 0 0 0,2-3 0 0,-3 2 0 0,-3-1 0 16,4 2 0-16,4 0 0 0,-3-2 0 0,-2 1 0 0,4 2 0 15,-2 2 0-15,-1-5 0 16,-2-4 0-16,3 5 0 0,3 3 0 0,1 0 0 0,0-1 0 0,2-2 0 16,-3 0 0-16,3 1 0 0,-3 0 0 0,1 0 0 15,0-1 0-15,3 2 0 0,2-1 0 0,-2 2 0 16,-2-1 0-16,5 2 0 0,0 0 0 0,2 0 0 16,-2 0 0-16,1 0 0 0,3 0 0 0,0 0 0 15,1-4 0-15,-1 4 0 0,-4 4 0 0,3-4 0 16,3-4 0-16,-1-2 0 0,-3 1 0 0,2 1 0 15,3 8 0-15,1-3 0 0,1-2 0 0,-2-3 0 16,-1 1 0-16,2 3 0 0,1 2 0 0,0-3 0 16,-1-4 128-16,0 0-128 0,0 6 0 0,5-4 144 0,4-4-144 15,-2 1 0-15,2 0 0 0,2 4 0 0,1 1 0 0,3-2 0 16,-2-3 0-16,3 3 128 0,-2 1-128 0,3 0 0 16,-3-3 0-16,6 0 0 0,-1-2 0 0,2 3 0 15,-1 0 0-15,1-1 0 0,0-2 0 0,1 0 0 16,2-3 0-16,3 3 0 0,-1 5 0 0,0 2 0 15,-1-1 128-15,0-3-128 0,1-1 0 0,3 1 0 16,2 0 0-16,-2 3 128 0,1 1-128 0,-1 3 0 16,-2 2 0-16,2-2 0 0,-1-3 0 0,2 1 0 15,3 4 0-15,1-1 0 0,-3-1 0 0,3 1 0 16,0 3 0-16,-1 0 0 0,-1 1 0 0,4 0 0 16,4 1 0-16,2-2 0 0,-2-3 0 0,0 1 0 15,1-1 0-15,-1 2 0 0,1-2 0 0,0 1 0 16,1 1 0-16,1 1 0 0,4-2 0 0,-2 1 0 0,1-4 0 0,1 1 0 15,1-1 0-15,0 3 0 0,2-2 0 0,-1 2 0 16,0 2 0-16,0 0 0 16,2 4 0-16,1-3 0 0,5-3 0 0,-2-1 0 0,1 1 0 0,0 1 0 15,0 3 0-15,-2-1 0 0,-1-1 0 0,2 1 0 16,-2 0 0-16,4 2 0 0,-1-3 0 0,2 1 0 16,2-1 0-16,0 2 0 0,0 0 0 0,3 0 0 15,1-3 0-15,1 0 0 0,0 1 0 0,3 2 0 16,0 1 0-16,4-2 0 0,0 0 0 0,0-2 0 15,0-2 0-15,1 2 0 0,-1-1 0 0,3-1 0 16,3-1 0-16,0 0 0 0,5 1 128 0,5-4-128 16,0 0 0-16,-3 8-224 0,3-8 48 0,0 0-15248 15</inkml:trace>
  <inkml:trace contextRef="#ctx0" brushRef="#br2" timeOffset="146801.229">19773 9917 13407 0,'0'0'592'0,"0"0"128"0,0-7-576 0,0 7-144 16,0-8 0-16,0 2 0 0,0 6 992 0,-1-10 160 16,-2-1 48-16,0 4 0 0,3 7-496 0,0 0-112 15,-6-7-16-15,2 1 0 0,-3 2 80 0,0 1 16 16,-1-1 0-16,0 3 0 0,-2 0-64 0,-1 1-16 16,0 2 0-16,-3 4 0 0,-2 3-288 0,-4 1-64 15,-3 0-16-15,0 1 0 0,1 2-224 0,2 2 144 16,3-1-144-16,-3 4 128 0,1-1-128 0,3 1 0 15,1-2 144-15,6-1-144 0,0-3 0 0,2-1 0 0,3 0 0 16,2 0 128-16,-1-1-128 0,6 1 0 0,2-1 0 16,3 1 128-16,3 2-128 0,-1 0 0 0,1 0 128 0,1-2-128 15,2 1 0-15,0 3 144 0,2-2-144 0,-1-1 0 16,3-1 128-16,-3 0-128 0,-1 0 0 0,-1 0 0 16,-1 0 144-16,0-1-144 0,-1 0 0 0,-2 1 144 15,-3 1-144-15,0 1 192 0,-2 0-192 0,-2-1 192 16,-2-2-64-16,-1 2 0 0,-1 1 0 0,-1 1 0 15,-3-6 192-15,-3 3 16 0,1 0 16 0,-2 2 0 16,0-2 32-16,1 0 0 0,-2-4 0 0,1 2 0 16,2 1-160-16,0 0-32 0,-2-5 0 0,-1 3 0 15,1-1-64-15,1 1 0 0,0 0-128 0,4-2 192 16,5-6-192-16,0 0 128 0,-8 5-128 0,8-5 0 16,-2 8 0-16,2-8 128 0,-4 8-128 0,3 1 0 0,2 1 0 15,1-1 0-15,-2 0 0 0,3 0 0 0,3 0 896 0,0 0 128 16,3 4 16-16,-3-4 16 15,0 0-1696-15,0 2-320 16,0 1-80-16,2 2-16 0,-3-2 848 0,1 2 208 0,-1-3 0 0,0 3 0 0,-1 3 0 0,1-1 0 16,-2 1 0-16,0-2 0 0,-1-1 0 0,0 2 0 15,1 0 0-15,1 2 0 0,-1-2 0 0,2 2 0 16,-2-5 0-16,2 3 0 0,2 0 0 0,1 0 0 16,-3-3 0-16,4 0-144 15,-1 0-1520-15,1 0-288 0,-4-1-64 0</inkml:trace>
  <inkml:trace contextRef="#ctx0" brushRef="#br2" timeOffset="147308.789">20236 10236 18431 0,'-10'-10'1632'0,"6"4"-1312"0,4 6-320 16,-6-6 0-16,1-2 720 0,1 0 80 0,-1 2 16 0,0 0 0 0,-2 5-576 15,-3-1-112-15,-1 0-128 0,1 1 176 0,-4 2 80 0,-1 2 0 16,-2 2 16-16,1 2 0 0,-5 1 48 0,1-1 16 16,0 4 0-16,2 0 0 0,0 2-160 0,3-1-48 15,3 1 0-15,2 0 0 0,5 2-128 0,1 1 0 16,1-2 144-16,2 0-144 0,0 2 128 0,3-1-128 16,4-3 160-16,0 3-160 0,5-1 240 15,4 1-48-15,0 1-16 0,2-1 0 0,-1-1 0 0,1 1 0 16,-3-1 0-16,0 1 0 0,1 2-176 0,-3-3 160 15,-1-2-160-15,-3 2 160 0,0-2-32 0,-1 1-128 16,-6 1 192-16,-1-2-64 0,0-2 192 0,-5 0 48 16,0 0 0-16,-2 1 0 0,-5-3 160 0,1 2 48 0,-1-2 0 0,1 1 0 15,-3-2-256-15,-2-1-64 0,1-1 0 16,0-3 0-16,1-2-128 0,2-1-128 0,0-1 192 0,2-5-192 31,5-1-528-31,0 0-224 0,2-2-32 0,2-1-12400 0</inkml:trace>
  <inkml:trace contextRef="#ctx0" brushRef="#br2" timeOffset="147555.761">20577 10261 23951 0,'0'0'1056'0,"-7"2"224"0,7-2-1024 0,0 0-256 0,-6 6 0 0,-1 2 0 0,0 2 1200 16,-3 2 176-16,0 2 32 0,-2 2 16 0,-1 3-1056 0,-1 0-224 16,1-2-144-16,3 4 192 0,0 0-192 0,2 1 0 15,0 0 144-15,0-1-144 0,1 0 0 0,2-1 0 16,1-1 0-16,-1-3 0 16,-2-3-432-16,1-2-144 0,6-4-48 0,0-7 0 15,0 6-1744-15,0-6-368 0,17-2-64 0,-6-1-16 0</inkml:trace>
  <inkml:trace contextRef="#ctx0" brushRef="#br2" timeOffset="147918.679">20798 10331 12895 0,'-6'14'576'0,"0"-7"112"0,1 2-560 0,1 1-128 0,-1 5 0 0,2 0 0 15,-1-3 2752-15,1 1 528 0,-4 0 112 0,2 1 0 16,1 1-2688-16,-3-2-528 0,3-4-176 0,0 0 0 16,-1-2 160-16,0-1-160 0,2 1 192 0,3-7-192 15,0 0 464-15,0 0-16 0,0 0 0 0,0 0 0 16,0 0 352-16,2-7 64 0,3-3 16 0,1-1 0 16,-1-1-352-16,2-3-64 0,3-1-16 0,2-2 0 15,2 1-256-15,0 1-48 0,0 4-16 0,2 1 0 16,0-3-128-16,-1 4 0 0,-4 3 144 0,6 1-144 0,3 0 0 15,-3 4 0-15,0 2 0 0,2 6 0 0,-1 4 0 0,0 2 0 16,-1 1 0-16,-1 7-128 0,-3 2 128 0,-1 2 0 16,-2-1 0-16,-1-1 0 0,-3 0 0 0,0 0 0 15,1 0 0-15,-3-3 0 0,0-2 0 0,2-2 0 16,-3-3 0-16,0 0 0 16,0 1-832-16,0-2-192 0,-3-11-48 0,5 9-12304 15</inkml:trace>
  <inkml:trace contextRef="#ctx0" brushRef="#br2" timeOffset="149473.131">21660 9842 8287 0,'0'0'736'0,"0"-11"-592"0,0 11-144 0,0-10 0 15,2 0 784-15,-2 10 128 0,0 0 32 0,0-11 0 16,0 1 0-16,-1 2 0 0,1 8 0 0,0 0 0 15,0 0-176-15,0 0-16 0,-5-5-16 0,5 5 0 16,0 0-304-16,-8 3-64 0,-1 4-16 0,0 2 0 16,-2 3 0-16,0 3 0 0,0 4 0 0,-3 4 0 0,-2 4 256 0,1 4 48 15,-3 2 16-15,1 4 0 0,0 2-96 0,0 3-32 16,-1 1 0-16,0 1 0 0,1 2-256 0,4-1-48 16,-1 1-16-16,4-5 0 0,4-4-48 0,3-2-16 15,3-2 0-15,3-6 0 0,1-2-160 0,5-3 0 16,0-3 144-16,1 0-144 0,1-3 0 0,2-1 0 15,-1-4 0-15,3-3 0 16,1-2-1216-16,-1-3-320 0,1-2-64 0</inkml:trace>
  <inkml:trace contextRef="#ctx0" brushRef="#br2" timeOffset="149982.512">21662 10173 8287 0,'0'0'736'16,"0"0"-592"-16,-6-9-144 0,3 3 0 0,3 6 3136 0,-2-9 576 0,2 9 128 0,2-12 32 16,-1-3-3088-16,4 1-608 0,-2 0-176 0,2-3 0 15,0-3 0-15,1 1 160 0,6-3-160 0,-2 3 128 16,0 2-128-16,2 3 0 0,3 4 0 0,-3 0 0 15,1 2 0-15,-3 0 0 0,-5 3-144 0,-5 5 144 16,10 2 0-16,-10-2-128 0,10 4 128 0,-4 6 0 0,-1 5-128 0,1 0 128 16,-5 0 0-16,-1 3 0 0,-1 4 0 0,-4 0 128 15,2-2 0-15,-3 0 16 0,1 0 96 0,-4-1 16 16,-3-6 0-16,1-1 0 0,2-2 272 0,4-1 64 16,1-2 16-16,4-7 0 0,0 0-96 0,0 0 0 15,0 0-16-15,0 0 0 0,0 0 48 0,7-7 16 16,1-5 0-16,2-2 0 0,3-2-288 0,-1-2-48 15,3-1-16-15,4-2 0 0,-2-2-208 0,1 2 0 16,0-2 128-16,-1 4-128 0,0 2 0 0,-1 3 0 16,1-1 0-16,-2 1 0 0,-3 3 0 0,-1 5 0 15,0 4 0-15,-11 2 0 0,9 7 0 0,-1 5-160 16,-5-1 160-16,-1 6-128 0,0 4 128 0,-4 1-160 16,0-1 160-16,-1 4-160 0,-6-2 160 0,1 1 0 15,-1 1 0-15,-1-1 0 0,1-2 0 0,-1-2 0 0,4-3 0 16,0-1 0-16,-1-3-224 0,4-2-16 0,-1-1 0 0,2-3 0 31,2-7-1696-31,0 0-352 0,0 0-64 0,0 0-16 0</inkml:trace>
  <inkml:trace contextRef="#ctx0" brushRef="#br2" timeOffset="150240.955">22270 9895 22975 0,'0'0'1024'0,"0"0"192"16,-3 7-960-16,0 1-256 0,1 0 0 0,-3 1 0 0,-3 0 0 16,3 2 0-16,0 2 0 0,-1 3 0 0,-3 5 0 0,-2 1 272 15,0 1-48-15,-1-2-16 0,0 1-32 0,0-2-16 16,0 0 0-16,-1-1 0 0,4 0-160 0,1-2 0 15,2-3 144-15,2-2-144 0,0 0 0 0,2-2-192 16,2-10 32-16,-1 9 0 16,1-9-816-16,0 0-176 0,0 0-16 0</inkml:trace>
  <inkml:trace contextRef="#ctx0" brushRef="#br2" timeOffset="150444.974">22386 9971 17503 0,'0'0'1552'0,"-5"11"-1232"0,0-2-320 0,0 4 0 16,2 0 704-16,0 2 64 0,-3 4 32 0,0-2 0 15,-1 1-192-15,2 0-32 0,-2 0-16 0,1-1 0 16,2-3-96-16,-1 0-16 0,-2 0 0 0,1 1 0 16,2 0-448-16,0 1 128 0,0-3-128 0,4 0 0 15,1 0-256-15,2-3-112 0,-2-2-16 0,2-1 0 16,-3-7-2080-1,0 0-416-15</inkml:trace>
  <inkml:trace contextRef="#ctx0" brushRef="#br2" timeOffset="150663.092">22070 9986 27647 0,'0'0'2448'0,"0"0"-1952"15,0 0-496-15,0 0 0 16,0 0-528-16,10-1-208 0,-2-4-32 0,1 1-16 0,2-3 592 0,5 2 192 16,0 2 0-16,4-4 0 0,1-3 0 0,3 4 320 15,4 3-32-15,-2 1-16 0,1-2-272 0,0 0 0 16,1-3 0-16,-5 6 0 16,1 6-1216-16,-4 0-336 0,-3-2-80 0</inkml:trace>
  <inkml:trace contextRef="#ctx0" brushRef="#br2" timeOffset="151262.093">22645 9956 15663 0,'0'0'688'0,"0"0"144"0,0 0-656 0,4-6-176 0,-4 6 0 0,0 0 0 16,0 0 992-16,0 0 160 0,0 0 48 0,7 2 0 15,2 4-576-15,-1 4-112 0,2 4-32 0,0 0 0 16,-1 1-128-16,4 3-32 0,0 3 0 0,2 0 0 15,-1 1-192-15,1-1-128 0,-1-1 160 0,-1-1-160 16,-3-2 128-16,1-1-128 0,-2 0 0 0,0-1 144 16,-3 0-144-16,1-1 0 0,-4-2-192 0,2-1 192 15,-5-11-2096-15,2 8-288 0</inkml:trace>
  <inkml:trace contextRef="#ctx0" brushRef="#br2" timeOffset="151504.633">22884 9901 13823 0,'0'0'608'0,"0"0"128"15,8-4-592-15,-8 4-144 0,0 0 0 0,0 0 0 0,0 0 1584 0,7 4 272 16,-7-4 64-16,4 10 16 0,-4 2-896 0,-4 3-176 16,-2 3-32-16,-2-1-16 0,-2 3-32 0,-2-1 0 15,-3 1 0-15,-1 3 0 0,-1 0-144 0,1 3-16 16,-1-1-16-16,-2-1 0 0,-1-2-288 0,0 1-48 0,4 0-16 15,0 0 0-15,1-3-256 0,1 0 128 16,-2-2-128-16,4-2 0 0,-1 2-176 0,3 0-144 16,2 2-16-16,0-3-16 15,1-3-2448-15,-2-1-480 0</inkml:trace>
  <inkml:trace contextRef="#ctx0" brushRef="#br2" timeOffset="151878.25">21520 10519 7359 0,'-15'-7'656'0,"2"2"-528"0,1 2-128 0,1 1 0 0,1-1 1104 0,1 0 192 15,-2 2 48-15,2-1 0 0,1 3-544 0,8-1-96 16,0 0-32-16,0 0 0 0,0 0 400 0,0 0 80 16,0 0 0-16,8-2 16 0,5-2-688 0,2 0-144 15,2 1-16-15,3 2-16 0,5 0 80 0,1-1 0 16,4-3 16-16,4 3 0 0,4 2-112 0,6 0-32 16,3 1 0-16,5-2 0 0,3 0 80 0,2 1 16 15,-1 2 0-15,2-3 0 0,3-5 160 0,1 2 48 16,5 2 0-16,-1 2 0 0,-4 2-96 0,-4-2-16 15,-4-2 0-15,-5 0 0 0,-3-1-192 0,-3 3-64 16,-6 2 0-16,-4-1 0 0,-6-2-192 0,-4 2 128 0,-2 1-128 16,-4 0 0-16,-4 0 0 0,-4 0 0 15,-9-2-128-15,0 0-8128 0,7 7-1632 0</inkml:trace>
  <inkml:trace contextRef="#ctx0" brushRef="#br2" timeOffset="152272.728">22295 10644 15663 0,'0'0'1392'0,"0"0"-1120"15,0 0-272-15,0 0 0 0,0 0 1232 0,-3 9 192 16,-7-3 48-16,3 4 0 0,1-2-640 0,1 2-112 16,-3 1-16-16,-1 2-16 0,-3 2 144 0,1 3 48 15,-1 1 0-15,0 1 0 0,-4 1-192 0,2 0-48 16,2 3 0-16,0-2 0 0,0-3-144 0,2 0-48 16,2 0 0-16,2-2 0 0,0-1-96 0,3-2-32 15,3-3 0-15,0 0 0 0,-1-1-64 0,3-3-32 16,-2-7 0-16,8 7 0 0,1 0 16 0,4-2 0 15,0-2 0-15,3 1 0 0,2-4 16 0,-1 0 16 16,0 0 0-16,3-2 0 0,3 0-128 0,1 0-16 0,0 1-128 0,-1-1 192 16,-1 0-192-16,0 0 0 0,-2-3 0 0,-1 2 0 31,-3-3-768-31,-1 0-256 0,-3 2-64 0,0-2-13280 0</inkml:trace>
  <inkml:trace contextRef="#ctx0" brushRef="#br2" timeOffset="152863.748">23312 9897 6447 0,'-2'-9'576'0,"-1"2"-576"0,3 7 0 15,0 0 0-15,-3-6 2240 0,3 6 320 0,0 0 80 0,0 0 16 16,0 0-1504-16,-5 4-288 0,-3-6-64 0,8 2-16 16,-7 7-240-16,2 1-48 0,-1 2-16 0,2 2 0 15,-3 2 144-15,2 3 16 0,0 5 16 0,0 2 0 16,1 4 0-16,-1 1 0 0,-5 1 0 0,5 7 0 15,3 1-144-15,-7 4-16 0,-3-4-16 0,2 6 0 16,0 5-144-16,2 3-16 0,2-2-16 0,-4 0 0 16,-1-3-96-16,-1-2-16 0,3-1 0 0,0-1 0 15,-3-6-48-15,2 0-16 0,0-3 0 0,0 1 0 16,0 1 64-16,1-3 0 0,1-5 0 0,-1 0 0 0,0 1-64 16,1-3 0-16,-2-3 0 0,4-1 0 0,-2-1-128 15,3-2 0-15,-3 0 144 0,2-2-144 0,3-8 0 0,-1 0 128 16,-1-1-128-16,3-2 0 0,2-6 0 0,0 0 0 15,0 0 0-15,0 0 0 16,0 0-1472-16,0 0-224 0,-4-5-32 0,4 5-6272 16,-4-11-1264-16</inkml:trace>
  <inkml:trace contextRef="#ctx0" brushRef="#br2" timeOffset="153606.272">22996 9843 16127 0,'0'0'704'0,"0"0"160"0,-8-2-688 0,8 2-176 16,0 0 0-16,0 0 0 0,0 0 832 0,0 0 128 16,0 0 16-16,0 0 16 0,0 0-256 0,0 0-48 15,9-10-16-15,2 4 0 0,2 6 96 0,0 0 0 16,1 0 16-16,1-1 0 0,1-2-144 0,2 2-48 16,0 1 0-16,0 3 0 0,-2 2-256 0,-3 0-48 15,-3 2-16-15,1 3 0 0,1 2-272 0,-1 2 128 16,-6 1-128-16,-2 4 0 0,-3 3 192 0,-1 3-192 15,-5 4 192-15,-2 0-192 0,-6-2 240 0,3 4-64 16,-2 1-16-16,0-1 0 0,-4-2 16 0,1 0 0 16,-2-1 0-16,1 1 0 0,0 0-32 0,3-2 0 15,1 0 0-15,0-2 0 0,2 0-144 0,3 3 0 0,-2-2 0 0,4-3 128 16,2-1-128-16,2 0 0 0,0 0 0 0,2 3 128 16,0-1-128-16,1-5 0 0,1 0 0 0,1 4 0 15,2 2 0-15,-2 0 0 0,-1-4 0 0,1 3 0 16,2 2 0-16,-3 3 0 0,2 0 0 0,0 0 0 15,-1-3 0-15,0 0 0 0,-2 0 0 0,-1-4 0 16,0 2 160-16,-1-3-160 0,0 0 192 0,-2-1-192 16,1 1 448-16,0-2 0 0,-2-3-16 0,2 1 0 15,2-1 16-15,-1 2 0 0,-3-1 0 0,-1 1 0 16,1-2-224-16,0 2-32 0,-1 1-16 0,1 2 0 16,0 1-176-16,0 1 128 0,-4 0-128 0,3 0 128 15,-3 1-128-15,2-2 0 0,-2-1 0 0,1-2 0 0,-3-1 0 16,2 0 0-16,-3-2 128 0,2 1-128 0,0-5 0 0,-2-1 0 15,2 0 0-15,0-3 0 16,0-4-1184-16,2-2-224 16,-1-4-32-16,2-2-12672 0</inkml:trace>
  <inkml:trace contextRef="#ctx0" brushRef="#br2" timeOffset="155500.114">19588 11574 8287 0,'0'0'736'0,"0"0"-592"0,0 0-144 0,-1-7 0 16,1 7 1488-16,0 0 272 0,-5-12 48 0,2 3 16 15,3 9-480-15,0 0-80 0,0 0-32 0,0 0 0 16,0 0-448-16,0 0-80 0,0 0-32 0,0 0 0 15,-4 7-384-15,1 3-80 0,-3 2-16 0,2 6 0 0,2 4-192 0,-2 2 0 16,2 3 0-16,-3 1 0 0,0 4 128 0,2 2 0 16,-3 5-128-16,2-3 192 15,-3-2-48-15,2-1-16 0,3 0 0 0,-3-5 0 0,1-5 48 0,-2-5 0 16,4-1 0-16,0-4 0 0,-1 0 336 0,1-3 80 16,2-10 16-16,0 0 0 0,0 0-128 0,0 0-32 15,0 0 0-15,0 0 0 0,0 0 80 0,0 0 16 16,1-10 0-16,3-3 0 0,4-3-96 0,1-3-32 15,0-2 0-15,0 0 0 0,2 1-256 0,0-2-160 16,-1-2 192-16,3 0-192 0,3-1 928 0,0 0 80 16,0 1 16-16,0 3 0 15,1 2-1664-15,-2 2-320 0,-1 4-64 0,0 3 0 0,-3 3 768 0,1 4 256 16,-3 3 0-16,0 7-160 0,-1 5 160 0,-1 0-128 16,0 2 128-16,0 3-128 0,-4 4 128 0,1 2 0 0,-3 1-144 0,0 2 144 15,-1-2 0-15,0 2 0 0,-1-3-144 16,1-2 144-16,-1-4 0 0,0-1 0 0,-2-5 0 15,2 0 0-15,1-4 0 0,0-7 0 0,0 0 0 0,0 0 0 16,0 0 0-16,12-3 128 0,-2-3-128 0,2-7 0 16,3-3 192-16,0-4-64 0,0-2-128 0,3 0 192 15,0-2-192-15,-2 0 0 0,-2-4 0 0,3 4 0 16,-1 4 0-16,2 2 0 0,0 1 0 0,-3 3 0 16,0 2 0-16,-3 4 0 0,1 7 0 0,-2 3 0 15,1-3 0-15,-4 9 0 0,2 7-144 0,-1 3 144 16,-1-1-144-16,-1 3 144 0,-2 3-128 0,-2 0 128 15,0 4 0-15,-2-3 0 0,-1 2 0 0,1-3-128 16,0-1 128-16,1-1 0 0,2-2-144 0,0-3 144 16,0-2-1472-16,3-2-240 0,-2-3-32 15,3-3-10144-15</inkml:trace>
  <inkml:trace contextRef="#ctx0" brushRef="#br2" timeOffset="155794.528">20454 11623 26255 0,'-11'2'1152'0,"11"-2"256"0,-7 8-1120 0,3 2-288 16,4 2 0-16,-2 1 0 0,-4 2 0 0,3 2 0 16,3 1-176-16,-2 1 176 0,1-1 0 0,2-1 0 15,2 1 0-15,-1 0 0 0,2-2-128 0,0-2 128 0,2-3 0 0,1-1 0 16,4-1 0-16,2-2 0 15,2-1 0-15,-1-5 0 0,1-4 0 0,3-1 192 0,1-5-48 16,2-2-16-16,0-3 320 0,-3-4 64 0,2-3 16 0,-2 1 0 16,-3 2-80-16,-1-3-32 15,0-4 0-15,-3 5 0 0,-4 3-192 0,1 2-32 0,-4 0-16 0,0 2 0 16,-2 2-176-16,1 1 0 0,-3 10 144 0,0 0-144 31,-3-7-1312-31,3 7-336 0,-8-3-64 0</inkml:trace>
  <inkml:trace contextRef="#ctx0" brushRef="#br2" timeOffset="156185.475">21114 11456 19343 0,'-4'-10'848'0,"3"4"192"0,1 6-832 0,-3-8-208 15,1 0 0-15,2 8 0 0,0 0 400 0,0 0 48 16,0 0 0-16,0 0 0 0,0 0-64 0,0 0-16 0,0 0 0 0,0 0 0 15,-6 11-48-15,0 2 0 0,2 2 0 0,-4 4 0 16,1 3 240-16,0 3 32 16,-1 2 16-16,1 0 0 0,2 3-48 0,0 2-16 0,-1 1 0 0,3 0 0 15,0-2-256-15,2-2-48 0,1 0-16 0,2-4 0 16,4-3-224-16,1-3 144 0,-1-2-144 0,2-3 128 16,-2-1-128-16,3-3 0 0,1-4 0 0,0-1 0 31,2-2-752-31,-2-2-128 0,-1-1-16 0</inkml:trace>
  <inkml:trace contextRef="#ctx0" brushRef="#br2" timeOffset="156367.436">20856 11684 18431 0,'-11'-2'816'0,"11"2"160"0,0 0-784 0,0 0-192 15,0 0 0-15,11-1 0 0,-5-4 3264 0,4 1 592 16,3 1 128-16,3 0 32 0,2-2-3216 0,4-1-640 15,3-2-160-15,2 1 0 0,-2 4 0 0,0 0 128 16,-2-1-128-16,-1 3 128 16,-5 1-960-16,0 3-192 0,1 0-32 0,0 0-12592 0</inkml:trace>
  <inkml:trace contextRef="#ctx0" brushRef="#br2" timeOffset="157721.962">22103 11783 15663 0,'0'0'688'0,"0"0"144"0,-4-8-656 0,0 0-176 16,4 8 0-16,-3-9 0 0,-4 0 1216 0,1 3 224 15,-2 2 32-15,0-1 16 0,-2 0-528 0,2 2-96 16,-3 1-32-16,0 3 0 0,0 5-304 0,0 0-64 16,-5 0-16-16,2 5 0 0,1 5-192 0,-3 3-32 15,0 2-16-15,2 0 0 0,0 1 16 0,4 1 0 16,2-2 0-16,4 0 0 0,4-2-224 0,4-2 144 15,1-5-144-15,5 0 128 0,2-1-128 0,2-4 160 16,3-3-160-16,-1-3 160 0,3-2 0 0,1-2 0 16,1-2 0-16,-1-3 0 0,1-5 64 0,2 1 16 0,-2 0 0 0,-2-2 0 15,-1-1-112-15,-3-3-128 0,-1 0 176 0,-6 3-176 16,-1 1 144-16,-3 0-144 0,-4 1 0 0,-4 1 144 16,0 1 128-16,-5 0 32 0,-3 1 0 0,-3-1 0 15,1 0-48-15,0 4 0 0,-1 1 0 0,3 4 0 16,0 1-256-16,1 3 0 0,0 1 0 0,1 4 0 31,0 2-1008-31,3 1-256 0,0-2-48 0,4 2-11440 0</inkml:trace>
  <inkml:trace contextRef="#ctx0" brushRef="#br2" timeOffset="158018.415">22349 11743 11967 0,'-13'3'1072'0,"7"4"-864"0,1 5-208 0,-4 0 0 0,-2 2 2720 0,1 4 496 16,2 3 112-16,-2 1 0 0,-5 1-2688 0,2-2-640 15,3-1 0-15,2-1 0 0,-5 1 192 0,4-2 0 16,-4-4-16-16,5-1 0 0,2-1 128 0,2-2 16 16,-1-1 16-16,5-9 0 0,0 0 48 0,0 0 16 15,0 0 0-15,0 0 0 0,3-9 304 0,1-2 48 16,3-3 16-16,1-2 0 0,1 4-224 0,2-2-32 15,0-3-16-15,0 2 0 0,0-4-288 0,-1 3-48 16,3 0-16-16,4 1 0 0,-2-1-144 0,4 0 0 16,1 0 0-16,1 5 0 0,2 3 0 0,-1 1-144 0,2 2 144 15,-3 2-208 1,0 4-1600-16,0 1-320 0,-5 2-64 0,-1 0-9760 0</inkml:trace>
  <inkml:trace contextRef="#ctx0" brushRef="#br2" timeOffset="158257.473">22656 11559 26719 0,'0'0'1184'0,"0"0"240"0,0 0-1136 0,0 0-288 0,0 0 0 0,0 0 0 0,0 0 0 0,0 0 0 15,4 13-128-15,-3 4 128 16,-2-1 0-16,-1 3 0 0,-1 1 0 0,0 2 160 0,0 3 16 0,-4 2 0 15,0 3 0-15,1-1 0 0,-1-1-176 0,3 2 0 16,-2 0 144-16,1-1-144 0,-3 2-176 16,4-2-96-16,1-4-32 0,1-1 0 15,0-1-2064-15,-1-3-432 0</inkml:trace>
  <inkml:trace contextRef="#ctx0" brushRef="#br2" timeOffset="158711.634">22474 11916 14735 0,'0'0'1312'0,"0"0"-1056"0,0 0-256 0,0 0 0 16,12 6 1088-16,-1-4 176 0,1-4 16 0,-1-1 16 15,2-2-848-15,4-1-160 0,1-3-32 0,4-2-16 16,1-6 320-16,-1-1 64 0,-1-2 16 0,3-2 0 16,2 1-320-16,-2-1-64 0,-2-2-16 0,0 1 0 15,-3 2-240-15,-2 0 176 0,0-1-176 0,-2 1 160 16,-3 0 48-16,0 2 16 0,-3 0 0 0,-1 0 0 15,-5-1-16-15,0 2 0 0,0 3 0 0,-2 4 0 16,0 3 160-16,-1 8 16 0,0-5 16 0,0 5 0 16,0 0-176-16,-2 10-32 0,-3 1-16 0,1 6 0 15,-2 2-176-15,0 4 0 0,-2 4 0 0,0 2 0 16,0 4 0-16,-2 4 0 0,-4 1 0 0,2 4 0 16,-1 1 0-16,0-4 0 0,1-5 0 0,0-1 0 0,4-3 160 15,0-5 0-15,2-7 0 0,2-4 0 16,2-3 352-16,2-11 80 0,5 7 16 0,-5-7 0 0,0 0-128 0,8-3-32 15,6-3 0-15,0-3 0 0,-3-2 112 0,1-2 16 16,2-1 0-16,1 2 0 0,-2 0-384 0,-1 1-192 16,0-1 192-16,-1 2-192 0,0 1 0 0,0 6 0 15,-1 1 0-15,0 4 0 0,2 1 0 0,-3 2 0 16,0 3 0-16,0 2-144 0,1 2 144 0,0 0-192 16,-4-1 192-16,-1 0-192 0,0 1 0 0,-2 0 0 15,-1 0 0-15,0 1 0 16,1-4-1856-16,0 2-368 0,-2 0-80 0</inkml:trace>
  <inkml:trace contextRef="#ctx0" brushRef="#br2" timeOffset="159019.895">23276 11809 1839 0,'-16'-3'160'0,"7"5"-160"0,-3 0 0 0,0 2 0 0,-1 2 6272 0,0 0 1216 0,0 4 240 0,2 1 48 16,-3 1-6384-16,1 4-1392 0,0 0 0 0,2 3-224 16,2-4 224-16,1 1 0 0,3-1 192 0,2-2-192 15,2-1 0-15,3-1 0 0,1-1 0 0,5-1 0 16,1-2 0-16,2-3 0 0,2-2 0 0,2-1 0 16,3-1 0-16,4-1 0 0,1-3 0 0,0-2 0 15,-1-4 0-15,-2 2 0 0,1-1 0 0,-4-1 0 0,-2-1 0 16,-3 1 160-16,-4-2-160 0,-1-1 128 0,-4 1 208 0,1 0 48 15,-4-4 0-15,-4 4 0 0,0 2 176 0,-3 2 32 16,-4 2 16-16,-1 0 0 0,-2 2-320 0,-4 3-64 16,-3 1-16-16,2 1 0 0,-1 1-208 0,-1 1-240 15,-1 1 48-15,4-1 16 16,5 1-2352-16,2 1-480 0</inkml:trace>
  <inkml:trace contextRef="#ctx0" brushRef="#br2" timeOffset="159424.935">23788 11726 3679 0,'-9'-3'160'0,"-1"2"32"0,-1 1-192 0,2 0 0 0,-5 0 0 0,-2 4 0 16,-1 4 5232-16,-5 3 992 0,0-2 208 0,3 4 32 15,-2 2-4960-15,1 3-992 0,0-1-208 0,4 1-48 16,1 1 96-16,4-1 16 0,1-1 0 0,3 2 0 16,4-5-368-16,3-2 144 0,0-3-144 0,2-1 0 15,3-2 160-15,4-3-160 0,2-1 128 0,2-5-128 16,2-1 288-16,2 0-32 0,3-3 0 0,-3 0 0 16,0-4-48-16,0 0-16 0,2-3 0 0,-2 1 0 15,-4 0-64-15,-1-2 0 0,-1 2-128 0,-2 3 192 16,0 3-192-16,-3 1 128 0,-6 6-128 0,0 0 0 0,0 0 0 0,9 6 128 15,-6 2-128-15,2 6 0 16,-2 1 0-16,-2 4 0 0,-2 4 0 0,-1 2 0 0,-3 3 128 0,0 1-128 16,-5 1 0-16,0 4 144 0,-1 3 64 0,-3 2 16 15,-4 1 0-15,-3-1 0 0,-1-3-16 0,1 1 0 16,-1-1 0-16,3-4 0 0,-5-3-208 0,6-3 0 16,2-2 0-16,3-5 0 15,2-7-2192-15,2-7-336 0</inkml:trace>
  <inkml:trace contextRef="#ctx0" brushRef="#br2" timeOffset="160004.498">24444 11692 19519 0,'-11'-1'864'0,"5"3"176"0,-4 1-832 15,2 3-208-15,-2 1 0 0,0-1 0 0,-2 1 0 0,1 2 0 16,-3 2 128-16,3 0-128 0,-1 0 240 0,2 1 0 15,-2 0 0-15,4 0 0 0,0 1 96 0,3-1 32 16,3-1 0-16,3-1 0 0,4 0-176 0,0-2-16 16,1-2-16-16,1 0 0 0,4-2 0 0,-1 3 0 15,4 0 0-15,-2 0 0 0,0 0 80 0,0-1 16 16,2 0 0-16,-2 0 0 0,-3 1-128 0,-2 1-128 0,-7-8 176 0,6 8-176 16,-6-8 336-16,0 9-32 0,-3-1-16 0,-1 1 0 15,-2-3 224-15,-3 2 64 0,-3-1 0 0,-3-1 0 16,-3 0-192-16,1-2-48 15,-1 1 0-15,1-2 0 0,1-1-192 0,-2-2-144 0,2-1 192 0,0 1-192 16,2 0-192-16,2 1-160 0,1-3-32 0,3-1-12080 16</inkml:trace>
  <inkml:trace contextRef="#ctx0" brushRef="#br2" timeOffset="160344.922">24522 11920 16575 0,'0'0'736'0,"9"-5"160"0,-1 0-720 0,-1-3-176 0,0-2 0 0,-1 3 0 0,4 1 1184 0,-2-3 208 16,0-2 32-16,-4 1 16 0,1 0-848 0,1-1-160 16,-3 2-48-16,2 0 0 0,-2 0 0 0,-1 2-16 15,-2 7 0-15,0 0 0 0,0 0 272 0,0 0 64 16,-6-3 16-16,6 3 0 0,-7 7-272 0,-4 0-64 15,-1 3-16-15,0 1 0 0,0 0-368 0,0 4 144 16,2 0-144-16,1 0 0 0,-1 0 144 0,1-1-144 16,0-1 0-16,2-2 144 0,-1-2-144 0,8-9 0 15,0 0 0-15,0 0 0 0,5 9 128 0,3-4-128 16,-8-5 0-16,11 0 128 0,-1-1 64 0,1-1 0 16,1-2 0-16,0-3 0 0,5-2-192 0,-2 0 0 15,-1 1 144-15,2 0-144 0,0-1 0 0,2 1 0 0,-3 0-160 16,1 1 160-1,-3 4-512-15,0-4 16 0,0-1 0 0,1 2 0 16,-2-1-1840-16,1 2-368 0</inkml:trace>
  <inkml:trace contextRef="#ctx0" brushRef="#br2" timeOffset="160578.546">24950 11336 17503 0,'0'0'768'0,"5"-8"176"0,-4 0-752 0,-1 8-192 0,0 0 0 0,0 0 0 16,0 0 1584-16,0 0 272 0,0 0 64 0,-6 6 16 0,-2 3-1152 0,0 3-224 16,0 2-48-16,-3 6-16 0,-3 4-32 0,1 3 0 15,-1 5 0-15,3-2 0 16,1-1 96-16,0 3 16 0,0 3 0 0,0 0 0 0,4-1-80 0,-2 1-16 16,0 2 0-16,2-3 0 0,0-1-176 0,2-3-48 15,-2-1 0-15,2-3 0 0,-1 1-400 0,1-4-96 16,1-2-16-16,-2-1 0 15,1-3-2592-15,0-1-528 0</inkml:trace>
  <inkml:trace contextRef="#ctx0" brushRef="#br2" timeOffset="160739.437">24624 11757 34271 0,'8'-10'1520'0,"1"7"304"0,3 2-1456 0,3 0-368 0,2-1 0 0,0 0 0 16,3-2 0-16,-1 3-160 0,2-1 16 0,1-4 0 15,-3-5 144-15,5 0 0 0,0 3 0 0,1 0 0 32,-2-1-912-32,0 1-256 0,-5 0-48 0,-7 2-16 0</inkml:trace>
  <inkml:trace contextRef="#ctx0" brushRef="#br2" timeOffset="161857.417">19665 12591 14335 0,'0'0'640'0,"0"0"128"0,-1-7-624 0,1-2-144 16,0-1 0-16,1 3 0 0,-1 7 352 0,0 0 32 16,0 0 16-16,0 0 0 0,0-11 176 0,0 2 48 15,-1 2 0-15,1 7 0 0,0 0-48 0,0 0 0 16,0 0 0-16,0 0 0 0,-5 7-128 0,-1 3-48 16,1 2 0-16,-3 1 0 0,1 0-128 0,1 4-16 15,-1 4-16-15,3 2 0 0,-2 3-64 0,2 1-16 0,-2-1 0 0,1-2 0 16,4-2-160-16,-1-2 0 0,0-5 144 0,2-1-144 15,3-1 160-15,0-2-32 0,2-2-128 0,3-3 192 16,2-2 112-16,2-2 16 0,-2-1 0 0,2-4 0 16,2-2 192-16,1-1 64 0,-2-3 0 0,2-1 0 15,1-1-176-15,-1-2-16 0,-5-3-16 0,1 3 0 16,0 2-224-16,-3 0-144 0,-1-1 192 0,-3 0-192 16,-3-1 176-16,-2-1-176 0,-1 2 160 0,-4-2-160 15,-2-1 192-15,-2 3-64 0,0 2-128 0,-4 1 192 16,2-1-48-16,0-1-16 0,0-2 0 0,1 4 0 15,4 3-128-15,1 2 128 0,-1 0-128 0,7 4 128 16,0 0-128-16,0 0 0 0,0 0 144 0,0 0-144 16,3-8 0-16,2 2 0 0,1 0 0 0,3 3 0 0,3-1 0 15,-1 4 0-15,2 0 0 0,0 4 0 0,0 2 0 16,0 4 0-16,2 4 0 0,0-3-128 0,-1-1 128 0,-1 3 0 16,-1 5 0-16,-1 1 0 0,2-2 0 0,-3 1 0 15,2-2 0-15,-3 2 0 0,-1 0 0 0,-1-3 0 16,-5-4 0-16,0-1 0 0,1-1 0 0,1-2 0 15,0 0 0-15,-2-1 128 0,-2-6-128 0,0 0 192 16,0 0-64-16,8-4 0 0,0-2 1024 0,1-3 192 16,0-2 64-16,1-1 0 15,2-3-1408-15,2-1-384 0,1-5-32 0,-1 3 0 0,2 3 416 0,1 1 0 16,3 1 192-16,-3-1-64 0,-2 2-128 0,0 3 0 16,3 4 0-16,0 3 0 0,-2 2 0 0,0 3 144 15,0 3-144-15,-2 3 0 0,1 7 0 0,-2-1 0 0,0 4 0 16,-3 2 0-16,0 4 144 0,0-1-144 0,-1-1 0 15,-1-1 144-15,-1-4-144 0,2 0 0 0,0 0 0 0,0 0 128 32,-1-5-912-32,1-1-192 0,2-2-48 0</inkml:trace>
  <inkml:trace contextRef="#ctx0" brushRef="#br2" timeOffset="163889.56">3655 10794 18831 0,'0'0'832'0,"-7"-4"176"0,-3-3-816 0,1 3-192 16,1 2 0-16,-1 0 0 0,1-1 560 0,-4 1 64 0,-2-1 16 16,0 2 0-16,2 3-304 0,1-2-48 0,-3-1-16 15,-1 1 0-15,-4 1-80 0,1 2-32 0,1 1 0 0,0 0 0 16,2-3 0-16,1 1 0 0,-2 2 0 0,2-2 0 16,1-3-160-16,-2 0 160 0,0-3-160 0,3 4 160 15,-1 0-160-15,1-1 0 0,-3-1 0 0,1 0 0 16,-1 0 144-16,-1 2-144 0,4 3 160 0,1-3-160 15,-4-3 272-15,1 2-32 0,1-1-16 0,-1 0 0 16,-3-2-16-16,3 1 0 0,1-1 0 0,-1 3 0 16,-3 0 112-16,2 0 0 0,-1 0 16 0,1 1 0 15,-2 0-144-15,1 0-48 0,-1-1 0 0,2 0 0 16,0-2-16-16,0 1-128 0,1-2 192 0,2 2-64 16,1-2 16-16,1 0 0 0,0-2 0 0,1 2 0 0,2 2-144 0,0-1 192 15,3-1-192-15,4 4 192 0,-8-2-192 0,8 2 128 16,0 0-128-16,-8-2 128 0,1 0-128 0,7 2 0 15,0 0 0-15,0 0 0 0,-8-3 0 0,8 3 0 16,-6-4 0-16,6 4 0 0,0 0 0 0,0 0 0 16,-5-4 0-16,5 4 0 0,0 0 128 0,0 0-128 15,0 0 192-15,0 0-64 0,0 0 64 0,0 0 0 16,0 0 0-16,0 0 0 0,0 0-192 0,0 0 128 16,-5-4-128-16,5 4 128 0,0 0-128 0,-7 1 0 15,0 2 0-15,1 1 0 0,-2 3 0 0,0 3 0 16,3-1 0-16,-5 5 0 0,-2-2 0 0,-3 4 0 15,1 4 0-15,0 2 0 0,-1-2-128 0,2 0 128 16,2-1 0-16,-3 7 0 0,-4 3 0 0,1 1 0 0,-1-1 0 0,3 0 0 16,-1 3 0-16,1 0 0 0,0 0 0 0,-1 0 0 15,1 0 0-15,0 1 0 0,0 2 0 0,2-1 0 16,0-2 0-16,2-1 0 0,1-1 0 0,1-2 0 16,2 0 0-16,2-1 0 0,-2-3 0 0,4 0 0 15,1-2 0-15,0-2 0 0,2 1 0 0,1-1 0 16,1-1 0-16,1 1 0 0,2 1-144 0,0-1 144 15,1 5 0-15,2-2 0 0,2-2 0 0,3 1 0 16,2 2 0-16,0-2 0 0,3-2 0 0,-1-1 0 16,3 1 0-16,0-2 0 0,0-1 0 0,2-1 0 15,0-4 0-15,1-1 0 0,-3-1 0 0,2-2 0 16,2-4 0-16,2 0 0 0,-3-1 128 0,3-2-128 16,-1-1 192-16,-1-3-64 0,0 1-128 0,1-2 192 0,0-2-192 0,-2 0 144 15,1-3-144-15,0 1 128 0,-1-4-128 0,2 0 0 16,-1 0 144-16,3 1-144 0,0 0 0 15,1 0 144-15,2 0-144 0,-1 2 0 0,-3 3 0 16,0-2 0-16,0-1 0 0,-1 2 0 0,-2 3 0 0,0 0 0 16,-1 0 0-16,-1 0 0 0,-2-3 0 0,-3 1 0 15,0 0 0-15,-1 2 0 0,2-2 0 0,-2 2 0 16,-1 0 0-16,-4 0 0 0,-1 4 0 0,-9 0 0 16,0 0 0-16,10-2 0 0,-2-1 0 0,-8 3 0 15,0 0 0-15,8-4 0 0,-8 4 128 0,5-6-128 16,-5 6 0-16,0 0 0 0,5-6 128 0,2 0-128 15,-5-3 0-15,3 1 0 0,-5 8 128 0,6-7-128 16,-4-3 0-16,4 0 0 0,3-1 128 0,-3 0-128 16,3 0 0-16,-5-1 0 0,1-3 160 0,-1 0-160 0,2 0 128 0,1-1-128 15,2 1 208-15,0-5-32 0,-1-3-16 0,2 0 0 16,-3-1 64-16,2-3 16 0,-2 1 0 0,2-3 0 16,-5-2 48-16,0 2 16 0,0 0 0 15,-2-3 0-15,-4-4-48 0,1 0 0 0,-2 1 0 0,1 4 0 16,-1 0-80-16,1 0-32 0,-4 0 0 0,2 3 0 15,-2 2-144-15,0 3 160 0,-1 1-160 0,4 3 160 16,-2 2-160-16,1 5 0 0,-3 2 0 0,2 1 0 16,0-1-160-16,4 5 160 0,1 5 0 0,0 0-144 15,0 0-992-15,0 0-192 0,0 0-32 0,0 0-8352 16,0 0-1664-16</inkml:trace>
  <inkml:trace contextRef="#ctx0" brushRef="#br2" timeOffset="164965.435">3095 9345 8287 0,'0'0'736'0,"0"0"-592"16,-6-5-144-16,2 1 0 15,4 4 1600-15,0 0 304 0,-6-1 48 0,6 1 16 16,0 0-1136-16,0 0-208 0,-5 5-48 0,5-5-16 0,0 0-368 0,-2 10-192 15,-2 2 192-15,2 2-192 0,0 2 368 16,0 5-48-16,-2 6 0 0,4 2 0 0,4-2 128 0,-2 5 32 16,-2 1 0-16,0 5 0 0,1 2-288 0,0 2-48 15,0 1-16-15,-2-1 0 0,-2-4 48 16,-3 2 0-16,2-1 0 0,-2 0 0 0,-3 0 80 0,0-4 0 16,0-4 16-16,-1-3 0 0,-3 1 48 0,2-5 16 15,-2-2 0-15,3-2 0 0,2-4-80 0,-1-1-32 16,4-2 0-16,-2-3 0 0,2-4-48 0,5-6-16 15,-5 5 0-15,5-5 0 0,0 0-160 0,0 0 192 16,0 0-192-16,0 0 192 0,0 0 160 0,0 0 32 16,0 0 16-16,5-7 0 0,1 3-208 0,4-2-32 15,3 3-16-15,4 1 0 0,-2-2-144 0,6 1 0 0,6 5 0 16,1-2 0-16,2-2 0 0,3 1 0 0,1 0 0 16,2 1 0-16,-1 2 0 0,1 0 0 0,-2 2 0 0,3-1 0 15,-2 0 0-15,4 1 0 0,0 1 0 0,2-1 0 16,-7 0 0-16,1-2 0 15,0-1 0-15,-1-1 0 0,1-1 0 0,-4-2 0 0,-2-2 0 0,-4 2 0 16,-2 2 0-16,-4-2 0 0,-1-3 0 0,-3 2 0 16,-1 1 0-16,-3 0 0 0,-4 0 0 0,1-2 128 15,-8 5-128-15,0 0 0 0,6-5 0 0,-6 5 0 16,3-8 224-16,-3 8-32 0,3-7-16 0,-3-2 0 16,-3 2 208-16,1-2 64 0,-1-1 0 0,1 1 0 15,-1-1-128-15,-1-2 0 0,-1-5-16 0,2-2 0 0,0 0-128 16,-4-5-32-16,-1-3 0 0,3-2 0 0,0-1-144 0,2 0 0 15,1 3 0-15,1 3 0 0,-5 1 0 0,3 0 0 16,1 1 128-16,1 1-128 0,0 2 256 16,-1 5 0-16,0-1 16 0,-1-3 0 0,1 2 48 15,0-1 16-15,-1 4 0 0,1 2 0 0,0-2-112 0,-4-2-32 16,2-1 0-16,0 4 0 0,-2 2-64 0,2 2-128 16,-2 1 176-16,0-2-176 0,0-2 128 0,2 0-128 15,-3 0 0-15,3 0 0 0,0-3 0 0,0 7 0 16,4 7 0-16,-4-8 0 0,0-4 0 0,2 1 0 15,0 1 0-15,-4 2 0 0,3 0 0 0,0 2 0 16,1 1 0-16,-4 2 0 0,6 3 0 0,-8-1 0 16,0 1 0-16,0 0 0 0,0-1 0 0,1 0 0 0,-2 1 0 0,-1-1 0 15,-3 1 0-15,-2 1 0 16,-1-1 0-16,0 2 0 0,2 2 0 0,0-3 0 0,0-2 0 16,-3 2 0-16,-2 3 0 0,0 0 0 0,0 0 0 0,1-2 0 15,2-2 0-15,-1 1 0 0,0 2 0 0,0-3 0 16,1-2-256-16,0 1 64 0,1 0 0 0,-2 2 0 31,2 5-1888-31,0-1-368 0,0-2-80 0</inkml:trace>
  <inkml:trace contextRef="#ctx0" brushRef="#br2" timeOffset="166307.303">21434 12415 17615 0,'0'0'768'0,"0"0"192"0,0 0-768 0,0 0-192 15,-1-7 0-15,0 2 0 0,1 5 336 0,0 0 48 16,0 0 0-16,0 0 0 0,0 0 96 0,0 0 32 16,0 0 0-16,-8-6 0 0,2 1 96 0,-1 1 32 15,-4 3 0-15,0 0 0 0,-1 1-288 0,1 2-48 16,-1 2-16-16,-5-1 0 0,-5 1-160 0,0 1-128 16,1-2 144-16,-1 1-144 0,2 4 192 0,1 1-48 15,-2 1-16-15,1-2 0 0,0-3-128 0,3 1 192 16,-1 1-192-16,4-1 192 0,0-3-64 0,0-1 0 0,3-3 0 0,4 2 0 15,-2 3-128-15,9-4 160 0,0 0-160 0,0 0 160 16,-6 0-160-16,6 0 0 0,0 0 144 0,0 0-144 16,0 0 224-16,0 0-32 0,0 0 0 0,0 0 0 15,0 0-192-15,0 0 0 0,0 0 0 0,1 11 0 16,1 1 0-16,0 1 0 0,-3-1 0 0,1 1 0 16,-1-2 0-16,-1 6 0 0,1 4 0 0,-2 1 0 15,0-2 0-15,-1 5 0 0,0-1 0 0,3 3 0 16,0 2 0-16,-2-3 0 0,-2-6 0 0,1 3 0 15,2 3 0-15,-2-1 0 0,2-5 0 0,-1-2 0 16,-2 1 0-16,4 0 0 0,1 1 0 0,1-1 0 0,2-1 0 16,0-3 0-16,0-1 0 0,4-1 144 0,2-1-144 15,-1-2 0-15,-8-10 144 0,12 9-144 0,3-1 240 0,-3-1-32 16,1-3 0-16,2 0 0 0,1-2-64 0,-1-2-16 16,2-1 0-16,-1-3 0 0,3 0-368 0,-3 1-80 15,-3 1 0-15,0-1-11968 16</inkml:trace>
  <inkml:trace contextRef="#ctx0" brushRef="#br2" timeOffset="166763.155">21402 12778 8287 0,'0'0'736'0,"0"0"-592"16,-6 1-144-16,6-1 0 0,0 0 1536 0,0 0 288 16,0 0 48-16,0 0 16 0,0 0-928 0,0 0-176 15,0 0-32-15,6-2-16 0,4 1-32 0,0 2-16 16,1-1 0-16,0-1 0 0,2-3-176 0,3 2-16 15,0 0-16-15,1 0 0 0,0-2-48 0,2 0-16 16,0-4 0-16,0 3 0 0,0 1-160 0,0 1-48 16,-2 2 0-16,0-1 0 0,-2-1-208 0,0 1 0 15,-3 4 0-15,-1-2 0 16,-5-3-1472-16,-6 3-384 0</inkml:trace>
  <inkml:trace contextRef="#ctx0" brushRef="#br2" timeOffset="167236.055">22062 12472 11967 0,'0'0'528'0,"0"0"112"0,0 0-512 15,0 0-128-15,0 0 0 0,0 0 0 0,0 0 832 0,0 0 144 16,0 0 32-16,0 0 0 0,0 0-592 0,0 0-112 16,0 0-32-16,0 0 0 0,0 0 256 0,0 0 48 15,0 0 16-15,2 4 0 0,-2-4 96 0,4 11 16 16,-2 1 0-16,-2 2 0 0,-1 1-48 0,-1 0 0 15,-2 1 0-15,1 4 0 0,-4 6-224 0,1-1-48 16,-1 0-16-16,0 1 0 0,0 4-48 0,-2-3 0 16,0 1 0-16,2-3 0 0,-1-4 0 0,1-2 0 15,2-3 0-15,2 1 0 0,0-3 16 0,3-3 0 16,0-11 0-16,-1 11 0 0,5-1-144 0,-2-1-48 16,-2-9 0-16,0 0 0 0,9 6 32 0,2-1 0 15,-3-4 0-15,3-1 0 0,1-3-16 0,-1 2 0 0,2-1 0 16,0 2 0-16,2-2-160 0,1 1 0 0,-2 1 0 15,0 1 128-15,0 0-128 0,1 0 0 0,-1 2 0 0,-4 0 0 32,-1-1-736-32,0 1-32 0,-1 2 0 0,-8-5-7680 0,0 0-1552 0</inkml:trace>
  <inkml:trace contextRef="#ctx0" brushRef="#br2" timeOffset="167485.185">22422 12910 17503 0,'0'0'768'0,"0"0"176"0,0 0-752 0,3 10-192 15,-3-10 0-15,5 11 0 0,-1 4 992 0,0 2 160 16,0-3 48-16,-1 0 0 0,0 2-464 0,-2 1-96 16,-1 4 0-16,0 0-16 0,-1-3 176 0,-2 0 32 15,-2 2 16-15,-1 0 0 0,-1 1-240 0,0-4-48 16,-3-1-16-16,1-1 0 0,-1 3-304 0,1-5-64 15,2-2-16-15,0-1 0 0,0-5-160 0,2 1-192 16,-3-1 32-16,8-5-8544 16,0 0-1728-16</inkml:trace>
  <inkml:trace contextRef="#ctx0" brushRef="#br2" timeOffset="167974.296">23113 12529 8287 0,'4'-11'736'0,"-4"11"-592"0,7-5-144 0,-7 5 0 0,9-6 2016 0,-3 2 368 15,1-3 80-15,-7 7 16 0,0 0-1520 0,0 11-320 16,-5 0-48-16,-1 2-16 0,-3 3 336 0,0 5 64 15,-1 3 16-15,0 2 0 0,-4 0-256 0,1 2-48 16,-1 4-16-16,0 1 0 0,0-2 80 0,1 0 16 16,-1-5 0-16,1 3 0 0,0 3-224 0,3-5-32 15,4-4-16-15,-1-3 0 0,4-1-240 0,2-3-32 16,1-2-16-16,4-3 0 0,4-5-32 0,2 1-16 16,0-1 0-16,3-1 0 0,3-2 96 0,3-3 32 15,2-3 0-15,2-1 0 0,2 3-288 0,-2-3 0 16,2-2 128-16,-3 1-128 0,2-1 0 0,-3 3 0 15,0 1 0-15,-3 2-144 16,-4-1-1424-16,-1 1-288 0,-2 0-48 0</inkml:trace>
  <inkml:trace contextRef="#ctx0" brushRef="#br2" timeOffset="168568.749">23458 12443 14735 0,'-10'-4'640'0,"10"4"160"0,0 0-640 0,0 0-160 16,0 0 0-16,0 0 0 0,0 0 2096 0,0 0 384 15,9 0 80-15,3-3 0 0,0-3-2064 0,6 1-496 16,-1 0 0-16,3 0 0 0,3 1 160 0,0-2 16 16,1-3 0-16,2 4 0 0,4 1-48 0,-2 1 0 15,-1 0 0-15,-5 2 0 0,0-3-128 0,-4 3 160 16,-1 1-160-16,-3 0 160 0,-5 0-160 0,-9 0 0 15,9 1 0-15,-9-1 0 0,4 11 0 0,-2 0 0 0,-3 0 144 16,-2 4-144-16,-1 2 272 0,-4 5-16 16,0 3 0-16,-2 4 0 0,-2 2-128 0,2 3-128 0,-2 3 192 0,2 1-192 15,3-2 0-15,-1 3 0 0,0-5 0 0,2-1 0 16,2-1 0-16,1-3 0 0,1-1 0 0,2-2 0 16,3-2 160-16,1-2-160 0,3-3 128 0,-1 1-128 15,2-3 0-15,1 0 128 0,3-2-128 0,0 1 0 16,-1-1 384-16,0-1 0 0,0-1 0 0,1-1 0 15,-5 1 48-15,-1-2 0 0,-1 2 0 0,-3-1 0 16,0 1-96-16,-3 1-16 0,-1-5 0 0,-1 4 0 16,-6-6 352-16,-1 3 64 0,-2 1 16 0,-6 2 0 15,0-1-32-15,-3-1 0 0,-3-1 0 0,-2 2 0 16,1 3-400-16,0-1-96 0,-1-2-16 0,3-2 0 0,2-2-368 0,4-3-80 16,0 0-16-16,3-2-10608 15,1-3-2128-15</inkml:trace>
  <inkml:trace contextRef="#ctx0" brushRef="#br2" timeOffset="169305.368">19399 13698 20271 0,'-9'-6'1792'0,"4"-3"-1424"16,-3 1-368-16,1 0 0 0,1-2 608 0,-1 1 48 16,0 2 16-16,-1 1 0 0,-1 0-480 0,0 1-192 15,-1-2 176-15,-2 3-176 0,1 0 256 0,-3 1-32 16,-1 2-16-16,-1 4 0 0,0 3-48 0,-2 1-16 15,0 4 0-15,0 2 0 0,-2 0-144 0,1 2 128 16,-1 2-128-16,4 2 128 0,2 3-128 0,4-3 192 16,-1-2-192-16,6 0 192 0,5 1-192 0,-1-2 192 0,-3-1-192 0,4-3 192 15,5-3-64-15,3 0 0 0,3-3 0 0,3-1 0 16,3-5 64-16,2-2 16 16,3-2 0-16,-3-3 0 0,3-2 32 0,0-2 0 0,0-4 0 0,1 1 0 15,-3-1-96-15,0 1-16 0,-2 1 0 0,-2 1 0 16,-2-1-128-16,-1-1 128 0,-4 2-128 0,-1 4 128 15,-2 0-128-15,-6 8 0 0,2-8 144 0,-2 8-144 16,0 0 176-16,0 0-48 0,0 0 0 0,0 0 0 16,-2 10-128-16,-4 3 0 0,0 3 0 0,-1 0 0 15,0 1 0-15,2 1 128 0,-2 4-128 0,3-1 0 16,-1-2 0-16,0-1 0 0,2-1 0 0,0 1 0 16,3-3 0-16,2-1 0 0,-1-4 0 0,-1-10 0 15,0 0-1472-15,11 5-256 16,2-5-64-16</inkml:trace>
  <inkml:trace contextRef="#ctx0" brushRef="#br2" timeOffset="169653.971">19725 13696 23039 0,'-15'8'2048'0,"5"0"-1648"16,-1 3-400-16,2 1 0 0,-1 1 832 0,0 1 64 15,-1 2 32-15,2-1 0 0,1 2-736 0,-1-4-192 16,4-1 0-16,-2-6 0 0,7-6 128 0,0 0-128 0,-1 10 0 0,1-10 128 16,0 0 48-16,0 0 0 15,0 0 0-15,0 0 0 0,8-8 160 0,-3-1 48 0,4-2 0 16,-1 1 0-16,1-1-208 0,0 0-48 0,-1 0 0 0,2 0 0 16,1 0-128-16,0 1 0 0,0 1 144 0,-2 1-144 15,0 1 0-15,1 2 0 0,-1 2 0 0,2 3 0 16,-4 1 0-16,-7-1 0 0,10 8 0 0,-1 3 0 15,0 1 0-15,-3 2-128 0,0 2 128 0,-4-3 0 16,1 2 0-16,0 2 0 0,-3-2 0 0,0 3 0 16,-2-2 0-16,1 1 128 0,2-2-128 0,-1-1 128 15,0 1-128-15,3-3 0 0,-3-12 0 0,4 10 128 16,-4-10-368-16,6 6-64 0,-6-6-16 0,11 0-12432 16</inkml:trace>
  <inkml:trace contextRef="#ctx0" brushRef="#br2" timeOffset="170626.149">20214 13778 4607 0,'0'0'400'0,"0"0"-400"0,0 0 0 0,0 0 0 15,-2-10 2384-15,2 10 400 0,0 0 80 16,0 0 16-16,0 0-2272 0,2-11-448 0,-2 11-160 0,6-9 0 16,-6 9 304-16,4-9-48 0,1 1-16 0,-5 8 0 15,0 0 336-15,0 0 80 0,0 0 16 0,0 0 0 16,0 0 192-16,0-11 32 0,0 11 16 0,0 0 0 15,-8-9-96-15,-2 1-32 0,0 3 0 0,-1 4 0 16,-1 5-336-16,0-1-80 0,0 2-16 0,1 4 0 16,-4 2-224-16,2 4-128 0,3 0 160 0,2 4-160 15,-3-3 0-15,3 4 0 0,3 1 0 0,4 0 0 16,0-3 0-16,4-1 0 0,4 1 0 0,0-3 0 16,3-2 0-16,3-2 0 0,-3-5 0 0,3-1 0 15,1 0 0-15,2-5 144 0,-3-3-144 0,1-1 128 0,0-4 112 16,2-2 16-16,-2-2 0 0,2-4 0 0,-1-4-16 0,0-2 0 15,2 2 0-15,-3-2 0 0,-4-1-112 0,1-2-128 16,1-1 176-16,-2 1-176 0,-3 0 160 0,-2-2-160 16,0 0 128-16,-1-2-128 0,-4 0 192 0,0 2-32 15,-4-1-16-15,0 3 0 0,1 6-144 16,0 2 160-16,-1 4-160 0,-1 4 160 0,-1 3-32 0,6 6-128 16,-4 0 192-16,-4 6-64 0,1 7-128 0,-3 5 192 15,1 4-192-15,-1 3 192 0,-1 3-192 0,1 1 0 16,2 3 0-16,1 0 0 0,-2-1 0 0,3 3 0 15,3 0 0-15,3 0 0 0,2-2-128 0,4 1 128 16,0 1 0-16,4-4 0 16,3-5-1472-16,3-3-240 0,1-2-32 0</inkml:trace>
  <inkml:trace contextRef="#ctx0" brushRef="#br2" timeOffset="171143.649">21794 13848 18719 0,'0'0'832'0,"0"0"160"15,1-10-800-15,-1 2-192 0,0-1 0 0,2 1 0 0,-2 8 160 0,0 0-16 16,-3-11 0-16,-2 3 0 0,0 4 304 0,-4 2 48 16,0 2 16-16,-3 2 0 0,-1 2 256 0,-1 5 48 15,-3 2 16-15,0 3 0 0,0 3-224 0,1-1-32 16,2 3-16-16,2 1 0 0,1 1-128 0,4-3-32 15,3-1 0-15,2-2 0 0,2-2-208 0,3 0-32 16,-1-4-16-16,3-1 0 0,3-2-16 0,1-3-128 16,3 0 192-16,1-3-64 0,1-3 128 0,0-3 0 15,2-1 16-15,-1-1 0 0,1 0-80 0,-2-3-32 16,-2-2 0-16,-1 1 0 0,-1 2-32 0,-6-2-128 16,1 0 192-16,-4-1-64 0,-3-2 192 0,-3 3 16 0,-2 1 16 0,-4 0 0 15,-5 1 128-15,1 2 32 0,-3-2 0 0,-1 3 0 16,2 3-272-16,-1 2-48 0,2 0-16 0,1 1 0 15,2 1-176-15,3 0 0 0,-1 1 0 0,4-1 0 16,7 0 0-16,0 0 0 0,0 0 0 0,0 0 0 31,0 0-464-31,0 0 16 0,0 0 16 0,0 0 0 0,7 9-1520 0,2-2-304 16,1-2-64-16</inkml:trace>
  <inkml:trace contextRef="#ctx0" brushRef="#br2" timeOffset="171555.514">22126 13785 10127 0,'-7'9'896'0,"1"2"-704"15,0 1-192-15,0 4 0 0,-2 1 2272 0,0 2 416 16,1 2 96-16,-3 1 16 0,2 1-1632 0,-2 0-320 15,0-1-64-15,1-2-16 0,1-5 192 0,1-2 48 16,-2 0 0-16,4-5 0 0,1 0-48 0,4-8-16 16,0 0 0-16,0 0 0 0,0 0-160 0,0 0-16 15,0 0-16-15,6-8 0 0,1 0 64 0,1-5 16 16,4-3 0-16,-1-1 0 0,3 1-512 0,0-3-112 16,1-1-16-16,2 0 0 0,2-1-192 0,1 1 0 0,1 1 0 15,2 2 0-15,-3 0 0 0,1 4 0 0,-1 2 0 0,0 2 0 16,2 2 0-16,0 4 0 0,-6 4 0 0,3 3 0 15,0 1 0-15,-2 4 0 0,-4 2-128 0,2 5 128 16,-1 5 0-16,-2 1 0 0,-2-1 0 0,-1 1 0 16,0 7 0-16,-5-2 0 0,0-3 0 0,3-3 0 15,-4-4 0-15,3-2 0 0,-2 1 0 0,1-4 0 16,-3-2 0-16,2 0 0 0,-4-10-160 0,8 5-10560 16,-4 2-2112-16</inkml:trace>
  <inkml:trace contextRef="#ctx0" brushRef="#br2" timeOffset="172836.862">3033 14045 16575 0,'0'0'736'0,"-9"3"160"0,3-2-720 0,6-1-176 15,-9 0 0-15,2 4 0 0,0 1 288 0,0 2 32 0,0-2 0 0,-1 4 0 16,-3 2-160-16,0 0-32 0,1 4 0 0,-2 0 0 15,-2 0 256-15,1 2 64 0,0 0 0 0,2 3 0 16,-2 2 272-16,3 2 64 0,1 0 16 0,-1 4 0 16,1-1-208-16,2 1-32 0,2-2-16 0,1 3 0 15,2-3-288-15,0-1-64 0,-1-3-16 0,2-2 0 16,1 0-48-16,2-2 0 0,3-3 0 0,0 0 0 16,0-3 80-16,0-1 16 0,-5-11 0 15,9 7 0-15,0-1 160 0,0-2 48 0,2-2 0 0,-1-3 0 16,2-3 112-16,1-2 32 0,2 1 0 0,1-4 0 15,-1-2-128-15,4-2 0 0,1-4-16 0,-1 0 0 16,0-2-160-16,2-3-16 0,1-2-16 0,0-1 0 16,-2 0-80-16,0-2-16 0,0-2 0 0,-1 1 0 15,-2-2-16-15,-5 4-128 0,-3 0 192 0,-4 3-64 16,-3-1 128-16,-4 2 32 0,-7 0 0 0,-2 0 0 0,-5 0 448 0,-3-2 96 16,-2-1 0-16,-5 4 16 0,-3 4-208 15,-1 2-64-15,2-1 0 0,0 4 0 0,2 1-384 16,3 4-192-16,4-2 160 0,0 2-160 15,3-1-688-15,2 2-224 0,3-1-48 0,0 1-10304 16,2-2-2048-16</inkml:trace>
  <inkml:trace contextRef="#ctx0" brushRef="#br2" timeOffset="173418.933">3210 12674 15663 0,'-7'-15'688'0,"1"7"144"0,2 2-656 0,1-1-176 16,2 0 0-16,0-1 0 0,1-4 800 0,-2 3 128 15,2 9 32-15,0 0 0 0,0-11-176 0,1 2-16 16,-1 9-16-16,0 0 0 0,0 0-112 0,0 0 0 15,0 0-16-15,0 0 0 0,0 0-368 0,0 0-80 16,3 11-16-16,1 2 0 0,-2 3 32 0,-1 4 16 16,0 7 0-16,0 0 0 0,-1 1 48 0,-1 5 16 15,-1 2 0-15,0 0 0 0,-4 0 192 0,1 1 48 16,-1-1 0-16,1-1 0 0,-3-1-16 0,3-2 0 16,-1-4 0-16,1-3 0 0,-1-2-64 0,5-3-16 0,3-2 0 15,1-5 0-15,-3-3-192 0,0-9-32 16,0 0-16-16,6 8 0 0,1-2 32 0,0-6 16 15,3-5 0-15,2 0 0 0,-1-3 336 0,4 1 64 0,1-4 16 0,5-2 0 16,2 4-192-16,1-2-48 0,3 1 0 0,-1 3 0 16,0 2-272-16,2-2-128 0,1-3 128 0,1 3-128 15,3 4 0-15,-2-1 0 0,0-3 128 0,-1 1-128 16,2-1 0-16,-1 1 0 0,0 0 0 0,-1 0 0 31,-3 2-1344-31,1 1-320 0,-3 0-48 0</inkml:trace>
  <inkml:trace contextRef="#ctx0" brushRef="#br2" timeOffset="174701.749">23563 13647 18831 0,'0'0'832'0,"0"0"176"0,0 0-816 0,0 0-192 15,0 0 0-15,0 0 0 0,0 0 192 0,0 0 0 16,-9-4 0-16,2 3 0 0,-3 4 112 0,2 0 16 16,-1 0 0-16,0-2 0 0,0 1 320 0,-1 1 80 15,-1 0 16-15,1-1 0 0,-1-2 16 0,0 0 0 16,-1-1 0-16,-2 1 0 0,0 1-352 0,-3 0-64 15,-4-3-16-15,-1 3 0 0,-1 1-160 0,-3 1-32 16,-5-2-128-16,0 2 192 0,1 0-192 0,5 3 0 16,5-1 0-16,3 2-160 0,-1-2 160 0,3 1 0 0,3-1 0 0,3 1-128 15,1 0 128-15,8-6 0 0,0 0-144 0,-2 11 144 16,0-2 0-16,2 1-144 0,2 0 144 0,0 0 0 16,4-2 0-16,-2 2 0 0,0-1 0 0,1 1 0 15,-5-10 0-15,6 16 0 0,0-1 0 0,-4 4 0 16,0-2 0-16,-2 1 0 0,-1-1 0 0,-1 2 0 15,-1 3 0-15,-5 0 0 0,1 0 144 0,-1 0-144 16,0 0 128-16,-2 1-128 0,2-1 0 0,1-4 128 16,1-3-128-16,1 3 192 0,1 0-192 0,3-3 192 15,0-2-192-15,1-2 192 0,1 1-192 0,3 0 192 16,0 2-64-16,3-1 0 0,0-3 0 0,1 1 0 16,0-1-128-16,0-3 128 0,3 3-128 0,-1-3 128 0,1-3-128 15,1 1 0-15,3-2 0 0,-5-1 128 16,-2 0-2144-16,2-4-432 0</inkml:trace>
  <inkml:trace contextRef="#ctx0" brushRef="#br2" timeOffset="175111.102">23763 13752 19343 0,'0'0'1728'0,"0"0"-1392"0,0 0-336 0,-8 1 0 16,2 3 880-16,-5 2 96 0,-2 5 32 0,-1 1 0 16,-1 1-1008-16,-4 3-368 0,-2 5 16 0,0 3 0 15,0 4 352-15,2-1 288 0,-1 6-48 0,4-2-16 16,4 1 128-16,3-1 32 0,6-3 0 15,4 0 0-15,4-4-144 0,5-3-32 0,4-4 0 0,1-2 0 16,1-3 256-16,5-3 48 0,5-6 16 0,1-1 0 16,-2-2 240-16,1-1 32 0,2-3 16 0,-5-6 0 15,0-2-368-15,-5-3-80 0,1-1-16 0,-2-2 0 16,-3-2-112-16,-4 0-32 0,-5-1 0 0,-1 0 0 16,-3 0 224-16,-3 0 32 0,-5 0 16 0,-3 0 0 15,-3 0 64-15,-3 3 16 0,-3 0 0 0,-3 3 0 0,-4 0-384 16,2 3-176-16,1 2 160 0,0 3-160 15,1 0-336-15,2 4-176 0,3 2-16 0,-1-1-16 16,3 2-2896-16,4-2-576 0</inkml:trace>
  <inkml:trace contextRef="#ctx0" brushRef="#br2" timeOffset="175316.423">24096 13940 6447 0,'0'0'576'0,"0"0"-576"16,-6 11 0-16,1 3 0 0,3 3 5680 0,0 3 1024 16,0 1 208-16,-3 1 32 0,-3 0-5520 0,1 0-1104 15,-4-1-320-15,-1 1 144 0,-2 2 96 0,0 0 16 0,-1-3 0 0,2 2 0 16,-2 0-128-16,2-1-128 0,0 0 176 0,1-1-176 16,2-1 0-16,-1 1 0 0,1-1 0 0,2-4 0 31,-1-4-2176-31,4-1-480 0,2-5-96 0</inkml:trace>
  <inkml:trace contextRef="#ctx0" brushRef="#br2" timeOffset="176132.207">24701 13183 10127 0,'0'0'896'0,"0"0"-704"0,0 0-192 0,0 0 0 16,-6 3 448-16,6-3 64 0,0 0 16 0,-8 0 0 16,8 0-528-16,0 0 0 0,0 0 0 0,0 0 0 15,-9-1 128-15,9 1-128 0,-2-4 0 0,2 4 0 16,0 0 384-16,0 0 32 0,0 0 0 0,0 0 0 15,0 0-80-15,0 0-16 0,0 0 0 0,0 0 0 16,0 0-192-16,0 0-128 0,-9-1 128 0,9 1-128 16,0 0 0-16,0 0 0 0,-5-3 0 0,5 3 0 15,0 0 0-15,0 0-256 0,0 0 32 0</inkml:trace>
  <inkml:trace contextRef="#ctx0" brushRef="#br2" timeOffset="180327.465">24467 13550 14735 0,'-8'-4'1312'0,"8"4"-1056"16,0 0-256-16,0 0 0 0,0 0 1472 0,-5-9 256 15,0 2 32-15,5 7 16 0,0 0-1424 0,0 0-352 16,-4-4 0-16,4 4 0 0,0 0 256 0,0 0-32 16,0 0 0-16,0 0 0 0,1 10 288 0,1 2 64 15,0 1 16-15,-2 1 0 0,-1 4 176 0,0 1 48 16,0-1 0-16,0 3 0 0,0 2-112 0,-4 1-32 16,1 0 0-16,-3 1 0 0,-5-1-80 0,5 1-16 15,-1 1 0-15,-2-2 0 0,-1-2-144 0,1-1-48 16,5-3 0-16,-3 1 0 0,2-3-64 0,1-4-32 15,2-2 0-15,3-10 0 0,-3 7-48 0,2 1-16 16,1-8 0-16,0 0 0 0,0 0 0 0,0 0 0 16,6 8 0-16,0-3 0 0,3 0 96 0,0-3 32 0,0-3 0 0,2 1 0 15,1 2-192-15,0 0-32 0,1-1-128 0,-1-1 192 16,2 0-192-16,-1 1 0 0,-1 1 0 0,1 0 0 16,1-2 0-16,-2 2 0 0,1-2 0 0,-1 0 0 15,-1 0 0-15,-1-2 0 0,2-1 0 0,-1 1 0 16,-1 0-1408-1,-1-1-192-15,0-1-16 0,-3-1-13216 0</inkml:trace>
  <inkml:trace contextRef="#ctx0" brushRef="#br2" timeOffset="181100.914">24611 13308 13823 0,'-13'1'608'0,"13"-1"128"0,-10 0-592 0,1-1-144 0,-1-1 0 0,2 0 0 15,8 2 960-15,0 0 176 0,0 0 16 0,0 0 16 16,0 0 0-16,0 0 0 0,4-8 0 0,2 0 0 16,3-1-464-16,3 2-80 0,3-1-32 0,1 0 0 15,2 1-192-15,1-3-32 0,0-4-16 0,2 5 0 16,1 1-80-16,-1 0-16 0,0-1 0 0,-1 2 0 0,-4 3 0 0,-2 2-16 15,-3-1 0-15,0 1 0 0,0 4-80 16,-2 1-16-16,-2 3 0 0,-2 1 0 0,0 2 80 0,-1 3 16 16,-7 3 0-16,0 3 0 0,-2 4 144 0,0 4 16 15,-5 1 16-15,1 3 0 0,-1 3-144 0,0 2-16 16,0 2-16-16,3 1 0 0,1 0-240 0,2 2 0 16,3 2 0-16,-1-5 0 0,2-4 0 0,3 0 0 15,-1-5 0-15,2 0 0 0,3 2 0 0,2 2 0 16,-4 2 128-16,4-2-128 0,-1-4 0 0,0 1 0 15,-2-2 0-15,4 0 0 0,-1-1 128 0,1 0-128 16,1-4 0-16,-3-2 0 0,1 2 128 0,0-3-128 16,-1-2 0-16,-2 1 144 0,0 1-144 0,-3-1 0 0,0-2 0 0,0 0 0 15,-3-2 0-15,-4-1 0 0,0 2 0 0,-3-2 0 16,0-2 528-16,-1 0 32 0,-1 0 0 0,-1-2 0 16,0 0 208-16,0-1 64 0,-1 1 0 0,0-3 0 15,1 3-304-15,-2 0-48 0,-1 0-16 0,2-2 0 16,1 0-272-16,1-3-64 0,2 0-128 0,7-4 192 31,-8 2-1072-31,8-2-208 0,-8-6-64 0,8 6-9632 0,0 0-1936 0</inkml:trace>
  <inkml:trace contextRef="#ctx0" brushRef="#br2" timeOffset="186269.076">15607 15476 10367 0,'0'0'448'0,"0"0"112"0,-7 0-560 0,7 0 0 16,-10-1 0-16,2 2 0 0,8-1 512 0,-7 3 0 0,7-3 0 0,-6 5 0 16,6-5-272-16,-5 7-64 0,0 2-16 0,2 0 0 15,3-9-160-15,-4 11 0 0,2 1 0 0,1 2 0 16,1 3 128-16,-1 2-128 0,1 0 192 0,1 9-64 16,-1 6 112-16,2 3 16 0,0 2 0 0,2 5 0 15,1 4-96-15,-1 4-16 0,0 3 0 0,-1 6 0 16,2 2 32-16,-3 6 0 0,2 2 0 0,-2 3 0 15,0-2-176-15,-1 5 192 0,0 4-192 0,0-2 192 16,0-1-192-16,1-1 0 0,-1-6 0 0,-1 1 0 16,1 2 224-16,0-6-32 0,-1-4-16 0,2-5 0 0,-1-2 352 15,0-1 80-15,-2-3 16 0,2 0 0 0,-1 2-112 0,1-3-32 16,-1-1 0-16,1 0 0 0,0-3-160 0,2-3-48 16,1-1 0-16,-3-2 0 0,0-2-48 0,0 4-16 15,0 2 0-15,0-1 0 0,-1-3-48 0,1-4-16 16,0 0 0-16,3-4 0 0,-3 1-144 0,2-5 0 15,-1-5 144-15,3-1-144 0,-1 1 0 0,0-1 144 16,0-1-144-16,1-1 0 0,1-5 128 0,-5-4-128 16,2 0 0-16,0 3 0 0,0 2 128 0,0-2-128 15,1 2 0-15,-4-2 0 16,3 3 0-16,-1 11 0 0,-2-6 128 0,0-5-128 0,0-5 144 0,-1-2-16 16,-3-3-128-16,4-9 192 0,0 0 304 0,0 0 48 15,0 0 16-15,-4 2 0 0,-2-4 336 0,2-4 64 0,2-2 0 16,-3-3 16-16,2-4-416 0,0-3-96 0,-2-2-16 15,4-2 0-15,-4-5-256 0,4 14-64 0,0-7-128 0,-2 0 192 16,2-2-192-16,0-4 128 0,-1-2-128 16,1-2 0-16,-2-4 0 0,-2-33 128 0,1 6-128 0,2-1 0 15,-3-3 0-15,2 1 0 0,-3 2 128 0,3 1-128 16,-1-4 0-16,-1-5 0 0,0-2 0 0,-1-2 0 16,1-1 0-16,0 1 0 0,0-6 0 0,1 2 0 15,-1-3 128-15,4 3-128 0,-1 4 0 0,-3 4 0 16,3 1 192-16,1 2-48 0,0-2-16 0,2 4 0 15,-1 4 96-15,2 2 16 0,1 3 0 0,0 3 0 16,-3-3-240-16,1 1 176 0,0-1-176 0,-1 3 160 16,1 5-160-16,-1 3 0 0,-1 1 0 0,1 3 0 0,-1 3 0 15,0 0 0-15,-4 2 0 0,3 1 0 16,1 4 0-16,-1 2 0 0,-1-1 0 0,-2 5 0 0,3 1 0 16,0 3 0-16,-1 1 0 0,-1 4 0 0,2-1 0 15,-2 2 0-15,1 2 0 0,2 3 0 0,0 2 0 0,0 2 0 16,1-1 0-16,0 7 0 0,0 0-192 0,0 0 192 15,0 0-192-15,0 0 192 0,0 0-336 0,5 15 48 16,-2 3 16-16,1 2 0 0,-3 2 112 0,2 1 32 16,-1 6 0-16,0 2 0 0,1 6 128 0,2 1 0 15,-1411 3-144-15,2817 5 144 0,-1406 5 0 0,0 7 0 16,-1 6 0-16,1 5 0 0,0 6-144 0,0 1 144 16,-1 0 0-16,2 6 0 0,-3 7 0 0,0-2 0 15,1-3 0-15,-2-2 0 0,-1 2 0 0,-1 1 0 16,-1 2 0-16,0-6 0 0,0-5 0 0,-2-5 0 15,2-2 0-15,-1 0 0 0,0-1 0 0,2-2 0 16,0-2 0-16,-2-7 0 0,-2-5 0 0,4 1 0 0,-1-5 0 0,1 1 0 16,0 1 128-16,2-1-128 0,2 0 0 15,-3-4 0-15,0-2 0 0,1-4 128 0,1-1-128 0,1-2 0 16,-2 0 0-16,1-16 0 0,-3 3 128 16,2 0-128-16,0 1 0 0,-1-2 0 0,1-2 0 0,0 0 0 15,0-3 128-15,3 10-128 0,-4-8 0 0,1-7 144 16,-2-12-16-16,0 0-128 0,0 0 192 0,0 0-64 15,0 0 128-15,1-4 32 0,1-8 0 0,-1-6 0 16,-1-3-32-16,0 7-16 0,-1-5 0 0,2-2 0 16,2-2-48-16,-2-3-16 0,-1-2 0 0,0 0 0 15,0-5 0-15,0-35 0 0,0 4 0 0,-1 0 0 0,-2 0-176 0,1-1 192 16,0 5-192-16,0-6 192 0,1-5-192 0,-3-6 0 16,2-8 0-16,-1 2 128 0,-2 0-128 15,2-5 0-15,-2-6 0 0,-1-1 0 0,2 2 0 16,-3 1 0-16,2 3 0 0,-2-2 0 0,2-4 0 0,0 11 0 15,3 7 0-15,-1 5 0 0,-1 3-128 0,1 2 128 16,2 1 0-16,0 6 0 0,-1 9 0 0,2-2 0 16,0 3 0-16,-1 5 0 0,-3 5-176 0,2 1 176 15,-1 3-128-15,-1 3 128 0,2 2-320 0,-3 2 32 16,1 4 0-16,1 4 0 0,0 5 48 0,-4 0 16 16,3 4 0-16,1 4 0 0,1 2 96 0,2 6 128 15,-1-5-208-15,1 5 80 0,0 0-64 0,0 0 0 16,-5 13 0-16,2 0 0 0,-1 1 16 0,3 3 0 15,0 3 0-15,0 2 0 0,1 0 176 0,0 3 0 16,1 1-144-16,0 5 144 0,1 4 0 0,2 4 0 0,0 1-144 16,2 5 144-16,-2 4 0 0,4 7-128 0,-3 7 128 0,3 5 0 15,0 3 0-15,3 5 0 0,-5 3 0 0,3 5 0 16,-4 3 0-16,4-4 0 0,-4-4 0 0,-2 2 0 16,-1 4 0-16,0-3 0 0,-2-6 0 0,-1-3 0 15,0-4 0-15,-2 1 0 0,-2-1 128 0,4-1-128 16,-3-2 224-16,1-5-48 0,0-2-16 0,0-7 0 15,0-2-16-15,-2-4 0 0,2-1 0 0,1-1 0 16,1 0 0-16,0-3 0 0,1-4 0 0,0-1 0 16,0-5 64-16,2-2 16 0,-1-3 0 0,0-2 0 15,0-1-80-15,1-2-16 0,1-4 0 0,-1-1 0 16,-2-4-128-16,2-1 192 0,-2-11-192 0,4 7 192 16,-4-7-64-16,0 0 0 0,0 0 0 0,10-3 0 0,-10 3-128 15,10-5 128-15,-1-4-128 0,-2 0 128 0,-1-2-128 0,0 0 0 16,-2-2 0-16,2 2 0 0,-3-1 128 0,0 1-128 15,-1-1 0-15,1 4 128 0,0-2-128 0,-2 0 0 16,-1 0 0-16,0 2 0 0,0 8 0 0,-1-11-144 16,-1 3 144-16,1-1-160 15,-3 0-1840-15,1 0-368 0</inkml:trace>
  <inkml:trace contextRef="#ctx0" brushRef="#br2" timeOffset="191364.267">15938 17344 911 0,'0'0'0'0,"0"0"0"16,0 0 0-16,0 0 0 0,0 0 576 0,0 0 48 16,6 5 0-16,-6-5 0 0,0 0-96 0,8 5-16 15,-2 0 0-15,3-1 0 0,-9-4 176 0,10 2 16 0,1-2 16 0,0 2 0 16,2-1 64-16,-1 0 16 15,4-2 0-15,-2 1 0 0,0-1-160 0,3 1-16 0,0 1-16 0,2-2 0 16,0 1-112-16,2-2-32 0,2 0 0 0,2 0 0 16,5 2-16-16,1-1-16 0,-1-2 0 0,3 1 0 15,1 2-48-15,-1 0-16 0,2 0 0 0,-2 2 0 16,0 1-112-16,-2 0-32 0,1-1 0 0,4 1 0 16,-3 0-64-16,1 1-16 0,0-1 0 0,0 1 0 15,0 1-144-15,-1-1 192 0,-2-1-192 0,1 2 192 16,-4 3-192-16,-1-3 0 0,-1-2 0 0,0 2 128 15,-2-1-128-15,0-1 160 0,-1 2-160 0,1-2 160 16,1 0-32-16,2 1-128 0,-1-3 192 0,1 2-64 16,-4-1-128-16,2-2 160 0,0-1-160 0,2 1 160 0,-1 1 0 15,-1-1 0-15,0-1 0 0,0 0 0 0,-3-2 64 0,0 3 16 16,-1-1 0-16,0 0 0 0,-3-2 80 0,3 1 32 16,-3 0 0-16,1 1 0 0,-1 1-96 0,0 0 0 15,-2 0-16-15,2 1 0 0,0 0-96 0,-3 0-16 16,0-1 0-16,1 1 0 0,1 3-128 0,-1-3 192 15,-2-1-192-15,0 0 192 0,2 0-192 0,-4 0 160 16,-1 0-160-16,0 1 160 0,1-1-160 0,-4 0 0 16,-8 0 0-16,11 3 0 0,-4-1 128 0,-7-2-128 15,0 0 128-15,0 0-128 0,0 0 0 0,0 0 0 16,8 3 128-16,-8-3-128 0,0 0 128 0,0 0-128 16,0 0 192-16,0 0-64 0,0 0 176 0,0 0 16 15,0 0 16-15,0 0 0 0,-10 0-64 0,1 0-16 0,-3 0 0 16,1 1 0-16,-1-1-256 0,-3 0 0 15,-4 0 0-15,0 1 0 0,1-1 144 0,-4 0-144 0,-4 0 0 16,-2 1 144-16,1 1-144 0,0-2 0 0,-3-2 0 0,2 2 0 16,-3 1 0-16,-4 2 0 0,-3 1 0 15,-1-1 0-15,-3 0-160 0,-3-1 160 0,-3 1 0 0,2 0-144 16,-2 0 144-16,-1 2 0 0,3-2 0 0,1-1 0 16,-6 1 0-16,1 1 0 0,-2-2 0 0,-1 2 0 15,2 3 0-15,1-2-128 0,4 0 0 0,0-2 0 16,3-1 128-16,1-1 0 0,1 2 0 0,-2-2 0 15,2-1 0-15,1 1 0 0,-2 0 0 0,4 1 0 16,1 2 0-16,4-4 0 0,2 0 0 0,0-2 0 0,2 2 0 16,2-1 0-16,1-1 0 0,0-1 0 15,2-2 0-15,2 3 128 0,2 0-128 0,0 1 176 0,3-4-176 16,0 1 0-16,3 2 0 0,-1 1 0 0,0-2 0 0,5 3 0 16,0-1-192-16,5 1 192 0,5 0-128 0,0 0 128 15,0 0 0-15,0 0 0 0,0 0-192 0,0 0 16 16,0 0 16-16,0 0 0 0,0 0-192 0,7 1-32 15,2-1-16-15,4 0 0 0,3 0 256 0,1 0 144 16,4-2-160-16,5 1 160 0,-1-1 0 0,4 2 0 16,0 2-128-16,3-3 128 0,1-4 0 0,5-1 0 15,2 1 0-15,4 0 0 0,4-3 0 0,1 1 0 16,3-2 0-16,1 2 0 0,0 2 0 0,0 0 0 16,2-1 0-16,2 1 0 0,3 1 0 0,0 0 0 15,1-1 0-15,-3 2 0 0,-3 1 0 0,-1 1 0 16,-2 1 0-16,2 1 0 0,-3 0 0 0,1-1 0 15,0-1 0-15,-5 0 0 0,-1 1 0 0,-5-1 0 0,-5-2 0 16,-5 2 0-16,-1 0 128 0,-5 0-128 0,-3-1 0 0,-4 1 0 16,-1-3 0-16,-1 2 0 0,-4 0 0 0,-2 1 0 15,-10 1 128-15,0 0-128 0,0 0 0 0,0 0 0 16,0 0 0-16,0 0 0 0,0 0 128 0,0 0-128 16,0 0 0-16,-11 2 0 0,-5 0 0 0,1 3 0 15,-1-4 0-15,0 2 0 0,-4 0 0 0,0 1 0 16,1-1 160-16,-5 0-160 0,-1 0 128 0,-3-1-128 15,0 1 0-15,-4 0 0 0,-3 1 128 0,-2-2-128 16,-3-1 0-16,0 0 0 0,2 0 144 0,-3 0-144 16,-1-2 0-16,2 2 128 0,-5 3-128 0,-4-2 0 15,-8-1 128-15,1 1-128 0,1 1 160 0,-1 0-160 16,1-1 0-16,-2 0 0 0,-1 0 0 0,-2-1 0 0,-3 4 0 0,3-2 0 16,4-1 0-16,1-1 0 0,4 0 0 0,4-1 0 15,2 0 0-15,4 1 0 0,1 2 0 0,5-3 128 16,2 2-128-16,7-1 144 0,0 1-144 0,7 0-144 15,3-1 144-15,2 1-208 0,3-1 208 0,4 1 0 16,7-2 0-16,0 0 0 0,0 0-160 0,0 0 160 16,10 2-160-16,6 1 160 0,1-3-160 0,8-3 160 15,8-1-160-15,7-2 160 0,2 0 0 0,7-2 0 16,4-1 0-16,9-1 0 0,6 0 0 0,6 0 0 16,5-1 0-16,2 1 0 0,-2 3 0 0,5-3 0 15,4 2 0-15,-3 4 0 0,-3-2 0 0,-3 1 0 16,1-2 0-16,-1 4 0 0,0 2 0 0,-6-1 0 0,-7 2 0 15,-6-3 0-15,-6 1 0 0,-2 2 0 0,-1 0 0 16,-4 1 0 0,-7-1-992-16,-3 0-208 0,8 4-32 0,-18-2-16 0</inkml:trace>
  <inkml:trace contextRef="#ctx0" brushRef="#br3" timeOffset="210528.945">14028 16450 2751 0,'0'0'256'0,"0"0"-256"0,0 0 0 0,0 0 0 16,0 0 1728-16,0 0 288 0,0 0 64 0,0 0 16 15,0 0-1040-15,0 0-208 0,0 0-32 0,0 0-16 16,0 0 96-16,0 0 32 0,0 0 0 0,0 0 0 16,0 0-80-16,0 0-16 0,0 0 0 0,0 0 0 15,0 0 112-15,0 0 16 0,0 0 0 0,0 0 0 16,0 0-368-16,0 0-64 0,5-7-16 0,0 3 0 0,-5 4-192 0,0 0-64 15,8-11 0-15,-4 1 0 0,-3 0 64 0,0 1 0 16,1 0 0-16,-1 0 0 0,-2-1 32 16,-1 1 16-16,-1-5 0 0,-2 4 0 0,-2-1-32 0,-1 2 0 15,-1-2 0-15,0 0 0 0,-1-4-48 0,-3 4-16 16,1 2 0-16,-2 0 0 0,-2-5-48 0,1 2-16 16,-3 1 0-16,0-1 0 0,-3-2-32 0,-2 1-16 15,-3-1 0-15,1 2 0 0,-2 2-160 0,-3 1 160 16,-4-2-160-16,-1 0 160 0,-2 1-32 0,-1-1-128 15,-5 1 192-15,1 0-64 0,0-1 16 0,0 1 0 16,-2 0 0-16,-3 2 0 0,-3 2 0 0,-4-1 0 16,2 1 0-16,-4-1 0 0,-4 0 32 0,3 0 0 15,-1 2 0-15,-3 0 0 0,-3-1-48 0,-2 1-128 0,0 0 192 16,0 1-64-16,1-2-128 0,-1 1 0 0,-1 1 0 16,-2-2 0-16,-4 2 0 0,1-1 0 0,1 0 0 0,-4 1 0 15,0 1 0-15,-3 0 0 0,-2-2 0 16,0 3 0-16,3 1 0 0,-1 0 0 0,-3-1 0 0,0 0 0 15,-1-2 0-15,2 2 0 0,3 1 0 0,-6-1 0 16,0-3 0-16,-1 1 0 0,-3-1 0 0,5 0 0 16,-1 1 0-16,-1-1 0 0,-1 0 0 0,0 0 0 15,1 2 0-15,2-3 0 0,1 0 0 0,-3 1 0 16,-2-2 0-16,1 1 0 0,2 2 128 0,0-1-128 16,0-2 0-16,-1-1 0 0,-2-2 0 0,2 4 128 15,2-1-128-15,-2-2 0 0,-1-2 0 0,0 0 0 16,3-2 0-16,2 1 0 0,3-2 128 0,-1-1-128 15,-3 1 0-15,1 0 0 0,-1-2 0 0,2 2 0 16,1 0 0-16,-2-2 0 0,-3 3 0 0,3 1 128 0,3 1-128 16,1-1 0-16,-1-2 0 0,0-1 0 0,0 0 0 0,1 3 0 15,2-2 0-15,0-2 0 0,1-1 0 0,-1 0 0 16,0-4 0-16,-2 4 0 0,0 0 0 0,2-2 0 16,1-3 0-16,1 2 0 0,-4-1 0 0,1 0 0 15,1-1 0-15,4 1 0 0,-1-1 0 0,-2 3 0 16,1 3 0-16,-1-2 0 0,0 0 0 0,3 1 0 15,-1 0 0-15,2 2 0 0,-5-2 0 0,2 2 0 16,-2 0 0-16,1 1 128 0,5 2-128 0,-1-1 192 16,-1 1-192-16,-1 1 192 0,0 1-192 0,2 2 0 15,0 2 0-15,1-1 128 0,1 0-128 0,-2 2 0 16,-3 0 0-16,1 2 0 0,-2 0 0 0,1 1 0 16,0 0 0-16,0 0 0 0,1 2 0 0,-1 2 0 0,0 1 0 15,2 1 0-15,0 2 0 0,1 1 0 0,-7-2 0 0,4 2 0 16,3 0 0-16,0 1 0 0,2-1 0 0,0 0 0 15,-3 2 0-15,2 2 0 0,-2-1-144 0,3 3 144 16,1-1 0-16,-2 2 0 0,2-2 0 0,0 2 0 16,-4 1 0-16,3 2 0 0,-2-1 0 0,4 2 0 15,4 0 0-15,-1 0 0 0,-6 2 0 16,7 0-160-16,1 2 160 0,2 1 0 0,-1 0 0 0,2 1 0 16,-2-1 0-16,4 0 0 0,0-1 0 0,-1 0-128 15,-2 0 128-15,5 2 0 0,4-1 0 0,2-1 0 16,3 1 0-16,1-1 0 0,1 1 0 0,0 1 0 15,-3 5 0-15,3-3 0 0,4-1 0 0,0 5-128 16,1 1 128-16,-3-1 0 0,5 4-144 0,2-2 144 16,0-2 0-16,-1 1 0 0,1-1 0 0,2 0 0 0,0-1 0 15,1 2 0-15,-2 0 0 0,3 0 0 0,3 2 0 0,-2-1 0 16,0-1 0-16,2 2 0 0,1 2 0 0,2-4 0 16,2 0 0-16,1 0 0 0,-1 0-144 0,3 0 144 15,3-2 0-15,0 0 0 0,-1-2 0 0,2 2 0 16,2 2 0-16,2 2 0 0,0 2 0 0,1-2 0 15,-1-4 0-15,5 1 0 0,-2 0 0 0,3-3-128 16,0-1 128-16,0 0 0 0,1 2 0 0,2-1 0 16,2 0-128-16,1-1 128 0,2-1 0 0,-1 3 0 15,1-2 0-15,1 3 0 0,2 4 0 0,2-3-128 16,0-4 128-16,3-1 0 0,-1 0 0 0,3 0 0 0,0 2-128 0,2-1 128 16,-1-4 0-16,2 0 0 15,2-1 0-15,1 3 0 0,1-3 0 0,3 2 0 16,5 1 0-16,-2-1 0 0,2 1 0 0,2 0 0 0,1 1 0 0,0 1 0 15,0 0 0-15,1-1 0 0,-2-1 0 16,1 0 0-16,1-2 0 0,3-1 0 0,1-1 0 0,0-3 0 16,4 3 0-16,0-1 0 0,2-3 0 0,1 0 0 15,1 0 0-15,0 0 0 0,-3-1 0 0,2-1 0 16,2-2 0-16,3 3 0 0,4-2 0 0,2-1 0 16,-1-1 0-16,0 0 0 0,-2-1 0 0,0 2 0 15,0 0 0-15,4-4 0 0,1 0 0 0,4-1 0 16,2 4 0-16,-4 0 0 0,-3-3 0 0,2-1 0 15,2-2 0-15,3 2 0 0,4 1 0 0,1 0 0 16,-3-1 0-16,0-2 0 0,-3 1 0 0,3-2 0 16,3 1 0-16,1-1 128 0,3 1-128 0,-4 1 0 0,2 1 0 0,-4-3 0 15,0 0 0-15,5 1 0 0,5 0 0 0,-4 1 0 16,-4 0 128-16,0 0-128 0,2-3 0 0,1 2 0 16,3 0 0-16,-2-1 0 0,-3 1 0 0,2-2 0 15,-1-1 0-15,3 3 0 0,2 2 0 0,1-2 0 16,-5-2 0-16,-2 2 0 0,-2 1 0 0,4 1 0 15,0-1 0-15,2 2 0 0,1-1 0 0,-3-1 0 16,-3 2 0-16,4-3 0 0,4 0 0 0,0-2 0 16,-2-1 0-16,-2 2 0 0,1 0 0 0,-1-1 0 15,3 0 0-15,1-3 0 0,1 0 0 0,-1 0 0 16,-5 2 0-16,3 0 0 0,2-1 128 0,2-1-128 16,1-1 0-16,-2 2 0 0,-4 1 0 0,2-2 0 15,3-1 0-15,-1 0 0 0,-1 1 0 0,-3 0 0 16,0-1 0-16,-1 1 0 0,1-4 0 0,3 4 0 0,2-2 0 0,-2 1 0 15,-5-1 0-15,3 0 0 0,-2 0 0 0,4 1 0 16,3 0 0-16,-3-2 0 0,-5 0 0 0,3 2 0 16,1 2 0-16,1-1 0 0,-2-1 0 0,-2 0 0 15,-3-1 0-15,0 2 0 0,2 2 0 0,1-2 0 16,3-1 0-16,-1 0 0 0,-5 1 0 0,2 1 0 16,-4 2 0-16,4-3 0 0,0-2 0 0,-1 2 0 15,-2 1 0-15,-2-1 128 0,-1-1-128 0,1 0 0 16,6-1 0-16,-1 0 0 0,-2 2 0 0,-3-1 0 15,-1-1 0-15,0-2 0 0,0 2 0 0,3-2 0 16,3 1 128-16,-3 1-128 0,-2 0 0 0,0-2 0 16,2 0 0-16,0-1 0 0,3 0 0 0,-3-1 0 0,1 1 0 15,-3 1 128-15,-2 0-128 0,1-1 0 0,3-3 0 0,-1 0 0 16,3 1 0-16,-3 0 0 0,-5 2 0 0,1-3 0 16,0-3 0-16,3 1 0 0,4 2 0 0,-3 1 0 15,0-1 0-15,-1-2 0 0,-4-3 128 0,2 2-128 16,2 3 0-16,4-5 0 0,-2-1 0 0,-3-1 128 15,-4 1-128-15,-1 1 0 0,3 1 0 0,0-2 0 16,2 6 0-16,1-2 0 0,-3-2 0 0,0 3 0 16,-6 1 0-16,3-1 0 0,0-1 0 0,2 2 0 15,2-2 0-15,-4 0 0 0,-3-1 128 0,2-1-128 16,-3 0 0-16,-1-2 0 0,-1 1 0 0,4-1 128 16,5-1-128-16,-3 1 0 0,-3 0 0 0,-3-2 0 15,-4-2 0-15,1-2 0 0,2-2 0 0,-2 0 128 0,-1 0-128 0,-2 1 0 16,-1-3 0-16,-1 0 0 0,-3-3 0 0,-4 2 0 15,-1 0 0-15,-4 1 128 0,-2-1-128 16,-2 0 0-16,-2 1 160 0,-2 0-160 0,-1 0 160 0,1-2-160 16,-5-1 144-16,-1-1-144 0,-3 1 128 0,-4-3-128 15,-3-2 128-15,-1 0-128 0,-3 0 0 0,-1 3 128 16,-2 1-128-16,-3 1 0 0,-2-2 0 0,-4 2 128 16,-3 0 0-16,-3 0 0 0,-1 1 0 0,-5-1 0 15,0-5 16-15,-4-1 0 0,-2 1 0 0,-1-3 0 16,-3-7-144-16,-1 2 128 0,-2 3-128 0,1 0 128 15,-2 1-128-15,-2 1 0 0,-4-1 0 0,-3-3 0 16,-3 0 0-16,-2-1 0 0,-2-2 0 0,-4 2 0 16,2-4 0-16,-2 3 0 0,-2 0 0 0,-5 2 0 0,-6 0-144 0,0 2 144 15,1 1 0-15,-1-4 0 0,-1 3-160 16,-3-2 160-16,-4-2-128 0,-3 4 128 0,-2 2-144 16,-1 1 144-16,0 0-160 0,-5 2 160 0,-4 2-160 15,-1 0 160-15,2 2-160 0,-2-2 160 0,1 0-256 0,-3-1 64 16,-5 2 0-16,1-2 0 0,3-1 32 0,-3 1 16 15,-2 0 0-15,-1 2 0 0,3 2 144 0,0 2 0 16,-4-2 0-16,-1 2 0 0,2 4 0 0,2-1 0 16,-4 3 0-16,-2 0 0 0,-3-1 0 0,0 4 0 15,4 0 0-15,-3 1 0 0,-3-2 0 0,3 3 0 16,5 1 0-16,-4 2 0 0,-4 0 0 0,3 1-128 16,4 0 128-16,-2 2 0 0,1-2 0 0,0 2 0 15,-1-1 0-15,-4 0-128 0,-1 0 128 0,2 3 0 16,-1 1-144-16,4 1 144 0,-1-1-176 0,-1 0 48 0,-3-1 0 0,2 2 0 15,-1 4 128-15,0-1-128 0,-2 0 128 0,2 1-128 16,3 1 128-16,-1 1 0 0,-3-2 0 0,2 3 0 16,4 1 0-16,-1 1 0 0,-2 2 0 0,3-4 0 15,-2-1 0-15,1 3 0 0,2 1 0 0,-2 1 0 16,-1 1 0-16,-3-2 0 0,1-1 0 0,3 2 0 16,-1 4 0-16,2-1 0 0,2-2 0 0,-3 2 0 15,0 0 0-15,1 0 0 0,5 1 0 0,-2-1 0 16,-4-2 0-16,4 0 0 0,1 2 0 0,2 0-128 15,0 0 128-15,-1 0 0 0,1-2 0 0,0 2-128 16,4 0 128-16,-2 2 0 0,0 0 0 0,1 1 0 16,4-4 0-16,-1 5 0 0,-2 0 0 0,2 0 0 15,1-2 0-15,2 3 0 0,5-1 0 0,-1 1 0 0,1 2 0 16,-2-2 0-16,3 0 0 0,3 1 128 0,2 4-128 0,-3 0 0 16,-2-2 0-16,4 0 0 0,6-2 0 0,-2 3 0 15,4 0 0-15,-1 0 0 0,0-1 0 16,1 0 0-16,1 1 0 0,1-1 0 0,3 1 0 0,1 0 0 15,1-1 0-15,0 0 0 0,-3 0 0 0,3-1 0 16,3 2 0-16,4-2 0 0,1 0 0 0,4 1 0 16,2-1 0-16,-1 1 0 0,1 0 0 0,1 1 0 15,0 0 0-15,2 1 0 0,3-1 0 0,1 5 0 16,1-1 0-16,2-1 0 0,2-3 0 0,0 2 0 16,-1 2 0-16,2 1-128 0,-2-2 128 0,3-2 0 15,-1 0 0-15,2 3 0 0,3 3 0 0,1 0 0 16,1-1 0-16,1 1 0 0,1-1 0 0,2 1-128 0,1 1 128 0,2 0 0 15,1-4 0-15,3-1 0 0,1 0 0 0,-1 1 0 16,3 2 0-16,2-1 0 0,2-2 0 0,0 2-128 16,3 1 128-16,0 1 0 0,2-1 0 0,2-1 0 15,-1 0 0-15,3 4-128 0,0 3 128 0,5-4 0 16,1 1 0-16,2-5 0 0,-1 3 0 0,2 1 0 16,3-3 0-16,-1-2 0 0,0-4 0 0,3 4-128 15,1 3 128-15,3-1 0 0,2-3-144 0,1 0 144 16,0 0 0-16,3-1 0 0,3 4 0 0,4-4 0 15,2 1 0-15,0 1 0 0,3 1 0 0,1-2 0 16,-1-1-144-16,1 0 144 0,2-2 0 0,-1-1 0 16,3 2 0-16,3-2 0 0,0-1 0 0,6-1 0 15,0 2 0-15,2-1-128 0,0-3 128 0,-3 1 0 16,3-2 0-16,3 0 0 0,0-3 0 0,5-1 0 0,3 1 0 16,1 0 0-16,-2 1 0 0,3-2 0 0,-1 2 0 15,3-3 0-15,5 1 0 0,-2 0 0 0,2-2 0 0,-2 3 0 16,-1-1 0-16,5-1 0 0,2 1 0 0,0-1 0 15,3-2 0-15,-4 5 0 0,-1-1 0 0,1 1 0 16,5 0 0-16,-2 1 0 0,0 1 0 0,-1-1 128 16,-1 0-128-16,3 0 144 0,5 1 0 0,-3 1 0 15,0 1 0-15,0 0 0 0,-1-1-16 0,1 1-128 16,4 0 192-16,-1 1-64 0,-3-2-128 0,2 1 128 16,1-3-128-16,0 1 128 0,1 3-128 0,-3-3 0 15,-3-2 0-15,3 1 0 0,2 0 0 0,2 0 128 16,1-1-128-16,-1-1 0 0,-6 1 0 0,5 0 0 15,5 0 0-15,-2 1 0 0,-3-1 0 0,1 0 0 0,3-3 0 0,-4 1 0 16,2-1 0-16,-3 0 0 0,-2-4 0 16,6 1 0-16,7 0 0 0,-3-1 128 0,-4-1-128 15,3 0 0-15,1 0 0 0,0 2 0 0,0-2 0 0,-4 0 0 16,0 1 0-16,1 0 0 0,3 0 0 0,0 0 0 16,-4-1 0-16,1 1 0 0,-1-1 0 0,4 1 0 15,0 2 0-15,1-2 0 0,-4 0 0 0,2-4 0 16,1-2 0-16,-1-2 0 0,0 0 0 0,-2 3 0 15,-2-1 0-15,4 1 0 0,7-2 0 0,-4-1 0 16,-7 4 0-16,3-2 0 0,5-4 0 0,-4 2 0 16,-5-1 0-16,1 2 0 0,1 0 0 0,0-1 0 15,-2-2 0-15,-2 0 0 0,-5 0 0 0,2 1 0 16,0-1 0-16,3 1 0 0,-2-1 0 0,0 0 0 16,-3 1 0-16,2-1 0 0,2-1 0 0,-1 1 0 0,2-2 0 15,-5 1 0-15,-3-1 0 0,2 1 0 0,2-2 0 0,1 1 0 16,-1-1-128-16,-4 1 128 0,-4-1 0 0,4 0-144 15,3-1 144-15,0 2 0 0,-4-1-144 0,-1-1 144 16,-5-1 0-16,3-1-144 0,-1 2 144 0,2 2 0 16,0-1 0-16,-4 0 0 0,-3 0 0 0,-2-2 0 15,2-1 0-15,5-1 0 0,1 0 0 0,-3 2 0 16,-5-1 0-16,1-2 0 0,0 4 0 0,0-1 0 16,-1 0 0-16,0-1 0 0,-2-1 0 0,-1-1 0 15,-3 0 0-15,-2 2 0 0,-1-4 0 0,0-1 0 16,2-1 0-16,-1 0 0 0,-3 1-128 0,-4 0 128 15,-2-3-128-15,-3 1 128 0,-2 0-128 0,-2 0 128 16,-1-2-128-16,-5-2 128 0,-2 0 0 0,-2 0 0 0,1-1 0 0,-3 1-128 16,-3-2 128-16,-2 3 0 0,-1-1 0 0,-2 2 128 15,-4-1-128-15,-5 3 0 0,-2-2 0 0,-3 1 0 16,-3 0 0-16,-3 0 0 0,-3-1 0 0,-3-1 0 16,-2-1 0-16,-3 0 0 0,-1 0 0 0,-3-3-128 15,-4 0 128-15,-2-4-192 0,-3 1 192 0,-2 1-192 16,-4 0 192-16,-3 3-128 0,-2 1 128 0,-1 0-128 15,-3 1 128-15,-1 2 0 0,-1 1-144 0,-9-1 144 16,-4-2 0-16,1 1 0 0,1 1 0 0,-1-1 0 16,-1 1-144-16,-1-2 144 0,-2-5 0 0,-2 3 0 15,-1 1 0-15,-4 0 0 0,-5-5 0 0,2 3 0 16,0 4 0-16,-2-2 0 0,-5 0 0 0,-1-1 0 16,-2 1 0-16,1 1 0 0,1 1 0 0,-2-1 0 0,-5-1 0 0,1-2-128 15,3 0 128-15,-3 0 0 16,1 1 0-16,-3-2 0 0,-3 0 0 0,0 0 0 0,1 4 0 0,0 1 0 15,1 0 0-15,-3 1 0 0,-1-1 0 0,2 1 0 16,-1 2 0-16,-2-2 0 0,-4-1 0 0,1 1 0 16,-2 0 0-16,1 0 0 0,-3 0 0 0,0-1 0 15,-2 0 0-15,0 2 0 0,3-1 0 0,-1 3 0 16,-6 2 0-16,2 0 0 0,-2 1 0 0,3 1 0 16,-2 2 0-16,0-1 0 0,-5-1-128 0,1 2 128 15,0-1 0-15,1 1 0 0,0 0 0 0,1-1 0 16,4 0 0-16,-4 1 0 0,-3 1 0 0,3 1 0 15,0 0 0-15,0 1 0 0,-2-1 0 0,2 0 0 0,2 2 0 16,0 0 0-16,-4 0 0 0,4 2 0 16,0 0 0-16,1-1 0 0,-2 0 0 0,1-1 0 15,0-1 0-15,1 0 0 0,0-2 0 0,-1 2 0 0,1 1 0 0,-1-1 0 16,4-3 0-16,-1 0-128 0,-5 2 128 0,5 0 0 16,6 0 0-16,-5 2-128 0,-2-1 128 0,2 4 0 15,3-1-160-15,-3 2 160 0,1-2-128 0,1 4 128 16,-1 0 0-16,2 3-128 0,2 0 128 0,0 2 0 15,-2-1 0-15,2 1 0 0,-2-1 0 0,2 3-128 16,-1 0 128-16,1 0 0 0,-1-1 0 0,2 3 0 16,4-1 0-16,-1 0-160 0,-4 2 160 0,2-1 0 15,3 2-160-15,0-1 160 0,0 0-128 0,0 1 128 16,0 2-144-16,3 1 144 0,0 2-160 0,-1 0 160 0,-4 1-128 16,2 3 128-16,5 3 0 0,2-2-144 0,-3 1 144 15,3 2 0-15,-2 0 0 0,3 1 0 0,0 1-128 0,2 1 128 16,1 1-128-16,1 3 128 0,2 0 0 0,-1 3-160 15,-2 2 160-15,4 0 0 0,9 0 0 16,-4-1 0-16,-1 0 0 0,2 1 0 0,3 6-128 0,2-4 128 16,2-1 0-16,2 0 0 0,2 0 0 0,-3 5-128 15,2 1 128-15,1-1 0 0,2 1 0 0,5 1 0 16,3 0 0-16,3-3 0 0,1-2 0 0,2 1 0 16,3-1 0-16,1 1 0 0,2-2 0 0,-2 3 0 15,3 2 0-15,5 2 0 0,0-1 0 0,3-2 0 16,1-2 0-16,2 3 0 0,4-3 0 0,0 1 0 15,2-1 0-15,0-3 0 0,4 0 0 0,1 3 0 16,5 2 0-16,-2 2 0 0,3-1 0 0,1-3 0 0,2-6 0 16,-2 1 0-16,3 2 0 0,4-1 0 15,3-5-128-15,1 0 128 0,-1-2 0 0,4 2-160 0,3 1 160 0,1 0-128 16,2-1 128-16,3 0-208 0,3 1 80 0,0-1 128 16,3 0-192-16,3-1 192 0,-2 1-192 15,4-2 192-15,3 0-160 0,-1-1 160 0,-2-1 0 0,4 1-144 16,2 1 144-16,2-1 0 0,3 0 0 0,4-1-128 15,5 0 128-15,1 0 0 0,-1-1 0 0,-1-1 0 16,3-3 0-16,2-1 0 0,4-1 0 0,-2-1 0 16,1 1 0-16,4-2 0 0,3-1 0 0,-2 1 0 15,-3-1 0-15,6-1 0 0,7-1-128 0,0-1 128 16,2 3 0-16,-3-2 0 0,-2-1 0 0,4 1 0 16,2 1 0-16,0 0 0 0,3-2 0 0,-5 1 0 15,-1 1 0-15,4 2 0 0,5 1 0 0,0-1 0 0,0-3 0 16,-3 1 0-16,-1 2 0 0,1 4 0 0,4 1 0 0,-2-2 0 15,1 0 0-15,2 0 0 0,-4-2 0 16,4 1 0-16,2-2 128 0,-3 0-128 0,2-1 0 0,0 1 0 16,4-2 0-16,0-1 128 0,-3-2-128 0,1-1 0 15,0-2 128-15,1 0-128 0,1 0 0 0,-2-2 0 16,-2 0 0-16,2 0 0 0,-2 1 0 0,2 0 0 16,2 0 0-16,-2 2 0 0,-4-1 0 0,5 1 0 15,4 0 0-15,-2-1 0 0,-4 0 0 0,1 0 0 16,1-2 0-16,0 3 0 0,2-2 0 0,-3 0 0 15,-6-2 0-15,5 1 0 0,2-2 0 0,2 3 0 16,-1-2 0-16,-1 0 0 0,-5-1 0 0,4 1 0 16,0 3 0-16,-1-2 0 0,-2-1 0 0,1 2 0 0,-1-2 0 0,2 2 0 15,1-1 0-15,-1 0 0 0,-2-3 0 0,1 2 0 16,2 4 0-16,2-1 0 0,-4-4 0 16,1 1 0-16,-1 0 0 0,0 0 0 0,2 2 0 0,-1-3 0 15,-1-2 0-15,-1-2 0 0,0 0 0 0,3-1 0 16,2-3 0-16,-2 1 0 0,-5-1 0 0,5 1 0 15,1-3 0-15,0 2 0 0,-1-2 0 0,-2 0 0 16,0-2 0-16,0-1 0 0,6 2 0 0,-2-2 0 16,-5-3 0-16,3 1 0 0,4 0 0 0,-2 1-128 15,-1-1 128-15,-1-1 0 0,-2-3-144 0,6 3 144 16,1 1-128-16,-3 1 128 0,-5-2-160 0,-1-2 160 16,-1 1-144-16,1 1 144 0,2 1-128 0,-4 0 128 15,-2-4 0-15,-1 2 0 0,-1 0 0 0,3 0 0 16,2 0 0-16,-3-3 0 0,-2-4 0 0,-2 1 0 0,0 3 0 15,4 2 0-15,0-2 0 0,-6 0 0 0,-2-3 0 0,0 4 0 16,-2-2 0-16,5 1 0 0,2-2 0 0,-7-2 0 16,2 0 0-16,-5 0 0 0,-1 1 0 0,0-2 0 15,2-2 0-15,-5 0 0 0,0 2 0 0,-2-2 0 16,-5-2 0-16,0 1 0 0,-2 0 128 0,1-2-128 16,-2 1 128-16,1-1-128 0,-4 1 176 0,-2-1-48 15,-1-2 0-15,-6 0 0 0,-1 1 64 0,-3 0 0 16,-2-1 0-16,-1 0 0 0,-2-2 64 0,-1-1 32 15,-4 1 0-15,-1 1 0 0,-4 1 96 0,-1 2 0 16,-2 0 16-16,-4 5 0 0,-4 5-208 0,0-2-32 16,-1 2-16-16,-3 1 0 0,-5 2-144 0,0 0-144 0,2 1 144 15,-3 1-208 1,-2 0-1552-16,0 0-304 0</inkml:trace>
  <inkml:trace contextRef="#ctx0" brushRef="#br3" timeOffset="-204112.134">3795 17288 12783 0,'-11'3'560'0,"5"1"128"0,-2 2-560 0,0 1-128 0,0-2 0 0,0-1 0 16,0 1 176-16,1-1 0 0,-1 0 0 0,0-1 0 15,-1 0 288-15,2-3 64 0,-3 1 16 0,2 0 0 16,-3 0 192-16,1 1 32 0,0-2 16 0,-2 1 0 16,1-1-224-16,1 0-48 0,-1 0-16 0,0 0 0 15,0 0-80-15,1-1-16 0,0-3 0 0,-1 1 0 16,-1 0-64-16,-2-2-16 0,0 1 0 0,-2-1 0 15,0 1 0-15,-3-1 0 0,2-3 0 0,-1 1 0 16,-2 1-64-16,0 1-32 0,-3 1 0 0,1-2 0 16,-4 2-80-16,2 0-16 0,-2-3 0 0,1 4 0 0,1-2 32 15,-1 1 0-15,-1 1 0 0,3-1 0 16,0 0-16-16,2 2 0 0,1-1 0 0,3 0 0 0,-2 1-144 16,3 0 160-16,-1 2-160 0,3 0 160 0,4-1-160 0,-2-2 128 15,1 0-128-15,2 2 128 0,-2 2-128 0,3 0 160 16,1 0-160-16,-2-1 160 0,1 0-160 0,1 3 0 15,1-1 144-15,6-2-144 0,-8 3 0 0,8-3 128 16,-5 6-128-16,-1-1 0 0,6-5 0 0,-8 8 0 16,3-1 0-16,1 2 0 0,-2 0 0 0,2 0 0 15,-1-3 0-15,3 3 0 0,-1 1 128 0,1 0-128 16,-1 0 128-16,1 1-128 0,-1 0 144 0,2 0-144 16,-4 0 192-16,3-2-192 0,1 0 176 0,0 0-176 15,0 1 160-15,-1 1-160 0,-1 1 128 0,1 1-128 16,-2 0 0-16,1 1 144 0,-2 0-144 0,0 1 0 15,-3-3 144-15,0 2-144 0,1 1 128 0,-1 2-128 0,0 1 128 0,-2-2-128 16,-3 1 208-16,2-1-16 0,-1 1-16 0,0 0 0 16,-1 1 16-16,-1-1 16 0,3-1 0 0,0 1 0 15,2-3-48-15,-1 0-16 0,0-2 0 0,3 0 0 16,1-2-144-16,0-1 192 0,2-2-192 0,-3 0 192 16,7-7-192-16,-5 8 0 0,-2-4 144 0,7-4-144 15,0 0 0-15,0 0 128 0,-6 6-128 0,1-1 0 16,5-5 0-16,0 0 144 0,0 0-144 0,-6 5 0 15,6-5 128-15,0 0-128 0,0 0 0 0,0 0 0 16,0 0 0-16,0 0 0 0,0 0 0 0,0 0 0 16,0 0 0-16,0 0 0 0,0 0 0 0,4 11 0 15,-4-11 0-15,5 7 0 0,2-1 0 0,3 0-144 0,2 3 144 0,2 0 0 16,-3 1 0-16,6 1 0 0,2 0 0 0,2 2 0 16,4 2 0-16,0 2-128 0,2 3 128 0,2 1 0 15,0 2 0-15,0 0-128 0,-1-3 128 16,1-2 0-16,2 0 0 0,1-2 0 0,1 1 0 0,0-3 0 15,-1-1 0-15,0-2 0 0,-2-2 0 0,-1 1 0 16,2-1 0-16,-4-1 0 0,-3-3 0 0,-1 2 0 16,-2-2 0-16,-3 1 128 0,-2-1-128 0,-2-1 0 15,-2-3 0-15,-2 1 0 0,-1 1 0 0,-1-1 0 16,-8-2 0-16,0 0 0 0,7 0 0 0,-7 0 0 16,0 0 0-16,0 0 0 0,0 0 128 0,0 0-128 15,0 0 160-15,0 0-160 0,0 0 160 0,4-7-160 16,0-2 160-16,-4 9-160 0,-1-10 128 0,0 0-128 0,0 0 0 15,0 0 0-15,0-2 0 0,2 1 128 0,2 1-128 0,-1-1 0 16,-2-2 0-16,2 0 0 0,-1-3 0 16,2 1 0-16,0 0 0 0,1-4 0 0,2-1 0 0,0 3 0 15,2 1 0-15,-1-1 0 0,3-5 0 0,-2 2 0 16,2 1 0-16,1 3-128 0,-2 0 128 0,1 2 0 16,0-2 0-16,3 2 0 0,-1 3 0 0,0 0 0 15,0-1 0-15,-2 0 0 0,2-1 0 0,2 1 0 16,-1 0 0-16,1-2 0 0,0 1 0 0,0 0 0 15,0 0 0-15,1 1 0 0,1-3 0 0,-2 3 0 16,-1-1 0-16,3 0 0 0,-1 1 0 0,-1 0 0 16,-2 0 0-16,2-2 0 0,-3 1 0 0,-1 1 0 15,-1 3 0-15,1-1 0 0,0 2 0 0,-2 2 0 16,-8 6 0-16,0 0 0 0,0 0 0 0,0 0 0 16,0 0 0-16,0 0 0 0,0 0 0 0,0 0 0 0,0 0 0 0,0 0 0 15,0 0 0-15,0 0 0 0,-12 2 0 0,-1 2 128 16,1-1-128-16,-3-1 144 0,-1-3-16 0,-2 0-128 15,-1-1 192-15,0 2-64 0,1 2 48 0,0-2 0 16,1 0 0-16,-1 0 0 0,0-3-176 0,2 3 0 16,1 0 0-16,3-2 0 15,0 0-960-15,1-1-256 0,0-1-64 0,0-3-7760 16,-2-3-1552-16</inkml:trace>
  <inkml:trace contextRef="#ctx0" brushRef="#br3" timeOffset="-203020.259">3654 15517 10303 0,'0'0'448'0,"0"0"112"0,0 0-560 0,0 0 0 16,0 0 0-16,0 0 0 0,0 0 464 0,0 0-16 16,0 0 0-16,0 0 0 0,-8 0 128 0,0 2 32 15,0 1 0-15,1 2 0 0,-2-1 32 0,-1 0 0 16,-4 1 0-16,3 1 0 0,1 2-208 0,0 0-48 15,-4-2 0-15,-2 1 0 0,1 1 0 0,-2-1-16 16,-2 1 0-16,0-1 0 0,0-4-80 0,-1 1-16 0,-1 3 0 16,1-5 0-16,-1 0 64 0,0 1 16 15,-1-1 0-15,1-1 0 0,-2 1 16 0,0-1 0 0,-2-1 0 0,3-1 0 16,-2-1-64-16,3 0-16 0,3 4 0 0,-2-4 0 16,-1-3-96-16,3 2 0 0,2 0-16 0,0 1 0 15,2-2-176-15,2 1 0 0,3 0 144 0,0 0-144 16,1 2 0-16,8 1 128 0,-8-1-128 0,8 1 0 15,0 0 0-15,0 0 0 0,-8 0 0 0,8 0 0 16,0 0 0-16,0 0 0 0,0 0 0 0,0 0 0 16,-3 9-144-16,3-9 144 0,0 0-160 0,3 11 160 15,3 1 0-15,-1 1 0 0,2 1 0 0,-1 1 0 16,1 1 0-16,1 3 0 0,-1 2 0 0,1 2 0 0,-1 2 0 16,2 3 0-16,-3 1 0 0,-1 4 0 0,-2-3 0 15,-2 2 0-15,2 0 0 0,-1 1 0 0,1 1 0 0,-2 0 0 16,-1-1 0-16,0 1 0 0,0-1 0 0,-1 2 0 15,-2-2 0-15,3 0 0 0,3 0 0 0,-6-3 0 16,-1 0 0-16,-3-2 0 0,1-4 0 0,3-2 0 16,-2-2 0-16,2-2 0 0,0 1 0 0,0-4 0 15,2-3 0-15,0 1 160 0,0-2-160 0,-2-2 128 16,2 0-128-16,1-9 128 0,0 0-128 0,0 0 160 16,0 0-160-16,0 0 160 0,0 0-32 0,0 0 0 15,0 0 0-15,0 0 0 0,0 0 64 0,0 0 16 16,0 0 0-16,6-3 0 0,3-1-208 0,1 0 128 15,2 1-128-15,2-3 0 0,2 0 128 0,1 1-128 16,4 3 0-16,2-1 0 0,0-4 0 0,3 3 0 0,1 2 0 16,0 1-160-16,2 0 160 0,2-2 0 0,1 0 0 15,1 2 0-15,1 1 0 0,1 0 0 0,2 0 0 16,1-1-128-16,-3 0 128 0,3 1 0 0,-1 0 0 0,-1 0 0 16,-1-2 0-16,-4-1 0 0,-2 1 0 0,-1 1 0 15,-3 0 0-15,-2 0 0 0,0-1 0 0,-5 1 0 16,-2-1 0-16,0 2 0 0,-2 0 0 0,-1-1 0 15,-3-3 0-15,0 1 0 0,0 0 0 0,-4-1 128 16,1-3 0-16,0 1 0 0,-3-2 0 0,-1 2 0 16,-3 6 192-16,0-15 32 0,-1 0 16 0,-1-2 0 15,0 0-16-15,-4-3 0 0,-4-1 0 0,-1-5 0 16,-2-6-32-16,-2-2-16 0,-3-2 0 0,-1-4 0 16,0-4-96-16,-2 0-16 0,-1 0 0 0,1 1 0 0,-1 0-192 15,3 2 128-15,2 4-128 0,1 5 0 0,3 6 0 0,2 5 0 16,1 5 0-16,3 5 0 0,3 4 0 0,4 7-128 15,0 0 128-15,0 0-160 16,-1 15-1936-16,2 5-384 16</inkml:trace>
  <inkml:trace contextRef="#ctx0" brushRef="#br1" timeOffset="-81710.019">2480 2054 10079 0,'4'-11'448'0,"-4"11"80"0,0-8-528 0,-1-1 0 16,1 0 0-16,0 1 0 0,0-2 960 0,0 0 96 16,-2-1 16-16,0-1 0 0,0-1-336 0,-1-1-64 15,-2 2-16-15,-1-3 0 0,0-3 112 0,-2 5 0 16,-1 2 16-16,-1-1 0 0,-2-1-48 0,-1 1-16 15,-1 2 0-15,-3 0 0 0,0-1-208 0,-2 3-64 16,-3 2 0-16,-1-2 0 0,-4 1-128 0,-1 1-16 16,-4 0-16-16,-1 2 0 0,1 0-64 0,0 2-16 15,0 0 0-15,1 0 0 0,2 1 48 0,1 1 16 16,0 0 0-16,0 1 0 0,-2 1-64 0,0 0-16 0,-1 0 0 0,1 4 0 16,4 2 0-16,-2 0-16 0,-3 0 0 15,5 3 0-15,-3 2-176 0,3 4 0 0,1 4 144 0,-1 2-144 16,-1 1 0-16,-1 4 0 0,0 5 0 0,0-2 0 15,-1 1 0-15,0 1 0 0,-1 5 0 0,2 1 0 16,0 2 0-16,3 2 0 0,-3 2 0 0,4 5 0 16,2 3 0-16,4 6 144 0,-1-4-144 0,2-1 0 15,2-2 128-15,3 0-128 0,-2-1 0 0,3 6 0 16,2 7 144-16,2-4-144 0,3-1 0 0,-1-3 144 16,3-2-144-16,2-2 0 0,2 1 0 0,4 0 0 15,2 0 0-15,1-6 192 0,4-5-192 0,1-6 192 16,1-4-32-16,4-3 0 0,5-4 0 0,1-1 0 15,2-4 96-15,4-4 32 0,1-1 0 0,4-3 0 0,3-2-80 16,-1 1-16-16,1-7 0 0,4-4 0 0,1 0-64 16,3-6 0-16,-1-5-128 0,7-5 192 0,4-1-64 0,0-7-128 15,-1-3 176-15,-1-7-176 0,0-8 144 16,3-4-144-16,0-5 0 0,1-3 144 0,1-3-144 0,-2 0 128 16,-7-2-128-16,-3-2 128 0,-5-3-128 0,-4-1 0 15,-3-3 0-15,-6 2 0 0,-10 1 240 0,0-2-48 16,-3-3 0-16,-9-5 0 0,-12-3 256 0,-6 1 64 15,-2 5 0-15,-4 3 0 0,-4 3-32 0,-3 3 0 16,-3 4 0-16,-3 7 0 0,0 9 128 0,-3 7 32 16,-2 10 0-16,-6 4 0 0,-4 5-272 0,-3 6-48 15,-3 2-16-15,2 7 0 0,-1 3-304 0,3 4-192 16,1 1 16-16,2 6 16 16,1 4-2016-16,3 0-416 0,5 2-80 0</inkml:trace>
  <inkml:trace contextRef="#ctx0" brushRef="#br1" timeOffset="-80456.95">2262 9698 25631 0,'-18'-18'1136'0,"7"7"224"0,-2-2-1088 0,0 2-272 0,2 3 0 0,0 1 0 16,2-3 0-16,-1 1-144 0,-1 1 16 0,-1 3 0 16,0 0 128-16,0 0 0 0,-2-3 0 0,-2 1 0 15,-1 1 0-15,-3 4 0 0,0 1 144 0,-1 1-144 16,-5-4 144-16,-2 3-144 0,-1 2 0 0,-4 5 144 16,-5 3-144-16,-1 2 0 0,-3 0 0 0,-1 3 0 15,-3 5 0-15,-2 1 0 0,-1 0 0 0,1 3 0 16,-2 2 0-16,-1 0 0 0,1-1 0 0,0 4 0 15,7 2 0-15,-1 3 0 0,3 0 0 0,4 5 128 16,4 1 160-16,4 2 32 0,1 1 0 0,5 3 0 16,0-1 0-16,5 4 16 0,4 3 0 0,3 4 0 15,4 3-80-15,3 4-32 0,5 2 0 0,4-2 0 0,0-1-224 0,6 0 144 16,3 4-144-16,3 1 128 0,2 4-128 0,1-7 0 16,5-4 0-16,2 0 128 0,4 1-128 0,3-1 0 15,2-5 0-15,5-2 0 0,3-6 0 0,0-8 0 16,2-6 0-16,-1-8 0 0,5-6 0 0,-3-8 0 15,3-7 0-15,2-3 0 0,5-6 320 0,1-5-32 16,-2-4 0-16,2-8 0 0,1-7 80 0,2-7 16 16,4-6 0-16,0-3 0 0,0-6-64 15,0-1-16-15,-4-4 0 0,-1-8 0 0,-2-8-96 0,0-5-16 16,0-2 0-16,-5 0 0 0,1-1-64 0,-4-3 0 16,-6-3-128-16,-8 4 192 0,-6 3-32 0,-8-3-16 0,-7-6 0 15,-6 1 0-15,-7 1 80 0,-8 4 16 0,-10 5 0 0,-6 3 0 16,-6-1 192-16,-9 10 32 0,-6 6 16 0,-4 11 0 15,0 9 272-15,-6 8 48 0,-4 5 16 0,-5 9 0 16,0 6-288-16,-4 6-48 0,-5 6-16 0,2 6 0 16,1 1-464-16,2 8 0 0,2 1 0 0,1 6 0 15,-1 5-176-15,5 0-128 0,7 5-16 0,3 3-16 32,5 5-2544-32,3 1-512 0</inkml:trace>
  <inkml:trace contextRef="#ctx0" brushRef="#br1" timeOffset="-78241.396">2239 15793 24879 0,'-28'-14'2208'0,"9"5"-1760"15,-1-1-448-15,0 0 0 0,2 0 832 0,-2 1 96 16,-1 3 16-16,1 1 0 0,-3 1-432 0,0-1-64 16,-5 2-32-16,-3 3 0 0,-3 3-48 0,-5 4-16 15,-8 2 0-15,-1 3 0 0,0 6-176 0,-2 2-48 16,0 0 0-16,-2 4 0 0,-1 4-128 0,-1 1 0 0,1-1 0 15,-2 3 128-15,-1 0-128 0,2 2 0 0,6 3 0 0,5 1 0 16,5 4 128-16,2 4-128 0,3 3 192 0,3 2-64 16,3 3 0-16,0 0 0 0,0 0 0 0,5 4 0 15,6 8 0-15,0 0-128 0,2 2 192 0,5-4-64 16,7 1 0-16,4-1-128 0,6-1 192 0,3 2-64 16,5 4-128-16,4-4 0 0,3-6 0 0,4-6 0 15,2-4 0-15,7-4 0 0,2-4 0 0,0-7 0 16,2-6-320-16,6-5 64 0,5-2 16 0,2-6 0 15,0-6-16-15,-2-5 0 0,1-2 0 0,0-2 0 16,-3-6 256-16,4-1 0 0,1-2 0 0,0-4 0 16,-1-2 0-16,-4-3 0 0,-3-2 0 0,1-4 0 15,-3-2 0-15,-4-5 0 0,0-5 192 0,3-4-192 0,-3-8 192 16,2-6-64-16,-1-5 0 0,-3-1-128 0,1 3 192 0,-7-2-64 16,-1-2 0-16,-6-2-128 0,-2-2 192 0,-1 1-192 15,-3 2 192-15,-5 3-192 0,-4 4 192 16,-5-3-64-16,1 0 0 0,-8-4-128 0,-6-2 224 0,-2 4-64 15,-2 4-16-15,-3 4 0 0,-6 1 16 0,-3 4 0 16,-4 0 0-16,-4 4 0 0,-1 3 16 0,-3 2 0 16,-4 5 0-16,0 4 0 0,-1 3-32 0,-4 5 0 15,-1 1 0-15,-1 6 0 0,0 1-144 0,-5 6 0 16,-4 2 0-16,-1 5 0 0,1 2 0 0,2 3 0 16,3 2-160-16,-1 4 160 0,-1 4-144 0,0 5 144 15,-1 3-128-15,0 3 128 0,-1 4 0 0,2 5-160 16,6 3 160-16,3 3 0 0,-1 1-144 0,2 1 144 0,2 4 0 0,1 3-144 15,-2 5 144-15,2 3 0 16,1 4 0-16,7-2 0 0,5 0 0 0,6 2-128 0,1 1 128 0,4 1 0 16,5 4 0-16,0 2 0 0,3 1 0 0,6-4 0 15,6-3 0-15,2-1 0 0,3 1 0 0,4 1-128 16,5 1 128-16,2-5 0 0,2-4 0 0,3-3 0 16,5-4 0-16,0-4 0 0,5-1 0 15,0-4 0-15,4 0 0 0,1-5 0 0,5-3 0 0,2-2 0 16,3-5 0-16,3-2 0 0,2-4 0 0,2-3 0 15,0-5 0-15,-1-4-160 0,0-5 160 0,1-3 0 16,4-5 0-16,1-7 0 0,0-3 0 0,0-4 0 16,-2-4 0-16,-4-6 0 0,1-5 0 0,2-3 0 15,1-3 0-15,-2-2 0 0,-3-1 0 0,-5-2 0 16,-2-2 0-16,-4-8 0 0,-5-7 0 0,-5 1 0 0,-2 5 0 16,-3-2 128-16,-3 0-128 0,-5 2 0 0,-7 0 0 0,-3-3 0 15,-3-1 0-15,-6 2 0 0,-7 3 0 0,-3 5 0 16,-2 2 128-16,-5 1-128 0,-7-2 0 0,0 1 176 15,-2 1-176-15,-5 2 160 0,-2 2-160 0,-2 2 192 16,-3 4-192-16,-3 2 192 0,-1 3-192 16,-5 4 128-16,-3 3-128 0,1 1 128 0,-1 1-128 0,-2 1 0 15,2 1 0-15,-3 3 128 0,-3 3-128 0,1 3 0 16,2 2 0-16,-4 6 0 0,1 5 0 0,5 5-176 16,4 0 176-16,0 5-128 0,1 2 128 0,0 5 0 15,1 3 0-15,3 2-128 0,-4 3 128 0,5 5 0 16,5 1 0-16,2 5 0 0,2 1 0 0,3 7 0 0,2 6 0 15,1 1 0-15,6 2 0 0,1 1 0 16,2 1 0-16,4 2-128 0,3 1 128 0,3 7 0 0,0 5-144 16,4 0 144-16,2-4 0 0,3-1 0 15,0-3 0-15,4 5 0 0,3 5 0 0,3-4 0 0,1-4 0 0,3-4 0 16,1-4 0-16,5-3 0 0,2-3 0 0,6-3 0 16,0-3 0-16,3-4 0 0,3-4 0 0,1-4 0 15,-1-2-144-15,1-7 144 0,0-5 0 0,1-5 0 16,4-4 0-16,2-6-128 0,0-4 128 0,2-6 0 15,6-3 0-15,0-5 0 0,-5-5 0 0,2-7 0 16,1-6 0-16,-3-4 0 0,-1-4 0 0,3-5 0 16,5-1 0-16,-3-3 0 0,-4-4 0 0,-4-7 0 15,-4-4 0-15,-1 0 128 0,-4 0-128 0,-3 3 0 0,-2-1 0 16,-3-4 0-16,-5-6 0 0,-5 4 0 0,-5 1 0 0,-5 3 0 16,-3 2 0-16,-7 4-160 15,-6 1 160-15,-2 0 0 0,-5 6 0 0,-5 2 0 0,-2 2 0 0,-4 6 144 16,-1 7-16-16,-7 4-128 0,-5 2 272 0,-1 4-48 15,-7 2-16-15,-2 4 0 0,-1 4-16 0,0 4 0 16,-5 1 0-16,3 3 0 0,-3 3-192 0,0 2 128 16,-5-1-128-16,-4 6 0 0,-2 2 0 0,2 4 0 15,2 2 0-15,0 3 0 0,-2 5 0 0,0 1 0 16,1 3 0-16,0 4 0 0,0 5 0 0,2 8 0 16,6 5-160-16,2 3 160 0,-1 0-128 0,3 4 128 15,4 3-128-15,3 4 128 0,2-1 0 0,6 6-160 16,3 7 160-16,6-1 0 0,5-8 0 0,6-2-128 15,0 4 128-15,5-1 0 0,9 6 0 0,4-3-128 16,5-5 128-16,4 0 0 0,2-1 0 0,6-2 0 0,5-1 0 0,7-2 0 16,5-4-128-16,5 1 128 15,4-5 0-15,1-5 0 0,-2-9-208 0,7-5 64 0,-1-8 16 16,6-5 0-16,-1-6 0 0,4-5 0 0,1-2 0 0,1-7 0 16,-1-6 128-16,3-6 0 0,-3-4 0 0,3-7 0 15,1-8 0-15,2-5 0 0,-3-9 0 0,-3-5 128 16,-4-3-128-16,-1-7 144 0,-1-5-144 0,3-6 160 15,-2-7-160-15,-2-2 128 0,-6 1-128 0,-4-5 128 16,-4-4-128-16,-5 2 128 0,-7 3-128 0,-5 1 128 16,-4 0-128-16,-6 0 160 0,-3-2-160 0,-7 9 160 15,-2 5-160-15,-4 8 128 0,-3 5-128 0,-3 4 128 16,-4 3 0-16,-5 7 0 0,-3 6 0 0,-5 3 0 16,-3 7 96-16,-6 5 16 0,-6 3 0 0,-5 5 0 15,-4 4-16-15,2 3 0 0,-3 3 0 0,-2 8 0 0,-3 6-224 16,-5 4 144-16,-3 2-144 0,1 3 128 0,-2 4-128 0,3 5 0 15,0 4 0-15,-3 4 0 0,-1 0 0 0,1 4 0 16,1 5-128-16,3 1 128 0,7 4 0 0,4 0 0 16,4 1-144-16,5 3 144 0,0 6 0 0,7 3 0 15,0 1-128-15,8 0 128 0,0 3 0 0,9 3-128 16,6-2 128-16,3 6 0 0,2 5-160 0,8-2 160 16,8-4-128-16,3-2 128 0,8-1 0 0,3 2-160 15,6 2 160-15,4-4 0 0,3-4-272 0,5-6 48 16,0-6 16-16,6-5 0 0,8-8-32 0,2-8 0 15,4-4 0-15,0-8 0 0,1-4-16 0,2-4-16 16,-3-8 0-16,6-6 0 0,6-8 32 0,2-5 16 0,-1-5 0 16,-4-8 0-1,-2-11-1952-15,1-12-384 0</inkml:trace>
  <inkml:trace contextRef="#ctx0" brushRef="#br1" timeOffset="-76977.29">2466 9380 31327 0,'-21'-18'2784'0,"-5"2"-2224"0,4 0-560 0,-2 4 0 15,2 2 0-15,-5-1-144 0,-2-3-16 0,0 3 0 16,1 3 160-16,-1 3 224 0,2 0-48 0,-4 1-16 16,-2 0-160-16,-1 4 192 0,1 4-192 0,-1 1 192 15,-1-1-192-15,-4 6 0 0,-4 5 0 0,-4 8 0 0,-2 6 0 0,0 5 0 16,-1 2 0-16,1 10 0 0,-4 8 0 15,1 5 0-15,2 0 0 0,-2 5 0 0,-1 2-128 0,5 4 128 16,4 7 0-16,5 4 0 0,4 0 0 0,8 3 0 16,7 2 0-16,7 1 0 0,4 0 0 0,8-2 0 15,4-6 0-15,10-1 128 0,4 0-128 16,7-6 128-16,6-8-128 0,8-10 128 0,8-7 0 0,2-8-128 16,3-4 192-16,3-9-64 0,1-6 48 0,4-6 0 15,1-5 0-15,6-6 0 0,6-6-176 0,-1-6 192 16,-3-3-192-16,3-8 192 0,1-3-192 0,2-4 192 15,2-5-192-15,-6-9 192 0,-5-6-192 0,1-5 128 16,-3-2-128-16,-1-3 128 0,-10-4-128 0,-1-2 128 16,-4-5-128-16,-5 0 128 0,-7 0-128 0,-5 1 128 15,-8 4-128-15,-6 1 128 0,-3-2 0 0,-9-3 0 0,-4-4 0 0,-4 1 0 16,-10 1 80-16,-2-1 16 0,-11 3 0 0,-4-1 0 16,-5-1-96-16,-4 4 0 0,-1 5-128 0,-1 12 192 15,-2 8 0-15,-2 11 0 0,-2 5 0 0,-1 6 0 16,-5 2 160-16,-1 10 32 0,-3 6 0 0,-1 5 0 15,-2 3-256-15,2 10-128 0,4 6 160 0,-7 8-160 16,-6 5 0-16,2 8 0 0,0 5 0 0,2 5 0 16,-2 5 0-16,2 3 0 0,0 1 0 0,0 8 0 15,-1 8 0-15,3 1 0 0,2 4 0 0,6-1 0 16,5 1 0-16,9 0-128 0,2-2 128 0,10-1 0 16,4-5-144-16,8-2 144 0,3-5 0 0,8-3-144 15,6-2 144-15,8-7 0 0,7-6 0 0,2-6-128 0,4-4 128 16,6-5-128-16,4-1 128 0,3-10-128 0,7-7-112 15,6-6-16-15,10-4 0 0,1-8 0 0,3-9 64 0,4-6 16 16,2-7 0-16,4-6 0 0,1-6 176 0,0-7-192 16,0-10 192-16,-3-6-192 0,-1-7 192 15,0-3 0-15,-1-1 0 0,-2-3-128 0,-2-4 128 0,-7-3 0 16,-5-3 0-16,-6 2 0 0,-4 4 0 0,-6-1 0 16,-4-1 0-16,-8-1 0 0,-4 3 0 0,-8 1 0 15,-6 3 0-15,-7 5 0 0,-5 3 0 0,-6 4 128 16,-3 5-128-16,-5 4 128 0,-8 0 0 0,0 7 0 15,-2 8 0-15,-5 7 0 0,-6 4 64 0,-4 5 0 16,-5 5 16-16,-1 9 0 0,-3 9-208 0,-1 5 0 0,-1 4 0 16,-3 5 0-16,-3 5 0 0,-4 3 0 0,-6 9 0 15,4 4 0-15,1 6 0 0,0 2 0 0,0 3 0 0,0 4 0 16,1 3 0-16,2 7-128 0,3 5 128 0,5 2 0 16,7 2 0-16,5 0-128 0,5 0 128 0,7 3 0 15,6 2 0-15,5 0 0 0,6-2 0 0,5-3 0 16,6-7 0-16,8-2 0 0,5-3 0 0,4-4 0 15,3-3 0-15,6-6 0 0,6-6 0 0,5-6 0 16,5-8 0-16,8-5 0 0,9-6 0 0,8-9-160 16,6-7-112-16,3-6-32 0,-1-5 0 0,11-10 0 31,8-8-1120-31,4-11-240 0,0-7-32 0</inkml:trace>
  <inkml:trace contextRef="#ctx0" brushRef="#br1" timeOffset="-75406.412">2154 1646 22511 0,'-15'-21'992'0,"6"8"224"0,0-2-976 0,-2 3-240 16,-2 6 0-16,1-3 0 0,1 1 0 0,-1 1 128 16,-2 3-128-16,-1 2 0 0,-1 4 224 0,-2 2-48 15,1 2-16-15,-7 3 0 0,0 5-160 0,-3 3 0 16,-1 1 0-16,-3 4 0 0,-3 1 0 0,0 3 0 16,-2 0 0-16,-1 4 0 0,-3-2 0 0,3 8 0 15,0 2 0-15,-1 5 0 0,0 3 128 0,-1 3 0 16,0 0 0-16,-3-1 0 0,0 2 208 0,2 2 48 15,-1 4 0-15,7 3 0 0,6 4 144 0,3 0 48 16,3-5 0-16,6-1 0 0,5-1-80 0,4 2-16 16,4 3 0-16,3-2 0 0,3 4-224 0,6-4-32 0,3-4-16 15,5-3 0-15,5-6-48 0,3-5-16 0,6-5 0 16,6-5 0-16,4-6 48 0,5-5 16 0,2-4 0 16,3-4 0-16,-1-6-32 0,7-5-16 0,4-5 0 0,0-6 0 15,0-3-160-15,4-6 192 0,-2 1-192 0,0-7 192 16,-1-4-192-16,2-5 128 0,0-1-128 0,0-4 128 15,-1-5-128-15,-5-5 192 0,-5-3-192 0,-3-2 192 16,-2-1-192-16,-3-1 128 0,-6 0-128 0,-1-3 128 16,-10-1-128-16,-1-2 0 0,-3-2 144 0,-7 1-144 15,-3 1 128-15,-9 4-128 0,-3 2 160 0,-5-5-160 16,-7-4 128-16,-2 2-128 0,-7 2 0 0,-3 4 144 16,-4 2-144-16,0 4 0 0,-3 5 144 0,-2 4-144 15,-4 5 0-15,-1 3 0 0,-2-1 0 0,-4 8 0 16,0 4 128-16,-6 5-128 0,-2 6 128 0,0 4-128 15,4 4 128-15,0 2-128 0,-2 5 128 0,2 5-128 0,0 2 0 0,-3 4 0 16,-2 5 0-16,-1 6 0 0,2 7 0 16,-2 4 0-16,2 2 0 0,1 3 0 0,1 5-128 0,-3 6 128 15,-1 8-128-15,2 1 128 0,-1 1 0 0,5 1-160 16,3-1 160-16,6 5 0 0,4 5 0 0,4 2-128 16,5 2 128-16,5-4 0 0,3-3 0 0,2 3 0 15,4-1 0-15,5 2 0 0,4 1 0 0,2-3 0 16,1-3 0-16,7 0 0 0,2-5 0 0,3-2 0 15,3-4 0-15,5-4 0 0,3-6 0 0,4-6 0 16,1-7 0-16,6-4 0 0,3-3 0 0,5-5 128 16,5-3-128-16,0-7 192 0,0-3-192 0,4-9 128 15,5-7-128-15,2-2 0 0,2-6 0 0,2-6 0 16,0-5 0-16,-1-8 0 0,-3-8 0 0,6-6 0 0,1-3 0 0,0-4 0 16,0-1 0-16,-6-3 0 0,0-1 0 15,-7-4 0-15,-2-5 0 0,-3-1 0 0,-8 1 0 0,-4 1 0 16,-4 0 0-16,-4-2 0 0,-8 0 0 0,-5 3 0 15,-3 1 0-15,-6 5 0 0,-6 4 128 0,-5 1-128 16,-4 2 128-16,-6 0-128 0,-6 3 176 0,-2 0-176 16,-5 2 0-16,0 5 0 0,-4 4 0 15,-4 4 0-15,-2 3 0 0,-4 3-192 0,-2 1 16 0,-4 5 16 16,-7 3-32-16,-1 5-16 0,-2 4 0 0,0 5 0 16,1 8 80-16,1 5 128 0,-1 1-208 0,-2 7 80 15,-1 2 128-15,-2 6 0 0,-1 6 0 0,6 2 0 16,5 3-144-16,1 9 144 0,-2 7-160 0,4 7 160 15,1 3 0-15,1 3-144 0,-1 0 144 0,7 7 0 0,2 3 0 0,5 3 0 16,6 3 0-16,5-3 0 0,1-4 0 16,7 4-128-16,5 2 128 0,4-2 0 0,1-4 0 15,6-5 0-15,4-5 0 0,2-4 0 0,6-4 0 0,3-5 0 16,6-5 0-16,5-4 0 0,-1-6 0 0,9-2 0 16,0-4 0-16,6-3 0 0,3-4 0 0,-1-6 144 15,2-6-144-15,3-6 160 0,2-7-160 0,3-4 192 16,1-3-192-16,3-5 192 0,-1-5-192 0,2-6 0 15,-3-6 0-15,0-5 0 0,1-3 0 0,1-3 0 16,3-5 0-16,-2-6 0 0,-5-7-192 0,-3-3 0 16,-5-5-16-16,-5 4 0 0,-6 1 32 0,-3-2 16 15,-6-3 0-15,-6 0 0 0,-8 2 160 0,-4 2 0 16,-7 3 0-16,-2 5 0 0,-8 3 0 0,-2-2 144 16,-4 0-144-16,-4-1 160 0,-3-3-160 0,-3 9 0 0,-2 5 0 15,-2 6 0-15,-3 0 0 0,-6 5 0 0,-4 1 0 0,-2 5 128 16,-2 2-128-16,2 8-272 0,-1 3 64 0,-1 2 16 15,1 5 48-15,-2 2 16 0,-1 2 0 0,-2 4 0 16,-3 7 128-16,1 6-160 0,-2 6 160 0,1 6-160 16,1 5 160-16,-2 3-192 0,-1 6 192 0,-1 5-192 15,-3 8 192-15,3 8-160 0,3 9 160 0,7 3-160 16,4 5 160-16,7 3 0 0,6 0 0 0,4 8 0 16,7 6 0-16,4 1 0 0,6-7 0 0,7 1 0 15,2 0 0-15,7-4 0 0,6-3 0 0,8-3 0 16,4-6 0-16,9-3 0 0,5-2 0 0,7-2 0 15,6 1-1536-15,3-3-384 16</inkml:trace>
  <inkml:trace contextRef="#ctx0" brushRef="#br1" timeOffset="-59510.194">13097 16591 911 0,'1'-11'0'0,"-1"5"0"0,-1-2 0 0,2 0 0 16,1-3 3136-16,1 2 528 0,-3-1 112 0,0 1 32 15,1-1-2624-15,0-1-528 0,3-3-96 0,0 6-32 16,-4 8-16-16,3-8 0 0,1 2 0 0,-4 6 0 16,0 0 208-16,1-9 48 0,-1 9 0 0,0-8 0 15,0 8 192-15,-1-6 32 0,0-3 16 0,1 9 0 16,0 0-368-16,-6-7-64 0,6 7 0 0,-8-3-16 15,-5 1-192-15,2 1-48 0,2 1 0 0,-4 3 0 0,-2 3-64 16,-1 2-32-16,-1 1 0 0,2 3 0 16,0 0 16-16,0 2 0 0,0 2 0 0,1 0 0 0,0 1-32 0,1 5 0 15,0 1 0-15,0 3 0 0,0 3-80 0,-1 0 0 16,0 1-128-16,1 1 192 0,0 0-64 0,2-1-128 16,1-3 176-16,-1 3-176 0,1-2 144 0,1 2-144 15,1 1 0-15,3 0 144 0,0 0-144 0,4 2 0 16,2 3 0-16,2-5 0 0,1-4 0 0,5-2 0 15,0 0 0-15,3-3 0 0,2-3 176 0,3-1-48 16,-3-1-128-16,2-2 192 0,1-3-32 0,0-3-16 0,2-3 0 16,1 0 0-16,-1-3-16 0,2-3 0 15,1-1 0-15,0-1 0 0,3-4 16 0,-2 1 0 0,0-2 0 16,1 0 0-16,0-5 48 0,4-3 16 0,-3 0 0 16,1-2 0-16,-6-2-16 0,2-1-16 0,-3-2 0 15,-1-4 0-15,-2-3 0 0,1-2 0 0,-4 0 0 0,-2 3 0 16,-2 0-16-16,0-1 0 0,-2-1 0 0,0 0 0 15,-3 0 0-15,0 3 0 0,-4-6 0 0,0 2 0 16,-3-1 16-16,0-3 0 0,0-4 0 0,-5 7 0 16,1 3-16-16,-1 1 0 0,-4 1 0 0,-1 0 0 15,-1 3-32-15,1 1 0 0,-1 0 0 0,-2 3 0 16,-1-1-128-16,-1 4 192 0,3 2-192 0,-2 2 192 16,-5 0-32-16,5 4 0 0,2 5 0 0,0-1 0 15,-5 2 0-15,2 3 0 0,-2 0 0 0,0 3 0 16,0 3-160-16,1-2 0 0,-1 1 144 0,2 2-144 15,-2 4 0-15,2 3 0 0,-3 0 0 0,3 1 0 16,-2 0 0-16,0 0 0 0,-2 0 0 0,2 3 0 0,2 1 0 16,-3 4-128-16,-1-2 128 0,3 4 0 0,-2 4 0 0,5 0 0 15,-2 1 0-15,3 3-128 0,0 2 128 0,2 1 0 16,1 2 0-16,0-1 0 0,3 0 0 0,3-4 0 16,3 0 0-16,0 1 0 0,2 2 0 0,4 0 0 15,2-1 0-15,2 2-128 0,3 0 128 0,3-1 0 16,4-3 0-16,2-1 0 0,3 1 0 0,0-3-128 15,4-4 128-15,5 0 0 0,1-2-320 0,0-3 32 16,2-4 0-16,5 0 0 16,0-4-1952-16,4-4-384 0,3-4-64 0</inkml:trace>
  <inkml:trace contextRef="#ctx0" brushRef="#br1" timeOffset="-55745.072">13952 10698 14223 0,'-12'-3'624'0,"4"1"144"0,1-1-624 0,0 0-144 15,-1-1 0-15,1 2 0 0,0-1 176 0,-1 1 0 16,-1-3 0-16,2 2 0 0,1 0 448 0,1-2 80 15,-3 1 32-15,2 1 0 0,-4-2-192 0,3 2-32 16,-3-2-16-16,2 2 0 0,-1-1-32 0,1-1 0 0,-1 3 0 0,-2-1 0 16,0 2 96-16,1-1 16 0,-2 2 0 0,-1 0 0 15,-3 2-64-15,1 0-16 0,-1 0 0 0,-1 4 0 16,-2-1 16-16,-3 1 0 0,4 1 0 0,1 2 0 16,-1 2-144-16,1 2-32 0,-5-2 0 15,5 4 0-15,3 2-32 0,0 3-16 0,-1 0 0 0,3 6 0 16,3 5-64-16,2 2-16 0,-3 0 0 0,2 1 0 15,1 1-208-15,2 1 128 0,-3-2-128 0,2 0 0 16,-2-1 128-16,2 1-128 0,4 1 0 0,0 1 0 16,-3 2 0-16,2-3 0 0,4-3 0 0,3-4 0 15,-1 0 0-15,0-5 128 0,3-4-128 0,2-3 0 16,-1 0 192-16,3-4 0 0,3-3 0 0,3-4 0 0,0-2 64 0,5-2 16 16,2-3 0-16,0-2 0 0,5-3-80 0,0-3-32 15,-1-3 0-15,3 0 0 16,0-1-32-16,0-2-128 0,-2-2 192 0,-2-1-64 0,0-3-128 0,1-1 128 15,-2-1-128-15,-1-2 128 0,-1 2-128 16,2-1 128-16,-1-3-128 0,-2 4 128 0,-4-1-128 0,-2 1 128 16,-4-2-128-16,-2 1 128 0,-4 1 0 0,-1-2-128 15,-5-1 192-15,-2 2-64 0,-5-3 96 0,0 0 16 16,-1-2 0-16,-1 1 0 0,-4 3-48 0,-2 3-16 16,0 1 0-16,-2 1 0 0,0 3-176 0,-2 2 160 15,2-1-160-15,-2 3 160 0,-1 1-32 0,1 3 0 16,-2 0 0-16,2 4 0 0,-1 4 80 0,-2 2 16 15,-1 2 0-15,0 4 0 0,-2 3-224 0,-1 2 0 16,0 2-144-16,1 3 144 0,2 4 0 0,2 1 0 16,3 0-128-16,-3 2 128 0,1 2 0 0,1 3 0 0,3 2-160 0,0-2 160 15,2 0 0-15,1 0 0 0,2 1 0 0,0 0 0 16,-2-2-128-16,4 2 128 0,2 1 0 0,-1 2 0 16,1 0 0-16,3-1 0 0,-1-1-144 0,4 2 144 15,3 1 0-15,5 0 0 0,-2-3 0 0,6-2 0 16,3-3 0-16,-1-3 0 0,4-2 0 0,2-5 0 15,2-2 0-15,3-4-128 0,4-1 128 0,2-3 0 16,6-4 0-16,-1-2 0 0,2-3 0 16,1-3 0-16,1-4 0 0,0-3 0 0,-1 1 0 0,2-4 0 15,-2-5 0-15,1-3-128 0,-1-2 128 0,-1-3 0 16,-2 0 0-16,-2 1 0 0,-2-1-128 0,-5-1 128 16,-2 2 0-16,-4 1-192 0,-8 1 192 0,-3 0-160 0,-5 0 160 15,-5-2 0-15,-5-2-144 0,-5-1 144 0,-5-2 0 0,-2-1 128 16,-3-1 0-16,-5 2 0 0,-1 2-128 0,3 3 192 15,-2 4-192-15,1 7 192 0,0 3-192 0,-1 2 0 16,1 4 0-16,2 3 0 16,2 2-336-16,0 2-112 0,4 0 0 15,2 0-9968-15,2 0-1984 0</inkml:trace>
  <inkml:trace contextRef="#ctx0" brushRef="#br1" timeOffset="-53785.607">14150 3346 24879 0,'-20'0'1088'0,"9"-1"256"15,1-1-1088-15,-2 1-256 0,2 1 0 0,1 1 0 16,-1 1-832-16,2 1-208 0,-2 5-48 0,-1 2-16 0,-2 1 832 0,-1 2 272 15,3 2-160-15,-2-1 160 0,0 0 0 0,-1 2-128 16,-2 1 128-16,1 2 0 0,-1 0 0 0,0 3 0 16,1-4 0-16,-2 6 0 0,1 4 0 0,-2 5 0 15,1-2 0-15,-1 0 0 0,0 2 192 0,-1 1 0 16,1 2 16-16,-1 0 0 0,-3-1 160 0,2 2 16 16,0-1 16-16,3 0 0 0,-1 0 144 0,5-1 32 15,1 3 0-15,4 0 0 0,4-2-64 0,2 0-16 16,2 1 0-16,3-3 0 0,2-2-224 0,4-3-32 15,2-1-16-15,2-4 0 0,3-2-96 0,-1-3 0 16,-2-2-128-16,6-1 192 0,-1-4 0 0,-1 1-16 0,-1-2 0 16,0-4 0-16,4-3-48 0,-1-1-128 0,-2 2 192 0,1-3-64 15,3-5 96-15,0-3 16 0,0-2 0 0,0 1 0 16,-1-4 32-16,2-4 16 16,2-1 0-16,-1-3 0 0,-1-1-96 0,0-3 0 0,-1-3-16 15,-1-1 0-15,0 0-32 0,-4-2 0 0,1 0 0 0,0-5 0 16,-2-4-16-16,-2 0 0 0,1 2 0 0,-5 0 0 15,1-1-128-15,-2 0 192 0,-2 2-192 0,-2 0 192 16,-3 0-192-16,-1 0 0 0,-2-2 0 0,-1 3 128 16,-5 2-128-16,-1 3 0 0,-2 1 0 0,-1 3 128 15,-1 2-128-15,-3 3 0 0,-2 2 0 0,0 4 0 16,-2 3 0-16,0 3 0 0,0 2-144 0,-1 2 144 16,-4 2 0-16,3 1 0 0,-1 1 0 0,0 1 0 15,-1 3 0-15,1 0-160 0,-1 0 160 0,2 4-128 16,-2 2 128-16,2 1 0 0,-3 3 0 0,3 1-128 15,-1 1 128-15,1 3 0 0,-2-2-144 0,3 4 144 0,2 0 0 0,0 2 0 16,0 1 0-16,2 3 0 0,3 0-160 0,2 2 160 16,3 2 0-16,2 0-144 0,-1-1 144 15,0 2 0-15,0 0 0 0,4-2 0 0,-1-3 0 0,6 2 0 16,3 1 0-16,-1-1 0 0,2-1 0 0,0-3 0 16,2-2 0-16,4-1 0 0,0-1 0 0,2-1 0 15,0-1 0-15,4-2 0 0,1-6 0 0,4-1 0 16,-1 0 0-16,4-3 0 0,-2 1 0 0,2-4 0 15,-2-2 0-15,3-2 128 0,4-1-128 0,0-4 0 16,1-2 0-16,-1-1 0 0,0-2 0 0,2-2 144 16,-1-2-144-16,0-3 0 0,2 0 128 0,-1-3-128 15,-2-3 0-15,-2 1 0 0,-5 2 0 0,0-5 0 16,-4-4 0-16,-2 4 0 0,-1 1 0 0,-1-2 0 16,-4-1 0-16,-1-2-144 0,-1-1 144 0,-3 0 0 0,0-1 0 0,-4-2 0 15,0-6 0-15,-2 1 0 0,-2-2 0 0,-1 1 0 16,-5-2 0-16,2 6-128 0,-5 2 128 0,-2 2 0 15,0 0 0-15,-2 5 0 0,-2-1 0 0,-1 3 0 16,-3 5 0-16,-1 3 0 0,-2 1 0 0,-4 1 0 16,1 2-128-16,-4 3 128 0,-1 5-128 0,0 3 128 15,-1 2 0-15,1 1 0 0,1 2 0 0,0 4 128 16,1 7-128-16,-1-3 0 0,1 0 0 0,-2 2 128 16,1 2-128-16,1 0 0 0,-1 3 0 0,1 1 0 15,0 2 0-15,2 3 0 0,1 5 0 0,1 0-128 16,2 1 128-16,2 1 0 0,2 3 0 0,0 4 128 0,4 1-128 15,1 2 128-15,3 0-128 0,0 0 128 0,5-4-128 16,0 2 0-16,4 1 0 0,-1 2 128 0,7-1-128 16,0-1 0-16,3-5 0 0,3-4 0 0,1-4 0 0,3-3 0 15,2-2 0-15,2-1 128 0,4-1-128 0,2-3 128 16,1-2-128-16,6-1 128 0,0-3-128 0,-2-2 0 16,2-3 0-16,1-1 128 0,1-3-128 0,0-3 0 15,-3-1 0-15,6-2 0 0,-4-4 0 0,0-1 128 16,0-2-128-16,0 1 0 0,1-4 128 0,-1 0-128 15,-1-2 128-15,0-1-128 0,-1-1 0 0,-1-1 0 16,1 1 0-16,-2-5 128 0,0-5-128 0,-4 0 0 16,1-1 0-16,-5-1 0 0,-3-7 0 0,-1 2 0 0,-2 1 0 15,-6 2 0-15,1 1 0 0,-5-1 0 16,-1-2 0-16,-4-1 128 0,-1-3-128 0,-5 1 0 0,1-2 0 0,-5-1 0 16,0-4 0-16,-3 5 0 0,-3 5 0 0,-1 0 0 15,0 6 0-15,-3 2 0 0,1 2 0 16,-1 3-128-16,-2 5 128 0,-1 2 0 0,-1 0 160 0,-1 4-160 15,-1 1 192-15,2 3-64 0,1 3-128 16,-1 1 192-16,1 2-192 0,0 4 0 0,1 2 0 0,1 4 0 16,-1 1 0-16,1 3 0 0,-1 0 0 0,0 3 0 15,-4 2 0-15,3 0 0 0,2 4 0 0,0 2 0 16,2 3 0-16,1 4 0 0,-1 3 0 0,4-1 0 16,0-2 0-16,2 1-192 0,-2 2 192 0,3 0-160 15,2 1 160-15,4 0 0 0,1 0 0 0,1-1 0 16,3 1 0-16,-2-1 0 0,3-4 0 0,2 1 0 0,0-3 0 0,2-1 0 15,3-2 0-15,0-2 0 0,2-4 0 16,1-3 0-16,1-1 0 0,1-2 0 0,0-3 0 0,3-1 0 16,3-3 0-16,-1 0 0 0,0-3-208 0,0 0 32 15,0-3 16-15,2-1 0 0,0-2-96 0,1-1 0 16,0-3-16-16,0 1 0 16,3-2-176-16,-3 0-16 0,-2-2-16 15,0 1 0-15,-1 2-144 0,-1 0-16 0,1-2-16 0,-4 0 0 16,0 2-16-16,0-2 0 0,0-4 0 0,-2 2 0 15,0 3-176-15,-1 1-48 0,-2-2 0 16</inkml:trace>
  <inkml:trace contextRef="#ctx0" brushRef="#br1" timeOffset="-42216.437">13243 16425 9215 0,'0'0'816'0,"0"0"-656"15,-6-6-160-15,0-1 0 0,0 1 1152 0,6 6 192 16,0 0 32-16,-6-6 16 0,0 2-304 0,6 4-48 16,-5-7-16-16,1 2 0 0,4 5-96 0,-6-5-32 15,1 1 0-15,-1-1 0 0,2 0-192 0,-2-1-64 16,6 6 0-16,-9-1 0 0,0-2-64 0,-1 0 0 15,-3 0-16-15,-1 2 0 0,5 0-48 0,-1 5-16 16,-4 0 0-16,-1 3 0 0,0-1-208 0,-1 3-32 16,0 3-16-16,-3 0 0 0,0 2-112 0,0 1-128 15,0-1 176-15,0 4-176 0,-2 3 176 0,1-1-176 16,2 0 160-16,-3 2-160 0,0 8 192 0,1-1-64 0,-1-2-128 0,1 3 192 16,2 2-192-16,-1-2 128 0,-2-1-128 0,4 0 0 15,-1 0 128-15,3 2-128 0,1 0 0 0,2 0 144 16,2-2-144-16,2 0 0 0,0-1 0 0,3 0 0 15,3 3 0-15,1-4 0 0,1-2 0 0,2 0 0 16,4 0 0-16,2-1 0 0,-1-3 0 0,6 1 128 16,3-3-128-16,0-1 0 0,1-2 144 0,0-4-144 15,0-1 240-15,2-1-32 0,2 0 0 0,-2-1 0 16,0-4 16-16,1 0 0 0,2-3 0 0,-3 0 0 16,-1-2-48-16,1-2-16 0,1-2 0 0,0-3 0 15,2-1 0-15,0-2 0 0,-3-3 0 0,4-1 0 16,1-3 0-16,-2-2 0 0,-3-1 0 0,0-1 0 15,2 0-160-15,1-3 160 0,0-5-160 0,0 1 160 16,0 0-160-16,0 1 192 0,-2-1-192 0,-4-1 192 0,0 1-192 0,-4-1 128 16,-1-2-128-16,-1 2 128 0,-3 0-128 0,0-2 128 15,0-2-128-15,-3 6 128 0,-2-1-128 0,-2 0 128 16,-2-6-128-16,-1 4 128 0,-3 4-128 0,0 1 192 16,-1 1-192-16,0 3 192 0,-4 1-192 0,1 5 192 15,1 0-192-15,-5 1 192 0,0 2-16 0,0 2 0 16,-1 3 0-16,0-1 0 0,-3-1-32 0,2 2 0 15,-2 1 0-15,2 3 0 0,2 3-144 0,-2 0 128 16,-4 1-128-16,3 1 128 0,0 1-128 0,1 2 0 16,-4 4 0-16,2 2 0 0,-1-3 0 0,0 2 0 15,0 3-128-15,0 1 128 0,1 3 0 0,-3 2 0 0,0 2 0 16,2 1 0-16,-2 1 0 0,0 2 0 0,1 2 0 0,-2 0 0 16,1 2-144-16,2-1 144 0,0 4 0 0,4 1 0 15,-1 0 0-15,4 0-128 0,-1-2 128 0,5 3 0 16,4 4 0-16,2 0 0 0,2-1 0 0,2-1 0 15,5-2-128-15,1-3 128 0,3-4 0 0,0-1 0 16,7-2 0-16,-4 0-128 0,5-2 128 0,0-5 0 16,-1 1 0-16,3-7 0 0,2 1 0 0,-1-2 0 15,0-2 0-15,2-3 0 0,1 1 0 0,1-4 0 16,0-2 160-16,2-2-160 0,2-2 160 0,0 0-160 16,-1-3 144-16,2 1-144 0,0-5 128 0,0 1-128 15,-3-2 160-15,0-4-160 0,-3 1 192 0,-2-3-192 16,-3 1 176-16,-4-4-176 0,-1-2 160 0,-2-4-160 15,0 0 192-15,-4-1-64 0,-1 0-128 0,-5-3 192 0,0-3-64 16,-1 0 0-16,-3 0-128 0,-2 0 192 0,0-2-192 16,-5 0 176-16,0-2-176 0,-3 0 160 0,-1 3-160 15,-1-2 128-15,1-4-128 0,-6 3 128 0,0 8-128 0,-1 3 0 16,0 5 0-16,-2 1 128 0,-1 2 0 0,1 3-128 16,1 2 192-16,0 3-64 0,1-1 0 0,-1 2-128 15,-3 3 192-15,2 3-64 0,-2 1-128 0,2 0 160 16,1 3-160-16,-2 5 160 0,3 0-160 0,0 3 0 15,-2 0 0-15,1 3 0 0,-1 4 0 0,0 5 0 16,1 2 0-16,0 4 0 0,-3 4-160 0,2 1 160 16,2 0 0-16,0 3-144 0,2 3 144 0,2-2 0 15,6-4-144-15,1 0 144 0,2-1-240 0,4-2 32 0,1-1 0 16,5-5 0 0,5-6-1968-16,1-3-384 0,3-3-64 0</inkml:trace>
  <inkml:trace contextRef="#ctx0" brushRef="#br1" timeOffset="-41053.109">13837 10653 22111 0,'-12'-11'1968'0,"7"6"-1584"0,-3-4-384 0,2 5 0 0,1 2 608 16,-4 0 32-16,3-3 16 0,-4 4 0 0,3 1-16 0,-3 3-16 16,2 2 0-16,-3 0 0 15,-3 2-240-15,1 2-64 0,-1408 3 0 0,2811 2 0 0,-1407 0-128 16,-2 3-48-16,-2-1 0 0,2 5 0 0,2 1-144 0,-2 4 128 16,-3 0-128-16,2 5 128 0,1 3-128 0,0 1 160 15,-2-1-160-15,1 4 160 0,1-4-160 0,3-1 0 16,2-3 144-16,0 0-144 0,2-1 0 0,4-2 144 15,-1 0-144-15,4-1 0 0,4 0 224 0,0-1-64 16,3-2-16-16,1 0 0 0,2-1 128 0,4 0 32 16,4 1 0-16,1-3 0 0,2-4 32 0,1 0 16 15,3-1 0-15,3-2 0 0,4-2-80 0,0-2-16 16,2-2 0-16,3-4 0 0,3-2-64 0,0-1-32 16,0-3 0-16,-4-4 0 0,2-3-160 0,-2-2 160 15,-1-3-160-15,-1-5 160 0,2-3-160 0,-2-5 160 16,-2-1-160-16,0-3 160 0,-4-1-32 0,1 1-128 0,0 0 192 0,-5 1-64 15,-4 0-128-15,-2 2 128 0,-5-4-128 0,-1 1 128 16,-5-1 112-16,-2 0 16 0,-5-2 0 16,1-2 0-16,-3 0 48 0,0 2 16 0,-2 3 0 0,-2 4 0 15,1 4-112-15,1 3-16 0,0 5 0 0,-2 2 0 16,0 6 112-16,-4 0 16 0,-1 1 0 0,-1 4 0 16,-2 1-128-16,2 2-32 0,-3 2 0 0,0 1 0 15,0 1-160-15,1 1 0 0,-3 3 0 0,0 1 0 16,0-1 0-16,-2 5 0 0,0-1 0 0,-1 4 0 15,2 4 0-15,-2-1 0 0,-1-2 0 0,4 3 0 16,2 2 0-16,1 2 0 0,0 0-144 0,0 0 144 0,2-4 0 0,1 2 0 16,3 0 0-16,2-1 0 0,2-2 0 0,2 1 0 15,0 0 0-15,4-1 0 0,-1 2-128 0,4 1 128 16,4 1 0-16,-1 1 0 0,4-1-144 0,0 1 144 16,2 1 0-16,2-2-144 0,2-2 144 0,2-1 0 15,0-1 0-15,1-2 0 0,2-4-144 16,1 0 144-16,-2-4-160 0,4-1 160 0,0-3-240 0,0-2 48 15,-1-3 16-15,0-2 0 0,1-3 176 0,-1-2-128 16,-3-3 128-16,-2-4-128 0,3-4 128 0,-2-2 0 16,0-1 0-16,-1-3 128 0,1-4-128 0,0 1 0 15,-3 2 0-15,1 0 128 0,-2 1-128 0,-1 2 0 16,-4 1 0-16,0 3 0 0,1 2 0 0,-5 2-192 16,-1 1 64-16,0 2 0 0,-2-1-160 0,-1 5-32 15,1 7 0-15,0 0 0 16,-5-9-1472-16,5 9-320 0,-8-3-48 0</inkml:trace>
  <inkml:trace contextRef="#ctx0" brushRef="#br1" timeOffset="-40139.855">13843 3581 26719 0,'-11'-19'1184'0,"7"9"240"0,0 1-1136 0,1-1-288 0,1 0 0 0,2 10 0 0,-2-10 0 0,2 10 128 15,-3-9-128-15,3 9 0 0,-5-11 0 0,2 3 0 16,-2 1-160-16,1 3 160 0,-2-4-352 0,1 4 48 16,-4 0 16-16,0 4 0 0,-3 5 96 0,-1-1 0 15,-1 1 16-15,-2 2 0 0,-1 2 176 0,-3 4-160 16,-6 3 160-16,6 1-160 0,0 6 160 0,-1 3 0 15,-6 5 0-15,3 3 0 0,4 5 304 0,2 3-16 16,-1 3 0-16,3 1 0 0,1 3-32 0,4-2-16 16,2-1 0-16,3 2 0 0,3 0-240 0,1 0 0 15,5 1 0-15,4-7 0 0,2-6 0 0,7-4 0 16,1-5 0-16,4-3 0 0,2-3 192 0,4-6-48 16,2-7-16-16,2-3 0 0,0-4 80 0,2-2 16 15,0-5 0-15,0-4 0 0,0-5 64 0,2-4 16 16,-3-4 0-16,3-4 0 0,3-7 16 0,-2 0 0 0,-3-4 0 0,1 0 0 15,1-2-32-15,-1 0 0 0,-6 1 0 0,-2-1 0 16,-1 1 16-16,-5-3 0 0,-3-3 0 0,-3-3 0 16,-2-4 16-16,-3 3 16 0,-2 0 0 15,-5 3 0-15,-2 2-112 0,-1 3-32 0,-2 3 0 0,-5 5 0 16,0 5 80-16,-4 3 16 0,-1 3 0 0,-3 4 0 16,0 5 160-16,-4 4 16 0,-4 3 16 0,-2 5 0 15,0 4-288-15,-3 3-48 0,-2 4-16 0,-2 4 0 16,-2 5-128-16,1 0 0 0,1 2 0 0,3 1 0 15,-1 0 0-15,3 0-176 0,3 0 176 0,1 1-128 16,3-1-928 0,3-1-176-16,3 0-48 0,2 2-8912 0,4-2-1792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56:34.46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5312 13067 14735 0,'6'-15'640'0,"-2"6"160"0,2 1-640 0,-1-3-160 16,1 0 0-16,0 0 0 0,3 3 448 0,-3 1 48 0,-2 0 16 0,2 1 0 16,-3 0-320-16,-3 6-64 0,0 0-128 0,0-9 192 15,-2 2-32-15,-1-1-16 0,-1-2 0 0,-3 6 0 16,-2 1 96-16,-2 0 16 0,-4-1 0 0,0 3 0 15,-2 3-256-15,-2 2 128 0,-2 1-128 0,0-2 0 16,-3-1 144-16,-2 4-144 0,0 2 128 0,-5 2-128 16,0-1 0-16,-1 2 0 0,-5-1 0 0,2 3 0 0,2 3 160 15,0 1 48-15,-4 4 16 0,3 0 0 16,2-2 224-16,2 3 64 0,0 1 0 0,1-2 0 0,3-2-224 16,-2 2-32-16,3 1-16 0,2 0 0 0,-1-1-240 0,2-1 176 15,1-1-176-15,6-2 160 0,4 1-32 0,-2 0-128 16,2 0 192-16,5-2-64 0,5-4-128 0,1 1 0 15,4 1 0-15,5-1 0 0,0-2 0 0,2 2 192 16,2-2-64-16,3 3 0 0,4 1 32 0,1 1 0 16,0-2 0-16,1 2 0 0,1 2-32 0,-1-3 0 15,2-2 0-15,-3 2 0 0,0 1-128 0,0 2 0 16,-3-1 0-16,0-1 0 0,0 2 0 0,1-1 0 16,-1 2 0-16,-2 1 0 0,-5-2 0 0,0 1 0 15,-1 1 0-15,-5 1 0 0,-2 0 0 0,-1 1 0 16,-2 0 192-16,0 0-64 0,2-4 80 0,-2 3 16 15,-2 5 0-15,-3-3 0 0,-4-1 64 0,-2 1 16 16,-2 1 0-16,-1 0 0 0,-4-2-32 0,1-1 0 0,-3 0 0 0,1 0 0 16,0-1-64-16,1 0-16 0,-1-3 0 15,-1-1 0-15,2-3-192 0,1 1 144 0,3-2-144 0,-1-1 128 16,1-5-128-16,1 0 0 0,3 0 144 0,-1-2-144 16,2-1 0-16,3 1 144 0,6-4-144 0,0 0 0 15,0 0 208-15,0 0-64 0,0 0-16 0,0 0 0 16,0 0 192-16,10 3 16 0,1 0 16 0,1 0 0 15,0 2-208-15,1-1-144 0,1 0 192 0,1 0-192 16,0 2 144-16,0-1-144 0,1 1 0 0,-1 0 144 16,-3 3-144-16,1-1 0 0,1-1 0 0,-3 3 128 15,-3 1-128-15,1 3 0 0,1 1 0 0,-5 3 0 16,-2-1 0-16,1 2 192 0,0 2-192 0,-7 4 192 16,-2 4-16-16,-2 0 0 0,-5 2 0 0,-1 5 0 15,-2 4 48-15,-3 7 16 0,-2 5 0 0,-2 1 0 0,1-3-48 0,-1 1-16 16,-2 2 0-16,1 1 0 0,0 2-176 0,3 1 0 15,0 1 0-15,6 1 128 0,4 0-128 0,5-2 192 16,2-2-192-16,4 0 192 0,5 0-16 0,1-1 0 16,2 0 0-16,6 0 0 0,1-1-48 0,4-4 0 15,2-1 0-15,0-3 0 0,-1-1-128 0,2 1 160 16,2-1-160-16,2-1 160 0,0-3-160 0,2-1 0 16,1-3 0-16,-2-3 0 0,5-3 0 0,-2-4-144 15,-5 0 0-15,5-6-10304 16,0 2-2064-16</inkml:trace>
  <inkml:trace contextRef="#ctx0" brushRef="#br0" timeOffset="703.112">6230 13333 8287 0,'0'0'368'0,"0"-6"80"0,0 6-448 0,0 0 0 0,0 0 0 0,6-14 0 16,0 2 1216-16,-1 4 176 0,-5 8 16 0,6-10 16 15,-4-1-848-15,-1 1-160 0,-1 2-32 0,0 8-16 16,0 0 208-16,-3-10 32 0,0 2 16 0,-3 2 0 15,6 6 80-15,-9-2 0 0,-1 3 16 0,2 2 0 16,-2-2-240-16,-1 2-48 0,0 4-16 0,-1 0 0 16,-4 1-96-16,0 1-32 0,-2 1 0 0,0 1 0 15,0 5-32-15,-1 1 0 0,0 2 0 0,-4 3 0 16,0 3 64-16,0 4 16 0,0 2 0 0,2-1 0 16,2 0 48-16,2 2 0 0,-1 0 0 0,7 1 0 15,5-2-176-15,-4-3-16 0,0-1-16 0,3-1 0 0,3 0-176 0,3-1 160 16,-3-4-160-16,7-2 160 0,0 0-160 0,3 0 0 15,2-1 144-15,2 0-144 0,1-1 128 0,4-4-128 16,3-3 160-16,1 2-160 0,2-1 128 0,1 0-128 16,2-2 0-16,-1-5 0 15,1 1-1440 1,0-1-384-16</inkml:trace>
  <inkml:trace contextRef="#ctx0" brushRef="#br0" timeOffset="1097.152">6808 13482 29311 0,'-17'-4'1296'0,"7"4"272"0,10 0-1248 0,0 0-320 0,-9 3 0 0,0 2 0 15,-2 3 0-15,-2 2 0 0,-3-3 0 0,0 8 0 16,2 2-128-16,-2 4 128 0,-1 2 0 0,1 0-144 15,3 1 144-15,0-1 0 0,1-1 0 0,1 1 0 16,2 0-192-16,4 0 64 0,2-2 0 0,2-2 0 31,1-4-320-31,5-2-64 0,4-1-16 0,-1-3 0 0,3-5 112 0,3 0 32 0,3-3 0 0,3-2 0 16,2-4 384-16,-1-1 0 0,0-3 0 0,4-1 0 16,5-1 128-16,-2-2 96 0,1-3 32 0,-3 3 0 15,2-2-112-15,-3-1-16 0,-3-3 0 0,-1-1 0 16,-2-2 64-16,-3 0 0 0,-3 0 0 0,-4 0 0 0,-2-1 224 0,-5 1 48 15,-4 2 16-15,-6 0 0 0,-3 0 176 0,-3-3 48 16,-5 2 0-16,-3 5 0 0,-1 5-432 0,-2 3-80 16,-3 3 0-16,0 0-16 0,-1 2-176 0,2 3-192 15,0 2 32-15,5 1 16 16,0 1-1968-16,2-1-384 16,-2-2-64-16</inkml:trace>
  <inkml:trace contextRef="#ctx0" brushRef="#br0" timeOffset="1484.996">7643 13331 14735 0,'-22'4'1312'0,"9"-2"-1056"0,0-2-256 0,-5 3 0 16,2 2 3184-16,0 2 576 0,2-2 112 0,-1 5 32 16,-1 0-3024-16,1 1-608 0,-1 1-112 0,4-1-32 15,-3 0-128-15,4 1 0 0,1 1 0 0,2-4 0 16,4 4 0-16,0-6 0 0,4-7-192 0,0 0 192 16,1 15-336-16,4-2 48 0,2-1 16 0,3-1 0 15,0-1 128-15,2 1 144 0,2 2-208 0,0-1 80 16,-1 0 128-16,1 1 0 0,-1 1 0 0,-4-1 0 15,-2-1 0-15,-3 2 0 0,-2 0 0 0,-2 0 0 0,-2-2 160 16,-3 1 64-16,-5 2 16 0,-3 0 0 0,-3-2 448 16,-3 2 80-16,-3 1 32 0,-1-4 0 0,-5-1-224 0,-2 0-64 15,-7-1 0-15,3 0 0 0,0-1-512 0,1-1 0 16,-2-3 0-16,3-2 0 16,3-3-1776-16,6-3-400 0,1-2-96 15</inkml:trace>
  <inkml:trace contextRef="#ctx0" brushRef="#br0" timeOffset="2263.433">8393 13639 23039 0,'-13'7'1024'0,"13"-7"192"0,-7 3-960 0,7-3-256 15,-5 3 0-15,5-3 0 0,0 0 1280 0,0 0 224 16,0 0 32-16,0 0 16 0,0 0-1024 0,9-11-208 16,2-4-32-16,2 1-16 0,3-1-272 0,0 0 0 15,1-5 0-15,1-1 0 0,2 2 0 0,1 1-176 16,-2 1 32-16,-2 1 0 0,1 1 144 0,-1 2 0 16,3 2-144-16,-2 4 144 0,-1 0 0 0,0 5-144 0,-2 5 144 0,0 3 0 15,-2 0-144-15,-2 8 144 0,0 10 0 0,-1-1-144 16,-3 2 144-16,-1 4 0 0,-4 0 0 0,-2 2-128 15,-4 2 128-15,-3-4 0 0,-2-1 160 0,-1 0-160 16,-1-2 224-16,-1-2-48 0,-1-5-16 0,1-2 0 16,1-2 256-16,1-4 48 0,1-3 16 0,2-4 0 15,7-4 32-15,-8 0 0 0,8 0 0 0,0 0 0 16,-7-12-128-16,3-2-32 0,1-1 0 0,3-2 0 16,3-2-352-16,1-2 144 0,2 0-144 0,-1 0 0 15,5-1 0-15,-1 1 0 0,1 1 0 0,3-1 0 16,1 0-128-16,2 3 128 0,0 5 0 0,1 3-144 15,-2 1 144-15,2 2 0 0,-1 1 0 0,1 7 0 16,-1 8 0-16,0 2 0 0,-2-2 0 0,0 5 0 0,1 7 0 0,-2 1-128 16,-2 1 128-16,-1 1 0 0,-2 3 0 0,-2 0 0 15,-2 3 0-15,-1-2 128 0,-3 0-128 16,0-2 0-16,0-1-128 0,-3-2 128 0,0 0 0 0,0-1 0 16,1-5 0-16,2 0 0 0,-4-2 0 0,2 1 0 15,0-1 0-15,1-3-128 16,1-12-2384-16,0 0-480 0</inkml:trace>
  <inkml:trace contextRef="#ctx0" brushRef="#br0" timeOffset="2576.611">9413 13337 25791 0,'0'0'2304'0,"0"0"-1856"0,0 0-448 0,0 0 0 16,10 12 1264-16,-1 3 144 0,1 0 48 0,0 4 0 16,-5 1-1200-16,5 4-256 0,0 4 0 0,1-2 0 15,0-2 0-15,-3 3 0 0,0 0 0 0,2 2 0 16,1-1 0-16,-1-1 0 0,-1-3 0 0,0 0 0 15,0-1 0-15,-1-3 0 0,0-3 0 0,0-1 0 16,-2 2-384 0,1-3-64-16,2-3-16 0,-4-1 0 0,-1 1-624 0,0-3-112 0,-4-9-16 0,7 7-6720 15,-7-7-1328-15</inkml:trace>
  <inkml:trace contextRef="#ctx0" brushRef="#br0" timeOffset="2862.261">9795 13302 26031 0,'0'0'1152'0,"0"0"240"0,0 0-1120 0,0 0-272 0,0 0 0 16,0 0 0-16,0 0 256 0,-3 13-16 15,-4-5 0-15,0 6 0 0,0 1 32 0,-1 4 16 0,-5 3 0 0,0 4 0 16,-3 3 32-16,-1 5 0 0,-1 3 0 0,-2 2 0 16,-3-1-64-16,0 2 0 0,1-1 0 0,0 2 0 15,-3-5-112-15,5 1-16 0,2-3-128 0,1-1 192 16,-1-5-192-16,4-1 0 0,4-4 0 0,0-3 0 31,4-5-2304-31,2-5-416 0</inkml:trace>
  <inkml:trace contextRef="#ctx0" brushRef="#br0" timeOffset="4233.711">9595 13365 11807 0,'0'0'512'0,"0"0"128"0,1-8-512 0,1 1-128 0,-2 7 0 0,2-10 0 15,0 1 768-15,-1 1 128 0,-2 2 16 0,2 0 16 16,-1 6-160-16,0-9-16 0,0 1-16 0,0-1 0 15,0 9-32-15,0 0-16 0,-1-10 0 0,1 10 0 16,0-8 128-16,0 8 16 0,0 0 16 0,0 0 0 16,0 0-272-16,0 0-48 0,0 0-16 0,0 0 0 15,0 0-304-15,0 0-64 0,0 0-16 0,-7 7 0 0,-1 3 0 0,4 4 0 16,-1 1 0-16,0 3 0 0,-3 0 384 0,-2 5 64 16,0 4 0-16,-2 3 16 0,0 0 0 0,4 2 0 15,-1 2 0-15,0 0 0 0,-4 3-160 0,-1-2-48 16,0-1 0-16,0-2 0 0,0-4-48 0,3-2-16 15,3 1 0-15,-2-5 0 0,3-1 32 0,-2-4 0 16,4 2 0-16,-1-3 0 0,3-2-192 0,1-2-32 16,1-1-128-16,0-1 192 0,1-10-192 0,0 8 0 15,0-8-192-15,0 0 192 16,0 0-848-16,0 0-64 0,7-4-16 0,1-5-8656 16,-1-2-1728-16</inkml:trace>
  <inkml:trace contextRef="#ctx0" brushRef="#br0" timeOffset="4504.492">9778 13310 25791 0,'0'0'1152'0,"0"0"224"0,0 0-1104 0,0 0-272 0,0 0 0 0,0 0 0 15,0 0 448-15,0 0 16 0,0 0 16 0,0 0 0 16,-6 7 0-16,-2 3 0 0,0 4 0 0,2 0 0 15,-1-1 64-15,-1 6 16 0,-1 4 0 0,0 5 0 16,1 5 0-16,0 3 0 0,-2 0 0 0,3 2 0 16,-3 0-192-16,2 0-48 0,2-3 0 0,0-2 0 15,-3 0-112-15,3-1-16 0,2-3-16 0,1 2 0 16,-1-2-176-16,0-4 192 0,3-3-192 0,-2-3 192 16,2-3-192-16,0-4 0 0,0-3 0 0,1-9 0 15,0 0-1184-15,0 0-272 0,0 0-48 16,0 0-12720-16</inkml:trace>
  <inkml:trace contextRef="#ctx0" brushRef="#br0" timeOffset="4769.209">9199 13352 36047 0,'0'0'1600'0,"0"0"320"0,0 0-1536 0,7-6-384 0,1 0 0 16,6 3 0-16,4 1 160 0,4 1-160 0,3-2 192 16,5 0-192-16,3 3 192 0,4 0-64 0,7 2 0 0,-1-4-128 15,2 1 192-15,2-2-192 0,0 0 192 0,-1 0-192 16,-3 1 0-16,0-1 0 0,-1 1 0 0,-4 0 0 16,2 0 0-16,-6 0-192 0,-1-1 16 0,-1 1 16 31,1 0-2400-31,-4-1-496 0,-1-1-80 0,-4 0-32 0</inkml:trace>
  <inkml:trace contextRef="#ctx0" brushRef="#br0" timeOffset="5051.522">10142 13221 2751 0,'0'0'256'0,"0"0"-256"16,0 0 0-16,7 7 0 0,-3-1 7312 0,4 3 1424 16,1 1 288-16,2 2 48 0,-1 3-7248 0,2 3-1440 15,1 0-384-15,0 3 0 0,2 1 0 0,0 3 0 16,2-1 0-16,-1 4 0 0,-1 2 0 0,1 1 0 16,-2 0 0-16,0 0 0 0,1-3 0 0,-1 1 0 15,-4 0 0-15,3-2 0 0,2-2-144 0,-3 0-128 16,1-3-32-16,-4-3 0 15,-1 1-832-15,0-3-160 0,-1-3-48 0,-2-1 0 16,0-2-1872-16,0 0-384 0,-5-11-80 0,0 0-16 0</inkml:trace>
  <inkml:trace contextRef="#ctx0" brushRef="#br0" timeOffset="5315.576">10512 13114 32255 0,'0'0'2864'0,"0"0"-2288"0,0 0-576 0,-3 8 0 16,2 4 608-16,-1 5 16 0,-5 4 0 0,0 3 0 16,1 2-624-16,-4 4 0 0,-4 4 0 0,-1 3 0 0,2 4 160 0,-3 2-32 15,-3 3-128-15,-5 4 192 0,-5 5-48 0,3-1-16 16,-2-6 0-16,3-1 0 0,1-1 0 0,-2-2-128 15,1-4 192-15,4-3-64 0,1 1-128 0,3-6 0 16,1-5 0-16,3-3 0 0,3-4-240 0,4-4-80 16,3-5 0-16,0-3-10064 15,3-8-2016-15</inkml:trace>
  <inkml:trace contextRef="#ctx0" brushRef="#br0" timeOffset="6527.696">8434 12917 21359 0,'0'0'944'0,"-6"-2"208"0,6 2-928 0,-8-1-224 0,3-1 0 0,-1 4 0 16,-1 4 0-16,1 2 0 0,-2 5 0 0,0 0-160 16,-2 1 160-16,0 5 0 0,-1 5 0 0,0 3 0 15,-3 2 0-15,-1 4 0 0,-3 3 144 0,-1 6-144 0,2 7 592 0,-2 4 16 16,-2 7 0-16,0 7 0 0,0 8-80 15,1 5-16-15,-5 4 0 0,4 5 0 0,-2 6-272 0,1 1-64 16,0 1-16-16,0 3 0 0,1 0 0 16,-2 1 0-16,4 1 0 0,1-6 0 0,-1-3 224 0,4-2 64 15,2 0 0-15,2-3 0 0,3-7-48 0,1-4 0 16,3-4 0-16,4 0 0 0,0 0-208 0,1-7-64 16,2-7 0-16,2-3 0 0,2-5-128 0,1-1 0 15,2-1 0-15,1 0 0 0,-2 0 0 0,3-4-272 16,1-4 64-16,1-4 16 15,2-5-1440-15,1-4-288 0,2-2-48 0</inkml:trace>
  <inkml:trace contextRef="#ctx0" brushRef="#br0" timeOffset="6922.03">8587 14327 14735 0,'0'0'1312'0,"0"0"-1056"15,0 0-256-15,0 0 0 0,0 0 2496 0,0 0 448 16,9 2 96-16,7 0 16 0,6 0-2416 0,8-3-464 16,2-3-176-16,6-2 0 0,5 0 544 0,8-1 0 15,5 0 0-15,7 0 0 0,6-2-160 0,4 1-16 16,-1 0-16-16,3 2 0 0,-3-1 32 0,2-2 0 16,3 3 0-16,-2-3 0 0,-2 2 0 0,-4-1 16 15,0 1 0-15,-4 0 0 0,0 0-256 0,-2 0-144 16,-3 2 160-16,-1-2-160 15,-9 0-880-15,-2 2-272 0,-7 1-48 0,-2-2-11920 0</inkml:trace>
  <inkml:trace contextRef="#ctx0" brushRef="#br0" timeOffset="7292.072">9302 14625 35007 0,'-19'6'1552'0,"7"0"320"0,-1-2-1488 0,1 4-384 0,1 3 0 0,-1 2 0 15,0 5 448-15,-1 3 32 0,-2 5 0 0,1 1 0 16,-4 3-480-16,1 1 0 0,-2 1 0 0,1 0 0 15,-1 1 0-15,3-2 0 0,4 0 0 0,-1 0 0 0,2 0-128 0,1-2 128 16,1-2 0-16,6-2 0 0,0-3-256 16,5 0 64-16,0 0 16 0,4-3 0 0,2-3-32 0,2-3-16 15,1-2 0-15,5-2 0 0,2-2 96 0,5-1 128 16,4-2-208-16,1-2 80 0,3-2 128 0,2 0 256 16,4 0-64-16,-1-1-16 0,2-2-48 0,2 1-128 15,3-4 192-15,3 1-64 0,4-3-128 0,-1-1 0 16,1-5 0-16,-1 0 0 15,-3-1-1600-15,0-1-368 0,2-5-64 0</inkml:trace>
  <inkml:trace contextRef="#ctx0" brushRef="#br0" timeOffset="7885.044">10630 12897 18431 0,'0'0'1632'0,"0"0"-1312"15,0 0-320-15,0 0 0 0,0 0 576 0,8 9 32 16,-1-2 16-16,-1 2 0 0,4 0-368 0,-2 1-80 16,5 4-16-16,0 5 0 0,1 1 272 0,3 6 48 15,0 1 16-15,3 7 0 0,1 5-144 0,0 3-32 16,3 3 0-16,-1 2 0 0,1 1-144 0,-1 6-48 16,2 8 0-16,-3 4 0 0,0 1-128 0,-5 2 0 0,-1-2 144 15,-1 5-144-15,-4 3 192 0,-2-3-16 0,-3 1-16 0,-1-7 0 16,-4-1 272-16,-2-2 48 0,-4 0 16 15,0 2 0-15,-5-2 224 0,-1-1 48 0,-4-2 16 0,-2-2 0 16,-5-6-128-16,-1 2-16 0,-7-2-16 0,3-1 0 16,-2-1-144-16,-1-1-32 0,0-4 0 0,0-1 0 15,2-1-48-15,1-4-16 0,1-5 0 0,-1-1 0 16,2-2-256-16,3 0-128 0,0-4 128 0,2-5-128 16,0-4-1104-1,2-5-304-15,0-4-64 0,3-5-12816 0</inkml:trace>
  <inkml:trace contextRef="#ctx0" brushRef="#br0" timeOffset="8551.823">11483 12733 23039 0,'-12'-17'2048'0,"6"8"-1648"0,-1 2-400 0,4-1 0 16,2-1 1280-16,3 1 160 0,1 2 32 0,-3 6 16 16,11-2-1168-16,1 3-320 0,2 1 0 0,1 2 0 15,1 0 0-15,2 4 0 0,2 2 0 0,0 5 0 16,-1 0 0-16,1 5 0 0,-1 3 0 0,-1 2 0 15,-2 2-224-15,-3 0 64 0,-3 4 16 0,-3 7 0 16,-4 8-48-16,-5 3 0 0,-1 3 0 0,-3 1 0 16,-1-1 64-16,-2 0 0 0,-2-4 0 0,3 1 0 0,-1-4 128 0,2 0 0 15,-1 0 0-15,3-2-128 0,3-2 128 0,-1-3 0 16,2-3 0-16,2 0 128 0,2-1-128 0,-1 0 0 16,2-2 0-16,0-2 128 0,3 1-128 0,0 3 0 15,2 2 128-15,1 1-128 0,0 1 0 0,1 1 144 16,2 1-144-16,-4 0 0 0,0 3 0 0,-2-1 0 15,3-1 0-15,-2 2 0 0,-3 3 0 0,-1 2 0 16,-2-2 0-16,0 5 0 0,-2-4 128 0,-2-1-128 16,-4 1 0-16,1-1 0 0,-4-2 336 0,-2-1-32 15,-3-3-16-15,0 3 0 0,0-1 400 0,0 2 80 16,-2-3 0-16,0-3 16 0,4 0-80 0,-2-2 0 16,-2-1-16-16,1 3 0 0,0-1-368 0,-1 4-80 15,1 2-16-15,-2 0 0 0,0-5-224 0,-1-1 0 0,0 0 0 0,3-4 0 16,0-1 0-16,-1-4 0 0,1-1 0 0,-1-1 0 31,0-3-1184-31,2-1-336 0,2-5-64 0,3-3-12096 0</inkml:trace>
  <inkml:trace contextRef="#ctx0" brushRef="#br0" timeOffset="9099.692">11942 15425 26719 0,'0'0'1184'0,"-8"-4"240"0,3-5-1136 0,3 0-288 15,0 1 0-15,2-2 0 0,4-1 384 0,-1-4 32 16,2-3 0-16,1-2 0 0,0-2-224 0,0 0-32 16,1 0-16-16,2 2 0 0,1 1 48 0,0 5 0 15,-3 3 0-15,1 2 0 0,-1 4-192 0,-7 5 0 16,9 0 0-16,-9 0 0 0,9 9 128 0,-1 4-128 16,0 4 192-16,-3 5-64 0,-4 4 96 0,-1 1 16 15,-1 2 0-15,-2 1 0 0,-3-1-64 0,0 0-16 16,-2-3 0-16,0 1 0 0,-2-2 144 0,2-2 16 0,0-2 16 0,0-3 0 15,-1-3 304-15,2-2 64 0,1-1 16 0,2-4 0 16,4-8-144-16,0 0-16 0,0 0-16 0,0 0 0 16,0 0-320-16,0 0-64 0,4-10-16 0,2-3 0 15,1-5-144-15,2 2 0 0,0-2 144 0,1-1-144 16,0-1 0-16,2-1 0 0,1-1 0 16,1 1 0-16,2 0 0 0,0 1-208 0,0 1 80 0,1 5 128 15,1 1-144-15,0 5 144 0,1 4 0 0,-2 4 0 16,-3 3 0-16,3 6 0 0,-1 4 0 15,1 4 0-15,-1 0 0 0,-3 2 0 0,-2 2 0 0,-1 0 0 16,0 1 0-16,-4 0 0 0,-1 2 0 0,0-1 0 16,-3-1 0-16,0 0 0 0,-1 0 0 0,0 1 0 0,0-5 0 15,-1 0-240-15,0 1 80 0,0-1 16 16,-1-5-2240 0,1-2-448-16,1 0-96 0</inkml:trace>
  <inkml:trace contextRef="#ctx0" brushRef="#br0" timeOffset="9355.393">12556 15339 33167 0,'0'0'1472'0,"0"0"304"0,0 0-1424 0,0 0-352 0,8-5 0 0,-1 2 0 16,3 1 432-16,3 2 16 0,2 0 0 0,-3 0 0 16,0 0-448-16,4 0 0 0,2-1 0 15,2 1 0-15,-3 1-304 0,1 0 64 0,-1 0 16 0,-3 1 0 32,-2 0-2080-32,-2 2-432 0,-10-4-80 0,0 0-9344 0</inkml:trace>
  <inkml:trace contextRef="#ctx0" brushRef="#br0" timeOffset="9536.488">12539 15533 18431 0,'0'0'1632'0,"0"0"-1312"0,-5 6-320 0,5-6 0 15,0 0 2112-15,0 0 336 0,-2 6 80 0,2-6 16 16,0 0-1936-16,0 0-384 0,0 0-80 0,11 6-16 0,0-2 320 0,0-2 64 16,1 0 16-16,0-2 0 0,3-2-32 0,4 0-16 15,-1 1 0-15,1-2 0 0,6 0-480 0,-2-2 128 16,3 0-128-16,1-1 0 15,-1 2-1168-15,-1-2-288 0,-2 2-48 0,-1-2-11088 16</inkml:trace>
  <inkml:trace contextRef="#ctx0" brushRef="#br0" timeOffset="9902.787">13403 15328 33167 0,'0'0'2944'0,"-7"3"-2352"0,-1-2-464 0,-1 3-128 15,-1 2 704-15,0 4 128 0,1 3 32 0,-3 2 0 16,0 2-864-16,-1 2 0 0,0-1-176 0,-1 3 32 16,2 3 144-16,-2-2 0 0,1 1 0 0,0 4 0 15,-1-1 0-15,2-2-128 0,1 3 128 0,2-2 0 16,3 0-160-16,0-1 160 0,5-5-192 0,6-2 192 15,1-2-368-15,5-3 48 0,4-3 0 0,1-3 0 16,5-3 192-16,3-2 128 0,-1-3-160 0,3-4 160 16,-3-4 160-16,4-3 128 0,3-5 32 0,0-3 0 15,-2-4 32-15,3 1 16 0,1-1 0 0,-2-1 0 0,-6-4 48 16,1 1 16-16,1-2 0 0,-7 3 0 16,-5-2 128-16,-3-2 16 0,-3-3 16 0,-3 1 0 0,-4-2-272 15,-4-1-64-15,-1 1-16 0,-4 1 0 16,0 1-1392-16,-5 2-288 0,-1 1-48 15,1 1-9712-15,0 3-1920 0</inkml:trace>
  <inkml:trace contextRef="#ctx0" brushRef="#br0" timeOffset="10687.709">13283 12703 10127 0,'0'0'896'0,"0"0"-704"16,0 0-192-16,0 0 0 0,-2 13 2160 0,0 1 400 15,-2 2 64-15,-1-2 32 0,-1 0-2128 0,1 3-528 16,-3 2 0-16,-1-2 0 0,-5 0 0 0,0 0 0 15,-1 4 0-15,-2 0 0 0,-3 0 448 0,-1-1 0 16,0 1-16-16,-5 3 0 0,-2-2 272 0,0 2 48 16,0 0 16-16,-1-1 0 0,0-2-128 0,-2-2 0 15,-2-2-16-15,1-1 0 0,-2-3-16 0,-1-3 0 16,-1-2 0-16,2-3 0 0,3-1-112 0,0-4-32 16,0-5 0-16,3-2 0 0,2-3 32 0,4-2 0 15,1-7 0-15,4 2 0 0,1 1-96 0,3-4-16 16,2-3 0-16,2-1 0 0,3-2-64 0,0 1-32 15,4 2 0-15,2 1 0 0,1 0-288 0,5 1 0 16,-2 0 0-16,4 0 0 0,1-1 0 0,2 4 0 0,4 2-160 0,-1 3 160 16,3 1-192-16,-1 4 192 0,2-1-160 0,4 5 160 15,3 3-144-15,3 1 144 0,0 2-128 0,1 3 128 16,2 2 0-16,3 1-160 0,-2 3 160 0,0-1 0 16,1 3-144-16,0 0 144 0,0 2 0 0,0-3-144 15,0 1 144-15,3-1 0 0,1-1 0 0,2 0 0 16,-4 1 0-16,2-2 0 0,1-2 0 0,-1-2 0 15,-3-2 0-15,1-4 0 0,-3 0 0 0,-1 0 0 16,1-2 0-16,1-1 0 0,1-3 0 0,0-2 0 16,-2-1 0-16,2 0 128 0,-2-1-128 0,0-1 0 15,-6-3 176-15,-2 1-48 0,-5 1 0 0,-1-3 0 0,-3-1 128 16,-4-3 32-16,-4-1 0 0,-3 3 0 0,-4-2 352 16,-2 2 80-16,-7-3 16 0,-2 3 0 15,-3 4-224-15,-6 4-64 0,-3 5 0 0,-4-3 0 0,-2-4-192 0,-5 7-64 16,-2 5 0-16,-3 1 0 0,0 0-192 0,-1 4 128 15,0 2-128-15,1 1 0 0,-3 1 0 0,1-3-240 16,3-5 32-16,4 3 0 16,3 6-864-16,3 1-160 0,4-4-48 0,4-3-14864 15</inkml:trace>
  <inkml:trace contextRef="#ctx0" brushRef="#br0" timeOffset="13633.678">14413 13547 11055 0,'0'0'976'0,"-4"-7"-784"0,-1-5-192 0,-1 3 0 16,2 5 3040-16,4 4 560 0,0 0 112 0,-3-8 32 16,1 0-2512-16,-2 3-496 0,4 5-96 0,0 0-32 15,0 0-192-15,0 0-32 0,0 0-16 0,0 0 0 16,0 0-144-16,-4 8-32 0,4-8 0 0,-3 9 0 15,0 4 0-15,1-1 0 0,-3-1 0 0,1 4 0 16,2 3 128-16,0 3 32 0,0 4 0 0,1 1 0 16,-4 3-32-16,2 3 0 0,1 2 0 0,2 2 0 15,-2 6-80-15,0 4-32 0,2 4 0 0,2-2 0 16,-1 0-80-16,2-1-128 0,1-1 176 0,4-3-176 16,2-4 176-16,0-2-176 0,4-3 160 0,3 1-160 0,2-4 192 15,0-4-64-15,-2-4-128 0,4 0 192 16,6-2 96-16,2-6 16 0,-3-7 0 0,2 1 0 15,-3-1-80-15,-1-3-16 0,-2-3 0 0,0-4 0 0,1-2-32 0,-2-1-16 16,2-3 0-16,-1-3 0 0,-1-5-16 0,2-2 0 16,4-3 0-16,-3-2 0 0,1 1-144 0,0-4 192 15,1-3-192-15,1 1 192 0,3-1-192 0,1 0 0 16,-2-1 144-16,2-3-144 0,-2-2 0 0,0-1 144 16,0-2-144-16,1 0 0 0,-1-1 128 0,-1 3-128 15,1 2 0-15,-4 2 0 0,2 0 0 0,0 1 0 16,-2 1 0-16,-1-1 0 0,-3 1 0 0,0-1 0 15,-4-2 0-15,-1-1 0 0,-2-1 144 0,0-1-144 16,-6-1 0-16,1 3 144 0,-1 3-144 0,-2 3 128 16,1 0-128-16,0 3 128 0,-5 2-128 0,1 2 0 15,-1-1 0-15,1 1 128 0,-3 2-128 0,0 2 0 16,-2-2 144-16,2 3-144 0,-1 2 0 0,0 1 128 0,-1 1-128 0,0 1 0 16,2 1 128-16,-2 4-128 0,2 6 128 0,0 0-128 15,-5-5 0-15,5 5 0 0,-5-3 0 0,5 3 0 16,0 0 0-16,-8 8-128 0,0-2 128 0,1 5-192 15,0 1 192-15,3 4-160 0,-3 1 160 0,2 3-160 16,-1 1 160-16,-2 0 0 0,3 4 0 0,-3 2-128 16,2 2 128-16,-1 3 0 0,0 0 0 0,2 6 0 15,-2 6 0-15,1 2 0 0,-4-2 0 0,2 3-128 16,-3 1 128-16,2 3 0 0,3 0 0 0,-5-1 0 16,-4-2 0-16,1-2 0 0,0-2 0 0,3-1 0 15,-1-3 0-15,-2-2 0 0,0-6 0 0,0-3 0 16,0-1 0-16,-1-1 0 0,1-1 0 0,-1-4 0 0,-1-4 0 0,3 1 144 15,-5 1-144-15,2 1 0 0,-3-3 128 16,2 0-128-16,-2-1 0 0,1-2 0 0,-4-2 128 0,1 1-128 16,2 1 0-16,-5-2 0 0,2 0 128 15,-2-3-128-15,3 1 0 0,0-1 0 0,-1-1 0 0,2 1 0 16,-4 0 0-16,5-2 0 0,0-2 0 0,2-2 0 16,1-2 0-16,1 0 0 0,0-2 0 0,1-3 0 15,0-1 128-15,0-3-128 0,1-1 0 0,0-2 0 16,0-1 0-16,1-4 0 0,-3-3 0 0,0 0 0 15,0 3 0-15,0-4 0 0,-1-3 0 0,0 0 128 16,-4 0-128-16,1 1 0 0,0 2 128 0,5 1-128 16,3-3 0-16,1 3 0 0,-4 1 0 0,3-1 0 15,0-1 0-15,1-1 0 0,1-2 0 0,2-1 0 16,0 1 0-16,2-1 0 0,3-1 128 0,0-2-128 0,-1-2 0 0,3 0 0 16,3 0 0-16,-1 1 0 0,2-2 0 15,2 1 0-15,2 2 0 0,0 1 0 0,1-1 0 0,1 2 0 16,-2 1 0-16,2-1 0 0,0 0-128 15,-2 0 128-15,-2-2 0 0,-1 2 0 0,0 2 0 0,0 1 0 16,3 1 0-16,1 4 0 0,-3-1 0 0,3-1 0 16,-1-1 0-16,-1 4 0 0,-1 2 0 0,1 0 0 15,0-2 0-15,-1 3 0 0,-2 2 0 0,2 1 0 16,-2 1 0-16,1 3 0 0,-5 5 0 0,5-6-144 16,-5 6 144-16,5-5 0 0,-5 5 0 0,3-6 0 15,-3 6 0-15,0 0 0 0,3-7 0 0,-3 7 0 16,0 0 0-16,0 0-128 0,0 0 128 0,0 0 0 15,0 0-128-15,0 0 128 0,0 0-128 0,-4 7 128 0,-2 3-128 0,1 0 128 16,-1 1-128-16,2 3 128 0,-4 4 0 0,0 3 0 16,1 2 0-16,-1 1 0 0,0 0 0 0,2 7 0 15,0 6 0-15,0-1-128 0,0-2 128 0,-2 2 0 16,2 2 0-16,0 2-128 0,1 2 128 0,2 1 0 16,1 1 0-16,1 0 0 0,1 1 0 0,1-1 0 15,5-3 0-15,-1-3 0 0,1-1 0 0,2-4 0 16,-1-4 0-16,2 0 0 0,-2-3 0 0,2-3 0 15,0 1 128-15,2-6-128 0,3 0 0 0,1-2 0 16,-2 0 0-16,3-4-128 0,-1-4 128 0,4-1 0 16,-3 2 0-16,2-6 0 0,-1-5 0 0,2-2 0 15,1-4 0-15,0 0 0 0,-3 3 0 0,2-5 0 0,1-3 0 16,1-2 0-16,0 0 0 0,1-1 0 0,-5-2 0 0,3-3 0 16,4 1 0-16,-1-2 0 0,-2 1 0 0,1-1 128 15,-3-2-128-15,1-1 0 0,-2-2 0 16,2 1 0-16,-4-3 0 0,0-5 144 0,2-2-144 0,-2-1 0 15,0-2 160-15,-2 3-160 0,0-5 128 0,1 4-128 16,-1-2 0-16,-2-1 0 0,0 0 128 0,1 3-128 16,2-2 0-16,0 3 0 0,-1-2 0 0,1 3 128 15,-1 1-128-15,0 2 0 0,-4 1 0 0,1 3 0 16,0 4 0-16,0 0 0 0,0 1 0 0,0 2 0 16,0 3 0-16,-3 1 0 0,-3 1 0 0,0 0 0 15,-1 2 0-15,-1 2 0 0,0 1 0 0,-3 2 0 16,-2-1 0-16,1 3 0 0,1-2 0 0,-2 2 0 15,2 7-144-15,0 0 144 0,-1-5 0 0,1 5 0 16,0 0 0-16,0 0-128 0,0 0 128 0,0 0 0 0,0 0 0 0,-4 6-160 16,-4 1 160-16,1 5-128 0,2 1 128 0,-2 4-128 15,2 1 128-15,-3 5-128 0,3 4 128 0,-3 0 0 16,-2 2 0-16,0 4 0 0,-1 3 0 0,0 5 0 16,-3 2 0-16,-1 5 0 0,0 4 0 0,2 0 0 15,0 3 0-15,-3-1-128 0,-1-1 128 0,-1 2 0 16,0 2 0-16,-1-5 0 0,0-2 0 0,-1-6 0 15,0-5 0-15,-2-2 0 0,1-3 0 0,2-1 0 16,-6-3 128-16,0-1-128 0,0-2 160 0,1 0-32 16,2-2-128-16,-3-3 192 0,1-2-192 0,-1-2 176 15,4-2-176-15,-1 0 160 0,2-3-160 0,2-2 0 16,-4-6 144-16,2 0-144 0,0-2 0 0,-1-2 128 16,1-2-128-16,-1-4 0 0,-1-3 0 0,1 1 144 0,2 0-144 0,-2-1 0 15,-1-2 144-15,3-1-144 0,1-1 0 0,3-2 144 16,0-3-144-16,-1 0 0 0,-1-2 144 0,0 0-144 15,1-3 0-15,1 1 128 0,1-2-128 0,2-1 0 16,-3-1 0-16,0-2 0 0,2 1 0 0,2-3 0 16,2-3 0-16,0-2 0 0,5-1 0 0,1 0 0 15,1 0 0-15,4 2 0 0,0-1 0 0,2 5 0 16,2 1 0-16,2 3-160 0,-1 3 160 0,2 3 0 16,1 2-128-16,-2 1 128 0,2 1 0 0,-2 5 0 15,2 2-368-15,2 3 48 0,-2 1 0 0,1 0-10944 16,-11 4-2192-16</inkml:trace>
  <inkml:trace contextRef="#ctx0" brushRef="#br0" timeOffset="14448.801">17452 12631 24239 0,'0'0'1072'0,"0"0"224"16,0 0-1040-16,-2-3-256 0,-1-1 0 0,3 4 0 16,-9 4 160-16,-1 2-32 0,-3-3 0 0,-2 2 0 15,-1 2 32-15,-5 3 0 0,-5 2 0 0,-2-2 0 0,1-2-160 0,-4 2 160 16,-2 2-160-16,-4 3 160 0,0 2 224 0,0-2 64 16,-2 0 0-16,1 4 0 0,-1 3 32 0,-4-1 16 15,-5-3 0-15,3 2 0 0,2 1-64 0,2 4-16 16,0-3 0-16,6 0 0 0,6-4-32 0,3 2 0 15,5 3 0-15,7-1 0 0,4-2-128 0,4-2-16 16,2-3-16-16,5 1 0 0,3 3-224 0,3-1 0 16,4-3 0-16,4-1 0 0,0 1 0 0,3 0 0 15,3 3 0-15,-2-1 0 0,3 0 0 0,-1 0 0 16,-2 2 0-16,1 2 0 0,0 1 0 0,-2 1 0 16,-5 0 0-16,0 1 0 0,-4 0 0 0,-3 3 0 15,-5 2 0-15,-2-1 0 0,-1-1 128 0,-4 0-128 0,-1 4 0 16,-6-1 144-16,-2-2 80 0,-4 1 16 0,-4-2 0 15,-1 3 0-15,-1 0 48 0,-3-2 16 0,3 3 0 0,1 0 0 16,-4 6-144-16,2 0-32 0,1-1 0 0,-1-3 0 16,1-1-128-16,2-1 0 0,-2 1 0 0,1-1 128 15,-1 1-128-15,4 1 0 0,-1 0 0 0,5 1 0 16,1 3 0-16,3-1 0 0,1-1 0 0,2 2 0 16,1-1 0-16,3 2 0 0,0 0 0 0,2-1 0 15,-1-1 0-15,3 1 208 0,0 1-16 0,2 1-16 16,1 0 256-16,0 1 48 0,1-3 16 0,3 0 0 15,2-2-48-15,1-2-16 0,2-3 0 0,5-4 0 16,5-3-144-16,6 0-32 0,0-1 0 0,6-5 0 16,3-6-464-16,4-1-112 0,1-6 0 0,4-2-11392 15,4-4-2288-15</inkml:trace>
  <inkml:trace contextRef="#ctx0" brushRef="#br0" timeOffset="15751.998">18072 13213 15663 0,'0'0'1392'0,"-5"-2"-1120"0,-1-2-272 0,0-1 0 16,1 3 1040-16,0 0 160 0,-2 0 16 0,-1 0 16 15,-2 0-336-15,-1 2-80 0,-5 3-16 0,0 0 0 16,-6 0-224-16,-1 2-64 0,-5 0 0 0,0 5 0 15,-3 0-64-15,-2 4 0 0,-2-2-16 0,-1 3 0 16,3 0-176-16,3 4-16 0,0 3-16 0,5-4 0 16,-2-2-224-16,6 3 128 0,5 1-128 0,1 1 0 15,6-2 0-15,3 0 128 0,1-2-128 0,5 3 0 16,5 2 160-16,1-3-16 0,3-4 0 0,2 2 0 0,6-1-144 16,4 1 192-16,3-3-192 0,-1 1 192 0,-1 1-192 0,1 0 0 15,3 3 0-15,-2-1 128 0,1-1-128 0,-5-1 0 16,-3-1 0-16,-1 0 0 0,-4 2 0 0,-3 1 0 15,-4-2 0-15,-4 1 0 0,-2-1 304 0,-8 1 16 16,-5 0 16-16,-3 0 0 0,-4-2 400 0,-2-1 80 16,-3-3 16-16,-2 3 0 0,0 0-192 0,2-1-48 15,0-3 0-15,-1 1 0 0,1 1-304 0,1-3-64 16,0-4-16-16,5 0 0 0,-1-3-400 0,4-4-64 16,1-5-32-16,4-1 0 15,3-1-2416-15,5-4-496 0,-1-7-80 0,5-2-32 0</inkml:trace>
  <inkml:trace contextRef="#ctx0" brushRef="#br0" timeOffset="16024.189">18600 13283 15663 0,'-26'12'688'0,"11"0"144"0,-2 4-656 0,1 3-176 0,-2 0 0 0,2 6 0 16,-2 9 3424-16,1 1 656 0,1 1 128 0,-3 0 16 16,2 0-3376-16,0-1-672 0,2 2-176 0,0-4 0 0,2-4 0 0,2 0 0 15,0-2 0-15,1 0 0 16,0-3-1264-16,2-1-336 15,0-5-64-15,2-5-10432 0</inkml:trace>
  <inkml:trace contextRef="#ctx0" brushRef="#br0" timeOffset="16427.116">18710 13383 30399 0,'-11'15'2704'0,"0"4"-2160"0,-1 0-544 0,2 3 0 15,2 2 336-15,-2 2-32 0,1 3-16 0,1-1 0 16,3 0-288-16,-2-2 0 0,4 1 0 0,0-6 0 16,-6-6 0-16,5-2 0 0,3-2 0 0,1-11 0 15,-2 8 0-15,2-8 160 0,0 0-160 0,0 0 128 16,0 0 128-16,9-13 0 0,3-5 16 0,6 0 0 15,4-4-64-15,-3-1-16 0,2-2 0 0,1-1 0 16,0-2-16-16,1 0-16 0,-2-1 0 0,1 1 0 16,1 3 128-16,-1 2 32 0,0 0 0 0,-2 6 0 15,0 4 48-15,2 6 16 0,-2 0 0 0,-1 4 0 16,-3 3-192-16,1 3-16 0,0 5-16 0,-3 4 0 0,-4 5-160 16,0 4 0-16,-2 2 0 0,-1 0 0 0,-5 3 0 0,0 2 0 15,-2 4 0-15,-1-1 0 0,0-2 0 0,-1 0 0 16,-2 0-176-16,3-4 176 0,1-2-192 0,-1-3 64 15,-2-2 0-15,2-2 0 16,1-1-1088-16,2-3-224 0,-2-12-32 0,4 8-13184 16</inkml:trace>
  <inkml:trace contextRef="#ctx0" brushRef="#br0" timeOffset="17575.026">20106 12530 11055 0,'0'0'976'0,"0"0"-784"0,-7 0-192 0,7 0 0 16,-9-3 2336-16,1 4 416 0,-2 3 96 0,0 4 16 15,0-3-2032-15,0 3-416 0,-5 1-80 0,1 2-16 16,0 5-128-16,-2 1-48 0,0 3 0 0,-3 3 0 15,-1 3 80-15,-2 4 16 0,-2 2 0 0,1 3 0 16,0 2-32-16,0 1 0 0,0 3 0 0,-2 9 0 16,1 11-208-16,-4 3 128 0,0-1-128 0,1 2 0 15,0 2 128-15,-1 3-128 0,-3 5 0 0,7 0 0 16,5 0 192-16,0-2-48 0,2-2-16 0,-3 0 0 16,2-1 160-16,3 2 32 0,0-3 0 0,4-4 0 15,3-4-48-15,3-3 0 0,1-1 0 0,2-2 0 0,2 0-48 0,4-7-16 16,0-4 0-16,3-4 0 0,1-6-64 15,3-2-16-15,2-2 0 0,3-7 0 0,4-2-128 16,-2-4-256-16,1-5 64 0,3-2 16 16,4-2-1792-16,1-7-352 0,12-9-80 0,-5-7-16 0</inkml:trace>
  <inkml:trace contextRef="#ctx0" brushRef="#br0" timeOffset="19200.82">19913 13096 12671 0,'-10'3'560'0,"10"-3"112"0,0 0-544 0,0 0-128 0,0 0 0 0,0 0 0 0,0 0 576 0,0 0 96 15,0 0 16-15,0 0 0 0,0-6 48 0,5-3 16 16,5-2 0-16,0-2 0 0,0-1-288 0,1 0-48 16,0-4-16-16,2 1 0 0,5-1-144 0,1 2-16 15,0 0-16-15,2 1 0 0,-1-1-16 0,0 1 0 16,-2 0 0-16,-2 4 0 0,-1 3-80 0,-1 3 0 15,-4 3-128-15,1 3 192 0,-4 0-192 0,1 6 128 16,-5 5-128-16,1 6 0 0,-2 0 208 0,-3 6-48 16,-3 1-16-16,-2 3 0 0,-2 3 16 0,-2 3 0 15,-1 3 0-15,-3-2 0 0,-2-4-160 0,1-3 192 16,0-1-192-16,-1-3 192 0,0-5 448 0,0-4 112 16,1-3 16-16,2-1 0 0,3-3 64 0,3-3 32 15,7-5 0-15,0 0 0 0,0 0 800 0,-1-9 144 0,1-2 48 0,3-2 0 31,5-4-2032-31,3-2-400 0,1-1-64 0,2-1-32 0,1-1 672 0,1 0 0 0,2 0 0 0,0 0 0 16,-1 4 0-16,2-1-128 0,0-2 128 0,-3 3-128 16,-1 7 128-16,0 5 0 0,-4 1 0 0,1 3 0 15,-1 0 0-15,-1 5-160 0,0 5 160 0,0 2 0 16,-5 0-192-16,1 1 192 0,-2 2-192 0,-3 2 192 16,-1 3-176-16,-1 3 176 0,0 1-160 0,-4-1 160 15,2-3 0-15,0 0-144 0,0 0 144 0,1-5 0 16,-2-3 0-16,1-3 0 0,3-7 0 0,0 0 0 0,0 0 0 15,0 0 144-15,0 0-144 0,0 0 160 0,0 0 224 0,9-9 32 16,0-7 16-16,5-3 0 0,1 1-192 16,2-3-48-16,0-2 0 0,2-1 0 0,-3-1-192 0,1 1 0 15,3 1 0-15,1 1 0 0,1 3 0 16,0-2 0-16,0 2 0 0,-4 7 0 0,0 7 0 16,-2 4 0-16,-2-4 0 0,-2 9 0 0,-2 5 0 0,-2 5-192 15,0 5 192-15,-1 4-160 0,-3 0 160 0,-1 2-160 16,0 3 160-16,-3 1-160 0,-3 1 160 0,1-2 0 15,-2-4 0-15,0 0 0 0,0-1 0 0,3 0 0 16,1-3 0-16,0-3 0 0,0-4 0 0,1 0-128 16,2 0 128-16,-2-2-128 15,-1-11-1728-15,0 0-320 0,9 5-80 0</inkml:trace>
  <inkml:trace contextRef="#ctx0" brushRef="#br0" timeOffset="19790.789">21256 12827 17503 0,'-2'-6'1552'0,"2"6"-1232"0,0 0-320 0,0 0 0 16,-1-10 480-16,1 10 32 0,0 0 16 0,0 0 0 16,0 0-304-16,0 0-64 0,-6-1-16 0,6 1 0 15,-10 13 240-15,1 4 64 0,2 4 0 0,0 1 0 16,-2-1 128-16,2 3 16 0,-2 4 16 0,0 2 0 16,0-3-144-16,2 4-16 0,-3 1-16 0,2 1 0 15,1 2-176-15,2-6-16 0,-4-4-16 0,2-1 0 16,3 0-224-16,2-3 0 0,-1-8 128 0,1 0-128 15,4-5 0-15,-2-8-160 0,3 8 32 0,-3-8-7568 16,0 0-1520-16</inkml:trace>
  <inkml:trace contextRef="#ctx0" brushRef="#br0" timeOffset="20058.363">21477 12809 15663 0,'0'0'688'0,"0"0"144"0,-9 6-656 0,2 2-176 16,0 0 0-16,1 1 0 0,2 7 3248 0,-5 3 608 15,2 3 128-15,-4 2 32 0,0-2-3200 0,-2 5-640 16,1 4-176-16,2-1 0 0,1-3 144 0,1 2-16 16,0 2-128-16,0 2 192 0,0 2-192 0,0 0 176 0,4-9-176 15,-2 3 160-15,1-1-160 0,0-4 0 0,-1-4 0 0,1-2 0 31,3-3-480-31,2-1-32 0,0-1 0 0,0-2 0 16,0-11-1408-16,0 0-304 0,8 9-48 0,-8-9-8288 0</inkml:trace>
  <inkml:trace contextRef="#ctx0" brushRef="#br0" timeOffset="20271.512">21062 12934 31839 0,'0'0'1408'0,"0"0"304"0,14-3-1376 0,1 2-336 0,1 2 0 0,4-1 0 0,2-4 0 0,1 2 0 16,5 0-160-16,4-1 160 0,3-1 0 0,2 1 0 16,-4 0 0-16,4-2 0 0,0 3-160 0,-4 1 160 15,-4 3-128-15,-4-1 128 16,-2-2-1728-16,-3 1-256 0,-3 2-48 0,-2 1-9808 15</inkml:trace>
  <inkml:trace contextRef="#ctx0" brushRef="#br0" timeOffset="20494.751">21747 12829 25791 0,'0'0'2304'0,"0"0"-1856"15,-2 14-448-15,4 2 0 0,0 3 960 0,2 2 80 0,2 2 32 0,2 1 0 16,0 4-880-16,1-3-192 0,-4-3 0 0,4 1 0 16,-2 2 0-16,1 2 0 0,-4-1 0 15,3-1 0-15,0 0 0 0,1-1 0 0,-1-3 0 0,0 0 0 32,2-1-496-32,-3 0-96 0,-3 0-32 0,1-5 0 15,0 0-2192-15,1-2-432 0</inkml:trace>
  <inkml:trace contextRef="#ctx0" brushRef="#br0" timeOffset="20742.226">21980 12761 32127 0,'0'0'1424'0,"0"0"304"16,0 0-1392-16,0 0-336 0,0 0 0 0,-6 8 0 0,2 5 0 0,-3 6 0 15,1 1 0-15,-3 2 0 0,-1 2 0 0,-3 3 0 16,-2 4 128-16,0 0-128 0,-3 2 224 0,1 0-32 16,-4 8 0-16,1-1 0 0,1 1-64 0,2-1 0 15,-4-3-128-15,1-1 192 0,0 5-192 0,1-6 0 16,3-3 128-16,3-1-128 16,-1 0-432-16,-1-4-128 0,3-3-16 0,1-2-8992 15,1-2-1792-15</inkml:trace>
  <inkml:trace contextRef="#ctx0" brushRef="#br0" timeOffset="21169.348">19685 13714 13823 0,'0'0'1216'0,"0"0"-960"15,-2-6-256-15,2 1 0 0,0-1 128 0,0 6 0 16,0 0-128-16,8-3 192 0,-1-1 464 0,2-1 96 15,1 1 16-15,2-1 0 0,1 4 256 0,5-1 64 16,3-3 16-16,5 0 0 0,7 0-48 0,7-2-16 16,2-1 0-16,10 1 0 0,10-1-48 0,5 0-16 15,5 0 0-15,6-1 0 0,4 0-320 0,7-1-64 16,4-1-16-16,1 3 0 0,2 4-256 0,0 1-64 16,-1 0-16-16,-5 1 0 0,-7 0 32 0,-4 1 16 15,1 3 0-15,-6 1 0 0,-2 3-80 0,-9-1-16 16,-11 4 0-16,-5-1 0 0,-8-3-192 0,-4 2 0 0,-3 2 0 0,-5-4-160 31,-3-1-1984-31,-3-3-400 0</inkml:trace>
  <inkml:trace contextRef="#ctx0" brushRef="#br0" timeOffset="21614.361">20885 14072 1839 0,'0'0'160'0,"-7"6"-160"16,-3-3 0-16,2 1 0 0,8-4 5744 0,-4 6 1104 16,-4 3 240-16,0 1 32 0,-1 1-5728 0,3 3-1152 15,-3 2-240-15,1 1 0 0,-3 3 0 0,1 3 0 16,2 0 0-16,-5 2 128 0,0 7 64 0,1-1 0 16,1 1 16-16,-2 1 0 0,1 0 64 0,0 0 16 15,-1 0 0-15,3-4 0 0,-1-4-32 0,2-2-16 16,1-1 0-16,4-3 0 0,-1-3 128 0,5-3 16 15,0-2 16-15,3 2 0 0,0-1 48 0,2-1 0 0,5-6 0 0,1 1 0 16,5-3 32-16,3 1 16 0,5 1 0 0,4-2 0 16,5-5-144-16,5 1-32 0,-3-1 0 0,4-2 0 15,4 0-192-15,0-3-128 0,0-2 160 0,-3 2-160 16,-2 1 0-16,1-1 0 0,-1-2 0 0,2-1-160 31,-2-1-1824-31,3-1-384 0,1-1-64 0</inkml:trace>
  <inkml:trace contextRef="#ctx0" brushRef="#br0" timeOffset="22241.235">22139 12631 21183 0,'-6'-7'944'0,"6"7"192"16,-9 0-912-16,1-4-224 0,3-2 0 0,5 6 0 16,0 0-592-16,0 0-176 0,-8-1-16 0,8 1-16 0,0 0 1072 0,0 0 224 0,0 0 32 0,0 0 16 15,0 0-160-15,0 0-16 0,0 0-16 0,10 9 0 16,1 0 144-16,4 5 16 0,2-3 16 0,1 1 0 15,4 1-48-15,0 5-16 0,2 5 0 0,1 1 0 16,3-1-208-16,1 4-64 0,-3 4 0 0,-1 1 0 16,-4 2 32-16,-3 3 0 0,1 1 0 0,-4 6 0 15,-3 4 0-15,-2 2 0 0,0-1 0 0,-5 1 0 16,-1-2-32-16,0 4-16 0,-2 0 0 0,-2 2 0 16,-2 2 48-16,-2 0 16 0,-3-1 0 0,0 0 0 0,0-5 16 0,-4 3 0 15,-4 0 0-15,-3 0 0 0,-1 1 160 0,0-1 32 16,-6-2 16-16,1-1 0 0,-1-3-16 0,2-1 0 15,2 3 0-15,0-3 0 0,-2-2-128 0,1 2-16 16,0-1-16-16,1-3 0 0,1-1-96 0,0-3 0 16,2-3-16-16,0-3 0 0,2-4 0 0,-1 0 0 15,2 0 0-15,0-2 0 0,2-3-176 0,1-2 160 16,2-1-160-16,1-3 160 0,3-4-160 0,0-3-176 16,6-10 48-16,0 0 0 15,0 0-2048-15,0 0-416 0,0 0-80 0</inkml:trace>
  <inkml:trace contextRef="#ctx0" brushRef="#br0" timeOffset="22925.635">22588 12501 24191 0,'0'0'1072'0,"0"0"208"0,9-7-1024 0,2 0-256 16,2 4 0-16,5-1 0 0,4-1 0 0,2 1 0 15,3 1 0-15,2 1 0 0,3 2 0 0,0 0 0 16,-1 0 0-16,-1 5 0 0,-4 4 0 0,-1 2 0 16,-2 0 0-16,-3 4 0 0,-4 5 0 0,-1 5 0 15,-7 7 0-15,-1 1 0 0,-3 1 0 0,-5 8 0 0,-4 5 0 0,-7 3 0 16,-3-2 0-16,-2 2 0 0,-3-4 0 0,-2 3 0 16,-2 4 0-16,1-6 0 0,2-4 0 0,-4-3 0 15,-1-3 128-15,3 2 64 0,3-6 0 0,5 0 16 16,4-5 16-16,4 4 0 0,4 2 0 0,-1-1 0 15,-2-3-224-15,7 3 0 0,7 2 128 0,5 3-128 16,4-1 144-16,-1 2-16 0,3 1 0 0,1 1 0 16,-4-1-128-16,0 3 0 0,-5 3 144 0,0 4-144 15,-2 5 128-15,-2-4-128 0,-4-4 160 0,-3 2-160 16,-2 1 0-16,-2-1 0 0,-2-3 0 0,-5 6-160 16,-2-2 320-16,-1 1 64 0,-4-3 16 0,-1-3 0 0,-3-3 528 15,3-6 96-15,2-2 32 0,2-2 0 0,-1-1-256 0,1-4-32 16,0-4-16-16,-1 0 0 0,1 0-368 15,3-3-80-15,2-4-16 0,-1-2 0 16,1-1-1040-16,2-4-224 0,0-1-32 16,8-8-12336-16</inkml:trace>
  <inkml:trace contextRef="#ctx0" brushRef="#br0" timeOffset="23718.827">23098 14823 19343 0,'0'0'848'0,"-7"4"192"0,0 2-832 0,7-6-208 0,0 0 0 0,0 0 0 16,0 0 1680-16,0 0 304 0,8-5 48 0,1 1 16 15,-1-7-1536-15,3 0-288 0,2-4-64 0,-1-1-16 16,-4-2 0-16,3 2 0 0,5 0 0 0,0-1 0 0,2 4-144 0,-2-3 0 15,-2 3 0-15,0 2 0 0,0 2 0 0,-2 5 0 16,-5-2 0-16,-7 6 0 0,11 0 0 0,-3 4 0 16,-8-4 0-16,5 13 0 0,-2 2 304 0,-3 5 16 15,-1 2 16-15,-1 2 0 0,-7 3-112 0,-1-2-32 16,-2 4 0-16,0-2 0 0,0 2 16 0,-1-3 0 16,-1-3 0-16,-1-1 0 0,0-4 352 0,3-2 64 15,0 0 16-15,7-4 0 0,2-2 112 0,1-3 16 16,2-7 16-16,0 0 0 0,0 0-208 0,0 0-64 15,-8-3 0-15,8 3 0 0,9-10 64 0,2-3 0 16,-1-4 0-16,4 1 0 0,4 1-384 0,-3-1-192 16,1 0 192-16,0-2-192 0,1-4 0 0,-1 3 0 15,1 2 0-15,-2 2 0 0,0 3 0 0,0 1 0 16,-2 1 0-16,0 4 0 0,-5 3 0 0,2 0 0 0,-2 2-160 0,-8 1 160 16,8 8-144-16,-2 1 144 0,-6-9-192 0,4 15 192 15,0 2-384-15,-2-2 48 0,-2-2 0 0,-2 2 0 16,-2-1 176-16,-1-1 160 0,-1 1-208 0,-1-3 80 15,2-2 128-15,2-2 0 0,3-7 0 0,0 0 0 16,0 0 0-16,0 0 0 0,0 0 128 0,0 0-128 16,0 0 256-16,4-11-32 0,5-5 0 0,-1-1 0 15,1-2-32-15,2 1 0 0,2 1 0 0,-1-1 0 16,0 0-192-16,2 0 0 0,3 0 0 0,0 4 0 16,1 1 0-16,-1 3 0 0,0-2 0 0,-1 4 0 15,-1 5 0-15,0 2-128 0,0 2 128 0,0 3 0 0,-2 4-144 16,-2 4 144-16,-7 2 0 0,3 3-144 0,0 0 144 0,-3 1-128 15,-3 0 128-15,1 1-128 0,2 5 128 0,-4-1 0 16,-4 0 0-16,2 0 0 0,1 0 0 0,0-1-128 16,1-6 128-16,0 2 0 15,-1-4-496-15,1-2-16 0,0-1 0 0,0-3 0 16,0-8-2624-16,0 0-544 0,6 8-96 0,-6-8-32 0</inkml:trace>
  <inkml:trace contextRef="#ctx0" brushRef="#br0" timeOffset="24055.38">23952 14779 19343 0,'0'0'1728'0,"0"0"-1392"0,0 0-336 0,0 0 0 15,6-5 1536-15,1 1 224 0,-1 2 48 0,4-4 16 16,-3 2-944-16,4-2-192 0,1 2-48 0,4-2 0 16,-1 1 128-16,2-4 32 0,4 2 0 0,0 0 0 15,-1-1-144-15,1 3-16 0,-1 0-16 0,1 2 0 16,-1 1-448-16,-4-3-176 0,-4 3 128 0,2 0-128 15,0 3 0-15,-3 0 0 0,-11-1 0 0,10 2-176 16,-10-2-1216-16,6 7-240 0,-6-7-48 0,4 8-11424 16</inkml:trace>
  <inkml:trace contextRef="#ctx0" brushRef="#br0" timeOffset="24237.846">23958 14935 33743 0,'0'0'1488'0,"0"0"320"0,0 0-1440 0,0 0-368 16,7 6 0-16,0 1 0 0,1-1 0 0,1-4-320 16,7-1 64-16,3-2 16 0,0-1 480 0,0-3 80 15,-1 2 32-15,5 0 0 0,0-1-96 0,2 3-32 0,-3-2 0 0,1 1 0 32,-2-2-1552-32,-2 0-304 0,-2-3-64 0,-3 3-12128 0</inkml:trace>
  <inkml:trace contextRef="#ctx0" brushRef="#br0" timeOffset="24487.652">24631 14486 35423 0,'0'0'1568'0,"0"0"320"16,-7 11-1504-16,4 1-384 0,1 4 0 0,-1 1 0 15,1 3-256-15,-3 3-112 0,0 3-16 0,0 1-16 16,-5 0 400-16,4 2 192 0,1-2 0 0,-4 4-16 16,-5 2 256-16,4-2 48 0,7-5 16 0,-2 2 0 0,-1 2-208 0,-2-3-32 15,-1 0-16-15,4-5 0 0,2-4-240 0,-1 0-288 16,0-2 64-16,1-1 16 16,2-5-2080-16,1-4-400 0,0-6-96 0</inkml:trace>
  <inkml:trace contextRef="#ctx0" brushRef="#br0" timeOffset="25529.109">24080 12334 16575 0,'0'0'736'0,"0"0"160"0,-5-7-720 0,5 7-176 15,0 0 0-15,4-7 0 0,-1-1 240 0,-3 8 16 16,0 0 0-16,0 0 0 0,0 0 64 0,0 0 0 16,0 0 16-16,0 0 0 0,-1 11 464 0,-3 3 96 0,-3 3 0 0,-4 0 16 15,-4 0-96-15,0 4-32 0,-3 2 0 0,-2 0 0 16,-5 1-320-16,1-2-64 0,1-3-16 0,0 2 0 15,0 3-32-15,-2-2-16 0,1-4 0 0,-2 0 0 16,0-1 240-16,-2-1 32 0,1-3 16 0,0-2 0 16,4-1-144-16,2-3-32 0,1-2 0 0,4-1 0 15,-1-3-80-15,2-3-32 0,0-4 0 0,0 0 0 16,5 1-16-16,3-2 0 0,-2-3 0 0,5-1 0 16,1-3 0-16,1-1 0 0,2 0 0 0,2 1 0 15,-1-2-128-15,3-1-48 0,-1 0 0 0,3 2 0 16,-1-2-144-16,4 2 0 0,1 1 0 0,0 2 128 15,-2 1-128-15,3-2 0 0,3 0 0 0,-4 6 0 16,-10 7-160-16,12 0 160 0,2 0 0 0,1 4-144 16,0-1 144-16,-1 5-128 0,-1 3 128 0,3-1-128 0,-1-1 128 0,0 1-128 15,1 3 128-15,-1-1-128 0,1-1 128 0,0 1 0 16,-1-1 128-16,2 3-128 0,-1 1 0 0,1-2 0 16,-1-2 0-16,2-1-192 0,0-2 192 0,1 0 0 15,1-1 0-15,1-2 0 0,0-5 0 0,1 4 0 16,2-1 0-16,-5 0 0 0,-6-6 0 0,4 1 0 15,4-5 0-15,1 4 128 0,-4-1-128 0,3 1 144 16,3-5-144-16,-3 1 160 0,0-2-160 0,-1 0 128 16,-1 0-128-16,-1 1 128 0,0-3-128 0,0 0 0 15,-2-4 144-15,-1 3-144 0,1 0 0 0,-2 1 128 16,-3-1-128-16,-1 0 0 0,0-1 0 0,-2 1 144 16,-2-1-144-16,0 2 0 0,-4-4 208 0,2 1-64 15,0 1-16-15,-4-2 0 0,-4 0 48 0,3 1 0 0,1 1 0 16,-2 2 0-16,-1 2 16 0,-4-2 16 0,1-2 0 0,-1 4 0 15,-1 1 0-15,1 1 0 0,-1 1 0 0,-2 1 0 16,0 0-16-16,-3 1 0 0,-3 4 0 0,1-2 0 16,0 0-16-16,-3 2-16 0,-4 0 0 0,1 4 0 15,-2 0-160-15,-1 1 128 0,-1 2-128 0,0 3 128 16,0 2-128-16,2 2 0 0,1 0 0 0,0 1 128 16,-2-3-128-16,3 1 0 0,4 1 0 0,0 0 0 15,2-3 0-15,3 0 0 0,5 1 128 0,0-1-128 16,0 0 0-16,3-3 0 0,4-8 0 0,0 0 0 15,0 14-896-15,3-2-144 16,3-2-48-16</inkml:trace>
  <inkml:trace contextRef="#ctx0" brushRef="#br0" timeOffset="26799.361">7365 17210 29487 0,'-7'-3'2624'15,"4"1"-2112"-15,3 2-512 0,0 0 0 0,0 0 512 16,0 0-16-16,0 0 0 0,0 0 0 0,0 9-496 0,0 2 0 16,2 2-128-16,-1 3 128 0,-2 1 0 15,0 2 0-15,-1-3 0 0,0 4 0 0,2 2 0 0,0 1 0 16,-2 0 0-16,-1 1 0 0,1-1 0 0,0 0 0 15,0-1 0-15,-2-1 0 16,2-4-2432-16,1 1-368 0,1-2-80 0</inkml:trace>
  <inkml:trace contextRef="#ctx0" brushRef="#br0" timeOffset="26988.808">7281 17034 23951 0,'-11'-11'2128'0,"-1"0"-1696"0,5 0-432 0,-1 0 0 16,1-1 1376-16,3 1 192 0,2 1 32 0,1 1 16 15,1 3-1040-15,0 6-192 0,3-10-64 0,1 5 0 16,2-2-320-16,0 2 0 0,3-1 0 0,0 2 0 31,4 2-2160-31,0-4-448 0</inkml:trace>
  <inkml:trace contextRef="#ctx0" brushRef="#br0" timeOffset="27412.877">8415 16920 32255 0,'-7'-2'2864'0,"7"2"-2288"16,-8 0-576-16,-4 0 0 0,0 0 384 0,-4 2-48 16,-3 3 0-16,-3 2 0 0,-4 1-336 0,-4 0 0 15,-8 2 0-15,3 1 0 0,2 3 0 0,2 0 0 16,0-2 0-16,4 4 0 0,-1-1 0 0,4 3-128 16,3-2 128-16,3 1-128 0,2-1-208 0,3 1-48 15,3-1 0-15,1 0 0 16,3-2-48-16,3 1-16 0,1 2 0 0,4-1 0 0,0 0 128 0,2 0 32 15,3 0 0-15,1 0 0 0,3 3 80 0,0 1 16 16,4-4 0-16,-1 3 0 0,0 0 192 0,2-2 0 0,-1 0-160 16,-1-1 160-16,-2 0 0 0,-1-1 0 0,-5-3 0 15,-1-1 0-15,2-1 240 0,-5-1 64 0,-2-9 16 0,0 0 0 16,-2 6 224-16,2-6 48 0,-9 7 16 0,0-3 0 16,-3 0-96-16,0-3-32 0,-2-1 0 0,2 0 0 15,1-3-272-15,-2-1-48 0,1 0-16 0,-2-3 0 16,1-2-432-16,0 1-96 0,2 0 0 0,-1 0-16 15,1 1-1520 1,2-1-288-16,-2 1-64 0,6 1-5968 0,-1 1-1184 0</inkml:trace>
  <inkml:trace contextRef="#ctx0" brushRef="#br0" timeOffset="27901.938">9717 17176 13823 0,'0'0'1216'0,"0"0"-960"15,0 0-256-15,0-8 0 0,1-2 2880 0,-2 2 544 0,1 1 96 0,-5 1 32 16,-1 1-2448-16,-3 1-480 15,-2 1-112-15,-7-1 0 0,-5-1-192 0,-2 2-16 16,-3 2-16-16,-2 1 0 0,-2-1-288 0,0 3 128 0,-2 7-128 0,3 1 0 16,1 1 0-16,3 2 0 0,-2 1 0 15,4 4 0-15,2 3 0 0,0-1 0 0,2 1 0 0,2 1-144 16,0 3 144-16,4 0 128 0,2-1-128 0,2-1 176 16,4-2-48-16,5-2 0 0,2-2 0 0,4-2 0 15,1-4-128-15,4-3 0 0,3-1 0 0,2-4 0 16,1-3 176-16,3-3 0 0,0-2 0 0,1-3 0 15,-2-1 48-15,2-1 16 0,1-3 0 0,1 1 0 16,0-2-16-16,0 0 0 0,0-1 0 0,-2 1 0 16,-3-1-32-16,0 5-16 0,-3 1 0 0,2 1 0 15,2 2-32-15,-2 2 0 0,-2 1 0 0,2 3 0 16,-2 3-144-16,1 2 0 0,4 3 0 0,-2 0 0 0,0 1 0 16,0 2 0-16,2 2 0 0,-1-1 0 0,1-1 0 15,1 1 0-15,2-1 0 0,-2 0 0 16,3 0-432-16,4 0-16 15,1 0 0-15,2-3-13968 0</inkml:trace>
  <inkml:trace contextRef="#ctx0" brushRef="#br0" timeOffset="28696.997">11397 17321 31327 0,'0'0'2784'0,"0"0"-2224"15,6-12-560-15,1 0 0 16,2 1 0-16,4 0 0 0,-1 1 0 0,3-2 0 0,1-3 0 0,0-1-192 15,3 0 16-15,-2 0 16 0,4-3 160 0,2-1 0 16,-2-3 0-16,2 5-128 0,1 2 128 0,-1 5-208 16,0 2 80-16,0 5 128 0,-1 3-256 0,0 6 80 15,0 6 16-15,-5 1 0 0,0 1-16 0,-2 3 0 16,0 5 0-16,-3 2 0 0,-6 2 176 0,-1 3 0 16,-3-1-144-16,-2 3 144 0,-2 0 0 0,-3-3 0 15,0 0 0-15,-5-4 0 0,-1-1 384 0,2-4 64 16,-1-2 0-16,4-5 0 0,0-5 112 0,6-6 16 15,0 0 16-15,0 0 0 0,-8-5 16 0,6-7 0 16,1-5 0-16,2-1 0 0,1-3-272 0,3-1-48 0,3-1-16 16,0-2 0-16,4 1-272 0,2 0 0 0,0 1 0 0,1-2 0 15,0-2 0-15,0 1 0 0,3 2-160 16,0 1 160-16,0-2 0 0,1 4-176 0,-2 7 176 0,2 5-128 16,-4 4 128-16,1 6-160 0,-2 3 160 0,-2 7-160 15,0 6 160-15,-1-1-160 0,0 1 160 0,-3 0-160 16,-4 3 160-16,1 1 0 0,-4 0 0 0,-1 1-128 15,-1 3 128-15,-4-2 0 0,1-2 0 0,0-2 0 16,1-2 128-16,0-5-128 0,1-5 160 0,2-7-160 16,0 0 160-16,0 0-160 0,0 0 160 0,0 0-160 15,6-5 336-15,3-4-16 0,1-2-16 0,2-2 0 16,-2-3-96-16,4 0-16 0,2-1 0 0,-1 2 0 0,1 1-192 16,0 1 0-16,1-1 0 0,2 6 0 15,1-2 0-15,2 5 0 0,-1 5 0 0,0 4 0 0,-1 0 0 0,0 7-128 16,-3 3 128-16,1 2 0 0,-3 0-160 15,1 2 160-15,-4-1-128 0,-1 4 128 0,0-1 0 0,-1 0 0 16,-2 1 0-16,0-3 0 16,0 0-448-16,0 0 0 0,0-2 0 0,3-2 0 15,0-1-3184-15,3-6-640 0</inkml:trace>
  <inkml:trace contextRef="#ctx0" brushRef="#br0" timeOffset="29005.798">12981 17058 20271 0,'-10'9'1792'0,"5"-1"-1424"0,3 3-368 0,-3 2 0 16,0 0 1808-16,2 1 304 0,1 1 48 0,-3 4 16 16,2 4-1408-16,1-2-288 0,0-2-48 0,2 0-16 15,1-1-32-15,1 0-16 0,1-5 0 0,3 1 0 16,-3-2-368-16,4-1 144 0,-1-3-144 0,1-2 0 15,-7-6 192-15,9 2-192 0,-9-2 192 0,11-5-192 16,-2-1 416-16,1-4-32 0,0-2 0 0,0-2 0 16,1-5 288-16,-1-2 48 0,2 3 16 0,0-4 0 15,1-3 0-15,1 0 0 0,-2 1 0 0,-1 0 0 16,-2-3-176-16,-1 2-48 0,6-2 0 0,-2 6 0 16,0 2-384-16,-1 1-128 0,3-1 0 0,0 4 0 15,-2-1-1216-15,2 3-320 0,0 0-48 16,1 1-14608-16</inkml:trace>
  <inkml:trace contextRef="#ctx0" brushRef="#br0" timeOffset="29281.595">13899 16382 38175 0,'0'0'1696'0,"0"0"352"0,0 0-1648 0,2 13-400 16,-1 3 0-16,0 2 0 0,1-1 0 0,-2 5 0 16,-2 1 0-16,0 3 0 0,-1 2 0 0,1 7 0 0,0 3 0 0,-3 3 0 15,-1 4 0-15,-1 1 0 16,-4 2 0-16,2 1 0 0,0-2 0 0,-1 5-144 16,-2 3 144-16,2 0 0 15,-2-1-512-15,1-3 16 0,-2-5 0 0,2-2 0 16,-2-5-656-16,2-3-128 0,1-4-16 0,1-4-16 15,2-6-1376-15,-1-4-288 0,-5-1-48 0,3-9-7856 16</inkml:trace>
  <inkml:trace contextRef="#ctx0" brushRef="#br0" timeOffset="29480.693">13511 16967 35935 0,'0'0'1600'0,"0"0"320"15,10-2-1536-15,1 2-384 0,3 2 0 0,2-1 0 0,0 1 848 0,4-1 112 16,3-1 0-16,4 0 16 0,5 0-752 0,1 0-224 16,0 0 0-16,1-1 128 0,3-1-128 0,-1-1 0 15,2 0 128-15,0 0-128 0,0 0-160 0,1-1-96 16,1 2-32-16,-2 0 0 16,-1 2-2272-16,-2 0-464 0,-3-1-96 0</inkml:trace>
  <inkml:trace contextRef="#ctx0" brushRef="#br0" timeOffset="30564.303">14661 16916 12895 0,'-16'-4'1152'0,"3"2"-928"0,-5 1-224 0,0 2 0 16,1 2 4480-16,-1 0 832 0,1 1 192 0,-4 4 16 16,-2 3-4304-16,0 1-848 0,-1-1-176 0,1 2-48 15,1 2 32-15,3 1 0 0,-2 3 0 16,3 1 0-16,2 2-176 0,1 0 0 0,2-6 0 0,3 0 128 15,0-2-128-15,5-2 0 0,-1 0 0 0,5-2 0 16,1-10-208-16,0 0 16 0,7 9 16 0,2-4 0 16,-9-5-48-16,14 0-16 0,1-3 0 0,1 1 0 15,-2-3 240-15,1 0 128 0,-1-4 0 0,1 1-128 16,0 3 240-16,-1-1-64 0,-2 1-16 0,-1 2 0 16,2 1 32-16,-1 2 0 0,0-1 0 0,-3 4 0 15,0 2-192-15,2 2 0 0,-1-1 0 0,-1 4 128 16,2 2-128-16,-2 0 128 0,2-1-128 0,2 3 128 15,-3-1-128-15,2-2 0 0,1-2 0 0,0-3 0 0,1 0 0 16,0-3 0-16,3-3 0 0,-2 0 0 0,1-2 0 0,1-5 0 16,1-3 0-16,3-3 128 0,1-1 176 15,-2-4 16-15,-1-3 16 0,3-3 0 0,0-2-16 0,3-1-16 16,-5 0 0-16,2 1 0 0,0 1-64 0,0-1-16 16,0-2 0-16,-2 4 0 0,1-1-32 0,0-1 0 15,-3-1 0-15,-2-1 0 0,0 0-192 0,-2-2 176 16,-1-2-176-16,-3-4 160 0,-1-5-160 0,-2 2 0 15,-2-3 0-15,-4 2 128 0,-1 4-128 0,0 3 0 16,-1 4-160-16,0 6 160 0,-3 8-256 0,1 6 64 16,3 9 0-16,0 0 0 0,0 0 192 0,-9 9 0 15,-3 3 0-15,1 6-144 0,-2-2 144 0,-2 8-128 16,-4 4 128-16,0 7-128 0,2 5 128 0,-4 0 0 0,1 3 0 0,0 3-128 16,3 4 128-16,-2-4 0 0,1-3 0 0,3 0 0 15,1 0 0-15,3 3 0 0,2-1 0 0,2-6 0 16,2-9 0-16,4-2 0 0,4-6 0 0,2-5 0 15,2-1 0-15,3-5 0 0,3-6 0 0,4 2 0 16,1-7 0-16,4-2 0 0,4-4 0 0,1-1 176 16,2-6-176-16,0-2 0 0,-2-5 144 0,0-4-144 15,1-2 0-15,0-5-256 0,1-2 32 0,-2 4 16 16,3 1 208-16,0-2 0 0,1-3 0 0,-2 1 0 16,0-3 0-16,1 0 192 0,-1-3-48 0,0-1 0 15,-6-5-144-15,1-1 0 0,-4-2 144 0,-2 2-144 16,-3 5 0-16,-3-1 0 0,-1 1 0 0,-4 4 128 0,-2 1-128 15,1 2 0-15,-2 2 0 0,-2 2 0 0,-1 1 0 16,-2 6 0-16,-1 4 0 0,0 2-128 0,-1 4 128 0,-1 2 0 16,1 5 0-16,-2 4 0 0,-3 1 0 0,-1 5 0 15,-2 0 0-15,0 7 0 0,-1 4 0 16,-3 1-128-16,-2 1 128 0,-2 8-128 0,2 5 128 0,-1 2 0 16,-1 2-144-16,3 1 144 0,1 3 0 0,-1 5 0 15,2 3 0-15,0 2 0 0,0 0 0 0,3 2 0 16,3-2 0-16,-1-4 0 0,0-2 0 0,2-4 0 15,4-4 0-15,1-2 0 0,2 0 0 0,1-2 0 16,1-6 0-16,5 0 0 0,0 1 0 0,3-4 0 16,1 0 0-16,3-7 0 0,0-3 0 0,3-6 0 15,4-5 0-15,0-3 0 0,5-2 0 0,-3-6 0 16,1-6-144-16,-1-2 144 0,0 1-144 0,0-2 144 0,0-3-208 16,-3 1 80-16,0 0 128 0,-1 1-160 0,-2-1 160 0,-4 5-160 15,-1-1 160-15,1 2 0 0,-1 1 0 0,0 3 0 16,-3 3 0-16,0 3 0 0,1 1 0 0,-1 3 0 15,-9 1 0-15,10 3 0 0,-10-3-144 0,7 8 144 16,-2-2 0-16,-5-6 0 0,6 8 0 0,-3 0 0 16,-3-8-160-16,0 10 160 0,0-10 0 0,-1 10-144 15,1-1 144-15,0-9 0 0,0 0-144 0,0 0 144 16,0 0 0-16,0 0 0 0,0 0 0 0,0 0 0 16,0 0 0-16,0 0 0 0,0 0 0 0,0 0 0 15,0 0 0-15,0 0 128 0,0 0-128 0,0 0 128 16,0 0-128-16,0 0 0 0,0 0 0 0,0 0 0 15,0 0 0-15,0 0 0 0,0 0 0 0,8 2 0 16,-8-2-320-16,0 0 48 0,0 0 16 0,0 0 0 16,5 8-1280-16,-5-8-240 0,0 0-48 0,0 0-11936 15</inkml:trace>
  <inkml:trace contextRef="#ctx0" brushRef="#br0" timeOffset="31100.764">14645 17050 3679 0,'0'0'320'0,"0"0"-320"0,0 0 0 0,5-10 0 15,-5 10 3504-15,4-6 624 0,-4 6 128 0,0 0 32 16,4-10-2704-16,-4 10-544 0,0 0-96 0,2-9-32 16,-2 9 32-16,0 0 0 0,0 0 0 0,0 0 0 15,0 0-320-15,0 0-64 0,0 0-16 0,0 0 0 16,0 0-368-16,-6 3-176 0,-1 2 160 0,0 2-160 15,2 3 192-15,-3 5-48 0,3 0-16 0,1 1 0 16,-1 2 160-16,3-1 32 0,0-2 0 0,2-1 0 16,3-3-64-16,1-1-16 0,3-1 0 0,2-2 0 15,-1-5-80-15,3-2-16 0,-1-2 0 0,1-3 0 0,1-3 144 0,1-3 32 16,-4-2 0-16,1 2 0 0,-1 1-64 0,0-3 0 16,2-3 0-16,-6-2 0 0,0 0-64 0,-1 3 0 15,-2 2-16-15,1 2 0 0,-2 2 256 0,-1 2 48 16,0 7 16-16,0 0 0 0,0 0 112 0,0 0 32 15,0 0 0-15,2 10 0 0,0 4-400 0,0 3-80 16,2 6-16-16,-2-1 0 0,1-3-144 0,2 0 0 16,1-2 0-16,1-1 0 0,2-4 0 0,2-2 0 15,1-3 0-15,3 4 0 16,2-3-752-16,3-2-128 0,2-5-16 0,4-4-9920 16,0-2-1968-16</inkml:trace>
  <inkml:trace contextRef="#ctx0" brushRef="#br0" timeOffset="31700.858">15727 16926 3679 0,'0'0'320'0,"-3"-6"-320"0,3 6 0 0,0 0 0 0,0 0 5424 0,0 0 1008 16,0 0 208-16,0 0 32 0,0 0-5312 0,0 0-1056 16,0 0-304-16,0 0 0 0,0 0 256 0,2 9-48 15,0 1-16-15,3 1 0 0,-2 1 64 0,0 1 0 16,1 1 0-16,1-1 0 0,-2 0 0 0,4-3 0 15,1 0 0-15,-3-1 0 0,3-1-96 0,0-2-16 16,3-4 0-16,1-1 0 0,-3 0 160 0,2-2 16 16,2-2 16-16,1-6 0 0,-2-1 240 0,2-1 64 15,1 0 0-15,0-3 0 0,1-3-128 0,0 2 0 16,-1 0-16-16,1-1 0 0,-3 0-272 0,-1 0-48 16,0 1-16-16,-2 2 0 0,0 1-32 0,0 1-128 15,-5-3 192-15,2 4-64 0,-1 4-128 0,-6 6 0 0,4-7 0 0,-4 7 128 16,0 0-128-16,0 0 0 0,4 9 0 0,1 4 0 15,-4 5 192-15,-2 3-64 0,-3 3 0 0,1 3 0 16,-2 4-128-16,-2 8 0 0,-2 5 144 0,-3 0-144 16,-2-1 224-16,-4 1-32 0,-2 0 0 0,-3-1 0 15,-2-1 224-15,-2 0 32 0,-1 1 16 0,1-2 0 16,-1-2-80-16,2-2 0 0,-1-4-16 0,4-5 0 16,-2-5 16-16,6-4 16 0,3-5 0 0,0-4 0 15,1-4-80-15,2-4-32 0,1-4 0 0,2-4 0 16,2-4-288-16,1-3 0 0,2-3 0 0,0-4 0 15,3-2-336 1,3-1-128-16,3-4-32 0,1 2 0 0,2 1-112 0,4 1-32 0,3 0 0 0,5 1 0 16,-1 2-1088-16,6-2-208 0,2 1-48 0,4 0-8704 15,3 0-1728-15</inkml:trace>
  <inkml:trace contextRef="#ctx0" brushRef="#br0" timeOffset="32166.354">17592 16772 24879 0,'-5'-12'1088'0,"3"5"256"0,-2-1-1088 0,0 4-256 0,4 4 0 0,0 0 0 15,-5-7 912-15,-3 4 128 0,-2 3 32 0,2 2 0 16,-1 2-544-16,0 1-96 0,-5 2-32 0,-1 3 0 16,0 3-176-16,-2 2-32 0,1 2-16 0,-4 1 0 15,1 3-176-15,1 1 128 0,-1 0-128 0,-1 5 128 16,4-1-128-16,5-3 0 0,2 0 0 0,3-4 128 15,5-4 96-15,2-1 16 0,6-6 0 0,4-1 0 16,3-3 288-16,4-2 64 0,3-5 16 0,2 0 0 16,4-1-80-16,-1-4-16 0,0-5 0 0,3-2 0 15,0-1-176-15,-2 1-32 0,-2 0-16 0,2-3 0 16,-3-4-128-16,-3 3-32 0,-11 3 0 0,-1 3 0 0,2 1 128 0,-7-1 0 16,-6-2 16-16,-1 0 0 0,-2 3 176 0,-3 0 48 15,-5-1 0-15,-2 2 0 0,-4 1-496 0,-2 2-192 16,1 1 16-16,1 2 0 15,2 2-1168-15,3 0-256 0,1-2-32 0,4 4-9136 16,0 0-1840-16</inkml:trace>
  <inkml:trace contextRef="#ctx0" brushRef="#br0" timeOffset="32587.922">17899 16689 1839 0,'-10'14'160'0,"0"-1"-160"0,-1 0 0 0,-2 1 0 16,-1 2 6256-16,1 2 1216 0,0 4 240 0,2 0 48 16,1-2-5456-16,-1-3-1088 0,-2 0-208 0,3 1-48 15,1-1-64-15,4-4-16 0,-3-7 0 0,5 2 0 16,3 1-272-16,0-9-48 0,0 0-16 0,0 0 0 16,12 0 32-16,2-4 0 0,-3-1 0 0,5-5 0 0,2-4-64 0,1-2-16 15,2-2 0-15,1-1 0 0,-2 0-240 0,1-4-64 16,2-2 0-16,-4 2 0 0,2 0-48 0,1 2-16 15,4-2 0-15,0-1 0 0,3 0-128 0,0 3 0 16,2 6 0-16,-1 2 0 0,0 1-176 0,0 0-64 16,-2 5-16-16,0 5 0 15,0 2-1104-15,-2 1-240 16,0 3-32-16,-1 1-16 0,0 2-1552 0,1 0-304 0</inkml:trace>
  <inkml:trace contextRef="#ctx0" brushRef="#br0" timeOffset="32850.458">18878 16194 39279 0,'-3'-15'1728'0,"5"7"384"0,0 2-1696 15,-2 6-416-15,0 0 0 0,0 0 0 16,3 12-304-16,-2 4-144 0,-1 4-16 0,-1 3-16 0,-2 4 288 0,-1 3 48 0,-1 3 16 0,-3 5 0 15,-2 2 128-15,-2 7-192 0,1 1 192 0,-4 7-192 16,1 6-192-16,-3 2-32 0,-1-2-16 16,-2-3 0-16,-1-2-448 15,2-2-80-15,1 0-32 0,1-3 0 0,1-4-256 16,5-5-48-16,4-8-16 0,1-11 0 0,3-5 160 16,-3-9 16-16,2-4 16 0</inkml:trace>
  <inkml:trace contextRef="#ctx0" brushRef="#br0" timeOffset="33315.291">18591 16620 31615 0,'0'0'1408'0,"8"-1"272"0,1 0-1344 0,4 0-336 16,5-1 0-16,3-1 0 0,0 0 320 0,3-2 0 16,2-5 0-16,2-1 0 0,-1-4 64 0,2 1 0 15,2-1 0-15,0-1 0 0,0 2-160 0,4-4-32 16,-1-1 0-16,2-1 0 0,-1-1 0 0,1-2-16 15,2 0 0-15,-5-4 0 0,-2-2 32 0,-2-2 16 16,-4-1 0-16,-2-3 0 0,-2-1-32 0,-4 1-16 16,-1 4 0-16,-3 6 0 0,-1 9-176 0,-1 2 160 0,-5 3-160 0,0 6 160 15,-6 5-160-15,0 0 0 0,0 0 0 0,-6 15 0 16,-2 2 0-16,-2 9 0 0,-3 9 0 0,-1 3 0 16,-1-1 0-16,-2 2 0 0,-1 0 0 0,-1 3 0 15,-4-3 0-15,-2 5 0 0,-4 2 0 0,-1 2 0 16,2 3 0-16,-1-3 160 0,-2 2-160 0,4-8 160 15,3-6 128-15,2-3 32 0,3-8 0 0,6-4 0 16,5-3 32-16,1-7 16 0,4-5 0 0,3-6 0 16,0 0-176-16,0 0-16 0,0 0-16 0,10-6 0 15,-1-2-16-15,2-1 0 0,2-1 0 0,1-1 0 16,2 1-144-16,0 2 0 0,1-1 0 0,0 5-176 0,2 0 176 16,-1 3-160-16,-2 3 160 0,3 5-160 0,-3 3 160 15,2 2-192-15,0 0 192 0,-2 4-192 0,-2 3 192 16,1 1 0-16,-2-1-144 0,-2 0 144 0,-2 0 0 0,-1 2-176 15,-2 1 176-15,-1-1-128 16,1-1-512-16,-4 2-80 0,1 0-32 16,1-3 0-16,-1-1-2528 0,1-8-512 0,-2-5-112 0</inkml:trace>
  <inkml:trace contextRef="#ctx0" brushRef="#br0" timeOffset="33618.092">19605 16676 20271 0,'0'0'896'0,"0"0"192"0,-8 0-880 0,-1 1-208 0,-2 3 0 0,1 2 0 16,0 4 3328-16,2 3 640 0,-1 4 112 0,-4 0 16 15,-3 1-3296-15,3 5-672 0,2-1-128 0,2 0 0 16,-2-1 0-16,7 1 0 0,-1-1 0 0,5-1 0 16,4-1 0-16,-1-3 0 0,4-4 0 0,3-1 0 15,2 1 0-15,2-5 0 0,-2-5-128 0,3-2 128 16,5-1 0-16,-2-1 0 0,-1-4 192 0,2-2-64 15,-1-4 176-15,-1 2 16 0,-1-4 16 0,-2 2 0 16,-1-1 176-16,-1 0 16 0,-1-3 16 0,-4 3 0 16,-3-2 16-16,0 1 0 0,-7 1 0 0,1 0 0 15,-2 0-192-15,-3 1-48 0,-3 1 0 0,-2 0 0 16,-3-1-320-16,-3-1-128 0,-2-1 0 0,3 5 0 16,-2 3-1584-16,3 2-304 15,-1-1-64-15,2 2-8832 0,-1-1-1760 0</inkml:trace>
  <inkml:trace contextRef="#ctx0" brushRef="#br0" timeOffset="34014.712">20214 16534 32255 0,'0'0'2864'0,"0"0"-2288"15,0 0-576-15,0 0 0 0,0 0 512 0,-9 10-16 16,-5 1 0-16,-1 1 0 0,-2 1-496 0,-5 2 0 15,-2-1 0-15,-2 1 0 0,-4 4-144 0,0-1 144 0,3-2 0 16,0 2-144-16,1 1 144 0,3-2 0 0,2 3 0 0,6-4 0 16,2-2 0-16,6-2 0 0,3-1 0 0,1-2 0 15,3-9 0-15,0 0 0 0,0 0 0 0,12 2-128 16,1-3 272-16,3-2 64 0,1-2 16 0,5-4 0 16,-2-4-16-16,3 1 0 0,0 2 0 0,0-3 0 15,-1-5-80-15,-2-1 0 0,-2 3-128 0,-3 1 192 16,0-1 64-16,-4 3 0 0,-3 1 0 0,-1 3 0 15,-7 9 160-15,0 0 32 0,0 0 16 0,0 0 0 16,0 0-208-16,3 13-32 0,-2 5-16 0,-3 6 0 16,-3-1 80-16,-4 6 16 0,1 3 0 0,-4 3 0 15,-2 2-176-15,-4 5-128 0,-6 0 144 0,-2 5-144 16,-3 5 256-16,-5 1-32 0,-3-4-16 0,-3-2 0 16,-2-5 16-16,1-2 0 0,0-5 0 0,-1 0 0 0,-2-3-224 15,3-2-192-15,4-6 48 0,5-1 0 16,4-6-2784-16,8-6-544 15</inkml:trace>
  <inkml:trace contextRef="#ctx0" brushRef="#br0" timeOffset="34748.311">21985 16518 28559 0,'0'0'2544'0,"-1"-10"-2032"15,-2-1-512-15,-2 3 0 0,-1 3 704 0,-2-2 32 16,-2-2 16-16,-2 3 0 0,0-1-608 0,-4 3-144 15,-4 0 0-15,-3 2 0 0,-5 0 0 0,1 5 0 16,-3 1 0-16,-1 3 128 0,-1 4-128 0,0 4 0 16,2 1 0-16,0 4 0 0,0 0 0 0,4 2 192 15,3-1-192-15,3 3 192 0,4 0-192 0,5-2 128 16,0-1-128-16,5-4 128 0,4 0-128 0,2-1 0 0,1 0 0 0,3-3-176 16,1-3 176-16,2 2 0 0,3-3 0 0,1 1 0 15,1 1 0-15,-2-1 0 0,0-5 0 0,2 4 0 16,-3 2 0-16,0 1 176 0,-2-2-48 0,0 1 0 15,-3-1 160-15,0 1 32 0,-4-1 0 0,-1 2 0 16,-3 2 96-16,1 2 32 0,-5 0 0 0,1-1 0 16,-7 0 128-16,0-1 48 0,-2 0 0 0,-2 2 0 15,-2-1-224-15,0-3-32 0,0-3-16 0,2-2 0 16,-2-2-224-16,5-3-128 0,4-5 128 0,1-4-128 16,3-4-1984-16,1-2-480 15,2-1-96-15</inkml:trace>
  <inkml:trace contextRef="#ctx0" brushRef="#br0" timeOffset="35153.358">22117 16842 35183 0,'0'0'1552'0,"0"0"336"0,10 0-1504 0,2 1-384 16,0 2 0-16,4-5 0 0,2-1-208 0,1-2-112 15,3-3-32-15,-1-1 0 0,-4 0 352 0,-2-5 0 16,1 0 0-16,1 1 0 0,-1 0 0 0,1-2 0 16,-3-5-176-16,-2 5 176 0,-1 3 0 0,-2-3 272 0,-2-3-32 0,-3 5-16 15,-3 2 144-15,-2 1 16 0,-3 2 16 0,-2 2 0 16,0 2 128-16,-6-1 32 0,-4 2 0 0,0 4 0 15,-1 4-304-15,-2 3-64 0,0 1-16 0,-2 7 0 16,-2 0-176-16,1 5 0 0,1 5 0 0,-1-1 0 16,2 0 0-16,2-1 0 0,3-1 0 0,1 3 0 15,2-2 240-15,2-2-48 0,2-2 0 0,4 0 0 16,-1-3-192-16,4 0 144 0,2-3-144 0,5-1 128 16,-2-3-128-16,6-2 0 0,0-3 0 0,5 1 0 15,2 0-288-15,5-2-32 0,1-2-16 0,3-4 0 16,1-4-2016-16,2 0-400 15,5-2-64-15,4-3-6848 0,0-3-1344 0</inkml:trace>
  <inkml:trace contextRef="#ctx0" brushRef="#br0" timeOffset="35442.27">23136 16000 34959 0,'0'0'1536'0,"0"0"336"0,0 0-1488 0,-5 8-384 16,2 6 0-16,-2 1 0 0,0 3 0 0,0 4-192 16,-6 4 32-16,-1 8 0 0,-3 7 160 0,1 2 176 15,-1 3-48-15,-2 0 0 0,1 0 176 0,-1 3 16 16,2-2 16-16,0 6 0 0,2 5 256 0,2 0 48 0,-1-3 16 0,3-3 0 16,2-3-176-16,-1-2-32 0,4-4-16 0,2-3 0 15,2 0-272-15,5-4-160 0,1-2 192 0,2 1-192 16,2-1 160-16,1-9-160 0,2-4 128 0,3-5-128 15,0 1 128-15,1-8-128 0,-2-6 128 0,4-3-128 32,-2 0-880-32,1-3-256 0,-2-5-48 0,-1-2-10176 0,-2-5-2032 0</inkml:trace>
  <inkml:trace contextRef="#ctx0" brushRef="#br0" timeOffset="35625.291">22410 16606 33167 0,'0'0'2944'0,"9"-1"-2352"0,-1 0-464 0,8-1-128 0,6 0 3008 0,8 0 592 16,5 0 112-16,10 3 32 0,7 2-3104 0,8-4-640 15,7-4 0-15,1-3-224 0,-2 4 224 0,6-2 0 16,-2-1 0-16,-3 1 0 0,-7 0-224 0,-3 0 0 16,-2-2 0-16,-9 1 0 15,-5 1-2144-15,-4-1-448 0,-7 2-64 0</inkml:trace>
  <inkml:trace contextRef="#ctx0" brushRef="#br1" timeOffset="44548.503">24877 11669 20207 0,'0'0'896'0,"0"0"192"0,-3-9-880 0,1 3-208 0,-1 0 0 0,3 6 0 15,0 0 128-15,0 0-128 0,-4-5 176 0,2-1-176 16,2 6 256-16,0 0-48 0,-10-2-16 0,2 2 0 16,-2-1-192-16,2 1 128 0,-1 0-128 0,-2 1 0 15,-2 1 192-15,-3 0-64 0,0 2-128 0,-2 0 192 16,-2 3 0-16,-3-1 0 0,-2 0 0 0,-7 0 0 16,-4 5-192-16,0 1 0 0,1 0 0 0,-2-1 0 15,-4 0 144-15,-2 2-16 0,3 0 0 0,-4-1 0 16,-3-4 112-16,-2 1 16 0,-3 5 0 0,-4-2 0 0,-4 2-32 15,-2-1 0-15,-2-2 0 0,-2 0 0 0,-4 2-224 0,-3 0 176 16,-5-1-176-16,0 1 160 0,1-3 0 0,-6 1 0 16,-3-1 0-16,-5-2 0 0,3 2-16 0,-2 0 0 15,-2-1 0-15,-6 0 0 0,-4 1 32 0,-1-3 0 16,1-2 0-16,-5 3 0 0,-3 0 32 0,1 2 16 16,3 2 0-16,-9-3 0 0,-7-3-96 0,1-1 0 15,2 6-128-15,-2-5 192 0,-7-3-192 0,2 1 176 16,3 1-176-16,-1 0 160 0,-4 1-160 0,1-4 0 15,-4-1 144-15,-1 0-144 0,-1 0 144 0,-4-1-144 16,-3-2 192-16,3 1-192 0,4-1 320 0,-4 2-64 16,-2-2 0-16,-2-1 0 0,-1-2 144 0,-1 0 32 15,1 1 0-15,-2 2 0 0,-6 0-240 0,3-2-32 0,1 1-16 0,-1 0 0 16,0-1-144-16,-3 2 160 16,-4 0-160-16,0 1 160 0,0-3-160 0,4 1 0 0,0 2 0 15,0-2 0-15,-4-1 0 0,0 0 0 0,2 1 0 0,2 1 0 16,4 0 128-16,-4-2-128 0,-3 0 0 0,1 1 128 15,3 5-128-15,-4-2 192 0,1-2-192 0,-1-1 192 16,-1 0-192-16,2 2 0 0,3 1 0 0,-1 0 128 16,5-3-128-16,-2-1 0 0,-1 2 144 0,1 1-144 15,2 0 128-15,0 0-128 0,4-1 128 0,-2 2-128 16,-3 0 224-16,0 2-32 0,1 0 0 0,0 1 0 16,-3-3-32-16,5 1-16 0,0 2 0 0,5-2 0 15,2-2-16-15,-1 0-128 0,-1-1 192 0,5 1-64 16,6-1-128-16,0 0 0 0,1-5 0 0,2 3 128 15,2 1-128-15,0-2 0 0,0 0 144 0,3-2-144 0,5 1 0 0,2-1 0 16,-2 0 0-16,4-1 128 0,4-1-128 16,-1-1 176-16,0 1-176 0,2-1 192 0,3-1-192 0,1 1 0 15,-4 0 144-15,1-1-144 0,4 3 0 0,-2-1 0 16,-5 0 0-16,6 0 0 0,2 1 0 0,0-3 0 16,-2 0 0-16,3 3 0 0,2 0 0 0,3 1 0 15,-2-3 0-15,-2 5 0 0,-1-1 0 0,5 2 128 16,3 0-128-16,-1-2 0 0,0 1 0 0,3 2 0 15,-1 1 0-15,2 0 128 0,-1-1-128 0,0 3 128 16,-1 5-128-16,3 1 128 0,3-2-128 0,-3 2 0 16,-4-3 0-16,2 5 0 0,2 3 0 0,0 1 0 15,2 0 0-15,-1 1 0 0,-1-1 0 0,-1 4 0 16,1 2 0-16,3-2 0 0,0-2 0 0,-2 4 0 16,0-1 0-16,0 1 0 0,3-2 0 0,1 1 0 0,0-1 0 0,-1 1 0 15,1 0 0-15,4 0 0 0,2-2 0 0,0 2 0 16,-2 1 0-16,2 2 0 0,2-1 0 0,1-1 0 15,5-2 0-15,-2-1 0 0,2 1 0 0,2-1 0 16,2-2 0-16,3 2 128 0,-3-1-128 0,7 0 0 16,4 1 0-16,4-2 0 0,-3-4 0 0,4 1 128 15,5-1-128-15,0 0 144 0,2 0-144 0,2-1 160 16,4-3-160-16,2 2 160 0,5 1-160 0,4-2 160 16,2-3-16-16,3 1 0 0,3 0 0 0,-1 2 0 15,3-1-144-15,2 2 0 0,2-2 144 0,0 5-144 16,3 1 0-16,-2 5 0 0,2 1 0 0,0 3 0 15,2 2-128-15,-1 8 128 0,3 7-128 0,2 2 128 16,-1-3 0-16,0 5 0 0,-4 3 0 0,4 3-128 0,1 3 128 16,0 8 0-16,-1 4 0 0,-2 7 0 0,0 3 0 0,0 2 0 15,-1 1 0-15,0 6 0 0,-1 6 0 0,-1 3 0 16,0 4 0-16,-2 2 0 0,-3 3 0 0,-3 3 0 16,0-1 0-16,-3-1 0 0,0-3 0 0,-4-2 0 15,-1 1 0-15,4-3 0 0,4-2 0 0,-1 0 0 16,-4 2 0-16,-3-3 0 0,0-2 0 0,0-4 0 15,1-2 0-15,2-1 0 0,3 2 0 0,-4-5 0 16,2-7 0-16,2-2 0 0,0-5 0 0,3 1 0 16,1 1 0-16,-1-3 0 0,2-5 0 0,1-3 0 15,1-6 0-15,2-4 128 0,-1-4-128 0,5-2 0 16,-2-1 0-16,3-1 0 0,1-4-144 0,3-1 144 16,5-5-160-16,-1 1 160 0,3-3-176 0,0-3 176 0,2-4-192 15,4-3 192-15,2-3-208 0,3 0 64 16,2-1 16-16,3-2 0 0,3-6 128 0,4 0 0 0,0-2 0 0,8-2 0 15,5-2 0-15,1 0 0 0,1-1 0 0,2-2 0 16,-1 3 0-16,4-3 0 0,1-2 0 0,6 0 128 16,3 0-128-16,2 1 0 0,3 1 0 0,2-4 128 15,-2-2-128-15,6-1 0 0,-1 0 0 0,3-1 128 16,2 1-128-16,0 0 0 0,0-1 0 0,2-1 0 16,4 2 0-16,-3 1 0 0,1 2 0 0,1 1 128 15,-3 0-128-15,2 4 0 0,3 1 0 0,1 0 0 16,-5 0 0-16,3 3 0 0,1 1 0 0,1 1 0 15,3 0 0-15,-3 1 0 0,-6 2 0 0,2-3 0 16,0 1 0-16,3 0 0 0,2-2 0 0,0 1 0 16,-3 1 0-16,3 1 0 0,3 1 0 0,-1-3 0 0,-5 2 0 0,4 1 0 15,1 0 0-15,1 2 0 0,0-3 0 0,-3 4 144 16,-4 2-144-16,3 0 0 0,3-3 0 0,-2 5 0 16,-2 3 0-16,1 1 0 0,-1-4 0 0,0 4 0 15,3 2 0-15,-2 1 0 0,-2-3 0 0,-1 3 0 16,4-3 0-16,-4 1 0 0,1-4 0 0,-1 0 0 15,-2-1 0-15,1 1 0 0,6-3 0 0,1 0 0 16,3-1 0-16,-2-2 0 0,-1-3 0 0,0 1 0 16,5 0 0-16,-4-2 0 0,-2-2 0 0,-3 0 0 15,3 1 0-15,5 1 0 0,-3 1 0 0,-1-2 0 16,-1 0 0-16,-2 0 0 0,4 0 0 0,1 1 0 16,-3 2 0-16,-1-3 0 0,4 0 0 0,0 1 0 15,-1 1 0-15,0 2 0 0,-2-4 0 0,1 3 0 0,0 3 0 0,2-4 0 16,-1-1 0-16,-1 0 0 0,1 2 0 15,3-2 0-15,2-3 0 0,-3 0 0 0,-3 0 0 16,4 1 0-16,1 1 0 0,0-1 0 0,-4-4 0 16,0 2 0-16,1 1 0 0,4 1 0 0,2 1 0 0,-2-1 0 15,-3-2 0-15,0 1 0 0,3 1 0 0,-2 0 0 16,1-1 0-16,-1 0 0 0,-3 0 0 0,4 1 0 16,2-3 0-16,0 1 0 0,-4 0 0 0,4 0 0 15,4 0 0-15,-2-2 0 0,-1 1 0 0,6-1 0 16,-2-3 0-16,2 0 0 0,-3 2 0 0,2-1 0 15,2 2 0-15,0-3 0 0,3 0 0 0,-1-1 0 16,-3 1 0-16,5 2 0 0,2-4 0 0,-1 3 0 16,-3-3 0-16,1 2 0 0,2-3 0 0,-1 3 0 15,-6-1 0-15,5-1 0 0,6-2 0 0,-2 0 0 0,-5-1 0 0,5 0 0 16,5 1 0-16,-3-1 0 0,-3 0 0 0,1-2 0 16,3-1 0-16,-1 4 0 0,-4 1 144 0,2 0-144 15,3-1 0-15,-1 2 144 0,-2 3-144 0,3 0 160 16,-1 0-160-16,-3 0 160 0,-5 2-160 0,2-2 0 15,-1 3 0-15,1-2 128 0,-3 1-128 16,2 2 0-16,2 0 0 0,-6 1 0 0,-1 0 0 0,-4 1 0 16,-1 0 0-16,1 0 0 0,-1 0 0 0,-2 2 0 15,-4 0 0-15,1-2 0 0,3-1 0 0,-1 1 0 16,1 1 0-16,-2-1 0 0,-5 0 0 0,1 0 0 16,1 0 0-16,-4-1 0 0,2-1 0 0,-2 2-176 15,-1 0 176-15,1 1-128 0,-4 0 128 0,-2-1 0 16,-3 0 0-16,0 0 0 0,2 2 0 0,0-2 0 0,1-1 0 0,-1 1 0 15,-1 3 0-15,2 1 0 0,1-2 0 0,2 0 0 16,-1 0 0-16,-3 2 0 0,-2-1 0 0,-2 0 0 16,3 0 0-16,-3 2 0 0,0-1 0 0,-1-2 0 15,-4-3 0-15,2 4 0 0,-3 2 0 0,6-1 0 16,-1-2 0-16,-2-1 0 0,-4-1 0 0,-3 3 0 16,-2 2 0-16,-2 0 0 0,1-3 0 0,3 1 0 15,2 1 0-15,-3-3 0 0,-4 1 0 0,-2 0 0 16,-1-1 0-16,6 0 0 0,1 0 0 0,-1-1 0 15,-2-2 0-15,-4 0 0 0,0-1 0 0,-1-1 0 16,-1 2 0-16,1 2 0 0,4 2 0 0,-1 1 0 16,-3-7 0-16,1 3 0 0,-2 2 0 0,-4-2 0 15,-2-3 0-15,0-1 0 0,0 4 0 0,2 1 0 0,-4 0 0 0,-2 0 0 16,-4-1 0-16,0 1 0 0,-1-2 0 0,-3 1 0 16,-4 0 0-16,-2 0 0 0,-2 3 0 0,0 1 0 15,-3-2 0-15,-1 2 0 0,-2 0 0 0,1 0 0 16,1-2 0-16,-2 0 0 0,-3-3 0 0,-2 2 0 15,1 2 0-15,-1 2 0 0,3-4 0 0,-3 1 0 16,1 0 0-16,-3 0 0 0,-3 1 0 0,0 0 128 16,-1 1-128-16,-3-3 0 0,1-4 0 0,-8 4 128 15,0 0-128-15,0 0 0 0,5-5 128 0,-5 5-128 16,1-7 128-16,-1 7-128 0,4-8 128 0,-4 8-128 16,-1-8 160-16,0 0-160 0,1 8 0 0,0-11 128 15,-1 0-128-15,0-1 0 0,-1 0 0 0,-1-1 128 0,2-3-128 16,-1 1 0-16,-3 0 0 0,0 0 0 0,2-3 0 0,-1-1 0 15,-2-2 0-15,3-1 0 0,1 0 0 0,-1-4 0 16,-4-1 0-16,2-2-128 0,-1-1 128 0,1-2 0 16,1 0 0-16,-3-2 0 0,-2-3 0 0,3 1 0 15,3 1 0-15,-5 0 0 0,-5-3 0 0,4-1 0 16,6-4 0-16,0-1 0 0,2-2 0 0,-2-1 0 16,-5 1 0-16,2 1 0 0,-1 0 0 0,0 1 0 15,1 1-128-15,-1 0 128 0,2-2 0 0,-3 0 0 16,0-2 0-16,0 0 0 0,2 1 0 0,-2 0 0 15,1 0-128-15,0 1 128 0,0 1 0 0,3-1 0 16,-4-2-160-16,3 0 160 0,-1-1-128 0,1 0 128 16,0 1-144-16,0 2 144 0,2-1-160 0,0 2 160 15,2-2-144-15,0-2 144 0,-1-1-128 0,2-3 128 16,0-4 0-16,0 2 0 0,-2 4 0 0,2-1-128 16,1 0 128-16,0-1 0 0,1-7 0 0,0 0-128 0,0-4 128 0,1 2 0 15,1 0 0-15,0 3 0 0,1-1 0 0,2 4 0 16,-4-2 0-16,2 3 0 0,2 0 0 0,-4 1 0 15,2-1 0-15,-1 5 0 0,1 6 0 0,-4-1 0 16,-1-2 0-16,-1 0 0 0,-5-1 0 0,1 2 0 16,-1 5 0-16,-2-2 0 0,2-1 0 0,-3 3 0 15,-1 2 0-15,1 1-128 0,3-1 128 0,-2 0 0 16,-2-1 0-16,1 2 0 0,3 1 0 0,-1 0 0 16,0 1 0-16,1 2 0 0,-1 5 0 0,1 0 0 15,2 2 0-15,2 2 0 0,-1-3 0 0,-3 4 0 16,2 2 0-16,1 1 0 0,2-2 0 0,-3 5-160 15,2 0 160-15,-1 4 0 0,-1 3-192 0,1 2 64 16,0 0 128-16,3 8-208 16,0 0-1904-16,0 0-368 0</inkml:trace>
  <inkml:trace contextRef="#ctx0" brushRef="#br1" timeOffset="45909.708">17575 17749 6447 0,'-12'2'576'0,"3"-2"-576"0,-1-2 0 0,-2-1 0 16,1 0 3984-16,0 1 688 0,-1 1 144 0,0 2 32 15,1 2-3888-15,1 2-768 0,-2 0-192 0,0 3 0 16,-1 2 0-16,0 1 0 0,-1 1 0 0,2 2 0 16,0 2 0-16,2 0 0 0,2 1 0 0,-2-1 144 15,4-2-144-15,1 4 0 0,4 3 0 0,1-1 0 16,1-3 128-16,3 0 64 0,-1-2 0 0,4-1 0 0,1 0 0 0,2-3 16 16,1-3 0-16,0 0 0 15,2 0 112-15,-2-4 0 0,1-3 16 0,1-1 0 0,0-1-16 16,0-3-16-16,-3 2 0 0,1-3 0 0,-1-1-48 0,-1-2-16 15,0 0 0-15,-3-1 0 0,0-2-64 0,-4-3-16 16,0-3 0-16,-2-1 0 0,-1-1 96 0,-1 2 32 16,-1-1 0-16,-2 0 0 0,0 1 96 0,-1-1 0 15,0 2 16-15,0-1 0 0,1 1-176 0,1 1-32 16,1 3-16-16,1 4 0 0,0-2-176 0,1 2 192 16,1 8-192-16,0 0 192 0,0 0-192 0,2-9 0 15,-2 9 0-15,6-8 0 0,3 4 0 0,0 0 0 16,0 0 0-16,3 2 0 0,0 0 0 0,1 1-144 15,0 1 144-15,3 2 0 0,0-1 0 0,0 4-128 16,-1 0 128-16,-2 1 0 0,1 3 0 0,-1 2 0 0,1 2 0 16,-2 2 0-16,0-2 0 0,-2 5 0 0,-4-5 0 15,-1 2 0-15,-2 1 0 0,1-1 144 0,-3-1-144 0,-1 1 192 16,0 0-64-16,-2-2 0 0,-2-3 0 0,2 0 0 16,3 1 64-16,-1-11 0 0,0 0 0 0,0 0 0 15,0 0 112-15,0 0 16 0,0 0 16 0,9-10 0 16,3 0 400-16,0-2 80 0,-1 0 16 0,5-2 0 15,3-3-496-15,1 2-80 0,-1-2-32 0,-1 2 0 16,0 0-224-16,0 0 0 0,-2 2 0 0,1 2 0 16,-2 0 0-16,2 5 0 0,-1 0 0 0,1 4 0 15,-2 3 0-15,2 3 0 0,-3 3 0 0,-1 4 0 16,0 4 0-16,1 1-128 0,-5 0 128 0,1 4 0 0,-2 1 0 16,0 1 0-16,-1-1 0 0,-1 0 0 15,-3-1 0-15,2-3 0 0,1 0 0 0,1-2 0 0,3-1 0 16,0-2 0-16,2-1 0 0,1-2 0 0,0-3 0 0,1-1-192 15,2-1 16-15</inkml:trace>
  <inkml:trace contextRef="#ctx0" brushRef="#br1" timeOffset="46698.845">20202 17555 18591 0,'0'0'832'0,"0"0"160"0,0 0-800 0,0 0-192 0,0 0 0 0,0 0 0 16,0 0 160-16,0 0-16 0,0 0 0 0,0 0 0 0,-8-2 512 0,8 2 112 15,-9 0 0-15,0 0 16 0,0 0 368 0,1-2 64 16,-2 1 0-16,-1 2 16 0,-1 2-336 0,-3 0-80 16,-5-2-16-16,-1 2 0 0,-4 2-240 0,-2 1-48 15,-2-1-16-15,-2 3 0 0,0-1-48 0,0 1-16 16,1 1 0-16,0 0 0 0,2-2-48 0,2 0-16 16,2-1 0-16,0-2 0 0,3 0-208 0,2 0-32 15,-2-4-128-15,3 1 192 0,4 0 16 0,0 0 0 16,-1-2 0-16,6-1 0 0,-1-2 48 0,4 3 16 15,6 1 0-15,0 0 0 0,0 0 48 0,0 0 16 16,-6-4 0-16,6 4 0 0,0 0-144 0,0 0-48 0,0 0 0 0,0 0 0 16,0 0-144-16,0 0 0 15,8 4 0-15,-8-4 0 0,8 5 0 0,-2 1 0 0,-3 1-128 16,0 1 128-16,-3-8 0 0,2 9 0 16,-3 0 0-16,-1 2 0 0,-1 0 0 0,-1 1 0 0,-4 2 0 0,1 1 0 15,-3 5 0-15,0 1 0 0,0-2 0 0,-1 5 0 16,1-2 0-16,1 4 0 0,-5 3 160 0,1 0-160 15,-1 1 192-15,1-3-64 0,-1 1 0 0,3-5-128 16,-3 0 128-16,3-2-128 0,3-3 0 0,0-1 0 16,2 1 128-16,1-3-128 0,0-4 0 0,2 0 0 15,3-11 0-15,0 15 0 0,1-4 0 0,-1-11 0 16,9 11 144-16,1-4-144 0,0-1 0 0,2 0 144 16,-1 0 48-16,4 0 0 0,2-1 0 0,-1-2 0 15,1 2 0-15,-1-3 0 0,3 2 0 0,1-1 0 0,2-4-64 16,2 1-128-16,-1 1 192 0,0 1-64 0,-1-1-128 15,0-2 192-15,0-3-192 0,0 2 192 0,-4-1-192 0,-2 1 0 16,2-3 0-16,-2 1 0 16,0-2-1120-16,-3 2-304 15,0-1-64-15</inkml:trace>
  <inkml:trace contextRef="#ctx0" brushRef="#br1" timeOffset="47163.418">19991 17982 5519 0,'0'0'496'0,"0"0"-496"0,0 0 0 16,0 0 0-16,-7-5 3152 0,3 1 544 0,2-1 96 0,2 5 32 15,0 0-2656-15,0 0-528 0,0 0-96 0,0 0-32 16,0 0 288-16,0 0 48 0,0 0 16 0,0 0 0 0,11-3 32 0,0 3 16 16,3 3 0-16,2-2 0 0,1-1 32 0,3 0 0 15,-1-1 0-15,3 1 0 0,2 1-176 0,0-1-48 16,-1-5 0-16,0 2 0 0,0 1-240 0,-2 2-48 16,0 2-16-16,-4-4 0 0,-2-5-224 0,-2 3-32 15,-1 3-16-15,0-2 0 0,-2 0-144 16,-1-1 0-16,0-1 0 0,-1 2 0 15,-8 3-1136-15,0 0-304 0,7-9-64 0</inkml:trace>
  <inkml:trace contextRef="#ctx0" brushRef="#br1" timeOffset="47604.094">20840 17695 19807 0,'6'-10'880'0,"1"4"176"0,2 1-848 16,0-1-208-16,-9 6 0 0,8-6 0 0,-2 0 384 0,-1 1 48 0,-1-1 0 0,-4 6 0 15,0 0 592-15,0 0 112 0,0 0 16 0,0 0 16 16,0 0-112-16,0 0-32 0,7 10 0 0,-6 1 0 15,-5 1-176-15,-1 3-32 0,-3 2-16 0,-1-1 0 0,4-2 16 0,-3 0 0 16,-2 2 0-16,-2 0 0 0,1 2-112 0,-1 0-32 16,-1 1 0-16,2-1 0 0,1 0-192 0,0 0-32 15,1 3-16-15,2-2 0 0,0-4-144 16,3-1-32-16,-2-1 0 0,3 1 0 0,2-2-256 0,1-2 160 16,0-10-160-16,0 8 128 0,0 0 0 0,0-8 0 15,0 0 0-15,10 8 0 0,-4-3 64 0,5 1 0 16,4-2 0-16,-1 2 0 0,-2-1-192 0,3 0 192 15,4 1-192-15,-2-1 192 0,0-2-192 0,1-1 0 16,-2-2 0-16,1 2 0 0,0 1 0 0,-1 0 128 16,-4 0-128-16,2-2 0 0,3-3 0 0,-2-1 0 15,-2 3 0-15,0-1 0 16,-2-3-1216-16,0 1-288 0,0-1-48 0,2 0-16 16,-5 0-1376-16,3 0-256 0,1-2-64 0</inkml:trace>
  <inkml:trace contextRef="#ctx0" brushRef="#br1" timeOffset="47840.229">21465 18056 31727 0,'0'0'1408'0,"0"0"288"0,0 0-1360 0,4 11-336 0,-4-11 0 0,5 14 0 15,-4 0 160-15,-1 2-32 0,0-2-128 0,-2 0 192 16,-5 2 528-16,0-1 112 0,0 0 0 0,-2 4 16 15,-3 0 48-15,-1-2 16 0,-3-2 0 0,2-1 0 16,0 1-352-16,2 1-80 0,2 0-16 0,-1 0 0 0,-3-2-304 16,8-6-160-16,-1 0 160 0,1 3-160 0,-3 0 0 0,1 0 0 15,0-1 0-15,2-2-160 16,3 0-2064-16,-4 1-400 0,7-9-96 0</inkml:trace>
  <inkml:trace contextRef="#ctx0" brushRef="#br1" timeOffset="48347.028">22124 17733 27647 0,'0'0'2448'0,"0"0"-1952"0,0 0-496 0,0 0 0 15,0 0 192-15,0 0-48 0,0 0-16 0,-7 4 0 16,7-4 320-16,-7 7 48 0,1 1 16 0,1 1 0 16,-1 1 368-16,-1 2 80 0,2 3 0 0,-2 3 16 15,0-1-176-15,0 5-32 0,-3 3-16 0,1 2 0 16,-1 4-128-16,-1 0-32 0,-2-4 0 0,0 2 0 15,0 2-208-15,1-3-64 0,-3-1 0 0,2-4 0 0,2-5-96 0,0 0-32 16,1 0 0-16,2-3 0 16,-1-6-64-16,4 0 0 0,4 0-128 0,0 0 192 0,1-9-16 15,0 0-16-15,0 0 0 0,0 0 0 0,8 6 112 0,1-4 32 16,1 0 0-16,2-2 0 0,-2-2-80 0,3 0-16 16,2 1 0-16,1 0 0 0,-2-2-208 0,1 1 144 15,1 1-144-15,0 1 128 0,2 2-128 0,-1-1 0 16,2-2 0-16,0 2 0 0,1 4 0 0,2-3 0 15,-2 1 0-15,2-3 0 0,2 0 0 0,-4 2 0 16,-2 2-144-16,1-3 144 16,-2-2-624-16,1 0-64 0,2 0-16 0,-2-1 0 15,-2 0-1824-15,-2-2-368 0,-1-4-80 0</inkml:trace>
  <inkml:trace contextRef="#ctx0" brushRef="#br1" timeOffset="48987.212">22414 17584 25391 0,'0'0'1120'0,"0"0"240"0,0 0-1088 16,0 0-272-16,0 0 0 0,0 0 0 0,0 0 512 0,7-6 32 15,2 1 16-15,3-2 0 0,3-2-144 0,4 2-32 16,2 0 0-16,2 1 0 0,1-1-16 0,5 0-16 16,0-1 0-16,2 4 0 0,0 1 32 0,2 2 0 15,0-4 0-15,1 3 0 0,-2 0 80 0,-2 1 32 16,-5 2 0-16,-2 1 0 0,-3 0-144 0,-1 0-32 16,-7 4 0-16,-2-1 0 0,-2 2-160 0,-4 1-32 15,-1 1-128-15,-1 2 192 0,0 2-64 0,-2 2 0 16,-2 2-128-16,0 2 192 0,-1 2-64 0,-1 1-128 0,-2 1 176 0,0 3-176 15,0 1 192-15,-1 2-64 0,2 2 0 0,-2-1-128 16,1 1 128-16,4 1-128 0,1 2 0 0,1-1 0 16,0 4 0-16,1-6 0 0,3-2 0 0,1 0 0 15,1-3 144-15,-2 0-144 0,1-2 0 0,2-1 144 16,1 0-144-16,-1 0 0 0,0 0 144 0,2-3-144 16,-3-4 0-16,3 3 144 0,-1 0-144 0,-3-9 0 15,-1 1 224-15,0 2-64 0,1-1-16 0,-1-1 0 16,-3 1 96-16,0-2 16 0,0 0 0 0,-3 6 0 15,-2-3 192-15,-3-4 32 0,-3 2 16 0,-1-1 0 16,-4-1 160-16,-2-1 48 0,-3-1 0 0,-3 1 0 16,-2 1-64-16,-1-1 0 0,-1-2 0 0,0 2 0 15,-3 0-256-15,-1-2-64 0,0 0-16 0,4-2 0 0,3-1-304 0,1 1 0 16,1-1 0-16,4-1 0 16,3-1-1600-16,3-1-320 0,2-2-64 15</inkml:trace>
  <inkml:trace contextRef="#ctx0" brushRef="#br1" timeOffset="53219.316">14379 13606 2751 0,'0'0'256'0,"-1"-10"-256"0,-2-3 0 0,2 2 0 15,0 2 1424-15,-1-1 240 0,-1-2 64 0,2 3 0 16,1 9-976-16,-3-12-192 0,1-2-48 0,1 2 0 16,1 2-128-16,0 0-16 0,-2 0-16 0,1 2 0 15,0 2 16-15,0-1 0 0,1-2 0 0,0 9 0 16,0 0-64-16,0 0-16 0,0 0 0 0,0 0 0 16,0 0 0-16,0 0 0 0,0 0 0 0,0 0 0 15,-8 4 16-15,2 0 0 0,-1 2 0 0,0 4 0 0,-1 4 80 0,1 3 0 16,-1 2 16-16,1 3 0 0,1 1 32 0,-1 5 0 15,3 0 0-15,-2 2 0 0,2-1-112 0,1 4 0 16,0 0-16-16,3 2 0 0,0 1-48 0,0 3-16 16,0 1 0-16,3 4 0 0,0 0-240 0,1-2 176 15,2-6-176-15,0-1 160 0,2-4-32 0,-1-2-128 16,1-3 192-16,0-1-64 0,3-2 176 0,1 0 16 16,-2-3 16-16,2-2 0 0,1 0-64 0,3-3-16 15,-1 0 0-15,1-3 0 0,-1-1 0 0,0-2 0 16,2-5 0-16,2 1 0 0,4 0 80 0,-1-2 16 15,2-1 0-15,-1-2 0 0,2 0-32 0,1-1 0 16,-2 0 0-16,2-1 0 0,1-6-64 0,-1-1 0 0,-1 0-16 16,1-2 0-16,-1-3-32 0,0 0 0 0,-3-2 0 15,2-4 0-15,-2 0 32 0,0-1 0 0,-2-1 0 16,0-2 0-16,0-1-80 0,1-2-16 0,-3 0 0 0,1-3 0 16,-2-1 16-16,0 1 0 0,1 1 0 0,-2-3 0 15,0 0 32-15,-1 1 16 0,-2 1 0 0,2 3 0 16,-2 1-80-16,0-1 0 0,1 1-128 0,0 0 192 15,-1 1-192-15,-3 2 0 0,0 2 0 0,1-1 0 16,-3-1 0-16,1-1 0 0,-3-4 0 0,1 9 0 16,-2 1 128-16,-1-2-128 0,-3-3 0 0,-1 2 144 15,-1 2-144-15,0 3 0 0,0 1 144 0,-1-1-144 16,0 1 0-16,-1 3 0 0,-1 0 0 0,1 3 128 16,-1-1-128-16,2 1 0 0,2-1 0 0,-1 5 0 0,1 5 0 15,0 0 0-15,0-6 0 0,0 6 0 16,0 0 0-16,0 0-192 0,0 0 192 0,0 0-192 15,0 0 64-15,4 9 0 0,2 0 0 0,1 1 0 16,-4 0 128-16,1-1 0 0,-4-9-144 0,7 17 144 0,-3 5 0 0,2 0 0 16,-1 0-144-16,-1 3 144 0,0 4 0 0,0 1 0 15,1 0 0-15,-4 3 0 0,1 5 0 0,-2-1-128 16,-2 2 128-16,1 0 0 0,-3 2 0 0,0 0 0 16,-4 0 0-16,0 1 0 0,0 1 0 0,-3-2 0 15,1-4 0-15,-1-2 0 0,-3-2 0 0,-1-2 0 16,2-2 0-16,-1-3 144 0,-2-5-144 0,1 0 128 15,-1 0-128-15,-1-1 128 0,1-3-128 0,-1 1 0 16,-4-4 144-16,2 2-144 0,0 0 128 0,-1-2-128 16,-4-5 128-16,3 1-128 0,-1 2 128 0,-1-2-128 15,-5-2 128-15,1-3-128 0,-1 0 128 0,2-1-128 0,0 3 128 16,4-5-128-16,-3-4 0 0,3-3 144 0,-3-3-144 16,2-1 0-16,-3-2 144 0,0 0-144 0,-3-4 0 0,3 0 144 15,-3-1-144-15,2-1 0 0,2-2 0 0,0 1 0 16,-2 1 128-16,2 2-128 0,0 0 128 15,2 1-128-15,1 0 0 0,0 1 0 0,1-2 0 0,2 2 0 16,2 1 0-16,1-2 0 0,-1-2 0 0,2 1 0 16,0 0 0-16,2-2 0 0,2-1 0 0,1 0 0 15,0-4 0-15,4 0 0 0,-1-2 0 0,3-2 0 16,1 1 0-16,0-1 0 0,1-3-128 0,0 1 128 16,2 0 0-16,0-2 0 0,0-1 0 0,1 3 0 15,1 0-144-15,2 2 144 0,-1 1 0 0,0-1 0 0,0 2 0 16,2 0-128-16,-1 2 128 0,0 3 0 15,0 4 0-15,0-3 0 0,1 1-128 0,-1 2 128 0,-1 6 0 16,1 2 0-16,-1-1 0 0,-2 1 0 0,-1 7 0 0,0 0-128 16,0 0 128-16,0 0 0 0,3-6 0 0,-3 6-160 15,0 0 160-15,0 0-128 0,0 0 0 0,4 13 0 16,-2 0 0-16,-1 3 0 0,0 0 128 0,-1 2 0 16,-1 0 0-16,1 6-128 0,0-1 128 0,1 3 0 15,1 0 0-15,-2 2-128 0,0-2 128 0,1 3 0 16,1 0 0-16,-2 2 0 0,2 2 0 0,-1 2-128 15,-1 1 128-15,2 2 0 0,1 4 0 0,2-2 0 16,-3-1 0-16,3 0 0 0,3-4 0 0,-1-4 0 16,2-1 0-16,-1-4 0 0,2-3 0 0,2-2 0 15,-2 0 0-15,2-1 0 0,3-4 0 0,0-3 0 0,2-1 0 0,-1-2-128 16,1-1 128-16,1-1 0 0,3-3 0 0,-2-2 0 16,-2-1 0-16,3-2 0 0,2 0 0 0,1-2 128 15,2-2-128-15,-1-1 144 0,1-3-144 0,1 3 160 16,-2-2-160-16,0-2 192 0,0-3-192 0,1-1 192 15,1 2-192-15,-2-1 128 0,0-3-128 0,1 0 128 16,2-4-128-16,0 1 0 0,2-1 144 0,-3-1-144 16,2-5 128-16,-2 1-128 0,0-4 128 0,-2 2-128 15,-1-1 0-15,-4-3 128 0,0-3-128 0,-1-2 0 16,-3 5 0-16,-2-1 128 0,1-2-128 0,-2-3 0 16,-5-1 0-16,2-2 144 0,-3-2-144 0,-2-6 0 15,0-7 160-15,-2 1-160 0,-2 5 128 0,1 2-128 16,0 7 0-16,-1 3 0 0,0 0 0 0,0 6 0 0,0 4 192 15,0 1-64-15,0 2 0 0,-1 3 0 16,-2 4 0-16,0 3-128 0,1 5 192 0,0 0-64 0,0 0-128 16,2 8 128-16,0 0-128 0,0 0 128 0,-5-4-128 0,5 4 0 15,0 0 0-15,0 0 0 16,-5 11-608-16,2-1-48 0,3-1-16 0</inkml:trace>
  <inkml:trace contextRef="#ctx0" brushRef="#br1" timeOffset="62603.71">5925 15933 5519 0,'0'0'496'0,"0"0"-496"0,0 0 0 0,0 0 0 15,9-4 256-15,0 0-32 0,-1 1-16 0,3 0 0 16,2 1 48-16,1 1 0 0,1-1 0 0,2 1 0 16,0 1-16-16,2-2 0 0,4 0 0 0,-1 2 0 15,3-1 16-15,6 1 0 0,1 0 0 0,6 0 0 16,-1-1 0-16,4 1 16 0,3 1 0 0,1 2 0 0,1 0-80 0,2 1 0 16,3 3-16-16,3-2 0 15,3 0-176-15,1-1 0 0,3 1 0 0,0-3 128 0,-1 0-128 0,0 0 0 16,1 0 0-16,2-2 128 0,0-2-128 0,2 0 128 15,0 0-128-15,-1 0 128 0,-5 2 48 0,3-4 0 16,0 0 0-16,0 1 0 0,4 0 48 0,-4 3 16 16,1 0 0-16,-2 0 0 0,-4-1 0 0,3 3 0 15,1 1 0-15,2-1 0 0,-2 1-48 16,-3 2 0-16,-2 1 0 0,-3 1 0 0,-2-1-48 0,1 0-16 16,-1-2 0-16,-4 0 0 0,-2-2 112 0,-2 1 16 15,0 0 0-15,-2 0 0 0,-2-2 144 0,-5 2 48 16,-2-1 0-16,-1-1 0 0,-1-1-96 0,-2 0-16 15,-1 0 0-15,0 0 0 0,3 0-144 0,-3 0-16 16,0-3-16-16,-4 2 0 0,1 1-160 0,-4 0 128 0,0 0-128 0,-4-2 128 16,-1-1-128-16,-2 1 0 0,-2-1 144 0,-1 1-144 15,-2 0 176-15,-8 2-48 0,10-2 0 0,-10 2 0 16,0 0-368-16,0 0-80 0,0 0 0 0,0 0-8128 16</inkml:trace>
  <inkml:trace contextRef="#ctx0" brushRef="#br1" timeOffset="63550.732">17359 15312 20783 0,'-11'-9'912'0,"11"9"208"0,-5-7-896 0,5 7-224 0,0 0 0 0,0 0 0 16,3-7 0-16,5 3-192 0,2-2 48 0,3 4 0 15,6 5 144-15,5-4 0 0,-1-3 128 0,7-1-128 16,3 0 144-16,8 0-144 0,5 1 192 0,8-3-192 15,1-1 224-15,6-1-64 0,5-1-16 0,6 2 0 16,6 3 16-16,6-1 0 0,6 1 0 0,1-1 0 16,-1 2-160-16,5-1 192 0,4 1-192 0,2 2 192 15,0 0 0-15,7-1 0 0,3-1 0 0,1 1 0 16,-3 2-64-16,3-3 0 0,2 0 0 0,-1-2 0 16,-4 1 80-16,1-1 16 0,1 1 0 0,-1 1 0 15,-2 0 112-15,0 2 32 0,-4 0 0 0,-1 1 0 0,-4-1-80 0,-4 2-16 16,-2 2 0-16,-4 1 0 0,-2-1-272 0,-5 2 128 15,-8 0-128-15,-6 4-7840 16,-6 2-1632-16</inkml:trace>
  <inkml:trace contextRef="#ctx0" brushRef="#br1" timeOffset="69830.446">20375 3077 16287 0,'0'0'720'0,"0"0"160"0,-10-1-704 0,10 1-176 0,-4-6 0 0,4 6 0 15,-9 2 384-15,9-2 32 0,0 0 16 0,0 0 0 0,0 0 64 0,0 0 16 16,0 0 0-16,0 0 0 0,0 0 256 15,0 0 48-15,0 0 16 0,10 4 0 0,3-2-16 0,2-1 0 16,2 0 0-16,4 1 0 0,3-1-368 0,2 2-80 16,4-3-16-16,1 3 0 0,0-1-96 0,0 1-32 15,4 3 0-15,1-3 0 0,1-2 64 0,6 1 16 16,7 1 0-16,-3-2 0 0,-1-2 80 0,3 0 32 16,2 1 0-16,-1 2 0 0,3 0-64 0,3 1-16 15,3-2 0-15,0 3 0 0,-1-3-48 0,0 0-16 16,-1 0 0-16,-1-2 0 0,-2-1 96 0,1-2 16 15,2 3 0-15,1 0 0 0,0 0-16 0,-4 1 0 16,-3-2 0-16,-1 1 0 0,-5 0-160 0,-2-2-16 16,0 0-16-16,0 1 0 0,0 2 16 0,-4 3 16 0,1 1 0 15,-1-3 0-15,-1-2-48 0,-4 1-16 0,-4 2 0 16,-3-1 0-16,-5-1-16 0,-1 0-128 0,-1-1 192 16,-5 1-64-16,-2 1-128 0,-3 0 160 0,-1-1-160 0,-9 0 160 15,0 0-160-15,0 0 160 0,0 0-160 0,0 0 160 16,0 0 96-16,0 0 32 0,0 0 0 0,0 0 0 15,0 0 16-15,0 0 0 0,-8-6 0 0,0 3 0 16,-4 1-128-16,-1 2-32 0,0-1 0 0,-3 0 0 16,-3-1-144-16,-2-1 128 0,-5 2-128 0,-3 0 128 15,-5 0-128-15,1 0 0 0,3 0 0 0,-4 2 128 16,-8 1-128-16,2 0 0 0,-1-3 0 0,-3 2 128 16,-1 2-128-16,-5-2 128 0,-6 0-128 0,-4 0 128 15,-4 0-128-15,1 1 0 0,2 0 0 0,-2 1 0 16,-3-2 0-16,-5-1 0 0,-3 0 0 0,3 2 0 0,4 3 0 15,0 0 0-15,-1-2 0 0,1 0 0 0,0 0 0 16,3-1 0-16,5 0 0 0,6 0 0 0,3-3 0 0,9 2 0 16,5 0 0-16,9-1 0 0,3-2 0 15,7 1 0-15,5-3 0 0,3 2 0 0,9 2 0 0,0 0 0 16,0 0 0-16,10-4 0 0,3 0 0 0,9-1 0 16,4-1 0-16,8-2-176 0,8 1 176 0,10-1-128 15,7-1 128-15,8 0-128 0,6-1 128 0,8 0 0 16,1-2 0-16,10 2 0 0,4 2 0 0,1-1 0 15,0 0 0-15,3 0-128 0,7 2 128 0,-7 2 0 16,-6-1 0-16,1 1 0 0,0 0 0 0,-4 1 0 16,-7 3 0-16,-9 1 0 0,-9 0-144 0,-7 0 0 0,-5-1 0 15,-10 2-11872 1,-8 1-2368-16</inkml:trace>
  <inkml:trace contextRef="#ctx0" brushRef="#br1" timeOffset="71559.441">2939 4497 12895 0,'-15'-7'1152'0,"6"6"-928"15,3 1-224-15,6 0 0 0,-9 3 1280 0,9-3 192 16,-7 4 64-16,2 0 0 0,-1 2-896 0,6-6-160 16,-4 5-32-16,4-5-16 0,-4 9-304 0,4-9-128 15,0 10 128-15,1-1-128 0,-1-9 320 0,4 11-32 16,1 0 0-16,1-3 0 0,1-1 192 0,2-3 32 16,0 0 16-16,4 0 0 0,1 3-128 0,2-2-16 15,4-4-16-15,3-2 0 0,-1 2-16 0,5 2 0 0,2-3 0 16,2 1 0-16,2-2 112 0,3 3 32 0,4 2 0 0,-3-1 0 15,2-3 64-15,-2 0 16 0,3-1 0 0,1-1 0 16,3 0-80-16,1-1-16 0,-1-1 0 0,2 2 0 16,2 0-96-16,0 1 0 0,-2 0-16 0,0-3 0 15,1-2-48-15,2-1-16 0,0 2 0 0,3-2 0 16,-3 2-48-16,4-3-16 0,0-2 0 0,1 1 0 16,0 6-64-16,0-4-16 0,2 1 0 0,0-3 0 15,-1 0-160-15,2 1 160 0,-2 1-160 0,2-1 160 16,2 1-160-16,-2 0 0 0,2 2 0 0,1 0 128 0,-4-3-128 15,1 2 0-15,1 0 144 0,-1 1-144 16,-3 1 0-16,1 1 144 0,4-4-144 0,-2 2 0 0,4 0 128 0,1 3-128 16,-1-1 0-16,-2-1 0 0,-2-3 128 0,4 1-128 15,-1 2 0-15,3 2 0 0,0 0 128 0,-2-1-128 16,-5 0 0-16,0 1 0 0,0-1 0 0,-1-1 0 16,0 1 0-16,2 0 0 0,1 4 128 0,-1 1-128 15,-2-2 0-15,-1 0 0 0,-1-2 0 0,1 1 0 16,0-1 0-16,2 2 0 0,2 0 128 0,-2 0-128 15,-1 0 0-15,-1 1 0 0,-1 1 0 0,1-2 0 16,0-1 128-16,1 1-128 0,4-1 0 0,-2 1 0 16,-2 2 128-16,-1-2-128 0,-1-1 0 0,1 1 0 15,2 0 0-15,-1 1 0 0,0-1 0 0,0 2 0 16,2-2 0-16,-4 1 0 0,-1 4 128 0,0-2-128 16,0 0 0-16,2 0 0 0,-2-1 0 0,-1 0 0 15,1 1 0-15,0 0 0 0,-3 0 0 0,0 0 0 0,-3 0 128 16,1 0-128-16,4-1 0 0,-4 0 0 0,-1 0 0 0,2 1 0 15,1 1 0-15,-2-1 0 0,-3-1 0 0,0 1 0 16,-2 2 0-16,2 0 0 0,1 0 0 0,1 0 0 16,1-3 0-16,-1 2 0 0,-1 0 0 0,0 2 0 15,-2-2 0-15,-1 1 0 0,0 1 0 0,-1-2 0 16,2 1 0-16,0-2 0 0,2-2 0 0,-1 1 0 16,-2 2 128-16,1-1-128 0,-2 0 0 0,-2-1 0 15,-1 0 0-15,-1 2 0 0,-3 0 0 0,4-1 0 16,0-1 144-16,-1 0-144 0,2 0 0 0,-2 3 144 15,4 0-144-15,-1-2 128 0,-2 0-128 0,-2-2 128 16,-1 0-128-16,0 1 160 0,-2 0-160 0,0 1 160 16,0 0-160-16,0-2 0 0,-1 2 0 0,1 0 128 15,3 1-128-15,-2-2 160 0,-1-1-160 0,0-1 160 0,-2 0-160 0,-1 0 160 16,-2-1-160-16,1 1 160 0,2 1-160 0,-2 1 192 16,-1 1-192-16,0 0 192 0,1-4-48 0,0 1 0 15,-3 0 0-15,4 0 0 0,-3 0-144 0,1-2 0 16,-1 1 0-16,1 1 0 0,-5 1 0 0,0 1 0 15,-1-2 0-15,1 0 0 0,-1-2 128 0,0 1-128 16,0-1 0-16,0 2 128 0,0 0-128 0,1 0 0 16,0 0 0-16,1 0 0 0,2 0 128 0,-4 0-128 15,-2-3 0-15,-3 1 128 0,4 1-128 0,0-1 128 16,0-2-128-16,-1 1 128 0,-3-1-128 0,1 2 160 16,1-1-160-16,-2 0 160 0,0-2-160 0,-2 2 0 15,0 2 144-15,1 0-144 0,-1-1 128 0,1-1-128 0,0-1 160 0,1 3-160 16,-2-1 0-16,2 1 128 0,-1-2-128 15,1 1 0-15,-1-1 0 0,1 2 0 0,-2 2 0 16,-1-4 0-16,-2-2 0 0,2 0 128 0,0-1-128 0,0 4 0 16,2 2 0-16,-3-1 0 0,0-1 128 0,0-1-128 15,-1 1 0-15,1 0 0 0,1-1 0 0,-4 3 0 16,-1-1 160-16,2 0-160 0,-3 1 160 0,1-2-160 16,-9 2 128-16,10 0-128 0,-2 0 0 0,-8 0 0 15,0 0 176-15,0 0-176 0,0 0 192 0,0 0-192 16,7 2 0-16,-7-2 0 0,0 0 0 0,0 0 0 15,0 0 0-15,1 8 0 0,-1-8 0 0,-4 9 0 16,-3 1-432 0,-5-2-80-16,-3-1-32 0,-4 1-11504 0,-4 1-2304 0</inkml:trace>
  <inkml:trace contextRef="#ctx0" brushRef="#br1" timeOffset="73296.78">14309 4484 12895 0,'0'0'1152'16,"-8"0"-928"-16,8 0-224 0,0 0 0 0,0 0 2256 0,0 0 416 16,-7-6 80-16,7 6 0 0,0 0-1888 0,0 0-384 15,0 0-80-15,0 0-16 0,8 0-112 0,3 2-16 16,3-1-16-16,4 2 0 0,2-1 48 0,6 0 16 15,2-1 0-15,5 0 0 0,4-1 64 0,3 0 16 16,4-1 0-16,3 1 0 0,0 1 32 0,1 1 16 16,5 0 0-16,2 0 0 0,1-4 0 0,4 2 0 15,3 0 0-15,-1 0 0 0,-3 2-48 0,3 0 0 16,2 1 0-16,3-1 0 0,-1-2-16 0,1 0-16 16,0-1 0-16,-2 1 0 0,1 3-16 0,0-1 0 15,2-2 0-15,0 0 0 0,3 0-80 0,-6-2 0 16,-2-2-16-16,3 1 0 0,4 1-64 0,-2 0-16 0,2-1 0 0,-5 0 0 15,-2 0-160-15,1-2 160 0,1 1-160 16,-3 1 160-16,-1-1-160 0,0 1 0 0,2 0 144 0,-2 1-144 16,-5-2 0-16,2 1 128 0,-2 0-128 0,0-1 0 15,3 4 128-15,-3-1-128 0,1 0 128 0,-2 0-128 16,-3 0 0-16,-3 1 128 0,-2 0-128 0,4 0 0 16,1-1 0-16,-4 0 0 0,-2 0 0 0,0 2 0 15,1 1 0-15,-2 0 128 0,-6-2-128 0,0 2 0 16,-1 2 0-16,-1-2 144 0,-4-1-144 0,0 0 0 15,0 0 128-15,-1 1-128 0,-1 1 0 0,0-2 0 16,-4-4 0-16,-3 1 0 0,-1-2 128 0,-3 3-128 16,-3 2 128-16,0 2-128 0,-3-4 192 0,-2 1-192 15,0-1 208-15,-2 0-64 0,-1 0-16 0,1 1 0 0,-3 0 16 16,-7 0 0-16,9 2 0 0,-3-2 0 16,-6 0-144-16,0 0 128 0,5-3-128 0,-5 3 128 0,0 0-128 0,0 0 0 15,0 0 144-15,0 0-144 0,0 0 128 0,0 0-128 16,0 0 160-16,0 0-160 0,0 0 192 0,0 0-64 15,0 0-128-15,0 0 192 0,0 0-16 0,0 0-16 16,0 0 0-16,-9-4 0 0,-2 3-160 0,-2 0 0 16,0-1 0-16,-2 2 128 0,-2 0 0 0,-2 0 0 15,-2 0 0-15,-5 0 0 0,-4 0-128 0,-3 0-144 16,0-1 144-16,-2 2-208 0,-4 1 208 0,1 0 0 16,-4-2 0-16,-4 3 0 0,-3-3-128 0,-7-3 128 15,-6 2 0-15,-2 2-144 0,-3 2 144 0,1-1 0 16,-3 1-144-16,-5-2 144 0,-6-1 0 0,0 0 0 15,1 0 0-15,2 2 0 0,2 2 0 0,-1-1 0 0,-4 0 0 0,0-1 0 16,-2-2 0-16,2 0 0 0,-2 2 0 0,0 1 0 16,-7 0 0-16,4 2 0 0,3-1 0 0,0-1 0 15,-3-1 0-15,1 0 0 0,0-2 0 0,0 3 0 16,4 0 0-16,-2 0 0 0,-4 1 0 0,3-2 0 16,2 2 0-16,7-1 0 0,3-2 0 0,4-1 0 15,-2 0 0-15,4 2 0 0,3 1 0 0,3-2 0 16,6-2 0-16,4 1 0 0,3 1 0 0,2-1 0 15,2-1 0-15,5 0 0 0,-2 0 0 0,6 0 0 16,4 1 0-16,2 0 0 0,4 1 0 0,4-1 0 16,3-2 0-16,3 0 0 0,4 0 0 0,9 2 0 15,-6-2 0-15,6 2 0 0,0 0 0 0,0 0 0 16,16-3 0-16,1 1-192 0,2-5 32 0,9 3 16 0,6 0 144 16,5 1 0-16,4-1-144 0,3 0 144 0,5 1 0 0,3-1 0 15,7-1-144-15,9 1 144 0,1 0 0 0,5-1 0 16,2 3 0-16,7-1 0 0,7-1 0 0,3 3 0 15,0-2 0-15,1 1 0 0,4-2 0 0,2 2 0 16,2 1 0-16,1 0 0 0,-5-3 0 0,5 3 0 16,5-1 0-16,-2 2 0 0,-3-2 0 0,-1 0 0 15,-2 0 128-15,0 2-128 0,-10 0 0 0,0 0 144 16,1 0-144-16,-7 0 128 0,-5 0-128 0,-8 1 0 16,-10 1 144-16,-4 0-144 0,-3-1 0 0,-10 2 0 15,-9 1 0-15,-6-2 128 0,-5-2-320 0,-6-1-48 16,-4 0-16-16,-6 1 0 15,-10 0-2704-15,0 0-560 0</inkml:trace>
  <inkml:trace contextRef="#ctx0" brushRef="#br1" timeOffset="75715.339">10107 1327 14735 0,'0'0'1312'0,"0"0"-1056"0,0 0-256 0,0 0 0 15,0 0 704-15,0 0 64 0,0 0 32 0,0 0 0 16,0 0-672-16,0 0-128 0,-3-7 0 0,3 7 0 16,-8-7 0-16,-1 3-176 0,-4 0 176 0,-1 3-160 15,-3-2 160-15,-2 2-128 0,-8 1 128 0,1 0-128 16,-2-1 128-16,1 0 144 0,-3-1-16 0,-1 1-128 16,1 1 432-16,-3 1-32 0,-2-1 0 0,0-1 0 15,-1-1-16-15,-6-1 0 0,0 1 0 0,-3-1 0 0,-1 0-32 0,-2-1-16 16,-2 3 0-16,0-2 0 0,0 0 176 0,-5-2 48 15,-3 1 0-15,-3-1 0 0,0 4-208 16,-1 0-32-16,-1 1-16 0,2 0 0 0,-2 0-112 0,-4 0-32 16,-5-1 0-16,0 1 0 0,-2-1-160 0,3 0 192 15,-1-1-192-15,-3 1 192 0,-4-1-192 0,0 1 160 16,2-1-160-16,1 1 160 0,2 0-160 0,-3 0 160 16,-4 0-160-16,-2 0 160 0,3 1-160 0,2 0 192 15,3 0-192-15,-5 0 192 0,-5-1-64 0,-1-1-128 16,5 2 192-16,-3-1-64 0,0-3-128 0,-3 1 160 15,0-1-160-15,1 2 160 0,4 0-160 0,-4 0 160 16,-1 0-160-16,-1-2 160 0,1 2-160 0,1 0 192 0,2-1-192 0,-3-1 192 16,-2 0-192-16,3-1 192 0,5 2-192 0,1 1 192 15,-2 0-192-15,-3 0 128 0,1 2-128 0,5-2 128 16,2 2-128-16,0 0 0 0,-2 0 0 0,-1 2 128 16,0 0-128-16,3 1 0 0,4 0 0 0,-2 0 0 15,1-3 0-15,2 3 0 0,0 0 0 0,2 3 0 16,3-4 0-16,3 0 0 0,2-1 0 0,1 1 0 15,-3 1 0-15,2-1 0 0,2 0 0 0,3 0 0 16,4 1 0-16,-1 1 0 0,1-2 0 0,-1 0 0 16,-1-2 0-16,1 0 0 0,6 0 0 0,3 0 0 15,1 1 0-15,4-1 0 0,3 0 0 0,0 1 0 16,2 0 0-16,0 2 0 0,0-2 0 0,1-1 0 16,3 0 0-16,1 1 0 0,-1 1 0 0,4 1 0 0,3 1 0 0,0 0 0 15,3 0 0-15,2 2 0 16,-1-1 0-16,3 3 0 0,1 0 0 0,2 1 0 0,2-1-144 0,1 6 144 15,-2 0 0-15,3 4 0 0,1 1 0 0,-1 3-128 16,3 3 128-16,-1 2 0 0,1 6 0 0,-1 3 0 16,2 4-128-16,0 1 128 0,0-1 0 0,0 5 0 15,-2 2 0-15,3 4 0 0,-3 4 0 0,2 4 0 16,-1-1 0-16,-1 4 0 0,2 2 0 0,-2 2 0 16,0 2 0-16,2-1 0 0,1 1 0 0,-2 1 0 15,0-2 0-15,0-1 0 0,1-4 0 0,1-2 0 16,-2 0 0-16,0 0 0 0,2 2 0 0,-1-3 0 15,2-5 0-15,-1-3 0 0,3-3 128 0,2 1-128 16,1-1 0-16,-1-3 144 0,-1-4-144 0,2-2 0 16,2 2 0-16,0-2 128 0,0-3-128 0,1-3 0 0,0-2 144 15,2-4-144-15,5 1 0 0,-1-4 144 0,0-3-144 0,3-1 0 16,-2 2 128-16,5-4-128 0,1-3 0 0,1-2 0 16,3-4 0-16,3-1 0 0,0 1 0 0,3-4 0 15,1-2 0-15,4-1 0 0,2 0 128 0,6-2-128 16,2-3 0-16,4-4 0 0,2-1 0 0,3 0 0 15,-4 2 0-15,3 3 0 0,1 0 0 0,3-2 0 16,-1 0 0-16,7 0 0 0,6 2 0 0,0-1 0 16,-3-2 0-16,1 2 0 0,2-4 0 0,2 3 0 15,3 1 128-15,1 0-128 0,-1 0 0 0,0 0 0 16,1 2 0-16,1 1 0 0,3-1 0 0,1 0 0 16,-3-2 0-16,0 2 0 0,-3 2 0 0,3 0 0 15,1 1 0-15,-1 1 0 0,-1 1 0 0,-2 0 0 16,1-4 0-16,-1 2 0 0,4-1 0 0,1 0 0 0,-1 1 128 0,0 0-128 15,-3 0 0-15,4 0 0 0,2-3 0 0,0 1 0 16,3 0 128-16,-5 1-128 0,-2 2 0 0,2-1 0 16,-1-1 0-16,0 0 0 0,-1 0 0 0,-4 1 0 15,-1 0 0-15,1 2 0 0,1-1 0 0,1 0 0 16,-2 1 128-16,-3-1-128 0,-2 0 0 0,1 1 0 16,-1 5 0-16,2-6 0 0,1-3 0 0,-2 1 0 15,-4 2 0-15,-1 0 0 0,0 1 0 0,1 1 0 16,0-1 0-16,3-1 0 0,1-2 0 0,0 0 0 15,-3 1 0-15,-2 0 0 0,1 2 0 0,2 0 0 16,-1 0 0-16,-1-1 0 0,0-2 0 0,-1 1 0 16,0 2 0-16,1-1 0 0,0 0 0 0,-2-1 0 15,-4-2 0-15,1 1 0 0,-2-1 0 0,0 1 0 0,0 4 0 16,0-3 0-16,1-2 0 0,0 0 0 0,0-1 0 0,0 1 0 16,-3 0 0-16,0-1 0 0,-2-1 0 0,-1 2 0 15,2-2 128-15,1 1-128 0,-1-4 0 0,1 2 0 16,-4 0 0-16,0 0 0 0,-3 2 0 0,-1 0 0 15,-1-4 0-15,-1 2 0 0,0 0 0 0,0 1 0 16,0 3 0-16,-1-2 0 0,2-1 128 0,-2 1-128 16,-7 1 0-16,1-1 0 0,-2 2 0 0,0 2 0 15,-2-4 0-15,0 1 0 0,-1 0 0 0,2 1 0 16,-1 1 0-16,-3 3 0 0,-5-1 0 0,1 0 0 16,0-4 0-16,1 1 0 0,-5 0 0 0,-1 0 0 15,0 1 0-15,-3-1 0 0,-2-1 0 0,-3 2 0 16,-1 4 128-16,-1-2-128 0,-1-1 0 0,-9-2 0 15,0 0 144-15,9-1-144 0,-9 1 0 0,0 0 144 0,10 1-144 0,-10-1 128 16,0 0-128-16,0 0 128 0,0 0 64 0,0 0 16 16,4-6 0-16,-1-2 0 0,0 0 48 0,-3-1 16 15,-3 1 0-15,1-2 0 0,0-2-272 0,0-2 128 16,-5 2-128-16,1-3 0 0,-3-4 144 0,0 0-144 16,-3-4 0-16,-1-1 144 0,-2-1-144 0,1-5 0 15,1-5 0-15,1-2 0 0,-3-4 0 0,-1 1 0 16,-3 1 144-16,2-4-144 0,-1-5 0 0,3-2 0 15,4-5 0-15,0-2 128 0,-4-1-128 0,3-1 0 16,-1-4 0-16,-1 1 0 0,-3-2 0 0,-2-4 0 16,1-7 0-16,1 1 0 0,1 2 0 0,-2 6 0 15,2 2 0-15,0 1 0 0,1-1 0 0,-2-2 0 0,1-3 0 16,0 6 0-16,1 6 0 0,-1 1 0 0,-3-1 0 0,1 2 0 16,2 1 0-16,-1 4 0 0,2 4 0 0,-2 3 0 15,1 4 0-15,2 6 0 0,-1 4 0 0,2 6 0 16,-1 3 0-16,-1 4 0 0,1 0 0 0,1 3 128 15,3 3-128-15,-1 1 0 0,2 3 0 0,0 1 0 16,1 3 0-16,8 2-160 0,-8 0 160 0,0 0 0 16,1 0-240-16,-2 2 64 0,9-2 16 0,-6 7 0 15,3 1-1328 1,0 0-272-16,2 2-48 0</inkml:trace>
  <inkml:trace contextRef="#ctx0" brushRef="#br1" timeOffset="78447.053">17777 1136 19295 0,'0'0'848'0,"0"0"176"0,0 0-816 0,0 0-208 0,5-4 0 0,-5 4 0 0,0 0 0 0,0 0-208 15,0 0 32-15,0 0 16 0,0 0 160 0,0 0-160 16,-9 1 160-16,-2 1-160 0,-3-2 160 0,-3 1 0 16,0 4 0-16,-5-1-128 0,-1 1 128 0,-5-1 0 15,1-1 160-15,-2 1-160 0,-2-1 320 0,-1 2-48 16,-1 1 0-16,-4-1 0 0,-6-4-32 0,-4 1-16 15,-3 1 0-15,-4 1 0 0,1 4 16 0,-5-1 0 16,2-1 0-16,0 0 0 0,-2-2 0 0,-6-1 0 16,-6 0 0-16,-1 1 0 0,1 3-48 0,-1-2 0 15,-3-2 0-15,-4 0 0 0,-7 0-48 0,1 1-16 16,4 0 0-16,-3-1 0 0,-3-1-128 0,-5 0 0 0,-1 0 144 16,0 0-144-16,-1-4 0 0,-3 2 128 0,-4 0-128 15,4 0 0-15,1-1 0 0,-2 0 0 0,-4-1 0 0,3 1 128 16,2 1-128-16,0 0 0 0,-5-2 0 15,4 2 128-15,-4 0 64 0,4 0 0 0,1 0 16 0,-4 0 0 16,0 2-16-16,3 1-16 0,2 1 0 0,0-2 0 16,-2-1-176-16,2 0 0 0,3-1 144 0,3 0-144 15,1 0 0-15,1-1 0 0,-2-1 0 0,5 1 0 16,2-1 0-16,0 1 128 0,1-1-128 0,2 1 0 16,-3 1 0-16,10 0 0 0,2-1 0 0,5-1 0 15,0-3 0-15,3 3 0 0,1 0 0 0,4 1 128 16,4-1 64-16,3 1 0 0,3-2 16 0,6 3 0 15,3-2-16-15,4 2 0 0,1-1 0 0,5 0 0 16,1 0-64-16,4 0-128 0,3-1 176 0,2-1-176 16,2 2 208-16,5 0-64 0,0 0-16 0,2 0 0 0,-1 1 96 0,10 0 16 15,0 0 0-15,0 0 0 0,0 0-112 0,-1 11 0 16,1 0-128-16,4 2 192 0,0 1-192 0,3 3 0 16,0 1 0-16,2 4 0 0,-3 5 0 0,1 6 0 15,1 7 0-15,2 1 0 0,-3 6 0 0,0 2-128 16,-5 3 128-16,1 2 0 0,-2 3 0 0,-2 6 0 15,-3 5-128-15,-1 2 128 0,-1 2 0 0,2-2 0 16,-4 1 0-16,2-1 0 0,-1-1 0 0,2 4 0 16,0 3 0-16,0-7 0 0,-2-6 0 0,2-1 0 15,-3 1 0-15,1 0 0 0,1 1 0 0,-1-5 0 16,0-4 0-16,0-2 0 0,-1-4 128 0,0-2-128 16,1 1 0-16,-1-2 0 0,-1-2 0 0,0-1 128 15,-1 0-128-15,3-6 0 0,-2-3 0 0,2-5 0 0,-3 0 128 16,4-3-128-16,-3-3 0 0,4-1 0 0,-3-4 0 0,2-3 0 15,3-1 128-15,-1-1-128 0,-1-4 0 0,2 0 0 16,1-1 128-16,2-8-128 0,-1 9 0 0,1-9 144 16,0 0-144-16,0 0 0 0,0 0 0 0,0 0 0 15,0 0 128-15,0 0-128 0,0 0 0 0,10-6 128 16,1 1-128-16,2-1 0 0,3-1 0 0,3-1 128 16,2 0-128-16,2 3 0 0,4-1 0 0,1 0 0 15,5-3 0-15,0 3 192 0,3 1-192 0,4 1 192 16,-2 2-64-16,3-1-128 0,1 0 192 0,6 0-64 15,3 1-128-15,3 2 128 0,-1 0-128 0,3 2 128 16,1 1-128-16,1 0 0 0,2 0 0 0,4-1 128 16,7 0-128-16,1-2 0 0,0-2 0 0,1 4 0 0,-1 1 0 15,5-2 0-15,5-2 0 0,0 0 0 0,-2 1 0 16,0 0 0-16,-2 1 0 0,2 1 0 0,7-1 896 0,-4 1 112 16,-3 1 16-16,1 0 0 15,-1-1-1616-15,2 1-320 0,0 1-64 0,0-1-16 16,-3-1 848-16,1 0 144 0,2-1 0 0,0 2 128 0,-2-2-128 0,0 2 176 15,-5-2-176-15,4-1 192 0,-2-1-192 0,2 1 128 16,2 0-128-16,-3 1 128 0,-3 4-128 0,1-2 0 16,2-2 0-16,0 0 128 0,-2 0-128 0,-2-1 128 15,-3-1-128-15,1 0 128 0,0 1-128 0,-1 0 0 16,1-1 0-16,-2-2 0 0,-4-3 0 0,-1 1 0 16,-2-2 0-16,3 3 0 0,3 0 0 0,-5 0 0 15,-2-2 0-15,-3 1 0 0,-5-2 0 0,1 1 0 16,0-1 176-16,0 0-176 0,-2 2 128 0,-1 1-128 0,-4-1 0 0,0 3 144 15,-4-4 0-15,-4 2 0 0,0 0 0 0,-1 1 0 16,1 3-144-16,1 2 192 0,-4-2-192 0,3 0 192 16,-3 0-192-16,-1 0 0 0,-3 1 0 0,-2 1 0 15,-2-2 128-15,-3 2-128 0,0 1 0 0,-4 0 128 16,1-1-128-16,-2 0 0 0,-1-1 0 0,2 0 0 16,-3 4 0-16,0-2 0 0,-2 0 0 0,2 0 0 15,1 1 0-15,-2-1 0 0,-2 0 0 0,2 1 0 16,-2-1 0-16,0 1 0 0,-1 0 0 0,-1-2 0 15,1-2 0-15,-2 2 0 0,0 0 144 0,-2 2-144 16,0-2 0-16,1 1 128 0,0 0-128 0,-2 1 0 16,1-3 0-16,0 2 128 0,-3-2-128 0,1 1 0 0,3 1 0 0,-5-1 0 15,2 2 0-15,-9-4 128 0,10-2-128 16,0 1 0-16,0 0 0 0,-2 1 0 0,1 0 0 0,0 1 128 16,1 1-128-16,1-1 0 0,-2-1 0 0,2-2 0 15,1-1 0-15,2 2 0 0,-2 3 0 0,2-2 0 16,-1-1 0-16,2 0 128 0,2 1-128 0,-1 0 0 15,1 2 0-15,3-2 0 0,-2-1 0 0,3 0 0 16,-1-2 0-16,0 3 0 0,-2 3 0 0,2-1 0 16,0-1 0-16,0 0 0 0,-1-1 0 0,-1 1 0 15,1 0 0-15,2 1 0 0,-1-1 0 0,2 2 0 16,-1 1 0-16,2-1-128 0,1 0 128 0,3-3 0 16,-2 0 0-16,-1 4 0 0,-2 1 0 0,2 1 0 15,5-3 0-15,-3-1 0 0,-1-2 0 0,2 2 0 0,-4 0 0 16,2-1 128-16,-2 0-128 0,0 2 0 0,-2 2 0 15,0-3 0-15,0-2 0 0,0-1 0 16,1 0 0-16,-3 2 0 0,-2 1 0 0,3 1 0 0,3-1 0 0,-4 0 0 16,-3-2 0-16,1 1 0 0,-1-1 0 0,1 0 0 15,-1-1 0-15,-1 3 0 0,-4 1 0 0,2-1 0 16,-2-2 0-16,0-1 0 0,-2 0 0 0,-9 1 0 16,6 1 0-16,-6-1 0 0,0 0 0 0,0 0 0 15,0 0 0-15,9-2 0 0,-9 2 128 0,0 0-128 16,0 0 160-16,0-10-32 0,0 1-128 0,-3 0 192 15,-2 1-64-15,0-2-128 0,-2-3 176 0,-1-2-176 16,-1-1 256-16,-1-5-64 0,-5-4-16 0,1-3 0 16,-1-4-176-16,-3-2 128 0,-4-2-128 0,0-6 128 0,0-4-128 15,-1-2 0-15,-1-1 0 0,0 1-176 0,-1-1 176 16,2-1 0-16,-3-5 0 0,4-2-128 0,-2-1 128 0,2 1 0 16,0 2 0-16,1 2 0 0,0 0 0 0,1-2 0 15,0-4 0-15,3 0 0 0,0-3 0 0,2 4 0 16,-1 3 0-16,1 0 0 0,-3-3 0 0,1-2 0 15,0-4 0-15,1 3 0 0,-1 2 0 0,1 5-160 16,-1 3 160-16,2 7 0 0,1 4 0 0,-1 4 0 16,0 1 0-16,2 2 0 0,1 2 0 0,-2 2-128 15,2 2 128-15,1 5 0 0,1 3 0 0,-2 0 0 16,1 3-128-16,2 0 128 0,-2 4 0 0,3 1-128 16,-1 1 128-16,0 0 0 0,1 2-144 0,1 0 144 15,1 0 0-15,1 2-144 0,-1 0 144 0,2-2 0 0,2 1 0 0,2 7 0 16,-6-6 0-16,6 6 0 0,-3-6 0 0,3 6 0 15,0 0 0-15,0 0 0 16,0 0 0-16,0 0 0 0,0 0 0 0,0 0 0 0,0 0 0 0,0 0 0 16,0 0 0-16,0 0 0 0,0 0 0 0,0 0-128 15,0 0 128-15,0 0 0 0,-8 2 0 0,8-2-128 16,0 0 128-16,-10 4 0 0,1-2 0 0,1 3 0 16,-2-3 0-16,1-2 0 0,-3 0 0 0,-4 1 128 15,-2-1-128-15,-3 0 0 0,0-2 128 0,-2 0-128 16,-4-2 192-16,-2 3-48 0,1-3 0 0,-3 2 0 15,-2 1 64-15,-2 0 16 0,-7-1 0 0,-2 1 0 16,-4-2-96-16,1 2 0 0,-1 1-128 0,2 1 192 16,0 1-192-16,2 0 0 0,2-2 0 0,1 3-10976 15,2 0-2128-15</inkml:trace>
  <inkml:trace contextRef="#ctx0" brushRef="#br1" timeOffset="81471.158">3630 5727 11055 0,'-9'0'976'16,"-7"-5"-784"-16,-3-2-192 0,6 0 0 16,4 6 1152-16,2-2 176 0,-4-1 32 0,3 0 16 15,4-2-1056-15,4 6-320 0,0 0 128 0,-6-5-128 16,-4-1 0-16,5 0 128 0,-1-1-128 0,0 2 0 0,-4 0 0 0,1 1 128 15,1-1-128-15,2 0 0 0,-1-3 0 0,0 4 0 16,0 3 0-16,7 1 0 0,-9-7 272 0,1 2-16 16,-1-1 0-16,2 2 0 0,-1-2 384 0,1 2 80 15,7 4 16-15,-6-3 0 0,1-6 240 0,2 3 48 16,3 6 16-16,-1-6 0 0,0-1-272 0,1 7-64 16,0 0-16-16,0 0 0 0,5-8-336 0,4 4-64 15,2 1-16-15,1-1 0 0,3 0-80 0,1 2-32 16,5 3 0-16,2-2 0 0,-2-3 16 0,7 0 0 15,6 1 0-15,3 1 0 0,5 0-32 0,0 0 0 16,-1 0 0-16,2-3 0 0,1-3-144 0,1 2 192 16,2 4-192-16,7-3 192 0,7-7-48 0,1 2 0 15,-4 4 0-15,3 1 0 0,0-1-144 0,2 1 192 0,1-1-192 0,5-3 192 16,1 1-192-16,1 0 160 0,-2 3-160 16,-1 1 160-16,0 1-160 0,5-1 192 0,5 1-192 0,-1 0 192 15,-3 0-192-15,-2-1 192 0,4 2-192 0,2-1 192 16,2-1-192-16,-2 1 128 0,-2 2-128 0,2-1 128 15,1 2-128-15,1 0 0 0,-1 1 144 0,-2-2-144 16,-1-4 0-16,1 1 128 0,-1 2-128 0,2 0 0 16,-1-1 0-16,-4 0 0 0,-4-1 0 0,2 2 128 15,3 0-128-15,-1 4 0 0,-1-1 0 0,-4-1 0 16,-7-3 0-16,1 3 128 0,-3 0-128 0,-1 2 0 16,0 0 896-16,-1 0 128 0,-3 0 0 0,-3-1 16 15,-9-2-1616 1,0 0-336-16,-2-1-64 0,-5 1-16 0,-2 1 848 0,-3 0 144 0,-2 0 0 0,0 1 128 15,-5-1-128-15,-4 0 128 0,-5-2-128 0,-1 2 128 0,-1 1-128 0,-2 1 128 16,-10-2-128-16,0 0 128 0,0 0 128 16,0 0 48-16,0 0 0 0,0 0 0 0,-9-1 112 0,-1 0 32 15,1 1 0-15,-8-2 0 0,-5-3-304 0,0 2-144 16,-2 1 160-16,-3-1-160 0,-3 1 0 0,-2 1 0 16,-1 0 0-16,-4 1 0 0,-3 1 0 0,-2 0 128 15,-4 0-128-15,-6 0 0 0,-2-1 0 0,0 2 0 16,-1 0 0-16,-1 1 0 0,-1-2 0 0,-2 1 0 15,-5-2 0-15,-1 3 0 0,-1-1 128 0,0 2-128 16,-6 2 0-16,3-3 0 0,-6-2 128 0,3-1-128 16,0 0 0-16,1 0 0 0,-1 2 0 0,-2 2 0 15,-3 0 0-15,2-1 0 0,-2-1 128 0,1 1-128 16,1 0 0-16,-1 0 0 0,-3-1 0 0,1-2 0 0,2 0 0 16,2 4 0-16,0 2 0 0,1 1 0 0,-7 0 0 15,6-3 0-15,-2 1 0 0,3 0 0 0,3-2 0 0,-1 3 0 16,0 0 0-16,2 3 0 0,3-1 0 0,1-4 0 15,3 1 0-15,0-3 0 0,3-1 0 0,0 2 0 16,-1 0 0-16,5-1 0 0,4-4 0 0,1 2 0 16,6 4 0-16,2-1 0 0,4-1 0 0,1-2 0 15,3-2 0-15,2 0-240 0,1-1 80 0,4 0 16 32,5 3-1584-32,3-2-304 0</inkml:trace>
  <inkml:trace contextRef="#ctx0" brushRef="#br0" timeOffset="85821.878">3863 5435 8287 0,'0'0'368'0,"-3"-10"80"0,-1-1-448 0,2 2 0 0,2 9 0 16,-1-12 0-16,-4-3 704 0,1 2 48 16,-1 2 16-16,0 1 0 0,-2 0 80 0,2 2 32 0,-3-1 0 15,0 4 0-15,0 1 224 0,0 0 48 0,-2 0 16 0,0 2 0 16,0-2-112-16,3 2-32 0,7 2 0 0,0 0 0 16,-8-1-336-16,8 1-80 0,0 0-16 0,0 0 0 15,0 0-448-15,0 0-144 0,0 0 0 0,4 9 0 16,7 0 0-16,5-2 0 0,2-1 0 0,9-1 0 15,1 2 176-15,9 0 16 0,3-2 16 0,9-2 0 16,1-3 208-16,9 1 32 0,-1 2 16 0,4 1 0 16,2 0-96-16,2 0-32 0,5-2 0 0,4 0 0 15,3 3 48-15,1-1 16 0,1 1 0 0,3 0 0 16,5-3-80-16,-2 1 0 0,-1 5-16 0,3-2 0 16,4 0-96-16,1 0-16 0,2-3 0 0,2 4 0 0,-4 0-32 15,6 2-16-15,2-3 0 0,-4-2 0 0,-2-1-144 16,-1 2 128-16,1 2-128 0,-3-1 128 0,0-4-128 0,-4 1 128 15,-3 0-128-15,1 0 128 0,-2-4-128 0,-5 1 0 16,-5 1 0-16,-5 0 0 0,-7 0 128 0,-2-1-128 16,-4-7 0-16,-2 5 128 0,-3 4-128 0,-5 2 0 15,-3 0 0-15,-7 3 128 0,-3-3-128 0,-5 1 0 16,-5-1 0-16,-2-1 0 0,-4-3 0 0,-4 1 128 16,-4 2-128-16,0-1 0 0,-2 0 0 0,-7-2 128 15,0 0-128-15,0 0 0 0,0 0 256 0,-8 3-16 16,-3-2-16-16,-5-1 0 0,-3 1 0 0,-6-1 0 15,-1 2 0-15,-11-2 0 0,-6-3-224 0,-3 1 144 0,-3 0-144 16,-5 1 128-16,-4 2-128 0,-3-2 128 16,-1-5-128-16,-6 4 128 0,-7 1 0 0,-3 0-128 15,-2 0 192-15,-1 0-64 0,-4-3-128 0,-3 2 192 0,-4-1-192 16,-2 0 192-16,1-4-64 0,-6-1 0 0,-6 0 0 16,1 2 0-16,1 3-128 0,-9 1 128 0,-3 0-128 0,3 2 128 15,-2 0-128-15,0 0 0 0,-4-1 0 0,3 1 0 16,2 3 0-16,-2 1 0 0,3 4 0 0,4-2 0 15,4-2 0-15,2-2 0 0,-1-6 0 0,7 6 0 16,6 3 0-16,8 1 0 0,5-3 0 0,1-3 0 16,2-3 0-16,8-1 0 0,7 1 0 0,5-1 0 15,5-1 0-15,9 1 0 0,2-1 0 0,7 0 0 16,6-3 0-16,4 0 0 0,6 1 0 0,6 0 0 16,0 2 0-16,6-1 0 0,4-2 0 0,5 3 0 15,6 1 0-15,5 2-272 0,6 4 64 0,7-2 16 0,2-3 32 16,9 2 16-16,6 1 0 0,10 4 0 0,9 2 144 0,5 2-128 15,3 0 128-15,9 3-128 0,8 2 128 0,6 2 0 16,5-2 0-16,8 1 0 0,8-1 0 0,2 1 0 16,3 3 0-16,7 0 0 0,1 2 0 0,1 0 0 15,-5-1 0-15,4 0 0 0,1-2 0 16,-1-1 0-16,-2-2 0 0,0-2 0 0,-1 1 0 0,0-2 0 16,-4-2 0-16,-6-2 128 0,-3-1-128 0,-6-1 144 15,0 1-144-15,-5-3 160 0,-7-5-160 0,-5 2 192 16,-8-3-192-16,-5 2 192 0,-7-1-192 0,-7 1 128 15,-8 0-128-15,-9-2 128 0,-10-2-128 0,-8 1 192 16,-7-2-192-16,-9 3 192 0,-6 0-48 0,-8 4 0 0,0 0 0 0,-12-10 0 16,-7-1 96-16,-8 0 16 0,-11 2 0 0,-6 0 0 15,-5-2-256-15,-7 0 128 0,-9-1-128 0,-10 2 0 16,-4 3 128-16,-7 2-128 0,-8 0 0 0,-4 0 0 16,-2-1 192-16,-7 2-64 0,-8-1-128 15,-4 1 192-15,-4 1-48 0,-2 3-16 0,-4 1 0 0,-3 0 0 16,-4-2 48-16,1-2 0 0,3-2 0 0,-1 2 0 15,-4 2 0-15,4 0 0 0,3 1 0 0,3-1 0 16,4-2-48-16,3 0 0 0,5 2 0 0,7-1 0 16,6 2 0-16,9 0 0 0,9-2 0 0,7 0 0 15,6 0 32-15,13 0 0 0,7-1 0 0,11-2 0 16,7 4 0-16,7-1 0 0,11-2 0 0,6 0 0 16,6 0 32-16,3 4 0 0,15-4 0 0,12-3 0 15,9-2-320-15,11 0-64 0,10-2-16 0,9 0 0 16,8-1 208-16,13 3-176 0,9 3 176 0,10-4-160 0,4-4-96 0,13-1-32 15,5 2 0-15,11-1 0 16,6 0-1168-16,1 0-224 0,2 2-48 0,4-1-9296 16,4-3-1856-16</inkml:trace>
  <inkml:trace contextRef="#ctx0" brushRef="#br0" timeOffset="89024.627">18488 1674 28559 0,'0'0'2544'0,"2"-7"-2032"0,2-1-512 0,-4 8 0 16,0 0-208-16,0 0-144 0,6-6-32 0,-6 6 0 15,5-7 192-15,-5 7 16 0,2-9 16 0,-2 9 0 16,-3-7-96-16,-1 1 0 0,0-3-16 0,-4-1 0 16,-2 2 32-16,-2 1 16 0,-2-2 0 0,-1 0 0 15,-2-1 224-15,-4-1 0 0,0-3-160 0,-4-2 160 16,-1 1 0-16,-3-2 0 0,-3 1 160 0,-3-1-160 0,-1 3 384 0,-3 0-48 15,-1-3 0-15,-1 1 0 0,-1-1 64 0,-1 1 16 16,-1-1 0-16,-7 2 0 0,-3-2 16 0,-3 1 0 16,-5 1 0-16,0-1 0 0,0 3-112 0,-1 0 0 15,-5-3-16-15,-5 3 0 0,-9-1-304 0,1 2 128 16,1 1-128-16,-1-1 0 0,-2-2 128 0,-9 2-128 16,-1 4 0-16,1-2 0 0,-2 0 0 0,-5 1 0 15,-4 2 0-15,-1 2 0 0,3-1 0 0,-2 1 0 16,-6-1 0-16,1 4 0 0,0 2 0 0,-2 2 0 15,-4 1 0-15,2 0 0 0,0-3 0 0,-2 0 0 16,-4 0 0-16,5 0 0 0,3 0 0 0,-1 0 0 16,-5-3 0-16,0 0 0 0,0 2 0 0,-2-2 0 15,-2-3 0-15,2 2 0 0,-3 1 0 0,-1 1 0 0,-2-1 0 16,0 1 0-16,1 1 144 0,-1 4-16 0,-3 5-128 16,2-4 192-16,-3-2-192 0,3 0 176 0,1 3-176 15,-1-1 160-15,2-1-160 0,0-1 0 0,-2 2 0 0,-1-1 0 16,0-4 0-16,2 1 0 0,2 0 0 0,0-2 0 15,-1 1 896-15,2 0 128 0,2-1 48 0,-2 0 0 16,-2-3-864-16,2 3-208 0,4 0 0 0,-4-2 0 16,3-4 0-16,2 0 0 0,2 1 0 0,-3 2 0 31,-6 4-768-31,2 3-208 0,5 2-48 0,1-4 0 0,-3-4 832 0,0 3 192 0,2 2 0 0,0-2 0 16,-2-2 0-16,4 1 0 0,1 4 0 0,-1-2 0 15,-3 0 0-15,1-1 0 0,3 3 0 0,-2-2 0 16,1-2 0-16,3 1 0 0,2 3 0 0,-1 0 0 0,-1-2 0 0,6 1 0 15,-1 1 0-15,2 1 0 0,-5-2 0 0,4-1 0 16,4-3 0-16,-1 0 0 0,-1-1 0 0,2-1 0 16,2 0 0-16,1 0 0 0,-2 3 0 0,3 0 0 15,1-1 0-15,2-1 0 0,2-1 0 0,-3-1 0 16,-2 0 0-16,4 1 0 0,1 5 0 0,2-2 0 16,-1 1 0-16,0-1 0 0,-2-1 0 0,3 0 0 15,2 2 0-15,0-2 0 0,-2 0 0 0,3 2 0 16,-2 1 0-16,3 4 0 0,0 2 0 0,-2-1 0 15,4-1 0-15,0 1 0 0,5 3 0 0,-2 1 0 16,1 2 0-16,-2 3 0 0,-1 1 0 0,5 0 0 16,3 1 0-16,-2 0 0 0,-1 3 0 0,1 2 0 15,-1 1 0-15,4 2 0 0,4 0 0 0,-4 2 0 16,-3-2 0-16,5 2 0 0,2 4 0 0,5 0 0 0,4 3 0 0,-1 2 0 16,1 2 0-16,-1 4 0 0,0 4 0 15,3 0 0-15,4 1 0 0,4-1 0 0,3-2 0 16,2 6 160-16,3 4-160 0,0 0 0 0,1 5 144 0,3-1-144 15,1 0 0-15,3-3 0 0,8-1 0 0,0 4 128 16,7 0-128-16,4 3 0 0,2-2 0 0,6 0 0 16,2-6 0-16,4-3 0 0,4-1 0 0,6 0 128 15,4 2-128-15,5-3 0 0,5-2 0 0,1-1 0 16,5 0 0-16,5 0 0 0,6-4 0 0,0-2 0 16,3-2 0-16,3-2 0 0,3-2 0 0,4-2 0 15,6-2 0-15,4-3 0 0,7-3 0 0,1 3 0 0,-1 4 0 16,7-6 0-16,6-4 0 0,1-3 0 15,6-1 0-15,1-1 0 0,0-3 0 0,4-3 0 0,5 3 0 16,-1-2 0-16,-1 0 0 0,6-2 0 0,7-4 0 16,0 0 0-16,-1 1 0 0,6 1 0 0,2 1 0 0,2-2 0 15,0 0 0-15,4 0 128 0,2-1-128 0,-1 0 0 16,-1 2 0-16,3-3 0 0,5 3 0 0,1-1 0 16,0-3 0-16,1 2 0 0,2-2 0 0,-2 0 0 15,3-2 0-15,-1 2 0 0,1 4 0 0,0-1 0 16,4 2 0-16,-2-3 128 0,-1-2-128 0,-1 1 0 15,-1 1 0-15,4 3 0 0,2-2 0 0,-3 1 0 16,-4-2 0-16,4 0 0 0,6 1 0 0,-3-1 128 16,0-1-128-16,-3 1 0 0,-1 2 0 0,1-1 0 15,4-2 0-15,-1 2 128 0,-2-2-128 0,-3 2 0 0,-4 1 0 0,1 0 128 16,-2 0-128-16,0 1 0 0,-2 0 0 0,3 0 0 16,-2 2 0-16,-2 0 0 0,-3-1 0 0,3 1 0 15,1-1 0-15,-2-1 0 0,-4 0 0 0,1 2 0 16,0 0 0-16,0 1 0 0,-3 0 0 0,2 0 0 15,0-3 0-15,0 0 0 0,-2-3 0 16,-1 3 0-16,-1-1 0 0,2 1 144 0,0-3-144 0,0 1 0 16,-6 3 0-16,4-3 0 0,-1-3 0 0,-2 1 0 15,-1 0 0-15,0-2 0 0,4-1 128 0,-1 1-128 16,-3 0 0-16,2 0 0 0,2 1 0 0,-3-2 0 16,0-3 0-16,0 1 0 0,1 0 0 0,-4 1 0 15,-5-1 0-15,1 1 0 0,3-2 0 0,-4 0 0 16,-3 1 0-16,0 0 0 0,3 0 0 0,-2-2 0 15,-4 1 0-15,1-3 0 0,2 2 0 0,-4 1 0 0,0 0 0 0,-1 1 0 16,0-1 0-16,2 0 0 16,0-2 0-16,-4 0 0 0,-4-2 0 0,3 2 0 0,1-1 0 15,-3 3 0-15,-6-1 0 0,0-1 0 0,-3-3-160 0,2 1 160 16,1 0-160-16,-7 1 160 0,-5-2 0 0,0-1 0 16,-1-2 0-16,1 2 0 0,-1 0 0 0,-2 0 0 15,-5 2-128-15,-2-3 128 0,-2-4 0 0,1 2 0 16,-1 0 0-16,1-3 0 0,-3 1 0 0,-4-1 0 15,-2 1 0-15,-3-6 0 0,0 0 0 0,0-1 0 16,0-2 0-16,-4 1 0 0,1 0 0 0,-6 2 0 16,-3-3 0-16,-4 2 0 0,-1 0 0 0,-5 0 0 15,-2-1 160-15,0-2-160 0,-5 1 128 0,-1-2-128 16,-5-2 128-16,0-1-128 0,-2-1 0 0,-3 0 0 16,-3-2 0-16,-5-2 0 0,-1-2 128 0,-4 1-128 15,-1 1 128-15,-1 0-128 0,-7-4 0 0,0 1 128 0,-1-1-128 0,-5-1 0 16,-1-2 0-16,-4 1 128 0,-1 0-128 0,-4 0 0 15,-2 1 0-15,-3 2 0 0,-5 2 0 0,-2 3 0 16,-4 4 0-16,-3-1 0 0,-5 0 0 0,-5 0 0 16,-1-2 0-16,-2 0 0 0,3 0 0 0,-5-2 0 15,-4-2 0-15,-4 0 0 0,-6 1 0 0,1 2 0 16,3 2 0-16,-2 2 0 0,-2-1 0 0,-4 1 0 16,-4 3 0-16,1 1 0 0,0-2 0 0,1 0 0 15,-4-1 0-15,-2-2 0 0,-8 1 0 0,4 0 0 16,4-2 0-16,-7 3 0 0,-2-1 0 0,-1 3 0 15,0 2-128-15,-4 2 128 0,0 0 0 0,-3 1 0 16,-3 2 0-16,2 1 0 0,2 3 0 0,-7-2 0 0,-3 1 0 0,-3-1 0 16,1-1 0-16,-2 3 0 0,-4 2 0 0,0-2-192 15,1-2 64-15,-3 3 128 0,-2 2-224 0,-1 0 80 16,-1-5 16-16,-2 3 0 0,-1 1 128 0,0 0 0 16,-1 0 0-16,-2 0-128 0,1-4 128 0,-4 4 0 15,-2 0 0-15,1 3 0 0,-3 2 0 0,3-1 0 16,2-1 0-16,-7 3 0 0,-4-1 0 0,4 4 0 15,4 2 0-15,-2-1 0 0,-5-1 0 0,-2 2 0 16,1 1 0-16,2 1-128 0,3 0 128 0,-2 1 0 16,-2 1 0-16,2 0 0 0,2 0 0 0,-3-1 0 15,-4 0 0-15,3 0 0 0,1 4 0 0,3-2 0 16,3-2 0-16,-1-1 128 0,-7 0-128 0,6-2 0 0,3 2 0 16,0-1 0-16,-4 0 0 0,3 1 0 0,0 1 0 15,-1-1 0-15,4-2 0 0,-3 0 0 0,0 1 0 16,0 2 0-16,0 2 0 0,0 2 0 0,0 2 0 0,3-1 0 15,-1-3 0-15,3 3 0 0,-1 3 0 0,1-1 0 16,-3-2 0-16,2 2 0 0,1-3 0 0,1 2 0 16,-1 2 0-16,1-4 0 0,4-4 0 0,-2 4 0 15,2 4 0-15,2-1 0 0,0-1 0 0,2-1 0 16,2 2 0-16,0-2 0 0,0-2 0 0,3 1 0 16,1-1 0-16,3 1 0 0,2-3 0 0,0 3 0 15,-4 2 0-15,4 0 0 0,4-2 0 0,1 0 0 16,-1 2 0-16,1 2 0 0,3 0 0 0,1 1 0 15,0-2 0-15,7 2 0 0,4 2 0 0,1 1 0 0,-3-2 0 16,3 1-160-16,2-2 160 0,5 4 0 16,3 0-240-16,0 0 64 0,0 0 16 0,2 0 0 0,-1 3-16 0,7 2 0 15,5-2 0-15,1 1 0 0,-5-1 176 16,4 0-208-16,3 6 80 0,2 0 128 0,3 0-144 0,5 0 144 16,-1 0 0-16,4 3 0 0,-1-1 0 0,-1 3-128 15,4 0 128-15,2 3 0 0,1 1 0 0,5 3 0 16,1 5 0-16,5 0 0 0,2-2 0 0,3 0 0 15,1-3-128-15,4 1 128 0,3 0 0 0,2 3 0 16,1 1 0-16,3 0 0 0,3-1 0 0,5 3 0 16,0 4 0-16,4 0 0 0,2-1 0 0,3-1 0 15,6-2 0-15,0-3 0 0,3-4-128 0,5 2 128 16,4-1 0-16,2 4 0 0,0 2 0 0,5-3-128 16,6-3 128-16,2-3 0 0,3-2 0 0,3-2 0 15,7 0-128-15,5 0 128 0,3-2 0 0,1 0-128 0,1-2 128 0,5 4 0 16,5-2 0-16,0 0 0 0,3 2 0 0,1-2 0 15,2-2 0-15,3-1-128 0,2-1 128 0,6-1 0 16,3-2 0-16,0-1 0 0,-1-3 0 16,4-1 0-16,4 1 0 0,1-2 0 0,-1 1 0 0,1-1 0 15,3-3 0-15,4 0 0 0,5 0 0 0,0 1 0 16,-2 3 0-16,4-2 0 0,3 0 0 0,1 1 0 16,-3 0 0-16,5-1 0 0,0-2 0 0,5 4 0 15,0 0 0-15,1 1 0 0,-2-3 0 0,8 0 0 16,5-3 0-16,1 1 0 0,-5 3 0 0,5-3 0 15,1-2 0-15,4-1 0 0,0-3 0 0,1 0 0 16,0-1 0-16,4 1 0 0,1-2 0 0,1-1 0 16,-2 1 0-16,1-1 0 0,2 0 0 0,6-1 0 15,3-2 0-15,-1-2 0 0,-2-1 0 0,2 1 0 0,2 1 0 0,2-2 0 16,5-1 0-16,0 0 144 0,1 3-144 0,4-3 160 16,1 0-160-16,1-4 160 0,2-3-160 15,4-1 0-15,5-2 0 0,3-5 0 0,5-4 128 0,0 0-128 16,-2 0 0-16,3-3 128 0,-2-3-128 0,3-1 0 15,3 0 0-15,-3 2 0 0,-2 0 0 0,2 2 0 16,1-5 0-16,-2 0 0 0,0-2 0 0,0 0 0 16,-6 0 0-16,-2 0 128 0,1-4-128 0,-6 2 0 15,-1-1 0-15,-3 3 0 0,-1-1 0 0,-4-1 0 16,-2-1 0-16,-7-2 0 0,-7 0 0 0,-4 1 0 0,-3-2 0 16,-7 5 0-16,-6 2 0 0,-8 2-256 0,-7 4 48 0,-5 2-8672 15,-6 4-1728 1</inkml:trace>
  <inkml:trace contextRef="#ctx0" brushRef="#br0" timeOffset="92140.194">12842 4884 11455 0,'0'0'512'0,"0"0"96"0,0 0-480 0,7-7-128 16,-7 7 0-16,8-4 0 0,-8 4 288 0,0 0 32 15,0 0 16-15,0 0 0 0,0 0-336 0,0 0 144 0,0 0-144 0,0 0 0 16,0 0 464-16,0 0-16 0,0 0 0 0,0 0 0 16,0 0 64-16,0 0 0 0,0 0 0 0,-8-3 0 15,0 1-192-15,-3-2-16 0,0 2-16 0,-1 0 0 16,1 1 0-16,-4 1 0 0,0-4 0 0,-1 4 0 15,-4 3-64-15,0-1-16 0,0-1 0 0,-1 2 0 16,-5-1-16-16,2 0 0 0,-1 0 0 0,2 0 0 16,0-2 240-16,0 1 32 0,0 0 16 0,1 1 0 15,-1 1-64-15,1-2-16 0,0-1 0 0,2 2 0 16,-1 1-112-16,4 0-32 0,-1 0 0 0,3-1 0 16,0 0-256-16,3 0 0 0,2-2 0 0,4 2 0 15,6-2 0-15,0 0 0 0,-6 5 0 0,6-5 0 16,0 0 0-16,0 0 0 0,0 0 0 0,0 0 0 15,1 9 0-15,-1-9 128 0,4 7 16 0,1 0 0 0,-5-7-16 16,6 12-128-16,0-1 192 0,1 1-64 0,-1 1-128 16,1 1 160-16,-3 1-160 0,1 5 160 0,-3 0-160 0,2 2 160 15,-1 0-160-15,-1 2 160 0,-1 3-160 0,-2 1 0 16,-2-2 0-16,0 2 0 0,-2 0 0 0,-1 1 0 16,-1-1 0-16,-1 0-176 0,-1-4 176 0,0-1 0 15,1-1 0-15,0 0 0 0,-3 6 0 0,5-4 0 16,1-3 0-16,-1-1 0 0,-1-2 0 0,-1 0 144 15,0-2-144-15,1 1 0 0,2-5 128 0,0-1-128 16,4 0 0-16,-1 1 0 0,1-3 0 0,2-1 0 16,-1-8 0-16,8 4 0 0,0 2 160 0,1-3-160 15,-2 0 128-15,5-1-128 0,5-2 320 0,1 0-32 16,-1 1 0-16,3-1 0 0,0 0-96 0,1 0 0 0,1-1-16 0,-3 0 0 16,3-3-176-16,-1-1 160 0,0 1-160 0,-1 0 160 15,1-3-160-15,-2 2 0 0,0-3-192 0,1 2-7952 16,0 1-1584-1</inkml:trace>
  <inkml:trace contextRef="#ctx0" brushRef="#br0" timeOffset="92483.594">12724 5275 21183 0,'-12'-8'1888'0,"6"5"-1504"0,0-2-384 0,-1 1 0 0,7 4 1280 0,0 0 192 15,0 0 48-15,0 0 0 0,0 0-1232 0,0 0-288 16,0 0 0-16,0 0 0 0,0 0 0 0,9-4-160 15,1 2 160-15,1 1-208 0,0 1 208 0,3-2 0 16,2-1 144-16,1 3-144 0,1 2 0 0,1 0 0 16,1-2 0-16,-1-1 0 0,1-1 0 0,1-2 0 15,0 0 128-15,0 2-128 0,0 0 0 0,0-1 0 0,0 1-192 16,-2 0 192 0,0 0-1808-16,-1-1-256 0,-1-1-48 0,1 1-7424 0</inkml:trace>
  <inkml:trace contextRef="#ctx0" brushRef="#br0" timeOffset="92874.026">13448 4935 24879 0,'0'0'2208'0,"0"0"-1760"0,0 0-448 0,0 0 0 0,-4 6 464 0,-1 4 16 15,5 2 0-15,-1 1 0 0,-2 3-480 0,-2 3 0 16,-1 3 0-16,0 5 0 0,1 4 0 0,-3 1 0 16,0-4 0-16,-3 1 0 0,-1 1 0 0,0-2 0 15,1 1 0-15,-1-2 0 0,0-2 0 0,2-1 0 16,1-1 0-16,3-1 0 0,0-1 0 0,4-4 0 15,2-1 0-15,0-2 0 0,2 0 0 0,2-3 0 16,1-2 0-16,1-3 0 0,-6-6 0 0,12 5 0 16,1 2 176-16,-1-3-176 0,2-4 368 0,3 0-48 15,1 0 0-15,0-2 0 0,1-2-80 0,2 0-32 16,1 0 0-16,0-2 0 0,1-2-208 0,-3 2 0 0,-1 2 0 0,2-2-160 31,-2 3-1392-31,1 1-288 0,0-1-48 0</inkml:trace>
  <inkml:trace contextRef="#ctx0" brushRef="#br0" timeOffset="93123.696">13909 5404 11055 0,'0'0'976'0,"0"0"-784"0,0 0-192 0,0 0 0 0,0 0 2928 0,9 7 528 16,-2 1 128-16,0 2 0 0,0 1-2880 0,-3 2-704 16,0 2 0-16,-1 1 0 0,-3 1 0 0,-3 2 0 15,-1-2 0-15,-3 3 0 0,1 2 0 0,-3-1 128 16,-2 0-128-16,-1-2 0 0,0-5 144 0,0 1-144 16,0 1 0-16,-3-4 144 15,2 0-1808-15,2-2-384 0</inkml:trace>
  <inkml:trace contextRef="#ctx0" brushRef="#br0" timeOffset="93723.968">14625 4884 19343 0,'0'0'848'0,"-4"-5"192"0,4 5-832 16,0 0-208-16,0 0 0 0,0 0 0 0,-8-3 1024 0,8 3 144 15,-8 6 48-15,2 2 0 0,-1 1-960 0,-1 7-256 16,1 3 0-16,-1 3 0 0,0 3 0 0,-1 3 0 16,1 4 0-16,-4 5 0 0,-2 2 0 0,-1 4 0 15,-3-3 0-15,0-2 0 0,-2-1 0 0,0-4 128 16,1-3-128-16,3 0 0 0,0-2 0 0,3-3 0 16,3-1 0-16,2-2 0 0,0-7 128 0,3 0-128 0,3-2 0 15,2-4 128-15,0-9 208 0,0 0 48 0,0 0 0 0,11 3 0 16,-1 0 144-16,3 1 48 0,2 1 0 0,1-5 0 15,3-4-384-15,2-1-64 0,-3 1 0 0,3 0-128 16,0-1 128-16,0 3-128 0,4 2 0 0,0-1 0 16,1-2 0-16,0-1 0 0,-1 1 0 0,-1 3 0 31,-2 2-1728-31,1-2-368 0</inkml:trace>
  <inkml:trace contextRef="#ctx0" brushRef="#br0" timeOffset="94427.209">14977 4787 7359 0,'-11'0'320'0,"4"0"80"15,-2-2-400-15,9 2 0 0,0 0 0 0,0 0 0 0,-8 0 2240 0,8 0 384 0,0 0 64 0,0 0 0 16,0 0-1920-16,0 0-384 0,10 2-64 0,3 2-32 16,5-3 176-16,2-2 48 0,4-3 0 0,1 4 0 15,-1 0-176-15,2 0-16 0,0-2-16 0,-1 0 0 16,0 1-112-16,1-1-32 0,0-2 0 0,-1 0 0 15,-2 3-160-15,1 0 160 0,-4 0-160 0,-1 2 160 16,-3 1-160-16,-3 3 0 0,-1 1 0 0,0-2 0 16,-12-4 0-16,5 7 0 0,-5-7 0 0,2 12 128 0,-6 2 80 15,1 2 16-15,-3-1 0 0,0 0 0 0,-4 1 16 16,0 3 0-16,-2 1 0 0,2 5 0 16,2 1-240-16,-3 2 128 0,1 1-128 0,2-1 0 0,1-2 128 0,0-1-128 15,2 0 0-15,-1 0 0 0,4 1 0 0,1-1 0 16,0-2 0-16,2-1 0 0,1 0 0 0,2-3 0 15,1 1 0-15,1-2 0 0,4 2 0 0,-3 4 128 16,1 0-128-16,0-3 0 0,0-6 0 0,2 1 0 16,1-1 0-16,1 4 0 0,1 0 128 0,-4-3 0 15,2-3-128-15,-1 0 192 0,-5 2 112 0,1-4 16 16,1-2 0-16,-3-1 0 0,-3 2 208 0,-3 0 48 16,-2 3 16-16,-5-4 0 0,0 0 64 0,-3 0 16 15,-4 0 0-15,-4 3 0 0,-3 1-224 0,-5 1-32 0,-1 2-16 16,-4 0 0-16,-4 3-272 0,-3-1-128 0,-6 3 128 0,-2 2-9520 15,-5 2-1904 1</inkml:trace>
  <inkml:trace contextRef="#ctx0" brushRef="#br0" timeOffset="152023.8">2072 14257 14735 0,'-23'0'1312'0,"11"0"-1056"16,1 2-256-16,-2 1 0 0,5-1 368 0,0-2 16 15,-2 0 0-15,10 0 0 0,-7 0 288 0,1-1 64 16,6 1 16-16,0 0 0 0,0 0-128 0,0 0-32 16,-8-1 0-16,8 1 0 0,0 0-112 0,0 0-32 15,0 0 0-15,0 0 0 0,0 0-192 0,11 0-32 16,1 2-16-16,4-2 0 0,-2-1 64 0,8 1 16 15,1 1 0-15,3-1 0 0,3 0-48 0,3 0-16 16,4 0 0-16,5 1 0 0,0-2 32 0,-1 2 0 0,-1 2 0 16,-1-1 0-16,1 1 112 0,-1-3 16 0,1 0 16 0,0 0 0 15,3 0-16-15,-2 0 0 0,-1-4 0 0,0 3 0 16,-1 0-176-16,-3 0-32 0,-5 0-16 16,0 0 0-16,-1-1-160 0,-4 1 0 0,-2-1 144 0,-3 2-144 15,-3-2 0-15,0 2 144 0,-2 0-144 0,0-2 0 31,-7 0-272-31,2 0-176 0,1 1-16 0,-11 1-12320 0</inkml:trace>
  <inkml:trace contextRef="#ctx0" brushRef="#br0" timeOffset="152438.76">2538 13948 22975 0,'-12'-19'1024'0,"7"12"192"16,-2 0-960-16,1 4-256 0,1-3 0 0,5 6 0 0,0 0 0 0,0 0 128 15,0 0-128-15,0 0 0 0,0 0 160 0,0 0-160 16,7-4 160-16,4 2-160 0,-2 6 0 0,5 1 0 16,1 0 0-16,3 2 0 0,0 1 0 0,4 2 0 15,4 2 0-15,1 1 0 0,1-4 0 0,1 5 0 16,1 0 0-16,1 1 0 0,0 1 0 0,-1-1 0 15,1-1 0-15,-1 1 0 0,-1 0 0 0,-3 1 0 16,1-1 0-16,0-2 0 0,0-1 0 0,-2 3 0 16,-1 0 144-16,-2 1-144 0,-4 0 240 0,-1-1-48 0,-5 1 0 0,-2 1 0 15,-1 3 144-15,-4 0 32 0,-3-4 0 0,-4 4 0 16,-8 7 368-16,-4-1 80 0,-5 1 16 16,-5 3 0-16,-3 2 64 0,-7 2 32 0,-2 0 0 0,-1-1 0 15,-2-1-224-15,0 0-64 0,-1 1 0 0,-2 0 0 16,-2 1-192-16,0-1-64 0,-1-3 0 0,4 1 0 15,1 3-256-15,1-5-128 0,5-3 128 0,7-4-128 16,5-1 0-16,2-3-144 0,8-2 0 0,2-4-10384 16,7 0-2080-16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59:35.20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2777 13564 10127 0,'-7'11'896'0,"3"-3"-704"0,4-8-192 0,0 0 0 16,-7 4 1904-16,7-4 336 0,0 0 80 0,0 0 16 0,0 0-1488 16,0 0-288-16,0 0-64 0,0 0-16 0,0 0-128 0,2-12-32 15,3-2 0-15,-1 0 0 0,1-1-64 0,0-1 0 16,3-3-16-16,0-2 0 0,0-2-32 0,3 1 0 15,-2 1 0-15,2-3 0 0,2-3 112 0,1 2 0 16,-2 2 16-16,1-3 0 0,2-4 48 0,1-1 0 16,-2-2 0-16,2-1 0 0,1-1-64 0,1 1 0 15,-1 2 0-15,0 1 0 0,-2 3-128 0,2 5-16 16,-1 1-16-16,2 2 0 0,-2-2-160 0,1 6 0 16,-1 3 0-16,-3 3 0 0,-2 1 0 0,1 5 0 15,1 3 0-15,-1 3 0 0,0 3 0 0,1 1-144 0,-1 3 144 16,1 6 0-16,0 5 0 0,2 3 0 15,-1 4 0-15,-1 1 0 0,0 0 0 0,-3 0 0 0,1 6 144 16,-1-1-144-16,-1-1 192 0,0-1-64 0,-1-2 0 16,-3-2 0-16,2 0-128 0,-3-3 192 0,-1-4-192 15,0-2 192-15,0-1-192 0,0-1 0 0,-1-1 144 16,1-3-144-16,0-2 0 0,-3-2 0 0,0-8 0 0,0 0 0 31,0 0-1728-31,0 0-256 0,0 0-48 0</inkml:trace>
  <inkml:trace contextRef="#ctx0" brushRef="#br0" timeOffset="196.03">2896 13310 24879 0,'-14'3'2208'0,"14"-3"-1760"0,0 0-448 0,0 0 0 0,0 0 560 0,0 0 16 15,0 0 16-15,0 0 0 0,0 0-224 0,10-4-48 16,-1-1-16-16,4-1 0 0,4-1-304 15,0 0 128-15,2-2-128 0,4 1 0 0,5-3 176 0,-2 1-176 16,-2 0 160-16,3 3-160 16,-1 1-640-16,-2 2-208 0,-2-1-48 0</inkml:trace>
  <inkml:trace contextRef="#ctx0" brushRef="#br0" timeOffset="640.974">3550 13353 30351 0,'0'0'1344'0,"0"0"272"0,0 0-1296 0,0 0-320 0,9 8 0 0,-9-8 0 16,0 0 0-16,0 0 144 0,11-6-144 0,2 1 0 16,0 0 192-16,2-1-64 0,-1-3 0 0,2 0-128 15,2 1 144-15,-3 2-144 0,0 0 0 0,-2 3 144 16,-1-1-144-16,-1 3 0 0,-2 3 0 0,1 2 0 15,-3 5-208-15,2 2 80 0,-4 1 128 0,1 5-208 16,1 3 208-16,-1 1 0 0,1-1 0 0,-4 3-144 16,0 6 144-16,-1-3 0 0,-1-2 0 0,-1-4 0 15,0-3 0-15,0-3 128 0,-1-1-128 0,1-3 176 0,0-10 112 16,0 0 32-16,0 0 0 0,0 0 0 16,0 0-80-16,9 1-16 0,-1-2 0 0,1-4 0 0,0-4 0 15,0-3 0-15,1-1 0 0,2-2 0 0,1 1-224 0,-1-1 128 16,-2-1-128-16,3 3 0 0,-1 4 0 0,1 1 0 15,1 1 0-15,-1 2 0 0,0 3 0 0,0 3 0 16,-3 3 0-16,2 4 0 0,0 6-128 0,3 1 128 16,1 0 0-16,0 2 0 0,-2-1 0 0,-1 5-128 15,-4 6 128-15,1-2 0 0,0-1 0 0,-2-2 0 16,1-1 0-16,-4-1 0 0,0-3 0 0,2 0 0 16,-4-2 0-16,0-1 144 15,1-5-1424-15,0 2-304 0,-2-2-48 16</inkml:trace>
  <inkml:trace contextRef="#ctx0" brushRef="#br0" timeOffset="887.525">4442 13233 36863 0,'0'0'1632'0,"0"0"336"16,0 0-1584-16,0 0-384 0,10-6 0 0,1 0 0 0,1-2 0 0,8 1 0 0,5 0-192 0,4-2 192 15,2-1-256-15,0-1 64 0,-1-2 0 0,2 3 16 16,-1 1-208 0,-1 4-64-16,-3 2 0 0,1-1 0 0,-4 0-1232 0,-2 4-256 0,-3 2-48 0,-1 0-16 15,-2-3-688-15,-5 1-144 0</inkml:trace>
  <inkml:trace contextRef="#ctx0" brushRef="#br0" timeOffset="1070.567">4735 13374 34319 0,'0'0'1520'0,"0"0"320"0,8 3-1472 0,3 1-368 16,1-7 0-16,4 3 0 0,4 0 128 0,4 0-128 15,0 0 160-15,3-2-160 0,-3-1 192 0,3 0-48 16,3-2-16-16,2 1 0 0,-1 0-128 0,-3 0 0 16,-1 0-160-16,-1 0-15376 0</inkml:trace>
  <inkml:trace contextRef="#ctx0" brushRef="#br0" timeOffset="2586.741">16361 12746 11967 0,'0'0'1072'0,"0"0"-864"16,0 0-208-16,0 0 0 0,0 0 1360 0,0 0 240 15,0 0 32-15,0 0 16 0,0 0-1232 0,0 0-240 16,0 0-48-16,0 0-128 0,-2 14 528 0,-3 3 0 15,-4-3 0-15,3 4 0 0,1 0 64 0,-1 3 16 16,-3 1 0-16,-1 2 0 0,-2 3-256 0,-2 4-48 16,-2 2-16-16,0 0 0 0,0 0-160 0,1-2-128 15,0-3 144-15,1-5-144 0,2-3 160 0,2-3-160 16,2 0 160-16,0-6-160 0,2-3 400 0,6-8-16 16,0 0 0-16,0 0 0 0,0 0 304 0,0 0 48 0,-4-12 16 0,2-3 0 15,2 1 0-15,1-4 0 16,1-3 0-16,1-3 0 0,2-3-368 0,-2 3-80 0,3-1-16 0,1 3 0 15,0-5-96-15,2 3 0 0,1 1-16 0,3-2 0 16,2-1-176-16,3 3 0 0,1-1 144 0,-1 2-144 16,2 3 0-16,4 2 0 0,0 2 0 0,3 2 0 15,-1 3-160-15,-3 4 160 0,3 6-192 0,-7-1 192 16,0-1-128-16,-3 4 128 0,-4 4 0 0,-1 0 0 16,-6 1-176-16,-2 2 176 0,-3-9-160 0,-4 17 160 15,-3 3-160-15,-5 1 160 0,-2 0-160 0,-4-1 160 16,-5-3 0-16,0-1 0 0,-5-3 0 0,3 0 0 15,3-1 0-15,4-1 0 0,-1-3 0 0,6-1 0 0,1-1 0 16,3 0 0-16,9-6 128 0,0 0-128 0,0 0 0 0,0 0 0 16,10 9 0-16,3-4 0 0,2-1-144 15,5 3 16-15,6 3 0 0,-2-2 0 0,2-2 128 0,1 3 0 16,-4 3 0-16,0 0-128 0,-3 5 128 0,-3-4 0 16,-1-4 0-16,-4 3 0 0,-5 8 0 0,-1-3 0 15,-6-1 0-15,-5-2 0 0,-2 0 0 0,-4 1 0 16,-5 0 0-16,-2-2 0 0,-4-2 0 0,-6-1 0 15,-3-1 128-15,1 0-128 0,-1 1 160 0,0-3-32 16,-1-2-128-16,5-4 192 0,2 4-192 0,4-1 0 16,4-6 0-16,3-2-9312 15,3-4-1952-15</inkml:trace>
  <inkml:trace contextRef="#ctx0" brushRef="#br0" timeOffset="3027.914">16626 13290 35935 0,'0'0'3200'0,"0"0"-2560"0,-4-5-512 0,4 5-128 16,0-8-144-16,3 0-48 0,3-1-16 0,2-1 0 15,2 0-16-15,4-1 0 0,3 0 0 0,3-5 0 16,1-3-464-16,1 0-80 0,1 3-32 0,-1 0 0 15,-3-2-80-15,0 4-16 16,2 2 0-16,-4 5 0 0,-5 2 592 0,0 2 112 0,-1 0 32 0,-1 7 0 0,-6 4 160 16,0 1 0-16,0 0 0 0,-4 2 0 0,-2 3 272 0,-2 2 48 15,0 0 0-15,-3 0 0 0,-2 1 112 0,0 0 16 16,-2-2 16-16,2 1 0 0,1-2-48 0,0-3-16 16,2 0 0-16,1-2 0 0,5-9-16 0,0 0-16 15,0 0 0-15,0 0 0 0,0 0 80 0,0 0 0 16,14-6 16-16,-1 1 0 0,1 0 32 0,1-5 0 15,2-1 0-15,1 1 0 0,0 2-336 0,1 1-160 16,2-3 160-16,-2 2-160 0,-1 1 128 0,3 2-128 16,0 4 0-16,-1 1 0 0,-1 1 0 0,0 3 0 15,0 0-176-15,1 6 176 0,-1 2-144 0,-2 3 144 16,1-1 0-16,-7 1 0 0,-2 0-144 0,2 1 144 0,-3 1 0 16,1-2-144-1,-2 0-240-15,-3-1-32 0,1 0-16 0,-4-2 0 16,1-2-1936-16,-2-10-384 0,8 8-64 0,-8-8-32 0</inkml:trace>
  <inkml:trace contextRef="#ctx0" brushRef="#br0" timeOffset="3263.923">17549 12774 26719 0,'-5'-8'1184'0,"5"8"240"0,0 0-1136 0,0 0-288 15,6-9 0-15,4 4 0 0,0 3 2624 0,2 2 480 16,1 0 96-16,5-1 0 16,5-4-3200-16,-1 2-576 0,2 1-160 0,1 1-32 15,3-2-1968-15,-2 0-400 0,-2-1-64 0,-2 0-9360 16</inkml:trace>
  <inkml:trace contextRef="#ctx0" brushRef="#br0" timeOffset="3413.909">17574 12925 17503 0,'0'0'1552'0,"0"0"-1232"16,0 0-320-16,0 0 0 0,7 0 2752 0,4-1 512 15,3-3 80-15,3 1 32 0,0 2-2320 0,7 0-464 0,5-2-80 0,4 0-32 16,2-3-256-16,4 2-48 0,1-1-16 0,1-1-14272 15</inkml:trace>
  <inkml:trace contextRef="#ctx0" brushRef="#br0" timeOffset="16421.329">11783 12884 1839 0,'14'-5'160'0,"-4"5"-160"0,-1 0 0 0,-1 0 0 16,2-2 3456-16,-1 2 640 0,1 0 144 0,0 0 32 16,0-1-3152-16,0 1-624 0,-3 3-128 0,-7-3-32 15,0 0 128-15,10 2 32 0,-10-2 0 0,9 1 0 16,-9-1-192-16,0 0-48 0,0 0 0 0,0 0 0 15,0 0 496-15,0 0 80 0,6-3 32 0,-6 3 0 16,0 0 16-16,-8-3 0 0,-2 0 0 0,-4 0 0 16,-7 0-512-16,-1 3-112 0,-3 3 0 0,-1-2-16 15,-2-3 16-15,-2-1 16 0,-3 3 0 0,0 0 0 16,-3 0 80-16,-3-2 16 0,-3 0 0 0,-3 1 0 16,-4 2 32-16,-2 1 16 0,-4 0 0 0,-2-1 0 15,-2 0-64-15,-2 1-16 0,-1 0 0 0,-4 1 0 0,-5-1-160 0,-2-1-48 16,3-1 0-16,0 1 0 15,2-1 32-15,-2 0 0 0,-4-1 0 0,3 0 0 0,1 1-32 0,2-1-128 16,2-4 192-16,-4 3-64 0,-3 0-128 0,1 1 0 16,-5 1 0-16,3-2 128 0,4-1-128 0,-3 1 0 15,-3 4 0-15,0 1 0 0,0-1 0 0,1 1 0 16,1 3 0-16,-4-2 0 0,-3 1 0 0,3 3 0 16,2 0 0-16,7-2 0 0,1-2 0 0,4 1 0 15,2 5 0-15,5-2 0 0,3-4 0 0,3 0 208 16,-2 2-48-16,4 0-16 0,2 0-144 0,3-2 160 15,1-6-160-15,4 5 160 0,3 2-160 0,-2 1 0 16,-1-3 0-16,3 0 128 0,4 1-128 0,4-2 0 16,0 1 0-16,1-2 128 0,3-2 0 0,2 0 0 15,3 2 0-15,-1 1 0 0,6-2 64 0,4 2 0 0,-1 2 0 0,4-3 0 16,0-1-192-16,7 0 192 0,-6 9-192 0,0-4 192 16,6-5-192-16,-4 10 0 0,2 4 0 0,0 3 0 15,-1-1 0-15,-1 3-144 0,3 0 144 0,-1 4 0 16,-2 3 0-16,1 1-128 0,1 0 128 15,-4 5 0-15,1 3 0 0,-3 5 0 0,2 3 0 0,0 6 0 16,-2 5 0-16,2 2 0 0,-3 1 0 0,1 5 0 16,-3 0 0-16,0 3 0 0,-3 3 0 0,0 5 0 15,3 4 0-15,-5 0 0 0,-5-4 0 0,0 4 0 16,-2 6 0-16,4-2 0 0,0 0 0 0,-1-3 0 16,-5-1 0-16,3 4 0 0,-1-1 0 0,2-1 0 15,2-2 0-15,0-2 128 0,4-2-128 0,0 3 0 16,-2 5 128-16,1-4-128 0,0-4 0 0,2-2 0 15,1-2 128-15,-1 3-128 0,-1 3 0 0,0-4 0 0,-1-2 0 0,2 1 0 16,-1-5 0-16,-1 2 0 0,1 1 0 0,-1-2 128 16,1-3-128-16,0-3 0 0,0-2 0 0,3-3 0 15,1 2 0-15,1-4 0 0,0 6 0 0,2-5 0 16,0-4 0-16,0-2 0 0,-2-4 0 0,1 0 0 16,2-6 0-16,0 1 0 0,1-1 0 0,1 1 0 15,-1-2 0-15,0 5 0 0,-1 4 0 0,0-2 0 16,-1 0 0-16,1-4 0 0,3-5 0 0,-3-1 0 15,1 1 0-15,-1-1 0 0,3-3 0 0,-1 1 0 16,2 0 0-16,-1-1 0 0,2-1 0 0,0 1 0 16,0-3 0-16,0-2 0 0,0 0 0 0,1 1 0 15,-3-4 0-15,1-1 0 0,2 2-128 0,1-2 128 16,0-1 0-16,0-1 0 0,-2-1-160 0,3-2 160 0,1 1-128 16,-1-3 128-16,-1 3-144 0,0 0 144 0,0 1-160 15,0 2 160-15,0 3-160 0,1-2 160 0,0 4-160 16,2-6 160-16,-2 2-144 0,0-2 144 0,-1-2-128 0,3-1 128 15,3 1-256-15,0-3 48 0,-1-2 0 0,0-1 0 16,2 0-112-16,3 1-32 0,0 1 0 0,1-2 0 16,1-2 80-16,-2 2 16 0,4 2 0 0,1-1 0 15,2-1 256-15,-1-1-128 0,0-1 128 0,0 1 0 16,0 2 0-16,3-1 0 0,1-2 0 0,0 0 0 16,2 0-144-16,-2 4 144 0,4 3 0 0,-11-8-144 15,0 0 144-15,4 2 0 0,-1 0 0 0,5 0 0 16,-1 1 0-16,1-1 0 0,2-1 0 0,22 12 0 0,-10-4 0 15,-3-3 0-15,0-2 0 0,0-2 0 0,3-1 0 16,-1 0 0-16,-3 1 0 0,0-2 0 0,-2 0 0 0,1 0 0 16,1 2 0-16,1-1 0 0,3-2 0 0,4 1 0 15,1 0 0-15,4-1 0 0,-2 0 0 0,3 2 0 16,0-3 0-16,2 1 128 0,-1-4-128 16,2 2 0-16,3-1 0 0,-2 2 0 0,3-1 0 0,3 0 0 15,-1-2 0-15,0 4-128 0,-5-2 128 0,3 1 0 16,2-1 0-16,1-2 0 0,3 0 0 0,3 1 0 15,-2-1 0-15,2 1 0 0,-3-2 0 0,2 0 0 16,2-1 0-16,1 1 0 0,2-2 0 0,0-1 0 16,2 0 0-16,-1-1 128 0,-1-3-128 0,2 1 0 0,5-1 0 15,1 0-128-15,2 1 128 0,-2 0 0 0,0-2 0 0,-2 1 0 16,4-2 0-16,2 2 0 0,4 0 0 0,-4 2 0 16,-5-1 0-16,7 0 0 15,4-2 0-15,-1 2 0 0,-1 1 0 0,-2 0 0 0,-2-4 0 16,2 3 0-16,3 1 0 15,0 2 0-15,-1 0 0 0,3 0 0 0,1-1 0 0,1 1 0 0,-1 3 0 16,0 1 0-16,-2 0 0 0,0-1 0 0,4-1 0 0,-2 4 0 16,2 0 0-16,-3 1 0 0,0-2 0 0,1 0 0 15,5-1 0-15,-1 1 0 0,-4-1 0 0,0-1 0 16,1-2 0-16,2 2 0 0,1-1 0 0,-3 0 0 16,-3-2 0-16,0-1 0 0,5 0 0 0,2 1 0 15,-2 2 0-15,0-1 0 0,-3 0 0 0,2 1 0 16,2 2 0-16,-3-1 0 0,-4 0 0 0,2 1 0 15,3-1 0-15,-1 0 0 0,1 2 0 0,-3-1 0 0,-1 0 0 16,-1 1 0-16,2-1 0 0,1 2 0 0,0-1 0 16,0 2 0-16,-1-2 0 0,4 2 128 0,2-2-128 0,0 1 128 15,-5 2-128-15,3-2 128 0,3 0-128 0,2-1 0 16,-2 0 128-16,-3-2-128 0,0 0 0 0,5-1 128 16,6-1-128-16,-2 1 0 0,-9-2 0 0,5 0 0 15,1 0 0-15,1 0 0 0,-6 0 0 0,-1 1 0 16,-1 1 0-16,2 0 0 0,8 0 0 0,-7 1 0 15,-4-2 0-15,1 1 128 0,-2 1-128 0,6-1 0 16,3-3 0-16,-4 1 0 0,-3 0 0 0,3 0 0 16,8 0 0-16,-3 0 0 0,-6-1 0 0,1 2 0 15,7 1 0-15,-5-1 0 0,1-2 0 0,-5 1 0 16,-1 0 0-16,5 0 0 0,3-1 0 0,-4-1 128 16,-4-2-128-16,-1 0 0 0,2 1 0 0,0-1 0 0,1-3 0 0,-4 0 0 15,-5 0 0-15,3-2 0 0,5-1 0 0,0-1 0 16,-5-1 0-16,0-1 0 0,-2 0 0 0,-2-1 128 15,-2-1-128-15,0 0 128 0,0-1-128 16,-5 1 128-16,-3-3-128 0,0 1 144 0,2-3-144 0,-2-1 160 16,-1-1-160-16,-3 1 192 0,-2 0-192 0,2 0 192 15,1 0-192-15,3-1 0 0,6-2 144 0,-36 10-144 16,6-4 0-16,6-3 0 0,2-1 0 0,6 1 128 16,4 2-128-16,2-1 0 0,-2-1 0 0,51-21 0 15,-22 6 0-15,-9 5-128 0,-7 3 128 0,-8 2-128 16,-5-3-32-16,-6 4 0 0,-8 1 0 0,0 0 0 0,-3-4 160 15,-2 1 0-15,0-4-144 0,1 6 144 16,0 3 0-16,-1 1 0 0,-1-2 0 0,-1 0 128 0,-4 2 48 0,-1 1 0 16,-2 3 0-16,0 1 0 0,-4-2-48 0,2 4-128 15,-2-1 192-15,3 0-64 0,-2 1-128 0,1 1 160 16,0 0-160-16,0-1 160 0,2 4-32 0,0 2-128 16,-3-1 192-16,0 1-64 0,-1 2-128 0,-1-1 160 15,-1 0-160-15,2 2 160 0,1 0-160 0,1 0-192 16,1-1 32-16,3 3 16 0,1 0 144 0,-3 1-160 15,-2 1 160-15,-3-2-160 0,-3 0 160 0,1 1 0 16,-5 0 0-16,1-1-128 0,-3 0 128 0,0 1 0 16,0 1 0-16,-2 0 0 0,0 0 0 0,3-4 0 15,-1 3 0-15,0 0 0 0,-2 1 0 0,-1 0 0 16,4 0 0-16,1-1 128 0,-1 1-128 0,0 0 128 16,-4-2-128-16,4 2 128 0,4 0-128 0,1-3 0 0,-7-2 0 15,2-3 128-15,0 0-128 0,-2 2 0 0,1-2 0 0,0-1 128 16,-2-3-128-16,1 1 0 0,1-1 0 0,-4-1 0 15,1 0 0-15,-2-3 0 0,2 0 0 0,1-2 0 16,-2 0 0-16,0 0 0 0,-2-7 0 0,3-2 0 16,-3-5 0-16,1-4 0 0,-1-1 0 0,3-5 0 15,-1-4-128-15,0-3 128 0,0-3-128 0,2-1 128 16,2 2-160-16,-2-9 160 0,-3-7-192 0,4-4 192 16,3 1-208-16,-1 3 64 0,-3 1 16 0,0 3 0 15,-2-2 128-15,-1-6 0 0,1 1-144 0,-2-1 144 16,1 2 0-16,-2 1 0 0,1-2 0 0,-4 0 0 15,2-4 0-15,-1 3 128 0,-5 2-128 0,3 0 128 16,1-3-128-16,1-2 0 0,-3 2 0 0,-1 0 0 0,-5 4 0 16,2-2 0-16,2-2 0 0,4 0-176 15,5-1 176-15,-2 4-208 0,-3 1 80 0,3 3 128 0,4 1-192 0,-3-1 192 16,-2 5-192-16,0 4 192 0,1 2 0 0,-3 3 0 16,1 3 0-16,-2 0 0 0,0 6 0 0,1-1 0 15,0-1 0-15,-1-2 192 0,1-1-192 0,-1 0 0 16,3 2 0-16,-3 2 0 0,-2 0-176 0,3 1 48 15,-3 3 0-15,2 0 0 0,-3 0 128 0,0 3-160 16,0 0 160-16,-2-1-160 0,0-3 160 0,-3 7 0 16,0 7 0-16,-1 0-128 0,-1 2 128 0,0 1 0 15,-1 2 0-15,0 2 0 0,1 3 0 0,-1-2 0 16,-1-1 0-16,0 2 0 0,-2 2 0 0,2-2-128 16,0 1 128-16,-1-1-128 0,-1 2 0 0,0-2 0 15,1 3 0-15,-2-1 0 0,-1 0-64 0,0-1 0 0,1 0 0 0,-3 2 0 16,0 0 192-16,-3 4 0 0,1 0 0 0,-1 2-128 15,-1-3 128-15,-1 3 128 0,-1 2-128 0,-2-1 176 16,0 1-176-16,-4 2 128 0,-2 0-128 16,0 1 128-16,1 0-128 0,-4 0 0 0,0 2 0 0,0 0 0 15,-2-3 0-15,-2 2 128 0,-3-1-128 0,3 0 0 16,1 1 0-16,1 1 0 0,-3 1 128 0,-1-2-128 16,0 3 0-16,-1-2 0 0,-3 2 0 0,-1 0 0 15,1 0 0-15,-4 0 0 0,2-1 0 0,-2 0 0 16,1-4 0-16,0-2 0 0,1 3 0 0,1-1 0 15,-5 1 0-15,-2-2 0 0,0 1 0 0,-4 1 0 0,-5 4 0 16,1-3 0-16,0 2 0 0,0-1 0 0,2 0 0 0,-2 0 128 16,-7-1-128-16,0 1 128 0,-3-1-128 0,1 0 0 15,-1-3 0-15,2 0 0 0,0 1 0 0,-1 1 0 16,-4-3 0-16,0 4 0 0,2-3 0 16,-1 2 0-16,-1 1 0 0,1-2 0 0,0 0 0 0,-1-1 0 15,-2 0 0-15,-1 0 0 0,-6 2 0 0,5-1 128 16,3 2-128-16,-4 0 128 0,-5-2-128 0,1 0 0 15,3 2 0-15,5 0 128 0,-3 2-128 0,1 1 0 16,-1 0 0-16,-4 0 128 0,-4 0-128 0,4 2 0 16,1 1 0-16,1-2 128 0,1-1-128 0,-3 0 0 15,1 0 0-15,0 1 0 0,2 2 0 0,4-1 0 16,1-2 0-16,0 0 0 0,1 1 0 0,0 2 0 16,-4 2 0-16,2 0 0 0,3-2 0 0,3 1 0 15,2 3 0-15,-5 1 0 0,-4-1 0 0,2 1 0 16,5-3 0-16,2 2 0 0,-1 1 0 0,1-1 0 0,0-1 0 0,-1 1 0 15,2 1 0-15,1 0 0 0,-4-1 0 0,4-1 0 16,4 0 0-16,0 0 0 0,2 2 0 0,-4 1 0 16,2-4 0-16,-1 2 0 0,-5-2 0 0,3 3 0 15,1 2 0-15,3 1 0 0,-1 0 0 0,2 3 0 16,-2-2 0-16,1 3 0 0,-4 1 0 0,0-1 0 16,2-3 0-16,4-1 0 0,0-1 0 0,2-2 0 15,-2 0 0-15,-4 1 0 0,-4-3 0 0,3 1 0 16,-3 4 0-16,4-1 0 0,0 0 0 0,0-1 128 15,0-1-128-15,-3-1 0 0,-1 1 0 0,-2-1 0 16,-3 1 0-16,3 2 0 0,2-2 0 0,2 1 0 0,2-4 0 16,-5 1 0-16,-5-3 0 0,6 1 0 0,5 0 0 15,1 0 0-15,-3-4 0 0,3 1 0 0,0 1 0 0,2-2 0 16,-3 0 0-16,1-2 0 0,-2 0 0 0,-1 1 0 16,0-1 0-16,2 2 128 0,-1-2-128 0,1 1 0 15,4-3 0-15,-2 1 0 0,-3-1 0 0,1 2 0 16,1 1 144-16,0 1-144 0,-2 1 144 0,4-1-144 15,2 1 192-15,0 0-192 0,-3-1 160 0,3 3-160 16,0 0 128-16,-3-2-128 0,0 1 0 0,2 0 128 16,2 2-128-16,2-1 0 0,0 0 144 0,2-1-144 15,-3-2 160-15,-1 0-160 0,-2 3 0 0,0-2 0 16,1-2 0-16,1 2-160 0,-1 2 160 0,1 0 0 16,1 1 0-16,0-1 0 0,-2-3 0 0,-1-1 0 15,-1-1 0-15,-1-1 0 0,-3 2 0 0,5 0 0 16,0 0 0-16,1 0 128 0,2 0 48 0,0 1 16 0,-1 0 0 0,1-1 0 15,-1-1-192-15,-2 1 0 16,-2-2 0-16,3 2 128 0,4-2-128 0,0 1 0 0,1-2 0 0,0-1 0 16,-1-1 0-16,-3 0 0 0,-3-3 0 15,1 2 0-15,3 1 0 0,2-1 128 0,-1-2-128 0,2 2 0 16,-2-2 0-16,1-2 0 0,3-2 128 0,-4 1-128 16,0 1 0-16,0-3 0 0,0 2 0 0,0-1 0 15,0 0 0-15,1 1 128 0,2 2-128 0,-1 0 0 16,0 1 192-16,1 0-32 0,-3 0-16 0,-2 1 0 15,1 0 32-15,0-3 0 0,0-2 0 0,0 2 0 16,3 2-32-16,2-1 0 0,1-2 0 0,1 1 0 16,-1 0-16-16,-1 1 0 0,-2-1 0 0,2 1 0 15,1 2-128-15,0 0 192 0,-1 0-192 0,0 2 192 0,1-2-192 0,2 0 192 16,3 3-192-16,-3-1 192 0,0 3-32 16,-1-3 0-16,-3 0 0 0,2 2 0 0,-3 0 0 0,2 2 0 15,4 1 0-15,-1-1 0 0,1 0-160 0,-1 1 128 16,5 1-128-16,0 0 128 0,0-1-128 0,0 1 0 15,0 1 144-15,1 0-144 0,-3 1 144 0,2-2-144 16,-1-3 192-16,1 2-192 0,-1 5 176 0,0 0-176 16,0 1 160-16,0 0-160 0,1-1 192 0,0 3-64 15,1-1-128-15,-1 2 192 0,-1-2-32 0,-1-1-16 16,1 0 0-16,1 1 0 0,-2 2-144 0,2 0 160 16,2-2-160-16,-1 1 160 0,2-1-32 0,1 2-128 15,3 1 192-15,1-3-64 0,2-1-128 0,5 0 128 16,-1 3-128-16,3 0 128 0,1-6-128 0,3 2 0 15,2 0 0-15,8-4 0 16,0 0-1728-16,0 0-288 0,0 0-48 0</inkml:trace>
  <inkml:trace contextRef="#ctx0" brushRef="#br0" timeOffset="19157.715">6731 16037 19407 0,'0'0'848'0,"0"0"192"0,0 0-832 0,0 0-208 0,0 0 0 0,5-8 0 16,1 2 0-16,1-2-208 0,-3-1 32 0,1 0 16 15,-2 1 320-15,3-2 64 0,2-3 16 0,-1 0 0 16,0 0 224-16,-1 1 48 0,1-2 16 0,-1 0 0 16,-2-2-32-16,-2 1-16 0,-1-2 0 0,0 1 0 15,1-2-80-15,-1 2-16 0,-2-5 0 0,0 0 0 16,-2-1 0-16,-2 1-16 0,-2 0 0 0,0-2 0 0,-2 0-112 15,1-4 0-15,-6 2-16 0,1-2 0 0,-1 1-48 0,0 0 0 16,0-2 0-16,0 1 0 0,1-1 0 0,-1 0 0 16,-1-1 0-16,0 0 0 0,-1-4 48 0,2 3 0 15,0 2 0-15,0 1 0 0,-3-1-16 16,1 1 0-16,-1 3 0 0,1-1 0 0,-1 1-96 0,-3 0-128 16,0 2 176-16,0 0-176 0,-2-1 160 0,-3-2-160 15,-2-1 128-15,2 3-128 0,0 0 1040 0,0 2 128 16,-1 0 32-16,-1 2 0 15,3-3-1616-15,0 2-320 0,-4 1-64 0,1 4-16 0,-1 4 816 16,-2-3 0-16,0 0 0 0,-1 4 144 0,-1 3-144 0,1 0 0 16,1-1 0-16,-2 4 0 0,0-1 0 0,1 3 0 0,0 1 0 15,3 1 0-15,2-1-128 0,1 2 128 0,3 2 0 0,-3 2 0 16,0-2 0-16,1 4 0 0,0 0-144 0,1 2 144 16,-1 3 0-16,1 3 0 0,-2 0 0 0,0 3 0 15,-3 0-128-15,1 2 128 0,6 3 0 16,-3 0 0-16,-1 3 0 0,-2 0-128 0,3 2 128 0,1-2 0 15,1 4 0-15,1-1 0 0,2 0 0 0,-1 3 0 16,-1 1 0-16,2 4 0 0,1 4 0 0,2 0 0 16,0-3 0-16,1 2 0 0,1 2 0 0,2-3 0 15,0 1 0-15,1 2 0 0,1 0 0 0,2 5 0 16,0-2 0-16,1 0 0 0,2-1 0 0,3 2 0 16,2 0 0-16,1 0 0 0,1 1 0 0,3-2 0 15,0 0 0-15,2 1 0 0,2 2 0 0,-1 2 0 0,6-1 0 0,0-1 0 16,0-5 0-16,2-3 0 0,0-1 0 0,3-5 0 15,-1-3 0-15,3 0 0 0,1-2 0 0,4 0 0 16,3-2 0-16,5-1 144 0,3-3-144 0,3 2 0 16,3-2 144-16,-2-2-144 0,0-7 0 0,1 1 0 15,-2-3 0-15,3 1 128 0,3-4-128 0,1 1 0 16,0-5 0-16,1 2 0 0,1-1 0 0,0-1-160 16,0-5 160-16,-2-2 0 0,-2-2 0 0,1-3 0 15,-4-6 0-15,2 0 0 0,1-3 0 0,-1-4 0 16,-2-5 0-16,-4-4 144 0,2-1 16 0,-3-3 0 15,-3-3 0-15,2-1 0 0,-4 1 16 0,-2-2 0 16,-2-3 0-16,2-2 0 0,-3-3-48 0,-1-1-128 0,1-4 192 16,-6-2-64-16,-4-2 128 0,-2-2 32 0,-4-1 0 15,-4-7 0-15,-2-4 224 0,-5-5 32 0,-5-2 16 0,-2 2 0 16,-7 2-240-16,0-1-32 0,-1 1-16 16,-2 6 0-16,0 6-272 0,-5 9 0 0,-1 5 0 15,-2 7 0-15,0 5-192 0,-6 5-128 0,-7 5-48 0,-6 3 0 31,-7 3-2096-31,-2 6-416 0</inkml:trace>
  <inkml:trace contextRef="#ctx0" brushRef="#br0" timeOffset="26264.928">3638 3999 2751 0,'-2'-5'256'0,"-2"0"-256"15,-1-2 0-15,0 3 0 0,-2 0 3264 0,7 4 592 16,-4-6 128-16,-1 1 32 0,-1 2-2800 0,6 3-544 16,-8-3-112-16,-1-1-32 0,0-4-208 0,-3 2-32 0,1 2-16 0,-1-1 0 15,-1 1-80-15,-1 1-32 0,-1 0 0 0,0 0 0 16,1-1 160-16,-1 0 16 0,0 2 16 0,1 0 0 15,-2-1 48-15,2 1 16 0,1-1 0 0,0 2 0 16,-2 1 16-16,3 1 0 0,-1 2 0 0,1-1 0 16,0 0-176-16,0 2-48 0,1 2 0 0,-4 0 0 15,2 1-80-15,1 2-128 0,0 2 176 0,1 2-176 16,-2 4 192-16,2 1-192 0,-1 3 192 0,2 1-192 16,-2-1 192-16,1 5-192 0,2 6 192 0,-2 1-192 15,2-1 128-15,-1 3-128 0,-2 3 0 0,-1 1 0 16,-1 2 144-16,0 1-144 0,4-1 0 0,-2 0 144 15,1 1 32-15,3 3 0 0,-2 3 0 0,2-2 0 0,1 0 208 16,3-2 64-16,2-2 0 0,-2-3 0 0,2-1-144 16,1-2-32-16,1-2 0 0,0 0 0 0,0-1-128 15,0-3-16-15,0-4-128 0,0 1 192 0,1 0-192 0,-1-1 144 16,0-3-144-16,1-3 128 0,2-3-416 16,0-1-96-16,-4-1 0 0,1-2-16 15,0-3-2432-15,0-2-496 0</inkml:trace>
  <inkml:trace contextRef="#ctx0" brushRef="#br0" timeOffset="26509.998">2577 4914 24879 0,'0'0'2208'0,"0"0"-1760"0,-6-9-448 0,4 2 0 16,2 7 1024-16,0 0 112 0,0 0 16 0,7-5 16 15,0-1-960-15,4 1-208 0,8 0 0 0,-1 1 0 16,-2 1 0-16,6-1 0 0,6-1 0 0,2 1 0 16,3 0 0-16,1 2 0 0,2-2 0 0,-3-1 128 15,0 0-128-15,0-1 0 0,1 2 0 0,0-1 128 16,2 1-128-16,-1 0 0 0,-2 0 0 0,0 2 0 16,0-1 0-16,-1-3-160 0,-3 0 16 0,-2 0-8464 15,1 1-1696-15</inkml:trace>
  <inkml:trace contextRef="#ctx0" brushRef="#br0" timeOffset="26911.22">3987 4079 26367 0,'0'0'1168'0,"-10"-1"240"0,-2-3-1120 0,2 2-288 16,1 0 0-16,0 4 0 0,2 2 0 0,-3 2 0 0,0 2 0 0,0-2 0 15,-5 1 0-15,-1 2 0 0,0 3-160 16,0-2 160-16,0 2 0 0,-3 2 0 15,0 4 0-15,1 3 0 0,-2 0 0 0,-1 0 0 0,0 2 0 0,1 2 0 16,-3 2 0-16,2 3 128 0,1 1 32 0,5 2 0 16,4 4 112-16,1 4 32 0,0 1 0 15,0 1 0-15,4 0-112 0,-1-3-32 0,3-1 0 0,2-2 0 16,-3-3-160-16,4-4 192 0,0-2-192 0,3-3 192 16,3-1-192-16,0-2 160 0,3 0-160 0,-3-1 160 15,1-2-160-15,1-3 0 0,3 4 0 0,2-7 0 31,2-4-464-31,1-2-32 0,0-1 0 0,2 1 0 0,-1-2-1808 0,1 0-352 0</inkml:trace>
  <inkml:trace contextRef="#ctx0" brushRef="#br0" timeOffset="27222.68">4122 4400 27647 0,'0'0'2448'0,"0"0"-1952"16,0 0-496-16,8 9 0 0,-3 0 384 0,5 2-32 15,-2 1 0-15,2 3 0 0,0 4-352 0,1 2 0 0,1 0 0 16,1 2-192-16,2-1 192 0,1 1 0 0,-1-1 0 0,1 1 0 15,-1 1 0-15,0 3 0 0,0-4 0 0,0-2 0 16,1-5 0-16,-3-1 0 0,-2 4 0 0,0-5 128 31,1 0-592-31,-3-2-112 0,-1-2-32 0,1 1 0 16,-3-5-1760-16,-6-6-336 0,0 0-80 0</inkml:trace>
  <inkml:trace contextRef="#ctx0" brushRef="#br0" timeOffset="27502.109">4465 4387 32015 0,'-10'-3'1408'0,"10"3"320"0,-6-4-1392 15,6 4-336-15,0 0 0 0,-8 4 0 0,-3 2 0 0,-1 3 0 16,-2 2-160-16,-1 3 160 0,0 4-192 0,-1 3 64 15,-3 5 128-15,0 3-208 0,2 0 208 0,0 4 0 16,-3 3 0-16,0-1-144 0,-2 1 144 0,-1-1 0 16,0-1 0-16,0 2 0 0,2-2 0 0,3-3 0 15,2-4 0-15,0-1 0 0,-4 0 0 0,6-5 144 16,7-5-144-16,3 0 0 16,-4-5-256-16,3-2-176 0,4 0-16 0,1-9-13072 0</inkml:trace>
  <inkml:trace contextRef="#ctx0" brushRef="#br0" timeOffset="27949.516">4476 3870 20959 0,'0'0'928'0,"0"0"192"0,-4-3-896 0,4 3-224 16,-7-4 0-16,7 4 0 0,0 0 0 0,0 0 128 15,0 0-128-15,8-2 0 0,-8 2 128 0,10 4-128 16,-1 3 0-16,3 1 0 0,3-1 192 0,2 3-48 15,-1 5-16-15,2 1 0 0,-1 2 32 0,2 4 0 16,2 4 0-16,-1 4 0 0,1 1 64 0,0 7 16 16,-2 3 0-16,0 4 0 0,-1 1 32 0,-2 0 16 15,0-1 0-15,-2 3 0 0,-1-3 48 0,0 3 16 16,-1 2 0-16,-2-2 0 0,-4-4 96 0,-4-2 32 16,-2-2 0-16,-1-2 0 0,-1-2 96 0,-3 1 0 15,-2-5 16-15,-3-3 0 0,-1-2 0 0,-4-1 0 16,0-1 0-16,0 2 0 0,-1 4-96 0,0-4-32 15,-1-3 0-15,0-2 0 0,-1-3-320 0,0-1-144 0,-2-3 128 0,2-2-128 32,1 0-288-32,0-3-144 0,1-2-16 0,3-4-9152 0,0-3-1840 15</inkml:trace>
  <inkml:trace contextRef="#ctx0" brushRef="#br0" timeOffset="28767.144">5890 4327 11055 0,'0'0'480'0,"0"0"112"0,-2-6-464 0,2 6-128 15,-4-8 0-15,4 8 0 0,0 0 1024 0,-4-5 192 16,4 5 48-16,-9-6 0 0,1 0-448 0,0 1-96 16,1 2-16-16,-5 2 0 0,-3 1-144 0,0 0-48 15,2 0 0-15,-1 0 0 0,-3 0-64 0,1 1 0 16,-2 0-16-16,1 2 0 0,0 2 144 0,-1 1 48 16,0 3 0-16,1-1 0 0,1-1-144 0,-2 2-32 15,-3 1 0-15,-1 1 0 0,0 0-64 0,0 3-32 16,0 2 0-16,1-1 0 0,2 0-192 0,2 0-32 15,3 3-128-15,3-1 192 0,2 5-48 0,2 0-16 0,-1 1 0 0,2-1 0 16,4-5-128-16,-1 3 0 0,1 0 0 16,1 2 0-16,1-1 128 0,3 1-128 0,1-1 0 0,-2-3 128 15,1-3-128-15,2-2 0 0,0 1 144 0,3-2-144 16,4 0 128-16,2 0-128 0,1-2 160 0,2-2-160 16,3-3 0-16,2-1 0 0,-1-1 0 0,0-1 0 15,0 0 0-15,0 0-240 0,0-2 32 0,1-2-8032 16,0-2-1600-16</inkml:trace>
  <inkml:trace contextRef="#ctx0" brushRef="#br0" timeOffset="29337.356">6617 4308 16575 0,'0'0'1472'16,"0"0"-1168"-16,-7 0-304 0,7 0 0 0,-8-3 656 0,-1 0 80 15,1 0 16-15,-1 1 0 0,-2-1-624 0,1 1-128 16,0 2 0-16,-3-1 0 0,-1 0 0 0,0 0 0 16,-2 0 0-16,1 3 144 0,-1 4 16 0,-1 1 0 0,-3 2 0 15,-3-1 0-15,1-2 48 0,0 3 16 0,3 1 0 16,1 2 0-16,-1 0 160 0,-2 4 16 0,1 1 16 0,1-1 0 16,2-1-16-16,1 3 0 0,3 0 0 0,1 5 0 15,2 4-176-15,4 0-32 0,2 2-16 0,3-3 0 16,-1-4-176-16,3 0 0 0,1-1 144 0,3-1-144 15,0-2 0-15,5-3 144 0,3-3-144 0,2-2 0 16,-1 0 304-16,2-5-48 0,3 2-16 0,2-5 0 16,0-1 144-16,1-1 48 0,1-2 0 0,1-1 0 15,0-4-304-15,1-2-128 0,-3 0 128 0,-1-2-128 0,-1 0 128 16,1-3-128-16,-2 0 128 0,-1-1-128 0,-2-2 144 16,-2-3-144-16,0-2 160 0,-2 3-160 0,0 1 400 15,-4-2-16-15,-1 0 0 0,-5-2 0 0,-2-1 160 0,-1 0 32 16,-4-1 0-16,-3 1 0 0,-1 1-256 0,1 1-32 15,-3 1-16-15,-2 4 0 0,0 2-272 0,0 2 0 16,1 1 128-16,-1 5-128 0,1 0 0 0,1 5-176 16,1 2 32-16,-1-1 0 15,1 4-1440-15,0-1-272 0,0 3-64 0</inkml:trace>
  <inkml:trace contextRef="#ctx0" brushRef="#br0" timeOffset="29921.258">7575 4199 13823 0,'0'0'1216'0,"-5"-6"-960"0,1 1-256 0,-1-1 0 0,-2 2 2240 0,3 1 416 15,4 3 80-15,-9-3 16 0,2 2-2240 0,-1 0-512 16,0-2 0-16,-3 2 0 15,0 1 0-15,-2 1-176 0,-2 2 48 0,1-2 0 0,-1 1-48 0,-2 3 0 16,-3 0 0-16,-1 2 0 0,-2-4 176 0,-1 5-128 16,-4-1 128-16,2 2-128 0,4 4 128 0,0-1 0 15,-1 0 0-15,1 2 0 0,1 0 0 0,4 1 0 16,2 1 0-16,2-3 0 0,3-2 0 0,0 0 0 16,6 0 0-16,0-1 176 0,2 0-176 0,5 1 0 15,2 1 0-15,4 0 0 0,2-1 0 0,2 0 0 16,4-2 0-16,1 2 0 0,1 2 192 0,1 2-64 15,-5 0 0-15,3-2 0 0,-1-2 128 0,3 1 32 16,3 0 0-16,-5 1 0 0,-2 0 16 0,0-1 0 0,-3-2 0 16,-1 2 0-16,-3 1-80 0,-1-1-16 0,-4-3 0 0,-2 1 0 15,-3 1 240-15,-2 1 64 0,-4 2 0 16,-3-2 0-16,-6-2 304 0,-5 0 64 0,-1 1 16 0,-2-1 0 16,-2 1-496-16,-3 1-80 0,-3-2-32 0,-1 1 0 15,-6 0 16-15,3-2 0 0,0-5 0 0,2 2 0 16,1-1-48-16,1 1 0 0,0-1 0 0,3-4 0 31,3-3-1152-31,4-2-224 0,4-2-48 0</inkml:trace>
  <inkml:trace contextRef="#ctx0" brushRef="#br0" timeOffset="32461.626">8040 3884 6447 0,'8'-10'576'0,"1"-2"-576"0,0-3 0 0,-1 0 0 16,-2 1 1344-16,2 2 176 0,0 1 16 0,1 2 16 16,-4-1-432-16,-2-1-96 0,-3-1 0 0,-1 5-16 15,1 7-304-15,0 0-64 0,0-6-16 0,0 6 0 16,0 0 112-16,0 0 32 0,0 0 0 0,0 0 0 15,-7-4-240-15,-3 6-32 0,-1 2-16 0,1 5 0 16,-3 3-480-16,-1 2 0 0,0 3 0 0,-1 2 0 0,0 2 0 16,0 4 0-16,-2 3 0 0,2 5 0 0,-1 4 0 15,0 3 0-15,-2 6 128 0,3 4-128 0,-2 4 192 0,1 3-48 16,1 6-16-16,0-1 0 0,-4-2-128 0,3 4 0 16,-1 3 0-16,2-1 0 0,2 0 176 0,1-2-48 15,0-3-128-15,1-2 192 0,3-2-192 0,-1-2 144 16,2-3-144-16,6-3 128 0,2-2 80 0,1 0 16 15,1-6 0-15,1-2 0 0,3-6-80 0,1-3-16 16,0-3 0-16,2-3 0 0,2 0-128 0,3-7 128 16,0-5-128-16,3-1 128 15,0-2-1536-15,2-1-304 0</inkml:trace>
  <inkml:trace contextRef="#ctx0" brushRef="#br0" timeOffset="33213.43">8146 4105 20559 0,'-13'-2'896'0,"13"2"208"16,-8 0-880-16,0-1-224 0,0-2 0 0,8 3 0 0,-7-4 256 15,7 4 0-15,0 0 0 0,-2-8 0 0,2 0 48 16,2-3 16-16,2-2 0 0,1 1 0 0,2 1-320 0,3-2 128 16,1 0-128-16,4-1 0 0,0 1 144 0,0 1-144 15,1 2 0-15,-1 1 144 0,-3 0-144 0,0 5 0 16,-1 0 0-16,0 3 0 0,-3 0 0 0,-8 1 0 15,9 7 0-15,-1 4 0 0,-1 4 0 0,-2 3 192 16,-2 1-192-16,-1 3 192 0,-2 1-64 0,-1 2 0 16,-2 1 0-16,0 3 0 0,-1 2 0 0,-1 0-128 15,-2-4 192-15,1-2-64 0,0-6 80 0,1-4 16 16,0-4 0-16,2-2 0 0,1 1 320 0,2-10 64 16,0 0 16-16,0 0 0 0,0 0-112 0,0 0-32 15,0 0 0-15,0 0 0 0,10-11-32 0,-3-1-16 0,1-6 0 16,1 2 0-16,0-3-304 0,-1-2-128 0,1 2 128 0,2-2-128 15,-1 1 0-15,1 0 0 0,-1-1 0 0,0 1 0 16,2 1 0-16,1-1 0 0,0 4 0 0,1 1 0 16,0 6 0-16,-3 1 0 0,1 3 0 0,-1 4 0 15,-2 4-160-15,0 4 160 0,-3 2-208 0,1 4 80 16,-2 3 128-16,0 4 0 0,-1 2-144 0,-4 3 144 16,-2 3 0-16,-4 0 0 0,0 1 0 0,0-3 0 15,1-4 0-15,-1 0 0 0,-1-4 0 0,1-3 128 16,2-4-128-16,-2-3 0 0,6-8 144 0,0 0-144 15,-3 8 0-15,3-8 128 0,0 0-128 0,0 0 0 16,3-9 144-16,4-1-144 0,-2-2 192 0,5-3-192 16,-2-4 128-16,2-2-128 0,0-2 0 0,1 2 0 0,0 2 0 15,3 2 0-15,2-2 0 0,-3 0 0 16,-9-2 0-16,6 3 0 0,3 2 0 0,0 2 0 0,-1 2 0 0,0 3 0 16,2 5 0-16,-4 2 0 0,1 0-144 15,-2 5 144-15,1 2-128 0,0 4 128 0,-2 6-128 0,-1 3 128 16,-2 3-128-16,2 2 128 0,-2 1 0 15,1 3 0-15,-1 0 0 0,-3 3 0 0,1-2 0 0,-2 0 0 16,-1 0 0-16,2-4 128 0,-2-4-256 0,0-1-64 16,0-2 0-16,0-2 0 15,-1-2-1392-15,2-1-272 0,1 0-64 0</inkml:trace>
  <inkml:trace contextRef="#ctx0" brushRef="#br0" timeOffset="33542.078">9267 3806 26607 0,'0'0'1168'0,"0"0"256"0,-7 11-1136 0,2 0-288 0,0 3 0 0,-1 2 0 16,-1 2 0-16,-2 1 0 0,3 2 0 0,-3 1-144 15,2 0 144-15,-3 4 0 0,3 2 0 0,-3-1 0 0,2 1 0 0,-1 2 0 16,-1 0 128-16,2 3-128 0,-2 3 0 0,0-4 0 16,0-2 0-16,0-2 128 0,2-3-128 0,0-2 0 15,0-5 0-15,0-3 0 0,4-2 0 0,3 0 0 16,0-4 0-16,-1-2 0 15,2-7-736-15,0 0-112 0,0 0-32 0,7-4-10064 0</inkml:trace>
  <inkml:trace contextRef="#ctx0" brushRef="#br0" timeOffset="33789.953">9385 3869 8287 0,'11'-17'368'0,"-4"8"80"0,0 2-448 0,-7 7 0 0,9-2 0 0,-9 2 0 15,0 0 2800-15,10 4 464 0,-1 0 112 0,-3 6 16 16,-5 5-2272-16,-1 3-448 0,-1 4-96 0,-1 0 0 16,-2 2-192-16,-2 0-48 0,0 2 0 0,2 0 0 15,-3 3-16-15,2 3-16 0,-2 4 0 0,2-1 0 16,-1-2 64-16,1-1 16 0,-2-2 0 0,3-1 0 16,-2-2-240-16,3-3-144 0,1-4 192 0,0-3-192 15,-1-3 144-15,3-2-144 0,0-3 0 0,1-2 144 16,-1-7-144-16,0 0 0 0,3 10 144 0,-3-10-144 15,0 0-1216-15,0 0-304 16,5-5-64-16</inkml:trace>
  <inkml:trace contextRef="#ctx0" brushRef="#br0" timeOffset="34041.282">9082 3874 12895 0,'-7'-6'1152'0,"2"0"-928"16,2 1-224-16,3 5 0 0,0 0 3568 0,5-5 656 15,5 4 144-15,3 0 32 0,5-2-3632 0,1 2-768 16,1 2 0-16,5 1-144 0,3-1 144 0,0 0 0 16,1-1 0-16,2 0 0 0,1 0 0 0,2 0 0 15,0-1 0-15,-1 0 0 0,-3 0 0 0,2 1-128 16,1 0 128-16,0-1-128 15,-1-4-1760-15,-1 2-352 0,-4 1-64 0</inkml:trace>
  <inkml:trace contextRef="#ctx0" brushRef="#br0" timeOffset="34290.742">9871 3760 9215 0,'0'0'400'0,"0"0"96"0,0 0-496 0,0 0 0 0,0 0 0 0,4 11 0 15,1 5 3840-15,0 2 688 0,-3 2 128 0,3 2 16 16,0 2-3744-16,1 1-752 0,-2 2-176 0,5 0 0 16,-1-3 0-16,1 4 0 0,-2 2 0 0,2-2 0 0,-1-1 0 0,1 1 0 15,5 3 0-15,-4 0 0 16,-1 0-400-16,2-4-96 0,-1-3-16 0,1-4 0 15,0-2-2176-15,1-7-432 0,-1-1-80 0</inkml:trace>
  <inkml:trace contextRef="#ctx0" brushRef="#br0" timeOffset="34581.414">10265 3656 28911 0,'-11'2'1280'0,"4"3"256"0,0 5-1216 16,-3 3-320-16,-1 5 0 0,-2 3 0 0,1 4 0 0,-3 1 0 0,-4 1-128 0,-1 2 128 15,-3 6 0-15,-3 0 0 0,-2-1 0 0,1 1 0 16,-1 2 0-16,0 3 0 0,-3 1 0 0,2-2 0 15,3 0 0-15,3-3 0 0,-3-2 0 0,6-3 0 16,0-8 0-16,4-2 0 0,5-3 0 0,1-1 0 16,4-4-992-1,0-2-256-15,6-11-48 0,0 0-10192 0</inkml:trace>
  <inkml:trace contextRef="#ctx0" brushRef="#br0" timeOffset="35136.805">7979 4621 8287 0,'0'0'736'0,"-9"-4"-592"0,0 0-144 0,1 1 0 16,3-2 1152-16,5 5 192 0,0 0 32 0,0 0 16 15,0 0-976-15,0 0-192 0,0 0-32 0,0 0-16 16,0 0-176-16,0 0 0 0,0 0 144 0,9 4-144 16,2 2 304-16,-1 0-16 0,0 1 0 0,2-3 0 15,3-2 272-15,4-1 48 0,3 2 16 0,2 0 0 16,2-3 128-16,4 1 16 0,3 1 16 0,6 2 0 16,2 0-112-16,3-1-32 0,3 1 0 0,2-3 0 0,3-2-160 15,2 1-32-15,3 0-16 0,4 2 0 0,5 2 16 0,-2-2 16 16,-1 3 0-16,3-3 0 0,1-3-80 0,5 1 0 15,3 2-16-15,0 1 0 0,-4 2-160 0,0-3-16 16,2-2-16-16,-5 0 0 0,-2 1-176 0,-3-1 128 16,-2-1-128-16,-4 0 128 0,-5 0 0 0,-1 1 0 15,-3 3 0-15,-3-4 0 0,-1-2-128 0,-3-1 128 16,-1 1-128-16,-3 2 128 0,-4 1-128 0,-2-1 0 16,-4 0 144-16,-3 0-144 0,-7 1-256 0,-2 0-112 15,0-3-16-15,-7 1-12032 0</inkml:trace>
  <inkml:trace contextRef="#ctx0" brushRef="#br0" timeOffset="35685.326">9036 5033 6447 0,'0'0'576'0,"0"0"-576"15,3-9 0-15,-3 9 0 0,0 0 4704 0,0 0 832 16,0 0 160-16,0 0 48 0,0 0-4624 0,0 0-928 16,0 0-192-16,0 0 0 0,0 0 0 0,0 0-208 15,0 0 64-15,0 0 16 0,-2 9 128 0,2 0 0 16,3 4 0-16,-2 0 0 0,-4 0 0 0,0 2 0 16,-4 3 0-16,2-3 0 0,-2 3 144 0,0 2-144 15,1-2 192-15,-3 2-192 0,2 0 288 0,-2 2-48 16,-2-2-16-16,2 0 0 0,0-2-96 0,2 0 0 15,-3-2-128-15,4 2 192 0,-1-3 64 0,3-2 0 0,2 0 0 16,1-2 0-16,1-11-96 0,0 13-16 16,1-2 0-16,2-1 0 0,-3-10-16 0,8 6 0 0,0 1 0 15,3 0 0-15,3 0 128 0,1 0 0 0,3 0 16 0,-1-3 0 16,2-1 48-16,4 1 0 0,0-1 0 0,4 2 0 16,1 2-128-16,-1 0 0 0,0-1-16 0,2-1 0 15,0-8-176-15,1 1 192 0,0-1-192 0,-1 1 192 16,0-2-192-16,4 3 0 0,0-1 0 0,-3-2 0 31,-6-4-2016-31,5 1-336 0,2-1-64 0</inkml:trace>
  <inkml:trace contextRef="#ctx0" brushRef="#br0" timeOffset="36517.559">10354 3374 16815 0,'0'0'736'0,"0"0"160"0,0 0-704 0,0 0-192 16,0 0 0-16,6 7 0 0,1 0 0 0,2 0 0 16,1 1 0-16,-3 1-176 0,-7-9 176 0,11 10 144 15,1 2-16-15,3 0-128 0,2 0 336 0,1 2-32 16,-2 1-16-16,5 2 0 0,-1 2-32 0,1 3-16 16,-2 3 0-16,1 0 0 0,-2 1 96 0,1 5 32 15,0 4 0-15,2 5 0 0,-3 2-128 0,2-1-32 16,-1 0 0-16,1 3 0 0,-3 1-64 0,2 1-16 15,-3 1 0-15,1 1 0 0,-1 2 0 0,-2 0-128 16,-5 2 192-16,-1 0-64 0,1-1 160 0,-1 0 32 16,-1-1 0-16,-1 2 0 0,-3-3 80 0,-1 1 32 15,1 1 0-15,-6-1 0 0,0 1-112 0,-2 1 0 16,-3-6-16-16,0 2 0 0,0 3 32 0,0 1 16 16,-4 1 0-16,-2-1 0 0,1-3 16 0,-1-2 0 0,0-1 0 0,-3 0 0 15,-1-4-32-15,1 3 0 0,-1 2 0 0,0-4 0 16,-1-4-16-16,-4-2-16 0,2 1 0 0,-1-2 0 15,-1-5 144-15,-4-2 48 0,-2 1 0 16,-2 0 0-16,0 0 64 0,1-1 16 0,1 1 0 0,-2-5 0 16,-1-4-160-16,1 1-32 0,0 6 0 0,2-2 0 15,1-1-32-15,-2-2-16 0,1-2 0 0,1-1 0 16,1-1-192-16,1-2-144 0,-1-2 192 0,2-3-192 16,1 0 0-16,8-1 0 0,4-4 0 0,2-3 0 15,2 0-2032 1,-1-1-464-16</inkml:trace>
  <inkml:trace contextRef="#ctx0" brushRef="#br0" timeOffset="38399.02">11511 4329 2751 0,'-9'-2'256'0,"1"2"-256"16,-1 3 0-16,-1-1 0 0,0 0 1648 0,0 1 272 16,-1 1 64-16,1-1 16 0,-4 0-1168 0,2 1-224 15,-1-2-48-15,5 1-16 0,-1-1 160 0,9-2 16 0,0 0 16 16,0 0 0-16,0 0-48 0,0 0-16 15,4 8 0-15,5-5 0 0,3-3 80 0,4-1 16 0,1-1 0 0,5 1 0 16,1 0-128-16,1-3-32 0,3 0 0 0,-1-1 0 16,1 0-256-16,0 1-48 0,2-3-16 15,3 1 0-15,2-2-160 0,1 1-128 0,-3 1 144 16,3-1-144-16,2 0 208 0,0 3-48 0,-4 0-16 0,-1-1 0 16,-4 1-144-16,-1 2 0 0,-4-1 0 0,-1 2 0 15,-1 1-512 1,-3 3 0-16,1 0 16 0,-4 0-9504 0</inkml:trace>
  <inkml:trace contextRef="#ctx0" brushRef="#br0" timeOffset="38844.532">11357 4829 13823 0,'0'0'1216'0,"0"0"-960"0,0 0-256 0,0 0 0 15,10 4 1776-15,2 0 304 0,1-3 64 0,1 0 16 16,2-1-1456-16,1-1-272 0,2 0-64 0,1 0-16 16,-1 1 48-16,2-3 16 0,2 1 0 0,-2 0 0 15,1 0-96-15,1 0 0 0,1-1-16 0,3 1 0 16,2-3 112-16,1 1 32 0,-1 0 0 0,4 2 0 15,3-3 112-15,1 3 16 0,-2 0 16 0,-2 1 0 16,-1 0-272-16,-2 0-48 0,-1 1-16 0,0-1 0 16,0 0-256-16,-5-3 128 0,-1 3-128 0,-1 1 0 15,0 1-752-15,-4 3-256 16,-1-2-48-16</inkml:trace>
  <inkml:trace contextRef="#ctx0" brushRef="#br0" timeOffset="42588.983">14128 3578 4607 0,'16'-4'400'16,"-4"3"-400"-16,3-2 0 0,-2 1 0 0,2 2 1472 0,1-1 192 16,-1-2 64-16,1 1 0 0,-1 1-736 0,-1 0-144 15,1 1-16-15,-2-1-16 0,0-2-192 0,-1 1-48 16,0 0 0-16,-4 2 0 0,-8 0-128 0,0 0-16 16,0 0-16-16,0 0 0 0,0 0-96 0,0 0 0 15,0 0-16-15,0 0 0 0,-6 8 160 0,-2-3 48 16,-5 2 0-16,-1-1 0 0,-3 0 80 0,-3 0 32 15,0 0 0-15,-6 3 0 0,-3 2-304 0,-2 0-48 16,-2-4-16-16,1 3 0 0,1 6 48 0,-2-3 0 16,-1-2 0-16,-2 2 0 0,0 0 16 0,-1 2 16 15,-2 0 0-15,-3 2 0 0,-3-3-80 0,-3 0 0 0,-5 2-16 0,4 1 0 16,6 3-240-16,4-2 176 0,4-3-176 16,2-1 160-16,1 1-32 0,3-1 0 0,5-1 0 0,1-1 0 15,4-3-128-15,3 1 192 0,1 0-192 0,5 0 192 16,3-5-192-16,2 3 0 0,2 0 144 0,3-8-144 15,3 9 0-15,2 0 0 0,1-1 0 0,4-1 0 16,3-3 0-16,3 1 0 0,0 1 0 0,1-2 128 16,2-1-128-16,0 0 144 0,3 0-144 0,1 3 160 15,2-2-160-15,3-2 0 0,1-2 0 0,1 2 0 16,-2 2 0-16,3-1 128 0,1-1-128 0,0 3 0 16,-3 1 0-16,-1 2 0 0,-2-1 0 0,-4-2 0 15,0-1 0-15,-4 2 0 0,-2 2 128 0,0-3-128 16,-3 0 0-16,-3-1 0 0,-1 1 0 0,-2 3 0 0,-1 3 0 15,-2-2 0-15,-1 1 0 0,-3 0 0 0,-3 2 0 16,-1 0 0-16,-5 2 0 0,0 2 0 0,-2-2 0 0,-1 1 0 16,-2 3 0-16,-3-2 0 0,-2 1 0 0,-3-2 0 15,-4 1 0-15,-2 0 0 0,-4 3 0 0,-1 1 0 16,-3-2 0-16,-2 4 128 0,-1 3-128 0,-1-1 0 16,0 1 144-16,1 2-144 0,-4 1 0 0,-1-3 0 15,-3 1 0-15,-2-3 128 0,1-2-128 0,7 0 0 16,10-2 0-16,4-1 128 0,1 1-128 0,3-3 0 15,4-1 128-15,3-3-128 0,3-1 0 0,3-1 144 16,2-2-144-16,4 1 0 0,4-9 128 0,0 0-128 16,-3 10 0-16,3-10 0 0,0 0 0 0,8 8 128 15,5-3-128-15,1 1 0 0,1-1 192 0,6-1-192 0,6-3 192 16,2 1-192-16,1 0 192 0,4 0-192 0,7-1 192 16,1-1-192-16,0-1 144 0,4-1-144 0,0 0 0 0,3-1 144 15,3 0-16-15,5 1-128 0,4-1 192 16,-1 0-64-16,1 1-128 0,-1-2 160 0,-3-1-160 0,1 1 160 15,-2 2-160-15,0 2 0 0,-1-3 0 0,-4 1 128 16,-2-1-128-16,-5 2 0 0,-5 1 0 0,-4 0 0 31,-6-1-976-31,-1 1-240 0,-6 0-32 0,-4 0-11344 0</inkml:trace>
  <inkml:trace contextRef="#ctx0" brushRef="#br0" timeOffset="43303.333">12831 5715 13823 0,'0'0'1216'0,"0"0"-960"15,0 0-256-15,0 0 0 0,9 4 304 0,-9-4 16 0,7 5 0 0,-7-5 0 16,10 4-320-16,-10-4 0 0,7 6 0 0,-7-6 0 15,0 0 0-15,10 1 0 0,-1 1 128 0,-9-2-128 16,8-2 384-16,0-2 0 0,0 1 16 0,2-2 0 16,-3 2 320-16,3-1 64 0,-2-4 16 0,2-3 0 15,2-3-256-15,-1-2-48 0,1 1-16 0,0-3 0 16,0-4-32-16,0 0-16 0,3-1 0 0,-1 0 0 16,0-1 16-16,1 3 16 0,-3 2 0 0,0 3 0 15,1 0-192-15,-3 5-32 0,-1 4-16 0,-4 1 0 16,-5 6-80-16,0 0-16 0,0 0 0 0,4 9 0 15,-6 0-128-15,2 2 0 0,3 4 0 0,-4 4 0 0,-4 0 0 0,4 1 0 16,3 1 0-16,-2 4 128 16,-3 1 0-16,0 0-128 0,-4-3 192 0,0 2-64 0,0-3-128 0,-1 0 0 15,1-3 0-15,1-3 0 0,-1-5 0 0,0-1 0 16,1-3 0-16,6-7 128 0,0 0 64 0,0 0 16 16,0 0 0-16,0-5 0 0,1-3 80 0,4-1 16 15,3-2 0-15,0-2 0 0,1-2-304 0,2-3 128 16,0 3-128-16,-1-5 0 0,-3-2 0 0,6 3 0 15,3 1 0-15,4 0 0 0,0 0 0 0,2 3 0 16,1 1 0-16,-1 5 0 0,0 0 176 0,0 5-176 16,-2 2 160-16,-2 2-160 0,2 2 0 0,-3 5 128 15,-2 7-128-15,0-3 0 0,-3-3 0 0,1 3 0 16,-2 4 0-16,0-1 0 0,-2 0 0 0,-1 1 0 16,-2-2 0-16,1 0 0 0,-1 2 0 0,-1 1 0 0,1-3 0 0,-5-1 0 15,1-1 0-15,0 1 0 0,1 1 0 16,-3-3 0-16,0-10-144 0,0 10 144 15,6 1 0-15,-6-11-144 16,2 10-1328-16,3-1-256 0,-5-9-48 0,10 9-8992 0</inkml:trace>
  <inkml:trace contextRef="#ctx0" brushRef="#br0" timeOffset="43658.414">13836 5521 29775 0,'-5'-10'1312'0,"5"10"288"0,0 0-1280 0,0 0-320 16,0 0 0-16,0 0 0 0,1-5 0 0,2-2 0 15,3 4-176-15,3-1 176 0,3 1-144 0,0-2 144 16,5 2 0-16,1-2-144 0,-2-4 144 0,3 1 0 16,2 2 0-16,1-1 0 0,0-2 0 0,0 7 0 15,-4 2-144-15,-1-2 144 16,2-4-480-16,-1 3-32 0,-2 1 0 0,-2 0 0 15,-2 3-1920-15,-1 0-400 0</inkml:trace>
  <inkml:trace contextRef="#ctx0" brushRef="#br0" timeOffset="43840.696">13887 5710 28223 0,'0'0'1248'0,"8"-2"256"0,0 1-1200 0,2 0-304 0,1-1 0 0,1 0 0 16,6 0 0-16,0 2 0 0,3 0 0 0,2-1 0 16,-2-5 0-16,2 0 0 0,0 3 0 0,3 1 0 15,-1-2-256-15,0 0-176 0,-3-4-16 0,0 2-11664 16</inkml:trace>
  <inkml:trace contextRef="#ctx0" brushRef="#br0" timeOffset="44231.73">14815 5437 31039 0,'0'0'1376'0,"0"0"288"0,-10 4-1344 0,-2 1-320 16,0 4 0-16,0 1 0 0,-1 2 0 0,1 2-240 0,-4 1 48 0,2-1 0 15,-1 0 192-15,-1 2 0 0,1-1 0 0,0 1 0 16,0 2 0-16,2 1 0 0,1-3 0 0,3 1 0 16,-1-1 0-16,6 1-144 0,-1-4 144 0,5-1 0 15,3-2 0-15,-1-1 0 0,3 0 0 0,5-5 0 16,-1-1 0-16,3-1 0 0,1-2 0 0,3-1 0 16,-2-2 192-16,3-4-16 0,0-2-16 0,2-1 0 15,0 1 80-15,-1-1 16 0,-1-3 0 0,-2-2 0 16,3-2-80-16,-3-1-16 0,-1-2 0 0,0 0 0 15,-6-4 176-15,0 2 48 0,-5 0 0 0,0 0 0 16,-3-3 224-16,-4 1 48 0,-2-1 16 0,-2 2 0 16,-1 8-368-16,-1 2-80 0,-1 0-16 0,0 1 0 15,3-1-416-15,-5 0-96 0,1 2-16 0,-1 0 0 16,-1 0-1984-16,-3 0-384 0,0-1-96 0,-4-1-16 0</inkml:trace>
  <inkml:trace contextRef="#ctx0" brushRef="#br0" timeOffset="45028.534">14206 3226 13823 0,'5'-12'1216'0,"2"6"-960"0,-1-2-256 0,0-1 0 16,2 0 384-16,0 1 48 0,-2 1 0 0,1 0 0 16,-1 2-432-16,0-1 0 0,-6 6 0 0,0 0 0 0,8-4 0 0,-8 4 128 15,0 0-128-15,0 0 0 0,0 0 176 16,0 0-48-16,0 0-128 0,0 0 192 0,0 0 240 0,0 0 32 16,-7 10 16-16,0 1 0 0,-4 3-144 0,0-2-16 15,-2-1-16-15,0 2 0 0,-2 3-96 16,-5 0-16-16,-2 1 0 0,-1-2 0 0,-2-3 112 0,2 0 16 15,1 1 0-15,1-1 0 0,-4-2 176 0,2-1 32 16,-1 0 16-16,1-2 0 0,-1-3-96 0,0-2 0 16,1-2-16-16,0-1 0 0,0 0-48 0,0-1-16 15,0-7 0-15,1-1 0 0,0-1-64 0,1-2-16 16,1 0 0-16,4-2 0 0,0-2 32 0,2 5 0 16,1 2 0-16,2-1 0 0,3-4-64 0,3-2-16 15,0 2 0-15,3 0 0 0,-1 2 0 0,4-1 0 16,4-3 0-16,2 2 0 0,2 4-16 0,1 1 0 0,2-1 0 15,1 2 0-15,1 3-80 0,3-1-16 0,-1 4 0 0,2 0 0 16,4 0-128-16,-2 3 128 0,2 3-128 16,0 0 128-16,-1 2-128 0,2 2 0 0,-1 0-160 0,3 1 160 15,0-1-144-15,2 1 144 0,0-3-128 0,3 1 128 16,0-1-192-16,1 1 64 0,4 0 0 0,-1-2 0 16,-1-4 128-16,-1 0 0 0,-3 0 0 0,1-2 0 15,0 1 0-15,-1-1 0 0,1 0 0 0,0-2 0 16,-2 0 0-16,2-1 0 0,-2-3 0 0,0 0 0 15,2 2 0-15,-2-1 0 0,-1-1 128 0,-4 0-128 16,-3-2 0-16,-2-1 0 0,-3-1 0 0,-5-2 0 16,-4 0 0-16,-1 0 128 0,-4-2-128 0,-3 1 176 15,-3 0 208-15,-5-1 32 0,-2 0 16 0,-4 3 0 16,-6 3-64-16,-5 0-16 0,-2 1 0 0,-2 3 0 0,-1 4-160 0,-1 4-48 16,0 3 0-16,0 1 0 0,-3 3-144 0,1 0 160 15,2 0-160-15,2 2 160 0,1 2-416 0,2-1-96 16,2-2-16-16,5 2-14352 15</inkml:trace>
  <inkml:trace contextRef="#ctx0" brushRef="#br0" timeOffset="46832.969">15483 4876 7359 0,'-4'11'320'0,"4"-11"80"16,-6 7-400-16,0 0 0 0,-2-3 0 0,0 1 0 15,2 2 1680-15,1-1 256 0,5-6 48 0,-8 4 16 16,8-4-848-16,0 0-192 0,-5 5-16 0,5-5-16 0,0 0 80 0,0 0 16 15,0 0 0-15,0 0 0 0,3-11-80 0,3 0-16 16,0-2 0-16,3-2 0 0,2-6-288 0,1-1-48 16,1-3-16-16,3-2 0 0,-1 0-320 0,1-3-80 15,0-2-16-15,0-3 0 0,-1-4-32 0,0 1 0 16,1-2 0-16,0 0 0 0,0-3 32 0,0-1 0 16,1-2 0-16,0-4 0 0,0-4-32 0,0-1 0 15,3-1 0-15,-2 1 0 0,-1 1-128 0,2 0 0 16,0 3 0-16,-2 1 0 0,-2-2 0 0,-1 7 0 15,1 11 0-15,2 2 0 0,-1 3 0 0,0 2 0 16,-4 6 0-16,-2 6 0 0,0 5 0 0,-2 0 0 16,1 5 0-16,-2 1 0 0,-7 4-144 0,10 7 144 15,-3 3 0-15,1 2 0 0,-5 0-224 0,2 7 64 16,1 5 16-16,-3 3 0 0,0 3 144 0,0 1-128 0,2 4 128 16,-1 4-128-16,0 1 128 0,1 3 0 0,-1 3-144 0,-2 3 144 15,0 1 0-15,-1 2 0 0,0 0-144 0,-1-4 144 16,0-3 0-16,1-4 0 0,-2-5 0 0,0-3 0 15,0-4 0-15,-1-2 0 0,2-2 0 0,-1-3 0 16,0 1 0-16,-1-6-128 0,0-2 128 0,1-3-208 16,1 0-2000-1,-1-5-400-15,0 1-80 0</inkml:trace>
  <inkml:trace contextRef="#ctx0" brushRef="#br0" timeOffset="47037.844">15611 4362 20271 0,'0'0'896'0,"-8"-3"192"0,8 3-880 0,0 0-208 16,0 0 0-16,0 0 0 0,0 0 192 0,0 0 0 15,3 8 0-15,4-2 0 0,2-2 192 0,3-1 48 16,2-1 0-16,3 0 0 0,1-2 128 0,4-2 16 16,2 1 16-16,4-2 0 0,2 0-208 0,2-3-64 15,1 0 0-15,4 0 0 0,-1 0-192 0,-1 0-128 16,-3 2 128-16,-2-2-128 15,-1 4-1488-15,-5 0-368 0,-3-2-80 0</inkml:trace>
  <inkml:trace contextRef="#ctx0" brushRef="#br0" timeOffset="47526.17">16233 4809 28911 0,'0'0'1280'0,"-9"5"256"0,9-5-1216 0,-6 6-320 0,6-6 0 0,0 0 0 15,0 0 0-15,0 0 128 0,0 0-128 0,0 0 0 16,0 0 0-16,6-9 0 0,3-3 0 0,3-2 0 16,-3-2 0-16,4-5 0 0,2-4 0 0,-2 2-144 15,-1 1 144-15,2 0-192 0,3 0 192 0,0 0-192 16,3 3 192-16,-1 1 0 0,-3 1 0 0,1 3 0 0,-3 0 0 15,-1 4 0-15,-2 2-144 0,1 4 144 0,-4 2 0 0,-8 2 0 16,10 3 0-16,-1 6 0 0,-3 3-192 0,0 3 192 16,-3 1-160-16,1 5 160 0,-4 2 0 15,-2 2 0-15,-1-1-128 0,0 0 128 0,-2 1 0 0,1-2 0 16,-4 1 0-16,3-2 0 0,-2-7 0 0,2 1 0 16,0-4 0-16,1-2 0 0,4-10 192 0,0 0-192 15,0 0 192-15,0 0-192 0,0 0 272 0,9 0-48 16,2-5-16-16,-1-4 0 0,3-4 112 0,1-1 0 15,2-3 16-15,0 0 0 0,2-2-208 0,-1 0-128 16,2 0 128-16,-1 2-128 0,-2 3 0 0,2 2 128 16,-2 1-128-16,0 4 0 0,-1 4 192 0,-2 4-16 15,0 3-16-15,-4 5 0 0,-1 3-160 0,0 6 0 0,-2 4 144 16,0 3-144-16,-2 2 0 0,2 1 144 16,-4 0-144-16,0 0 0 0,-2 2 128 0,-1 0-128 0,-1-1 0 0,1 0 0 15,-1-2 0-15,2 0-144 0,2-3-16 0,-1-2 0 31,0-3-1888-31,1-3-368 0,0-1-80 0</inkml:trace>
  <inkml:trace contextRef="#ctx0" brushRef="#br0" timeOffset="47922.668">17460 4109 17503 0,'-13'-4'1552'0,"-2"2"-1232"15,2 0-320-15,-2 2 0 0,-3 1 1760 0,2 3 288 16,-1 2 64-16,-2 3 16 0,-3 2-1744 0,3 3-384 16,0 1 0-16,0 3 0 0,-1 2 0 0,1 2-128 15,-1 1 128-15,2 2 0 0,3 0 0 0,2 1 0 16,-1-1 0-16,6 1 0 0,-2-1 0 0,4-2 0 0,4-2 0 0,2 1 0 16,2 0 128-16,4-1-128 0,1-4 160 0,0 0-160 15,3-3 160-15,-1-1-160 0,3-1 160 0,2-2-160 16,1-1-128-16,0-1-128 0,-2-3-32 15,3-2-7120-15,4 0-1424 16</inkml:trace>
  <inkml:trace contextRef="#ctx0" brushRef="#br0" timeOffset="48263.347">17700 4289 24527 0,'0'0'1088'16,"0"0"224"-16,-8 2-1056 0,0 4-256 0,-4 4 0 0,1 2 0 0,-1-1 0 15,0 3 0-15,-4 1 0 0,2 3 0 0,-1 0 0 0,2-1 0 16,2 0 208-16,3-2-64 0,1-1 16 0,3 2 0 16,1-3 0-16,3-2 0 0,0-11-160 0,5 11 192 15,3-1-192-15,1-5 192 0,4 1 16 0,2-5 16 16,2-4 0-16,-1-1 0 0,1-1-32 0,-1-3-16 15,2-2 0-15,2-1 0 0,-2-1-32 0,2 2 0 16,-1-2 0-16,-1 0 0 0,-1 1 16 0,-2-1 0 16,-3 1 0-16,-1 1 0 0,-1 0 224 0,-3 0 64 15,-2-1 0-15,-2 1 0 0,-6 2-80 0,-1-1-16 16,0-1 0-16,-2 3 0 0,-5 1-160 0,-2 2-16 16,-5 2-16-16,-1 0 0 0,-2 1-288 0,1 2-64 0,2 1-16 0,2 1 0 31,-1 0-1968-31,3-1-384 0</inkml:trace>
  <inkml:trace contextRef="#ctx0" brushRef="#br0" timeOffset="48606.956">18290 4208 29487 0,'-9'-5'2624'16,"1"1"-2112"-16,-2 3-512 0,2 4 0 16,-2-2 448-16,0 2 0 0,0 3-16 0,-1 0 0 0,-1 2-432 15,2 1 0-15,0 0-144 0,3 0 144 0,1 0-256 16,1 1 48-16,0 1 16 0,2-1 0 0,1 2-64 0,2 2 0 16,2-2 0-16,0 1 0 0,-1 0 256 0,4 2 0 15,-1 1-160-15,2 0 160 0,-1 1 0 0,0 0 0 16,-3 1-144-16,-1 0 144 0,-1 3 0 0,-1-2 0 15,-4 0 0-15,1-1 0 0,-4-5 0 0,-2-1 0 16,-2-1 0-16,-3 0 0 0,-4 0 0 0,-1 0 0 16,-2 0 0-16,0-2 0 0,-1-3 208 0,0 0-48 15,0-4-16-15,1-2 0 0,1-2-144 0,4-3 160 16,0-3-160-16,4-2-8704 16,2-1-1856-16</inkml:trace>
  <inkml:trace contextRef="#ctx0" brushRef="#br0" timeOffset="49405.836">19134 3242 7359 0,'-13'-4'320'0,"3"3"80"0,0 1-400 0,1 5 0 15,-1-1 0-15,0 2 0 0,-1-2 2368 0,-4 5 400 16,0 5 80-16,-1 5 16 0,0 1-2368 0,-4 7-496 15,1 4 0-15,-1 2-128 0,2 2 128 0,-4 5 0 16,0 4 0-16,-3 7-128 0,0 7 128 0,-6 4 0 16,-3 4 0-16,1 1 0 0,-1-2 0 0,3 4 0 15,4 1 128-15,2 4-128 0,-4 2 0 0,6-6 128 16,3-7-128-16,5-6 0 0,4-4 128 0,4-6-128 16,4-3 128-16,3-3-128 0,3-7 272 0,3-5-16 15,1-1 0-15,5-6 0 0,2-3-64 0,1-4-32 0,3-3 0 16,-2-2-5792-1,1 0-1168-15</inkml:trace>
  <inkml:trace contextRef="#ctx0" brushRef="#br0" timeOffset="50251.368">19780 3290 21183 0,'0'0'1888'0,"0"0"-1504"0,-2 9-384 0,-1 1 0 16,1 1 896-16,-3 2 128 15,0 2 0-15,0 6 16 0,-5 0-896 0,2 1-144 0,-2 0 0 0,1 2-160 16,1 1 160-16,-2 0 0 0,1 0 0 0,-2 3-128 16,-1-1 128-16,-1 3 0 15,-2 0 0-15,4-3 0 0,-1 0 0 0,2-3 0 0,1-1 0 0,1-6 0 32,2-2-368-32,4-3-144 0,0-1-16 0,4-5-16 15,-2-6-832-15,0 0-160 0,10-5-48 0,1-3 0 0</inkml:trace>
  <inkml:trace contextRef="#ctx0" brushRef="#br0" timeOffset="50487.321">19967 3315 19343 0,'0'0'1728'0,"0"0"-1392"16,0 0-336-16,0 0 0 0,0 0 384 0,5 14 16 15,-4 3 0-15,-1 3 0 0,-5 2-112 0,-2 2-32 16,-2 2 0-16,-1 0 0 0,0 0 64 0,-2 2 0 15,3-1 0-15,-5 3 0 0,2 1 32 0,0 0 16 16,0-1 0-16,1 3 0 0,-2 3-176 0,3-2-48 16,2-7 0-16,-1-3 0 0,3-4-144 0,2-2 160 15,-1-5-160-15,3-3 160 0,2-10-416 0,0 0-64 16,0 0-32-16,0 0 0 16,0 0-1664-16,0 0-336 0</inkml:trace>
  <inkml:trace contextRef="#ctx0" brushRef="#br0" timeOffset="50699.022">19501 3432 26719 0,'3'-12'1184'0,"-3"12"240"0,6-8-1136 0,2-1-288 0,4 4 0 0,3 2 0 15,4-1 272-15,4 3 0 0,-1 0 0 0,3 1 0 16,3 1-272-16,-2 0 0 0,1-1 0 0,0 1 0 15,3 1 0-15,-2-2 0 0,1-2 0 0,1 1 0 16,1 1-384-16,-3 0 32 0,-1 3 0 0,-3-3 0 16,0 0-2416-16,-2 0-496 0</inkml:trace>
  <inkml:trace contextRef="#ctx0" brushRef="#br0" timeOffset="50923.353">20355 3269 25279 0,'0'0'1120'0,"0"0"224"0,6 10-1072 0,-3 2-272 16,-1 3 0-16,2 3 0 0,2 4 0 0,-4 2 0 16,-1 3-128-16,3-2 128 0,0 2 0 0,3 0 0 15,1-1-128-15,-1 1 128 0,-4 1 0 0,2 2 0 16,0 2 0-16,0 0 0 15,-2-2-400-15,0-1-48 0,2-1 0 0,-2-3 0 16,1-3-1312-16,1-4-272 0,-1-5-48 0</inkml:trace>
  <inkml:trace contextRef="#ctx0" brushRef="#br0" timeOffset="51212.928">20725 3181 28559 0,'-10'-4'1264'0,"10"4"272"0,-11 4-1232 0,1 4-304 0,0 4 0 0,-4 6 0 16,-5 5 496-16,-2 2 32 0,-2 6 16 0,-6 4 0 0,-1 4-544 0,0-1 0 15,0-1 0-15,-2 1 0 0,-2 0 0 0,0 3 0 16,1 2 0-16,1 0 0 0,0-1 0 0,3-2 0 15,0 0 0-15,4-5 0 0,4-6 0 16,2-4-144-16,4-5 144 0,1-1 0 16,3-5-560-16,5-4-16 15,6-10-16-15,0 0 0 0,0 0-1872 0,0 0-368 0,0 0-80 0,10-17-16 0</inkml:trace>
  <inkml:trace contextRef="#ctx0" brushRef="#br0" timeOffset="51729.792">18833 4259 23039 0,'0'0'2048'0,"13"-1"-1648"16,2-1-400-16,5 1 0 0,5 0 576 0,5 0 48 15,4 0 0-15,10 1 0 0,4-2-384 0,7 1-80 16,5 0-16-16,1-1 0 0,2-3 176 0,4 0 48 15,0 0 0-15,8-1 0 0,3 3-96 0,-1-2-16 0,-5 1 0 16,-1 0 0-16,2-2-128 0,0 4-128 0,-1 0 192 16,-5 0-192-16,-6-3 0 0,-5 1 0 0,-4 2 0 0,-5-4 0 31,-5 2-416-31,-3 3-96 0,-5 1 0 0,-3 1-7552 16,-6 0-1520-16</inkml:trace>
  <inkml:trace contextRef="#ctx0" brushRef="#br0" timeOffset="52117.382">19666 4457 24879 0,'0'0'1088'0,"0"0"256"0,1 9-1088 0,2 1-256 15,-1 2 0-15,-1 1 0 0,-1 3 768 0,0 3 80 16,-1 5 32-16,-2 1 0 0,-2 1-752 0,-3 2-128 16,0-1 0-16,-6 2 0 0,1 1 0 0,0-3-128 15,0 1 128-15,-1-3 0 0,-2-2 0 0,6 0 0 16,3-4 0-16,1 1 128 0,-1-1-128 0,3-1 0 15,1-3-128-15,3-1 128 0,2-3 0 0,1 0 0 16,3 0 0-16,-1-5 176 0,5-3-32 0,3 1 0 16,7-2 0-16,3-3 0 0,4-6 240 0,0 0 32 0,1-1 16 15,1 0 0-15,1 0-208 0,0 4-32 16,-1 1-16-16,3-2 0 0,2 1-176 0,-2 2 0 0,-2 4 0 16,0 2-13696-16</inkml:trace>
  <inkml:trace contextRef="#ctx0" brushRef="#br0" timeOffset="53465.048">20850 2853 16287 0,'0'0'720'0,"0"0"160"0,-4-7-704 0,4 7-176 15,0 0 0-15,0 0 0 0,0 0 0 0,0 0 0 16,0 0-160-16,0 0 160 0,0 0-144 0,0 0 144 15,3 7-128-15,4 2 128 0,-2 0 0 0,5 0 0 16,-2 1 0-16,-1 0 0 0,-1 1 0 0,3 2 0 16,-1 2 0-16,3 2 128 0,2 1-128 0,2 3 192 15,-1 2-64-15,2 3 0 0,0 0-128 0,0 2 192 0,-4 1-64 16,1 5 0-16,0 4-128 0,0 3 0 0,-1 0 128 0,2 2-128 16,-6 1 0-16,2 0 128 0,0-1-128 15,-1 3 0-15,1 2 0 0,-2 2 0 16,-1 2 0-16,-2 3 0 0,-1 0 0 0,-1-1 128 0,1-1-128 0,-3-1 0 15,0 1 0-15,-1 1 144 0,0 1-144 0,0 2 0 16,0-1 272-16,0-2-48 0,-1-1-16 0,0-2 0 16,0-2 112-16,-5 0 32 0,-1-1 0 0,1 2 0 15,-1 1 0-15,0-1 0 0,-3-7 0 0,-1 1 0 16,-1-1 80-16,-1-5 16 0,-1-2 0 0,-2 1 0 16,-4-2 0-16,1 1 0 0,0 2 0 0,0-3 0 15,-6-2-128-15,5-2-32 0,1-1 0 0,-1-2 0 16,-3-1 128-16,1-2 32 0,1-5 0 0,2 2 0 0,0-1-64 15,1-1-16-15,1-2 0 0,3-2 0 16,1-3-176-16,2 1-48 0,0-4 0 0,1 2 0 0,1 1-144 0,2-1 0 16,0-7 144-16,7-5-144 0,0 0 0 0,0 0 0 15,-3 7-160-15,3-7-8256 16,0 0-1648-16</inkml:trace>
  <inkml:trace contextRef="#ctx0" brushRef="#br0" timeOffset="56049.725">21992 3988 9215 0,'0'0'400'0,"0"0"96"0,0 0-496 0,0 0 0 15,-7-5 0-15,7 5 0 0,0 0 1968 0,-7-3 288 16,-1 0 64-16,1-1 16 0,7 4-1632 0,-9-2-320 15,-2 1-64-15,2-1 0 0,-1-2 144 0,-4 2 48 16,2 0 0-16,0 1 0 0,2 1-176 0,-2 0-16 16,-1 1-16-16,0 1 0 0,0 3-48 0,2-1 0 15,-3 0 0-15,0 2 0 0,-1-1 64 0,-1 2 0 16,0 1 0-16,-1 2 0 0,0 2-80 0,-1 0-16 16,2 0 0-16,-1 1 0 0,0 6 16 0,0-3 0 15,2 2 0-15,0 3 0 0,1 2-112 0,1 1 0 16,1-1-128-16,0 0 192 0,3 0 0 0,1-1-16 15,2 0 0-15,2-3 0 0,2-1 32 0,2-3 16 0,3-2 0 0,4-1 0 16,-2 2 32-16,5-2 16 0,-1-1 0 16,3-1 0-16,1-2-16 0,3 1-16 0,-1-1 0 0,2-1 0 15,0-3-80-15,4 0-16 0,1 1 0 16,1-1 0-16,0-1-144 0,-2 2 128 0,-2-2-128 0,1 2 128 16,0-5-128-16,-1 1 0 0,-1 0 0 0,-1 0 128 15,-2-1-128-15,-2-1 0 0,-2 0-192 0,0-2 192 31,-2 0-2000-31,-1 1-288 0,-8 2-48 0,0 0-16 0</inkml:trace>
  <inkml:trace contextRef="#ctx0" brushRef="#br0" timeOffset="56476.883">22353 4025 20271 0,'0'0'896'0,"0"-8"192"16,-1 1-880-16,1 7-208 0,0 0 0 0,-4-7 0 0,4 7 432 0,-5-4 32 16,-1 0 16-16,6 4 0 0,-9 0-256 0,-2 4-48 15,-2 1-16-15,1 3 0 0,-1 1 224 0,-1 3 64 16,3 4 0-16,-3 2 0 0,0 0-96 0,0 2-16 0,-2 1 0 0,0 2 0 15,1 3-112-15,1 0-32 0,4 0 0 0,2 0 0 16,0-2-64-16,2-2-128 0,2-5 176 0,3 0-176 16,1-2 240-16,3 0-64 15,3-4-16-15,-2-3 0 0,3-1 112 0,3-3 32 0,2-1 0 0,2-3 0 16,0-1 16-16,0-1 0 0,0-3 0 0,6-3 0 16,1 1-112-16,1-2-16 0,0-1 0 0,1-2 0 15,0-4-16-15,-1 2-16 0,-4 0 0 0,1-2 0 16,-2 1-160-16,-2-2 128 0,-5 1-128 0,-1-1 128 15,-3 1 96-15,0-2 16 0,-6-1 0 0,-2 2 0 16,-4 3 32-16,0 2 16 0,-3 0 0 0,-1-1 0 16,-3 2-288-16,-3 4 160 0,0 1-160 0,-4 2 128 0,-1-1-320 15,1 1-64-15,4 0 0 0,-1 1-16 16,-4 2-1904 0,7 2-368-16,5-1-80 0</inkml:trace>
  <inkml:trace contextRef="#ctx0" brushRef="#br0" timeOffset="56949.36">22881 3881 10127 0,'7'-5'896'0,"3"0"-704"16,-1-3-192-16,0 1 0 0,-1 1 1056 0,-2-2 176 15,0-2 48-15,-2 2 0 0,0 1-704 0,-4 7-144 0,4-8-32 16,-4 8 0-16,2-7 496 0,-2 7 80 16,0 0 32-16,0 0 0 0,0 0-112 0,-7 0 0 0,-1 2-16 0,-2 2 0 15,-1 3-224-15,-4 2-32 0,0 1-16 0,-2-1 0 16,1 1-224-16,-4 2-32 0,0 3-16 0,3-1 0 16,1 0-144-16,1 2-48 0,0-1 0 0,4 2 0 15,2-3-144-15,2-1 192 0,2-2-192 16,2 2 192-16,5 2-192 0,-1 0 192 0,-1-1-192 0,4-2 192 15,5 1 0-15,0 2 0 0,-1-1 0 0,3-1 0 16,-1-2-48-16,2 2 0 0,1 0 0 0,-4-1 0 16,0 2-144-16,1-1 0 0,-2-1 144 0,0 1-144 15,-5-1 0-15,0 0 144 0,-1-2-144 0,-1 1 0 16,-1-3 208-16,-3 1-64 0,-2 1-16 0,-3-1 0 16,-1-2 256-16,-4 0 64 0,-5-1 0 0,1-1 0 15,-4 0-96-15,-1-1-16 0,-3-2 0 0,0 0 0 0,-2 2-128 0,-1-2-16 16,0-1-16-16,0-1 0 0,2 1-176 0,3-1 0 15,2 0 0-15,3 0 0 16,2-1-512-16,1-1-48 0,6 0 0 0,2-3 0 16,-1 1-1936-16,8 4-384 0,0-10-64 0,4 1-32 0</inkml:trace>
  <inkml:trace contextRef="#ctx0" brushRef="#br0" timeOffset="57396.018">23552 3106 11055 0,'-6'-7'480'0,"6"7"112"0,0 0-464 0,0 0-128 0,0 0 0 0,0 0 0 16,-8-1 1920-16,2 2 352 0,-5 1 80 0,2 3 16 16,0 3-1856-16,-1 2-352 0,-3 1-160 0,2 4 128 15,-2 6 64-15,0 4 16 0,-2 2 0 0,0 5 0 0,0 4-16 0,0 6 0 16,0 6 0-16,-2 1 0 0,-1 3-192 0,-1 7 176 15,-3 8-176-15,-1 6 160 0,-3 5-160 16,1 3 0-16,3-2 144 0,5 4-144 0,4 3 128 0,0-4-128 16,4-2 128-16,-1-5-128 0,4-7 128 0,2-5-128 15,0-3 160-15,3-5-160 0,1-4 368 0,0-5-32 16,1-4 0-16,3-4 0 0,2-4 16 0,0-6 0 16,-1-2 0-16,1-4 0 0,-1-4-224 0,2-2-128 15,-5-5 128-15,3-1-128 16,-5-10-1280-16,8 4-320 0</inkml:trace>
  <inkml:trace contextRef="#ctx0" brushRef="#br0" timeOffset="58264.417">23718 3323 6447 0,'0'0'576'0,"-9"2"-576"15,9-2 0-15,-8 3 0 0,-2-1 1520 0,4 0 192 16,6-2 32-16,-10 3 16 0,2 1-1120 0,0-1-208 16,8-3-48-16,0 0-16 0,0 0 432 0,0 0 96 15,0 0 0-15,0 0 16 0,6-9 208 0,1 4 32 16,-1-5 16-16,4 0 0 0,2-1-624 0,-1 0-128 16,1-1-32-16,1 0 0 0,1-1-176 0,0 1-32 15,0-1-16-15,-2 1 0 0,-1 0-160 0,0 2 128 16,-1 1-128-16,-3 4 128 0,-7 5-128 0,0 0 0 15,0 0 0-15,0 0 0 0,0 0 0 0,0 0 0 16,3 15 0-16,-3 3 0 0,-3 2 0 0,-4 0 192 16,-2 6-64-16,0 0 0 0,-4 2-128 0,1 0 192 15,-4 1-192-15,0-1 192 0,2 3-192 0,-1-2 160 0,-5-7-160 16,5-1 160-16,4-4-160 0,-2 1 0 0,2-5 144 16,4-2-144-16,0-2 320 0,7-9-16 0,0 0 0 0,0 0 0 15,0 0 240-15,0 0 48 0,0 0 16 0,10-6 0 16,0-1 80-16,0-2 16 15,3-4 0-15,1 2 0 0,0-2-496 0,0-1-80 0,0 1-128 0,2-1 176 16,-1 0-176-16,0-2 0 0,0 1 0 0,-3 0 128 16,0 2-128-16,0-1 0 0,0 1 0 0,-1 3 0 15,-1 3 0-15,-1 3 0 0,-9 4 0 0,0 0 0 16,7 3 0-16,0 5-176 0,-5 2 176 0,-2 3-128 16,0 1 128-16,0 2-192 0,-4 2 192 0,-1 3-192 15,-1 0 192-15,-3 0-128 0,2-1 128 0,-4 1-128 16,2 2 128-16,0-3 0 0,0-4 0 0,1 0 0 0,2-2 0 0,0-2 0 15,2-1 0-15,-2-3 0 0,6-8 0 0,0 0 0 16,0 0 0-16,0 0 0 0,0 0 224 0,0 0-32 16,6-10 0-16,-2-2 0 0,4 1 144 0,1-4 32 15,1-1 0-15,-2 0 0 0,2 1-224 0,2-1-144 16,-2-3 192-16,1-2-192 0,1 1 176 0,2-1-176 16,-2 1 160-16,0 1-160 0,0-1 0 0,1 2 0 15,0 1-176-15,-2 5 176 0,-3 2-128 0,1 2 128 16,0 2 0-16,-9 6 0 0,0 0-144 0,6 9 144 15,-1 3-192-15,-3 2 192 0,-4 0-208 0,0 3 64 0,-2 2 16 16,0 2 0-16,-2 0 128 0,0 0 0 16,-3-1-144-16,1-3 144 0,0 2 0 0,2 0 0 0,-1-1 0 0,3 1 0 15,-2-1 0-15,3 0 0 0,1-2 0 0,-2-1 0 16,2-5 0-16,-1 0 0 0,1 1 0 0,2-11 0 31,-2 7-496-31,2-7 32 0,0 0 0 0,0 0 0 16,0 0-1824-16,0 0-352 0,0 0-80 0</inkml:trace>
  <inkml:trace contextRef="#ctx0" brushRef="#br0" timeOffset="58709.17">24382 3295 14223 0,'0'0'624'0,"0"0"144"0,0 0-624 15,0 0-144-15,0 0 0 0,-1 7 0 0,1-7 352 0,-4 12 32 0,-1 0 16 16,1 3 0-16,-4 0 448 0,2 1 96 0,0-1 16 0,-1 4 0 16,-1 3-208-16,-1-1-48 0,1 1 0 0,-1 1 0 15,-1 0-128-15,-1 1-48 0,0 2 0 0,0 2 0 16,0-4-240-16,2 1-48 0,-1-3-16 0,2-1 0 15,-1-1-224-15,4-3 128 0,-3-5-128 0,4 2 0 16,1-2 128-16,3-2-128 0,0-10 0 0,0 0 144 16,0 0-352-16,0 0-80 0,0 0-16 0,0 0-6832 15,5-8-1376-15</inkml:trace>
  <inkml:trace contextRef="#ctx0" brushRef="#br0" timeOffset="58973.03">24544 3299 17503 0,'0'0'768'0,"0"0"176"0,0 0-752 0,0 0-192 16,-1 10 0-16,-3 1 0 0,-3 2 384 0,1 2 64 16,3 5 0-16,-4 0 0 0,-3 1 192 0,-1 1 32 15,0-1 16-15,3 1 0 0,-3-2-176 0,1 1-16 16,-1-2-16-16,0 3 0 0,2-3-224 0,0 0-32 15,1-3-16-15,1 3 0 0,-1-1-208 0,4-1 128 16,1-1-128-16,1-3 0 0,1-2 0 0,0-1 0 16,-2-3 0-16,3-7 0 0,0 0 0 0,0 0-128 15,0 0-16-15,0 0 0 16,0 0-752-16,0 0-160 0,0 0-32 0,4-6-8368 0</inkml:trace>
  <inkml:trace contextRef="#ctx0" brushRef="#br0" timeOffset="59195.476">24206 3378 6447 0,'0'0'576'0,"0"0"-576"0,7-8 0 0,-3 4 0 16,-4 4 2720-16,10-5 432 0,-1 1 96 0,2 1 16 16,1 0-2464-16,-2-1-480 0,2 1-112 0,1 0-16 15,0-2 320-15,2 2 48 0,-4-1 16 0,3 0 0 16,1 2 0-16,2-1 0 0,0-2 0 0,1 2 0 0,-1 0-352 15,0 2-64-15,0 0-16 0,-1 1 0 0,1 2-144 16,-4 0-144-16,-3 0 144 0,-3-1-208 16,3 0-784-16,0 2-160 0,1-1-16 15</inkml:trace>
  <inkml:trace contextRef="#ctx0" brushRef="#br0" timeOffset="59487.27">24676 3347 8287 0,'0'0'736'0,"0"0"-592"0,0 0-144 0,0 0 0 16,8 6 1280-16,-8-6 240 0,0 0 32 0,7 13 16 15,-2 2-752-15,-1 2-160 0,-2-3-16 0,3 3-16 16,-2 1 128-16,0 3 16 0,1-1 16 0,-1 2 0 15,0 0-288-15,-1 1-64 0,2 3-16 0,-1 1 0 16,0 2-192-16,1-1-32 0,-1 1-16 0,0-2 0 16,-1 2-176-16,1-3 0 0,0-1 0 0,-2-3 128 15,-1-3-128-15,0 0 0 0,0-2 144 0,1-3-144 16,0-2-160-16,-1-2-96 0,-1-1-32 0,1-9-5888 16,0 0-1184-16</inkml:trace>
  <inkml:trace contextRef="#ctx0" brushRef="#br0" timeOffset="59776.358">24928 3407 16575 0,'0'-12'736'0,"0"12"160"0,0 0-720 0,0 0-176 16,0 0 0-16,0 0 0 0,0 0 1168 0,-8 3 208 15,1 1 32-15,-1 4 16 0,-3 2-624 0,0 1-128 16,0 1-32-16,-3 3 0 0,-2 3-64 0,1 1 0 16,-1-1-16-16,-1 1 0 0,-2-1-112 0,-1 2 0 15,-2 4-16-15,0 1 0 0,-1 0-160 0,-2-2-16 16,-4 1-16-16,3-4 0 0,3 4-240 0,-1-1 176 16,4 0-176-16,2-1 160 0,1-1-160 0,2-3-256 15,1-2 64-15,1-2 16 16,2 0-1696-16,3 0-352 0,-1-1-64 0</inkml:trace>
  <inkml:trace contextRef="#ctx0" brushRef="#br0" timeOffset="60168.354">23392 4139 11967 0,'0'0'528'15,"0"0"112"-15,-9 0-512 0,9 0-128 0,-6 0 0 0,-3 0 0 0,2 0 1040 0,7 0 176 16,0 0 48-16,0 0 0 0,0 0-736 0,0 0-144 15,0 0-16-15,0 0-16 0,0 0 224 0,9 3 64 16,3-1 0-16,5-1 0 0,1-1 0 0,4-1 0 16,4-1 0-16,5-1 0 0,6 0 0 0,5 2 0 15,3 1 0-15,5 0 0 0,2-2 0 0,2-2 0 16,0-1 0-16,2 1 0 0,-1-2-192 0,1 3-48 16,-1 1 0-16,-3-2 0 0,-6 2-144 0,-5 1-16 0,-4-1-16 15,-6 2 0-15,-1-1-224 0,-6 1 0 0,-1 0 0 0,-7 1 0 31,-2 1-1040-31,-4 2-304 0,-2 1-64 0,-8-5-10208 0</inkml:trace>
  <inkml:trace contextRef="#ctx0" brushRef="#br0" timeOffset="60694.688">23950 4423 13823 0,'0'0'1216'0,"0"0"-960"15,0 0-256-15,8-3 0 0,-8 3 448 0,0 0 32 16,0 0 16-16,0 0 0 0,0 0 176 0,0 0 32 16,0 0 16-16,0 0 0 0,7-1 80 0,-7 1 16 15,0 0 0-15,0 0 0 0,0 7 32 0,-2 2 16 16,-3 0 0-16,-1 2 0 0,-3 0-64 0,0 1-16 16,-3 4 0-16,0 3 0 0,-2 3-288 0,0 4-64 0,-2 1-16 15,-1 4 0-15,-2-2-128 0,0 1-32 16,-1 2 0-16,1-1 0 0,0 0-96 0,-1 0-32 0,3-4 0 15,-1-2 0-15,5 0-128 0,-2-3 128 0,1 0-128 0,3-1 128 16,5-4-128-16,-3 0 128 0,0-2-128 0,3-2 128 16,4-3 16-16,2-10 0 0,-1 10 0 0,1-10 0 15,7 10 144-15,2-5 32 0,2-2 0 0,1-2 0 16,4-2 64-16,4 1 32 0,3-1 0 0,1 1 0 16,2 0-208-16,0 0-32 0,1-2-16 0,2 0 0 15,-4-1-160-15,3 0 0 0,-1-1 144 0,1 2-144 16,-4 1 0-16,1 0 0 0,0-1 0 0,-5 1 0 15,-2 1 0-15,-3 1 0 0,-2 2 0 0,2-3 128 16,0-2-288-16,-1 1-48 0,-14 1-16 0,7-1 0 16,2-3-2912-16,-9 4-576 15</inkml:trace>
  <inkml:trace contextRef="#ctx0" brushRef="#br0" timeOffset="61631.278">24877 2831 10943 0,'0'0'480'0,"0"0"96"0,0 0-448 0,0 0-128 15,0 0 0-15,-6-3 0 0,1-3 752 0,5 6 128 16,0 0 16-16,0 0 16 0,0 0-304 0,0 0-64 15,-4-3-16-15,4 3 0 0,0 0-176 0,0 0-32 0,0 0-16 0,0 0 0 16,1 14 208-16,2 1 64 0,3 4 0 0,0 2 0 16,-1-2-256-16,3 4-64 0,-1 2 0 0,2 2 0 15,-3 3-96-15,4 4-32 0,-1-1 0 0,1 4 0 16,0 6-128-16,-2-1 0 0,-4 1 144 0,3 3-144 16,1 4 0-16,1-1 128 0,-1 0-128 0,2-2 0 15,3-3 128-15,0 2-128 0,-4 1 160 0,2 4-160 16,1 2 256-16,-5-3-64 0,-4 0 0 0,-2 0 0 15,-1-3 32-15,-3 1 0 0,-3 0 0 0,-2 0 0 16,-3-3 80-16,-3 3 16 0,-2 3 0 0,0-2 0 16,3-2 0-16,-1-2 16 0,-4 0 0 0,1 0 0 0,-6 0-64 0,2 1-16 15,3 3 0-15,-2 1 0 0,2 0-32 16,-1-1-16-16,1-2 0 0,1-3 0 0,0-3 16 16,-3 1 0-16,0 3 0 0,0 0 0 0,-3 0-224 15,-2-2 0-15,-4-1 128 0,1 0-128 0,2-4 176 0,-2 2-16 16,-2-5 0-16,1-3 0 0,-1-2 160 0,2-3 48 15,0 1 0-15,2-1 0 0,0 2-48 0,2-2-16 16,2 0 0-16,-1-6 0 0,-1-2-48 0,0-1 0 16,2 2 0-16,0-2 0 0,-2 1-64 0,3-1 0 15,2-1-16-15,4 1 0 0,0 0-176 0,2-4 0 16,1-1 0-16,-1 2 0 0,1 1 0 0,2-3 0 16,3-2 0-16,3-3 0 0,-2-3-176 0,6-5-112 15,0 0-32-15,0 0-9056 16,0 0-1824-16</inkml:trace>
  <inkml:trace contextRef="#ctx0" brushRef="#br0" timeOffset="65865.255">19233 3441 911 0,'0'0'0'15,"0"0"0"-15,-2-8 0 0,2 8 0 16,0 0 2144-16,0 0 352 0,-4-5 64 0,4 5 0 16,0 0-1424-16,0 0-304 0,0 0-48 0,0 0-16 0,0 0-128 0,0 0-16 15,0 0-16-15,0 0 0 0,0 0 32 0,0 0 16 16,0 0 0-16,0 0 0 0,8 3-96 0,-8-3-32 16,7 9 0-16,-2 2 0 0,-1 2-160 0,-2 1-48 15,0-1 0-15,-1 2 0 0,-1 2 0 0,0 3-16 16,-1 2 0-16,-1 0 0 0,0-1 48 0,-2 0 16 15,2-1 0-15,-3 2 0 0,0 0-224 0,1 0-144 16,-2-2 192-16,2-2-192 0,-2 1 192 0,2-3-64 16,0 0 0-16,-2-2-128 0,1 0 128 0,0-3-128 15,1-1 0-15,2-1 0 0,-4-2 0 0,6-7 0 16,0 0 0-16,-3 7-144 16,3-7-1504-16,0 0-288 0,0 0-64 0</inkml:trace>
  <inkml:trace contextRef="#ctx0" brushRef="#br0" timeOffset="66299.16">19183 3673 13295 0,'0'0'576'0,"0"0"144"0,0 0-576 0,0 0-144 0,-1-7 0 0,2 1 0 15,-1 6 384-15,4-10 64 0,1 0 0 0,3 1 0 16,-3 1-176-16,4 0-16 0,-1-4-16 0,2 1 0 0,0 2-240 0,1 0 144 16,-1 0-144-16,1 0 128 0,0 2 0 0,0 0-128 15,0 2 192-15,-1-1-64 0,-1 1 80 0,2-2 16 16,-2 3 0-16,0 0 0 0,-9 4 128 0,11-1 32 15,-1 0 0-15,0 1 0 0,-10 0-64 0,9 1-16 16,-2 1 0-16,-7-2 0 0,7 7-48 0,1 3-16 16,-3 1 0-16,1 1 0 0,-2-1 112 0,0 3 32 15,0 3 0-15,0 3 0 0,1 3 112 0,-2 0 16 16,-1-2 16-16,1 4 0 0,3 0-208 0,-2 3-32 16,2-2-16-16,-1-2 0 0,-1-2-80 0,1-2-32 0,1-1 0 15,-2 0 0-15,-1-1-160 0,-1-2 0 16,0-1 144-16,0-4-144 0,1 0 0 0,-2-3 144 15,-1-8-144-15,2 12 0 0,-1-2 0 0,-1-10-144 0,0 9-16 0,0-9-11120 16</inkml:trace>
  <inkml:trace contextRef="#ctx0" brushRef="#br0" timeOffset="69235.416">12394 7998 16415 0,'-2'-17'720'0,"1"7"160"0,1 0-704 0,-2 0-176 0,1 0 0 0,1-1 0 15,-3-4 960-15,3 1 144 0,0 2 48 0,2 1 0 16,-2-1-208-16,2 3-48 0,1 1 0 0,-3 8 0 16,0 0-256-16,0 0-64 0,0 0-16 0,0 0 0 15,0 0-176-15,7 6-48 0,-2 3 0 0,1 3 0 16,-2 3-32-16,0 4-16 0,2 2 0 0,-4 3 0 16,0 4 16-16,-2 3 0 0,0 2 0 0,-1 3 0 15,0 6-16-15,-1 1 0 0,-2-2 0 0,-2 0 0 0,1 0-16 0,-2-3 0 16,1 0 0-16,1-2 0 0,-4-1-112 0,4 1-32 15,-3 1 0-15,1-3 0 0,0-7-128 0,1 0 128 16,3-2-128-16,-3 1 128 0,4-1-128 0,-1-3 0 16,1-6 0-16,1 0 0 0,1-1 0 15,0-2-192-15,1-3 0 0,1-3 16 16,-2-7-2208-16,0 0-448 0,0 0-96 0</inkml:trace>
  <inkml:trace contextRef="#ctx0" brushRef="#br0" timeOffset="69505.609">11884 8392 29487 0,'0'0'2624'0,"0"0"-2112"0,0 0-512 0,0 0 0 16,0 0 352-16,0 0-32 0,14 3-16 0,2 2 0 15,0-1-304-15,5-1 0 0,3-4 128 0,1 1-128 16,3 0 192-16,5-1 0 0,5-1-16 0,0-2 0 16,1-4 16-16,4 1 0 0,4 0 0 0,-1 1 0 15,-1-1-32-15,-2 1 0 0,-3-2 0 0,0 2 0 16,-1 0-160-16,-2 2 0 0,-1-2 0 0,-3 2 0 16,0-1-1200-1,0 1-272-15,-1 0-48 0,-2 0-16 0</inkml:trace>
  <inkml:trace contextRef="#ctx0" brushRef="#br0" timeOffset="70372.076">14807 7655 12895 0,'7'-11'1152'0,"1"1"-928"0,-3 0-224 0,5 2 0 16,-2 3 1360-16,2-1 240 0,-5-1 32 0,3 1 16 16,-8 6-752-16,7-5-160 0,-7 5-32 0,0 0 0 15,0 0-288-15,0 0-64 0,0 0-16 0,0 0 0 16,0 0 112-16,-11 1 0 0,0 4 16 0,-5 1 0 15,1-2-80-15,-6 4 0 0,-2-1-16 0,-2 2 0 0,-4 5-176 16,-2 0-48-16,-4 0 0 0,-2 2 0 0,-5-1 176 16,-2 2 48-16,-1-1 0 0,-3 4 0 0,1 3-64 0,-1-1-16 15,-1-2 0-15,1 0 0 0,-4 0-80 16,2 2-16-16,-1-1 0 0,3-1 0 0,3-1-192 0,3 2 176 16,3 2-176-16,2-3 160 0,4-5-160 0,4 0 0 15,5 0 0-15,1 0 0 0,4 2 128 0,4-3-128 16,3-3 0-16,4-1 128 0,4-1-128 0,4-9 0 15,3 10 144-15,4-4-144 0,5-3 192 0,3 2-48 16,3-1 0-16,3-2 0 0,3-2 0 0,4 0 0 16,1 0 0-16,4-1 0 0,2-1-144 0,1-1 0 15,1-2 0-15,-1 4 0 0,1 5 0 0,1 0 0 0,-1-1 0 0,0 0 0 16,-4-1 0-16,-4 1 0 0,-2 0 0 0,-3 3 0 16,-1 2 0-16,-3 0 0 0,-4 1 0 0,-3 1 0 15,-5 1 0-15,-3 1 0 0,-4 1 0 0,-4 4 0 16,-3 2 0-16,-5 3 0 0,-6 1 0 15,-2 0 0-15,-3-1 0 0,-5 2 0 0,-3 2 0 0,-4 3 0 16,-9 3 0-16,-1 2 0 0,-2 2 0 0,-3 3 0 16,-3 1 160-16,-2 2-160 0,1 1 192 0,-5-1-192 15,-1-4 208-15,-2 2-64 0,-2-4-16 0,5 1 0 16,4-3-128-16,8-1 192 0,8 0-192 0,7-7 192 16,7-6-64-16,8-5-128 0,4-3 192 0,9 1-64 15,2-2 0-15,5-3-128 0,8-2 192 0,5-4-64 16,5-2 48-16,7 0 0 0,8-3 0 0,6 1 0 0,4 0-32 0,6 2 0 15,1 2 0-15,4-6 0 0,2-6-144 16,3 0 0-16,1 1 0 0,6-1 0 0,2-4 240 0,3 3-48 16,-2-1 0-16,3 0 0 0,2-2-64 0,-2 3 0 15,-5-2-128-15,-2 4 192 0,-6 0-192 0,-2 1-128 16,-1 3 128-16,-4 1-208 16,0-4-1744-16,-2 2-352 0,-3-1-64 0</inkml:trace>
  <inkml:trace contextRef="#ctx0" brushRef="#br0" timeOffset="71198.485">13436 9834 15663 0,'0'0'688'0,"0"0"144"0,-10 0-656 0,1-1-176 16,0 1 0-16,9 0 0 0,-4 6 1056 0,4-6 176 15,-8 1 48-15,8-1 0 0,0 0-912 0,0 0-176 16,-6-6-48-16,2-2 0 0,3-3 448 0,1 4 96 16,1-1 16-16,3-3 0 0,-1-3-304 0,3-1-48 15,-2 1-16-15,5-1 0 0,-2-2-80 0,3 0 0 16,0-2-16-16,0 0 0 0,1-1 64 0,0 1 16 0,3-2 0 0,-1 4 0 16,-2 1-80-16,3 1-16 0,1 1 0 15,-4 5 0-15,-3 1-224 0,-1 3 0 0,-7 5 0 0,11 1 0 16,2 1 0-16,-1 6 0 0,-7 0 0 0,4 5 0 15,-2 4 0-15,0 2 0 0,-3 4 0 0,-2 1 0 16,-2-2 160-16,0 0-160 0,0-2 160 0,-1 2-160 16,-1 0 128-16,-1-1-128 0,-2-2 0 0,2 1 144 15,-2-4-144-15,0-1 192 0,-2-5-192 0,4 1 192 16,1-2-64-16,-1 0-128 0,3-9 192 0,0 0-64 16,0 0 176-16,0 0 16 0,0 0 16 0,10-7 0 15,1-1 16-15,1-3 0 0,-3-3 0 0,2-2 0 16,2 1-192-16,2-2-32 0,-2 1-128 0,1 0 192 15,1 1-192-15,0 1 0 0,-1 0 128 0,-1 2-128 0,0-3 0 16,-1 2 0-16,-4 1 0 0,1 2 0 0,-1 2 0 16,0 5 0-16,-8 3 0 0,10 0 0 0,-10 0 0 15,9 1-160-15,-9-1 160 0,11 11-128 0,-2 5 128 0,-2 2-128 16,-3-6 128-16,1 2-128 0,0 3 128 0,-2-2 0 16,1 0 0-16,-1-1 0 0,1 1 0 0,-1 2 0 15,-1-1 0-15,1 2-128 0,0 1 128 0,2-2 0 16,-4 0 0-16,1 0 0 0,0 3 0 0,1 1 0 15,-2-2 0-15,-1-1 0 0,0 1 0 0,0-1-208 16,0-2 80-16,0-2 128 16,0-1-1616-16,1-2-208 0,0-3-32 0,-1 0-9856 0</inkml:trace>
  <inkml:trace contextRef="#ctx0" brushRef="#br0" timeOffset="71820.011">14072 9652 22287 0,'0'0'976'0,"0"0"224"0,0 0-960 0,0 0-240 0,0 0 0 0,0 0 0 16,0 0 240-16,0 0 0 0,0 0 0 0,10-4 0 16,2 1-32-16,-1 1 0 0,2 1 0 0,3-2 0 15,3-1 80-15,2 1 16 0,1-1 0 0,0 0 0 16,0-3-144-16,1 1-32 0,-2-1 0 0,-1 2 0 15,-3-3-128-15,3 0 0 0,-2 2 0 0,-1 1 0 16,-1 3-384-16,-2 0-128 0,-1-2 0 0,-2 0-16 16,-2 2-1536-16,-9 2-304 0</inkml:trace>
  <inkml:trace contextRef="#ctx0" brushRef="#br0" timeOffset="72683.377">14126 9833 12895 0,'-17'6'576'0,"6"-2"112"0,1-1-560 0,1-1-128 0,3-2 0 0,6 0 0 15,0 0 3200-15,0 0 624 0,0 0 112 0,0 0 32 0,0 0-3088 0,9 6-624 16,-1-5-112-16,3-2-16 0,3 0 32 0,2-1 16 16,2-1 0-16,-1 1 0 0,1 0-176 0,1 0 192 15,-3-1-192-15,2-2 192 0,-2-1-192 0,1 0 0 16,-1 2 144-16,1 0-144 0,-1 2 0 0,0 0 0 15,-2 1 0-15,0-1 0 16,1-1-304-16,-2 1-128 0,-1 0-16 0,-2 1-7792 16,2 0-1552-16</inkml:trace>
  <inkml:trace contextRef="#ctx0" brushRef="#br0" timeOffset="72940.631">14759 9470 25791 0,'0'0'2304'0,"0"0"-1856"0,0 0-448 0,0 0 0 16,0 0 2016-16,0 9 304 0,0 2 64 0,0 5 16 16,0 7-1984-16,0 4-416 0,-1 0 0 0,-1 6 0 15,0-1 0-15,0 1 0 0,-1-3 0 0,1 1 0 16,0 1 0-16,0-2 0 0,-3-1 0 0,3 2 0 15,0 1 0-15,1-3 0 0,-1-4 0 0,1-4 0 16,1-4-1376 0,0-4-320-16,0-3-64 0,0-10-11728 0</inkml:trace>
  <inkml:trace contextRef="#ctx0" brushRef="#br0" timeOffset="74063.506">14455 7097 3679 0,'0'0'320'0,"0"0"-320"0,0 0 0 0,0 0 0 15,0 0 2112-15,0 0 336 0,-2-5 80 0,2 5 16 16,0 0-1408-16,-7 3-288 0,-1 0-48 0,0 1-16 15,1 1-128-15,-2 4-16 0,-1 1-16 0,-1 1 0 16,-1-1-128-16,-1 2-32 0,-2 2 0 0,0 3 0 16,-2-1 112-16,-1 3 0 0,-2 0 16 0,0 3 0 15,-4 1 16-15,2-1 0 0,-6-8 0 0,1 1 0 16,-1 1 0-16,0-2 0 0,-1-3 0 0,0-1 0 16,-1-2-128-16,0-2-32 0,2-1 0 0,1-4 0 0,4-5-112 15,2-3-16-15,1-3-16 0,4-1 0 0,0 0 96 0,3-2 32 16,3-5 0-16,0-1 0 0,5 0-96 0,-1 0-16 15,3-3 0-15,2 2 0 0,2 0-128 0,1 3-48 16,2 1 0-16,1 1 0 0,0 4-144 0,3 0 0 16,0 1 0-16,3 3 0 0,3 3 0 0,2 1 0 15,0 3-176-15,3 3 176 0,2 5-128 0,1 3 128 16,1 5-128-16,0 0 128 0,1-3 0 0,3 1-128 16,0 0 128-16,3 5 0 0,3 2 0 0,0-2 0 15,-1-2 0-15,0-1 0 0,1-4 0 0,3 0 0 16,-1-3 0-16,5-4-128 0,-1-2 128 0,2-3 0 0,-4-2 0 15,4-2 0-15,-2-3 0 0,0 0 144 0,-4-3-144 16,-2-6 0-16,-2-4 128 0,-3-2-128 0,0 0 0 16,-8 2 0-16,-3 3 240 0,-4 1-64 0,-3 0-16 15,-6 0 0-15,-1-3 480 0,-4 1 112 0,-3 3 16 0,-6-2 0 16,-2 1 48-16,-3 2 16 0,-4 4 0 0,-2-2 0 16,-7 0-368-16,0 2-64 0,-3 1-16 0,-3 2 0 15,-1 3-192-15,-2 3-64 0,4 0 0 0,0 0 0 16,0-1-128-16,2 2 0 0,2 2-160 0,3 0 160 31,1-3-1456-31,6 1-192 0,3 0-32 0,4-3-14240 0</inkml:trace>
  <inkml:trace contextRef="#ctx0" brushRef="#br0" timeOffset="76688.779">9892 822 28591 0,'-9'-1'0'0,"0"2"0"0,-2 1 0 0,0 2-224 16,0-3 32-16,1 3 16 0,2-2 176 0,-3 2 256 15,0 2-64-15,-1 0-16 0,1 1 32 0,-4 3 16 16,0 2 0-16,-1 1 0 0,1 0 80 0,-3 1 16 16,-4 3 0-16,1 3 0 0,-1 3 256 0,-2 2 64 15,0 1 16-15,1 0 0 0,-1 2-80 0,0 2 0 16,2 2-16-16,0 4 0 0,-2 2-128 0,2 3-32 15,4-2 0-15,-1 6 0 0,1 4-96 0,3 4-32 16,2 1 0-16,1-1 0 0,2 0 48 0,3 0 16 16,-1 0 0-16,5 5 0 0,1 2-64 0,3 2-16 15,-1 0 0-15,3-4 0 0,2-4-128 0,1-2-128 16,3-5 192-16,1 0-192 0,2 0 240 0,2 1-64 0,3 0-16 16,3-3 0-16,4-7 32 0,-1-2 0 0,3-4 0 15,4-1 0-15,3-1-192 0,0-5 192 0,1-2-192 16,1-3 192-16,1 2-192 0,0-5 0 0,2-2 0 0,1 0 0 15,3-1-192-15,3-2-80 0,2-2-16 0,4-2 0 32,1-2-1888-32,0-3-368 0,-1 0-80 0</inkml:trace>
  <inkml:trace contextRef="#ctx0" brushRef="#br0" timeOffset="77551.56">24522 661 3679 0,'0'0'320'0,"0"0"-320"15,0 0 0-15,0 0 0 0,0 0 4064 0,0 0 736 0,0 0 160 16,0 0 32-16,0 0-4192 0,0 0-800 16,0 0-224-16,0 0-16 0,0 0 240 0,0 0 0 15,14 2 0-15,-4 1 0 0,-1 0 0 0,0 0 256 0,2 5-48 0,1 2-16 16,1 2 80-16,0 3 16 0,0 4 0 0,3 0 0 15,1-1-48-15,1 1-16 0,-2 0 0 0,1 4 0 16,1 4-80-16,-2 1-16 0,-2 3 0 0,1 4 0 16,-2 4 128-16,2 2 32 0,1 0 0 0,-2 0 0 15,-5 1-32-15,2 4 0 0,1-4 0 0,-3 5 0 16,-3 1 0-16,-4 0-16 0,2 3 0 0,-2-1 0 16,0-1 16-16,-2-2 0 0,-1-4 0 0,0-2 0 15,-1-1-128-15,-2-2-128 0,-2-4 176 0,0 2-176 16,0 1 0-16,-4-2 0 0,-1-4 0 0,1-2 0 15,-2-3 0-15,1-2-176 0,-1 0 0 0,1-1-7968 16,-2-6-1600-16</inkml:trace>
  <inkml:trace contextRef="#ctx0" brushRef="#br0" timeOffset="78096.465">8056 1233 2751 0,'4'-10'128'0</inkml:trace>
  <inkml:trace contextRef="#ctx0" brushRef="#br0" timeOffset="78569.525">8276 699 6447 0,'0'0'576'0,"-9"-7"-576"0,2 1 0 0,-1 2 0 0,8 4 3856 16,-6-4 672-16,1-2 128 0,5 6 16 0,0 0-3680 0,0 0-736 15,0 0-256-15,0 0 144 16,-4-5 32-16,4 5 0 0,0 0 0 0,0 0 0 0,0 0-32 0,0 0 0 16,6 13 0-16,0 1 0 0,3 0 192 0,1 3 48 15,0 1 0-15,3 4 0 0,-2 5 80 0,2 5 32 16,1 0 0-16,-1 4 0 0,0 6-80 0,0 9-16 15,-2 4 0-15,1-2 0 0,-1 1-96 0,-1-3-32 16,-1 1 0-16,1 3 0 0,-7 2-112 0,2 2-32 16,-3 2 0-16,-2-3 0 0,-2-5 32 0,-1-1 0 15,-1-4 0-15,-3 0 0 0,1 0 224 0,-4 3 64 16,-1 5 0-16,-1-2 0 0,-3-4 0 0,-1-2 16 16,-2 0 0-16,-4-3 0 0,0-6-64 0,-1 2-16 15,-4-1 0-15,-1 1 0 0,1 2-128 0,-1-3-16 0,4-3-16 16,-1-6 0-16,2-6-224 0,1-2 0 0,1-6 0 0,0-6 0 31,3-1-1344-31,2-5-304 0,0-2-64 0,1-6-12912 0</inkml:trace>
  <inkml:trace contextRef="#ctx0" brushRef="#br0" timeOffset="79179.801">6560 546 2751 0,'-11'-11'256'0,"5"3"-256"15,-4 0 0-15,2-1 0 0,3 5 5008 0,5 4 960 16,-8-2 192-16,0-1 48 0,2-1-5056 0,6 4-1024 0,0 0-128 0,-9-1-144 15,3 1 144-15,-3 2 0 0,2-1 0 16,1 2 0-16,-2 0 128 0,-1 1-128 0,-1 3 160 0,-1 0-160 16,-1 1 240-16,7 0-48 0,-5 3-16 0,0-1 0 15,0 1 32-15,-2 2 16 0,-2 3 0 0,0 3 0 16,2 6 160-16,-7 23 16 0,1-4 16 0,1-2 0 16,2 3-48-16,1 0-16 0,1-2 0 0,-1 7 0 15,3 8 32-15,-1-1 0 0,3-3 0 0,1-1 0 16,-2-3 0-16,2 3 0 0,-2-1 0 0,1 6 0 15,-1 2-96-15,3-1-16 0,-1-6 0 0,3-5 0 16,-1-2 112-16,2-2 32 0,-3 0 0 0,4 3 0 16,1 4 80-16,0 0 16 0,4-5 0 0,-1-2 0 15,2-5-144-15,2 0-32 0,1-4 0 0,4-1 0 0,-1-1-16 0,3 0-16 16,1-1 0-16,1-3 0 0,2-5-112 16,0-1-32-16,3 1 0 0,1 0 0 0,2-3-160 0,-4-1 0 15,0-1 0-15,1-5 128 0,-1-4-128 0,2-1 0 16,-1-3 0-16,0 0 0 0,-1-3-272 0,2 1-48 15,-1-2 0-15,2-4 0 16,-2-4-2176-16,0-3-448 0,-2-2-96 0</inkml:trace>
  <inkml:trace contextRef="#ctx0" brushRef="#br0" timeOffset="82547.905">5112 5220 10191 0,'0'0'448'0,"0"-8"96"0,0 8-544 0,3-9 0 0,-1 0 0 0,1 0 0 16,-2-2 752-16,0 4 32 0,-1 7 16 0,1-7 0 15,-2-3-336-15,2 3-64 0,-1 7-16 0,0 0 0 16,0 0-208-16,0 0-48 0,0 0-128 0,0 0 192 0,0 0-192 0,8 6 0 15,-2 2 0-15,-1 2 0 0,-2 2 384 0,3 4 48 16,-4 4 0-16,1 4 0 0,-1-1 80 16,1 5 0-16,-1 1 16 0,-2 5 0 0,0 6-208 0,-1 3-64 15,-2 2 0-15,1 3 0 0,-1 1 32 0,1 0 0 16,1-2 0-16,-4-1 0 0,2-1-96 0,1 4-32 16,0 1 0-16,0-3 0 0,2-6-160 0,0-2 128 15,0-3-128-15,0-4 128 0,4-6-128 0,0-3 0 16,3-5 144-16,-3 0-144 0,1-2 192 0,2-2-16 15,1 0-16-15,2-5 0 0,1-1 32 0,-2 0 16 16,2 0 0-16,2-3 0 0,4-2 48 0,1 0 16 16,1-2 0-16,4 0 0 0,4-1-272 0,0 0 128 15,-3 0-128-15,2 0 0 0,8 1 128 0,1 1-128 0,2 2 0 0,1 2 0 16,1 1 0-16,4 0 0 0,2 1 0 0,4-1 0 16,5-1 0-16,2 2 0 0,4-4 0 0,0 3 0 15,1 2 0-15,2 2 0 0,3-1 0 0,3-3 0 16,-1-1 0-16,2 1 0 0,0-1 128 0,2 2-128 15,3-1 0-15,2 1 0 0,1 2 128 0,0 0-128 16,-1 0 0-16,1 1 0 0,3-1 0 0,-1 1 0 16,0 0 0-16,-2 1 0 0,-1-1-128 0,3 0 128 15,1-2-192-15,3 2 192 0,-2-5-208 0,0 1 80 16,-4-2 128-16,1 0 0 0,0 0 0 0,4 0 0 16,-1-2 0-16,-2-2 0 0,-3-1 0 0,0-1 0 15,0-2 0-15,1 0 0 0,-2-1 0 0,-1 2 0 16,-7-2 0-16,5-1 0 0,-2-2 0 0,3 3 0 0,-1 1 0 15,-3 3 0-15,-3 0 0 0,-1-1 0 0,2-3 0 0,0 2 0 16,-6 1 0-16,0 0 0 0,-1 1 0 0,-2-3 0 16,-4-2 0-16,0 0 0 0,-4 5 0 0,3-1 0 15,1-2 0-15,-2 2 0 0,-1 0 0 16,-6 0 0-16,-3 0 0 0,-2-1 0 0,-3-2 0 16,0 1 128-16,-1-1-128 0,-2 0 0 0,-4 1 0 0,0 1 0 15,-1 1 0-15,-2 0 0 0,1 0 128 0,-1 0-128 16,-2-1 128-16,-2 2-128 0,-2 2 0 0,-1-1 128 15,-3 0-128-15,-1-2 0 0,-2-2 0 0,1 3 0 16,-3 3 0-16,1-2-192 0,2 0 192 0,-3-1 0 16,-2-1 0-16,2 1 0 0,-2 2 0 0,0-1 0 15,0-1 128-15,-2 1-128 0,0-1 0 0,-1 0 0 0,1 0 0 16,-9 0 0-16,8 0 0 0,-8 0 0 16,9-4 0-16,-9 4 128 0,10 3-128 0,-3-2 0 0,-7-1 0 15,0 0 0-15,8 0 128 0,0-1 0 0,-8 1 0 0,9 0 0 16,-2-1-128-16,-7 1 176 0,0 0-176 0,0 0 192 15,8-4-64-15,-8 4 0 0,0 0 0 0,5-5 0 16,3 0 144-16,-8 5 32 0,0 0 0 0,6-7 0 16,-1-2 48-16,2-2 16 0,-3-1 0 0,-1 1 0 15,0 0 144-15,1-5 48 0,-1-5 0 0,2-1 0 16,-2 0 64-16,0-4 16 0,0-2 0 0,-1-2 0 16,0-2 64-16,0-3 0 0,-1-3 16 0,1-3 0 15,2-2-272-15,-2 1-48 0,-2 0-16 0,4 3 0 16,2 0-384-16,-1 4 0 0,-1 2 0 0,-1 7 0 15,-1 6-320-15,0 2-64 0,-2 1 0 0,0 6-9984 16,0 11-1984-16</inkml:trace>
  <inkml:trace contextRef="#ctx0" brushRef="#br0" timeOffset="84235.187">15760 7600 28559 0,'-18'5'2544'0,"5"3"-2032"0,1 4-512 0,-1 7 0 0,0 7 0 0,0 4-208 15,0 3 16-15,-2 3 0 0,1 4 192 0,0 4-176 16,-3 0 176-16,1 4-160 0,-1 2 160 0,1 4 0 15,-1 1 0-15,4 0 0 0,1 0 0 0,1-5 0 16,-1-1 0-16,4-4 0 0,4-3-320 0,0-2 0 16,1-7 16-16,1-3 0 15,2-2-672-15,1-6-144 0,-1-7-32 0,2-3 0 16,4-2-96-16,-2-1-32 0,0-2 0 16,-4-7-7344-16</inkml:trace>
  <inkml:trace contextRef="#ctx0" brushRef="#br0" timeOffset="84748.257">15604 7718 29135 0,'-3'-23'1280'0,"4"8"288"0,2 0-1248 0,6 2-320 0,3-3 0 0,5 3 0 15,1 2 0-15,5 0-192 0,4-2 16 0,5 5 16 16,6 0 160-16,1 3 0 0,1-3-144 0,5 4 144 16,3 3 0-16,-2 5 0 0,-2 1 0 0,-6 2 0 15,-1 2 0-15,-3 3 0 0,-7 5 0 0,-2 0 0 0,-6 2-128 16,-3 2 128-16,-6 1-160 0,-7 4 160 0,-5 3-256 0,-7-1 64 16,-4-1 0-16,-8 0 0 0,-2 2 192 15,-5-3 0-15,1-1 0 0,-3-5 0 0,-2-1 0 16,-1-1 0-16,0-2 176 0,0 2-48 0,0-3 224 0,6 1 48 15,7-2 16-15,0-2 0 0,4-1-288 0,1-2-128 16,5-1 0-16,0 0 128 0,6 4-128 0,3 2 0 16,4-3 0-16,5 0 0 0,5-3-224 0,1 7 80 15,0 0 16-15,4 1 0 0,8 0 128 0,1 2 0 16,0 1-144-16,0 2 144 0,-2-1 0 0,-2 2 0 16,-1-2 0-16,-6 2 0 0,-4 1 0 0,-1 0 0 15,-3 1 0-15,-5-2 0 0,-4-2 0 0,-2 1 0 16,-5 0 224-16,-3 1-64 0,-6 0 368 0,-5 0 80 0,-4-1 16 15,-4-2 0-15,-2-5 208 0,-1 0 32 16,0 0 16-16,-2 0 0 0,-1-3-288 0,0-1-48 0,0-3-16 0,1 0 0 16,3-3-336-16,-1-4-64 0,0-3 0 0,2 0-128 31,2-1-288-31,1-1-160 0,4-3-48 0,5 0 0 16,3-4-1936-16,3-1-384 0,4-2-64 0,4 0-9776 0</inkml:trace>
  <inkml:trace contextRef="#ctx0" brushRef="#br0" timeOffset="85336.234">16400 8672 33695 0,'-23'-13'1488'0,"11"8"304"0,0-1-1424 0,2 1-368 16,4-3 0-16,-2-1 0 15,2 2-272-15,4-3-128 0,-1-2-32 0,4-4 0 0,3-3 240 0,3 0 64 16,1-2 0-16,4-3 0 0,5-3-48 0,1 1 0 15,2-1 0-15,2 1 0 0,1 2 176 0,2-3 0 0,-1 1 0 0,3 2 0 16,0 4 0-16,-1 3-192 0,0 6 192 0,-3 3-192 16,0 0 192-16,-1 5 0 0,0 4-144 0,-2 6 144 15,-3 7 0-15,-2 4-176 16,-3 5 176-16,-1 3-128 0,-5 1 128 0,-2 2 0 16,-2 1 0-16,-2 3 0 0,-2 2 0 0,-1 3 0 0,-3 4 0 0,-4-2 0 15,-3-4 0-15,0-4 176 0,1-1-176 0,0-5 192 16,2-4 320-16,3-4 80 0,2-4 16 0,1-4 0 15,4-10 32-15,0 0 16 0,0 0 0 0,0 0 0 16,8-8-192-16,1-4-32 0,4-6-16 0,2-5 0 16,3-4-160-16,1-1-16 0,1-1-16 0,-2-1 0 15,3 0-224-15,1 3 0 0,-2 0 0 0,1 5 0 0,1 3 0 0,-3 2 0 16,-1 4 0-16,1 2 0 0,0 3 0 0,-3 6 0 16,-2 2 0-16,-1 3 0 0,-1 5 0 15,-1 4 0-15,-1 5 0 0,-1 1 0 0,0 3 0 16,-1 2 144-16,0 4-144 0,-6 3 128 0,-1 3-128 0,-1 3 0 15,0-1 0-15,-1-2 0 0,-1-5-192 0,-2 0 192 16,2-5-160-16,0-1 160 0,-2-1-304 0,1-2 48 16,2-1 0-16,1-3 0 15,2-3-1920-15,1-3-368 0,-3-9-80 0</inkml:trace>
  <inkml:trace contextRef="#ctx0" brushRef="#br0" timeOffset="85894.017">18168 7658 28095 0,'-27'-6'1248'0,"9"2"256"0,-3 2-1200 16,-1 2-304-16,0 1 0 0,0 5 0 0,-1 3 0 0,0 2 0 16,-1 1 0-16,1 1-144 0,-2 0 144 0,3 0 0 15,2 0 0-15,0 3 0 0,2 0 0 0,4 1 0 16,2-1 0-16,2 0 0 0,1-2 0 0,4 1 0 16,0 0 0-16,4 1 0 0,1 3 0 0,2-1 0 15,3-1 0-15,1 1 0 0,2-2 128 0,2 3 0 16,1 1 0-16,-1 1 0 0,-1 1-128 0,0 1 176 15,-1 0-176-15,2 1 192 0,-3-2-48 0,-1-2 0 16,-2-3 0-16,-2 1 0 0,-1 0 128 0,-1-2 32 16,-1-2 0-16,-1 0 0 0,-2-1 208 0,-5-2 64 0,0 1 0 0,-2-2 0 15,-5-1-80-15,-5-1-16 0,-2 1 0 0,-2-1 0 16,1-4-224-16,-2 1-64 0,4-1 0 0,0-2 0 16,4-2-192-16,1-2-288 0,3-2 64 0,3-1 16 31,3 1-2416-31,2-3-464 0</inkml:trace>
  <inkml:trace contextRef="#ctx0" brushRef="#br0" timeOffset="86184.892">18646 7740 33167 0,'-14'-4'1472'0,"14"4"304"0,0 0-1424 0,-10 11-352 16,1 4 0-16,-6 2 0 0,1 3 144 0,-4 5-144 15,-3 7 192-15,-1-1-192 0,2 0 0 0,-2 0 0 16,2-1 0-16,1 0 0 0,-2-1 0 0,2-1 0 16,1 1 0-16,-1 0 0 0,-2 0 0 0,2 0 0 15,2 1 0-15,1-7 0 16,2-6-432-16,3 1-32 0,2-5-16 0,4-2 0 15,3-5-528-15,2-6-96 0,0 0-32 0,10 2-7552 16,1-4-1504-16</inkml:trace>
  <inkml:trace contextRef="#ctx0" brushRef="#br0" timeOffset="86565.444">18834 7812 15663 0,'0'0'1392'0,"-7"12"-1120"0,-4 3-272 0,3 2 0 16,2 2 3216-16,0 3 592 0,-3 0 112 0,1 4 32 16,-1 2-3216-16,-2 2-736 0,-2 0 0 0,-1 2 0 15,2-1 256-15,-2-1 48 0,-1-2 16 0,-1 2 0 16,1 1 96-16,3-4 32 0,2-4 0 0,2-4 0 16,2-3-80-16,2-3-16 0,3-4 0 0,1-9 0 15,0 0 48-15,0 0 16 0,0 0 0 0,10-8 0 16,4-6 112-16,6-5 32 0,5-4 0 0,1-3 0 0,1 0-336 0,1-3-64 15,-1 0-16-15,1-2 0 0,-1 1-144 0,0 1 0 16,0-1 0-16,0 1 0 0,2 3 0 0,1 2 0 16,-3 3 0-16,1 4 0 0,-2 6 0 0,1 4 0 15,-1 3-144-15,-3 4 144 0,-2 4 0 0,-2 4-192 16,-2 6 192-16,-1 6-160 0,-3 7 160 0,-1 6 0 16,-4 2 0-16,-2 1 0 0,-3 2 0 0,-1 2 0 15,-3 4 0-15,-1 3 0 0,-5 0-128 0,0-2-64 16,0-2 0-16,0-3 0 15,0-5-176-15,3-4-32 0,1-4-16 0,2-2 0 16,1-2-208-16,2-1-32 0,1-2-16 0,4-4-9312 16,-2-8-1872-16</inkml:trace>
  <inkml:trace contextRef="#ctx0" brushRef="#br0" timeOffset="87025.94">20155 7022 12895 0,'-18'-8'576'0,"9"4"112"16,-3 2-560-16,2 1-128 0,2 1 0 0,-4 2 0 0,0 2 2752 0,-1 1 528 16,-2 3 112-16,-2 3 0 0,0 4-2752 0,-1 3-640 15,0 2 0-15,-1 4 0 0,-2 7 0 0,0 5 0 16,-2 5 0-16,0 6 128 0,-2 8 0 0,0 3 16 15,0 4 0-15,0 3 0 0,-2 4-16 0,-2 7 0 16,-4 4 0-16,0 4 0 0,0-2-128 0,4 2 160 16,0 2-160-16,2-4 160 0,2-2-160 0,4-1 0 0,3-6 0 0,2 0 0 15,0-4 160-15,5-3-160 0,5-4 192 0,-1-6-192 16,5-1 192-16,1-8-64 0,1-1 0 0,2-4-128 16,1-4 0-16,3-1-304 0,1-3 48 0,2-4 0 31,0-4-2160-31,1-6-416 0</inkml:trace>
  <inkml:trace contextRef="#ctx0" brushRef="#br0" timeOffset="88019.06">20728 7373 5519 0,'0'0'240'0,"0"0"64"0,0 0-304 0,9 1 0 16</inkml:trace>
  <inkml:trace contextRef="#ctx0" brushRef="#br0" timeOffset="92797.89">20001 7176 24879 0,'0'0'2208'0,"0"0"-1760"0,0 0-448 0,0 0 0 15,0 0 144-15,0 0-144 0,0 0 160 0,0 0-160 16,-7 9 0-16,3 0 0 0,-1 0-128 0,2 3 128 16,0 3-144-16,1 4 144 0,-2-1 0 0,3 1-144 15,-2 3 144-15,3 2 0 0,3 0 0 0,-2 4 0 16,-2 1 0-16,-2-2 176 0,0-3-48 0,-1 1 0 15,2 2 0-15,0 0 0 0,-1-4 0 0,2-3 0 16,2-4-128-16,2 0 0 0,-3-2 0 0,0-2 0 16,2-2 0-16,-2-10 128 0,0 0-128 0,0 0 0 15,6 10 128-15,-3-3-128 0,-3-7 0 0,0 0 128 16,0 0-128-16,0 0-176 0,0 0 48 0,8-1 0 16,-8 1-144-16,6-5-32 0,-6 5 0 0,0 0 0 15,6-7 304-15,-4 1-128 0,0-3 128 0,-2 9 0 16,0 0 0-16,0 0 176 0,3-9 0 0,-3 9 0 0,0 0 208 0,0 0 32 15,-1-10 16-15,1 2 0 0,0 8-80 0,0 0-16 16,0 0 0-16,-5-4 0 0,0-6-16 0,2 1-16 16,1 2 0-16,0-2 0 0,-3 1 0 0,5-3 0 15,3-1 0-15,0 0 0 0,0 1 32 0,4 0 16 16,-3-2 0-16,4-3 0 0,-1-1-128 0,5 1-32 16,-4 3 0-16,7-1 0 0,1-3-64 0,2 3 0 15,0 1-128-15,0 2 192 0,0 2-192 0,-1 1 176 16,1 2-176-16,-1 0 160 0,0 1-160 0,-1 1 0 15,0 1 0-15,-2 3 0 0,-1 2 0 0,1 3 0 16,-1 1 0-16,0 3 0 0,-5 1 0 0,2 2 0 0,1 1-144 16,-5 3 144-16,-1 0 0 0,-1 1 0 0,-2 0 0 0,-1 1 0 15,-1 4 0-15,0 1 0 16,0 0 0-16,1 0 0 0,-2-2 0 0,0-1 0 0,-3-1 0 0,0 2 0 16,1-1 128-16,0-1-128 0,1-3 176 0,-2-1-176 15,2-1 0-15,1-1 0 0,0-3 0 0,0 0 0 31,-1-1-432-31,2-9-32 0,0 0-16 0,0 0 0 16,0 0-736-16,0 0-128 0,0 0-48 0,0 0-6880 0,-3-7-1392 0</inkml:trace>
  <inkml:trace contextRef="#ctx0" brushRef="#br0" timeOffset="93076.479">20575 7295 6447 0,'0'0'576'16,"0"0"-576"-16,0-7 0 0,0 7 0 0,2-8 3168 0,-2 8 528 15,0 0 96-15,0 0 32 0,4-9-3024 0,-4 9-608 16,0 0-192-16,0 0 128 0,0 0 48 0,0 0 16 16,0 0 0-16,4 14 0 0,-1 4 256 0,-3 2 64 15,-3 1 16-15,-1 2 0 0,0-3-144 0,-1 4-48 16,1 0 0-16,0 0 0 0,-4-1-160 0,2 1-48 15,1 2 0-15,-2-4 0 0,0-4-128 0,0 1 0 16,4-1 144-16,0-1-144 0,1 0 0 0,-1-2-256 16,3-2 32-16,3-6-10608 0</inkml:trace>
  <inkml:trace contextRef="#ctx0" brushRef="#br0" timeOffset="93317.834">20823 7264 14735 0,'0'0'1312'0,"-7"7"-1056"0,0 2-256 0,0-3 0 15,1 3 3488-15,2 3 640 0,-3 4 128 0,2 0 32 16,-1 1-3488-16,0 0-800 0,0 3 0 0,-2 2 0 16,4 2 0-16,0-1 0 0,-3-1 0 0,1 3 0 15,3 2 0-15,-2 3 0 0,0 1 0 0,2 1 0 16,1-1 0-16,-2-1 0 0,2-2 0 0,0-4 0 0,1-4-304 0,1-4 48 15,1-3 0-15,1-1 0 16,-1 1-1568-16,2-5-304 0,-3-8-64 0,0 0-8448 16</inkml:trace>
  <inkml:trace contextRef="#ctx0" brushRef="#br0" timeOffset="93542.921">20406 7348 27647 0,'-8'-14'2448'0,"5"5"-1952"15,-1-1-496-15,4 0 0 0,5 0 1488 0,1-2 208 16,2 1 32-16,3 6 16 0,-1 2-1744 0,8-1-192 16,5 3-112-16,5-1-16 0,2-2 320 0,2 1 0 0,2 2 0 0,0-1 0 15,-1 1-176-15,0 2 176 0,1 1-128 0,-3 0 128 31,-5-2-1488-31,3-2-224 0,0-1-32 0,-3 3-6816 0,-5 5-1360 0</inkml:trace>
  <inkml:trace contextRef="#ctx0" brushRef="#br0" timeOffset="93781.291">21235 7110 26719 0,'0'0'2368'16,"0"0"-1888"-16,0 0-480 0,0 0 0 0,8 13 1872 0,-4 0 288 15,1 2 48-15,1 4 16 0,3 9-1920 16,2 1-304-16,2 1-224 0,0 1 32 0,1 2 192 0,-5 0 0 16,2 0 0-16,3-3 0 15,1-1-576-15,-1-2-16 0,-2 2-16 0,-1-4 0 16,0-6-2320-16,2 0-464 0,-5-3-80 0,1 0-32 0</inkml:trace>
  <inkml:trace contextRef="#ctx0" brushRef="#br0" timeOffset="94020.848">21660 7082 28559 0,'-12'-7'2544'0,"4"6"-2032"0,-1 2-512 0,0 0 0 16,0 2 1616-16,-4 1 240 0,-2 6 32 0,-2 4 16 16,1 7-1632-16,-6 3-272 0,-2 3-144 0,-2 1 16 15,0 4 128-15,1 2 0 0,-4 1 0 0,5 1-128 16,3 0 128-16,1-1 0 0,-2-2 0 0,2 0 0 16,2-1-160-16,1 0 160 0,2-1-192 0,0-4 192 15,3 2-1856 1,2-3-272-16,3 0-48 0,-1-2-6720 0,1 0-1328 0</inkml:trace>
  <inkml:trace contextRef="#ctx0" brushRef="#br0" timeOffset="94348.044">19822 8063 33231 0,'0'0'1472'0,"0"0"304"0,4-8-1424 0,5 3-352 0,2 0 0 0,3 2 0 31,6 0-512-31,2 0-192 0,6-1-16 0,10 0-16 0,9-2 544 0,6-1 192 0,3 0-144 0,3 0 144 16,3 0 0-16,6-1 0 0,3 1 192 15,3 1-64-15,5-1-128 0,-1 2 144 0,-1-1-144 0,0 2 160 16,0-2 688-16,-5 3 144 0,-2 0 32 0,-7 2 0 31,-4 1-1856-31,-3 2-352 0,-2-1-80 0,-7 1-16 16,-6 1-1232-16,-4 1-256 0,-1-1-48 0</inkml:trace>
  <inkml:trace contextRef="#ctx0" brushRef="#br0" timeOffset="94719.886">20585 8270 37887 0,'0'0'1680'0,"0"0"352"0,-8 0-1632 15,8 0-400-15,0 0 0 0,-6 10 0 16,0 2-576-16,3 4-192 0,-3 5-32 0,3 1-16 0,2 0 576 0,-2 0 240 16,-4 0-192-16,0 2 192 0,3 2-128 0,-4 0 128 15,1 1 0-15,-2 0 0 0,1 3 0 0,-3-1 0 16,0 0 0-16,2 0 0 0,-1-2 0 0,4-2 0 16,-2-1 0-16,2-1 0 0,0 0 0 0,1-1 0 15,0-5 0-15,4 1 0 0,4-5 0 0,2 0 0 0,-3-1 0 16,8-1 0-16,6-2 0 0,6-1 0 0,5-4 0 0,2 0 0 15,3-3 0-15,2-1 0 0,4-1 0 16,-2 0 0-16,5-1-192 0,0 0 16 0,1-1 16 0,1-4 0 31,1-1-288-31,-2-1-64 0,0-1-16 0,-1-2 0 16,-4-1-2736-16,-2-3-528 0</inkml:trace>
  <inkml:trace contextRef="#ctx0" brushRef="#br0" timeOffset="95219.549">21644 6711 13823 0,'0'0'1216'0,"-10"-2"-960"16,10 2-256-16,-6-1 0 0,-1-2 2688 0,7 3 512 15,0 0 80-15,0 0 32 0,0 0-2784 0,0 0-528 0,2 14-144 0,4 1-16 16,-1 2 160-16,5 1-192 0,0 1 192 0,2 4-192 15,1 5 192-15,3 3-160 0,1 3 160 0,2 0-160 16,1 1 160-16,-2 3 0 0,-1 5 0 0,2 5 0 16,0 4 0-16,-1 2 0 0,0 2 0 0,-3 4 0 15,-3 5 0-15,-1 0 0 0,-2 0 0 0,-6 4 0 16,-1 3 0-16,-4 4 0 0,0-1 0 0,-2 0 0 16,-4-2 0-16,-3-3 0 0,-3-1 0 0,-2-1 0 15,-1 1 0-15,-4-4 176 0,-4-7-48 0,-1-1 0 16,-2-1 384-16,1-3 80 0,2 0 16 0,-1-6 0 15,-2-1-64-15,2-3-16 0,0-3 0 0,-2-3 0 16,-1-4-336-16,1 0-64 0,-1 0 0 0,2-5-128 0,0-6 128 16,4-4-128-16,7-4 0 0,1-3 0 15,1-2-1216-15,3-3-368 16,-2-6-64-16</inkml:trace>
  <inkml:trace contextRef="#ctx0" brushRef="#br0" timeOffset="96209.832">22502 7464 15663 0,'0'0'1392'0,"0"0"-1120"0,0 0-272 0,0 0 0 0,0 0 864 0,0 0 112 16,2-8 32-16,-2 8 0 0,0 0-608 0,0 0-112 15,0 0-32-15,0 0 0 0,0 0 32 0,0 0 0 16,0-8 0-16,0 8 0 0,0 0 352 0,0 0 80 15,0 0 16-15,0 0 0 0,0 0-304 0,-8 9-64 16,-2 0-16-16,-1 2 0 0,-1 4 48 0,-3 2 16 16,-1 1 0-16,-4 1 0 0,1 2-96 0,-3 2 0 15,-4 2-16-15,1 1 0 0,2 1-96 0,4 1-16 16,3-2 0-16,1 0 0 0,-4 2-192 0,4-4 128 16,3-1-128-16,1-1 0 0,3-2 128 0,4-1-128 15,2-3 0-15,2 0 0 0,2-2 128 0,2-2-128 16,3 0 0-16,5-1 144 0,0-2-144 0,2-2 192 0,1-1-192 15,5-1 192-15,4-3-192 0,2-1 192 0,3 0-192 0,-3-2 192 32,0-2-720-32,0-3-144 0,-4-2-32 0,0 2-7632 0,-4 0-1536 0</inkml:trace>
  <inkml:trace contextRef="#ctx0" brushRef="#br0" timeOffset="96577.715">22809 7564 22111 0,'-5'-14'976'0,"0"9"208"15,5 5-944-15,0 0-240 0,-5-6 0 0,5 6 0 0,-9-4 1712 0,1 4 288 16,-1 3 64-16,1 3 16 0,-4 0-1776 0,2 2-304 16,2 0-176-16,-4 5 32 0,-6 7 144 0,0 0 0 15,1 3 0-15,1 0-128 0,-2-1 128 0,1 4 0 16,2 2 0-16,4-3 0 0,3-3 0 0,3-1 0 15,2-1 0-15,4-5 0 0,3-3 0 0,4-4 0 16,2-3 0-16,3 0 0 0,3-1 0 0,3-2 176 16,3-4-16-16,0-2 0 0,2-4 96 0,2 0 32 15,1-1 0-15,2-5 0 0,-2-1-128 0,0 2-32 16,-4 1 0-16,-2-2 0 0,-4-1-128 0,-1-1 160 16,-2-2-160-16,-5 3 160 0,-4 2 176 0,1-1 48 15,-4-3 0-15,-2 3 0 0,-1 4 64 0,-6 3 0 0,-2 1 16 16,-4 0 0-16,-1-3-224 0,-4 1-48 0,-2 5-16 15,0 2 0 1,-2 1-560-16,0 0-128 0,-2-1 0 0,4 0-16 16,1 1-1840-16,3 0-384 0,3 1-64 0</inkml:trace>
  <inkml:trace contextRef="#ctx0" brushRef="#br0" timeOffset="96925.685">23234 7479 13823 0,'0'0'1216'16,"0"0"-960"-16,6-6-256 0,-6 6 0 16,0 0 1792-16,0 0 320 0,0 0 64 0,0 0 16 15,0 0-1344-15,0 0-272 0,-8-1-48 0,-2 1-16 16,-5 0 16-16,3 4 0 0,5 2 0 0,-4 4 0 0,-6 2 128 16,-3 1 32-16,0 1 0 0,2 1 0 0,1 2-96 15,1 1-16-15,-1 2 0 0,5 1 0 0,3-3-128 0,3 0-48 16,1-1 0-16,2 0 0 0,5 1-96 0,0-2-32 15,3 0 0-15,1 1 0 0,4-1-16 0,1-1 0 16,0-4 0-16,1 1 0 0,2 0-128 0,0 1-128 16,-1-1 144-16,-1-2-144 0,-3-4 144 0,-1 4-144 15,-4 0 128-15,-1-1-128 0,-3 0 128 0,-1-2-128 16,1-7 128-16,-6 10-128 0,-6-1 336 0,-2 0-16 16,-1-6 0-16,-3 3 0 0,-1 0 32 0,-3 1 0 15,-3-2 0-15,2 0 0 0,1-6-352 0,1-1 144 16,1 1-144-16,1-1 0 15,1 0-512-15,3 0-192 0,1-5-64 0,1 2 0 16,1 1-1712-16,4-3-336 0,1-3-80 0,5 0-9264 0</inkml:trace>
  <inkml:trace contextRef="#ctx0" brushRef="#br0" timeOffset="97606.317">23864 6706 20271 0,'0'0'1792'0,"-7"4"-1424"0,7-4-368 0,-11 7 0 16,-1-1 0-16,-1 2 128 0,-1 0-128 0,1 5 0 15,-3 7 0-15,-2 2 0 0,-3 3 0 0,2 1 0 16,2 4 448-16,1 5 0 0,-4 6 16 0,3 5 0 16,0 3-208-16,1 4-32 0,-3 7-16 0,1 6 0 0,1 6 64 15,-4 2 16-15,0 0 0 0,0 6 0 0,-1 8-112 0,1 0-32 16,1 1 0-16,-1-4 0 0,3-6-144 0,-1 0 0 15,1 2 0-15,0-9 0 0,4-4 128 0,3-7 0 16,5-6 0-16,3-2 0 0,1-3 64 0,5-3 16 16,2-5 0-16,1-2 0 0,2-3-32 0,2-2-16 15,4-6 0-15,-2-5 0 0,1-4-352 16,-3-4-80-16,-1-2-16 0,2-5-7280 16,-3-5-1456-16</inkml:trace>
  <inkml:trace contextRef="#ctx0" brushRef="#br0" timeOffset="98378.161">23830 7269 12895 0,'0'0'1152'0,"0"0"-928"0,0 0-224 0,0 0 0 16,0 0 1184-16,0 0 192 0,-8-1 32 0,8 1 16 0,-3-6-960 0,1 1-192 15,0-2-32-15,2 7-16 0,1-6 704 0,1-3 144 16,1-2 16-16,3-4 16 0,-2-1-352 0,5-2-80 15,-1 2-16-15,1-4 0 0,-1 4-176 0,1-2-32 16,0-1-16-16,2 2 0 0,0 0-80 0,1 2-16 16,-2-1 0-16,1 5 0 0,1 3-32 0,-2 1-16 15,-10 7 0-15,9-4 0 0,-3-1-80 0,-6 5-16 16,0 0 0-16,0 0 0 0,7 10-192 0,-3 4 0 16,-3 3 128-16,-2 2-128 0,-2 4 128 0,-2 1-128 15,-2 0 176-15,-1 0-176 0,-5 3 208 0,2-2-64 16,1 2-16-16,0-2 0 0,-2-4 64 0,3-1 0 15,1 1 0-15,1-4 0 0,-1-6 256 0,5-3 48 16,3-8 16-16,0 0 0 0,-4 9-96 0,4-9-16 16,0 0 0-16,0 0 0 0,7-9 112 0,2-5 0 0,0-1 16 15,1-3 0-15,-3-3-288 0,3 2-64 0,0-1-16 0,1-3 0 16,0 0-160-16,2-2 0 0,-3-1 0 0,3 4 0 16,2 2 0-16,0 3 0 0,-1 0 0 0,1 0 0 15,-1 3 0-15,1 2 0 0,1 6 0 0,-3 0 0 16,-2 1 0-16,-1 4-144 0,0 5 144 0,-4 5-160 15,-2 3 32-15,0 1 0 0,-3 1 0 0,0 4 0 16,-1 3 128-16,-1 6 0 0,-4 3-144 0,-2-4 144 16,-2-2 0-16,0-1 0 0,2-1 0 0,-1-3 0 15,-1-3 0-15,2-1 0 0,1-4 0 0,3 0 0 16,2-3 0-16,1-8 0 0,0 0 0 0,0 0 0 16,7 7 0-16,-7-7 0 0,9-5 0 0,3-3 128 15,3-3 48-15,1-1 0 0,2-1 0 0,-1 1 0 0,0 1-176 0,-1 0 160 16,0-4-160-16,-3 4 160 0,-2 1-160 0,-2 2 0 15,-1 1-160-15,-1 5 160 0,-7 2-128 0,7 5 128 16,-3 5 0-16,0 1-144 0,0 2 16 16,-2 3 0-16,-2 7 0 0,-1 0 0 0,-1 1 128 0,-4-1-128 15,1 0 128-15,0 0-128 0,-2 0 128 0,0-1 0 16,-1-2 0-16,2-3 0 16,3-2-416-16,-1-3 0 0,1-3 0 0,-1-2 0 15,4-7-2096-15,0 0-432 0,0 0-64 0</inkml:trace>
  <inkml:trace contextRef="#ctx0" brushRef="#br0" timeOffset="99716.968">24632 6980 6447 0,'0'0'272'0,"0"0"80"0,0 0-352 0,0 0 0 16,0 0 0-16,0 0 0 0,0 0 4352 0,0 0 816 0,0 0 144 16,-2 9 48-16,-3 4-4368 0,1 0-864 0,-3 0-128 0,0 3-128 15,1 3 128-15,-1 0 0 0,0 3 0 0,0 0 0 16,3-1 0-16,-1 2 176 0,1 3-176 0,-2 1 192 15,2-1-192-15,1-3 128 0,1 0-128 0,-3-1 128 16,1-2-128-16,2-1 0 0,4 1 0 0,-2-6 0 16,-4-4 0-16,6-1 0 0,4-4 0 0,-6-5 0 31,0 0-1632-31,0 0-352 0,9-1-80 0</inkml:trace>
  <inkml:trace contextRef="#ctx0" brushRef="#br0" timeOffset="99974.272">24757 6967 28559 0,'0'0'2544'0,"0"0"-2032"16,0 0-512-16,4 9 0 16,-3 1-672-16,-1 1-224 0,-1 3-64 0,-1 2 0 0,1-2 736 0,-1 3 224 15,0 0 0-15,-2 4-160 0,-1 2 288 0,0 0 48 16,-2 2 16-16,2-1 0 0,0 1 160 0,-3 3 32 15,1 1 16-15,0-2 0 0,-1-5-128 0,3-1-16 16,1 1-16-16,-1-4 0 0,-1-1-240 0,1-3 128 16,3-3-128-16,-1 0 0 0,-3 1 0 0,3-3 0 15,3-9 0-15,0 0 0 16,0 0-816-16,0 0-208 0,0 0-32 0</inkml:trace>
  <inkml:trace contextRef="#ctx0" brushRef="#br0" timeOffset="100261.425">24450 7051 20271 0,'0'0'1792'0,"0"0"-1424"0,-5-5-368 0,5 5 0 15,0 0 256-15,0 0 0 0,0 0-16 0,3-7 0 16,-3 7 176-16,11-6 32 0,0 3 16 0,2 0 0 15,1-2 288-15,5 1 48 0,9 0 16 0,-1-2 0 0,2 0-144 0,-3-2-32 16,2-2 0-16,-1 2 0 16,1 1-256-16,-2-2-64 0,-2 0-16 0,1 1 0 0,-3 1-144 0,0 1-32 15,-1 2 0-15,-1-3 0 0,2-2-128 0,-4 4 0 16,-5 3-192-16,-3-1 192 31,1 1-1792-31,-2 0-256 0,-1 1-32 0,-8 1-8832 0</inkml:trace>
  <inkml:trace contextRef="#ctx0" brushRef="#br0" timeOffset="100523.716">24940 6929 16575 0,'0'0'736'0,"0"0"160"0,0 0-720 0,0 0-176 0,9 4 0 0,-3 4 0 15,-2 2 416-15,-1 1 48 0,-3-1 16 0,2 1 0 16,0 4 176-16,3 2 48 0,-3 1 0 0,2 3 0 16,4 1-80-16,-4 1-16 0,1 2 0 0,2 1 0 15,3-8-288-15,0 1-64 0,0 2-16 0,-2 1 0 16,2-1-96-16,-5 1-16 0,1 0 0 0,-2-2 0 16,-1 0-128-16,0 0 0 0,-2-2 144 0,-1 0-144 15,-2-4-176-15,0-2-96 16,2 0-32-16,-2-2-6784 0,-4-2-1360 0</inkml:trace>
  <inkml:trace contextRef="#ctx0" brushRef="#br0" timeOffset="100827.595">25157 7025 3679 0,'2'-10'160'0,"-2"10"32"0,0 0-192 0,2-9 0 16,-2 9 0-16,2-9 0 0,-2 9 3840 0,0 0 736 16,0 0 144-16,0 0 16 0,0 0-3088 0,0 0-624 15,0 0-128-15,-6 2-32 0,-3 3-288 0,1 4-48 16,-3 2-16-16,-1 3 0 0,-1 2 80 0,-3 2 16 16,-2 0 0-16,-3 4 0 0,-1 4 64 0,3 3 16 15,5-2 0-15,-4 4 0 0,-3 3-256 0,-3 2-48 16,1-1-16-16,-1 0 0 0,2-4-240 0,-1-1-128 0,3-2 160 15,2-3-160-15,-2-1 0 0,4-3 0 0,1-2 0 0,2-4 0 32,2-4-656-32,3-3-128 0,-2-3-32 0,10-5 0 15,0 0-2160-15,0 0-432 0</inkml:trace>
  <inkml:trace contextRef="#ctx0" brushRef="#br0" timeOffset="101215.839">23713 7977 13823 0,'0'0'1216'16,"0"0"-960"-16,0 0-256 0,0 0 0 0,0 0 1792 0,0 0 320 16,0 0 64-16,0 0 16 0,0 0-1664 0,10-1-336 15,-10 1-64-15,10-3 0 0,-1 4 528 0,2-1 112 16,0-1 32-16,3-1 0 0,2-2 16 0,2-1 0 16,5 2 0-16,3-2 0 0,1 2-144 0,10 1-32 15,5-2 0-15,7 1 0 0,3-1-352 0,5-1-80 16,4 2-16-16,2-1 0 0,-1-1-64 0,-2 0-128 15,-2-1 176-15,3 1-176 0,3-3 192 0,-8 4-192 0,-4 0 192 0,-11 0-192 16,-5-1 128-16,-10 2-128 0,-4 2 0 0,-6 0 0 31,-3 3-1152-31,-13-2-272 0,0 0-64 0,0 0-11088 0</inkml:trace>
  <inkml:trace contextRef="#ctx0" brushRef="#br0" timeOffset="101610.304">24207 8170 16575 0,'0'0'1472'0,"0"0"-1168"0,0 0-304 0,0 0 0 0,0 0 2688 0,0 0 496 16,7 7 80-16,-2 2 32 0,0 2-2688 15,-2 1-608-15,-2 0 0 0,-1 3 0 0,0 1 176 0,-2 2 64 16,-5-4 16-16,2 6 0 0,-1 1 256 0,-4 2 64 16,-4-2 16-16,-1 1 0 0,0 0-112 0,2 3-32 15,0 0 0-15,0 1 0 0,1-2-96 0,-1 0-32 16,2 1 0-16,-2 0 0 0,-1 0-128 0,4-4-48 16,-1-4 0-16,4 3 0 0,0 1-144 0,4-1 0 15,3-4 144-15,3-2-144 0,1-2 0 0,2 0 0 0,-2-2 0 16,7-1 128-16,7-3 48 0,-1 1 16 0,-1 0 0 15,5-1 0-15,4-2 112 0,5 1 16 0,3-1 16 0,1-2 0 16,-1-2-128-16,3 0-16 0,-2 0-16 0,3 0 0 16,0-4-176-16,-3 0 128 0,-1-3-128 0,-1 1 128 31,0 1-512-31,-4-1-96 0,0 0-32 0,-6-2 0 16,-3 0-2416-16,-4-1-480 0</inkml:trace>
  <inkml:trace contextRef="#ctx0" brushRef="#br0" timeOffset="102392.221">24940 6437 12831 0,'-9'-3'576'0,"9"3"112"0,0 0-560 0,-5-4-128 0,-1 0 0 0,6 4 0 16,-5-4 736-16,5 4 112 0,-6-7 32 0,6 7 0 15,0 0 48-15,0 0 16 0,0 0 0 0,0 0 0 16,0 0-320-16,0 0-64 0,0 0-16 0,3 8 0 16,2 0-80-16,4 0-16 0,3 2 0 0,-2 4 0 15,-1 2-96-15,8 6-32 0,6 0 0 0,1 3 0 0,4 1-112 0,-2 2-16 16,-1 3-16-16,1 4 0 16,-2 5-176-16,-2 3 0 0,-7 3 0 0,1 2 0 0,-2 5 0 0,-5 0 0 15,-1 0 128-15,-2 0-128 0,0 0 128 0,-2 5-128 16,-2 0 128-16,-1 1-128 0,-1 1 192 15,1-3-64-15,2 1 0 0,-3-2 0 0,-3-1 64 0,2 3 16 16,1 1 0-16,-1-2 0 0,-2-3 64 0,0 1 16 16,-1-1 0-16,0 1 0 0,-2 1 0 0,-1 1 0 15,0 0 0-15,-2 0 0 0,2 0-16 0,-5-4 0 16,-2 2 0-16,2-3 0 0,-1 1 48 0,1 1 0 16,-3 1 0-16,1-1 0 0,0 0-80 0,0 1-16 15,-3-3 0-15,1-2 0 0,0-4-16 0,0 1 0 16,-6 1 0-16,5-2 0 0,6 0 80 0,-1-1 16 15,-4 1 0-15,-1-6 0 0,0-6-48 0,-1 4-16 16,-2-1 0-16,0-2 0 0,-3-3 16 0,1 0 0 0,0 0 0 16,-3 1 0-16,-5 2 112 0,0-4 16 0,-3 0 16 0,0 0 0 15,-4 2-208-15,-1-2-64 0,-5-1 0 0,1 1 0 16,2 3-128-16,3-2 0 0,1-2 0 0,2 1 128 16,2-2-128-16,1 1-224 0,2-4 48 0,3-2 16 31,4-6-1696-31,2-6-320 0,5-6-80 0,6-2-16 0</inkml:trace>
  <inkml:trace contextRef="#ctx0" brushRef="#br1" timeOffset="110010.186">8902 13770 2751 0,'0'0'256'0,"0"0"-256"0,2-8 0 0,1 1 0 0,-3 7 1600 0,5-8 256 15,-1 1 64-15,-2 1 16 0,-2 6-960 0,0 0-192 16,0 0-32-16,2-9-16 0,-1 0-96 0,-1 0-32 15,0 9 0-15,-2-6 0 0,2 6 128 0,-4-8 32 16,1 2 0-16,3 6 0 0,-8-4-256 0,8 4-32 16,-7-2-16-16,7 2 0 0,-9 1-160 0,2 0-48 15,-3 3 0-15,1 0 0 0,-1-2-128 0,0 2-128 16,0 2 192-16,-3 2-192 0,1 0 304 0,-1 2-48 16,-1-1-16-16,-1 2 0 0,-1 0 208 0,-1 0 64 15,2 1 0-15,-1 0 0 0,0 0-64 0,1 3-16 16,0 0 0-16,2 0 0 0,0 0-112 0,1-1-32 15,-3 0 0-15,6 2 0 0,3-1-128 0,-3-1-32 16,-2 0 0-16,2 2 0 0,1 5-128 0,0 1 0 0,-1 1 144 0,1-1-144 16,-1-1 128-16,3 1-128 0,-1 1 128 0,3 0-128 15,1 0 144-15,1 3-144 0,-3-2 192 0,2 4-192 16,-2 0 208-16,3 2-64 0,2-3-16 0,0 2 0 16,0 0-128-16,0 1 192 0,0 0-192 0,0-2 192 15,0-1 0-15,0-1 0 0,0 2 0 0,0-2 0 16,0-1 0-16,0 1 0 0,-2-2 0 0,0 1 0 15,2 1-16-15,-1-3 0 0,0-2 0 0,-2 2 0 16,0 2 16-16,0-1 16 0,1 3 0 0,-4-3 0 16,1-1 16-16,1 1 0 0,-1 1 0 0,-1 0 0 15,-1-1-32-15,-1-4 0 0,0-1 0 0,1 0 0 16,-1-1 16-16,0 1 0 0,0-3 0 0,0 1 0 0,-2 1-16 16,1 1-16-16,-2-1 0 0,0 1 0 0,1-3-32 15,-2 1 0-15,0 2 0 0,0-2 0 0,2-1-16 0,-4-3 0 16,-2-3 0-16,1 1 0 0,-1 1-128 0,0-2 192 15,-5-1-192-15,2 0 192 0,2-2-64 0,-1 1-128 16,-1-1 192-16,-3-2-64 0,0-1-128 0,4 1 128 16,-2-2-128-16,2 0 128 0,2 0-128 0,1-1 128 15,3 0-128-15,1 0 128 0,0 0-128 0,3 0 0 16,-2-2 0-16,2 2 0 0,8-2 0 0,0 0 0 16,0 0 0-16,0 0 0 0,0 0 0 0,0 0 0 15,0 0 0-15,0 0 0 0,0 0 0 0,0 0 0 16,0 0 0-16,0 0-176 0,0 0 176 0,2 6-208 15,-2-6 80-15,7 9 128 0,0-1-160 0,1 0 160 16,-1-4 0-16,2 3-144 0,0-2 144 0,2-1 0 16,2 1 0-16,-1 0 0 0,1 1 0 0,-2-3 0 0,2-1 0 15,-1 2 0-15,2-1 0 0,1 0 0 0,-1-1 0 0,1 0 0 16,-1-1 0-16,-2 0 0 0,0-2 0 0,3-3 0 16,1-1 0-16,-1-1 0 0,0 0 0 0,1-3 128 15,-2-1-128-15,2-1 144 0,-1-2-144 0,1 0 160 16,0 1-160-16,0-2 128 0,0-3-128 0,-2 1 128 15,0 1-128-15,0 0 0 0,-1-3 144 0,-3-2-144 16,1-2 0-16,-1 2 128 0,-2 2-128 0,0-3 0 16,1-2 0-16,-1 0 144 0,-1 1-144 0,0-2 0 15,-2 0 144-15,1-2-144 0,0-3 0 0,0-3 144 16,-1-1-144-16,1-2 0 0,2-1 0 0,-2 0 128 16,0-2-128-16,0 0 0 0,-1 0 0 0,0 3 0 0,1 1 0 0,-3 1 0 15,0-1 0-15,2 3 128 0,0 0-128 16,-3 0 0-16,0 2 0 0,-1-2 0 0,2 0 0 0,0 4 0 15,1-1 0-15,-3 2 0 0,1-3 0 0,-1 2 0 16,-1-2 0-16,0 3 0 0,-1-1 0 0,1 0 0 16,-1-2 0-16,3 1 0 0,0-3 0 0,1 2 0 15,2-1 0-15,-2 3 0 0,2 2 0 0,2 0 0 16,0 5-144-16,2 0 144 0,-5-3 0 0,4 4 0 16,1 4-128-16,-1-1 128 0,2 1 0 0,-1 0 0 15,-3 1-128-15,-1 3 128 0,2 2 0 0,-1 2 0 16,2-1-128-16,-1 1 128 0,-1 2 0 0,-6 5 0 15,7-6-128-15,2 2 128 0,-9 4 0 0,5-4-160 16,-5 4 160-16,11-3-128 0,-3 1 128 0,-8 2-208 0,0 0 80 16,10 3 128-16,0 1-224 0,-2-1 80 15,-8-3 16-15,10 3 0 0,-10-3 128 0,8 4-128 16,0-1 128-16,-8-3-128 0,0 0 128 0,0 0 0 0,0 0 0 0,6 2 0 16,-6-2 0-16,0 0-128 0,0 0 128 0,0 0 0 15,0 0 0-15,0 0-128 0,0 0 128 0,0 0 0 16,0 0 0-16,0 0 0 0,0 0 0 0,0 0 0 15,-10 1 0-15,2 1 0 0,-1 1 0 0,1-1 0 16,-1-2 0-16,0 1 0 0,-4-1 0 0,1 3 0 16,0 2 0-16,0-1 0 0,0-2 0 0,-4 3 0 15,1 1 0-15,1 3-128 0,-1-1 128 0,2 3 0 16,-2-2 0-16,1 0 0 0,-1 1 0 0,2 2 0 16,-1 3 0-16,-1-2 0 0,0-1-144 0,0 7 144 15,1 2 0-15,0 4-144 0,0 1 144 0,-2 2 0 0,3 0-128 0,2 1 128 16,0-3 0-16,1 4 0 0,-1-3-128 0,4-1 128 15,-2-2 0-15,3 4 0 0,2 0-128 0,1 3 128 16,0 1 0-16,2-1 0 0,0-2 0 0,2 2-128 16,2 0 128-16,-1-1 0 0,0-2 0 0,2 2 0 15,0-2-128-15,0-2 128 0,3 0 0 16,-4 2 0-16,0-3 0 0,1 3 0 0,-1 0 0 0,0 1 0 16,-1-2 0-16,1 1 0 0,-2-2 0 0,-1-3 0 15,0 0 0-15,0-1 0 0,-1 0 0 0,-2 0 0 16,1 0 0-16,-2-1 0 0,-2-1 0 0,1-1 0 15,-4 1 0-15,1-1 0 0,-3 1 144 0,0 0-144 16,-1 0 128-16,0 0-128 0,-2 2 256 0,-3 1-48 16,-1 0 0-16,0 0 0 0,-1-1-16 0,-2 1-16 15,0-1 0-15,-1 0 0 0,2-3-176 0,-1-2 192 0,1 1-192 0,2-2 192 16,2-1-192-16,1-3 0 0,-1-3 144 0,4-1-144 16,2 0 0-16,1-2 0 0,0-1 0 0,9-5 0 31,0 0-2432-31,0 0-496 0</inkml:trace>
  <inkml:trace contextRef="#ctx0" brushRef="#br1" timeOffset="111251.973">8541 15399 5519 0,'0'0'496'0,"0"0"-496"0,0 0 0 0,0 0 0 15,0 0 1776-15,0 0 256 0,0 0 48 0,0 0 16 16,0 0-992-16,0 0-192 0,0 0-32 0,0 0-16 15,0 0 32-15,11 0 0 0,-2-3 0 0,-1-1 0 16,-8 4-64-16,9-3 0 0,1-2 0 0,2 0 0 16,-1 2-192-16,2 0-32 0,1-1-16 0,-1 1 0 15,1-1-272-15,0 0-48 0,1 2-16 0,-3 0 0 16,0-1-256-16,0 0 128 0,0 2-128 0,-1 1 0 16,-2 4 0-16,-9-4 0 0,10 3-240 0,-10-3-7280 15,6 8-1456-15</inkml:trace>
  <inkml:trace contextRef="#ctx0" brushRef="#br1" timeOffset="111656.579">9051 15105 15663 0,'-6'-7'1392'0,"6"7"-1120"15,0 0-272-15,0 0 0 0,5-7 560 0,-5 7 48 16,6-2 16-16,-6 2 0 0,0 0-192 0,0 0-48 0,0 0 0 0,10 6 0 16,-10-6 112-16,6 11 16 0,0 2 0 0,-2-1 0 15,-1-1 192-15,-2 2 64 0,-3 0 0 16,0 5 0-16,-2-1 64 0,-1 2 32 0,0-3 0 0,-1 3 0 15,2 1-112-15,-1 0-32 0,3-2 0 0,-2 0 0 16,1-1 544-16,-1-2 96 0,0-2 32 0,4 0 0 31,0-4-1776-31,0-9-368 0,4 9-64 0,1-2-16 0,-5-7 832 0,6 6 128 0,-6-6 32 0,13 6 16 16,-2-1 0-16,3-4 0 0,-1-1 0 0,0 0 0 16,1 0 16-16,3 0 0 0,-1 0 0 0,2-1 0 15,0-1-192-15,-2-1 0 0,1-1 0 0,-2 1 0 16,-2 0-1632-16,-1-2-352 15,-2-1-80-15</inkml:trace>
  <inkml:trace contextRef="#ctx0" brushRef="#br1" timeOffset="112365.613">9046 13385 17215 0,'-6'-9'768'0,"6"9"144"0,0 0-720 0,0 0-192 15,1-5 0-15,-1 5 0 0,0 0 336 0,0 0 48 16,0 0 0-16,0 0 0 0,10 2-64 0,-10-2 0 15,0 0 0-15,0 0 0 0,8 5 48 0,-3 3 0 16,-5-8 0-16,3 15 0 0,-2 2 208 0,-2 1 32 16,0 4 16-16,-3-3 0 0,2 0-112 0,-2 4 0 15,-1 6-16-15,-2-2 0 0,0 4-48 0,-1 3 0 16,-1 1 0-16,-2-1 0 0,2 2-64 0,-1 0 0 16,-4 0-16-16,5-1 0 0,1 0-48 0,-2-7-16 15,3-5 0-15,1-1 0 0,2-1 16 0,2-2 16 16,0-4 0-16,2-3 0 0,0-12-80 0,4 9-32 0,2-2 0 15,3-3 0-15,3-2 144 0,1-2 16 0,4-3 16 0,-1 0 0 16,3 1-16-16,3-1-16 0,2-1 0 0,3 0 0 16,-1 0-192-16,0 1-48 0,-1 0 0 0,1-2 0 15,-2 0-128-15,0-2 0 0,0 3 144 0,1 0-144 16,-5 3 0-16,1 1-208 0,0 1 16 0,-4 5-14992 16</inkml:trace>
  <inkml:trace contextRef="#ctx0" brushRef="#br1" timeOffset="116489.095">13589 7014 6447 0,'0'0'272'0,"0"0"80"0,-2-8-352 0,2 8 0 0,0 0 0 0,0 0 0 15,0 0 1024-15,-3-4 128 0,1 0 16 0,2 4 16 16,0 0-848-16,0 0-160 0,0 0-48 0,0 0 0 15,0 0 16-15,0 0 0 0,0 0 0 0,0 0 0 16,0 0 384-16,0 0 80 0,-10 4 16 0,5-2 0 16,-3 2-96-16,3-1-16 0,-3-1 0 0,1 2 0 15,0 3-192-15,-1-1-64 0,0 0 0 0,1-1 0 16,-1 2 48-16,0-3 0 0,0 3 0 0,1-1 0 16,-1 1 112-16,-1 1 32 0,0 0 0 0,2 0 0 15,-3 2-16-15,3 0 0 0,-3 0 0 0,2 0 0 16,-2 3-32-16,-1 2 0 0,-1 2 0 0,1 0 0 15,-2 3-64-15,2 0-16 0,0 1 0 0,2 0 0 0,-4 0-64 0,2 2-32 16,-1 2 0-16,1 0 0 0,1 0-16 0,1-2 0 16,-1-1 0-16,0 3 0 0,-2 5-48 0,0-2-16 15,-3 0 0-15,0 2 0 0,2 1-16 0,4 1 0 16,3-1 0-16,-1 0 0 0,-4-1-128 0,1-2 192 16,3 1-192-16,-2-3 192 0,-1 1-64 0,3-3 0 15,2-1 0-15,-1 0 0 0,-2 0 96 0,0 0 16 16,1 0 0-16,-1-1 0 0,2-1 64 0,3-1 16 15,-2 3 0-15,1-4 0 0,1-4-112 0,1-2-16 16,2 1 0-16,-1-2 0 0,1 0-32 0,1-2-16 16,-1-10 0-16,0 9 0 0,0-3 16 0,0-6 0 15,0 0 0-15,0 0 0 0,0 0-32 0,2 8-128 16,0 0 192-16,-2-8-64 0,0 0-128 0,0 0 128 0,0 0-128 0,0 0 128 16,0 0-128-16,0 0 0 0,0 0 144 0,0 0-144 15,0 0 0-15,0 0 144 0,0 0-144 0,0 0 0 16,0 0 144-16,0 0-144 0,0 0 0 0,0 0 144 15,0 0-144-15,0 0 0 0,0 0 0 0,0 0 0 16,0 0 0-16,0 0 0 0,0 0 0 0,0 0 0 16,0 0 0-16,10 3 0 0,-10-3 0 0,0 0 0 15,0 0 0-15,0 0 0 0,6 4 0 0,-6-4 0 16,0 0 0-16,0 0 0 0,0 0 0 0,0 0 0 16,0 0 0-16,0 0 0 0,0 0 0 0,0 0 0 15,0 0 0-15,8 5 0 0,-8-5 0 0,0 0 0 16,0 0 0-16,0 0 0 0,0 0 0 0,0 0 0 0,8 3 0 0,-8-3 0 15,0 0 0-15,0 0 0 0,0 0 0 0,0 0 0 16,0 0 0-16,0 0 0 0,0 0 0 16,6 8 0-16,-6-8 0 0,0 0 0 15,0 0 0-15,0 0 0 0,3 5 0 0,-3-5 0 0,0 0 0 0,0 0 0 16,0 0 0-16,0 0 0 0,0 0 0 0,0 0 0 16,0 0 0-16,0 0 0 0,2 8 0 0,-2-8 0 15,0 0 0-15,2 6 0 0,-2-6 0 0,4 8 0 16,-1 0 0-16,-3-8 0 0,0 0 0 0,1 8 0 15,1-1 0-15,0 1 0 0,0 0 0 0,-1 2 0 16,-1-2 0-16,0 1 0 0,1 0 0 0,0 0 0 16,-1 0 0-16,0 0 0 0,0 2 0 0,0 2 0 15,2-1 0-15,-2 0 0 0,-2 0 0 0,0 1 0 0,-1 1 0 0,2 2 0 16,-2 0 0-16,2 1 0 0,1-1 0 16,-2 2 0-16,-2-1 0 0,0 2 0 0,-1 2 0 0,-1 1 0 15,2-1 128-15,-3 1-128 0,0 1 0 0,3 0 128 16,-4 0-128-16,3 3 0 0,-1-1 144 0,1-1-144 15,-1-1 0-15,1 2 0 0,-3 2 0 0,2 0 128 16,-2 2-128-16,0-2 0 0,0 2 0 0,1 4 128 16,-3 3-128-16,1 0 0 0,1-3 0 0,-3 0 0 15,0-3 0-15,3-1 128 0,-3-3-128 0,0 1 0 16,0 4 0-16,-2-1 0 0,4 1 0 0,0 2 128 16,-3 1-128-16,0 0 144 0,-2-2-144 0,1 1 160 15,0 0-32-15,1 0-128 0,-4 0 192 0,1-2-64 16,-4 2 16-16,6-3 0 0,-6-2 0 0,2 3 0 15,-2 2 48-15,0-1 0 0,0-2 0 0,-2 2 0 0,1 2 0 16,0 1 16-16,-2 0 0 0,1-3 0 16,1 1 0-16,-2-2 0 0,2 0 0 0,-4 0 0 0,0-5 48 0,-1 0 16 15,-1 1 0-15,-1 0 0 0,-1 2-32 0,2 2-16 16,3-2 0-16,-1 0 0 0,0-3-32 0,-3 0-16 16,3-2 0-16,0-1 0 0,0 0 32 0,1-2 16 15,1-1 0-15,0-2 0 0,0-1-16 0,-1-2 0 16,1 1 0-16,-2-1 0 0,4 1-16 0,-5-1 0 15,3-1 0-15,-1 1 0 0,2-1-48 0,3-1-16 16,-1 2 0-16,1 0 0 0,1-3-128 0,1 0 192 16,3-1-192-16,3-1 192 0,0-4-192 0,5 0 0 15,5-6 0-15,0 0 0 0,0 0-192 0,0 0-64 16,0 0 0-16,0 0-16 16,9 1-1872-16,2-2-368 0,1-1-80 0,3-3-12832 0</inkml:trace>
  <inkml:trace contextRef="#ctx0" brushRef="#br1" timeOffset="117064.776">11856 11075 32127 0,'0'0'1424'0,"0"0"304"0,0 0-1392 0,0 0-336 0,0 0 0 0,0 0 0 16,7-4 320-16,2-2-16 0,2 2 0 0,4 0 0 16,2 2-32-16,4-3 0 0,2-1 0 0,-1 0 0 15,3 0-80-15,2 2 0 0,1-2-16 0,3 3 0 16,1-5-176-16,1 3 0 0,0 0 0 0,-1 1 128 15,-1 1-128-15,-1-1 0 0,-3 2 0 0,-2 1 0 16,-2 1-640-16,-2 0-64 0,-2-2-16 0,-2 2-9184 16,0 2-1824-16</inkml:trace>
  <inkml:trace contextRef="#ctx0" brushRef="#br1" timeOffset="121397.888">13010 10997 24879 0,'2'-14'1088'0,"1"5"256"0,-3-2-1088 0,2 2-256 0,0 0 0 0,-2 9 0 16,2-6 576-16,-2 6 64 0,0 0 16 0,0 0 0 15,0 0-656-15,0 0 0 0,0 0 0 0,0 0 0 16,0 0 0-16,0 12 0 0,-1-2-144 0,-1 4 144 16,-2 0 0-16,-4 4 176 0,-1 3-32 0,-2-3 0 15,-2 0 112-15,0 0 32 0,-2 2 0 0,2 2 0 16,-4 2 32-16,1-2 0 0,1 1 0 0,3-1 0 15,1 0-96-15,2-3-16 0,1-2 0 0,6-2 0 0,1 0-48 0,2-3-16 16,6 1 0-16,2 0 0 0,4-3 112 0,2-1 0 16,4-1 16-16,3-1 0 0,1 0 112 0,6-3 0 15,3-4 16-15,0 2 0 0,1 3-128 0,5-3-16 16,6-1-16-16,-1-1 0 0,-2-1-240 0,-2-1 176 16,-1-1-176-16,-2-3 160 0,0-2-160 0,1 1 0 15,-2-1 0-15,0-1 0 16,-2-1-2800-16,0-2-432 0</inkml:trace>
  <inkml:trace contextRef="#ctx0" brushRef="#br1" timeOffset="122078.27">14120 6390 11055 0,'-6'-4'976'0,"-2"1"-784"0,0 1-192 0,0 2 0 15,1 0 2048-15,-1 2 384 0,0 4 64 0,0 4 0 16,-1 5-1952-16,1 4-400 0,0 3-144 0,2 2 0 16,1 1 240-16,2 1-64 0,1-1-16 0,2-2 0 15,1-1 64-15,2-1 16 0,1-1 0 0,2-3 0 16,0-1 192-16,4-4 32 0,-3-3 16 0,6 2 0 16,6 1 288-16,3-2 64 0,-2-4 16 0,4-4 0 15,4-4-16-15,1 0-16 0,3 1 0 0,1-1 0 16,2-3-320-16,1 0-64 0,2-1-16 0,1 2 0 0,-3 1-288 15,2-1-128-15,0 0 128 0,0 4-128 0,-5 3 0 0,-1 2-304 16,-3 1 48-16,-5 0-8832 16,-1-1-1760-16</inkml:trace>
  <inkml:trace contextRef="#ctx0" brushRef="#br1" timeOffset="123075.625">13153 2990 20271 0,'0'0'1792'0,"-6"-3"-1424"0,-2-1-368 0,0 3 0 15,8 1 0-15,-10 3 0 0,0 1 0 0,-1 1 0 16,0 4 0-16,-3 0 0 0,1 2-128 0,-1 0 128 15,-1 0 0-15,0-1 0 0,0 3 0 0,-1 0-128 16,2-1 128-16,-2 3 0 0,0 1 0 0,-1 1 128 16,1 2 48-16,-4 2 16 0,-1 0 0 0,0 3 0 0,0 6-16 0,-3 1 0 15,1 4 0-15,-3 0 0 0,0 2-48 0,2-1-128 16,2 1 192-16,-1 2-64 0,0-1-128 0,3 3 0 16,3 3 0-16,2 0 0 0,2 0 0 0,1-1 0 15,3-2 0-15,0 1 0 0,3 1 0 0,0 0 0 16,3 0 128-16,0-2-128 0,1-4 176 0,-1 6-48 15,2 1-128-15,-1-1 192 0,1-1-192 16,0-3 176-16,0 2-176 0,0-2 160 0,0-2-32 0,-1-1 0 16,0 0 0-16,0 2 0 0,0 4 32 0,-1 1 0 15,0-1 0-15,0-2 0 0,-1 0 80 0,-1 2 16 16,0-1 0-16,-2 1 0 0,-2-5 32 0,2 1 16 16,-3 1 0-16,0 2 0 0,-1 6-48 0,-3-1-16 0,-1 0 0 15,2-3 0-15,-1-4-16 0,-1-1 0 0,1-3 0 0,-1 1 0 16,-1 0 16-16,1-2 0 0,0-2 0 15,2-2 0-15,5-3-48 0,-1-3-16 0,0-1 0 16,-3-1 0-16,1-1-176 0,2-2 128 0,-1-3-128 0,1-2 128 31,1 0-1616-31,-1-2-336 0,0 0-64 0</inkml:trace>
  <inkml:trace contextRef="#ctx0" brushRef="#br1" timeOffset="123620.216">11850 6191 15663 0,'0'0'688'0,"0"0"144"0,4-7-656 0,2 2-176 0,0-3 0 0,1 4 0 15,3 0 2128-15,3 2 400 0,-2 1 80 0,2 1 16 16,3-1-2144-16,-1-1-480 0,1-2 0 0,1 2 0 16,-1 2 0-16,4-2 0 0,-1-1 0 0,2-1 0 0,-1 1 0 0,1 0 0 15,-1-3 0-15,2 3 0 0,-3 1 0 0,0 0 0 16,-2-2-192-16,2 1 192 16,1-1-1888-16,-4 0-256 0,1 2-48 0</inkml:trace>
  <inkml:trace contextRef="#ctx0" brushRef="#br1" timeOffset="123968.189">12611 5843 20271 0,'0'0'896'0,"-6"-4"192"0,-1-1-880 0,1 3-208 0,6 2 0 0,-10 5 0 16,2 2 2240-16,0 2 384 0,1 1 96 0,0 3 16 16,-2 4-2272-16,0 1-464 0,-2 2 0 0,3 3-128 15,-3 2 128-15,1 1 0 0,-2-1 0 0,0-1-128 16,0 0 128-16,0-1 0 0,0-1 0 0,2 0 0 16,1-3 0-16,3 1 0 0,-2-3 0 0,3-3 0 15,3-3 0-15,2 1 0 0,0-12 0 0,2 13 0 16,2 2 0-16,2-3 0 0,0-3 0 0,2-3 0 15,0-1 0-15,4-2 0 0,3-1 0 0,0-2 0 16,1-1 144-16,3 0-144 0,3-2 192 0,3-3-192 16,2-2 0-16,3-2 0 0,2-3 0 0,1 3 0 0,2 0-144 15,3 1-144-15,-2-2-32 0,0-3-8400 16,-2-1-1696-16</inkml:trace>
  <inkml:trace contextRef="#ctx0" brushRef="#br1" timeOffset="124696.218">13389 2314 21999 0,'-5'-11'960'0,"4"4"224"0,-3-2-944 0,4 9-240 15,0 0 0-15,-4-7 0 0,-1 1 160 0,5 6-16 16,0 0 0-16,0 0 0 0,0 0 0 0,0 0 0 0,-9 10 0 0,3 3 0 15,2 2-16-15,-2 5-128 0,-1 2 192 0,2 7-64 16,0 4 32-16,1 0 0 0,-1 0 0 0,-1 1 0 16,1-1 160-16,3 1 16 0,-2 1 16 0,2 1 0 15,-2-3-80-15,2 1-16 0,1-1 0 0,1-1 0 16,2-1-48-16,3-3-16 0,1-4 0 0,1-2 0 16,3-6 112-16,3-1 16 0,-1-3 0 0,6-5 0 15,0-2 192-15,3-2 64 0,2-2 0 0,1-3 0 16,5-6-112-16,0 1-16 0,-1-4 0 0,4 1 0 15,2 0-208-15,0-3-48 0,-1 1-16 0,0-1 0 16,-2 2-176-16,-2 4 0 0,-3 2-160 0,-2 2 160 16,-4 0-2464-16,-2 1-400 15</inkml:trace>
  <inkml:trace contextRef="#ctx0" brushRef="#br1" timeOffset="125798.299">2418 3416 14111 0,'-3'-14'624'0,"2"6"128"16,1-2-608-16,-1-1-144 0,-1-4 0 0,0 3 0 0,0 2 432 0,1 2 48 16,-1-2 16-16,0 2 0 0,2 8 16 0,-4-6 16 15,4 6 0-15,-5-4 0 0,-1-3-176 0,1 4-32 16,-4 2-16-16,-1 1 0 0,-1 1-128 0,-3 2-32 15,-3 2 0-15,2 3 0 0,-3 1 0 0,-1 4 0 16,-2 1 0-16,1 3 0 0,-3 5 80 0,1 4 16 16,-2 0 0-16,1 3 0 0,-2 0 64 0,3 2 16 15,-3 0 0-15,3 6 0 0,-2 6-16 0,3 2 0 16,1 2 0-16,1-1 0 0,1 0-80 0,1 1-16 16,4 1 0-16,1 0 0 0,2 2-208 0,3 0 176 15,3 4-176-15,3-1 160 0,2-1-160 0,2-2 0 16,1 1 144-16,2-4-144 0,2-2 0 0,1 0 128 15,2 0-128-15,-1 3 0 0,2 0 0 0,1 0 128 0,0 0-128 16,3-1 0-16,-5-3 128 0,1 0-128 0,0 1 128 16,-2 5-128-16,-5 4 160 0,2 2-32 0,-3 1-128 15,-1-3 192-15,0-3-192 0,-3 0 176 0,-3-1-176 0,0-1 160 16,-6-1-32-16,1 0-128 0,-6-2 192 0,-2-1-64 16,-5 0 304-16,1-6 48 0,-2-3 16 0,-2-1 0 15,2 1-32-15,-2-3 0 0,2-3 0 0,0-1 0 16,3-4-272-16,3-2-64 0,0-3-128 0,3-2 192 31,1 1-1888-31,2-1-384 0</inkml:trace>
  <inkml:trace contextRef="#ctx0" brushRef="#br1" timeOffset="126184.728">1565 6708 20271 0,'-11'-5'1792'0,"3"1"-1424"0,1-1-368 0,7 5 0 15,0 0 2320-15,0 0 400 0,0 0 80 0,0 0 16 16,0 0-2288-16,10-4-528 0,0 1 0 0,3 1 0 16,3-2 0-16,1 2 0 0,3-2 0 0,2 1 128 15,2-4-128-15,-1 0 0 0,2 1 144 0,1-2-144 16,3 4 0-16,-1-3 0 0,0-1 0 0,-1 1 0 15,2-2-224-15,-3 1-64 0,1 0-16 0,-1 1 0 32,-3-2-1696-32,1 0-352 0,2-2-64 0</inkml:trace>
  <inkml:trace contextRef="#ctx0" brushRef="#br1" timeOffset="126497.905">2483 6226 33231 0,'-14'6'1472'0,"6"-1"304"0,-3 2-1424 0,1 3-352 16,-1 4 0-16,-1 5 0 0,-1 3 0 0,-1 5 0 16,0 5-160-16,1 1 160 0,0-1 0 0,0-1 0 15,-1-3 0-15,1 2 0 0,4 1 0 0,0 0 0 16,1-4 0-16,3-2 0 0,2-2 0 0,3-1 0 15,4 0 0-15,-1-4 0 0,0 0-160 0,3-5 160 16,4 0-128-16,2-3 128 0,2-3-224 0,3-4 32 16,1-3 16-16,2 1 0 0,1 0 176 0,1-2 0 0,2 0-144 0,3-5 144 15,1-1 0-15,0-3 0 0,2-1 0 0,2-1 0 16,2-6 0-16,1 3 0 0,2-2 0 16,3-2 0-1,-1-3-2048-15,0-2-384 0</inkml:trace>
  <inkml:trace contextRef="#ctx0" brushRef="#br1" timeOffset="127250.534">2502 3009 28047 0,'0'0'1232'0,"-2"-6"272"0,2 6-1200 0,0 0-304 0,-1-5 0 0,1 5 0 0,0 0 0 15,0 0-176-15,0 0 32 0,7 11 0 0,0 3 144 0,2 1-160 16,-3 1 160-16,4-1-160 0,-2 0 160 0,1 1 0 16,-3-1 0-16,2 4 0 0,0-1 0 0,-2 0 144 15,-5-1-144-15,0-3 0 0,2-2 192 0,-3 1-192 16,-1 3 192-16,-2-2-192 0,1 1 336 0,-3 1-32 16,-2 1-16-16,0 2 0 0,-1-1 16 0,0 0 0 15,0 0 0-15,2 0 0 0,-2 0-48 0,5-1-16 16,-2-2 0-16,3-2 0 0,2-2-240 0,0-11 128 15,0 0-128-15,8 8 0 0,-1-1 144 0,4-3-144 16,2 1 128-16,3-5-128 0,5-5 192 0,1 2-64 16,-2-3 0-16,3-1 0 0,2-3 64 0,3 0 0 15,0 1 0-15,-1-2 0 0,-1 1-16 0,0 0 0 0,0 0 0 0,-2 0 0 16,-1-1-176-16,1-2 128 0,3 0-128 16,-3 3 128-1,0 1-1552-15,4 4-320 0</inkml:trace>
  <inkml:trace contextRef="#ctx0" brushRef="#br1" timeOffset="139373.993">12802 11734 3679 0,'0'0'160'0,"0"0"32"0,0 0-192 0,0 0 0 15,0 0 0-15,0 0 0 0,0 0 1440 0,0 0 240 16,0 0 48-16,0 0 16 0,0 0-848 0,0 0-160 15,0 0-32-15,0 0-16 0,9 5-64 0,-9-5-16 16,0 0 0-16,0 0 0 0,0 0-48 0,2 10-16 16,-1 0 0-16,-1 1 0 0,-1 1-160 0,0 1-48 15,1 1 0-15,1-1 0 0,0 0-64 0,2 1-16 16,-2 3 0-16,2 0 0 0,1-2-48 0,1 0-16 0,0-1 0 16,2 1 0-16,2-1-32 0,1 0-16 0,0 0 0 0,-2-2 0 15,2 1 16-15,3-1 0 0,0 0 0 0,1 0 0 16,0-1 16-16,4 1 0 0,0-1 0 0,0 1 0 15,3-1-16-15,0 1 0 0,1 1 0 0,0-1 0 16,-1 0-32-16,0-2-128 0,4-4 192 0,0 1-64 16,3 1-128-16,0-2 160 0,1 1-160 0,1-4 160 15,-4 1-32-15,0-2 0 0,2-2 0 0,1-2 0 16,-2-2 0-16,2 4-128 0,0-4 192 0,3 1-64 16,1 1-128-16,1-1 160 0,-2-1-160 0,0 0 160 15,0 1-160-15,-1 1 128 0,-1 0-128 0,0-2 128 16,1-1-128-16,-2-2 128 0,-3 1-128 0,2 0 128 0,0-1-128 15,3 2 128-15,1-4-128 0,0 0 128 0,0 1 0 16,1 0-128-16,0-1 192 0,1-1-64 0,-2-1 0 0,0 0 0 16,0 0 0-16,-2-2 0 0,2-1-128 15,0-2 192-15,0 1-192 0,0-1 192 0,0 1-64 0,-1 0 0 16,-2-2 0-16,2 1 0 0,0-4 64 0,0 1 0 16,-2-1 0-16,0 1 0 0,-1-1 64 0,-2-3 0 15,-1-4 16-15,3 1 0 0,-5 2-112 0,2 1-32 16,0-1 0-16,1 0 0 0,-1-1-128 0,-3 0 128 15,-1-1-128-15,1 1 128 0,0-2 64 0,0 0 0 16,-3-1 0-16,-1-1 0 0,1-3 64 0,-2-2 0 16,-2 0 16-16,-1 0 0 0,1 0 0 0,-2 1 0 15,-2 0 0-15,-1 3 0 0,-3-3-16 0,1 2 0 16,0 0 0-16,-2-1 0 0,0 1-64 0,-1-1 0 0,0-1-16 16,0-3 0-16,0-1 16 0,0 1 16 0,2 2 0 0,-4 0 0 15,1-1-208-15,3 5 176 0,-4 0-176 0,2-1 160 16,-2 1-160-16,3 0 0 0,-2-2 144 0,1-1-144 15,1 2 128-15,-2 0-128 0,2 1 160 0,-1 0-160 16,-4-1 192-16,1 0-64 0,-1-2-128 0,0 6 192 16,1-1-16-16,-2 2-16 0,0-3 0 0,0 3 0 15,0 0-160-15,0 1 192 0,-1-1-192 0,1-2 192 16,-1 1-64-16,2-1-128 0,0 0 192 0,0 2-64 16,-1 2-128-16,0 2 128 0,1 2-128 0,1 0 128 15,-2 4 0-15,0-1 0 0,3 0 0 0,-3 1 0 16,-3 7-128-16,2-2 160 0,-1-3-160 0,0 3 160 15,1 4-160-15,0 0 192 0,0-1-192 0,-1 1 192 0,1-1-192 16,1 8 0-16,0 0 0 0,-1-7 0 16,-2 2 0-16,3 5 0 0,0 0 0 0,0 0 0 0,0 0-128 15,0 0-64-15,0 0-16 0,0 0 0 16,0 0-560-16,0 0-96 0,0 0-32 0,7 5 0 16,-7-5-1648-16,0 0-336 0,6 8-64 0,0-1-5056 15,-6-7-1024-15</inkml:trace>
  <inkml:trace contextRef="#ctx0" brushRef="#br1" timeOffset="139789.542">14844 10076 7359 0,'0'0'656'0,"-6"-3"-528"0,6 3-128 0,-5-2 0 16,5 2 2112-16,0 0 384 0,0 0 64 0,-4-3 32 16,4 3-1584-16,-3-5-320 0,4-5-64 0,2 1-16 15,-3 9-128-15,7-10-32 0,1-2 0 0,3-3 0 16,1-6-112-16,4 1-16 0,0-2-16 0,2 0 0 16,0 0 160-16,1 1 48 0,2-3 0 0,-1 2 0 15,2 1-32-15,0-1 0 0,1-2 0 0,0 2 0 16,-1 2 48-16,1-2 16 0,-2 0 0 15,1 0 0-15,-1 0-224 0,-1 2-64 0,-2 3 0 0,0-1 0 16,1-2 240-16,-3 5 32 0,0 2 16 0,-2 2 0 0,0 5-112 0,-3 3-32 16,0 1 0-16,-1 1 0 0,-10 1-64 0,10 4-16 15,1 4 0-15,0 3 0 0,-6 1 0 0,2 4-16 16,2 4 0-16,0 2 0 0,-3 1-96 16,4-1-16-16,-3 0 0 0,3 1 0 0,-2-1-192 0,3 1 128 15,3 1-128-15,1-1 0 0,0 0 0 0,2-2 128 16,1-2-128-16,0 6 0 15,1 5-1472-15,2 0-352 0</inkml:trace>
  <inkml:trace contextRef="#ctx0" brushRef="#br1" timeOffset="143523.699">19510 15341 2751 0,'0'0'256'0,"-2"-8"-256"0,-4-2 0 0,2-1 0 0,0 2 640 0,-4 3 96 16,0 1 16-16,2-2 0 0,-2-3-352 0,1 1-64 15,2-1-16-15,-3 1 0 0,-1-1 336 0,2 2 64 16,-3-1 16-16,1 2 0 0,1 4-96 0,-3 1-32 16,0-2 0-16,0 3 0 0,-2 2-384 0,-1 2-80 15,-2-1-16-15,2 0 0 0,-1 1-128 0,-1 1 0 16,-1-1 0-16,0 2 128 0,2 2 0 0,-4 1-128 16,0-1 192-16,2 3-64 0,0 1 144 0,1 1 32 15,0-1 0-15,1 3 0 0,0 1-160 0,1 3-16 16,2 1-128-16,0 1 192 0,-2 0-192 0,0 1 0 15,4 1 128-15,0 1-128 0,-1-2 0 0,1-2 0 16,2-3 0-16,-1 3 0 0,5 2 0 0,3-2 0 0,0-1 0 16,2 1 0-16,1 1 128 0,2-2 0 0,1-1-128 0,3-3 192 15,4-2 0-15,-2 0-16 0,1 0 0 0,3 0 0 16,1-2 32-16,3 0 16 0,1 2 0 0,1-2 0 16,0-2 32-16,2 0 0 0,0-2 0 0,-1 0 0 15,0-2-64-15,0-1 0 0,1 0 0 0,1-3 0 16,-1-4 64-16,2 0 0 0,-1-3 0 0,3 0 0 15,0-2 0-15,-1-2 16 0,2-3 0 0,-3 3 0 16,-2 3 64-16,-4-3 16 0,-3-5 0 0,-1 1 0 16,-1-3 128-16,-3 1 32 0,-3-1 0 0,-3-4 0 15,0-3 32-15,-5-1 16 0,-6-1 0 0,-1 1 0 16,-1-1-240-16,1 2-64 0,0 1 0 0,-2 3 0 0,-2 3-256 16,-1 3 0-16,0 0-128 0,-3 5-7376 15,-3 4-1472-15</inkml:trace>
  <inkml:trace contextRef="#ctx0" brushRef="#br1" timeOffset="144264.867">18663 17349 12031 0,'0'0'528'0,"-6"-5"112"0,-4-1-512 0,0 1-128 15,0-2 0-15,-1 2 0 0,1-2 752 0,1 1 112 16,-4-2 32-16,-1 1 0 0,-3 0-192 0,2 2-48 16,3 3 0-16,-2 1 0 0,0-1 32 0,3 2 0 15,-2 3 0-15,2 1 0 0,0 3-320 0,0 3-64 16,-3 3-16-16,0 4 0 0,0 1-160 0,0 4-128 15,-2 4 144-15,1 1-144 0,-1 4 128 0,0-1-128 16,0 1 0-16,0 2 0 0,0 0 128 0,0 2-128 16,1-2 0-16,3-2 0 0,5 2 128 0,1-1-128 0,1 0 0 15,3 0 144-15,1-2-144 0,2 1 0 0,3 3 0 16,5-1 0-16,-2-2 0 0,4-2 0 16,3 0 0-16,0-2 0 0,0 0 0 0,3-2 0 0,1-2 0 0,1-5 0 15,0-5 0-15,3-2 0 0,-2-1 0 0,5-1 0 16,1-5 0-16,3-1 0 0,4-2 144 15,2-3-144-15,0-2 192 0,1-5-16 0,3-3-16 0,-6-1 0 16,-3-3 128-16,-3-2 32 0,-4-7 0 0,-2 0 0 16,-4-2 192-16,-2-4 64 0,-5-4 0 0,-3-3 0 15,-1-1 192-15,-3-1 64 0,-2-1 0 0,-2 1 0 16,-2-5-400-16,-4 1-80 0,-1-2-16 0,-3 4 0 16,-1 0-336-16,1 4 144 0,-2 2-144 0,0 3 0 15,-1 2-320-15,0 4-192 16,2 1-16-16,2 3-8096 0,1 0-1616 0</inkml:trace>
  <inkml:trace contextRef="#ctx0" brushRef="#br1" timeOffset="145782.847">20126 13236 8751 0,'0'0'384'0,"0"0"80"0,0 0-464 0,0 0 0 15,0 0 0-15,0 0 0 0,0 0 480 0,0 0 0 16,-4 10 0-16,-1 0 0 0,2-1-160 0,-2 1-48 0,-1-1 0 0,1 5 0 16,0 1-80-16,0 0-32 0,-2-3 0 0,0 0 0 15,3 2-32-15,1-1-128 0,1-3 192 0,-1-1-64 16,3-9 96-16,0 0 16 0,7 7 0 0,-7-7 0 15,9-2 672-15,1-3 144 0,1 0 32 16,3-3 0-16,3 0 16 0,1-4 16 0,2-3 0 0,2-3 0 16,-2-1-432-16,1 0-96 0,1-3-16 0,-2-3 0 15,-1 1-192-15,3 0-64 0,0 0 0 0,3-3 0 16,-3-1-96-16,-3 3-32 0,-2 3 0 0,0 3 0 16,-1 2-192-16,-1 1 176 0,-2-4-176 0,0 6 160 15,-4 4-160-15,0 3 0 0,0 3 0 0,-9 4 0 16,0 0-1440-16,0 0-320 0,0 0-64 15,0 0-16-15</inkml:trace>
  <inkml:trace contextRef="#ctx0" brushRef="#br1" timeOffset="146308.569">19881 14098 16287 0,'0'0'720'0,"0"0"160"0,0 0-704 0,0 0-176 0,0 0 0 0,0 0 0 15,0 0 0-15,0 0 0 0,0 0 0 0,3 11 128 16,-1 0-128-16,2 1 0 0,-2 1 0 0,2 1 0 16,0 0 0-16,0-1 0 0,0 0 0 0,2 0 0 0,2 1 0 15,0-4 0-15,0-1 0 0,1-1 128 0,2-2 448 0,1-2 96 16,1-3 16-16,5-2 0 16,3-3 656-16,2-1 144 0,1-2 32 0,4-1 0 0,-4-8-304 0,3 2-64 15,2 1-16-15,-1-3 0 0,3-5-528 0,-3 2-96 16,0-2-32-16,0 0 0 0,-3 1-320 0,4 0-160 15,-3 3 160-15,-2-1-160 16,-3 3-784-16,-1 1-256 0,0 7-48 0,-4 2-16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02:12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3768 4346 10703 0,'0'0'464'0,"0"0"112"16,0 0-448-16,0 0-128 0,0-5 0 0,0 5 0 0,0 0 432 0,0 0 64 15,0 0 16-15,0 0 0 0,0 0-208 0,0 0-48 16,0 0 0-16,0 0 0 0,0 0 16 0,0 0 0 16,0 0 0-16,0 0 0 0,-8 3 48 0,1 2 0 15,-1 2 0-15,-2 2 0 0,0 1 64 0,-1 2 32 16,0-1 0-16,0 1 0 0,-2 1 112 0,0 1 32 16,-5 3 0-16,3 2 0 0,-2 2 96 0,1 5 32 15,-1 1 0-15,2 4 0 0,2 2-176 0,-5 4-16 0,-3 1-16 16,2 2 0-16,0 4-96 0,1 0 0 0,0 1-16 15,1 3 0-15,-2 2-128 0,1 4-32 0,3 3 0 0,0-1 0 16,-2-6-16-16,3 2-16 0,0-1 0 0,1 0 0 16,1 2 80-16,4 0 0 0,-2 1 16 0,5-6 0 15,0-4 96-15,3-2 16 0,0-1 0 0,2 0 0 16,2-2-64-16,1 1-16 0,2-1 0 0,3 3 0 16,1 3-96-16,2 0-16 0,1-1 0 0,2 0 0 15,2-1-64-15,1-2 0 0,2-5-128 0,0 3 192 16,2 0-192-16,3 1 176 0,0 1-176 0,5-2 160 15,-1 1-160-15,5-1 128 0,6-1-128 0,-1-2 128 16,3-2-128-16,-2-1 0 0,3-1 0 0,2-2 0 16,1-4-2240-1,2 0-336-15,17 1-64 0,-5-5-16 0</inkml:trace>
  <inkml:trace contextRef="#ctx0" brushRef="#br0" timeOffset="697.031">6628 4093 19695 0,'0'0'864'0,"0"0"192"0,-3-5-848 0,3 5-208 16,0 0 0-16,0 0 0 0,0 0 0 0,0 0 0 15,0 0 128-15,0 0-128 0,8 5 0 0,1 2 0 16,-2 3 128-16,2 2-128 0,2 2 176 0,2 3-16 16,-2 0 0-16,3 5 0 0,3 1 144 0,0 5 16 15,2-2 16-15,-1 6 0 0,1 1 16 0,3 4 0 0,3 0 0 0,-5 6 0 16,0 5-80-16,-2 3-16 0,2 3 0 0,-2 1 0 15,1 0-64-15,0-2 0 16,-4-3-16-16,1 2 0 0,-2 2 64 0,-3 4 16 0,-1 0 0 0,2-2 0 16,-4-2 176-16,-1-2 32 0,1-2 16 0,0 0 0 15,-5-2-32-15,1 3-16 0,-1 1 0 0,0-2 0 16,-1 0-192-16,-3-5-48 0,-3-2 0 0,-2-6 0 16,1 2-64-16,-8 0-128 0,-1-1 176 0,-3 2-176 15,-4 5 0-15,-2 1-176 0,-4-1 0 0,-1-2-12880 16</inkml:trace>
  <inkml:trace contextRef="#ctx0" brushRef="#br0" timeOffset="1795.949">8929 6837 22111 0,'-12'-2'1968'0,"-2"2"-1584"16,-1 3-384-16,2-1 0 0,-1-1 0 0,3 3 0 15,-2 6 0-15,0 0 0 0,-1 0 0 0,0 4 0 16,-1 3 0-16,-1 4 0 0,0 3 0 0,-1 3 0 16,0 4 0-16,-1 3 0 0,2 3 144 0,-1 4-144 15,-3 7 160-15,4 5-160 0,1 5 160 0,-1 5-160 16,-4 3 160-16,0 6-160 0,2 2 224 0,-2 5-48 15,2 7-16-15,0-1 0 0,-1-3-160 0,2 5 192 0,2 3-192 0,2-1 192 16,1-1-64-16,3-3 0 0,3-6 0 0,5 3 0 16,0-1 32-16,4-5 0 0,4-5 0 0,2-1 0 15,4-5-160-15,5-3 192 0,4-5-192 0,4 0 192 16,6-2-192-16,5-4 0 0,3-5 0 0,6-3 0 31,6-3-1664-31,1-3-320 0</inkml:trace>
  <inkml:trace contextRef="#ctx0" brushRef="#br0" timeOffset="2817.482">11664 6882 6447 0,'-8'-7'576'0,"8"7"-576"16,-5-4 0-16,5 4 0 0,0 0 2032 0,0 0 288 0,-5-5 64 0,5 5 16 16,0 0-1472-16,0 0-288 0,0 0-64 0,0 0-16 15,0 0-400-15,0 0-160 0,6 10 128 0,0 1-128 16,2-1 128-16,0 0-128 0,2 4 0 0,3 2 128 16,0 0 64-16,0 4 0 0,2 2 0 0,1 1 0 15,4-1 0-15,0 3 0 0,1 3 0 0,1 3 0 16,0-3-16-16,1 5 0 0,-2 8 0 0,-1 1 0 15,1 1-48-15,-2-2 0 0,1 3 0 0,0-2 0 16,-2-1-128-16,-2 1 128 0,-1 2-128 0,1 1 128 16,-4 0-128-16,1 1 0 0,0 0 144 0,0 1-144 15,0-6 240-15,1 2-32 0,-1-1 0 0,-2-3 0 16,-1-3 80-16,-3 1 16 0,0 1 0 0,0 2 0 0,-1 3-80 0,-5 1-16 16,-2 0 0-16,0-1 0 0,-2-4 48 15,-3-1 0-15,-1 5 0 0,-4-2 0 16,-3-2 128-16,1 1 48 0,-1-2 0 0,0 4 0 0,-3 1 32 15,1-2 16-15,-1-3 0 0,1 1 0 0,0-4 32 0,0-2 16 16,-2-2 0-16,2-1 0 0,-1-1-64 0,2 4-16 16,-3 0 0-16,1-1 0 0,0-3-80 0,1-2-32 15,0-1 0-15,1-3 0 0,-1-4-96 0,1 3-32 16,0-5 0-16,1 1 0 0,3-3-64 0,1-2-16 16,1-2 0-16,1-2 0 0,2 0-128 0,0 0 0 15,0-1 144-15,3-2-144 0,3-6 0 0,0 0 0 16,0 0-192-16,0 0 64 15,0 0-2368-15,0 0-448 0</inkml:trace>
  <inkml:trace contextRef="#ctx0" brushRef="#br0" timeOffset="4399.753">20784 7033 9215 0,'-10'4'816'15,"-1"1"-656"-15,0 4-160 0,-2 1 0 0,-4 0 1728 0,2 4 304 16,0 4 64-16,-4 3 16 0,-1 2-1632 0,-4 6-320 16,2 7-160-16,-4 4 160 0,-1 7 96 15,0 0 32-15,-1 3 0 0,-2 2 0 0,1 1-64 0,1 4-16 16,1 4 0-16,-2 0 0 0,1 3-80 0,-1-6 0 16,1-2-128-16,2-2 192 0,-1 0 32 0,1 2 0 15,2 5 0-15,3 0 0 0,4 0 288 0,1-3 64 16,3-3 16-16,4 1 0 0,6 2 0 0,4-1 0 15,4-1 0-15,2-2 0 0,4-4-400 0,3 0-64 16,5-2-128-16,4-4 176 0,1-4-176 0,4-2 0 16,4 1 0-16,2 2 0 0,2 1 0 0,5-2 0 15,2-6 0-15,4 0 0 16,4 0-640-16,0 0-16 0,3-3 0 0,0 0-9600 0</inkml:trace>
  <inkml:trace contextRef="#ctx0" brushRef="#br0" timeOffset="5222.545">23362 6854 23951 0,'-6'-5'2128'0,"1"-3"-1696"0,2-1-432 0,2 0 0 0,-3 2-128 0,4 7-128 15,0-8 0-15,0 8-16 16,0 0 272-16,0 0-192 0,0 0 192 0,11 4-160 16,1 3 160-16,1 2 0 0,1 1 160 0,2 1-160 0,-1 0 240 0,0 5-48 15,1 5-16-15,-1 3 0 0,1 2-176 0,-2 1 160 16,-1 4-160-16,0 2 160 0,-1 1-160 0,2 4 0 16,-1 5 0-16,0 5 0 0,-1 3 0 0,2 3 160 15,1 0 16-15,-2 0 0 0,-3-4-176 0,3-1 160 16,1 2-160-16,-2 4 160 0,-1 1-16 0,0 0 0 15,2 0 0-15,-4 0 0 0,-1-3 80 0,0 0 16 16,-2-3 0-16,-3 6 0 0,-2 5-80 0,-3 0-16 16,-3-3 0-16,0-1 0 0,-2-3 112 0,-4 0 0 15,-2 2 16-15,0-3 0 0,-3-1-16 0,-1-2-16 16,-4-4 0-16,1 0 0 0,1-2 80 0,1-2 32 0,-1 0 0 16,1-6 0-16,-3-2 32 0,2-2 16 0,0-1 0 15,1 2 0-15,1 1-64 0,-2 1-16 0,0-3 0 0,1-2 0 16,-1-6-96-16,-2-4-32 0,2 0 0 0,3 2 0 15,-1 0-192-15,2 0 128 0,1-1-128 0,0-3 0 32,3 1-1808-32,4-3-464 0</inkml:trace>
  <inkml:trace contextRef="#ctx0" brushRef="#br0" timeOffset="7783.96">10557 18690 6447 0,'0'0'272'0,"0"0"80"0,-6 0-352 0,-3 0 0 0,9 0 0 0,-7 2 0 16,7-2 2624-16,-10 3 448 0,2-2 80 0,8-1 32 15,-8 3-2528-15,8-3-496 0,-8 0-160 0,8 0 0 16,0 0 320-16,0 0 0 0,-9 2-16 0,9-2 0 15,0 0-96-15,0 0-16 0,0 0 0 0,0 0 0 16,0 0-192-16,-7-1 128 0,7 1-128 0,0 0 0 16,-8-1 0-16,8 1 0 0,-7-3 0 0,7 3 0 15,0 0 176-15,0 0-176 0,-5-4 192 0,-1 0-192 0,1-1 400 0,5 5-16 16,-5-6-16-16,5 6 0 0,-2-9 160 0,-1 0 48 16,-1 0 0-16,0 2 0 0,2-2-128 0,-1 3-32 15,-1-4 0-15,0 0 0 0,2-2-176 0,0-2-48 16,1 0 0-16,-3-3 0 0,2-4 64 0,-1 7 16 15,-1-3 0-15,1-5 0 0,-1-5 0 0,-2 0 0 16,2-4 0-16,-2-2 0 0,1-3-96 0,-6-37-32 16,-1 5 0-16,1 0 0 0,3-4-144 0,-2 3 128 15,1-1-128-15,3-2 128 0,0-3-128 0,5-2 0 16,1-3 0-16,1-1 128 0,-4 3-128 0,5-1 0 16,-1 1 0-16,0-3 0 0,3-4 0 0,-2 4 0 15,-1 4 0-15,2 0 0 0,3-2 0 0,-3-2 0 0,-2-1 0 16,1 5 0-16,3 6 160 0,-3 3 0 15,-5 0 0-15,-1 0 0 0,-1-1-160 0,-1 1 192 0,0 6-192 0,0 0 192 16,-4 1-192-16,5-1 192 0,-4-3-192 0,2 3 192 16,-3 1-64-16,3 1-128 0,-5 1 192 0,4 4-64 15,0 1 64-15,2-1 16 0,-3-5 0 0,0 2 0 16,1 3 0-16,1 4 0 0,-1 2 0 0,0 2 0 16,-1-4-48-16,-2 3-16 0,0 0 0 0,3-2 0 15,-1 2-16-15,-2 2 0 0,0-1 0 0,1 7 0 16,1 2 64-16,1 3 16 0,0-1 0 0,-1 1 0 15,-1 2 16-15,2 0 0 0,1 3 0 0,-1-2 0 16,0-1-32-16,0 0-16 0,2 4 0 0,-1 1 0 16,0-1-176-16,-1 2 128 0,5 0-128 0,-3 5 128 15,2 4-128-15,-1 0 128 0,0 1-128 0,1 2 128 0,2-1 0 16,-1 1 0-16,1 1 0 0,-2 1 0 0,3-2-128 0,0 3 160 16,-3-1-160-16,3 3 160 0,2 0-160 0,1 2 0 15,-1-1 0-15,1 2 0 0,-2 7 0 0,6-8 0 16,-2 1 0-16,1 0 0 0,-1 1 0 0,0 0 0 15,3 1-144-15,2 1 144 0,-1 2 0 0,1-1 0 16,2-2-128-16,0 2 128 0,0 1 0 0,2 1-160 16,1-1 160-16,1-1-128 0,1 2 128 0,1 0 0 15,1-2-144-15,3 1 144 0,2 1 0 0,3-2 0 16,1 1 0-16,3-2 0 0,6 0 0 0,-2 1 0 16,0 1 0-16,6 0 0 0,1-2-128 0,3 1 128 15,-1 2 0-15,2 0 0 0,2 0 0 0,5-1 0 16,2-2 0-16,0 2 0 0,4 2 0 0,1 0 0 15,0-1 0-15,-2 0 0 0,2-1 0 0,-1 2 0 0,2 0-144 16,4 0 144-16,2-1 0 0,0 0 0 0,0-1 0 16,-1-1 0-16,1 1 0 0,7-1 0 0,3-1 0 0,0 2 0 15,-3 0 0-15,5 0-128 0,4 0 128 0,1-1 0 16,3 2 0-16,-3-3 0 0,-2 1 0 0,6 0 0 16,5 3 0-16,3 0 0 0,-5 0 0 0,3 3 0 15,-2 0 0-15,2 2 0 0,1 1-128 0,-1-3 128 16,0-2 0-16,-1 1 0 0,3 2 0 0,2-2 0 15,-2-2 0-15,3-2 0 0,-1 2 128 0,0-1-128 16,0-2 0-16,0 2 0 0,0-1 0 0,1 0 0 16,2 0 0-16,-2-3 0 0,-2 3 0 0,4-1-160 15,-3-2 160-15,1 0 0 0,1 2 0 0,0 0 0 16,3 1 0-16,-2 0 0 0,1-1 0 0,2 1 0 0,-1 4 0 0,0 0 0 16,-3-1 0-16,-1 1 0 0,-1 0 0 0,1 1 0 15,6-2 0-15,-4-1 0 0,-3 0 0 0,2-1 0 16,1-2 0-16,-2 2 0 0,-4 0 0 15,0 0 0-15,2 1 0 0,1 0 0 0,-2-1 0 0,-2 0 0 16,-5 1 0-16,0 1 0 0,-2 1 0 0,2 2 0 16,1-2 0-16,-5 0 0 0,1 1 0 0,-2 1 0 15,1 0 0-15,-1 0 0 0,-3 1 0 0,-1-1 0 16,2-1 0-16,-2 1 0 0,1 0 0 0,-2-1 0 16,-3-1 0-16,1-2 0 0,1 0 0 0,1 1 0 15,0-4 0-15,-3 2 0 0,-4 1 0 0,3-1 0 16,-1 1 0-16,-2-1 128 0,-1 1-128 0,-2-1 0 15,-1-2 0-15,1 1 0 0,-5-2 0 0,3 0 0 16,1-2 0-16,2 1 0 0,3-1 0 0,-2 1 128 0,-4 0-128 0,3 0 0 16,-1-1 0-16,0 1 0 0,0 1 0 0,1-1 0 15,-1 2 0-15,-2 0 0 0,0-2 0 0,4 1 128 16,-3 3-128-16,1-3 0 0,-1 0 0 0,0 0 0 16,-1 1 0-16,2 1 0 0,2 2 0 0,1-2 0 15,3 0 0-15,-1 1 0 0,-5 0 0 0,1-1 0 16,4 0 0-16,0 0 0 0,4-2 0 0,-7 1 0 15,-5 3 0-15,-1 0 0 0,-1 0 0 0,1 0 0 16,1-1 0-16,0 1 0 0,-4 3 0 0,-1-3 0 16,-2-3 0-16,-2 1 0 0,2 1 0 0,3 1 0 15,4 1 0-15,-2-1 0 0,-4-2 0 0,-2 1 0 0,-1 1 0 16,-2 0 0-16,2 0 0 0,-3-1 0 16,0 0 0-16,-1 1 0 0,-1 0 0 0,-5 0 0 15,-3-4 0-15,-2 3 0 0,0 2 0 0,-1-2 128 0,-4-1-128 0,0 0 0 16,0 0 0-16,-3 1 0 0,-3 1 0 0,-1-2 0 15,-4 0 0-15,-2-1 0 0,-3 2 0 0,-4 1 0 16,-3 1 128-16,1-2-128 0,-3-1 128 0,-4-1-128 16,-7 3 128-16,0 0-128 0,0 0 176 0,0 0-48 15,0 0 0-15,0 0 0 0,0 0-128 0,0 0 0 16,0 0 0-16,0 0 0 16,0 0-1280-16,0 0-144 0,-12 4-32 0,-1-2-13216 0</inkml:trace>
  <inkml:trace contextRef="#ctx0" brushRef="#br0" timeOffset="9406.333">1730 10496 4607 0,'-16'3'192'0,"16"-3"64"0,0 0-256 0,0 0 0 15,-9 0 0-15,3 0 0 0,6 0 2384 0,0 0 432 16,0 0 96-16,0 0 16 0,-7 1-1584 0,7-1-304 15,0 0-64-15,0 0-16 0,0 0-320 0,9-4-80 16,1 4-16-16,3-3 0 0,0-4-32 0,6 2 0 16,5 1 0-16,5-1 0 0,3 3-240 0,0-2-48 15,-2-2-16-15,1 3 0 0,0 2-208 0,-5 0 0 16,1-2 128-16,-2 1-128 0,-3 2 0 0,1 0-208 0,-4 0 32 0,-3 5-10000 16</inkml:trace>
  <inkml:trace contextRef="#ctx0" brushRef="#br0" timeOffset="9647.904">1546 10990 27647 0,'0'0'2448'0,"0"0"-1952"16,0 0-496-16,0 0 0 15,7-3 768-15,4 0 64 0,3 0 16 0,2 1 0 0,2-1-656 0,4 1-192 16,2-6 0-16,5 3 0 0,-3 2 0 0,4 0 128 16,2 1-128-16,2-3 0 0,-1 0 0 0,0 2 144 15,-3 2-144-15,-1-1 0 0,2-1 0 0,-5-1 0 16,0 3-192-16,-1 0-8960 16,-2-2-1776-16</inkml:trace>
  <inkml:trace contextRef="#ctx0" brushRef="#br0" timeOffset="12704.015">4791 10241 6447 0,'0'0'576'0,"0"0"-576"0,0 0 0 0,0 0 0 15,9-3 1632-15,-9 3 224 0,6-5 32 0,-6 5 16 16,0 0-928-16,0 0-176 0,0 0-32 0,0 0-16 16,0 0 32-16,0 0 16 0,0 0 0 0,0 0 0 15,0 0-96-15,-6-2 0 0,-3-1-16 0,-1 3 0 16,-3 2-304-16,-3 1-48 0,-1 1-16 0,-3 1 0 16,-1 2-48-16,-2 2-16 0,-6-4 0 0,-1 3 0 15,-6 1 64-15,3 1 16 0,3 1 0 0,-2-2 0 16,-3 0 112-16,-1 2 32 0,0 2 0 0,1 1 0 15,0-2-80-15,1 0-16 0,-5-1 0 0,1 0 0 16,-6-1-144-16,4 1-48 0,4 1 0 0,0 0 0 16,-2-1-192-16,3 1 0 0,3 2 128 0,3-3-128 0,4 0 0 15,5-2 0-15,4-1 0 0,0-2 0 0,2 0 160 16,4 1-160-16,2-1 160 0,8-6-160 0,-3 9 0 0,3-9 0 16,3 10 0-16,4-1 0 0,3-3 0 0,3 2 0 15,5 0 0-15,3-3 0 0,3-2 128 0,5 1-128 16,6-1 0-16,2 1 144 0,1 3-144 0,5-1 0 15,-1-2 0-15,1 0 0 0,-1 1 0 0,-3-1 0 16,-1 1 0-16,-1-1 0 0,2-1 0 0,-2 1 128 16,2 0-128-16,-6-3 0 0,-3-1 0 0,0 1 0 15,0 1 0-15,-4 1 0 0,1-1 0 0,-5 0 0 16,-4 0 128-16,-3 1-128 0,-5 2 0 0,-2-1 0 16,-8-4 0-16,6 9 0 0,-4 0 0 0,-3 1 0 15,-3 1 0-15,-5 1 0 0,-3 0 0 0,-6 1 0 16,-3-1 144-16,-4 1-144 0,-4 4 0 0,0-1 144 0,0 3-144 0,-4 2 0 15,-6 1 128-15,1 1-128 0,-5 0 0 0,0 0 0 16,-4 0 128-16,-6 2-128 0,-6 0 0 0,0 0 0 16,5-1 0-16,-2 1 0 0,4 2 0 0,-3 0 0 15,2 0 0-15,-2-1 0 0,2-1 128 0,7-1-128 16,7 2 192-16,5-5 0 0,2 0-16 0,6-3 0 16,3-4 16-16,6 0 0 0,2 1 0 0,2-3 0 15,3-5-192-15,3 1 0 0,7-8 0 0,0 0 0 16,2 11 0-16,4-2 0 0,3-3 0 0,5-1 0 15,4-2 0-15,0 0 0 0,1 1 0 0,11-1 0 16,11-3 320-16,5 1-32 0,-1 1 0 0,0-1 0 16,0-1-288-16,2-1 160 0,2-2-160 0,1-2 128 15,1 1-128-15,4 1 128 0,4 0-128 0,-3-3 128 0,-2 4 48 0,-1-4 0 16,0-1 0-16,-6 1 0 0,-4-1 0 0,1 0 0 16,0-1 0-16,-2 3 0 0,-3 0 16 0,-2 1 16 15,-4-2 0-15,-5 2 0 0,-4 2-208 16,-2-1 0-16,-6-1 0 0,-1 2 0 15,-4 2-1184-15,-3 3-288 0,-8-3-48 0</inkml:trace>
  <inkml:trace contextRef="#ctx0" brushRef="#br0" timeOffset="13322.287">6318 10060 16575 0,'0'0'1472'0,"-2"-10"-1168"0,-3-1-304 0,-3 1 0 0,2 1 1088 0,-3 1 176 15,1 2 16-15,-2 1 16 0,2 3-416 0,-2 1-96 16,0 1-16-16,-1 2 0 0,-1 2-528 0,-3-2-112 15,0 2-128-15,0 5 176 0,-2 0-176 0,1 1 0 16,-4 0 144-16,-1 3-144 0,0 2 256 0,-4 2 0 16,-2-2-16-16,0 2 0 0,-1 1 208 0,-2 3 64 15,0 1 0-15,2 0 0 0,1 0-64 0,3 3-16 16,-1 4 0-16,6 2 0 0,1 1-208 0,4 0-32 16,2 1-16-16,3 2 0 0,1 2-176 0,4 0 0 15,-1-2 144-15,3 1-144 0,1 0 0 0,1 2 0 16,2 0 0-16,3 2 0 0,-3 1 0 0,1-1 0 15,0 1 0-15,2-1 0 0,-1-2 0 0,-2-1 0 0,2-2 0 16,0-2 128-16,1-2-128 0,-3 0 144 0,1-2-144 16,-1-3 160-16,-2 0 144 0,-2-1 16 0,-1 1 16 0,-2-3 0 15,-1-2 112-15,0 0 32 0,0 0 0 16,-1-1 0-16,-2 0-160 0,0-2-48 0,0 1 0 0,1-1 0 16,-2-2-144-16,0 2-128 0,0-3 144 0,-3 1-144 15,0-3 144-15,0 2-144 0,-2-1 128 0,1-1-128 31,0-5-1136-31,3 0-304 0,-3-1-64 0</inkml:trace>
  <inkml:trace contextRef="#ctx0" brushRef="#br0" timeOffset="13630.185">5575 11964 13823 0,'0'0'1216'0,"0"0"-960"16,0 0-256-16,0 0 0 0,0 0 4064 0,11-1 768 15,-2-2 160-15,3 1 16 0,1-2-3968 0,3 1-784 16,0-3-256-16,3-1 128 0,4-1-128 0,0-2 128 15,4 1-128-15,0-2 128 0,-1 2-128 0,2 0 144 16,-2 2-144-16,2 0 160 0,-2 2-160 0,2 1 0 0,-2-1 0 16,-2 1 0-1,-2 1-1184-15,-1 0-272 0,-3 0-48 0,-2 0-7248 0,-1 2-1440 16</inkml:trace>
  <inkml:trace contextRef="#ctx0" brushRef="#br0" timeOffset="13936.991">6411 11634 23039 0,'0'6'2048'0,"-1"2"-1648"0,-1 3-400 0,0 0 0 16,1 1 2848-16,-3 6 480 0,2 3 112 0,1 1 16 0,1-3-2768 0,-1 2-560 15,-2 2-128-15,0-1 0 0,2-2 0 0,-3 0 0 16,0-1 0-16,-1 3 0 0,3-4 0 0,1 0 0 15,1 0 128-15,0-2-128 0,-1-2 0 0,2 0 0 16,1-2 0-16,4-1 0 0,2-5 0 0,2-1 0 16,2-3 0-16,3 0 0 0,-1 0-144 0,2-2 144 15,2-2 0-15,0 2 0 0,1 0 0 0,0-3 0 16,1 1 192-16,1-3-48 0,0 0-144 0,0-4 0 16,2 2 0-16,2-4 0 0,4-2-256 0,-1 0-48 15,-1 0 0-15,2 0 0 16,0 0-2064-16,1-1-432 0,-2-2-80 0</inkml:trace>
  <inkml:trace contextRef="#ctx0" brushRef="#br0" timeOffset="14707.982">6684 9765 16575 0,'0'0'1472'15,"0"0"-1168"-15,0-8-304 0,1 3 0 16,-1 5 1648-16,0 0 272 0,2-6 48 0,-2 6 16 16,0 0-1280-16,0 0-240 0,0 0-48 0,0 0-16 15,0 0-272-15,0 0-128 0,4 12 128 0,-3-1-128 0,-1 2 416 0,-1 2 0 16,-2 2 0-16,0 3 0 0,-3 3 160 0,-1 3 16 15,1 1 16-15,-1 1 0 0,1 1-32 0,-1 0 0 16,0-3 0-16,4-2 0 0,-2 0 16 0,3-4 0 16,1-1 0-16,1-1 0 0,0-5-48 0,2-1-16 15,5-3 0-15,0-1 0 0,4-3 48 0,3-1 0 16,1-1 0-16,3-1 0 0,1 0-32 0,2-2 0 16,1-1 0-16,1 1 0 0,1-3-240 0,-1-1-48 15,0 0-16-15,1 0 0 0,-1 0-240 0,0 0 176 16,-1 1-176-16,-2-2 160 15,-1 2-832-15,-3 2-160 0,0 1-48 0</inkml:trace>
  <inkml:trace contextRef="#ctx0" brushRef="#br0" timeOffset="16593.054">7571 11607 12895 0,'-16'15'1152'0,"7"-4"-928"0,0 2-224 0,0 0 0 15,1-4 1584-15,0-3 272 0,4 0 48 0,4-6 16 16,0 0-832-16,0 0-144 0,-3-8-48 0,0-2 0 16,3-2 256-16,4-5 32 0,2-6 16 0,3-4 0 15,0-3-880-15,2-1-192 0,1-6-128 0,1-3 192 16,3-7-192-16,-1-2 0 0,3-7 0 0,-4-1 0 16,-5-3 320-16,4-1-32 0,3-5 0 0,2-3 0 15,1-3 160-15,-2-1 48 0,1 1 0 0,1 1 0 16,-2 5-272-16,1 6-48 0,1 2-16 0,-2 7 0 15,0 2-160-15,0 11 0 0,-1 8 0 0,-2 5 128 16,-1 2 0-16,-3 5 0 0,3 4 0 0,0 3 0 0,0 6-128 16,-1 4 0-16,-12 1 144 0,12 8-144 0,1 4 0 15,0 8 0-15,0 6 0 0,-1 6 0 0,-1 3 192 0,0 7-48 16,-1 6 0-16,2 5 0 0,-2 4-144 0,-2 4 0 16,-6 0 144-16,3 7-144 0,3 1 0 0,-4 0 0 15,-2-4-160-15,0-3 160 0,0-5 576 0,-1-3 208 16,2-1 48-16,-6-7 16 15,0-4-1744-15,3-4-336 0,1-1-80 0,0-5-16 16,-2-5 176-16,1-5 48 0,-1-5 0 0,-2-3-11376 0</inkml:trace>
  <inkml:trace contextRef="#ctx0" brushRef="#br0" timeOffset="16807.058">7608 11236 25791 0,'-7'-3'2304'0,"7"3"-1856"0,-6-6-448 0,1-1 0 16,5 7 2176-16,7-9 352 0,0-1 64 0,4 2 16 15,3-2-2112-15,4 0-496 0,1 0 0 0,9-2 0 16,5-1 0-16,1 1 0 0,-1 3 0 0,1-2 0 31,-2 3-1424-31,-1-1-208 0,0 0-32 0,-1 3-16 0,-2 3-1056 0,0 0-208 0,1 0-32 0,-1-1-16 16</inkml:trace>
  <inkml:trace contextRef="#ctx0" brushRef="#br0" timeOffset="17253.68">8200 11495 30575 0,'-14'2'1344'0,"14"-2"304"0,-8-2-1328 0,2 0-320 15,2-2 0-15,0-1 0 0,2-1 896 0,5-3 128 16,1-4 0-16,3-3 16 0,5 1-768 0,1-2-144 16,1-5-128-16,3 0 144 0,0-1-144 0,2 1 0 15,1-2 0-15,1 1-176 0,-4 1 176 0,1 3 0 16,0 3 0-16,-1 5 0 0,0 3 0 0,-3 2-160 16,-3 1 160-16,0 7 0 0,-1 4-176 0,1 6 176 15,0 4-160-15,-2 4 160 0,-1 3-128 0,-1 1 128 16,0 2 0-16,-5 0-144 0,0 2 144 0,0-1 0 0,-1-5 0 15,-1-1 0-15,-1-3 0 0,0-3 0 0,0-3 0 0,1-4 128 16,0-8-128-16,0 0 128 0,0 0-128 0,11 0 128 16,-1-8 144-16,2-4 48 0,3-5 0 0,-2-2 0 15,-1-3 0-15,2-4 0 0,1-1 0 0,4 0 0 16,2 1-320-16,2 2 128 0,-3 2-128 0,2 0 0 16,0 2 144-16,-1 5-144 0,-3 4 0 0,1 6 144 15,-2 2-16-15,-2 6 0 0,-1 6 0 0,0 5 0 16,-1 6 64-16,1 3 0 0,0 7 0 0,0 2 0 15,-3 1-48-15,-2 1 0 0,2 0 0 0,0 0 0 16,0 0-144-16,-2-2 0 0,0 2 0 0,0-4 0 16,2-8-400-16,1 2-176 0,-4-1-16 15,4-5-16-15,0-5-2336 0,2-6-448 16</inkml:trace>
  <inkml:trace contextRef="#ctx0" brushRef="#br0" timeOffset="17944.974">9594 10566 33631 0,'-19'-1'1488'0,"5"-1"304"0,-5 0-1424 15,6 2-368-15,2 0 0 0,-1 5 0 0,-5 2 0 0,-1 4 0 0,1 1 0 0,-5 5-192 16,-1 1 192-16,1 4-160 0,0-2 160 0,2 4-160 16,-1-1 160-16,3 1 0 0,3 2 0 0,2 4-128 15,2 3 128-15,2-2 0 0,4-4 0 0,2-1-128 16,3 1 128-16,3-4-128 0,2-2 128 0,4-4-128 15,-1-4-16-15,1-3 0 0,4-2 0 0,-2-3 0 16,3-3 144-16,1-3-128 0,2-3 128 0,1-1-128 16,2-3 272-16,1-1 64 0,0-2 16 0,0-3 0 15,-1 1 48-15,-3 1 16 0,-1-2 0 0,0 1 0 0,0-1-32 16,-1 1 0-16,-1 1 0 0,-2 3 0 0,-1 3-64 16,-2-1-32-16,0 0 0 0,-9 7 0 0,0 0-160 0,9 4 0 15,-9-4 0-15,0 0 0 0,4 14 0 0,-4 0 0 16,0 0 0-16,0 2 0 0,0 1 0 0,2-1 0 15,3-1 0-15,-1 1 0 0,3-2-128 0,2-1 128 16,1-1 0-16,1-1 0 0,2 0 0 0,-2-4 0 16,2-1-144-16,1-4 144 0,2-1 0 0,-1-2 0 15,-1-1 0-15,2-4 0 0,-1 1 0 0,2 0 176 16,0-1-176-16,0-2 160 0,-4-1-160 0,0-1 160 16,0 2-160-16,-1 0 160 0,-6 0-32 0,1-2-128 0,-1-3 192 15,-3 1-64-15,1 3 64 0,-2-1 16 16,-1-1 0-16,2 0 0 0,0-4-32 0,-1 3-16 15,-1 2 0-15,1-1 0 0,0 0-160 0,3 2 0 0,-3-2 0 0,3 2 0 16,7 4 0-16,4 0 0 0,1 2 0 0,3 2 0 16,2 2 0-16,1 4 0 0,0 4 0 0,2 2 128 15,-1 0-128-15,-1 3 0 0,-1 3 0 0,-2 1 128 16,0 0-128-16,0 2 0 0,-2-1 0 0,-1 2 0 16,-3 0 0-16,0 1 0 0,0-4 128 0,-1 0-128 15,1-3 0-15,0 1-272 0,2-4 64 0,-1-1 16 31,-2-6-1616-31,3 2-320 0,1-2-64 0</inkml:trace>
  <inkml:trace contextRef="#ctx0" brushRef="#br0" timeOffset="18524.655">11295 10634 33167 0,'-26'4'2944'0,"-2"1"-2352"16,3 0-464-16,-3 5-128 0,-1 2 416 0,0 4 64 15,1 2 16-15,-3 3 0 0,0 1-496 0,1 0-192 16,4-1 16-16,0 2 0 0,5-2 16 0,1 0 0 15,5 0 0-15,6-1 0 16,1-3-208-16,3 0-32 0,0-2-16 0,2-2 0 0,6-2 864 0,3-1 160 16,6-1 32-16,2-2 16 15,3-3-1584-15,2 0-320 0,1 0-64 0,2-2-16 0,-2-4 1328 0,1 1 176 0,0-4 80 16,-1 2 0-16,-2 1-16 0,4-3-16 0,-2 2 0 16,1-2 0-16,0-3 0 0,-1 1 0 0,1 0 0 0,2 1 0 15,-2 1-96-15,-2 0 0 0,-2 2-128 0,-2 1 192 16,-2-1-192-16,1 2 0 0,-2 0 128 0,2 0-128 15,0 3 0-15,-3 1 128 0,1 0-128 0,-1-1 0 16,0-1 128-16,-2 4-128 0,2-1 0 0,0-1 0 16,-3-2 0-16,2 2 0 0,3-1 0 0,-1 1 0 15,2 3 128-15,2-2-128 0,0 0 0 0,1 0 0 0,0-2 160 0,1-1-160 16,0-1 160-16,1 1-160 0,1-1 256 0,1 0-32 16,1 0-16-16,0 0 0 0,-2 0 16 0,-2 0 0 15,-3 1 0-15,3 1 0 0,1-3-96 0,0 1 0 16,-2 0-128-16,-2 1 192 0,0-1 32 0,0 4 0 15,-4-3 0-15,0 1 0 0,-1 1-96 16,-1 2 0-16,1 0-128 0,1 2 192 0,-3-3-64 0,2 5 0 16,1 1-128-16,-1 0 192 0,1 0-192 0,2 1 0 15,1-3 128-15,2 2-128 0,1 1 0 0,2-3 0 16,5 0 0-16,3-1 0 16,3 1-2240-16,3-2-400 0</inkml:trace>
  <inkml:trace contextRef="#ctx0" brushRef="#br0" timeOffset="19409.72">14101 10505 12895 0,'0'0'1152'0,"-6"-4"-928"15,-2-2-224-15,8 6 0 0,-5-4 4160 0,5 4 800 16,0 0 160-16,-8 4 16 0,-1 3-4144 0,4 6-832 15,1 7-160-15,1 3 0 0,0 6 0 0,2 1-144 16,-2 6 144-16,-1 1-128 0,0 1 128 0,0 4 0 16,3 1 0-16,1 0 0 0,0 1 0 0,0-4 0 0,0-2 0 0,0-2 0 31,2-3-1584-31,-2-2-384 0,-1-4-80 0,4-5-9728 0</inkml:trace>
  <inkml:trace contextRef="#ctx0" brushRef="#br0" timeOffset="19643.788">13818 10800 30399 0,'0'0'2704'0,"0"0"-2160"15,0 0-544-15,12 1 0 0,4 2 1728 0,4 1 256 16,5-2 32-16,5 1 16 0,7 3-1712 0,7-2-320 16,6-4 0-16,6-3-160 0,2-3-64 0,3 0-16 15,-1-2 0-15,2 0 0 16,-2 1-1792-16,-1-1-352 0,-3 0-80 0,-3 0-11296 0</inkml:trace>
  <inkml:trace contextRef="#ctx0" brushRef="#br0" timeOffset="20184.357">16400 9798 20271 0,'-2'-3'1792'0,"-3"0"-1424"16,5 3-368-16,-6-3 0 0,6 3 384 0,-7-1 0 16,-1 0 0-16,8 1 0 0,0 0-384 0,-8 3 0 0,8-3 0 0,0 0-192 15,0 0-160-15,0 0-32 16,0 0-16-16,0 0 0 16,0 0-64-16,0 0-16 0,-8-2 0 0,8 2 0 0,0 0 304 0,0 0 176 0,0 0-192 0,0 0 192 15,0 0-368-15,0 0 48 0,0 0 0 0,0 0-4784 16,0 0-944-16</inkml:trace>
  <inkml:trace contextRef="#ctx0" brushRef="#br0" timeOffset="21050.706">16967 9951 23615 0,'-10'-6'1040'0,"10"6"224"0,-9-3-1008 0,0 3-256 0,-3 1 0 0,-2-1 0 15,-2 0 0-15,-3 0 128 0,-5 0-128 0,-2 2 0 16,1 2 192-16,-4 0-48 0,-2-1-16 0,-2 5 0 16,-5 2 304-16,1 0 48 0,-4 1 16 0,-4 1 0 15,-7 0 16-15,-3 1 16 0,-2-1 0 0,-2 3 0 0,-2-1-32 16,2 1-16-16,-2 0 0 0,-1 0 0 0,-2 0-32 15,3 1 0-15,6-2 0 0,4 1 0 0,4 2-96 16,8-3-32-16,7-3 0 0,3-1 0 0,8 0-144 0,6-1-48 16,4-3 0-16,3 1 0 0,8-7-128 15,0 0 0-15,0 0 0 0,0 0 0 0,9 10 240 0,5 0-48 16,3 0 0-16,5-1 0 0,3-3-16 0,4 2-16 16,3 0 0-16,-2 0 0 0,2 0-160 0,5-2 0 15,2 0 0-15,0 2 128 0,-1 0-128 0,1 0 0 16,-1 1 0-16,-3 0 0 0,0 4 0 0,-1-2 0 15,0-2 128-15,-7 1-128 0,-3 3 0 0,-3 1 0 16,-2 2 0-16,-4 1 0 0,-2-1 0 0,-5 4 0 16,-3 0 0-16,-6 4 0 0,-5 1 0 0,-7 1-144 0,-5 2 144 15,-6 3 0-15,-7 2-336 0,-4 3 32 0,-2 5 16 0,-5 1 0 16,-4-1 288-16,-6 0 0 0,-2-5 0 0,-1-1 0 16,-1 1 0-16,1-5 0 0,1-1 0 15,6-1 0-15,2-3 208 0,0-1 0 0,6 0 0 0,3-1 0 16,7-3 112-16,2-1 0 0,8-3 16 0,5 0 0 15,2-3-336-15,4 1 0 0,6 1 0 0,5-1 0 16,6-3 144-16,4 0-144 0,7 0 192 0,5 2-192 16,4 0 336-16,6-3-32 0,6-2-16 0,5 0 0 15,3-1-160-15,7 2-128 0,6-2 192 0,6-1-192 16,4-3 128-16,1 0-128 0,1 2 0 0,0-3 0 31,8-1-880-31,-1 1-272 0,1-1-64 0,-3 0-9024 0,-2-1-1792 0</inkml:trace>
  <inkml:trace contextRef="#ctx0" brushRef="#br0" timeOffset="21708.817">18028 9843 19343 0,'-5'-8'1728'15,"-4"2"-1392"-15,3 0-336 0,-3 1 0 0,2 1 1568 0,-4 2 240 16,-1-1 48-16,0 3 16 0,-2 4-1616 0,-2 2-256 16,1 0-176-16,-3 3 32 0,-2-1 144 0,-2 2 0 15,-6 0 0-15,-1 3-128 0,0 3 128 0,-1 1 0 16,0 0 0-16,2 1 0 0,1 3 0 0,1 0 0 16,2-1 0-16,3 1 0 0,1 1 0 0,4 1 0 15,3 2 0-15,3-2 0 0,3 2 0 0,-2 4-128 16,3 3 128-16,4 0 0 0,-1 1 0 15,3 3 0-15,4 1 0 0,0 6 0 0,1 2 0 16,3 2 0-16,1-4 0 0,-1 3 0 0,1 3 176 0,1 4 16 16,0 3 0-16,0 2 0 0,-1 3-192 0,-3-1 0 15,-5 0 0-15,3-5 0 0,-2-3 0 0,0-3 160 0,-2-1-160 0,-1 0 160 16,-1-2 288-16,0-2 48 0,-5-4 16 16,-1-4 0-16,-2-5 288 0,-3-4 64 0,-1 0 16 0,-5-4 0 15,-1-1-176-15,-1-4-16 0,1 0-16 0,-1 0 0 16,-6-2-400-16,3-1-80 0,-1-2 0 0,1-1-16 31,-1-1-1744-31,3-1-352 0,5-6-64 0</inkml:trace>
  <inkml:trace contextRef="#ctx0" brushRef="#br0" timeOffset="21955.182">17400 12002 39615 0,'0'0'3520'0,"0"0"-2816"16,10 2-560-16,2-2-144 0,3-1-144 0,-2 0-64 15,0-1-16-15,2 1 0 16,3-1-288-16,0 1-48 0,1-4-16 0,3 2 0 15,2 1-944-15,3-3-192 0,-1 3-32 0,2-2-12832 0</inkml:trace>
  <inkml:trace contextRef="#ctx0" brushRef="#br0" timeOffset="22275.413">18308 11632 39615 0,'0'0'3520'0,"-11"11"-2816"0,0 1-560 0,-3 2-144 15,0 2 0-15,1 2 0 0,0 2 144 0,-1 2-144 16,-2 0 0-16,4 0 0 0,3-1 0 0,1-3-128 16,-2 0 128-16,1-1 0 0,3-2 0 0,0 0 0 15,-1 0 0-15,5-4 0 0,4-3 0 0,0 0 0 16,1 2 0-16,3-4 0 0,3-1 0 0,1-1 0 15,3 2 0-15,4-3 0 0,2 1-144 0,3-2 144 16,0-1 0-16,1 0 0 0,1 2 128 0,-1 1-128 0,1-2 0 16,-1-1 0-16,-2-1 0 0,0 2 0 0,-1 0 0 15,2-1 0-15,1-1 0 0,-1-2-176 16,-1 0-1248-16,1 0-256 16,2-3-48-16,0 0-14048 0</inkml:trace>
  <inkml:trace contextRef="#ctx0" brushRef="#br0" timeOffset="22912.424">18476 9619 31327 0,'0'0'2784'0,"0"0"-2224"16,-6 1-560-16,0 5 0 0,-1 7 544 0,-1 2 0 15,0 0 0-15,-4 4 0 0,0 2-544 0,0 2 0 16,-2-2 0-16,3 0-192 0,-1 0 192 0,1 2 0 0,1 3 0 0,-1-2 0 15,3-2 0-15,1-2 0 0,5-5 0 0,1 2 0 16,2-1 0-16,4 0 208 0,5-2-32 0,-1-3-16 16,2-1 368-16,4-4 80 0,3-4 16 0,5 1 0 15,-2-3-112-15,5-3 0 0,5 1-16 0,1-3 0 16,4 0-496-16,0-2 0 0,-2-1-208 0,-1 2 64 31,2 0-1456-31,-2 2-304 0,-2 1-48 0,-5 3-12576 0</inkml:trace>
  <inkml:trace contextRef="#ctx0" brushRef="#br0" timeOffset="29837.479">19319 10252 18431 0,'-1'-14'1632'0,"0"-3"-1312"15,-1 0-320-15,2 1 0 0,3 4 1568 0,-1 2 240 16,-2 10 48-16,2-8 16 0,-2 8-1408 0,0 0-272 15,0 0-64-15,2 6-128 0,-1 4 0 0,-1 7 0 0,-1 3-160 0,1 9 160 16,-1 7-128-16,0 5 128 16,-1 2 0-16,0 3 0 0,-2 5 0 0,-1 0 0 0,-1 1 0 0,0 0 0 15,-4-3 176-15,1 5 48 0,0 6 16 0,0-3 0 16,-3-3-240-16,2-5 0 0,3-4 0 0,-3-3 0 16,3-3 208-16,1-6-48 0,1-5-16 0,3-2 0 15,1-8-144-15,2 0 0 0,1-3 0 16,2-6 0-1,-4-9-528-15,0 0-144 0,8-4-32 0,-1-7-10416 0</inkml:trace>
  <inkml:trace contextRef="#ctx0" brushRef="#br0" timeOffset="30258.638">19297 10345 28559 0,'-5'-22'1264'0,"2"7"272"0,2-1-1232 0,1-5-304 15,4-1 0-15,1 3 0 0,2 4 0 0,6-1 0 16,2 0-128-16,7 2 128 0,1 3 0 0,8 0 0 16,5 0 0-16,5 3 0 0,2 0 0 0,2 4 128 15,0 4 16-15,0 2 0 0,-4 1-144 0,-3 5 0 16,0 1 144-16,-6 3-144 0,-5 3 0 0,-3 4 0 16,-6 2 0-16,-4 2 0 0,-7 2 0 0,-8 5 0 15,-8 5 0-15,-8 4 0 0,-7-2-176 0,-4 2 176 16,-5-2-208-16,-1-3 80 0,-5-3-16 0,-2-4 0 15,-2-2 0-15,0-2 0 0,-1-1 144 0,6-1 0 0,1-6 0 0,6 1 0 16,3 1 0-16,6-1 0 0,6 0 0 16,4-3 0-16,4-3 0 0,2 2 0 0,5 1 0 0,4 2 0 15,1-2 0-15,5 1-160 0,3-1 160 0,3 5-160 16,1-1 160-16,1 3 0 0,3-2 0 0,0 3 0 16,-1 4 0-16,-3 0 0 0,-2 2 0 0,-3-2 0 15,-6-2 0-15,-3 0 0 0,-3 0 0 0,-2 0 128 16,-8-2 64-16,-5 0 32 0,-4-1 0 0,-5 2 0 15,-5 1 336-15,-2-2 64 0,-1-4 16 0,-1-1 0 16,1 3-192-16,-2-5-48 0,0-4 0 0,2 0 0 16,2-4-400-16,5-1 128 0,3-3-128 0,4-1 0 15,1-2-2176-15,7-1-512 16</inkml:trace>
  <inkml:trace contextRef="#ctx0" brushRef="#br0" timeOffset="30852.758">19778 11406 28559 0,'0'0'2544'0,"0"0"-2032"16,0 0-512-16,-6 1 0 0,-3-2 1200 0,9 1 144 16,-6-3 16-16,6 3 16 0,-5-6-1056 0,5 6-192 15,0-7-128-15,5-3 128 0,-1-1 0 0,3-5 0 16,0-2 0-16,2-3 0 0,1 0-128 0,1 0 0 15,1-2 128-15,-2 0-128 0,3 2 0 0,1 1 0 16,4 1 0-16,-2 2 128 0,-3 0-128 0,0 3 0 16,0 2 0-16,1 2 0 15,-3 1-896-15,0 4-160 0,-1-1-32 0,-1 6 0 0,0 4 1648 0,-2 2 320 0,0 2 64 0,-2 2 16 16,-1 1-960-16,0 2 0 0,-2 2 0 0,-2 1 0 16,0 0 0-16,-5 2 0 0,-2 3 0 0,2-1 0 15,-3 0 0-15,1 2 0 0,-7-2 0 0,3-1 0 16,3-1 0-16,0-2 0 0,0-4 0 0,2-2 0 15,0-1 128-15,3-4 32 0,2 2 16 0,1-7 0 16,0 0 48-16,0 0 16 0,0 0 0 0,0 0 0 16,5-11 144-16,5-4 16 0,0-2 16 0,2-1 0 15,1 3-224-15,3-3-32 0,0-2-16 0,2 1 0 16,1-2-144-16,0 1 0 0,1 1 0 0,0 1 128 0,0-3-128 16,1 2 0-16,-4 4 0 0,-1 0 0 0,0 2 0 15,0 2 0-15,-2 2 0 0,-2 4 0 0,-1 3 0 0,-2 2 0 16,-9 0 0-16,10 1-176 0,-10-1 176 0,8 5-160 15,-2 2 160-15,-2 2-160 0,-4-9 160 0,3 11-128 16,-2 2 128-16,-1-2-128 0,-1 2 128 0,1 0 0 16,-3-1 0-16,0 3 0 0,0 0 0 0,1-1 0 15,-1-1 0-15,1 1-128 0,1-1 128 0,-3-1 0 16,0-1 0-16,2-2 0 0,2-9 0 0,0 9 0 16,0-1 0-16,0-8 0 0,0 0 0 0,6 9-192 15,-6-9 64-15,7 8 0 16,0-2-272-16,1-1-48 0,-1-1-16 0,2 0 0 15,3-1-1296-15,-2 1-256 0,2 3-48 0,-1-4-11136 0</inkml:trace>
  <inkml:trace contextRef="#ctx0" brushRef="#br0" timeOffset="31362.6">21392 10517 24527 0,'-26'-12'1088'0,"7"6"224"0,-4-1-1056 0,-3 4-256 16,-3 4 0-16,2 2 0 0,-3 0 0 0,2 4 0 15,2-2 0-15,2 4 0 0,-3 4 0 0,5 0 0 16,-1 1 0-16,4-2 0 0,2 0 0 0,2 0 0 0,3 1 0 16,3-1 0-16,3-1 0 0,3 2-144 15,2-2 144-15,1 1 0 0,2-1 0 0,4 0 0 0,0 0 0 16,2 3-128-16,2-1 128 0,2 1 0 0,-3 4 0 0,2 2 0 16,1 2 144-16,-3 0 16 15,-2-1 0-15,0-3 0 0,-3-1-160 0,1-1 160 0,-5 1-160 0,0-4 160 16,-6-2 96-16,1 0 32 0,-4-1 0 15,-1 1 0-15,-2-1 208 0,-1-1 32 0,-2-4 16 0,-1 1 0 16,-4 0-288-16,4-1-48 0,1-2-16 0,3-4 0 31,2-3-1344-31,1-1-256 0,1 0-64 0</inkml:trace>
  <inkml:trace contextRef="#ctx0" brushRef="#br0" timeOffset="31723.704">21274 10897 27647 0,'5'-6'2448'0,"3"1"-1952"15,-1-3-496-15,6 3 0 0,2-1 752 0,0 2 48 16,1 0 16-16,4 0 0 0,4-2-672 0,3 0-144 16,1-1 0-16,0-2 0 0,0-4 0 0,0 3 0 15,-2 2 0-15,-2 0 0 0,-3 1 0 0,1 1 0 16,-5 1 0-16,1 4 0 0,-3 2 0 0,-1 3-128 15,0 1 128-15,-3 2 0 0,0 1-128 0,-2 6 128 16,0 1-192-16,0 0 192 0,4 2 0 0,-2 1-128 16,1 0 128-16,2 1 0 0,0-1 0 0,2-1 0 0,0 1 0 0,3-5 0 15,2 1 0-15,2-3 0 0,1-2 0 0,0-2 0 16,-1-2 0-16,0-2 144 0,2 0-144 0,1-2 128 16,-1-1 64-16,3 0 16 0,-1-4 0 15,3 1 0-15,-5 0-64 0,2 0-16 0,0 0 0 0,-1 2 0 16,-3 1-128-16,-1 1 0 0,0 2 0 0,-3 0 0 15,-2 0 0-15,-2 4-256 0,-1 0 64 0,-1 1-9024 16,1-1-1824-16</inkml:trace>
  <inkml:trace contextRef="#ctx0" brushRef="#br0" timeOffset="32500.161">22851 10798 11967 0,'0'0'528'0,"-6"-11"112"0,0-4-512 0,1 2-128 0,-1 3 0 0,-2 5 0 16,-4 4 3696-16,1 1 704 0,0 0 144 0,-3 4 16 15,-7 4-3728-15,-1 2-832 0,-2 0 0 0,-2 4 0 16,-3-2 0-16,-1 1 0 0,1 2 0 0,3-2 0 15,3-1 0-15,3-1 0 0,4-1 0 0,6 0 0 16,3-3 0-16,7-7 0 0,0 0 0 0,2 9 0 16,2-2 128-16,2-2-128 0,4-3 0 0,4 2 0 15,1-4 176-15,2 1-176 0,2-1 192 0,2 0-192 16,1 0 128-16,-5 0-128 0,1 2 0 0,-1 4 0 16,-2 2 0-16,-2 1 0 0,-1 3 0 0,-4 4 0 15,-1 2-128-15,-5 2 128 0,0 1 0 0,0 2-144 16,-2-5 144-16,-2 2 0 0,-5 0 0 0,2-1 128 0,0-2 0 15,2-1 16-15,-3-2 0 0,1 0 0 16,3 0-144-16,1-4 192 0,1-10-192 0,0 0 192 0,3 10-192 0,4-1 160 16,0-3-160-16,3-1 160 0,1-5-16 0,4-2 0 15,1 1 0-15,2-1 0 0,-1-1-144 0,3-4 160 16,1-2-160-16,0 4 160 0,0 1-160 0,1-2 0 16,1 1 0-16,-3 0 128 0,1 3-128 0,1-1 0 15,1 5 0-15,0-4 0 0,-2-1 0 0,1 2 0 16,1 1 0-16,-1-1 0 0,0-2 176 0,-1 0-48 15,-3-2-128-15,3 2 192 0,2 0-64 0,1-1-128 16,-2 0 176-16,1 1-176 0,-2-1 160 0,1 1-160 16,-2 1 128-16,0 0-128 0,-2-2 128 0,-1 2-128 15,1 3 128-15,-3-1-128 0,0 0 0 0,-1 0 0 16,-1 0 0-16,-1 4 0 0,-1 1-128 0,-2 2 128 16,-9-7 0-16,11 10 0 0,1 2 0 0,-2 2-144 0,1 1 144 15,1 1 0-15,3-5 0 0,-4 2 0 0,-2 1 0 0,5-1 0 16,2-2 768-16,2-1 256 0,-1-1 48 0,3 1 16 31,0-3-1696-31,1-2-336 0,-1-2-64 0,1-1-16 0,1-2 832 0,1 1 192 0,-2 0 0 0,-1-1 0 31,0-2-448-31,0 0-64 0,1 4 0 0,-2-2-8576 0,-4-2-1728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02:50.8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1246 11981 11967 0,'0'0'528'0,"-8"5"112"0,-2-3-512 0,5 0-128 15,5-2 0-15,-9 3 0 0,3 1 1088 0,6-4 176 16,0 0 32-16,0 0 16 0,-6 3-480 0,6-3-112 16,0 0-16-16,0 0 0 0,0 0 48 0,0 0 0 15,0 0 0-15,0 0 0 0,0 0 96 0,5-5 32 0,-5 5 0 16,9-11 0-16,1-2-128 0,1-1-32 0,-3-1 0 0,0 0 0 16,-3 1-304-16,1-3-64 0,4 0-16 0,1 1 0 15,2-2-192-15,-2 1-144 0,3 0 192 16,-1 1-192-16,-1 1 128 0,2 2-128 0,-1 2 0 0,-2 3 0 15,0 3 0-15,-1 2 0 0,-1 3 0 0,1 4 0 16,0 1 0-16,-1 6 0 0,-3 0-192 0,1 5 192 16,0 1 0-16,-2 4 0 0,-3 2 0 0,0 4 0 15,-2-5 0-15,-1 3 0 0,-2 1 0 0,-1 1 0 16,-3-3 0-16,2 0 128 0,-3-1-128 0,0-1 0 16,-4 2 0-16,2 0 0 0,0-6 0 0,-1 0-192 15,1-1-1472 1,3-1-272-16,-2-4-64 0,2-2-16 0</inkml:trace>
  <inkml:trace contextRef="#ctx0" brushRef="#br0" timeOffset="633.401">1349 11948 7359 0,'0'0'656'0,"0"0"-528"16,0 0-128-16,0 0 0 0,-8-1 2832 0,8 1 544 15,-7 0 96-15,7 0 32 0,0 0-2736 0,0 0-560 16,0 0-208-16,0 0 176 0,0 0-176 0,0 0 0 0,0 0 0 0,0 0 128 16,-9 4 96-16,1 2 16 0,3 2 0 0,-1 2 0 15,0-4 352-15,-1 4 80 0,4 0 16 0,-3 1 0 16,-5 0 0-16,1 1 0 0,1 0 0 0,-2 4 0 15,2 4-128-15,1-1-32 0,0 1 0 0,0 0 0 16,-1 2-80-16,0 1-32 0,-2 0 0 0,2 1 0 16,1 1-112-16,1 1-32 0,-2 3 0 0,1-2 0 15,3-1-64-15,-1 1-16 0,-4-1 0 0,1 0 0 16,3 2-16-16,0 2-16 0,0 2 0 0,0 0 0 16,0 0 16-16,0-2 0 0,2 0 0 0,-2 0 0 15,0 3-48-15,1-4-128 0,3 0 192 0,-1 0-64 16,-1-2 0-16,1 0-128 0,0 0 192 0,2-1-64 15,0 2 0-15,1 1-128 0,0-3 192 0,2 0-64 0,0-1-128 16,1 0 160-16,3 1-160 0,-1 1 160 0,1-3-32 0,1 0-128 16,-1-2 192-16,1 0-64 0,-1 0-128 0,2 2 192 15,0-3-192-15,0 0 192 0,1-2-192 0,2 2 128 16,-2-2-128-16,1 2 128 0,0 0-128 0,-1 1 0 16,3 2 0-16,0 0 0 0,0-2 128 0,2-2-128 15,3 0 0-15,-2 1 128 0,-3-2-128 0,4 0 128 16,2-2-128-16,2 1 128 0,1-2-128 0,3 3 160 15,-1-4-160-15,3 0 160 0,-3-3 32 0,0 0 16 16,-1 1 0-16,2-2 0 0,-1-1 0 0,0-1 0 16,-1-2 0-16,2 4 0 0,2-1-48 0,-1 0-16 15,0 0 0-15,-3-1 0 0,-1 3-144 0,3-2 0 0,5 0 144 16,0-1-144-16,-4-1 0 0,0 1 144 0,0-3-144 16,-4 1 0-16,-2 2 128 0,-1-2-128 0,-2-4 0 0,0 0 0 15,-2 1 0-15,-1-2 0 0,0 0-128 0,0-1 128 31,1-1-1552-31,-3-1-224 0,0-1-32 0,-1-1-13184 0</inkml:trace>
  <inkml:trace contextRef="#ctx0" brushRef="#br0" timeOffset="1357.037">3156 13802 6447 0,'8'-12'576'0,"-4"5"-576"0,2 2 0 0,-3-5 0 15,1 0 1088-15,-1 0 96 0,1 0 32 0,-4 3 0 16,0 7 0-16,2-11 16 0,0 3 0 0,-1-1 0 16,-1 9 16-16,0-10 0 0,1 0 0 0,-1 10 0 0,-4-9-112 0,2 3-32 15,2 6 0-15,0 0 0 0,-7-8 16 0,-2 2 0 16,-1 2 0-16,-1 2 0 0,0 2-448 0,-3 2-96 16,-1 0 0-16,0 3-16 0,-2 0-368 0,-4 3-192 15,-2 0 192-15,4 1-192 0,-2 5 128 16,1-1-128-16,0 2 0 0,-1 3 0 0,1-1 0 0,-1 2 0 15,1 0 0-15,1 2 0 0,3 1 128 0,2 0-128 16,2-1 192-16,2 0-192 0,4-2 160 0,2-1-160 16,5-3 128-16,3 1-128 0,0-1 0 0,2 1 0 15,3-2 0-15,5 0 0 0,-2-3 0 0,3-1 0 16,1-1 0-16,1 0 0 0,3-2 0 0,1 1 0 16,0-2 0-16,0-2 0 0,-2 0-160 0,5 1-112 0,-2-2-32 0,2-1 0 31,-3-2-1600-31,1 1-320 0,1-1-64 0,2 0-16 0</inkml:trace>
  <inkml:trace contextRef="#ctx0" brushRef="#br0" timeOffset="1814.217">3710 13751 14735 0,'0'0'1312'0,"0"0"-1056"0,-10-3-256 0,3-1 0 16,7 4 2912-16,0 0 528 0,0 0 96 0,-5-8 32 0,-2 3-2880 0,-2 1-688 16,3 2 0-16,-5 2 0 0,-1 1 0 0,-4 1 0 15,-1 1 0-15,2 3 0 0,4 2 0 0,1 2 0 16,-5 1 0-16,0 1-144 0,-2 3 144 0,-3-1 256 16,2 7-64-16,1-1-16 0,3-2 96 0,2 0 32 15,2 2 0-15,0-2 0 0,3-3-96 0,1-1-16 16,5 0 0-16,2 0 0 0,1-3-192 15,3-2 176-15,-5-9-176 0,9 4 160 0,3-2 144 0,1-2 16 16,3 0 16-16,-1-3 0 0,0-2 128 0,0-2 32 16,0-1 0-16,-1 1 0 0,-6-2-240 0,3 0-32 15,1 0-16-15,2-3 0 0,-3-2-80 0,1-1-128 16,-1 2 176-16,1 2-176 0,-2 0 160 0,-4 1-160 16,-1 2 128-16,-5 8-128 0,6-6 128 0,-6 6-128 0,0 0 128 0,0 0-128 15,0 0 0-15,0 0 0 16,0 0 0-16,0 0 0 0,6 17 0 0,-1-1 0 0,1-1 0 15,0 1 0-15,2-2-128 0,0 2 128 0,0-1 0 0,0 1 0 16,2-2 0-16,-1-2 0 0,1-1 0 0,2-1 0 16,-2-2-384-16,2-1 0 0,0-1 0 0,2-2 0 31,1-1-2288-31,-2-3-464 0</inkml:trace>
  <inkml:trace contextRef="#ctx0" brushRef="#br0" timeOffset="2204.025">4195 13614 16575 0,'0'0'1472'0,"-1"7"-1168"0,-2 0-304 0,1 2 0 0,1 2 2192 0,0 2 384 15,0 4 80-15,0 0 16 0,0 1-2208 0,-1 0-464 16,-2-1 0-16,0 3 0 0,-3 1 0 0,3 0 0 16,-4-3 128-16,0 1-128 0,-1-3 400 0,-1 2-16 15,-1-1-16-15,2-5 0 0,3-5-32 0,6-7 0 16,-5 7 0-16,5-7 0 0,0 0-32 0,0 0-16 16,0 0 0-16,5-10 0 0,3-1 96 0,2-1 0 15,1-1 16-15,0-2 0 0,3 0-208 0,1 1-64 0,0-1 0 0,0 3 0 16,1 1-128-16,-1 1 0 0,2 3 0 15,-1 2 0-15,0 3 0 0,0 2 0 0,-1 3-128 0,1 4 128 16,-1 2 0-16,1 2 0 0,-2 2 0 16,-2 2 0-16,-2 3 192 0,-3 1 0 0,1 1 0 0,-2-3 0 15,-2-3-48-15,1 3 0 0,-4 2 0 0,-1-3 0 16,-1-4-384-16,-3 0-80 0,2-5 0 0,2-7-9216 16,2 10-1824-16</inkml:trace>
  <inkml:trace contextRef="#ctx0" brushRef="#br0" timeOffset="2648.01">5102 13157 21183 0,'-1'-15'944'0,"1"15"192"0,1-7-912 0,-1-2-224 0,-2 3 0 0,2 6 0 16,0 0 880-16,0 0 128 0,0 0 16 0,0 0 16 16,-4 15-256-16,-2 3-48 0,-3 1-16 0,3 1 0 15,-7 2 48-15,-1 3 0 0,0 0 0 0,-1-1 0 16,-2 1-224-16,3 0-32 0,1-1-16 0,-1-1 0 15,-1-3-288-15,3 0-48 0,1-5-16 0,2-1 0 16,1 1-960 0,3-6-192-16,1 0-32 0,4-9-12400 0</inkml:trace>
  <inkml:trace contextRef="#ctx0" brushRef="#br0" timeOffset="2956.341">5731 13029 35007 0,'-11'-2'3120'0,"11"2"-2496"16,-7 3-496-16,7-3-128 0,-8 6 576 0,3 4 112 16,-1 2 16-16,-1 0 0 0,0-1-704 0,-2 1 0 15,1 6 0-15,-3 5 0 0,0 0 0 0,1 5 0 16,-2-4 0-16,-1 3 0 0,-2 4 0 0,-1 2 0 15,1 2 0-15,-2 3 0 0,0 4-128 0,-1 4 128 0,1 0 0 16,-4 0 0-16,1 0 0 0,2 0 0 16,3-5 0-16,6-1 0 0,5-4-288 0,0-4 16 0,2-3 0 0,2-3 0 31,2 3-704-31,-1-7-144 0,-1-2-32 0,4-5 0 16,6-2-1728-16,0-4-368 0,3-2-64 0</inkml:trace>
  <inkml:trace contextRef="#ctx0" brushRef="#br0" timeOffset="3143.002">5207 13637 39791 0,'0'0'1760'0,"5"-7"368"0,-5 7-1696 15,10-9-432-15,3 3 0 0,5-1 0 0,5 1-176 0,5-1-112 16,5-3-32-16,0 0 0 0,2-1 160 0,4 0 32 15,1 1 0-15,3 2 0 16,-1-1-992-16,-6 1-192 0,-1 0-32 0,1 3-9152 16,0 0-1840-16</inkml:trace>
  <inkml:trace contextRef="#ctx0" brushRef="#br0" timeOffset="3643.692">7059 13506 20207 0,'-21'-4'896'0,"4"2"192"0,-4 4-880 0,-1-2-208 0,-1 0 0 0,0 3 0 15,-4 1 1040-15,2 2 176 0,1 1 16 0,1 2 16 0,1 1-400 0,0 1-80 16,1 1 0-16,3 4-16 16,3 3-112-16,1 1-32 0,2-2 0 0,4-3 0 0,0 3-144 0,3-3-16 15,3 1-16-15,3-5 0 0,3 0-240 0,3-3-32 16,1-3-16-16,3-1 0 0,2 1 64 0,2-3 16 15,-4-5 0-15,3-1 0 0,3 0 144 0,3-4 16 16,-1-2 16-16,3-1 0 0,0 0-80 0,-1-2 0 16,-4 1-16-16,0 0 0 0,-2-2-176 0,-1 3-128 15,-3 2 192-15,-2-1-192 0,-1-1 128 0,-1 2-128 16,-3 4 0-16,-4 5 0 0,0 0 0 0,0 0 0 16,0 0 0-16,8 7 0 0,-2 4 0 0,-1 2-144 15,-1 0 144-15,1-2 0 0,-1-2 0 0,-1 2 0 16,3 0 0-16,0 2 0 0,2-4 0 0,1 0 0 15,0 0-144-15,1-3 144 16,1-2-704-16,2-2-80 0,-2-3-16 0,1-1-9104 0,0-3-1808 0</inkml:trace>
  <inkml:trace contextRef="#ctx0" brushRef="#br0" timeOffset="3898.017">7535 12866 32415 0,'-8'4'1440'0,"8"-4"288"0,-7 6-1376 0,2 4-352 0,-1 2 0 0,2 6 0 16,-3 5 0-16,3 2 0 0,-2 1-192 0,0 6 64 16,-2 5 128-16,1 2 0 0,1-3 0 0,-2 2 128 15,-2 1-128-15,0 0 128 0,0-1-128 0,-1 4 128 0,0 0-128 0,-1-3 128 16,1 0-128-16,-1-2 128 0,1 1-128 0,3-5 0 15,0-5 0-15,3-5 0 16,0-3-1760-16,2-2-368 0,3-2-80 16,0-6-10080-16</inkml:trace>
  <inkml:trace contextRef="#ctx0" brushRef="#br0" timeOffset="4348.589">7677 13351 35535 0,'-10'10'1568'0,"4"-1"336"0,-3 3-1520 0,2 3-384 0,4 4 0 0,-1 1 0 16,0-2 0-16,3 2 0 0,1 0 0 0,1-1-128 16,2-2 128-16,-1-1 0 0,1-4 0 0,2-1 0 15,2-1-272-15,0-4-32 0,-7-6 0 0,9 2 0 16,2-2-48-16,2-4-16 0,1-4 0 0,2-3 0 15,0-4 112-15,2-2 32 0,-1 0 0 0,0-3 0 16,-2-3 224-16,-1 0 0 0,0 0-160 0,-3 2 160 16,-4 5 0-16,1 1 256 0,0-2-32 0,-2 5-16 15,-3 4 48-15,-3 8 16 0,4-7 0 0,-4 7 0 16,0 0-144-16,0 0-128 0,2 8 192 0,-1 3-192 16,0 1 128-16,-1 1-128 0,0 2 0 0,3 4 0 0,-1 0 0 15,-2-2 0-15,0 1-128 0,2 0 128 0,2 1 0 16,0-3 0-16,0-7 0 0,-1-2 160 0,3 0-160 0,2-3 0 15,-2-3 0-15,3-3 0 0,0-6 0 0,0-4 128 16,0-4 0-16,2 0 0 0,0 1 80 0,3-4 16 16,-4-5 0-16,1 4 0 0,-2 4 48 0,0-2 16 15,-1-3 0-15,-1-1 0 0,-1 3-16 0,-1 0 0 16,0 2 0-16,2 1 0 0,-2-2-272 0,1 3 0 16,-2-2 0-16,3 5 0 15,1 5-1280-15,-2-1-224 0,-4-1-32 0,4 4-13408 0</inkml:trace>
  <inkml:trace contextRef="#ctx0" brushRef="#br0" timeOffset="4761.082">8769 13199 32943 0,'-8'-9'1456'0,"8"9"304"0,-6-2-1408 0,-2 1-352 0,-2-1 0 0,0 2 0 15,-6 2 0-15,1 2-288 0,-2 3 48 0,-2 1 16 16,-2 0-96-16,1 2 0 0,1 4-16 0,-1 0 0 16,1 1 192-16,0 1 144 0,0-1-192 0,-2 0 192 15,2 0 0-15,1 3 0 0,1-1 0 0,4-1 0 0,3-6-128 0,4 1 128 16,6-11 0-16,-2 8 0 0,2-8 0 0,0 0 0 15,8 6 0-15,2-3 0 0,2-2 0 0,-1-2 192 16,4-4 0-16,0-2 0 0,2-3 48 0,-1 0 0 16,3-1 0-16,-3 1 0 0,2-3-240 0,-2 3 0 15,-4-1 128-15,4 1-128 0,-1 0 0 0,0 2 0 16,-6 2 0-16,1 3 0 0,1-1 144 0,-3 2-16 16,-8 2 0-16,10 1 0 0,-3 5 64 0,-7-6 16 15,9 4 0-15,1 3 0 0,0 1-208 0,0 1 128 16,-2 0-128-16,1-1 0 0,1-4 0 0,-1 2 0 15,1 1 0-15,0 0 0 16,-1-2-2064-16,2-1-304 0,0-2-64 0</inkml:trace>
  <inkml:trace contextRef="#ctx0" brushRef="#br0" timeOffset="4969.818">9224 13170 32015 0,'-2'7'1408'0,"2"-1"320"0,-1 1-1392 0,1 3-336 0,1 4 0 0,2-1 0 15,1-1 0-15,4-1 0 0,-2 0 0 0,2 1 0 16,0 2 0-16,1-2 0 0,-4-2 0 0,3 2 128 16,-3 2-1536-1,1 0-320-15,1-2-48 0,-2 1-6656 0,0-4-1328 0</inkml:trace>
  <inkml:trace contextRef="#ctx0" brushRef="#br0" timeOffset="5179.765">9488 13117 17503 0,'0'0'768'0,"0"0"176"0,0 0-752 0,0 0-192 15,0 0 0-15,-3 9 0 0,-3 4 3456 0,3-1 672 16,1 0 128-16,-2 4 32 0,-2 3-3392 0,-1 4-688 15,2-3-208-15,-4 2 128 0,-1 3-128 0,0 0 128 16,-2 2-128-16,1 0 128 0,-1 2-128 0,0 2 0 16,0 1 0-16,0 0 0 0,-2-1 0 0,3-2 0 15,-2-3 0-15,3 2 0 16,0-1-1904-16,2-2-400 0,1-6-64 0</inkml:trace>
  <inkml:trace contextRef="#ctx0" brushRef="#br0" timeOffset="5626.282">10398 13059 25791 0,'-12'-11'2304'0,"3"3"-1856"0,-2-3-448 0,-2 2 0 0,-3 5 1328 0,0 1 160 16,-1 3 48-16,1 1 0 0,-5 1-1248 0,-1 3-288 15,-4 3 0-15,-1 1 0 0,-4 5 0 0,-2 0 0 16,-2-2 0-16,-1 5 0 0,-4 2 0 0,5 1 0 16,3 0 0-16,3-1-128 0,4 0 128 0,5-2 0 15,5-4 0-15,3 1 0 0,3-3 0 0,3 0 0 16,6-11 0-16,-1 11 128 0,1-1-128 0,4 2 0 15,1 2 128-15,5-3-128 0,2-5 0 0,0 0 0 16,-1 4 0-16,4 0 128 0,1 1 32 0,-2 1 16 16,-4-5 0-16,0 4 0 0,1 5 112 0,-2-4 32 15,0-3 0-15,-3 1 0 0,0-2-80 0,-4 3-16 0,-2 3 0 0,-4-5 0 16,-4-2 80-16,0 1 16 0,1-1 0 0,-6 1 0 16,-5 0 64-16,-1-4 32 0,-3 0 0 0,1-2 0 15,1-1-256-15,-2-1-160 0,0-2 192 0,3-2-192 31,-3-1-1520-31,4-3-400 0,4-1-96 0,3-3-16 0</inkml:trace>
  <inkml:trace contextRef="#ctx0" brushRef="#br0" timeOffset="6363.186">11443 13202 26207 0,'-9'-7'1152'0,"3"3"256"0,0 1-1136 0,-2 1-272 0,-1 2 0 0,-1 1 0 15,-4 0 256-15,1-1-16 0,2 0 0 0,-2 2 0 16,0 3-240-16,-2-1 0 0,-1 0 0 0,-2 2 0 16,-1 2 128-16,-1 0 0 0,1 3-128 0,1 3 192 15,2 0-192-15,0 1 144 0,2 2-144 0,3 0 128 16,2 1-128-16,0-1 128 0,4-6-128 0,3 2 128 0,2-1-128 0,2-1 0 15,-2-11 0-15,10 10 128 16,0 0-128-16,1-5 0 0,1 0 144 0,0-5-144 16,2-5 304-16,6 2-16 0,1-5 0 0,2-1 0 0,0-2 96 15,-2-4 0-15,-3 0 16 0,3-3 0 0,-3 3-144 0,3-4-48 16,0-3 0-16,0 2 0 0,-2 1 48 0,-1 0 16 16,0-2 0-16,-3-1 0 0,0-3 48 0,0 0 16 15,-1-2 0-15,0-4 0 0,-2-3-160 0,-1 0-48 16,-3 1 0-16,-1 1 0 0,-3 1-128 0,1 5 128 15,-1 4-128-15,-2 6 128 0,-2 6 16 0,2 3 0 16,-2 7 0-16,0 0 0 0,0 0-144 0,0 0 0 16,-9 4 144-16,1 6-144 0,-3 3 0 0,1 6 0 15,0 2 0-15,0 6-192 0,-1 4 192 0,1 4 0 16,1-1 0-16,-2 7-128 0,0 0 128 0,-3 0 0 0,3-1 0 16,3-1 0-16,-3-3 0 0,2-3-128 0,1-1 128 0,3-3 0 31,0-1-1568-31,3-4-224 0,2 0-64 0,3-4-11584 0</inkml:trace>
  <inkml:trace contextRef="#ctx0" brushRef="#br0" timeOffset="6682.834">11915 13206 35071 0,'-17'2'1552'0,"6"1"320"16,-4 2-1488-16,-2 1-384 0,0 6 0 0,1 3 0 0,2 1 176 0,0 2-48 16,-1-3 0-16,3 0 0 0,2 3-128 0,2-1 0 15,2-4 0-15,3-3-176 16,3 0-336-16,0-10-80 0,3 12-16 0,4-1 0 0,3-1 1040 0,-1-4 208 16,0 1 32-16,2-3 16 15,4-2-1328-15,-2-2-256 0,2-3-48 0,-1-1-16 0,0 0 960 0,-2 0 320 16,-1-3 0-16,-1 0 0 0,-2 1 48 0,0-3 0 15,-1-1 0-15,-3 1 0 0,-1 0 0 0,-3 0 0 16,-1-2 0-16,-2 0 0 0,-2 1-160 0,-4 0-16 16,2-2-16-16,-3 3 0 0,-1 3-336 15,0-3-64-15,-3 2-16 0,-1 3 0 16,-1-1-2400-16,1 2-496 0,2 0-80 0</inkml:trace>
  <inkml:trace contextRef="#ctx0" brushRef="#br0" timeOffset="7073.612">12802 12829 14735 0,'-3'-7'1312'0,"0"-1"-1056"0,-2 0-256 0,2 3 0 0,3 5 2832 0,-4-6 512 16,0 2 112-16,4 4 0 0,-10-2-2800 0,3 3-656 15,-3 2 0-15,-1 5 0 0,-3 3 0 0,-1 4 0 16,4 4 0-16,-4 5 0 0,-1 5 128 0,1 5 48 15,0 4 16-15,-1 5 0 0,-1 2 224 0,-1 2 48 16,5-2 16-16,-3 0 0 0,-2-1-144 0,3-1-16 16,3 0-16-16,-1-4 0 0,1-4-304 0,2-2 0 15,2-3 0-15,4-4 0 16,-1-4-960-16,2-3-320 0,2-3-48 0</inkml:trace>
  <inkml:trace contextRef="#ctx0" brushRef="#br0" timeOffset="7618.669">12402 13295 17503 0,'0'0'768'0,"0"0"176"0,0 0-752 0,0 0-192 0,0 0 0 0,10-1 0 16,2-2 4368-16,3 1 848 0,2 1 160 0,3 0 48 15,1-2-4832 1,3-4-960-16,3-2-192 0,4-2-32 0,1-1-816 0,2-1-144 0,2-2-48 0,1-2 0 16,2 0 832-16,0-3 144 0,-2-1 48 15,1-2 0-15,-4-4 896 0,-1 1 176 0,-3-2 32 0,0 1 16 0,0-2 112 0,-5 2 32 16,0-1 0-16,0-1 0 0,-6-1-240 0,-2 0-64 16,-5 1 0-16,-4 1 0 0,-1 1-160 0,-2 5-32 15,0 6-16-15,1 4 0 0,-6 1-176 0,0 6 0 16,0 5 0-16,0 0 0 0,-12 13 128 0,1 4-128 15,2 4 0-15,-4 7 128 0,-2 4 0 0,-1 3 0 16,-1-2 0-16,-3 3 0 0,0 2-128 0,-1 3 192 16,0 2-192-16,0 0 192 0,0-1-48 0,0-2 0 15,-1-2 0-15,4-2 0 0,1-3-16 0,2-3 0 16,0-7 0-16,3-3 0 0,5-4 0 0,2-5 0 16,5-11 0-16,0 0 0 0,0 0 208 0,0 0 48 15,9 5 0-15,-1-5 0 0,2-5 128 0,2 0 16 16,-1-1 16-16,2-3 0 0,0-6-352 0,1 2-64 0,2 0 0 0,-1 1-128 15,-1 1 128-15,2 1-128 0,-1 1 0 0,-2 4 0 16,1 2 0-16,-3 3 160 0,2 3-160 16,-1 1 128-16,0 3-128 0,1 4 0 0,-2 2 0 0,0 2 0 15,0 1 0-15,0-1 0 0,0 0 0 0,-3 1 0 16,-7 1 0-16,0 1 0 0,5 1 0 0,-2-2 0 16,-1-1 0-16,2-2 0 0,2-1-192 0,2 0 192 31,-3-2-1568-31,3-2-192 0,2-2-32 0,-2-4-16 15,0 1-1392-15,1 1-256 0</inkml:trace>
  <inkml:trace contextRef="#ctx0" brushRef="#br0" timeOffset="7829.913">13624 13216 11055 0,'0'0'976'16,"0"0"-784"-16,0 0-192 0,0 0 0 0,0 0 4592 0,-4 8 864 15,0 1 176-15,2 2 48 0,-3 2-4256 0,1 3-848 16,1 2-160-16,1 1-32 0,-4 2-32 0,1 0 0 16,-1-1 0-16,-1 2 0 0,0 3-224 0,0-1-128 15,1-3 160-15,-2 0-160 0,-1 1 0 0,2-1 0 16,-1-1 0-16,2-3-160 16,2-2-2704-16,0-4-528 0,-4 2-128 0,8-13 0 0</inkml:trace>
  <inkml:trace contextRef="#ctx0" brushRef="#br0" timeOffset="8024.013">13479 12947 31327 0,'-2'-11'1392'0,"2"11"272"0,-6-6-1328 0,6 6-336 0,0 0 0 0,0 0 0 15,0 0 2848-15,0 0 496 0,0 0 112 0,0 0 0 16,0 0-4288-16,5 11-880 0,-1 0-160 0,-1 2-15680 16</inkml:trace>
  <inkml:trace contextRef="#ctx0" brushRef="#br0" timeOffset="8415.382">14615 13175 41871 0,'-10'-7'1856'0,"3"5"384"0,-1-1-1792 0,-5 2-448 15,-2 1 0-15,0 2 0 0,-3 2 0 0,-4 4 0 16,-3 2 0-16,-5-1 0 0,1-5 0 0,-1 0-272 15,1 5 64-15,2 0 16 0,0-1-176 0,2-1-16 0,3 1-16 0,1 1 0 32,5 2-48-32,5 2-16 0,3-1 0 0,7 0 0 0,4 4 160 0,7-1 48 0,6 2 0 0,1 0 0 15,6 3 128-15,3 1 128 0,0 1-192 0,3 3 192 16,-3 2 0-16,4-2 0 0,-2-4 0 16,0 2 0-16,-4 0 0 0,-3-2 0 0,-6-3 0 0,-2-2 0 15,-3-1 384-15,-2 0 0 0,-5-1-16 0,-3 0 0 16,-3-3 16-16,-6 0 16 0,-2-1 0 0,-6 1 0 15,-8-1 16-15,-4-1 0 0,-5-4 0 0,-5 1 0 16,-4-1-240-16,-5 1-48 0,-6-1-128 0,-5-2 192 16,-4-3-2816-16,-1-3-560 15</inkml:trace>
  <inkml:trace contextRef="#ctx0" brushRef="#br0" timeOffset="11768.069">3978 7065 16287 0,'0'0'720'0,"0"0"160"0,4-8-704 0,0 0-176 16,-4 8 0-16,0 0 0 0,2-10 304 0,0 3 16 0,-2 7 16 0,0 0 0 15,-3-11-80-15,1 4-32 0,1-1 0 0,1 8 0 16,-7-4-96-16,0-2 0 0,0 2-128 0,-2-1 192 15,1 2-64-15,-4 0 0 0,1-2-128 0,-3 2 192 16,-3 1 0-16,0 0 0 0,0-1 0 0,-2 2 0 16,-1 1 16-16,-2 0 0 0,1-1 0 0,-4 1 0 15,3 0 176-15,-5 1 16 0,-3 0 16 0,3 0 0 16,3 1-64-16,-2 0-16 0,0 0 0 0,1 3 0 16,-2 0-96-16,3 3-32 0,1-1 0 0,2 2 0 15,-1 1-208-15,1-1 144 0,-1 2-144 0,0 2 128 16,1 2-128-16,-1 0 0 0,0-2 0 0,1 2 0 15,0 6 0-15,3 1 0 0,1-1 0 0,3 0 0 0,2-1 0 16,4 1 0-16,0 1-128 0,5 3 128 0,0 2 0 16,3 1 0-16,3-2-144 0,3 3 144 0,1 2 0 0,2-3 0 15,0 1 0-15,3-3 0 0,2-1 0 0,-1-1 0 16,2-2 0-16,3-5 0 0,1-5 0 0,3-1 0 16,1-1 0-16,5-2 0 0,1 0 224 0,6-6-48 15,0-4-16-15,3 1 0 0,1 1-16 0,4-1 0 16,1-5 0-16,0-2 0 0,-4-4-16 0,2 0 0 15,-2 0 0-15,-1-2 0 0,0-3 64 0,0 1 16 16,1-3 0-16,1 3 0 0,1-3 112 0,-4-2 0 16,-3-1 16-16,-1 1 0 0,-4 2-112 0,-5 0-32 15,-2-3 0-15,-5 0 0 0,-4 0 272 0,-2 0 48 16,-4 0 16-16,-2-2 0 0,-3-2 144 0,-7 0 32 0,-4-1 0 0,-5 1 0 16,-4 1-192-16,-2 0-48 0,-6 2 0 0,-1 2 0 15,-2 4-288-15,-1 2-176 0,-2 3 192 16,1 4-192-16,-1 0 0 0,3 3-256 0,-1 3 32 0,4 2 0 31,3 2-1536-31,4 2-304 0,5-1-64 0</inkml:trace>
  <inkml:trace contextRef="#ctx0" brushRef="#br0" timeOffset="12814.651">16264 7052 16575 0,'3'-10'1472'0,"0"-2"-1168"15,-3 0-304-15,-2 1 0 0,2 1 400 0,-2 0 32 16,-1 0 0-16,-4 2 0 0,-3-1-112 0,-2 1 0 16,-2 0-16-16,-1 0 0 0,-3-3-176 0,-1 1-128 0,0 1 144 0,-2 1-144 15,-1 2 224-15,-5-2-48 0,0-2-16 0,-5 3 0 16,-4 4 96-16,-2-1 0 0,0-2 16 0,-4 3 0 15,-5 3 112-15,-1 0 0 0,0 2 16 0,-1-3 0 16,0-2-144-16,-5 2-48 0,1 4 0 0,0 3 0 16,5 3 240-16,3 1 64 0,4 4 0 0,1 0 0 15,3 0-16-15,1 1 0 0,3 1 0 0,1 4 0 16,-2 2-368-16,0 2-128 0,-1 1 0 0,3 0 144 16,2 0-144-16,4 2 0 0,0 5 0 0,4 1 0 15,3 0 0-15,3 1 0 0,5 0 0 0,1 1 0 16,4 1 0-16,1-1 0 0,5 0 0 0,6-2 0 15,0-2 0-15,4-2 0 0,5-1 0 0,3 2 0 16,5-2 0-16,5 0 0 0,4-3 0 0,6-1 128 0,3-1-128 16,3-2 192-16,2-3-192 0,3-3 192 0,3 0-32 15,2-6 0-15,6 0 0 0,0-5 0 0,1-2-16 0,-2-6 0 16,-2-4 0-16,2-3 0 0,0-1-16 0,0-2 0 16,1-1 0-16,-4-2 0 0,-1 0 96 0,-5-4 16 15,-1-1 0-15,-6-2 0 0,-6-2 208 0,-2 1 32 16,-4-1 16-16,-6-4 0 0,-4-3 192 0,-5-2 32 15,-7-1 16-15,-4 0 0 0,-5 0-128 0,-8 2-32 16,-4 1 0-16,-4 1 0 0,-5-1-320 0,-3 6-80 16,-4 2-16-16,-2 6 0 0,0 3-288 0,-1 6-64 15,0 3-16-15,0 0 0 16,0 0-1968-16,4 4-384 0</inkml:trace>
  <inkml:trace contextRef="#ctx0" brushRef="#br0" timeOffset="33205.156">1436 15465 13823 0,'0'0'1216'0,"0"0"-960"0,-4-5-256 0,1 0-6096 16</inkml:trace>
  <inkml:trace contextRef="#ctx0" brushRef="#br0" timeOffset="33784.294">1718 14998 3679 0,'0'0'160'0,"0"-8"32"0,0 8-192 0,0-10 0 16,-5 1 0-16,6 0 0 0,4 1 2704 0,-2 0 496 16,-3 8 112-16,3-8 16 0,2 2-2208 0,-5 6-432 15,0 0-96-15,0 0-16 0,0 0-208 0,0 0-48 16,0 0-16-16,4 8 0 0,-1 3 64 0,1 1 16 16,-1 1 0-16,-3 2 0 0,-3 3-16 0,2 2 0 15,3 5 0-15,-1 2 0 0,-1 1 32 0,0 5 16 16,0 3 0-16,0 2 0 0,-1 0 0 0,0 3 0 15,-4 0 0-15,5 1 0 0,4 0-48 0,-1-4-16 16,-5-6 0-16,-1-3 0 0,-1-4 80 0,3-2 16 16,1-4 0-16,2-4 0 0,0-1 80 0,2-6 32 15,-4-8 0-15,0 0 0 0,0 0-160 0,0 0-16 0,0 0-16 16,0 0 0-16,12-7 128 0,1-3 16 0,2-1 16 16,2-1 0-16,0-4-272 0,3 3-48 0,2 2-16 0,-2-1 0 15,1-2-192-15,0 3 0 0,1 3 0 0,-1 1 0 16,-1 3 0-16,-2 1 0 0,0 2 0 0,-3 3 0 15,3 6 0-15,-4 0 0 0,-3 2 0 0,1 1-160 16,-1 1 160-16,-1 0 0 0,-3 2 0 0,-3 1 0 16,-2 2 0-16,-3 0 128 0,-1 1 0 0,-5 0 0 15,0 0 128-15,-5 1 16 0,-2-2 16 0,0 3 0 16,-2 4 128-16,-2-3 32 0,-1-1 0 0,2-3 0 16,-5-5 48-16,2-1 16 0,2-4 0 0,1-2 0 15,-4-4-208-15,1-1-48 0,0 0 0 0,5-3 0 0,1-4-112 16,0-3-16-16,1-4-128 0,0 2 192 15,0-2-480-15,3 0-96 0,-2 0-32 0,8 1 0 16,7 1-1072-16,-3 1-224 0,-4 1-32 0,4 10-16 16,-4-10-1120-16,7 3-240 0,2 2-32 0,2-1-16 15</inkml:trace>
  <inkml:trace contextRef="#ctx0" brushRef="#br0" timeOffset="34134.234">2346 15474 28559 0,'0'0'2544'0,"-5"8"-2032"0,5 0-512 0,1 1 0 16,0 0 0-16,3 2 0 0,1 2 0 0,0 1 0 15,0 1 0-15,2-2 0 0,-1-2 0 16,2 2 0-16,-2 4 0 0,0-2 0 0,1-3 0 0,0-1 0 15,0-2 0-15,-7-9 0 0,9 4 0 0,-9-4 0 16,10 3 176-16,-10-3 32 0,10-3 16 0,-2-2 0 16,0-2 480-16,0-3 112 0,0-2 16 0,-3-1 0 15,3-1-144-15,-2-2-32 0,0 0 0 0,-1 0 0 16,0-1-272-16,-2 1-64 0,0 3-16 0,1-1 0 16,-3-1-96-16,3 0-16 0,1 1 0 0,0 2 0 15,-4 1-192-15,2 0 0 0,1 0 0 0,-1 2 0 16,1 1-128-16,-4 8-80 0,4-7-16 0,-4 7 0 15,6-8-1680-15,1 4-336 0,-7 4-64 16,8-8-11200-16</inkml:trace>
  <inkml:trace contextRef="#ctx0" brushRef="#br0" timeOffset="34425.909">2781 14900 20783 0,'-5'-12'912'0,"1"5"208"0,2-1-896 0,0 2-224 16,0 0 0-16,2 6 0 0,0 0 528 0,0 0 64 15,0 0 16-15,3 11 0 0,-2 2 32 0,0 5 0 16,3 4 0-16,-2 2 0 0,-1 1 112 0,1 3 16 16,4-1 16-16,-3 4 0 0,1 0-160 0,2 6-48 0,-4 2 0 0,2 2 0 15,1-1-208-15,0 2-48 0,0 1-16 0,0-4 0 16,2-4-176-16,-3-3-128 0,3-6 192 0,-1-1-192 15,0-3 128-15,2-4-128 0,-3-5 0 16,4-1 0-16,-1 1 0 0,0-3 0 0,1-3 0 0,0-4 0 31,1-3-1472-31,0-2-336 0,1 0-80 0,-1-5-10288 0</inkml:trace>
  <inkml:trace contextRef="#ctx0" brushRef="#br0" timeOffset="34617.543">2530 15290 36575 0,'0'0'1616'0,"0"0"336"0,0 0-1568 0,0 0-384 0,7-6 0 0,1-1 0 0,3 0-176 0,7-1-112 16,8-1-32-16,5 0 0 0,0 0 320 0,8-1 0 16,4-4-128-16,1 1 128 0,-1 1 0 0,-4 0 0 15,1 3 0-15,1 1 0 16,-1 3-1104-16,0 0-112 0,-4 1-32 0,3 2-13168 15</inkml:trace>
  <inkml:trace contextRef="#ctx0" brushRef="#br0" timeOffset="35232.42">4251 15025 19343 0,'-6'-14'1728'0,"3"4"-1392"0,-1-1-336 0,-1 3 0 15,5 8 1344-15,0 0 208 0,0 0 48 0,0 0 0 0,-6-4-320 0,6 4-48 16,-7 9-16-16,-1 2 0 0,0 1-576 0,-1 3-112 16,0 4-16-16,1 1-16 0,1 0-128 0,0 2-32 15,0 5 0-15,4-1 0 0,1 2-16 0,2-1-16 16,2 1 0-16,2-4 0 0,2-2-144 0,2-3-32 16,-1-3 0-16,5-2 0 0,-1-3 32 0,2-5 0 15,0-1 0-15,2-1 0 0,1-1 224 0,-1-4 64 16,-1-5 0-16,2-1 0 0,0-3-144 0,1-1-32 15,-1-2 0-15,0-3 0 0,-3-1-128 0,0 0-16 16,-2 2-128-16,-1-1 192 0,-5 1-192 0,2 2 144 16,2 2-144-16,-2 1 128 0,-1 3-128 0,-6 7 0 15,0 0 0-15,0 0 0 0,0 0 0 0,7 7 0 16,-1 4 0-16,-3 3-176 0,-4-1 176 0,1 5-128 0,3 2 128 0,1 1-128 16,-1-2 128-16,-1 0 0 0,1 1 0 0,-2-1 0 15,-1-2 0-15,2-2 0 0,2-6 0 0,3 0 0 16,5-3 0-16,2-2 0 0,1-5 0 15,0-2 0-15,0-5 0 0,3-2-128 0,3-2 128 0,1-7 0 16,-3-5-128-16,0 0 128 0,1-2-128 0,-1 0 128 16,-4-1 0-16,-3 1 0 0,1-1 0 0,-2 1 0 15,0-2 0-15,-4-1 0 0,1 4 0 0,-4 1 128 16,1 2-128-16,-1 4 0 0,-1 3 0 0,0 2 128 16,1 2-128-16,-2 2 0 0,0 2-128 0,-2 7 128 31,0 0-1152-31,0 0-128 0,0 0-48 0,0 0-8864 0,0 0-1776 0</inkml:trace>
  <inkml:trace contextRef="#ctx0" brushRef="#br0" timeOffset="35751.234">5596 14965 17503 0,'0'0'1552'0,"-10"-5"-1232"0,-1-1-320 0,-1 0 0 16,-2 1 3072-16,-3 1 544 0,0 0 112 0,-1 3 32 15,-2 1-3008-15,3 4-608 0,-3 5-144 0,-1 3 0 16,-2-1 0-16,0 1 0 0,-2 2 0 0,0 4 0 16,1 2 0-16,3 1 0 0,3-1 160 0,1 2-160 15,3-3 192-15,3 2-192 0,3 0 192 0,4-2-192 16,1-3 128-16,3 0-128 0,4 0 0 0,2 0 0 15,0-3 0-15,5-1 0 0,-1-2 0 0,4-1 0 16,0-4 0-16,6-3 0 0,2-2 0 0,2 0 0 16,1-2 144-16,0-2-144 0,-4-3 0 0,3-2 144 0,-2-2 16 15,-1 0 0-15,-1 0 0 0,-4-1 0 0,-4-2 192 0,-2 0 32 16,-1-1 16-16,-5 1 0 0,-1 1 128 0,-6 0 32 16,-1-2 0-16,-5 2 0 0,-1 1-256 0,0 0-48 15,-1 0-16-15,-3 1 0 0,-4 1-400 16,1 2-80-16,0 2-16 0,5 0 0 15,2 2-1408-15,3 0-304 16,-1 1-48-16</inkml:trace>
  <inkml:trace contextRef="#ctx0" brushRef="#br0" timeOffset="36068.538">5936 15004 27647 0,'-3'18'2448'0,"1"-5"-1952"0,-1 3-496 0,2 3 0 16,2 1 1008-16,-2 2 96 0,-1 2 32 0,-2 0 0 15,1-1-912-15,0-2-224 0,-2-2 0 0,-1-4 0 16,3 2 0-16,0-6 144 0,0-4-144 0,3-7 128 16,0 0-128-16,0 0 0 0,0 0 0 0,0 0 128 15,-7-11 208-15,3-2 48 0,4-1 0 0,1-3 0 16,1-5 16-16,0 1 16 0,0 2 0 0,2 0 0 15,-1 1-96-15,4-1-32 0,4 0 0 0,1 2 0 16,0 1-96-16,3 1-32 0,0 0 0 0,2 2 0 16,-1 1-160-16,0 1 0 0,0 0 0 0,1 2 0 15,-1 2 0-15,2 1 0 0,-2 1-192 0,0 1 192 16,-4 2-2176-16,1 2-304 0,1-2-64 0</inkml:trace>
  <inkml:trace contextRef="#ctx0" brushRef="#br0" timeOffset="36355.212">6492 14489 32255 0,'0'0'2864'0,"0"0"-2288"16,0 0-576-16,0 0 0 0,0 0 480 0,-2 10-16 0,1 6 0 0,0 0 0 15,-2 3-464-15,0 2 0 0,-3 1-208 0,2 3 64 16,-1 3 144-16,2 3 0 0,0 4 0 0,-3 2 0 16,1 0 0-16,-4 4 0 0,2 2 0 0,-3 1 0 15,1 2 128-15,-2-4 0 0,-4-2 0 16,0-3 0-16,-4-2-128 0,4-2 0 0,4-2 0 0,1-2 128 16,5-6-128-16,4-4-256 0,-1-2 64 0,0-6 0 31,1-2-2064-31,1-9-432 0</inkml:trace>
  <inkml:trace contextRef="#ctx0" brushRef="#br0" timeOffset="36695.462">7120 14635 30399 0,'0'0'2704'0,"0"0"-2160"15,0 0-544-15,0 0 0 0,0 0 1312 0,-9 7 160 16,0 1 16-16,1 4 16 0,1 2-1376 0,-4 2-256 16,0-2-64-16,-5 3-16 0,-2 1 208 0,-4 3-176 15,-4-1 176-15,-3 2-160 0,-7-2 160 0,-1 3-128 16,-2 0 128-16,-1 0-128 0,-2-1 128 0,1-2 0 16,6-1 0-16,3-4 0 0,4-2 0 0,3-1 0 15,3-2 128-15,5-2-128 0,1-2 176 0,3 1-48 16,4-3 0-16,9-4 0 0,-4 9-128 0,4-9 0 15,1 10 144-15,5 1-144 0,2 0 240 0,6 0-32 0,1-2 0 0,5 1 0 16,3 1 128-16,0 0 32 0,3 0 0 16,3 1 0-16,-3 0-176 0,5-1-48 0,1-1 0 0,-1-1 0 15,-3 0-144-15,0-2 0 0,-2-1 0 16,-3-2 0 0,1-3-2256-16,-5-3-336 0</inkml:trace>
  <inkml:trace contextRef="#ctx0" brushRef="#br0" timeOffset="37060.683">8005 14731 35007 0,'3'-13'3120'0,"-3"5"-2496"0,-4 1-496 0,1 0-128 0,1 2 640 0,-6 0 128 15,-1 1 0-15,-4 1 16 16,-1 5-1024-16,-4 1-208 0,-4 0-32 0,-4 3-16 0,-9 0 320 0,-2 4 176 16,-5 4-192-16,5 2 192 0,5 2 0 0,2 0 224 15,2 0-16-15,1 1 0 0,2 0 16 0,3 0 0 16,5-1 0-16,3-1 0 0,2 1-224 0,4-2 144 16,5-1-144-16,3-1 128 0,0-1 32 0,2 2 0 15,0-2 0-15,4 0 0 0,3-1 96 0,-2 1 32 16,0 2 0-16,-1-3 0 0,-3 0-80 0,-1 0-16 15,-4-1 0-15,0 2 0 0,-2 2 48 0,-1 0 0 16,-6-2 0-16,-2 2 0 0,-5 1 144 0,-3-1 48 0,-3 2 0 16,-5-3 0-16,-4-1-240 0,-4-1-32 15,-3-1-16-15,6-1 0 16,7-3-928-16,4-2-192 0,0-1-48 0,4-2-11008 0,2-3-2224 0</inkml:trace>
  <inkml:trace contextRef="#ctx0" brushRef="#br0" timeOffset="37614.69">2945 16316 17503 0,'0'0'1552'0,"-5"0"-1232"0,-4-1-320 0,9 1 0 15,0 0 1168-15,0 0 176 0,-7 4 48 0,1 0 0 16,0 2 16-16,3 1 0 0,-3 3 0 0,2 1 0 16,0 2-256-16,1 5-64 0,0 4 0 0,0 1 0 15,-2 2-272-15,2 5-64 0,-4 4-16 0,3 1 0 0,0-1-240 16,0 2-48-16,-2 0-16 0,0-1 0 16,-1 0-432-16,1-6 0 0,2-3 0 0,-3-4 0 15,3-4 0-15,1-3 0 0,-1-6 0 0,4-9 0 16,0 0-2496-16,0 0-592 0,11 0-112 15</inkml:trace>
  <inkml:trace contextRef="#ctx0" brushRef="#br0" timeOffset="37949.073">3281 16458 22111 0,'0'0'976'0,"-6"12"208"0,2 4-944 0,-2 1-240 16,2 2 0-16,-2 1 0 0,0 2 1472 0,-1 0 256 15,3 1 64-15,0-2 0 0,-1 1-832 0,1 1-144 16,-1-5-48-16,3-2 0 0,-1 1 96 0,0-5 16 16,0-3 0-16,3-3 0 0,0-6-416 0,0 0-80 0,0 0 0 0,0 0-16 15,10-8 192-15,-2-3 32 0,1-3 16 0,3-2 0 16,-1-4-368-16,3-2-80 0,1 0-16 0,2-3 0 16,-2 0-144-16,2 4 0 0,-3 1 0 0,3 3 0 15,-1 3 0-15,1 3 0 0,0 2 0 0,-1 6 0 16,-1 3 0-16,-2 4-176 0,1 3 176 0,1 5-128 15,-1 4 128-15,-1 5 0 0,-1 3-144 0,-1 3 144 16,-5 0 0-16,-1 1 0 0,1 0 0 0,-4 2 0 16,0-2 0-16,-3-1 160 0,-1-3-32 0,1-2-128 15,0-5 0-15,-1-3 0 0,0-2 0 0,7-2-144 16,-1-4-1680 0,-4-6-336-16,0 0-64 0,12-9-12496 0</inkml:trace>
  <inkml:trace contextRef="#ctx0" brushRef="#br0" timeOffset="38242.824">4648 15961 29487 0,'0'0'2624'0,"0"0"-2112"15,9 5-512-15,-3 1 0 0,2 4 512 0,-2 3-16 16,-1 4 0-16,1 1 0 0,-5 4 112 0,0 5 32 0,0 4 0 16,-2 5 0-16,0 4-48 0,-4 0 0 0,0 3 0 0,-1 0 0 15,-3 2-176-15,2-2-32 0,-5-1-16 0,1 3 0 16,0 3-128-16,1 1-32 0,-1-1 0 16,-2-2 0-16,-3-2-208 0,4-5 0 0,5-4 0 0,3-5 0 31,0-3-544-31,3-4-96 0,2-3-32 0,-1-3 0 15,-1-3-2080-15,2-5-400 0,-1-9-96 0</inkml:trace>
  <inkml:trace contextRef="#ctx0" brushRef="#br0" timeOffset="38753.642">4580 16569 21183 0,'0'0'944'0,"1"-5"192"0,-1 5-912 15,10-7-224-15,1 1 0 0,2-2 0 0,3-3 2112 0,2 0 384 16,4 1 80-16,-1-2 16 0,4-3-1872 0,-1-3-368 16,3-2-80-16,1 2-16 0,0 0 80 0,1 0 16 15,0-7 0-15,0 2 0 0,-2 1-112 0,3 0-32 16,2 1 0-16,-2-2 0 0,-4-3 48 0,-2-1 0 16,-2 0 0-16,-2-1 0 0,-2 0 80 0,-3 0 32 15,-2 1 0-15,-3 1 0 0,-3 2-112 0,-1 3-32 16,2 2 0-16,-4 4 0 0,0 4-64 0,-1 2-16 15,-3 9 0-15,0 0 0 0,0 0 0 0,0 0 0 16,-2 8 0-16,0 5 0 0,-2 4-144 0,1 5 192 0,-1 3-192 0,-3 7 192 16,0 5-192-16,-4 2 160 0,-1 0-160 0,-1 4 160 15,-1 2 48-15,0-2 16 0,-1-4 0 0,0-2 0 16,-2 2 128-16,3-4 32 0,2-4 0 0,0-4 0 16,2-8 0-16,2-2 0 0,3-3 0 0,3-6 0 15,2-8-96-15,0 0-16 0,0 0 0 0,0 0 0 16,0 0-16-16,9-9 0 0,-1-6 0 0,3 2 0 15,5-1-256-15,-1 1 128 0,0 0-128 0,0 2 0 16,-1 0 0-16,-1 5 0 0,1 5 0 0,-3 1 0 16,2 1 0-16,-1 3-144 0,0 5 144 0,1 5-128 15,-3 4 128-15,1 2 0 0,0 1-144 0,0 1 144 16,-1 1 0-16,0-1 0 0,-2-2 0 0,-1 0 0 16,-3 0 0-16,1-1 0 0,0-1 192 0,0-2-64 15,0 1-128-15,2-3-144 0,-4-2 144 0,2 0-208 16,-2 2-1152-16,1-3-240 0,-2-6-32 15,-2-5-16-15,0 0-1488 0,8 5-288 0,-8-5-64 0</inkml:trace>
  <inkml:trace contextRef="#ctx0" brushRef="#br0" timeOffset="38986.623">5724 16393 6447 0,'0'0'576'0,"0"0"-576"16,0 0 0-16,0 0 0 0,-4 13 6720 0,4-1 1216 15,3-1 256-15,-2 2 64 0,-2 0-6592 0,-2 2-1328 16,1 2-336-16,0 1 0 0,-1-2 256 0,-1 2-64 0,0-1 0 0,1 2 0 16,-2 0-192-16,3-2 176 0,1-1-176 0,-1-1 160 15,-1-1-288-15,0 1-64 0,2-5-16 0,0-4 0 31,1-6-2560-31,0 0-512 0,2 8-112 0</inkml:trace>
  <inkml:trace contextRef="#ctx0" brushRef="#br0" timeOffset="39264.259">5803 16182 31327 0,'-9'-5'1392'0,"9"5"272"0,0 0-1328 0,0 0-336 16,-5-5 0-16,1 2 0 0,4 3 640 0,0 0 64 15,0 0 16-15,0 0 0 0,0 0-112 0,0 0-32 16,0 0 0-16,0 0 0 0,-5-8-448 0,5 8-128 15,0 0 0-15,0 0 0 16,0 0-1776-16,0 0-416 0,10-3-96 0,-1 1-16 0</inkml:trace>
  <inkml:trace contextRef="#ctx0" brushRef="#br0" timeOffset="39695.182">6437 16203 33055 0,'0'0'1472'0,"0"-3"288"16,0-2-1408-16,-2-1-352 0,1-1 0 0,1 1 0 16,0 0-320-16,0 6-128 0,-7-2-16 0,-1 1-16 15,-4 2 480-15,-5 1 128 0,-5 1 16 0,1 2 0 0,4 0 176 16,-2 3 16-16,-5 3 16 0,-1 1 0 0,-2 2 80 0,0 1 16 15,1-1 0-15,2 1 0 0,2 1-128 0,2-1 0 16,4-2-16-16,3 0 0 0,3-7-112 0,3 2-32 16,4 1 0-16,3 1 0 0,2-2-32 0,4 1-128 15,2 0 192-15,6 0-64 0,2-3-128 0,3 3 128 16,2 2-128-16,0-1 128 0,0 2-128 16,-1 0 0-16,2-2 0 0,-1 3 0 0,-2-1 128 0,-6 3-128 15,-6 0 0-15,-1-2 128 0,4-1 160 0,-3 2 32 16,-7 0 0-16,0 1 0 0,0 0 352 0,-4-1 80 15,-7-1 16-15,-5 1 0 0,-4 0-64 0,-2 0 0 16,-1-2 0-16,-3 0 0 0,-1-3-416 0,-2 0-96 16,-1-2 0-16,-1 0-16 0,2-3-176 0,0-1-256 15,0-4 64-15,6-2 16 16,1 0-2368-16,6-2-464 0,3-4-112 0,9 2-16 0</inkml:trace>
  <inkml:trace contextRef="#ctx0" brushRef="#br0" timeOffset="40275.316">8054 16302 15663 0,'0'0'1392'0,"-3"-10"-1120"0,0-3-272 0,1-2 0 16,-4-2 1648-16,1 3 272 0,-2 2 48 0,-3-3 16 15,2-5-800-15,-2 4-160 0,-1 4-16 0,-1 1-16 16,-1 0-96-16,1 2-32 0,-3 3 0 0,0 2 0 16,-1 3-336-16,0 5-64 0,-6 1-16 0,-1 5 0 15,-6 2-128-15,-1 2-16 0,-4 3-16 0,4 5 0 16,4 4 160-16,1 4 48 0,1 2 0 0,4 0 0 16,-1 0 16-16,3 1 16 0,1-1 0 0,6-2 0 15,3 0-208-15,5-4-64 0,-1-2 0 0,4-2 0 16,4-2-128-16,-1-2-128 0,4-5 144 0,2 0-144 15,5 2 0-15,2-3 0 0,3-7-128 0,2 0 128 16,1-3-640-16,2-3 0 16,2-2-16-16,4-4-9824 0,2-4-1952 0</inkml:trace>
  <inkml:trace contextRef="#ctx0" brushRef="#br0" timeOffset="40694.536">8440 16121 18431 0,'-18'-1'816'0,"7"1"160"0,-2 0-784 0,0-2-192 16,-3 0 0-16,1 4 0 0,-1 5 4016 0,0 2 752 16,-2-1 160-16,2 1 16 0,-1 1-3984 0,1 5-784 0,0-3-176 0,0 3 0 15,-3 3 0-15,1 0 0 0,1 1 0 0,4 2 0 16,3 3 0-16,3-2 0 0,0-1 0 0,0-3 0 15,3-2 0-15,0 1 0 0,8-4 0 0,-1-2 0 16,1-3 0-16,1 2 0 0,-2-3 0 0,3-1 0 16,5-5 128-16,0-1-128 0,1 0 0 0,2-3 128 15,1-4 0-15,0-3 0 0,-1-3 0 0,0 1 0 16,1 1 0-16,0-2-128 0,-2-4 192 0,-1 1-64 16,0 0-128-16,-1 1 128 0,0 2-128 0,-3 0 128 15,0 1-128-15,-3 2 0 0,2 1 144 0,-2 1-144 16,-5 8 0-16,0 0 0 0,6-3 0 0,-6 3 0 15,0 0 0-15,5 9 0 0,0 4 0 0,-3 0 0 0,0-2 0 0,-1 4 0 16,-1 3 0-16,2-3-128 16,1-5 128-16,1 1 0 0,-2 1 0 0,2 1 0 0,0-4 0 15,1-2 0-15,-5-7 0 0,8 5 0 16,1 5-1072-16,1-5-224 0,1-3-48 16,1-2-8960-16,1-1-1792 0</inkml:trace>
  <inkml:trace contextRef="#ctx0" brushRef="#br0" timeOffset="41126.062">9061 15882 17503 0,'0'0'768'0,"-6"-4"176"0,6 4-752 0,0 0-192 0,0 0 0 0,0 0 0 15,-8-2 3456-15,0 2 672 0,-1-1 128 0,1 5 32 16,-2-1-3456-16,-2 1-672 0,-4 3-160 0,2 3 0 16,2 0 0-16,-3 3 0 0,-1 0 160 0,2 3-160 15,2 0 224-15,1 1-32 0,1-1-16 0,-2-1 0 16,1 3-176-16,4-3 192 0,0 1-192 0,4 0 192 16,0 1-192-16,1 2 192 0,2 0-192 0,1 2 192 15,3-2 64-15,2 2 0 0,-1 0 16 0,4 2 0 16,0-2 16-16,-1 0 0 0,-1-3 0 0,2 3 0 15,0 0-112-15,1-1-32 0,-2-1 0 0,1-2 0 0,-1 1-144 16,0-2 0-16,-4 1 0 0,0-2 128 0,0 1-128 16,-4-4 128-16,-3 1-128 0,1 0 128 0,-2 0 128 0,-1-1 0 15,-4-1 16-15,-1 0 0 16,-1 0 160-16,-1-2 16 0,-3-2 16 0,0-3 0 0,-3 0-64 0,1-2-16 16,-1-1 0-16,-1-1 0 0,0-1-384 15,-2-3 0-15,-1-1 128 0,1-2-128 16,1-1-384-16,3-2-96 0,1-1-32 0,2-1 0 15,5-2-1856-15,2 2-384 0,3 3-80 0,4 9-7184 16,4-9-1440-16</inkml:trace>
  <inkml:trace contextRef="#ctx0" brushRef="#br0" timeOffset="41676.445">9305 16147 15663 0,'0'0'1392'0,"0"0"-1120"0,-6 1-272 0,6-1 0 16,-8 6 2112-16,8-6 384 0,-5 6 64 0,5-6 0 15,-3 10-1664-15,3-10-352 0,-1 10-64 0,2 1-16 16,-1-1 368-16,4-2 80 0,-4-8 16 0,7 5 0 16,2 1 64-16,2-3 16 0,0-2 0 0,1 1 0 0,1 0-368 0,2-2-64 15,1-2 0-15,2-1-16 0,-1 0-80 0,4-2-16 16,-1 1 0-16,1-3 0 0,-3-2-16 0,3 2-16 16,2 1 0-16,0 0 0 0,-1-4-48 0,0 0-16 15,-5-1 0-15,0 1 0 0,-4-4-144 0,-2 2-32 16,-2 2 0-16,-3-5 0 0,1 0-16 0,-3 0-16 15,-4-1 0-15,-2 1 0 0,-2 0-160 0,-6 0 160 16,-2-1-160-16,-4 2 160 0,-1 3-32 0,-3 4-128 16,-1 0 192-16,-1 4-64 0,0 3-128 0,-1 3 160 15,2 5-160-15,-1 2 160 0,-2 1-160 0,0 5 128 16,0 5-128-16,-2 3 128 0,0 3-128 0,1 2 0 16,-2 5 0-16,1 3 0 0,0 0 0 0,1 1 0 15,4-1 0-15,1-2 0 0,5-2 0 0,4-1 0 16,1-1 128-16,7-4-128 0,6-2 192 0,7-5-64 0,5 0 0 0,3 0 0 15,4 0 0-15,1-1-128 0,4-8 192 0,1 0-64 16,4 0-128-16,1-3 0 0,3-3 0 0,1-2 0 31,2-3-1264-31,7 0-176 0,8 1-32 0,-1 0-10544 0,-4-1-2096 0</inkml:trace>
  <inkml:trace contextRef="#ctx0" brushRef="#br1" timeOffset="78551.977">20314 17434 20271 0,'0'0'1792'0,"0"0"-1424"0,9-7-368 0,-9 7 0 16,9-5 0-16,-2-1-192 0,-7 6 32 0,0 0 0 15,0 0 160-15,8-4 0 0,-8 4-144 0,7-3 144 16,-7 3 0-16,0 0 0 0,8-8-144 0,-8 8 144 16,0 0 0-16,0 0 0 0,0 0 0 0,0 0 0 15,5-8 176-15,-5 8-16 0,0 0 0 0,0 0 0 16,0 0 192-16,0 0 32 0,0 0 16 0,-4-7 0 0,4 7 16 16,0 0 0-16,-9-7 0 0,1 4 0 0,1 2 64 0,-2-2 16 15,-3 0 0-15,0 1 0 0,-2-1-176 0,0 0-48 16,0 2 0-16,-3 1 0 0,-3-2-16 15,0 0-16-15,-1 0 0 0,-1 0 0 0,-3 2-240 0,-1-4 0 16,-5 2 128-16,-2 0-128 0,-2-1 176 0,-1 1-16 16,-1 0 0-16,-1 1 0 0,1-3-32 0,-2 0-128 15,0 2 192-15,-3-1-64 0,-2 1-128 0,-4-3 0 16,-3-1 144-16,-3 1-144 0,-1 1 128 0,1-2-128 16,1 1 160-16,-1-1-160 0,-2 1 224 0,-6-2-48 15,-6 3-16-15,1 0 0 0,1-3 64 0,0 4 16 16,1-3 0-16,-1 0 0 0,0-1 16 0,-3 0 0 15,1 1 0-15,4-2 0 0,1 3 0 0,0-2 0 16,-1-3 0-16,-4 2 0 0,-4 2-48 0,1 0 0 0,2 1 0 0,1-1 0 16,-1 1-64-16,-4-1-16 0,-4-3 0 0,2 5 0 15,4 3 80-15,3-2 16 0,2-4 0 16,-6 2 0-16,-2 1 16 0,0-1 0 0,-3-3 0 16,4-2 0-16,0 5-240 0,2 1 0 0,-2 4 128 0,-4-1-128 15,-1-4 0-15,1 1 0 0,3 3 0 0,-1 0 0 16,-5-2 0-16,2 0 0 0,1-1 0 0,2 2 0 15,2-1 0-15,-2 4 0 0,-1 2 0 0,-1-3 0 16,-2-4 128-16,5-1-128 0,2 4 0 0,-2 1 144 16,-4-1-144-16,0-2 128 0,1-3-128 0,1 3 128 15,3 2-128-15,-4 1 0 0,-4 0 0 0,2-2 128 16,-1-3-128-16,4 3 0 0,3 1 0 0,-4 1 0 16,-2 0 0-16,-1-3 0 0,2 0 0 0,2 0 128 0,5 3-128 15,-4 0 128-15,1 0-128 0,1 0 128 0,1-1-128 0,3-1 0 16,4-2 0-16,-1 0 0 0,-4 3 0 0,2 0 0 15,5-1 0-15,-3 1 0 0,2-1 0 0,1 2 0 16,0 3 0-16,0 0 0 0,-2-1 0 0,0-2 0 16,1-3 0-16,-1 2 0 0,5 1 0 0,-1 0 0 15,-3-2 128-15,2 1-128 0,-1 4 0 0,2-2 0 16,4-2 0-16,1 3 0 0,3 0 0 0,2 3 0 16,-1-3 0-16,1 0 0 0,3 2 128 0,-3-2-128 15,5-2 128-15,1 1-128 0,2 4 160 0,1-1-160 16,3-1 192-16,-2 0-192 0,-3 2 0 0,0 0 0 15,-1 3 0-15,0-3 0 0,0 0 128 0,1 2-128 16,1 2 0-16,2-1 0 0,4-3 0 0,-2 2 0 0,2-3 0 16,-2 2 0-16,1-1 0 0,-1-2 0 0,1-4 0 0,0 3 0 15,3 3 0-15,2 3 0 0,0 0 0 0,2-4 0 16,2 0 0-16,-1 1 0 0,1 0 0 0,1 0 0 16,-1-2 0-16,2 1 0 0,-4 2 0 0,1 2 0 15,-1-4 0-15,2-1 0 0,0 3 0 0,-1-1 0 16,1 0 0-16,0 2 0 0,4-1-128 0,-2-2 128 15,5 0 0-15,-1-1 0 0,2 0 0 0,2 1 0 16,-2-1 0-16,3 0 0 0,1 0 0 0,1 1 0 16,1 0 0-16,2 1 0 0,0-2 0 0,2 0 0 15,3-1 176-15,2 4-176 0,0-3 160 0,6-3-160 16,-4 7 0-16,4-7 0 0,-3 6 0 0,2 3 0 16,1-9 0-16,1 9 0 0,0 2 0 0,2-2 0 15,-3-9 0-15,5 13 0 0,-1 0 0 0,1 0 0 0,0 3 0 16,2 0-128-16,-3 2 128 0,2 3 0 0,-3 2 0 0,2 3 0 15,0 3-128-15,0 1 128 0,1-1 0 0,-1 2 0 16,-3 1 128-16,3 0-128 0,-3 0 0 0,1 2 0 16,0 0-128-16,-2 2 128 0,-1 4 0 0,-3 2 0 15,1 6 0-15,-1 0 0 0,-4 2 0 0,0-4 0 16,-3-2 0-16,-1-2 0 0,0 0 0 0,3-18 0 16,0 6 0-16,-3 3 0 0,0 2 0 0,1 1 128 15,-3 0-128-15,1 0 0 0,0 0 0 0,-9 27 0 16,3-15 128-16,3-7-128 0,1-6 0 0,1-4 0 15,-1-4 0-15,3 0 0 0,1-2 0 0,2-3 128 16,0 0-128-16,-1-2 0 0,3-3 0 0,0 1 0 0,1-2 0 16,0 0 0-16,-1-3 0 0,2-1 0 0,1-1 0 0,1 0 0 15,2-11 0-15,-1 12 0 0,-3-1-144 0,4-11 144 16,0 0-208-16,0 0 48 0,5 14 16 16,-5-14 0-16,6 13 144 0,-6-13-208 0,14 13 80 0,-1-3 128 15,0-1-144-15,3-1 144 0,4 2 0 0,0-4 0 16,-20-6 0-16,0 0 0 0,0 0 0 0,0 0 0 15,0 0 0-15,0 0 0 0,0 0 0 0,0 0 0 16,0 0 0-16,0 0 0 0,0 0 0 0,0 0 0 16,0 0 0-16,0 0 0 0,0 0 0 0,0 0 0 15,0 0 0-15,0 0 0 0,0 0 0 0,0 0 0 16,0 0 0-16,0 0 0 0</inkml:trace>
  <inkml:trace contextRef="#ctx0" brushRef="#br1" timeOffset="79571.747">20244 18995 37631 0,'-1'-19'608'0,"-1"-4"-480"0,-1-2-128 16,2 0 0-16,-1-3 0 0,-2 1 128 0,2-2-128 0,0 0 0 0,1 0 128 15,-1-3-128-15,-1-1 0 0,-2-4 128 0,3 0-128 16,1 0 128-16,0 10-128 0,1-2 192 16,0-3-48-16,-1-2 0 0,0-3 0 0,0 0-16 0,1-2 0 15,1 2 0-15,0-29 0 0,-2 11 0 0,2 8-128 16,1 3 192-16,0 2-64 0,1 0 32 0,0 5 0 16,-2 3 0-16,2 5 0 0,-1 3 32 0,2 1 16 15,0 3 0-15,-2 1 0 0,1 4-16 0,-1 1-16 16,0 1 0-16,0 4 0 0,-1-1-32 0,-1 5 0 15,0 1 0-15,1 1 0 0,2 0-144 0,-1 0 0 16,-1 1 0-16,-1 4 0 0,0 0-128 0,0 0 128 16,3-4-160-16,-3 4 160 0,0 0-128 0,0 0 128 15,0 0 0-15,0 0-144 0,6-4-176 0,-6 4-16 16,0 0-16-16,0 0 0 16,5-6-1632-16,-4 1-336 0,0 0-64 0</inkml:trace>
  <inkml:trace contextRef="#ctx0" brushRef="#br1" timeOffset="81475.719">16822 9813 19519 0,'-10'-9'864'0,"5"5"176"0,5 4-832 0,-4-4-208 0,0-2 0 0,4 6 0 15,-9-2 144-15,9 2-16 0,0 0 0 0,-11 0 0 16,1-1-128-16,-2 2 128 0,2 1-128 0,-2 1 128 16,-4 2-128-16,1-1 0 0,-1 0 0 0,-2 0 0 15,-2 4 0-15,1-2 0 0,-3 0 0 0,0 0 0 16,-2 1 144-16,-1-2-144 0,-4-1 160 0,-1 0-160 15,-2 1 256-15,-5-1-64 0,2-1 0 0,1-1 0 16,0-2 80-16,2 0 16 0,-2-1 0 0,3-1 0 16,5 2 0-16,-1 0 0 0,3-1 0 0,3 1 0 15,3 1 128-15,1-1 32 0,2-2 0 0,1-1 0 0,2-2-80 16,2 3-16-16,-1 2 0 0,3-1 0 0,0 0-80 0,0 0-16 16,2-1 0-16,6 2 0 0,-7 0-128 0,7 0-128 15,-8 3 144-15,8-3-144 0,-7 3 0 0,0 3 0 16,3 1 0-16,3 3 0 0,-1 0 0 0,-1 2 0 15,-1 1-176-15,-1 2 176 0,0 0-144 0,-1 1 144 16,1 0 0-16,-3 6 0 0,2 4 0 0,-1 4 0 16,-2-1 0-16,0 2 0 0,-1-1 0 0,-1 3 0 15,3 3-160-15,0-1 160 0,0-3 0 0,2 5 0 16,-1 0 0-16,2 2 0 0,-1-2 0 0,3 2 0 16,-3-1 0-16,1 2 176 0,-3 1-176 0,1 0 160 15,4 0-160-15,-3 4 160 0,-2 4-160 0,1-1 0 16,0-2 0-16,0 2 0 0,0-3 128 0,2 0-128 0,-4-3 0 15,2 0 128-15,-1-2-128 0,1 3 0 0,-3 2 0 0,4 5 128 16,-2-2-128-16,2-1 0 0,-2-1 144 0,0-2-144 16,-2-2 128-16,1 1-128 0,0 0 128 0,1 2-128 15,-2 1 0-15,1 1 144 0,-1-7-144 0,1 1 0 16,1-3 192-16,0-1-192 0,-2-3 192 0,0 1-192 16,-3 0 176-16,2-1-176 0,1 0 160 0,0 2-160 15,-4 0 144-15,0 0-144 0,1 2 128 0,2-2-128 16,1-3 256-16,0 0-16 0,-1 1-16 0,0-2 0 15,1 1-16-15,2-3 0 0,0-3 0 0,-1 3 0 16,0 2-80-16,2 0 0 0,0-4-128 0,3-2 192 16,-4-6-64-16,2 2 0 0,3 2-128 0,-2-2 192 0,-1-6-64 15,3-1-128-15,-3 1 176 0,3 1-176 0,0-1 160 16,1-1-160-16,0-5 128 0,1 0-128 0,-2 1 128 0,2-1-128 16,1-1 0-16,0-9 128 0,0 0-128 0,1 9 192 15,2 0-192-15,-3-9 192 0,0 0-64 0,0 0 0 16,0 0 0-16,10 2 0 0,1-1 32 0,1-2 0 15,-1-1 0-15,3 0 0 0,1 1-32 0,6 0 0 16,2-1 0-16,3-1 0 0,2-1-128 0,-1 2 160 16,3 2-160-16,1 0 160 0,0-1-160 0,1 0 0 15,1 0 144-15,3 2-144 0,1 2 0 0,2-1 144 16,1-2-144-16,-1 4 0 0,-2 1 128 0,2 1-128 16,-3-1 0-16,-1 1 0 0,1-3 0 0,-5 4 0 0,0 2 0 0,0 0 0 31,-1-1-1008-31,-5 0-256 0,-2-3-48 0</inkml:trace>
  <inkml:trace contextRef="#ctx0" brushRef="#br1" timeOffset="82922.254">24357 10600 4607 0,'-9'-11'192'0,"4"6"64"0,-2 1-256 0,-3 0 0 0,1 0 0 0,0 0 0 16,2-3 1568-16,-1 3 272 0,0 2 48 0,8 2 16 15,-8-7-1088-15,0 2-224 0,0 0-32 0,8 5-16 16,0 0-96-16,-8-3 0 0,3-2-16 0,5 5 0 16,0 0 272-16,0 0 64 0,0 0 16 0,0 0 0 15,0 0-144-15,0 0-48 0,11-1 0 0,0-3 0 16,2-4-400-16,5 2-192 0,3 1 160 0,1 1-160 15,2-2 256-15,0-2-32 0,2-3-16 0,3 3 0 16,1 2-16-16,-1 1 0 0,-1-3 0 0,1 3 0 16,0-2 48-16,0 2 0 0,-2 3 0 0,-2 0 0 15,-3-1 16-15,-3-1 0 0,-1 0 0 0,-3 2 0 16,0 1 0-16,-5 1 0 0,-10 0 0 0,9 2 0 0,0 3-80 16,-9-5-16-16,7 6 0 0,-2 2 0 0,-5-8-160 0,6 10 0 15,0 1 144-15,-2 0-144 0,-2 0 0 0,1 1 0 16,1 2 0-16,-1 3 128 0,-1 1-128 0,-1 0 128 15,1 2-128-15,-1 2 128 0,-1 3-128 0,-1 4 0 16,-2 0 0-16,2 1 0 0,-2 5 0 0,0 5 128 16,0 4-128-16,0 1 0 0,1-3 0 0,1 0 0 15,-3-1 0-15,3 2 128 0,0 1 0 0,1 4 0 16,0 0 0-16,0 3 0 0,1 1-128 0,0 1 0 16,-2-2 0-16,1-3 0 0,0-2 0 0,3 3 0 15,0-3 0-15,0 0 0 0,0-1 128 0,2-2 16 16,1-2 0-16,1 1 0 0,-1-2-144 0,-2-2 0 15,-2-3 0-15,1-1 0 0,2 1 0 0,-4-1 0 16,-2-3 0-16,-2 2 0 0,2 1 160 0,-1 0 0 0,-1 0 0 0,1-2 0 16,-1-3-32-16,1 0-128 0,-2 0 192 0,2-1-64 15,-1-1-128-15,1-5 160 0,0 0-160 0,1 0 160 16,-2 0-160-16,2 0 0 0,-2-1 144 0,1-1-144 16,0-4 0-16,1 1 144 0,0-2-144 0,0-1 0 15,-2-6 192-15,3-8-192 0,-2 12 192 0,1-2-192 16,0 0 240-16,1-10-64 0,0 0-16 0,0 0 0 15,-1 9 160-15,1-9 16 0,0 0 16 0,0 0 0 16,0 0 32-16,0 0 16 0,0 0 0 0,0 0 0 16,0 0-32-16,0 0-16 0,0 0 0 0,-2 7 0 15,2-7-112-15,0 0-32 0,0 0 0 0,0 0 0 16,-7 0-32-16,-2 0-16 0,-1-1 0 0,-2-1 0 0,-2 0 48 0,-2 0 16 16,-1 4 0-16,-8-2 0 0,-6-4 112 0,-1 3 32 15,0 2 0-15,-5 1 0 0,-6 1 128 16,-3 1 16-16,-3-2 16 0,-1 3 0 0,-1 3-144 15,-4 0-48-15,-3-3 0 0,-4 4 0 0,-1 0-208 0,-3 3-128 16,-1 3 128-16,-2 2-128 0,-5-2 0 0,-3 3-128 16,-2 4 0-16,1 1-11632 15,8 2-2320-15</inkml:trace>
  <inkml:trace contextRef="#ctx0" brushRef="#br1" timeOffset="98774.306">17933 12848 17503 0,'-16'0'768'0,"8"0"176"0,0 2-752 0,8-2-192 15,-10 0 0-15,10 0 0 0,-8 0 0 0,8 0 160 16,0 0-160-16,0 0 160 0,0 0 288 0,0 0 64 16,0 0 16-16,0 0 0 0,0 0 16 0,0 0 0 0,0 0 0 0,0 0 0 15,0 0 32-15,0 0 16 16,0 0 0-16,0 0 0 0,0 0 80 0,10 0 16 0,1-4 0 0,1-2 0 15,3 1 128-15,1-4 16 0,2-4 16 0,3-1 0 16,1-3-144-16,2-2-48 0,5-3 0 0,2 0 0 16,1-1-256-16,6-1-48 0,1-3-16 0,4-5 0 15,0-3 0-15,4-1 0 0,1 1 0 0,4-3 0 16,6-3-16-16,4-3-16 0,4 0 0 16,1-1 0-16,-2-2-128 0,2-1-32 0,3 0 0 0,-3 3 0 15,2-1-144-15,-1-1 128 0,-3 2-128 0,-1 0 128 16,-1-3-128-16,0 2 192 0,1-2-192 0,1 0 192 15,-1 1 0-15,-4 3 0 0,-5 1 0 0,0 0 0 16,2-1-16-16,1 0 0 0,4-4 0 0,1 1 0 16,2 1-32-16,-1 1 0 0,-5 1 0 0,0 3 0 0,-1 0-16 0,0 3-128 15,-3 2 192-15,4 0-64 0,-1 0-128 0,-3 1 160 16,-3 0-160-16,-2 3 160 0,-1 0-32 0,-2 2-128 16,-3 2 192-16,1 1-64 0,1 3-128 0,-1 0 128 15,-2 1-128-15,-4 0 128 0,-1 4-128 0,-3 0 128 16,0 1-128-16,1-1 128 0,-1-2-128 0,-1 0 160 15,1 0-160-15,3-1 160 0,-2 2-160 0,1-2 0 16,1 3 144-16,-2-3-144 0,-2 1 0 0,-2 1 144 16,-1 1-144-16,-1 2 0 0,-1-2 144 0,-1 3-144 15,-1 3 0-15,0 0 144 0,-4 0-144 0,-2 2 128 16,-1 0-128-16,-3 2 128 0,0 2-128 0,0 0 0 16,1 0 0-16,-2 2 128 0,-5-1-128 0,1 2 0 15,-3 0 0-15,2 1 128 0,-2 1-128 0,0 0 0 16,1 1 0-16,-6 1 0 0,-4 0 0 0,0 0 0 15,0 0 0-15,0 0 0 16,0 0-560-16,0 0 16 0,0 0 0 0,0 0 0 16,0 0-2240-16,0 0-448 0,-8 11-96 0</inkml:trace>
  <inkml:trace contextRef="#ctx0" brushRef="#br1" timeOffset="99242.331">21297 10127 19343 0,'0'0'848'0,"0"0"192"0,-3-8-832 0,3 8-208 0,0 0 0 0,0 0 0 0,0 0 976 0,8-4 160 15,-3-4 16-15,3 2 16 0,4 1-928 0,4-2-240 16,3 0 0-16,4-1 0 0,3 0 224 0,-1 1 0 16,3-2 0-16,0 0 0 0,1 0 128 0,2-1 32 15,-1 0 0-15,1 2 0 0,0 0 48 0,2 0 16 16,0 2 0-16,0 1 0 0,0 1-48 0,-1 0 0 16,-1 0 0-16,-2 2 0 0,-2 1-80 0,-1 5-32 15,-1 3 0-15,-2-2 0 0,-6 0-80 0,1 0-16 16,-2 3 0-16,-2 2 0 0,-2 3 32 0,-5 0 0 15,1 3 0-15,-3 1 0 0,-1 4 128 0,-2 1 32 0,-1 1 0 0,-2 0 0 16,0 0 64-16,-1 0 32 0,-3-1 0 0,2 2 0 16,-1 0-80-16,-3-2-16 15,-1-4 0-15,1 3 0 0,-2 1-32 0,0-3-16 0,-1-4 0 0,1 1 0 16,-2 1-80-16,0-1-32 0,-2-4 0 0,2-1 0 16,-2-2-224-16,2-2 176 0,0 1-176 0,2-3 160 31,0-3-592-31,9-2-112 0,-7-1-32 0,7 1 0 15,-8-6-2544-15,5-3-512 0</inkml:trace>
  <inkml:trace contextRef="#ctx0" brushRef="#br1" timeOffset="100631.946">23422 9515 24815 0,'1'-21'1088'0,"0"11"256"0,-1 0-1088 0,0 2-256 0,0 8 0 0,0-10 0 15,-1-2 0-15,0 4 0 16,1 8 128-16,-5-8-128 0,2-3 336 0,0 1 16 0,0 3 0 0,-3 1 0 16,6 6 224-16,-5-4 32 0,-1-2 16 0,-2 2 0 15,3 0 80-15,-4 3 0 0,1 2 16 0,-4-2 0 16,-1-2-128-16,-3 4-16 0,-3 5-16 0,-3 2 0 16,-3 2-48-16,-1 1-16 0,1 3 0 0,-3 2 0 15,-6 4-272-15,0 4-48 0,0 2-16 0,2 3 0 16,3 4-32-16,1-2-128 0,4 0 192 0,0 0-64 15,4-1 0-15,1 1-128 0,0 1 192 0,7-3-64 16,1-1-128-16,4-1 0 0,1-3 0 0,3-2-176 16,2 3 176-16,3-2 0 0,3-1 0 0,3-2 0 15,1-5 0-15,2 1 128 0,1-1-128 0,1 1 128 0,3-4 0 16,0-2 0-16,2-4 0 0,0-2 0 0,1-3 0 0,3-1 0 16,3-4 0-16,3 2 0 0,1 0-128 0,-1-1 192 15,1-6-64-15,3 0 0 0,2-1-128 16,-1 1 192-16,-2-3-64 0,-2-1 0 0,0-2-128 0,-2-3 144 15,-5-3-144-15,3 2 160 0,-5 0-160 0,0 0 0 16,-2-2 144-16,1 1-144 0,-3-1 128 0,-1 3-128 16,1-1 160-16,-4 0-160 0,-2 3 160 0,0-2-160 15,-3 1 160-15,0 0-160 0,-3-1 128 0,0 2-128 16,-2 1 0-16,0-1 144 0,0 1-144 0,-4-2 0 16,0 0 144-16,-2 2-144 0,-2 4 0 0,-1-1 0 15,0-3 0-15,-2 2 128 0,-2-2-128 0,0 3 0 16,-2 1 0-16,1-2 128 0,0-3-128 0,-1 0 0 15,-1 5 0-15,0 1 0 0,0 1 0 0,0 4 0 16,-1 2 0-16,0-2-128 0,-2 2 128 0,-1 2 0 0,1 2 0 0,-4 2-128 16,-1 2 128-16,-2-1 0 0,0 7-144 0,-3-2 144 15,2-5 0-15,0 4 0 0,-2 2-144 0,1 0 144 16,0 3 0-16,0 0 0 0,3-2 0 0,1 6 0 16,1 2-160-16,3 3 160 0,-1 2-128 0,1 0 128 15,-1 3 0-15,1 1-160 0,-2-2 160 0,2-1 0 16,1 0 0-16,1-1-128 0,-1-3 128 0,2 3 0 15,3 2 0-15,2-1 0 0,-2-3 0 0,3-2 0 16,2 0 0-16,0 0 0 0,4 0 0 0,1-1 0 16,1-2 0-16,2-1 0 0,2-3 0 0,2 1 0 15,-1 0 0-15,3 0 0 0,3-3 0 0,2 1 0 16,3-2 0-16,0-2 0 0,1-2 0 0,-1-1 0 16,3 0 192-16,1-2-48 0,2-3-16 0,1-1 0 15,0 1-128-15,2-2 0 0,1-3 0 0,2-1 0 0,1-3 0 0,-1-1 0 16,-2 0 176-16,3-3-176 0,2 2 128 0,-2-2-128 15,0-3 0-15,-2 2 0 0,2 1 176 0,-1-1-176 16,0-2 192-16,-5-4-192 0,-2-4 0 0,1 2 0 16,1 2 0-16,-1 2 0 0,-4-2 128 0,-1-1-128 15,2-1 144-15,-3 2-144 0,-2 3 0 0,-2-2 128 16,-2-2-128-16,1 0 0 0,-3 1 0 0,-2 2 0 16,0-1 128-16,-4 0-128 0,0 0 0 0,-1 2 0 15,-2-1 128-15,-2 0-128 0,0 1 0 0,0 2 0 16,-3 2 128-16,0 1-128 0,1-3 0 0,-5 1 0 15,0-1 0-15,1 2 0 0,-3 4 0 0,-2-2 0 16,1 0 0-16,-1 3 0 0,-1-1 0 0,1 2 0 0,-1 2 0 16,0-1 0-16,-1 0 0 0,-3 0 0 0,0 1-128 0,-2 2 128 15,-1 4 0-15,-2 2 0 0,-2-2-128 0,3 2 128 16,3 1 0-16,-2 2 0 0,-4 2-128 0,2 0 128 16,2 1 0-16,-2 2-128 0,0 2 128 0,3 0 0 15,4-5 0-15,0 7 0 0,-3 3 0 0,3 4 0 16,1 2 0-16,-2 0-160 0,2-1 160 0,0 3-192 15,-1 4 192-15,3 0 0 0,0-2 0 0,-1 1 0 16,3-2 0-16,0 1-128 0,4-1 128 0,2 0-128 16,-1-1 128-16,5-2 0 0,1-1 0 0,1 1 0 15,-1 1 0-15,3-3 0 0,3-1 0 0,2-4 0 16,2 1 0-16,2 0 0 0,-3-3 0 0,7 0 176 16,1 2-176-16,3-3 0 0,-1-1 0 0,5-1-176 15,-1-4 176-15,2-2 0 0,-2-1 128 0,1-4-128 0,1-1 0 16,4-1 128-16,1-4-128 0,5-3 0 0,4-2 128 15,-1-3-128-15,-2-3 160 0,3 0-160 0,3-4 128 0,0 0-128 16,-2-2 0-16,-2-4 144 0,-4-3-144 0,-1-3 192 16,1-2-192-16,-2 2 192 0,-3 4-32 0,-3-1 0 15,-2 1 0-15,-3 2 0 0,-2 5 96 0,-6 3 32 16,-2 0 0-16,-1 5 0 0,-6 0-112 0,-2 3-32 16,-1 2 0-16,0-1 0 0,-2-1-144 0,-2 3 0 15,-1 0 0-15,-2 2 128 0,8 5-288 0,-9-1-64 16,-2-1-16-16,1 5 0 15,-2 0-1520-15,2 2-304 0,3 2-64 0,-1 2-8992 16,0 1-1792-16</inkml:trace>
  <inkml:trace contextRef="#ctx0" brushRef="#br1" timeOffset="103161.745">10570 18699 8975 0,'-4'10'384'0,"-1"-2"112"0,-1 0-496 0,2 1 0 0,-2-1 0 0,3 0 0 0,3-8 368 0,-3 10-32 15,-1-2 0-15,-1 0 0 16,1-1 512-16,4-7 112 0,-5 7 0 0,1-1 16 0,4-6-176 0,-7 10-32 16,-3-1-16-16,1-1 0 0,0 0 0 0,2 1 0 15,-4 0 0-15,1-1 0 0,-1 0 96 0,-2 0 32 16,-2-2 0-16,3 0 0 0,2-3-64 0,1-1-16 16,1-2 0-16,0-3 0 0,0-2 96 0,1-4 0 15,-1-3 16-15,1-4 0 0,4-3-304 0,-4-3-64 16,1-4-16-16,4-1 0 0,0-3-208 0,2-4-32 15,-2-5-16-15,4-1 0 0,1-2-64 0,-1 17-16 16,-1-7 0-16,1-3 0 0,1-6 0 0,3 0-16 16,-3-3 0-16,2-4 0 0,1-5-48 0,5-48 0 15,-1 11 0-15,2 10 0 0,-1 11-128 0,-1 5 128 0,0 2-128 0,-5 2 128 16,0 4-128-16,2 2 0 0,-1 6 0 0,1 0 128 16,-6 4-128-16,-1 5 0 0,-6 5 144 15,3 0-144-15,-1 4 176 0,0 1-48 0,-4 4 0 0,1 2 0 16,-2 5 48-16,4 0 0 0,0-1 0 0,1 2 0 15,-1 5-176-15,3 1 192 0,0 3-192 0,0 1 192 16,0 0-192-16,0 2 0 0,-2-3 144 0,1 4-144 16,3 4 0-16,0 0 0 0,0 0 0 0,0 0 0 15,0 0 0-15,13 0 0 0,-3 2-192 0,5 1 64 16,1-3 128-16,5 2-128 0,-1 0 128 0,6-1-128 16,-1-1 128-16,3 2 0 0,1 0-144 0,6 0 144 15,3-4 0-15,4 0 0 0,4-5 0 0,7 1 0 16,4-2 0-16,4-2 0 0,-2-2 0 0,4 1 0 15,0 5 0-15,7 2 0 0,1-1 0 0,4-2 0 0,0 3 0 0,3 0 0 16,0 1 0-16,3 1 0 0,4 3 0 0,0-1 0 16,0 0 0-16,0 3 0 0,3 2 0 0,5 2 0 15,1 2 0-15,1 1 0 0,-3-1 0 0,6 0 0 16,0-3 0-16,-2 3 0 0,-4 2 0 0,4-3 0 16,2-5 0-16,-4 2 0 0,-1 4 0 0,-1-2 0 15,-4-2 0-15,5 0 0 0,0-1 0 0,-2-2 128 16,0-3-128-16,-1 0 0 0,1-1 0 0,0 1 0 15,0 0 0-15,-4-3 0 0,-1-1 0 0,4-1 0 16,-1 2 128-16,-4 1-128 0,-3-1 0 0,0 1 0 16,6 0 0-16,-2 1 0 0,-2-2 0 0,0 2 0 15,-3-1 0-15,2 1 0 0,5 1 0 0,1-1 128 16,-3 2-128-16,0-3 0 0,-5 3 0 0,6 3 0 16,4 0 0-16,-3-1 0 0,-4-1 0 0,-1-1 0 0,0-3 0 15,3 3 0-15,4 3 0 0,-4-2 0 0,-6-4 0 0,2 2 0 16,0 2 0-16,-1-2 0 0,-3-2 0 15,-3 0 0-15,-3 1 0 0,-1 2 0 0,-1 3 128 0,5 1-128 16,-3-2 0-16,0 1 0 0,-6 0 0 16,2 0 0-16,-1-2 0 0,6 1 0 0,-4 1 0 0,1 2 0 15,-1-1 0-15,0 4 0 0,-3 3 0 0,2-5 0 16,1-1 0-16,1 0 0 0,-2 3 0 0,-6 0 0 16,-2-2 0-16,-4 1 0 0,-1-2 0 0,1 2 0 15,-2 1 0-15,-1-2 0 0,0-1 0 0,-7 1 0 16,-3 2 0-16,-1-2 0 0,-3-1 0 0,-1-1 0 15,-3 1 0-15,3-2 0 0,2-1 0 0,0 0 0 0,-1 1 128 0,-3-1-128 16,1 0 0-16,0-1 128 0,-4 0-128 0,0 0 0 16,1-1 0-16,0-1 0 0,3-1 0 0,0 2 128 15,2-2-128-15,-2 1 0 0,-1 1 0 16,-2-1 0-16,-2-1 0 0,-2 1 0 0,-1 0 0 0,-3-1 0 16,-2 0 128-16,-4 0-128 0,-1 1 0 0,-2-2 0 15,-1 3 0-15,-1-2 0 0,-2-1 128 0,1 1-128 16,-1-1 0-16,0 2 128 0,-3 0-128 0,1 0 160 15,1 1-160-15,0-2 160 0,-3 1-160 0,3 0 0 16,2 0 144-16,0 0-144 0,0 1 0 0,1 0 0 16,4 1 0-16,-3 0 0 0,-1 0 0 0,-1 0 0 15,0 1 0-15,-3 1 0 0,1 1 0 0,-2 0 0 0,-2 1 0 16,0-1 0-16,-1 0 0 0,-7-4 128 16,0 0-128-16,7 8 0 0,1 1 160 0,-2 0-32 0,1-2-128 15,1 2 192-15,-2 2-192 0,4-1 0 0,-1 1 0 0,1 1 0 16,1-1 0-16,-2 0 0 0,-1 1 0 0,3 1 0 15,-2 3 0-15,1 1 0 0,-2 3 0 0,2 0 0 16,-3 4 0-16,1 2 0 0,-1 0 0 16,-1 3 0-16,-2 1 0 0,-1 1 0 0,1 0 0 0,2 1 0 15,-3 0 0-15,1 0 0 0,2 2 0 0,-2-1 0 16,0 0 0-16,-1 3 0 0,-1 6 0 0,0 0 0 16,1-2 128-16,-3-1-128 0,-2-3 176 0,-1 2-176 15,1 1 288-15,0 4-48 0,-2 0-16 0,2-17 0 16,1 6 0-16,-1 3 0 15,0 2 0-15,1 1 0 0,0 0-96 0,1-1-128 0,0 0 176 0,2 32-176 0,1-13 128 16,-1-7-128-16,2-4 0 0,-1-2 0 0,2-2 144 0,0 0-144 16,0-2 0-16,3 0 144 0,-3-3-144 0,4 5 0 15</inkml:trace>
  <inkml:trace contextRef="#ctx0" brushRef="#br1" timeOffset="104634.648">16343 12945 7359 0,'0'0'320'0,"0"0"80"0,0 0-400 0,0 0 0 0,0 0 0 0,10-1 0 16,1-2 3936-16,3 0 704 0,2-1 144 0,5 0 16 16,1-3-3840-16,4-3-768 0,-1-4-192 15,6 1 0-15,3-1 416 0,3 1 32 0,4-2 16 0,2-3 0 16,4-3 0-16,3 1 0 0,0 2 0 0,1-4 0 16,2-4 144-16,-1 2 32 0,2 0 0 0,3 0 0 15,3 1-144-15,4-3-32 0,4-1 0 0,-4-3 0 16,-1 3-176-16,1-2-32 0,2 1-16 0,4-2 0 15,5-1 80-15,-4 0 32 0,0 0 0 0,-1-2 0 16,2-3 64-16,3 0 16 0,2 0 0 0,0 0 0 0,-5 2-64 16,2 2-16-16,0-2 0 0,0 2 0 0,2 0-32 15,-2 2-16-15,1 0 0 0,0-1 0 0,0-2-96 0,2-1-16 16,3 1 0-16,-2 1 0 0,-1 1-16 0,0 2-16 16,0 0 0-16,1 2 0 0,0 0-160 0,-2 1 192 15,-2 0-192-15,0 1 192 0,0-1-192 0,5-1 0 16,-3 1 0-16,0 2 128 0,-2-2-128 0,-3 0 0 15,-2-4 144-15,1 3-144 0,3 2 144 0,-2-1-144 16,-3-1 192-16,-1 1-192 0,-2 0 192 0,-1 3-64 16,-1 1 0-16,2 0-128 0,1 1 128 0,-5 0-128 15,-6 0 0-15,-1 0 0 0,-2-2 0 0,-2-2 0 16,2-1 128-16,-3 1-128 0,0 1 0 0,-1-2 128 16,-1-4-128-16,-4 6 0 0,-4 1 144 0,-1 2-144 15,-2 0 0-15,-2 1 144 0,-1 0-144 0,0 2 192 16,-1 2-192-16,0-1 192 0,-1-1-192 0,-2 0 0 0,-1 1 0 0,0 1 128 15,-1 1-128-15,-1 0 0 0,-3-2 0 0,1 2 0 16,-3 2 0-16,0 0 0 0,-1-1 0 16,-2 2 0-16,-3-1 0 0,2 1 0 0,-2 1 0 0,-1 0 0 15,-1 1 0-15,3 0 0 0,-1 2 0 0,-3 2 0 16,-2 0 0-16,0 2 0 0,0 0 0 0,-1 1 0 16,-3 1-192-16,2 2 192 0,3 0-160 0,-4 1 160 15,-7-1-352-15,0 0 32 0,0 0 0 0,5 6 0 16,-5-6-384-1,6 7-64-15,-6-7 0 0,4 10-16 0,-1-2-1680 16,-3-8-336-16,3 10-64 0,-4-1-10816 0</inkml:trace>
  <inkml:trace contextRef="#ctx0" brushRef="#br1" timeOffset="105016.198">21778 10122 20271 0,'-4'-23'896'0,"3"11"192"0,1 1-880 0,4 2-208 16,4 2 0-16,4-1 0 0,-1-2 1632 0,7 0 288 15,3 4 48-15,1 2 16 0,1 4-1600 0,1-1-384 16,0-4 0-16,0 1 0 0,-1 2 0 0,2 1 192 0,-1-2-192 15,1 3 192-15,-2 2-48 0,4 1 0 0,1 1 0 0,-2 1 0 16,-4 3-144-16,-3 4 192 0,-2 4-192 0,-1 3 192 16,-4-1-192-16,1 1 128 0,-2 5-128 0,-4 3 128 15,-3 4 128-15,-3 3 0 0,-2-1 16 0,-4 5 0 16,-3 4 64-16,1 1 16 0,0 0 0 0,-2-2 0 16,-3-5-16-16,-1-2 0 0,-2-1 0 0,-1-2 0 15,1-4 16-15,-2-1 0 0,1-3 0 0,2-3 0 16,-1 1-176-16,3-5-48 0,2-1 0 0,0-1 0 15,3-3-320-15,0-1-80 0,3-5-16 0,4-5-9616 16,0 0-1920-16</inkml:trace>
  <inkml:trace contextRef="#ctx0" brushRef="#br1" timeOffset="106068.716">23424 9209 32255 0,'-7'-10'2864'0,"7"10"-2288"0,0 0-576 0,0 0 0 32,-5-6-432-32,5 6-192 0,0 0-32 0,0 0-16 0,-8-4 496 0,8 4 176 0,-7 0 0 0,1 5-144 15,-1 0 144-15,2 2-208 0,5-7 80 0,-8 8 128 16,-1-4 0-16,0 3 0 0,-1 1 0 0,-1 0 0 15,-1-1 0-15,-2 2 0 0,0 0 0 0,-1 4 0 16,-3 1 0-16,2 2 0 0,-1 4 144 0,1 2-16 16,-2 2-128-16,0 4 176 0,-4 5-176 0,0 4 192 15,-1 4-192-15,0 2 192 0,1 2-192 0,2 0 192 16,3 1-192-16,0-3 0 0,2 0 144 0,3-2-144 16,2-3 0-16,2 0 0 0,3-3 0 0,0-3 128 0,3-4 0 15,2-2 0-15,2-4 0 0,4-4 0 0,-1 0 0 0,5-3 0 16,-1 0 0-16,4-5 0 0,4-3 256 0,4-1 48 15,4-2 16-15,2-4 0 0,3-2-64 0,1-1-16 16,0-2 0-16,1-2 0 0,1-3-128 0,0-1-32 16,-3-2 0-16,1-2 0 0,-1-1-48 0,1-3-16 15,1-2 0-15,1-1 0 0,0-1-144 0,0-1 192 16,0 0-192-16,-2-3 192 0,1-1-192 0,-1-1 128 16,-7 0-128-16,-1 3 128 0,-2 2-128 0,-3 0 0 15,-4-2 144-15,-2 1-144 0,-1 1 0 0,-2 1 128 16,-2-1-128-16,-5-2 0 0,-2 0 0 0,-1-1 144 15,0 2-144-15,-5 3 0 0,0 1 0 0,-1 0 0 16,0-2 0-16,-1 3 0 0,-3 5 0 0,-3-2 0 16,-1-2 0-16,-1 2 0 0,-2 4 0 0,-2 2 0 0,0 4 0 0,-2-1 0 15,-1 1 0-15,-1-2-144 0,-5 3 144 0,2 2 0 16,1 3-128-16,0 2 128 0,-2 1-128 0,0 2 128 16,1-1 0-16,-2 3 0 0,-2-1 0 0,0 4-128 15,3 3 128-15,-3 2-160 0,-1 2 160 0,-1 0-160 16,2 2 160-16,4 4 0 0,-1 3 0 0,3 5-128 15,1 1 128-15,1 2 0 0,4 0 0 0,3 0 0 16,1 2 0-16,2-3 128 0,2-3-128 0,3 1 0 16,5-1 0-16,-1-1 0 0,3 3 0 0,2-3 128 15,3-2-128-15,-1-3 0 0,4-3 0 0,2 1 0 16,2 2 128-16,-1-2-128 0,2-4 128 0,3-1-128 16,3-4 128-16,4-3-128 0,0-6 128 0,4-1-128 0,3 2 160 0,-1-2-32 15,6 1-128-15,-1-6 192 0,2-2-192 0,0 0 176 16,2-1-176-16,-5-2 160 0,-1-7-160 0,0 0 0 15,1-1 0-15,-2 0 128 0,0 2-128 0,-2-5 0 16,0-2 144-16,2 0-144 0,0 0 128 0,-3-1-128 16,-4 1 160-16,0-3-160 0,-1-2 144 0,-1-1-144 15,-5 1 128-15,-1-3-128 0,0-1 0 0,-5-3 0 16,-2-3 128-16,-3 1-128 0,0 0 0 0,-3 7 0 16,-4 4 0-16,-1 0 0 0,-2 2 144 0,0 1-144 15,-5 0 160-15,-1 6-160 0,-2-4 144 0,-3 4-144 16,-1 3 128-16,-7 2-128 0,-4-1 0 0,-1 1 128 15,1 1-128-15,-4 3 0 0,-6 2 0 0,0 3 0 16,-2 1 0-16,0 3 0 0,-4 4-160 0,-4 3 160 0,-5 4 0 0,6 0-144 16,3 1 144-16,2 2-128 0,1 3 128 15,3 3-128 1,5 2-1200-16,3 6-224 0,3 5-48 0,4 0-16 0</inkml:trace>
  <inkml:trace contextRef="#ctx0" brushRef="#br2" timeOffset="112819.419">4861 10100 22111 0,'-22'-11'976'0,"10"7"208"0,-3 1-944 0,-1-1-240 0,1 2 0 0,0 0 0 15,-1 1 544-15,2 0 64 0,-3 1 16 0,2 1 0 16,-5 0-624-16,-1 1 0 0,0-1 0 0,-3 0 0 16,-2 4 0-16,-1-4 0 0,0-1 0 0,1 2 0 15,0 1 0-15,-3 0 0 0,-1-2 0 0,2 2 128 16,2-2 128-16,1 1 48 0,0-1 0 0,3 0 0 15,-1 1 48-15,2-1 16 0,-1 0 0 0,5-1 0 16,0-1-16-16,2-2 0 0,1 1 0 0,0 1 0 16,3 0-48-16,2 0-16 0,1 1 0 0,-1 0 0 15,9 0-16-15,-7 2 0 0,0 1 0 0,7-3 0 16,-7 6-144-16,3 2-128 0,-1 0 144 0,2 3-144 16,1 0 0-16,0 2 0 0,-3 0 0 0,3 4 0 15,1 0 0-15,-1 4 0 0,-3 5 0 0,0 4 0 0,-2-2 0 0,0 8 0 16,-1 4 0-16,2 4 0 0,-1 4 0 15,-1 1 128-15,-5 2-128 0,1 2 0 0,0-1 0 0,-1 6 176 16,1 3-176-16,-1 2 160 0,-1-3 0 0,3 1 0 16,3-2 0-16,-3 2 0 0,0 1 96 0,0 1 0 15,-1 1 16-15,0-2 0 0,-1-3 32 0,1-4 0 16,0 1 0-16,-1-1 0 0,1 1-48 0,1-2-16 16,1-3 0-16,-2-2 0 0,1-2-16 0,0-1 0 15,1-1 0-15,2-2 0 0,0-1-32 0,-4 4 0 16,1-5 0-16,0 1 0 0,2-3-16 0,0-1-16 15,-1-2 0-15,0 1 0 0,-1-3 32 0,2 0 16 0,-2-4 0 16,3-2 0-16,1 1 16 0,1-3 0 0,-3 1 0 16,3-4 0-16,0-2-32 0,0-3-16 0,1 0 0 15,-2-4 0-15,3-3-32 0,2 0 0 0,0 0 0 0,-1-3 0 16,3-8-16-16,0 0-128 0,0 0 192 0,0 0-64 16,0 0 16-16,0 0 0 0,0 0 0 0,0 0 0 15,0 0 0-15,0 0 0 0,-1 8 0 0,1-8 0 16,0 0-16-16,0 0 0 0,0 0 0 0,7 5 0 15,3-2-128-15,1 0 0 0,0-3 0 0,3 2 0 16,1 2 0-16,4 3 0 0,2-2 0 0,1-1 0 16,2-4 0-16,1 3 128 0,3 5-128 0,0-4 0 15,-2-6 0-15,2 1 0 0,3 2 0 0,1-1 0 16,0 1 0-16,1 0 0 0,2 2 0 0,0 1 0 16,4 0 0-16,-2 0 0 0,-2 5 0 0,0-2 0 15,-4-2 0-15,1 1 0 0,-2 0 0 0,1-3 0 16,0-3 0-16,-2 2 0 0,-1 0 0 0,0 0 0 0,1 0 0 0,-6 1 0 15,-1-1 128-15,-1-2-128 0,2 1 0 0,-1 0 0 16,0-1 0-16,-1 0 0 0,-4-1 0 0,-2 3 0 16,-1 3 0-16,-2-3 128 0,-1-2-128 0,-1-1 0 15,-10 1 0-15,0 0 0 0,0 0 0 0,0 0 0 16,0 0 0-16,0 0 0 0,0 0 128 0,0 0-128 16,0 0 128-16,0 0-128 0,0 0 144 0,0 0-144 15,-7 4 160-15,-3-2-160 0,-5-2 0 0,-1 0 128 16,-5 2-128-16,0 1 0 0,-2-1 0 0,-1-2 0 15,-3-2 0-15,1 2 0 0,0 3 0 0,-3 1 0 16,0 0 0-16,2-4 0 0,-2-5 0 0,3 3 0 0,-4 1 0 16,3-2 0-16,-2-5 0 0,2 1 0 0,-1 2 0 0,-1-2 0 15,2 2 0-15,1-3 0 0,1-1 0 0,-1 3 0 16,0 1 0-16,0 2 0 0,0 0 0 16,2-3 0-16,-2-2 0 0,1 2-128 0,2 1 128 0,-2 1 0 15,2-1 0-15,1-1-160 0,1 2 160 0,-1-1-128 16,1 2 128-16,2-3 0 0,-1-1 0 0,3 0 0 15,-2 2 0-15,2 2 0 0,3 2 0 0,1-2 0 16,0-2 0-16,4-1 0 0,9 6 0 0,-8-7 0 16,1 0 0-16,2-2 0 0,1 2 0 0,0 1-128 15,4 6 128-15,-4-9 0 0,3-2 0 0,1 2-128 16,0 9 128-16,0 0 0 0,0-10 0 0,1-2 0 16,3-2 0-16,1 3 0 0,0 1 0 0,-4 0-128 15,-1-6 128-15,0 1 0 0,0 3 0 0,3 0 0 16,1-2 0-16,0 1 0 0,0-2 0 0,-2 0 0 0,0-3 0 15,0 0 0-15,1-2 0 0,0-1 0 0,1-2 0 0,1-1 0 16,0-4 0-16,1 1 0 0,-2-2 0 0,0-2 0 16,4 0 0-16,-1-2 0 0,-2-2 0 0,1 0 0 15,1-1 0-15,2-4 0 0,2-3 0 0,0-3 0 16,2-2 0-16,2-2 0 0,-2 2 0 0,0 0 0 16,0 2-144-16,3-1 144 0,-1-2 0 0,2-1-144 15,-3-5 144-15,0 1 0 0,2 2-176 0,-1-1 176 16,0 2-160-16,1 1 160 0,-2 1 0 0,-1-1-144 15,1 1 144-15,-1-3 0 0,1-3 0 0,-1 3-160 16,2 6 160-16,-2 2 0 0,-2 2 0 0,0 2-128 16,0 0 128-16,1 2 0 0,-3 1 0 0,-1 2 0 15,-2 1 0-15,-3 1 0 0,3 1 0 0,-3 1 0 0,0 4 0 0,2 0 0 16,-1 1 0-16,-1 2-128 0,0 2 128 0,-1 2 0 16,-1 2 0-16,-1 2-128 0,0 0 128 0,-1 4 0 15,3 5 0-15,-2 7-128 0,-1-10 128 0,0 3 0 16,1 7 0-16,0 0 0 0,-2-10 0 0,2 10 0 15,-3-5 0-15,3 5-128 0,-3-6 128 0,3 6 0 16,0 0 0-16,0 0 0 0,0 0 0 0,0 0 0 16,0 0 0-16,0 0 0 0,0 0 0 0,0 0 0 15,-4-5-128-15,4 5 128 0,0 0 0 0,0 0 0 16,0 0-128-16,0 0 128 0,0 0 0 0,9-1 0 16,0 3-128-16,1-2 128 0,1-2 0 0,3 2 0 15,1 1-128-15,4-1 128 0,3-2 0 0,2-1 0 16,2 0 0-16,3 1 0 0,-1 0 0 0,4-3 0 0,2-2 0 0,-1-1 0 15,2 1 0-15,2 2 0 0,0 0 0 0,1 0 0 16,-1-3 0-16,-4 4 0 0,-1 2 0 0,-2-1 0 16,-2 1 0-16,-2 0 0 0,-1-1 0 0,1 2-128 15,-3 1 128-15,3 1 0 16,-1-1-1600-16,-1 1-256 0,-3 1-48 0,1 3-16 16</inkml:trace>
  <inkml:trace contextRef="#ctx0" brushRef="#br2" timeOffset="115369.905">12398 10554 17503 0,'0'0'1552'0,"-3"-6"-1232"0,2-1-320 0,1 7 0 15,0 0 1040-15,0 0 160 0,2-6 16 0,-2 6 16 16,0 0-752-16,10-3-160 0,-1-2-16 0,2 2-16 16,2-5 48-16,3 0 16 0,0 3 0 0,2-3 0 15,1-2 112-15,4 2 32 0,-1-3 0 0,3 2 0 16,-1 2-64-16,1-1-16 0,3-1 0 0,-1 2 0 15,3 4-64-15,0 0-16 0,-4-1 0 0,2 0 0 16,-4-2 48-16,-1 2 0 0,-2 3 0 0,-1-2 0 16,0-1-64-16,-4 3 0 0,-1 1 0 0,0 2 0 0,-1 1-112 0,-2 2-16 15,1-2-16-15,-1 5 0 0,-2 3-176 0,1 2 0 16,0 5 144-16,0-1-144 0,-1 2 160 0,0 4-32 16,0 2-128-16,-4 3 192 0,-1 0-64 0,1 3-128 15,1-1 176-15,-1 6-176 0,-4 5 160 0,0 2-160 16,0 3 128-16,-2 0-128 0,-3 0 0 0,1 3 0 15,-3 0 128-15,1 1-128 0,-1-3 0 0,-1 2 0 16,1 0 144-16,0 2-144 0,3-1 160 0,-2 1-32 16,-1-5-128-16,3-2 192 0,1-2-48 0,1 1-16 15,-1-4 0-15,0 1 0 0,1-2 32 0,0 3 0 16,0 2 0-16,0-4 0 0,-5-3 32 0,3 0 16 16,0 0 0-16,1 0 0 0,-4-4-32 0,2-2-16 0,-2-2 0 0,1 0 0 15,1 3-32-15,0-2-128 0,-4-3 192 0,3 1-64 16,0-3-128-16,-1 0 160 0,-1 0-160 15,2-3 160-15,0-2-160 0,-1-3 160 0,2 2-160 0,0-2 160 16,-2-2-160-16,2-1 192 0,0-3-192 0,-1 1 192 16,2-2-64-16,-2 0-128 0,-1-3 192 0,2 2-64 15,0-3 0-15,-2 1-128 0,2-1 192 0,0 2-64 16,3-7-128-16,-4 5 160 0,0 0-160 0,4-5 160 16,-6 4-16-16,6-4 0 0,0 0 0 0,0 0 0 15,-5 7 32-15,5-7 0 0,0 0 0 0,-8 3 0 16,8-3-48-16,0 0 0 0,-6 4 0 0,6-4 0 15,0 0 64-15,0 0 0 0,0 0 0 0,0 0 0 16,-8 1-48-16,8-1 0 0,0 0 0 0,0 0 0 0,-8-2 16 16,8 2 0-16,-7-3 0 0,7 3 0 0,-9-3-160 0,1-1 192 15,0 2-192-15,0-2 192 0,-1-4-192 16,-4 0 0-16,-2 1 144 0,-1-1-144 0,-5 0 0 0,-1-1 0 16,-2 0 0-16,-3 1 128 0,-2 1-128 0,-2 3 0 15,-1-1 0-15,1 1 0 0,-2 0 0 0,-1 0 0 16,0 2 0-16,-2 0 0 0,-2 0 0 0,-4 0 0 15,-3 0 0-15,3 2-128 0,5 0 128 0,0 3 0 16,-1-1 0-16,3 0 0 0,0 1 0 0,2 3 0 16,1-2 0-16,1 1-128 0,1-3 128 0,2 2 0 15,0-2 0-15,1 1 0 0,0-2 0 0,7 1 0 0,0 0 0 16,3 0 0-16,3 1 0 0,2 0 0 0,2-3 0 0,3 0 0 16,-1 3 0-16,8-3 0 0,0 0 0 0,0 0 0 15,0 0-160-15,0 0 160 0,0 0-192 0,0 0 192 16,9 2-192-16,0-1 64 0,1 1 128 0,3-2-208 15,5-2 208-15,2 1 0 0,3 0 0 16,1 0 0-16,4 0 0 0,1 0 0 0,2 0 0 0,2 0 0 16,1-1 0-16,5 2 0 0,0-2 0 0,3 1 0 15,1 0 0-15,2 1 0 0,1 2 0 0,0 0 0 16,-4-2 0-16,0 2 0 0,-1-1 0 0,-2 1 0 16,0 1 0-16,-1 1 0 0,1-1 0 0,-1 1 0 15,1 2 0-15,-6-2 0 0,0 1 0 0,-3-1 0 16,-3-2 0-16,-4 2 0 0,-1-2-128 0,-4 2 128 15,-1-3 0-15,-1-1 0 0,-3 0 0 0,-4 1 0 16,1 3 0-16,-2-2 0 0,-8-2 0 0,9 0 0 0,-9 0 0 16,0 0 0-16,0 0 0 0,10-1 0 0,-4-3 0 0,-6 4 0 15,0 0 0-15,6-5 0 0,-1-3 160 0,-2 1-160 16,1-3 128-16,0 0-128 0,-1 0 0 0,-2-1 0 16,1-2 128-16,0-3-128 0,0-1 0 0,-1-2 0 15,1 0 0-15,0-4 128 0,0-3-128 0,-2-2 0 16,-2-3 0-16,2 1 0 0,2-2 128 0,-2-5-128 15,-2-3 0-15,1-2 128 0,0-3-128 0,1-6 0 16,0-4 0-16,0-5 128 0,-2-4-128 0,2 2 0 16,1 2 0-16,0-1 0 0,-1-2 0 0,4 1 0 15,0-2 0-15,-1 7 0 0,-1 4 0 0,1 5 0 16,2 0 0-16,-3 2 0 0,0 2 0 0,1 0 0 16,2 1 0-16,-1-2 0 0,-4 1 0 0,1 1 0 15,0 4 0-15,2 1 0 0,-1 4 0 0,-1 2 0 0,-1 2 0 16,0 3 0-16,0 4-144 0,0 2 144 0,0 0 0 0,1 3 0 15,-1 2 0-15,1 3-128 0,0 2 128 0,-1 1 0 16,-1-2 0-16,1 3 0 0,0 9 0 0,3-8 0 16,0 1 0-16,-2-2-128 0,1 1 128 0,-2 4-160 15,1-4 160-15,1 3 0 0,2 0 0 0,-4 5 0 16,0 0 0-16,0 0-160 0,0 0 160 0,0 0 0 16,5-5 0-16,-5 5 0 0,0 0 0 0,7-5 0 15,-3 0 0-15,-4 5-128 0,0 0 128 0,0 0 0 16,0 0 0-16,0 0 0 0,6-3-128 0,-6 3 128 15,0 0 0-15,0 0-160 0,0 0 160 0,0 0-128 16,-8 1 128-16,-1 0 0 0,-2 2 0 0,-2-1 0 16,-4 0 0-16,0 2 0 0,-3-2 0 0,-2 1 0 0,-1 1 0 0,-2-2 0 15,-2-2 0-15,0 2-128 0,-4 1 128 0,-3 1 0 16,-3-1 0-16,1 1 0 0,0 0 0 0,0-1 0 16,-1 0 0-16,2 3 0 0,2-3 0 0,1 0 0 15,0-1 0-15,1 0 0 0,2 1 0 0,-1-2 0 16,-1-1 0-16,4 1 0 0,-2 0 0 0,3 1 0 15,5-1 0-15,-2 2 0 0,0-1 0 0,3 1 0 16,3 0 0-16,5 0 0 0,-1-2 0 0,4 0 0 16,9-1 0-16,0 0 0 0,0 0 0 0,0 0 0 15,0 0 0-15,0 0 0 0,0 0-144 0,16-1 144 16,2-1-160-16,2-2 160 0,-2-2 0 0,5 0-144 16,4 2 144-16,3-2 0 0,2 0 0 0,0-1 0 15,0 0 0-15,0 2 0 0,0-1 0 0,-1 1 0 0,2-1 0 16,2-1-128-16,-4 2 128 0,1 2 0 0,-2 0 0 0,1-1 0 15,-4 1 0-15,2 1 0 0,-3 1 0 0,0 0 0 16,-5 0 0-16,-2 2 0 0,-1 1 0 0,0 0-128 16,-5 0 128-16,0 2 0 0,-2 1 0 0,0 1 0 15,-3-1 0-15,0 3-160 0,0 3 160 0,-1-2 0 16,-2 1-144-16,0 1 144 0,0-2 0 0,-2 5-144 16,1 0 144-16,-1 1 0 0,1 1 0 0,-1 1-128 15,0 3 128-15,1 2 0 0,2 0 0 0,-3 5-128 16,-1 1 128-16,1 4 0 0,-3 2-144 0,0 5 144 15,-2 4 0-15,0 3 0 0,-1 3 0 0,-1-1 0 16,-2 1-144-16,2 1 144 0,1-3 0 0,-1 3 0 0,-1 3 0 16,1 2 0-16,2-2 0 0,-1-2 0 0,1-2 0 15,-1-3 0-15,1-1 0 0,1-2 0 0,0-1 0 0,0 2 0 16,0 2 0-16,0-1 0 0,-2-4 0 0,2 0 0 16,-1-3 0-16,0 1 0 0,0-2 0 0,0-2 0 15,-1-2 0-15,2 0 0 0,-2 3 0 0,1-2 0 16,0 1 0-16,0-2 0 0,0-1 128 0,1 1-128 15,0 0 0-15,0-5 144 0,1-1-144 0,0-3 0 16,0-1 0-16,0 0 0 0,0 0 0 0,1-1 128 16,0-4-128-16,0 0 0 0,-1-3 128 0,0-1-128 15,-1 1 0-15,1-2 128 0,-1-3-128 0,1 0 0 16,-1-3 0-16,1 1 0 0,0-8 144 0,0 0-144 16,0 0 160-16,0 0-160 0,0 7 144 0,0-7-144 15,0 0 128-15,0 0-128 0,0 0 128 0,0 0-128 0,0 0 128 0,0 0-128 16,0 0 128-16,0 0-128 0,0 0 0 15,0 0 128-15,0 0 0 0,0 0-128 0,0 0 192 0,0 0-64 16,0 0 80-16,0 0 16 0,-10-4 0 0,-1 0 0 16,0-2 0-16,-3 1 0 0,-3-2 0 0,-4 2 0 15,-3-3 16-15,-4 1 0 0,-5 2 0 0,-4 1 0 16,0 1-112-16,-4-2 0 0,-1 0-128 0,-2 3 192 16,0 2-192-16,-2 1 0 0,-3 0 0 0,1 2 0 15,0-1 0-15,-3 1 0 0,1 0 0 0,2 2 0 16,4-1-144-16,5 2-80 0,0 0-16 0,5 3-12720 15,1 1-2544-15</inkml:trace>
  <inkml:trace contextRef="#ctx0" brushRef="#br2" timeOffset="123608.845">24295 16109 7935 0,'0'0'352'0,"0"0"80"0,0 0-432 0,0 0 0 0,10 0 0 0,-10 0 0 15,8-4 576-15,-8 4 48 0,9 4 0 0,-9-4 0 16,0 0 16-16,0 0 16 0,8-2 0 0,-8 2 0 15,0 0 80-15,0 0 16 0,0 0 0 16,0 0 0-16,0 0 48 0,0 0 16 0,0 0 0 0,0 0 0 16,0 0-144-16,0 0-32 0,0 0 0 0,-5-3 0 15,-4 0-64-15,1 1 0 0,1-3-16 0,-2 3 0 16,-1 0-144-16,-1-1-32 0,-1-3 0 0,-1 1 0 16,-3 1 32-16,1 0 0 0,0-2 0 0,-3 2 0 15,-4 0-96-15,1-1-32 0,1 0 0 0,-3-1 0 16,-1 0 32-16,-1 1 0 0,0 1 0 0,0 0 0 15,-2 0-192-15,0 0-128 0,3-3 144 0,-3 0-144 0,0 1 288 16,0 1-32-16,-2 1-16 0,-2 0 0 16,0-3-32-16,0 0 0 0,-5 2 0 0,1-1 0 15,0 2-48-15,-2 0-16 0,1-2 0 0,2 3 0 0,1 1-144 0,-3-2 192 16,1-2-192-16,-2 1 192 0,-3 1-64 0,2 2 0 16,1-2 0-16,0 1 0 0,-4-2-128 0,3 1 192 15,4 4-192-15,-2-3 192 0,1 0-64 0,2 1 0 16,0-2 0-16,0 2 0 0,-5 1 32 15,1-1 0-15,-3 0 0 0,2 2 0 0,2-2-160 0,-2 1 128 16,2 1-128-16,0 0 128 0,2-1-128 0,2 0 128 16,0-1-128-16,0 0 128 0,1 1 0 0,-2 0-128 15,-2-5 192-15,0 3-64 0,-2 3-128 0,5 0 160 16,5 0-160-16,-2 0 160 0,-3 1-160 0,2 1 128 16,0 0-128-16,2-1 128 0,2-2-128 0,1 1 0 15,2 1 0-15,-4-1 0 0,-1-1 0 0,0 0 0 0,1 0 176 16,-1 1-176-16,-4 1 144 0,3 0-144 0,0 0 128 15,3 2-128-15,-2-2 0 0,3 0 0 0,-3 3 0 0,2-1 0 16,2 0 0-16,1-2 0 0,-1-1 0 0,0 2 0 16,2-1 0-16,-4-1 0 0,-2-1 0 0,1 1 128 15,-1 0-128-15,-1 1 0 0,0 0 144 0,3-1-144 16,3-1 0-16,-2 2 0 0,-1 2 0 0,1 0 128 16,0-3-128-16,2 0 0 0,1 0 0 0,0 1 0 15,0 1 0-15,-2-1 0 0,1-2 0 0,1 1 0 16,2 2 0-16,-3 0 128 0,0 1-128 0,-2-1 0 15,2-1 0-15,-2 1 0 0,1 1 0 0,2 0 0 16,0-1 0-16,-2 0 0 0,2-1 0 0,-1 2 0 0,1 2 0 16,-1-3 0-16,1-2 0 0,0 2 0 0,1 0 0 0,0 3 0 15,-1-2 0-15,0-1 0 0,0-2 0 16,0 4 0-16,0-2 0 0,-3 0 128 0,-1-1-128 0,4 0 0 16,5 1 0-16,-4 1 0 0,-3 1 0 0,1-2 0 15,1-1 0-15,1 1 0 0,-2 2 0 0,2 0 128 16,1 4-128-16,0-3 0 0,1-1 0 0,2 0 0 15,-1-1 0-15,0 3 0 0,0-2 0 0,-1 2 0 16,-2-2 0-16,0 2 128 0,2 0-128 0,1-1 0 16,0-3 0-16,1 4 0 0,0 1 0 0,-1 2 0 15,1 0 0-15,2-1 0 0,0-4 0 0,2 1 0 16,-1 4 0-16,1 0 0 0,-2-4 0 0,2 3 128 16,0-2-128-16,1 1 0 0,0 1 0 0,-2 0 0 15,2-2 0-15,2 1 0 0,0-1 0 0,-1 3 0 0,1 1 0 0,1-2 128 16,0-4-128-16,0 4 0 0,1 4 0 15,2-2 0-15,-1-3 0 0,2-1 0 0,2 1 0 0,-2 2 0 16,2 2 0-16,1 1 0 0,1-2 0 0,1 1 0 16,1 1 0-16,1 1 128 0,0 1-128 0,0-1 0 15,3 1 0-15,-3-5 0 0,2 2 0 0,1 5 128 16,-1 0-128-16,3-2 0 0,1-3 0 0,0 0 0 16,1 2 0-16,1 0 0 0,0-2 0 0,1 0 0 15,2 2 0-15,-1 3 0 0,0 2 0 0,4-2 0 16,2-5 0-16,2 3 128 0,0 1-128 0,1 0 0 15,1-4 0-15,1 0 128 0,0-3-128 0,2 3 0 16,2 5 0-16,0-3 0 0,2-2 0 0,-2 1 128 16,1 2-128-16,0-1 0 0,2-2 0 0,2 0 128 15,0-4-128-15,2 2 0 0,2 0 0 0,-2 1 128 0,1-1-128 16,3-1 0-16,1 1 128 0,1 1-128 0,-1 2 0 0,-1-5 144 16,1-3-144-16,3 2 0 0,2 0 128 0,2 2-128 15,-3 1 0-15,3-3 0 0,3-1 0 0,-1 0 128 16,-4 2-128-16,-3-2 0 0,0 0 128 0,2-1-128 15,3-3 0-15,0 3 0 0,2 0 0 0,0-2 0 16,3 0 0-16,-2-1 0 0,-1-1 160 0,-1 0-160 16,0 5 128-16,3-3-128 0,1 0 128 0,5-1-128 15,1 0 128-15,-2 1-128 0,-4-1 144 0,-2 1-144 16,-3-2 160-16,1 2-160 0,5-2 128 0,-3 0-128 16,1-2 0-16,0 2 0 0,2-1 128 0,-3 0-128 15,-4 0 0-15,1 1 144 0,-1 1-16 0,1 1-128 0,1 1 192 0,2-1-64 16,1-2-128-16,-1 1 0 0,-2 2 0 15,-2-1 128-15,-2 1-128 0,0-2 0 0,-3-1 0 16,0 0 128-16,2 5-128 0,-1-3 0 0,1-1 144 0,1-1-144 16,1-1 144-16,-3 0-144 0,1 1 192 0,-4 1-192 15,-3 0 192-15,-1-1-64 0,1-3 0 0,0 2-128 16,0 2 176-16,1 1-176 0,0-2 160 0,1-1-160 16,1-3 128-16,0 2-128 0,-4 2 0 0,-1-1 144 15,-2-3-144-15,-1-1 0 0,-2 0 0 0,-2 2 128 16,0-2-128-16,1 1 0 0,0-3 0 0,-1 3 0 15,4 0 0-15,0 1 0 0,-2-6 128 0,0 3-128 16,1-4 0-16,-4 4 0 0,-1 1 0 0,-2-3 128 16,-3-2-128-16,-1 3 0 0,-1-2 0 0,-1 2 0 0,-1-3 0 0,-1 1 128 15,-1-2-128-15,2 3 0 0,-3-2 0 0,-1 0 128 16,-3-1-128-16,2 0 0 0,1 0 0 16,-2 0 128-16,-3 0-128 0,-3-2 0 0,5-5 128 0,-3 5-128 15,-2 3 0-15,0-3 128 0,-3-3-128 0,0 1 0 16,0-2 144-16,0 2-144 0,-3 3 0 0,1-2 128 15,0-5-128-15,-3 4 0 0,0 2 0 0,0 1 0 16,-2-2 0-16,0 3 128 0,-2-1-128 0,0-1 0 16,-1 1 0-16,-1 0 0 0,-3-4 0 0,-2 1 0 15,2-1 0-15,-3 1 0 0,-2 0 0 0,-2 0 0 16,-4-1 0-16,2-2 0 0,-2 3 0 0,-1-1 0 16,-2 4 0-16,0 0-128 0,-2 0 128 0,-1 2 0 15,-1-1 0-15,0 2-128 0,-1 2 128 0,-2-3 0 0,1-3 0 16,0 0 0-16,-1 2 0 0,-5 2 0 15,-1-1 0-15,1 0 0 0,-2-1 0 0,3 3 0 0,-1-2 0 16,0 1-128-16,0 2 128 0,1-3 0 0,0 1 0 0,-4 1 0 16,-5 2 0-16,1-1 0 0,1-1 0 0,-1 2 0 15,1 0 0-15,0 1 0 0,1-2 0 0,1 2 0 16,0-2 0-16,-3 2 0 0,-3-1 0 0,2-1 0 16,0 0 0-16,2-1 0 0,0 3 0 0,1 0 0 15,2 3 0-15,-1-4 0 0,1-1 0 0,-2 1 0 16,-1 3 0-16,-2-3 0 0,-1-1 0 0,3 2 0 15,0 2 0-15,4 1 0 0,0-1 0 0,2-1 0 16,0-1 0-16,-1 0 0 0,0 1 0 0,-3 2-128 16,-3 1 128-16,1 0 0 0,2-2 0 0,3 3 0 15,3 3 0-15,-3-1 0 0,2-1 0 0,-1 1 0 0,0-1 0 16,-2 1 0-16,-2-1 0 0,2 2 0 0,4-3 0 0,-1 1 0 16,1 0 0-16,-1 2 0 0,3 2 0 0,2-1 0 15,-2-4 0-15,1 2 0 0,-1 3 0 0,0-1 0 16,-1-2 0-16,1 3 128 0,3 0-128 15,-1 1 0-15,1-2 0 0,-1 1-128 0,2 1 128 16,2-2 0-16,-1 2 0 0,1-2 0 0,1 2 0 0,0-1 0 16,-1 0 0-16,-1 3-128 0,-1-1 128 0,3 3 0 15,2 0 0-15,-1 0 0 0,-1-3 0 0,2 2 0 16,-2-1 0-16,3 0 0 0,0 0 0 0,1-1 0 16,0 0 0-16,2 0 0 0,-1 3 0 0,1 0 0 15,-1-4 0-15,0 2 0 0,0 2 0 0,-2-2 0 16,2-4 0-16,1 5 0 0,-1-1 0 0,2 2 0 15,3 1 0-15,2 1 0 0,-3-2 0 0,3 0 0 0,2 2 0 0,-2-1 0 16,2 0 0-16,1 0 0 0,-1 0 0 0,4 1 0 16,-1 0 0-16,2-1 0 0,0-1 0 0,0 0 0 15,2 0 0-15,1 1 0 0,3-1 0 0,-2 1-128 16,2-3 128-16,1 2 0 0,0 1 0 0,3 0 0 16,1 0-128-16,2-1 128 0,-3-10-128 0,6 13 128 15,2 3 0-15,1-2-160 0,0-2 160 0,2 1 0 16,-3 1-144-16,4 1 144 0,3 0 0 0,1-1-144 15,2-1 144-15,-1 1 0 0,5 2 0 0,-2-4-128 16,0-4 128-16,3 5 0 0,1-1 0 0,3 2 0 16,0 2 0-16,3-2 0 0,1-4 0 0,1 3 0 15,0 0 0-15,2-2 0 0,1-1 0 0,2-1 0 16,4-4 0-16,2 3 0 0,2 1 0 0,3-2 0 0,6 1 0 0,-3-1 0 16,-2-2 0-16,1 1 0 15,2 1 0-15,-4-1 0 0,-1-2 0 0,3 3 0 0,2-1 0 16,-3 0 0-16,-2-3 0 0,0 1 0 0,-5 0 0 0,6-2 0 15,2 0 0-15,1-1 0 0,0-1 0 0,2 2 128 16,5-1-128-16,-2 0 0 0,0-2 0 0,0 0 0 16,4-2 0-16,5 3 128 0,6 1-128 0,-4 1 0 15,-4-1 0-15,-2 2 0 0,0-3 0 0,-1 1 0 16,2 1 0-16,0-1 128 0,1-1-128 0,-5 1 0 16,-3-1 0-16,-3 0 0 0,0 2 0 0,1-2 0 15,1 0 0-15,2 1 0 0,3 0 0 0,-4 0 0 16,0-1 0-16,-2 1 0 0,-4 1 0 0,4 1 0 15,3 1 0-15,0-2 0 0,0-2 0 0,-3 2 0 0,2 1 0 0,-6 1 0 16,-3-4 0-16,0 1 128 0,0-1-128 16,3 1 0-16,1 1 0 0,-2-1 0 0,-4-1 0 15,-3-1 128-15,-1 0-128 0,-3 0 0 0,-5-1 0 0,-1 0 128 16,-2-1-128-16,-4 0 0 0,-1-1 0 0,-1 0 128 16,-1-1-128-16,0 0 128 0,1 0-128 0,-3 1 128 15,-2-2-128-15,0 1 128 0,6-2-128 0,-6 0 128 16,-1 3-128-16,0 0 0 0,3-1 0 0,-1 1 0 15,-7-1 0-15,0 2 0 0,0 0 0 0,-1-1 128 16,-1-1-128-16,0-1 0 0,1 1 0 0,-4-1 0 16,0 0 0-16,-1-1 0 0,-1 1 0 0,1-2 128 15,-1 0-128-15,1-1 0 0,-2 0 128 0,-1 0-128 16,2-2 0-16,-1 4 0 0,1-2 0 0,-2 3 128 16,0-2-128-16,1-3 0 0,0-1 0 0,-3 4 128 0,0 2-128 15,-1-3 0-15,0-1 0 0,-1-1 0 0,-1 3 0 16,-3-1 0-16,2 1 0 0,0-4 0 0,-5 2 0 0,0 1 0 15,0 1 0-15,-2-2 0 0,-2 3 0 0,-3-3 0 16,0-4 0-16,-2 1 0 0,1 0 0 0,-3 0 0 16,-4-3 0-16,1 3 0 0,0 0 0 0,-2-1 0 15,-4-2 0-15,-1 2 0 0,-2 0 0 0,0 1-160 16,-1-2 160-16,-1 2 0 0,-1 0-128 0,-3-3 128 16,-1-1 0-16,-2-2 0 0,-7-1-128 0,2 3 128 15,4 0 0-15,-2 4 0 0,-1 0 0 0,2 1-128 16,2 0 128-16,1-2 0 0,0 1 0 0,-3 1 0 15,-2 2-128-15,1-2 128 0,1-2 0 0,-2 2 0 0,-3 3 0 0,2-1 0 16,3-2 0-16,1 0 0 0,-2 0 0 0,-2 2 0 16,-4 1-128-16,0-1 128 0,-2-1 0 0,3 1 0 15,-1 0 0-15,4 2 0 0,1-1 0 0,0 0 0 16,0 0 0-16,-2 0 0 0,-5 3 0 0,3-4 0 16,1 0 0-16,-2 2 0 0,1 3 0 0,1-1 0 15,0 0 0-15,3-2 0 0,-1-1 0 0,-4 1 0 16,-5 1 0-16,0 1-128 0,1 2 128 0,0 1 0 15,3-2 0-15,-2 3 0 0,3-1 0 0,-4-1 0 16,-4 0 0-16,2 1 0 0,2-2 0 0,2 3 0 16,3 0 0-16,1 1 0 0,1 0 0 0,0 0 0 15,0 1 0-15,-2-3 0 0,-5 3 0 0,4 0 0 16,3 3 0-16,1 0 0 0,-1 2-128 0,0 0 128 0,0-3 0 16,-1 0 0-16,0 1 0 0,2 1 0 0,1 0 0 15,-1 1 0-15,-1-1 0 0,3 3 0 0,-3 1 0 16,4 1 0-16,1 0 0 0,0 0 0 0,1-2 0 15,-3 1-128-15,-2 0 128 0,3 1 0 0,3-2 0 16,2 2 0-16,-2 0 0 0,3 1 0 0,2 0 0 0,3 0 0 16,3-3 0-16,0 3 0 0,1 0 0 0,0 2 0 15,-1 1 0-15,0 2 0 0,-2-3 0 0,3 3-128 16,0 3 128-16,2-3 0 0,5 1 0 0,1-1 0 16,-1 0 0-16,1 5 0 0,-1 1-144 0,5 1 144 15,-1-1 0-15,1 2-144 0,3 2 144 0,1 2 0 16,3-3-144-16,-1-1 144 0,3-2-176 0,0 0 48 15,3-1 0-15,2-4 0 0,1-1-32 0,2 0 0 16,1 0 0-16,2 1 0 0,-1 0 160 0,7-3-128 0,0-2 128 16,2 4-128-16,1 1 128 0,3 2-128 0,5-2 128 0,-1-1-128 15,0-3 128-15,5 2-160 0,5 3 160 0,3-2-160 16,3 4 160-16,-4-4-128 0,1 2 128 0,0 1-128 16,-1 1 128-16,3-3 0 0,0-1 0 0,5 1 0 15,-1 1 0-15,4-1-128 0,4 1 128 0,2-1 0 16,0-3 0-16,-1 0 0 0,-2-2 0 0,5 2-128 15,3-2 128-15,2 0 0 0,1-4 0 0,3 1 0 16,0 0 0-16,2-4 0 0,-1-2 0 0,4 2 0 16,4 1 0-16,0 1 0 0,0-6 0 0,-1 0 0 15,-1 2 0-15,6 0 0 0,1 0 0 0,5-1 0 16,1-2 0-16,1 1 0 0,-4 0 0 0,7 3 128 16,2 1-128-16,1-2 0 0,-2-3 0 0,0 1 0 15,3 1 0-15,4 1 0 0,1 1 0 0,1-2 0 0,-2-4 0 16,3 2 144-16,3 1-144 0,-2-2 0 15,-4-3 128-15,1-1-128 0,-6 1 0 0,2-2 0 0,0-2 160 0,-4-3-160 16,-8-3 128-16,0 0-128 0,2 3 128 0,-6 1-128 16,-2-1 128-16,-9 0-128 0,-10 0 192 0,0 0-32 15,-4 0-16-15,-5 1 0 0,-10 2 80 0,-2 0 16 16,-4 2 0-16,-5 2 0 0,-5 2-112 0,-3 0 0 16,-3-2-128-16,-1 3 192 0,-3 1-192 0,-8 1 0 15,0 0 0-15,0 0 0 16,0 0-1184-16,0 0-336 0,0 0-64 0,0 0-9344 15,0 0-1872-15</inkml:trace>
  <inkml:trace contextRef="#ctx0" brushRef="#br2" timeOffset="127538.715">12082 4873 4607 0,'-21'-9'192'0,"11"5"64"0,-1-1-256 0,3 2 0 15,3-1 0-15,2-3 0 0,3-2 6016 0,2 1 1168 16,4-5 240-16,5 0 32 0,4-3-5984 0,4-5-1184 16,6-2-288-16,3-6 0 0,5-2 0 0,4-1 0 15,1-1 0-15,3-1 0 0,1-3 0 0,-1 3 0 16,-3 2 0-16,0 3 0 0,-4 5-144 0,0 3 144 16,-2-1 0-16,-1 5 0 0,-2 3 0 0,-2 6-128 15,-6 3 128-15,0 5 0 0,0 5 0 0,-3 3 0 16,-2 8 0-16,-4 6 0 0,-3 2-144 0,-2 5 144 0,-3 5 0 0,-4 3-144 15,-4 3 144-15,-4 4 0 0,-1 3 0 0,-3 0 0 16,-2 0 0-16,-1 0 0 0,1-4 0 0,1-3 0 16,-1-2 0-16,1-5 0 0,0-3 128 0,0-8-128 15,3-5 272-15,2-4-16 0,3-1 0 0,5-12 0 16,0 0 128-16,0 0 32 0,3-8 0 0,3-3 0 16,5-1 256-16,0-5 48 0,4-5 16 0,4-3 0 15,-2-4-496-15,8 1-112 0,2 0 0 0,4-5-128 16,0-4 0-16,1-4 0 0,0 0 0 0,2-2 0 15,1-2 0-15,2 3 0 0,5 4 0 0,-1 5 0 16,-2 4 0-16,4 7 0 0,3 9 0 0,-3 3 0 16,-4 4 128-16,-5 6-128 0,-4 6 0 0,-4 7 0 15,-2 4 0-15,-3 4 0 0,-2 5 0 0,-4 5 0 0,-3 3 128 16,-4 6-128-16,-6-1 0 0,-3 3 0 0,-2 0 0 0,-3-1 160 16,-7-3-160-16,1-3 128 0,0-3-128 0,-1-1 192 15,1-2-192-15,-2-6 192 0,3-3-48 0,4-5 0 16,-2-4 0-16,5-2 0 0,4-9-16 0,0 0 0 15,3-7 0-15,5-4 0 0,4-4 288 0,3-7 48 16,6-2 16-16,1-6 0 0,4-2-288 0,4-4-48 16,2-4-16-16,2-3 0 0,1-5-128 0,7 2 0 15,3 2 0-15,1 3 0 0,-1 3 128 0,-2 7-128 16,-1 3 0-16,-2 8 128 0,-6 7 64 0,-2 9 0 16,-4 6 0-16,-2 6 0 0,-4 3-192 0,-1 8 0 15,-1 9 0-15,-1 4 0 0,-2 5 0 0,-3 6 160 0,-1 8-16 0,-5 0 0 16,1-1-144-16,-4-2 0 15,0-4 0-15,0 1 0 0,-4 2 0 0,2-3 0 0,1-4 0 0,0-5 0 32,-1-3-352-32,3-4-160 0,3-3-16 0,-3-4-16 15,4-4-2576-15,-1-5-512 0</inkml:trace>
  <inkml:trace contextRef="#ctx0" brushRef="#br2" timeOffset="127860.387">15630 4488 40543 0,'0'0'3600'0,"-7"6"-2880"16,-2 6-576-16,-1 4-144 0,0 6 256 0,-3 5 32 16,-1 3 0-16,0 3 0 0,1 1-288 0,1-1 0 15,0-3 0-15,0 2-144 0,2 1 144 0,1-2 0 16,-3-4 0-16,3 1-128 16,2-4-448-16,-1-3-64 0,0-3-32 0,2-3 0 15,0-2-1584-15,3-1-320 0,-3-2-64 0,6-10-16 16,0 0-464-16,0 0-80 0,-1-14-32 0,6-3 0 0</inkml:trace>
  <inkml:trace contextRef="#ctx0" brushRef="#br2" timeOffset="128043.18">15464 4162 40543 0,'-21'-17'1792'0,"12"7"384"0,3 1-1744 0,3 4-432 0,3 5 0 0,0 0 0 16,0 0 352-16,0 0-16 0,0 0 0 0,0 0 0 16,5 6-1984-16,5 1-400 15,-1-2-64-15,3 0-8976 0,2-1-1792 0</inkml:trace>
  <inkml:trace contextRef="#ctx0" brushRef="#br2" timeOffset="128416.575">16529 4330 33167 0,'-17'-10'1472'0,"2"6"304"16,-5 3-1424-16,-3 1-352 0,-4 3 0 0,-4 2 0 0,-2 5 1216 0,0 0 192 15,1 1 16-15,1 2 16 0,2 0-1120 0,3 0-320 16,2-2 0-16,4 0 128 0,5 2-128 0,0-1 0 15,4 0 0-15,2-1 0 0,2-2 0 0,3 2 0 16,3 0 0-16,1 4 0 0,1 4 0 0,3-2 0 16,2 1-160-16,1 3 160 0,1 1-128 0,1 1 128 0,2 1 0 15,-3 0-144-15,-2-3 144 0,-3-2 0 16,1-2 0-16,-3 0-128 0,-2-4 128 0,-1-2 0 0,-2-1 0 0,-5 1 0 16,-2 1 0-16,-3-2 192 0,-2-1-32 0,-7 0-16 15,-7-3 272-15,-5 3 48 0,-5-1 16 0,-2-3 0 16,0-1-160-16,-2-1-16 0,2-4-16 0,3 0 0 15,3 0-288-15,6-4 160 0,5-1-160 0,8-2 128 32,4-1-2048-32,6-2-400 0,6-3-96 0</inkml:trace>
  <inkml:trace contextRef="#ctx0" brushRef="#br2" timeOffset="128833.352">19108 4100 18431 0,'-8'-30'816'0,"5"12"160"0,-2 0-784 0,0 0-192 0,-2 1 0 0,-1 0 0 16,1-1 4000-16,-1 2 752 0,0-1 160 16,-3 2 16-16,-2 1-3952 0,2-2-784 0,-1 0-192 0,-2 0 0 15,-2 2 0-15,-1 1 0 0,-3-1 0 16,-3 2 0-16,-3 4 0 0,-1 1 0 0,-5 2 0 0,-5 0 0 16,-2 3 0-16,-3 4 128 0,1 4-128 0,-3 5 0 15,-3 3 144-15,4 6-144 0,-1 3 0 0,3 3 144 16,-1 5-144-16,0 3 0 0,-3 5 0 0,1 6 128 15,2 4-128-15,1 8 0 0,0 4 0 0,2 1 0 16,3-4 0-16,5-1 0 0,4-1 0 0,1 3 0 16,2 1 0-16,3-3 0 0,2-3 0 0,1-6 0 15,0-7 0-15,3 0 0 0,0-6-224 0,4-3 80 16,-2-2-448 0,3-4-96-16,-1-3-16 0,1-1 0 0,2-5-2576 0,0-4-528 0</inkml:trace>
  <inkml:trace contextRef="#ctx0" brushRef="#br2" timeOffset="129048.704">17609 4637 32255 0,'0'0'1424'0,"11"-6"304"0,1-3-1392 0,3 4-336 16,0 0 0-16,6 5 0 0,2 5 1728 0,7-2 288 15,6-2 48-15,3 2 16 0,2 1-1680 0,1-1-400 16,1 0 0-16,3-5 0 0,3-1 0 0,-2 1 0 15,0 1 0-15,1 1 0 0,-2-2-128 0,-3 2-32 16,-4-1 0-16,-5 0 0 16,-3-1-1440-16,-1 1-272 0,-1-2-64 15,-4 3-16-15,0 3-608 0,-1-1-112 0,-1 0-16 16</inkml:trace>
  <inkml:trace contextRef="#ctx0" brushRef="#br2" timeOffset="129270.2">18814 4622 42207 0,'-17'-2'1872'0,"4"6"384"16,-3 6-1808-16,-1 6-448 0,-3 2 0 0,1 4 0 15,-2 5 0-15,3 0-320 0,-1 1 64 0,6-2 0 0,1-2 64 0,2-2 0 16,2 0 16-16,0 0 0 15,2-3-784-15,2-2-176 0,4-4-16 0,-1-2-16 16,0-2-1584-16,1-9-304 0,9 4-64 0,1-4-9936 16</inkml:trace>
  <inkml:trace contextRef="#ctx0" brushRef="#br2" timeOffset="129528.16">19282 4478 29487 0,'0'0'2624'0,"0"0"-2112"16,0 0-512-16,7 10 0 0,1 2 2320 0,2 5 368 0,-3 2 64 0,3 6 0 16,1 2-2304-16,1 4-448 0,0 0 0 0,2 1-208 15,0-2 208-15,2-1 0 0,2 2-160 0,-3-4 160 16,0 0-384-16,-1-2-16 0,-1-4 0 0,-1 1 0 31,-1-1-576-31,-2-1-112 0,-3-1-32 0,1-2 0 16,0-4-1824-16,4-2-352 0,0-3-80 0,1-3-8048 0</inkml:trace>
  <inkml:trace contextRef="#ctx0" brushRef="#br2" timeOffset="129767.368">19904 4406 38063 0,'-12'-10'1680'0,"4"6"368"0,-1 3-1648 0,0 6-400 0,-3 1 0 0,0 4 0 0,-3 3 0 0,-4 5 0 16,-1 2-224-16,-5 8 80 0,-3 5 144 0,-4 5-160 16,-4-1 160-16,0 2-160 0,-3 4 160 0,-1-2 0 15,-2 1 0-15,1-1 0 0,4-4 0 0,0 3 0 16,4-2 0-16,3 0 0 0,1-4 0 0,5-3 0 15,3-2-176-15,4-4 176 16,2-2-1472-16,7-6-208 0,2-2-48 0,5-6-8224 16,5-2-1648-16</inkml:trace>
  <inkml:trace contextRef="#ctx0" brushRef="#br2" timeOffset="130202.709">20078 4732 37775 0,'0'0'1664'0,"0"0"368"0,0 0-1632 0,10 4-400 0,0 0 0 0,4 1 0 15,2 0 144-15,4-1-144 0,2 1 160 0,4-1-160 0,0-4 128 16,5-2-128-16,1-3 0 0,3 0 0 0,1-3 0 0,2-2-208 15,0-2 16-15,1 0 0 0,-3-2 192 0,-1 0 0 16,-2-1 0-16,-5 0 0 0,-3-4 0 0,0-1 0 16,-5-1 0-16,-2 4 0 0,-4 1 0 0,-3-2 0 15,-6 0 160-15,0 2-160 0,-3 0 144 0,-3 3-144 16,-4 2 160-16,-1 2-160 0,-6 4 128 0,-4 0-128 16,-1 8 0-16,-9 1 0 0,-7 3 0 0,-2 4 0 15,-5 2 0-15,-2 4 0 0,0 2 0 0,-2 2 0 16,1 3 0-16,2 4-160 0,2 2 160 0,5 1 0 15,0 0 0-15,6-3 0 0,3-2 0 0,5-2 0 16,3-2 0-16,5-1 0 0,5-2 0 0,4-1-128 16,5-2 128-16,4-2 0 0,6-1-400 0,5-2 0 15,3-1 0-15,6-1 0 16,3-1-384-16,7-2-80 0,5 1-16 0,5-6 0 16,4-5-2320-16,4-2-448 0,3 1-112 0</inkml:trace>
  <inkml:trace contextRef="#ctx0" brushRef="#br2" timeOffset="130748.054">22030 4513 36575 0,'-13'-22'1616'0,"5"9"336"15,0 3-1568-15,-6-1-384 0,-1 1 0 0,-3 3 0 0,-5 2 0 0,-2 3 0 16,-5 2-192-16,0 0 192 0,-2 4-208 0,-4 3 80 16,0 1 128-16,0 5-208 0,-5 6 208 0,-1 3 0 15,1 3-160-15,-5 2 160 0,-1 3 0 0,1 2 0 16,1 5 0-16,2 1 0 0,0 0-128 0,8-1 128 16,5-5 0-16,8-3 0 0,5-5 0 0,4-4 0 15,6-4 0-15,2-2 0 0,3-1 0 0,7 0 0 16,3 1 0-16,1-6 0 0,3-4 176 0,4-4 0 15,3-3 0-15,5-1 0 0,2-1-176 0,1-5 160 16,2-5-160-16,4-2 160 0,2-3-160 0,3-3 0 16,1-1 0-16,1-6 0 0,-1-2 0 0,0-5-224 15,2-3 80-15,-1-4 16 0,2-3 128 0,1-4 0 0,-2-1 0 16,-2-5 0-16,-2-7 0 0,-2-4 0 0,-2-7 0 0,-3-3 128 16,-4-1-128-16,0-4 128 0,0-3-128 0,-2 1 128 15,-1 4-128-15,-2 9 0 0,0 11 0 0,-1 7 0 16,-3 7 0-16,-3 11 144 0,-4 6-144 0,-3 8 160 15,-3 5-160-15,-3 6 160 0,-1 4-160 0,0 7 160 16,-8 9-160-16,-7 8-176 0,-2 5 48 0,-5 5 0 16,-1 4-16-16,-4 7 0 0,0 7 0 0,-6 12 0 15,-5 7 144-15,-7 6-128 0,-2 2 128 0,-4 4-128 16,0 5 128-16,2 0 0 0,5 3 0 0,6-7 0 16,0-7 0-16,8-4 0 0,2-3 0 0,2-3 0 15,-2 2 0-15,5-7 0 0,1-6 0 0,1-3 0 16,-3-5-1152-16,3-3-208 15,-4-7-48-15</inkml:trace>
  <inkml:trace contextRef="#ctx0" brushRef="#br2" timeOffset="130973.207">18802 3781 46079 0,'-5'-24'2048'0,"2"6"400"0,3-3-1952 0,3 5-496 0,1 5 0 0,2 7 0 31,3 4-2016-31,3 5-496 0,-3 1-112 0</inkml:trace>
  <inkml:trace contextRef="#ctx0" brushRef="#br2" timeOffset="135249.172">1897 12167 6159 0,'8'10'256'15,"-8"-10"80"-15,0 0-336 0,0 0 0 0,0 0 0 0,4 12 0 16,0 1 416-16,-1-2 16 0,0 0 0 0,-3 4 0 0,0 3 80 0,0 2 0 15,-1-2 16-15,-1-2 0 0,-1-1-64 0,1 0-16 16,-2 0 0-16,0-2 0 0,0-4 64 0,0-1 0 16,-1-1 0-16,5-7 0 0,-3 6-64 0,3-6-16 15,0 0 0-15,0 0 0 0,0 0-128 0,0 0-32 16,-3 9 0-16,3-9 0 0,0 0 48 0,0 0 16 16,0 0 0-16,8-6 0 0,-1-3-176 0,0-1-32 15,-3-1-128-15,4 0 192 0,-2 4-192 0,3-2 0 16,-3 0 128-16,0 0-128 0,2-1 0 0,-1 1 0 15,-2 1 0-15,1 1 0 0,-1-3 0 0,1 4 0 16,-6 6 0-16,0 0 0 0,0 0 0 0,5-7 0 0,-1 1 0 16,-4 6 0-16,0 0 0 0,5 8 0 0,-5-8 0 15,2 12 0-15,1 2 0 0,1 3 0 16,-2-1 0-16,1 1 0 0,-1-3 0 0,1 0 176 0,0 4-176 16,0-4 160-16,2-3-160 0,-3 0 0 0,-2-11 144 0,3 13-144 15,0 1 144-15,0-2-144 0,-3-12 192 0,1 12-192 16,0 1 144-16,1-1-144 0,-2 2 0 0,-2-5-8016 15</inkml:trace>
  <inkml:trace contextRef="#ctx0" brushRef="#br2" timeOffset="136066.253">2673 12035 9263 0,'0'0'400'0,"0"0"112"15,6-4-512-15,-6 4 0 0,2-10 0 0,-2 10 0 0,0 0 608 0,0 0 32 16,0 0 0-16,0 0 0 0,0-7-128 0,0 7-32 16,0 0 0-16,0 0 0 0,0 0-128 0,0 0-32 15,0 0 0-15,0 0 0 0,0 0-96 0,-9 3-32 16,1 0 0-16,-1 7 0 0,0 2 64 0,-2 2 16 16,2 2 0-16,1 0 0 0,1 1 80 0,-1 2 16 15,-2 4 0-15,4-1 0 0,-1-4-144 0,1 3-32 16,2 0 0-16,1 2 0 0,-3-2-64 0,3-1-128 15,1-5 176-15,2 0-176 0,1 1 128 0,2-4-128 16,2 1 0-16,0-2 0 0,-1-2 224 0,5 0-64 16,0-3-16-16,2 1 0 0,-3-5 16 0,4-2 0 0,4-2 0 0,1 0 0 15,-2-3 144-15,3 0 16 0,1-6 16 16,-2 1 0-16,3 1-16 0,0-1-16 0,0-5 0 16,-4-1 0-16,-1-1-32 0,1 0 0 0,-1 2 0 0,0-4 0 15,-4-3-32-15,0-1-16 0,-2 1 0 0,-3 1 0 16,-2 4 192-16,-1-1 32 0,-3-1 16 0,-3 1 0 15,-1 0 128-15,-2 2 32 0,-2 0 0 0,-3 1 0 16,-4-1-176-16,-1 2-48 0,-2 3 0 0,-2 2 0 16,0 0-208-16,-4 3-32 0,2 1-16 0,0 3 0 15,2 2-304-15,0 0-64 0,3 0-16 0,2 4-8400 16,-1 0-1696-16</inkml:trace>
  <inkml:trace contextRef="#ctx0" brushRef="#br2" timeOffset="136998.958">2522 10657 6447 0,'0'0'272'0,"0"0"80"0,0 0-352 0,0 0 0 0,0 0 0 0,0 0 0 0,0 0 1024 0,-9 0 128 16,3 0 16-16,-1 4 16 0,-1 3-656 0,0-2-128 16,1 0-16-16,-1 1-16 0,0 2 80 0,-3 1 0 15,-1 1 16-15,2 0 0 0,-4-3-48 0,-2 4-16 16,-2-1 0-16,-3 4 0 0,-1 1-32 0,-3-3-16 16,-2 0 0-16,2 1 0 0,-3 2-48 0,2-1-16 15,-2-1 0-15,4-3 0 0,3-3 32 0,0-2 0 16,4 1 0-16,0-6 0 0,2-6 240 0,2 0 48 15,1-1 16-15,2-1 0 0,-2-2-160 0,2-3-16 16,1-3-16-16,0 1 0 0,4 4-176 0,-1-1-48 16,1-2 0-16,0 1 0 0,3 0-208 0,-1 0 176 15,-1 2-176-15,3-1 160 0,1-3-160 0,1 1 0 16,-1 2 0-16,3 1 128 0,1-2-128 0,2 1 0 0,-1-2 0 16,2 3 0-16,0 3 0 0,3 1 0 0,2-2 0 15,-1 1 0-15,1 0 0 0,2 3-144 0,0-1 144 0,1 2 0 16,1-1-128-16,0-1 128 0,3 2 0 0,-1 3 0 15,-2 2 0-15,2 3 0 0,-3-2 0 0,0 5 0 16,1 3 0-16,0 2 0 0,1 1 0 0,-1 1 0 16,3 3 0-16,-1 0-128 0,-3 2 128 0,0-1-160 15,2-3 160-15,-2 1 0 0,0-2 0 0,-1-1-128 16,0-2 128-16,2-2 0 0,-2-6 0 0,1 3 0 16,1 0 0-16,-1 2 0 0,-2-5 0 0,2-1 0 15,-3 0 0-15,2-1 0 0,0 3 0 0,0-5 0 16,-5-6 0-16,5 1 0 0,0-1 0 0,-3-1 128 15,-1 0-128-15,1-2 0 0,-2-2 0 0,1 1 128 16,-2 0-128-16,2-1 144 0,0-3-144 0,-1 1 160 0,-1 2 0 0,-5-1 0 16,-2-2 0-16,-1 0 0 0,-1-2 96 15,-1 1 0-15,-2-1 16 0,-2 2 0 0,-2 1 208 0,-6 1 32 16,-3-1 16-16,-5 6 0 0,3 3-224 16,-2 3-48-16,-5 1-16 0,1 2 0 0,0 4-240 0,-3 4 0 15,1 3 0-15,0 3 0 0,0-3 0 0,-1 2 0 16,2 1 0-16,-2 4 0 0,0 1 0 0,1 0-240 15,5-3 48-15,3 4-11968 0</inkml:trace>
  <inkml:trace contextRef="#ctx0" brushRef="#br2" timeOffset="145344.553">24351 16534 12783 0,'1'-10'560'0,"1"5"128"0,0-1-560 0,1 0-128 0,-2-5 0 0,1 3 0 16,-2 8 544-16,0 0 80 0,0 0 16 0,0 0 0 15,-3-11-368-15,1 2-64 0,2 9-16 0,0 0 0 16,-13-10-192-16,1 0 144 0,-1 3-144 0,-2-1 128 16,-8-1-128-16,-2-1 0 0,-3-1 0 0,-4 0 128 15,-3 0-128-15,-6 0 0 0,-5 0 144 0,0-2-144 16,0-1 192-16,0-3-48 0,-1-1 0 0,0-3 0 15,0-1 224-15,-5-1 32 0,-3-2 16 0,-1 1 0 16,2 2-16-16,-2-1 0 0,4-3 0 0,-5 4 0 16,-2 2-208-16,-5 1-64 0,-3 2 0 0,-5-2 0 15,1 1-128-15,-3 0 0 0,-1-1 0 0,-5-3 0 16,-8 0 0-16,2 2 0 0,3 0 0 0,-4 1 0 0,-2-3 0 16,-5 1 0-16,-3 2 0 0,2 2 0 0,-1 3 0 0,-1 3 0 15,-4 2 0-15,1 2 0 0,-1-2 0 0,-1 2 0 16,-1 3-160-16,5-1 160 0,5-2 0 0,-2 1 0 15,1 4 0-15,1 0 0 0,-2 4 0 0,3-2 0 16,2 1 0-16,2 4 160 0,1 4-160 0,2 0 0 16,2 2-160-16,1-1 160 0,3 2 0 0,3 5 0 15,2 3 0-15,6 2 0 0,5 2 0 0,4 2 0 16,2 1 0-16,3 1 0 0,1 3 0 0,5 1 0 16,1 1 0-16,7 1 160 0,-1 2-160 0,6 2 0 15,7 1 0-15,9 0-176 0,3-2 176 0,5 4 0 16,7 1 128-16,5-2-128 0,5-2 0 0,9-2 0 15,5-2 0-15,6 6-128 0,7 4 128 0,7-5 192 0,0-7-32 16,5 5-16-16,4 7-16 0,2-6 0 0,6-4 0 0,10-3 0 16,10-4-128-16,5 0 0 0,6-5 144 0,8-1-144 15,4-1 128-15,7-2-128 0,6 1 160 0,1-3-160 16,4-1 160-16,2-2-160 0,2-2 160 0,8 1-160 16,4 0 160-16,1 5-160 0,0 0 160 0,3-4-160 15,5 0 208-15,2-2-48 0,1 0-16 0,-3 0 0 16,-3-3-16-16,2-3 0 0,1-6 0 0,-5-3 0 15,-5-1-128-15,-7-5 160 0,-5-5-160 0,-5-6 160 16,-5-6 256-16,-8-5 48 0,0-4 16 0,-13-2 0 16,-12-2 256-16,-10-6 48 0,-8-7 16 0,-12 0 0 15,-8 0-96-15,-11 1 0 0,-10-1-16 0,-10 7 0 16,-10 5-208-16,-8 1-32 0,-5 0-16 0,-5-1 0 16,-9 2-432-16,-1 3-176 0,-4 3 16 0,-4-2 0 15,-2-3-2176-15,-6 1-432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05:35.3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6096 9693 11967 0,'0'0'1072'0,"0"0"-864"0,0 0-208 0,0 0 0 0,0 0 960 16,0 0 160-16,0 0 32 0,0 0 0 0,0 0-480 0,0 0-96 16,0 0 0-16,0 0-16 0,1-11 80 0,2 1 0 15,2 1 16-15,2-2 0 0,2-5-224 0,1 0-48 16,1-2-16-16,-1 2 0 0,1-2-192 0,1 1-48 16,2-4 0-16,-1 5 0 0,-2 3-128 0,0 2 160 15,0 1-160-15,-1 2 160 0,-1 2-32 0,0 1 0 16,-2 1 0-16,3 2 0 0,-2 2-128 0,-8 0 0 15,4 13 0-15,2 3 128 0,3 2 176 0,-2 2 16 16,-1 3 16-16,1 3 0 0,-2 2 0 0,-1 3 0 16,-1-2 0-16,-3 0 0 0,-3-3-144 0,0 1-48 15,-1-1 0-15,-1-2 0 0,-1-5 32 0,-1-1 0 0,-2-2 0 0,7-5 0 16,2-11 240-16,0 0 48 0,0 0 16 0,0 0 0 16,0 0 240-16,0 0 48 0,0 0 16 15,6-12 0-15,-1-5-160 0,-5 0-48 0,-6-1 0 0,3 0 0 16,4-4-432-16,4 0-144 0,1-3 0 15,2 1 0-15,1 3 0 0,0-3 0 0,1-5 0 0,3 4 0 16,2 3 0-16,2 3 0 0,-2 6 0 0,2-1 0 16,0 1 0-16,2 3-176 0,1 2 176 0,-2 4-208 15,-1 3 208-15,-1 3 0 0,2 5 0 0,-1 7 0 16,-1 4-144-16,-2 3 144 0,1 1-128 0,-3 5 128 16,0 1 0-16,-3 3 0 0,-3 0 0 0,1-2-128 15,2-2 128-15,-5 1 0 0,-1-2 0 0,1-2 0 16,0-2 0-16,-4-3 0 0,0-4 0 0,-2 3 0 0,-1 1 144 0,-1-1-144 15,-1 0 192-15,1-2-192 16,0 0-1312 0,1-3-368-16,-2-3-80 0</inkml:trace>
  <inkml:trace contextRef="#ctx0" brushRef="#br0" timeOffset="397.629">7066 9568 16575 0,'0'0'1472'0,"0"0"-1168"0,0 0-304 0,0 0 0 16,0 0 1072-16,0 0 144 0,0 0 48 0,0 0 0 16,0 0-608-16,0 0-112 0,9 0-32 0,3-2 0 15,1-4-304-15,3 1-64 0,2-2-16 0,3-2 0 16,3 2 0-16,-4 1-128 0,-1 1 192 0,4-1-64 15,1-1-128-15,1 3 0 0,2 4 0 0,-4-2 0 16,-2-4 0-16,-1 4 0 0,-1 1 0 0,-2-1 0 16,-4 2 0-16,-1 2 0 0,-1 1 0 0,-11-3 0 15,0 0-1344-15,0 0-336 0</inkml:trace>
  <inkml:trace contextRef="#ctx0" brushRef="#br0" timeOffset="609.465">7014 9824 28047 0,'0'0'1232'0,"0"0"272"0,0 0-1200 0,10 0-304 16,-1-2 0-16,3 2 0 0,1-1 288 0,4 0 0 0,-1-1 0 16,4-1 0-16,2 3 48 0,3-4 16 0,3-4 0 0,0 2 0 15,0 0-352-15,3 0 0 0,0-2 0 0,2 0 0 16,-3 1 0-16,-1-1-256 0,-2 2 32 0,-4 3 16 31,-3-1-2096-31,-1-1-432 0,1 0-80 0</inkml:trace>
  <inkml:trace contextRef="#ctx0" brushRef="#br0" timeOffset="952.059">7465 9193 30175 0,'0'0'1344'0,"0"0"256"0,-7-6-1280 0,7 6-320 16,0 0 0-16,0 0 0 0,0 0 0 0,0 0-160 15,-6 12 16-15,0 3 0 0,3 1-16 0,1 3 0 16,-4 3 0-16,1 2 0 0,-2 0 160 0,1 6 0 15,0 5 0-15,-2 1-128 0,1 8 128 0,-2 4 0 16,-2 1 128-16,0 4-128 0,-4 0 224 0,-1-4-32 16,0 0 0-16,1-4 0 0,0-2 0 0,2-1 0 15,0-5 0-15,3-4 0 0,2-4 64 0,1-3 0 16,1-2 0-16,0-1 0 0,1-2-128 0,-1-5-128 16,2-6 176-16,3-2-176 15,2 2-1584-15,-1-10-416 0,0 0-96 0</inkml:trace>
  <inkml:trace contextRef="#ctx0" brushRef="#br0" timeOffset="1646.847">7878 9649 33055 0,'0'0'1472'0,"0"0"288"0,0-7-1408 0,2-1-352 0,0 0 0 0,2-1 0 0,3-2 128 0,0 3-128 15,-1-1 160-15,2 0-160 0,3-1 0 0,1-4-192 16,-2-6 16-16,1 2 0 16,-1 3-224-16,0 1-48 0,0 2-16 0,-3-2 0 0,-2 1 128 15,0 3 16-15,3 1 16 0,-4 4 0 0,-4 5 304 0,0 0-128 16,0 0 128-16,0 0 0 0,4 16-192 0,-2-1 192 15,-3-4-192-15,-2 6 192 0,1 11 0 0,0-2 144 16,-3 0 16-16,-1-1 0 0,1 1 32 0,-2-4 0 16,1 0 0-16,3-2 0 0,-2-2-16 0,1-5 0 15,0-2 0-15,2-1 0 0,-2-4 64 0,4-6 16 16,0 0 0-16,0 0 0 0,0 0-16 0,0 0 0 16,0 0 0-16,0 0 0 0,5-4 96 0,1-4 32 0,2-2 0 15,-1 1 0-15,2-5-176 0,-2-1-16 0,4-4-16 0,2 1 0 16,-2-2-160-16,3-2 0 0,-2 0 144 0,3 1-144 15,2 1 0-15,-2 5 0 0,-2 2 0 0,4 1 0 16,3-1 0-16,-3 3 0 0,-3 7 0 0,2 3 0 16,-1 1 0-16,1 6 128 0,-4 4-128 0,-1 4 0 15,0 2 0-15,-2 2 0 0,-1 5 0 0,-2 0-128 16,-2-1 128-16,0 2 0 0,-3 2 0 0,-1-3 128 16,0-7-128-16,0 1 0 0,0-2 128 0,-1-2-128 15,-2-4 160-15,3-10-32 0,0 0-128 0,0 0 192 16,0 0 48-16,0 0 0 0,0 0 0 0,0 0 0 15,0 0 48-15,9-8 16 0,1-1 0 0,-2-3 0 16,1-2-112-16,-1-2 0 0,1 1-16 0,2-5 0 16,-3-3-176-16,2-2 160 0,0-3-160 0,0 0 160 0,1 1-160 15,3 2 160-15,-1-1-160 0,2 6 160 0,3 3-160 0,-1 4 0 16,-2 4 0-16,0 4 0 0,-3 1 0 0,3 8 128 16,0 4-128-16,-4 6 128 0,-5 3-128 0,1 3 0 15,5 3 0-15,-1 5-176 0,-1 1 176 0,-1 3 0 16,-6 1 0-16,1 4 0 0,-2-2 0 0,-3-1 0 15,-4-1 0-15,3-3 0 0,3-3 0 0,-2 1-288 16,-2-1 48-16,1-2 16 16,2-6-1824-16,1-4-384 0,-1-4-64 0,0-1-12016 0</inkml:trace>
  <inkml:trace contextRef="#ctx0" brushRef="#br0" timeOffset="1995.532">9138 9693 29999 0,'-22'-7'1328'0,"11"3"272"0,3 1-1280 0,8 3-320 0,0 0 0 0,0 0 0 15,-5-4 1088-15,5 4 160 0,0 0 32 0,0 0 0 16,10-9-1856-16,4 0-352 0,4 1-80 0,3 2-16 0,1 0 848 0,2 1 176 16,0-5 0-16,2 4 0 0,-1 2 0 0,1 0 0 15,2-2 0-15,-3-1 0 0,1 1 0 0,1 0 0 16,-3 3 0-16,-2-1 0 0,-2-4 0 0,-2 4-160 15,0 2 32-15,-4 1 0 16,-4 0-2016-16,0 2-400 0,-10-1-80 0</inkml:trace>
  <inkml:trace contextRef="#ctx0" brushRef="#br0" timeOffset="2181.312">8978 9905 23039 0,'0'0'2048'0,"0"0"-1648"0,11-4-400 0,0 1 0 16,4 0 1424-16,4-1 208 0,-2 1 32 0,7 0 16 16,5-1-1344-16,3 0-336 0,2-1 0 0,2-2 0 15,1-1 0-15,-1-1 0 0,0 1 0 0,2 1 128 32,0 3-448-32,-3-2-96 0,-2-2-16 0,1 2-12096 0</inkml:trace>
  <inkml:trace contextRef="#ctx0" brushRef="#br0" timeOffset="2554.174">9324 9407 31039 0,'0'0'1376'0,"0"0"288"0,7-7-1344 0,1 1-320 16,2 4 0-16,4 0 0 0,0 1 0 0,3-3 0 15,3-1 0-15,4 5-192 0,2 5 64 0,0 1 0 16,-1-3 0-16,5 3 0 0,2 1 128 0,-1 3 0 16,-4 0 0-16,1 3-128 0,-2 4 128 0,0-1 0 15,-6 1-144-15,-1-1 144 0,-3 4 0 0,-4-1 0 16,-1 3 0-16,-6 0 0 0,-2-1 0 0,0-1 0 15,-3-2 128-15,-4 2-128 0,-2 3 0 0,-4-1 160 0,-1-1-160 16,-5-1 160-16,-2-1 32 0,-2-1 16 16,0 2 0-16,-3-1 0 0,0-1-32 0,-2-2-16 0,-1-1 0 15,1 1 0-15,-6-5-160 0,9 0 0 0,8 0 144 0,4-4-144 32,-2-3-1760-32,1 0-416 0,-3-2-96 0,14-2-16 0</inkml:trace>
  <inkml:trace contextRef="#ctx0" brushRef="#br0" timeOffset="3128.562">10753 9425 26719 0,'-1'-10'1184'0,"1"10"240"0,0 0-1136 0,-6-8-288 0,5-2 0 0,1 10 0 0,0 0 784 0,0 0 112 15,0 0 0-15,0 0 16 0,-4-5-784 0,4 5-128 16,0 0 0-16,-8-1 0 0,-1-3-160 0,1 4 160 16,-2 5 0-16,-2-3-144 0,0 0 144 0,-3 2 0 15,-1-3 0-15,-1 4-128 0,0 2 128 0,-1 0 0 16,0 3 0-16,-2 0 0 0,0 5 0 0,0 2 0 15,-3 2 0-15,2 3 128 0,1-3 0 0,0 2 0 16,3 5 0-16,1 1 0 0,2 0-128 0,2 0 0 16,2 0 128-16,0-1-128 0,1-1 128 0,2-1-128 15,4-2 128-15,2 1-128 0,0 1 128 0,2-1-128 0,3-1 128 0,0-3-128 16,3-4 1008-16,-1-2 128 0,2 3 16 0,1-2 16 31,2-1-1520-31,0-3-304 0,-5-3-64 0,5-2-16 0,5 2 944 0,2-3 192 0,3-2 48 0,2 1 0 16,3-7 64-16,-2 1 0 0,0-5 16 0,3-2 0 15,-1-4-160-15,0-1-48 0,3-3 0 0,-3-2 0 16,4-2-128-16,0-2-48 0,1-5 0 0,-2 2 0 16,0 2 16-16,-2-1 0 0,2-3 0 0,-6-3 0 15,-2-3 224-15,-2-1 32 0,-5 1 16 0,-6-2 0 16,-3-4 32-16,-5 4 16 0,-3 4 0 0,-5 4 0 0,-7 0-80 16,-2 5-16-16,-5 4 0 0,0 3 0 0,-1 0-256 15,-1 4-128-15,-1 3 0 0,-2 2 128 0,1 3-128 0,-4 2 0 16,2 0 0-16,-3 3 0 0,-2 3-144 0,-4 1-16 15,0 4 0-15,1 1 0 16,-5 0-2016-16,5 1-384 16,1 1-96-16,3 3-16 0</inkml:trace>
  <inkml:trace contextRef="#ctx0" brushRef="#br0" timeOffset="4669.897">24366 16178 16703 0,'2'-11'736'0,"0"4"160"0,-1-2-720 0,-1 3-176 15,-1-4 0-15,0 2 0 0,0-1 608 0,-1 3 96 16,2 6 0-16,-9-8 16 0,0-1-272 0,-1 1-48 0,-1-5-16 0,-1 5 0 16,1 3-128-16,-3-1-48 0,-2-3 0 0,1 0 0 15,-4-1 160-15,-1 2 16 0,-2 4 16 0,-3-3 0 16,-2-1-16-16,0-1-16 0,0 1 0 16,-4 2 0-16,-3-1-32 0,-4 1 0 0,1 1 0 0,-4-1 0 15,-3 0-112-15,-3 0-32 0,-6 2 0 0,-1 0 0 16,-1-3-64-16,1 3-128 0,2 0 176 0,1-1-176 15,-2-3 256-15,-3 0-48 0,-9 0-16 0,3 1 0 16,-1-1-192-16,1 3 144 0,0-1-144 0,-2 1 128 16,-3 0-128-16,-6 0 128 0,-1-1-128 0,2 2 128 15,-2 2-128-15,0-3 160 0,-2-1-160 0,-1-1 160 16,-1 1-160-16,1-3 0 0,1 5 144 0,3-1-144 16,-2-2 128-16,-1 1-128 0,-3 0 128 0,3 3-128 15,2 2 144-15,1 0-144 0,0 0 192 0,-3 0-192 16,1 1 208-16,4 3-64 0,1 3-16 0,8 0 0 0,0-4-128 0,-1 0 0 15,-5 2 144-15,4 1-144 0,5 2 0 0,3 3 0 16,2-3 0-16,0 2 128 0,-1 2-128 0,0 0 0 16,-5-3 0-16,2 3 128 0,6-1-128 0,-3 3 0 15,3 1 0-15,-3-1 0 0,2 0 128 0,-1 0-128 16,-2 0 160-16,-1 3-160 0,2 2 0 0,5 1 0 16,4-1 0-16,7 1 0 0,0 1 0 0,5 3 0 15,1 2 0-15,1 1 0 0,0-4 0 0,1 2 0 16,-4 1 0-16,3 2 144 0,1-2-144 0,5 0 0 15,1-1 0-15,4 2 128 0,1-1-128 0,5-2 0 16,3-3 0-16,1 3 0 0,2 4 160 0,2 1-160 16,4-1 192-16,3 2-192 0,3 1 288 0,5 1-48 0,5-1-16 15,4 2 0-15,3 2-224 0,7-1 176 0,8 1-176 0,2 1 160 16,4-1-160-16,1-1 0 0,-1-5 144 0,4 1-144 16,3 1 128-16,8 3-128 0,2-2 128 0,6 0-128 15,6-1 0-15,1-3 144 0,0 1-144 0,5-4 0 16,6-4 128-16,4 1-128 0,2-5 0 0,4 0 0 15,1-2 176-15,6-4-176 0,8 1 160 0,1-1-160 16,-1-1 144-16,7-2-144 0,8 0 128 0,1-2-128 16,0-1 128-16,-1 0-128 0,-1 3 0 0,3-2 128 15,3-1-128-15,-3-1 0 0,-4 0 0 0,2-2 128 16,1 0-128-16,-7-1 0 0,-7-1 144 0,2-2-144 16,0-3 0-16,-6-1 144 0,-6-4-144 0,-3-5 0 15,-2-6 176-15,-4-1-176 0,-2-5 160 0,-7-4-160 0,-9-2 160 0,-5-7-160 16,-7-5 160-16,-4 2-160 0,-1 1 208 0,-7-1-48 15,-8-3-16-15,-6 1 0 0,-8 4 192 0,-6 0 48 16,-8-2 0-16,-7 4 0 0,-9 1-32 0,-5 0 0 16,-5 2 0-16,-9 3 0 0,-9-1-352 0,-1 1-160 15,0-1 16-15,-5 0 0 16,-8-1-1952-16,0-1-384 0,-5-2-80 0</inkml:trace>
  <inkml:trace contextRef="#ctx0" brushRef="#br0" timeOffset="5852.973">13729 9856 17503 0,'0'0'1552'0,"-4"-8"-1232"15,3-3-320-15,4 3 0 0,4-1 832 0,3-1 96 16,2-2 32-16,2 1 0 0,2 0-688 0,0-1-128 16,2-4-16-16,1 3-128 0,-1 0 128 0,3 0-128 15,1-5 0-15,1 5 0 0,-1 0 0 0,2 1 0 16,-3 1 0-16,-2 1 0 0,-4 1 0 0,0 2 0 16,-2 0 0-16,0 6 0 0,-1 4-128 0,-3 2 128 15,0 3 0-15,-1 5-144 0,-2 5 144 0,-3 5-128 0,1-1 128 16,-3 2-128-16,-3 0 128 0,-2 3 0 0,-2 2 0 0,-2 3 0 15,-2 0 128-15,2-2 48 0,-1-3 16 0,2-6 0 16,1 1 96-16,1-4 32 0,-3-6 0 0,3-1 0 16,1-3 288-16,4-8 64 0,0 0 16 0,0 0 0 15,0 0 352-15,0 0 80 0,3-13 16 0,3-5 0 16,5-3-336-16,1-1-64 0,3-2-16 0,2 0 0 16,4-1-464-16,2 0-112 0,0-5-16 0,2 5 0 15,-1-1-128-15,1 0 0 0,0 2 0 0,2-2 128 16,-1-3-128-16,2 3 0 0,0 2 0 0,1 5 0 15,-5 5 0-15,-1 2 0 0,-4-1-192 0,1 8 192 0,2 7-176 0,-4 6 176 16,1 4-128-16,-1 3 128 0,-2 7-128 0,-3 3 128 16,-3 1-128-16,-2 4 128 0,0-2 0 0,-6 4-128 15,-1 2 128-15,-2 0 0 0,0 3 0 0,0-7 0 16,0-5 0-16,-3 1 0 0,2 4 0 0,1-3 128 16,-1-3-128-16,1-2 128 0,0-1-128 0,1 0 128 15,1-2-128-15,1-4 128 0,1-3-128 0,3-1-192 16,-3 0 64-16,4-2 0 15,-1-2-2704-15,4-4-544 0</inkml:trace>
  <inkml:trace contextRef="#ctx0" brushRef="#br0" timeOffset="6268.128">15250 9792 11967 0,'0'0'1072'0,"0"0"-864"16,0 0-208-16,0 0 0 0,0 0 1120 0,0 0 176 16,0 0 48-16,0 0 0 0,0 0-432 0,0 0-80 15,0 0 0-15,11-2-16 0,1-1-496 0,2 0-80 16,4-1-32-16,2 1 0 0,2-1 32 0,0 0 0 15,3-1 0-15,5 0 0 0,-2 2-48 0,3 0-16 16,0-2 0-16,0 1 0 0,-2-2-176 0,0 4 160 16,-2-1-160-16,-3 0 160 0,-5-1-384 0,-1 2-80 15,-3-3-16-15</inkml:trace>
  <inkml:trace contextRef="#ctx0" brushRef="#br0" timeOffset="6477.458">15151 10106 29087 0,'0'0'1280'0,"0"0"272"0,0 0-1232 0,0 0-320 0,0 0 0 0,0 0 0 16,0 0 192-16,11-1-32 0,3 0 0 0,4-2 0 16,5 1 16-16,5-3 0 0,8-4 0 0,4 1 0 15,5-1-48-15,6 1-128 0,4-1 192 0,-1 0-64 16,0-1-272-16,-1 1-64 0,-3-2-16 0,0 0-8736 15,-6 3-1760-15</inkml:trace>
  <inkml:trace contextRef="#ctx0" brushRef="#br0" timeOffset="7267.005">16469 9846 25455 0,'0'0'1120'0,"0"0"240"0,0 0-1088 0,0 0-272 0,0 0 0 15,4-7 0-15,0-1 192 0,0-1 0 0,1-3-16 0,3 1 0 16,2 0 80-16,1-3 32 0,1-3 0 0,1-2 0 16,1 0-128-16,2-3-32 0,-4-3 0 0,2 0 0 15,1-5-128-15,-1 2 0 0,0-1 0 0,2 4 0 16,-1 4 0-16,0 1 0 0,0 3 0 0,1 1 0 16,2 10 0-16,-3-1 0 0,-3-1 128 0,-1 6-128 15,0 6 0-15,0 6 0 0,0 6 0 0,-2 4 0 16,0 0 0-16,0 5 0 0,-4 6 0 0,0 0 0 15,-3 1 0-15,-2 1 0 0,-2 1 0 0,-3-1 0 16,0 0 192-16,-5-2-64 0,0-4 0 0,1-2 0 16,2-1 112-16,3-3 16 0,2-3 0 0,-1-4 0 0,-4-7 144 0,7-7 48 15,0 0 0-15,0 0 0 0,0 0 0 0,0 0 16 16,3-6 0-16,2-5 0 0,-1-1 256 0,3-2 48 16,1-3 16-16,3-2 0 0,4-3-384 0,-1 2-80 15,1-2 0-15,2-2-16 0,-1-2-176 0,3 1-128 16,0-4 192-16,1-1-192 0,1-1 128 0,-1-2-128 15,4-2 0-15,-1 6 0 0,1 3 0 0,1 3 0 16,0 2 0-16,2 5 0 0,-5 3 0 0,1 6 0 16,-3 6 0-16,-2 2-144 0,-1 1 144 0,-1 5-192 15,0 4 192-15,-3 3-192 0,-1 0 192 0,-2 4-208 16,-2 2 80-16,-3 7 128 0,0 5-176 0,-4 0 176 16,-1-1-128-16,-1-2 128 0,-2-3 0 0,2-3 0 15,1-3 0-15,0-4-128 0,0-2 128 0,1-3 0 0,3-1 0 16,-4-10 0-16,0 0 0 0,0 0 0 0,5 5 0 0,5-3 0 15,-2-2 208-15,3-4-16 0,3-5-16 0,2-2 0 16,0-3-32-16,1-2 0 0,-1 1 0 0,1-5 0 16,-1-3 0-16,3-1 0 0,-2-1 0 0,3-2 0 15,0 0-144-15,2-1 0 0,1 3 0 0,3 1 0 16,0 3 0-16,1 4 0 0,1 4-176 0,1 4 176 16,1 3-144-16,-2 4 144 0,-3 7-160 0,0 3 160 15,-3-1-144-15,1 7 144 0,-3 5-128 0,-2 2 128 16,-3 3-144-16,-2 6 144 0,-1 1-160 0,-4 3 160 15,0 1 0-15,-4 0-144 0,0-2 144 0,-1-1 0 16,0-2 0-16,-2-1 0 0,1-3 0 0,-2-1 0 16,-1-2-528-1,2 1-32-15,-1-2 0 0,0-3-9792 0,0-1-1952 0</inkml:trace>
  <inkml:trace contextRef="#ctx0" brushRef="#br0" timeOffset="8246.217">19186 9138 26719 0,'0'0'2368'0,"4"-7"-1888"0,-4 7-480 0,6-9 0 16,-1 1 192-16,-1 1-64 0,-4 7-128 0,3-9 192 16,-2-1-192-16,-2 1-128 0,-2 2 128 0,-1-1-208 15,-4 1 208-15,0 2 0 0,-6-2-160 0,-2 0 160 16,-6-1 0-16,-1 2-144 0,-4 2 144 0,-2-1 0 15,-7-2 0-15,0 1 0 0,-3 3 0 0,-3-1 0 16,-4-3 0-16,-7 2 0 0,-6 1 0 0,1 1 0 16,1-1 0-16,-1-4 0 0,-3-3 0 0,-3 4 0 0,-3 5 0 15,-5 0 128-15,-5-4-128 0,0 1 0 0,0 1 176 0,-5 0-176 16,-8 3 192-16,0-1-192 0,1-4 224 0,2 3-64 16,-2 1-16-16,-4 0 0 0,-3 0-16 0,-1-2 0 15,4 3 0-15,-3-1 0 0,-6-1-128 0,2 0 192 16,7 1-192-16,-2 2 192 0,-3 0-192 0,-1 2 0 15,-2 1 144-15,1 0-144 0,3-1 128 0,-1 0-128 16,-6 2 128-16,3 1-128 0,0 2 0 0,-1-2 128 16,-2-1-128-16,-1 1 0 0,4 3 0 0,0-1 0 15,-6 2 0-15,6 1 128 0,5 0-128 0,4 1 0 16,-2 1 0-16,3-1 128 0,1-4-128 0,3 3 0 16,-1 7 0-16,1-1 0 0,-1-3 0 0,2 2 0 15,6 3 0-15,3 2 0 0,1 1 0 0,-1 1 0 0,-3 1 0 16,5 0 0-16,7-1 0 0,6 3 0 15,0 1 128-15,6 1-128 0,2-3 144 0,-1 1-144 0,2 1 192 0,2 1-192 16,6 2 128-16,3 2-128 0,4-2 0 0,2 4 0 16,2 3 0-16,2-2 0 0,4-2 0 0,1 1 0 15,4-3 0-15,-2 1 0 0,5 1 128 0,-1 1-128 16,3 0 144-16,4 1-16 0,6 0-128 0,0 0 192 16,3 0 96-16,7-2 16 0,2 2 0 0,6-1 0 15,3-3-112-15,5 1 0 0,1 0-16 0,6-2 0 16,3-4-32-16,3 0 0 0,2 2 0 0,7 1 0 15,3-2-16-15,6-1-128 0,4-3 192 0,3 1-64 16,3 3 0-16,3-2-128 0,3-3 192 0,5-1-64 16,6-2 32-16,6 0 0 0,3 1 0 0,1-1 0 0,2-6-160 0,5 1 0 15,6 0 0-15,3 1 0 0,0-2 0 0,4-1 128 16,2-1-128-16,-3-1 0 0,-1-1 128 16,6-2-128-16,2 0 0 0,1-2 128 0,-1 0-128 0,3-2 0 15,6-2 144-15,0-1-144 0,-6-1 0 0,4-2 0 16,2 2 0-16,-3-2 128 0,-1-3-128 0,4-1 128 15,1-2-128-15,-2-1 128 0,-3 0-128 0,2-1 0 16,-3-3 128-16,1-4-128 0,-6-1 128 0,2-3-128 16,1-1 128-16,-3-4-128 0,-9-7 128 0,-1-1-128 15,-3-3 160-15,-8 0-160 0,-8-1 416 0,-5-1-16 16,-5-4 0-16,-2-3 0 0,-3 0 112 0,-6-4 0 16,-8-4 16-16,-7 3 0 0,-6 3-256 0,-7 6-48 15,-4 3-16-15,-9 6 0 0,-4-2-208 0,-5 9 176 16,-5 3-176-16,-3 3 160 0,-7 0-160 0,-2 1 0 0,-7-1-192 0,-5 3 192 31,-10 7-2432-31,-7 1-384 0,-13-1-64 0</inkml:trace>
  <inkml:trace contextRef="#ctx0" brushRef="#br0" timeOffset="9338.381">12893 10341 15663 0,'0'0'1392'0,"0"0"-1120"0,6-5-272 16,1 1 0-16,-7 4 768 0,9-3 80 0,-2-2 32 0,0 1 0 15,-7 4-400-15,9-4-80 0,-3-2-16 0,-6 6 0 16,6-4-160-16,-6 4-32 0,0 0-16 0,0 0 0 16,2-8 224-16,-1 2 48 0,-1 6 16 0,0 0 0 15,-4-6-64-15,-5 3-16 0,1-3 0 0,-4 3 0 16,0 1-176-16,-3 1-32 0,-3 1-16 0,-1 1 0 15,-4-1 32-15,-1 0 0 0,-6 3 0 0,-1-1 0 16,1 1 64-16,-2 1 0 0,-6 0 16 0,3 3 0 16,3 1-96-16,-1-1-32 0,1 3 0 0,-4 1 0 15,-1 1-16-15,-5 1 0 0,-4-1 0 0,1 2 0 16,1 1 0-16,1 2-128 0,-4 0 192 0,1 2-64 0,1 0 16 16,-3 0 0-16,-5 0 0 0,0 1 0 15,-1 2-16-15,-2 0-128 0,-1-2 192 0,3 1-64 0,0 4-128 16,2-2 0-16,-1 0 0 0,-2 0 0 0,-5 2 0 0,5 2 0 15,2 3 0-15,4 1 0 0,-2-3 192 0,2 2-64 16,-1 1 0-16,0 0 0 0,-4-1 112 0,1 2 16 16,2 1 0-16,-1 1 0 0,0 2-112 0,3 1-16 15,1 1 0-15,-4 4 0 0,-2 1-128 0,2 0 0 16,-2 1 0-16,1 0 0 0,2-2 0 0,2 0 0 16,1-4 0-16,2 3 128 0,-1-3-128 0,0 2 0 15,-2 1 0-15,3-1 128 0,3 2 752 0,1-2 144 16,3-3 16-16,-1 2 16 15,4-3-1568-15,3 1-304 0,-1 0-64 0,1-3-16 0,-1-1 896 0,1 1 128 16,-1 0 64-16,2 0 0 0,0 1 0 0,1-2 16 0,1-2 0 0,1 0 0 16,-1 3-48-16,1-2-16 0,4-2 0 0,1-3 0 15,1-4 48-15,3 2 16 0,1 1 0 0,2-4 0 16,1-5 32-16,1 3 0 0,-1 2 0 0,1-1 0 16,1-2 16-16,-1-2 16 0,2 0 0 0,0 2 0 15,1 0-272-15,0-1 0 0,-3-2 0 0,1 0 0 16,1-1 176-16,0 0-176 0,-2-1 160 0,4-1-160 15,0 0 176-15,0-2-176 0,2-1 192 0,2-1-192 16,4-2 176-16,0 0-176 0,-4 0 160 0,2 1-160 16,2 0 176-16,-2 0-176 0,-1 0 192 0,2-1-192 15,-3 0 160-15,3 0-160 0,-1-1 128 0,0 0-128 16,0 4 0-16,2-2 128 0,-2 0-128 0,-1 1 0 0,2 2 0 16,-4 2 128-16,4-2-128 0,0 1 0 0,-3 1 0 0,0 2 0 15,0-2 128-15,2-1-128 0,-1-2 0 0,-1 1 0 16,-1 4 0-16,0 0 0 0,-1405 0 128 0,2812 0-128 15,-1408-1 0-15,3 0 128 0,0 0-128 0,2-2 0 16,-4-2 0-16,2 1 128 0,2 2-128 0,1-3 0 16,-2-3 144-16,2 0-144 0,2 0 0 0,1-7 128 15,-1 9-128-15,1-9 0 0,0 0 0 0,0 0 0 16,0 0 0-16,0 0 0 0,0 9 0 0,0-9 0 16,0 0-160-16,0 0 160 15,0 0-576-15,0 0-16 0,0 0 0 0,0 0 0 16,0 0-1744-16,10-3-352 0,-1-4-64 0</inkml:trace>
  <inkml:trace contextRef="#ctx0" brushRef="#br0" timeOffset="9592.802">8865 13146 13823 0,'0'0'1216'0,"-8"9"-960"0,-1-2-256 0,-2 3 0 15,2 2 4032-15,0 1 752 0,-1 1 144 0,3 2 48 16,-2 1-4032-16,3 1-816 0,0-2-128 0,2 2 0 16,2-1 0-16,2 0 0 0,1-2 0 0,3 2 0 15,2 0 0-15,0-2 0 0,4-5 0 0,1-2 0 16,3 0 0-16,2-3 0 0,2-5 144 0,4-5-16 16,5 2 128-16,4-5 16 0,2-7 16 0,8-3 0 15,5-1-288-15,5-3 128 0,-1-3-128 0,4-2 0 16,1-2-1504-16,2-3-416 0,1-3-64 0</inkml:trace>
  <inkml:trace contextRef="#ctx0" brushRef="#br0" timeOffset="10923.437">6978 10644 10127 0,'0'0'896'0,"-10"-7"-704"0,0-4-192 0,1 1 0 16,0 0 832-16,2 0 128 0,-1-1 16 0,-1-1 16 15,-1-1-160-15,0 2-16 0,0 2-16 0,1 1 0 16,-2-3-352-16,0 1-64 0,-4 2 0 0,1 1-16 15,-1 5-112-15,-2 1-32 0,-1 1 0 0,-4 3 0 16,-1 5-224-16,-2 2 0 0,-1 2 0 0,-1 1 0 16,0 3 0-16,0 0 128 0,-1 4-128 0,1 1 0 15,-1-1 272-15,0 2-32 0,0 2-16 16,-1 3 0-16,2 4 32 0,0 1 16 0,5-2 0 0,2 5 0 16,1 6-144-16,1 2-128 0,1 1 144 0,2-3-144 15,5-5 128-15,4-1-128 0,-2-1 0 0,3 0 144 16,3 0 0-16,2-2 0 0,1-3 0 0,5-2 0 0,2-1 192 15,0-1 48-15,4-3 0 0,3-1 0 0,-1-2-48 0,3-2 0 16,1-2 0-16,5-3 0 0,0-4-96 0,4-4-32 16,0 0 0-16,0-4 0 0,0-2 64 0,2-4 16 15,-1-5 0-15,4-3 0 0,-1 1 64 0,0-8 16 16,1-7 0-16,0 3 0 0,0 2-48 0,1-1-16 16,1-4 0-16,1-1 0 0,-2-1 80 0,-2 0 0 15,-2 0 16-15,-4-2 0 0,-2-3-32 0,-6-2-16 16,-1-3 0-16,-4 2 0 0,-4 0 96 0,-3 0 32 15,-2-2 0-15,-3 6 0 0,-4 9-144 0,0 4-16 16,-2 3-16-16,-3 4 0 0,0 0-304 0,-3 5 160 16,0 1-160-16,-1 4 128 0,-2 0-128 0,-1 3-144 15,-1 4 144-15,0 2-208 16,2 3-1328-16,0 1-272 0,1-1-48 0,5 3-16 0</inkml:trace>
  <inkml:trace contextRef="#ctx0" brushRef="#br0" timeOffset="11677.306">10459 10672 13471 0,'-13'-2'592'0,"13"2"128"0,-9-6-576 0,-1 0-144 0,-4 2 0 0,0 0 0 16,-2 1 704-16,1-1 128 0,-2-1 0 0,1 4 16 16,1 1-160-16,-2-2-48 0,-2 1 0 0,1 2 0 15,-2 1-192-15,1 0-64 0,-3 4 0 0,0-1 0 16,-2 0-32-16,-1 1-16 0,-5 2 0 0,0 3 0 16,1 3 48-16,1 3 16 0,4-1 0 0,-3 6 0 15,1 4-112-15,0 4-32 0,0 3 0 0,2 2 0 16,1 2-112-16,2 0-16 0,2 1-128 0,4-1 192 0,5 1-192 15,1-2 128-15,5-2-128 0,4 3 0 16,0 2 192-16,5-2-48 0,5-3-16 0,4-2 0 0,1-2 192 0,4-1 48 16,4-2 0-16,4-6 0 0,5 0-128 0,1-4-32 15,-1 0 0-15,5-3 0 0,2-5 16 0,2-5 0 16,-1-2 0-16,1-2 0 0,0 0 16 0,3-6 0 16,1-5 0-16,1-2 0 0,-1-4 16 0,-1-1 0 15,-1-3 0-15,0-5 0 0,-1-3 48 0,-4-3 16 16,-2-3 0-16,-2-1 0 0,-4 0 272 0,-3-2 64 15,-5-2 16-15,-5-1 0 0,-1-3 160 0,-5-3 16 16,-6-5 16-16,-2 5 0 0,-5 5-320 0,-3 5-64 16,-5 2-16-16,-3 4 0 0,-4 3-272 0,-1 6-48 15,-5 4-16-15,-2 3 0 16,-2 1-448-16,-4 2-80 0,-1 2-32 0,-2 6 0 16,-4 8-2336-16,0 2-480 0</inkml:trace>
  <inkml:trace contextRef="#ctx0" brushRef="#br0" timeOffset="17314.089">4042 14552 2751 0,'0'0'256'0,"0"0"-256"0,-1-7 0 0,1 7 0 15,5-11 1696-15,1 3 288 0,-4-3 64 0,1 5 16 16,-3 6-1008-16,0 0-208 0,0 0-32 0,7-4-16 16,-7 4-192-16,0 0-32 15,9-4-16-15,-9 4 0 0,0 0-96 0,0 0-16 0,0 0 0 0,0 0 0 16,0 0-16-16,4 9-16 0,-4-9 0 0,3 16 0 16,1-1 48-16,-3 3 16 0,2-1 0 0,-1 2 0 15,-2 0-64-15,1 2-16 0,2 4 0 0,0-2 0 0,1 1-48 16,-2-1-16-16,-2 1 0 0,3 1 0 0,1-2-48 15,0-1-16-15,-2-4 0 0,0 1 0 0,-1 0 48 0,1 0 0 16,0-1 0-16,0 0 0 0,1 1 16 0,0-4 16 16,-2-2 0-16,1 0 0 0,-1-1-48 0,3 1-16 15,0-4 0-15,0 2 0 0,0-1-96 0,0-1-32 16,4 0 0-16,-3-1 0 0,-5-8-160 0,9 11 0 16,-1-3 0-16,2 0 128 0,2-1 16 0,0-2 0 15,3 0 0-15,4-1 0 0,1 0-16 0,2 1-128 16,1-1 192-16,3 1-64 0,3 0-128 0,1 0 160 15,-2-2-160-15,4 2 160 0,2 3-160 0,3 0 0 16,-3-3 0-16,1 2 0 0,-1-1 0 0,1 2 128 16,-1 1-128-16,1 0 0 0,4 1 0 0,-2 0 0 15,5 1 0-15,-1-2 0 0,-3 1 0 0,4 1 0 0,0 0 128 16,0 3-128-16,0-1 0 0,-3-1 0 0,1-1 0 16,3 1 0-16,-2-1 0 0,2 0 0 0,-1 0 0 0,4-1 0 15,4 0 0-15,-3-1 0 0,-1-1 0 0,1 1 128 16,-1-2-128-16,2-2 0 0,2 0 0 0,2-1 0 15,3 2 0-15,2-1 128 0,-2 1-128 0,-2-2 0 16,-1 1 0-16,2 0 0 0,1-2 128 0,1 0-128 16,-1 0 0-16,0-3 0 0,2-1 0 0,-3 1 0 15,-1 1 0-15,0-1 0 0,4-3 144 0,0 1-144 16,2 0 0-16,-1 0 128 0,0 0-128 0,-4 1 0 16,1-2 0-16,0-2 144 0,2 0-144 0,0 1 0 15,-2-3 128-15,0 3-128 0,-1 2 0 0,-1-1 0 0,-6-2 0 0,1 0 0 16,-2-1 0-16,2 1 0 0,1 0 0 0,-3 0 128 15,-2-2-128-15,1 2 0 16,0 1 144-16,-1-1-144 0,-5-1 0 0,1 0 144 0,1-2-16 16,0-1-128-16,1 0 192 0,-4 0-64 0,2-2 0 0,-1 3-128 15,4 0 192-15,0 4-64 0,0-1-128 0,-3 1 160 16,-1 0-160-16,-1-1 160 0,0-1-160 0,-3-1 0 16,-1 0 0-16,0 3 0 0,-1 1 0 0,-2-3 0 15,-4 0 0-15,1 2 0 0,4-1 0 0,-3 0 128 16,-2 1-128-16,-1 1 0 0,-1-2 176 0,0 2-48 15,-4 2-128-15,1 1 192 0,0-3-192 0,0 1 176 16,1 1-176-16,-2 2 160 0,-1 1-160 0,2 1 0 16,-2-3 144-16,-2 0-144 0,-1 0 0 0,-1 0 144 15,5 0-144-15,-4 0 0 0,-1 0 176 0,1 3-176 16,-1 0 160-16,1 0-160 0,-2-2 160 0,-1 1-160 0,-1 2 160 0,0-1-160 16,-2-1 144-16,1-1-144 0,-1-1 128 0,1 1-128 15,-1 1 176-15,0 1-48 0,0-1-128 0,-2 1 192 16,2-2-64-16,1 1-128 0,0 1 176 15,-1 0-176-15,-1-4 160 0,2 2-160 0,-1 2 128 0,1 0-128 16,-1-1 0-16,1 0 128 0,-2-2-128 0,0 2 0 16,2 1 0-16,-4-1 0 0,1-3 128 0,-2 2-128 15,-7-1 0-15,8 4 128 0,-8-4-128 0,0 0 128 16,0 0 48-16,0 0 0 0,0 0 0 0,0 0 0 16,0 0 144-16,0 0 48 0,0 0 0 0,4-6 0 15,-4 6 112-15,5-7 32 0,-2-2 0 0,-3-2 0 16,0 0-80-16,-2-4-16 0,1-1 0 0,-1-3 0 0,-2-4-32 15,1-2 0-15,1-3 0 0,-4-3 0 16,1-3-112-16,1-2-16 0,0-3-16 0,0 2 0 0,-1 1-48 0,3 2-16 16,0 0 0-16,-1 6 0 0,-1 3 32 0,2 3 16 15,1 3 0-15,1 3 0 0,1 1-224 0,2 5 0 16,-3 10 0-16,7-7 0 16,-4 1-624-16,-3 6-208 0,0 0-64 0,13 7-11568 15,-2 4-2320-15</inkml:trace>
  <inkml:trace contextRef="#ctx0" brushRef="#br0" timeOffset="20432.384">21021 14577 911 0,'8'-10'0'0,"-1"4"0"16,1-2 0-16,0-2 0 0,1-2 2176 0,2 1 336 16,-2 3 80-16,0-3 16 0,-1-1-1392 0,-2-1-288 15,1 2-48-15,0 0-16 0,-2-2-352 0,-1 0-64 16,0-5 0-16,-1 3-16 0,-2 2 64 0,0-3 16 16,-2-4 0-16,0 3 0 0,-2-1 64 0,-2-1 32 15,-3-3 0-15,-1 0 0 0,-2 0-112 0,-2-2-32 16,-2 0 0-16,-3 0 0 0,2-1 32 0,-3-1 0 15,-1 1 0-15,2 2 0 0,-4 5-80 0,2-2-16 16,1 2 0-16,-2 2 0 0,-4 3-208 0,-2 3-64 0,-2 6 0 16,-2-1 0-16,-1 2-128 0,-2 0 0 0,0 2 0 0,-4 2 0 15,-1 2 0-15,-3-1 0 0,2 3 0 16,-1 1 0-16,-2 5 0 0,0 3 0 0,-1 1 0 0,3 3 0 16,-2-3 0-16,1 4 0 0,-2 0 0 0,1 2 0 15,-1-1-144-15,2 3 144 0,1 3 0 0,2-1 0 16,0 2 0-16,4 3 0 0,3 0 0 0,3 6 0 15,5 6 0-15,1 4 0 0,3 0 0 0,4 0 0 16,2 1 0-16,7-3 0 0,4-4 0 0,5-1 0 16,3-5 192-16,3-1 0 0,4 4 0 0,3-4 0 15,4-4 128-15,5 0 32 0,7-2 0 0,3 2 0 0,6-2-96 16,3-3-32-16,2-1 0 0,4-3 0 0,3-2-16 0,1-4 0 16,1-2 0-16,-1-4 0 0,4-5-48 15,1-3-16-15,0-2 0 0,1-3 0 0,-1-5 0 0,1-4 0 16,-4-1 0-16,1-3 0 0,-1-4 32 0,-5-1 0 15,-10-5 0-15,-2-2 0 0,-5 1 16 0,-4-1 0 16,-8-4 0-16,-5-4 0 0,-4-3-64 0,-5-1 0 16,-5 1 0-16,-5 1 0 0,-4 2-128 0,-7 1 0 15,-5 3 0-15,-3 6 0 0,1 6-240 0,-4 3-80 16,-6 0 0-16,0 4-16 16,-1 2-1568-16,0 4-304 0</inkml:trace>
  <inkml:trace contextRef="#ctx0" brushRef="#br0" timeOffset="21018.997">20750 15334 2751 0,'9'-13'128'0,"-3"3"16"0,1-2-144 0,0 0 0 16,-1-1 0-16,1 1 0 15,-4-1 2432-15,0 1 464 0,1-3 96 0,-3 3 16 0,-3 3-1600 0,-2-3-320 16,1-1-64-16,-4 0-16 0,0-1 128 0,-3 1 16 15,-2-1 16-15,-3-2 0 0,-2 1-272 0,-2 0-64 16,-1-3-16-16,-2 3 0 0,-1-2-160 0,-2 3-16 16,-2 0-16-16,-2 4 0 0,-1 3-336 0,-1 3-64 15,0 1-16-15,0 6 0 0,-5 1-208 0,0 4 0 16,0 1 0-16,-4 2 0 0,2 0 128 0,-3 3-128 16,-1 1 0-16,-1 5 144 0,-2 2-144 0,1 6 0 15,2 0 0-15,4 4 0 0,-2 5 0 0,7 2 0 16,3 2 0-16,5-1 0 0,3 2 0 0,5 0 0 15,2-2 0-15,6-1 128 0,5-3-128 0,3 0 128 16,4 1-128-16,6-1 128 0,2 1 80 0,9-3 16 0,2-3 0 0,8-2 0 16,5-1 16-16,6-2 0 0,5-3 0 15,4-4 0-15,4-4-32 0,-1-4 0 0,2-2 0 0,6-7 0 16,1-7-208-16,2-5 144 0,2-5-144 0,0-4 128 16,1-3 32-16,-4-6 0 0,0-4 0 0,-6 1 0 15,-3 0 352-15,-6-3 80 0,-4-4 16 0,-5-4 0 16,-5-2-64-16,-9-6-16 0,-3-6 0 0,-7 3 0 15,-6 2-256-15,-3 5-48 0,-10 1-16 0,0 8 0 16,-2 5-16-16,-7 3-16 0,-4 3 0 0,-6 4 0 16,-3 5-560-1,-3 5-128-15,-6 2 0 0,-3 5-10032 0,-6-1-2000 0</inkml:trace>
  <inkml:trace contextRef="#ctx0" brushRef="#br0" timeOffset="24395.238">1433 11963 13823 0,'0'0'1216'0,"0"0"-960"0,-9-1-256 0,0 1 0 15,9 0 336-15,-8 1 32 0,8-1 0 0,-10 2 0 16,10-2-176-16,-6 1-48 0,6-1 0 0,0 0 0 16,0 0-144-16,0 0 0 0,0 0 0 0,0 0 128 15,0 0-128-15,0 0 128 0,-10 0-128 0,10 0 128 16,0 0 112-16,0 0 16 0,-10 0 0 0,10 0 0 16,0 0 208-16,0 0 48 0,0 0 16 0,0 0 0 15,0 0 16-15,0 0 0 0,-8 4 0 0,8-4 0 16,0 0-160-16,0 0-48 0,-5 7 0 0,0 1 0 15,5-8-16-15,-1 12 0 0,2 1 0 0,-1 1 0 16,2 3-48-16,0 4-16 0,3 3 0 0,0 3 0 0,-3 2 96 16,0 3 16-16,2 2 0 0,-1 4 0 0,1 0 16 0,-1 3 0 15,0-1 0-15,1 3 0 0,-1 1 48 0,-1-1 16 16,1 0 0-16,-1 2 0 0,2 3-48 0,-2-1 0 16,-2-1 0-16,0-2 0 0,0-3 80 0,0-2 16 15,-2 3 0-15,-2 0 0 0,1 0-80 0,-2-1-16 16,-1 1 0-16,-1 0 0 0,3-1-16 0,-1-3-16 15,1-4 0-15,-2 0 0 0,1-4-112 0,0 0-32 16,3-2 0-16,-1-1 0 0,-2-4-32 0,3 3-16 16,1 2 0-16,-1-2 0 0,-1-3-48 0,0-1 0 15,3-3 0-15,0 0 0 0,2-1-128 0,-1-1 128 16,-2-2-128-16,1 0 128 0,2-1-128 0,0-3 128 16,0 2-128-16,4-2 128 0,-4-1-128 0,1-1 0 0,-3-9 0 15,3 11 0-15,1 0 0 0,0 0 128 0,-4-11-128 16,3 10 0-16,1-4 0 0,-1 2 0 0,3 0 0 15,-6-8 0-15,0 0 0 0,5 5-144 0,4 1 0 16,-9-6 0 0,0 0-496-16,0 0-80 0,0 0-32 0,0 0 0 15,0 0-1744-15,0 0-336 0,0 0-80 0,0 0-9136 0</inkml:trace>
  <inkml:trace contextRef="#ctx0" brushRef="#br0" timeOffset="24780.338">1183 13472 14735 0,'-15'6'1312'0,"6"-2"-1056"0,-3-2-256 0,2 1 0 0,3 4 2240 0,1 2 384 15,-1-1 64-15,5 5 32 0,0 0-2240 0,2 2-480 16,2 2 0-16,1 0 0 0,0 3 0 0,5 0 0 15,0-1 0-15,3 1 0 0,1 1 0 0,2 1 0 16,0 1 0-16,1 2 0 0,-2-1 272 0,1-1 48 16,3-1 16-16,-2-1 0 0,-1-2 48 0,1-1 16 15,-2-1 0-15,1 0 0 0,-1-6 160 0,1-2 16 16,-2-2 16-16,1-3 0 0,0-4 240 0,0-4 32 16,1-3 16-16,0-4 0 0,1-4 224 0,1-5 48 15,-1-5 16-15,0-4 0 0,2-2-272 0,2-3-64 16,-1-4-16-16,4-2 0 0,-2-3-496 0,3 1-112 0,1 1-16 15,0 3 0-15,-4 0-192 0,1 6 128 0,2 5-128 16,-2 4 0-16,-2 2 0 0,-1 6 0 0,-2 0 0 0,0 7 0 31,-3 6-1712-31,-1 5-224 0,-1 6-48 0,-6 4-13840 0</inkml:trace>
  <inkml:trace contextRef="#ctx0" brushRef="#br0" timeOffset="53161.264">1569 14761 4607 0,'0'0'400'0,"1"-8"-400"0,-1-2 0 0,-1 2 0 16,-1-1 1856-16,0-1 272 0,1 0 64 0,-2-1 16 15,0 1-800-15,0 2-144 0,-2 0-48 0,3 1 0 16,2 7-176-16,0 0-32 0,0 0-16 0,0 0 0 0,0 0-272 0,0 0-48 16,0 0-16-16,0 0 0 0,0 0-368 0,-6 10-80 15,2 3-16-15,1 3 0 0,-1-1 64 0,-1 4 0 16,3 5 0-16,0 4 0 0,1 4 112 0,0 1 16 16,1 0 16-16,0 5 0 0,-2-1-80 0,2 3 0 15,0-3-16-15,2 2 0 0,-2-1-128 0,0 1-32 16,-3-1 0-16,3 3 0 0,0 1-144 0,0-2 192 15,0-1-192-15,0-3 192 0,1-1-64 0,2-3-128 16,-2-3 192-16,1-2-64 0,0 1 0 0,4-3 0 16,-3-2 0-16,2-1 0 0,2 0 32 0,0-1 0 15,3-1 0-15,-3-1 0 0,2-2-16 0,1 1 0 16,2-4 0-16,0 0 0 0,1 0-144 0,1-4 192 16,1-3-192-16,0 1 192 0,6-3-64 0,3 1-128 15,2-2 192-15,3 0-64 0,4-2-128 0,3 0 192 16,-2-1-192-16,3 1 192 0,4-4-192 0,3 2 128 0,1-2-128 0,2 1 128 15,3-1-128-15,1-1 0 0,4 2 0 0,0 0 128 16,3 1-128-16,1-1 0 0,2-3 144 0,2 3-144 16,-1-2 0-16,2 3 0 0,3 2 0 0,-1 0 0 15,-3 0 0-15,1-2 0 0,6-2 0 0,2 4 0 16,4 2 0-16,-1 1 0 0,-2-1 0 0,0-2 0 16,2-1 0-16,3 2 0 0,4-1 0 0,0 1 0 15,-3-3 0-15,4-1 0 0,2 0 0 0,-1-1 0 16,5-2 0-16,0 3 0 0,-2-2 0 0,1 1 0 15,0-1 0-15,-2 0 0 0,0 0 0 0,-5 2 0 16,1-1 0-16,1 1 0 0,1 0 0 0,-2-1 0 0,-3 0 0 0,1 1 0 16,0 0 0-16,2 0 0 0,-3 0 0 0,0-1 0 15,-3-2 0-15,3 2 0 0,5-1 0 16,-4 0 0-16,-2 0 0 0,1-1 0 0,-2 1 0 0,2-3 0 16,1 2 0-16,-1 0 128 0,-3 3-128 0,0-1 0 15,-2-1 0-15,2 0 128 0,1 0-128 0,-3-1 0 16,-7-3 0-16,1 2 128 0,-1 0-128 0,2 2 0 15,1 1 0-15,-3 0 128 0,-3 0-128 0,-2 0 0 16,-4 2 0-16,0-2 0 0,-4 0 0 0,3-1 144 16,0-1-144-16,0 1 0 0,1-2 144 0,-2 0-144 15,-5 1 0-15,-1 2 144 0,0-2-144 0,0 4 192 16,1-1-192-16,-2 0 192 0,1 0-64 0,-1 1 0 16,1 0 0-16,-4-1 0 0,-4 1-128 0,0 1 160 0,-2 2-160 15,0 2 160-15,0-3-16 0,-2 0 0 16,-2 1 0-16,1 0 0 0,-1-2 0 0,-3 0 0 0,-2-1 0 15,-2 2 0-15,-1 0 16 0,-1 2 0 0,-1-1 0 0,-3 0 0 16,2 0-32-16,-3 0 0 0,2-2 0 0,-2 1 0 16,3 0-128-16,-3 0 0 0,2 1 144 0,-2 0-144 15,1 2 0-15,-2 0 144 0,-1-3-144 0,0 0 0 16,-1 1 160-16,0 1-160 0,0 0 128 0,-1 1-128 16,1-1 192-16,-3-1-32 0,2 1-16 0,-1-2 0 15,-1 0-16-15,1 2-128 0,-2-1 192 0,0-1-64 16,1 0-128-16,-2-1 160 0,-1-1-160 0,2 1 160 15,-4 1-16-15,1-2 0 0,0 0 0 0,0 0 0 16,-1 0 48-16,-1 0 0 0,0 0 0 0,0 0 0 0,-2 3 32 16,2-2 16-16,-3-2 0 0,-1-2 0 15,-6 3-96-15,10-2-16 0,1 1 0 0,-1 0 0 0,-10 1-128 0,8 0 160 16,-1 1-160-16,-7-1 160 0,7 0-160 0,-7 0 160 16,0 0-160-16,0 0 160 0,0 0 0 0,7-5 0 15,-3-2 0-15,0 0 0 0,1-1 208 0,-2 0 32 16,-2-1 16-16,-1-2 0 0,-1-3-48 0,1-3-16 15,1 1 0-15,-2-5 0 0,-1-4-96 0,-1-3 0 16,0-2-16-16,-1-3 0 0,-1-3-48 0,1-2 0 16,1-6 0-16,1-4 0 0,-2-1-64 0,0 1-128 15,0 3 176-15,1 2-176 0,-3 2 160 0,3 3-160 16,-1 4 128-16,2 4-128 0,1 3 0 0,0 4 0 16,-2 2 0-16,2 3 0 0,1 4 0 0,0 4 0 15,0-2 0-15,-1 3 0 0,-2 3 0 0,3 6 0 0,0 0 0 0,1-6 0 16,-1 6 0-16,0 0 0 0,0 0 0 15,0 0 0-15,-2-6-176 0,2 6 176 0,0 0-128 0,0 0 128 16,0 0-160-16,0 0 160 0,0 0-192 0,0 0 192 16,0 0-384-16,0 0 16 0,0 0 16 0,0 0 0 31,0 0-1312-31,0 0-256 0,-6 6-48 0,6-6-9792 0,-10 7-1952 0</inkml:trace>
  <inkml:trace contextRef="#ctx0" brushRef="#br0" timeOffset="55748.819">1614 12429 5519 0,'0'0'240'0,"0"0"64"0,-2-9-304 0,0 2 0 15,2 7 0-15,-2-9 0 0,2 9 1536 0,-6-10 256 16,3 0 64-16,-1 4 0 0,4 6-880 0,0 0-160 15,0 0-48-15,0 0 0 0,-7-5-384 0,7 5-64 16,-9-2-32-16,9 2 0 0,-7-5-288 0,7 5 128 16,-7 0-128-16,7 0 0 0,-9-1 0 0,9 1 0 15,-7-1 0-15,7 1 0 0,0 0 0 0,0 0 0 16,0 0 0-16,0 0 0 0,-9-2 0 0,9 2 0 16,0 0 0-16,0 0 0 0,-6-3 192 0,6 3-192 15,0 0 192-15,0 0-192 0,0 0 384 0,0 0-48 16,0 0 0-16,0 0 0 0,0 0-16 0,0 0-16 15,-2-8 0-15,2 8 0 0,0 0-112 0,0 0-32 16,0 0 0-16,0 0 0 0,0-11-16 0,0 3 0 16,0 8 0-16,0-7 0 0,0 7-144 0,0 0 160 0,2-10-160 0,-2 10 160 15,0 0-160-15,0 0 0 0,0 0 0 0,0-9 0 16,-1 0 144-16,1 9-144 0,0 0 160 0,0 0-160 16,0-10 256-16,0 10-64 0,0-8 0 0,0 8 0 15,0 0 80-15,0 0 16 0,0-7 0 0,0 7 0 16,0 0-64-16,0 0-16 0,0 0 0 0,0 0 0 15,0 0-208-15,0 0 0 0,0 11 128 0,0-1-128 16,1 1 0-16,-1 0 0 0,-1 1 128 0,1 3-128 16,1 3 128-16,0-1-128 0,-1408-1 176 0,2814 2-176 15,-1408 3 192-15,1 1-64 0,0 0 0 0,0-2-128 16,-1-3 160-16,2-1-160 0,1 2 128 0,-1-2-128 0,0 1 192 0,0-2-64 16,2 2 0-16,-1-1 0 0,1 1 0 0,-2-3 0 15,0-2 0-15,1 1 0 0,1 5 32 0,-1-3 0 16,-1-2 0-16,3 1 0 0,-1-3 16 0,-2 0 0 15,0 0 0-15,0-3 0 0,-1-8 16 0,0 0 0 16,1 9 0-16,-1-9 0 0,1 10 16 0,-1-10 16 16,0 0 0-16,0 0 0 0,1 11-32 0,1-3 0 15,-2-8 0-15,0 0 0 0,0 0 16 0,0 0 0 16,0 0 0-16,0 0 0 0,0 0-48 0,0 0-16 16,0 0 0-16,0 0 0 0,0 0-144 0,0 0 192 15,0 0-192-15,0 0 192 0,0 0-192 0,0 0 192 16,0 0-192-16,0 0 192 0,0 0-64 0,0 0-128 15,7 6 192-15,-7-6-64 0,0 0-128 0,0 0 128 0,0 0-128 16,0 0 128-16,0 0-128 0,8 0 160 0,-8 0-160 16,0 0 160-16,10-1-160 0,-2 1 128 0,-8 0-128 15,9-3 128-15,-9 3-128 0,11-3 192 0,-2 1-192 0,0 0 192 16,-2-2-192-16,3 1 0 0,1 1 0 0,1-2 0 16,2 4 0-16,-1-1 0 0,0 0 0 0,2 1 0 15,1 1 0-15,-1 1 0 0,1 2 0 0,3-2 0 16,3-1 0-16,-1 0 0 0,-2 0 0 0,1-1 0 15,-1 0 0-15,1 0 0 0,1 0 0 0,0 0 0 16,0 0 0-16,3 0 0 0,3 0 0 0,0 1 0 16,1 3 0-16,0-2 0 0,3 1 0 0,3-1 0 15,1-1 0-15,3 0 0 0,-2-1 0 0,4 0 128 16,-3 0-128-16,4 0 0 0,0 0 0 0,3 3 0 0,-2-1 0 16,5 0 0-16,0-1 0 0,2 4 0 0,2 1 0 15,-1 2 0-15,-4-4 0 0,0 0 0 0,-2-4 0 0,2 3 0 16,0 0 0-16,5-1 0 0,0-2 0 0,-1-1 0 15,0-2 0-15,-1 2 0 0,-2 2 0 0,1 0 0 16,2-2 0-16,2 2 128 0,0 2-128 0,3 1 0 16,3-2 144-16,-1-1-144 0,-3-1 0 0,2 0 0 15,4 0 0-15,0 2 0 0,-2-2 0 0,4-2 0 16,1 0 0-16,3 0 0 0,-1 2 0 0,1 1 0 16,-3-2 0-16,5 1 128 0,-2 1-128 0,1 2 0 15,-2 1 128-15,2-3-128 0,-1-3 0 0,-1 2 0 16,-2 4 0-16,1-2 0 0,1-3 0 0,-3 1 0 15,-6 0 0-15,2 0 0 0,1 0 0 0,4 1 128 0,0 0-128 16,0 1 128-16,-2 0 64 0,2-1 0 16,0 4 16-16,1-5 0 0,1-5-208 0,2 5 128 0,2 0-128 0,0 3 0 15,-4-2 160-15,3-2-160 0,1-3 160 0,1 3-160 16,0 3 0-16,-1 1 128 0,0-3-128 0,0-3 0 16,1 1 0-16,2 0 0 0,3 0 0 0,-2-3 0 15,0-1 128-15,-2 0-128 0,1 1 0 0,3 0 144 16,1 2-144-16,-3-1 0 0,0-2 144 0,-2 2-144 15,1-1 0-15,-1 2 128 0,3 1-128 0,-2-4 0 16,1 1 128-16,-1 0-128 0,-5 2 128 0,3 1-128 16,1-5 0-16,1 4 144 0,3 1-144 0,-3 1 0 15,-4-1 192-15,2-2-64 0,2-2 0 0,-3 3-128 16,-2 6 0-16,-2-3 0 0,-2 0 0 0,-3-3 0 16,0 0 0-16,-2 1 192 0,1 1-64 0,2 0-128 0,-2-5 0 0,-3 3 0 15,-3 1 0-15,-1 0 0 0,1-1 128 16,-2 0 32-16,3-2 0 0,-4 1 0 0,-2 4-160 0,0 2 0 15,-1 3 0-15,-2-4 0 0,-2-2 192 0,1-2-32 16,-3 1-16-16,5 1 0 0,-1-1-144 0,-1 1 0 16,-1 0 0-16,1 3 0 0,-4 4 0 0,3-3 0 15,-2-3 144-15,-4 2-144 0,2 3 0 0,-3-2 0 16,3-2 0-16,-3 0 0 0,-3 1 0 0,2-1 0 16,4 2 0-16,-2-1 128 0,2-2-128 0,-4 1 0 15,-1 0 0-15,0 0 0 0,0 1 0 0,1 0 0 16,2 1 0-16,-1-1 0 0,0 4 0 0,-1 1 0 15,-1-3 0-15,3 2 128 0,-2-1-128 0,-1 0 0 16,-1-1 0-16,-2-2 0 0,-1 1 0 0,-1-1 0 0,-1 1 0 16,0 0 0-16,-3 0 0 0,1 0 0 0,1-1 0 15,2 1 128-15,-1 2-128 0,-3-2 0 0,0-1 128 16,-1 1-128-16,3 1 128 0,-1-1-128 0,-2-1 128 0,1 3-128 16,-2-4 128-16,0 2-128 0,-2-1 160 0,-2 0-160 15,2-2 240-15,-3 0-48 0,1-3-16 0,0 4 0 16,3 3-176-16,-1-2 0 0,2-2 0 0,1 2 0 15,1-1 0-15,-1 0 0 0,2 3 128 0,1-3-128 16,-4 0 0-16,1-1 128 0,1 0-128 0,-1 0 0 16,-2 2 128-16,0-2-128 0,-5-3 0 0,2 3 128 15,-2 3-128-15,0-1 0 0,-1-3 0 0,0 2 128 16,-2-1-128-16,0 1 128 0,0 3-128 0,-1-3 128 0,0-1-128 16,1 0 160-16,-3-2-160 0,1 2 160 15,-2 0-160-15,0 1 160 0,-2-5-160 0,2 4 160 0,0 1-160 0,-1-1 0 16,-2 0 144-16,-7 0-144 0,9-3 144 15,0 2-144-15,1 1 192 0,-1-2-192 0,-9 2 192 0,4-6-64 16,-4 6 0-16,7-3-128 0,-7 3 224 0,6-8-64 16,1 0-16-16,-1 0 0 0,-6 8 32 0,5-10 0 15,0 0 0-15,2-2 0 0,-1-2-16 0,2-2 0 16,-3 0 0-16,0-3 0 0,2-4-32 0,-3-2-128 16,4-4 192-16,-2-3-64 0,1 0-128 0,0-1 160 15,0 0-160-15,1 2 160 0,0 6-160 0,-1 3 0 16,-1 1 0-16,-1 5 0 0,0 0 0 0,-2 5 0 15,-1 4 0-15,-2 7 0 16,0 0-1264-16,0 0-224 0,-13 3-48 0,-9 6-10336 16,-10 5-2064-16</inkml:trace>
  <inkml:trace contextRef="#ctx0" brushRef="#br0" timeOffset="58608.73">20732 16308 10191 0,'3'-10'448'0,"-3"10"96"0,0 0-544 0,6-9 0 15,1-3 0-15,-1 1 0 0,1 4 592 0,-4-2 16 16,2-2 0-16,0 0 0 0,1-1-608 0,-1 2 0 15,2 3 0-15,-2-3 0 0,2-3 0 0,-1-1 0 16,2 3 0-16,-1 0 0 0,-1 2 352 0,1-1 0 16,-4 0 0-16,2 2 0 0,-2 1 288 0,-3 7 48 15,0 0 16-15,0 0 0 0,5-9 0 0,-2 0 0 16,-1 0 0-16,1 2 0 0,-3 7-128 0,2-8 0 16,-4-3-16-16,1 0 0 0,2 4 16 0,-2-1 16 0,-2-1 0 0,-1 1 0 15,-1-1-80-15,-1 1-32 16,2-2 0-16,-5 3 0 0,-1-3-160 0,2 1-16 0,0 2-16 0,-2 1 0 15,-3-2-96-15,1 0 0 0,0 3-16 0,-3-2 0 16,-1 4-48-16,-1 0 0 0,0 0 0 0,-4 0 0 16,-2 2-128-16,-2 2 0 0,0 2 0 0,-2 0 0 15,-3-1 0-15,-1 2 0 0,0 3 0 0,-1 2 0 16,-2-2 0-16,-1 2 208 0,-2 0-48 0,0 3-16 16,1-1-16-16,-1 1 0 0,-2 0 0 0,-1 2 0 15,-3 1-128-15,2 0 0 0,1 1 0 0,2 0 128 16,-1 1 64-16,3 1 0 0,2 2 0 0,3 0 0 15,1-1 0-15,4-1 16 0,3 1 0 0,-1 1 0 16,3 2-48-16,-1 0-16 0,1 1 0 0,3 0 0 16,3-2-144-16,2 1 160 0,2 1-160 0,3-3 160 0,0 0-160 0,5 2 0 15,1 0 144-15,3 1-144 0,3 1 160 0,4-2-32 16,1-1-128-16,2 3 192 0,1 5-32 0,2-3-16 16,2-4 0-16,-1 2 0 0,3 0-144 0,1 1 160 15,2-1-160-15,1-6 160 0,1-4-160 0,6 0 192 16,4 1-192-16,2-3 192 0,-1-2-192 0,6 0 192 15,3-4-192-15,1-1 192 0,0 1-192 0,0-4 160 16,-1-4-160-16,0 0 160 0,0 2-160 0,-1-3 160 16,1-2-160-16,-1-3 160 0,0-2-160 0,0 0 0 15,-6-1 0-15,-1-3 128 0,-2-1-128 0,0-4 192 16,-3-1-192-16,1-1 192 0,-3 0-64 0,0 0-128 16,-3-2 192-16,-1 1-64 0,-1 0-128 0,-2-1 128 15,-3 0-128-15,-3 0 128 0,-3-3-128 0,-1 1 192 0,-1 1-192 0,-4-2 192 16,-4-3-192-16,-2-2 0 0,0-2 144 0,-4 4-144 15,-10 0 160-15,1 1-32 0,-1-3-128 16,-5 3 192-16,-4 3-48 0,-1 1-16 0,-2 1 0 0,-3 1 0 16,-1-1-128-16,-3 2 192 0,-2 3-192 0,-5 2 192 15,-4 0-192-15,-4 3 0 0,-5-1 0 0,-3 6 0 16,-3 0 0-16,-1 6 0 0,-1 0 0 0,-4 1 0 16,-2 0 0-16,2 3 0 0,3 2 0 0,6 2 0 15,4-1 0-15,6 3 0 0,3 3 0 0,5 0 0 16,3-1 0-16,6 1 0 0,4 6 0 0,8 1 0 15,7 0-1984 1,7 0-320-16</inkml:trace>
  <inkml:trace contextRef="#ctx0" brushRef="#br0" timeOffset="59316.856">20051 17975 21183 0,'0'-18'944'0,"0"8"192"0,-2 0-912 0,-1 0-224 0,2 0 0 0,0 0 0 16,-1 0 208-16,-3 0 0 0,-2 0 0 0,0 0 0 16,-2-1 112-16,-1-1 0 0,-4-1 16 0,-3-2 0 15,-2-1-32-15,-2 1-16 0,-1 0 0 0,-4-3 0 0,1 1 112 0,0 2 32 16,-6 1 0-16,1-2 0 0,0 4 16 0,-1 0 0 16,-4 2 0-16,-2 4 0 0,-1 3-16 0,-2 2 0 15,1 1 0-15,-1 4 0 0,-1 3-128 0,3 2-32 16,1 0 0-16,-1 4 0 0,1 1-272 15,-1 2 160-15,-1 3-160 0,5 0 128 0,0 1-128 0,2 2 0 16,2 2 0-16,5 4 0 0,2 3 224 0,6 2 112 16,2 0 32-16,7 2 0 15,0 1-672-15,7 0-128 0,5-1-16 0,4-2-16 0,1-3 288 0,7 1 176 16,8 0-192-16,5-4 192 0,3 0-192 0,-13-12 64 16,6 4 128-16,5 2-208 0,3 1 208 0,4 0-176 0,6-2 176 15,3 1-160 1,5-4 160-16,47 12 0 0,-15-11 0 0,-9-5 0 0,-9-6 192 0,-1-5 0 15,-2-4 16-15,-1-4 0 0,-4-4 336 0,-4-3 64 0,-7-5 16 0,-22 6 0 16,2-5 112-16,-2-2 32 0,0-3 0 0,-2-3 0 16,-2-3 0-16,-3-3 16 0,-1-3 0 0,6-34 0 15,-8 4-432-15,-12 3-96 0,-5 7 0 0,-10 6-16 32,-7 5-576-32,-6 5-112 0,-6 4-32 0,-11 3 0 15,-12 3-2304-15,-7 5-464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06:14.2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9724 897 1839 0,'0'0'160'0,"4"-8"-160"15,-1 0 0-15,-1 0 0 0,-2 8 1648 0,4-7 288 16,-2-3 64-16,-1 2 16 0,-1 8-992 0,0 0-192 15,0 0-32-15,0 0-16 0,0-8-32 0,0 8-16 16,0 0 0-16,0 0 0 0,0 0-224 0,0 0-64 16,0 0 0-16,0 0 0 0,0 0-208 0,-8 5-48 0,2 0-16 0,0 3 0 15,-2 1 32-15,1 3 16 0,1 3 0 0,-4 2 0 16,-1 2 96-16,2 1 0 0,-3 7 16 0,1 0 0 16,-1 3-64-16,1 1-16 0,-2 0 0 0,1 2 0 15,0 4 0-15,1-2 0 0,0-1 0 0,0 2 0 16,-1 1 48-16,2-1 0 0,1 3 0 0,2 0 0 15,5 0-80-15,-3 2-16 0,-1 0 0 0,0 3 0 16,-3-1 32-16,1-2 0 0,2-4 0 0,0 4 0 16,-2 4-96-16,3 0-16 0,-3-1 0 0,3 0 0 15,0 2-128-15,0-4 192 0,1 0-192 0,3-5 192 16,0-2 64-16,1-1 0 0,0-1 16 0,2 2 0 16,1 1 16-16,1 2 0 0,2-2 0 0,0-1 0 0,1 0-48 15,-1-2-16-15,4-1 0 0,0-2 0 16,1-2-48-16,0-2-16 0,2 1 0 0,2-1 0 0,-2-2 32 15,6-1 0-15,-2-2 0 0,1 2 0 0,-2 4-64 0,2-1 0 16,1 0 0-16,0-2 0 0,-1 2 16 0,-2-2 0 16,2-3 0-16,1 0 0 0,1-1 16 0,-1 0 0 15,1-3 0-15,1-2 0 0,0 1 80 0,0-1 16 16,1-3 0-16,0 0 0 0,0 0 0 0,0 0 0 16,-2-3 0-16,2 1 0 0,1 0-48 0,-1-1 0 15,-1-4 0-15,-2 1 0 0,2-1-64 0,-1 1-16 16,-3-1 0-16,-2 0 0 0,0-2-128 0,-2 1 128 15,-4 1-128-15,1-3 128 0,-10-2-128 0,9 0 0 16,-9 0 0-16,0 0-9808 16,0 0-1968-16</inkml:trace>
  <inkml:trace contextRef="#ctx0" brushRef="#br0" timeOffset="5481.989">24324 3233 4031 0,'0'0'2064'0,"-2"9"368"0,2-9 80 0,0 0 16 15,0 0-1392-15,0 0-288 0,0 0-48 0,0 0-16 16,0 0-64-16,0 0-16 0,0 0 0 0,0 0 0 16,0 0-144-16,0-8-48 0,2 0 0 0,1 0 0 0,-3 8-64 0,9-7 0 15,-1-4-16-15,2-1 0 16,-1-2-96-16,2-1-16 0,2 2 0 0,0 1 0 0,1-3-112 0,0 1-16 15,2 3-16-15,-1-2 0 0,2-2-176 0,-5-3 128 16,-3-1-128-16,0 2 128 0,2 0-128 0,2 1 128 16,1-5-128-16,0 1 128 0,0-1 0 0,1-1 0 15,-1-1 0-15,0-2 0 0,0-2 0 0,-3 2-128 16,0 2 192-16,0-1-64 0,0 1-128 0,-2 1 192 16,0-1-192-16,-2 0 192 0,2-3-192 0,-3 1 0 15,3-1 144-15,-3-1-144 0,-2 1 128 0,1-1-128 16,-1 1 128-16,-1-2-128 0,-2 0 0 0,1-2 144 15,-1-2-144-15,2 4 0 0,-1 1 144 0,-1 2-144 16,-2 1 0-16,2 0 144 0,1 3-144 0,0 1 160 16,1 0-160-16,-1-1 160 0,0-1-160 0,1 1 0 0,-3 0 144 15,1 0-144-15,3 2 0 0,-2-1 0 0,-2-1 0 0,2-2 128 16,0-4-128-16,0 1 0 0,2-1 0 0,-3 2 128 16,0 6-128-16,1-2 128 0,1 0-128 0,1 2 128 15,-3 1-128-15,2 1 192 0,-1 0-64 0,3 0 0 16,-2-2-128-16,3 0 176 0,-4 0-176 0,2 1 192 15,2 0-192-15,-1-1 0 0,2-2 144 0,0 0-144 16,0 2 0-16,1-1 0 0,-4-1 0 0,4 2 0 16,0 0 0-16,-1 1 0 0,0 1 0 0,-1-2 0 15,1-1 0-15,-1 3 0 0,-2-1 0 0,1 1 0 16,0 2 0-16,-1 0 0 0,-3-1 0 0,0 1 128 16,3-1-128-16,-2 1 0 0,0 1 0 0,-2-3 128 15,-1 0-128-15,0-1 176 0,0 0-176 0,-1 3 192 0,2 1-32 0,-3-1 0 16,0 0 0-16,0 1 0 0,1-2-32 0,-1 1 0 15,-2 0 0-15,3-2 0 0,1-1-128 0,-2 3 128 16,1 2-128-16,0-3 128 0,2-3-128 0,-2 1 0 16,-4 0 144-16,4 2-144 0,0-2 128 0,-1 2-128 15,-3-1 160-15,1 2-160 0,1 0 224 0,2 1-48 16,-3 1-16-16,1 2 0 0,0-3 0 0,1 1 0 16,-3-1 0-16,1 2 0 0,-3 0-32 0,1-2-128 15,3 1 192-15,-2-2-64 0,0 1 16 0,-1 2 0 16,2-1 0-16,-1 1 0 0,2-1-144 0,2 6 160 15,-2-1-160-15,1-2 160 0,0 2-160 0,-2-1 0 16,1-1 144-16,0 1-144 0,0 1 144 0,-6-7-144 16,2 4 192-16,0 2-192 0,1 0 192 0,2 4-64 0,-2 0 0 0,2 0-128 15,-1 2 128-15,2-2-128 0,-4 3 0 0,8 2 0 16,-8-2 0-16,8 2 0 0,-7 0 0 0,7 0 0 16,0 0 0-16,0 0 0 0,-8-1 0 0,8 1 0 15,0 0 0-15,0 0-144 0,0 0 144 0,0 0-192 31,0 0-384-31,0 0-64 0,0 0-32 0</inkml:trace>
  <inkml:trace contextRef="#ctx0" brushRef="#br0" timeOffset="9051.61">12880 6698 14735 0,'0'-8'1312'0,"3"1"-1056"16,-3 7-256-16,5-11 0 0,-2-2 736 0,1 6 96 16,-4 7 0-16,4-9 16 0,1 1-432 0,-1 1-96 15,1 0 0-15,-5 7-16 0,0 0-160 0,0 0-16 16,0 0-128-16,0 0 192 0,9-1-64 0,-9 1 0 15,8 3-128-15,-1416-3 192 0,2824 6 176 0,-1410 4 16 16,0 1 16-16,-1 3 0 0,0 0 160 0,0 3 16 16,-3 2 16-16,1 8 0 0,-1 6-80 0,-2 4-32 15,-1 4 0-15,-2 2 0 0,1 2 0 0,-2 1 0 16,-2 0 0-16,1 6 0 0,-2 3-160 0,2 4-48 16,0 2 0-16,0-3 0 0,2-5-272 0,1-6 128 0,1-2-128 0,2-3 0 15,2-2 144-15,-1-3-144 16,1 0 0-16,-1-2 144 0,3-1 160 0,0-1 16 0,1-2 16 0,0 1 0 15,2-3-32-15,-1 0-16 0,1-2 0 0,-1-2 0 16,3-2-144-16,0-4-16 0,2-1-128 0,0 1 192 16,1 2-192-16,2-2 128 0,1-1-128 0,2-4 0 15,-2-3 160-15,4-2-160 0,3 0 160 0,0-1-160 16,1-3 256-16,5-2-32 0,0-3-16 0,1 3 0 16,-1-1-80-16,1 1 0 0,2-2-128 0,1 3 192 15,2-3-192-15,-1 1 128 0,1 0-128 0,6-1 0 16,4-2 128-16,2 1-128 0,0 1 0 0,1 0 0 15,-1-1 0-15,3 1 0 0,2 0 0 0,2 2 0 16,3 3 0-16,4-2 0 0,-1-4 0 0,3 3 0 0,1 2 0 16,1 0 128-16,3-2-128 0,4 0 0 15,2-2 0-15,1 2 0 0,-3 1 0 0,2-1 0 0,2 0 0 16,1 0 0-16,1 3 0 0,-1-1 0 0,-2-3 0 0,2-1 0 16,1-1 0-16,0 3 0 0,1 3 128 0,-1-3-128 15,-2-2 0-15,1 2 0 0,1 0 0 0,2 0 0 16,1 4 0-16,2-2 0 0,-3-1 0 0,3-2 0 15,2-1 0-15,2 1 0 0,-1 1 144 0,2 1-144 16,-1-4 128-16,2 2-128 0,2 0 0 0,0-1 0 16,-4-3 0-16,2 1 0 0,2 2 0 0,1-1 0 15,0-1 0-15,-2 0 0 0,-2-3 0 0,1 0 0 16,2 1 0-16,-3 1 0 0,-4 0 0 0,2 0 0 16,2-4 0-16,-1 3 128 0,-1 5 80 0,-3-5 16 15,-2-2 0-15,2-2 0 0,-3 4-224 0,2 1 128 0,-1 0-128 16,1 0 0-16,-1 2 0 0,1-2 128 0,0 1-128 15,-1-1 0-15,-4-2 0 0,-2-2 0 0,1-1 0 16,0 4 0-16,2 2 0 0,-5 0 0 0,-2 0 128 0,-4 0-128 16,0 0 0-16,1 1 0 0,1 2 0 0,1-2 0 15,-1-6 0-15,-1 3 128 0,-4 1-128 0,-1 0 144 16,1 3-144-16,1-1 0 0,0-2 0 0,-2 0 0 16,-1-2 0-16,1 3 0 0,-1-2 0 0,0 0 0 15,-3 1 0-15,3 0 0 0,-2 0 0 0,0 0 0 16,-3 2 0-16,-3 0 0 0,-1-3 0 0,0 3 0 15,4 2 0-15,-2-1 0 0,-1-1 0 0,-2 0 128 16,1-3-128-16,-3 3 0 0,-1 0 0 0,7 3 128 16,6-1-128-16,0 0 128 0,-7 1-128 0,0-3 128 0,-7-2-128 15,3 1 192-15,-1 1-192 0,1 1 192 0,-3-1-192 16,3 0 160-16,-1 0-160 0,3 2 160 0,-2 1-160 0,-3 0 0 16,-3 2 144-16,-1-1-144 0,0-2 0 15,-2-1 144-15,2-1-144 0,1 3 0 0,1-1 128 0,-3 5-128 16,-4-1 0-16,-1-1 0 0,0 2 192 0,-2-3-192 15,-4-3 192-15,-1 2-192 0,-2 2 128 0,-2 0-128 16,0 2 0-16,0-2 0 0,0-1 144 0,-2-1-144 16,2 1 0-16,-4 0 144 0,-3-2-144 0,-2 1 0 15,2 2 0-15,-1-3 0 0,0 0 128 0,-3 1-128 16,2-4 128-16,-2 3-128 0,0 3 128 0,-2 0-128 16,-1-1 128-16,-1-2-128 0,0 0 0 0,-1-1 128 0,0-1-128 15,-3 0 0-15,2 3 128 0,-10-3-128 16,0 0 0-16,10-2 128 0,-2 0-128 0,-8 2 0 15,6-7 0-15,1 3 128 0,-7 4 0 0,7-7 0 0,0-1 0 16,-3-2 0-16,0 0 48 0,-1-1 0 0,1-2 0 0,-1-1 0 16,-2-3 0-16,1-3 0 0,0 0 0 0,0-1 0 15,2 0-16-15,-2-1 0 0,1-4 0 0,0-1 0 16,1-1-32-16,2-2 0 0,1-4 0 0,2-5 0 16,0-6-128-16,-1-4 192 0,1 1-192 0,1 0 192 15,1 2 0-15,-1 1 0 0,-1 0 0 0,1 0 0 16,0 0-192-16,3 0 0 0,1-3 0 0,-4 4 128 15,-5 2 48-15,1 1 0 0,-1 3 0 0,0 5 0 16,-3 2-48-16,4 1-128 0,-3 6 192 0,-1-1-64 16,-4 1-128-16,2 3 0 0,2 4 0 0,-2 0 0 15,-3 1 0-15,3 1-224 0,0 2 48 0,0 6 16 16,0 7-1088-16,0 0-224 0,0 0-32 16,0 0-10016-16,0 0-2016 0</inkml:trace>
  <inkml:trace contextRef="#ctx0" brushRef="#br0" timeOffset="24441.498">12928 6756 11567 0,'0'0'512'0,"0"0"112"0,0 0-496 0,0 0-128 0,0 0 0 0,0 0 0 16,0 0 576-16,2 11 112 0,0 4 16 0,0 0 0 15,-2 1-16-15,3 2 0 0,-1 0 0 0,0 6 0 16,-1 6-176-16,1 1-16 0,-1 1-16 0,0 4 0 15,-2 1-96-15,0 4-32 0,0 2 0 0,-1 7 0 0,-1 5-64 16,0 3-16-16,0 4 0 0,-1-4 0 0,-1-4-128 0,2 1-16 16,1 0-128-16,-1-1 192 0,0-1-192 0,3-4 128 15,3 0-128-15,0-4 0 0,-2-3 144 0,1-4-144 16,3-1 128-16,1-3-128 0,-3-5 208 0,4 2-32 16,1 0-16-16,-1-2 0 0,3-3 80 0,2-2 16 15,1 0 0-15,3-2 0 0,3-1 96 0,2-2 32 16,5-3 0-16,-1 1 0 0,3-4-48 0,6-2 0 15,7-1 0-15,0-1 0 0,2-4-64 0,2 0-16 16,3-1 0-16,2-1 0 0,4 1-128 0,5-1-128 16,3 0 192-16,4 2-192 0,2 0 192 0,2 0-64 15,5-1 0-15,3-1-128 0,3 1 0 0,3-1 0 0,-3-2 0 16,8-1 0-16,4-1 0 0,0 1 0 0,-1 0 128 0,2 1-128 16,2-1 0-16,0 1 0 0,3-1 0 0,-3 3 0 15,-1 1 144-15,2-2-144 0,3-1 0 0,-4 1 144 16,1-1-144-16,0 0 0 0,1-1 0 0,0 0 0 15,-1 0 0-15,-3 0 0 0,2-1 0 0,0 1 128 16,2 3-128-16,-4-1 0 0,-1-1 0 0,2 0 0 16,4 1 0-16,-2 0 0 0,-3 1 144 0,0 0-144 15,5 0 0-15,0 2 144 0,1-1-144 0,1-1 0 16,2-2 144-16,-2 2-144 0,1-3 0 0,-1 0 144 16,-2 2-144-16,2 0 0 0,2-2 0 0,-5 1 0 15,-5 1 0-15,0-1 0 0,0 0 0 0,1-1 0 16,0-1 144-16,0 2-144 0,-2 2 160 0,1-2-160 15,3-1 224-15,-3 0-48 0,-5 2-16 0,1-4 0 0,1 0 64 16,0-1 16-16,1 2 0 0,-3 0 0 0,0 0-32 16,3 1 0-16,2 0 0 0,-1 0 0 0,-2-2-16 0,-2 0-16 15,2 1 0-15,-1 1 0 0,-3 0-176 0,-2 0 128 16,-5-3-128-16,1 3 128 0,0 0-128 0,-1 3 0 16,-4-2 0-16,0 1 0 0,-3 0 0 0,-1 0 128 15,1-1-128-15,0 3 0 0,4 0 0 0,-5-1 0 16,-2 0 0-16,-1-1 0 0,4 0 0 0,-2 2 0 15,2 1 128-15,-4 1-128 0,-7 2 0 0,0-1 0 16,-1-2 0-16,1 2 0 0,-1 2 0 0,0-3 0 16,1 3 0-16,-5-1 0 0,-1 0 0 0,0 3 0 15,-1 2 0-15,5-2 0 0,-1-3 0 0,-1 2 0 16,-2 1 0-16,-5-1 0 0,-1-1 0 0,-3-1 128 0,-1 0-128 0,2 1 0 16,-2 1 0-16,-1 0 0 0,-2-1 0 15,-2 0 0-15,0-1 0 0,-3 1 128 0,-2 1-128 0,-2 0 0 16,-3-3 0-16,-2 0 0 0,-2 1 0 0,0-1 0 15,-4-1 0-15,0-2 0 0,-1-2 0 0,-2 0 128 16,-1 1-128-16,-1-1 0 0,0-2 0 0,-2-2 0 16,-1 1 128-16,0 1-128 0,-3 1 0 0,3-4 128 15,1-5-128-15,-1-1 192 0,-7-2-192 0,4 0 192 16,2 0-192-16,-3-1 192 0,-1-2-192 0,3-2 192 16,-2-4-32-16,0-3 0 0,0-4 0 0,-1 0 0 15,1-2 112-15,0-2 32 0,-2-2 0 0,3-2 0 16,-3-2 16-16,2-5 0 0,0-4 0 0,1-2 0 15,-1-3-48-15,0 3 0 0,0 3 0 0,-1 6 0 16,0 2 64-16,-1 4 16 0,-3 4 0 0,2 2 0 16,-3-1-144-16,2 2-16 0,-1 1-16 0,-1 4 0 0,-2 0-176 0,0 2 0 15,0-1 0-15,1 7 0 0,-2 5 0 0,-1 8 0 16,2-5-192-16,-2 5 192 16,0 0-2704-16,0 0-432 0,-5 7-64 15,3 3-32-15</inkml:trace>
  <inkml:trace contextRef="#ctx0" brushRef="#br0" timeOffset="27779.541">6265 10043 17503 0,'-6'0'1552'0,"6"0"-1232"0,-4 2-320 0,4-2 0 16,0 0 1536-16,0 0 256 0,0 0 64 0,13-3 0 16,4 1-1328-16,0 0-256 0,3-4-48 0,4 5-16 15,6-1 32-15,3-1 0 0,3-3 0 0,1 2 0 16,-2 0-16-16,1 1 0 0,3-1 0 0,-3-2 0 15,2-3-224-15,-2 1 128 0,-3 1-128 0,1 1 0 16,4 1 144-16,-6 2-144 0,-3 0 128 0,-4 3-128 16,-1 3 0-16,-2-2-272 0,0-3 32 0,-5 2-7632 15,-5 2-1520-15</inkml:trace>
  <inkml:trace contextRef="#ctx0" brushRef="#br0" timeOffset="27991.697">6420 10422 16575 0,'0'0'1472'0,"0"0"-1168"15,0 0-304-15,0 0 0 0,8 0 3360 0,8-2 608 16,6-1 128-16,1 1 32 0,4 1-3120 0,2-2-624 16,2-3-128-16,3-3-32 0,4-1-32 0,0 2-16 15,2-1 0-15,4-1 0 0,3-4-176 0,-1 0 0 16,-4 3 144-16,0 1-144 15,-5 1-1184-15,-1 0-304 0,-5-1-64 0,-1 1-11568 0</inkml:trace>
  <inkml:trace contextRef="#ctx0" brushRef="#br0" timeOffset="29023.478">8181 9544 20271 0,'-11'-4'1792'0,"1"0"-1424"16,4 0-368-16,1 0 0 0,5 4 336 0,0 0 0 15,0 0 0-15,0 0 0 0,0 0 0 0,9-7 0 16,4 0 0-16,5-4 0 0,3-4-128 0,2-2-16 16,1 1-16-16,1-2 0 0,2 0-176 0,-1 1 160 15,1-3-160-15,-1 3 160 0,1 2-160 0,0 1 160 16,0 1-160-16,0 0 160 0,-3 2 176 0,-3 2 48 15,-5 3 0-15,1 3 0 0,0 1 112 0,0 4 16 16,-3 2 16-16,1 3 0 0,-1 2-336 0,-1 3-64 16,-4 3 0-16,-3 6-128 0,-3 5 256 0,-4 5-64 15,-4 2-16-15,-4 5 0 0,-5-1-48 0,-2 7-128 0,-3 2 192 0,-3 2-64 16,-2-4-128-16,-6 3 160 0,-2 5-160 16,-3-2 160-16,2 0-160 0,0-9 0 0,-1-2 144 0,0-4-144 15,0-2 160-15,-2-4-32 0,4-4-128 0,3-1 192 16,2-3 176-16,3-5 16 0,4-1 16 0,4-3 0 15,-5-4-144-15,7-3-48 0,4-3 0 0,10-2 0 16,-8 4-64-16,8-4-16 0,0 0 0 0,0 0 0 16,0 0 64-16,0 0 0 0,0 0 0 0,11-4 0 15,0 3-48-15,4 1 0 0,2 5 0 0,5-4 0 16,5 1-144-16,1 0 0 0,1 0 0 0,-2 2 0 16,3 1 0-16,-1-1 0 0,1-4 0 0,1 2 0 15,1 0 0-15,0 0 0 0,1 0 0 0,-1-1 0 16,-3-1 128-16,7 0-128 0,0 0 192 0,-1 0-64 0,-3-2-128 0,-1 1 0 15,-3 0 144-15,-1 0-144 16,-3-1-1344-16,-1 0-352 0,-1-2-64 0</inkml:trace>
  <inkml:trace contextRef="#ctx0" brushRef="#br0" timeOffset="29509.951">9886 9176 19343 0,'0'0'1728'0,"0"0"-1392"0,0 0-336 0,0 0 0 0,0 0 624 0,0 0 48 0,0 0 16 0,9-3 0 15,-1 0-400-15,-8 3-80 0,0 0-16 0,0 0 0 16,0 0 0-16,2 7-16 0,-1 3 0 0,-1 2 0 16,-2 3 320-16,0 2 64 0,-5 3 16 0,0 2 0 15,0 2-144-15,-2 5-32 0,0 6 0 0,0 4 0 16,-5-2-80-16,1 5 0 0,-2 4-16 0,-1-1 0 15,-1 4-16-15,1-2 0 0,-1-4 0 0,1-1 0 0,-3 2-96 16,4-4 0-16,3-1-16 0,-1-3 0 0,2-4 80 16,4 0 32-16,0 0 0 0,4-8 0 0,1-6 48 0,2-3 16 15,2-3 0-15,4 0 0 0,3 0 128 0,5-2 32 16,1-3 0-16,6-2 0 0,3 1 0 0,6-2 16 16,2-1 0-16,4-1 0 0,5-2-192 0,2 1-32 15,3 1-16-15,3 1 0 0,1-3-288 0,-1 0 160 16,-1 0-160-16,1 0 128 0,3 0 0 0,-5 0-128 15,-1-2 192-15,2 1-64 0,-1 1-352 0,-1 1-80 16,-3 2-16-16,-7-2-10496 16,-1-2-2096-16</inkml:trace>
  <inkml:trace contextRef="#ctx0" brushRef="#br0" timeOffset="30542.003">8550 8881 18143 0,'-10'-5'800'0,"1"-1"160"0,1-3-768 0,-3 1-192 0,1-1 0 0,2 1 0 16,-5 2 320-16,2-1 32 0,0 1 0 0,-1 1 0 15,-3 3-96-15,0 1 0 0,-2-2-16 0,-2 1 0 16,0 2-240-16,-3 2 0 0,-2 0 128 15,0 3-128-15,-3 1 0 0,-2 0 128 0,-4 5-128 0,1 1 0 16,1 1 256-16,0 2-64 0,-2-1 0 0,-3 6 0 16,4 5 144-16,-1 1 32 0,-1 1 0 0,-1 6 0 15,-2 3 96-15,-1 6 32 0,0 2 0 0,4 0 0 16,2 1-128-16,5 2-32 0,5-1 0 0,3 3 0 16,1 2-128-16,3 1-16 0,1-1-16 0,2 0 0 15,4 0-48-15,1-2 0 0,4-3 0 0,-2 0 0 16,3 4-128-16,1-1 0 0,1 2 0 0,0-4 0 15,1-2 0-15,3-4 128 0,1-2-128 0,1-3 128 0,2 0-128 0,1-3 192 16,0-1-192-16,1 1 192 0,-2 3 16 0,6-3 16 16,0-2 0-16,-2 1 0 0,-3 2 32 0,1 0 0 15,2 3 0-15,-1-4 0 0,1-1-112 16,-1-3-16-16,1 0 0 0,-4 1 0 0,-1-2-128 0,-2 0 128 16,-2-2-128-16,0-2 128 0,2 6-128 0,-4-4 192 15,-1-3-192-15,0 2 192 0,0-2-48 0,-2 0 0 16,-6 1 0-16,1-2 0 0,-1-1 832 0,-3 0 176 15,-1 0 16-15,-3-1 16 16,0-2-1584-16,1 0-320 0,0-4-64 0,1-1-16 0,0-4 1088 0,0-1 224 16,2-4 32-16,-2 0 16 0,2-2 16 0,3-1 16 15,0-1 0-15,3 1 0 0,-4-2-272 0,9 1-48 16,0 0-16-16,0 0 0 0,0 0-112 0,0 0-16 16,0 0-128-16,0 0 192 0,0 0-192 0,0 0 0 15,3 11 0-15,3 2 0 0,1 1-144 0,2 2 144 0,1-2 0 16,2 4-144-16,4 3 144 0,-3-3 0 15,-3 2 0-15,-3 1 0 0,0 2 0 0,-2 1 0 0,3-1 0 0,-3 3 0 16,-5 1 0-16,-2 1 0 0,1 1 0 0,-3 3 0 16,-2 1 0-16,2 1 0 0,1 4 0 0,-5-1 0 15,-6 2 0-15,-2 4 0 0,0-1 0 0,-2 4 128 16,1-1-128-16,-1 0 0 0,-1-3 0 0,2 4 128 16,0 7 16-16,1 0 16 0,-1 2 0 0,3 0 0 15,0-3-16-15,0 0 0 0,3-3 0 0,2 2 0 16,4-2-16-16,3 0-128 0,3 0 192 0,2-4-64 15,5-2 16-15,3-2 0 0,3-5 0 0,6-2 0 16,3-1-144-16,4-2 128 0,1-2-128 0,4-2 128 16,4-1-128-16,6-2 0 0,9-2-192 0,1 0 192 15,0-1-528-15,3-4 16 16,3-3 0-16,2-7 0 0,3 0-2496 0,5-9-480 0</inkml:trace>
  <inkml:trace contextRef="#ctx0" brushRef="#br0" timeOffset="30998.398">12913 9725 28559 0,'-8'-10'2544'0,"8"10"-2032"0,-6-8-512 0,6 8 0 16,0 0 1008-16,0 0 96 0,0 0 32 0,0 0 0 0,-3 9-944 0,1 2-192 16,-1 4 0-16,2 2 0 0,1 3 0 0,0 1-160 15,0 1 160-15,3 1 0 0,-1 1 0 0,-1 3 0 16,-1 0 0-16,1 1 0 0,0-4-304 0,2-2 48 15,-3-2 16-15,3-5 0 16,-3-4-2288-16,4-4-464 0,1-2-80 0</inkml:trace>
  <inkml:trace contextRef="#ctx0" brushRef="#br0" timeOffset="31176.617">12908 9353 38175 0,'-13'-17'1696'0,"6"8"352"0,-2 1-1648 0,5 3-400 0,4 5 0 0,0 0 0 15,0 0 0-15,0 0 0 0,0 0-192 0,0 0 192 32,9-5-2656-32,2 5-416 0,1 4-64 0</inkml:trace>
  <inkml:trace contextRef="#ctx0" brushRef="#br0" timeOffset="31544.41">14653 9115 16575 0,'-22'-27'1472'0,"6"11"-1168"16,-1-4-304-16,-2 3 0 0,0 3 3200 0,3 4 592 15,-4 1 112-15,1 4 32 0,-1-1-3136 0,-1 5-624 16,-4 2-176-16,-1 2 0 0,-4 0 0 0,-1 7 0 16,0 5 0-16,-2 3-144 0,-2-1 144 0,0 8 0 15,-2 0 0-15,-1 5 0 0,-1 3 0 0,2 3 0 16,3 2 0-16,-1 2 0 0,1 4 0 0,1 3 0 0,1 4 0 0,2 3 128 15,2 3 0-15,4-4 16 0,-2-6 0 0,5-1 0 16,4 3-144-16,1-5 128 0,3-5-128 0,5 0 128 16,4-2-128-16,3-3 0 0,2-5 0 0,5-3 0 31,1-2-1408-31,3-5-320 0,0-1-64 0</inkml:trace>
  <inkml:trace contextRef="#ctx0" brushRef="#br0" timeOffset="31739.154">13562 9756 37023 0,'-13'-9'1648'0,"13"9"336"0,0 0-1600 0,0 0-384 15,0-6 0-15,0 6 0 16,10-4 480-16,1 0 16 0,1 0 0 0,9 1 0 16,12 3-256-16,5 0-48 0,0-1-16 0,5-2 0 0,1-5-176 0,2 1 0 15,1 0 0-15,1 0 0 16,-1 0-784-16,1 1-144 0,5 4-32 0,0-5 0 15,-6-1-2208-15,1-1-448 0</inkml:trace>
  <inkml:trace contextRef="#ctx0" brushRef="#br0" timeOffset="33309.586">16539 9906 28559 0,'-4'-7'2544'0,"0"-3"-2032"0,2 0-512 0,2-3 0 16,3-1-384-16,4-3-160 15,1-3-32-15,4 3-16 0,2-2 592 0,4 0 0 0,2 0 0 0,3-3 128 16,4 0-128-16,2-5 0 0,2-4 0 0,3 2 0 0,-1 1 0 0,1 3 0 16,-1 0 0-16,-2-1 0 0,-5 4 0 15,-2 5 0-15,-2 4 0 0,-4 5 0 0,-5 1 0 0,-1 8 0 16,-4 8 0-16,-1 3 0 0,-4 4-224 0,-1 1 80 15,-3 5 16-15,0 7 0 0,-4 6 128 16,1 2 0-16,-3 2 0 0,-3 2 0 0,-2-1 0 0,-1 3-128 16,0 5 128-16,-3-6 0 0,-1-4 0 0,1-2 0 15,3-3 0-15,0-4 0 0,3-6 0 0,2-4 176 16,0-6-176-16,2-3 192 0,2-5 448 0,4-5 80 16,0 0 32-16,0 0 0 0,7-9 336 0,6-4 80 15,1-3 16-15,3-5 0 0,2-2-624 0,2-5-128 16,1-6-32-16,2 1 0 0,2 2-272 0,0-2-128 15,-2-3 0-15,4 1 128 0,1 0-128 0,2-1 0 0,-1 0 0 16,0 4 0-16,-5 6 0 0,0 2 0 16,-3 0 0-16,-1 8 0 0,-3 3 0 0,-3 6 0 0,-2 4-144 15,-3 6 144-15,0 7-144 0,-3 2 144 0,-3 6-208 0,-1 4 80 16,0 5 128-16,-5 3 0 0,-1 0-144 0,-2 4 144 16,-3 4 0-16,0 2 0 0,-3-3 0 0,-1-2 0 15,2-4 0-15,1-7 0 0,1-4 0 0,0 0 0 16,1 1 0-16,2-5 0 0,2-6 0 0,-3-3 128 15,6-7-128-15,0 0 192 0,0 0-192 0,0 0 192 16,6-7 128-16,1-1 48 0,2-3 0 0,2-6 0 16,2-6 80-16,2 2 0 0,1-2 16 0,1 0 0 15,-1-1-336-15,4-3-128 0,-1-4 0 0,1 1 0 16,4-1 0-16,1-1 128 0,0-2-128 0,4 2 0 16,3 1 0-16,-3 6 0 0,0 4 0 0,-4 4 0 0,2 4 0 0,-2 7 0 15,-4 6-160-15,-1 6 160 0,-3 6 0 0,1 4 0 16,-5 5 0-16,0 5 0 0,-2 9-160 0,-1 3 160 15,-3 1-192-15,-2 4 192 0,0 1 0 0,-4 1-128 16,0 4 128-16,0-4 0 0,-1-5 0 0,0-1 0 16,2-2 0-16,-1-4 0 0,-1-2-160 0,2-6 32 15,1-4 0-15,1-2 0 16,-1-2-1472-16,3-2-304 0,0-3-48 0,-1-3-16 0</inkml:trace>
  <inkml:trace contextRef="#ctx0" brushRef="#br0" timeOffset="33674.689">18514 9583 30399 0,'-5'-4'2704'0,"2"-3"-2160"0,2 0-544 0,1 7 0 0,0 0 272 0,7-4-48 16,4 2-16-16,2 0 0 0,2-2-208 0,3-2 0 15,4 1 0-15,4 0-160 0,4 2 160 0,3-2 0 16,2 2 0-16,1-1 0 0,-1 3 0 0,2 0 0 16,-2-3 0-16,-2 2 0 15,-2 1-464-15,-1-1-64 0,0-4-16 0,-5 3 0 16,-1 2-2336-16,-9 3-448 0,-2 6-112 0,-13-8-16 0</inkml:trace>
  <inkml:trace contextRef="#ctx0" brushRef="#br0" timeOffset="33874.869">18211 9971 27871 0,'0'0'1232'0,"0"0"256"0,0 0-1184 0,9-2-304 0,3-2 0 0,4 2 0 16,4 3 0-16,4-1 0 0,3-2 0 0,4-4 0 15,3-5 176-15,9 0-176 0,3 2 160 0,4-3-160 16,3 0 128-16,4 1-128 0,3 0 0 0,-1 1 144 15,-2 3-144-15,3-2-272 0,-1-1 64 0,0 2-8096 16,-1 1-1616 0</inkml:trace>
  <inkml:trace contextRef="#ctx0" brushRef="#br0" timeOffset="34335.072">20454 9244 27647 0,'-12'-24'1216'0,"2"10"256"0,-4 0-1168 0,-1 3-304 16,3 2 0-16,-3 4 0 0,-2 0 0 0,-5 3 0 15,-1 1-128-15,-4 7 128 0,-4 9-160 0,-3-1 160 16,-5 0-160-16,-1 5 160 0,-5 4 0 0,-1 4 0 16,1 3 0-16,2 1 0 0,2 0 0 0,2 4 0 15,4 3 0-15,3 5 160 0,3 5-160 0,6 0 0 0,2-1 144 0,5 0-144 16,4-1 0-16,6-3 0 0,3-5 0 0,7-1 128 16,5-4-128-16,6-3 176 0,3 0-176 0,8-8 192 15,2-7 160-15,11-4 32 0,9-5 16 0,2-3 0 16,4-1 32-16,4-5 0 0,5-6 0 0,1-4 0 15,5-6-112-15,-1-3-32 0,7-5 0 0,-2-2 0 16,-6-1-16-16,-3-3 0 0,-5-2 0 0,-7-3 0 16,-1-7 288-16,-9-4 48 0,-5-1 16 0,-10-3 0 15,-8-3-144-15,-7 4-32 0,-5 4 0 0,-5 4 0 16,-3 1-80-16,-9 5-32 0,-8 5 0 0,-9 5 0 16,-7-1-176-16,-2 6-32 0,-4 4-128 0,-2 2 192 15,-3-1-1648 1,-2 7-336-16,-3 4-64 0,-1 3 0 0</inkml:trace>
  <inkml:trace contextRef="#ctx0" brushRef="#br0" timeOffset="46301.187">9166 11349 6447 0,'0'-12'576'0,"0"12"-576"16,0 0 0-16,3-11 0 0,-1-2 1984 0,3 0 272 15,-1 2 64-15,1 0 16 0,1 0-1168 0,1 0-224 16,-1 0-48-16,-1 2-16 0,1-1-144 0,1 1-32 15,-1 0 0-15,3 4 0 0,-3-1 64 0,1 1 0 16,-7 5 0-16,6-6 0 0,-6 6-16 0,0 0 0 16,6-4 0-16,-6 4 0 0,0 0-176 0,0 0-48 0,0 0 0 0,0 0 0 15,0 0-80-15,6 10-32 0,-5-2 0 0,0 3 0 16,-2 1 128-16,0 8 32 0,-3 3 0 0,-1 4 0 16,1 0-128-16,0 3 0 0,-3 3-16 0,1 2 0 15,0 3-192-15,-1 0-48 0,-2 1 0 0,-1 3 0 16,-1 7-64-16,-1 1 0 0,-1 2-128 0,-1 1 192 15,-3-2-192-15,0-2 144 0,-1 2-144 0,0-5 128 16,2-1 32-16,2-1 0 0,2 0 0 0,-2-1 0 16,2-1 96-16,-1-5 32 0,0-2 0 0,2-1 0 15,-1-1 32-15,2-2 16 0,3-3 0 0,0-2 0 16,0-1-80-16,0-2 0 0,2-1-16 0,-2-1 0 16,3-5-112-16,1-1 0 0,-2 1-128 0,3-5 192 15,0-3-64-15,2-8-128 0,0 0 176 0,2 11-176 16,-2-11 240-16,7 6-64 0,-1-2-16 0,4-3 0 0,1-2 0 0,4-1 0 15,4 2 0-15,-2-3 0 0,0-4-160 16,5 1 128-16,6 0-128 0,1 1 128 0,3-2-128 0,2 0 0 16,1 1 0-16,0-1 128 0,-2 1-128 0,1-1 0 15,0 1 0-15,3 0 0 0,2 3 0 0,0-2 0 16,0 2 0-16,-1 1 0 0,1-3 0 0,-1 2 0 16,-2-1 0-16,-2 0 0 0,-1 1 0 0,-4 1 0 15,-1 1 0-15,-2 0 0 0,0-2 0 0,-3 3 0 16,-3-1 0-16,-2 0 0 0,-1-2 0 0,-2 1 0 15,-1 3 0-15,-1-1 0 0,-4-2 0 0,-9 2 0 16,8 0 0-16,-8 0 0 0,0 0 0 0,0 0 0 16,0 0 128-16,0 0-128 0,0 0 0 0,0 0 0 15,0 0 0-15,0 0 128 0,0 0-128 0,-9 3 0 16,-3 1 144-16,0 0-144 0,-2-4 0 0,-2 1 0 0,-1 2 0 16,-1 0 0-16,0-1 0 0,-4 2 0 0,0 1 0 0,-2 1 0 15,0 0 0-15,0 0 0 0,0-1 0 0,-6 1 0 16,-1-5 0-16,-1 3 0 0,2 5 0 0,-1-3 0 15,1-4 0-15,0-1 0 0,1-2 0 0,0 1 0 16,2 0 0-16,1 0 0 0,3-2 0 0,1 3 128 16,1 2-128-16,0-1 0 0,1-1 0 0,0-1 0 15,2-2 0-15,2 0 0 0,0-1 0 0,2-1 0 16,3 2 0-16,-1-2 128 0,1-1-128 0,1 0 0 16,1-1 0-16,-1 1 128 0,0-1-128 0,2-2 0 15,2 1 0-15,2-3 0 0,-1 0 0 0,2 0 128 16,0-4-128-16,-2 0 0 0,3-2 0 0,0 0 128 0,-1-4-128 15,0-1 0-15,2-2 0 0,1-2 128 0,0-2-128 0,2-2 0 16,1-4 128-16,0-2-128 0,0 2 0 0,2-2 144 16,-1-3-144-16,2-2 0 0,-1-3 128 0,1-2-128 15,-1-3 0-15,2-5 0 0,0-4 128 0,0 2-128 16,-2 1 0-16,4 1 0 0,-1 2 0 0,2 1 0 16,-1-1 0-16,-1 5 0 0,0 2 0 0,1 2 0 15,0 4 0-15,-5 3 0 0,1 2 0 0,-1 5 0 16,0 5 0-16,0 2 0 0,-1 6 0 0,-1 3-144 15,0-1 144-15,1 5 0 0,-3 8 0 0,0 0 0 16,0-9 0-16,-4 4-128 0,4 5 128 0,0 0-160 16,0 0 160-16,0 0-160 0,-5 7 16 0,-1 2 0 15,-3 2 0-15,3 2 0 0,-3 2 144 0,1 5-128 16,-3 3 128-16,1 3-128 0,1 2 128 0,-4 4 0 0,2 4 0 16,2 2-128-16,-1 4 128 0,1 1 0 0,1-1-144 0,-1 5 144 15,-4-2 0-15,4 2 0 0,7 1 0 0,-4 1 0 16,-3 3 0-16,-2-3 0 0,2-4 0 0,0 0 0 15,-2-2 0-15,1-2 0 0,1-5 0 0,2-1 0 16,-1-1 0-16,1-4 0 0,1-3 0 0,1-3 0 16,3-2 0-16,-1-4 0 0,0-1 0 0,2-3 0 15,-1-2 0-15,2-1 0 0,0-11 0 0,4 10 0 16,-1 0 0-16,1-4 0 0,-4-6 0 0,8 4 0 16,1 0 0-16,1-1 0 0,1-3 0 0,1-1 128 15,1-3-128-15,4 1 192 0,1 1-192 0,3-2 192 16,3 0-192-16,4 0 0 0,2-1 0 0,-3 3 128 0,2 1-128 0,0-1 0 15,2-3 0-15,1 2 0 0,0 1 0 0,3 0 0 16,-1-1 0-16,0 1 0 0,1-3 0 0,2 1 0 16,0 4 0-16,0 0 0 0,-2 0 0 0,-4-1 0 15,-2-2-192-15,-2 2 192 16,-1 1-2352-16,-1 0-336 0,-5-1-80 0</inkml:trace>
  <inkml:trace contextRef="#ctx0" brushRef="#br0" timeOffset="46844.543">13488 11431 31327 0,'-10'-17'2784'0,"4"7"-2224"16,2 1-560-16,4 9 0 0,-5-5 592 0,5 5 16 15,0 0 0-15,0 0 0 0,0 0-608 0,-2 13 0 16,1 4-144-16,0 6 144 0,-2 4 0 0,2 3 0 16,0 1 0-16,-1 7 0 0,0 3 0 0,0 3 0 15,0 3 0-15,1-1 0 0,-4 0 0 0,1-3 128 16,0-1-128-16,-3 0 0 0,-1-6 0 0,4-3 0 16,-1-3 0-16,2-3 0 15,0-6-1344-15,2-4-368 0,3-5-64 0,-2-12-11296 0</inkml:trace>
  <inkml:trace contextRef="#ctx0" brushRef="#br0" timeOffset="47023.27">13377 11182 40655 0,'-15'-12'1792'0,"6"5"384"0,2-1-1728 0,1 4-448 0,6 4 0 0,0 0 0 15,0 0 0-15,0 0 0 0,0 0 0 0,0 0 0 16,6-8-1216-16,3 4-320 0,2 0-64 0,0 2 0 16,2 2-1472-16,3 2-272 0,2 0-64 0</inkml:trace>
  <inkml:trace contextRef="#ctx0" brushRef="#br0" timeOffset="47374.762">15023 11220 14735 0,'31'-9'640'0,"-9"2"160"0,2-4-640 0,-1 0-160 15,0 2 0-15,-3 2 0 0,-1-2 2736 0,-3 0 512 16,-2-2 96-16,-4 1 32 0,-3 1-1936 0,0-2-384 16,-5-3-80-16,-2-1-16 0,-1 1-48 0,-6 0-16 15,-1-4 0-15,-3 0 0 0,-5 0-208 0,-3-2-48 0,-1 3-16 0,-4-1 0 16,-2-1-176-16,-4 4-16 0,-2 3-16 0,3 3 0 15,1 2-240-15,-3 5-48 0,-2 3-128 0,2 3 192 16,-2 6-192-16,2 6 0 0,1 0 0 0,0 5-160 16,2 4 160-16,-3 5 0 0,0 2-144 0,-2 4 144 15,0 4 0-15,2 5 0 0,5 3 192 0,-3 7-64 16,1 7-128-16,2-3 192 0,4 0-192 0,3 0 192 16,-3-2-192-16,5 1 0 0,4-1 0 0,3-2 128 15,0-8-128-15,5-2 0 0,-2-2 0 0,6-6 128 16,3-6-128-16,5-3-144 0,-2-3 144 0,4-3-208 15,-1-2-480 1,2-4-80-16,3-5-32 0,-1-4-9952 0,2-4-1984 0</inkml:trace>
  <inkml:trace contextRef="#ctx0" brushRef="#br0" timeOffset="47569.986">14002 11696 37775 0,'-19'-11'1664'0,"9"7"368"0,2 0-1632 0,8 4-400 16,0 0 0-16,0 0 0 0,0 0 816 0,8-5 80 16,4 5 0-16,4-1 16 0,5 0-784 0,9-2-128 15,8-4 0-15,5 3-176 0,5 2 176 0,4-2-128 16,1-3 128-16,4 0-128 16,4 1-1264-16,2 1-240 0,3-2-48 0,-1 2-16 15,-4-4-1952-15,-3 2-400 0</inkml:trace>
  <inkml:trace contextRef="#ctx0" brushRef="#br0" timeOffset="48341.371">16943 11882 29487 0,'-12'-10'2624'0,"5"6"-2112"0,-2 2-512 0,9 2 0 0,0 0 1520 0,0 0 192 16,-4-5 32-16,4-1 16 0,3-4-1312 0,7 0-272 15,1-1-48-15,7-4-128 0,3-6 0 0,4-3 0 16,3-3 0-16,2-3 0 0,0 2 0 0,2-2-320 16,2 0 32-16,0 2 16 0,-2 3 272 0,0 0-192 15,-1 1 192-15,-1 2-160 0,0 2 160 0,-4 4 0 16,-1 3 0-16,-4 4-128 0,-4 2 128 0,0 6 0 16,-5 4 0-16,-1 5 0 0,0 6-192 0,-6 3 0 15,0 4 0-15,-3 1 0 0,-3 5 192 0,-3 4-128 0,-1 3 128 16,-3 5-128-16,-1 4 128 0,-4 1 176 15,-2-1-48-15,-2-3 0 0,1-1-128 0,-1-6 0 0,2-4 0 0,2-4 0 16,3-4 384-16,3-7-16 0,1-5 0 0,6-9 0 16,-3 8 208-16,3-8 32 0,0 0 16 0,11 0 0 15,2-4 48-15,2-5 16 0,1-5 0 0,3-3 0 16,1-3-304-16,2-5-48 0,-2 0-16 0,2-4 0 16,1-4-320-16,1-2 144 0,-1-3-144 0,5 0 0 15,-1 3 0-15,3 2 0 0,-2-2 0 0,3 3 0 16,3 3 0-16,-2 6 0 0,-3 8 0 0,-4 3 0 15,-4 2-192-15,-1 6 192 0,-5 4-208 0,-4 5 80 16,-1 5-16-16,-2 5 0 0,-4 4 0 0,1 4 0 16,-3 4 16-16,-2 3 0 0,-1 2 0 0,-4 5 0 15,-1 3 128-15,-2 1 0 0,-1-3 0 0,2-5-128 0,-1-5 128 0,1-5 0 16,4-3 0-16,-1-4 0 0,2-6 0 16,2-10 0-16,0 0 0 0,0 0 0 0,11 5 0 0,2-5 176 15,1-5-176-15,1-4 192 0,3-5-64 0,2 0 0 16,2-2 0-16,-1-2 0 0,3-8-128 0,2 1 0 15,2-1 0-15,-1-2 0 0,-4 4 0 0,5-2 0 16,3-3 0-16,0 5 0 0,0 3 0 0,-3 6 0 16,-3 4 0-16,-2 3 0 0,-1 2 0 0,-1 7-144 15,-4 5 144-15,-2 3 0 0,0 2-208 0,0 6 64 16,-1 5 16-16,-3 1 0 0,0 2 128 0,0 1 0 16,-2 4-144-16,0 1 144 0,-2-1 0 0,1 0 0 15,1 0-144-15,1-4 144 16,2-1-1344-16,1-1-224 0,2-2-32 0,1-4-9264 0,-1-1-1840 15</inkml:trace>
  <inkml:trace contextRef="#ctx0" brushRef="#br0" timeOffset="48675.1">19355 11578 29487 0,'-4'-9'2624'0,"1"1"-2112"15,3 8-512-15,0 0 0 0,6-5 2528 0,2 0 400 16,4 2 80-16,4 1 0 0,4 0-2688 0,5-2-528 15,6-1-112-15,5 0-32 0,3 3 352 0,5-1-144 16,0-2 144-16,-1 1 0 0,-1 0-208 0,0-1 64 16,-3 0 16-16,3 1 0 0,2-3-96 0,-5 1-16 15,-4 1 0-15,-1 1 0 16,-2 2-688-16,-4 1-144 0,-5-1-16 0,-3 2-9408 16,-3 3-1856-16</inkml:trace>
  <inkml:trace contextRef="#ctx0" brushRef="#br0" timeOffset="48900.845">19007 11882 29487 0,'-8'-6'1296'0,"8"6"288"0,0 0-1264 0,0 0-320 0,0 0 0 0,0 0 0 16,10-7 2016-16,7 2 352 0,6 0 64 0,6-1 0 15,3-2-1856-15,5 0-368 0,6-1-80 0,3 2 0 16,3 0-128-16,1-2 0 0,3-5 0 0,2 3 0 15,1 3-240-15,1 3-16 0,1 2 0 0,-5-2 0 32,-3-3-624-32,-2 3-128 0,-1-1-16 0,1 0-16 0,4 1-2608 15,-6 1-528-15</inkml:trace>
  <inkml:trace contextRef="#ctx0" brushRef="#br0" timeOffset="49215.397">20190 11005 37775 0,'-14'-2'3360'0,"6"2"-2688"16,-1 0-544-16,-2 6-128 0,-1 6 224 0,-2 5 16 15,-4 6 0-15,-2 5 0 0,-3 2-240 0,0 6-160 0,1 6 32 0,-3 8 0 16,-3 3 128-16,-2 5 0 16,-5 0 0-16,3 1 0 0,-4 1 0 0,2-1 0 15,-1 4 0-15,0-3 0 0,-5-2 0 0,4-7 128 16,2-5-128-16,3-5 0 0,6-9 0 0,6-3 0 0,2-7-192 0,3-4 64 31,3-4-512-31,6-5-80 0,5-9-32 0,0 0 0 16,11 4-2128-16,4-4-416 0,4-5-96 0</inkml:trace>
  <inkml:trace contextRef="#ctx0" brushRef="#br0" timeOffset="49647.343">21716 11151 36863 0,'-24'-3'1632'0,"4"3"336"0,-4 2-1584 0,-3 5-384 16,-4 7 0-16,-4 7 0 0,-6 6 288 0,0 3-32 16,-6 3 0-16,-3 6 0 0,-3 8-256 0,4 1 0 15,2 0 0-15,4 2 0 0,3-1 0 0,-1 3 0 16,0 2 0-16,5-5 0 0,5 0 0 0,7-3 0 15,10-7 0-15,5-5 0 0,1-4-208 0,7-4 48 16,4-8 16-16,7-1 0 0,10-3-16 0,8-3 0 0,4-3 0 16,6-4 0-16,2-6 416 0,6 0 64 15,6 0 32-15,3-6 0 0,4-4-48 0,4-3-16 0,2-3 0 16,-4-2 0-16,-4 0 96 0,4-7 32 0,-1-6 0 0,-2-1 0 16,-2-3 64-16,-1-3 16 0,-5-2 0 0,-6-3 0 15,-7 1-176-15,-6 1-48 0,-3 2 0 0,-5 3 0 16,-5-1-80-16,-5 4 0 0,-5 3-16 0,-6 4 0 15,-3 1 0-15,-6 3 0 0,-5-2 0 0,-8 5 0 32,-4 1-992-32,-10 8-192 0,-11 3-32 0,-11 3-11472 0,-11 2-2288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07:14.5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15646 8627 9615 0,'0'0'416'0,"0"0"96"0,0 0-512 0,11-5 0 0,-7-2 0 0,3 1 0 16,-7 6 384-16,9-4-48 0,-4-3 0 0,2 1 0 16,-3 2 144-16,-4 4 32 0,7-4 0 0,-7 4 0 15,0 0 128-15,6-4 48 0,-6 4 0 0,0 0 0 0,0 0-64 0,0 0-16 16,6-7 0-16,-6 7 0 0,0 0 128 16,0 0 32-16,0 0 0 0,0 0 0 0,0 0-272 0,0 0-48 15,0 0-16-15,0 0 0 0,-9-1-144 0,-1 1-32 16,0 3 0-16,0-1 0 0,0-1 192 0,1 1 48 15,-4 1 0-15,1 0 0 0,-1-2 16 0,-1 1 16 16,0 1 0-16,-2-2 0 0,-1-2-96 0,-1 1-32 16,0 1 0-16,-4-1 0 0,-2-1-144 0,-2 1-48 15,-3 1 0-15,-1-1 0 0,-1-1-64 0,-1 0-16 16,0 1 0-16,1-1 0 0,-1-1 0 0,1 1-128 16,-1 0 192-16,0 1-64 0,-1 1 96 0,0 1 16 15,2 0 0-15,-4-2 0 0,2-2-80 0,0 1-16 16,0 2 0-16,3-1 0 0,2 0-144 0,3 1 0 0,-4 1 144 15,4 1-144-15,3 1 0 0,-3-1 144 0,3-1-144 0,-3 0 0 16,0-2 128-16,1 0-128 0,3 0 0 0,-3 0 0 16,0-1 0-16,3 1 0 0,3 1 0 0,1 2 0 15,-1-3 240-15,3-1-64 0,0-3-16 0,3 3 0 16,0 2-16-16,1-1 0 0,2-1 0 0,2 1 0 16,-1 0-144-16,8 0 128 0,0 0-128 0,0 0 128 15,0 0 0-15,-8 0 0 0,3-2 0 0,5 2 0 16,0 0 32-16,0 0 0 0,0 0 0 0,0 0 0 15,0 0-160-15,0 0 0 0,0 0 0 0,0 0 128 16,0 0-128-16,0 0 0 0,0 0 0 0,-1 8 0 16,1-8 0-16,0 0 0 0,0 11 0 0,0-11 0 0,-2 12 0 15,1 0 0-15,1 1 0 0,-1 2 0 0,-1 2 0 0,-2 2 0 16,-1 2 0-16,1 2 0 0,-3 1 0 0,0 3 0 16,-2 4 0-16,0 1 0 0,-1 0 128 0,-1 5-128 15,-1 6 192-15,-3 0-64 0,1 0-128 0,-1-3 0 16,-2 0 144-16,-1-1-144 0,1-1 128 0,0 2-128 15,-1 1 128-15,-1-3-128 0,1-2 128 0,-4 1-128 16,1-1 160-16,0 1-160 0,-2 4 160 0,2-7-160 16,-3-2 160-16,3-2-160 0,2-3 144 0,0-1-144 15,2-3 128-15,2-1-128 0,6 0 144 0,-2-2-144 16,1-3 160-16,2-2-160 0,4-4 0 0,-2-2 128 16,3 1-128-16,2-1 0 0,1-9 0 0,1 9 0 15,-1-9 128-15,0 0-128 0,0 0 0 0,4 8 0 16,-4-8 0-16,8 6 0 0,-8-6 0 0,10 4 0 0,0-1 0 15,1-1 0-15,2 2 0 0,0 1 0 0,5-1 128 0,-1 1-128 16,4-2 0-16,4 1 0 0,1 1 0 0,2 1 0 16,4 2 0-16,3-1 0 0,2-1 0 0,1 2 0 15,2 2 0-15,3-1 0 0,-1 1 0 0,4-1 0 16,3-1 0-16,-1 1 0 0,-2 0 0 0,0 1 0 16,0 0 0-16,-3-1 0 0,-2-1 0 0,1 2 0 15,-3 0 0-15,0-1 0 0,-2-4 0 0,-2 1-160 16,-1 0 160-16,-1 0 0 0,1-2 0 0,-2 0-128 15,-3-2 128-15,-2 1 0 0,-1-1-144 0,-3 0 144 16,-2 1 0-16,-3-2 0 0,1-1 0 0,-2 1 0 16,-2 0 0-16,-3 1 0 0,2 0 0 0,0 1 0 15,-3 0 0-15,1 1 0 0,2 2 0 0,-2-3 0 0,0 1 0 16,0 1 0-16,-1-1 0 0,0 1 0 16,0 0 0-16,-1 0 0 0,-10-5 0 0,9 3 0 0,0-1 0 0,-1-1 128 15,-8-1-128-15,0 0 0 0,0 0 160 0,0 0-160 16,0 0 192-16,7-5-192 0,0-3 256 0,-2 0-64 15,-4-2-16-15,3-1 0 0,-3 0 112 0,1-4 32 16,1-6 0-16,3 0 0 0,-4-1 0 0,1-2 0 16,1-5 0-16,2 1 0 0,1-2-160 0,2-4-32 15,-3-5 0-15,3-5 0 0,-3-1 0 0,1-5-128 16,-2-6 192-16,0-6-64 0,2-7-128 0,-4 3 0 16,-1 1 144-16,0 0-144 0,1-2 192 0,-1 0-48 15,-2 3 0-15,0 8 0 0,2 7 176 0,-1 9 16 16,0 8 16-16,0 2 0 0,0 5-48 0,2 4-16 0,0 2 0 15,-1 6 0-15,1 1-288 0,0 2 0 0,0 1-208 16,1 3 80 0,-4 6-1024-16,8-7-208 0,0 0-48 0,2 3 0 15,1 1-1872-15,-3 2-384 0</inkml:trace>
  <inkml:trace contextRef="#ctx0" brushRef="#br0" timeOffset="7611.523">2072 12135 19695 0,'0'0'864'0,"0"0"192"0,0 0-848 0,0 0-208 0,-9-3 0 0,9 3 0 16,0 0 608-16,-2-8 80 0,1 0 16 0,2-3 0 15,2-2-96-15,1-2-16 0,2-1 0 0,3-6 0 16,-2-2-64-16,6-1-16 0,-1-1 0 0,0-4 0 15,-1-3-176-15,2 0-32 0,-1-2-16 0,0-3 0 16,-1 1 32-16,0-3 0 0,-3 0 0 0,3-2 0 16,2 0 16-16,2 1 16 0,1 1 0 0,-2-3 0 15,-2-2 32-15,3 0 0 0,-2 0 0 0,0-1 0 16,0 5-64-16,0 1 0 0,1 3 0 0,-5 5 0 16,4 4-128-16,-1 3-48 0,0 2 0 0,-2 2 0 15,1 1-144-15,0 4 0 0,0 1 144 0,-1 4-144 0,1-1 0 16,-4 3 0-16,1 3 0 0,-1 0 0 0,-7 6 0 0,0 0 0 15,8-2 0-15,-8 2 0 0,10 13 0 16,-1 1 0-16,-2 0-128 0,-1 3 128 0,0 2-144 0,-2 6 144 16,1 3-160-16,-3 4 160 0,1 0 0 0,-2 5 0 15,-1 4-128-15,1 4 128 0,3 3 0 0,-4 1 0 16,-2-2 0-16,1 0-144 0,0 0 144 0,1-1 0 16,0-4 0-16,-1-3 0 0,-2 0 0 0,1-3 144 15,1-4-144-15,1-2 0 0,-2-3 128 0,1-4-128 16,1-2 0-16,-2-2 0 0,0-1 0 0,2-1 128 15,0-6-128-15,0 0 0 16,0-2-1104-16,-1-2-336 0,1-7-64 0,0 0-11488 0</inkml:trace>
  <inkml:trace contextRef="#ctx0" brushRef="#br0" timeOffset="7838.416">2016 11709 33167 0,'0'0'2944'0,"-1"-7"-2352"0,2-2-464 0,4 4-128 15,4 2 224-15,4 1 32 0,3-3 0 0,3 1 0 16,6 2-256-16,-1 0 0 0,3 1 0 0,5 0 0 16,3-4 128-16,3 2-128 0,-4 3 0 0,0-3 0 15,-2 0 0-15,-2 1 128 0,-2 2-128 0,0 2 0 16,-5-2-288-16,1 0-96 0,-3 1-32 0,-1 1 0 15,-2 2-2688-15,-2 0-544 16</inkml:trace>
  <inkml:trace contextRef="#ctx0" brushRef="#br0" timeOffset="8263.831">2935 11792 25567 0,'0'0'1136'0,"0"0"224"0,0 0-1088 0,0 0-272 0,0 0 0 16,0 0 0-16,0 0 0 0,0 0 0 0,0 0 0 0,0 0 0 16,0 0 0-16,0 0 0 0,-9 1 0 0,1 5 0 15,-1 3 0-15,-2 2 0 0,-1 1 144 0,-3 3-144 16,0 4 352-16,0-1-32 0,-2 1 0 0,3 2 0 15,1-1 240-15,2 1 32 0,-1 0 16 0,4 1 0 16,3-3-224-16,3 1-32 0,1-1-16 0,3-1 0 16,4-3-160-16,0-2-48 0,3 0 0 0,2-3 0 15,2-3 112-15,3-2 16 0,-2 1 0 0,2-4 0 16,-1-4 112-16,1-1 16 0,1-2 16 0,1-4 0 16,-1-4-80-16,1-1-32 0,2-3 0 0,-5 0 0 15,-1-1 96-15,-4-1 0 0,-1-1 16 0,0-1 0 16,-4 0 336-16,0-1 64 0,-4-2 16 0,-3-4 0 0,-3 2 16 0,-4-3 16 15,1 4 0-15,-5-1 0 0,0 1-368 0,0 2-80 16,-1 2-16-16,1 5 0 0,-2 0-384 0,4 4 0 16,-1 2 0-16,1 5 0 15,0 1-2304-15,0 7-320 0</inkml:trace>
  <inkml:trace contextRef="#ctx0" brushRef="#br1" timeOffset="11500.374">2152 11964 11967 0,'0'0'1072'0,"0"0"-864"15,-9 6-208-15,2 1 0 0,-2 0 480 0,2-1 48 0,-2 0 16 0,3-1 0 16,-1 1 288-16,3 1 64 0,4-7 16 0,-5 6 0 16,5-6-336-16,0 0-64 0,-4 10 0 0,4-10-16 15,0 0 96-15,-3 5 32 0,3-5 0 0,0 0 0 16,-5 10 112-16,5-10 32 0,0 0 0 0,0 0 0 16,0 0 16-16,0 0 16 0,0 0 0 0,0 0 0 15,0 0 144-15,0 0 16 0,0 0 16 0,0 0 0 16,0 0-144-16,-2-11-16 0,1-1-16 0,2-3 0 15,2-3-352-15,2-3-64 0,1-2 0 0,1-3-16 16,2-5-96-16,1-1-16 0,3-2 0 0,-2-4 0 16,-2-3-96-16,-1-2-32 0,2-1 0 0,2 0 0 0,1-2-128 15,-1-5 0-15,1 1 144 0,1 0-144 0,2-3 0 16,0 0 0-16,1-2 0 0,0 7 128 16,0 3-128-16,0 2 0 0,1 4 0 0,-1 3 0 0,-2 2 0 0,-1 4 0 15,-3 5 0-15,1 3-128 0,0 3 128 0,-2 6 0 16,-1 2 0-16,-1 2 0 0,-3 3 0 0,-5 6 0 15,0 0 0-15,0 0 0 0,0 0 0 0,0 0 0 16,7 8 128-16,-3 2-128 0,-1 1 160 0,-1 5-32 16,-2 2-128-16,0 3 192 0,1 2-192 0,0 2 0 15,-1 0 128-15,1 6-128 0,0 4 0 0,2 3 0 16,-2 2 128-16,-2 3-128 0,1 3 0 0,0 1 0 16,0 1 0-16,0-2 0 0,0-3 0 0,1-2 0 15,-1-3 128-15,1-2-128 0,3-3 0 0,-3 1 0 16,-1 2 0-16,1-4 0 0,3-4 128 0,-1-3-128 15,-2-4 0-15,1-1 0 0,1-3 0 0,0-4 0 0,4-2 0 0,-1-2 0 32,-6-9-1888-32,2 7-272 0,-2-7-48 0,0 0-12000 0</inkml:trace>
  <inkml:trace contextRef="#ctx0" brushRef="#br1" timeOffset="11719.614">2151 11737 11055 0,'-8'-8'480'15,"8"8"112"-15,0 0-464 0,0 0-128 0,0 0 0 0,0 0 0 16,0 0 4800-16,0 0 960 0,0 0 176 0,15-2 32 16,1-3-4768-16,6-1-960 0,1 1-240 0,6-1 0 15,3 0 0-15,1 0 0 0,-3 0 0 0,1 1 0 16,1 0 0-16,0 0 0 0,-3 2 0 0,-1 0 0 15,-2 0-1040-15,-4 3-304 0,0 3-64 0,-3-2-11696 16</inkml:trace>
  <inkml:trace contextRef="#ctx0" brushRef="#br1" timeOffset="12132.507">2908 11790 21183 0,'-19'0'1888'0,"8"2"-1504"0,-1 4-384 0,0-3 0 16,0 1 2816-16,-3 4 480 0,0 3 96 0,2 0 32 16,-1 1-2784-16,0 2-640 0,3 3 0 0,0-2 0 15,1 2 0-15,-1-2 0 0,2 1 0 0,3 0 0 16,2 2 0-16,3-3 0 0,1-1 0 0,2 1 0 15,2-2 0-15,4 0 0 0,-2-3-128 0,5 0 128 16,-1-1-128-16,1-3 128 0,-1 0-128 0,3-3 128 16,0-1 0-16,-1-2 0 0,-1-3 0 0,1 0 0 15,-2-3 0-15,1 0 304 0,0-2-48 0,-1-2-16 0,1-2 144 16,0-1 48-16,-2-3 0 0,1-1 0 16,0 0 16-16,-1 0 16 0,-1 0 0 0,-2 0 0 0,2-3-32 15,-4 0-16-15,0 0 0 0,-3 1 0 16,-2 1-208-16,0-1-32 0,-2-1-16 0,0 5 0 0,-1 4-160 0,0-2 0 15,0 1 0-15,1 1 0 0,-3 3-208 0,2 3-128 16,-1 3-32-16,5 2 0 16,0 0-1936-16,-5 6-384 0,5-6-64 0,-6 4-6784 15,6-4-1344-15</inkml:trace>
  <inkml:trace contextRef="#ctx0" brushRef="#br1" timeOffset="12531.465">3640 11149 19343 0,'-5'-1'1728'0,"5"1"-1392"15,0 0-336-15,0 0 0 0,-7-4 1264 0,7 4 176 16,-4-2 32-16,4 2 16 0,0 0-592 0,0 0-128 15,9-2-32-15,2 1 0 0,1 1-96 0,3 0 0 16,5 0-16-16,3 0 0 0,-1-1-240 0,2 0-32 16,0-1-16-16,4 1 0 0,1-1-336 0,-2-1 0 15,-2 0 0-15,2 0 0 16,2 1-1280-16,-1 2-256 0,-5-1-64 0,-4 1-10464 16</inkml:trace>
  <inkml:trace contextRef="#ctx0" brushRef="#br1" timeOffset="12706.975">3698 11493 35935 0,'0'0'3200'0,"0"0"-2560"0,6 5-512 0,4-2-128 16,3-2 320-16,4 2 64 0,0-1 0 0,3-2 0 16,1-1-192-16,3-1-48 0,4-1 0 0,1-3 0 15,3 1-16-15,1-3 0 0,0-1 0 0,1 1 0 31,1 2-1152-31,0 1-224 0,-4 1-48 0,-2-1-14416 0</inkml:trace>
  <inkml:trace contextRef="#ctx0" brushRef="#br1" timeOffset="18287.868">12104 5194 17503 0,'0'0'1552'0,"0"0"-1232"0,0 0-320 0,3-5 0 15,-3 5 192-15,0 0 0 0,0 0-16 0,0 0 0 16,0 0-176-16,0 0 0 0,0 0 0 0,0 0-176 16,0 0 176-16,0 0 0 0,0 0-144 0,0 0 144 15,-10-2 0-15,10 2 0 0,-13-3 0 0,0 3 0 16,-1 3 224-16,-1-2-32 0,0-1-16 0,-2 1 0 16,-1 0 16-16,-3 1 16 0,-2-1 0 0,-4 0 0 15,-2 0-208-15,-2-1 144 0,-4 0-144 16,-2 1 128-16,-2 3 64 0,1-2 16 0,-4-1 0 0,2 1 0 15,-1-2 48-15,0 0 16 0,-3 0 0 0,-4 0 0 16,-5 0-64-16,-2 0-16 0,-2 0 0 0,-1 0 0 16,-3-1-64-16,-2-1-128 0,-4-4 176 0,-3 3-176 0,-5 0 336 0,1 1-32 15,4-2-16-15,-6 1 0 0,-2-4 96 16,-1 5 32-16,-6-1 0 0,3 1 0 0,2 0-112 0,-4-2-32 16,-3-1 0-16,-2 1 0 0,1 2-48 0,3 0-16 15,0-1 0-15,-1-3 0 0,-5 2-48 0,0-1-16 16,0 1 0-16,-2 0 0 0,0-2-16 0,-2 2 0 15,0 2 0-15,-1-3 0 0,2-4-128 0,1 2 128 16,-2 2-128-16,2 0 128 0,-1-2-128 0,-2 1 0 16,0-2 0-16,2-1 128 0,2 1-128 0,-2 2 0 15,0-1 144-15,-1 2-144 0,0 0 256 0,4 0 0 16,2-1-16-16,-3 3 0 0,-2 2 80 0,2 0 32 16,1-1 0-16,1 0 0 0,-2 1-144 0,1 0-16 15,-2 0-16-15,5 2 0 0,3 1-176 0,-1 1 0 0,-2-2 144 16,1 0-144-16,2-1 0 0,0 1 0 15,2-1 0-15,-2 0 0 0,-1-2 0 0,0 0 0 0,5-1 0 16,1 2 0-16,-3 0 0 0,1 3 0 0,-1 1 0 16,1-1 128-16,2-1-128 0,-1 2 0 0,-6 3 0 0,2-3-128 15,5-3 128-15,1 0 0 0,0 2 0 0,4 0 0 16,-1 5 0-16,1-2 0 0,-2-1 0 0,4-1 128 16,3-1-128-16,-1-1 0 0,-1-2 0 0,2 1 0 15,4 2 0-15,1 1 0 0,7-2 0 0,-4-1 0 16,0-1 0-16,3 0 0 0,2-1 0 0,-3 2 0 15,-1 2 0-15,3-2 0 0,1-2 0 0,4 2 0 16,-1 2 0-16,-1-2 0 0,-3-3 0 0,5 4 0 16,0 3 0-16,3-1 0 0,1 0 0 0,5 1 0 0,-1-1 0 0,-2 0 0 15,1-1 0-15,0 3 0 0,2-1 0 0,-1 2 0 16,-3 0 0-16,2 1 128 0,4 0-128 0,2-1 0 16,-1 1 0-16,1-2 0 0,1 0 0 0,1-1 0 15,0-1 0-15,0 1 0 0,-2 0 0 0,5 2 0 16,0 0 0-16,1 0 0 0,-1-3 0 0,4 1 0 15,1 1 0-15,1-1 0 0,1-1 0 0,-2 1 0 16,0-1 0-16,3 0 0 0,-3 1 0 0,1-2 0 16,1 2 0-16,0 1 128 0,4 0-128 0,-3 0 0 15,0-1 0-15,1 0 0 0,1 0 0 0,0 0 0 16,2-1 0-16,5 0 0 0,-1-1 0 0,2 0 0 16,0-1 0-16,1-1 0 0,1 0 144 0,2 0-144 15,2 2 192-15,-2-2-192 0,-1 0 192 0,4 1-64 16,2 0 0-16,0-1-128 0,1-1 240 0,7 1-64 0,0 0-16 0,0 0 0 15,0 0 0-15,0 0 0 0,0 0 0 16,0 0 0-16,0 0-160 0,-1 9 128 0,1-9-128 16,0 11 128-16,2-1-128 0,1 1 0 0,-1 1 0 0,1 2 0 15,3 2 0-15,-3 3 0 0,1 3 0 0,1 2 0 16,-2 3 0-16,-2 7 0 0,1 6 0 0,-1 1 0 16,-1-3 0-16,0 4 0 0,0 2 0 0,-1 2 0 15,-3 0-128-15,0 5 128 0,0 4 0 0,-1 0 0 16,-2 0 0-16,1 1 0 0,-1 0 0 0,0 0 0 15,1-1 0-15,-5 2 0 0,-2 3 0 0,-2 0 0 16,0 3 0-16,-2-6 0 0,0-4 0 0,2 2 0 16,3-1 0-16,-2 1 0 0,-6 1 0 0,3-2 0 15,1-2 0-15,1-3 0 0,-3-2 0 0,2 0 128 0,1-2-128 16,0-2 0-16,-1 1 0 0,-1 2 0 16,-2 1 0-16,2 0 128 0,-1-1-128 0,1-2 0 0,-2-4 0 15,1 0 0-15,-2-4 128 0,2-2-128 0,0-2 0 0,2-1 0 16,0 0 0-16,2-4 0 0,0 0 0 0,1-3 0 15,2-2 0-15,0-1 0 0,4-3 0 0,1 1 0 16,2-2 0-16,3-1 0 0,1-4 0 0,-1-1 0 16,-3-1 0-16,3 0 0 0,2 1 0 0,3-2 0 15,-4-9 128-15,4 11-128 0,3 0 0 0,1-1 0 16,3-3 0-16,-1 0 0 0,1 0 0 0,3-2 0 16,1 0 0-16,2-1 0 0,1 0 0 0,3 1 0 15,1-2 0-15,2 0 128 0,2 1-128 0,2-2 0 16,4 0 144-16,1 2-144 0,1 0 0 0,7-2 0 0,4 0 0 0,2-1 0 15,1-1 0-15,0 1 0 0,-1 0 0 16,2 2 128-16,-1-1-128 0,3 2 0 0,-2 0 0 0,5-1 0 16,3 0 0-16,-1 2 0 0,-3-2 0 0,2 0 0 15,0 0 0-15,2 3 0 0,2-4 0 0,1 1-128 16,2 1 128-16,-1-1 0 0,1 0 0 0,-1-2 0 16,-2 2 0-16,5-1 0 0,3-2 0 0,1 1 0 15,2 0 0-15,-2 1 0 0,-4 0 0 0,6 2 0 16,2-4 0-16,1 0 0 0,0 0 0 0,-4 0 0 15,-1 0 0-15,-1 2 0 0,4 0 0 0,0-3-128 16,4-1 128-16,-4 1-128 0,-2-4 128 0,0 3-128 16,-2 3 128-16,1 0-192 0,0 0 192 0,1 1-192 0,0 0 192 15,-4-1 0-15,-3 2 0 0,2 0 0 16,1 0 0-16,1-1 0 0,1 0 0 0,-2 4 0 0,-3-4 0 16,0 2 0-16,3-1 0 0,1 3 0 0,0-3 0 15,1-1 0-15,-2 1 0 0,-2-1 0 0,-1 1 0 0,-1-2 0 16,2-1 0-16,4 0 0 0,1 1 0 0,-1-1-128 15,-4-2 128-15,-1 1 0 0,-1-1 0 0,2 2 0 16,3 2 0-16,0-4-128 0,0 1 128 0,-4-3 0 16,-5 1 0-16,4 2 0 0,5 1 0 0,0-1 0 15,-1-1 0-15,-2-2 0 0,-1 0 0 0,-1 1 0 16,3-1 0-16,3 0 0 0,2-3 0 0,0 1 0 16,-1-1 0-16,-1 2 0 0,-2 0 0 0,2 0 0 15,1-2 0-15,0 4 0 0,2-1 0 0,-6 0 0 16,-1-1 0-16,1-1 0 0,-1 0 0 0,2 0 0 15,2 3 0-15,0-2 128 0,2 0-128 0,-2-2 176 16,-3 1-176-16,2-1 192 0,4 2-192 0,0-2 0 0,1-2-192 0,-3 2 192 16,-3 0 0-16,2-1 0 0,-1-1 0 0,3 3 0 15,-1 0 0-15,-2 3 0 0,-4 0 0 0,0-2 0 16,-1-1 0-16,0-1 0 0,3 2 0 0,1 1 0 16,1 1 0-16,-3 1 0 0,-5-1 0 0,1-1 192 15,0 0-192-15,1 1 0 0,1-1 0 0,-1 0 0 16,1-1 0-16,-5 3 0 0,-2 1 0 0,-2 0 0 15,2-2 0-15,-2-1-176 0,1 2 176 0,0 1-128 16,0 1 128-16,-1-1 128 0,-5-1-128 0,0 1 176 16,-1 0-176-16,-1 0 0 0,-1-2-192 0,1 2 192 15,-1 1 0-15,-1 0 0 0,0 0 0 0,-3 1 128 16,-2 0-128-16,-1 2 0 0,2 0 0 0,-3-1-176 16,-1 0 176-16,2-1 0 0,-3-1 0 0,1 2 0 0,-2 0 0 0,1 0 0 15,1 0 0-15,-3 1 0 0,0 1 0 0,-2-2 0 16,0 2 0-16,-3-1 0 0,-2-1 0 0,0-2 0 15,-2 0 0-15,1 0 0 0,-3-1 0 0,0 1 0 16,-3-1 0-16,0 1 0 0,1 0 0 0,-2 0 0 16,-4-2 0-16,3 0 128 0,-1-1-128 0,-2 2 0 15,0 0 128-15,-4 1-128 0,1 0 0 0,2-1 0 16,-1-3 0-16,2 2 128 0,-1 1-128 0,0-1 0 16,-1-1 0-16,-1 1 0 0,0 2 0 0,-3 0 0 15,3-1 0-15,-2-2 128 0,-2-2-128 0,1 1 0 16,-7 4 0-16,9-5 0 0,-1 1 0 0,-2 0 0 15,1-1 0-15,0 1 128 0,0 2-128 0,2-1 0 16,-4-4 0-16,2 3 0 0,-7 4 0 0,10-2 128 16,0-1-128-16,-4 0 0 0,2-6 0 0,-4 3 0 0,2-2 0 15,1 4 0-15,-7 4 0 0,5-6 0 0,2-1 0 0,-2 2 128 16,1-1-128-16,0 1 192 0,-6 5-64 0,6-8 0 16,-6 8-128-16,6-3 128 0,-6 3-128 0,7-6 128 15,-7 6-128-15,5-6 0 0,-5 6 128 0,0 0-128 16,9-5 0-16,-9 5 0 0,0 0 0 0,0 0 128 15,6-11-128-15,-2 5 0 0,1-1 0 0,-3 1 0 16,-2 6 0-16,4-11 128 0,-1 3-128 0,3-2 0 16,-4-1 0-16,3-1 128 0,-2-1-128 0,3-2 0 15,0-1 192-15,3-2-48 0,-2-1 0 0,2-7 0 16,-3-1 48-16,3-6 0 0,-2-8 0 0,2 0 0 16,-1 1 0-16,-1-4 0 0,0-3 0 0,1-4 0 0,-4-5 96 0,1-5 32 15,-2-3 0-15,1-7 0 0,3-8-112 16,-4-2-16-16,-2 0 0 0,3-3 0 0,-2-4-192 0,3 3 144 15,1 4-144-15,0 6 128 0,1 8-128 0,0 1 0 16,-5 3 0-16,1 3 128 0,0 6 128 16,0 6 32-16,0 4 0 0,-2 6 0 0,-2 5-288 0,0 5 0 15,-3 0 0-15,2 5 0 16,-1 3-1184-16,0 2-192 0,0 0-32 0,-1 2-15104 0</inkml:trace>
  <inkml:trace contextRef="#ctx0" brushRef="#br1" timeOffset="20048.908">6486 10315 6447 0,'7'-16'272'0,"-2"9"80"0,-5 7-352 0,5-9 0 0,0 0 0 0,1-1 0 0,-4 1 1936 0,0 1 320 16,-1-1 64-16,-1 1 16 0,0-1-1056 0,-1-1-192 16,-1 3-64-16,0 0 0 0,2 7-256 0,-7-8-48 15,-1 1-16-15,-1 2 0 0,2 3-240 0,-5 2-48 16,-2 1-16-16,-1 1 0 0,-3 3-176 0,0 1-32 16,-2 4-16-16,1 2 0 0,-2 2-16 0,2 1 0 15,-3 4 0-15,0 4 0 0,-3 3 96 0,2 4 0 16,2 2 16-16,0 3 0 0,1 5-64 0,0-1-16 15,2 2 0-15,4-1 0 0,1-4-192 0,2 1 0 16,2 3 0-16,2-1 0 0,1 0 128 0,1-1-128 16,2 3 0-16,2-1 0 0,0-2 0 0,1-1 0 15,0-3 0-15,1-1 0 0,2 0 0 0,2 0 128 0,0 1-128 0,-1-2 0 16,1 1 144-16,1 0-16 0,-1 2 0 0,1-2 0 16,1-1 48-16,1-1 0 15,1-3 0-15,-1-1 0 0,0-3 48 0,0 1 16 0,-1-4 0 16,1 0 0-16,0-1-48 0,-2-2-16 0,0 0 0 0,-3 0 0 15,1-6-48-15,-3 1-128 0,-1 0 192 0,-1-1-64 16,-2-1 64-16,0 0 0 0,-1-1 0 0,-2-1 0 16,0 0 192-16,-3-1 32 0,1 2 16 0,-3 0 0 15,-1-3-224-15,2-1-32 0,-1 0-16 0,0-2 0 16,0 0-160-16,2-2 0 0,-1-1 0 0,3-1 0 16,-4 0-2240-1,3-1-336-15,-3-1-64 0,11 2-16 0</inkml:trace>
  <inkml:trace contextRef="#ctx0" brushRef="#br1" timeOffset="20396.786">6065 12009 17503 0,'0'0'1552'0,"0"0"-1232"0,0 0-320 0,0 0 0 16,-5-3 1376-16,5 3 224 16,4-6 32-16,-4 6 16 0,0 0-1216 0,7-8-240 0,3-3-64 0,0 4 0 15,1 2 144-15,1 0 32 0,1-1 0 0,2-1 0 16,0-1 272-16,2 0 64 0,1 0 16 0,3 1 0 15,1-2-96-15,-2 0-32 0,-2 3 0 0,3-1 0 16,3 3-304-16,1-1-64 0,-3 1-16 0,-1 0 0 16,-1 1-144-16,-3 1 0 0,2 1-160 0,-1-1 160 31,-2-1-1904-31,0 2-272 0,-1 0-64 0,-2-1-16 0</inkml:trace>
  <inkml:trace contextRef="#ctx0" brushRef="#br1" timeOffset="20723.066">6922 11490 28559 0,'0'0'1264'0,"0"0"272"0,0 0-1232 0,0 0-304 15,-1 10 0-15,-1-1 0 0,1 2 736 0,-1 5 96 16,-2 3 0-16,0 1 16 0,1-1-672 0,-1 3-176 15,-4 2 0-15,1 1 0 0,2 0 0 0,-3 1 0 16,-3 2 0-16,1-1 0 0,-2 1 0 0,3-3 0 16,2-2 0-16,1-1 0 0,2-2 0 0,2 0 0 15,3-6 0-15,0-2 0 0,0 1 0 0,2-2 0 16,3-2 0-16,0-1 0 0,4-3 0 0,2 1 160 16,-1-3-160-16,1 0 160 0,1 1 0 0,0-2 0 0,2-1 0 15,3-1 0-15,0-3-32 0,1 1-128 0,0-3 192 0,2 0-64 16,0-2-128-16,2-1 0 0,-2-2 0 15,3 1-176 1,-1-4-2224-16,1-1-448 0</inkml:trace>
  <inkml:trace contextRef="#ctx0" brushRef="#br1" timeOffset="21345.358">6967 9636 20559 0,'0'-10'896'0,"0"10"208"0,0 0-880 0,0 0-224 0,0 0 0 0,0 0 0 16,0 0 480-16,0 0 48 0,0 0 16 0,0 0 0 16,0 0-336-16,0 0-64 0,0 0-16 0,0 0 0 15,3 10 112-15,-2 1 16 0,-2 0 0 0,0 2 0 16,-1 4 64-16,0 2 0 0,-2 1 16 0,-3 5 0 15,-1 2-16-15,-2 4-16 0,1 1 0 0,-1 2 0 16,-2 0-304-16,2 0 0 0,3-1 0 0,2-1 0 0,0-3 128 0,4-5-128 16,2-5 144-16,0-2-144 0,0 0 208 0,3-4-48 15,1-2-16-15,1-2 0 0,3-3 384 0,3 1 80 16,-2-3 16-16,3 0 0 0,2-2-48 16,0 0-16-16,0-4 0 0,2 1 0 0,2 0-304 0,0-3-64 15,-2 0-16-15,0 1 0 0,1 3-176 0,1-4 0 16,-1 1 0-16,2 0 128 0,0-3-320 0,-2 4-64 15,-2 4 0-15</inkml:trace>
  <inkml:trace contextRef="#ctx0" brushRef="#br1" timeOffset="21848.826">8026 10543 11055 0,'-4'-16'480'0,"1"4"112"16,2-3-464-16,-1-2-128 0,0 0 0 0,-1 1 0 0,2 0 2304 0,-1-1 448 16,0-3 96-16,-2 5 16 0,1 2-2032 0,-3 1-416 15,2-2-80-15,-1 2-16 0,0-1-48 0,-2 2-16 16,-1 2 0-16,1 3 0 0,-1-1 32 0,-1 2 0 15,-1 4 0-15,2 2 0 0,-5 2-96 0,1 1 0 16,-3 2-16-16,1 3 0 0,-2 2-176 0,0 4 160 16,-3 5-160-16,1 0 160 0,2-3-32 0,-2 5-128 15,-4 7 192-15,5-2-64 0,4 4 32 0,0 2 0 16,4 6 0-16,-1-1 0 0,0 1-160 0,1 1 0 16,0 1 0-16,1 2 0 0,2 0 0 0,0 1 128 15,3 0-128-15,1-6 0 0,2-4 0 0,-1-2 0 0,1-1 128 0,0-3-128 16,0-3-224-16,1-4-80 0,-1-4-16 15,0 0 0 1,0-2-1600-16,1-4-320 0</inkml:trace>
  <inkml:trace contextRef="#ctx0" brushRef="#br1" timeOffset="22068.285">7321 10876 35183 0,'-2'-10'1552'0,"2"10"336"0,3-7-1504 0,7 3-384 0,1 0 0 0,5 0 0 16,5 2 0-16,-1 1 0 0,1 0 0 0,3 0 0 15,4 0 0-15,1-2 0 0,-1-1 0 0,3 0-128 0,1 5 128 16,-4-1 0-16,-2-1 0 0,1 0 0 0,4 1-272 0,-4 2-32 16,1 2 0-16,-4-3 0 15,-2-2-2336-15,-1 1-480 0,-3 1-80 0</inkml:trace>
  <inkml:trace contextRef="#ctx0" brushRef="#br1" timeOffset="22400.2">8474 10258 28559 0,'0'0'1264'0,"-6"-7"272"0,2 0-1232 0,4 7-304 0,-8-5 0 0,8 5 0 16,0 0 1024-16,-8 1 128 0,1 2 48 0,-2 3 0 15,-1 5-960-15,0 1-240 0,-1 3 0 0,-2 2 0 16,0 3 0-16,-2 3 0 0,0 4 0 0,0 2 0 16,-2 4 0-16,1 0 0 0,-2 4 0 0,2 2 0 15,-4 1 0-15,1 2 0 0,-1-1 0 0,2-3 0 16,0 2 0-16,4-3 0 0,3-2 0 0,5-5 0 15,2-1 0-15,2-4 0 0,-2 1 0 0,3-6 0 16,3-4 0-16,3 0 0 0,1 0 0 0,5-5 0 16,5 0 0-16,1-5-240 0,0-1 80 0,4-1 16 15,3-2-1552-15,-2 1-304 0,-1-5-64 0</inkml:trace>
  <inkml:trace contextRef="#ctx0" brushRef="#br1" timeOffset="22616.729">8509 10618 32943 0,'0'0'1456'0,"0"0"304"0,0 0-1408 0,0 0-352 16,0 0 0-16,0 0 0 0,0 0 0 0,10 8 144 16,-1 1-144-16,3 3 0 0,2 2 0 0,-2 3 0 15,-1-1 0-15,2 3 0 0,4 2 0 0,-1 2 0 16,2 0 0-16,-2 0 0 0,1 0-256 0,-3 2 0 15,-1 1 0-15,-2-2 0 16,2-2-1600-16,-5-1-320 0,1 0-64 0,-2-1 0 16,2-5-1072-16,-4-2-208 0,3-4-32 0,-4 0-16 0</inkml:trace>
  <inkml:trace contextRef="#ctx0" brushRef="#br1" timeOffset="22845.51">8862 10645 23039 0,'0'0'2048'0,"0"0"-1648"0,-9-6-400 0,0 4 0 16,0 4 1536-16,-1 4 240 0,0 2 32 0,-1 1 16 15,-5 4-1136-15,1 3-240 0,-3 5-32 0,-1 1-16 16,-1-1-144-16,0 2-16 0,-2 1-16 0,3 3 0 16,4 4-16-16,-3 0 0 0,-2-2 0 0,-2 2 0 0,3 4-208 0,-1-2 144 15,2-1-144-15,1-5 128 0,3-3-128 0,2-2-144 16,4-3 144-16,2-2-208 15,3-7-1392-15,3-10-288 0,0 0-48 0,0 0-16 0</inkml:trace>
  <inkml:trace contextRef="#ctx0" brushRef="#br1" timeOffset="23213.536">8883 10114 33455 0,'0'0'1472'0,"0"0"320"0,0 0-1424 0,0 0-368 0,0 0 0 0,10 4 0 16,2 3 0-16,0 4 0 0,1 4-192 0,3 1 64 15,0 2 128-15,4 1 0 0,2 3-144 0,-2 4 144 16,1 4 0-16,1 1 0 0,0 1 0 0,1 3 0 15,-5 3 0-15,1 3 0 0,-3 0-224 0,-3 0 80 16,-1 1 144-16,-6 2 0 0,-3 1 0 0,-4 2 0 16,-3-2 0-16,-1-1 0 0,-5-3-144 0,0 0 144 15,0-2 0-15,-4-5 0 0,-1-6 0 0,-1 1 0 16,-5-2 0-16,0-2 0 0,1-4 0 0,2-2 128 0,-4-2-128 16,1-1 128-16,0 2-128 0,2-6 128 15,2-3-864-15,0-1-176 16,3-1-48-16,1-2-12688 0</inkml:trace>
  <inkml:trace contextRef="#ctx0" brushRef="#br1" timeOffset="23544.544">9629 10615 17503 0,'-12'0'1552'0,"0"2"-1232"0,-1 4-320 0,-1-1 0 16,-1 1 2032-16,-2 3 336 0,1 3 80 0,-1 2 16 15,-1 0-1936-15,-2 4-384 0,-1 1-144 0,-1 2 0 16,2 2 144-16,1 2-144 0,3 0 0 0,0 2 144 15,0-1-144-15,3 0 0 0,2 0 0 0,3-3 0 16,-1-2 0-16,4-4 128 0,3 0-128 0,-2-4 0 16,3-2 128-16,6-1-128 0,-1-3 0 0,3-2 128 15,0-1-128-15,5 0 0 0,-2-2 0 0,3-2 128 16,3-2-352-16,0 0-80 0,2-3-16 0,1-1-7536 16,2-2-1504-16</inkml:trace>
  <inkml:trace contextRef="#ctx0" brushRef="#br1" timeOffset="23916.267">9768 10642 27647 0,'-14'-3'2448'0,"6"6"-1952"15,-1 1-496-15,0 3 0 0,-1-5 656 0,0 7 48 0,-1 2 0 0,0 4 0 16,0 3-576-16,0-1-128 0,1 2 0 16,3 2 0-16,3 1-128 0,3 0-16 15,2 0 0-15,1-2 0 16,-1-2-416-16,2-1-80 0,1-1 0 0,0-3-16 0,3-4 256 0,2-3 48 0,0-1 16 0,2-1 0 16,2-2 336-16,0-3 0 0,0-4 0 0,-2 0 0 15,1-2 128-15,3 1 80 0,-1-2 32 0,-2-1 0 16,-3-3 144-16,0 1 16 0,0 3 16 0,-2-4 0 15,-1-2 224-15,-2 1 64 0,0-1 0 0,-1 6 0 16,-2-2-80-16,-2-1-16 0,-2-4 0 0,0 2 0 16,-1 6-304-16,-2-1-64 0,0 2-16 0,-2 1 0 15,0 0-352-15,-3 3-80 0,1 1-16 0,0 1 0 16,-2 0-800 0,0 0-176-16,-3 0-16 0,-1 1-16 0,2 1-1520 0,1-2-320 0</inkml:trace>
  <inkml:trace contextRef="#ctx0" brushRef="#br1" timeOffset="24240.022">10354 10610 19343 0,'-16'-4'848'0,"5"1"192"0,-2 0-832 0,-2 3-208 16,-4 3 0-16,2 3 0 0,1 1 3520 0,-1 2 672 15,-1 1 128-15,1 1 32 0,1 2-3520 0,1 0-704 16,3-1-128-16,4 1 0 0,-2 1-256 0,2 2 0 16,4 3 0-16,0 0 0 15,3-1-224-15,-1 1-32 0,0 2-16 0,2-3 0 0,2-1 224 0,1 1 48 16,-2-2 16-16,2 1 0 0,0-2 240 0,0 0 0 0,2-1 0 16,-4-1 0-16,0 0 0 0,0-1 0 0,-1 2 0 0,0-5 0 15,0-9 192-15,-3 8 0 0,-4-1-16 0,-1-1 0 16,-1-1 112-16,0-2 32 0,-2-2 0 0,-2 0 0 15,0 0-128-15,-1 0 0 0,0-3-16 0,-1-1 0 16,1-1-464-16,-1-3-96 0,-2-2 0 0,3-1-14208 16</inkml:trace>
  <inkml:trace contextRef="#ctx0" brushRef="#br1" timeOffset="24829.258">10744 9821 16575 0,'0'0'1472'0,"0"0"-1168"0,0 0-304 0,0 0 0 16,-6 2 960-16,6-2 144 0,-10 7 32 0,0 3 0 15,-1 2-720-15,-3 2-144 0,0 0-16 0,0 4-16 16,-4 5 128-16,1 2 16 0,-1 4 16 0,-4 4 0 0,0 3-240 0,-2 5-160 15,-1 1 192-15,-4 5-192 0,1 1 208 16,1 5-64-16,3 2-16 0,-3 5 0 0,2 0-128 0,1-2 0 16,-1-3 0-16,4 0 128 0,-1 0-128 0,3 0 0 15,3 0 0-15,1-2 128 0,3-2-128 0,3-6 0 16,1-3 0-16,3-6 0 0,2-3 208 0,2-5-32 16,1-4-16-16,2-1 0 0,2 0 16 0,3-4 0 15,2-6 0-15,2-1 0 16,-1-1-560-16,2-2-96 0,6-3-32 0,-1-9 0 15</inkml:trace>
  <inkml:trace contextRef="#ctx0" brushRef="#br1" timeOffset="25487.676">10475 10273 23951 0,'-15'-21'1056'0,"12"8"224"0,-1 0-1024 0,4-2-256 0,2 2 0 0,2-1 0 16,-1-1 1424-16,2 0 240 0,3 3 32 0,-3 1 16 16,3 0-1536-16,0 2-304 0,3-1-64 0,-1 3-16 15,-1 1-240-15,1 2-32 16,-3 1-16-16,2 0 0 0,-3 3-32 15,-6 0-16-15,9 6 0 0,-4 2 0 0,-5-8 256 0,2 14 48 0,-2 0 16 0,-1 3 0 0,-2 1 224 16,1 1 0-16,0-1-160 0,-2 5 160 16,-1 2 0-16,2-1 0 0,1-3 128 0,-3-1-128 0,3-1 240 0,0-3-48 15,1-3 0-15,0-3 0 0,1-10-16 0,0 0-16 16,0 0 0-16,0 0 0 0,0 0 176 0,0 0 48 16,10 0 0-16,-3-4 0 0,3-5 0 0,1-2 0 15,0 0 0-15,0-4 0 0,1-1-384 0,0 1 144 16,1-1-144-16,-1 2 0 0,1-2 0 15,0-2 0-15,-2 4 0 0,1-2 0 0,0 1 0 16,-1 2 0-16,-1 1 0 0,0 3 0 0,0 4 0 0,-3 2 0 16,-7 3 0-16,0 0 0 0,0 0 0 0,5 7 0 15,-2 3-160-15,-3 3 160 0,-1-1-144 0,-2 1 144 0,0 5-192 16,-2-2 192-16,-2 2 0 0,0-1 0 0,3 1 0 0,-3-3 0 16,1-2 0-16,3-4 0 0,-2 0 0 0,5-9 0 15,0 0 0-15,0 0 0 0,0 0 0 0,0 0 144 16,0 0 16-16,0 0 0 0,0 0 0 0,5-9 0 15,1 2-32-15,2-4 0 0,-2-5 0 0,4 3 0 16,-2-1-128-16,1 2 0 0,0 1 0 0,1-1 128 16,1-3-128-16,-2 4 0 0,1 3 0 0,0 2 0 15,-3 1 0-15,1 1 128 0,-8 4-128 0,9 0 128 16,-9 0-128-16,5 6 128 0,0 4-128 0,-2 3 128 16,2 3-128-16,-3 2 0 0,-3 1 0 0,1 0 0 15,1 2 0-15,-1 2 0 0,-2 3 0 0,-1-2 0 0,0-1 0 16,2-1 128-16,-1-5-128 0,0-1 0 0,-1 1 0 15,2-4 0-15,0-3 0 0,1 0 0 16,0-2-624 0,0-8 0-16,0 0 0 0</inkml:trace>
  <inkml:trace contextRef="#ctx0" brushRef="#br1" timeOffset="25762.678">11117 10072 28559 0,'0'0'2544'0,"0"0"-2032"16,0 0-512-16,0 0 0 0,-4 10 464 0,0 1 0 15,2 2 0-15,-3 3 0 0,0 0-464 0,1 0 0 0,-4 3 0 0,2-1 0 16,-1 2 0-16,0 1 0 0,0-2 0 0,-2 3 0 15,-1 3 0-15,1 1 0 0,-1-3 0 0,2-2 0 16,-2-3-272-16,2 2 48 0,0-3 16 0,3-4 0 31,-1-4-688-31,6-9-144 0,0 0-32 0,0 0 0 0,0 0-1600 16,0 0-320-16</inkml:trace>
  <inkml:trace contextRef="#ctx0" brushRef="#br1" timeOffset="25972.731">11243 10153 14735 0,'0'0'640'0,"0"0"160"0,0 0-640 0,0 0-160 16,0 0 0-16,0 0 0 0,-2 12 2768 0,-1 1 528 15,-1 2 96-15,0 1 32 0,-3 3-2368 0,1 1-480 16,-4 1-80-16,4 1-32 0,-3-3-256 0,2 6-48 16,-4 1-16-16,3-1 0 0,-2-2-144 0,0-1 0 15,3-1 144-15,-1 0-144 0,2-2 0 0,1-3 0 16,1-2 0-16,1-1-192 15,1-3-448-15,0-1-112 0,2-2-16 0,0-7-7408 16,0 0-1488-16</inkml:trace>
  <inkml:trace contextRef="#ctx0" brushRef="#br1" timeOffset="26160.547">10973 10177 30351 0,'0'0'1344'0,"0"0"272"0,0-8-1296 0,4 3-320 0,-4 5 0 0,9-1 0 16,1-1 256-16,2 1-32 0,5-1 0 16,0 2 0-16,3-3-224 0,-1 3 0 0,2 0 0 0,2 0-160 31,-3-1-272-31,2 1-48 0,0 0-16 0,0 0 0 16,0-1-2256-16,-1 0-448 0,6-1-80 0,-9 1-32 0</inkml:trace>
  <inkml:trace contextRef="#ctx0" brushRef="#br1" timeOffset="26357.52">11486 10114 25167 0,'0'0'1104'0,"0"0"240"0,0 0-1072 0,0 0-272 16,0 0 0-16,0 0 0 0,0 13 384 0,0-2 32 16,0 0 0-16,0 3 0 0,1 3-416 0,-1 0 0 15,1 2 0-15,1-2 0 0,2 2 144 0,-2 1 0 16,-2 1 0-16,0 1 0 0,0-1-144 0,0 2-192 15,0-1 32-15,0 0 16 16,-3-2-1824-16,0-3-352 0,1 0-80 0,1-3-7008 0</inkml:trace>
  <inkml:trace contextRef="#ctx0" brushRef="#br1" timeOffset="26593.586">11658 10111 21183 0,'0'0'1888'0,"0"0"-1504"0,-7 4-384 0,-1 0 0 16,0 4 2624-16,-2 1 448 0,-3 5 80 0,-2 2 32 15,-2 4-2320-15,-1 1-464 0,-2 1-80 0,-6 3-32 16,1 3 16-16,-2-1 0 0,-7 1 0 0,5 2 0 16,1 0-160-16,1 3-16 0,-3-1-128 0,2-2 192 15,2-1-192-15,2-3 0 0,4 0 0 0,4-4 0 16,-4-3-432-16,7-1-128 0,2-5-16 15,2 0-16-15,1 0-2416 0,2-4-464 0</inkml:trace>
  <inkml:trace contextRef="#ctx0" brushRef="#br1" timeOffset="26941.884">10392 10754 27647 0,'0'0'2448'15,"0"0"-1952"-15,0 0-496 0,0 0 0 0,0 0 1824 0,0 0 272 16,10-2 48-16,7 2 16 0,8 1-1760 0,4-1-400 0,4-3 0 0,3 1 0 31,5 0-784-31,1 0-176 0,5 0-16 0,3 1-16 0,4-1 800 0,3 2 192 0,3 0 0 0,1-2 0 16,-3-2 0-16,-1 2 0 0,-1-1 0 0,-2 2 0 15,1 0 0-15,-2 1 0 0,-3-2 0 0,-4 2 0 16,-4 1 0-16,-3 0 0 0,-7 0 0 0,-2-1 0 31,-4 0-864-31,-4 1-128 0,-5 4-32 0,-1-3-12048 0</inkml:trace>
  <inkml:trace contextRef="#ctx0" brushRef="#br1" timeOffset="27285.123">10838 11041 32831 0,'0'0'1456'0,"0"0"288"0,0 0-1392 0,0 0-352 16,6 11 0-16,-2 2 0 0,0 0 160 0,-1 2-32 15,0-1-128-15,0 2 192 0,-3 2-192 0,-3 1 0 16,-2-2 128-16,0 4-128 0,-1-1 0 0,0 1 0 16,-1 1 0-16,-3-1-160 0,1 0 160 0,-1-4 0 15,0-1 0-15,4-1 0 0,-2 3 0 0,4-3 0 0,0-3 0 16,0 0 0-16,2-1 0 0,2-1 128 0,2-1-128 0,2-4 0 15,-4-5 192-15,11 5-48 0,2-1 0 0,3 0 0 16,3-4 128-16,-1 0 32 0,1 0 0 0,3-2 0 16,5 0-176-16,1-1-128 0,1-3 144 0,0 1-144 15,-2-2 0-15,0 1-288 0,1-3 32 0,-1-1 16 32,-2-1-2448-32,0-3-480 0,9-8-96 0,-7 1-32 0</inkml:trace>
  <inkml:trace contextRef="#ctx0" brushRef="#br1" timeOffset="27651.731">11700 10076 12895 0,'0'0'1152'0,"0"0"-928"16,0 0-224-16,0 0 0 0,0 0 3456 0,0 0 656 15,0 0 128-15,6 11 32 0,0 1-3456 0,-1 3-688 16,0 0-128-16,1 3 0 0,-4 0 0 0,2 5 0 16,2 3 0-16,-1 2 0 0,1 2 0 0,-3 5 0 15,-2 5 0-15,1 3 0 0,-1 3 0 0,-1 1 0 16,-3 4 0-16,-3 2 144 0,-3-1-144 0,-1 2 0 0,-2 1 0 0,-1 0 0 15,-2-3 0-15,1-4 128 0,0-3-128 0,0-4 192 16,1-3-192-16,-2-5 0 0,1-4 144 16,-1-1-144-16,2-3 0 0,0-2 128 0,0-1-128 0,-1-3 0 31,2-4-1536-31,0 0-384 0,-3 1-80 0,2-10-16 0</inkml:trace>
  <inkml:trace contextRef="#ctx0" brushRef="#br1" timeOffset="28531.966">12041 10847 31327 0,'2'-18'1392'0,"1"8"272"0,-1 0-1328 0,1 1-336 15,-3 9 0-15,3-8 0 0,-3 8 144 0,0 0-144 16,0 0 192-16,0 0-192 0,-2-7 0 0,2 7 0 15,-6-5 0-15,6 5 0 0,-10 0 0 0,-4 3 0 16,0 3 0-16,0 3 0 0,-3 3 0 0,1 1 0 16,-1-1 0-16,2 2 0 0,-3 0 0 0,3 0 0 15,2 2 128-15,1 0-128 0,2-3 0 0,2-1 0 16,3-1 0-16,2 1 0 0,3-2 0 0,3-2 0 16,-3-8 0-16,7 4 0 0,4 1 192 0,-1-3-32 15,3-3 0-15,2-1 0 0,-1-2 80 0,1-1 16 0,1-2 0 16,-1-2 0-16,1-2-256 0,0-2 176 15,-1-1-176-15,1-2 160 0,-2 0-160 0,0-3 0 0,0-3 144 0,-1 0-144 16,-2-1 144-16,2 1-144 0,0 1 192 16,-1-3-192-16,0-3 208 0,-2-1-64 0,2 1-16 0,-1-4 0 15,-4-4 0-15,2-3 0 0,-3-4 0 0,3 1 0 16,-4 0-128-16,0 3 0 0,1 7 0 0,-2 4 0 16,-2 5 0-16,0 7 0 0,1 5 0 0,-3 10 0 15,3-7 0-15,-3 7 0 0,-10 1 0 0,0 8 128 16,0 4-128-16,-2 6 0 0,-1 5 0 0,0 2 0 15,-2 1 0-15,1 5 0 0,0 3 0 0,2 0 0 16,-3 3 0-16,2-3 0 0,3-1 0 0,3 0 0 16,-2-3 0-16,4-4 0 0,4-1 0 0,1-3 0 15,1 0 0-15,3-2 0 0,0-4 0 0,3 1 0 0,-1-5 176 16,4-2 0-16,3-3 0 0,2-3 0 0,1-2 80 0,1-3 32 16,0-3 0-16,4-1 0 0,2-3-160 0,-2 0-128 15,-5-2 192-15,1-1-192 0,4 0 144 0,-2-1-144 16,1-3 0-16,-2 1 144 0,0 2-144 0,1 1 0 15,-3 2 0-15,0 0 0 0,-3 2 0 0,-2 1 0 16,0 5 0-16,-1 0 0 0,-10 0 0 0,7 0 0 16,2 1 0-16,-9-1 0 0,7 7 0 0,-3 1 0 15,1 1-176-15,-3 0 176 0,0 1 0 0,-1 2-160 16,-1 1 160-16,0 0 0 0,-1-1-128 0,1 0 128 16,1 1 0-16,-1 0 0 0,-2 2 0 0,0-2 0 15,1 0 0-15,-3 0 0 0,3-1-128 0,0 0 128 16,0 1 0-16,0-2 0 0,1-2 0 0,0-1 0 15,1 0 0-15,-1-8 0 0,3 8 0 0,-3-8 0 16,4 8 0-16,-1-1 0 0,-3-7-288 0,0 0 48 0,0 0 16 0,4 8 0 16,0-1-32-16,-4-7 0 0,0 0 0 0,0 0 0 15,0 0 112-15,4 7 16 0,-4-7 0 16,0 0 0-16,0 0 128 0,0 0 0 0,0 0-144 0,0 0 144 16,0 0 0-16,0 0 0 0,0 0-144 0,0 0 144 15,0 0 0-15,0 0 0 0,0 0-128 0,0 0 128 16,0 0 0-16,0 0 0 0,-1 7 0 0,1-7 0 15,0 0 0-15,0 0 0 0,0 0 0 0,0 0 0 16,0 0 0-16,0 0 0 0,0 0 0 0,0 0 0 16,4 5-144-16,-4-5 144 0,0 0 0 0,0 0-144 15,7 6-384-15,-7-6-80 16,6 4-16-16,-6-4 0 0,8 2-2208 0,-8-2-448 16,0 0-96-16,12-5-16 0</inkml:trace>
  <inkml:trace contextRef="#ctx0" brushRef="#br1" timeOffset="28785.057">12666 10665 34959 0,'-17'-3'1536'0,"8"3"336"0,-5 3-1488 0,1 1-384 15,-1 3 0-15,-4 5 0 0,0 4 352 0,-6 4 0 16,1 2 0-16,-3 2 0 0,0 4 16 0,-3-1 0 15,0 2 0-15,-5-1 0 0,-1 3-48 0,3 0 0 16,5-3 0-16,-2-1 0 0,-4 2-128 0,3-4-48 0,4-2 0 0,1-2 0 16,4-1-144-16,1 1 0 0,3-3 0 15,4-1 0 1,1-4-1184-16,4-2-320 0,3-2-64 0,5-9-14304 0</inkml:trace>
  <inkml:trace contextRef="#ctx0" brushRef="#br1" timeOffset="29996.672">15903 10057 5519 0,'-11'-1'496'0,"1"0"-496"0,2-1 0 0,-3 1 0 16,1-1 4464-16,1 0 784 0,4 2 176 0,1 2 16 15,4-2-4080-15,0 0-816 0,0 0-160 0,0 0-48 16,0 0-112-16,0 0-32 0,14-8 0 0,-2 4 0 15,2 0 64-15,2 1 16 0,7 1 0 0,5-1 0 16,1-1 240-16,4 1 64 0,5 0 0 0,-2-1 0 16,7 1-176-16,2 0-16 0,1-5-16 0,4 4 0 15,7 1-80-15,2-2-16 0,2-3 0 0,-2 1 0 16,-3-1 112-16,5 2 32 0,1 2 0 0,-1-2 0 0,2 0-144 16,-4-1-16-16,-2 4-16 0,0 0 0 15,-4 0-240-15,0 3 176 0,-2-4-176 0,-2 3 160 0,-2 1-160 0,-5-1 0 16,-2 0 0-16,-5 1 0 0,-4 2 0 0,-6-1 0 15,-4-1 0-15,-3 2 128 0,-3 0-128 0,-4 1 0 16,-11-3 0-16,0 0 0 0,2 6-192 0,-2-6 48 16,-9 0 0-16,-5 1 0 0,-3 5-16 0,-5-3 0 15,-8-1 0-15,-6-2 0 0,-5 0 160 0,-3 3 0 16,-3 0 0-16,-3-1-128 0,-5-2 128 0,-2 2 0 16,-2-1 128-16,-6 3-128 0,-2 1 208 0,2 2-16 15,1-1-16-15,2 1 0 0,2-2 80 0,-2 1 0 16,0-3 16-16,2 3 0 0,5 0 0 0,6 1 0 15,4 0 0-15,5-2 0 0,8 2-64 0,2-2-16 16,5-2 0-16,4 2 0 0,5 0-192 0,4-2 128 16,3-3-128-16,9 0 0 0,0 0 208 0,0 0-48 15,0 0-16-15,16-4 0 0,4 0-144 0,6-1 192 0,9-1-192 0,2-2 192 16,7-1-192-16,8-2 0 0,7-1 0 0,0 1 0 16,1 0 128-16,1 1-128 0,3 2 0 0,1-1 128 15,-1-1 112-15,2 3 16 0,2 3 0 0,-3 1 0 16,-3-2-64-16,-1 2-16 0,2 3 0 0,-5-1 0 15,-3 0-176-15,-4 0 0 0,-8-2 144 0,-4 1-144 16,-5 3 0-16,-5 4-240 0,-5 0 48 0,-7 2-11664 16,-6 0-2336-16</inkml:trace>
  <inkml:trace contextRef="#ctx0" brushRef="#br1" timeOffset="30818.424">5414 9953 14735 0,'0'0'1312'0,"-5"-4"-1056"0,2-4-256 0,3 8 0 16,-2-9 2752-16,2 9 512 0,-5-4 80 0,5 4 32 15,0 0-1888-15,0 0-368 0,0 0-80 0,0 0-16 16,-3 6-176-16,0 6-32 0,0 4-16 0,0 5 0 15,0 3-224-15,-3 6-64 0,3 4 0 0,-2 0 0 16,-5 1-128-16,2 0-48 0,-2 3 0 0,1-2 0 16,-1 1-144-16,0 0-16 0,-1-3-16 0,2 0 0 15,-1-2-160-15,0-5 160 0,1 1-160 0,1-4 160 16,2-1-160-16,1 1 0 0,-1-3 0 0,2 0 128 16,1-6-320-16,1-3-64 0,0 2 0 0,-2-3-16 15,2-1-2512 1,0-3-496-16,2-7-112 0,-2 10 0 0</inkml:trace>
  <inkml:trace contextRef="#ctx0" brushRef="#br1" timeOffset="31086.154">4821 11010 29487 0,'-17'-1'2624'0,"9"1"-2112"0,1 3-512 0,7-3 0 0,0 0 800 0,0 0 48 16,0 0 16-16,0 0 0 0,0 0-304 0,14-2-64 16,4-2-16-16,4-1 0 0,3-1-320 0,4-2-160 15,1 0 160-15,6-1-160 0,3 0 192 0,2 2-48 16,-4 1-16-16,1 0 0 0,-1-2 64 0,2 2 16 16,-1-2 0-16,5-1 0 0,-1-2 32 0,0 1 0 15,-1 1 0-15,0 2 0 0,-2 0-240 0,-3 2 0 0,-3-1 128 16,-3-1-128-16,-3 0-256 0,-2 1-80 0,-4 4-32 0,-1-1-10320 15,-2-5-2048-15</inkml:trace>
  <inkml:trace contextRef="#ctx0" brushRef="#br1" timeOffset="31564.565">4683 11596 32191 0,'0'0'1424'0,"0"0"304"0,0 0-1392 0,7-11-336 16,2 0 0-16,2 3 0 0,0-2 0 0,3 1-240 15,1-2 48-15,2 1 0 0,3 1 192 0,0 0-144 16,2-1 144-16,-1 3-128 0,-2 0 128 0,1 3 0 16,-4 2 0-16,0 3 0 0,-3 2 0 0,-1 1 0 15,0 5 0-15,0 2 0 0,0 0 0 0,-2 5 192 16,-3-1-64-16,-4 4 0 0,-3 3 48 0,-4 2 16 16,-7 3 0-16,-1 4 0 0,2 1 176 0,-8 4 32 0,-5 0 16 15,-1-2 0-15,-1-1 80 0,0-3 16 0,2 1 0 16,1-3 0-16,0-5 0 0,5-1 0 0,0-2 0 0,2-1 0 15,0 1-304-15,2-4-48 0,3-4-16 16,4-1 0-16,2-2-144 0,0-4 0 0,4-5 0 0,0 0 0 16,0 0 0-16,0 0 0 0,0 0-144 0,10 4 144 15,2-1-160-15,1-1 160 0,-1-3-128 0,5 1 128 16,3 1 0-16,-1 0 0 0,2-2 0 0,0 2 0 16,-1 1 0-16,1-2 0 0,1-1 0 0,-2 1 0 15,-2 0-528-15,6-1-32 16,-1 1 0-16,0-2-10256 0,-1-3-2048 0</inkml:trace>
  <inkml:trace contextRef="#ctx0" brushRef="#br1" timeOffset="32170.4">5437 11282 26719 0,'0'0'1184'0,"0"0"240"0,0 0-1136 0,0 0-288 0,-11 5 0 0,2 0 0 0,9-5 0 16,-6 11 0-16,1-1-128 0,2 5 128 0,3 3-128 0,-3 1 128 15,-1 3 0-15,-2 0-144 0,1 3 144 0,-4 1 0 16,0 0 0-16,-2 3 0 0,-1 0 304 0,0 0-16 16,-1 0 0-16,1 4 0 0,-4 3 224 0,1-2 32 15,1-5 16-15,-1-1 0 0,0 2 112 0,1-2 32 16,-1-4 0-16,4-2 0 15,4-6-16-15,0 0 0 0,2 0 0 0,2-4 0 0,5-3-192 0,2 1-48 16,4-4 0-16,5-2 0 0,2 0-192 0,4-1-64 16,6-2 0-16,4-2 0 0,3-2-192 0,0 2 0 15,-2 0 0-15,6 0 0 0,0 0 0 0,1 0 0 16,0 0 0-16,-3-1 0 0,-3 0 0 0,0 2-336 0,0-1 48 0,1 2-10464 31,0 1-2080-31</inkml:trace>
  <inkml:trace contextRef="#ctx0" brushRef="#br1" timeOffset="34083.784">1797 15354 10703 0,'0'0'464'0,"0"0"112"0,0 0-448 0,0 0-128 0,0 0 0 0,0 0 0 15,0 0 672-15,0 0 112 0,0 0 32 0,0 0 0 16,0 0-176-16,0 0-48 0,0 0 0 0,0 0 0 16,0 0 304-16,0 0 48 0,0 0 16 0,0 0 0 15,0 0 64-15,0 0 32 0,0 0 0 0,5-12 0 16,0-7-320-16,2 0-64 0,4-1-16 0,-1-4 0 15,1-3-144-15,1-1-16 0,2 2-16 0,-2-1 0 16,0-1-144-16,1-2-16 0,0 0-16 0,0-2 0 16,1-2 80-16,-5-3 0 0,2-1 16 0,0-2 0 0,-3-2 48 15,1 1 16-15,0-1 0 0,0 3 0 16,2 3-240-16,-3 3-48 0,1 2-16 0,0 4 0 0,-1 4-160 0,-1 3 0 16,1 2 0-16,0 4 128 0,-2 2-128 0,1 4 0 15,1 4 0-15,-8 4 0 0,2-7 0 0,-2 7 0 16,0 0 0-16,0 0 0 0,9 4 0 0,-1 2 0 15,-1-1 0-15,0 8 0 0,-2 3 0 0,4 3 0 16,-1 3 0-16,2 2 0 0,-2 2 0 0,2 5 0 16,1 3 0-16,0 4 0 0,1 0 0 0,-1 2 0 15,0-1 0-15,-2 0 0 0,1-2 0 0,1 0 0 16,-4-6 0-16,-1 0 0 0,-1-2 0 0,0-2 0 16,3 0 0-16,-5-4 0 0,-1-3 0 0,2-3 0 15,-1 1 0-15,1-4 0 0,-1-2-208 0,0 1-32 16,-1 0 0-16,-1-2 0 15,-1-11-2576-15,0 0-528 0</inkml:trace>
  <inkml:trace contextRef="#ctx0" brushRef="#br1" timeOffset="34326.557">1811 15109 27695 0,'0'0'1216'0,"-9"0"272"16,9 0-1184-16,0 0-304 0,0 0 0 0,0 0 0 16,0 0 192-16,0 0-32 0,0 0 0 0,12-4 0 15,3 1 176-15,2-1 48 0,4-3 0 0,1 3 0 16,1-2 128-16,3 1 16 0,1-1 16 0,-3-2 0 0,-1 0-288 0,3-1-64 16,-2 3-16-16,1 0 0 0,-1-2-176 15,3 1 0-15,1 1 144 0,-2 3-144 16,-1-1-816-16,-2 2-224 0,-2 0-48 0</inkml:trace>
  <inkml:trace contextRef="#ctx0" brushRef="#br1" timeOffset="36315.998">2464 15242 911 0,'0'0'0'0,"-2"9"0"0,2-9 0 0,-3 6 0 16,-4 2 3248-16,3 0 560 0,1-2 112 0,3-6 32 15,0 0-2240-15,-7 7-448 0,3-1-96 0,4-6-16 16,-5 6-32-16,5-6-16 0,-6 6 0 0,6-6 0 16,0 0-176-16,0 0-32 0,0 0-16 0,0 0 0 15,-5 7-64-15,5-7-16 0,0 0 0 0,0 0 0 16,0 0 16-16,0 0 0 0,0 0 0 0,5-10 0 16,1-5-352-16,1-1-64 0,1 1-16 0,-2 1 0 15,4-1-192-15,-1 0-64 0,1-2 0 0,1 2 0 0,-2 1-128 16,0 2 0-16,5 3 0 0,-6 0 0 0,0 0 0 0,-1 2 0 15,2 1 0-15,-4 2 0 0,-5 4 0 0,10-3 0 16,-10 3 0-16,9 5 0 0,-2 1 0 0,0 4 0 16,1 2-144-16,-3 4 144 0,1 3 0 0,-2 1 0 15,-4 2-128-15,1 2 128 0,0 0 0 0,-2 0 0 16,0 2 0-16,-4-1 144 0,-1-3-16 0,1 0 0 16,-5-3 0-16,4-2 0 0,1-3 192 0,0-2 16 15,1-1 16-15,3-2 0 0,-4-1 16 0,5-8 0 16,0 0 0-16,0 0 0 0,0 0 32 0,0 0 16 15,0 0 0-15,0 0 0 0,-1-9 16 0,1-1 0 16,3-2 0-16,1 0 0 0,0 0-272 0,3-4-160 16,2-1 192-16,1 0-192 0,-3 1 128 0,2-1-128 0,1 2 0 0,0-1 0 15,0 1 0-15,-1 2 0 0,-1 2 0 0,1 2 0 16,0 0 0-16,0 2 0 0,-1 1 0 0,1 4 0 16,-1 3-128-16,2 3 128 0,-2 3 0 0,-1 3-144 15,-2-2 144-15,0 6-192 0,1 2 192 0,-2 3-192 16,0 2 192-16,-3 1 0 0,0 0-144 0,-2-1 144 15,-3-2 0-15,1-4 0 0,1-3 0 0,-3-1 0 16,1-1 0-16,1-2 0 0,3-8 0 0,0 0 0 16,0 0 0-16,0 0 128 0,0 0-128 0,0 0 128 15,7-11 64-15,3-1 0 0,0-6 0 0,5-2 0 16,0-1-192-16,0-2 0 0,1-2 144 0,-1-2-144 16,2 3 0-16,-2 1 0 0,2 0 0 0,-1 2 0 15,-1 1 0-15,1 3 0 0,-1 6 0 0,1 1 0 0,-2 0 0 0,-1 4 0 16,0 5 0-16,1 5 0 0,-3 2 0 0,1 5-128 15,1 5 128-15,-3-1-128 0,-1 7 128 0,-2 0 0 16,0 1 0-16,-1 4 0 0,1 1 0 0,-3 1 0 16,0-1 0-16,-1-2 0 0,1-3 0 0,-1-2 128 15,-3 0-128-15,-1-3 128 0,-1 0-128 0,0-2 0 16,2 0 0-16,-2-2 128 0,-2-1-128 0,1-2 0 16,3-11 0-16,-1 9-128 15,1-9-1472-15,0 0-272 0,4 9-64 16,-4-9-8960-16,10 2-1792 0</inkml:trace>
  <inkml:trace contextRef="#ctx0" brushRef="#br1" timeOffset="36764.622">3291 14675 4607 0,'-15'4'192'0,"6"-2"64"0,1 0-256 0,0 1 0 16,8-3 0-16,0 0 0 0,-7-1 4608 0,7 1 864 15,0 0 176-15,0 0 48 0,0 0-3408 0,0 0-688 16,0 0-128-16,0 0-16 0,0 0-560 0,11-2-96 15,1-1-32-15,2-1 0 0,0 0-464 0,1 1-112 16,2-1 0-16,-1 0-16 0,2-2-176 0,0 2 0 16,-1-1 0-16,-1 1 0 15,0 2-1216-15,1 0-336 0,-1-1-64 0,-3 0-11760 0</inkml:trace>
  <inkml:trace contextRef="#ctx0" brushRef="#br1" timeOffset="36927.435">3362 14929 29599 0,'0'0'1312'0,"0"0"272"0,0 0-1264 0,0 0-320 0,0 0 0 0,0 0 0 15,10 7 128-15,-1-3-128 0,3-5 192 0,3-2-192 16,4-5 160-16,4 1-160 0,2-3 128 0,1 0-128 16,-1-1-672-1,1-1-224-15,7 0-32 0,-2-2-16 0</inkml:trace>
  <inkml:trace contextRef="#ctx0" brushRef="#br1" timeOffset="37405.471">4919 13619 26719 0,'-9'-10'1184'0,"5"6"240"0,4 4-1136 0,0 0-288 0,0 0 0 0,0 0 0 15,-3-4 976-15,3 4 144 0,0 0 32 0,0 0 0 16,0 0-704-16,0 0-128 0,-3 9-16 0,1 5-16 16,-2 2 80-16,3 2 16 0,0 2 0 0,0 4 0 15,0-1-64-15,-1 5 0 0,-3 3 0 0,2 4 0 16,-2 0 64-16,-2 4 0 0,-1 1 0 0,1-1 0 15,0 2-176-15,0-4-16 0,-1-4-16 0,0-1 0 0,0-1-176 16,2-2 128-16,0-7-128 0,3-1 128 0,1-2-128 0,0-1 0 16,2 0 0-16,2-5 128 0,0 0-128 0,2-2 0 15,1-3 0-15,0 1-176 16,-5-9-1744-16,8 5-368 0,-8-5-64 0</inkml:trace>
  <inkml:trace contextRef="#ctx0" brushRef="#br1" timeOffset="37678.049">4253 14589 33167 0,'-14'2'1472'0,"14"-2"304"0,0 0-1424 0,0 0-352 0,0 0 0 15,7-4 0-15,7 0 496 0,2-1 16 0,3 2 16 0,6-2 0 16,6-4-400-16,3-2-128 0,2 0 0 0,7 0 0 15,6 3 256-15,2-2-64 0,0 3-16 0,2-4 0 16,0-2 80-16,2 1 0 0,2 1 16 16,0 3 0-16,-2-1 0 0,-1 0 0 0,0-1 0 0,-3 2 0 15,-4 3-144-15,-3-2-128 0,0-2 144 0,-6 1-144 16,-4 2 0-16,-3 3 0 0,-3 2-208 0,-3 0 64 31,0-2-2832-31,-5 3-560 0</inkml:trace>
  <inkml:trace contextRef="#ctx0" brushRef="#br1" timeOffset="38034.365">4844 14869 38015 0,'0'0'1680'0,"-1"5"352"0,1-5-1632 0,0 10-400 16,2 1 0-16,-1 4 0 0,-2 0 0 0,-1 3 0 15,-3 2-192-15,-1 2 192 0,-4 3 0 0,-1 1 0 16,-4 4 0-16,-1-1 0 0,-5 2 128 0,-1 3 64 16,-2 5 0-16,0-1 0 0,2 2 128 0,-3-3 16 0,1 1 16 0,1-5 0 15,2-5-96-15,6 0 0 0,5-5-16 16,1-3 0-16,5-4 0 0,4 1 0 0,4-3 0 15,6-1 0-15,7-2 16 0,6 1 0 0,4-2 0 0,6-1 0 16,6-3 0-16,2-1 0 0,7-1 0 0,3 0 0 16,3-4-128-16,7-1-128 0,3-5 176 0,2-2-176 15,-3-1 0-15,6-4 0 0,2 0 0 0,4-2 0 32,-1-1-1312-32,-1-2-368 0,1-2-80 0,4-2-15840 0</inkml:trace>
  <inkml:trace contextRef="#ctx0" brushRef="#br1" timeOffset="39157.388">16417 11324 19343 0,'-7'-3'1728'0,"7"3"-1392"0,0 0-336 0,-6 0 0 16,6 0 1216-16,0 0 192 0,0 0 16 0,0 0 16 16,10 5-672-16,2-1-144 0,6-1-32 0,3 0 0 15,6-4-144-15,2-1-48 0,4 2 0 0,5-2 0 16,3-3-80-16,-1 0-32 0,2 0 0 0,3 2 0 15,5 0-160-15,-2 0-128 0,-1410-5 144 0,2814 3-144 16,-1411-1 144-16,-3 3-144 0,0 1 128 0,-4 0-128 16,-4-3 256-16,-5 2-48 0,-4 2 0 0,-5-1 0 0,-2 2-208 0,-14 0 176 15,0 0-176-15,-7 11 160 0,-6 1 32 0,-8 0 16 16,-7-1 0-16,-5 2 0 0,-5 1 64 0,-7 1 16 16,-3-1 0-16,-5 1 0 0,-6-1-32 0,2-1-16 15,1-2 0-15,3 3 0 0,-1-3-112 0,4-2-128 16,1-3 176-16,3 0-176 0,1 1 192 15,6-3-192-15,9-2 192 0,5 0-192 0,7-2 128 0,3 0-128 16,8 0 0-16,7 0 0 0,0 0 256 0,0 0-48 16,6-4-16-16,10-3 0 0,4-1 0 0,6-1-16 15,1 0 0-15,6-1 0 0,0 1-176 0,5 3 192 16,1-2-192-16,2 0 192 0,3-2 96 0,0 2 32 16,-1 0 0-16,1 2 0 0,-2 3-128 0,-1 1 0 0,-4 1-16 15,-5 2 0-15,-6 1-176 0,-4-1 0 16,-5-1 144-16,-7 3-144 0,-10-3 0 0,5 9 0 0,-5-9 0 15,-6 9 0-15,-4 1 0 0,-8 0 0 16,-3 0 128-16,-4-3-128 0,-2-1 176 0,-2-1-48 0,-4 1 0 16,1-1 0-16,0 2-128 0,3-1 160 0,3-3-160 0,5 2 160 15,2 1-160-15,7-1 0 0,2-1 0 0,10-4 128 32,0 0-1984-32,0 0-384 0</inkml:trace>
  <inkml:trace contextRef="#ctx0" brushRef="#br1" timeOffset="40415.937">6968 13257 17503 0,'-10'-10'768'0,"4"6"176"0,0 1-752 0,-3-1-192 16,2 0 0-16,-1-3 0 0,1 0 640 0,-2 0 80 16,2 3 32-16,-3 0 0 0,0 0-176 0,0 0-48 15,-3 1 0-15,-1 3 0 0,0 3-64 0,-1 0-16 16,-2 1 0-16,0 4 0 0,-2 1-64 0,-3 3-32 16,0 2 0-16,0 3 0 0,-1 1-32 0,1 3-16 15,-1 2 0-15,2 4 0 0,-1-1 32 0,0 2 16 16,1 1 0-16,3 6 0 0,3 1-80 0,2 2-16 15,3 0 0-15,3-2 0 0,3-2-48 0,3 0-16 0,3-1 0 0,3 1 0 16,3-2 0-16,3 6-16 0,-1 3 0 16,3 1 0-16,2 1-176 0,0-1 192 0,0 2-192 0,2-1 192 15,-3 1-192-15,3-2 0 0,0 2 144 0,0-1-144 16,-2 4 0-16,-1-3 144 0,1-1-144 0,-1-1 0 16,-1 0 176-16,-3-1-176 0,-7 0 160 0,2 0-160 15,-1-5 336-15,-4 3-16 0,-3-1-16 0,-1-1 0 16,-1 2-48-16,-5-3 0 0,-1-2 0 0,-2 0 0 15,0-1 128-15,-1-2 32 0,-2-1 0 0,1-5 0 16,-1-2-96-16,1-1 0 0,0 1-16 0,-2-3 0 16,2-2-176-16,0-3-128 0,0-2 192 0,1-1-192 15,-1-2 0-15,3-1 0 0,0-3 0 0,3-3 0 16,-2-2-1232-16,6-1-368 0,5 0-64 16,0 0-7856-16,0 0-1568 0</inkml:trace>
  <inkml:trace contextRef="#ctx0" brushRef="#br1" timeOffset="40868.736">6355 15836 22111 0,'0'0'1968'0,"-8"-2"-1584"0,1 2-384 0,7 0 0 16,0 0 608-16,0 0 32 0,0 0 16 0,0 0 0 15,9-5-208-15,3 0-32 0,2-3-16 0,2-1 0 16,6-2 304-16,2-1 64 0,-1 0 16 0,2-3 0 16,2-4 48-16,1 1 0 0,2 3 0 0,0 1 0 15,3-1-368-15,2 2-64 0,-2 1-16 0,1 1 0 0,0 1-224 16,1 2-160-16,-2 2 192 0,-6 0-192 0,-1 1 144 0,-4 1-144 15,-2 2 0-15,-4 1 144 0,-3-2-272 0,-3-2-64 16,-1 3-16-16,-9 2 0 16,0 0-2384-16,0 0-480 0</inkml:trace>
  <inkml:trace contextRef="#ctx0" brushRef="#br1" timeOffset="41283.585">7222 15235 22223 0,'0'0'976'0,"0"0"224"0,0 0-960 0,4-5-240 0,3 0 0 0,-7 5 0 15,0 0 176-15,0 0-16 0,0 0 0 0,9 1 0 16,-9-1 144-16,9 4 16 0,-9-4 16 0,7 10 0 16,0-1 352-16,-4 2 64 0,-1 2 16 0,-2 2 0 15,0 1 176-15,-2 2 32 0,0 4 16 0,-5 0 0 16,-1 1-240-16,0 4-48 0,1 0-16 0,1 2 0 16,-3 0-112-16,-2 2 0 0,-1-2-16 0,1-2 0 15,2 1-112-15,1-5 0 0,4 0-16 0,3-3 0 16,2-4-112-16,1-3 0 0,1-3-16 0,4-1 0 0,-2-1-48 0,6-3-16 15,-2-4 0-15,6 1 0 0,1-2 16 0,6 0 16 16,1-5 0-16,6 0 0 0,2-4-80 0,0 0-32 16,0 0 0-16,0-1 0 0,0-2-160 0,-1 0 0 15,-3 0-160-15,4 2 160 16,0 1-1488-16,-3-1-208 0,-7-3-32 0,0 0-14144 0</inkml:trace>
  <inkml:trace contextRef="#ctx0" brushRef="#br1" timeOffset="45468.44">11324 10038 11967 0,'0'0'1072'0,"0"0"-864"16,1-6-208-16,-1 6 0 0,0 0 1536 0,7-4 272 16,-3-1 48-16,-4 5 16 0,0 0-1088 0,0 0-208 15,0 0-64-15,3-6 0 0,-3 0-144 0,1 2-48 16,-1 4 0-16,0-8 0 0,-3 0 112 0,-1 1 16 16,-4 0 0-16,3 4 0 0,5 3 240 0,-6-5 48 0,2-2 16 0,-4 1 0 15,-3 4-176-15,-1 1-48 0,-2 0 0 0,-2 2 0 16,0 3-128-16,-1 2-16 0,-4 2-16 15,1 4 0-15,1-2-48 0,-2-2 0 0,-2 4 0 0,-2 1 0 16,1 0 128-16,0 2 0 0,-1 1 16 0,-3 2 0 16,2 3 176-16,1 4 16 0,0 5 16 0,0 1 0 15,-4 0-320-15,3 4-64 0,-1 5-16 0,0 4 0 16,3 4-272-16,-1 1 0 0,3 2 128 0,-3 1-128 16,1 1 0-16,2-2 0 0,1 1 0 0,3 1 0 15,0 2 0-15,4-4 0 0,2-2 0 0,1-6 0 16,5-4 192-16,2 0 0 0,4-4-16 0,4-3 0 15,-1-6 16-15,4 0 0 0,2-1 0 0,4-4 0 16,-1-5-32-16,4-1 0 0,-1-4 0 0,5-4 0 0,-2-2 16 16,4-4 0-16,0-3 0 0,4-4 0 0,2 0-16 0,1-7 0 15,0-2 0-15,5-1 0 0,6-8-160 0,0-1 192 16,2-1-192-16,0-3 192 0,-6 2-192 0,1-4 0 16,0-4 144-16,-1-1-144 0,-1-1 0 0,0 0 144 15,-1-5-144-15,-1 0 0 0,-3-2 144 0,0-1-144 16,-1 1 0-16,1-2 144 0,-6 0-144 0,-2-3 0 15,-4-3 144-15,-4 4-144 0,-2 5 128 0,-4 2-128 16,-1 1 128-16,-3 1-128 0,-2 7 0 0,-2 2 144 16,-2 1-144-16,0 0 0 0,-4 4 144 0,2 2-144 15,0 1 0-15,-4 3 144 0,-4 1-144 0,1 0 0 16,-2 0 0-16,-3 3 128 0,-4 4-128 0,-2 0 0 16,0 0 0-16,3 3 0 0,0 4 0 0,-1-3 0 15,0 4 0-15,-3 2 0 0,0 3 0 0,-1 0 0 16,1 0 0-16,-1 3 0 0,0 3 0 0,-1 0 0 0,1-1-144 15,1 3 144-15,0 2 0 0,-1 1 0 0,-2 0-128 0,1 4 128 16,-4 4 0-16,4 2 0 0,2 0 0 0,0 2 0 16,3 4 0-16,2 1-128 0,0 0 128 0,0 4 0 15,2 4 0-15,0 3 0 0,1 1 0 0,2 2 0 16,2-1-128-16,0 0 128 0,1-1 0 0,2 2 0 16,0 1 0-16,2 0-128 0,2-3 128 0,0 2 0 15,2 0 0-15,1-2 0 0,1-4 0 0,3-4 0 16,3-6 0-16,0-4 0 0,2-4 0 0,0-1 0 15,1-3 0-15,4 0-128 0,-1-3 128 0,3-2 0 16,5-2 0-16,-4-6 0 0,2 0 0 0,4-4 0 16,5-3 0-16,4-3 176 0,2-1-176 0,0-3 160 0,1-2-160 15,-1-2 0-15,-2-4 0 0,2-1 128 16,0-2-128-16,0-3 0 0,1-3 0 0,-3 0 0 16,-2-3 0-16,1 0 128 0,2-1-128 0,0-1 0 0,-2-1 0 0,-4 0 128 15,-3 0-128-15,-2-3 0 0,-1-4 0 0,-3-2 0 16,-5-2 128-16,-2 0-128 0,-3-1 0 0,-2 2 0 15,-5 2 0-15,0 2 0 0,-1 3-144 0,-2 3 144 16,-1 2 0-16,-1 4 0 0,-3 3 0 0,0 1 0 16,0 1 0-16,1 4 0 0,-3 3 0 0,0 2 0 15,1 2 0-15,-4 1 0 0,-2 1 0 0,-1 4 0 16,1 1 0-16,-2 2 0 0,-1 3 0 0,2 0 0 16,3-1 0-16,-2 4 0 0,-4 5-144 0,-1 1 144 15,-1-2 0-15,0 3-144 0,0 4 144 0,0 0 0 0,-2 1 0 16,1 2-128-16,1-1 128 0,1 4 0 0,-2 3-144 15,0 1 144-15,0 2 0 0,-3 3 0 0,1 4 0 16,-2 6 0-16,-2 0-128 0,3 8 128 0,0 1 0 0,-2 0 0 16,-1 0 0-16,1-1 0 0,3 0 0 0,2 1 0 15,0-2 0-15,3 3 0 0,3 1 0 0,0-2 0 16,2-2-144-16,1 0 144 0,3-4 0 0,1-1 0 16,5-5 0-16,-1 1 0 0,3-1 0 0,3-2 0 15,3-1 0-15,-1-3-128 0,2-4 128 0,4-3 0 16,2-1 0-16,2-2 0 0,0-6 0 0,3-3 0 15,3-2 0-15,3-4 0 0,1-6 0 0,3-3 0 16,3-2 0-16,5-6 0 0,6-6 0 0,0-3 0 16,5-2 0-16,2-3 128 0,-2-3-128 0,1-2 0 15,0-1 0-15,1-1 0 0,2-2 0 0,1-3 0 0,4-1 0 0,-2-3 0 16,-5 0 0-16,-4-7 0 0,-4-5-128 0,-6 0-80 16,-3 0-16-16,-4 3 0 15,-5-6-352-15,-8 4-80 0,-7 2-16 16,-3 7 0-16,-7 7-96 0,-1 6-32 0,-8 3 0 0,-3 6 0 15,-5 2-1632-15,-2 7-336 0,-3 4-64 0,-5 4-16 0</inkml:trace>
  <inkml:trace contextRef="#ctx0" brushRef="#br1" timeOffset="46625.221">9623 11491 24351 0,'-18'0'1088'0,"7"1"208"0,-2 0-1040 0,2 0-256 0,3 0 0 0,-3 0 0 16,1 0 320-16,10-1 16 0,0 0 0 0,0 0 0 15,0 0 0-15,0 0 0 0,7-7 0 0,6-3 0 16,1-2-64-16,3-3-16 0,5-2 0 0,3-3 0 15,-2-3 320-15,4-4 48 0,3-2 16 0,2-4 0 16,0-2-48-16,3-2 0 0,3 0 0 0,8-2 0 16,2 0-48-16,5-6-16 0,2-5 0 0,2 2 0 15,1-3 48-15,3-2 16 0,1-3 0 0,3 1 0 16,2 5-96-16,1 0-32 0,-1 2 0 0,-1-1 0 0,-4-1-256 16,-1 1-48-16,1 2-16 0,-3 3 0 15,0 3-144-15,-5 5 0 0,-5 3 0 0,-6 4 0 0,-7 2 0 0,-3 4 0 16,-2 3 0-16,-3 1 0 0,-1 3 0 0,-5 2-272 15,-6 0 32-15,1 4 16 16,-2 3-464-16,0-1-80 0,0 0-32 0,-4 4 0 16,-11 4-1888-16,0 0-368 0,7-1-80 0,-7 1 0 0</inkml:trace>
  <inkml:trace contextRef="#ctx0" brushRef="#br1" timeOffset="46980.843">10137 10116 26255 0,'0'0'1152'0,"0"0"256"0,0 0-1120 0,0 0-288 0,0 0 0 0,8 4 0 16,2 3 0-16,1 2 128 0,2 3-128 0,4 4 0 15,5 4 352-15,6 3-32 0,2 1-16 0,3 6 0 16,2 4 256-16,9 1 48 0,6-1 16 0,2 5 0 16,0 5-272-16,-2 1-48 0,1 1-16 0,-1-1 0 15,0-1-288-15,1 2 160 0,0 2-160 0,-1-1 128 16,1 1-128-16,-2-2 128 0,-3-6-128 0,-4-2 128 16,-5-2-128-16,0-5 128 0,-2 0-128 0,-1-4 128 15,-3-1-128-15,-5 0 0 0,-4-9 0 0,-1 0 128 16,-2-5-1728-16,-2-3-368 15,-2-5-64-15,-4-4-16 0</inkml:trace>
  <inkml:trace contextRef="#ctx0" brushRef="#br1" timeOffset="47827.222">9837 10246 20271 0,'-8'-7'896'0,"4"5"192"0,-4-2-880 0,1 3-208 15,0-2 0-15,1-2 0 0,2-3 816 0,-1-1 112 16,2-1 32-16,3-2 0 0,3 0-96 0,2-6-16 16,-1-1 0-16,4-5 0 0,1-2-256 0,3-4-48 15,2 1-16-15,-2-3 0 0,2-2-320 16,2 0-64-16,4-2-16 0,-5 2 0 0,-5 0 128 0,5 0 0 16,9 1 16-16,4 2 0 0,-2 3 64 0,2 2 16 15,-2 2 0-15,0 2 0 0,-6 2-32 0,1 3-16 16,-3 4 0-16,0 4 0 0,0 5-176 0,-1 4-128 15,-4 4 192-15,2 3-192 0,1 8 160 0,-1 2-160 16,1 3 128-16,-2 2-128 0,0 0 0 0,2 2 0 0,-1-1 128 16,0 3-128-16,-1-1 0 0,0 3 0 15,0-3 0-15,2-2 0 0,1-2 0 0,4-6 0 0,-1-2 0 0,1-3 0 16,0-2 0-16,-1-6 192 0,2-1-192 0,0-2 192 16,-2 0-64-16,1-2 0 0,0-4 0 0,1-2 0 15,1-4 144-15,-1-1 32 0,3-3 0 0,-5 0 0 16,0-2-112-16,2 0-32 0,-3 2 0 0,-1-1 0 15,-2-2 16-15,-2 3 0 0,1-3 0 0,-2 0 0 16,0-1-48-16,-3-1 0 0,1 0 0 0,0 0 0 16,-2-1-128-16,2 0 0 0,2 2 0 0,0 0 128 15,-4 8-128-15,0 1 0 0,0 1 0 0,-3 4 0 16,-6 7 0-16,9 0 0 0,-1 4 0 0,-1-1 0 16,1 0 0-16,0 5-144 0,1 4 144 0,0 0 0 15,0-1 0-15,1 1 0 0,0 0 0 0,2 4 0 0,1-1 0 16,2 0 0-16,-1-6 0 0,1 0 0 0,1 0 0 0,1-1 0 15,2-3 0-15,1 1 0 0,-3-2 0 16,1 2 0-16,-3 2 0 0,3-3 0 0,2-2 0 0,3 2 0 16,0-3 0-16,2 3 0 0,2 3 0 0,-2-3 0 15,1 1 0-15,2 3 0 0,-3 3 0 0,1 0 0 16,0 1 0-16,-1 1 0 0,3 2 0 0,-1 0 0 16,1 3 0-16,-4 0 0 0,0-1 0 0,0 2 0 15,2 0-128-15,-1-1 128 16,-4-2-704-16,0-1-64 0,-1-3-32 0,-4-3-14608 0</inkml:trace>
  <inkml:trace contextRef="#ctx0" brushRef="#br1" timeOffset="48337.79">11177 9183 20271 0,'0'0'1792'0,"-6"-3"-1424"15,6 3-368-15,-8-5 0 0,3-3 2208 0,3-1 368 16,2-6 80-16,2 2 16 0,2 1-1520 0,3-5-320 16,-1-3-48-16,5-4-16 0,3 1-368 0,-1 0-80 15,1-1 0-15,3-1-16 0,-1-5-64 0,3 3-16 16,-2 0 0-16,0 1 0 0,-4-1-80 0,3 2-16 0,-1 1 0 0,3 4 0 16,0 2-128-16,0 2 0 0,-4 1 0 0,-2 2-176 31,0 5-272-31,-3 2-64 0,1 3-16 0,-10 3 0 15,0 0-1632-15,0 0-320 0,11 8-64 0,-5 3-9504 0</inkml:trace>
  <inkml:trace contextRef="#ctx0" brushRef="#br1" timeOffset="48561.911">11465 9207 22111 0,'0'0'1968'16,"0"0"-1584"-16,0 0-384 0,0 0 0 0,0-9 2224 0,3-4 352 15,1-2 80-15,4-1 16 0,-2 2-1840 0,4-4-352 16,1-3-80-16,2-3-16 0,1-3-192 0,0 0-64 16,1 2 0-16,1-1 0 0,2-2-128 0,-1 4 0 15,2 2 0-15,-1 0 128 0,1-1-128 0,1 3 0 16,0 1 0-16,-2 3 0 0,-3 0 0 0,0 3 0 16,2 2 0-16,-1 2 0 15,0 4-496-15,-2 1 32 0,0-1 0 0,-3 1-9200 16,2-1-1824-16</inkml:trace>
  <inkml:trace contextRef="#ctx0" brushRef="#br1" timeOffset="49128.162">12120 8096 25791 0,'0'0'1152'0,"0"0"224"0,0 0-1104 0,0 0-272 16,0 0 0-16,0 0 0 0,0 0 592 0,0 0 64 16,0 0 16-16,10-5 0 0,-1-3-32 0,2-2-16 15,0-2 0-15,3-1 0 0,1-2-240 0,-4 0-32 16,0-4-16-16,4-1 0 0,5 2-176 0,2-3-32 16,0 1-128-16,1-3 192 0,-1 2 32 0,0-2 0 15,0 0 0-15,-1-2 0 0,-2 1 48 0,-1 2 16 16,-1 0 0-16,-2 3 0 0,1 0-144 0,-4 4-16 15,0 0-128-15,0 2 192 0,-1 3-192 0,-1 0 176 16,-4 1-176-16,1 5 160 0,-7 4-160 0,0 0 128 16,0 0-128-16,9 2 128 0,-9-2 0 0,5 11-128 15,-1-1 192-15,-1 8-64 0,-1 6-128 0,-2 5 0 16,-2 4 144-16,-5 3-144 0,0 3 0 0,-4 2 0 16,1 3 0-16,0-3 0 0,-1 0 0 0,1-3 128 0,0 2-128 15,-1 1 0-15,0 1 176 0,2 0-48 0,-2-5 0 0,0 1 0 16,2-6 32-16,-2 1 0 0,3-4 0 0,1-1 0 15,3-3-160-15,-2-1 0 0,-1 0 144 0,4-2-144 16,2-4-208-16,-2 0-112 0,2-2-32 0,1 0 0 31,1-4-2464-31,2-4-480 0,-3-8-96 0</inkml:trace>
  <inkml:trace contextRef="#ctx0" brushRef="#br1" timeOffset="49344.763">12147 8703 17503 0,'0'0'1552'0,"0"0"-1232"0,-6-5-320 0,6 5 0 0,4-9 4432 15,1 0 832-15,7-1 176 0,5 1 16 0,4 2-4240 0,3-2-864 16,4-1-160-16,4-1-48 0,6-1 32 0,2 1 0 16,1 1 0-16,1 1 0 0,0-1-176 0,3 0 160 15,3 3-160-15,2-1 160 0,0 0-160 0,-4 4-176 16,1 1 48-16,-4 5 0 15,-4 1-2816-15,-5 4-544 0,10 4-112 0,-16 1-32 0</inkml:trace>
  <inkml:trace contextRef="#ctx0" brushRef="#br1" timeOffset="52386.827">19412 9851 10127 0,'-16'-3'448'0,"6"1"96"0,-1 1-544 0,1 0 0 0,0 0 0 0,1 1 0 16,3 2 1328-16,-4-2 144 0,2-1 48 0,-1 1 0 16,3 2-944-16,-2 0-192 0,8-2-48 0,0 0 0 15,-6 0 48-15,6 0 0 0,0 0 0 0,0 0 0 16,0 0 464-16,0 0 112 0,0 0 0 0,0 0 16 16,9 0 48-16,3 0 16 0,4 0 0 0,2 2 0 0,6-1-576 0,4 0-112 15,3-1-32-15,2-1 0 0,5 0-128 16,4-1-16-16,3 2-16 0,3-2 0 0,1 1 64 0,5 0 16 15,2 0 0-15,6 0 0 0,4-2 208 0,4 1 32 16,3 2 16-16,-1-1 0 0,1 0-112 0,2 1 0 16,2 0-16-16,1 1 0 0,-1 2-192 0,-2-1-48 15,-3-2 0-15,3 2 0 0,0 3-128 0,-2-2 0 16,-3-1 0-16,-1 0 128 0,-1-2-128 0,3 0 128 16,3 2-128-16,0-2 128 0,2-1-128 0,0 1 0 15,-1 2 144-15,3 1-144 0,2 0 288 0,-2-2-16 16,-3 1 0-16,-4 1 0 0,-4 4-112 0,2 0-32 0,-2-1 0 15,0 1 0-15,-2-4-128 0,-3-1 128 16,-5 1-128-16,-1 0 128 0,-2 0-128 0,0 0 0 0,-4 1 0 0,2-2 0 16,0-2 0-16,-5 1 0 0,-4 1 0 0,-1 2 0 15,-1-2 0-15,-2 0 128 0,1-1-128 16,-2-1 128-16,2-2-128 0,1 2 0 0,-4 3 144 0,0 0-144 16,-1-4 128-16,0 0-128 0,0-1 128 0,0 3-128 15,-3 2 192-15,-1-1-48 0,-2-4 0 0,0 4 0 16,-1 1-144-16,2-2 0 0,-1-1-192 0,2-1 192 15,1 1 0-15,-1 0 0 0,-4 0 0 0,3 1 0 16,2-1 0-16,-2 1 0 0,-2-1 0 0,1 2 0 16,-2 3 0-16,0-3 0 0,1-4 128 0,0 2-128 15,-2 3 0-15,2 0 0 0,-3-1 0 0,1-2 0 16,-2-2 0-16,-2 2 0 0,0 5 0 0,-5-3 0 0,-2-3 0 16,3 0 0-16,2 0 0 0,-1 1 0 0,-5 1 0 0,0-1 0 15,1-3 0-15,-3 5 0 0,-1 0 0 0,0 1 0 16,0-1 0-16,-1-1 0 0,-3-1 0 0,1 0 0 15,-3-1 0-15,-6 1 0 0,9 0 0 0,-9 0 0 16,0 0 128-16,0 0-128 0,0 0 0 0,0 0 0 16,0 0 144-16,0 0-144 0,0 0 128 0,0 0-128 15,0 0 128-15,0 0-128 0,-9-1 0 0,-2 0 0 16,-3 1 0-16,-4 0 128 0,-1-2-128 0,-2 0 0 16,-3 1 0-16,-4-1 0 0,-5 1 0 0,-2 0 0 15,0-5 0-15,-7 3 0 0,-1 5 0 0,-1-1 0 16,-2-1 0-16,-4-4 0 0,-1-1 0 0,-7-2 0 15,-2 2 0-15,-2 1 0 0,1-1 0 0,0-2 0 0,0 2 0 0,-3-1 0 16,-3 1 0-16,-4 0 0 0,0 1 0 0,-1 1 0 16,4-2 0-16,-2 2 0 0,-5 1 128 15,0-1-128-15,-1-2 0 0,1 3 0 0,6 1 0 0,-1 1 0 16,-7-3 0-16,2 0 0 0,-1 0 0 0,2 1 0 16,4 2 0-16,-5 0 0 0,0-2 0 0,-3-1 176 15,-3 3-176-15,4-2 0 0,2 1 0 0,1-1-176 16,-1-1 176-16,3 0 0 0,-1 1 0 0,6 1 0 15,1-2 0-15,3 2 0 0,2-3 0 0,-1 2 0 16,0 0 0-16,0-1 0 0,0-3 0 0,2 2 0 16,3 3 0-16,-4 0 0 0,1 0 0 0,-1-2 0 15,2-1 0-15,2 2 0 0,-1 1 0 0,3 1 0 16,3 0 0-16,-2 0 0 0,1-3 128 0,0 5-128 0,-2 2 0 16,2-1 0-16,3-3 0 0,1 2-128 0,4 2 128 0,3-1 0 15,0 0 0-15,2 1 0 0,-2-4 0 0,1 2 0 16,-1 2 0-16,4 1 0 0,-1-5 0 0,3 1 0 15,-1-1 0-15,3 3 0 0,2 1 0 0,2 1 0 16,3-2 0-16,1 0 0 0,3 2 0 0,0-2 0 16,1 0 0-16,0 2 0 0,0-2 0 0,4 2 0 15,4-2 0-15,2 1 0 0,-2-2 0 0,3 1 0 16,1-2 0-16,3 1 0 0,7-2 0 0,0 0-160 16,0 0 160-16,0 0 0 0,0 0-176 0,10 4 176 15,-1 0-160-15,4-3 160 0,3 1 0 0,3-2 0 16,3-1 0-16,5 1 0 0,1 0 0 0,5-1 0 15,5 0 0-15,8-3 0 0,7 3 128 0,4-1-128 0,2-2 0 0,3-1 0 16,3 0 0-16,9 1 0 16,4 3 0-16,3-2 0 0,4-6 0 0,2 4 0 0,2 4 128 15,2 0-128-15,0-1 0 0,4-3 0 0,4-1 0 0,2 3 0 16,0 3 128-16,4-3-128 0,2 0 144 0,2 0-144 16,2 3 224-16,0 0-48 0,2 0-16 0,0 0 0 15,3 1-32-15,-4-1 0 0,-6 0 0 0,-2 0 0 16,0 2-128-16,-3-2 128 0,-2-3-128 0,-5 3 128 15,-5 4-128-15,-1-2 160 0,-1-2-160 0,-4 0 160 16,-4 0-160-16,-5 2 0 0,-5-2 0 0,-5 0 128 16,-4-2-128-16,2 2 0 0,0 2 144 0,-6-2-144 15,-5-2 0-15,-4 1 0 0,-2-3 0 0,-4 4 128 16,0 3-128-16,2-2 0 0,-3-2 0 0,-1 1 128 16,-1 2-128-16,-4 0 0 0,-1 0 0 0,-5-1 0 15,0-2 0-15,-5 1 0 0,-4 2 0 0,-3 1 0 0,-2-1 0 0,0-1 128 16,-7-2-128-16,-7 1 0 0,0 0 0 0,0 0 128 15,0 0-128-15,0 0 0 0,0 0-256 0,0 0-112 16,0 0-16-16,-7 4-16 16,-5 1-560-16,-2 0-128 0,-1 3 0 0,-5-3-9088 15,0-2-1824-15</inkml:trace>
  <inkml:trace contextRef="#ctx0" brushRef="#br1" timeOffset="59386.716">8090 13487 26607 0,'0'0'1168'0,"-6"-5"256"0,2-5-1136 0,1 1-288 0,-3 1 0 0,2 0 0 15,-2-3 624-15,0 3 64 0,-1 2 16 0,0 0 0 16,2-2-208-16,-2 3-48 0,-5 1 0 0,1 1 0 15,2 0-144-15,-3 2-48 0,0 3 0 0,0 2 0 16,-1 2-64-16,-2-1-32 0,-3 1 0 0,-1 4 0 0,-1 7-160 0,-2 5 0 16,-2 1 144-16,-1 0-144 0,-1 0 128 0,-1 5-128 15,2 4 160-15,3 1-160 16,1 1 320-16,1 2-48 0,0-1 0 0,4 4 0 0,-1 2-96 0,3 2-32 16,1 1 0-16,3-2 0 0,2 1-144 0,4-1 0 15,3-4 0-15,4-1 0 0,0 0 0 0,6-3 0 16,1-2 0-16,1-1 0 0,0-3 0 0,1-1 0 15,0-3-128-15,0-2 128 16,3-1-576-16,-7-4-64 0,-4-6 0 0,0 0 0 16,3-2-2368-16,-1-3-496 0,-6-6-80 0,0 0-32 0</inkml:trace>
  <inkml:trace contextRef="#ctx0" brushRef="#br1" timeOffset="59589.594">7369 14268 25791 0,'-22'0'2304'0,"8"-1"-1856"0,-1-2-448 0,3 0 0 15,4 0 1120-15,8 3 128 0,0 0 32 0,0 0 0 16,0 0-576-16,0 0-96 0,13-7-32 0,4 1 0 16,2-2-128-16,2 2-16 0,5-1-16 0,-1 1 0 15,1-1 0-15,4-2 0 0,3 3 0 0,1-1 0 16,0-2-208-16,-3 3-32 0,-4-1-16 0,3 2 0 16,2-1-160-16,-1 2 0 0,-3 1 0 0,0 0 128 15,-2-3-448-15,-3-2-80 16,-3 3-32-16,-1 1 0 0,1-3-1360 0,-2 3-288 15,-1-3-48-15,-1 0-11120 0</inkml:trace>
  <inkml:trace contextRef="#ctx0" brushRef="#br1" timeOffset="59902.176">8650 13121 17503 0,'-23'-2'768'0,"8"2"176"0,0 2-752 0,0 2-192 15,-2 3 0-15,-1 2 0 0,-1 3 3856 0,0 3 752 0,-1 5 128 0,1 6 48 16,1 3-3888-16,0 3-896 16,1 2 0-16,1 0 0 0,1 2 0 0,-1 2 0 0,1 3 0 0,2 1 0 15,1 4 0-15,0-2 0 0,1-2 0 16,0 0 0-16,3 0 0 0,2-3 0 0,2-1 0 15,0-2 0-15,1 2 0 0,3-3 0 0,5-2 0 0,-3-4 0 16,2-3-192-16,5-4 192 0,0-3-160 0,1-3 160 31,0-2-480-31,1 0 0 0,1-6 0 0,2-1 0 16,0-3-2288-16,1-1-464 0,5-1-96 0,-3-8 0 0</inkml:trace>
  <inkml:trace contextRef="#ctx0" brushRef="#br1" timeOffset="60130.248">8583 13520 23951 0,'5'-3'2128'0,"-5"3"-1696"16,0 0-432-16,0 0 0 0,0 0 2496 0,12 5 400 15,1 3 96-15,6 2 16 0,1 3-2480 0,3 4-528 16,2-2 0-16,3 3 0 0,2 0 0 0,-2 1-160 15,-1-1 160-15,-1-2 0 0,-1-4-432 0,2 3 32 16,1-3 0-16,-1 0 0 16,-4-2-1408-16,-3 0-288 0,-4-2-48 0,-1-2-16 15,3-1-656-15,-3 1-144 0</inkml:trace>
  <inkml:trace contextRef="#ctx0" brushRef="#br1" timeOffset="60394.864">8953 13420 1839 0,'0'0'0'0,"-3"-4"160"0,3 4-160 0,0 0 0 0,-7-6 0 0,7 6 0 15,0 0 6208-15,-8 5 1216 0,0 3 256 0,-1 5 32 16,3 4-5920-16,-3 3-1200 0,1 6-224 0,-2 1-48 16,0 2 16-16,0 3 16 0,-1-1 0 0,0 2 0 15,0 2 96-15,-2-2 0 0,-2 0 16 0,0 1 0 16,1 3-112-16,0 0-32 0,1 1 0 0,1-3 0 15,2-2-320-15,0-4 0 0,4-3 0 0,1-3 0 32,1 0-432-32,2-5-144 0,1-5-48 0,2-3-9328 0,1-3-1872 0</inkml:trace>
  <inkml:trace contextRef="#ctx0" brushRef="#br1" timeOffset="60745.906">9146 12945 27647 0,'-13'-6'1216'0,"7"3"256"0,1-2-1168 0,5 5-304 0,0 0 0 0,0 0 0 16,0 0 576-16,0 0 64 0,11 3 16 0,1 1 0 15,2 2-656-15,3 2 0 0,-1 0 0 0,3 6-176 16,2 1 176-16,1 4 0 0,0 0 0 0,1 7 0 16,-2-1 0-16,3 3 0 0,-3-1-144 0,1 2 144 15,-1 1 0-15,-3 2 240 0,0-1-48 0,-3 2 0 16,-1 3 1024-16,-3-1 192 0,-5 0 32 0,-1-1 16 31,-2-1-1696-31,-5 0-336 0,-3-5-64 0,-1 0 0 0,-4-3 1008 0,-3 1 208 0,-3 0 32 0,-1-3 16 16,-4-1-144-16,1-2-32 0,2-3 0 0,1 1 0 15,-3-1-448-15,2-3 128 0,2-3-128 0,0-2 0 16,1-3-1120 0,3-1-272-16,1-4-48 0,3-1-8640 0,-1-4-1728 0</inkml:trace>
  <inkml:trace contextRef="#ctx0" brushRef="#br1" timeOffset="61139.987">10249 13109 25279 0,'0'0'1120'0,"0"0"224"0,-2-9-1072 0,1 0-272 0,1 0 0 0,0 9 0 15,0 0 528-15,0 0 48 0,-8-1 16 0,8 1 0 16,-10 3 32-16,0 3 0 0,-1 5 0 0,-2 1 0 16,-2 0-96-16,-3 4-16 0,-1 0 0 0,1 4 0 15,-1 0-80-15,3 0-32 0,2-3 0 0,3 2 0 16,3-1-144-16,-1-1-48 0,3 1 0 0,2-2 0 15,3 0-208-15,1-1 144 0,0 0-144 0,3 2 128 16,1-4-128-16,4-3 0 0,2-2 0 0,2-2 0 16,4 1-528-16,0-3-144 15,2-3-32-15,-1-3-8912 0,1-3-1792 0</inkml:trace>
  <inkml:trace contextRef="#ctx0" brushRef="#br1" timeOffset="61470.696">10573 13058 29487 0,'-14'0'2624'0,"0"4"-2112"16,-2 3-512-16,-2 5 0 0,-3-1 1648 0,0 4 208 16,6 1 64-16,4 2 0 0,0 2-1584 0,2-2-336 15,1-1 0-15,5-3 0 0,2 0 0 0,1-2-176 16,2 1 176-16,1-4-160 15,2 1-224-15,4-1-32 0,3 0-16 0,0-4 0 16,4-1 16-16,4-1 0 0,1-3 0 0,2 0 0 0,-2-4 32 0,1-1 0 0,0-1 0 0,-1-2 0 16,-2-2 192-16,-2 0 32 0,1 0 16 0,-6-1 0 15,-1 0 144-15,-1 0 192 0,-4 2-32 16,1 0-16-16,-5-2 432 0,-2-2 64 0,-4-1 32 0,-2 2 0 16,0 1-32-16,-4 1 0 0,0-2 0 0,0 2 0 15,-3 2-432-15,0 1-80 0,-1-3-128 0,2 4 176 16,1 3-576-1,-2 3-112-15,1 1-32 0,1 1 0 0,1-2-1952 0,-2 0-384 16,2-1-64-16,2 2-9472 0</inkml:trace>
  <inkml:trace contextRef="#ctx0" brushRef="#br1" timeOffset="61820.192">10974 13021 16575 0,'11'-9'736'0,"-2"5"160"0,1-2-720 0,2 2-176 15,-3-3 0-15,0 2 0 0,-3 0 1536 0,-6 5 256 16,6-2 64-16,-6 2 16 0,0 0-1024 0,0 0-208 16,0 0-32-16,-8 6-16 0,-2-2-208 0,-2 1-64 15,-5 5 0-15,-2 0 0 0,1 5 0 0,-1-3-16 16,0-2 0-16,2-1 0 0,2 2 176 0,5 2 32 16,5-1 16-16,3 2 0 0,-3-2-288 0,4 0-64 15,3-4-16-15,3 3 0 0,-1-1-160 0,4 0 0 16,3 3 144-16,4-1-144 0,1 2 144 0,1-1-144 15,-1-2 192-15,1 2-192 0,-1 1 144 0,-2-3-144 0,-4-1 0 0,-2 0 144 16,-2 0 32-16,-3-1 0 0,-1 0 0 0,-2 0 0 16,0-9 336-16,-4 11 80 0,-4 1 16 0,-2-3 0 15,-4-2 176-15,-4-3 48 0,-3 1 0 0,-2 0 0 16,-2-1-448-16,2 0-64 0,0-2-32 0,0-3 0 16,-1-3-288-16,4 3-256 0,2 0 64 0,4-3 0 31,3-5-2400-31,4 2-480 0,2-1-80 0</inkml:trace>
  <inkml:trace contextRef="#ctx0" brushRef="#br1" timeOffset="62379.537">11620 12504 9215 0,'0'0'400'0,"0"-9"96"0,0-1-496 0,0 4 0 0,0 6 0 0,0 0 0 16,0 0 3520-16,0 0 624 0,0-6 112 0,0 6 32 15,0 0-3376-15,0 0-656 0,0 0-256 0,-7 7 176 16,1 4-176-16,-1 2 128 0,-1 1-128 0,1 6 128 0,-2 5 144 16,-1 7 32-16,0 4 0 0,-1 4 0 0,-1 1 32 15,0 4 16-15,-1 1 0 0,1 4 0 0,-3 0-112 0,3 3-32 16,0 3 0-16,4-1 0 0,0 0-208 0,2-4 176 15,4-5-176-15,1-5 160 0,2-3-160 0,3-4 0 16,6-3 144-16,-1-5-144 0,2-3 0 0,3-1 0 16,2-1 0-16,0-5 128 15,2-3-1632-15,-1-8-320 0</inkml:trace>
  <inkml:trace contextRef="#ctx0" brushRef="#br1" timeOffset="62973.426">11881 12637 33695 0,'-5'-12'1488'0,"5"2"304"0,1-3-1424 0,5 1-368 0,-1 3 0 0,5-1 0 15,3-5 0-15,1 2 0 0,1 4 0 0,3-2-128 32,-1-5-288-32,3 4-48 0,2 1-16 0,-1 2 0 0,-1 2-512 0,-2 0-96 0,1 4-32 0,-1 0 0 15,-6 5 256-15,0 1 48 0,-2 2 16 0,-3 4 0 16,-1 2 560-16,-3 3 240 0,1 3-192 0,-4 1 192 16,-3-1 0-16,1 0 0 0,0-2 0 0,-4 4 0 15,-1-1 272-15,0-1-16 0,2-5-16 0,0-1 0 0,3 0 240 0,-2-2 48 16,0-1 16-16,4-8 0 0,0 0-128 0,0 0-32 15,0 0 0-15,0 0 0 0,4-8-128 16,2-2-48-16,1-2 0 0,4 1 0 0,2 3-208 0,-2-4 0 16,1-7 128-16,2 3-128 0,2 2 0 0,-4-1-160 15,-4 1 32-15,4 0 0 0,5-1 128 0,3 4-208 16,-2 3 80-16,-1 1 128 0,0 1-160 0,-3 3 160 16,-1 2 0-16,-4 3-144 0,0 3 144 0,-1 2-128 15,-2 4 128-15,-1 5-128 0,-3 0 128 0,-2 6-208 16,0 4 80-16,-2-4 128 0,-2-5-160 0,2 0 160 15,1-1 0-15,-2-3-144 0,1-3 144 0,2-10 0 0,0 0 0 0,4 8 0 16,-4-8 0-16,4 7 144 0,-4-7-144 0,9 1 0 16,1-2 160-16,0-5-160 0,-1-2 128 0,1-2-128 15,2-1 0-15,-3 0 0 0,-1 0 0 0,1 0 0 16,-2-2 0-16,-1 1 0 0,1 1-160 0,1 2 160 16,-1 6 0-16,-7 3 0 0,0 0-128 0,8 3 128 15,-8-3 0-15,8 9 0 0,-4 0-160 0,-2 3 160 16,-2 3 0-16,0 1-144 0,0-1 144 0,0 3 0 15,-1-1-336-15,0 0 32 0,-1-2 16 0,0 0-7744 16,-2-2-1552-16</inkml:trace>
  <inkml:trace contextRef="#ctx0" brushRef="#br1" timeOffset="63232.081">12842 12369 26719 0,'0'0'1184'0,"0"0"240"0,0 0-1136 0,0 0-288 16,-2 9 0-16,-3 1 0 0,1 1 1152 0,0 5 192 15,-3 1 16-15,-1 2 16 0,2 1-1136 0,-1 1-240 16,-1-1 0-16,1-1 0 0,-2 2-352 0,1 1 0 15,0 0 0-15,-1-2 0 16,-5 1-1840-16,3-2-368 0,4-1-80 0,-1-2-8144 0</inkml:trace>
  <inkml:trace contextRef="#ctx0" brushRef="#br1" timeOffset="63452.54">13047 12372 29487 0,'0'0'2624'0,"0"0"-2112"0,0 0-512 0,0 0 0 15,-4 15 816-15,0 3 48 0,1 2 16 0,-3-1 0 16,-1-2-720-16,1 5-160 0,-1 1 0 0,-2 1 0 16,1-1 0-16,-2 5 0 0,-2 0 0 0,0 3 0 15,-1-1-1088-15,4-3-96 0,-1-3-32 0,2-1 0 16,-1-1-2048-16,3-5-432 0</inkml:trace>
  <inkml:trace contextRef="#ctx0" brushRef="#br1" timeOffset="63724.158">12656 12387 29087 0,'-10'-6'1280'0,"10"6"272"0,0 0-1232 0,0 0-320 0,0 0 0 0,0 0 0 16,0 0 480-16,0 0 32 0,10-6 16 0,4 2 0 16,3-3-320-16,5 2-64 0,9 0-16 0,4 0 0 15,2 0-128-15,1 2 128 0,0 1-128 0,0-3 128 16,1 1-128-16,0 0 0 0,1-3 0 0,1 3 0 31,0-3-576-31,1 2-112 0,2 1-16 0,-7 1-8240 0,-3 0-1648 0</inkml:trace>
  <inkml:trace contextRef="#ctx0" brushRef="#br1" timeOffset="64021.979">13379 12216 24879 0,'0'0'2208'0,"0"0"-1760"15,0 0-448-15,4 6 0 0,2 3 768 0,-2 3 64 16,2 5 0-16,-2 0 16 0,5 0-688 0,-2 4-160 15,3 4 0-15,1-2 0 0,1-2 0 0,1 0 0 16,0 0 0-16,0-1 0 0,-1 5 0 0,0-2 0 16,0-1 0-16,-1-1 0 15,-1-2-384-15,1-1-64 0,0 0 0 0,-3-4-16 16,-3-5-2352-16,-5-9-480 0</inkml:trace>
  <inkml:trace contextRef="#ctx0" brushRef="#br1" timeOffset="64216.364">13711 12293 26719 0,'0'0'2368'0,"0"0"-1888"0,-9 3-480 0,0 4 0 16,-2 1 1344-16,0 4 160 0,1 1 32 0,-3 5 16 16,0 3-1232-16,1 0-320 0,3 0 0 0,-2 3 0 15,-1 4 0-15,0 0 0 0,2 1 0 0,-1 1 0 0,1-7-160 0,0 5-96 16,-4 4 0-16,1-1-9152 15,-2-4-1840-15</inkml:trace>
  <inkml:trace contextRef="#ctx0" brushRef="#br1" timeOffset="64537.586">11954 13005 32255 0,'0'0'2864'0,"0"0"-2288"0,0 0-576 0,11-1 0 16,7-2 640-16,6 2 0 0,6 1 16 0,7-1 0 15,8-2-656-15,10 0 0 0,5 2 0 0,7 0-176 16,3-4 176-16,6-2 0 0,3-3 0 0,8 4 0 15,6 1 0-15,-1 0 0 0,-3-1 0 0,-1-2 0 16,3 0 0-16,-2 1 0 0,-1 0 0 0,-3 0 0 16,-3-3 0-16,-4 1 0 0,-5 1 0 0,-3 4-128 31,-5 0-576-31,-6 0-96 0,-7 1-32 0,-5 2 0 0,-5 1-1760 0,-6 2-352 0,-4 0-80 16</inkml:trace>
  <inkml:trace contextRef="#ctx0" brushRef="#br1" timeOffset="64879.994">12645 13135 33167 0,'0'0'2944'0,"0"0"-2352"15,0 0-464-15,0 0-128 0,0 0 912 0,11 7 176 16,-4 4 16-16,0 4 16 0,-4 5-992 0,0 2-128 16,1-2-144-16,3 2 144 0,-2 3-144 0,1-1 144 15,-2 2 0-15,-2-2 0 0,0-3 0 0,0 2 0 16,-1 2 0-16,2-1 0 0,3-5 0 0,-3 0 0 0,1-1 0 0,4 0 0 16,-1-3 0-16,3-2 0 0,-1-6 0 0,4 2 0 15,2 1 0-15,3-2 0 0,-1-5 0 0,4 0 0 16,2-1 0-16,2 0 0 0,3-4 144 15,2-3-144-15,0-4 0 0,2 0 0 0,2 1 0 0,1-3 0 32,-4-4-512-32,5 3-192 0,1 2-48 0,-1 0 0 0,-3-2-2512 15,0-1-512-15</inkml:trace>
  <inkml:trace contextRef="#ctx0" brushRef="#br1" timeOffset="65300.506">13955 12045 23951 0,'0'0'1056'0,"0"0"224"15,0 0-1024-15,0 0-256 0,0 0 0 0,0 0 0 0,12 0 1456 0,1 5 224 16,2 6 48-16,1 4 16 0,4 4-1488 0,-2 4-256 0,0 3-160 0,4 5 32 16,4 3 128-16,0 3 0 0,-1 0 0 0,1 0-128 15,0 1 128-15,-3 3 0 0,0 3 0 0,-4 4 128 16,-1 2 64-16,-3 2 0 15,-3 4 16-15,-4-2 0 0,-4-2-16 0,-6-2 0 0,-4-1 0 0,-1 1 0 16,-6 2-48-16,-4 1-16 0,-3-4 0 0,0-3 0 16,0-5 0-16,-6-2 0 0,1-2 0 0,-1-6 0 15,-1-7-128-15,6-2 160 0,1-4-160 0,4-2 160 32,1-3-880-32,4-4-176 0,1-6-48 0</inkml:trace>
  <inkml:trace contextRef="#ctx0" brushRef="#br1" timeOffset="66026.39">15296 12757 29487 0,'1'-16'2624'0,"1"8"-2112"15,-1-1-512-15,-1 1 0 0,0 8 1056 0,0 0 96 16,0 0 32-16,0 0 0 0,-8-2-1040 0,0 2-144 16,-3 1-144-16,0 2 144 0,-2-2-224 0,-4 2 80 15,-4-1 16-15,-3 3 0 0,-1 3 128 0,-6 3-160 16,0 2 160-16,-4 2-160 0,0 1 160 0,1 2 0 16,1 0 0-16,2 2 0 0,3 1 0 0,3 1 0 15,3 1 0-15,3-2 0 0,4-1 0 0,4-4 0 0,3 0 0 0,2-1 0 16,4-1 0-16,3-4 0 15,-1-10 0-15,0 0 0 0,11 9 288 0,3-3-16 0,0-3 0 16,3-5 0-16,1-5 112 0,6-3 32 0,0-3 0 16,3-3 0-16,2-4-256 0,2-2-160 0,1-1 192 0,-2 0-192 15,0-2 144-15,-2 0-144 0,-2-1 0 0,0-1 144 16,0-2-144-16,-2-6 128 0,-1-5-128 0,1-2 128 16,0-2-128-16,-2-2 128 0,0-3-128 0,-2-2 128 15,-2-3-128-15,-1-1 0 0,1-2 0 0,0 4 0 16,-1 3 0-16,-1 6-176 0,-2 2 176 0,-3 9-128 15,-5 8 128-15,0 3 0 0,-2 6 0 0,-1 4 0 0,-3 3 0 16,0 9 128-16,-9 2 0 0,-3 3 0 0,0 5-128 16,-2 6 0-16,-2 5 0 0,-1 4 0 0,2 6 0 0,0 1 0 15,-3 2 0-15,-1 4-128 0,-1 10 128 0,2-3 0 16,0-1 0-16,4-4 0 0,2-2 0 0,5-3 0 16,4 2 0-16,3-3-128 0,1-1 128 0,4-3 0 15,3-3 0-15,3-4 0 0,2-2 0 0,4-6 192 16,3-4-64-16,-1 0 0 0,3-1 64 0,5-4 32 15,1-2 0-15,3-4 0 0,2-2-96 0,0-1-128 16,-1 1 176-16,1-6-176 0,-1-7 176 0,0 2-176 16,-1 0 160-16,-2-1-160 0,1 0 128 0,0 0-128 15,0 0 0-15,-3 5 144 0,1 4-144 0,-3 2 0 16,0 1 0-16,0 2 0 0,-4 2 0 0,0 6 0 16,-1 1 0-16,-5 4 0 0,-4 2 0 0,2 3-192 0,0 0 32 0,-1 3 16 15,-6 2 144-15,3 3-128 0,1-3 128 0,0 3-128 16,-2 2 128-16,2-5 0 0,1-4 0 0,1 3 0 15,-1 1 0-15,2-2 0 0,0-2 0 0,3-2 0 16,0-2 0-16,1 0 0 0,-1-1 0 16,2-4 0-16,1-6 0 0,-2 2 0 0,-2-1 0 0,3-3 0 31,3-1-832-31,3 2-224 0,-1-1-48 0,0-3-9296 0,-3-4-1856 0</inkml:trace>
  <inkml:trace contextRef="#ctx0" brushRef="#br1" timeOffset="66273.512">16492 12312 8287 0,'-13'-1'368'0,"2"5"80"0,-5 2-448 0,-4 5 0 0,-2 5 0 0,-2 3 0 0,-1 5 6016 0,-2 5 1104 15,0 5 240-15,-2 6 32 0,-1-2-5904 0,-2 5-1168 16,-1 1-320-16,-4 3 0 0,1 2 240 0,-4-1-48 16,-2 0 0-16,-4-1 0 0,4 0-48 0,-1 4-16 15,-1 3 0-15,1-1 0 0,-1-3-128 0,1 0 0 16,0-4 0-16,0-1-16048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08:30.87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1775 17003 17327 0,'0'0'768'0,"0"0"160"0,0 0-736 0,0 0-192 0,0 0 0 0,0 0 0 16,0 0 272-16,0 0 32 0,0 0 0 0,0 0 0 15,0 0 288-15,0 0 64 0,0 0 16 0,0 0 0 16,0 0 80-16,0 0 16 0,0 0 0 0,0 0 0 16,0 0 112-16,0 0 16 0,0 0 16 0,0 0 0 15,-1-10-48-15,-2 1-16 0,1-2 0 0,0 1 0 16,1 3-208-16,0-6-32 0,-5-3-16 0,4-1 0 15,2 0-208-15,-1-3-32 0,-1-2-16 0,1-3 0 16,0-5-16-16,0-2-16 0,-1-3 0 0,0-4 0 16,-1-3-48-16,2 0 0 0,1 0 0 0,0 1 0 0,0 1-64 0,-2-2-32 15,-3-1 0-15,3 0 0 0,1 0-160 0,1-4 0 16,-1-6 0-16,-2 1 128 0,-1 3-128 0,3-1 0 16,2 2 0-16,-2-3 0 0,-3-3 0 0,2-2 0 15,2-1 0-15,-2 1 0 0,0 2 0 0,2 0 0 16,2 0 0-16,-2 0 0 0,-2 3 0 0,1-2 0 15,1-2 0-15,0 1 0 0,0 1 0 0,-2 3 128 16,-2-1-128-16,0 1 128 0,3 2-128 0,-4-1 0 16,-2-3 144-16,-1 2-144 0,2 0 0 0,-3 0 0 15,-2 2 0-15,-1 2 128 0,2 1-128 0,1-3 0 16,-1-2 0-16,3-4 0 0,-6 0 0 0,6 0 0 16,0 0 0-16,1 2 0 0,-4 2 0 0,3 0 0 0,4 0 0 15,-3-1 0-15,0-1 0 0,-1 2 0 0,3-1 0 16,-4 3 0-16,4 0 0 0,-1 3 0 0,-1 1 0 0,1 0 0 15,2 0 0-15,-4-2 0 0,1-2 0 0,0 0 128 16,1 3-128-16,0 2 0 0,2 2 0 0,-4 1 128 16,1 3-128-16,1 0 0 0,3 1 0 0,-1 0 128 15,-2-1-128-15,3 0 192 0,2-1-64 0,-1 1 0 16,-1 3-128-16,2 1 0 0,3 2 128 0,-1 1-128 16,0 2 0-16,0 1 128 0,1 0-128 0,4 2 0 15,-3 1 0-15,4 2 0 0,-1-4 0 0,1 5 0 16,0-1 0-16,2 0 0 0,-3 3 0 0,4 2-128 15,3 3 128-15,-2 2 0 0,2 1-144 0,3 0 144 16,2-2 0-16,2 2 0 0,5 1 0 0,-1 2 0 16,2-3-128-16,5 1 128 0,6 0 0 0,0 1 0 15,4 1 0-15,4-1 0 0,0 0 0 0,3 1 0 16,1 2 0-16,9-1 0 0,10-1 0 0,-1 3 0 0,-2-5-144 16,3 4 144-16,1 0 0 0,6 0 0 0,3 0 0 15,0-1 0-15,0-1 0 0,4 3 0 0,-2-1 0 0,8 1 0 16,4-2 0-16,0 2 0 0,0-1 0 0,0 1 0 15,4-2 0-15,3 0 0 0,0 0 0 0,1 0-128 16,0 1 128-16,4-1 0 0,-2-1 0 0,3 1 0 16,0-3 0-16,4 2 0 0,0 3 0 0,1-1 0 15,1 1 0-15,1-1 0 0,0 2 0 0,1-1 0 16,-2 1 0-16,1 2 0 0,1 1 0 0,-3 0 0 16,1-2 0-16,2 3 0 0,3 3 0 0,-2-3 0 15,2-4 0-15,-2 4 0 0,1 6 0 0,1-1 0 0,-1-3 0 16,5 2 0-16,0 0 0 0,-4-1 0 15,-1 0 0-15,-1-1 0 0,-2 1 0 0,-2 0 0 0,-5 0 0 0,2 1 0 16,2 2 0-16,-4-2 0 0,-2-2 0 16,0 3 0-16,4 0 0 0,-6 2 0 0,-4-1 0 0,-1 0 0 15,2-1 0-15,-2 0 0 0,-7 1 0 0,0 2 0 16,-3-4 0-16,3 2 0 0,4 0 0 0,-3 1 0 16,-5 0 0-16,3 0 0 0,3 1 0 0,0 2 0 15,-2-1 0-15,-1-2 0 0,6-1 0 0,-1-1 0 16,3 1 0-16,-2 2 0 0,-4 3 0 0,2-4 0 15,5 0 0-15,-3-2 0 0,-4 3 0 0,3-1 0 16,3 2 176-16,-4-1-176 0,1 1 192 0,-3 0-192 16,1 1 176-16,-2 0-176 0,1 0 160 0,-3 1-160 15,-4 1 176-15,1 1-176 0,1 0 192 0,3 1-192 0,0 1 144 16,0-2-144-16,-3-2 0 0,1 1 144 0,1 2-144 16,-2 0 0-16,1-2 0 0,1 1 0 0,2 0 0 0,1 0 0 15,3-3 128-15,-5 1-128 0,0 0 0 0,-1 1 0 16,2 0 0-16,-1 0 0 0,-1-4 0 0,-1 4 0 15,-2 0 0-15,5 0 0 0,-1 1 0 0,-1-1 0 16,-2 1 0-16,-2 1 0 0,7 0 0 0,-1 1 0 16,-3-2 0-16,2 2 0 0,-1 1 0 0,3 1 0 15,5 2 0-15,-4 0 0 0,-3-1 0 0,2-1 0 16,3-5 0-16,0 3 128 0,-1 3-128 0,-3-1 0 16,1-2 0-16,2 0 0 0,4 2 0 0,-7-1 0 15,-3 1 0-15,1-2 0 0,3-2 0 0,-2 3 0 16,-1 0 128-16,-1 2-128 0,-2-3 0 0,3 2 0 0,2-1 0 15,-2 1 0-15,-3-1 0 0,3 1 0 0,-2-1 0 0,3 1 0 16,1-1 0-16,-4 4 0 0,-2 4 0 0,4-4 0 16,3-4 0-16,-1-3 0 0,-2 1 128 0,-2 0-128 15,-3 3 0-15,2-1 0 0,1 1 0 0,-3 0 0 16,-1-1 0-16,0-1 0 0,-1 1 0 0,3-1 0 16,2-4 0-16,-5 3 0 0,-4 0 0 0,2 0 0 15,0-1 0-15,3 0 0 0,-1-1 0 0,0 2 128 16,-2-1-128-16,4 0 0 0,-2-1 0 0,2 1 0 15,-3-1 0-15,-1 4 0 0,0 1 0 0,2-1 0 16,1-6 0-16,-1 5 0 0,0 3 0 0,-6-4 0 16,-1-6 0-16,2 0 0 0,3 1 0 0,-1 1 0 15,-5 1 0-15,0 0 0 0,-5-1 128 0,2-1-128 16,-4-5 0-16,3 4 0 0,1 0 0 0,-4-1 0 0,-4 1 0 0,-1 1 0 16,2-4 0-16,1 3 0 0,0 1 0 0,-2 0 128 15,2-3-128-15,-5 3 0 0,0-2 0 16,0 0 0-16,2-1 128 0,2 0-128 0,5 1 0 0,-4 1 0 15,-4 1 0-15,-2-2 0 0,-1 1 0 0,3-1 0 16,2-1 0-16,-1 2 0 0,-6-2 0 0,-2 3 0 16,-2-2 128-16,0 2-128 0,0-4 0 0,-2 2 0 15,5 0 0-15,0-1 0 0,-1-2 0 0,-2 3 0 16,1-3 0-16,-1 1 0 0,-2 2 0 0,2 0 0 16,-3-3 0-16,3 3 128 0,2-3-128 0,-2 1 0 15,-1-2 0-15,-4 0 0 0,-3 1 0 0,-3-2 128 16,-2 1-128-16,-1 2 0 0,3-2 128 0,-5-1-128 15,0 0 128-15,0 1-128 0,0-1 128 0,-2 0-128 0,1-2 0 0,-2 2 128 16,-4 1-128-16,-1 3 0 0,-3 1 0 0,-1-2 128 16,-2-2-128-16,-2 1 0 0,-2 0 0 0,2-1 0 15,-3 2 0-15,1-2 0 0,-2 3 0 0,1 0 0 16,-1-1 0-16,-1 1 0 0,-3 2 0 0,2 0 0 16,-1-2 0-16,0 1 0 0,1-1 0 0,-3 2 0 15,-1 4-128-15,1-1 128 0,-1-1 0 0,1 2 0 16,0 1 0-16,-2 3 0 0,-3 0 0 0,2 2 0 15,-4-3-128-15,4 3 128 0,0 1 0 0,-4 1 0 16,-4 4 0-16,3-1 0 0,2 2-144 0,-1 2 144 16,-5 1 0-16,2-1 0 0,4 0 0 0,-3 1 0 15,0 3 0-15,-1 0 0 0,0-1 0 0,2-1 0 16,1 2 0-16,0 1 0 0,-3 1 0 0,1-2 0 0,1-1 0 16,-2 3 0-16,-2 3 0 0,1 1 0 0,1 1 0 15,-3 1 0-15,-2-1 0 0,-1 0 0 0,2 3 0 0,-1-1 0 16,-3-1 0-16,0 3 0 0,-4 1 0 0,0 4 0 15,0 0 0-15,0 1 0 0,-1-2 0 0,-1-1-128 16,3-1 128-16,4-1 0 0,-2-3 0 0,2 1 0 16,2 1 0-16,0 1 0 0,2 3 0 0,2-4 0 15,0 0 0-15,1 0 0 0,-1-1 0 0,-1 1 0 16,-1 0 0-16,3 0 0 0,5-4 0 0,-4 4 0 16,1 3 0-16,0-2 0 0,-1-2 0 0,2 0 0 15,-1-5 0-15,0-1 0 0,-2-1 0 0,-1-1 0 16,-1-2 0-16,-1 0 0 0,1-3 0 0,1 1 0 15,0 1 0-15,-1-2 0 0,1 1 0 0,-3 2 0 0,3-2 0 16,-1 0 0-16,-1-4 0 0,1 1 0 0,-1 0 0 0,2-1 0 16,-3-1 0-16,1 1 0 0,-1 0 0 0,2-1 0 15,2-3 0-15,-1 2 0 0,1-1 0 0,-1 1 0 16,0 0 0-16,1 0 0 0,-2 2 0 16,1-1 0-16,-1-2 0 0,1-1 0 0,0 0 0 15,-1-3 0-15,0 1 0 0,0-2 0 0,-1-2 0 0,-1-2 0 16,1-1 0-16,1 0 0 0,-1-2 0 0,2 1 0 15,-4-2 0-15,0-1 0 0,5-8 0 0,-5 7 0 16,-2 0 0-16,1-1 0 0,-2-2 0 0,0 0 0 16,-1 1 0-16,1-1 0 0,-2 2 0 0,0-1 0 15,-1 0 0-15,-1-1 0 0,-3 1 0 0,1 1 0 16,0-2 0-16,-3 0 0 0,-2-2 0 0,-2 1 0 16,0 4 0-16,-2-4-192 0,-7 0 192 0,-3 0-160 15,-4-1 0-15,-1 2 0 0,2-1 0 0,-4 1 0 0,-2-2 32 0,-2-1 0 16,-3 0 0-16,-7 1 0 0,-6 1 128 0,-2-3-128 15,-1-3 128-15,1 2-128 0,-1 1 128 0,-5-1-128 16,-5 1 128-16,-4-3-128 0,-1-3 128 0,-1 1-192 16,3-1 192-16,-9 0-192 0,-7-5 192 0,2 1 0 15,3 0-144-15,-2 0 144 0,1 0 0 0,-5 0 0 16,-5-1 0-16,4 1 0 0,4 3 0 0,-5-2 0 16,-6 0 0-16,0 0 0 0,2-1 0 0,-5 4 0 15,-6-3 0-15,-1 1 0 0,1-2 0 0,-3 0 0 16,-5-2 0-16,3 2 0 0,4 1 0 0,-4-1 0 15,0-1 0-15,2 2 0 0,2-1 0 0,-3-2 0 0,-6-1 0 16,6-1 0-16,6 2 0 0,-3 1 0 0,-6-1 0 16,5 2 0-16,4 0 0 0,-3 1 0 0,-5 0 0 15,4 1 128-15,3 1-128 0,-1 1 0 0,-3 3 0 0,1-1 0 16,4 1 0-16,-3 1 0 0,-3-2 0 0,4 4 0 16,2-4 0-16,-1 1 0 0,0 1 0 0,1-1 0 15,3-1 0-15,-2 2 0 0,-1-2-160 0,2 2 160 16,2-1 0-16,3 1 0 0,1 2-128 0,-3 0 128 15,-1 0 0-15,4-2 0 0,1 2-160 0,-2 0 160 16,-8-3-192-16,3 2 16 0,7 1 16 0,-2 1 0 16,-3-1 160-16,4 1-208 0,0-2 80 0,1 1 128 15,-3 5-128-15,1-3 128 0,-3 0 0 0,3 0 0 16,2 4-128-16,-3-2 128 0,-2 1-160 0,1-1 160 0,5 0-240 16,-3 2 48-16,-2-2 16 0,2 0 0 0,6-2 0 15,0 0 0-15,-3 1 0 0,0 0 0 0,0-3 176 16,2 1 0-16,-1 1 0 0,0-1 0 0,1-1 0 15,6 2 0-15,3 1 0 0,-1 2 0 0,-7 0 0 16,5-1 0-16,5-1 128 0,1 4-128 0,-4 1 144 0,0-1-144 16,-3-2 192-16,6 2-192 0,6 2 128 0,-1 1-128 15,-4-3 0-15,1 0 0 0,2 2 0 0,4-3 0 16,0 3 0-16,-1-3 0 0,-3-1 0 0,0 3 0 16,3 1 0-16,3-2 0 0,4 0 0 0,-5 1 0 15,2 2 0-15,-1-2 0 0,-1 1 0 0,6-2 0 16,3 1 0-16,-1 1 0 0,-4 0 0 0,0-2 0 15,-4-3 0-15,3 2 0 0,5-1 0 0,-1 1 0 16,-3 0 0-16,-4 1 0 0,-1 0 0 0,2 0 0 16,4 1 0-16,1 2 0 0,-1 1 0 0,-3 0 0 0,-3 1 0 15,5-1 0-15,3 1 144 0,3 0-144 0,2-1 0 0,0 0 144 16,1 1-144-16,-2-2 0 0,2-1 144 0,0-1-144 16,1-2 0-16,3 2 0 0,1-1 0 0,-4 1 0 15,-5 0 0-15,2-1 0 0,0-5 0 0,5 6 128 16,1 4-128-16,-1-1 0 0,-5-6 0 0,1 1 0 15,0 0 0-15,4 1 0 0,-1-1 0 0,4 1 0 16,0 0 128-16,2-2-128 0,-1 0 160 0,-1 0-160 16,2-3 192-16,0 2-64 0,0-2-128 0,3 1 192 15,3 1-192-15,1-4 128 0,-1 0-128 0,-1-2 0 16,-1 1 0-16,2 0 0 0,-3-1 0 0,4 0 0 16,2-4 0-16,-1 2 0 0,2-2 0 0,0 0 0 15,-2-4 0-15,1 0 0 0,0 1 0 0,-3-1 0 0,-3-2 0 0,2 1 0 16,-1 0 0-16,2 4 0 0,-2 2 0 15,-3 1 0-15,-3-2 0 0,0 3 0 0,0-3 0 0,2 4 0 16,0 0 0-16,3 0 144 0,2-2-16 0,-5 1 0 16,0 0 0-16,0 1 0 0,4 0 16 0,-2 1 0 15,0-7 0-15,4 1 0 0,-2 1 0 0,0 1 0 16,2-2 0-16,-3 2 0 0,-4 0-144 0,4 2 0 16,1-3 144-16,1 0-144 0,3 3 128 0,0-3-128 15,-2 3 128-15,2 0-128 0,-1-1 0 0,-2 0 0 16,1-3 0-16,1 3 128 0,3 2-128 0,3-2 0 15,-3 0 0-15,1 0 128 0,2-1-128 0,1 2 0 16,-2 1 0-16,0 0 0 0,1 0 0 0,-2 0 128 16,-2-1-128-16,3 0 0 0,2-1 0 0,5 0 0 0,-3 0 0 0,2-1 128 15,-1 0-128-15,-1-2 0 0,-2 0 0 0,1 0 0 16,-2 0 0-16,4 2 0 0,4-3 128 0,-1 1-128 16,0 1 0-16,0 0 128 0,2 2-128 0,1-1 0 15,0 0 128-15,-2-1-128 0,-1 0 128 0,-4 0-128 16,-2 1 128-16,3 0-128 0,-2 3 128 0,4 0-128 15,1 0 128-15,2 1-128 0,-3 0 160 0,1 0-160 16,5-1 0-16,-2 2 128 0,-2 0-128 0,1-2 0 16,1 1 0-16,0 0 0 0,-2 0 0 0,1 0 0 15,-2 1 0-15,3 1 0 0,3-1 0 0,2 1 0 16,1-1 0-16,-2 0 0 0,5-1 0 0,-1 0 0 16,-1 0 0-16,1-1 0 0,0-1 0 0,2 1 0 0,-1-1 0 0,1 0 0 15,1-1 0-15,0 2 0 0,0 0 0 16,-4 2 128-16,3-1-128 0,0 1 0 0,4 0 0 0,0 0 0 15,1 0 0-15,0 0 0 0,2 0 128 0,1 0-128 16,2 2 0-16,-1 0 0 0,1 0 0 0,1 1 0 16,0-2 0-16,0 1 0 0,0 0 0 0,-1-2 0 15,2 1 0-15,-1 0 0 0,0 1 0 0,1 0 0 16,-1-2 0-16,3 0 0 0,1-2 0 0,0 1 0 16,2 0 0-16,-2 0 0 0,1 0 0 0,6 1 0 15,-6-5 0-15,6 5 0 0,-4-8-160 0,1 1 160 16,-1-2-128-16,3 0 128 0,-2-2 0 0,0-2-128 15,-2 0 128-15,3 0 0 0,1 1 0 0,0-1 0 16,-3-2 0-16,1 0 0 0,0-1 0 0,-2-1 0 16,3-1 0-16,-2 0 0 0,-2-2 0 0,3-4 0 0,-2-2 0 0,1-1 176 15,0-6-176-15,1-2 0 0,-4-7 144 16,4-3-144-16,-1-5 128 0,2 1-128 0,-3-1 160 0,1 2-160 16,1 0 144-16,0-1-144 0,-4 1 128 0,2 2-128 15,-2-1 0-15,0 3 0 0,1 6 0 0,-2 4 0 16,2 2 0-16,-3 2-224 0,-3 3 32 0,-2 2-11648 15,2 3-2304-15</inkml:trace>
  <inkml:trace contextRef="#ctx0" brushRef="#br0" timeOffset="14193.367">6406 2428 3679 0,'-10'-5'320'0,"10"5"-320"16,0 0 0-16,0 0 0 0,0 0 3008 0,0 0 512 16,0 0 128-16,0 0 0 0,0 0-2496 0,0 0-496 15,10 3-96-15,3 0-32 0,0 1-208 0,6-2-32 16,1-3-16-16,2 5 0 0,1-1 80 0,4 0 16 15,1-4 0-15,7 1 0 0,0 0-112 0,4-1 0 16,0-1-16-16,7 1 0 0,7 1-112 0,1-1-128 16,0-4 176-16,0 2-176 0,1 0 240 0,2-2-64 15,1-1-16-15,4 1 0 0,3 1-32 0,-2-1 0 16,-4-1 0-16,-1-1 0 0,-2 0 32 0,-1-2 0 16,-1 0 0-16,0 3 0 0,-1 5 16 0,-3 0 0 0,-6 1 0 15,-5 0 0-15,-3-1 48 0,-3 1 16 16,-3 0 0-16,-2 2 0 0,-3 2-112 0,-6-3-128 0,-3-2 176 15,-4 2-176-15,-12-1 192 0,0 0-64 0,0 0 0 0,0 0-128 16,0 0 240-16,-5 9-64 0,-10-2-16 16,-3 1 0-16,-5-5 32 0,-4 3 0 0,-2-2 0 0,-7-1 0 15,-3 2-64-15,-7-5 0 0,-7 0 0 0,-2 1 0 16,-1 2 144-16,-2 2 32 0,0-1 0 0,-3-1 0 16,-5-2 128-16,-2 3 16 0,-4 2 16 0,1 0 0 15,1-2-192-15,4 1-32 0,0-6-16 0,-1 2 0 16,0 3 96-16,1-1 0 0,8 3 16 0,1 0 0 15,7-1-144-15,3-1-16 0,1-2-16 0,5 3 0 16,1-4-160-16,5 1 192 0,2-3-192 0,5 0 192 16,5 2-192-16,8 0 0 0,6-1 0 0,9 0 128 0,0 0-128 15,0 0 0-15,0 0 0 0,0 0 128 0,0 0-128 0,18 2 0 16,5 1 144-16,5-3-144 0,5-3 192 0,5 1-48 16,4-1 0-16,2 0 0 0,2-1-144 0,5-1 0 15,7-2 0-15,2 2 0 0,3 0 128 0,0 1-128 16,-2-2 0-16,2 1 128 0,2-3-128 0,1 0 0 15,1 1 0-15,-3 1 0 0,-4 3 0 0,-5-1 0 16,-2-3 128-16,-1-1-128 0,-2 5 0 0,-4 0 0 16,-4-3 0-16,-1 3 128 0,-5 1-128 0,-3 1 0 15,-4 1 0-15,-6-2 0 0,-5-1 0 0,-6 0 0 16,-4 1 0-16,-8 2 0 0,0 0 128 0,0 0-128 16,0 0 0-16,-9-3 128 0,-7 3 16 0,-8 0 0 15,-7 0 0-15,-7 0 0 0,-2 0-144 0,-3 0 0 16,-4 0 0-16,-2 0 128 0,-4 3 64 0,-7 0 0 15,-6-1 0-15,0 0 0 0,1-2 64 0,1 3 0 0,-2 0 16 0,3-1 0 16,-1-1-32-16,2-1-16 0,2-1 0 0,7 2 0 16,2 4-96-16,8-2 0 0,3 0-128 15,6-2 192-15,5-1-192 0,5 0 0 0,4 0 128 0,6 2-128 32,4-4-704-32,2 2-176 0,8 0-32 0,0 0-15408 0</inkml:trace>
  <inkml:trace contextRef="#ctx0" brushRef="#br0" timeOffset="15090.272">9754 1172 1839 0,'1'-13'160'0,"0"6"-160"15,2-3 0-15,0 1 0 0,-2-1 1760 0,2 1 320 16,1-1 64-16,-1-1 16 0,2-1-1136 0,-2 4-208 16,-3 8-48-16,3-11-16 0,-1-4-96 0,1 1-16 15,1 3 0-15,-3 1 0 0,1 1 224 0,-2 2 32 16,-1-2 16-16,1 9 0 0,0 0-80 0,-2-6 0 15,-4 0-16-15,6 6 0 0,-8 0-176 0,2 4-48 0,-2 3 0 16,-1 1 0-16,-1 1-272 0,-3 3-48 0,1 4-16 0,-2 5 0 16,-2 4 208-16,1 2 48 0,0 1 0 15,-3 2 0-15,-2 2 64 0,0 1 32 0,0 2 0 0,-1 2 0 16,-2 1-96-16,-1 4-32 0,1 6 0 0,0 3 0 16,-3 6-80-16,-1 0-16 0,2-2 0 0,-2 2 0 15,0-2-128-15,3 8-16 0,-2 6-16 0,3 0 0 16,2-3-48-16,4-3-16 0,4-3 0 0,5-1 0 15,2-2-16-15,5 0 0 0,3 0 0 0,4-1 0 16,3-3 96-16,3-2 16 0,4-3 0 0,1-3 0 16,2-4-64-16,2 0 0 0,3-2 0 0,4 0 0 15,1 3-32-15,3-3-16 0,1 0 0 0,6-5 0 0,0-1-16 16,4-3-128-16,0-3 192 0,1 2-64 0,1-2-128 16,2 0 0-16,2-3 0 0,3 0 0 15,1 0-1920-15,4-1-272 0,3-2-48 0</inkml:trace>
  <inkml:trace contextRef="#ctx0" brushRef="#br0" timeOffset="16209.092">24741 672 14735 0,'0'-11'640'0,"0"11"160"0,4-10-640 0,-4 10-160 0,0 0 0 0,9-4 0 0,-1-3 192 0,-1 3 16 16,-7 4 0-16,9 0 0 0,1 2-208 0,-1 1 0 16,-3 2 0-16,1 0 0 0,0 1 0 0,-1 5 0 15,1 1 0-15,-4 3 0 0,0 4 0 0,3 3 0 16,1 1 0-16,-2 0 0 0,-2 1 0 0,2 2 0 16,-4 0 0-16,2 4 144 0,0 2 48 0,0 5 0 15,-1 2 0-15,1 0 0 0,-2-1 0 0,3 0 0 16,0 2 0-16,4-2 0 0,-2 2 48 0,3-2 16 15,-1 1 0-15,1 0 0 0,0 0-96 0,1 4-16 0,0 0 0 0,-3 2 0 16,1 0 64-16,-7 1 16 16,-5 1 0-16,1-3 0 0,1-2 16 0,-4 2 0 0,-1 1 0 0,-3 6 0 15,-6 7 160-15,-2-2 48 0,-2-2 0 0,0-1 0 16,0-2 16-16,-2 4 16 0,1 3 0 0,0-1 0 16,1-1-240-16,0-2-48 0,2-7-16 0,-3 0 0 15,-1-2 272-15,1-4 48 0,-4-1 16 0,1 0 0 16,1 0 192-16,-3 1 32 0,-2-6 16 0,-2 3 0 15,-2-2-176-15,1 0-16 0,1-5-16 0,2 0 0 16,1-4-144-16,0 0-16 0,1-3-16 0,2-2 0 16,2 0-96-16,1-2-16 0,0-2 0 0,2 1 0 15,-1-1-112-15,4-1-16 0,0-1-128 0,2-2 192 16,1-2-192-16,4-2 0 0,5 0 0 0,-2-3 0 16,6-7 0-16,0 0-192 0,0 0 16 0,0 0-9584 15,-5 5-1920-15</inkml:trace>
  <inkml:trace contextRef="#ctx0" brushRef="#br0" timeOffset="17555.05">12087 2120 17503 0,'5'-9'1552'0,"2"1"-1232"0,3-2-320 0,2-3 0 16,2-2 720-16,0-1 96 0,0 3 16 0,2-3 0 15,-1-6-672-15,0 0-160 0,0-1 0 0,2-2 0 0,3-1 0 16,-1 1 0-16,0-1 0 0,-3 1 0 15,-1-1 640-15,0-1 32 0,-3-1 16 0,0-1 0 0,-1-1 208 0,-2 0 32 16,-2-3 16-16,1-3 0 0,-1-3-288 16,-3 0-48-16,-2-3-16 0,1 5 0 0,-3 2 0 0,0 2 0 15,0 1 0-15,-2 3 0 0,0 2 16 0,-2 0 0 16,-1 1 0-16,-3 1 0 0,0 1-128 0,-3 2-32 16,0 1 0-16,-1 0 0 0,-2-1-272 0,-2 1-176 15,0 2 192-15,-1 0-192 0,2-1 192 0,-1 0-64 16,0-2 0-16,-3 4-128 0,-2 4 176 0,-2 0-176 15,1-1 160-15,-1 0-160 0,-1 2 128 0,0-1-128 16,-1 1 0-16,-2 0 144 0,1-1-144 0,-2 2 0 16,2 2 0-16,-4 1 128 0,0 0-128 0,2 1 0 0,-1 2 0 15,0 3 128-15,1 1-128 0,1 2 0 0,-2 0 0 0,1 5 0 16,1 4 0-16,-1 1 0 0,2 1 0 0,-2-3 0 16,3 2 0-16,0 2 0 0,-2 3 0 0,2 2 0 15,1 0 0-15,0 3 0 0,-1 0 0 0,-1 5 0 16,2 3-176-16,1 1 176 0,0-3-128 0,0 4 128 15,-1 1 0-15,1 3 0 0,-1-2 0 0,1 2-128 16,3-3 128-16,0-1 0 0,2 1 0 0,2 2 0 16,2 2 0-16,2 2 0 0,2 0 0 0,2 3 0 15,2 5 0-15,2 1 0 0,0 0 0 0,4-1 0 16,0-2 0-16,0 0 0 0,1-1 0 0,4 4 0 16,-2 6 0-16,3-3 0 0,1-2 0 0,1-2 0 15,1-2 0-15,0-5 0 0,2-2 0 0,4 0 0 0,0 0 0 16,4 0 0-16,3 2 0 0,1-7 0 0,3-4 0 15,4-2 144-15,1-1-144 0,3 2 0 0,3-5 176 0,2-3-176 16,-2-1 160-16,2-6-160 0,-1-5 240 0,4-3-48 16,2-5-16-16,2-3 0 0,0-5-176 0,4-3 160 15,1-4-160-15,0-1 160 0,-3-4-32 0,-1-7-128 16,-1-4 192-16,-1 1-64 0,1 1-128 0,-3 1 192 16,-2 1-192-16,0-3 192 0,-1-2-32 0,-2 0 0 15,-7 0 0-15,-2-3 0 0,-5-1-32 0,0-4 0 16,-6-2 0-16,-1 3 0 0,-4 6 48 0,-3 3 0 15,-4 6 0-15,-1 0 0 0,-4-1 16 0,-1 5 16 16,-2 2 0-16,-2 4 0 0,1 2-16 0,-5 1-16 16,1 1 0-16,-2 4 0 0,0-1-336 0,-3 2-64 0,0 3-16 15,-3 2 0 1,-3 4-2080-16,-1 2-432 0,-4 3-64 0</inkml:trace>
  <inkml:trace contextRef="#ctx0" brushRef="#br0" timeOffset="18849.251">11423 2429 11055 0,'-3'-11'976'0,"2"2"-784"0,1-1-192 0,0 5 0 16,0 5 2160-16,0 0 384 0,0 0 80 0,0 0 0 16,0 0-2048-16,8 2-400 0,-8-2-176 0,10 2 128 15,1 4-128-15,-3 0 192 0,1 0-192 0,-3 0 192 16,3 5 16-16,0-1 16 0,-1 0 0 0,-1 2 0 16,1 0 112-16,1 4 32 0,-1 0 0 0,1 2 0 15,0-1-32-15,1 5 0 0,-3 1 0 0,2 2 0 16,-3-2-112-16,4 5-32 0,-2 2 0 0,-1 4 0 0,-2 5 0 15,-1 0-16-15,2 3 0 0,-3 1 0 0,-1 1-48 16,2 0 0-16,1-3 0 0,-3 0 0 0,-1-2-128 0,0 4 0 16,1 1 144-16,0 1-144 0,0 2 0 0,-1-1 144 15,-1 0-144-15,0-1 0 0,1 1 176 16,-1-1-176-16,0 0 160 0,0 3-160 0,-1 4 256 0,0 1-64 16,0-2 0-16,-1-1 0 0,-1 1 64 0,2-2 16 15,-1 1 0-15,-2 1 0 0,-1 3-64 0,1 0-16 16,1 0 0-16,-3 0 0 0,1 1-192 0,-2-1 144 15,0 0-144-15,1 1 128 0,-3 1-128 0,0 0 160 16,-1 0-160-16,0 0 160 0,-2-1-160 0,-2 2 0 16,-2-3 144-16,-3 2-144 0,-1 2 160 0,-4 0-32 15,-4 1-128-15,0 2 192 0,2 0-64 0,-3 2 0 16,-6-3-128-16,0 2 192 0,0 4 0 0,0 1 0 16,-2 0 0-16,0-3 0 0,0-4 0 0,-4 1 0 0,-4 4 0 15,-1 3 0-15,-1 4-16 0,0-4-16 0,2-2 0 0,2 2 0 16,-2 0-32-16,0 2-128 0,-2 0 192 0,-1 1-64 15,-3 0 16-15,-1 1 0 0,-1 0 0 0,-2 5 0 16,3 2-144-16,-2-1 160 0,0-2-160 0,-2 2 160 16,-5 2-160-16,2 2 160 0,2-2-160 0,-1 2 160 15,2 0-160-15,0 3 0 0,0 1 144 0,-1-6-144 16,-1-4 0-16,-1-2 0 0,3-2 0 0,1 3 0 16,-2 2 0-16,3-3 0 0,1-4 0 0,-1 0 128 15,-5-2-128-15,1 2 0 0,-1 1 0 0,1 0 0 16,1-1 0-16,-1 1 0 0,-1-5 0 0,-1-1 128 15,-3 2-128-15,-2 1 0 0,-1 1 0 0,2-3 0 16,-1-4 0-16,-1 2 128 0,-1 2-128 0,-1-4 0 0,-1-5 0 16,3-2 0-16,0-3 0 0,3-2 128 0,5-4-128 0,-2-1 0 15,-1-2 128-15,0-2-128 0,2 0 128 0,1-1-128 16,2 2 128-16,-2 1-128 0,0 1 0 0,0-3 0 16,1-3 0-16,-5 1 128 0,1-1-128 0,4 2 0 15,4-1 0-15,-3 1 0 0,4 1 0 0,-5 2 0 16,0 2 0-16,2 0 0 0,-1-2 176 0,6-3-48 15,1 3 0-15,3-3 0 0,1-2 0 0,1 0 0 16,1-4 0-16,3-2 0 0,1-3 96 0,4 1 16 16,-1 3 0-16,2-3 0 0,2-3 48 0,4 0 16 15,0-2 0-15,3 1 0 0,-1 1-112 0,4 0 0 16,2 0-16-16,-2 0 0 0,1 1-176 0,1 0 128 16,-1 2-128-16,2 2 128 0,0 1-128 0,1 2 128 15,-1 1-128-15,2 1 128 0,1-3 0 0,3-3-128 0,2-2 192 16,1 0-64-16,3-2 16 0,-4-1 0 0,2-4 0 0,2 0 0 15,5-4 0-15,2 1 0 0,-4 0 0 0,2-2 0 16,1 2-144-16,0-3 192 0,1-3-192 0,2 2 192 16,0-1-192-16,1 1 0 0,-2-3 0 0,0 1 0 15,0 0 0-15,2-2 0 0,2-2 0 0,0 0 0 16,-2-3 0-16,-3-6 0 0,12 6 0 0,-5-2-176 16,-7-4-160-16,0 0-48 0,12-1 0 0,-1-4 0 15,-3-4-1424 1,1-3-304-16,-2-7-48 0,0-4-8208 0,-1-3-1664 0</inkml:trace>
  <inkml:trace contextRef="#ctx0" brushRef="#br0" timeOffset="19161.875">5526 11104 35759 0,'-31'7'1584'0,"13"2"336"0,-3 3-1536 0,4 4-384 16,-1 0 0-16,3 5 0 16,1 4-352-16,1 4-144 0,5 4-16 0,4 2-16 0,2 1 528 0,5 5 0 15,1 2 192-15,3 1-48 0,1 2 0 0,3-1 0 16,0-1 0-16,2 1 0 0,2 0 0 0,1-5 0 16,3-7 0-16,2-4 0 0,1-4 32 0,2-4 0 15,-1-8 0-15,1-4 0 0,3-6 64 0,3-6 16 0,6-4 0 0,-1-8 0 16,2-4 192-16,4-6 64 0,1-8 0 0,2-5 0 15,0-3-144-15,-1 0-32 0,-2-1 0 0,2-3 0 16,-1-1-336-16,3 0 0 0,0-1-192 0,-1 3 64 31,0 2-2112-31,0 2-400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08:57.71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12517 1121 10591 0,'-9'-11'464'0,"3"3"112"0,1 1-576 0,-1-1 0 16,1 0 0-16,-4-3 0 0,1-4 400 0,-1-1-16 15,3 5-16-15,-3 1 0 0,1 1-208 0,-3-1-32 16,1-4-128-16,0 5 192 0,-2 0 48 0,0 0 0 15,-2 0 0-15,-2-1 0 0,2 0 144 0,-1 2 48 0,-2-2 0 16,1 1 0-16,0-2 80 0,1 1 32 16,-2-3 0-16,2 2 0 0,0 2-96 0,-2-1-32 0,0-1 0 0,0 0 0 15,-3 0-32-15,3 0-16 0,-1 1 0 16,2-3 0-16,-2 2 80 0,0-1 32 0,0 0 0 16,-4 2 0-16,1 2-96 0,-1 3-32 0,-1 0 0 0,-3 0 0 15,1-2-160-15,-5 4-16 0,-3 3-16 0,3 0 0 16,0-1-32-16,0 1 0 0,-2 2 0 0,-1 5 0 15,-2 2-128-15,0 1 0 0,-1-3 144 0,-1 4-144 16,1 0 0-16,0 3 144 0,-6 2-144 0,3-2 0 16,3-1 176-16,1 1-176 0,1 2 160 0,0 0-160 15,2 3 176-15,2 1-176 0,4 0 192 0,1 1-192 16,3-1 192-16,2 5-64 0,1 3 0 0,1 2-128 16,3 1 160-16,1 2-160 0,-1 1 128 0,2 0-128 0,2-1 0 0,-2 2 128 15,0 1-128-15,3 3 0 0,3-1 0 0,4 0 0 16,-3 4 0-16,6-2 0 0,6 1 0 0,0-1 0 15,4-3 0-15,5-3 0 0,0-2 0 0,2-1 0 16,1-1 0-16,3-4 0 0,2 1 0 0,3 1 0 16,1-1 0-16,4-2 0 0,2-6 160 0,4 1-160 15,4-1 192-15,4-1-192 0,2-2 336 0,4-1-32 16,-2-2-16-16,3-4 0 0,-1 0-144 0,3-4-16 16,3-6-128-16,1-2 192 0,5 0-48 0,-2-2-16 15,-2-1 0-15,-2-5 0 0,-1-8 0 0,0-2-128 16,0-3 192-16,-3 1-64 0,-1 0-128 0,-4 2 160 15,-6-1-160-15,-5-1 160 0,-5-2-160 0,-3-2 192 0,-7-1-192 0,-2-2 192 16,-5 0 144-16,-4-3 48 16,-4-3 0-16,-2 0 0 0,-2-2 16 0,0 6 16 0,-4 5 0 15,-2 4 0-15,-1 3-240 0,-3 5-48 0,1 1-128 0,-2 5 192 16,-1 1-400-16,0 5-96 0,1 3-16 0,-4 0-13504 16</inkml:trace>
  <inkml:trace contextRef="#ctx0" brushRef="#br0" timeOffset="925.84">11531 1848 26719 0,'0'0'2368'0,"0"0"-1888"16,-5 12-480-16,1 2 0 15,0 3-352-15,-3 1-160 0,-5-2-48 0,0 3 0 0,0 2 336 0,-3-2 64 16,0-1 16-16,-2 0 0 0,-1-3-32 0,-2 4 0 15,-2 3 0-15,-2-5 0 0,-2-2 176 0,1-1-208 16,-3 1 80-16,-2 2 128 0,-1 0-144 0,-1 2 144 16,-2-2 0-16,-4-1 0 0,-4 0 0 0,-2-1-128 0,-7 3 128 0,-3 2 0 15,-3 7 0-15,0-3 0 0,1-2 0 0,-1 1 0 16,-3-4 144-16,-1-3-16 0,-3-4 0 0,-1 6 0 16,1 2 112-16,-1-1 16 0,-2-3 0 0,-1-1 0 15,-3 0-32-15,0 0 0 0,-6 1 0 0,2-1 0 16,1-1 0-16,0 2 0 0,-3-1 0 0,-7 2 0 15,-6-3-80-15,1 0-16 0,2 0 0 0,-6 1 0 16,-1-1-128-16,1 0 0 0,2 2 144 0,1 1-144 16,-3 3 128-16,0 1-128 0,-3 0 160 0,2-2-160 15,-3-4 192-15,0 2-64 0,-2-1-128 0,2 4 192 16,3 0-192-16,-3-2 0 0,-2 1 0 0,1-1 0 0,4-2 0 16,1 3 0-16,-3-3 0 0,1 4 0 0,-2 0 0 15,0 0 0-15,2-3 0 0,0 4 0 0,-3-2 0 16,4 2 0-16,3 1 128 0,1-1-128 0,1 1 0 0,0-2 0 15,-1 2 0-15,4 0 0 0,1 0 128 0,-3-2-128 16,1-1 0-16,2 0 0 0,3 0 0 0,-1-2 0 16,0 0 0-16,0-2 0 0,1 0 128 0,0 1-128 15,3-1 0-15,2 1 144 0,-1-3-144 0,-3 2 0 16,-3 0 0-16,4-1 0 0,3 0 0 0,-1 2 128 16,-2 0-128-16,0 2 0 0,1 3 0 0,2-1 0 15,3 0 0-15,-2-2 0 0,-3-3 0 0,2 2 0 16,1 0 0-16,5 2 0 0,-1 1 0 0,0-3 0 15,-2-1 0-15,2-1 0 0,3 1 0 0,4-1 0 16,1 2 128-16,-2 0-128 0,-1 1 0 0,0 2 0 16,-5 0 0-16,2 2 0 0,6-1 0 0,2 1 0 0,1-2 0 15,0 8 128-15,-2 2 0 0,1 1-128 0,5 0 192 0,0 1-64 16,2 0-128-16,3 0 192 0,3-3-192 0,0 0 192 16,2-3-192-16,1 2 0 0,2 2 144 0,0-1-144 15,-2 2 0-15,5 4 128 0,6 2-128 0,0-1 0 16,2-1 0-16,3-1 0 0,3-1 0 0,2 0 0 15,1-1 0-15,2 1 0 0,0-2 0 0,4 0 0 16,5 1 0-16,1 1 0 0,2-4 0 0,-1 4 0 16,2-2 0-16,3 0 0 0,2 0 0 0,6 0 0 15,3-3 0-15,3 0 0 0,-2-3 0 0,4-1 128 16,0 0-128-16,3-1 0 0,3 1 128 0,0-4-128 16,2-2 128-16,2 0-128 0,1-1 160 0,-2 1-160 0,3-2 0 15,0 2 128-15,4 2-128 0,2-5 0 0,-1-5 0 0,3-2 128 16,3-1-128-16,2 1 0 15,-2 4 0-15,1-2-128 0,-1-2-16 0,-4 0 0 16,-2-1-544-16,-3-1-96 0,-1-2-32 0</inkml:trace>
  <inkml:trace contextRef="#ctx0" brushRef="#br0" timeOffset="1464.749">2475 5039 29487 0,'-1'-10'1296'16,"1"10"288"-16,3-10-1264 0,-3 10-320 0,7-3 0 0,-7 3 0 0,12 1 0 0,-1 5-192 16,0 0 16-16,3 0 16 0,1 4 160 0,0 0 0 15,-1-1-144-15,-1 5 144 0,-1 1 0 0,2 3 0 16,3 3-144-16,-3-2 144 0,-4 0 0 0,-1 1 0 16,-2-1 0-16,-1 1 0 0,-2 1 0 0,-3 2 0 15,-4-1 0-15,-1-2 0 0,-4-4 0 0,-2 1 256 16,-3 4-64-16,-5 0 0 0,0 2 48 0,-3 1 0 15,1 2 0-15,-3-3 0 0,1-2-32 0,1 0 0 16,-2-2 0-16,4 0 0 0,-1-1-208 0,3-1 0 16,-1-1 128-16,3-4-128 15,1-3-1728-15,5-5-384 0</inkml:trace>
  <inkml:trace contextRef="#ctx0" brushRef="#br0" timeOffset="2045.386">2337 4839 25631 0,'-21'-9'1136'0,"11"7"224"0,-2 1-1088 0,-2 1-272 0,-3 1 0 0,0 1 0 0,1 4 0 0,-3-3 0 16,-4 2 0-16,1 2 0 0,-3-3 0 0,2 3 208 15,-1 2-64-15,2 0-16 0,-2 1 64 0,-2 2 0 16,1 4 0-16,-3 3 0 0,1 1-192 0,-3 1 192 16,-1 3-192-16,-3 5 192 0,0 8-192 0,1-3 128 15,1 3-128-15,2 2 128 0,0-2-128 0,0 2 0 16,0 1 0-16,3 3 0 0,3 1 0 0,-3 2 192 15,2 3-64-15,0 4 0 0,-1 3 32 0,1 0 0 16,0-2 0-16,0 1 0 0,-2 1 64 0,4 3 16 16,1 5 0-16,0 0 0 0,0 1 0 0,0-3 0 15,6 1 0-15,-1 2 0 0,-1 3-80 0,3-3-16 0,3 0 0 0,1-3 0 16,0-2-144-16,2 1 0 0,3 0 0 16,0 1 0-16,1-1 0 0,1-2 128 0,3-4-128 15,1 0 0-15,0-1 128 0,2 0-128 0,3 1 0 16,1-3 128-16,0-2-128 0,2-2 128 0,-1 1-128 0,5-4 128 15,3-3 0-15,0-4-128 0,-2-1 192 0,5 2-64 16,-1 3 0-16,1-3-128 0,2-3 192 0,3-3-64 16,0-2 16-16,2 0 0 0,3-3 0 0,-4-2 0 15,0-2-144-15,2 1 0 0,-2-5 0 0,2-1 0 16,-3-3 128-16,3-1-128 0,-1-2 0 0,1 1 128 16,1 0-128-16,-2-3 0 0,-2-1 0 0,3-2 0 15,0 1 0-15,0 0 0 0,1 0-176 0,-4 2 176 16,1-4-352-16,-2 4 16 0,-3-2 0 0,-2 0 0 15,1-1-1280-15,-3-2-256 16,-3-1-48-16,-1 0-10000 0</inkml:trace>
  <inkml:trace contextRef="#ctx0" brushRef="#br0" timeOffset="2382.272">1884 7601 20271 0,'-11'0'1792'0,"0"0"-1424"15,4 1-368-15,7-1 0 0,0 0 3104 0,0 0 544 16,0 11 128-16,3-1 0 0,4-2-3168 0,3 1-608 16,3-1-192-16,2 3 0 0,3 0 192 0,4-1 0 0,0-1 0 0,3 0-128 15,3 3 128-15,3-1 0 0,1-2 0 0,5 0 0 16,0 0 128-16,4 2-128 0,-2 0 160 0,-1 2-160 15,-3-1 144-15,-1 1-144 0,-2 2 128 0,-3 1-128 16,-3-2 0-16,-4 1 128 0,1 2-128 0,-5 0 0 16,-3 1 192-16,-4 1-64 0,-2 1 0 0,-4 0 0 15,-7 1 272-15,-1 2 48 0,-3 3 16 0,-4 2 0 16,-5 4 80-16,-3 3 16 0,-3 2 0 0,-2-2 0 16,-3-3-336-16,0-2-64 0,-4-4-16 0,1 0 0 15,-2 1-336-15,2-4-64 0,3-3 0 0,5-5-11008 16,5-3-2176-16</inkml:trace>
  <inkml:trace contextRef="#ctx0" brushRef="#br0" timeOffset="3482.331">20751 695 17503 0,'13'-10'1552'0,"3"0"-1232"0,0-1-320 0,1 4 0 15,-2 1 128-15,0 0-128 0,-1-5 144 0,-1 3-144 16,-4 6 208-16,-2 0-48 0,-7 2-16 0,0 0 0 16,5-5 192-16,-2 1 48 0,-2-2 0 0,0 0 0 15,-1 1 224-15,-1-1 48 0,-2-1 16 0,-3-1 0 16,-9-2-112-16,-6-1-32 0,-3 2 0 0,-1 1 0 16,0 3-64-16,-3 2-16 0,-2 0 0 0,-2 0 0 15,0-1-48-15,-4 1-16 0,-3-1 0 0,-2 2 0 16,-4 5-192-16,1 3-32 0,2 0-16 0,16 0 0 15,-1 4 0-15,-3 2 0 0,1 0 0 0,-4 4 0 16,-2-1 48-16,-1 5 16 0,-1 5 0 0,-35 20 0 0,11-6-16 16,4-3-16-16,7 1 0 0,4-3 0 0,3 0-176 0,2 0 192 15,-1-1-192-15,3 3 192 0,0 6-192 16,0 2 192-16,1-2-192 0,-1 2 192 0,0 2-192 0,3-1 160 16,4 0-160-16,3 4 160 0,3 2-160 0,3 2 0 15,3 4 0-15,3-4 0 0,5-2 0 0,5-3 0 16,-1-3 0-16,6 0 0 0,2 0 0 0,3 2 0 15,4 1 0-15,0 0 0 0,3 1 0 0,5-5 0 16,0-5 0-16,3 0 0 0,2-6 0 0,6-2 0 16,3-5 0-16,4 2 0 0,4-2 0 0,2 0 0 15,1 1 0-15,2-4 0 0,1-4 0 0,2-4 0 16,0-2 144-16,3-4-144 0,5-2 192 0,2-5-48 16,1-3 0-16,1-5 0 0,2-5-16 0,0-4-128 0,-1-4 192 15,4-2-64-15,1-5 0 0,2-1-128 0,0 1 192 16,-3-4-64-16,-2-1-128 0,-4-3 128 0,-2-2-128 15,-3-7 128-15,-2-5-128 0,-5-5 160 0,-5 0-160 0,-5 1 160 16,-4 4-160-16,-7 2 160 0,-7 2-160 0,-6 3 160 16,-4 4 96-16,-6 2 0 0,-5 0 16 0,-5 8 0 15,-5 4 32-15,-5 4 0 0,-8 2 0 0,-4 4 0 32,-5 5-768-32,-2 2-160 0,0 4-16 0,0 1-16 0,2-1-2368 15,3 2-480-15</inkml:trace>
  <inkml:trace contextRef="#ctx0" brushRef="#br0" timeOffset="4719.642">20287 1902 27759 0,'-12'-15'1216'0,"4"6"272"0,-3 0-1184 0,2 3-304 16,2 4 0-16,-1 0 0 0,0 1 0 0,-1 2 0 0,-1 3-208 0,1 2 80 15,-1-1 128-15,-1 5 0 0,-1 2-144 0,1 4 144 16,-2 0 0-16,1 3 0 0,-2 2 0 0,0 2 0 16,-1 3 0-16,2 1 0 0,1 0 0 0,3 3 128 15,-1 1-128-15,4 3 0 0,-3 6 0 0,5 0 128 16,-2-2-128-16,2 3 0 0,0 10 0 16,2 2 0-16,2 0 0 0,0 1 128 0,0-4-128 0,1 3 0 15,1 1 0-15,2 3 0 0,-1 4 0 0,3-1 0 16,-3-1 160-16,2 0-160 0,3-3 192 0,-1 3-192 15,0 3 224-15,2 1-64 0,2-1-16 0,1-1 0 16,3-3 48-16,-1-1 16 0,0-1 0 0,3 5 0 16,0 4 48-16,4 0 16 0,0-3 0 0,2 0 0 0,4-2-16 0,0 4-16 15,3 3 0-15,0-2 0 0,-1-4-80 0,4-1-16 16,5 4 0-16,-2-5 0 0,-1 1 0 16,1-2 0-16,0-1 0 0,0 3 0 0,0 1-144 15,-2-2 0-15,2-3 0 0,-1-2 128 0,0-4-128 16,2 3 0-16,4 1 144 0,-2 1-144 0,-1 0 0 0,-3-1 144 15,2-4-144-15,-1-3 0 0,-2-1 144 0,0-2-144 16,0 1 0-16,4 0 144 0,0 1-144 0,2-2 128 16,0-2-128-16,2 0 128 0,0 1-128 0,-2-1 160 15,-1-3-160-15,0 1 160 0,-3 0-160 0,2 2 0 16,3 3 0-16,2-1 0 0,-1-6 0 0,3 1 160 16,0 1-160-16,0 0 160 0,-2-2-160 0,0-1 0 15,-3-2 144-15,1-1-144 0,2 4 0 0,2 1 0 16,-1-1 0-16,1 1 128 0,-1-1-128 0,-1 2 0 15,-2 2 128-15,-5-4-128 0,0-3 0 0,-5 0 0 0,0 1 0 0,-1 1 128 16,-3 0-128-16,1 2 0 0,1-1 0 0,-1 1 0 16,5-1 0-16,0 2 0 0,-2 1 0 0,1-5 0 15,0-2 0-15,-1 0 0 0,-2 3 0 0,0-2 0 16,-5 5 0-16,1 1 0 0,3 0 0 0,-5 0 128 16,2-1-128-16,-4 1 0 0,-1-1 0 0,1-2 128 15,2-2-128-15,0 2 0 0,-2 1 0 0,0 2 0 16,0 0 0-16,-4-1 0 0,1 0 0 0,0 1 0 15,1 1 0-15,0-1 0 0,-5-2 0 0,0 2 0 16,0-1 0-16,-1 3 0 0,-2 2 0 0,0 3 128 16,-2-3-128-16,0 0 0 0,-2 0 0 0,1 1 128 15,-6 1-128-15,3 0 0 0,-2-2 128 0,0 1-128 0,-3 1 0 0,1 3 128 16,0 0-128-16,-1 1 0 0,-1-2 0 0,0 0 144 16,-1-4-144-16,1 0 0 0,1-1 160 0,-2 7-160 15,-2 6 128-15,1-4-128 0,2-6 128 0,-1 2-128 16,-3 1 128-16,2 0-128 0,0 1 144 0,0 1-144 15,-3 2 160-15,3 1-160 0,-1 0 160 0,1 0-160 16,-2-2 160-16,0-2-160 0,2 3 192 0,1-1-48 16,-4 3-16-16,2 1 0 0,-1-1-128 0,1-1 128 15,2-1-128-15,-1-2 128 0,-3 0-128 0,2-2 0 16,0 2 0-16,-1 2 0 0,-1 2 0 0,-1-1 128 16,-1-2-128-16,-2-3 0 0,1 0 0 0,-1-1 128 15,-5 0-128-15,2-1 0 0,1 1 160 0,0-2-160 0,-3-1 192 0,-1-1-192 16,-2-1 192-16,-1-2-192 0,3-4 192 15,-2 2-192-15,2 1 192 0,-2-4-192 0,1 1 192 0,0 0-192 16,0 2 208-16,-1-3-64 0,0-2-16 0,0-2 0 16,-4-1 16-16,1-1 0 0,1-2 0 0,-5-1 0 15,-5 0 48-15,1-1 16 0,1 0 0 0,-1 0 0 16,-5 1-16-16,2-3-16 0,0 0 0 0,3 0 0 16,0 2-176-16,3-3 192 0,-1-2-192 0,2-3 192 15,1-4-192-15,1-1 0 0,1 0 0 0,3-2 128 16,1-1-128-16,3-1 0 0,-1-2 0 0,2 1 0 15,2 0 0-15,2 0 0 0,1-3 0 0,1 0 0 16,1-2 0-16,7-4 0 0,0 0 0 0,-9 4 0 16,0-2-400-16,9-2 32 0,0 0 16 0,0 0 0 15,0 0-432-15,0 0-96 16,0 0-16-16,0 0 0 0,0 0-1648 0,10-8-336 0,2-3-64 0,3-1 0 0</inkml:trace>
  <inkml:trace contextRef="#ctx0" brushRef="#br0" timeOffset="5083.045">22262 11281 37775 0,'-15'-16'1664'0,"4"9"368"0,-1-1-1632 0,1 2-400 15,2 1 0-15,1 5 0 16,-1 0-528-16,-1 3-192 0,2-1-48 0,-3 5 0 0,0 0 512 0,-1 5 112 0,1 5 16 16,-3 4 0-16,0 4 128 0,0 1 0 0,0 0 0 0,1 3 0 15,-1 0 0-15,2 2 0 0,-2 0 0 0,0 0 0 16,2-4 192-16,1 3 0 0,2 2 16 0,0 2 0 16,3 0-48-16,2-1-16 0,2-2 0 0,2-1 0 15,2-2 16-15,4-1 0 0,3-5 0 0,7-1 0 16,4-4 48-16,5 1 16 0,9-6 0 0,8-4 0 15,11-4-64-15,8-2-16 0,7-1 0 0,6-4 0 16,-2-4-144-16,8-1 128 0,4-3-128 0,-1 0 128 16,-1 0-128-16,-9 1 0 0,-3 1 0 0,-3 1 0 15,-5 0-992 1,-4 2-288-16,-9-1-48 0,-4 1-16 0</inkml:trace>
  <inkml:trace contextRef="#ctx0" brushRef="#br0" timeOffset="9024.613">2605 17124 17791 0,'-7'-16'784'0,"7"16"176"0,0 0-768 0,0 0-192 15,0 0 0-15,-7-4 0 0,7 4 576 0,0 0 96 16,-2-9 16-16,2 9 0 0,-5-6 208 0,4-1 64 16,1 7 0-16,0 0 0 0,0 0-48 0,0 0 0 15,-5-7 0-15,5 7 0 0,0 0-192 0,0 0-32 0,-8 5-16 0,1-1 0 16,2 3-256-16,1 1-48 0,-6-1-16 0,2 3 0 15,-3 2-80-15,1 0-16 0,0-1 0 0,-1 5 0 16,0 1 64-16,3 1 16 0,-3 0 0 0,2 0 0 16,-1 4 80-16,-1-1 16 0,2 0 0 15,0 1 0-15,0 1-96 0,0 1-16 0,2 3 0 0,-1 0 0 16,-2 2-80-16,2 1-32 0,0-1 0 0,-1 2 0 16,0 2 0-16,1-2 0 0,2-3 0 0,2 1 0 15,0 1 32-15,2-4 0 0,1 2 0 0,2-3 0 16,3-1-16-16,0 0 0 0,0 3 0 0,1 1 0 15,2 0-64-15,1 0-16 0,1 0 0 0,0-1 0 16,-1 2-16-16,2 2-128 0,-1-4 192 0,1 0-64 16,1-3-128-16,-1 0 160 0,1 3-160 0,0-3 160 0,-3-2-160 0,3-2 160 15,2-3-160-15,-2 3 160 0,2 2-32 0,-6-11 0 16,1 3 0-16,2 3 0 0,1-1-128 0,-2 2 0 16,3-3 144-16,1 1-144 0,-1-1 0 0,10 8 0 15,-2-4 0-15,-2-6 0 16,-1-1-992-16,0-3-272 0,-2-4-48 0</inkml:trace>
  <inkml:trace contextRef="#ctx0" brushRef="#br0" timeOffset="10007.39">5133 17017 1839 0,'0'0'160'16,"-4"-8"-160"-16,-2 3 0 0,3 1 0 0,3 4 3040 0,0 0 576 15,-7-10 112-15,4 2 32 0,3 8-1984 0,0 0-400 0,0 0-80 0,0 0-16 16,-3-8-144-16,3 8-48 0,0 0 0 0,0 0 0 16,0 0-304-16,0 0-64 0,0 0-16 0,0 0 0 15,0 0-128-15,0 0-16 0,0 0-16 0,0 0 0 16,0 0-112-16,8 5-32 0,0 3 0 0,1 1 0 16,0 2 48-16,1 0 16 0,-3 0 0 0,3 5 0 15,1 3-160-15,1 1-48 0,0 0 0 0,2 3 0 16,-1 2 0-16,2 1-16 0,1-3 0 0,-4 0 0 15,0 2 0-15,0-2 0 0,0 3 0 0,1-2 0 16,-2 0-16-16,-1 1 0 0,0 0 0 0,-2-1 0 16,1 1-32-16,-4-3-16 0,-1-1 0 0,1 0 0 0,-4 0 32 0,-1 0 16 15,-1 0 0-15,1-2 0 0,2 2 32 16,0 0 16-16,-2 0 0 0,0 0 0 0,-1-3 0 16,0-1 0-16,0 2 0 0,-1-2 0 0,-4 2-80 0,2-2 0 15,-2-1-16-15,-1 2 0 0,1-1 0 0,2 0 0 16,-2-1 0-16,1 1 0 0,-3-1-48 0,3 3 0 15,1 1 0-15,-1 0 0 0,-1-7 32 0,2 2 0 16,-3 1 0-16,1 0 0 0,-1 2 0 0,2-3 0 16,-1-3 0-16,1 1 0 0,-1 1-16 0,2 0 0 15,-4 0 0-15,2-1 0 0,3-2 16 0,-2 0 0 16,0 0 0-16,1 0 0 0,-2 2 80 0,2-2 16 16,0-2 0-16,0-1 0 0,-2 2-256 0,1-1 128 15,1-1-128-15,-4 0 0 0,3 1 192 0,-2 0-48 16,2-1-16-16,1-1 0 0,-2 0 0 0,1 0-128 0,1 1 192 15,-1-1-64-15,0-3-128 0,5-4 192 0,-4 9-192 0,4-9 192 16,-7 5-192-16,3 0 128 0,4-5-128 16,0 0 128-16,-6 9-128 0,6-9 0 0,0 0 0 0,0 0 128 15,0 0-128-15,0 0 0 0,0 0 0 0,-2 8 0 16,2-8 0-16,0 0 0 0,0 0 0 0,0 0 0 31,0 0-480-31,0 0-80 0,0 0-16 0,5-2 0 16,-5 2-2944-16,11-2-576 0</inkml:trace>
  <inkml:trace contextRef="#ctx0" brushRef="#br0" timeOffset="11394.782">12646 17180 4607 0,'3'-8'400'0,"3"-2"-400"0,-4-2 0 0,1 1 0 16,1 1 1744-16,1-2 272 0,-3-3 48 0,4 2 16 15,2-2-992-15,-3 5-192 0,2 4-32 0,-2-3-16 16,-3 0-192-16,2 4-32 0,-4 5-16 0,0 0 0 15,0 0 160-15,0 0 16 0,0-6 16 0,0 6 0 16,0 0 48-16,0 0 16 0,-8 4 0 0,-3 0 0 16,1 5-384-16,-2 3-80 0,-3-1-16 0,-2 2 0 15,0 0-64-15,-2 5 0 0,-1 4-16 0,2-1 0 16,-2-1 64-16,0 2 16 0,1 2 0 0,1-1 0 16,-2 0-48-16,0 0 0 0,0 0 0 0,2 2 0 0,-3 3-32 15,2-2-16-15,-2 4 0 0,-1 1 0 0,2 0-96 16,0 2-32-16,-3-1 0 0,3 3 0 0,2 1-160 15,2-3 0-15,2-5 144 0,2-1-144 0,2-1 144 16,2 2-144-16,3-2 192 0,2 1-192 0,3-2 272 0,3 3-48 16,1 0-16-16,3 2 0 0,3 1-64 0,4 1-16 15,-1-1 0-15,0 2 0 0,2 0-128 0,1-1 192 16,4-3-192-16,1 1 192 0,5-1-192 0,-1-1 0 16,2-3 0-16,-12-8 128 0,3 1-128 0,4 3 0 15,-1 1 0-15,2 2 0 0,0 1-192 0,3-2-32 16,0 0 0-16,25 15 0 15,-8-8-800-15,-2-7-176 0,-4-6-16 0</inkml:trace>
  <inkml:trace contextRef="#ctx0" brushRef="#br0" timeOffset="12212.186">14878 17140 6735 0,'0'0'288'0,"0"0"80"0,0 0-368 0,0 0 0 0,0 0 0 0,0 0 0 15,0 0 144-15,0 0-144 0,0 0 192 0,0 0-192 16,0 0 304-16,0 0-48 0,0 0-16 0,-3-5 0 16,1-3 592-16,2 8 112 0,0 0 16 0,0 0 16 15,2-8 208-15,-2 8 32 0,0 0 16 0,7-4 0 16,-7 4-224-16,0 0-48 0,0 0-16 0,0 0 0 16,8 1-288-16,-8-1-48 0,10 8-16 0,0 0 0 0,1-1-144 0,-1 2-48 15,-2 2 0-15,0 2 0 0,1 3-16 0,1 0-16 16,1 1 0-16,2 1 0 0,0 3-96 15,1 2-16-15,-2 0 0 0,0 2 0 0,1-2 0 16,-2 3 0-16,1 2 0 0,-1 2 0 0,0 2 16 0,-3 2 0 16,1 1 0-16,-4 0 0 0,0 0-80 0,-1 1-32 15,-3-1 0-15,-1 0 0 0,-1-4-32 0,-3 2 0 16,-3-2 0-16,-1 2 0 0,-1 1 176 0,1-1 16 16,-1 0 16-16,-1 0 0 0,2 0 16 0,-2-2 0 15,-1-2 0-15,-1-2 0 0,-1 2-16 0,0-3 0 16,-1 1 0-16,1-4 0 0,1-3-16 0,-1-2 0 15,1 2 0-15,-2-2 0 0,-2 0-64 0,1-2-32 16,0-5 0-16,6-4 0 0,-2 2-224 0,0 2 176 16,0-1-176-16,-1 1 160 0,-2-2-160 0,3-1 0 0,-2 2 144 0,-9 2-144 15,2-6-256-15,5-4-112 0,3-2-16 0</inkml:trace>
  <inkml:trace contextRef="#ctx0" brushRef="#br0" timeOffset="13648.607">22130 17095 11055 0,'-2'-10'480'0,"2"10"112"0,0 0-464 0,0 0-128 0,0 0 0 0,-9 4 0 15,1-2 768-15,-2-1 144 0,-1-1 32 0,-1 1 0 16,-4 1 80-16,1 4 0 0,-2 4 16 0,-2 0 0 16,0-2-48-16,-2 4-16 0,0 4 0 0,-1 5 0 15,-2 1-160-15,-1 3-48 0,-1 4 0 0,3 0 0 16,-1 2-256-16,2 1-48 0,0 4-16 0,3-2 0 15,2 2-192-15,1 0-64 0,2 2 0 0,1 1 0 0,2 1-64 16,1-4 0-16,0-3-128 0,2-1 192 0,1 4-192 0,3-3 144 16,2-3-144-16,2 1 128 0,0 0-128 0,3 4 192 15,3 1-192-15,0 0 192 0,1-2-192 0,2-2 192 16,4-1-192-16,-1 1 192 0,1-1-192 0,3-3 192 16,-1-1-192-16,6-1 192 0,0-2-192 0,4 4 160 15,-3 1-160-15,-7-13 160 0,2-1-160 0,2 3-192 16,2-1 32-16,2 0 16 15,1 1-1472-15</inkml:trace>
  <inkml:trace contextRef="#ctx0" brushRef="#br0" timeOffset="14437.245">24348 17115 911 0,'-10'-9'0'0,"5"7"0"0,5 2 0 0,0 0 0 0,0 0 0 0,-8-2 0 16,2-3 2752-16,6 5 480 0,-5-6 96 0,5 6 0 16,0 0-1856-16,0 0-384 0,-2-7-80 0,2 7-16 15,0 0-400-15,0 0-80 0,0 0 0 0,0 0-16 16,0 0-112-16,10 11-32 0,-2 0 0 0,2 2 0 16,1 3 160-16,1-1 16 0,4 2 16 0,4 3 0 15,-4-1 32-15,4 1 0 0,1 3 0 0,0 0 0 16,1 3-64-16,0 2-16 0,-4-1 0 0,0 2 0 15,-1 1-112-15,-4 4-32 0,-2 0 0 0,-4 0 0 0,2 0-208 16,-3 2-144-16,-1 0 192 0,-1-1-192 0,-4-1 272 0,-3 0-48 16,2 0-16-16,-1 1 0 0,-2-2 144 0,-2 0 32 15,-3-2 0-15,1 5 0 0,-2 2 0 0,-1-2 0 16,-3 1 0-16,-2-2 0 0,-5 0-16 16,0-2 0-16,-2-3 0 0,2-3 0 0,-2 0-48 0,1-4-16 15,-3-1 0-15,4 0 0 0,-1 0-64 0,11-11-16 16,-3 3 0-16,-2 0 0 0,0 1-96 0,-4 0-128 15,0 1 176-15,0 0-176 16,-2-1 128-16,-17 13-128 0,5-6 0 0,1-3 0 16,4-3-2144-16,0-2-480 0</inkml:trace>
  <inkml:trace contextRef="#ctx0" brushRef="#br0" timeOffset="20902.189">9597 18448 22399 0,'0'0'992'0,"0"0"208"0,-2-5-960 0,2 5-240 16,3-7 0-16,2 2 0 0,4-1-144 0,4 1-80 15,5-2-16-15,3-1 0 0,1 0 240 0,-7 1 0 16,3-2 0-16,5-1 0 0,3-2 128 0,5 0-128 16,3-1 0-16,4 0 0 0,4-3 352 0,40-12-32 15,-9 5-16-15,-5 3 0 0,-2-1 48 0,1 2 16 16,6-1 0-16,-2-1 0 0,2 2 80 0,-1-4 0 15,2-3 16-15,6 2 0 0,7-1-112 0,-2-1-32 0,0 0 0 0,0-1 0 16,6-1 0-16,1 2 0 0,3 0 0 0,1 4 0 16,2 1 0-16,0 3-16 0,6 0 0 0,-4 1 0 15,-1 0-96-15,-1 3-16 0,3 1 0 0,-4 0 0 16,-4-1-192-16,0-1 0 0,-2-1 128 0,1 3-128 16,1-1 0-16,-8 0 144 0,0-3-144 0,-3 2 128 15,-2-1-128-15,-1 1 0 0,-3-1 0 0,-5 1 0 16,-3-1 0-16,-4 0 0 0,-2 1 0 0,-1 0 0 15,0 1 144-15,-4 1-144 0,-4 0 160 0,0 1-160 16,-4 1 224-16,0 1-48 0,-4-1-16 0,2 1 0 16,-1 1 32-16,-2 1 16 0,-2 1 0 0,-5 0 0 0,-6 2-32 15,-1-1-16-15,-1 2 0 0,-6-1 0 0,0 1-160 0,-4-1 160 16,-2 1-160-16,-1 1 160 0,-4 1-160 0,-3 0 0 16,-1 1 0-16,-8 1 0 0,0 0 0 0,0 0 0 15,0 0 0-15,0 0 0 16,0 0-576-16,0 0-112 0,0 0-16 0,0 0 0 15,0 0-1632-15,0 0-336 0,-10 5-64 0</inkml:trace>
  <inkml:trace contextRef="#ctx0" brushRef="#br0" timeOffset="21258.478">13961 17192 30399 0,'2'-7'2704'0,"-2"7"-2160"0,8-5-544 0,-1 2 0 31,5-1-304-31,4 1-160 0,1-1-48 0,6 1 0 0,-1 3 336 0,5 0 176 0,3 0-192 0,-3-1 192 16,2-2-384-16,0 0 48 0,1-2 0 0,-1 4 0 15,-2-2 176-15,2 1 160 0,-3-2-208 0,3 2 80 16,-2 2 128-16,-3-1 0 0,-2-1 0 0,-1 4 0 15,-2 3 144-15,-1 2-144 0,-5 2 192 0,-2 1-192 16,-2 1 176-16,-3 4-176 0,1 1 160 0,-5-1-160 16,0 3 336-16,-3-1-16 0,-1 4-16 0,-4 2 0 0,-1-3-144 15,-3 1-32-15,-2 0 0 0,1 0 0 0,-2-2-128 0,0-2 0 16,0 1 144-16,-1-3-144 0,-1-2 0 0,0-2 0 16,4-3 0-16,-1-1 0 15,2-3-1440-15,10-4-352 16,0 0-80-16</inkml:trace>
  <inkml:trace contextRef="#ctx0" brushRef="#br0" timeOffset="21643.962">15324 17035 35007 0,'-7'-19'3120'0,"3"9"-2496"0,0 2-496 0,4 8-128 31,0 0-1152-31,-6-4-240 0,6 4-48 0,-10 3-16 0,1 2 1072 0,-3-1 192 0,0 2 64 0,-3 2 0 16,0 6 128-16,0 4-192 0,-1 7 192 0,2-2-192 16,-3-4 192-16,1 1 0 0,-1 2 0 0,3-1 0 15,3 2 0-15,2-2 0 0,2-3 0 0,3 0 0 16,3-1 0-16,5-2 0 0,2-3 0 0,2 1 0 15,3-2 192-15,2-2 80 0,2-1 16 0,2-1 0 16,4-3 304-16,3-1 64 0,-1-1 16 0,4-4 0 16,1 0-16-16,3-2 0 0,3-3 0 0,0 0 0 15,-2-3-144-15,-1 0-16 0,0-3-16 0,-4 0 0 0,0-2-96 0,-8 0-32 16,-2-2 0-16,-4 1 0 0,-4-1 0 0,-4 1 0 16,-2-1 0-16,-3 3 0 0,-3 1-144 0,-2 1-16 15,-5-2-16-15,-4 2 0 16,-4 3-1936-16,-5 5-384 15,-8 0-80-15</inkml:trace>
  <inkml:trace contextRef="#ctx0" brushRef="#br0" timeOffset="27031.35">6621 17191 24015 0,'-8'-9'1056'0,"8"9"224"0,-5-5-1024 0,5 5-256 16,-1-8 0-16,1 8 0 0,0 0-176 0,10-2-80 15,0-2-32-15,4 1 0 0,4 1 288 0,3 0-128 16,3 0 128-16,2-1 0 0,4 2 0 0,1 2 304 15,2 3-48-15,0 0 0 0,1 3-32 0,1-2-16 16,1 3 0-16,0 0 0 0,0-1-16 0,3 2-16 16,5-1 0-16,4 3 0 0,2-1 16 0,2 2 0 15,1-1 0-15,-1 1 0 0,-2-1 16 0,4 1 16 16,5-1 0-16,4-2 0 0,3-2-224 0,0 2 176 16,-2-2-176-16,2-1 160 0,-2 0 32 0,3 1 0 15,2-2 0-15,0 1 0 0,3 0 16 0,-3 0 16 0,-4-1 0 0,4 2 0 16,1 4-64-16,-1-4-16 0,0 2 0 0,-3 1 0 15,-6 0-144-15,1 2 192 0,1 2-192 0,1-1 192 16,0-2-192-16,0 1 0 0,1 2 144 0,-2-1-144 16,-2-2 128-16,1-2-128 0,1-1 128 0,0 0-128 15,-3 2 176-15,0 1-48 0,-2 0 0 0,-2-1 0 16,-2-2 176-16,-3 0 16 0,1-2 16 0,2 2 0 16,2-4 48-16,0 3 16 0,-3 0 0 0,1-1 0 15,-1 1-48-15,0-3-16 0,-1-2 0 0,3 3 0 16,0-1-80-16,2 1-32 0,1-1 0 0,0 0 0 15,-4 2-64-15,1-2-16 0,0 0 0 0,5 0 0 16,2 0-144-16,1 2 0 0,-2-1 0 0,0 3 0 16,-5-2 0-16,1 2 0 0,2-1 0 0,0 4 0 15,2 0 0-15,0 0 0 0,2-2 0 0,-3-2 0 0,0 1 0 16,-1 1 0-16,0 1 0 0,3-1 0 0,0-2 0 0,0 1 0 16,-3-1 0-16,-2 0 0 0,-1 1 0 0,1-1 0 15,-2-3 0-15,2 3 0 0,-1 4 0 0,0 0 0 16,-1 1 0-16,-1-1 0 0,-4-1 0 0,3 0 0 15,2-2 0-15,1 0 128 0,2-1-128 0,2 3 0 16,-2 2 0-16,-1 1 0 0,-1-1 0 0,-2-1 0 16,3-3 0-16,-3 2 0 0,0 3 0 0,0-1 128 15,4-3-128-15,-5 1 0 0,-2 2 0 0,-2 1 128 16,-2-3-128-16,2-1 0 0,2-2 144 0,-1 2-144 16,0 1 160-16,3 1-160 0,-1-3 128 0,-1 0-128 0,-5 1 0 15,0 0 144-15,1 1-144 0,1-3 0 0,0 0 0 0,0 1 128 16,-1-3-128-16,-1 2 0 0,2 0 144 15,-6-2-144-15,0-2 0 0,0 3 0 0,-4-3 0 16,2 4 128-16,-4-2-128 0,5 2 0 0,2-3 128 0,-1 1-128 16,-5-2 192-16,2 1-48 0,-3 1 0 0,-1-1 0 15,-1 2-144-15,0-1 0 0,-1 2 0 0,3-3 128 16,-3 1-128-16,2-1 0 0,-1 3 144 0,-14-4-144 16,3 0 0-16,0 3 128 0,3-1-128 0,-1 0 0 15,3 0 0-15,-1 1 128 0,0-2-128 0,18 7 0 16,-7-3 0-16,-5-1 0 0,-5-2 0 0,-1 1 128 15,-3 0-128-15,-2-3 0 0,2 3 0 0,-2-2 0 16,-3 1 0-16,0-1 144 0,-2-1-144 0,1 1 0 16,-5-2 144-16,2 1-144 0,2-1 0 0,-3 2 144 15,0-3-144-15,-3 0 192 0,0 0-192 0,1 0 192 16,-2 0-192-16,2 0 160 0,1 0-160 0,-2 0 160 16,0-1-160-16,1 1 128 0,-3 2-128 0,1-3 128 0,-9 0-128 0,9 0 0 15,-9 0 0-15,0 0 0 0,8 0 0 0,-8 0 0 16,0 0 0-16,0 0 0 15,0 0-1088-15,0 0-288 0,0 0-64 0</inkml:trace>
  <inkml:trace contextRef="#ctx0" brushRef="#br0" timeOffset="35246.984">22055 15946 2751 0,'12'-1'256'0,"-2"1"-256"16,-3 1 0-16,4-1 0 0,2-1 1120 0,0 0 176 15,0 1 48-15,-1-3 0 0,-1 1-640 0,-1 1-112 16,0 0-16-16,0 0-16 0,-3 1-48 0,1 0 0 15,-8 0 0-15,0 0 0 0,9-3 64 0,-9 3 16 16,0 0 0-16,7-5 0 0,-1 0 96 0,-2-2 16 16,1-1 0-16,-3 1 0 0,-2 7 32 0,2-10 16 0,0-2 0 15,-2 1 0-15,-2 1-32 0,-1 0 0 0,0 0 0 0,-3 0 0 16,-1 0-256-16,1 0-48 0,-1 1-16 0,-2 1 0 16,0-2-192-16,-4 0-32 0,2-2-16 0,-1 3 0 15,0 2-160-15,-1 1 0 0,2-2 144 0,-2 0-144 16,-1 2 0-16,-2 0 128 0,1 2-128 0,-2-1 0 15,-1 2 0-15,-2 0 0 0,-2 1 0 0,0-1 0 16,-1 1 0-16,-4 2 0 0,-1 2 0 0,1 3 128 16,3-1-128-16,0 1-192 0,3-3 64 0,-2 7 0 15,1 4 128-15,1 1 0 0,1 5 0 0,0 1 0 16,-2 1 0-16,1 2 0 0,-1 2 0 0,0 1 0 16,0-3 0-16,0 1 0 0,-1-1 0 0,4 1 0 15,-1 1 0-15,3 0 0 0,3 3 0 0,4 2 0 16,1 2 0-16,5-4 224 0,2-4-48 0,3 4-16 0,4 0 352 0,4 2 64 15,1 2 0-15,3-3 16 0,1-6-128 0,3-2-16 16,1 2-16-16,0-2 0 0,0-4-288 0,2 0-144 16,1-3 160-16,1-2-160 0,0-2 256 0,1-3-32 15,1-3-16-15,3 0 0 0,2 1 32 0,2-5 0 16,3-3 0-16,1-3 0 0,1-3 16 0,1-1 0 16,-2-4 0-16,-3-1 0 0,-4-2-64 0,0-2 0 15,-2-3 0-15,0-3 0 0,-2-2 32 0,-2-3 0 16,-1-4 0-16,-5-1 0 0,0-2 144 0,-8 0 16 15,-1-2 16-15,-4 1 0 0,-1 1 112 0,-4 0 0 16,-5 1 16-16,-3 2 0 0,-2 2 16 0,-3 1 0 0,0 3 0 16,-2 1 0-16,1 5-224 0,-1 2-32 15,0 3-16-15,0 2 0 0,-3 4-272 0,2 3 160 16,-2 1-160-16,0 2 128 0,-3-1-128 0,0 4-144 0,-5 4 144 0,4 1-208 31,2 4-1776-31,7 2-368 0,7 0-64 0</inkml:trace>
  <inkml:trace contextRef="#ctx0" brushRef="#br0" timeOffset="37961.618">22543 14808 6447 0,'0'0'576'0,"9"-4"-576"15,-2 0 0-15,-7 4 0 0,7-4 576 0,0 0 0 16,-1-4 0-16,2 6 0 0,-8 2 48 0,0 0 16 0,0 0 0 0,0 0 0 15,0 0-80-15,0 0-16 0,0 0 0 0,0 0 0 16,0 0-32-16,0 0-16 0,0 0 0 0,0 0 0 16,0 0-112-16,0 0 0 0,-13-3-16 0,0 2 0 15,-3 2-48-15,0-1-16 0,-3-3 0 0,-3 2 0 16,-1 1 16-16,-5 0 16 0,-4 1 0 0,-2-3 0 16,-1-2-16-16,-4-1-16 0,-5 2 0 0,0 0 0 15,0-3-48-15,2-1 0 0,0-4 0 0,1 3 0 16,1 6-96-16,-4-2-32 0,1-2 0 0,1-1 0 15,1 0 32-15,-1 0 0 0,3 1 0 0,5 2 0 16,4-1 32-16,4-2 16 0,-2 0 0 0,3 2 0 0,2-3-32 0,0 2-16 16,1-2 0-16,1 2 0 0,2 4-32 15,1-1-128-15,0 1 192 0,1-2-64 0,2 2-128 0,4 1 160 16,3 0-160-16,-1 0 160 0,0-1-160 0,9 2 0 16,0 0 0-16,0 0 0 0,0 0 128 0,0 0-128 15,0 0 192-15,0 0-64 0,6 7-128 0,1 3 0 16,-1-4 0-16,2 4 128 0,1 3-128 0,-4 2 0 15,0 3 0-15,-1 2 0 0,-2 1 0 0,-1 3 0 16,-2 0 0-16,0 7 128 0,0 4-128 0,-3 1 0 16,-2 3 0-16,2-2 0 0,-4 4 0 0,0-2 0 15,-2 0 0-15,3-2 0 0,-2 0 0 0,0-1 0 16,-2 1 0-16,2-1 0 0,3-2 0 0,-2 0 0 16,-1 2 0-16,-2-3 0 0,0-2 0 0,2-5 0 15,-1-3 0-15,5-2 0 0,-1-1 0 0,2-5 0 0,0-4 0 16,1 0 128-16,0-1-128 0,1 1 0 0,1 0 0 0,0-3 0 15,1-8 144-15,0 0-144 0,0 0 160 0,0 0-160 16,0 0 336-16,0 0-16 0,10 2-16 0,2 0 0 16,-3 2 0-16,2-1 0 0,2-2 0 15,-2-1 0-15,1 0-112 0,2 0 0 0,3-1-16 0,0 0 0 16,1 0-48-16,2 1-128 0,2 1 192 0,2 2-64 16,-2 3-128-16,4-1 0 0,2-1 0 0,-1 1 0 15,2 5 0-15,2 0-224 0,1-1 80 0,3-1 16 16,1 0 128-16,3 2 0 0,0 2 0 0,0-2 0 15,-1-2 0-15,-2-1 144 0,-3 1-144 0,0 1 0 16,-4 0 160-16,0-3-160 0,-3-1 128 0,0 1-128 16,-4 1 0-16,2 1 0 0,-4-4 0 0,1-1 0 0,0 3 0 15,-4-2 0-15,-2 1 0 0,-1-2 0 0,-3-2 0 0,2 0 0 16,-1 0 0-16,0 1 0 0,-1 1 0 0,-1-2 0 16,-10-1 0-16,10 2 0 0,-3 0 0 0,-7-2 0 15,0 0 0-15,8 6 0 0,-8-6 0 0,0 0 0 16,0 0 0-16,0 0 0 0,0 0 0 0,0 0 128 15,0 0-128-15,0 0 0 0,0 0 160 0,0 0-160 16,0 0 192-16,0 0-192 0,0 0 240 0,0 0-64 16,7-6-16-16,-7 6 0 0,5-6 32 0,-1-1 0 15,-4 7 0-15,4-10 0 0,-1-2 16 0,0-1 16 16,2-3 0-16,-3 1 0 0,0 0 0 0,1-7 0 16,2-7 0-16,-1-1 0 0,2 2-32 0,-1-5 0 15,2-5 0-15,-1-6 0 0,1-6 0 0,0-3 0 0,-1 0 0 16,0 1 0-16,-1 2 16 0,1 4 0 0,-4 5 0 15,1 7 0-15,1 4-64 0,-1 5-16 0,0-1 0 16,-2 4 0-16,-1 5-128 0,1 1 192 0,-1 2-192 0,-1 3 192 16,1 2-192-16,0 9 0 0,0 0 0 0,0 0 0 31,-9 4-2352-31,3 2-544 0,-6 10-112 0,-1 0-32 0</inkml:trace>
  <inkml:trace contextRef="#ctx0" brushRef="#br0" timeOffset="40198.68">16976 16930 1839 0,'0'0'160'0,"0"0"-160"0,0 0 0 0,0 0 0 15,0 0 2368-15,0 0 432 0,0 0 80 0,0 0 32 16,0 0-1632-16,0 0-320 0,-8-3-64 0,8 3 0 16,-9 3-320-16,0 2-48 0,1-3-16 0,-1 4 0 0,0 5 32 0,-3 5 0 15,1 3 0-15,-2 5 0 16,-3 3-160-16,1 4-48 0,0 2 0 0,-1 6 0 0,0 1 80 0,-2 3 16 15,-2 2 0-15,2 1 0 0,-3 4-128 0,2 3-32 16,0 1 0-16,1 3 0 0,-3 1 0 0,3-2 0 16,2-2 0-16,-1-2 0 0,-1-2 128 0,2 2 32 15,1 1 0-15,0 0 0 0,1 0-16 0,0-2 0 16,-1-2 0-16,1-4 0 0,0-5-112 0,-1 1-32 16,0 1 0-16,7-20 0 0,0 5-80 0,-1 2-32 15,-2 0 0-15,1 1 0 0,0-1-16 0,-2 0 0 16,2-2 0-16,-7 19 0 0,6-13-144 0,2-5 192 15,-2-5-192-15,3-5 192 0,-1-1-192 0,4-4 160 16,-1-2-160-16,1-1 160 0,-1-2-160 0,1-3 0 0,5-5-192 16,0 0 192-1,0 0-1520-15,0 0-176 0,-5-7-32 0</inkml:trace>
  <inkml:trace contextRef="#ctx0" brushRef="#br0" timeOffset="40691.381">16338 16918 7359 0,'-9'-9'320'0,"9"9"80"15,-2-6-400-15,2 6 0 0,0 0 0 0,0 0 0 0,0 0 1408 0,0 0 192 16,0 0 32-16,0 0 16 0,0 0-1232 0,10 0-240 16,-10 0-48-16,8 7-128 0,0 3 0 0,-1 5 0 15,-2 1 0-15,1 6 0 0,-1 3 0 0,3 2 128 16,-1-1 0-16,1 5-128 0,-1 6 448 0,3 2 0 15,-4 1-16-15,5-1 0 0,3 1 16 0,0 0 0 16,-2 2 0-16,1 1 0 0,0 1 16 0,1 3 16 16,-2 3 0-16,0 1 0 0,-3-3-80 0,2-1-16 0,-1-1 0 0,1 1 0 15,-2-3-384-15,4 1 0 16,-4-2 128-16,2 2-128 0,0 1 800 0,0-3 128 0,2-6 32 0,-2 0 0 16,0-4-432-16,-3 0-80 0,3-2 0 0,0 1-16 15,-4 4-128-15,-3-18-32 0,2 3 0 0,-3 1 0 16,2 0-16-16,-1 1 0 15,0-1 0-15,1-1 0 0,-1 0-112 0,4 14-16 0,-3-6-128 0,0-6 192 16,-1-4-64-16,-2-4-128 0,3-4 176 0,-1-1-176 31,1-1-1568-31,-5-9-416 0</inkml:trace>
  <inkml:trace contextRef="#ctx0" brushRef="#br0" timeOffset="42303.215">17623 17765 10191 0,'0'0'448'0,"0"0"96"0,0 0-544 0,0 0 0 16,0 0 0-16,0 0 0 0,0 0 832 0,0 0 64 16,0 0 16-16,0 0 0 0,0 0-128 0,-6-4-16 15,2-2-16-15,4 6 0 0,0 0-256 0,0 0-48 0,0 0-16 0,0 0 0 16,0 0 144-16,-4 11 48 0,2-1 0 0,2-10 0 16,0 0 16-16,0 12 0 0,0 3 0 0,0 1 0 15,0-2-96-15,0 2-16 0,0-3 0 0,0 2 0 16,0 3 352-16,0-3 64 0,-1 1 16 0,-3 0 0 15,-1 4-784-15,1-1-176 0,1-1 0 0,-2 0 0 16,2-3 336-16,0-1 80 0,0-3 16 0,2-1 0 16,-3-3-80-16,4-7-16 0,0 0 0 0,0 0 0 15,0 0-16-15,0 0 0 0,0 0 0 0,0 0 0 16,0 0 144-16,0 0 32 0,0 0 0 0,0 0 0 16,0 0 208-16,4-10 64 0,-3-2 0 0,3 0 0 15,0-3-448-15,2-2-96 0,-4-3-16 0,2 3 0 16,2 1-208-16,1-1 128 15,1-1-128-15,1 2 0 16,1 0-336-16,-1 5-176 0,0-1-16 0,0 1-16 0,-1-1 864 0,3 1 192 16,-1 1 16-16,1 0 16 0,1 0-544 0,-1 2 0 0,2 0 0 0,-2 2 0 0,0 3 0 0,-4-1 0 15,-7 4 0-15,9-2 0 0,-9 2 0 0,7 0 0 16,-7 0 0-16,9 3 0 0,-9-3 0 0,8 4-144 16,-8-4 144-16,6 9-128 0,-3 1 128 0,-1 0 0 15,-2-10 0-15,-2 13-128 0,-1 1 128 0,0 1 0 16,0-1 0-16,-1-2 0 0,0 1-384 15,-1 2 0-15,-2 0 0 0,-1-2 0 0,1-1 640 0,-1-1 128 16,0 1 16-16,2 0 16 0,-3-3-272 0,4-1-144 16,5-8 160-16,-8 5-160 0,1 1 192 0,7-6-48 15,-8 4-16-15,8-4 0 0,0 0 0 0,0 0 0 16,0 0 0-16,0 0 0 0,-3-7 64 0,2-3 0 16,1-1 0-16,4-1 0 0,4 0 16 0,-1-3 16 0,1 1 0 15,2 2 0-15,1 1-224 0,0-2-192 0,0-1 48 0,1 0 0 16,2 1 272-16,-1 1 48 0,-1 1 16 0,2 0 0 15,-3 0-192-15,2 0 0 0,1 2 0 0,-2 0 0 16,0 2 0-16,-2 0 0 0,-2 0 0 0,0 3 0 16,-8 4 0-16,0 0 0 0,0 0 0 0,9 5 0 15,-2 1-176-15,-2 3 176 0,-2 4-128 0,0-1 128 16,-1 2 0-16,-1 3-160 0,-1 2 160 0,1 0 0 16,-2 4-128-16,0-1 128 0,0-3 0 0,0 0 0 15,-2 4 0-15,2-2 0 0,1-2 0 0,-1-2 0 16,0-1 0-16,1-1 0 0,-1 0 0 0,0-1 144 15,-1-3-144-15,2-11 0 0,-1 11 0 0,1-11 128 16,1 9-960-16,-1-9-208 16,0 0-48-16</inkml:trace>
  <inkml:trace contextRef="#ctx0" brushRef="#br0" timeOffset="43757.604">20334 17573 6447 0,'0'0'576'0</inkml:trace>
  <inkml:trace contextRef="#ctx0" brushRef="#br0" timeOffset="44655.272">20220 17262 4607 0,'0'0'400'0,"0"0"-400"0,0 0 0 0,-5-11 0 16,2 2 2016-16,1 1 320 0,0-1 64 0,2 9 16 15,-3-9-1008-15,2 0-192 0,-3 1-32 0,4 8-16 16,0 0-96-16,0 0-32 0,0 0 0 0,0 0 0 16,0 0-96-16,0 0-32 0,-8 0 0 0,8 0 0 15,-7 0-176-15,-1 4-32 0,0 3-16 0,0 4 0 16,1 0-208-16,-2 2-32 0,0 3-16 0,1 3 0 15,-1 2 48-15,2 2 16 0,-2 0 0 0,3 1 0 16,-3 3-112-16,3-2-32 0,0 3 0 0,1-5 0 16,1-4 0-16,-1 1 0 0,1 1 0 0,2-2 0 15,1-2 16-15,0-2 0 0,-2-3 0 0,3 0 0 16,1-1-48-16,2-1-16 0,-3-10 0 0,3 6 0 0,-3-6 16 0,0 0 16 16,0 0 0-16,0 0 0 0,0 0 176 15,9 2 48-15,-9-2 0 0,9-6 0 0,-2-2-48 16,2-2-16-16,0-5 0 0,2 0 0 0,-2-3-240 0,1 0-32 15,2 0-16-15,-1-3 0 0,2-2-208 0,0 1 128 16,-1 0-128-16,1 2 0 0,0-2 0 0,0 1 0 16,0 2 0-16,1 3 0 0,1 0 0 0,-1 2 0 15,-1 0 0-15,0 4 0 0,-3 1 0 0,1 3 0 16,0 0 0-16,-2 3 0 0,0-1 0 0,0 4 0 16,0 4 0-16,0 0-160 0,-9-4 160 0,6 8-128 15,-2 4 128-15,-2-1-128 0,-3 1 128 0,2 2-128 0,3 2 128 16,-8 0-128-16,-3 3 128 0,-1 1 0 15,1 0 0-15,1 0-128 0,-4 0 128 0,1 0 0 0,0-5 0 16,0 0 0-16,2-3 0 0,-2 2 0 0,2-2 0 0,2-2 0 16,-1-2 128-16,6-8-128 0,0 0 128 0,0 0-128 15,0 0 0-15,0 0 128 0,0 0-128 0,0 0 0 16,0 0 192-16,4-10-16 0,-1-2-16 0,2-1 0 16,2-2 0-16,2-2 0 0,0-2 0 0,2-1 0 15,-1 0-160-15,1 1 0 0,1-2 0 0,1 1 128 16,0 0-128-16,4 3 0 0,1 1 0 0,2 4 0 15,0-1 0-15,-3 4 0 0,1 2 0 0,-3 3 128 16,-1 1-128-16,-1 3-144 0,-3 0 144 0,0 3-208 16,0 4 208-16,-4 3 0 0,2-1 0 0,-4 6 0 15,1 0-128-15,-2 2-48 0,-2 1 0 0,-1 3 0 0,-1-1 176 16,-1 5 0-16,1 1 0 0,-2-1 0 0,2-3 0 16,1 0 0-16,0-1 0 0,0-1-128 0,0 2 128 0,1-3 0 15,2-3 0-15,0-1 0 0,0 0 0 0,-1 0 0 16,3-1 0-16,-1-2-12208 15,2-2-2432-15</inkml:trace>
  <inkml:trace contextRef="#ctx0" brushRef="#br0" timeOffset="47689.466">5421 12167 2751 0,'0'0'128'0,"0"0"16"0,0 0-144 16,2-7 0-16,1-2 0 0,-3 9 0 0,0 0 1984 0,0 0 384 15,0 0 64-15,6-7 0 0,-4-3-1408 0,-2 10-304 16,0 0-48-16,0 0-16 0,4-7 0 0,-4 7 0 16,1-8 0-16,-1 8 0 0,0 0-192 0,0 0-32 15,0 0-16-15,0 0 0 0,0 0-256 0,0 0-160 16,-2 9 192-16,-1-2-192 0,3-7 128 0,-3 11-128 15,-1 1 0-15,0 3 0 0,2 1 144 0,-1 1-16 16,0-1-128-16,-3 4 192 0,4 3 0 0,-1 0-16 16,-1 0 0-16,-3 0 0 0,-2 1-16 0,0-1 0 15,4 0 0-15,0-1 0 0,-1-4-32 0,0 3-128 16,-2 1 192-16,3 0-64 0,-1-1-128 0,1-3 160 0,-1-4-160 16,2 3 160-16,1 2-32 0,-1-1 0 15,0-3 0-15,-2 3 0 0,0 0 64 0,0-2 16 0,-4 1 0 0,3-3 0 16,-1-2 32-16,0-2 0 0,0-1 0 0,2 0 0 15,-1 2 96-15,7-11 32 0,0 0 0 0,0 0 0 16,-5 7-192-16,5-7-48 0,0 0 0 0,0 0 0 16,0 0 128-16,0 0 32 0,-1 7 0 0,1-7 0 15,0 0 0-15,0 0 0 0,0 0 0 0,9-3 0 16,2 1-96-16,2 0 0 0,2 0-16 0,4 0 0 16,2 1-176-16,0 0 0 0,0 1 0 0,3-1 128 15,1-1-128-15,3 2 0 0,0 2 0 0,2-2 0 16,-1-4 128-16,-3 1-128 0,0 3 128 0,0-1-128 15,-2-4 0-15,-1 2 0 0,-1-1 128 0,-3 3-128 0,-2 2 0 16,-4 0 0-16,0-2 0 0,-2 2 0 0,0 1 0 16,-11-2 0-16,6 7 0 0,-3-1-12272 15</inkml:trace>
  <inkml:trace contextRef="#ctx0" brushRef="#br0" timeOffset="58564.012">12206 4202 27871 0,'-14'-12'1232'0,"3"5"256"0,-2 1-1184 0,-1 0-304 0,0 2 0 0,-1-2 0 16,-3 0 0-16,-1 0-144 0,0 2 16 0,-4 2 0 0,-2-2 320 0,-3 4 64 15,-4-2 0-15,-1 1 16 0,-5-1-64 16,-1 0-16-16,-7-2 0 0,-1 1 0 0,-3-2-64 0,-1-1-128 16,0 1 176-16,-4 1-176 0,-3 4 192 0,-3 0-192 15,-5-1 192-15,-1-2-192 0,-2-4 144 0,-2 3-144 16,-1 2 0-16,-1-1 144 0,-9-1-144 0,2-1 192 15,1 0-192-15,-1 1 192 0,-3-1 64 0,-1 1 0 16,1-2 16-16,-2 1 0 0,1-2 112 0,-2 2 0 16,-5 2 16-16,-1-2 0 0,-3 0-64 0,0 1-16 15,-2 3 0-15,1 0 0 0,-4-2-96 0,1 0-32 16,-1-1 0-16,-1 3 0 0,-6 1-192 0,3 1 144 16,3 1-144-16,-5-2 128 0,-3-1-128 0,-1 0 0 15,0-1 0-15,-3 0 0 0,-4-1 0 0,-1 1 0 16,5 0 0-16,-4 1 0 0,-3 1 0 0,4 0 0 15,6 1 0-15,-5 0 0 0,-2-1 0 0,3 0 128 0,9-1-128 0,-3 1 0 16,-5 2 128-16,5 0-128 0,6 0 128 0,-5-2-128 16,1-2 192-16,4 2-32 0,1 2-16 0,1-2 0 15,-1-2 64-15,0 2 16 0,2 2 0 0,2 0 0 16,-1 0 16-16,0 1 0 0,0 1 0 0,1 1 0 16,6 2-48-16,-3 1-16 0,-3 0 0 0,1 2 0 15,0-1-176-15,2 1 160 0,2 3-160 0,-1 1 160 16,1 2-160-16,6-1 0 0,7 0 0 0,-2 1 128 15,-5 1-128-15,4-1 128 0,6 1-128 0,2 0 128 16,2 0-128-16,0-1 0 0,1 1 0 0,3-2 128 16,1 2-128-16,6-3 0 0,2-1 0 0,8 0 0 15,-1 0 0-15,2 0 0 0,0-4 0 0,2 1 0 16,2 0 0-16,1-1 0 0,1 0 128 0,5-1-128 0,1-3 0 16,5 1 0-16,2 0 0 0,3 1 0 0,-1-2 128 0,1 1-128 15,1-4 0-15,0 3 128 0,1 3-128 0,3 1 0 16,-1 0 144-16,2-2-144 0,-2-1 0 0,2 3 128 15,1-3-128-15,1 3 0 0,0 1 0 0,3 1 0 16,0 0 0-16,2 1 128 0,1 2-128 0,3 1 0 16,0-1 0-16,2 0 0 0,1 2 0 0,1-1 0 15,1 1 0-15,0-2 0 0,1 7 0 0,-1 1 0 16,1 3 0-16,2 1 0 0,-3 2 0 0,2 2 0 16,-1 2 0-16,-2 6 0 0,-2 7 0 0,0 4 0 15,0 0 0-15,-3 2 0 0,1-1 0 0,-1 2 0 16,1 2 0-16,-3 4 0 0,-2 6 0 0,1 3 0 15,2 2 0-15,-2 1 0 0,-1-3 0 0,-1 2 0 0,1 4 0 0,0 5 0 16,3 6 0-16,-1-1 0 0,0-5 0 0,0 6 0 16,3 6 0-16,2-1 0 0,-2-3 0 0,1 3 0 15,0 3 0-15,1 0 0 0,1 0 0 0,2-3 0 16,-1-4 0-16,2 4 0 0,-2 4 0 0,1-1 0 16,0-2 0-16,0 3 0 0,3 5 0 0,0-1 0 15,-5-2 0-15,3-1 0 0,-1 1 0 0,1 3 0 16,-1 3 0-16,-3-1 0 0,3-2 0 0,-4 3 0 15,1 7 0-15,1-6 0 0,-3-5 0 0,1 2 0 16,-2 3 0-16,0-2 0 0,0-1 0 0,0 2 0 16,0-2 0-16,0-3 0 0,-1-1 0 0,0 1 128 15,4-2-128-15,-4 3 0 0,2 0 0 0,0-6 0 0,0-4 0 16,2 1 0-16,1 0 0 0,-2-2 0 0,0 0 0 0,1-4 0 16,-2-1 0-16,-1 2 0 0,-3 1 0 0,0-4 0 15,4-4 0-15,-2 0 128 0,1 0-128 0,1 1 0 16,1 0 0-16,0-5 0 0,2-5 0 0,0-3 0 15,0-2 0-15,2-2 0 0,0 2 0 0,-2-3 0 16,2 0 0-16,-1-5 0 0,4-5 0 0,0-2 0 16,-1 0 0-16,-1-2 0 0,1 0 0 0,1 2 0 15,1 0 0-15,-2-2 0 0,0-3 0 0,3-2 0 16,1-3 0-16,1-2 0 0,0-2 0 0,4-1 0 16,-2 2 0-16,1-4 0 0,-1-6 0 0,3 1 0 15,1 0 0-15,3 2 0 0,0 3 0 0,1-5-160 16,1-3 160-16,2-1 0 0,1 3-128 0,1-4 128 15,-2-2 0-15,4-1 0 0,4-3 0 0,3 1-128 16,1 3 128-16,-1-3 0 0,1-3 0 0,2 1 0 0,-4 1 0 0,3-2 0 16,2-2 0-16,3-1 0 0,2 1 0 0,1 1 0 15,1 0 0-15,5 3 0 0,3-1 0 0,3-2 0 16,5-2 0-16,-2-1 0 0,1 2 0 0,3 2 0 16,-3 2 0-16,8-1 0 0,4 0 0 0,3 1 0 15,2 3 0-15,1-3 128 0,1-3-128 0,4 0 0 16,7 1 0-16,1 0 0 0,1 1 128 0,3-2-128 15,-2-2 0-15,4 0 0 0,1 1 0 0,0 0 0 16,1-1 0-16,0-2 0 0,1 1 0 0,4 3 0 16,0 1 0-16,0-1 0 0,0-1 0 0,1 1 0 15,0 0 0-15,1 0 0 0,0-1 0 0,2 2 0 16,1 1 0-16,1 0 0 0,-5 1 0 0,2-3 0 16,2-1 0-16,2-2 0 0,1 1 0 0,3 0 0 15,1 0 0-15,0-2 0 0,1-1 0 0,0-1 0 0,0 1 0 0,-1-1 0 16,0 2 0-16,3-1 0 0,0 1 0 0,1-1 128 15,2-2-128-15,-2 3 0 0,-1 2 0 0,4-3 0 16,1-4 0-16,1 3 0 0,-4 0 0 0,4 0 0 16,0-2 0-16,2-2 0 0,-2-2 0 0,5-1 128 15,5 1-128-15,1 0 0 0,-2 1 0 0,3-2 0 16,-1-1 128-16,4-1-128 0,1-2 0 0,0 1 0 16,-1-1 0-16,1 1 0 0,0-1 0 0,-1 2 0 15,0 1-128-15,1-1 128 0,-2-3 0 0,1-1 0 16,2 0-128-16,-2 4 128 0,-2-2 0 0,3 1 0 15,6 4 0-15,-4-3 0 0,-3-1 0 0,1-1 0 16,-2 2 0-16,3-2 0 0,0 0 0 0,0 0 0 0,1 2 0 16,1 0 0-16,2-2 0 0,-3 1 0 0,-2-2 0 0,5 1 0 15,6-1 0-15,0 1 0 0,-4 0 0 0,1 0 0 16,-1 1 0-16,3-2 0 0,3-4 0 0,-1 2 0 16,-7 4 0-16,5-1 0 0,-1-3 0 0,1 4 0 15,2-1 0-15,-5 2 0 0,-7 1 0 0,2-1 0 16,2 1 0-16,-2 1 0 0,-5-1 0 0,1-1 0 15,-4 1 0-15,0-1 0 0,-4 0 0 0,0 2 0 16,-2 3 0-16,0-2 0 0,0-3 0 0,-1 0 0 16,-5 4 0-16,1 0 0 0,1-3 0 0,-3 2 0 15,-2 2 0-15,2-3 0 0,-2-4 0 0,0 2 0 16,-2 4 128-16,-3-2-128 0,-1-1 176 0,-1 0-176 16,3 2 0-16,-4 0 0 0,-4 0 0 0,3 0-192 0,2-2 192 15,-7 3 0-15,-4-1 0 0,3-1 0 0,-1-1 0 0,-2 2 0 16,-4 3 0-16,2-2 0 0,-1-3 0 0,1-3 0 15,1 2 0-15,-6 2 0 0,-1 2 0 0,-1-1 0 16,2-3 0-16,-1 1 0 0,-6 0 0 0,-3 1 0 16,-4 1 0-16,3-2 0 0,-2-2 0 0,2 0 0 15,0 1 0-15,-4 3 0 0,-2 1 0 0,-2-2 0 16,-1-3 0-16,0 4 0 0,1 2 0 0,-1 2 128 16,-5-3-128-16,1 2 0 0,-4 2 0 0,4-2 0 15,4-1 0-15,-2 2 0 0,-3-1 0 0,-3 1 0 16,-5 2 0-16,1-2 0 0,-1-1 128 0,4-1-128 15,2 0 0-15,-1 1 0 0,-1 2 0 0,-3-1 0 16,0-1 0-16,-3 0 0 0,-4 0 0 0,1-1 0 16,2 0 0-16,1 1 0 0,-1-1 0 0,2 0 0 0,-3-1 0 0,-3 2 0 15,-3 1 0-15,-1 0 0 16,-2-3 0-16,0 2 0 0,3 0 0 0,0 2 0 0,-3 0 0 0,2-1 0 16,-1 1 0-16,-2-1 0 0,2 0 0 0,-6 0 0 15,-2 3 128-15,-1-2-128 0,-3 2 0 0,1-2 0 16,2 1 0-16,0-2 0 0,-1 0 0 0,1-1 0 15,-1 1 0-15,0 0 0 0,0 0 0 0,-1-1 0 16,-2 0 0-16,0-2 0 0,-3 0 0 0,-2 0 0 16,-2 0 0-16,0 0 0 0,-1-2 0 0,-3 1 0 15,0-1 0-15,-2-1 0 0,1-2 0 0,0 1 0 16,0-1 0-16,-1-4 0 0,-1-6 0 0,3 0 0 16,0-6 0-16,1 0 0 0,-1-1 0 0,2-4 0 0,1-6 0 15,-2 1 0-15,-3 0-128 0,1-2 128 0,0-1 0 0,-1 2 0 16,-1 0 0-16,-1-1 0 0,2-3 0 15,0-1 128-15,-2-3-128 0,-1-2 0 0,-2-3 0 0,-1-2 0 16,-2 1 0-16,2 1 0 0,-3 0 0 0,-1-3 0 16,1-2 0-16,0-6 0 0,1-4-144 15,-4 0 16-15,1-3 0 0,1-1 0 0,0-1 0 0,0-6 0 16,-1-5 0-16,2-3 0 0,0-3 128 0,3 1-208 16,-1-1 80-16,1-2 128 0,-1-8-192 0,3 2 192 15,0 6-192-15,1 0 192 0,-2-3-128 0,1-1 128 16,0 1 0-16,-2 2 0 0,1 2 0 0,0-4 0 15,-1-2 0-15,0 2 0 0,-5 2 0 0,1 1 0 16,2 0 0-16,-1-2 0 0,-1-4 0 0,1 2 0 16,-1 1 0-16,1-1 0 0,-2-1 0 0,-2-1 0 15,0 2 0-15,1-3 0 0,-3 1 0 0,-2 0-144 0,1 2 144 16,0 1-160-16,1-1 160 0,-2 3 0 0,0 4-144 0,-3 0 144 16,0-1 0-16,2 3 0 0,0 2 0 0,-1 1 0 15,1 0-128-15,1 3 128 0,-2-1 0 0,2 2 0 16,-3 4 0-16,1-1 0 0,1-3 0 0,0 2 0 15,-2 0-160-15,1 2 160 0,-1 4 0 0,0-2-144 16,-2-5 144-16,2 1 0 0,-3-2 0 0,3 6 0 16,-3 5 0-16,1 0 0 0,0 1 0 0,-1-1 0 15,0 0 0-15,1 1 0 0,-2 6 0 0,1-1 0 16,1 2 0-16,0 2 0 0,-3 0 192 0,2 4-64 16,2 2-128-16,-1-4 0 0,-1-5 128 0,1 6-128 15,1 6 0-15,-1 3 0 0,2 2 0 0,-2 0 0 0,1-4 0 16,-2 1 0-16,-1-2 0 0,2 0-128 0,0-6 128 15,3 6-160-15,-3 1 160 0,0 4-160 0,1 0 160 0,-2 2-160 16,1 1 160-16,2 2-160 0,-1-1 160 0,-1 1 0 16,-3 0 0-16,-1 3 0 0,2 3 0 0,-1 1 0 15,-5 1-144-15,0 1 144 0,2-1 0 0,-2 3 0 16,-4 2-144-16,-2 0 144 0,-2-1 0 0,-1 3-160 16,-1 1 160-16,-4 1-128 0,2 0 128 0,-3 0-128 15,0 3 128-15,-3-1-128 0,-8-2 128 0,-3-2 0 16,-9 1 0-16,-2-1-128 0,-6 2 128 0,-1 0-128 15,0 2 128-15,-5-3-128 0,-4-4 128 0,-7 2 0 16,-10-1 0-16,0 2-128 0,2 3 128 0,-8-2 0 0,-11-1 0 16,2-2 0-16,2-2 0 0,-7 1 0 0,-4 1 0 15,2 0 128-15,3 0-128 0,-3 0 0 0,-7-1-128 16,2-1 128-16,2 0 0 0,-5 0 0 0,-5-1 0 0,2-2 0 16,-1-5 0-16,-3 3 0 0,-6-2 0 0,5 0 128 15,2-4-128-15,-3 2 0 0,-1 1 0 0,-4 1 0 16,-1 0 0-16,3-1 128 0,3 3-128 0,-5 1 0 15,-7 1 0-15,6-2 0 0,3-1 0 0,-2 2 0 16,-4 3 0-16,0-3 0 0,2-1 0 0,1 1 128 16,5-3-128-16,-4 3 0 0,0-1 0 0,1-1 0 15,4 2 0-15,1 1 0 0,-4-1 0 0,3 3 0 16,4 3 0-16,-2 1 0 0,-4-1 0 0,4 2 0 16,3 2 0-16,-2 0 0 0,-2 2 0 0,2 1 128 15,-4-1-128-15,3 2 0 0,-1 2 0 0,1 0 0 0,-3-1 0 16,5 2 0-16,4 3 0 0,-1-1 0 15,-3-1 0-15,4 0 0 0,5 0 0 0,0 2 0 0,0 1 0 0,5 1 0 16,2 2 0-16,0-1 0 0,-2-2 0 0,2-1 0 16,3 5 128-16,1 4-128 0,2-2 144 15,-2 2-144-15,-4 2 192 0,3-1-192 0,-2 2 144 0,2-1-144 16,-3 1 0-16,6 1 144 0,1-4-144 0,1 3 0 16,-5 0 0-16,6 1 0 0,-1-2 0 0,2-1 0 15,0 1 0-15,-1 0 0 0,3-1 0 0,3-3 0 16,4-3 0-16,0 1 0 0,3 3 192 0,5-2-64 15,4-2 0-15,2 0 0 0,-2-1-128 0,-1 1 160 16,1 2-160-16,6 1 160 0,3 0-160 0,4 2 0 16,1 3 0-16,4 2-11264 15,1-1-2256-15</inkml:trace>
  <inkml:trace contextRef="#ctx0" brushRef="#br1" timeOffset="138571.922">3623 4338 16575 0,'-8'-4'1472'0,"-1"0"-1168"15,-1-1-304-15,4-1 0 0,0 0 144 0,0 3-16 16,-3 0-128-16,-1-1 192 0,-5-1 0 0,-1-1-16 15,1 4 0-15,-1-1 0 0,-6 1 96 16,0-2 32-16,-1 0 0 0,-1 1 0 0,-1 0 32 0,-3 1 16 16,-3-1 0-16,-3 1 0 0,-3 3-128 0,-3-1-32 15,0-1 0-15,-3 3 0 0,0 2 80 0,2 1 16 16,2-3 0-16,0 2 0 0,1-2-32 0,0 1-16 16,1-2 0-16,0-1 0 0,-1 0-112 0,4 0 0 15,2-1-128-15,0 0 192 0,3 1-48 0,2-2-16 16,1 0 0-16,-1 0 0 0,5 0 112 0,2 1 16 15,3 0 0-15,0-2 0 0,2 0 96 0,3 0 32 16,1 1 0-16,2-1 0 0,1 2-16 0,8 1 0 16,-6 0 0-16,6 0 0 0,0 0-160 0,0 0-16 15,0 0-16-15,-4 8 0 0,4-8-176 0,-1 9 0 0,0 1 0 16,1 2 0-16,1 2-144 0,1 3 144 0,1 0 0 0,0 4 0 16,-1 3 0-16,4 5-128 0,-3 2 128 0,1 6 0 15,1 6 0-15,1 7 0 0,1 5 0 0,0 3 0 16,-1 2 0-16,1 5 0 0,-5 3 0 0,2 7 0 15,0 6 0-15,-2 1 0 0,-1-1 0 0,-2 7 0 16,-1 6 128-16,-2 1-128 0,0 1 0 0,-2-1 144 16,2 0-144-16,0 0 0 0,-2 2 0 0,2-1 0 15,-1-5 144-15,3 4-144 0,0 1 160 0,-2-2-160 16,-1-3 304-16,2 4-48 0,1 4 0 0,-3 1 0 16,1 2 16-16,-1 2 0 0,0 1 0 0,1 3 0 15,-1 0-80-15,2 1 0 0,-6-1-16 0,2 0 0 16,0 6-32-16,-1-2 0 0,-5 1 0 0,1-1 0 15,0 0-144-15,-2-2 128 0,2-2-128 0,-2 2 128 16,-2 4 0-16,-1-5-128 0,-1-5 192 0,2 4-64 0,-2-2-128 0,3-1 0 16,3 0 144-16,-1-3-144 0,-6-1 224 0,4 0-32 15,1-2 0-15,1 0 0 0,-2 3-192 0,2-6 176 16,-1-1-176-16,1 3 160 0,-1 1-160 0,0-2 192 16,-2-3-192-16,0 2 192 0,-1-1-192 0,0-2 0 15,-3-2 0-15,0-1 128 0,0-5-128 0,0 1 0 16,2 2 0-16,-3-4 128 0,1-6-128 0,1-1 0 15,2-1 144-15,-1-3-144 0,0-1 0 0,2-3 0 16,-1-5 0-16,3-5 128 0,2 0-128 0,0-5 0 16,1-3 128-16,0-2-128 0,0-3 128 0,-1-1-128 15,3-2 128-15,-1-5-128 0,-1-2 0 0,1-4 128 16,3-2-128-16,-2-1 0 0,0-3 0 0,-1-1 144 16,3-1-144-16,-1-1 0 0,1 0 0 0,-3 0 0 15,4 0 0-15,-2-1 0 0,2-1 0 0,-1 0 0 0,-1 1 0 0,1-3 0 16,2-4 0-16,0 0 0 0,0 2 0 0,2-2 0 15,-2-1 0-15,3-2 0 0,-2-1 0 0,1-1 0 16,-1-3 0-16,4-7 0 0,0 0 0 0,0 9 0 16,1 0 0-16,-1-9 0 0,0 0 0 0,6 8 0 15,-6-8 0-15,10 6 0 0,1-3 0 0,-2 2 0 16,4 1 144-16,0-1-144 0,3-1 0 0,5 1 144 16,3-1 32-16,5-2 0 0,2-1 0 0,6 2 0 15,6-2 48-15,4-1 16 0,3-1 0 0,3-2 0 16,-1 0-32-16,6 1 0 0,2 2 0 0,3-3 0 15,1 0-64-15,3 1-16 0,2-1 0 0,-4 1 0 0,-2-1-128 0,3 5 0 16,1-2 0-16,-3 2 128 16,-2 0-768-16,0 2-176 15,-8 0-16-15,-4 0-14944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35:14.7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8608 3205 10479 0,'-11'4'448'0,"11"-4"128"0,0 0-576 0,0 0 0 16,0 0 0-16,0 0 0 0,0 0 688 0,-7-2 16 15,7 2 16-15,0 0 0 0,0 0-480 0,0 0-112 16,0 0 0-16,0 0-128 0,0 0 192 0,0 0-192 15,0 0 192-15,0 0-192 0,0 0 256 0,0 0-64 16,0 0-16-16,0 0 0 0,0 0 128 0,10-3 16 16,-10 3 16-16,11-2 0 0,1 1 240 0,0 0 32 15,2-1 16-15,1 2 0 0,2 1 80 0,-1-1 0 16,-1-1 16-16,3 0 0 0,1 1-128 0,3-1-16 0,-2-3-16 0,3 2 0 16,1 2-176-16,3-1-48 0,-1-1 0 0,3-2 0 15,4 1-128-15,4-1-16 16,-2 2-16-16,2-2 0 0,1-1-176 0,0-1 192 0,1 2-192 0,0-1 192 15,1 1-192-15,2 0 160 0,-2-1-160 0,2 2 160 16,1-5-160-16,3 5 0 0,0 1 0 0,1-3 128 16,-1 0-128-16,0-1 0 0,-4 2 0 0,3 1 0 15,0-1 0-15,0 1 128 0,-1 1-128 0,2-1 0 16,4 0 128-16,-1 2-128 0,2 1 0 0,-4-1 128 16,1-1 0-16,-2 0 0 0,3 1 0 0,2 2 0 15,-3-2-128-15,4 0 160 0,0-1-160 0,-1 2 160 16,0 3-160-16,-1-1 0 0,2 0 0 0,1-1 0 15,-2-1 144-15,3 1-144 0,2 3 160 0,0-2-160 16,-6-2 0-16,1 2 0 0,-1 2 0 0,1 0 0 0,2-3 0 0,0 0 0 16,-5 0 0-16,3 2 0 0,-1-1 0 0,0 1 0 15,-2-1 0-15,0 0 144 0,-1 0-16 0,0-1-128 16,3 3 192-16,-1-3-64 0,0-2-128 0,-1 1 192 16,-2-1-192-16,-1 1 192 0,-2 0-48 0,2 0 0 15,0-3 0-15,-1 3 0 0,0 0 16 0,0 0 0 16,4 0 0-16,0 4 0 0,-4-2-32 0,-2 0 0 15,-1 0 0-15,-2-1 0 0,1-1-128 0,2 0 0 16,-2 0 144-16,4 0-144 0,4 1 0 0,-4 1 0 16,0-2 0-16,0 1 128 0,-5 2-128 0,2-2 0 0,1 1 0 15,-3 0 128-15,3-2-128 0,1 0 0 0,-1 0 0 0,1 0 0 16,-1 0 0-16,-1-2 128 0,0-1-128 16,-1 1 0-16,-3-2 128 0,2 2-128 0,-5 0 128 15,2 0-128-15,2 1 176 0,0 0-48 0,-1 0 0 0,3-2 0 16,1 1 32-16,-4 1 0 0,0 0 0 0,0 0 0 15,-2 0 0-15,-1 0 0 0,-1 1 0 0,2-1 0 16,-1-1-160-16,-1 1 192 0,-2 0-192 0,2 1 192 16,4 1-192-16,-1 0 0 0,-2 1 0 0,-1-1 0 15,-1 0 128-15,-2-1-128 0,1 0 0 0,-1 1 128 16,0 1-128-16,0 0 0 0,0-1 144 0,0-1-144 16,-2 3 0-16,2-3 128 0,1 0-128 0,-1 1 0 15,0 1 128-15,-1 0-128 0,0 1 160 0,-2 0-160 16,1-1 0-16,-1 0 128 0,-4 1-128 0,3-2 0 15,-1-2 0-15,1 0 0 0,1 0 128 0,0 1-128 16,-3 0 0-16,2 0 0 0,-1 0 128 0,1 0-128 0,2 0 0 0,-1 0 128 16,-4 0-128-16,2 1 0 0,-3-2 144 0,1 1-144 15,-3-1 128-15,-1 1-128 0,1 0 128 0,0-2-128 16,-1-2 0-16,0 2 128 0,2 1-128 0,-3-1 192 16,1-1-192-16,-1 2 192 0,1 1-192 0,1 0 0 15,-3 0 0-15,2-3 0 0,2 2 0 0,-1-1 0 16,-5-1 128-16,2 1-128 0,-1 2 0 0,2-2 0 15,-1 2 0-15,1 0 128 0,-3-1-128 0,1 1 0 16,-1-1 0-16,0 0 0 0,-1-2 0 0,-1 2 0 16,0 1 0-16,2 0 0 0,-4-1 0 0,1 1 0 15,0-1 0-15,-1 1 0 0,-2 0 128 0,0-2-128 0,0 0 0 16,0 1 128-16,1 1-128 0,-1 0 128 0,1-1-128 0,0 0 128 16,-1 0-128-16,1 2 128 0,0 1-128 0,2-1 128 15,-1-1-128-15,1 0 0 0,-3 0 0 0,2 0 0 16,2 0 0-16,1 0 0 0,-6 0 0 0,2 0 0 15,0 1 0-15,1 2 128 0,0-1-128 0,1-1 0 16,-2-2 0-16,2 1 0 0,-1 0 0 0,-1 1 0 16,-10-1 0-16,10 0 0 0,0-1 0 0,-2 1 0 15,-8 0 0-15,7 1 0 0,-7-1 0 0,8 0 0 16,-8 0 128-16,8 0-128 0,-8 0 128 0,0 0-128 16,9 1 0-16,-9-1 0 0,0 0 128 0,7 0-128 15,-7 0 0-15,0 0 0 0,0 0 0 0,0 0 0 16,0 0 0-16,0 0 0 0,0 0 0 0,0 0 0 0,0 0 0 15,0 0 0-15,0 0 0 0,0 0 0 0,0 0 0 16,0 0-192-16,0 0 32 0,0 0 16 16,4 10-656-16,-4-10-128 15,0 0-32-15,0 0-8688 0,-3 10-1744 0</inkml:trace>
  <inkml:trace contextRef="#ctx0" brushRef="#br0" timeOffset="1847.295">17038 2737 11055 0,'-7'-6'976'0,"1"2"-784"16,6 4-192-16,0 0 0 0,-6-8 752 0,0 2 96 16,6 6 32-16,0 0 0 0,0 0-480 0,0 0-80 15,0 0-32-15,0 0 0 0,0 0-288 0,0 0 0 16,0 0 0-16,0 0 0 0,0 0 0 0,0 0 0 15,0 0 0-15,0 0 0 0,6 10 0 0,-4-2 0 16,-2-8 0-16,4 12 0 0,0-1 0 0,0 3 0 16,-3 1 0-16,0 3 0 0,-1 1 0 0,0 3 0 15,-1 2 0-15,1 2 0 0,-4 4 192 0,0-1 0 16,1 1-16-16,0-2 0 0,-3-1 80 0,3 1 32 16,1-1 0-16,0-2 0 0,-2-2-16 0,3 1 0 0,0-2 0 0,-1 1 0 15,2 0 0-15,0-1 0 0,0-4 0 16,0 2 0-16,0-4 16 0,3-3 0 0,-2-1 0 0,-1-1 0 15,0 0-32-15,1-2 0 0,2-2 0 0,-3-7 0 16,0 0 128-16,0 0 0 0,0 0 16 0,7 4 0 16,-7-4 112-16,9 3 32 0,1-1 0 0,-2-2 0 15,2-2-96-15,1-1-32 0,1 1 0 0,1-3 0 16,0 0-192-16,2-1-32 0,3-2-16 0,1 5 0 16,3-1-176-16,-2-2 0 0,0-1 144 0,5 3-144 15,2 5 0-15,1 0 144 0,0-3-144 0,2 1 0 16,0 1 128-16,-1 0-128 0,0-1 0 0,1-1 0 15,2-3 0-15,1 2 0 0,1 0 128 0,3 1-128 16,-1-1 0-16,4 1 0 0,-2 2 128 0,3-1-128 16,1-1 0-16,-1 1 0 0,-2-1 0 0,-1 1 0 0,2-1 0 0,-1 1 0 15,0-1 0-15,3 1 0 0,1 1 0 0,0-2 0 16,0 1 0-16,-2 2 0 0,-3 2 0 0,1-1 0 16,-2-2 0-16,2 0 0 0,1 0 128 0,1 0-128 15,1 0 0-15,0 0 0 0,-1-1 128 0,-1 1-128 16,1 1 0-16,-1 2 0 0,1-2 160 0,0 0-160 15,-3 1 128-15,3-4-128 0,2-4 0 0,-2 2 0 16,-1 2-144-16,3 1 144 0,-2 1 0 0,1 1 0 16,-2 0 0-16,-3-1 0 0,-1-4 0 0,2 1 0 15,-3 0 160-15,0 1-32 0,1-1-128 0,-1 0-128 16,3-5 128-16,-1 4-192 0,-2 4 192 0,2 0 0 16,0 0 0-16,-4 0 0 0,0 0 0 0,0 0 144 15,-1 2-144-15,1-4 0 0,2 1 224 0,0 0-64 16,3 0-16-16,0 1 0 0,-2 0-144 0,3 1 0 0,-4 0-160 0,0 0 160 15,0-1 0-15,-4 0 0 0,-1-1 0 0,0 1 0 16,-2 1 0-16,0 3 0 0,1-1 0 0,-4-2 0 16,1-2 0-16,2 0 0 0,0 2 0 0,0 1 0 15,-3 1 0-15,-1-1 0 0,-2-1 0 0,3 4 0 16,-5-1 0-16,2 0 0 0,-1-2 0 0,0 1 0 16,-2 1 0-16,1 0 0 0,-2-2 0 0,1-1 0 15,0-1 0-15,3 1 0 0,-3 0 128 0,0 1-128 16,0 0 0-16,0-2 0 0,-2 0 0 0,-1 0 0 15,-1 1 128-15,1-1-128 0,-1-1 0 0,-3 1 0 16,0 0 144-16,-1 0-144 0,-1 0 0 0,-2 0 144 16,2 0-16-16,0 1-128 0,-2 0 192 0,2 1-64 15,-1-1-128-15,1-1 160 0,0-2-160 0,-1 2 160 0,-1 2-160 0,-8-2 0 16,8-1 0-16,-8 1 0 0,10-1 0 0,-1 0 128 16,-9 1-128-16,9-1 0 0,-9 1 0 0,7-5 0 15,-7 5 128-15,9 0-128 0,-9 0 128 0,10-2 0 16,-4-1 0-16,-6 3 0 0,9-4-128 0,-9 4 0 15,6-4 0-15,-6 4-176 0,8 2 176 0,-8-2 0 16,6-4 0-16,-6 4 0 0,8-5 0 0,-8 5 0 16,0 0 0-16,9-1 0 0,-9 1 128 0,6-4-128 15,-6 4 160-15,7-3-160 0,-7 3 144 0,0 0-144 16,0 0 128-16,0 0-128 0,7-5 160 0,-7 5-160 16,7-5 192-16,-7 5-192 0,0 0 192 0,0 0-64 15,0 0 0-15,7-5-128 0,-2 1 176 0,-5 4-176 16,5-7 160-16,-5 7-160 0,0 0 0 0,6-4 0 0,-6 4 0 15,5-7 0-15,-5 7 0 0,5-6 128 0,-5 6-128 16,5-8 0-16,-1 0 208 0,2 1-48 0,-5-3-16 16,3 3 0-16,-4 7 32 0,10-5 0 0,-5-3 0 0,3-2 0 15,-3-1 48-15,-1-2 16 0,-1-3 0 0,2 2 0 16,-3 0 176-16,1 0 32 0,2-2 16 0,-1 0 0 16,-2-3-64-16,-2 0-16 0,-1 2 0 0,1-1 0 15,1 0-96-15,-1 3-32 0,-2-3 0 0,2 3 0 16,1 2-256-16,-1 0 160 0,-3 1-160 0,1 1 128 15,0 1-128-15,2 2-176 0,0 8 48 0,0 0 0 16,-7-2-1408 0,-1 5-256-16,0 4-64 0,0 4-12768 0</inkml:trace>
  <inkml:trace contextRef="#ctx0" brushRef="#br0" timeOffset="5590.926">5141 4516 13823 0,'-6'-10'1216'0,"6"10"-960"0,-5-9-256 0,5 9 0 0,-5-8 960 0,3 3 128 16,2 5 48-16,0 0 0 0,0 0-944 0,0 0-192 16,0 0 0-16,0 0 0 0,0 0 0 0,0 0 0 15,0 0-144-15,0 0 144 0,0 0 0 0,0 0-176 16,0 0 176-16,-2 8-128 0,2-8 128 0,-4 16 0 16,1 0 0-16,1 2 0 0,1 2 0 0,2 1 0 15,-2 1 0-15,1 2 0 0,2 2 0 0,0 4 0 16,1 3 0-16,1 1 0 0,-3 0 0 0,1 0 0 15,-1 3 192-15,2 5-64 0,-2 7 112 0,0 3 16 16,0 3 16-16,2 4 0 0,-1-3-16 0,1 3-16 16,-3 3 0-16,1 1 0 0,2-1-48 0,-1 0-16 15,-1-1 0-15,0-4 0 0,4-3 80 0,-5-2 32 16,0 0 0-16,0 1 0 0,0 1 160 0,-1 0 48 0,-3-4 0 0,2 0 0 16,0-3-48-16,0-3 0 0,-3-5 0 0,3-2 0 15,-1 2-192-15,2-3-32 0,-1-5-16 16,-1 2 0-16,2-1-208 0,0-1 128 0,0-3-128 0,1-2 0 15,0-3 0-15,0-3 0 0,1-5 0 0,1-2-160 32,1 0-1536-32,0-3-304 0,-3-10-64 0</inkml:trace>
  <inkml:trace contextRef="#ctx0" brushRef="#br0" timeOffset="6288.042">4117 6119 12895 0,'-6'-3'1152'0,"1"-1"-928"0,-1-1-224 0,6 5 0 16,0 0 1648-16,0 0 272 0,0 0 64 0,0 0 16 15,0 0-1584-15,0 0-416 0,0-6 0 0,0 6 128 16,9-5-128-16,1 2-192 0,-1 1 64 0,2 0 0 16,1-3 128-16,0 1 0 0,1-1-144 0,-1 1 144 15,7 2 0-15,-2 0 0 0,0-2 0 0,3 0 128 16,3-3-128-16,-2 2-192 0,2 1 32 0,1-2 16 16,4-3 144-16,-2 0 0 0,7 2 0 0,0-1-128 15,1 5 128-15,2-2 0 0,2 0 0 0,0 0-128 16,2 2 128-16,1-1 0 0,4-3 0 0,2-2 0 15,1 1 224-15,3 1-32 0,-3 7 0 0,2-5 0 0,-1-2-192 16,0 0 176-16,0-1-176 0,3 2 160 0,5-1-160 16,-1 1 0-16,-1-1 0 0,5-2 128 15,0 1-128-15,1 0 0 0,-2-1 0 0,4-1 0 0,5 0 0 16,1 1 0-16,3-1 0 0,-2 2 0 0,-3-1 0 0,3 0 0 16,1-1 0-16,4 1-176 0,1 0 176 0,-5 1 0 15,1-1 0-15,-1 0 128 0,4 0-128 0,0 3 0 16,1 1-128-16,0-1 128 0,-3 0 0 0,1 0 0 15,0 0 0-15,1 3 0 0,2-1 0 0,-3 0 224 16,-1-3-48-16,-3 3-16 0,1 1 128 0,-1-1 32 16,1 1 0-16,0 2 0 0,-1 1 64 0,0 0 0 15,-5-2 16-15,-2 2 0 0,3 1-208 0,0 1-64 16,2 1 0-16,-7 0 0 0,-4-3-128 0,-2 1 0 16,-1-1 0-16,-2 0 128 0,-3 0-128 0,-2 1 0 15,-3 0-160-15,-5 0-6832 0,0-1-1376 16</inkml:trace>
  <inkml:trace contextRef="#ctx0" brushRef="#br0" timeOffset="13029.579">4481 6518 911 0,'0'0'0'0,"0"0"0"0,0 0 0 0,0 0 0 15,9 5 3824-15,-2-2 672 0,-7-3 144 0,11 3 32 16,1-3-3776-16,0 0-736 0,-3-2-160 0,1 0 0 16,2-1 0-16,-3 0 160 0,-1-2-32 0,2 0-128 15,1-1 240-15,0 1-64 0,-3-4-16 0,0 2 0 16,-1 2 16-16,2-2 0 0,-1 0 0 0,1-1 0 15,1 1 48-15,0 0 16 0,0 0 0 0,-1-2 0 16,-2-1 96-16,3-2 32 0,-1-3 0 0,1 4 0 16,2 4 64-16,0-1 16 0,0-1 0 0,0 0 0 15,0-2 0-15,-1 0 16 0,4 0 0 0,-1 0 0 0,1 1-128 0,0-3-16 16,-1-1-16-16,-1 1 0 0,0-2-80 0,1 1-16 16,-3 0 0-16,3 1 0 0,1 1-48 15,0-1-16-15,-3-3 0 0,1 1 0 0,0-1-16 0,-2-1 0 16,1 1 0-16,-1-4 0 0,0 1-128 0,-3 1 0 15,1 1 0-15,0-1 0 0,-1-2 0 0,1 3 128 16,-1 0-128-16,1 1 0 0,-2-2 0 0,1 2 0 16,0-1 128-16,-1 3-128 0,1 0 128 0,2 0 0 15,-1 1 0-15,0 0 0 0,-1 0 64 0,1 0 0 16,0 2 0-16,1 0 0 0,1-3-48 0,2 2 0 16,-3 1 0-16,0 0 0 0,-3-1-144 0,1 1 128 15,4-1-128-15,-3 0 128 0,0-1-128 0,0 1 0 16,-1-1 0-16,-1 0 128 0,0 0-128 0,-2 0 0 15,4 0 0-15,-1-1 0 0,2-4 0 0,1 3 128 0,-2-1-128 0,0 1 0 16,1 0 0-16,-1 1 0 0,-2-1 128 0,2 2-128 16,2 2 0-16,-3-3 0 0,2 2 144 0,0 1-144 15,-3 1 144-15,2 0-144 0,-2-1 192 0,3 0-192 16,1 0 192-16,-1 0-192 0,0 0 192 16,-2 0-192-16,0 3 160 0,2-2-160 0,0 1 128 0,0-1-128 15,-3-1 0-15,3 0 0 0,-2 0 128 0,2 1-128 16,0-1 0-16,-1 0 0 0,1-1 0 0,2 1 0 15,-1-1 0-15,1 1 0 0,0-1 0 0,0 0 0 16,-2 1 0-16,1-1 0 0,1 0 0 0,2-2 0 16,-6 3 0-16,6 0 0 0,1 1 0 0,-2 1 0 0,-2-1 848 15,-2 1 144-15,3-1 32 0,0-1 0 16,-1 3-1648-16,1-1-320 0,0 1-64 0,0-1-16 0,3 0 848 16,-2 1 176-16,0 1 0 0,1-2 0 0,0-1 0 0,0 2 0 15,0 3 0-15,-2-1 0 0,-2-1 128 0,2 1-128 16,0 3 0-16,-1-1 0 0,0 0 0 0,0 0 0 15,-1 0 0-15,2 1 0 0,-3 1 0 0,1 0 0 16,0-1 0-16,0 1 0 0,1-1 0 0,2 2 0 16,-3 0 0-16,1 0 0 0,0 0 0 0,-2-1 0 15,1 0 0-15,1 2 0 0,-1 0 128 0,1 1-128 16,0-1 0-16,-3 1 144 0,1 2-144 0,0-1 0 16,1 1 0-16,1 0 128 0,2 0-128 0,-2 0 0 15,0 1 0-15,0 2 128 0,-11-6-128 0,10 4 128 0,1 2-128 16,0-1 128-16,-1 0-128 0,0-1 0 15,0-1 0-15,-1 3 0 0,-1 0 0 0,3 0 128 0,-3 1-128 0,2-3 0 16,-1 0 0-16,0 2 0 0,-1 2 0 0,0-2 0 16,0 0 0-16,-1-2 0 0,-7-4 128 0,11 7-128 15,-3-1 0-15,1 3 0 0,-5 0 0 0,3 2 128 16,0 0-128-16,-1-1 0 0,1-3 0 0,-2 3 0 16,2-2 0-16,-1 2 128 0,-1 1-128 0,-1-1 0 15,1-1 0-15,-2-1 0 0,2 2 0 0,2 1 0 16,-4 0 0-16,2 0 0 0,1-2 128 0,-2 2-128 15,1-2 0-15,1 1 0 0,-3-1 0 0,2-1 0 16,2 2 0-16,-4-1 128 0,1 0-128 0,0 0 0 16,3-2 0-16,-4 3 0 0,1-1 0 0,3 0 0 15,-4 0 0-15,1 1 0 0,-1-2 128 0,2 1-128 0,-1-1 0 16,2 1 0-16,1 0 0 0,-4-1 0 0,0 1 0 16,1 0 0-16,1 1 0 0,-3-1 0 0,-2-9 128 0,5 11-128 15,-2-1 0-15,2 2 128 0,-4-1-128 0,1 0 0 16,0 1 0-16,1 0 128 0,2-1-128 0,-1 0 0 15,-1 1 0-15,2-1 0 0,0-2 0 0,-5-9 0 16,5 10 0-16,0 0 128 0,2 1-128 0,-3-2 0 16,3 0 0-16,-2 1 0 0,-1 1 0 0,-1 1 0 15,0 0 0-15,2 0 0 0,-3 1 0 0,1-1 0 16,0 1 0-16,1-1 128 0,0 1-128 0,-1-2 0 16,2-3 0-16,0 1 0 0,-2-1 128 0,2 1-128 15,-1 0 0-15,2 0 128 0,-2 0-128 0,1-1 128 16,0 3-128-16,-1-2 128 0,0 0-128 0,3 0 128 0,-5-1-128 0,2 1 128 15,1 1-128-15,0-1 128 0,-5-9-128 16,4 10 128-16,2 2-128 0,-1 0 0 0,-1 0 0 0,1 0 0 16,2 1 0-16,-4 0 128 0,2 1-128 0,-1-1 0 15,1-3 0-15,0-1 0 0,-5-9 0 0,5 10 0 16,1 2 0-16,-2-1 0 0,1-2 128 0,-1 1-128 16,-2-2 0-16,2 2 0 0,0 1 0 0,-1-1 0 15,1 0 0-15,-1-1 0 0,0 1 0 0,2 0 0 16,0 0 0-16,-2 0 0 0,-3-10 0 0,7 11 128 15,0 1-128-15,-1-1 0 0,1-3 0 0,-2 1 0 16,4 0 0-16,-3 0 0 0,-1 0 0 0,2-2 0 16,0 0 0-16,1 1 0 0,-1 0 0 0,1 0 0 15,-1 0 0-15,2-2 0 0,1 1 128 0,0 0-128 16,-4-1 0-16,4 0 0 0,1-2 0 0,-1 2 128 16,-3 1-128-16,-1 0 0 0,-6-7 0 0,10 7 0 0,2-3 0 0,-3 1 0 15,-1 2 128-15,-2-3-128 0,-6-4 0 0,10 7 0 16,-10-7 0-16,10 6 128 0,0 0-128 0,0 0 0 15,-10-6 0-15,8 4 0 0,-8-4 0 0,7 7 0 16,3-3 0-16,-10-4 0 0,9 9 0 0,1-1 0 16,-3-3 128-16,-7-5-128 0,6 9 0 0,-6-9 0 15,0 0 0-15,10 6 0 0,-2 2 0 0,-8-8 0 16,0 0 0-16,9 5 0 0,-1 0 0 0,-8-5 0 16,0 0 0-16,9 6 128 0,0-2-128 0,-1 0 0 15,-1 1 0-15,-7-5 128 0,0 0-128 0,10 4 0 16,0 2 144-16,-1-3-144 0,-9-3 0 0,11 1 128 15,-1-1-128-15,0 1 0 0,-10-1 0 0,10 5 128 0,-2-5-128 16,3 0 0-16,-3 0 0 0,2 0 128 0,-2 0-128 0,-8 0 0 16,0 0 0-16,11 0 144 0,1 0-144 0,-2 0 0 15,-10 0 128-15,9-2-128 0,0 2 0 0,-9 0 0 16,8-1 0-16,-8 1 0 0,10-3 128 0,-2 1-128 16,1 1 0-16,-9 1 0 0,12-1 0 0,-5-2 0 15,-7 3 0-15,0 0 0 0,0 0 128 0,11-3-128 16,4-1 0-16,-4-1 128 0,-3 2-128 0,2 1 0 15,-10 2 128-15,10-6-128 0,0 3 0 0,-1-1 0 16,-9 4 0-16,10-6 0 0,0 1 0 0,-1 1 0 16,-9 4 128-16,11-4-128 0,0-2 0 0,-4 2 0 15,2 0 0-15,-1-2 0 0,-2 2 0 0,-6 4 0 16,10-5 128-16,-1-1-128 0,1 0 0 0,-2 2 0 16,2-1 0-16,-3-1 0 0,1-2 0 0,-3 2 0 0,4-2 128 15,-2 2-128-15,1 2 0 0,-2-2 0 0,2-1 0 0,0 0 0 16,-2 2 128-16,2 0-128 0,0 1 0 15,-1-1 0-15,-1-2 0 0,0 1 0 0,3 4 0 0,0-3 0 16,-1-3 0-16,-2 0 0 0,-2 0 0 0,1 1 0 16,3 0 0-16,-2 2 0 0,-6 5 0 0,8-8 0 15,-1 0 0-15,0 4 0 0,-7 4 128 0,8-6-128 16,0 0 0-16,-2-2 0 0,4 0 0 0,-1 3 0 16,-2-1 0-16,-3 0 0 0,3-3 0 0,-1 0 0 15,0 0 0-15,0 3 0 0,-6 6 0 0,7-8 0 16,2-1 0-16,-4 2 0 0,0 0 0 0,0 0 0 15,0 1 0-15,1-2 0 0,2 0 128 0,-3 1-128 16,2-1 0-16,-2-1 0 0,3-1 0 0,-1 0 0 16,-1 0 0-16,2 1 0 0,1 0 0 0,-1-1 0 0,-2-1 0 0,2-1 0 15,1 3 128-15,-2-1-128 0,4 0 0 0,-4 0 0 16,2 0 0-16,-3 2 0 0,1-2 0 16,0-1 0-16,-1-3 0 0,1 3 0 0,-2 3 0 0,1-1 0 15,-1-2 0-15,1 2 0 0,-2 0 0 0,1 0 0 16,-2 0 128-16,1-1-128 0,2 1 0 0,-3 1 0 15,1 0 0-15,-4 8 0 0,6-6 0 0,-1-3 0 16,0 0 0-16,-1 2 0 0,1 1 0 0,-3 1 0 16,2-3 128-16,-4 8-128 0,0 0 0 0,7-7 0 15,-3 1 0-15,1 0 0 0,-5 6 0 0,4-8 0 16,-4 8 176-16,6-4-176 0,-3-1 160 0,-3 5-160 16,2-7 176-16,-2 7-176 0,0 0 192 0,0 0-192 0,0 0 176 15,0 0-176-15,0 0 160 0,3-8-160 16,-3 8 0-16,4-5 128 0,-4 5-128 0,0 0 0 0,0 0 0 0,0 0 0 15,0 0 0-15,0 0 0 0,0 0 0 0,0 0 0 16,0 0 0-16,0 0 0 0,0 0 0 0,0 0 128 16,0 0-128-16,0 0 0 0,0 0 192 0,3-7-64 15,-3 7-128-15,0 0 192 0,0 0-192 0,0 0 128 16,1-5-128-16,-1 5 0 0,0 0 0 0,0 0 128 16,0 0-128-16,0 0 0 0,0 0 0 0,0 0 0 15,0 0 0-15,0 0 0 0,0 0 0 0,0 0 0 16,0 0 0-16,0 0 0 0,0 0 0 0,0 0 0 15,0-6 0-15,0 6 0 0,0 0 0 0,0 0 0 16,0 0 0-16,0 0 0 0,0 0 0 0,0 0 0 16,0 0 0-16,0 0 0 0,0-6 0 0,0 6 0 15,0 0 0-15,0 0 0 0,0 0 0 0,0 0 0 0,0 0 0 0,0 0 0 16,0 0 0-16,0 0 0 0,0 0 0 0,0 0 0 16,0 0 0-16,0 0 0 0,0 0 0 0,0 0 0 15,0 0 0-15,0 0 0 0,0 0 0 0,0 0 0 16,0 0 0-16,0 0 0 0,0 0 0 0,0 0 0 15,0 0 0-15,0 0 0 0,0 0 0 0,0 0 0 16,0 0 0-16,0 0-128 0,0 0 128 0,0 0 0 16,0 0 0-16,0 0 0 0,0 0 0 0,0 0 0 15,0 0 0-15,0 0 0 0,0 0 0 0,0 0 0 16,0 0 0-16,0 0 0 0,0 0 0 0,0 0 0 16,0 0 0-16,0 0 0 0,0 0 0 0,0 0 0 15,-5-2 0-15,5 2 0 0,0 0 0 0,0 0 0 0,0 0 0 16,0 0 0-16,0 0 0 0,0 0 0 15,0 0 0-15,0 0 0 0,0 0 0 0,0 0 0 0,0 0 0 0,0 0 0 16,0 0 0-16,0 0 0 0,0 0 0 0,0 0 0 16,0 0 0-16,0 0 0 0,0 0 0 0,0 0 0 15,-6-4 0-15,6 4 0 0,0 0 0 0,0 0 0 16,0 0 0-16,0 0 0 0,0 0 0 0,0 0 0 16,0 0 0-16,0 0 0 0,0 0 0 0,0 0 0 15,-7 0 0-15,7 0 0 0,0 0 0 0,0 0 0 16,0 0 0-16,0 0 0 0,0 0 0 0,0 0 0 15,0 0 0-15,0 0 0 0,0 0 0 0,0 0 0 16,0 0 0-16,0 0 0 0,0 0 0 0,0 0 0 16,-8 0 0-16,8 0 0 0,0 0 0 0,0 0 0 15,0 0 0-15,0 0 0 0,0 0 0 0,0 0 0 0,0 0 0 16,0 0 0-16,0 0 0 0,0 0 0 0,0 0 0 0,0 0 0 16,0 0 0-16,0 0 0 0,0 0 0 0,0 0 0 15,0 0 0-15,0 0 0 0,0 0 0 0,0 0 0 16,0 0 0-16,0 0 0 0,0 0 0 0,0 0 0 15,0 0 0-15,0 0 0 0,-6-5 0 0,6 5 0 16,0 0 0-16,0 0 128 0,-3-6-128 0,1 1 0 16,2 5 0-16,0 0 0 0,1-6 0 0,-1-1 0 15,0 0 0-15,3 0 0 0,-3 7 0 0,1-8 0 16,1-1 0-16,1-1 0 0,-1 2 0 0,-1-1 0 16,-1 9 0-16,2-9 0 0,0-1 0 0,0 1 0 15,-2-2 0-15,0 2 128 0,2-3-128 0,0 1 0 0,0 1 0 0,0 0 0 16,-2-1 0-16,2 0 0 0,2-1 0 0,-1 1 0 15,-2 1 0-15,1-2 0 0,2 2 0 0,-1 1 0 16,-1-2 0-16,1 1 0 0,0 0 0 0,0 1 0 16,1 0 0-16,1-1 0 0,-3-1 0 0,0 1 0 15,0 1 0-15,0 0 0 0,1-1 0 0,1 0 0 16,-2 0 0-16,2-1 0 0,-2-1 0 0,1 0 0 16,3 0 0-16,-4 1 0 0,1-3 0 0,1 2 0 15,3-1 0-15,-3 0 0 0,0 1 0 0,1 1 0 16,-3 1 0-16,4-1 0 0,4-1 0 0,-5-3 0 15,1-3 0-15,-1 3 0 0,1 2 0 0,-2 0 0 16,-2-1 0-16,1 1 0 0,0 0 0 0,2 1 0 16,2 0 0-16,1 1 0 0,1-1 0 0,-2 1 0 0,1 0 0 15,0 0 0-15,0-1 0 0,0-1 0 0,-1 1 0 16,-1 0 0-16,2 1 0 0,-2-1 0 0,3 0 0 16,0-1 0-16,1 2 0 0,-1-1 0 0,-1 0 0 0,-1 0 0 15,2-1 0-15,0 0 0 0,-2 1 0 0,1 1 0 16,-1-4-128-16,2 2 128 0,-4-1 0 0,3 1 0 15,0 0 0-15,-2 0 0 0,0 2 0 0,0-2 0 16,3 3 0-16,-2 0 0 0,0 1 0 0,0-1 0 16,1 1 0-16,-1 2-128 0,3-1 128 0,-2 0 0 15,0 0 0-15,-1 2 0 0,2-1 0 0,0 1 0 16,-2-2 0-16,1 1 0 0,2 3 0 0,2 0 0 16,-2-1 0-16,1 1-128 0,-1 2 128 0,1-2 0 15,1 1 0-15,-1 0-128 0,1-3 128 0,-3 3 0 16,1 0 0-16,2 0-128 0,-1 2 128 0,2-2 0 15,1 1 0-15,0 1 0 0,-3-2 0 0,2 2 0 0,-1 0-144 0,1 1 144 16,0-1 0-16,-1 1-144 0,1-1 144 0,-2 1 0 16,1 0 0-16,0 1 0 0,0 1 0 0,-3 1 0 15,1-2 0-15,2 1-128 0,-2 2 128 0,2-2 0 16,0 1 0-16,0-1 0 0,-3 1 0 0,2 0 0 16,1 1 0-16,2-1 0 0,-3-2 0 0,3 1-128 15,1 3 128-15,0-2 0 0,1 0 0 0,-2 1 0 16,-1-2 0-16,-1 2 0 0,0 1 0 0,-2-1 0 15,4 0 0-15,-2 0 0 0,1 1 0 0,0 1 0 16,-1 0 0-16,1 1-128 0,-1-2 128 0,1 2 0 16,-2 2 0-16,1 0 0 0,-1-2 0 0,1 2 0 15,-1 0 0-15,0 3-128 0,-1 3 128 0,0 0 0 0,1-3 0 16,-2 1 0-16,1 1 0 0,-1 1 0 16,1 0 0-16,-1-2 0 0,1-1 0 0,1 2 0 0,-4-1 0 0,3 0 0 15,1 0 0-15,1-1 0 0,1-2 0 0,0 2 0 16,-1 0 0-16,-2 0 0 0,1-2 0 15,0 1 0-15,-1 0 0 0,0 0 0 0,2 0 0 0,-1 1 0 16,1-1 0-16,-2 2 0 0,-6-1 0 0,3 1 0 16,-3 1 0-16,5 0-128 0,2 0 128 0,-2 1 0 15,-3 2 0-15,3-1 0 0,-1-2 0 0,1 2 0 16,-2-1 0-16,0 1 0 0,-3-1 0 0,3 1 0 16,2 2 0-16,1-1 0 0,-7-1 0 0,3-1 0 15,2 1 0-15,0-1 0 0,0 1 0 0,-2-2 0 16,1 0 0-16,-2-1 0 0,5 2 0 0,-1-1 0 15,0 1 0-15,0-2 0 0,-3 0 0 0,2 0 0 0,0 1 0 16,-2-1 0-16,3 1 0 0,-4 1 0 0,3 0 0 0,-2 0 0 16,1-2 0-16,1 5 0 0,-2 1 0 0,0 3 0 15,2 0 0-15,0-1 0 0,-2 0 0 0,1 0 0 16,-3-2 0-16,2-1 0 0,0 0 0 0,0 1 0 16,-1-3 0-16,1 1 0 0,-2-2 0 0,1 1 0 15,0-2 0-15,-1-1 0 0,2 1 0 0,1 1 0 16,-2-2 0-16,1 0 0 0,-1 1 0 0,3 0 0 15,1-1 0-15,-3-1 0 0,1 0 0 0,-3 1 0 16,4 0 0-16,-2 1 0 0,-1-3 0 0,2 2 0 16,-3-2 0-16,1-1 0 0,2-2 0 0,-1 1 0 15,0 0 0-15,2 1 0 0,0-1 0 0,0-2 0 0,2-1 0 16,-3 1 0-16,2 1 0 0,-3 0 0 0,3-1 0 16,-2-1 0-16,1 0 0 0,-1 0 0 0,2-1 0 15,-1 0 0-15,0 1 0 0,0-1 0 16,2 1 0-16,0-2 0 0,-1-1 0 0,1 1 0 0,-3-2 0 0,2 2 128 15,0 2-128-15,0-2 0 0,2-3 0 0,-3 3 0 16,1 0 0-16,0 2 0 0,1 0 0 0,1-1 0 16,-1-3 0-16,1 1 0 0,0 1 0 0,2 1 0 15,-1-1 0-15,1 1 0 0,2-2 0 0,0 1 0 16,-1 2 0-16,2-2 0 0,1-2 0 0,0 3 0 16,-1-1 0-16,1 1 0 0,-2 1 0 0,2-1 0 15,1-2 0-15,-1 0 0 0,-2 2 0 0,2-2 0 16,-2 0 0-16,1-1 0 0,0 1 0 0,0-1 0 15,-3 1 0-15,1 0 0 0,-1-4 0 0,2 1 0 16,-1-1 0-16,0 1 0 0,-1 0 0 0,2 1 128 0,0-2-128 0,0-1 0 16,1 0 0-16,-1 0 128 0,1 2-128 0,0-1 0 15,2-2 0-15,-2 2 0 0,-3 0 0 16,3-1 0-16,-1-2 0 0,3-1 0 0,1 1 0 16,0-1 0-16,-2 0 0 0,0 2 0 0,0-3 0 0,-1-1 128 15,0 2-128-15,-1-2 0 0,0 1 0 0,0-3 128 16,-1-1-128-16,-1 0 0 0,2 1 0 0,-3-1 0 15,2-2 0-15,-1-1 128 0,2 0-128 0,-1-1 0 16,-1-2 0-16,1 2 0 0,1 0 0 0,-1-2 0 16,1-1 0-16,1 0 128 0,-1 2-128 0,0-1 0 15,-3-1 128-15,2-1-128 0,0 4 0 0,2-2 0 16,-2 2 0-16,1-2 128 0,2-3-128 0,-1 2 0 16,0 2 0-16,-1 0 0 0,-1-2 0 0,1 1 0 0,-1-2 0 15,-1 2 0-15,-1-2 0 0,2 0 0 0,-3 1 0 0,1-3 0 16,-2 0 0-16,1 1 0 0,0 1 0 0,0-4 0 15,1 0 0-15,-2 1 0 0,-1 2 0 0,2-1 0 16,-2 2 0-16,0-1 0 0,1 4 0 0,0-2 0 16,1 2 0-16,-2-1 0 0,-1 1 0 0,3-1 0 15,-2 1 0-15,0 0 0 0,-1-1 0 0,1 1 0 16,0-1 0-16,-1 3 0 0,-3-1 0 0,0-1 0 16,-2-4 0-16,3 2 0 0,2-1 0 0,-2 1 0 15,3 2 0-15,-2-1 0 0,-1 1 0 0,1 1 0 16,-1 4 0-16,1 0 0 0,-3 4 0 0,1 0 0 15,-5 6 0-15,5-7 0 0,-5 7 0 0,0 0 0 16,6-4 0-16,-6 4 0 0,4-6 0 0,-4 6 0 0,0 0 0 0,0 0 0 16,0 0 0-16,0 0 128 0,0 0-128 15,0 0 0-15,0 0 0 0,0 0 0 0,7-2 0 0,-7 2 0 16,0 0 0-16,0 0 0 0,0 0 0 0,0 0 0 16,0 0 0-16,0 0 128 0,0 0-128 0,0 0 0 15,4-3 0-15,-4 3 0 0,0 0 0 0,0 0 0 16,0 0 0-16,0 0 0 0,0 0 0 0,0 0 0 15,6-6 0-15,-6 6 0 0,0 0 0 0,0 0 0 16,0 0 0-16,0 0 0 0,0 0 0 0,0 0 0 16,0 0 0-16,0 0 0 0,0 0 0 0,0 0 0 15,0 0 0-15,0 0 0 0,0 0 128 0,0 0-128 16,0 0 128-16,0 0-128 0,0 0 0 0,0 0 0 16,5-6 0-16,-5 6-128 0,0 0 128 0,0 0 0 0,3-5 0 15,-3 5 0-15,0 0 0 0,0 0 0 0,0 0 0 0,0 0 0 16,0 0 0-16,0 0 0 0,0 0 0 0,0 0 0 15,0 0 0-15,0 0 0 0,0 0 0 0,7-1 0 16,-7 1 0-16,0 0 0 0,0 0 0 0,0 0 0 16,0 0 0-16,0 0 0 0,8-2 0 0,-8 2 0 15,4-4 0-15,-4 4 0 16,0 0 0-16,0 0 0 0,0 0 0 0,0 0 0 0,5-5 0 0,-5 5 0 16,0 0 0-16,0 0 0 0,4-6 0 0,-4 6 0 15,0 0 0-15,4-5 0 0,-4 5 0 0,4-5 0 16,-1-2 0-16,-3 7 0 0,0 0 0 0,4-7 0 15,-4 7 0-15,3-5 0 0,-1-1 0 0,1 0 0 16,-3 6 0-16,3-6 0 0,-3 6 0 0,6-7 0 0,-1-1 0 16,2 2 0-16,-7 6 0 0,4-6 0 0,2-2 0 0,0 2 0 15,-1 0 0-15,0-1 0 0,2 1 0 0,-2 0 0 16,3 1 0-16,-3-2 0 0,0 0 0 16,2-1 0-16,-3-1 0 0,3 1 0 0,0 2 0 0,1-2 0 15,1 1 0-15,-1 1 0 0,-3-1 0 0,3 0 0 16,1 1 0-16,-1 1 0 0,1-1 0 0,1 1 0 15,-4-1 0-15,3-1 0 0,1 5 0 0,1-2-128 16,0-2 128-16,-2 1 0 0,1 0 0 0,2 1 0 16,-1-1 0-16,1 0-128 0,-1 1 128 0,2 0 0 15,1 0 0-15,-2 1 0 0,0-1 0 0,1 1 0 16,1 0 0-16,1 2 0 0,-2-1 0 0,2 0 0 16,-3 0 0-16,0 1 0 0,1-1 0 0,-2 1 0 15,0 0 0-15,0 1-128 0,0 0 128 0,0 1 0 0,-4 0 0 0,3 1 0 16,-1 1 0-16,0 1 0 0,0-3 0 0,0 3 0 15,1 0 0-15,0 0-128 0,0-1 128 16,1 2 0-16,-3-1 0 0,2 3 0 0,2 0 0 0,-3 0 0 16,1 0 0-16,2 0 0 0,-1 3 0 0,2-2-128 15,-2 1 128-15,1-1 0 0,-3 2 0 0,2-1 0 16,1 0 0-16,-1 1 0 0,-3 0 0 0,3 0 0 16,0 0 0-16,2-1 0 0,-1 2 0 0,0 0 0 15,1 0 0-15,-2 3 0 0,1-3 0 0,0 0 0 16,2 0 0-16,0 1 0 0,-4 2 0 0,1 0 0 15,0 1 0-15,0 0 0 0,0 2 0 0,1 0 0 16,-2 1 0-16,-3-1 0 0,3 2 0 0,-2-1 0 16,1-2 0-16,0 1 0 0,-2 0 0 0,1 1 0 0,1-1 0 15,1 2 0-15,-3 0 0 0,3 0 0 0,-2-2 0 0,1 2 0 16,0-2 0-16,-2 1 0 0,1 0 0 0,1 0 0 16,0 3 0-16,-1-2 0 0,3-3 0 0,-3 1 0 15,0-1 0-15,-2 4 0 0,3 7 0 0,-1-5 0 16,-1-4 0-16,-2 1 0 0,4 3 0 0,-3 0 0 15,4 0 0-15,-3 0 0 0,-2 0 0 0,2-1 0 16,0 2 0-16,0-1 0 0,1 0 0 0,0 0 0 16,-2 0 0-16,2 0 0 0,-2 0 0 0,2-1 0 15,-1-3 0-15,2-1 0 0,-4 0 0 0,3 0 0 16,-1 2 0-16,1-1 0 0,0-1 0 0,2 0 0 16,-3-1 0-16,2 0 0 0,-2-1 0 0,2-1 0 15,-5 1 0-15,3-4 0 0,-1-2 0 0,1 1 0 16,1-1 0-16,-3 0 0 0,4 2 0 0,-2-1 0 0,1-1 0 15,-1-1 0-15,2 1 0 0,-1 0 0 0,0 1 0 0,0-2 0 16,0-2 0-16,-2 1 0 0,3-1 0 0,-2 1 0 16,0 0 0-16,0 0 0 0,2 1 0 0,0 1 0 15,2 1 0-15,1-1 0 0,-3-2 0 0,0-1 0 16,0-1 0-16,1 0 0 0,1 1 0 0,2-1 128 16,-1-2-128-16,1-1 0 0,-4 0 0 0,4 2 0 15,-2 0 0-15,2 0 128 0,0 1-128 0,1-1 0 16,2 1 0-16,-1-1 0 0,2-1 0 0,-1-2 128 15,-1-2-128-15,1 0 0 0,-1 2 0 0,1 0 128 16,0 1-128-16,1-2 0 0,-1-3 0 0,1 1 0 16,-2 1 0-16,4-1 0 0,-3-1 0 0,1-2 128 0,0-1-128 0,1 0 0 15,0 1 0-15,1-2 0 0,2 0 0 0,-1 1 0 16,-2 0 0-16,0-1 0 0,3 2 0 16,0-1 0-16,0-2 0 0,0 0 128 0,1-1-128 0,-2-1 0 15,0-1 0-15,-2 4 128 0,0-2-128 0,1-1 0 16,-2-3 0-16,3 2 0 0,-4 0 0 0,1-1 0 15,2-3 0-15,-2 0 0 0,1 0 0 0,2-1 0 16,-2 0 0-16,3-1 128 0,1 1-128 0,-3-3 0 16,0 3 0-16,-1-1 0 0,0 2 0 0,3-3 0 15,-2 0 0-15,0 0 0 0,2-2 0 0,-3 1 0 16,-2 1 0-16,1-1 0 0,-1-1 0 0,0 0 0 16,-2 0 0-16,0 2 0 0,2 1 0 0,-3-3 0 15,-1 1 0-15,1-1 0 0,-1 0 0 0,0 0 0 16,3-2 0-16,-2-2 0 0,-2-2 0 0,1-2 0 0,0 1 0 0,1-1 0 15,-3-2 0-15,3 1 0 0,3-2 0 0,-3 2 128 16,-2 4-128-16,0-1 0 0,-1-1 0 0,0 2 0 16,-1 0 0-16,1-1 128 0,-1 2-128 0,0-1 0 15,1-2 0-15,0 1 0 0,-1-1 0 0,2-2 0 16,-1 1 0-16,1 2 0 0,0 2 0 0,-1-1 0 16,0-1 0-16,-1 1 0 0,0 2 0 0,0-1 0 15,-1-1 0-15,-1 0 0 0,2 0 0 0,-1-3 0 16,0 1 0-16,-1-1 0 0,2 0 0 0,-1-1 0 15,-2-4 0-15,3 7 0 0,-1 2 0 0,1 3 0 16,0 0 0-16,-3 4 0 0,1 3 0 0,0 4 0 16,0 1 0-16,0 2 144 0,-2-2-144 0,2 2 0 0,-3 3 0 15,3-1 0-15,-1 1 0 0,2 1 0 16,-8 3 0-16,9-4 0 0,-9 4 0 0,9-3 0 16,-2 1-272-16,-7 2-112 0,0 0-32 0,0 0-11312 15,0 0-2272-15</inkml:trace>
  <inkml:trace contextRef="#ctx0" brushRef="#br0" timeOffset="14143.582">8349 5624 17503 0,'0'0'1552'0,"0"0"-1232"0,0 0-320 0,0 0 0 16,2-8 1648-16,-2 8 272 0,0 0 48 0,0 0 16 15,14-7-1488-15,0-1-304 0,3 4-48 0,-2 1-16 16,2-3-128-16,2 3 0 0,0-2 0 0,4 4 0 16,4 0 0-16,-2 1 0 0,1-3 0 0,4 2 0 15,2 0 0-15,2 1 0 0,-2 3 0 0,1-3 0 16,0-3 0-16,1 0-144 0,0 2 144 0,3-1 0 15,3 0-128-15,1 0 128 0,-3-3 0 0,5 5 0 16,3 5 0-16,2-3 0 0,-1 1 0 0,0 1 0 16,-1-2 0-16,5-1 0 0,1-1 0 0,1 0 0 15,-2 0 0-15,3 1 0 0,3 1 0 0,1-1 0 16,-6-2 0-16,6 1 0 0,-1-5 0 0,3 2 144 0,4 2-144 0,1 0 0 16,-2-1 144-16,-2-1-144 0,2-3 128 0,-1 1-128 15,0 0 128-15,3 0-128 0,3-1 0 0,1 2 0 16,-3-2 0-16,1 0 128 0,2-2-128 0,0 0 0 15,2 1 0-15,-2 0 128 0,0 1-128 0,1-1 0 16,-1 0 0-16,1 1 0 0,0-2 0 0,0 1 144 16,0 1-144-16,0 0 0 0,-3 2 0 0,2 0 0 15,4-3 0-15,0 5 0 0,1-2 176 0,0 0-176 16,-3-1 160-16,4 0-160 0,-1 1 0 0,3-2 0 16,1 0 0-16,-2-1-160 0,-1 0 160 0,2 2 0 15,3-3 0-15,2 2 0 0,-2-1 128 0,-1 2-128 16,-2 0 160-16,1 1-160 0,0-1 0 0,1 2 0 0,-2 0 0 0,-1-1 0 15,-2 0 0-15,2 1 0 16,3 2 0-16,0-2 0 0,-2-1 0 0,-1 2 128 16,0-1-128-16,0 1 0 0,2 1 0 0,0 2 0 0,-3-2 0 0,-3 1 0 15,1 0 0-15,1 0 0 0,-1-1 0 16,1 1 0-16,0 0 128 0,-3 0-128 0,-5 0 176 0,4 0-176 16,0 0 0-16,-1 1 0 0,0-1 0 0,-3 1-192 15,-5 2 192-15,-1-1 0 0,-1-2 0 0,0 0 0 16,0 0 0-16,-1 0 0 0,-1 0 192 0,-2 0-192 15,-3-2 208-15,-4-1-64 0,1 1-16 0,-2 0 0 16,-1-1 176-16,-1 1 16 0,-1 0 16 0,-3 2 0 16,-5-2-80-16,-4 1-32 0,0 0 0 0,-3 0 0 15,-7 2-224-15,-3 1 144 0,0 0-144 0,-3 1 128 16,-4-1-128-16,-1-1 0 0,-11-1-192 0,0 0-8464 16,0 0-1696-16</inkml:trace>
  <inkml:trace contextRef="#ctx0" brushRef="#br0" timeOffset="15276.249">8670 6577 14735 0,'0'0'1312'0,"0"0"-1056"0,0 0-256 0,4-8 0 16,1 2 1072-16,-5 6 144 0,0 0 48 0,0 0 0 15,0 0-624-15,0 0-112 0,0 0-16 0,0 0-16 16,0 0-496-16,0 0 128 0,0 0-128 0,8 5 0 16,-8-5 0-16,8 11 176 0,-3 3-176 0,-1 4 160 15,-3 2-160-15,1 2 160 0,2 0-160 0,0 2 160 16,-2 0-160-16,1-1 128 0,3 0-128 0,0-2 128 0,4 0-128 0,-1-3 0 15,1-5 0-15,2-4 0 0,-3-4 0 0,2-2 160 16,0-3-160-16,3-5 160 0,-2-6 416 0,1-3 64 16,1-4 32-16,0 1 0 0,1-2 0 0,0-2 0 15,-3-1 0-15,1 0 0 0,-2 1-432 0,1-1-96 16,-1-1-16-16,-1 3 0 0,0 0-128 0,0 0 0 16,1-1 144-16,-3 2-144 0,-2 2 0 0,1 3 0 15,-1 2 0-15,2 4 128 0,-8 8-128 0,9-2 0 16,-9 2 0-16,11 6 0 0,0 5 176 0,-1 5 16 15,-2 5 0-15,4 5 0 0,-4 4 64 0,0 4 0 16,-3 4 16-16,-1 3 0 0,-2 5-112 0,-3 4-32 0,-4 7 0 0,-1 2 0 16,-5 1 0-16,-1-2 0 0,-4 1 0 15,1 0 0-15,1-1-128 0,-3-5 128 0,-3-8-128 16,2-7 128-16,-6-7 192 0,5-4 48 0,0-4 0 16,0-3 0-16,1-2 208 0,-1-5 32 0,1-4 16 0,3-3 0 15,-2-1-304-15,2-5-64 0,0-5-16 0,-1 0 0 16,0-4-64-16,0-2-16 0,2-3 0 0,1-3 0 15,1-3-160-15,2-2-144 0,-2-2 144 0,4 1-208 16,5 2-16-16,2 2 0 0,1 0 0 0,5 2 0 16,6 2 224-16,2-1-144 0,4 0 144 0,5-1-128 15,3 2 128-15,4-1-128 0,3 5 128 0,2-1-128 16,1-2 0-16,6 0 0 0,4 1 0 0,1-2 0 16,-1 4-1888-1,-2-1-368-15</inkml:trace>
  <inkml:trace contextRef="#ctx0" brushRef="#br0" timeOffset="15567.252">9564 6584 6447 0,'0'0'576'0,"-8"0"-576"16,8 0 0-16,0 0 0 0,0 0 4272 0,0 0 736 15,0 0 160-15,0 0 16 0,0 0-4032 0,0 0-832 0,0 0-144 0,12 4-48 16,3 0-128-16,1-1 0 0,1-3 0 0,1-2 0 16,3 1-304-16,1-1 64 0,2-1 16 0,-1 0 0 15,2-4 48-15,-1 1 16 0,-1 1 0 0,2-1 0 16,2 1 32-16,-2-1 0 0,-1 1 0 0,-3 1-6928 15,-4 1-1392-15</inkml:trace>
  <inkml:trace contextRef="#ctx0" brushRef="#br0" timeOffset="15803.725">9620 6757 20271 0,'0'0'1792'0,"0"0"-1424"16,0 0-368-16,13-2 0 0,0 1 2176 0,4-1 384 15,0 0 64-15,4 2 0 0,-1 1-2128 0,4 0-496 16,-2 1 0-16,4-2 0 0,-3 0-320 0,3 0-64 16,3-2 0-16,0 2 0 15,3 0-640-15,1-1-144 0,4 0-32 0,1-4-10144 0</inkml:trace>
  <inkml:trace contextRef="#ctx0" brushRef="#br0" timeOffset="16244.49">10888 6351 21183 0,'0'0'1888'0,"0"0"-1504"0,0 0-384 0,0 0 0 16,-7-3 1472-16,7 3 240 0,-8 1 32 0,8-1 16 16,-10 5-1504-16,-1 0-256 0,-2 1 0 0,-1 2-208 15,-1 2 16-15,-1 0 0 0,-2-1 0 0,-1 3 0 16,1 4 32-16,-1-1 16 0,-3-2 0 0,1 3 0 0,-2-2-32 0,2 0 0 15,2-1 0-15,3 2 0 0,1-3 176 16,0-1-192-16,5-1 192 0,4 0-192 0,-1 1 192 0,4-3 0 16,3-8 0-16,0 10-128 0,2-1 128 0,2-2 0 15,4-2 0-15,2 0 0 0,-1-2 352 0,3 0 0 16,0 2 0-16,2-2 0 0,3-1-32 0,-2 2 0 16,1 0 0-16,-1-1 0 0,0-1-160 0,0 0-32 15,-5-2-128-15,0 5 192 0,-10-5-192 0,7 5 0 16,-7-5 128-16,5 8-128 0,-5-8 0 0,0 0 144 15,-9 10-144-15,0-1 128 0,-5 0 192 0,-2-2 48 16,0-2 0-16,-5-1 0 0,0 0-144 0,1 1-32 16,-3-2 0-16,1-1 0 0,0-2-192 0,0 4-256 15,-1-2 48-15,2 1-8608 16,2-1-1712-16</inkml:trace>
  <inkml:trace contextRef="#ctx0" brushRef="#br0" timeOffset="16512.685">11164 6397 21711 0,'0'0'960'0,"0"0"192"0,0 0-912 0,0 0-240 0,0 0 0 0,6 12 0 15,-5 4 368-15,-1 0 16 0,2-4 16 0,-2 3 0 16,-1 2-48-16,-1 1-16 0,-4 3 0 0,2 2 0 0,0 1-160 16,-2 1-48-16,-2 0 0 0,2-2 0 0,-1-1-128 15,1 0 0-15,-3 0 0 0,3 0 128 16,-1 1-1776-16,0-2-352 0,0-3-80 0,2-2-16 0</inkml:trace>
  <inkml:trace contextRef="#ctx0" brushRef="#br0" timeOffset="16964.056">11475 6463 24879 0,'0'0'2208'0,"-3"8"-1760"0,0 1-448 0,2 0 0 16,1 1 880-16,0 3 80 0,0 4 32 0,-1 1 0 16,0 3-800-16,-1-1-192 0,-5 0 0 0,0 1 0 15,0 0 0-15,-2-3 0 0,-1 0 0 0,0-1 0 16,-1 0 0-16,1-1-128 0,-1-1 128 0,1-5-160 16,-1-2 160-16,3-3 0 0,0-2-144 0,8-3 144 15,0 0 0-15,-6-2 0 0,-1-2 0 0,2-4 0 16,3-1 0-16,-1-4 288 0,-1-3-48 0,3 1-16 15,2-1 224-15,2-1 64 0,1-1 0 0,0 1 0 16,6-1-64-16,-1 3-16 0,0 1 0 0,2-1 0 0,2 1-240 16,1 2-32-16,1 1-16 0,0 2 0 0,1 1-144 15,-1 4 128-15,0-2-128 0,1 3 128 0,-2 1-128 16,-1 4 0-16,0 3 0 0,1 2-176 0,-6 3 176 0,1 1-128 16,-1 1 128-16,-1 3-128 0,-5 1 128 0,1 2 0 15,0 0 0-15,-2 1 0 0,-2-1 0 0,0 1-160 16,-1 2 160-16,-1 0-160 0,1-1-96 0,-4 1 0 15,1 1-16-15,0-2 0 16,2-4-2112-16,1-1-432 0,-2 2-64 0,4-17-8064 16</inkml:trace>
  <inkml:trace contextRef="#ctx0" brushRef="#br0" timeOffset="17299.821">12047 6512 28559 0,'0'0'1264'0,"0"0"272"0,-5-5-1232 0,5 5-304 0,0 0 0 0,0 0 0 15,0 0 0-15,0 0-176 0,0 0 32 0,0 0 0 0,5 6 16 0,0 3 0 16,-5-9 0-16,7 11 0 0,-2 2 128 0,2 0 0 16,2 2 0-16,-1 0 0 0,2 3 0 0,-1 0 0 15,3 1 128-15,0 0-128 0,2-2 0 0,1 1 0 16,1 0 0-16,-1-1 128 0,-6 1-128 0,3-2 0 16,4-1 0-16,2-2 128 15,-1-2-912-15,0 0-176 0,-2-1-48 16,0-2-6672-16,-2 0-1344 0</inkml:trace>
  <inkml:trace contextRef="#ctx0" brushRef="#br0" timeOffset="17563.617">12410 6309 18431 0,'0'0'1632'0,"0"0"-1312"0,0 0-320 0,0 0 0 16,-1-7 2592-16,1 7 448 0,0 0 96 0,0 0 0 16,-8 7-2208-16,0 5-448 0,-1 3-96 0,-2 3 0 15,-1 4-96-15,-6 4-16 0,-3 3 0 0,-1 5 0 16,-4 5 64-16,-1 2 16 0,-3 0 0 0,-1 4 0 16,-2 1-64-16,1 2-16 0,1 1 0 0,0-2 0 15,0-2-16-15,1-2-16 0,2-2 0 0,1-4 0 16,1-3-240-16,2-2 0 0,1-4 0 0,5-3-10432 15,5-1-2064-15</inkml:trace>
  <inkml:trace contextRef="#ctx0" brushRef="#br0" timeOffset="19465.817">13176 6796 911 0,'-10'-7'0'0,"4"3"0"0,-1-3 0 0,4 1 0 15,3 6 0-15,-1-8 0 0,1 8 4048 0,0 0 736 16,0 0 144-16,0 0 16 0,0 0-3872 0,6-3-784 0,4 3-160 0,-10 0-128 16,8 4 128-16,2 4-128 0,1 2 0 0,-1 2 0 15,-1 4 128-15,1 4-128 0,1 0 0 0,-2 4 0 16,-1 2 0-16,1 2 0 0,-5 1-128 0,1-4 128 16,-3-2 0-16,-3 0 256 0,0 1-16 0,-3-1-16 15,0-4 208-15,-5 0 32 0,-3-3 16 0,-3 2 0 16,-5-3-96-16,-1 1-32 0,-1-1 0 0,-4 0 0 31,-5 1-656-31,-1-1-128 0,-3-2-16 0,0-4-16 0</inkml:trace>
  <inkml:trace contextRef="#ctx0" brushRef="#br0" timeOffset="19953.505">14950 6580 16575 0,'3'-12'1472'0,"-2"0"-1168"0,-2 0-304 0,0 0 0 16,1-1 1856-16,-1 1 304 0,-3 1 64 0,4 0 16 16,5 0-1920-16,-4 0-320 0,-6-2-192 0,1 2 16 31,-5-1-400-31,0 1-64 0,0-3-32 0,-4 2 0 0,-1 0 352 0,0 3 80 0,0 4 16 0,0-1 0 15,2-1 224-15,-2 2 0 0,-1 2 0 0,-1 3 0 16,1 3 0-16,-1 2 0 0,1 3 128 0,-3 5-128 16,1 5 416-16,0 3-32 0,1 4 0 0,-1 2 0 15,-1 1-128-15,0 1-48 0,3 2 0 0,-1-1 0 16,0 1-64-16,-1 1-16 0,1 2 0 0,2 2 0 16,7 1-128-16,-2-2 192 0,-3-4-192 0,2 0 192 0,2-3-192 15,4 2 0-15,-2-4 0 0,3-2 0 0,0-2-192 16,2-3-80-16,-2-2-16 0,0-1-6672 15,1-2-1328-15</inkml:trace>
  <inkml:trace contextRef="#ctx0" brushRef="#br0" timeOffset="20175.902">14196 6734 28559 0,'0'0'2544'0,"0"0"-2032"0,0 0-512 0,12 1 0 16,0-1 752-16,3 4 48 0,-1-1 16 15,2 2 0-15,2 2-816 0,2-4 0 0,2 1 0 0,1 1 0 16,4 5 0-16,2-1 0 0,1-3-160 0,-2 3 160 16,5-3-384-16,-1 1-16 0,0 2 0 0,-1 0 0 31,-5-5-2240-31,1 2-448 0</inkml:trace>
  <inkml:trace contextRef="#ctx0" brushRef="#br0" timeOffset="20530.381">15076 6588 20271 0,'0'0'1792'15,"0"0"-1424"-15,0 0-368 0,1-8 0 0,-1 8 1488 0,0 0 240 16,0 0 32-16,0 0 16 0,0 0-1520 0,0 0-256 16,-4 12-160-16,-1 4 32 0,-3 2 128 0,-2 3 0 15,-4 2-144-15,1 3 144 0,0 3 0 0,3 2 0 16,2-2 0-16,-1 2 0 0,1 1 0 0,1-1 0 16,5-1 0-16,2-3 0 0,0-5 0 0,2-5 0 15,-1-3 0-15,3-1 0 0,1-5 0 0,2-1 0 16,-7-7 0-16,13-4 0 0,1-2 576 0,3-3 16 15,0-2 16-15,1-4 0 0,-2-6-48 0,2-1-16 16,-1 0 0-16,-1 0 0 0,-1-2-224 0,0 1-32 16,-4 1-16-16,1-3 0 0,-1 3 0 0,1 0 0 0,-3 6 0 0,0 2 0 15,-1 2-272-15,0 2 0 0,-1 2 0 0,-1 0 0 32,-1-1-2160-32,0 2-432 0,3-3-96 0,-8 10 0 0</inkml:trace>
  <inkml:trace contextRef="#ctx0" brushRef="#br0" timeOffset="20903.794">15526 6579 28559 0,'0'0'1264'0,"0"0"272"15,0 0-1232-15,0 0-304 0,8 9 0 0,-4 2 0 0,0 2 368 0,-1 4 16 16,-3 2 0-16,-4 2 0 15,-2-1-688-15,-2 3-128 0,-1 4-16 0,-2-1-16 16,-2 2-192-16,-2-1-48 0,-3-2 0 0,0 5 0 0,1-1 320 0,0-3 64 16,-1-5 16-16,1-5 0 0,2-3 304 0,4-5 0 15,2-1-128-15,2-4 128 0,-1-3 272 0,8 0 112 16,0 0 32-16,-4-9 0 0,3-2 496 0,3-3 112 16,3-2 0-16,1-3 16 0,1-3-464 0,2 1-80 15,-3-2-32-15,4 0 0 0,1-1-272 0,1 2-48 16,-1 0-16-16,5 2 0 0,2 1-128 0,1 2 0 15,0 0 0-15,-2 3-176 0,5 2 176 0,0 2-128 16,-3 1 128-16,0 6-128 0,-2 3 128 0,1 3 0 0,-3 2-144 16,0 4 144-16,-2 2-128 0,-1 4 128 0,-2 3-160 15,-1 4 160-15,-3-1-256 0,-1 2 64 0,-2 3 0 0,-3 1 0 32,-1-2-272-32,0 0-48 0,1-2-16 0,0-5 0 15,0 1-656-15,2-2-128 0,1-4-32 0</inkml:trace>
  <inkml:trace contextRef="#ctx0" brushRef="#br0" timeOffset="21414.434">16289 6657 21183 0,'-17'-5'1888'0,"8"1"-1504"0,0 0-384 0,0 3 0 0,-3-1 640 0,0 2 48 15,-1 2 16-15,-1 1 0 0,-2 3-704 0,0 1 0 16,-1 2 0-16,0 1 0 0,-1 0-144 0,-2 4 144 16,0 4 0-16,1 1 0 0,0 0 0 0,0 3-128 15,-1 2 128-15,2 0 0 0,-1-1 0 0,0 1 0 16,2 0 0-16,2-2 0 0,8-3 0 0,2-3 0 15,2-1 0-15,2-5 0 0,1-10-192 0,0 0 32 16,7 3 0-16,4-5 0 0,3-7 544 0,1-4 96 16,5-6 32-16,2-1 0 0,1-2-128 0,2-3-32 15,-1-5 0-15,0 2 0 0,-4-3-224 0,2 0-128 16,-2 1 128-16,1 1-128 0,0 0 256 0,1-1 0 0,1-2-16 16,2-2 0-16,1-2 16 0,-3-4 16 0,-2-2 0 15,1-1 0-15,1-1-272 0,-1 1 0 0,-4-1 0 16,-2 5 0-16,-2 6 0 0,0 5-176 0,-4 2 32 0,-2 7 0 15,-2 5 144-15,-1 6 224 0,-5 8-48 0,0 0-16 16,0 0 64-16,-7 14 16 0,-1 3 0 0,-5 9 0 16,-3 5-240-16,-1 8 0 0,-9 7 0 0,6 6 0 15,-2 4 0-15,2 2 0 0,0 4 0 0,-1-3 0 16,3-1 0-16,4-3 0 0,4-3 0 0,0-3 0 16,5-7-416-16,-1-3 32 0,1-2 0 0,2-4-7872 15,3-7-1584-15</inkml:trace>
  <inkml:trace contextRef="#ctx0" brushRef="#br0" timeOffset="22776.587">16856 6685 1839 0,'0'0'160'0,"0"0"-160"16,0 0 0-16,4 7 0 0,-4-7 2272 0,0 0 416 0,-2 10 96 0,-1-1 16 15,-1-1-2096-15,1-2-432 0,-5 0-80 0,1-3 0 16,-2-1 208-16,-1 2 48 16,-2 0 16-16,1 2 0 0,1-2 368 0,0 2 64 0,-5-2 0 0,-2 4 16 15,-3 2 32-15,1 3 0 0,-2-1 0 0,0 0 0 16,-2 0-256-16,3 2-48 0,-1 2-16 0,2-1 0 15,0 1-32-15,2-3 0 0,3-1 0 0,3-1 0 16,4-1-208-16,2-4-64 0,5-6 0 16,0 0 0-16,0 0-320 0,0 0 144 0,7 1-144 0,3-4 0 15,1-2 128-15,0-3-128 0,-1-1 0 16,1-4 0-16,0-2 144 0,0-3-144 0,-2-1 0 16,1 2 144-16,-1 1 224 0,-1 1 32 0,0-2 16 0,-1 3 0 15,-1 1 96-15,1 2 32 0,-5 2 0 0,-2 9 0 16,0 0-256-16,0 0-48 0,0 0-16 0,0 0 0 0,0 0-224 15,0 0 0-15,0 0 0 0,6 12 0 0,-1 4 0 16,-3-1 0-16,1-1 0 0,0-1 0 0,0 0 0 16,4-4 0-16,-3-2 0 0,5 0 0 0,0-5 0 0,2 0 0 15,1-2-128-15,3-2 128 0,4-6 0 0,-1-1 0 16,-5-1 0-16,3-1 0 0,6-2 0 0,0-1 0 16,0-3 0-16,0 2 0 0,-4-4 0 0,-2 3 0 15,2-1 0-15,-2 3 0 0,0 0 0 0,-2 3 0 16,-2 1 0-16,-1 1 0 0,-2 2 0 0,-2 2 0 15,-2-1 0-15,-5 6 0 0,0 0 0 0,0 0 0 16,7 6 0-16,-7-6 0 0,2 10 0 0,-2 2 0 16,-3 1 0-16,-2 1 0 0,2 1 0 0,-4 0 0 15,2 1 0-15,0-2 0 0,-1-3 0 0,1-1 0 0,5-10 0 16,-2 9 0-16,2-9 0 0,0 0 128 0,0 0-128 0,0 0 0 16,9 2 128-16,1-4-128 0,2-4 176 0,-1 1-176 15,2-1 0-15,0-3 0 0,1 3 0 0,-1-4 0 16,1 0 0-16,0 1 0 0,-1-1 0 0,0 0 0 15,-1 7 0-15,-1-1 0 0,1 0 0 0,-3 2 0 16,-9 2 0-16,9-2 0 0,-9 2 0 0,0 0 0 16,7 9 192-16,-1 1-64 0,-4 1 0 0,-2 0-128 15,0 0 224-15,0 1-64 0,-4-2-16 0,0-1 0 16,1 0-144-16,0 0 0 0,2 0 0 0,1-9 0 16,0 0 0-16,0 0 0 0,0 0 0 0,7 5 0 15,-7-5 128-15,12 0-128 0,0-3 0 0,4 1 128 16,0-4-128-16,2-1 0 0,1-4 0 0,0 1 0 15,2 1 0-15,-2 1 0 0,-2 2 0 0,-1-1 0 16,1 2 0-16,-2 1 0 0,-2 3 0 0,0 0 0 0,1-1 0 0,-1 2 0 16,-6 1 0-16,3 2 0 0,0 3 0 0,0-1 0 15,0 1 0-15,-2-1 0 0,1 1 0 0,-2-1 0 16,-7-5 0-16,9 7 0 0,0-4 0 0,-9-3 0 16,10 6 0-16,1-5 0 0,-2-2 0 0,0-3 0 15,4-2 0-15,-5-1 0 0,1 3 0 0,-1-1 128 16,-2-2-128-16,1-2 0 0,1 0 0 0,-5 0 0 15,-2 0 0-15,1 1 0 0,1-1 0 0,-3 2 0 16,0 7 0-16,-3-9 0 0,3 9 0 0,0 0 0 16,-4-8 0-16,0 4 0 0,4 4 0 0,-10 3 0 15,4 0 0-15,-3 2 0 0,-1 3-144 0,2 1 144 0,0 0 0 16,1-1 0-16,0 1 0 0,1 0-128 0,3 0 128 16,3-9 0-16,0 0 0 0,0 10 0 0,0-10-128 0,0 0 128 15,6 6 0-15,-6-6 0 0,10 5 0 0,1-4 0 16,-1-3 0-16,2-1 0 0,2 2 0 0,-1-3 0 15,0-3 0-15,-2 0 0 0,1-1 0 0,2 2 0 16,3 1 0-16,-2 1 0 0,-2-1 0 0,1 2 0 16,-1 1 0-16,-3 1 0 0,0 1 0 0,1 1 0 15,-1-2 0-15,1 3 0 0,0 2 0 0,-2-3 0 16,2 1 0-16,0 0 0 0,-1-2-144 0,0 0 144 16,1 1-160-16,0-2 160 0,0-3-160 0,1-1 160 15,3-2-144-15,0 1 144 0,0-3-128 0,2-1 128 16,2-2 0-16,-1-1 0 0,0-2 0 0,2 1 0 15,2-7 0-15,0-1 0 0,-4-3 160 0,4 1-160 0,3-3 256 0,-1 1-64 16,-1-4 0-16,-1-1 0 0,0-2-192 0,-2-1 144 16,-2 1-144-16,0-1 128 0,-3-4-128 15,1-3 0-15,-2 1 0 0,-1 0 0 0,-3-1-256 0,-1 5-64 16,-1 3-32-16,-2 5 0 0,1 8 352 0,-4 4 0 16,-1 0 0-16,0 10 0 0,-2 6 0 0,0 0 160 15,-4 11-16-15,0 6 0 0,-5 6-144 0,0 6 0 16,-1 4 0-16,-2 3-176 0,0 2 176 0,-2 2 0 15,-4 4 0-15,1 5 0 0,-2 3 0 0,1 1 0 16,-1 2-128-16,2 0 128 0,2-1 0 0,1-2 0 16,2-6 0-16,4-4 128 0,1-6-128 0,1-2 0 15,3-2-128-15,-1-4 128 0,0-3-192 0,0-3 64 16,2-3 0-16,2-3 0 16,1 2-1072-16,1-5-208 0,0-1-32 0,1-3-16 0</inkml:trace>
  <inkml:trace contextRef="#ctx0" brushRef="#br0" timeOffset="22961.158">17951 6397 33167 0,'-4'-7'2944'0,"4"7"-2352"0,0 0-464 0,0 0-128 16,9-1 912-16,5 3 176 0,4 2 16 0,3 3 16 15,2 3-1328-15,3-1-272 0,3-3-48 0,4 2-16 16,9 0-1808-16,-2 2-352 0,3-3-80 0</inkml:trace>
  <inkml:trace contextRef="#ctx0" brushRef="#br0" timeOffset="23514.936">18802 6527 33055 0,'-11'-18'1472'0,"4"8"288"0,1 2-1408 0,-2 0-352 15,-2 1 0-15,0 2 0 16,-3 3-272-16,-3 2-128 0,-2 2-32 0,-4 3 0 16,0 0 16-16,-2 5 0 0,2 1 0 0,-2 3 0 0,1 3 256 0,-1 3 160 15,0-2-192-15,0 2 192 0,4 0-160 0,2 0 160 16,2 1-128-16,3 0 128 0,1-2 0 0,4-1 0 0,3-3 0 0,3-1 0 15,2-14-320-15,0 12 32 0,0-12 0 0,0 0 0 16,0 0 288-16,11 3 176 0,0-5-32 0,1-3 0 16,2 0 384-16,1-3 80 0,0-3 16 0,1 2 0 15,-3 1-336-15,2-1-64 0,1 0-16 0,-1 1 0 16,-2 1 0-16,1 2 0 0,-5 0 0 0,4 0 0 16,2 2-208-16,0 1 144 0,0 1-144 0,-1 1 128 15,-1 0-128-15,0 1 0 0,-1 1 0 0,3 0 0 16,0 0 0-16,2 1 0 0,-1-3-128 0,3-3 128 15,-2 1-144-15,4-4 144 0,5-3-192 0,-3-2 192 16,1-1 0-16,5-4-128 0,-2-2 128 0,5-3 0 0,2-3 0 0,1-3 0 16,-1-3 0-16,0 1 0 0,1-1 0 15,-4-2 0-15,-2 1 0 0,-1-1 0 0,-3 1 240 16,1-4-48-16,-4-2-16 0,2 0 0 0,-4-4-48 16,0-2-128-16,-2-3 192 0,-3 1-64 0,-2 4-128 0,-3 5 0 15,-4 1-192-15,-2 10 192 0,0 9-208 0,0 5 80 16,-1411 11 128-16,2814 0-208 0,-1407 0 208 0,-11 12 0 15,-4 8 192-15,-2 7-192 0,-4 7 0 0,-1 7 0 16,-1 5 0-16,-1 6 0 0,-2 2 0 0,-3 5 0 16,-3 5 0-16,1 5 0 0,0 6 0 0,4-1 0 15,2-2 0-15,9-4 0 0,7-10-128 0,3-5 128 16,2-7 0-16,4-4-9792 16,1-7-1856-16</inkml:trace>
  <inkml:trace contextRef="#ctx0" brushRef="#br0" timeOffset="25269.574">20050 6290 26607 0,'0'0'1168'16,"4"12"256"-16,0 7-1136 0,-2 2-288 0,-2 3 0 0,-3 5 0 16,-4 3-192-16,-7 4-112 0,-4 0-16 0,-2 5 0 15,0-1 160-15,-4 4 32 0,-4 1 0 0,-2 4 0 0,0 2 256 0,-2 2 64 16,-2 0 16-16,-1 0 0 0,-1-3 288 0,1-6 48 16,-4-6 16-16,5-5 0 0,3-6-224 15,7-6-32-15,6-4-16 0,2-7 0 0,3-6-16 0,3-6 0 16,-1-3 0-16,3-6 0 0,2-5 112 0,5-6 32 15,3-6 0-15,6-2 0 0,-1-3-112 0,4-3-32 16,2-2 0-16,4-1 0 0,2 1-64 0,3-2-16 16,1 1 0-16,1 0 0 0,1 2-192 0,2 2 128 15,-1 1-128-15,2 3 0 0,0 1 0 0,2 4 0 16,0 0 0-16,1 4 0 0,3 6 0 0,-3 2 0 16,0 0 0-16,0 7-160 0,-1 3 160 0,-3 2 0 15,0 2-144-15,-8 5 144 0,-1 2 0 0,-5 3 0 0,-1 1 0 16,-6 5 0-16,-4 0-272 0,-3 2 16 0,-5-3 0 15,-3 2 0-15,-7-1 0 0,-3 1 0 0,-3-2 0 0,2-1 0 16,0-3 256-16,-1 1 0 0,-1-2 0 0,1-1 0 16,4-1 0-16,2-3 0 0,1 1 0 0,2-2 0 15,2-1 0-15,2 2 0 0,0-3 0 0,8-2 0 16,0 0 0-16,0 0-208 0,0 0 32 0,0 0 16 16,0 0-32-16,10 6 0 0,2-3 0 0,-1-1 0 15,1 0 192-15,5-2 144 0,2-2-16 0,-1-1-128 16,0-1 160-16,1 1-160 0,1 0 128 0,2 0-128 15,-1-2 144-15,3 0-144 0,-4 0 160 0,1-2-160 16,0-3 304-16,0 1-48 0,0 0 0 0,-1 0 0 16,-1-1-256-16,-1 0 128 0,0-3-128 0,-2 3 0 0,0 0 176 0,-2 1-176 15,-2-4 160-15,0 2-160 0,0 0 0 16,-4 0 0-16,-2-1 0 0,-2 1 0 0,-2 3 0 0,0-3 0 16,1 2 0-16,-3 3 0 0,0 6 0 0,0 0 0 15,0 0-144-15,-8 0 144 0,-5 4-192 0,1 2 48 16,1 3 16-16,-3 3 0 0,-2 3 128 0,-1 2-128 15,1 1 128-15,0-1-128 0,1 3 128 0,2-2 0 16,2 0 0-16,2 0 0 0,5-3 0 0,3-3 0 16,1-12 0-16,4 12 0 0,5-3 128 0,0-1-128 15,2-1 128-15,2-4-128 0,3-4 256 0,4-3 0 16,3-2-16-16,0-1 0 0,3 1-96 0,1-3-16 16,2-2 0-16,0 1 0 0,2-1-128 0,-1-1 0 15,0-2 0-15,-3-1 0 0,-1 6 128 0,-1-2-128 0,0-1 0 0,-1 1 128 16,-3-1-128-16,-2 3 0 0,-3 3 0 0,0 0 128 15,-3 2-128-15,-1 2 0 0,-4 2 0 16,-8 0 0-16,7 3 0 0,-7-3 0 0,1 10-128 16,-2 1 128-16,-3 0 0 0,1 2-176 0,-1 0 176 15,2 2-128-15,-4-1 128 0,1 1 0 0,2 0 0 0,2-1 0 16,0-2 0-16,2-1 0 0,1-2 0 0,-2-9 0 16,5 9 0-16,3-3 0 0,2-2 0 0,1-2 0 15,0-1 128-15,3-1-128 0,1-2 160 0,0-3-160 16,0-1 224-16,1-3-48 0,-4 1-16 0,2-1 0 15,1 1-32-15,0 0 0 0,1-2 0 0,1 0 0 16,-1-1-128-16,-1 1 160 0,-4-2-160 0,0 1 160 16,2 1-160-16,-2 0 128 0,-1-2-128 0,0 1 128 15,-5 0-128-15,4 2 0 0,-3-3 0 0,-1 2 128 16,-1 3-128-16,-4 7 0 0,0 0 0 0,0 0 0 0,0 0 0 0,0 0 0 16,0 0 0-16,0 0 0 0,-8 10 0 0,1 1 0 15,-3-2 0-15,-1 6 0 0,-2 0 0 0,3 1 0 16,0-1 0-16,5-3 0 0,2-2-176 0,0 0 176 15,3-10-128-15,3 12 128 0,1-1 0 0,2-2 0 16,2-3 0-16,1 0 0 0,2-3 0 0,1-1 0 16,1-3 0-16,1 0 0 0,2-2 0 0,-2 2 0 15,2-3 0-15,1 1 128 0,-1-1-128 0,0-3 0 16,1-1 0-16,-2 2 0 0,0 0 0 0,1 2 0 16,-3-2 0-16,-2 3 0 0,0 1 0 0,0 0 0 15,-3-2 0-15,0 2 0 0,-8 2 0 0,0 0 0 16,0 0 0-16,0 0 128 0,0 0-128 0,-1 12-128 15,-4-1 128-15,0 0-192 0,2-1 192 0,0 0 0 16,-4-2-144-16,4 1 144 0,3-9 0 0,-2 10 0 0,2-10-144 16,-2 8 144-16,2-8 0 0,0 0 0 0,0 0 0 0,7 7 0 15,2-3 0-15,1-3 0 0,1-2 0 0,1-1 0 16,0 0 0-16,-4-2 128 0,-8 4-128 16,3-6 0-16,-2-1 128 0,3 2-128 0,-4 5 0 0,2-9 144 15,-4 0-144-15,2 2 0 0,-2-1 0 0,-2-2 128 16,-4 0-128-16,-2-1 0 0,-3 0 0 0,1 1 0 15,-2 0 0-15,0 2 0 0,1-1-160 0,2 2 160 16,4 2-192-16,0-2 48 0,3-1 16 0,4 8 0 16,0 0-48-16,-1-7 0 0,2-2 0 0,4 2 0 15,3 2-32-15,5-1-16 0,3 0 0 0,-1 0 0 0,3 2 224 16,-3-1-144-16,-2 1 144 0,3 1-128 0,2-1 128 0,3 2 0 16,1 0 0-16,-1 0 0 0,1-2 0 15,-1 1 144-15,-2 1-16 0,0 0-128 0,2 0 192 0,-3-1-64 16,-2 1 0-16,0 2-128 0,-3 0 0 0,-2 0 0 15,-2 0 0-15,-9 0 0 0,10 5 0 0,-10-5 0 16,0 0 0-16,0 0-192 0,0 11-144 0,-4 0-32 16,1 0 0-16,-2 2 0 0,-4 2 176 0,0 2 16 15,-1-1 16-15,0 3 0 0,0 0 160 0,3-1 0 16,0 1 0-16,4-1 0 0,-1-2 0 0,4-1 0 16,5-1-144-16,-2-3 144 0,3-3 0 0,1-2 0 15,2-3 0-15,2-2 0 0,1-2 176 0,3-1 0 16,1-2 0-16,2-4 0 0,-1-3 144 0,2-3 16 15,2-2 16-15,0-2 0 0,3-3-224 0,-1-1-128 16,1-1 128-16,-2-4-128 0,0 0 0 0,0 0 0 0,0 0 0 16,0-3 0-16,-5-4 176 0,-1 0-48 0,1-2 0 15,-3-1 0-15,-2 3 0 0,-4-2 0 0,1-4 0 0,-3 2 0 16,2-2-128-16,-5 2 0 0,1-1 0 0,-1 6-176 16,1 7 176-16,-2 8 0 0,-2 7 0 0,0 5 0 15,0 1 0-15,0 5-128 0,0 0 128 0,-5 12-128 16,-3 6-64-16,1 5 0 0,-2 10 0 0,0 2 0 15,0 7 192-15,-2 1 0 0,0 3 0 0,-1 7 0 16,0 6 0-16,-1 1-128 0,2-2 128 0,3-3-128 16,-1-4 128-16,5-5 0 0,3-3 0 0,3-5 0 15,1 0-192-15,3-5 64 0,0-5 0 0,2-4 0 16,1-3-624-16,0-3-112 0,-2-3-32 16,1-5-7936-16,-1-3-1600 0</inkml:trace>
  <inkml:trace contextRef="#ctx0" brushRef="#br0" timeOffset="25449.218">21024 6146 11967 0,'-9'-4'1072'0,"2"-1"-864"16,0-1-208-16,7 6 0 0,0 0 6080 0,0 0 1152 15,5 7 256-15,4 0 32 16,2 0-6464-16,2 0-1296 0,4-3-256 0,0 1-48 15,5-1-2208-15,1 1-448 0,8-2-96 0,-5 0-16 0</inkml:trace>
  <inkml:trace contextRef="#ctx0" brushRef="#br0" timeOffset="26123.275">22737 6114 25791 0,'-15'-12'2304'0,"8"5"-1856"16,-2 1-448-16,1-1 0 0,3 1 1056 0,0 1 112 15,2-1 32-15,0 1 0 0,-1407-1-1072 0,2817-5-128 16,-1409-3-208-16,5 1 48 0,1 1-128 0,2-4-32 15,2 0 0-15,4 1 0 0,0 0 96 0,4 0 16 16,2 1 0-16,2 0 0 0,4 1 208 0,1 2 0 0,-2 3 0 0,0 2 160 16,0-1-32-16,1 3 0 15,-2-2 0-15,0 5 0 0,-1 5-128 0,-2 2 192 0,-4 4-192 0,-1 3 192 16,-2 3-192-16,-1 3 128 0,-2 5-128 16,-4 1 128-16,-5 0 64 0,-5 4 0 0,1 3 0 0,-6 2 0 15,-5 2-64-15,-4-1 0 0,-3 0 0 0,-2 2 0 16,-5 0-128-16,-2-3 160 0,-3-5-160 0,0-3 160 15,-1-2 16-15,2 0 0 0,-3 0 0 16,3-2 0-16,2-7 160 0,3 3 48 0,3-3 0 0,5 1 0 16,5-5-160-16,3-4-32 0,3-1 0 15,9-6 0-15,-3 6-64 0,3-6 0 0,0 0-128 0,0 0 192 16,11 1-192-16,0 2 0 0,4-2 0 0,1 0 0 0,4-1 192 16,0 2-16-16,3 2 0 0,1 0 0 15,3-1 0-15,1 0 0 0,2-2 0 0,0 3 0 0,-2 1-48 0,0 1 0 16,-2-2 0-16,3 2 0 0,-4-3 0 0,-2 1 0 15,-4 1 0-15,-1-1 0 0,-1-1-128 0,-1 2 0 16,-4-2 0-16,-1 0 0 16,-1 1-432-16,-1-2-16 0,1-1 0 15,-10-1 0-15,8 2-2240 0,-8-2-464 16</inkml:trace>
  <inkml:trace contextRef="#ctx0" brushRef="#br0" timeOffset="26419.232">23641 6012 29199 0,'13'0'1280'0,"-13"0"288"0,10 5-1248 0,-1 5-320 0,-3 0 0 0,1 3 0 16,-4 2 0-16,-2 1-144 0,-4 0 16 0,-3 3 0 15,0 1 128-15,-5 3-192 0,-6 2 192 0,-1 2-192 16,-1 3 192-16,-2 5 0 0,1 0 0 0,0 2 0 16,-2 3 0-16,3 2 0 0,-1 0 0 0,1 1 0 15,-2-2 0-15,3 0 0 0,-2-3 0 0,3 1 0 16,0-2 0-16,2-4 0 0,1-5 0 0,3 0-128 16,1-2-576-1,2-7-96-15,4-3-32 0,-3-4 0 0,2-4-848 0,5-8-176 16,0 0-48-16,0 0-7440 0</inkml:trace>
  <inkml:trace contextRef="#ctx0" brushRef="#br0" timeOffset="26713.452">23692 6078 16575 0,'17'-15'736'0,"-4"10"160"0,1-2-720 0,1 2-176 16,-2-2 0-16,1 3 0 0,-3 3 592 0,-1 1 96 15,0 0 16-15,-10 0 0 0,8 4-384 0,-1 3-80 0,-2-1-16 0,-1 4 0 16,-2 2 144-16,0-1 16 16,-2 2 16-16,-2 3 0 0,-1 0 112 0,0 2 0 15,-2-2 16-15,-2 4 0 0,-1 3-144 0,-3 3-16 0,0-1-16 0,-1 5 0 16,0 4-144-16,-2 2-16 0,-2 4-16 16,2 4 0-16,-2 0 0 0,0 0 0 0,-1 0 0 0,1-2 0 15,1-4-48-15,0-1-128 0,2 1 192 0,2-5-64 16,1-6-128-16,2-3 0 0,1-4 0 0,2-2 0 31,2-4-480-31,1-2-32 0,0-2 0 0,2-10 0 16,0 0-192-16,0 0-64 0,4-8 0 0</inkml:trace>
  <inkml:trace contextRef="#ctx0" brushRef="#br0" timeOffset="27024.398">23113 6213 39615 0,'-5'-8'3520'0,"4"0"-2816"16,3 1-560-16,6-1-144 0,5 1 384 0,6 2 32 15,6-1 16-15,8 3 0 0,7 2-432 0,5-1-144 16,2-1 0-16,6-3 0 0,2 2 144 0,9-3-160 16,6-2 160-16,1 3-160 0,-2-1 32 0,-1 0 0 0,0 0 0 0,1-2 0 15,0 0-112-15,-3 3-16 0,-1 1 0 0,-4 0 0 32,-4-4-448-32,-7 2-80 0,-1 4-32 0,-4 1-10256 0,-2 1-2048 0</inkml:trace>
  <inkml:trace contextRef="#ctx0" brushRef="#br1" timeOffset="35626.405">5194 5772 1487 0,'0'0'0'0,"0"0"128"0,0 0-128 0,0 0 0 0,0 0 0 0,0 0 0 0,0 0 0 0,0 0 0 15,5 12 0-15,-5-12 0 0</inkml:trace>
  <inkml:trace contextRef="#ctx0" brushRef="#br1" timeOffset="38326.228">5166 5850 4607 0,'0'0'400'0,"-4"9"-400"15,0-2 0-15,4-7 0 0,0 0 1552 0,-3 11 240 16,1 1 32-16,-3-4 16 0,5-8-736 0,0 0-144 16,0 0-16-16,-4 9-16 0,0-2-208 0,4-7-32 15,0 0-16-15,-3 8 0 0,3-8-96 0,0 0 0 16,-5 7-16-16,5-7 0 0,0 0-144 0,0 0-32 16,0 0 0-16,0 0 0 0,0 0-112 0,0 0-16 15,0 0-16-15,0 0 0 0,3-9 32 0,-2 1 16 0,-1 8 0 16,1-9 0-16,-1-7 32 0,0 3 0 0,0 0 0 0,0 1 0 15,2 0 128-15,0-2 16 0,1-1 16 0,0-3 0 16,2 0-64-16,-1-3-16 0,3-2 0 0,0 0 0 16,1-2-144-16,1 0-16 0,1-1-16 0,-1-2 0 15,1-2-96-15,2 0-128 0,-2 0 176 0,4 1-176 16,1 1 256-16,1 1-64 0,0-1-16 0,0-1 0 16,-1 1-32-16,1 2 0 0,6 0 0 0,-1 1 0 15,1 0-144-15,0 2 0 0,-1 0 0 0,1 2 0 16,-2 1 0-16,1 2 0 0,0-2 0 0,-2 1 0 15,0 2 0-15,1-2 0 0,0-1 0 0,-4 0 0 16,1 5 0-16,1 0 0 0,0 1 0 0,2 0 0 16,1-5 0-16,2 4 0 0,2 1 0 0,-2-1 0 15,-2-1 144-15,-1 2-144 0,4-1 160 0,-2 2-160 16,4 0 224-16,-4 1-48 0,1 2-16 0,-1-1 0 0,-1 2 32 0,0 1 0 16,-4 2 0-16,1 2 0 0,-1 0-16 0,0 0 0 15,-1 0 0-15,-1 3 0 0,-2 1-48 0,0 0 0 16,0-1 0-16,3 3 0 0,-2 2-128 0,1 0 0 15,2-1 0-15,-2 2 0 0,1-2 0 0,-1 0 0 16,0 0 0-16,3 0 0 0,0 0 0 0,1 2 0 16,2-1 0-16,-2 0 0 0,0 0 0 0,1-1 0 15,-1 0 0-15,-1 2 0 0,0 1 0 0,-1 1 0 16,0-2 0-16,0 2 0 0,-1 1 0 0,-1 0 0 16,0 1 0-16,1 0 0 0,-3 0 0 0,-1 0 0 15,0-1 0-15,-1 3 0 0,5 3 0 0,0 1 0 0,-2 0 0 16,0 0 0-16,-1-2 0 0,-1-1 0 0,-2 1 128 15,2 3-128-15,1 0 0 0,1 1 0 0,2-1 0 16,-1 2 0-16,1-1 0 0,-1 1 0 0,3-2 0 0,-2 3 0 16,-2-2 0-16,1-1 0 0,-2-2 0 15,0 2 128-15,3 1-128 0,-4 1 0 0,-4-1 0 0,2 0 0 16,1 0 0-16,0 1 0 0,-2 2 0 0,0-2 0 16,-1-4 0-16,-2 1 128 0,2 1-128 0,-1 1 0 15,0 2 0-15,-1 3 0 0,-1 1 0 0,2-2 0 16,-1-4 0-16,2-1 128 0,-1 2-128 0,-2-1 0 15,0 1 128-15,-2 0-128 0,1-2 0 0,3 1 128 16,-3-1-128-16,2 1 0 0,0-2 144 0,0-1-144 16,-1 3 0-16,1-1 128 0,-1 1-128 0,2-2 0 15,-3-1 0-15,2 1 128 0,1 0-128 0,-3 1 0 0,0 0 0 16,2 1 128-16,-4-1-128 0,2-1 0 0,2-2 0 0,-4-1 0 16,-4-2 0-16,3 3 128 0,2 2-128 15,-2 3 0-15,2-2 0 0,-1 0 0 0,0-4 0 0,2-2 144 16,3-2-144-16,-3 3 0 0,-2 3 192 0,0-1-192 15,2-2 192-15,-3 1-192 0,1 1 208 0,1-1-64 16,0-1-16-16,0 1 0 0,-2 0 0 0,-1 1 0 16,-1-1 0-16,2 0 0 0,3 0 48 0,-3 0 0 15,2 0 0-15,0 0 0 0,2-1-176 0,-1-1 128 16,-2 0-128-16,3 1 128 0,1 0-128 0,-1 0 0 16,0-2 0-16,3 0 0 0,-3 0 0 0,4 2 128 15,-3-2-128-15,4 0 0 0,-2 0 0 0,1 0 0 16,-1-1 0-16,1 1 0 0,-3-2 0 0,2-1 0 15,0-1 0-15,-1-1 0 0,1 0 0 0,1-2 0 0,2 0 0 0,-2 1 0 16,1 2 0-16,1-1 0 0,0 0 128 0,0-1-128 16,1-3 0-16,-2-1 0 0,0-1 0 0,2 2 128 15,-1 0-128-15,0 2 0 0,0-2 144 0,1 0-144 16,-1 0 0-16,0 0 0 0,-1-2 0 0,3 1 128 16,0-1-128-16,-1 1 0 0,-12 1 128 0,13-3-128 15,2-2 128-15,1 0-128 0,2-1 128 0,-2 4-128 16,-3-1 128-16,2 0-128 0,-1-2 160 0,1 0-160 15,0-3 192-15,0 0-64 0,2 1-128 0,-2-1 192 16,-2 0-192-16,2 0 176 0,0 0-176 0,0-2 160 16,0 0-160-16,-3 0 160 0,2 1-160 0,-1-1 160 15,0-1-160-15,1 0 0 0,-2-1 0 0,2 1 0 16,-1 0 128-16,2-1-128 0,-1-2 128 0,1 1-128 0,2-2 0 16,-3 0 128-16,-2-1-128 0,1 0 0 0,2 1 128 15,0-1-128-15,2 3 0 0,-3-5 128 0,-1 0-128 0,-1 0 0 16,0-1 0-16,3 1 128 0,-1-2-128 0,-1-1 0 15,-1-3 144-15,1 3-144 0,-2 2 0 0,3 0 128 16,-3 0-128-16,1-1 0 0,-4-2 0 0,2 0 0 16,2-1 0-16,-2 1 128 0,0 2-128 0,0-1 0 15,-2-1 0-15,2-1 128 0,-1 0-128 0,-1 0 0 16,0 1 0-16,0-2 0 0,-1-3 0 0,1 1 0 16,-1-1 0-16,-1 2 0 0,0 0 0 0,-1 1 0 15,2 2 0-15,1-2 128 0,-2 0-128 0,0 0 0 16,1-1 0-16,0 2 0 0,0 1 0 0,0 0 0 0,3-1 0 15,-1-1 0-15,2 0 0 0,-3 1 0 0,-5 1 0 16,0 0 0-16,7 0 0 0,0 1 0 0,-1 0 0 0,-1 2 0 16,0-1 0-16,1 1 0 0,1-1 0 0,1 2 0 15,-1 0 0-15,1 1 0 0,-1 2 0 0,-1-1 0 16,2-3 0-16,1 1 0 0,-2 2 0 0,2-1 0 16,0 1 0-16,1-1 0 0,-3 0 0 0,2-1 0 15,-1 3 0-15,1-3 0 0,-2 0 0 0,2 2 0 16,-1 1 0-16,2 0-128 0,-4 2 128 0,2-1 0 15,1-4 0-15,-2 3 0 0,1 0 0 0,1 1 0 16,3 4 0-16,0-1 0 0,0-1 0 0,1-1 0 16,-1 2 0-16,0 0 0 0,-6 0 0 0,5 0-128 15,2 2 128-15,1 0 0 0,-1 3 0 0,1-2 0 16,0 0 0-16,0 3 0 0,-2-1 0 0,1 1-128 16,-1-1 128-16,-2 2 0 0,1 1 0 0,0 0 0 15,-2 1 0-15,0 1 0 0,1 0 0 0,-2 1 0 16,1 0 0-16,0 0 0 0,0 0 0 0,-2 1 0 0,1 0 0 15,1 1-128-15,2 1 128 0,1-1 0 0,-3 2 0 16,0-2 0-16,0 1 0 0,1 1 0 0,3 3 0 0,-2 0 0 16,0 1 0-16,-3-4-128 0,0 1 128 0,0-1 0 15,2 3 0-15,-2-1 0 0,1 1 0 0,1 2 0 16,1 1 0-16,-1-1 0 0,-1-1 0 0,-1 1 0 16,4-1 0-16,-2 2 0 0,-2 1 0 0,3 3 0 15,1-1 0-15,-3-1 0 0,0-1 0 0,0 0 0 16,-1 3 0-16,-2 0 0 0,2 0 0 0,1 2 0 15,-3 0 0-15,0-1 0 0,1 1 0 0,-2-3 0 16,2 0 0-16,-1 2 0 0,-2 2 0 0,2-1 0 16,0-3 0-16,1 0 0 0,-1 1 0 0,0-2 0 0,-4 0 0 15,5 2 0-15,-2-1 0 0,2 2 0 0,2 2 0 0,-4-1 0 16,2-4 0-16,0-1 0 0,1 3 0 0,-2 0 0 16,-8 2 0-16,4 1 0 0,2-2 0 0,-2 0 0 15,1-3 0-15,1 1 0 0,1-1 0 0,0 2 0 16,2 3 0-16,0-1 0 0,-1 0 0 0,-2-2 0 15,2-1 0-15,-1-1 0 0,2 1 0 0,-1 2 0 16,0 0 0-16,-1 1 0 0,-2 0 0 0,2-2 0 16,-1-2 0-16,2 1 0 0,0-2 0 0,1 2 0 15,-2 3 0-15,0 2 0 0,2-1 0 0,-1 2 0 16,-1-2 0-16,1-1 0 0,0 0 0 0,-1 3 0 16,0 6 0-16,-2-2 0 0,3-5 0 0,-2 4 0 0,2-2 0 0,-3 2 0 15,2-1 0-15,-1-1 0 0,-1-4 0 0,3 2 0 16,2 2 0-16,2-2 0 0,-2 1 0 0,0 0 0 15,-1-2 0-15,0 1 0 0,1-3 0 0,0 1 0 16,-1-3 0-16,1 1 0 0,0 3 0 0,-2 2 0 16,-3 0 0-16,0-2 0 0,-2-7 0 0,5 2 0 15,3 2 0-15,-2 0 128 0,0 0-128 0,1-1 0 16,-2 0 0-16,1 2 128 0,1 4-128 0,-3-2 128 16,2-2-128-16,1-1 128 0,-3-2-128 0,2-2 0 15,-2-1 0-15,0 1 128 0,1 0-128 0,1 1 0 16,0-1 0-16,-1-1 0 0,1-3 0 0,0 1 128 15,-2-1-128-15,2 4 0 0,0 1 0 0,-1-2 0 16,-1-2 0-16,-1-1 0 0,0 2 0 0,2-1 0 16,2-1 0-16,-5 0 128 0,1-1-128 0,0 2 0 15,1-1 0-15,1 1 0 0,2-4 0 0,-2 2 0 0,0-1 0 0,0 2 0 16,-2 0 0-16,3 1 0 0,0-5 0 16,1 1 128-16,0 1-128 0,-2-2 0 0,0 0 128 0,1-2-128 15,0-1 0-15,-1 2 128 0,1 2-128 0,4 0 0 16,1-3 128-16,0 1-128 0,0-1 128 0,1 1-128 15,2 0 0-15,-2-2 144 0,0-1-144 0,-2 2 0 16,-1 3 160-16,1-3-160 0,2-3 128 0,-1 0-128 16,-2 2 128-16,3 1-128 0,-1-3 0 0,1 0 128 15,-2-1-128-15,1 0 128 0,2 0-128 0,0-1 128 16,1 1-128-16,0 0 0 0,-1-1 0 0,3-1 128 16,-1 2-128-16,-2-1 0 0,0 1 0 0,2-1 128 15,3-3-128-15,-3 0 0 0,2 0 0 0,0 0 0 0,-1 1 0 16,-1-2 0-16,-1-2 128 0,1 2-128 0,-2-1 0 0,-1 1 0 15,-1 0 0-15,1 1 0 0,-1-3 0 16,1 0 0-16,-1 0 128 0,0 0-128 0,-4-1 0 0,2 0 0 16,1-3 144-16,-2 2-144 0,-1 0 0 0,-2 0 128 15,2-1-128-15,1 1 0 0,-4-2 0 0,0 1 0 16,2 1 0-16,-1 2 128 0,-2 1-128 0,1 0 0 16,2-1 0-16,-1 0 128 0,0-1-128 0,1-1 0 15,0-1 0-15,1 1 0 0,2 5 0 0,-2-1 0 16,0-1 0-16,0-2 0 0,0-2 0 0,0 1 0 15,-1 0 0-15,0 0 0 0,-1-1 0 0,0-1 0 16,-1 1 0-16,1 1 0 0,-4 0 0 0,3-2 0 16,-1 0 128-16,2 3-128 0,-4-1 0 0,2-2 0 0,-1-2 0 15,1 1 128-15,1 2-128 0,-3 2 0 0,2 1 0 0,-2-3 0 16,1-4 0-16,-2 1 0 0,0 0 0 0,1 3 128 16,-1 3-128-16,2 1 0 0,-3-1 0 0,1 0 0 15,1-1 0-15,-1 0 0 0,0 0 0 16,0 2 128-16,1 1-128 0,0 2 0 0,-5 7 0 0,6-7 0 15,1-2 0-15,-3 0 144 0,2 1-144 0,-6 8 0 16,5-6 128-16,-5 6-128 0,6-5 0 0,-6 5 0 16,0 0 144-16,5-6-144 0,1 0 0 0,-6 6 144 15,0 0-144-15,0 0 128 0,0 0-128 0,8-2 128 16,-2-1-128-16,-6 3 0 0,0 0 0 0,0 0 128 16,0 0-128-16,0 0 0 0,8-1 144 0,-8 1-144 15,0 0 0-15,0 0 0 0,10 3 0 0,-2-1 0 16,-8-2-144-16,7 1-112 0,-7-1 0 0,0 0-12288 15,11-1-2432-15</inkml:trace>
  <inkml:trace contextRef="#ctx0" brushRef="#br1" timeOffset="39358.24">5276 6069 11967 0,'-14'2'528'0,"6"2"112"0,0 3-512 0,0 0-128 0,0-2 0 0,-2 1 0 0,3-2 960 0,-1-1 144 15,1 1 48-15,-2-1 0 0,1 0-480 0,-3 0-96 16,0 0 0-16,0-3-16 0,0-3 80 0,2 0 32 16,-1-1 0-16,1-2 0 0,0-1 224 0,1-4 64 15,1-2 0-15,0 1 0 0,3 1-240 0,-2-2-32 16,3-2-16-16,0-1 0 0,0 1-352 0,3 0-80 15,3-1-16-15,0 1 0 0,2-4-32 0,1 3-16 16,-1 0 0-16,1 4 0 0,2 2 16 0,1 2 0 16,-2 3 0-16,3 2 0 0,-2 0-192 0,0 3 128 15,1 0-128-15,-2 9 128 0,-5 6-128 0,0 2 0 16,-1 3 0-16,-2 2 0 0,-1-1 0 0,0-4 128 0,-5-1-128 16,0-2 192-16,-4 0 80 0,0-3 32 0,0-1 0 15,-4-4 0-15,2-1 320 0,-1 0 64 0,-2-4 16 0,2-1 0 16,0-1-192-16,2-5-16 0,1 1-16 0,1-3 0 15,5-2-240-15,-1-2-48 0,0-2-16 0,5 1 0 32,4 0-1344-32,3 1-272 0,-1-1-48 0,5 0-12592 0</inkml:trace>
  <inkml:trace contextRef="#ctx0" brushRef="#br1" timeOffset="40324.202">11844 5524 7359 0,'-4'-10'656'0,"3"4"-528"16,1-1-128-16,0 7 0 0,0 0 2128 0,0 0 400 16,0 0 80-16,0 0 16 0,0 0-1664 0,0 0-320 15,0 0-64-15,0 0 0 0,-5-8 352 16,1 2 80-16,4 6 16 0,-2-11 0 0,1-5 160 0,1 1 32 16,0-1 16-16,1-1 0 0,1 1-512 0,2-1-96 15,0-1-32-15,3-1 0 0,2-1-272 0,2-1-64 16,-1-1-16-16,2 2 0 0,1 0-112 0,2 2 0 15,-1 1-128-15,1 1 192 0,-1 1-16 0,1 3-16 16,1 2 0-16,0 4 0 0,-1-2 176 0,2 5 48 16,-2 3 0-16,2 5 0 0,-2 6-192 0,0 4-48 15,1 1 0-15,-5 3 0 0,-1 1-16 0,-1 2-128 16,-6 2 192-16,-1 2-64 0,-4 3 0 0,-5 0-128 0,-3 2 192 16,-3-1-64-16,-3-4 16 0,-2-4 0 15,0-5 0-15,-2-1 0 0,-2 0 192 0,1-2 48 0,-1-3 0 0,1-5 0 16,0-8 192-16,2-2 64 0,0-4 0 0,3-3 0 15,2 0-192-15,3-3-48 0,2-2 0 0,1-4 0 16,4-1-256-16,3-2-144 0,1-1 160 0,2 0-160 16,1 1 0-16,4 4 0 0,-1 0 0 0,5-1 0 15,-1 1 0-15,2 3-192 0,2-1 192 0,0 3-160 16,1 1 160-16,2 2 0 0,-1 5-144 0,0 3 144 16,0 4-160-16,-3 4 160 0,-1 0-208 0,-1 5 80 15,-2 4 128-15,-2 3-128 0,-3 1 128 0,-2 3-128 16,-4 0 128-16,-2 2 0 0,-4 2 0 0,-2-1 0 15,0-1 0-15,-3 0 0 0,0-3 0 0,0-3 0 16,-2-2 128-16,3-5-128 0,1-5 128 0,3-2-128 0,8-3 176 0,-7-1-48 16,0-2 0-16,4-3 0 15,1-2 64-15,0-4 0 0,1-4 0 0,1 0 0 0,3-1-192 0,1 0 0 16,2 0 144-16,-2 2-144 0,4 1 0 0,0 1 0 16,-1 2 0-16,2-1 0 0,1 2 0 0,-1 3-160 15,0 1 160-15,-1 4 0 0,1 3-192 0,0 2 192 16,-1 2-192-16,-2 1 192 15,0 3-1424-15,1 4-176 0,2 3-48 16</inkml:trace>
  <inkml:trace contextRef="#ctx0" brushRef="#br2" timeOffset="47244.689">12041 5183 1839 0,'0'0'160'0,"0"0"-160"15,10 4 0-15,-10-4 0 0,8 1 1792 0,2-1 320 16,-10 0 64-16,8 0 0 0,-8 0-1328 0,10 0-272 16,0 0-48-16,-10 0-16 0,0 0-48 0,0 0-16 15,8 1 0-15,-8-1 0 0,0 0 224 0,0 0 32 16,0 0 16-16,0 0 0 0,0 0 192 0,0 0 48 15,9 3 0-15,-9-3 0 0,0 0 64 0,0 0 0 16,0 0 16-16,0 0 0 0,0 0-256 0,0 0-48 16,0 0-16-16,4-8 0 0,1 1-256 0,-5 7-48 15,5-9-16-15,-3 1 0 0,0-3-112 0,2 1-32 16,0 0 0-16,2-2 0 0,-2-2 64 0,2-1 0 16,-1-3 0-16,-1 0 0 0,2 1-64 0,-1-3 0 0,1-1 0 15,3 0 0-15,0 1 848 0,2 1 176 0,1-1 16 16,2-1 16-1,1-1-1712-15,2-1-352 0,-2-1-64 0,3 2-16 0,1 2 832 0,-1-1 0 0,0 0 192 0,2 0-48 16,-2-1-144-16,2 2 192 0,-1 0-192 0,1 1 192 16,-4-2-192-16,4 1 0 0,0 1 0 0,2 2 128 15,1-1-128-15,1 2 0 0,-2-2 0 0,2 3 128 16,-3-1-128-16,4 3 128 0,1 0-128 0,-2 1 128 16,0 1-128-16,-1 1 0 0,-1 2 0 0,-1 1 0 15,-2 2 0-15,-2 2 0 0,0-1 0 0,-2 3 0 16,1 1 0-16,-3 1 128 0,-1 2-128 0,1 0 0 15,-2 1 0-15,2-2 0 0,1 1 0 0,-1 1 0 0,-1 3 0 16,3-3 0-16,1 0 0 0,0 3 0 0,0-4 0 0,-2 3 0 16,-2-1 0-16,1 2 0 0,0 0 0 0,1 0 128 15,-1 1-128-15,1 1 0 0,3 0 0 0,-3 2 0 16,0 0 0-16,-2 2 0 0,0 2 0 0,1-1 0 16,-2 1 0-16,-2 0 0 0,0 2 0 0,2 0 128 15,-3 1-128-15,1 1 0 0,-2 0 0 0,1 0 0 16,-1 0 128-16,2-1-128 0,-2 2 0 0,1 2 0 15,-3-2 0-15,3 1 128 0,-1-2-128 0,2-1 0 16,-3 0 0-16,1 2 0 0,-2 1 0 0,1 2 0 16,-2-1 0-16,2 1 0 0,-1-4 0 0,2-2 0 15,-4 1 0-15,1 0 0 0,2 3 0 0,-2 0 0 16,1-1 128-16,-1-1-128 0,3-3 0 0,-3 1 0 16,1-1 0-16,1 1 0 0,-1-1 0 0,-1 2 0 0,1-1 0 0,-1-1 0 15,1-1 0-15,3 1 0 0,-3-1 0 16,4 3 0-16,-2-2 0 0,2 4 0 0,-2 1 0 15,2-4 0-15,-4-2 0 0,0-1 0 0,1 1 144 0,-2 2-144 16,1 1 0-16,2 1 0 0,1 0 0 0,2 1 0 16,2 1 0-16,-3-3 0 0,-2-1 0 0,1 1 0 15,0 0 0-15,-2 0 0 0,3-1 0 0,-1-1 0 16,-2-4 0-16,-1 3 0 0,-1 2 0 0,4-2 0 16,-5-3 0-16,0-1 0 0,1-1 0 0,1 2 128 15,3 4-128-15,0-2 0 0,-5-1 0 0,2-1 0 16,3 0 0-16,0-1 0 0,0 2 0 0,-3 0 0 15,3 2 0-15,-3 2 0 0,1-1 0 0,0 0 0 16,0-3 0-16,-2-1 0 0,2-1 0 0,-3 2 128 0,0 1-128 16,1 0 0-16,0-3 0 0,-2 2 0 0,3-1 0 0,-1 1 0 15,3-2 0-15,-2 0 0 0,0 1 0 0,0 0 0 16,2 1 0-16,0 0 0 0,-1-4 0 0,-1 2 0 16,0-2 0-16,0 1 0 0,3 0 0 15,-3 0 0-15,0-2 0 0,1-1 0 0,1 1 0 0,3-1 0 16,-3-3 0-16,1 2 0 0,0 0 0 0,2 2 0 15,2 0 0-15,-2-1 0 0,0 0 0 0,3-4 0 16,0 0 0-16,-2 1 128 0,-1-3-128 0,0 3 0 16,-10-4 128-16,9 4-128 0,2-3 0 0,0 0 0 15,-2-1 0-15,1 2 128 0,2 1-128 0,-2 2 0 16,2-2 0-16,0 0 128 0,0-1-128 0,-1 0 0 16,-1-1 0-16,2 1 0 0,0 0 0 0,0 0 128 0,-1 0-128 15,1-2 0-15,2-1 144 0,-3-2-144 0,0-2 192 0,0 1-192 16,3 3 192-16,-3-1-64 0,0-1 0 0,0-2-128 15,1 2 128-15,-2-1-128 0,1-2 0 0,1 3 0 16,-3 1 0-16,2-1 128 0,1 1-128 0,2-1 0 16,-2-2 0-16,2 2 0 0,2 1 0 0,-1 0 0 15,-1-2 0-15,2-1 0 0,0 1 0 0,4-1 0 16,-1-1 0-16,0 0 0 0,-2 2 0 0,2-2 0 16,1-2 0-16,-4 1 0 0,0-2 0 0,0 3 0 15,-1 3 128-15,1-1-128 0,-1-2 0 0,0 1 0 16,1-3 0-16,-2 0 0 0,2 1 0 0,-1 1 0 15,-1 1 0-15,2-2 0 0,-1-2 0 0,1 2 0 16,-1-1 128-16,0 0-128 0,2-2 0 0,-3 1 0 0,-1 2 128 16,3-2-128-16,-1 0 0 0,0-4 0 0,-1-1 0 0,0-1 160 15,0 0-160-15,0 2 128 0,-2 1-128 16,1-2 0-16,-3-2 144 0,2-1-144 0,-1 0 128 0,1-2-128 16,-3-3 160-16,2 2-160 0,-1 2 0 0,0 0 128 15,1 2-128-15,-3-3 0 0,1-2 0 0,1 2 128 16,-1 2-128-16,1-1 0 0,-1-2 128 0,-1 3-128 15,3-3 0-15,-2-1 0 0,0-2 128 0,1 0-128 16,0 0 0-16,0 1 144 0,-1-3-144 0,0 2 0 16,2-1 0-16,-2 0 0 0,0-1 144 0,1 2-144 15,0 1 160-15,1 1-160 0,-1 0 0 0,-1 2 0 16,-3 1 0-16,3 1 0 0,3-2 0 0,-2 0 0 16,-2 0 0-16,0 1 0 0,1 0 0 0,2 1 0 15,-2-1 0-15,1 0 0 0,-2-4 0 0,2 0 0 0,-1 1 0 16,2 1 0-16,0 0 0 0,0 0 0 0,3 0 0 15,-3 1 0-15,1-2 0 0,0 1 0 0,-1-1 0 0,3 1 0 16,-4 2 0-16,2 0 0 0,-1 3 0 0,0-3 0 16,0-1 0-16,0 2 0 0,1-1 0 0,-2-1 0 15,2 2 0-15,-1-1 0 0,-1-3 0 0,1 3 0 16,3-1 0-16,1 1 0 0,-1 1 0 0,-1-3 0 16,0-2 0-16,-3 1 0 0,4-1 0 15,1 3 0-15,3 1-128 0,0 1 128 0,1 3 0 0,0-1 0 16,-1 1-128-16,1 0 128 0,2 1 0 0,-3-2 0 15,-1 5 0-15,1 2 0 0,-1-1 0 0,0-1 0 16,-1-2 0-16,0 0 0 0,0 1 0 0,1 2 0 16,0 2 0-16,0 0-128 0,-2-2 128 0,2 1 0 0,1 0 0 15,1 1 0-15,-1-2 0 0,-1 1 0 16,3 4 0-16,-2-1-128 0,0-1 128 0,2 1 0 0,1 2 0 16,-1 1 0-16,3-1 0 0,-2 3 144 0,-2-1-144 0,-1-1 0 15,-1 1 0-15,-1 0-176 0,1 0 176 0,0 0 0 16,0 0 0-16,-1 1-128 0,-1 1 128 0,-2 1 0 15,5 2 0-15,-3-4 0 0,0-3 0 0,2 2 0 16,-2 2 0-16,1 2 0 0,-1-2 0 0,2 2 0 16,-3-2 0-16,1 1 0 0,1-1 0 0,-1 2 0 15,0-2 0-15,-2 2 0 0,-1 1 0 0,1 1 0 16,0-1 0-16,0-1 0 0,2 3 0 0,-4-2 0 16,0 0 0-16,0 1 0 0,-2 2 0 0,1-2 0 15,-1 3 0-15,-2 0 0 0,2-2 0 0,-1 0 0 0,2-1 0 0,-1 0 0 16,-2 1 0-16,0 2 0 15,2 1 0-15,2-3 0 0,-4-1 0 0,2-1 0 0,-4 1 0 0,3 1 0 16,-2 4 0-16,2 0 0 0,-1-1 0 0,1-2 0 16,0 0 0-16,0 0 0 0,0-1 0 0,-2 3 0 15,1 1 0-15,-1 1 0 0,2-1 0 0,-2 0 0 16,-2-1 0-16,3-1 0 0,-3-1 0 0,3 5 0 16,-2 2 0-16,1 1 0 0,-3-4 0 0,2 1 0 15,-1 0 0-15,-1 0 0 0,0-1 0 0,3 1 128 16,-3 0-128-16,0 1 0 0,0 2 0 0,-1-2 0 15,1-2 0-15,0-1 0 0,1 0 0 0,-2 1 0 16,-1 0 0-16,0 2 0 0,2-3 0 0,0 0 0 16,-2 0 0-16,1-1 0 0,0 0 0 0,0 2 128 15,0-1-128-15,0 3 0 0,0 2 0 0,-2-3 0 0,-2 0 0 0,0 0 0 16,1 0 128-16,0 1-128 0,0 3 0 0,1-4 0 16,2-2 0-16,-1 3 128 0,-1 2-128 15,0-2 0-15,4-2 0 0,-2 2 0 0,-1 0 0 16,-1-1 128-16,-1-2-128 0,1 3 0 0,1-1 0 0,1 1 0 15,-2-1 0-15,2-1 128 0,1-1-128 0,-2 1 0 16,-2 1 0-16,0-2 0 0,1 2 0 0,1-2 144 16,0-1-144-16,0 0 0 0,-1-9 192 0,4 10-192 15,-2-4 192-15,1 1-192 0,-3-7 240 0,0 9-64 16,-1-2-16-16,1-7 0 0,-2 8-16 0,2-8 0 16,0 0 0-16,0 0 0 0,0 10-16 0,0-10-128 15,0 8 192-15,0-8-64 0,0 0 0 0,0 0-128 16,0 0 192-16,0 0-64 0,0 0 0 0,0 0-128 0,0 0 192 15,0 0-64-15,0 0-128 0,0 0 192 0,0 0-192 0,0 0 192 16,0 0-192-16,0 0 0 0,0 0 0 0,0 0 128 16,0 0-128-16,0 0 0 0,0 0 0 0,0 0 0 15,0 0 0-15,0 0 128 0,0 0-128 0,0 0 0 16,0 0 0-16,0 0 0 0,0 0 128 0,0 0-128 16,0 0 0-16,0 0 0 0,0 0 0 0,0 0 0 15,0-8 0-15,0 8 0 0,0 0 128 0,-1-9-128 16,1 0 0-16,0 2 0 0,0-1 0 0,0 8 0 15,0-8 0-15,0 1 0 0,0-1 0 0,0 1 0 16,0 7 0-16,4-8 0 0,-3-1 0 0,1 1 0 16,1 0 0-16,2 2-144 0,-4-2 144 0,1 0 0 0,-1-2-144 15,0 3 144-15,0-1 0 0,0 3-144 0,-1 5 144 16,3-7-128-16,-2-1 128 0,0 3-128 0,2-3 128 16,-2 0 0-16,-1 1-144 0,0 0 144 0,0 7 0 0,2-8-176 15,-3 1 176-15,1-3-128 0,0-2 128 0,0 0 0 16,0 1 0-16,1 1-128 0,0 2 128 0,-1 1-192 15,-2 0 192-15,1 1-192 0,1 6 0 0,-3-8-16 16,3 8 0-16,0 0 0 16,-3-6-192-16,3 6-48 0,0 0 0 0,0 0 0 15,-9-8-1984-15,3 3-384 0,2 0-96 0</inkml:trace>
  <inkml:trace contextRef="#ctx0" brushRef="#br3" timeOffset="53137.412">11881 5215 11567 0,'0'0'512'0,"-10"5"112"0,1 0-496 0,2 2-128 15,3-3 0-15,4-4 0 0,-7 6 400 0,7-6 64 16,0 0 16-16,-4 6 0 0,4-6-96 0,0 0-32 16,0 0 0-16,0 0 0 0,0 0-192 0,0 0-32 15,0 0-128-15,0 0 192 0,0 0 112 0,0 0 16 16,0 0 0-16,0 0 0 0,11-2 256 0,-11 2 48 16,8-4 16-16,0-2 0 0,0-2-48 0,0 1 0 15,-4-1 0-15,2-2 0 0,0-3-64 0,1 1-16 16,-1-3 0-16,0 0 0 0,4-1-32 0,-2-2-16 15,1-1 0-15,1-2 0 0,0-1-64 0,1-3-16 0,2 0 0 0,0 2 0 16,-2 0 16-16,1 1 0 0,0 1 0 0,2 1 0 16,-2 1-64-16,1 0-16 0,1 0 0 0,0-1 0 15,0 0-128-15,2 1-48 0,0-2 0 0,-2 1 0 16,-2-2-16-16,-1-2-128 0,5 2 192 0,-2 4-64 16,3-2 16-16,1 2 0 0,0 0 0 0,2 1 0 15,0 1-144-15,0-1 160 0,1 1-160 0,-1-1 160 16,1-2-160-16,-2 4 0 0,2 1 144 0,0 1-144 15,-4-2 0-15,2 2 0 0,2 0 0 0,0 2 0 16,-4 3 0-16,1 0 0 0,-2 0 0 0,2 0 0 16,0 0 0-16,-1 2 0 0,0 0 0 0,-2 2 0 15,0 0 0-15,-1 3 0 0,-3 0 0 0,1 1 128 0,1 1-128 0,-3 3 0 16,0-4 128-16,-1 3-128 0,0 0 0 0,1 2 144 16,0-1-144-16,0 2 0 0,1-1 128 0,-2 2-128 15,2-1 0-15,0 1 0 0,0-2 0 0,1 2 0 16,-1 0 0-16,1-1 0 0,-2 2 0 0,2 0 0 15,-1-2 0-15,1 2 0 0,-3 0 0 0,2 0 128 16,1 2-128-16,-3 0 0 0,0-1 192 0,1 0-192 16,0 0 192-16,-1 2-192 0,0 1 192 0,0 2-64 15,0 1 0-15,1 1-128 0,0-3 192 0,-3 0-64 16,1 0 0-16,1 2-128 0,0 2 224 0,-1 4-64 16,-1 1-16-16,1-1 0 0,1-3-144 0,0 1 128 15,-1 0-128-15,2 0 128 0,-1 0-128 0,2-1 0 0,1 0 144 0,-1-1-144 16,-1 1 0-16,1 0 0 0,-2-2 0 0,-1 2 128 15,3-2-128-15,-3 1 0 0,1 0 0 0,-1 3 128 16,-1 2-128-16,2 0 0 0,1-1 0 0,0-1 0 16,-2-1 0-16,0-2 0 0,-3 2 0 0,1 1 0 15,2 2 0-15,-2 0 144 0,-1-1-144 0,0-1 0 16,0 0 144-16,3 0-144 0,-4 0 0 0,2-1 144 16,-1-1-144-16,2 3 160 0,2 4-160 0,-3-1 160 15,2-4-160-15,-2 1 0 0,4-1 0 0,-2 3 128 16,0-2-128-16,1 0 0 0,-2 0 0 0,1-2 0 15,-1-5 0-15,-1 1 0 0,3 1 0 0,0 0 0 16,-2 1 0-16,-2 0 128 0,0 2-128 0,3-2 0 0,1-5 0 16,-4 3 128-16,-4 0-128 0,4 3 0 0,4-3 0 15,-3 3 0-15,-1-1 0 0,0 0 0 16,4 1 0-16,2-1 0 0,1 0 128 0,1-1-128 0,-2 0 0 0,2-1 0 16,1-1 0-16,-1 3 0 0,0 1 0 0,0-3 0 15,-1 3 0-15,2-5 0 0,-2 0 0 0,0 0 0 16,1-2 144-16,-3 0-144 0,0 0 0 0,1 0 144 15,-2 0-144-15,0-1 0 0,2 0 128 0,-1 0-128 16,0 2 0-16,1-2 0 0,-3-1 0 0,2-2 0 16,0 1 0-16,1 2 0 0,0 1 128 0,2 0-128 15,-4-2 0-15,1 1 0 0,2-2 128 0,-2 1-128 16,2-3 0-16,1 0 0 0,2 2 0 0,0 1 0 16,-2 0 128-16,2-4-128 0,0-3 128 0,0-1-128 0,1-1 144 15,0 0-144-15,0 2 144 0,0-1-144 0,-1 0 128 0,1 0-128 16,-1-1 128-16,0-1-128 0,0-3 0 15,-1 4 128-15,1 4-128 0,-1-1 0 0,-1-1 0 0,1-1 0 16,1 0 0-16,1 1 0 0,-2-2 0 0,2 0 0 16,-2-2 0-16,1 1 0 0,2 0 0 0,0-1 0 15,2 1 0-15,0 0 0 0,-4 0 128 0,4-3-128 16,2-1 0-16,2-1 0 0,-2 0 0 0,2 1 0 16,-3 2 0-16,1 0 128 0,-1-2-128 0,-1 1 0 15,0-1 0-15,2-3 0 0,0-1 128 0,-3 0-128 16,0 0 0-16,2 0 0 0,0-2 144 0,-3-2-144 15,2-1 128-15,-2 1-128 0,1 1 128 0,1-4-128 16,1-2 128-16,-3-1-128 0,-1 0 128 0,-2 2-128 16,2 1 0-16,1 1 144 0,-1-4-144 0,1 3 0 0,-1-3 144 0,0 0-144 15,1 0 0-15,0 0 144 0,-3 2-144 0,2-1 0 16,0-3 0-16,-2 0 0 0,0 1 0 0,0 1 128 16,0 1-128-16,0-2 0 0,0 0 0 0,-3-1 128 15,1 0-128-15,-1 1 0 0,-2 0 0 0,-1 2 0 16,1 0 128-16,-1 0-128 0,2-3 0 15,-3 1 0-15,1 0 0 0,1 1 128 0,0 0-128 0,0-1 0 16,-1-2 0-16,1 0 0 0,-2 1 0 0,0 3 0 16,4 0 0-16,-1-3 0 0,-1-1 0 0,0 0 0 15,2 1 0-15,-3-2 0 0,-1 2 0 0,0-1 0 16,3 0 128-16,-2-1-128 0,1 0 0 0,2 0 0 16,-2-3 0-16,0 3 0 0,-2 1 0 0,1 2 0 15,-1-4 0-15,1 3 0 0,-4 1 0 0,3 2 0 16,0 0 0-16,2 1 0 0,0-2 0 0,2 1 0 15,-4 1 0-15,1 0 0 0,1 1 0 0,1-1 0 0,2 0 0 0,-1-1 0 16,1-1 0-16,2-1 0 0,0 2 0 0,0-2 0 16,2-1 0-16,0 1 0 0,2 2 0 0,0-1 0 15,2-2 0-15,0-1 0 0,2-2-144 0,-1 2 144 16,-5 3 0-16,3 1 0 0,4 1 0 0,0 0 0 16,0 0 0-16,0 1 0 0,1 3 0 0,-1 0 0 15,-1 2 0-15,0 1 0 0,-1-1 0 16,-2 1 0-16,2 0 0 0,-1 1 0 0,0 1 0 0,2-2 0 15,-2 1 0-15,1 1 0 0,1-2 0 0,-2 3 0 16,4-1 0-16,-1 0 0 0,2 4 0 0,1-1 0 16,1 1 0-16,-1 0 0 0,-1 0 0 0,0 2 0 15,0 2 0-15,-3 1 0 0,1-1 0 0,-2 0 0 16,0-1 0-16,1 0 0 0,-1-2 0 0,-1 3 0 0,0 1 0 0,0 1 0 16,2 1 0-16,1 1 0 0,-3-2 0 0,2 2 0 15,-2 0 0-15,1 1 0 0,2 3 0 0,-3 1-128 16,-2-1 128-16,4 2 0 0,-4 1 0 0,1 1 0 15,-2 0 0-15,1 1 0 0,-2-1 0 0,1 1 0 16,2 1 0-16,-4-2 0 0,-2-1 0 0,3 0 0 16,-1 0 0-16,0 2 0 0,1 3 0 0,3 0 0 15,-2 2 0-15,0 1 0 0,-2-3 0 0,0 3 0 16,0-3 0-16,-2 3 0 0,-3 2 0 0,0 0 0 16,1 0 0-16,-4 0 144 0,3 0-144 0,-3 1 0 15,1-2 144-15,-3 4-144 0,0-4 128 0,0 2-128 16,-2-1 128-16,1 2-128 0,-3-2 176 0,1 1-48 0,1-1 0 0,1 1 0 15,-3 2-128-15,1 1 0 0,1-2 0 16,3-2 0-16,-2-3 0 0,0 0 0 0,0-3 0 16,1 0 0-16,0-2 0 0,1-1 0 0,1-2 0 0,-1-1 128 15,2-2-128-15,-2-1 0 0,-6-6 0 0,8 3 0 32,-8-3-1344-32,0 0-288 0,0 0-64 0</inkml:trace>
  <inkml:trace contextRef="#ctx0" brushRef="#br3" timeOffset="56306.994">18991 4599 16927 0,'-3'-11'752'0,"-1"1"144"16,-1 1-704-16,-1 1-192 0,2-1 0 0,2 3 0 0,2 6 160 0,0 0 0 15,-8-6 0-15,8 6 0 0,0 0 288 0,0 0 64 16,0 0 16-16,0 0 0 0,0 0-144 0,-4 6-16 16,0 3-16-16,0 7 0 0,1 2-32 0,-1 5 0 15,1 4 0-15,1 4 0 0,-3-1 48 0,2 3 0 16,-2 4 0-16,0-2 0 0,1-4-128 0,-1-1-32 16,2 1 0-16,-2-2 0 0,0-2-208 0,2 0 176 15,2-4-176-15,-1-3 160 0,-1-4-160 0,2-5 192 16,1-11-192-16,0 9 192 0,0-9 192 0,0 0 32 15,0 0 16-15,0 0 0 0,0 0 16 0,10-9 16 16,0-4 0-16,-1-2 0 0,0-3-208 0,1-3-64 16,0 0 0-16,1-2 0 0,0-2-192 0,0-2 176 15,0-1-176-15,1-1 160 0,0 1-160 0,-1-2 0 16,-2 1 0-16,4 1 0 0,2 0 0 0,3 2 0 0,-2-1 0 0,2 4 0 16,-1 3 0-16,1 2 0 0,0-1 0 0,-2 3 0 15,0 2 0-15,-3 6 0 0,-3-1 0 0,-2 3 0 16,-1 3-144-16,-7 3 144 0,0 0 0 0,0 0 0 15,0 0-192-15,0 0 64 0,1 10 128 0,-2 3-208 16,-1 2 208-16,-3 2 0 0,-2-1 0 0,-2 1-144 16,-1 1 144-16,-2-2 0 0,-2 4 0 0,-2-1 0 15,1-3 0-15,-2 1 144 0,1-2-144 0,-2 0 0 16,2 1 160-16,3-2-160 0,3 3 128 0,2-6-128 16,-4-5 0-16,4 0 0 0,8-6 0 0,0 0 0 15,-4 6-320 1,4-6-128-16,0 0-48 0,7-5 0 0,-1-2-2176 0,3-2-432 0</inkml:trace>
  <inkml:trace contextRef="#ctx0" brushRef="#br3" timeOffset="56686.086">19438 4720 13823 0,'0'0'608'0,"0"0"128"0,0 0-592 0,0 0-144 15,0 0 0-15,0 0 0 0,6-10 1744 0,2 3 320 0,3-2 64 0,-2-1 16 16,1-1-1872-16,1 0-272 16,-4-1-256-16,3-1 64 0,1-4 192 0,-2 5 0 0,0 2-160 0,-3 0 160 15,3-1 0-15,-6 1 0 0,-3 1 128 0,0 2-128 16,2-4 496-16,-4 5 16 0,-1 2 0 0,-5 1 0 15,2-1 112-15,-4 3 16 0,-2 1 16 0,-4 2 0 16,-1 6 16-16,-3 3 0 0,-1 4 0 0,1 2 0 16,1-2-160-16,1 4-16 0,1 2-16 0,3 0 0 15,2-2-352-15,3-2-128 0,4-3 0 0,1 2 0 16,4-1 0-16,3-2 0 0,1-2 0 0,4 2 0 16,4-7-128-16,0 0 128 0,2-2-192 0,4-2 192 15,2-2-384-15,2-3 48 0,2-3 0 0,-2 0 0 16,-1 3-1456-1,1-3-272-15,1-2-64 0,-2 1-16 0</inkml:trace>
  <inkml:trace contextRef="#ctx0" brushRef="#br3" timeOffset="56985.876">19746 4540 24927 0,'0'0'1104'0,"-4"11"240"15,3 1-1088-15,0 1-256 0,-3 2 0 0,2 2 0 0,-1 1 0 0,2-1 0 16,-1 1-128-16,1 2 128 0,0-3 0 0,-3 2 0 16,2 0 0-16,1 0 0 0,0 1 0 0,2-4 0 15,-1-2 0-15,1-4 0 0,0-3 0 0,-1-7 160 16,0 0-32-16,9 5 0 0,1-4 176 0,-1-4 16 16,0-4 16-16,2-4 0 0,1-4 224 0,0-2 32 0,-1-4 16 15,2 0 0-15,-1 0-320 0,1 1-64 16,1-2-16-16,-1 2 0 0,-1 0-208 0,3 3 128 0,0 2-128 15,-6 2 0-15,-1 1 0 0,0 0 0 16,1 3 0-16,0 3 0 16,-9 6-288-16,8-1-96 0,-8 1-32 0,0 0 0 15,0 0-2096-15,0 0-432 0,0 0-64 0,16 8-32 0</inkml:trace>
  <inkml:trace contextRef="#ctx0" brushRef="#br3" timeOffset="57253.183">20313 4574 23951 0,'0'0'2128'0,"0"0"-1696"15,-9 2-432-15,9-2 0 0,-6 4 496 0,-2 2 16 16,2 1 0-16,-3 1 0 0,2 3-512 0,-2 1 0 15,2 4 0-15,-2-2 0 0,1-1 0 0,-2 2 0 16,1 0 0-16,2 2 0 0,0-1 128 0,2-1-128 16,-1 1 0-16,1-2 0 0,0-2 0 0,2-1 0 15,2-2 0-15,1-2-7664 16,0-7-1504-16</inkml:trace>
  <inkml:trace contextRef="#ctx0" brushRef="#br3" timeOffset="57976.73">20557 4585 26719 0,'-12'11'1184'0,"1"-6"240"0,0 1-1136 0,-1 3-288 0,-3 3 0 0,2 3 0 16,-1 3 320-16,0-2 16 0,2 0 0 0,2-1 0 15,1-1-336-15,4 0 0 0,3-1 0 0,1-3 0 16,1-10 0-16,0 0 0 0,6 7 0 0,1-1 0 15,-7-6 0-15,9 2 144 0,6-4-144 0,0-1 0 16,1-5 336-16,0 0-32 0,2-2-16 0,-1-1 0 16,0-2 48-16,-2-1 16 0,-1 2 0 0,-2 1 0 15,-5-5 96-15,1 2 0 0,-5-1 16 0,0 4 0 16,-1 2-16-16,-1 1 0 0,-1-1 0 0,-1 2 0 0,0-1-112 16,1 8-16-16,0 0-16 0,0 0 0 0,0 0-304 0,0 0 0 15,0 0 0-15,0 0 0 0,0 0 0 0,0 0-192 16,11 1 16-16,3 1 16 0,2-2 160 0,4-2-192 15,3 1 192-15,0-2-192 0,3-4 192 0,5 0 0 16,2 1-144-16,-2-1 144 0,-3 4 0 0,2 0 0 16,-2-1 0-16,5-1 0 0,0 0 0 0,-3-1 0 15,-5 0 0-15,-1 2 0 0,-2 2 0 0,-1-1 0 16,-4 2 0-16,-2 0 0 0,-5-2 0 0,-1 3 0 16,-9 0 0-16,0 0 0 0,8 5 0 0,-8-5 0 0,4 10 0 0,-4-2 0 15,0-8 0-15,-7 8 0 0,-1 3 0 0,-3 1 0 16,-3 2 0-16,0 3 0 0,-1 0 0 0,-2 2 0 15,0 1-288-15,0-2 64 0,2 1 16 16,0 0 0-16,1 1 64 0,3-3 16 0,3 0 0 16,5-3 0-16,-1-3 128 0,3-2-128 0,1 2 128 0,4-5-128 15,-1 1 128-15,3-4 0 0,-6-3 0 0,12 0 0 16,1-1 0-16,3-2 0 0,-1-3 128 0,0 0-128 16,1-7 128-16,0-1-128 0,2 0 160 0,-2-5-160 15,1-1 144-15,-2-4-144 0,2-2 128 0,1 1-128 16,3-1 144-16,0-1-144 0,-1-4 160 0,-1 1-160 15,-6 1 160-15,2-2-160 0,3-1 160 0,-4-1-160 16,-1-2 288-16,-2-3-32 0,-1-1-16 0,-2 0 0 16,0 2-240-16,-3 1 0 0,-3 4 128 0,1 10-128 0,-1 9 160 15,-3 4-16-15,1 9 0 0,0 0 0 0,0 0-144 0,-8 3 160 16,-2 9-160-16,-3 10 160 16,-2 10-160-16,0 7 0 0,4 2 0 0,-2 3 0 0,-2 1 0 0,0 4 0 15,1 0 0-15,1 4 128 0,1 0-128 0,1-2 0 16,1-5 0-16,3-2 0 0,0 1 0 0,3-6-256 15,3-7 64-15,3-4 16 16,3-5-592-16,1-1-128 16,3-4-32-16,2-5 0 0,-1-3-1696 0,0-4-352 0,2-1-64 0,1-5-16 0</inkml:trace>
  <inkml:trace contextRef="#ctx0" brushRef="#br3" timeOffset="58362.134">22064 4110 24879 0,'0'0'2208'0,"0"0"-1760"0,0 0-448 0,9-1 0 16,-9 1 128-16,0 0-128 0,9 2 128 0,-9-2-128 16,0 0 0-16,6 9 0 0,-2 0 128 0,-3 5-128 0,-2 4 496 0,-2 4 64 15,-2 3 16-15,-1 0 0 0,-2 1 96 0,0 3 32 16,-1-2 0-16,3 0 0 0,-2-2-320 0,2 0-64 16,0 1-16-16,3-3 0 0,1-2-304 0,0-3 0 15,1-1 0-15,2-2 0 0,2-3 144 0,0 0-144 16,2-3 0-16,-5-9 144 0,8 4-16 0,1-3-128 15,0 1 192-15,2-4-64 0,1-4-128 0,2-2 0 16,3-1-192-16,-1-2 192 16,0 1-960-16,-1-2-80 0,1-1-16 0,1 0-7536 15,-2 2-1520-15</inkml:trace>
  <inkml:trace contextRef="#ctx0" brushRef="#br3" timeOffset="58584.908">22509 4047 25791 0,'0'0'2304'0,"0"0"-1856"0,-6 12-448 0,0 5 0 15,-3 3 224-15,-1 4-48 0,-3 2-16 0,-3 3 0 16,1 1 224-16,0 3 32 0,-2 0 16 0,-2 0 0 16,2 1-48-16,-3-1-16 0,0 0 0 0,3 0 0 15,-2 2-176-15,4 0-16 0,1-2-16 0,1 0 0 16,1-2-160-16,1-4-144 0,2-3 144 0,-2 2-208 31,4-6-640-31,-1-1-128 0,0-3-32 0,2-3 0 0,-1-1-288 0,0-1-64 0,3-2-16 0</inkml:trace>
  <inkml:trace contextRef="#ctx0" brushRef="#br3" timeOffset="58922.006">22658 4457 26719 0,'0'0'2368'0,"0"0"-1888"16,0 0-480-16,0 0 0 0,0 0 160 0,2 8-160 0,-5 2 160 0,0-1-160 15,-1-2 0-15,-5 4 0 0,2 3 0 0,-4 2 0 16,-2 3 368-16,1 4-32 0,1 2 0 16,-3 2 0-16,-1-2 16 0,1 0 0 0,0-2 0 0,1 0 0 15,-2-1-160-15,3-1-48 0,3-4 0 0,-1-2 0 16,2 1-304-16,-1-2-64 0,4-2-16 0,1-2 0 31,4-10-544-31,0 0-112 0,0 0-32 0,0 0 0 16,12-6-1952-16,2-1-384 0</inkml:trace>
  <inkml:trace contextRef="#ctx0" brushRef="#br3" timeOffset="59126.096">22886 4429 3679 0,'0'0'160'0,"0"0"32"0,0 0-192 0,0 0 0 16,0 0 0-16,-3 8 0 0,3-8 3984 0,-8 10 752 16,-1 2 160-16,-2 2 32 0,0 1-3056 0,-1 2-592 15,0 0-128-15,-2 1-32 0,1 2-384 0,-1-1-80 16,1 0-16-16,1 2 0 0,1 0-208 0,0 1-48 15,5 0-16-15,-1-2 0 0,4-4-240 0,-1 0-128 16,2-4 128-16,-1 0-128 16,0 0-384-16,1 0-160 0,4-3-32 0,-2-9 0 15,0 0-928-15,0 0-192 0,0 0-32 0,0 0-5312 16,0 0-1040-16</inkml:trace>
  <inkml:trace contextRef="#ctx0" brushRef="#br3" timeOffset="59308.377">22374 4430 20271 0,'-6'-9'1792'0,"1"0"-1424"0,1 0-368 16,4 1 0-16,4 1 416 0,3 0 16 0,1 2 0 0,4-2 0 15,3-2-112-15,4 1-32 0,2-1 0 0,2 1 0 16,4 2 352-16,3 0 64 0,6-1 0 0,5 1 16 16,1-2-192-16,3 2-32 0,1 0-16 0,0 3 0 15,-5 2-480-15,-2 0 0 0,-4-1-208 0,-4 0-7792 31,-6 0-1536-31</inkml:trace>
  <inkml:trace contextRef="#ctx0" brushRef="#br3" timeOffset="59497.938">23060 4624 30399 0,'-11'14'2704'0,"5"-1"-2160"15,1 3-544-15,-2 5 0 0,-1 3 480 0,0 1-16 16,-1-1 0-16,0-2 0 0,3-6-464 0,-3 1-160 16,2-4 0-16,3 0 0 15,1-1-640-15,-1 2-128 0,1 0-32 0,1-4-7792 16,2-10-1552-16</inkml:trace>
  <inkml:trace contextRef="#ctx0" brushRef="#br3" timeOffset="60100.246">24021 4113 23039 0,'0'0'2048'0,"-7"3"-1648"0,-5-4-400 0,-3 3 0 16,-1 2 0-16,-1 2 0 0,0 2 0 0,-1 1 0 16,-4-2 256-16,3 2 160 0,2 1 32 0,-1 1 16 15,2 1-112-15,-1 1-32 0,4 2 0 0,2-1 0 16,1-1-320-16,2 0 0 0,4 2 0 0,3 1 0 0,1 4 128 0,1-1-128 15,2-1 160-15,3 2-160 0,3 2 320 0,0 1-48 16,0 2 0-16,1-1 0 0,0 2-144 0,-1 1-128 16,-4-3 192-16,2 4-192 0,-5 1 0 0,0 0 0 15,-2-2 0-15,-1-4 0 0,-1-4 336 0,-3 1-32 16,-1-2-16-16,-1-1 0 0,-2-1 384 0,-2-2 80 16,-2-2 16-16,1 1 0 0,-4-3-368 0,-1 0-64 15,2-3-16-15,-3 0 0 0,1-2-112 0,1-2-16 16,5-3-16-16,-2-3 0 0,0 0-176 0,3-2 160 15,2-3-160-15,3-2 160 0,-1-3-160 0,2-6 192 16,3-3-192-16,2-1 192 0,7 1-192 0,2-2 0 0,-2-5 0 0,6 3 0 16,3-1 0-16,4-1 0 0,1-4 0 0,3 1 0 15,1 1 0-15,1 1 0 16,1-1 0-16,-1-1 128 0,-2-6-128 0,4 2 0 0,3-3-160 0,-2 3 160 16,-2 1 0-16,-2 4 0 0,-3 5 0 0,-9 1 0 15,-7 4 0-15,-2 0 0 0,3 4 0 16,-4 2 0-16,-3 3 192 0,-2 5-64 0,1 6 0 0,-11-6-128 15,-4 2 0-15,-3 2 0 0,-2 2-192 0,-2 0 48 32,0 5-752-32,1 2-128 0,2 2-48 0,-1 1-12736 0</inkml:trace>
  <inkml:trace contextRef="#ctx0" brushRef="#br3" timeOffset="60332.244">24169 4412 23039 0,'-13'12'2048'0,"4"0"-1648"16,-1 4-400-16,-3 4 0 0,-4 0 1344 0,0 4 176 16,-5 0 32-16,-2 2 16 0,-1 3-1168 0,2-2-224 15,0 1-48-15,2-4-128 0,1-1 192 0,0-1-64 16,4 0 0-16,2-3-128 0,0-1-160 0,3-2-144 15,2-4-16-15,2 0-16 16,1 1-1792-16,3-2-368 0</inkml:trace>
  <inkml:trace contextRef="#ctx0" brushRef="#br3" timeOffset="60606.78">24310 4387 26895 0,'0'0'1184'0,"0"0"256"0,-6 10-1152 0,-2 3-288 0,1 2 0 0,-4 4 0 16,-3 2 128-16,0 1-128 0,-1 0 192 0,-1 3-192 15,0 2 480-15,0 1-16 0,1 3 0 0,-1-1 0 16,-1-5-256-16,4 1-48 0,6 1-16 0,-2-2 0 16,3 0-144-16,-1-1 0 0,2-2 0 0,3-4 0 15,2 0 0-15,1-2-256 0,0 0 48 0,1-1 0 16,0-2-464-16,1-2-96 0,-3-11 0 0,7 9-16 15,2-1-176-15,-3-3-48 0,-6-5 0 0,0 0 0 16,13-6 32-16,-6-2 0 0,1-1 0 0,-5-1 0 16,-1-1-304-16,1 0-64 0,-1-5-16 0,-3 2 0 0</inkml:trace>
  <inkml:trace contextRef="#ctx0" brushRef="#br3" timeOffset="60889.494">23877 4620 23951 0,'-3'-10'1056'0,"3"10"224"0,-3-5-1024 0,-2-1-256 0,5 6 0 0,-2-9 0 16,0 1 384-16,1-1 0 0,0-2 16 0,3 1 0 15,3 0-160-15,4 0-48 0,2-1 0 0,0 1 0 16,2 1 64-16,4 1 0 0,0-1 0 0,4 1 0 15,0 1-64-15,3 0 0 0,0-1 0 0,2 0 0 16,3 2-192-16,0-1 176 0,-1 3-176 0,-1-1 160 16,1 0-160-16,-2 0 0 0,-1 1 0 0,-1 1-176 31,-2 2-384-31,1 1-80 0,-4 0 0 0,0-1-16 0,-3-3-1872 16,-3 2-368-16,3 1-80 0,-4 1-16 0</inkml:trace>
  <inkml:trace contextRef="#ctx0" brushRef="#br3" timeOffset="67262.517">24884 3392 1839 0,'0'0'160'0,"0"0"-160"16,0 0 0-16,0 0 0 0,0 0 2176 0,0 0 384 16,0 0 96-16,0 0 16 0,0 0-1632 0,0 0-320 15,0 0-64-15,10-1-16 0,-10 1-192 0,0 0-64 16,0 0 0-16,7-2 0 0,2 1-48 0,-9 1-16 16,0 0 0-16,0 0 0 0,0 0 80 0,0 0 16 15,0 0 0-15,0 0 0 0,0 0 208 0,0 0 32 16,-3-7 16-16,-5 1 0 0,-2 3-160 0,-1-1-16 15,-3 0-16-15,-1 1 0 0,-2 0-160 0,1 0-16 16,-5-1-16-16,-1-2 0 0,-4 0-32 0,-1-1 0 16,-3 0 0-16,-7 0 0 0,-5-3-96 0,-1-1-32 15,-2 0 0-15,-1 1 0 0,-2 0-128 0,1 2 0 0,0 1 144 16,-5-2-144-16,-2-4 0 0,-3 4 144 0,-2 2-144 0,-3-1 0 16,-2-1 160-16,-2-4-160 0,-2 5 128 0,-5 0-128 15,-4 1 0-15,-1 0 0 0,0-3 128 0,1 1-128 16,0 0 0-16,-2 0 0 0,-6 2 144 15,4-2-144-15,3 0 240 0,1 1-32 0,0 2 0 0,-3-1 0 16,-3 3 48-16,5-3 16 0,6 2 0 0,-2-1 0 16,-3 0-80-16,2 0 0 0,0 2-16 0,1-1 0 15,3 0-176-15,0-2 0 0,1-2 0 0,-3 3 0 16,-5 1 0-16,4 2 128 0,3 0-128 0,-1 1 0 16,0-1 0-16,1 2 0 0,-4 0 128 0,3 2-128 15,4 1 0-15,3 1 0 0,0-1 0 0,6 2 0 0,-1-2 0 16,1 3 0-16,1 0 0 0,2 2 0 0,2 1 0 0,2 0 0 15,1 1 144-15,3 0-144 0,-1-1 128 0,0 1-128 16,2-1 160-16,-2 1-160 0,-4 3 0 0,2 0 128 16,3-2-128-16,1 3 0 0,-1 4 0 0,1-1 0 15,0 3 128-15,0-2-128 0,1 1 0 0,1 1 0 16,2-2 128-16,3 0-128 0,6 0 0 0,2 2 0 16,3 0 0-16,3-1 0 0,1-2 0 0,4 1 0 15,-2-1 0-15,2 1 0 0,3-1 0 0,0 2 0 16,0-1-128-16,3 2 128 0,0 1 0 0,3 0 0 15,-2 0 0-15,1 0 0 0,2 1 0 0,4 0 0 16,2 1 0-16,0-1 0 0,1-2-128 0,-2-2 128 16,5 0 0-16,2 2 0 0,3 2 0 0,0-1 0 0,5-1 0 15,3 2 0-15,3-1 0 0,3 0 0 0,3-3 0 0,3 0 0 16,3-2 0-16,-1 2 0 0,0-2 144 0,2 0-144 16,-1 2 128-16,3-2-128 0,1-3 0 0,3 4 128 15,6 0-128-15,-1 1 0 0,3-2 0 0,2 1 128 16,1-1-128-16,1 2 0 0,-2 1 0 0,5-2 0 15,-1-2 0-15,2-1 128 0,2 1-128 0,1 2 0 16,0-1 128-16,2 0-128 0,2-1 0 0,2-2 128 16,0-2-128-16,4-1 128 0,3-2-128 0,1 3 128 15,-5-1-128-15,3-1 0 0,1-1 0 0,4 1 128 16,-1-3-128-16,6-1 128 0,3-1-128 0,0-1 128 16,-2 0-128-16,4-2 0 0,6-2 0 0,-4 1 128 15,1 1-128-15,-1-2 128 0,-5-3-128 0,7 1 128 0,4 0-128 16,-1 0 0-16,-3-1 0 0,0 0 128 0,2-4-128 15,3 1 0-15,-2-1 144 0,-3 1-144 16,-6 0 0-16,0-3 0 0,0-3 0 0,-1 0 128 0,1 1-128 0,-2-1 0 16,-7-3 128-16,4-1-128 0,3-1 0 0,0-1 144 15,-4-1-144-15,-1 0 0 0,-3 0 176 16,-1 1-176-16,-4-4 160 0,-2 1-160 0,0 0 0 0,-7 1 128 16,-5 0-128-16,-4-1 0 0,-5 0 192 15,-5-1-16-15,-3 2 0 0,-6 1 0 0,-4 1 112 0,-1 1 32 16,-3 3 0-16,-3 1 0 0,-4 0-192 0,-2 2-128 15,-3 0 144-15,-3 1-144 0,-6 1 192 0,-1-2-64 16,0-2-128-16,-4 1 192 0,-2-3-192 0,-1 3-240 16,-1 0 48-16,-2 0 16 15,-3-1-272-15,1 2-48 0,-1 1-16 0,0 2 0 16,-1-1-576-16,2 1-112 0,-1 5-16 0,2 0-16 16,4 2-1072-16,0 3-224 0</inkml:trace>
  <inkml:trace contextRef="#ctx0" brushRef="#br3" timeOffset="67994.609">23961 4210 21183 0,'-10'-18'1888'0,"4"8"-1504"15,1 0-384-15,1 0 0 0,0-1 0 0,0 5 144 16,4 6-144-16,-1-6 0 0,0 0 272 0,1 6-48 15,0 0-16-15,0 0 0 0,0 0-80 0,0 0 0 16,7-6-128-16,1 4 192 0,2 1 32 0,2 3 0 16,-2 0 0-16,4 2 0 0,4-1-96 0,3 2 0 15,0 2-128-15,1 2 192 0,0 5-192 0,2 3 128 16,3 4-128-16,2-1 0 0,0 0 128 0,-1 2-128 16,0 0 0-16,0 5 0 0,0-4 144 0,0 1-144 0,2-1 128 15,-1 2-128-15,0 5 192 0,-2 2-64 0,-2 1 0 16,1 4 0-16,4 2 32 0,-7 2 0 0,-2 1 0 0,-1 0 0 15,0 0 32-15,-4-1 16 0,-3-3 0 0,1 1 0 16,0 1 80-16,-3 2 16 0,-1 1 0 0,0 2 0 16,-1 0-112-16,-1-1-32 0,1-1 0 0,-1-1 0 15,-3-1-32-15,2-2-128 0,-3 0 192 0,1 2-64 16,0 0 16-16,-3 0 0 0,3 0 0 0,-3-5 0 16,-2-3-144-16,0-2 192 0,1-1-192 0,-1-3 192 15,-2-1-64-15,0 0 0 0,-3-2 0 0,0 0 0 16,-2-3 128-16,1-1 0 0,-1-5 16 0,0 2 0 15,-4 3 64-15,0 2 16 0,-3 2 0 0,-1-3 0 16,-1-4-48-16,-2 0-16 0,-3 3 0 0,-1-2 0 16,2 0-16-16,0-2 0 0,-1 0 0 0,0-2 0 0,0-2-112 0,-1 0-32 15,3 0 0-15,0-2 0 0,2-2 0 0,1 0-128 16,1-1 192-16,1-2-64 0,3-2-128 0,4-1 0 16,-3 0 144-16,10-2-144 0,-8 3 0 0,8-3 128 15,0 0-128-15,0 0 0 0,0 0 0 0,0 0 0 16,0 0 0-16,0 0 0 0,0 0 0 0,0 0-160 15,0 0 16-15,10 2 0 16,1-2-432-16,1-2-96 0,-3 1-16 0,1-2 0 16,0 0-1648-16,1-1-336 0,0-4-64 0,1 2-16 15,-2 2 208-15,0 1 48 0,1-2 0 0,-4 2-4768 0</inkml:trace>
  <inkml:trace contextRef="#ctx0" brushRef="#br3" timeOffset="68960.783">24574 6113 11967 0,'0'0'528'0,"0"0"112"0,0 0-512 0,0 0-128 0,0 0 0 0,0 0 0 16,0 0 1248-16,0 0 224 0,0 0 32 0,0 0 16 16,0 0-272-16,0 0-48 0,-6-4-16 0,6 4 0 15,-7-7-112-15,3 0-32 0,1 2 0 0,-2-3 0 16,4-1-208-16,-3 0-64 0,-6 3 0 0,4-4 0 15,5-3-144-15,0 1-48 0,-3 1 0 0,-3-7 0 16,-2 3-96-16,0-3-32 0,-4-3 0 0,0 1 0 16,1-1-64-16,-1 2 0 0,1-2-16 0,-1 0 0 0,-3 0-128 15,1 1-32-15,1-1 0 0,-2 2 0 0,0 1-80 0,0-2 0 16,1-1-128-16,-2 2 192 0,-1 4-64 0,-1-2 0 16,-3-1-128-16,1-2 192 0,0-1-192 0,-5 1 128 15,-3 0-128-15,2 2 0 0,-1-2 0 0,-3 2 0 16,-1 2 0-16,1 2 0 0,0-2 0 0,0 4 0 15,-1 0 0-15,-1 1 0 0,-1-1 0 0,-1 2 0 16,-4 2 0-16,0 2 0 0,-6 1 0 0,-1 3 0 16,1 0 0-16,0 1 0 0,1 0 0 0,2 0 0 15,1-1 0-15,-3 4 0 0,-3 3 0 0,0 4 0 16,-1 1 0-16,0-1 0 0,-2-3 0 0,1 3 128 0,3 2-128 0,1 3 0 16,-1 5 0-16,-1 3 0 0,-2 2 0 0,3 1 0 15,1 0 0-15,3-1 0 0,0 0 0 16,4 2 0-16,3 3 128 0,2 2-128 0,1-1 0 0,2-2 144 15,1 1-144-15,1 2 0 0,-2 0 0 0,0 5 0 16,2 0 0-16,-1 1 0 0,4-1 0 0,1 3 0 16,-4 2 0-16,6-2 0 0,5 0 0 0,2 1 0 15,4 0 0-15,3 3 0 0,3-1 0 0,5 0 0 16,1 0 0-16,5-1 0 0,3 2 144 0,0-1-144 16,6 0 128-16,-2-1-128 0,-1-2 160 0,3 0-160 15,5-2 144-15,1 0-144 0,-3 1 128 0,2-2-128 16,5 3 0-16,-1-4 128 0,1-1-128 0,3-2 0 15,-2-2 128-15,4-3-128 0,1-1 128 0,4 1-128 16,5-3 144-16,1 0-144 0,4-1 160 0,2-2-160 0,0-3 128 0,1-3-128 16,0 0 0-16,0 0 144 0,-1 4-144 15,3-2 0-15,2 1 144 0,-3-6-144 0,-1-1 0 0,1-1 128 16,-3-1-128-16,0 1 0 0,-1-3 144 0,0 0-144 16,1-3 192-16,3-2-192 0,7 0 224 0,-4-5-64 15,-2-1-16-15,2 1 0 0,-2-1-16 0,-1 0 0 16,-2-4 0-16,2-1 0 0,0-2-128 0,2 3 0 15,0-1 0-15,-4-2 0 0,-4-7 0 0,1 3 0 16,-2 2 128-16,-3-3-128 0,-3 1 0 0,2-3 0 16,-2 3 0-16,0 2 0 0,1-2 128 0,-4 2-128 15,1-1 0-15,-1-2 128 0,-1-2-128 0,-5-2 128 16,-5-1-128-16,0 0 128 0,-1-1-128 0,-4-2 160 16,-4-2-160-16,-1-6 160 0,1-4-32 0,-4 0-128 0,-2-2 192 15,-1 0-64-15,0 1-128 0,-1-1 160 0,0 0-160 16,-2-4 160-16,-1-5-160 0,1 0 0 0,-3-2 0 0,0 0 0 15,-5-2 0-15,2 0 0 0,-1 3-144 0,0 4 144 16,-5 8-192-16,2-3 64 0,-2 1 128 0,0 1-208 16,-1 1 208-16,-2 3 0 0,-3 1 0 0,1 0 0 15,1 2 0-15,-5 2 0 0,-3 1 0 0,-3 1 0 16,-1 1 0-16,-5 1 0 0,-2 0 0 0,-4 5 0 16,0 2 0-16,-1 2 0 0,-3-2 0 0,0 3 0 15,-1 0 0-15,-1 2 0 0,-5 1 0 0,0 0-144 16,-1 0-96-16,-1 2-16 0,3 1 0 0,4 5 0 15,5 3-1168 1,2 0-240-16,4-1-64 0,4 4-13504 0</inkml:trace>
  <inkml:trace contextRef="#ctx0" brushRef="#br3" timeOffset="74149.919">1272 9073 6447 0,'0'0'272'0,"0"0"80"0,0 0-352 0,0 0 0 16,-1-8 0-16,1 8 0 0,0 0 2416 0,0 0 400 16,0 0 96-16,0 0 16 0,7-8-2144 0,0 5-416 15,2 2-96-15,0-2-16 0,0-5 0 0,3 6-16 16,2 2 0-16,3-1 0 0,1-3-16 0,4 0 0 15,0-1 0-15,2-3 0 0,4-3 160 0,-2 4 48 16,2 4 0-16,0-1 0 0,1-2-304 0,2 3-128 16,0 1 128-16,2-1-128 0,-3 1 128 0,2 0-128 15,2 0 128-15,-2 1-128 0,-2 1 0 0,-1-1 0 16,-3-3 0-16,2 3 0 0,-2 2-320 0,-1 0 0 16</inkml:trace>
  <inkml:trace contextRef="#ctx0" brushRef="#br3" timeOffset="74626.734">3307 9130 19343 0,'-9'-19'848'0,"7"9"192"16,-2 3-832-16,4 7-208 0,0 0 0 0,0 0 0 0,5-6 1136 0,5 1 176 15,2-1 32-15,5 2 16 0,1 4-928 0,5-1-192 16,4 1-48-16,5 1 0 0,1 1 0 0,4-2 0 0,2-2 0 0,0 1 0 15,1-1-64-15,3 0 0 0,-1 5-128 16,-1-3 192-16,0-1-192 0,-2-2 0 0,0 0 0 16,1 5-7680-16,-2 5-1568 0</inkml:trace>
  <inkml:trace contextRef="#ctx0" brushRef="#br3" timeOffset="76252.945">20024 8933 15487 0,'-1'-10'688'0,"1"10"144"0,0 0-672 0,3-7-160 15,0 0 0-15,4 3 0 0,0 0 576 0,1 2 64 16,1 3 32-16,1 0 0 0,2-2-480 0,1 1-192 16,3 2 128-16,0-2-128 0,1-2 128 0,3 0-128 15,2 1 0-15,1 1 128 0,1 1-128 0,3-1 128 16,4-1-128-16,3-1 128 0,3-1 96 0,1 2 16 16,2 0 0-16,3 0 0 0,1 1 176 0,2 0 32 15,2 0 16-15,2 0 0 0,1-3 16 0,3 2 0 16,-1 1 0-16,4 0 0 0,-1-1-64 0,-1 1-16 15,-4 1 0-15,0 1 0 0,-1 1-80 0,-1 1-32 16,-1-2 0-16,2 0 0 0,-2-1-288 0,-1 2 0 0,-3 2 0 16,-2-1 0-16,-3-6 128 0,-2 2-128 0,-1 0 192 0,1 2-192 15,-2 1 240-15,1 0-64 0,-1-4-16 0,2 2 0 16,0 2-16-16,-3 1 0 0,-2 1 0 0,-1-3 0 16,-2-3-144-16,-1 2 192 0,-3 4-192 0,-3-2 192 15,1-6-48-15,-3 2 0 0,1 1 0 0,0 1 0 16,-2 2-144-16,-2-2 0 0,-1-1 0 0,-2 2-176 15,-1 1 176-15,0-1 0 0,-3-2 0 0,-1 0 128 16,-9 0-128-16,0 0 0 0,0 0 128 0,0 0-128 16,0 0 128-16,0 0-128 0,0 0 128 0,-10 4-128 15,-4-1-192-15,-4 0-128 0,-3-4 0 0,-2 2-11776 16</inkml:trace>
  <inkml:trace contextRef="#ctx0" brushRef="#br3" timeOffset="76976.983">23450 9002 911 0,'0'0'0'0,"0"0"0"0,0 0 0 0,0 0 0 16,0 0 0-16,0 0 0 0,0 0 3072 0,7-5 512 16,-7 5 128-16,11-7 0 0,-2 2-2464 0,2-1-496 15,2 2-112-15,-1-2 0 0,1 0-48 0,4 1 0 16,4 2 0-16,0-1 0 0,0-3-16 0,5-1 0 15,5 1 0-15,2 0 0 0,0 3-32 0,2-2-16 0,0 0 0 16,3 0 0-16,1 3-48 0,4-2-16 0,3 2 0 16,0-2 0-16,2-1-64 0,0 2-16 0,-1 0 0 0,0 1 0 15,-3-1-16-15,1 2-16 0,-2-1 0 16,2 1 0-16,1 0-80 0,-3 0-16 0,-4 1 0 0,-1 2 0 16,3-1-80-16,-8 2-32 0,-4 0 0 0,1 0 0 15,-5-1-144-15,1 2 0 0,-3-1 144 16,-1 1-144-16,-4 0 0 0,0 1 128 0,0-2-128 0,-2 3 0 15,-1 4 0-15,-2-1 0 0,-5-1 0 0,0-3 0 32,1 3-336-32,-3 0-144 0,-4 1-32 0,-2-8-7680 0,0 0-1552 0</inkml:trace>
  <inkml:trace contextRef="#ctx0" brushRef="#br3" timeOffset="82699.591">4154 11044 5519 0,'0'0'496'0,"0"0"-496"15,0 0 0-15,0 0 0 0,0 0 1216 0,0 0 160 16,0 0 32-16,0 0 0 0,0 0-528 0,0 0-112 15,0 0 0-15,0 0-16 0,0 0-320 0,0 0-64 16,0 0-16-16,0 0 0 0,0 0-48 0,0 0-16 16,1-9 0-16,-1 9 0 0,0 0 16 0,0 0 0 0,0 0 0 0,0 0 0 15,9-4 16-15,-9 4 16 0,0 0 0 0,10-1 0 16,-10 1 96-16,9-2 16 0,-1-1 0 0,-8 3 0 16,9-1 0-16,1-1 0 0,0 1 0 0,0 0 0 15,2 1 16-15,1 0 16 0,3 0 0 16,-1-1 0-16,0-2-96 0,2 0 0 0,2 1-16 0,0-2 0 15,3-2-96-15,-2 0-16 0,1 1 0 0,2 2 0 16,1 0-64-16,0-1 0 0,-2-2-16 0,2 1 0 16,4 4 16-16,-2-1 16 0,-2-1 0 0,2-1 0 15,-2 2-208-15,2 0 176 0,-1 0-176 16,1-1 160-16,0-2-32 0,-2 3 0 0,0 0 0 0,3 0 0 16,-2-2-128-16,-1 2 192 0,-2-1-192 0,1 3 192 0,1 0-192 0,1 0 0 15,-1 4 144-15,-1-2-144 0,-2-2 0 0,1 3 128 16,-4 1-128-16,1-2 0 0,-3 0 0 15,-1-1 0-15,-1-1 0 0,1 3 128 0,-1 0-128 0,0-1 0 16,0-2 0-16,0 1 128 0,-2 1-128 0,2 0 0 16,1-2 128-16,0 0-128 0,-1 0 0 0,1 0 144 15,1 4-144-15,-1-2 0 0,0 0 128 0,-2-2-128 16,0-1 0-16,0 2 0 0,3 3 0 0,-1-2 128 16,-2-2-128-16,5 1 0 0,-1 3 144 0,1 0-144 15,-3-1 0-15,1-1 144 0,-2-2-144 0,0 2 0 16,-3 1 144-16,1-2-144 0,1-2 192 0,-1-2-48 15,1 3 0-15,-3-1 0 0,0 1 0 0,1 0 0 16,-1-1 0-16,-1 1 0 0,2 0-144 0,-2 0 0 0,1 0 144 16,-1 1-144-16,1-1 0 0,-10 0 128 0,10 0-128 0,-3 0 0 15,-7 0 0-15,9-1 0 0,-9 1 0 0,9 0 128 16,-9 0-128-16,0 0 0 0,0 0 0 0,9 0 0 16,-9 0 0-16,8 1 144 0,-8-1-144 0,0 0 0 15,0 0 0-15,0 0 0 0,0 0 0 0,0 0 0 16,0 0 0-16,0 0 0 0,0 0 0 0,0 0 0 31,0 0-2080-31,0 0-320 0,0 0-64 0</inkml:trace>
  <inkml:trace contextRef="#ctx0" brushRef="#br3" timeOffset="86764.9">7353 11151 6383 0,'0'0'272'0,"0"0"80"0,0 0-352 0,0 0 0 15,0 0 0-15,0 0 0 0,0 0 448 0,0 0 0 16,10-2 16-16,-10 2 0 0,0 0 0 0,7-5 0 15,3 1 0-15,0 3 0 0,-1 1 96 0,1 0 16 0,-2-2 0 0,2 0 0 16,-1 4-16-16,1 0 0 0,1 1 0 0,-2-1 0 16,1-2-112-16,2 1 0 0,-1 2-16 0,2-2 0 15,2-2 32-15,0 1 16 0,2 0 0 0,1 0 0 16,4 1 96-16,0 0 32 0,0-1 0 0,2-1 0 16,3 0-144-16,1-2-16 0,2 3-16 0,2-1 0 15,1-3-128-15,-1 1-32 0,-1 0 0 0,1 1 0 16,0-3-80-16,1-2-32 0,3-1 0 0,0 2 0 15,3 5 0-15,1-2 0 0,1 0 0 0,0 1 0 16,-1 2-32-16,2-1 0 0,-4-1 0 0,2-1 0 16,-1 0 0-16,2 1 0 0,-1 2 0 0,0-3 0 15,1 0-128-15,-3 0 192 0,3-1-192 0,-2 2 192 0,0 2-64 16,-2 0 0-16,2-3 0 0,-3 1 0 0,0-1 0 16,3 0 0-16,5 1 0 0,-5-1 0 0,1-1 0 0,-1 0 0 15,-1 2 0-15,-1 1 0 0,0-1 128 0,-4 0 32 16,-2-3 0-16,0 3 0 0,1 2-112 0,0 0-32 15,-1-3 0-15,-1 1 0 0,-1 1 48 0,-2 1 16 16,-3 0 0-16,2 1 0 0,-4-2-16 0,2 1-16 16,-7 0 0-16,1 1 0 0,-1 1-176 0,-1-1 192 15,-4-1-192-15,0 1 192 0,-4 3-192 0,2 3 0 16,-5-3 0-16,-5-4-8512 16,0 0-1760-16</inkml:trace>
  <inkml:trace contextRef="#ctx0" brushRef="#br3" timeOffset="87543.715">11659 11128 9215 0,'0'0'816'0,"0"0"-656"0,-5-4-160 0,5 4 0 16,0 0 1424-16,0 0 256 0,0 0 48 0,0 0 16 15,0 0-912-15,0 0-192 0,13 3-48 0,4-3 0 16,0-1-48-16,3 1-16 0,2 1 0 0,3-1 0 15,7-3-32-15,3 0-16 0,0 0 0 0,2 2 0 16,1-1-64-16,3-1-16 0,0 0 0 0,4-1 0 16,3 0 16-16,3 1 0 0,1 2 0 0,0-1 0 15,3-3 96-15,-3 1 32 0,0-2 0 0,1 2 0 0,1 0-112 16,3-1-32-16,3 0 0 0,0 1 0 0,0 2-48 0,-3 1-16 16,-1-2 0-16,3 0 0 15,-4-4-80-15,0 1-32 0,-1 3 0 0,-2 2 0 0,0-1-224 0,-3 1 144 16,-5 0-144-16,-3 0 128 0,0-1-128 0,-1 2 0 15,-2-1 0-15,-2 1 128 0,-3 0-128 0,-1 0 0 16,-1-2 0-16,0 2 0 0,0 3 0 0,-4 0 0 16,-4-1 0-16,0 0 0 0,-5-1 160 0,-1 0-160 15,-3 0 192-15,-1 2-192 0,-4 0 0 0,0-1 0 16,-9-2 0-16,8 1 0 0,-1 4 0 0,-7-5 0 16,0 0 0-16,0 0 0 0,0 0 0 0,0 0-176 15,0 0 32-15,0 0-8752 16,0 0-1728-16</inkml:trace>
  <inkml:trace contextRef="#ctx0" brushRef="#br3" timeOffset="88308.765">15508 11000 7359 0,'0'0'320'0,"0"0"80"0,0 0-400 0,0 0 0 0,0 0 0 0,0 0 0 16,0 0 1792-16,0 0 288 0,0 0 48 0,0 0 16 16,0 0-1504-16,0 0-320 0,0 0-48 0,0 0-16 0,9 5 224 0,0-3 32 15,4 1 16-15,1-2 0 0,3-1 224 0,2 1 32 16,3 0 16-16,0-1 0 0,3-1-32 0,6-1 0 15,0-1 0-15,3 3 0 0,2 0-192 16,1 0-32-16,2 0-16 0,0 0 0 0,2 2-160 0,-1 0-48 16,0 0 0-16,-2-1 0 0,-2-2-48 0,0 1-16 15,-3 1 0-15,3 1 0 0,0-5-48 0,-1 3-16 16,-4 3 0-16,0 0 0 0,0 0-192 0,-5 2 0 16,-1-3 0-16,-1 1 0 15,-3 3-2112-15,-2-1-352 16</inkml:trace>
  <inkml:trace contextRef="#ctx0" brushRef="#br3" timeOffset="88973.904">17857 10987 9215 0,'0'0'816'0,"0"0"-656"0,0 0-160 0,0 0 0 15,0 0 1744-15,9-2 320 0,1 0 64 0,1 0 16 16,2 0-1232-16,2-1-240 0,2 2-48 0,2-2-16 16,3-4-208-16,5 0-32 0,1 0-16 0,3 0 0 15,0 2 0-15,4-2 0 0,4-2 0 0,-1 4 0 16,2 2-48-16,-2 0-16 0,0-3 0 0,-2 0 0 15,1-3-160-15,1 3-128 0,-2 1 192 0,3 0-192 0,-2-1 0 16,-2 1 0-16,-3 3 0 0,-1 4-6864 16,2 3-1264-16</inkml:trace>
  <inkml:trace contextRef="#ctx0" brushRef="#br3" timeOffset="90261.001">20546 11087 1839 0,'0'0'160'0,"0"0"-160"0,0 0 0 0,0 0 0 16,0 0 1920-16,0 0 336 0,0 0 80 0,0 0 16 15,0 0-1056-15,0 0-208 0,0 0-32 0,0 0-16 16,0 0-400-16,16 2-64 0,1 0-32 0,1-2 0 15,3-2 96-15,2 1 32 0,0 1 0 0,6-1 0 16,4 0 160-16,7-2 16 0,9-2 16 0,3 2 0 16,-1 0-192-16,5 2-32 0,3-3-16 0,1 1 0 15,5 0-192-15,4-1-48 0,4 2 0 0,2-2 0 16,0 2-64-16,3-2-32 0,1 0 0 0,4 1 0 16,2 1-80-16,1 1-16 0,-7-1 0 0,4 1 0 15,2 1-32-15,2 1-16 0,4 1 0 0,-3 1 0 16,-5-3-144-16,3 3 0 0,4-1 144 0,-6 2-144 0,-4 0 0 0,-1-2 128 15,-2-2-128-15,-1 2 0 0,-1 1 0 0,-4 0 0 16,-6-4 0-16,-3 1 128 0,-6 3-128 0,-1-2 0 16,0-1 0-16,-2 0 128 0,-1-1 0 0,-4 1 16 15,-2 2 0-15,-2-2 0 0,-4-3 0 0,-3 1 0 16,-3 0 0-16,0 1 0 0,-2 1-16 0,-2 0-128 16,-4-1 192-16,1 1-64 0,-1 0 0 0,-3 0 0 15,-2 1 0-15,-4-1 0 0,-2-1 0 0,-1 1-128 16,-2 0 192-16,1 0-64 0,-5-1 0 0,-8 1-128 15,8-2 192-15,-8 2-64 0,0 0 0 0,0 0 0 16,0 0 0-16,0 0 0 0,0 0-128 0,0 0 160 16,0 0-160-16,0 0 160 0,0 0-160 0,0 0 160 15,0 0-160-15,0 0 160 0,0 0-288 0,0 0-64 16,-10 3-16-16,-2 2-9040 0,1 0-1808 16</inkml:trace>
  <inkml:trace contextRef="#ctx0" brushRef="#br3" timeOffset="92745.127">3107 12213 3679 0,'0'0'320'0,"0"0"-320"0,0 0 0 0,0 0 0 16,0 0 1120-16,0 0 160 0,0 0 16 0,0 0 16 16,0 0-608-16,0 0-128 0,0 0-32 0,0 0 0 15,0 0-96-15,0 0 0 0,0 0-16 0,0 0 0 16,0 0 128-16,0 0 16 0,0 0 16 0,0 0 0 16,0 0 48-16,0 0 16 0,0 0 0 0,0 0 0 15,0 0-208-15,0 0-64 0,0 0 0 0,0 0 0 16,0 0 80-16,0 0 16 0,10-1 0 0,-1-1 0 15,-1-1 224-15,3-2 64 0,1-1 0 0,3 1 0 16,-3 2-128-16,2-2-32 0,3-1 0 0,1 1 0 16,2-4-224-16,2 1-64 0,-1 2 0 0,2-3 0 15,0 0-128-15,0 0-16 0,0-3-16 0,4 3 0 0,1 2-160 0,4-1 192 16,1-2-192-16,-2 0 192 0,-2 5-192 0,2-2 0 16,2 3 144-16,1-1-144 0,-1-4 0 0,-3 3 144 15,1-1-144-15,-1 2 0 0,-1 1 176 0,1-1-176 16,1 0 160-16,3 2-160 0,-1 2 144 15,1 0-144-15,0-1 128 0,3 1-128 0,-3 1 128 0,2 1-128 16,-1-1 0-16,2 0 128 0,-2-1-128 0,1 0 0 16,2 2 144-16,0 0-144 0,1-2 0 0,-3 0 128 15,-4-2-128-15,1 2 0 0,0 2 0 0,1-1 0 16,-2-1 0-16,-1-1 128 0,-5 0-128 0,1 1 0 16,0 1 128-16,-1-1-128 0,-3-4 128 0,3 3-128 15,-3 1 160-15,1-1-160 0,1 0 144 0,1-2-144 0,0 1 128 16,-5 3-128-16,-2 4 128 0,0-1-128 0,-1-1 0 15,0 0 128-15,-1 0-128 0,2 0 0 0,-3 2 0 0,1-3 128 16,-2 0-128-16,-2 1 0 0,-2 0 0 0,3 0 0 16,-3-2 0-16,0 0 128 0,0 0-128 15,0-1 0-15,-4 2 128 0,3-1-128 0,-1-1 128 0,-9 1-128 16,9 0 160-16,-9 0-160 0,11-1 192 0,-11 1-192 16,0 0 320-16,6-3-64 0,-6 3 0 0,10-3 0 15,-10 3-32-15,8-1-16 0,1-4 0 0,-9 5 0 16,0 0-208-16,0 0 176 0,0 0-176 0,5-3 160 15,-5 3-160-15,0 0 0 0,0 0 0 0,0 0 128 16,0 0-128-16,0 0 0 0,0 0 0 0,0 0 128 16,0 0-128-16,0 0 0 0,0 0 0 0,0 0 0 15,0 0-1168-15,0 0-320 0,-5 8-64 0</inkml:trace>
  <inkml:trace contextRef="#ctx0" brushRef="#br3" timeOffset="94612.935">6443 12279 8511 0,'0'0'384'0,"9"-6"64"0,-2-2-448 0,1 3 0 15,2 0 0-15,2 1 0 0,2-4 640 0,1 3 16 16,1-1 16-16,2 2 0 0,1-2-64 0,4 0-16 16,0-3 0-16,3 3 0 0,2 7-96 0,0-2-32 15,3-3 0-15,1 2 0 0,4 1-80 0,3 1-32 16,-1 3 0-16,3-3 0 0,-1-2-32 0,2 1-16 15,2-2 0-15,2 3 0 0,1 0-16 0,5 0 0 16,3 0 0-16,0 4 0 0,-1 2 16 0,1-2 0 0,0-5 0 0,3-1 0 16,-1 0 16-16,5 0 16 0,5 2 0 0,-1 0 0 15,-2-3-112-15,-1-3-32 0,1 0 0 0,3 3 0 16,-1 2 0-16,0 0-16 0,-1 0 0 16,0 3 0-16,-3 2-176 0,-2 1 0 0,2-2 0 15,-3 0 0-15,-2-1 0 0,2 0 0 0,-3 4 0 0,-1-4 0 16,-3-3 0-16,3 0 128 0,4 1-128 0,-1 1 0 15,-1 1 0-15,0 0 0 0,-2-1 128 0,0 0-128 16,-2 1 0-16,5-2 0 0,0 4 0 0,0-4 128 16,-3-4-128-16,1 7 0 0,0 1 144 0,3-2-144 15,-3-4 128-15,0 0-128 0,1 0 128 0,0-1-128 16,3 3 0-16,-4 0 0 0,0 0 0 0,-2 0 0 16,-2 4 0-16,-3-4 0 0,-1-1 0 0,0-2 0 15,-1 0 0-15,3 2 0 0,0 2 0 0,-2-2 0 0,-2-2 0 0,0-2 144 16,-3-1-16-16,3 1-128 0,0 4 224 0,0-1-64 15,1-6-16-15,-2 5 0 0,0 3 16 0,-2 1 0 16,-1 2 0-16,-2-3 0 0,-1-1-160 0,-2 1 0 16,2 1 0-16,-3-1 0 0,2-3 0 0,-3 0 0 15,-2 0 0-15,1-1 0 0,4 4 0 0,-3 0 128 16,-1-2 0-16,-1 1 0 0,0 3 112 0,0-1 16 16,2-1 0-16,-2-2 0 0,3-1-48 0,-1 1 0 15,0 0 0-15,0 0 0 0,0-2 16 0,-1-2 0 16,0 1 0-16,-2 0 0 0,-3 5 0 0,0-1 0 15,-3 0 0-15,1-1 0 0,-3-2 48 0,0 1 16 16,1 1 0-16,-1 1 0 0,1-4-64 0,-2 1-16 16,0 3 0-16,-1 0 0 0,-4 0-16 0,0-1 0 0,1-3 0 0,0 2 0 15,-2 3-192-15,1-1 176 0,0-1-176 0,-3 0 160 16,-2-2-160-16,-2 4 128 0,-2 0-128 0,0 0 128 16,0-4-128-16,-9 4 0 0,0 0 0 0,6 2 0 15,-6-2 0-15,0 0 0 0,6-3 0 0,-6 3 0 16,0 0 128-16,0 0-128 0,0 0 128 0,0 0-128 15,0 0 128-15,0 0-128 0,0 0 0 0,0 0 128 16,0 0-128-16,-8 6-144 0,-1 2 144 0,-1 1-208 16,-2-1-2288-1,0-2-448-15,-9 2-80 0,-2 4-32 0</inkml:trace>
  <inkml:trace contextRef="#ctx0" brushRef="#br3" timeOffset="97398.626">17814 12264 5519 0,'0'0'496'0,"0"0"-496"0,-8-1 0 0,8 1 0 16,0 0 1472-16,0 0 192 0,0 0 32 0,0 0 16 0,0 0-1008 0,0 0-208 16,0 0-48-16,0 0 0 0,0 0 64 0,0 0 0 15,7 5 0-15,4 0 0 0,-1-3 176 0,3 0 32 16,2-1 16-16,2 2 0 0,-1-1-96 0,4 0-32 16,0-2 0-16,3 0 0 0,2-1-112 0,4 0-32 15,3-1 0-15,5-2 0 0,4 0 64 16,4 2 16-16,3 1 0 0,2 2 0 0,-3-2-32 0,4-2 0 15,-1 0 0-15,3 1 0 0,0 2-80 0,3 2-32 16,4-1 0-16,-1 1 0 0,-2 2-64 0,0-1-16 16,2 0 0-16,0-2 0 0,3-2-80 0,-1 3-32 15,0 3 0-15,-2-1 0 0,-5-2-64 0,1 1-16 16,1-8 0-16,1 4 0 0,3 1-128 0,-1 2 128 16,-2-1-128-16,-2 2 128 0,-3-1-128 0,0 0 192 15,0-2-192-15,0-1 192 0,2-2-64 0,0 0 0 16,0 3 0-16,-2 3 0 0,1-1-128 0,-6-1 160 0,-5-2-160 15,-2 1 160-15,0 2-160 0,-3-1 0 0,1-1 144 16,-3 0-144-16,-3-1 0 0,-1 1 144 0,-1 3-144 0,0-2 0 16,-3-2 128-16,-1 0-128 0,-1 3 0 0,-2 1 0 15,0 1 128-15,-1-4-128 0,-1-4 0 0,-1 1 0 16,-1 7 0-16,0-1 128 0,0-1-128 0,0-1 0 16,-5-1 0-16,-2 3 0 0,1 0 0 0,0-2 0 15,0-3 0-15,-2 1 0 0,-11 1 0 0,9 0 0 16,1 1 0-16,-10-1 0 0,0 0 128 0,0 0-128 15,0 0 128-15,0 0-128 0,0 0 192 0,0 0-192 16,0 0 192-16,0 0-192 0,0 0 192 0,0 0-192 0,0 0 128 16,0 0-128-16,0 0 0 0,0 0 0 15,0 0 0-15,0 0 0 0,0 0 0 0,0 0 0 0,0 0 0 0,0 0 0 16,0 0-240-16,0 0 80 16,0 0-2304-16,0 0-464 0</inkml:trace>
  <inkml:trace contextRef="#ctx0" brushRef="#br3" timeOffset="98786.792">20127 11883 7711 0,'0'0'336'0,"0"0"80"0,0 0-416 0,0 0 0 0,0 0 0 0,8 6 0 16,0 1 704-16,-8-7 48 0,5 6 16 0,-5-6 0 15,10 2-384-15,-2 1-64 0,-8-3 0 0,10 0-16 16,-10 0 144-16,10-6 16 0,0 2 16 0,-1-1 0 15,-9 5 144-15,9-9 16 0,0-2 16 0,0 2 0 16,0 0 64-16,1-1 16 0,-3-3 0 0,3-2 0 16,-3 1-64-16,2 0-16 0,-4-1 0 0,4 0 0 0,-3-4-112 15,3 3-32-15,-3-1 0 0,-1 2 0 0,1 0-304 0,-2-1-64 16,-1 0-16-16,0 1 0 16,0 1 0-16,-3 1 0 0,-2 1 0 0,0-1 0 0,-2-2 0 0,1 3 0 15,0-2 0-15,-4 1 0 0,-1-3-128 0,1 0 192 16,-1-4-192-16,0 5 192 0,-1-1-192 0,-3 0 160 15,-1-2-160-15,0-2 160 0,-2 0-160 0,-1 0 0 16,0 1 144-16,-1 0-144 0,0 0 0 0,-1 3 0 16,1 2 0-16,0 0 0 0,-2 1 0 0,0 3 128 15,0 0-128-15,1 4 0 0,3 1 0 0,-2 2 144 16,-7-2-144-16,2 4 0 0,-2-2 0 0,2 3 0 16,-4 4 0-16,4-2 0 0,-2-2 0 0,2 4 0 15,0 4 0-15,1 1 0 0,3-2 0 0,-2 1 0 0,2 0 0 0,2 4 0 16,1 1 0-16,-1 0 0 0,-2-2 0 15,2 1-144-15,3 3 144 0,-1 3 0 0,0 1 0 16,2 0 0-16,-1 0 0 0,3 0-128 0,3 4 128 0,0 1 0 16,1 0 0-16,-1 1 0 0,0-4 0 0,3 3 0 15,3 4 0-15,-2 0 0 0,-1 0 0 0,0-1 0 16,2 0 0-16,2 3 0 0,-1 1 0 0,0-2 0 16,-1-2 0-16,2 1 0 0,4-1 0 0,-2 0 0 15,3-3 0-15,1-2 128 0,-1-4-128 0,0 4 0 16,2 0 0-16,-2-2 144 0,5-2-144 0,0 0 0 15,3-1 176-15,2 1-176 0,0 1 160 0,2-2-160 16,1-7 208-16,1 1-48 0,-3 1-16 0,1-2 0 16,1-3 32-16,0-2 0 0,0-2 0 0,1 2 0 15,1 0 112-15,1-1 32 0,2-3 0 0,1-2 0 0,1-4-32 0,2 3 0 16,2 1 0-16,0-5 0 0,-2-3 80 0,2-1 16 16,0 1 0-16,2-1 0 0,0-2-112 0,0-1-16 15,-4-2 0-15,1 4 0 0,-2 3-112 0,0-1-16 16,-3-2-128-16,0 0 192 0,-3-1-64 15,-1 0 0-15,-1-1-128 0,0-1 192 0,-3-1-192 0,0-3 144 16,1-2-144-16,-2 2 128 0,-1-1 48 0,-3-4 0 16,-4-4 0-16,1 1 0 0,-1 2 16 0,-2 2 16 15,1 0 0-15,-3-3 0 0,2-5-32 0,-2 2-16 16,0 1 0-16,-2 3 0 0,-2-2-160 0,-1 3 0 16,0 1 0-16,-4 1 128 0,1 2-128 0,-2-1 160 15,-1-1-160-15,-3 1 160 0,-3 4-160 0,-1-4 0 16,2-2 0-16,-3 1 128 0,-1 0-128 0,0 2 0 15,2 1 0-15,-3 0 0 0,0 0 0 0,1 0 0 0,-1 2 0 16,1 1 0-16,-3 3 0 0,2 2 0 0,-2 0-128 16,-2 2 128-16,-1 1 0 0,0 1 0 0,0 2 0 0,-2-1 0 15,0-2 0-15,1 2 0 0,-4 4-144 0,3 0 144 16,-2-3-144-16,4 2 144 0,1 4 0 0,2 0-144 31,3 0-368-31,1-1-64 0,4 0 0 0,2 4-13888 0</inkml:trace>
  <inkml:trace contextRef="#ctx0" brushRef="#br3" timeOffset="100230.481">5707 11718 4607 0,'0'0'400'0,"1"-7"-400"0,0-1 0 0,2 1 0 16,-3 7 3200-16,3-8 544 0,1 0 112 0,2-1 32 15,-6 9-2416-15,3-5-496 16,-3 5-80-16,5-9-32 0,-2-2-224 0,-2 1-64 0,-2 1 0 0,1-1 0 16,3-2 16-16,-3 0 0 0,-2 0 0 0,0-2 0 15,-2 0-32-15,0 0-16 0,0 0 0 0,-3 0 0 16,0-2-96-16,-1 1 0 0,1-1-16 0,-3-1 0 15,0-2-192-15,1-1-48 0,-2-1 0 0,-1-1 0 16,-2 0-192-16,1-1 176 0,-1 1-176 0,-2 1 160 16,-3 2-16-16,0-3 0 0,-3 0 0 0,0 1 0 15,1 5 48-15,0 0 16 0,-3-2 0 0,1 1 0 16,-3-1-80-16,1 1 0 0,1 2-128 0,-3 1 192 16,0-1-64-16,-1 1-128 0,1-1 176 0,-2 0-176 0,1 2 128 0,-2-1-128 15,-2 2 0-15,0 1 0 0,-1 1 0 0,0 2 0 16,-2 2 0-16,-1 1 0 0,-2-2 0 0,0 3 0 15,1 2 0-15,1 0 0 0,-1-1 0 0,0-1 0 16,-2 0 0-16,0 3 0 0,-4 1 0 0,1 3 0 16,-2-1 0-16,-2 5 0 0,0 2 0 0,0 1 0 15,0 1-128-15,-1-2 128 0,-2-1 0 16,-3 3 0-16,-4 3-160 0,4 3 160 0,3-1 0 0,1 1 0 16,-2 1 0-16,5-1 0 0,2 1-160 0,-3 2 160 15,0-2 0-15,-1 4-144 0,0 0 144 0,3 4 0 16,6 2 0-16,-2 0-128 0,0-3 128 0,2 1 0 15,1 3 0-15,3 0 0 0,1-3 0 0,1 0 0 0,1-1 0 16,-1 0 0-16,0 0 0 0,2 3 0 16,4-1 0-16,3 1 0 0,-1-1 0 0,2 0-160 0,1 2 160 0,2-1-160 15,4-3 160-15,2 1 0 0,2 4 0 0,1-2-128 16,5-2 128-16,0-1 0 0,1 0-144 0,3-1 144 16,2 3 0-16,2 0-176 0,-1-2 176 0,2 2-128 15,0-1 128-15,2 1-192 0,2 7 192 0,1-2-192 16,-1-2 192-16,6 1 0 0,2 2-144 0,2 1 144 15,-4 1 0-15,5-2-176 0,4-2 176 0,1-3-128 16,5 2 128-16,0-3-128 0,2-3 128 0,1-1-128 16,1-2 128-16,2 0 0 0,2 1-144 0,3-4 144 15,5-2 0-15,0-3 0 0,1-1-144 0,3-1 144 16,5-2 0-16,0-3 0 0,0-1 0 0,0-2 0 0,1-2 0 16,4-1 0-16,-1-5 0 0,4 0 0 0,1 2 0 15,3-1 0-15,-3-2 0 0,2-4 0 0,-1-5 128 0,4 1-128 16,2 3 0-16,1-3 0 0,-4-1 0 0,4-2 0 15,-2-1 0-15,1-1 0 0,-3 1 0 16,-2-2 0-16,-3-5 0 0,-3-2 0 0,0-4 0 0,-5-2 0 16,-1-5 0-16,1-4 0 0,0-2 144 0,-4 0-144 15,-3 1 128-15,-4 0-128 0,-6 0 320 0,-4-1 0 16,-3-2-16-16,-4 0 0 0,-2-1 192 0,-6 2 32 16,-6-1 16-16,-3 0 0 0,-3-2-32 0,-5 1 0 15,-5 2 0-15,-2 0 0 0,-5-2-80 0,-2 2-32 16,-2 1 0-16,-3 5 0 0,-2 6-208 0,-3 6-64 15,1 3 0-15,-1 5 0 0,-2 3-128 0,1 8 0 16,0 0-160-16,-3 1 160 16,0 0-1408-16,1 6-192 0,0 5-48 0,2 4-8224 15,1 3-1648-15</inkml:trace>
  <inkml:trace contextRef="#ctx0" brushRef="#br3" timeOffset="106291.979">1426 16976 12543 0,'0'0'560'0,"-9"3"112"0,2-3-544 0,-1 2-128 15,0-2 0-15,2 2 0 0,6-2 544 0,-8 2 80 16,0 0 16-16,8-2 0 0,0 0-48 0,-8 3 0 16,8-3 0-16,0 0 0 0,-7 2 176 0,7-2 48 15,-7 1 0-15,7-1 0 0,-9 0-16 0,9 0 0 16,0 0 0-16,0 0 0 0,-6 1-224 0,6-1-64 15,0 0 0-15,0 0 0 0,-8 0-96 0,8 0-32 16,0 0 0-16,0 0 0 0,0 0-128 0,0 0-48 16,4 10 0-16,2-5 0 0,4 0 96 0,3-3 16 0,-1 0 0 0,7 2 0 15,1-1 128-15,3 0 16 0,0-3 16 0,2 1 0 16,3-1-224-16,1-1-64 0,2-2 0 0,2 2 0 16,5-3-64-16,-1 0-128 0,3-4 176 0,0 3-176 15,5 2 160-15,2-3-160 0,-1 2 128 16,0-2-128-16,0 1 160 0,7-2-160 0,0 0 192 15,4 1-192-15,-2 1 192 0,2-1-64 0,1-1 0 0,1 1-128 16,-1 2 160-16,5 3-160 0,-2 0 128 0,2 0-128 16,1-1 0-16,-4-1 128 0,-1-1-128 0,-2 4 0 15,1 1 0-15,-1-1 0 0,4 0 128 0,-2 3-128 16,0-2 0-16,-3-2 0 0,-2-2 144 0,-3 2-144 16,1 2 144-16,-3 2-144 0,2-1 192 0,1-1-192 0,-2-1 128 15,-2-1-128-15,-1 0 0 0,-2 1 0 0,-3 0 128 0,-3 2-128 16,-1 0 0-16,-1-1 0 0,-2-2 128 0,2 0-128 15,-2 0 0-15,0 2 0 0,-1 1 0 16,-1-1 0-16,0-1 0 0,-2 1 0 0,-2-1 128 16,-3 1-128-16,-4 4 0 0,0-2 0 0,-1 0 144 0,-2 1-144 15,-3-3 0-15,-3 1 144 0,-2 1-144 0,0-2 0 16,-2-3 0-16,-9 2 128 0,9 2-128 0,-2 1 160 16,-7-3-160-16,0 0 160 0,0 0 0 0,0 0 0 15,0 0 0-15,0 0 0 0,0 0 208 0,-10 3 32 16,0 0 16-16,-2 1 0 0,-3-1-208 0,1-2-32 15,-1-2-16-15,-3 1 0 0,-2 2-160 0,-2 0 128 0,-4-1-128 0,-1 2 128 16,-1-2-128-16,-4 1 0 16,-4-4 0-16,2 2 0 0,1 0 0 0,-5 2 128 0,0-1-128 15,-1-1 0-15,3-1 0 0,-4-1 0 16,-4 1 128-16,-2-2-128 0,-5 3 0 0,1 3 0 0,0-2 0 0,2 1 0 16,-4-4 0-16,2 2 0 0,-1-1 0 0,-4 1 0 15,-2 1 0-15,-1-1 0 0,-5-1 0 0,2 2 0 16,0 1 0-16,2 0 0 0,3-3 0 0,0 2 0 15,-4-1 0-15,0 0 0 0,-1-1 0 0,6-2 0 16,3-2 0-16,3 0 0 0,0-1 0 0,-1 4 0 16,-1 0 0-16,-2 0 0 0,0-2 0 0,1 3 0 15,2 0 0-15,3 0 0 0,-2-2 0 0,0-1 0 16,-1 3 0-16,1 4 0 0,-2 0 0 0,-3-1 0 16,0-4 0-16,3 1 0 0,5 0 0 0,3 1 0 0,0 1 0 0,2 0 0 15,4-1 0-15,-1 3 0 0,1-2 0 0,2-2 0 16,-2 1 0-16,4 1 0 0,3 1-128 0,-1 1 128 15,0-1 0-15,7 0 0 0,1 0 0 0,2 0 0 16,1 0-144-16,1 0 144 0,5 1 0 16,3-1-160-16,-1-4 160 0,2 2-128 0,1 1-16 0,1-1 0 15,2-1 0-15,6 1 0 0,-7 1-48 0,7-1 0 16,-6 3 0-16,6-3 0 0,0 0-64 0,0 0-32 16,0 0 0-16,0 0 0 15,0 0-1712-15,0 0-352 0,14-3-64 0</inkml:trace>
  <inkml:trace contextRef="#ctx0" brushRef="#br3" timeOffset="108557.546">6019 16893 3679 0,'0'0'160'0,"0"0"32"0,0 0-192 0,0 0 0 0,0 0 0 0,0 0 0 15,-7 0 2048-15,7 0 384 0,0 0 64 0,0 0 0 16,0 0-1280-16,0 0-272 0,0 0-48 0,0 0-16 16,0 0-144-16,0 0-32 0,0 0 0 0,0 0 0 15,0 0-64-15,0 0 0 0,0 0-16 0,0 0 0 16,0 0-96-16,0 0-16 0,0 0 0 0,10-3 0 16,1 0-96-16,-1-1-32 0,1 1 0 0,4 0 0 15,4 2-64-15,5 1-32 0,-2-1 0 0,4 0 0 16,3 0-48-16,1 0-16 0,2-6 0 0,3 3 0 0,6 1 0 15,-2-1 0-15,3 0 0 0,2 0 0 0,-2-1-224 0,1 0 144 16,2-1-144-16,1 4 128 0,2 0-128 0,3-2 128 16,2 1-128-16,0 1 128 0,-1 1-128 0,-1 1 192 15,2 2-192-15,2 0 192 0,3 0-64 0,-1 2-128 16,0-1 192-16,1 1-64 0,-3 1-128 0,0-1 192 16,-4 2-192-16,2 0 192 0,0 2-192 0,2 0 0 15,-2-2 0-15,2 1 128 0,-1 0-128 0,-3 1 0 16,-2 0 144-16,-2-2-144 0,1-2 0 0,0-2 0 15,-2 0 0-15,1-1 128 0,-1-1-128 0,0-2 176 16,-1-3-176-16,-6 0 192 0,0 2 64 0,-4 1 0 16,-1-3 16-16,-1 2 0 0,-1 0-80 0,-1-2-32 0,0 1 0 15,-3 0 0-15,-4 0-160 0,-2 0 128 16,-1 1-128-16,-3 0 128 0,-3 1-128 0,1 0 0 16,-4 0 144-16,-1 1-144 0,-4 2 128 0,-7-1-128 0,0 0 160 15,0 0-160-15,0 0 160 0,0 0-160 0,0 0 160 0,0 0-160 16,0 0 272-16,0 0-32 0,0 0-16 0,0 0 0 15,-9 1 32-15,-1-1 0 0,-1-1 0 0,-1 0 0 16,-5 1-256-16,1 0 176 0,-1 0-176 0,1 0 160 16,-5-1-160-16,0 1 0 0,-2 0 0 0,-2 0 0 15,0 1 0-15,0 0 0 0,-4 0 0 0,1 1 128 16,-2 1-128-16,-2 0 0 0,-3-3 0 0,-4 3 0 16,0 0 144-16,-6 2-144 0,-2-2 160 0,0 1-160 15,1 0 0-15,-4-1 0 0,1-1 0 0,-4 1 0 16,-2 1 0-16,-4 0 0 0,-3-1 0 0,3 1 144 15,-4-2-144-15,1 0 0 0,-2 1 0 0,-4 1 0 16,-3-1 128-16,1 0-128 0,-1-2 128 0,3 2-128 0,1 0 0 0,-4 0 0 16,-1 1 128-16,0-1-128 0,2 0 0 0,4 0 0 15,5 1 0-15,1-2 128 0,1 0-128 0,2-2 0 16,-1-1 0-16,4 0 0 0,4 1 0 16,1 0 0-16,5-1 0 0,5 2 0 0,-1 1 0 0,5-1 0 15,-1-1 0-15,3 0 0 0,1 0 0 0,4-1 0 16,4-3 0-16,4 0 0 0,-2 2 0 0,7-2 0 15,4 1 0-15,2-1 0 0,1 1 0 0,8 3 0 16,0 0 128-16,0 0-128 0,10-7 0 0,3 0 0 16,3-2 0-16,6 2 0 0,7 2 0 0,4-2-224 15,4-1 80-15,0 3 16 0,4 2 128 0,5-2 0 16,0-1-144-16,7-1 144 0,3 2 0 0,6 0 0 16,2 0 0-16,2-1 0 0,0 0 0 0,6 0 0 15,5 1 0-15,1 0 0 0,1 2-128 0,0-2 128 0,-2 1 0 0,3 1 0 16,3 3 0-16,1-1 0 0,-1-2 0 0,-4 3 0 15,-2 2 0-15,1 0 0 0,1 1 0 0,-1-2 0 16,-2-1 0-16,-2 2 0 0,-1413 2 0 0,2820-1 0 16,-1404-4 0-16,-7 0 0 0,-3 0 0 0,-4 1 0 15,-5 2 0-15,-2-2 128 0,-1-2-128 0,-5-1 0 16,-3 3 128-16,-3-1-128 0,-2-1 128 0,-5 1-128 16,-5-1 128-16,-3 0-128 0,-5-1 128 0,-2 0-128 15,-7-1 160-15,-1-1-160 0,-3 2 192 0,-11 3-192 16,0 0 160-16,7-2-160 0,-7 2 128 0,0 0-128 15,0 0 192-15,0 0-32 0,-9-3-16 0,-3 0 0 0,-3 2-144 0,-5 1 0 16,-4 1 0-16,-6-1 0 16,-5 0 0-16,-1 0 0 0,-1 0 0 0,-2 4 0 0,-3-1 0 15,0-1 0-15,0-2 0 0,0 1 0 0,-2 1 0 0,-4 1 0 16,-3-4 0-16,-2 1 0 0,-6 0 0 0,1 1 0 16,0 0 0-16,-2 2 128 0,1-2-128 0,-4-1 128 15,-4 0-128-15,-1 0 128 0,-1 2-128 0,1 1 0 16,0-3 0-16,-1 0 128 0,1 0-128 0,-4 0 0 15,3 0 0-15,2-2 0 0,4 1 0 0,4 0 0 16,2 1 0-16,3 0 0 0,3-1 0 0,3-3 160 16,3 3-160-16,4 0 160 0,4 1-160 0,4 0 0 15,2 0 0-15,4 0 0 0,5 1 0 0,-2-1 0 16,4 0 0-16,4-1 0 0,2 1 0 0,2 0 0 16,2 1 0-16,2-1 0 0,0 0 0 0,8 0 0 15,0 0 0-15,0 0 0 0,0 0-128 0,0 0 128 16,0 0 0-16,0 0 0 0,13-1 0 0,3-1-176 0,1 1 176 15,7 0-128-15,4 0 128 0,4 0-128 0,4 1 128 16,6 0-128-16,3 0 128 0,5-1 0 0,1 0 0 0,3 0 0 16,1 0 0-16,4-3 0 0,1 1 0 0,5 0 0 15,4 1 0-15,-2 0 0 0,2 0 0 0,-1 1 0 16,-1-1 0-16,2 2 0 0,-1 0 0 16,5 0 0-16,-3 0 0 0,1 0 0 0,-3 0 0 0,2-1 0 15,2 1 0-15,-1 0 0 0,1 0 0 0,-6 1 0 16,-3-1 0-16,-3 4 0 0,0 1 0 0,-7-2 0 15,1-1 0-15,-6 2 0 0,-3-1 0 0,-6 0 0 16,-1 2 0-16,-7-3 0 0,-6 0 0 0,-2 0 128 16,-4 3-128-16,-4-3 144 0,-3-3-144 0,-3 1 160 0,-9 0-32 15,0 0 0-15,0 0 0 0,0 0 0 0,0 0 48 0,0 0 0 16,0 0 0-16,0 0 0 0,-9 0-32 0,-1-1 0 16,-2-3 0-16,-1 2 0 0,0 3-416 0,-5-3-96 15,1-1-16-15,-2-2 0 16,-1 1-496-16,-2 2-96 0,-3 1-32 0,1-2-9120 15,0 1-1840-15</inkml:trace>
  <inkml:trace contextRef="#ctx0" brushRef="#br3" timeOffset="111435.001">25089 15097 1839 0,'0'0'160'0,"0"0"-160"0,0 0 0 0,0 0 0 15,0 0 2240-15,0 0 432 0,5 7 80 0,-5-7 0 16,0 0-1696-16,0 0-352 0,0 0-64 0,0 0 0 16,0 0-64-16,0 0 0 0,0 0 0 0,0 0 0 15,0 0 64-15,0 0 0 0,0 0 0 0,0 0 0 16,0 0-304-16,0 0-48 0,0 0-16 0,0 0 0 16,0 0-144-16,0 0-128 0,0 0 192 0,0 0-192 0,0 0 256 15,0 0-64-15,0 0-16 0,0 0 0 0,0 0 224 0,0 0 48 16,-1-7 16-16,-4 1 0 0,5 6 16 15,-5-7 0-15,-1-1 0 0,1 3 0 0,5 5-160 0,-5-7-16 16,2-2-16-16,-3 2 0 0,-3-1-48 0,0 1-16 16,1-3 0-16,1 1 0 0,0 0-32 0,-1 0-16 15,-1-2 0-15,-3 2 0 0,1 0 16 0,0-1 16 16,0 1 0-16,0-1 0 0,-1-1-16 0,1 0 0 16,-2 2 0-16,-1-2 0 0,1-1-64 0,-2 0-128 15,1 1 176-15,0 1-176 0,-2 0 144 0,1-1-144 16,1-3 0-16,-2 4 144 0,0 1-144 0,-2 2 0 0,-2-2 0 15,2 1 0-15,-4-2 0 0,0 3 0 16,-2 0 0-16,0 0 0 0,-2-1 128 0,1-2-128 0,0 1 0 0,0 0 128 16,-1 1-128-16,0 2 0 0,1 0 0 0,3 1 128 15,-1-1-128-15,2 0 0 0,1 1 0 0,-1 1 0 16,4-3 0-16,-1 2 0 0,1 1 0 0,-1 0 0 16,-2-1 0-16,4 0 0 0,1 0 0 0,-1 0 0 15,-5 2 0-15,1 0 0 0,-1-1 0 0,3 2 0 16,-2 0 0-16,2 0 0 0,-3-2 0 0,3 0 0 15,-1 3 0-15,1-1 0 0,2 1 0 0,0-2 0 16,0 1 0-16,0-1 0 0,1-1 0 0,0-1 0 16,0 5 0-16,1-2 0 0,-1-1 0 0,0-2 0 15,1 4 0-15,2 0 0 0,0 0 0 0,0 0 0 0,-1-1 160 16,0-1-160-16,4 0 192 0,-2 0-192 16,0 2 256-16,-2-1-64 0,1-2-16 0,1 2 0 0,-2 1-176 15,0-1 192-15,-1-2-192 0,0 3 192 0,2 0-192 16,-1 1 0-16,-6 1 144 0,4-1-144 0,1-1 0 15,-2 0 0-15,0 1 0 0,-1 0 0 0,2 1 0 0,-2-1 0 16,1 0 0-16,-1 1 128 0,1 3-128 0,-1-3 0 16,0-5 0-16,-1 4 128 0,1 0-128 0,-3 0 128 15,0 3-128-15,-1-3 128 0,-3 0-128 0,-1 0 0 16,-3 0 0-16,0 0 0 0,-1 0 0 0,0 0 128 16,-1-3-128-16,-1 3 0 0,-1 0 0 0,2 0 0 15,2 0 0-15,-2 0 128 0,1 0-128 0,-2-1 176 16,-4 0-176-16,1 0 192 0,-2-1-192 0,0 1 0 15,-1-1 144-15,1 1-144 0,1 1 0 0,0 0 144 0,-1 0-144 0,3 1 0 16,1 0 144-16,2-1-144 0,-2-1 0 16,-2 0 144-16,1-1-144 0,0 4 0 0,1 0 0 0,-2-1 0 15,-3-1 0-15,0 2 0 0,4 1 128 0,0 1-128 16,1-2 0-16,1-2 0 0,0 0 0 16,2 2 128-16,-2 1-128 0,-1 1 128 0,-1-3-128 0,-2 0 128 15,2 3-128-15,-3 1 0 0,-4-1 0 0,1 0 0 16,3 0 0-16,-1 0 0 0,3 1 0 0,2-1 0 15,1-1 0-15,-1 2 0 0,-2-1 0 0,-2 3 0 16,0 1 0-16,1 0 0 0,-1-1 0 0,0 0 0 16,-1 1 0-16,0 1 0 0,1-1 0 0,0-1 0 15,0 1 0-15,0 1 0 0,0 1 0 0,-3 0 0 16,1 0 0-16,-1 1 0 0,2-2 0 0,-2 2 0 16,0-1 0-16,0 0 0 0,3 1 0 0,2 1 0 0,-3 2 192 15,2-2-64-15,-1 1 0 0,0 1 0 0,-2 0-128 0,2 2 192 16,0-1-192-16,0 2 192 0,1 1-192 0,-1 1 0 15,2-1 0-15,2 0 128 0,1 2-128 0,0 0 0 16,0 5 0-16,0-2 0 0,0-1 0 0,0 4 0 16,-1 1 0-16,1 1 0 0,0-2 0 0,3 1 0 15,0 0 0-15,3 4 0 0,0 1 0 0,2 2 0 16,-3-2 144-16,4 0-144 0,0 0 0 0,3-1 0 16,-1 0 0-16,1 0 128 0,4-1-128 0,-1 1 0 15,0 2 0-15,-1 0 0 0,1 0 0 0,-1 1 0 16,2 1 0-16,0 0 0 0,2-1 0 0,-2 0 144 0,-4 0-144 15,2-1 0-15,0 3 0 0,4-1 0 0,3-1 0 16,-1 3 0-16,-1 0 128 0,1-1-128 0,4 0 0 0,0 2 0 16,-3-2 128-16,2 0-128 0,6 0 0 0,2 0 0 15,-1-2 0-15,3 0 0 0,2 1 0 0,4 1 0 16,3 2 0-16,-1-2 0 0,0-1 0 0,3 0 0 16,2 0 0-16,2-4 0 0,3 6 0 0,3-3 0 15,1-1 0-15,1 0 0 0,1-1 0 0,1 0 0 16,3 2 0-16,2-2 0 0,2 2 0 0,3 0 0 15,4-1 0-15,3 0 0 0,3-2 0 0,2-2 0 16,1 1 0-16,0 1 0 0,0-1 0 0,3-2 0 16,-2 1 0-16,4-4 0 0,4 3 0 0,1 0 0 15,-4-3 0-15,1 3 0 0,1-1 0 0,4-1 0 16,3-1 128-16,2 0-128 0,0 1 0 0,0-1 0 16,-1-3 128-16,-2-1-128 0,4-1 0 0,3 1 0 15,5-4 0-15,-2 1 0 0,-1-3 0 0,0 2 0 0,1 0 0 16,5-1 128-16,4-2-128 0,-2-1 0 0,-4-1 0 0,1 0 0 15,3 0 0-15,-2 1 0 0,0-7 144 0,-1 0-144 16,-3-2 0-16,-3 2 144 0,1-3-144 0,0-2 0 16,-2-2 0-16,-3-5 0 0,-4-1 0 0,-3-2 0 15,-3 0 128-15,-2-2-128 0,2 0 0 0,1-1 0 16,-1-1 0-16,-3 0 0 0,2-4 0 0,-3 1 0 16,-2-2 144-16,-1 0-144 0,6 0 176 0,-1-4-48 15,4-5 0-15,1 0 0 0,-3-3 64 0,1-4 16 16,2-5 0-16,2-3 0 0,0-1-48 0,3-1-16 15,0 0 0-15,-4 1 0 0,-8-3-144 0,-1-4 160 16,-1-3-160-16,-5 0 160 0,-7 0-160 0,0 1 0 0,-4 1 0 0,-4 3 0 16,-5-4 0-16,-1-1 0 15,-3-4 0-15,-2-3 0 0,-2-6 240 0,-7 0 16 0,-3-3 0 0,-1 5 0 16,-2 0 64-16,-3-2 32 0,-5-1 0 0,-1 4 0 16,-1 2-96-16,-6 6-32 0,-5 2 0 0,-3 2 0 15,-4 0-352-15,-3 2-80 0,-1-1-16 0,-8 1 0 31,-6 2-2112-31,-4-1-416 0</inkml:trace>
  <inkml:trace contextRef="#ctx0" brushRef="#br3" timeOffset="112545.209">18278 17507 7359 0,'-11'4'656'0,"0"-1"-528"0,1 1-128 0,4-2 0 15,-2 2 3216-15,4 0 624 0,1-2 112 0,3-2 16 16,-4 3-2640-16,4-3-544 0,0 0-96 0,0 0-32 15,0 0 48-15,0 0 0 0,0 0 0 0,0 0 0 16,0 0 384-16,0 0 64 0,8-13 32 0,0 1 0 16,2-5-288-16,0 0-48 0,1-3-16 0,-1-2 0 15,1-2-352-15,2-2-80 0,-4-2-16 0,2-1 0 16,0-2-80-16,-2-2-32 0,0-3 0 0,0-4 0 16,-1-2-16-16,0-2-16 0,1-2 0 0,0 2 0 15,-2 3-80-15,4-1-16 0,-1-1 0 0,2 2 0 0,-2 2 16 16,2 0 0-16,-2 2 0 0,1-2 0 0,0-3-160 15,-1 6 0-15,0 4 0 0,0 5 128 0,-3 0-128 0,1 5 128 16,-2 3-128-16,0 3 128 0,1 4 16 0,-3 0 0 16,-4 2 0-16,2 2 0 0,-2 8 32 0,3-6 0 15,-3 6 0-15,0 0 0 0,0 0 16 0,0 0 16 16,0 0 0-16,0 0 0 0,0 0-208 0,0 0 144 16,0 0-144-16,0 0 128 0,5 9-128 0,-1 2 0 15,-1 1-160-15,0 4 160 0,2 3-144 0,-1 5 144 16,3 5-128-16,-2 1 128 0,-3 0 0 0,2 6-128 15,0 7 128-15,2 0 0 0,-2-2 0 0,3 4 0 16,0-2 0-16,3 0-128 0,-3 1 128 0,3-2 0 16,-3 1 0-16,3-4 0 0,-1 0 0 0,0-4 0 0,1-2 0 15,-1-3 0-15,-1-2 0 0,2-4 144 0,-1-2-144 0,0-2 160 16,1-4-160-16,1-3 0 0,-1-2 0 0,0-2 128 16,1-3-128-16,1-4 0 0,-1-3 0 0,-1-3 0 31,-1-2-2288-31,-2-6-384 0</inkml:trace>
  <inkml:trace contextRef="#ctx0" brushRef="#br3" timeOffset="113237.149">17762 14453 27071 0,'-4'-13'1200'0,"3"4"240"0,1 0-1152 0,0-1-288 0,-2-1 0 0,0-1 0 16,1 0 560-16,-2-1 48 0,-5 2 16 0,2-2 0 16,1-2-160-16,-2 0-16 0,-5 0-16 0,3-1 0 15,4 5-48-15,-5 0 0 0,-2 1 0 0,1 3 0 16,0 2-144-16,0 2-48 0,-3 0 0 0,0 3 0 15,-1 4 16-15,1 3 0 0,-2 0 0 0,-1 4 0 16,1 4-208-16,-2 3 0 0,0 5 0 0,1 5 0 0,-4 4 0 16,1 2 0-16,0 2 0 0,3 3-160 0,-3 3 160 15,2 0 0-15,1 1 0 0,2 2 0 0,3 4 0 0,1-1 0 16,0-3 0-16,6 4-128 0,0-1 128 16,4-2 0-16,-1-2 0 0,1-1 0 0,1-3 0 0,3-2 0 15,3-1 0-15,-1-1 0 0,3-1 0 0,0-1 128 16,-1-6-128-16,2-1 0 0,0-1 0 0,-1-3 0 15,2-2 0-15,-2-3 0 0,2 1 0 0,2-4-256 16,-3-1 64-16,2-3 0 16,0-7-1232-16,-1-1-256 0,0-1-48 0,0-4-11152 0</inkml:trace>
  <inkml:trace contextRef="#ctx0" brushRef="#br3" timeOffset="113440.855">17038 15034 33455 0,'0'0'1472'0,"0"0"320"0,0 0-1424 0,0 0-368 0,5-8 0 0,4 3 0 15,4 1 176-15,2 1-48 0,5-1 0 0,6-1 0 16,4 0 64-16,-1-1 0 0,0 1 0 0,6 0 0 16,0 1-192-16,0 0 192 0,-1-1-192 0,1 1 192 15,-3-1-192-15,-1 1 0 0,1 0 0 0,-1-1 0 16,-4 0-1488-16,2-1-240 0,-3-2-32 15,1 2-11952-15</inkml:trace>
  <inkml:trace contextRef="#ctx0" brushRef="#br3" timeOffset="113761.923">18019 14575 23039 0,'-8'-1'2048'0,"0"0"-1648"15,8 1-400-15,-8 0 0 0,8 0 2496 0,0 0 400 16,-5 8 96-16,1 3 16 0,-1 2-2416 0,2 2-464 16,3 2-128-16,-1 1 0 0,0 4 0 0,-2 3 0 15,6 0 0-15,-1 1 0 0,0-1 0 0,1 0 0 16,2 0 0-16,0-1 0 0,0-2 0 0,1-4 0 16,2-5 0-16,3 0-128 0,-2 2 128 0,2-5 0 15,2-5 0-15,2-3 0 0,2-3 192 0,-1-1 80 0,0-2 16 0,1-4 0 16,3-3 400-16,1-1 80 0,-2-1 0 0,1-2 16 15,-3-1-288-15,1 0-64 0,0 1-16 0,-1-2 0 16,-2 0-224-16,-3-1-32 0,1 1-16 0,-1 1 0 16,-1 1-144-16,-3-1 0 0,-1 2 0 15,0 2 0 1,0 1-1840-16,-1 2-400 0,-1-1-64 0</inkml:trace>
  <inkml:trace contextRef="#ctx0" brushRef="#br3" timeOffset="114159.291">18724 14387 34143 0,'0'0'1520'0,"0"0"304"0,0 0-1456 0,0 0-368 0,0 15 0 0,0 3 0 0,1 3 0 0,-1 2 0 15,-2 2 0-15,-1 1-128 0,2 3 128 0,-2-1 0 16,-3-4 0-16,0 5 0 0,-4-1 0 0,-1 3 0 15,-3 1 0-15,-1 1 0 0,2 0 0 0,0 0 0 16,3-2 0-16,2-4 0 0,-2-6 0 0,2-4 0 16,-2-5 0-16,5-2 0 0,4-2 288 0,1-8 32 15,0 0 16-15,0 0 0 0,0 0 592 0,6-6 112 16,0-5 32-16,2-5 0 0,-4-6-208 0,7-1-32 16,4 2-16-16,1-4 0 0,2-5-480 0,3 3-80 15,3 1-32-15,-1 1 0 0,2 2-224 0,-2 0 0 0,-1 0-192 16,0 3 192-16,3 4-128 0,-7 1 128 15,1 2 0-15,-2 2 0 0,-2 5-144 0,-1 1 144 0,-2 4 0 16,-1 2-144-16,-11-1 16 0,8 7 0 0,0 3 0 0,-5 3 0 16,-1 2-96-16,-1 1-16 15,-2-2 0-15,-1 3 0 0,0 0-32 0,-1 2-16 0,-2-2 0 0,2 1 0 32,-2-3-128-32,5 1-32 0,-1-1 0 0,1-2 0 15,1-2-1072-15,4-1-208 0,1-1-64 0,3-2-8448 0,2-4-1680 0</inkml:trace>
  <inkml:trace contextRef="#ctx0" brushRef="#br3" timeOffset="114661.037">19695 14324 31327 0,'-17'-15'1392'0,"6"6"272"0,0 0-1328 0,2-1-336 16,-5 2 0-16,1 0 0 0,-1 1 640 0,-3 4 64 15,-1 2 16-15,-1 4 0 0,2-2-464 0,-2 4-80 16,-8 5-32-16,1-2 0 0,-1 8-144 0,2 1 0 16,0 4 0-16,1 5 0 0,2 1 0 0,2 4 0 15,0 0 0-15,2 1 0 0,3-3 0 0,3 0-144 16,3-2 144-16,1-1 0 0,4-5-128 0,2-4 128 16,3-2 0-16,2-3 0 0,3-2-192 0,1-5 192 15,2-3-192-15,3-4 192 0,4-1 0 0,2-2 176 0,2-2 0 0,3-5 0 16,3-5 208-16,2-3 64 0,-1-1 0 15,0-3 0-15,0-6-144 0,1 1-32 0,-1-2 0 16,0-2 0-16,-1-1-48 0,1-2-16 0,-4-4 0 16,1-1 0-16,-4-3 16 0,0-1 0 0,-2-4 0 15,1-7 0-15,-3-4-224 0,-2-3 176 0,-2-1-176 0,0-4 160 16,-1-2-160-16,-2 2 0 0,-1 0 0 0,-4 12 0 16,-1 10 0-16,1 13 0 0,-6 7-160 0,2 8 160 15,-3 6 0-15,0 7 0 0,-3 2 0 0,6 3 160 16,-8 9 0-16,-1 10 0 0,-6 5 0 0,2 7 0 15,0 5-160-15,0 6 0 0,-2 4 0 0,-2 8-176 16,0 7 176-16,-1 7-160 0,-1 6 160 0,-5 7-160 16,-1 3 160-16,0 3 0 0,2 1 0 0,7-8 0 0,5-11-320 15,2-7 32-15,3-5 0 0,1-5 0 0,3-8 48 16,1-7 16-16,2-3 0 0,1-6 0 16,2-6-384-16,-1-5-80 0,-3-3-16 0,5-7 0 15,6-6-1472-15,3-3-320 0,2-4-48 0</inkml:trace>
  <inkml:trace contextRef="#ctx0" brushRef="#br3" timeOffset="115076.405">20164 14104 36975 0,'-18'-1'1632'0,"7"1"352"0,0 0-1600 0,0 1-384 15,0-1 0-15,-1 5 0 0,-4 2 0 0,-1 3 0 0,-4 0 0 0,1 1 0 16,2 5-160-16,-1 1 160 0,0 4 0 0,1 0-144 16,-2-1 144-16,2 1 0 0,3 5 0 0,1-1-128 15,3 0 128-15,1-2 0 0,5-2-144 0,1-3 144 16,0 0-176-16,7-5 48 0,2-2 0 0,-5-11 0 16,8 5-48-16,3-2 0 0,3-4 0 0,4-6 0 15,2-4 176-15,1-3 192 0,-3-2-32 0,3-1-16 16,3-4 80-16,-2-2 16 0,-1-2 0 0,-1 0 0 15,-1 3 32-15,-2 0 16 0,-1-2 0 0,-2 2 0 16,-2 1 16-16,-1 1 0 0,0 2 0 0,-2 1 0 16,-3 3-304-16,1 4 0 0,-3 2 128 0,-4 8-128 0,0 0 0 15,0 0 0-15,0 0 0 0,0 0 0 16,0 17-192-16,0 2 48 0,-1-1 16 0,1 4 0 0,0 0 128 0,1 0 0 16,0 0 0-16,3 1-128 0,2-3 128 0,0 1 0 15,2-3 0-15,0-2 0 16,3 0-384-16,0-3-32 0,1-3-16 0,3-5 0 15,0 0-2528-15,2-3-512 0</inkml:trace>
  <inkml:trace contextRef="#ctx0" brushRef="#br3" timeOffset="115613.212">20715 13506 34095 0,'0'0'1504'0,"-6"10"320"0,1 1-1456 0,1 5-368 16,4 4 0-16,-1 7 0 0,-2 4 144 0,1 4-144 0,0 1 192 0,-1 3-192 15,0-1 0-15,1 4 0 0,-2 3 0 0,-1-1 0 16,0 2 0-16,-1-1 0 0,0-1 0 0,1-5 0 16,-3-5 0-16,3-7 0 0,-1-4-192 0,3-4 48 15,2-5 144-15,1-3 0 0,0-11 0 0,0 0-128 16,6 10 128-16,1-8 0 0,3-4 160 15,-1-4-160-15,1-4 496 0,3-4 0 0,-2 0 0 0,1-5 0 16,0-3 16-16,4-2 16 0,0-3 0 0,2-2 0 16,-1-2-320-16,3-1-64 0,-2-2-16 0,0 2 0 15,-1 3-128-15,1 2 0 0,0 3 0 0,0 3 0 0,-3 4 0 0,-2 3 0 16,-2 6 0-16,-1 2 0 0,-10 6-176 0,0 0 176 16,0 0-128-16,0 0 128 0,3 11-160 0,-5 3 160 15,-3 3-192-15,-3 2 192 0,-1 0-160 0,0 5 160 16,-4 0-128-16,0 2 128 0,0-2 0 0,1-1 0 15,1-2 0-15,-1-1 0 0,1-3 0 0,3-4 0 16,4-3 0-16,4-10 0 0,-4 6 128 0,4-6-128 16,0 0 128-16,0 0-128 0,10-3 368 0,4-5 0 15,2-4 0-15,-1 0 0 0,0-7 80 0,1 1 0 16,5-3 16-16,2-1 0 0,-3-1-240 0,2-1-48 16,0-3-16-16,0 1 0 0,2-1-160 0,-3 3 0 15,1 1 0-15,0 3 128 0,0 4-128 0,-2 3 0 16,-4 3 0-16,1 4 0 0,-2 5 0 0,0 4-176 0,-3 5 176 0,-1 4-128 15,-2 7 128-15,-3 1-160 0,2 2 160 0,-4 4-160 16,2 0 160-16,0 2 0 0,-1 3 0 0,0-2-128 31,1 0-768-31,-2 0-160 0,-1 0-32 0,0 0-15888 0</inkml:trace>
  <inkml:trace contextRef="#ctx0" brushRef="#br3" timeOffset="116549.395">21753 13764 22223 0,'0'0'976'0,"0"0"224"0,-9 0-960 0,9 0-240 16,0 0 0-16,0 0 0 0,0 0 0 0,0 0 176 16,0 0-176-16,0 0 160 0,10 5-160 0,2-3 0 15,-3-2 0-15,2 1 0 0,1 1 0 0,-4 2 0 16,1-3 0-16,-3 2 0 0,-6-3 0 0,11 2 0 16,-1 0 0-16,0 1 0 0,-1-2 128 0,1 0 0 15,0-1 0-15,1 2 0 0,-2-2 272 0,0 2 48 16,2 0 16-16,-2-2 0 0,1-1-144 0,-10 1-48 15,0 0 0-15,9-1 0 0,-9 1-96 0,9-1-32 16,-9 1 0-16,0 0 0 0,0 0-144 0,10-1 0 0,-10 1 0 16,0 0 0-16,0 0 0 0,0 0 0 15,0 0 0-15,0 0 128 0,0 0 0 0,0 0-128 0,0 0 192 0,0 0-64 16,0 0-128-16,0 0 0 0,0 0 0 0,0 0-176 16,0 0 176-16,0 0 0 0,-8 0 0 0,8 0 0 15,0 0 0-15,0 0 0 0,0 0 0 0,-6 2 128 16,6-2-128-16,0 0 0 0,-8 1 0 0,8-1 0 15,0 0 0-15,0 0 0 0,0 0 0 0,0 0 0 16,0 0 0-16,0 0 0 0,0 0 0 0,0 0-128 16,0 0 128-16,0 0 0 0,0 0 0 0,0 0 0 15,0 0 0-15,0 0 0 0,0 0 0 0,0 0 128 16,0 0-128-16,0 0 0 0,0 0 0 0,0 0 0 16,-7 1-352-16,7-1-32 0,0 0-16 0,0 0 0 15,-9 4-976-15,9-4-192 0,-6 5-32 16,6-5-16-16</inkml:trace>
  <inkml:trace contextRef="#ctx0" brushRef="#br3" timeOffset="117645.993">21632 13850 19343 0,'0'0'1728'0,"0"0"-1392"16,0 0-336-16,0 0 0 0,0 0 448 0,0 0 32 16,0 0 0-16,0 0 0 0,0 0 16 0,0 0 0 15,0 0 0-15,7-3 0 0,2-1 336 0,3-2 80 16,4-2 16-16,0-3 0 0,2-3-32 0,2-1 0 15,2-1 0-15,0 1 0 0,2-3-352 0,-2 1-80 16,0-2-16-16,-2 0 0 0,-2 1-112 0,-1-1-16 16,0 1-16-16,-3 0 0 0,-3-3 16 0,-1 4 16 15,-2 2 0-15,-3 2 0 0,-2-2 112 0,1 3 0 0,-4 0 16 0,0 5 0 16,0 7-48-16,0 0-16 0,-10-4 0 0,0 7 0 16,-1 4-400-16,-4 5 0 0,-4 6 0 0,-3 5 0 15,-5 3 0-15,3 5 0 0,0 1-192 0,1 0 192 16,0-1-144-16,2-1 144 0,3-1 0 0,3-3 0 15,1-3 0-15,5-4 0 0,6-3 0 0,3-1 0 16,3 3-160-16,5-5 160 0,3-1-128 0,7-3 128 16,3-4 0-16,7-2 0 0,2-1 0 0,6-5 0 15,3-1 0-15,-2-2 0 0,-1 1 0 0,1-3 128 16,-4-2-512 0,0-1-80-16,-2-1-32 0,0 1-9856 0,-1 0-1968 0</inkml:trace>
  <inkml:trace contextRef="#ctx0" brushRef="#br3" timeOffset="118061.681">22348 13328 23039 0,'-14'-6'1024'0,"6"3"192"0,3-1-960 0,5 4-256 0,0 0 0 0,0 0 0 0,0 0 3168 0,-5 7 592 16,3 4 112-16,-1 2 32 0,-3 3-3200 0,2 0-704 15,0 2 0-15,-4 4 0 0,-2 5 0 0,2 1 0 16,3-1 0-16,-3 1 0 0,-4-1 0 0,-1 1 0 16,0-1-128-16,0-2 128 0,1-3 0 0,4-4 0 15,-2-2 0-15,4-4-144 0,2-1 144 0,4-11 0 0,0 0 0 16,0 0 128-16,0 0-128 0,0 0 128 0,10-6-128 0,2-4 128 16,2-5 96-16,0 0 32 0,0-1 0 15,2-4 0-15,4-3-64 0,2-1-16 0,1-3 0 16,0 2 0-16,-1 5-176 0,1-5 0 15,0-3 0-15,-1 4 128 0,0 4-128 0,-3 3 0 0,-1 3 0 0,-1 2 0 16,-1 0 0-16,-3 4 0 0,-1 4 0 0,-2 4 0 16,-10 0-160-16,10 8 160 0,-3 5 0 0,-1 3-144 15,-3 5 144-15,-1-1-160 0,-3 0 160 0,-2 4-160 16,-1 5 160-16,-4 2 0 0,1 1 0 0,0-4 0 16,-1-2-128-16,1-3 0 0,1-1 0 0,2-4 0 15,-1-3-288 1,2-3-48-16,0-2-16 0,2-1 0 0,1-9-2032 0,0 0-416 0,0 0-80 0</inkml:trace>
  <inkml:trace contextRef="#ctx0" brushRef="#br3" timeOffset="118329.773">23069 12498 30399 0,'-13'-8'1344'0,"6"3"288"0,7 5-1312 0,0 0-320 16,0 0 0-16,0 0 0 0,-7 7 512 0,2 4 48 15,-4 4 0-15,2 7 0 0,-2 7-560 0,-1 5 0 16,0 4 0-16,0 3-144 0,-1 1 144 0,2 3 0 0,1 1 0 0,0 5 0 16,-3 5 0-16,0 5 0 0,0 4 0 0,-6 4 0 15,-3 2 0-15,-1 5 0 0,-2 2 0 0,2-3 0 31,0-7-1792-31,5-5-288 0,1-6-48 0,7-8-16 16,3-8 1152-16,2-7 224 0,1-6 64 0,0-7-9424 0</inkml:trace>
  <inkml:trace contextRef="#ctx0" brushRef="#br3" timeOffset="119046.758">22579 13309 34095 0,'0'0'3024'0,"0"0"-2416"0,8-8-480 0,3 1-128 0,5 0 208 0,5 3 32 15,0-1 0-15,8 2 0 0,4-3-240 0,5 2 0 16,1-3-192-16,3 1 192 0,-3-2 0 0,2 0 0 16,-3-1 0-16,1 1 0 0,-2 0 0 0,-4 3 0 15,-5-2 0-15,-1 2 0 0,3-1 0 0,-2 3-160 16,-8 3 160-16,0-1-192 0,-4 0 64 15,-6 1 0-15,-10 0 0 0,0 0 0 0,3 9-32 0,-6 1 0 16,-7-4 0-16,-2 4 0 0,-6 3 160 0,-1-1-160 16,-1 0 160-16,0 2-160 0,-7 1 160 0,2 0 0 0,2 2 0 15,1-1 0-15,1-2 0 0,5-3 176 16,7-3-176-16,0 0 192 0,2 0 32 0,7-8 16 0,0 0 0 16,0 0 0-16,0 0-48 0,0 0-16 0,10 4 0 15,3-3 0-15,4-2 208 0,0-2 32 0,2-2 16 0,3-4 0 16,1-3-192-16,-4-1-48 0,-6 2 0 0,2 1 0 15,4 3-192-15,-1-1 176 0,-7-1-176 0,1 0 160 16,-1 5 0-16,-2 2 0 0,-9 2 0 0,0 0 0 16,8 1-160-16,-8-1 0 0,5 10 0 0,-4 1 0 15,-4 3 0-15,2-1 0 0,1-2 0 0,0 2 0 16,-3 3 0-16,6-3 0 0,2-3 0 0,2 0 0 16,0 0 0-16,3-2-144 0,2 0 144 0,5-3-160 15,2-2 160-15,0-3 0 0,3-3 0 0,0-3 0 16,4-1 128-16,0-4 16 0,2-4 0 0,1-3 0 15,4 1 96-15,-1-4 16 0,0-2 0 0,3-4 0 0,0-1 128 0,2-3 48 16,0-1 0-16,-1-4 0 0,0-6-144 0,0-1-32 16,0-3 0-16,1-2 0 0,-1-5-256 0,-1-7 128 15,1-3-128-15,1-5 0 0,-2-3 208 0,-1-1-64 16,-2 3-16-16,-6 6 0 0,-4 6-128 0,-3 10-176 16,-7 8 48-16,-3 5 0 0,-6 7 128 0,-3 7-160 15,-3 7 160-15,-5 3-160 0,-5 1 160 0,-9 6 0 16,-7 4 0-16,-3 8 0 0,-2 6-192 0,-5 8 64 15,-4 5 0-15,-2 5 0 0,0 3 128 0,0 6-160 16,-1 5 160-16,0 3-160 0,-1 0 160 0,6 6-128 16,5 7 128-16,7-2-128 0,7-8 128 0,6-2-128 15,5-4 128-15,8 1-128 0,1 2 128 0,5-4 0 16,5-4-144-16,3-1 144 0,4-1 0 0,1-2 0 16,3 1 0-16,3-6 0 0,0-5-176 0,1-1 48 15,-3-3 0-15,2 0-11696 0,-1-2-2320 16</inkml:trace>
  <inkml:trace contextRef="#ctx0" brushRef="#br3" timeOffset="120195.944">24800 11645 18431 0,'0'0'816'0,"0"0"160"0,0 0-784 0,0 0-192 0,-3-8 0 0,3 8 0 15,0 0 320-15,0 0 32 16,-6-7 0-16,1 2 0 0,-1 1-96 0,0-1 0 0,-3 1-16 0,-1-2 0 15,-2 3-48-15,-2 2 0 0,-3 1 0 0,-2 0 0 16,-1 1-64-16,-6 3 0 0,-3 2-128 0,-3 0 192 16,-1 2-192-16,-6 0 128 0,-3 2-128 0,-1 1 0 15,-3 1 128-15,-4 2-128 0,-5 3 0 0,-6 0 0 16,-4-1 128-16,-5 1-128 0,-5 4 0 0,-4 0 144 16,-4 1 48-16,-6 2 0 0,-6 0 0 0,-1 2 0 15,1 0 48-15,-5 1 16 0,-4 1 0 0,-1 0 0 16,2-2-32-16,-5 4 0 0,-6 2 0 0,1 0 0 15,2-2-32-15,-3 4-16 0,-5 3 0 0,1 1 0 16,0 3-176-16,-6-1 160 0,-4-2-160 0,-4 3 160 0,-3 5-160 16,3 2 0-16,3 0 144 0,-1 0-144 0,0-1 0 0,5 0 0 15,0-2 0-15,0-1 0 0,0-8 176 0,7 1-48 16,2 1 0-16,4-1 0 0,1 1 224 16,4-5 32-16,5-2 16 0,0 2 0 0,-6 3 48 0,7-1 0 15,5 0 0-15,1-2 0 0,0-2-64 0,-4 1-16 16,-1 2 0-16,3-3 0 0,0-3-208 0,1 5-32 15,-3 6-128-15,1 0 192 0,4 0-192 0,-3-1 0 16,-1-1 0-16,1 3 0 0,7-1 128 0,1-2-128 16,4 1 0-16,2 0 0 0,1 0 128 0,3 1-128 15,-2 3 0-15,4 2 0 0,3 0 128 0,-2 0-128 16,0-2 0-16,-1 2 144 0,2 1-16 0,4 1-128 16,3-2 192-16,-3 2-64 0,-2-1-128 0,1 2 160 15,7 3-160-15,2-4 160 0,2-3-160 0,0 0 0 0,1-1 0 16,3 1 128-16,2-2-128 0,0-1 0 0,3-1 0 0,5 1 128 15,0 7-128-15,7-4 0 0,2-2 0 0,2 0 0 16,3 0 0-16,1-1 0 0,2 0 0 0,6 2 0 16,0-1 0-16,4-2 0 0,5-1 0 0,6-3 0 15,6-2 0-15,5-1 0 0,7-3 0 0,5 0 0 16,6 1-128-16,5-4 128 0,7-4-160 0,3-1 160 16,6-2-144-16,3-3 144 0,10 0-128 0,7-4 128 15,8-4 0-15,4 0 0 0,2-2 0 0,4-2 0 16,2-3 0-16,7-2 192 0,7-3-64 0,1-1 0 15,2 1-128-15,4-3 144 0,7-2-144 0,1 0 160 16,2-2-160-16,5-2 0 0,7 0 0 0,2-4 0 16,-1-5 0-16,5-4 128 0,7-2-128 0,6-3 0 0,5-2 144 15,0-6-144-15,2-1 160 0,3-2-160 0,1 0 224 16,3 0-48-16,5 2-16 0,-4 0 0 0,-4 0-160 16,2 2 128-16,2-2-128 0,-2 1 128 0,1-2-128 0,-2 0 0 15,-3 1 144-15,0-1-144 0,-2-1 192 0,4 3-48 16,2-2 0-16,1-1 0 0,1-2 80 0,-2-1 16 15,-6 0 0-15,5-2 0 0,4-3-80 0,-3 3-16 16,0 1 0-16,-4-2 0 0,-5 0 16 0,0-3 0 16,-5-2 0-16,-7-3 0 0,-10-3-160 0,-6-6 0 15,-6-1 0-15,-15-2 0 0,-11-3 256 0,-9-2-16 16,-11-2-16-16,-8 2 0 0,-12 3 32 0,-9 5 16 0,-8 7 0 16,-9 2 0-16,-11 0 672 0,-5 5 128 15,-8 5 16-15,-8 2 16 0,-6 3-448 0,-9 3-80 0,-2-2-32 0,-6 5 0 31,-7 2-1248-31,-3 3-240 0,-3 1-48 0,-5 2-11472 0,-4 1-2288 16</inkml:trace>
  <inkml:trace contextRef="#ctx0" brushRef="#br3" timeOffset="123040.769">24668 15097 14975 0,'0'0'656'0,"5"-8"144"0,0-1-640 0,1 1-160 15,-3 1 0-15,-3 7 0 0,6-7 656 0,1 0 112 16,1-1 0-16,-3 1 16 0,2 0-416 0,-1 3-96 0,0-1-16 0,1-1 0 15,0 3-16-15,-7 3-16 0,8-5 0 0,-8 5 0 16,5-6 112-16,-5 6 32 0,0 0 0 0,6-7 0 16,-2 1 272-16,-4 6 64 0,0 0 16 0,0-8 0 15,0 8 96-15,-5-7 16 0,0-2 0 0,0 4 0 16,-5 1-384-16,0-1-80 0,-1 1-16 0,-1 0 0 16,-2-3-64-16,-5 1-16 0,-4 2 0 0,-1 1 0 15,-4 0-16-15,-3 1 0 0,-4 0 0 0,-3 2 0 16,-2 2 64-16,-4 1 16 0,-1 1 0 0,-3-4 0 15,-8 1-112-15,-4-1-32 0,-1-1 0 0,-5 1 0 16,-5 0 0-16,-3 0-16 0,-1-2 0 0,-6 0 0 16,-8-2 64-16,3 2 16 0,5 2 0 0,-7-2 0 15,-7-4-112-15,7 3-16 0,4 2 0 0,1-1 0 16,0-3 48-16,-3 3 0 0,-7-1 0 0,4 2 0 0,2-1-176 16,-1 0 160-16,-3-2-160 0,0 2 160 0,1 2-160 0,2 0 192 15,2 1-192-15,-3 1 192 0,-5 3-192 16,2 2 0-16,2 1 144 0,-1-2-144 0,2 2 0 0,2 0 128 15,4 1-128-15,6-2 0 0,3 0 0 0,7-2 128 16,0-1-128-16,3 1 0 0,0 1 128 0,5-1-128 16,2 0 160-16,4-1-160 0,4 0 128 0,4-1-128 15,2-1 0-15,4 1 0 0,-3-3 160 0,6-1-160 16,2-1 160-16,6 1-160 0,2 0 176 0,5-1-176 16,-1 1 192-16,3-1-192 0,3 0 304 0,1 0-48 15,4-2-16-15,4 2 0 0,7 2 16 0,0 0 16 16,-7-3 0-16,7 3 0 0,0 0-144 0,0 0-128 0,0 0 144 0,0 0-144 15,0 0 0-15,-4 7 0 0,-1-1 0 0,3 3 0 16,-3 1-160-16,1 3 160 0,0 2-128 0,1 6 128 16,-5 1 0-16,2 6 0 0,-1 3 0 0,-1 6-128 15,-4 7 128-15,0 3 0 0,-1 6 0 0,-2 3 0 16,-1 3 0-16,-4 2 0 0,-1 3 0 0,-6 3-128 16,-3 3 128-16,-3 3 0 0,-2-1 0 0,-3-1 0 15,1 1 0-15,-4 0 0 0,-2 1 0 0,3-2 0 16,-3 1 0-16,0-3 0 0,-1-4 0 0,-1 1 128 15,-2 2-128-15,8-2 0 0,6-6 0 0,1-3 128 16,-3 0-128-16,8-4 0 0,4-4 0 0,3-4 128 16,2-3-128-16,2-1 128 0,0-2-128 0,1-1 128 15,2-3-128-15,1-3 0 0,1-3 0 0,1-4 128 16,1-1-128-16,2-1 0 0,-2-4 0 0,2-3 0 0,2 0 0 16,0-3 128-16,1-2-128 0,2-1 0 0,-1-4 0 0,3-6 0 15,0 0 0-15,0 0 0 0,0 0 0 0,0 0 0 16,0 6 0-16,0-6-128 0,0 0 128 0,0 0 0 15,0 0 0-15,0 0 0 0,0 0 0 0,0 0 0 16,-3 7 0-16,3-7 0 0,0 0 0 0,0 0 0 16,0 0 0-16,0 0 0 0,0 6 0 0,0-6 0 15,0 0 0-15,0 0 0 0,0 0-128 0,0 0 128 16,0 0-128-16,0 0 128 0,4 9-128 0,-4-9 128 16,0 0-128-16,0 0 128 0,0 0 0 0,0 0-128 15,0 0 128-15,0 0 0 0,0 0 0 0,0 0 0 16,7 4 0-16,-7-4 0 0,0 0 0 0,0 0 0 15,0 0 0-15,0 0-128 0,0 0 128 0,0 0 0 16,0 0 0-16,11 4-128 0,-11-4 128 0,0 0 0 0,11 2 0 0,-11-2 0 16,11 1 0-16,-11-1-160 0,12 1 160 0,-12-1 0 15,14 3 0-15,-4 0-128 0,-10-3 128 0,14 3 0 16,-2 1 0-16,-1 0 0 16,3-2-128-16,-3 1 128 0,-1 1 0 0,1 1 0 0,2-1 0 0,-3 0 0 15,1-2 0-15,0 1 0 0,-1 0-128 0,2 2 128 16,0-2 0-16,-12-3 0 0,0 0 0 0,15 7 0 15,1-3 0-15,3 0 0 0,0 1 0 0,1-1 0 16,1 0 0-16,1-1 0 0,1-1 0 0,5-2 0 16,2-1 0-16,2 1 0 0,-1 0 0 0,8-1 0 15,5-1 0-15,5 1 0 0,3-1 0 0,3 2 0 16,6 0 0-16,-1 3 128 0,-1 0-128 0,2 1 0 0,1 0 0 16,5 2 0-16,5-1 0 0,0 1 0 0,-3-1 0 0,6 1 0 15,5 2 0-15,0-1 0 0,-6-1 0 16,2-1 144-16,1-2-144 0,0 1 128 0,1 4-128 0,4 0 0 15,6 0 0-15,-5 1 0 0,0 0 0 0,5-1 0 16,4-2 0-16,-2 2 0 0,-2 1 144 0,-3-1-144 16,1-2 160-16,3 3-160 0,7 0 144 0,-7 0-144 15,-4-2 128-15,-2 2-128 0,2-1 0 0,-4-1 0 16,1 3 128-16,-6-1-128 0,-4-2 0 0,0 2 0 16,-2-3 0-16,2 2 128 0,-3 0-128 0,-2-2 0 15,-4-1 0-15,0-1 128 0,-1 3-128 0,-1 0 160 16,2 0-160-16,-4-1 160 0,-3 0-160 0,-3 1 192 15,-4 1-192-15,-3 0 192 0,-2 0-192 0,2 1 0 16,2 0 0-16,-3 4 0 0,-4-2 0 0,-1-2 128 0,-3 1-128 0,-3 0 0 16,-4 0 0-16,-2-1 0 0,-2-1 128 0,-4-3-128 15,-1-2 0-15,-1 4 0 0,-3 1 0 0,-2-1 128 16,-1-3-128-16,1-1 160 0,-3-1-160 0,0 0 160 16,-1-2-160-16,1 3 0 0,-2-1 0 0,0-1 128 15,1-1-128-15,-3 0 0 0,1 2 144 0,1-3-144 16,-10 1 144-16,7-4-144 0,-7 4 192 0,6-7-192 15,3-2 208-15,0-2-64 0,-1-1-16 0,3-3 0 16,0-4 32-16,1-2 0 0,-1-3 0 0,2 0 0 16,2-5-16-16,0-2 0 0,-1-4 0 0,1-1 0 15,1-4-16-15,-1-6 0 0,-2-3 0 0,3-4 0 16,0-3-128-16,-1-3 0 0,-3-7 0 0,0-5 0 16,-1-7 0-16,0-4 0 0,-1 3 0 0,1 1 0 0,-4-1 176 15,2-4-48-15,-1-1-128 0,0 1 192 0,-4 8-192 0,1 1 0 16,0-1 0-16,0 1 0 0,1-3 0 0,-2 4 0 15,-2 5 0-15,1 0 0 0,-2-1 0 0,0 1-192 16,-3-1 48-16,3 3 0 0,2 1-16 0,-1 3 0 16,0-1 0-16,1 1 0 0,3 1-16 0,1-2 0 15,-5 0 0-15,4 3 0 0,1 4-16 0,0 7 0 16,3 4 0-16,-1 4 0 0,-1 1 192 0,-2 6-160 16,-5 4 160-16,0 4-160 0,0 0 160 0,0 3 0 15,-1 4 0-15,-2 0 0 0,-5 5 0 0,1-1 0 16,0 3 0-16,1 1 0 0,-2-1 0 0,0 2 0 15,-4 2 0-15,3 3 0 0,0-1 0 0,2 2 0 0,-4 2 0 16,1-1-128-16,0 1-96 0,0 1-16 0,0 1 0 16,0 0 0-16,2-1 48 0,-3 3 0 0,0 1 0 0,0-1 0 15,-1-2 192-15,-1 0-144 0,-2 2 144 0,-5 1-128 16,-3 1 128-16,-2-2 0 0,-2-2-144 0,-7 4 144 16,-8 5 0-16,0-1 0 0,5-3 0 0,-5 1 0 15,-3-1 0-15,-2 3 0 0,0 0 0 0,-5-3 0 16,-3-2 0-16,-4 3 0 0,-8 2 0 0,0-1-176 15,-2-1 176-15,-6-2 0 0,-5 0 0 0,-4 3 0 16,-7 4 0-16,1-3 0 0,1-4 0 0,-2 4 128 16,-6 2-128-16,0-1 0 0,3 3 0 0,-4-4 0 15,-3-5 0-15,2 1 0 0,5 3 0 0,2-2 0 16,3 0 0-16,0-2 0 0,-2 0 0 0,4 2 0 16,5 0 0-16,2-1 0 0,1-6 0 0,1 2 0 0,1 0 0 15,4 2 0-15,4-2 0 0,5-2 0 16,5-2 192-16,2-1-48 0,-1-1 0 0,7 1 0 0,4-2-144 0,4 0 0 15,5 2 0-15,2-1 0 0,4 2 0 0,7 0 0 16,3-2 0-16,4-1 0 0,3-1 0 0,3 2 0 16,1 3 0-16,4-3 0 0,0 0 0 0,4-1 128 15,2 7-128-15,0 0 0 0,0 0 128 0,0 0-128 16,0 0 128-16,0 0-128 0,0 0 0 0,0 0 0 16,0 0 0-16,9 10 0 0,-3 0-192 0,2 3 192 15,-3 5-160-15,3 5 160 0,1 1-128 0,1 4 128 16,-6 1 0-16,2 6-144 0,0 5 144 0,-2 6 0 15,-1 6-144-15,-1 6 144 0,-2 7 0 0,-3 2 0 16,-4 3 0-16,-4 4 0 0,0 7 0 0,-2 4 0 16,-2 7 0-16,-3-1 0 0,-3-3 0 0,-2 2 0 15,-2 8 0-15,-3-4 0 0,-4-3 0 0,-2-1 0 0,-2-4 0 16,2 1 0-16,3-5 0 0,2-5 0 0,3-6 0 0,0 0 0 16,5 0 0-16,1-5 128 0,3-5-128 0,3-4 0 15,3-6 0-15,2-4 0 0,5-5 128 0,0-4-128 16,1-3 0-16,2-2 0 0,1-5 144 0,4-1-144 15,0-4 0-15,0-1 0 0,2-2 0 0,2-3 128 16,3-1-128-16,-3-3 0 0,1-1 0 0,2-1 0 16,1-1 0-16,4-2 0 0,0-3-128 0,2 1 128 15,-1-1-192-15,0 2 64 0,-2-4 0 0,2 1 0 16,1 2-64-16,2-1 0 0,2 2 0 0,-2-2 0 16,1 1-304-16,0-1-64 15,-4 1-16-15</inkml:trace>
  <inkml:trace contextRef="#ctx0" brushRef="#br3" timeOffset="124415.974">1047 16927 27647 0,'0'0'2448'0,"-10"0"-1952"16,-1-1-496-16,11 1 0 0,-6-5 0 0,6 5 0 16,-6-3 0-16,6 3-160 0,0 0 320 0,0 0 64 15,0 0 16-15,0 0 0 0,8-6-64 0,1 1-16 16,5-1 0-16,2 0 0 0,1 2 128 0,8-2 32 16,4 0 0-16,8-1 0 0,3-3-80 0,9 1-16 15,8 0 0-15,3 2 0 0,3 1-48 0,5 1-16 16,5-1 0-16,9 3 0 0,9-1-32 0,0-1-128 15,1 2 192-15,6 0-64 0,7-2-128 0,-1 3 128 16,-3 0-128-16,3 2 128 0,3-1-128 0,-4-2 0 16,0 0 0-16,0 2 0 0,-1 2 0 0,-2 0 0 15,-2 0 0-15,-7 0 128 0,-4-1-128 0,-7 2 0 0,0-1 144 16,-6 0-144-16,-3 1 0 0,-8-1 0 0,-6 0 0 16,-2 2 0-1,-5 0-2336-15,-2-4-544 0,14-5-96 0,-9 3-32 0</inkml:trace>
  <inkml:trace contextRef="#ctx0" brushRef="#br3" timeOffset="125216.298">5916 16848 1839 0,'-11'0'0'0,"11"0"160"0,-6-5-160 0,1 1 0 15,-1-2 0-15,6 6 0 0,0 0 4992 0,8-5 976 16,0-1 192-16,5 3 48 0,4 2-4688 0,6-3-944 15,2-6-176-15,7 2-32 0,7 3 144 0,5-2 16 16,3-1 16-16,7-1 0 0,4 0-64 0,7 0-16 16,7 1 0-16,1 0 0 0,0-3-208 0,9 0-64 15,5-1 0-15,1 2 0 0,0 2 96 0,5-1 16 16,2-2 0-16,5-1 0 0,3-2 96 0,2 3 32 16,2 3 0-16,1-1 0 0,-1-2-16 0,-2 4 0 15,0 3 0-15,-1-1 0 0,3-1-96 0,-7 0 0 16,-5 4-16-16,-3 1 0 0,-3-1-160 0,-2 0-16 0,-9-3-128 0,-4 4 192 15,-6 4-320-15,-5 2-80 0,-5 0-16 16,-4 3-15296-16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0:11.97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14057 1769 4607 0,'0'0'400'0,"0"0"-400"0,0 0 0 0,0 0 0 15,0 0 1216-15,0 0 176 0,6-5 16 0,-6 5 16 16,0 0-592-16,0 0-112 0,0 0-16 0,0 0-16 16,0 0 128-16,0 0 16 0,0 0 16 0,0 0 0 15,0 0-144-15,0 0-48 0,0 0 0 0,0 0 0 16,0 0-144-16,0 0-48 0,0 0 0 0,0 0 0 15,0 0-192-15,0 0-32 0,0 0-16 0,3 9 0 16,-3-9 160-16,0 15 16 0,-2-1 16 0,1 3 0 16,-2 0-48-16,-2 5-16 0,-1 2 0 0,-3 4 0 0,0 5-48 0,-1 0-16 15,1 3 0-15,1 0 0 0,-2-1-160 0,1 0-128 16,-3-2 192-16,2-2-192 0,2 1 176 0,-2 2-176 16,4 4 160-16,-2-5-160 0,2-6 128 0,2 1-128 15,1 2 0-15,1-5 0 0,-1-1 176 0,3-3-176 16,1 0 192-16,2-1-192 0,-2-4 320 0,1 1-64 15,1-5 0-15,-2 1 0 0,3-3 128 0,-2 0 32 16,-1 0 0-16,2-2 0 0,-3-8 32 0,7 9 16 16,-7-9 0-16,8 9 0 0,-2-1-144 0,-6-8-16 15,0 0-16-15,9 6 0 0,0 0-48 0,-2-1-16 16,-7-5 0-16,9 4 0 0,0-3-16 0,0 0 0 0,-9-1 0 16,12 0 0-16,1-1-80 0,-2 1 0 15,2 0-128-15,1 2 192 0,-1 1-192 0,2-1 144 16,2-2-144-16,0 0 128 0,2 2-128 0,2 0 0 0,-4 1 0 15,3-1 128-15,1-2-128 0,1 1 0 0,0 3 0 0,1-1 0 16,1-1 128-16,3-1-128 0,0 0 0 0,2 0 128 16,2 1-128-16,1-1 128 0,3-1-128 0,1 0 128 15,0 0-128-15,2 0 128 0,0-1-128 0,-2-1 128 16,0 0-128-16,2 1 0 0,-1 1 144 0,2 0-144 16,0 0 0-16,0-2 144 0,0 0-144 0,2 1 0 15,3 1 192-15,-4-1-192 0,0-1 192 0,-2 2-192 16,1 0 0-16,0 3 0 0,2 2 0 0,1-3 0 15,1-1 0-15,1 1 0 0,1 0 0 0,0 0 0 16,-1-2 0-16,0 2 0 0,0 0 0 0,-1 2 0 16,1 0 0-16,1-2 0 0,0-4 0 0,1 3 0 15,2 2 128-15,-2 1-128 0,0-2 144 0,0-1-144 16,-3-2 0-16,0 1 0 0,-1 1 0 0,1 0 0 0,0 0 0 0,1-1 0 16,0-1 0-16,-4 0 0 0,2 0 0 0,-3 1 0 15,-4 0 0-15,-3-2 0 0,0 0 192 0,1-1-48 16,-1 1-16-16,1 1 0 0,-2 1-128 0,1 1 0 15,-1 0-192-15,-1 0 192 0,0-1 0 0,-1 0 0 16,0 0 0-16,-2 0 192 0,-2 1-192 0,-1-1 0 16,-1-1 0-16,-1 2 0 0,-1 3 0 0,0-2-144 15,0-1 144-15,2 0-208 0,1-1 208 0,-1 1 0 16,-1 0 0-16,0 0 0 0,2 2 0 0,0-3 0 16,-2-1 0-16,1 2 0 0,2 3 0 0,-3-1 0 15,0-3 0-15,-1 0 0 0,-1 1 0 0,1 2 0 0,-4-1 0 16,0-1 0-16,0-1 0 0,-1 1 0 0,0 2 0 15,-2 2 0-15,0-4 0 0,1 1 0 0,-1 0 0 0,-2 0 0 16,0 0 0-16,0-4 128 0,2-1-128 16,-1 3 0-16,-2 2 144 0,0 2-144 0,0-2 0 0,0 1 144 15,-5-3-144-15,-6 0 0 0,0 0 144 0,10 1-144 16,-10-1 128-16,8-1-128 0,-8 1 128 0,0 0-128 16,0 0 128-16,9-2-128 0,-9 2 160 0,7-2-160 15,-7 2 208-15,0 0-48 0,0 0-16 0,7-8 0 16,-3 3 32-16,0-2 0 0,-2 0 0 0,0-3 0 15,3 1-48-15,-3-2-128 0,-4-5 192 0,2 2-64 16,0-2 0-16,0-2-128 0,-2-3 192 0,-1-2-64 16,0 0 0-16,2-3-128 0,1-2 192 0,1 0-64 15,-1-3 0-15,0-2-128 0,0-3 192 0,2 0-64 0,2 2-128 16,-2 0 0-16,-5-2 144 0,4-1-144 0,2 1 0 0,0 1 0 16,0-2 0-16,1-3 0 0,0-6 0 0,0 2 0 15,1 2 0-15,1-2 0 0,0 0 0 0,2 2 0 16,-4 0 0-16,1 1 0 0,2 3 0 0,1-3 0 15,1-3 0-15,-3 4 0 0,3 1 0 0,-2 4 0 16,1 2 0-16,-2 0 0 0,-1 2 0 0,1 4 0 16,-2 2 0-16,1 2 0 0,0 0 0 0,-2 2 0 15,2 2 0-15,-2 2 0 0,2-1 0 0,-3 1 0 16,0-1 0-16,0 1 0 0,1 4 0 0,2-1-128 16,-3-1 128-16,0 1 0 0,0 1 0 0,2 4 0 15,-2 1 0-15,1-3 0 0,-1-5 0 0,0 4 0 16,0 1 0-16,0 2 0 0,-1 0 0 0,-1 9 0 15,0-6 0-15,0 6-128 0,0-8 128 0,0 8 0 0,0 0 0 16,0 0 0-16,-1-6 0 0,1 6 0 0,0 0 0 0,0 0-128 16,0 0 128-16,0 0-192 0,0 0 192 0,0 0-192 15,0 0 192-15,-10 2 0 0,-1-1 0 0,1 1-128 16,2 0 128-16,-1-1 0 0,-1-1 0 0,-1 0 0 16,-4 1 0-16,1 2-128 0,-2-1 128 0,-5-1 0 15,1-1 0-15,-1 0 0 0,0-1 0 0,-4 1 0 16,-4 1 0-16,1-1 0 0,-2-1 0 0,0-2 0 15,-2 3 0-15,-1 3 0 0,-1-1 0 0,-3-2 0 16,-4-1 0-16,-2 0 0 0,-1 4 0 0,-1-3 0 16,0-3 0-16,0 1 0 0,-1 1 0 0,-1 1 0 15,0 1 0-15,-1-1 0 0,-5-3 0 0,-1 3 0 16,0 2 0-16,0-2 0 0,-1-2 0 0,0 0 0 0,0-1 0 0,-2 1 0 16,-3 1 0-16,-2-2 0 0,-1 0 0 15,4 0 0-15,3 0 0 0,-3 0 0 0,2 1 0 16,0 1 0-16,0-1 0 0,-1-1 0 0,-2-1 0 0,3 1 0 15,1 1 0-15,0-2 0 0,1 3 0 0,-2 1 0 16,-1 1 0-16,-1 2 0 0,-2-3 0 0,3 1 0 16,0 1 0-16,2 1 0 0,1 1 0 0,-1-2 0 15,-4-1 0-15,5 1 0 0,-1-2 0 0,4 2 0 16,5-1 0-16,1 0 0 0,0-1 0 0,0 0 0 16,0 0 0-16,1 0 0 0,-1-1 0 0,2 0 0 15,1 0 0-15,4 0 0 0,-1-2 0 0,5-1 0 16,2 1 0-16,2 0 0 0,2-2 0 0,2 1 0 0,1 0 0 15,1-3 128-15,2 2-128 0,0 0 0 16,0 2 0-16,2-2 0 0,4-2 0 0,0 0 0 0,1 3 0 0,1 0 0 16,3 2 0-16,0 0 0 0,-1 0 0 0,2 1 0 15,-1 1 0-15,3 0 0 0,0-1 0 0,9 1 0 16,0 0 0-16,-6 2 0 0,-1-2 0 0,7 0 0 16,0 0 0-16,-6 6 0 0,6-6-144 0,-6 9 144 15,0 0 0-15,3 1 0 0,0 0-144 0,1 1 144 16,0 1 0-16,1 2-128 0,-1 2 128 0,0 1 0 15,1 3 0-15,0 3-128 0,-3 2 128 0,3 3 0 16,0 3 0-16,-1 1-128 0,-1 1 128 0,1 1 0 16,0 2 0-16,1 1 0 0,0 3 0 0,-1 2 0 15,1 3 0-15,0 1-128 0,0 4 128 0,0-3 0 16,-2 0 0-16,2-1 0 0,0 1 0 0,0-2 0 0,-1-5 0 0,1 8 0 16,-5 3 0-16,3 1 0 0,1 0 0 0,1-5 0 15,-1-4 0-15,2 0 0 0,-2 0 0 0,2 2 0 16,-1-1 0-16,1-2 0 0,0-4 0 0,0 0 0 15,-2-3 0-15,2-2 0 0,-1 0 128 0,0-6-128 16,-1-4 0-16,1-1 0 0,0 0 0 0,-1-3 0 16,-1-2 0-16,2-2 0 0,1-2 0 0,-1-1 0 15,-2-1 0-15,2-1 0 0,1-10 128 0,0 0-128 16,-3 10 0-16,3-10 144 0,0 0-144 0,0 0 128 16,0 0-128-16,0 0 128 0,0 0-128 0,0 0 160 15,0 0-160-15,10-3 160 0,0 1-160 0,2-3 128 16,4-2-128-16,1-1 128 0,3 0-128 0,0 2 0 15,2-3 0-15,1 1 0 0,1-1 0 0,3 2 0 0,0-2 0 16,5 1 0-16,2 1 0 0,1 1 0 0,2-2 0 0,-1 3 0 16,5-2-128-16,3 3 128 0,1 3 0 0,4-2 0 15,0 2 0-15,2 0 0 0,3 0-144 0,-2 2 144 16,0 2 0-16,4 1 0 0,2-4 0 0,4 2 0 16,0 1 0-16,2 3 0 0,2-2 0 0,1 3 0 15,0-2 0-15,4 2 0 0,3-1 0 0,1 2 0 16,-2 0 0-16,-1 0 0 0,-1-1 0 0,1 3 0 15,-1 1 0-15,0 0 0 0,0-1 0 0,-4-1 0 16,-4 1 0-16,-1 1 0 0,1 2 0 0,1-4 0 16,0-2 0-16,-3 2 0 0,-3 1 0 0,-3 1 0 15,-3-1 0-15,-1 0 0 0,-1-1 0 0,1 0 0 0,-4-2 0 16,1 2 0-16,-2 1 0 0,-4 1 0 16,-4 0 0-16,-1-3 0 0,-1-4 0 0,-3 0 0 0,-3 1 0 15,-2-1 0-15,-2-4 0 0,-1-1 0 0,-2 0 0 0,-1-1 0 16,-3 1 0-16,-1-4 0 0,-5-1 0 0,2-2 144 15,-1-1-144-15,0-1 128 0,-4-2-128 0,1 0 0 16,0-2 144-16,-1-3-144 0,-1-2 160 0,-2-3-32 16,1-2-128-16,0-1 192 0,0-5-192 0,-1-4 144 15,2-1-144-15,0-7 128 0,-3-6-128 0,4-6 0 16,-2-9 0-16,3 2 128 0,2-2-128 0,-2-1 0 16,1-2 0-16,3-3 0 0,1-6 0 0,1 4 0 15,-1 1 0-15,4 3 0 0,-1-4 0 0,2 0 0 16,2 3 0-16,-2 4 0 0,1 4 0 0,-2 5 0 0,0 5 0 15,0 6 0-15,1 6 0 0,-3 2 0 16,-1 0-144-16,1 6 144 0,-2 1 0 0,2 5 0 0,-1 1-128 16,-1-3 128-16,-2 1 0 0,-1 4-128 0,1 6 128 15,-3-1 0-15,-3 3-128 0,0 2 128 0,-1 1 0 0,-2 3 0 16,-5 7-160-16,0 0 160 0,2-6-128 0,-2 6 128 16,0 0-208-16,0 0 32 0,0 0 16 0,0 0 0 15,0 0-96-15,0 0 0 0,0 0-16 0,0 0 0 16,0 0 112-16,-7 9 32 0,-1-3 0 0,1 1 0 15,7-7 128-15,-8 7 0 0,-2-4-144 0,-1 2 144 16,0 2 0-16,-5 0 0 0,1 1 0 0,-6-3 0 16,-2-2 0-16,-1 3 0 0,-4 0 0 0,-5 1 0 15,-3-3 0-15,0 1 0 0,-3-1 0 0,1 3 0 16,-2-1 0-16,-4 0 0 0,-6-3 0 0,-2-3 0 0,-6 2 0 16,-1 2 0-16,-3 0 0 0,1-2 0 15,-3-3 0-15,-4 1 0 0,-7 0 0 0,-2 1 0 0,-3 0 0 0,-3-1 0 16,-1-6 0-16,-9 5 0 0,-5 3 0 0,0-1 0 15,4-3 0-15,-3-1 0 0,-3-1 0 0,0-1 0 16,1-2 0-16,-4 1 0 0,2 0 0 16,1 3 0-16,2 1 128 0,1 0-128 0,5-1 128 0,3 1 0 15,0 2 0-15,5 0 0 0,5-1-128 0,5 1 0 16,1 3 144-16,6 0-144 0,3 1 0 0,5 0 0 16,4 0 0-16,9 1 128 0,6-2-128 0,7 3 0 15,6 0 0-15,5 0 0 16,7-2-2416-16,6 0-496 0</inkml:trace>
  <inkml:trace contextRef="#ctx0" brushRef="#br0" timeOffset="2240.936">19526 2528 25631 0,'0'-9'1136'0,"0"9"224"16,0 0-1088-16,0 0-272 0,8-2 0 0,6 2 0 15,2 1 0-15,7 2-176 0,2 1 32 0,3-1 0 0,2-2 144 0,3 2 0 16,4-2 0-16,2 0 0 0,2-1 0 0,6-1 0 15,1 0 0-15,6 1 0 0,3 2 0 0,0 0 0 16,2-4 0-16,0 1 0 0,3 0 0 16,4 0 0-16,-3-1 0 0,5 1-128 0,1 0 128 0,-1-1 224 15,1-4-48-15,4 3-16 0,3 3 192 0,-2-1 32 16,-3-2 16-16,1 3 0 0,-2 3-32 0,1-3-16 16,5-3 0-16,2 3 0 0,2 0-96 0,-3 3-32 15,-4-2 0-15,5 0 0 0,7 0-96 0,-5 2 0 16,-1 3-128-16,-2-1 192 0,-2-1-64 0,5-1-128 15,2 1 176-15,-2 1-176 0,-3 0 144 0,-2-2-144 16,-2 0 0-16,2 0 144 0,2 0-144 0,-8-1 0 16,-4 1 144-16,-5-2-144 0,-2 0 0 0,-2-1 128 0,-8 0-128 15,0 0 0-15,0-1 0 0,-4 0 0 0,-7-2 0 0,-2 1 128 16,-1 0-128-16,-6-1 0 0,-5 1 128 0,-3 0-128 16,-5 4 0-16,-2-1 0 0,-2-2 0 15,-2-1 128-15,-9 2 0 0,0 0 0 0,0 0 0 0,0 0 0 16,0 0-128-16,0 0 128 0,0 0-128 0,0 0 128 15,0 0 0-15,-11 3 0 0,-4-2 0 0,-6-1 0 16,-1 3-128-16,-8-2 144 0,-4-1-144 0,-3 1 160 16,-1 0-160-16,-3 0 0 0,-6 1 144 0,1-1-144 15,1-1 0-15,-4-1 128 0,-9-2-128 0,0 1 0 16,-4 0 0-16,-2 0 144 0,-1 2-144 0,0-1 0 16,0-4 128-16,-4 2-128 0,-5 0 0 0,-2-1 0 15,-2 1 128-15,1 0-128 0,0-3 0 0,-8 2 0 16,-6 1 128-16,2-1-128 0,-1-2 144 0,-2 0-144 0,-2 0 128 0,0 2-128 15,2 0 0-15,3 3 0 0,3-1 0 16,1-2 0-16,-1 0 0 0,5 2 0 0,3 4 0 0,3-2 0 16,4-3 0-16,0 0 0 0,4 1 0 0,-1 1 0 15,2 3 0-15,3 2 0 0,4 0 0 0,0-2 0 16,2-3 0-16,0 1 0 0,2-2 0 0,2 0 0 16,3 2 0-16,3 0 0 0,3 0 0 0,5 0 0 15,3-1 0-15,0-1 0 0,4 0 0 0,0-1 0 16,3-3 0-16,2 1 0 0,8 2 0 0,1 0 0 15,3 0 0-15,2 2 0 0,7-2 0 0,6 3 0 16,-6-4 0-16,6 4 0 0,0 0 192 0,0 0-48 16,0 0-16-16,0 0 0 0,6-4-128 0,4 1 0 15,2 2 0-15,7 1 0 0,6 0 0 0,1 0 0 16,4 0 0-16,4 0 0 0,3 0 0 0,7 0 0 0,5-3 0 16,8 1 0-16,6 0 0 0,5 1 0 0,5 0 0 0,5-2 0 15,4-5 0-15,7 2 0 0,5 2 0 0,2 1 0 16,-1-1 0-16,6 1 0 0,6 0 0 0,1-1 0 15,-4 0 0-15,5 2 0 0,5 0 0 16,-3-2 0-16,-3 1 0 0,2 0 0 0,1-2 0 0,-6 4 0 16,-7 3 0-16,1-2 0 0,1-3 0 0,0 1 0 15,-4 2 0-15,-1 0 128 0,-3 0-128 0,-1-1 0 16,0-1 0-16,-7 2 0 0,-7 2 0 0,-1-1 0 16,-2-1 0-16,-3-1 0 0,-1 0 0 0,-5 2 0 15,-3 2 128-15,-7 0-128 0,-6-3 128 0,-4 3-128 16,-2-1 0-16,-6 0 0 0,-2 0 0 0,-4-1 0 15,-5-2 0-15,-6 1 0 0,-7 0 0 0,0 0 0 0,-2-1 0 16,-11 1 0-16,0 0 0 0,0 0 0 0,0 0 0 0,0 0 128 16,0 0-128-16,-15-3 128 0,-1 0-128 0,-5-1 0 15,-2 2 0-15,-4 1 0 0,-3-5 0 0,-3 3 0 16,-3 0 0-16,-7-2 0 0,-4 0 0 0,-5-2 0 16,-4 0 0-16,-5-2 0 0,-7 1 0 0,-2 2 0 15,2-2 0-15,-9 2 0 0,-8-1-128 0,1 0 128 16,-3 2 0-16,-2 0 0 0,-4-3 0 0,-2 2 0 15,-4-1 0-15,4 4 0 0,3 2 0 0,-9 0 0 16,-5-1 0-16,5-1 0 0,2 3 0 0,-3-2 0 16,-2 1 0-16,3 0 0 0,6 0 0 0,-2 2 0 15,-1 3 0-15,0-4 0 0,2 0 0 0,1 0 0 0,3 0 0 0,-2 0 0 16,0-2 0-16,4 2 0 0,6-1 0 16,2 0 0-16,2 0 0 0,2 0 0 0,2 0 0 0,7 1 0 15,6 2 0-15,5-2 0 0,3-1 0 0,3 1 0 16,2 0 0-16,4 0 0 0,3 0 0 0,5 0 0 15,2 0 0-15,5 0 0 0,4-1 0 0,3 0 0 16,4-3 0-16,5 3 0 0,3 2 0 0,3-1 0 16,9 0 0-16,0 0 0 0,0 0 0 0,0 0 0 15,0 0 0-15,0 0 0 0,12 0 0 0,5 0 0 16,4 2 0-16,4 1 0 0,8 0 0 0,3 1 0 16,4-1 0-16,4 0 0 0,3 0 0 0,3 2 0 15,1-1 0-15,9 3 0 0,4-1 0 0,5-1 0 16,3-2 0-16,3 0 0 0,2 0 0 0,1 3 0 15,7 2 0-15,3-1 0 0,3-3 0 0,2 0-176 16,-1 2 176-16,5 0 0 0,2 0 160 0,-1-3-160 0,-2-1 0 0,4 3 0 16,4 0 0-16,2 1 0 0,-2-6 0 0,4 2 0 15,4 1 0-15,-3 0 0 0,-4 1 0 16,-2-1 0-16,5-1 0 0,-4 1 0 0,-2 2 0 0,-2-1 0 16,1-4 0-16,-3 5 0 0,-4 1 0 0,-6 0 0 15,-5-4 0-15,0 0 0 0,0-1 0 0,-3 3 0 16,-3 0 0-16,-2 4 0 0,-2-1 0 0,-4-1 0 15,2-3 0-15,-1 3 0 0,0-3 0 0,-7 1 0 16,-7 0 0-16,-4 0 0 0,-3-2 0 0,-4 0 0 16,-2 1 0-16,-8-3 0 0,-2-1 0 0,-3-1 128 15,-2 2-128-15,-6 0 0 0,-6-2 0 0,-2 1 0 0,0 0 128 0,-5-1-128 16,-9 2 0-16,0 0 0 0,0 0 128 0,0 0-128 16,0 0 0-16,0 0 144 0,-6-8-144 0,-2 3 128 15,-6-1-128-15,-2 2 0 0,0 0 0 0,-7 2 0 16,-5 0 0-16,0 0 0 0,-5 1 0 0,0 0 0 15,-4-2 0-15,-2 0 0 0,-3 0 0 0,-6-3 0 16,-6 2 0-16,-3-2-176 0,-3 4 176 0,-1-1-192 16,-1 0 192-16,-3-3 0 0,-2 1 128 0,-2 1-128 15,-7 3 0-15,1 1 0 0,-1 1 0 0,-4-1-128 16,-5-1 128-16,-3 1 0 0,-4 0 128 0,-2 1-128 16,1 2 0-16,-7-2 0 0,-7-2 0 0,0 1 0 15,2 1 0-15,-9 1 0 0,-8 0 0 0,1-2 0 16,1-3 0-16,-3 2 0 0,-6 2 0 0,8-1 0 0,4-1 0 15,-1 1 0-15,-2 0 0 0,1 1-128 0,7 0 128 0,-1 2 0 16,3 3 0-16,3-4 0 16,5-2 0-16,3 2 0 0,1 4 0 0,8 0 0 0,6 2 0 15,7-5 0-15,3-2 0 0,8 1 0 0,6 1 0 0,9-1 0 16,7 0 0-16,8 0 0 0,8 2 0 0,6-3 0 16,8-2 0-16,14 1 0 15,0 0-1408-15,0 0-368 0,14-8-64 0,11 0-7184 16,8-2-1456-16</inkml:trace>
  <inkml:trace contextRef="#ctx0" brushRef="#br0" timeOffset="18215.506">13949 991 10703 0,'0'0'464'0,"2"-10"112"0,2 3-448 0,-4 7-128 0,8-6 0 0,1-2 0 15,2 1 0-15,-3 1 0 0,1 4 0 0,-1-2 0 16,2-2 0-16,-4 2 0 0,-6 4 0 0,9-6 0 16,1 1 0-16,-1-1 128 0,-4 0 0 0,2 0 0 15,1 1 528-15,-1-3 112 0,-3 2 32 0,-4 6 0 16,5-6 32-16,-5 6 0 0,0 0 0 0,0 0 0 0,6-7-64 0,-6 7 0 16,0 0 0-16,0 0 0 0,0 0-96 0,0 0-32 15,0 0 0-15,0 0 0 0,-6 6-320 0,1 1-64 16,-3 3 0-16,0 1-16 0,0 5-240 0,-2 6 128 15,0 7-128-15,0 5 0 0,-1 6 224 0,0 3-48 16,-2 5-16-16,-1 4 0 0,1 2 144 0,1 3 16 16,-2 4 16-16,0 5 0 0,-1 4-336 0,3 0 128 15,0-2-128-15,2-4 0 0,-1-2 128 0,1 2-128 16,0 3 128-16,-1-4-128 0,3-9 128 0,-1-5-128 16,1-3 128-16,-1-3-128 0,-1-4 144 0,2-2-144 15,-3-1 192-15,0 1-192 0,-2-4 416 0,4 1-32 16,-2 0 0-16,-2-2 0 0,0-5 32 0,1-3 0 15,-1-3 0-15,1-1 0 0,-1-2-32 0,1-3 0 16,1-1 0-16,1-3 0 0,5-2-16 0,0 1-16 0,1-2 0 0,4-8 0 16,-5 5-64-16,5-5-16 0,0 0 0 0,0 0 0 15,0 0-32-15,0 0-16 0,0 0 0 0,7 4 0 16,-7-4 16-16,0 0 0 0,9-4 0 0,4 3 0 16,-1-2-240-16,1 1 0 0,0-2 128 0,4 2-128 15,1 0 0-15,2 1 0 0,-2-3 0 0,3 1 0 16,2 3 0-16,0 0 0 0,2-1 0 0,5 1 0 15,1 1-128-15,3-1 128 0,4 0 0 0,5 1 0 16,3 1 0-16,3 2 0 0,0 1 0 0,1 1 0 16,1-2 0-16,2 2 0 0,1 2 0 0,4-2 0 15,0 1 0-15,0 0 0 0,-2 0 0 0,0 2 0 16,0 4 0-16,4-3 0 0,0-2 0 0,2-1 0 0,0 1 0 0,2 0 0 16,-1-1 0-16,1 3 0 0,-2-2 0 0,4 1 0 15,3 0 0-15,-1-1 0 0,-1 0 0 0,-3 1 0 16,-3 1 0-16,1 2 0 0,3-3 0 0,0-2 0 15,-3-1 0-15,0 2 0 0,0 2 0 0,-4-1 0 16,-3 0 0-16,1-2 0 0,2-2 0 0,3 1 0 16,-1 0 0-16,-4 1 0 0,-2 0 0 0,0-2 0 15,-1-2 0-15,-4 2 0 0,0 0 128 0,1 2-128 16,3-3 0-16,-3 2 0 0,-1 0 0 0,-1 1 128 16,-2-1-128-16,-3 0 0 0,-4-1 0 0,2-1 0 15,0 0 0-15,-1 2 0 0,-1-1 0 0,-1 1 0 16,1-2 0-16,-3 3 0 0,-2-2 128 0,-2 1-128 15,-1-2 0-15,-2 1 0 0,-3 0 0 0,1 1 128 0,-3 0-128 0,-1-1 0 16,0-2 0-16,0 1 0 0,0 1 0 0,1-1 0 16,-3 1 0-16,3-2 0 0,-2 0 0 0,-3 0 0 15,-4 1 128-15,1-1-128 0,-1-2 0 0,2 0 144 16,-1 0-144-16,0 0 128 0,-2-1-128 0,0 0 128 16,-3 0-128-16,0 2 192 0,-3-2-192 0,1 0 192 15,-1-2-192-15,1 0 0 0,0 0 0 0,0 1 128 16,1 0-128-16,-3 0 128 0,-7 1-128 0,10-2 128 15,0-1-128-15,-10 3 0 0,9-3 144 0,0 0-144 16,-9 3 128-16,8-4-128 0,-8 4 128 0,8-5-128 16,-3-1 192-16,0-1-16 0,2-1-16 0,-4 0 0 15,0 1 64-15,2-3 16 0,-1-2 0 0,2-3 0 16,-2 0-80-16,2-2-16 0,1-2 0 0,1-7 0 16,0-3-144-16,1-7 128 0,-1-2-128 0,2-3 128 0,1-2-128 0,-3-4 0 15,0-6 0-15,-2-7 0 0,4-1 0 0,-1-7 128 16,3-5-128-16,1 5 0 0,0-1 0 0,2-1 0 15,-2-5 128-15,0 4-128 0,5 4 0 0,-1 6 0 16,-1 7 0-16,-1 4 0 0,1 4 0 0,-1 3 0 16,1 1 0-16,-1 4 0 0,-3 3-144 0,-1 2 144 15,-1 2 0-15,0 2 0 0,0 4 0 0,-1 3-128 16,1 1 128-16,1 1 0 0,-1-1 0 0,1 2-160 16,-1 1 160-16,1-1-128 0,1 1 0 0,-2-2 0 15,1-2 0-15,1 2 0 0,-4 0 128 0,0-1 0 16,-1-2 0-16,1 4-128 0,1 2 128 0,-3 1 0 15,-3 0 0-15,0 1 0 0,-1-2 0 0,0 3 0 0,-1 3 0 0,-1 1-128 16,0 0 128-16,2-1 0 16,1 1 0-16,-2 2 0 0,-1 3 0 0,0 0 0 0,1-4 0 15,-1 3 0-15,-1 1 0 0,1 5 0 0,0 0 0 0,0 0 0 16,0-7 0-16,0 7 0 0,0 0 0 0,0 0-128 16,0 0 128-16,-2-6 0 0,-5 1 0 0,2 3 0 15,5 2-160-15,-9 0 160 0,0-2-192 0,-3 0 192 16,0 5-192-16,0-1 192 0,1-1-192 0,-4 1 192 15,0 1 0-15,-3 1-128 0,-2-1 128 0,-1-1 0 16,-2-1 0-16,-2-1 0 0,-1 0-128 0,-4 0 128 16,-3 3 0-16,-2-3 0 0,-1-3 0 0,-3 1 0 15,0 3 0-15,0 0 0 0,0 0 0 0,-2-1 0 16,-1-1 0-16,-4 2 0 0,-4 3 0 0,1-1 144 0,-2-3-144 16,0-2 0-16,-1 0 0 0,-2 2-176 0,2 4 176 0,2-3 0 15,-5-1 0-15,-4 0 0 16,-2 1 0-16,-1 1 0 0,1 1 0 0,3 0 0 0,1-1 0 15,0 3 0-15,-4 0 0 0,0-1 0 0,-2-2 0 0,2 1 0 16,0-3 0-16,1 3 0 0,1 2 0 0,-2-1 0 16,-5-1 0-16,1-2 128 0,1-2-128 0,2 1 0 15,4 2 0-15,2-2-128 0,-2-2 128 0,-1 2 0 16,1 4 0-16,0-4 0 0,-4-4 0 0,3-1 0 16,2-2 0-16,3 4 0 0,0 3 0 0,0-3 0 15,-4-3 0-15,3 1 0 0,2-1 0 0,2 1 0 16,1-1 0-16,2 1 0 0,2-2 0 0,0 1 128 15,-1 4-128-15,-1-2 0 0,0-5 0 0,2 4 0 16,2-2 0-16,3 1 0 0,-1 3 0 0,6 0 0 0,0-2 0 16,0 0 0-16,1 1 0 0,-2 1 0 0,0 1 0 0,2-1 0 15,0 1 0-15,0 1 0 0,0 1 0 0,3-2 0 16,1-1 0-16,2 0 0 0,2-2 0 0,4 3 0 16,0 0 0-16,2-1 0 0,-1-3 0 0,3 2 0 15,1 2 0-15,3-1 0 0,1 1 0 0,1 2 0 16,2-1 0-16,-2 0 0 0,1 1 0 0,1 0 0 15,1 0 0-15,2 0 0 0,0-1-144 0,-1 1 144 16,3 1 0-16,6-1 0 0,0 0 0 0,0 0 0 16,-9 0-144-16,9 0 144 0,0 0 0 0,0 0 0 15,0 0-176-15,0 0 176 0,-6 6-160 0,6-6 160 16,0 0-192-16,0 0 48 0,0 0 16 0,2 9 0 16,1 2 128-16,0 0 0 0,-1-2 0 0,3 0-128 15,-2 0 128-15,2 2-192 0,2 1 192 0,-4 1-192 0,2 3 192 0,-1 2-128 16,0 4 128-16,-2 2-128 0,-2 2 128 0,0 1 0 15,0 3 0-15,-2 3 0 0,1 1 0 0,-3 1 0 16,0 0 0-16,-1 2-128 0,-1 0 128 0,-2 4 0 16,-1 3 0-16,0 2-128 0,2 1 128 0,-1 0 0 15,-3-3 0-15,2 0 0 0,1-3 0 0,0 2 0 16,-2 1 0-16,-1-1 0 0,2-1 0 0,-1 2 0 16,-2 3 0-16,1 1 0 0,1-1 0 0,-3-2 0 15,0-3 0-15,0 0 0 0,2-3 0 0,0 3 0 16,0 4 0-16,0-2 0 0,2-3 0 0,-2-2 0 15,2-2 0-15,0-3 0 0,0-3 0 0,3-5 0 16,1-3 0-16,0-1 128 0,0 1-128 0,2-3 0 16,1-2 0-16,-2-1 0 0,3 0 0 0,0-2 0 0,-1 1 0 0,1-2 0 15,2-3 0-15,-1-1 0 0,0-10 0 0,0 0 0 16,3 10 0-16,-3-10 0 0,0 0 0 0,7 6 0 16,-7-6 0-16,9 5 0 0,-9-5 0 0,12 3-192 15,0-2 192-15,0 0-128 0,-2 0 128 0,3 0-128 16,3 0 128-16,4-1 0 0,4 0 0 0,1 0 0 15,-3 3 0-15,6-1 0 0,5 0 0 0,2 2-128 16,-1 3 128-16,3-3 0 0,2-2 0 0,2 0 0 16,3 2 0-16,4 1 0 0,1-1 0 0,6 0 0 15,1 0 0-15,1 1 0 0,1-3 0 0,-1 1 0 16,1 0 0-16,4-1 0 0,2-2 0 0,4 2 0 16,0 5 0-16,1-2 0 0,-4 0 0 0,3 0 0 0,3 1 0 0,1-1 0 15,2 0 0-15,-2 0 0 16,-4-2 0-16,1-1 0 0,3-4 144 0,-1-1-144 0,2 3 0 0,-4-1 0 15,1-2 0-15,-3-1-144 0,-1 1 144 0,4 0 0 16,-1-2 0-16,0 4 0 0,0-1 0 0,-3 1 0 16,-5 0 160-16,1-1-160 0,-2-2 0 0,2 2 0 15,-1 1 0-15,-1 1 0 0,-4 0 0 0,-3 0 0 16,-2-1 0-16,0 1 0 0,-5 0 0 0,2-1 0 16,-2-1 0-16,1 2 0 0,1 2 0 0,-1 1 0 15,-3-1 0-15,-6 3 0 0,1-1 0 0,-4 0 0 16,2-2 0-16,1-1 0 0,-4 1 0 0,1 0 0 15,1-1 0-15,-3 2 0 0,0 0 0 0,-3 3 0 16,-3-3 0-16,-3 1 0 0,-1 0 0 0,-5 1 0 16,-1-5 0-16,-3 0 0 0,0 0 0 0,-3 0 0 0,-1 0 0 0,0-2 0 15,-10 2 0-15,8-3 128 0,0 0-128 0,-8 3 0 16,7-3 128-16,1-2-128 0,-8 5 0 0,6-5 144 16,-2-1-144-16,1 0 0 0,-1-1 0 0,-1 1 128 15,-1-1-128-15,0-4 192 0,1-8-192 16,-1 4 192-16,-1 1-16 0,1-3 0 0,1-3 0 0,0-1 0 15,-2 2-176-15,1-4 0 0,1-4 144 0,-1-4-144 16,2-5 0-16,-1-6 128 0,0-4-128 0,2-7 0 16,1-5 0-16,2-4 0 0,-4 2 0 0,3-2-192 15,0 0 0-15,0-2 0 0,1-3 0 0,0 2 0 16,-2 4 192-16,1 4 0 0,0 3 0 0,-3 1-128 16,3 3 128-16,0-1 0 0,2-1 0 0,0 6 0 0,1 2 0 15,-3 5 0-15,3-3 0 0,-1 3 0 16,1 3 0-16,2 2 0 0,1 1 0 0,-1 0-128 0,1 0 128 15,-1 0 0-15,0 3-144 0,-1 1 144 0,0 0 0 16,0-1-144-16,-1 3 144 0,-2 3 0 0,-1 5-176 0,-1 2 176 16,-2 1-160-16,0 5 160 0,1 4-144 0,-5 7 144 15,1-6-128-15,-1 6 128 0,0-6-208 0,0 6 32 16,0 0 16-16,0 0 0 0,0 0-16 0,0 0 0 16,0 0 0-16,0 0 0 0,-8 6 176 0,8-6-208 15,-8 4 80-15,1-1 128 0,-2 2-192 0,-1 0 192 16,1 2-160-16,0-3 160 0,1-2 0 0,-2 2-144 15,-3 2 144-15,-2 0 0 0,-1-3 0 0,-3-1 0 16,-6 1 0-16,-1 0 0 0,1 1 0 0,0-2-128 16,-2-5 128-16,0 3 0 0,-3 5 0 0,-1-2 0 15,-2-1 0-15,-4-1 0 0,-1-3 0 0,-5 1 0 16,-2 1 0-16,-2-1 0 0,0-3 0 0,1 1 0 0,1 0 0 16,-1 0 0-16,-2-2 0 0,-2 1 0 0,-9-2 0 15,-1 0 0-15,-4 1 0 0,0 2 0 0,0 1 0 0,-4-2 0 16,0-1 0-16,-5 2 0 0,-4 0 0 0,-1 1 0 15,0-1 0-15,-4 0 0 0,-4 0 0 0,-1 2 0 16,-4 2 0-16,4-1 0 0,4-1 0 0,2 4 0 16,0 1 0-16,1 0 0 0,3 1 0 0,5-2 0 15,4 1 0-15,2 2 0 0,2-1 0 0,-2 3 0 16,0 0-208-16,4 0-64 0,5-3-16 0</inkml:trace>
  <inkml:trace contextRef="#ctx0" brushRef="#br0" timeOffset="20563.479">2231 3116 10127 0,'-9'-7'448'0,"9"7"96"0,-4-9-544 0,-1 0 0 0,-6-1 0 0,5-1 0 16,3 3 1840-16,-1 0 256 0,-1-1 48 0,-1 0 16 16,-1 1-1136-16,2 1-240 0,1-1-32 0,4 8-16 15,-6-7 160-15,6 7 16 0,0 0 16 0,0 0 0 16,0 0-368-16,0 0-80 0,0 0-16 0,-5 7 0 16,-1 4-464-16,4 8 0 0,2 4 0 0,-1 5 0 15,-3 4 128-15,0 5 16 0,-1 2 16 0,2 4 0 16,-1 2-160-16,0 1 128 0,-5 2-128 0,4-2 128 15,-1-4-128-15,2-2 192 0,-1-2-192 0,3-2 192 16,0-6-192-16,2-2 160 0,0-5-160 0,2-3 160 16,-1-4-560-1,0-6-112-15,-1-10-32 0,0 0-10864 0</inkml:trace>
  <inkml:trace contextRef="#ctx0" brushRef="#br0" timeOffset="20812.201">2076 3160 11055 0,'-8'-18'480'0,"4"6"112"0,-1-2-464 0,-2 1-128 16,3 1 0-16,-1 1 0 0,0 1 1920 0,-1 4 352 16,1-3 80-16,-2 4 16 0,2 0-1152 0,5 5-208 15,-7-6-48-15,7 6-16 0,-7-2-624 0,7 2-112 16,0 0-16-16,0 0-16 0,0 0-176 0,0 0 0 16,15-2-192-16,2 0 192 0,3 0-400 0,5-2 32 15,4-2 16-15,7-2 0 0,5-1 160 0,5 1 48 16,5 0 0-16,-1-1 0 0,2-1 144 0,-1 1 0 0,3 0 0 0,-1 1-128 15,-2-2 128-15,3 0 0 0,-2 4 0 16,-3-1 0-16,-3-1 0 0,-5 2 0 0,-6 2 0 0,-3 1 0 16,-4-3-192-16,-5 4 0 0,-3 0 0 0</inkml:trace>
  <inkml:trace contextRef="#ctx0" brushRef="#br0" timeOffset="21024.743">2034 3410 32943 0,'0'0'1456'0,"0"0"304"0,0 0-1408 0,9 2-352 0,4 0 0 0,3 1 0 0,0-2 0 0,2 1-128 15,4 0 0-15,1-1 0 0,2-2 128 0,3 0 0 16,4 0 0-16,2-1 0 0,2 0-288 0,-4 0-32 15,-2 0 0-15,-5 2-9104 16,-1 0-1840-16</inkml:trace>
  <inkml:trace contextRef="#ctx0" brushRef="#br0" timeOffset="21455.927">2826 3377 31327 0,'0'0'2784'0,"-5"6"-2224"0,2 2-560 0,1 3 0 16,4 4 512-16,-1 1-16 0,-1 5 0 0,-1 2 0 16,-1 2-496-16,0 2 0 0,-2-1-208 0,1 0 64 15,-3-1 144-15,2 0 0 0,-1 2 128 0,-1-4-128 0,-4-4-128 16,2-2-112-16,-2-4-16 0,2-3 0 0,2-4-112 0,6-6-16 16,0 0-16-16,-7-3 0 0,-2-4 400 0,5-3 0 15,3-2 0-15,2-6 0 0,1-6 0 0,4-1 0 16,1-2 0-16,1 3 128 15,1 0 0-15,3 2 16 0,-1-1 0 0,3 0 0 0,2-1-16 0,1 4-128 16,3 0 192-16,-2 3-64 0,0 2-128 0,2-1 0 16,1 0 144-16,-2 2-144 0,2 0 0 0,2 2 0 15,-2 0 0-15,0 2 0 16,-2 2-1104-16,-2 3-192 0,-2 1-48 0</inkml:trace>
  <inkml:trace contextRef="#ctx0" brushRef="#br0" timeOffset="21668.758">3365 3354 28559 0,'0'0'1264'0,"0"0"272"0,0 0-1232 0,0 12-304 0,0-1 0 0,0 4 0 16,0 3 528-16,-1 2 48 0,-1 2 16 0,-1 2 0 15,-4 0-592-15,1 2 0 0,-1 0 0 0,-1-1 0 16,-2 3-656-16,2-1-112 16,-1 1 0-16,1-3-7808 0,-1-2-1568 0</inkml:trace>
  <inkml:trace contextRef="#ctx0" brushRef="#br0" timeOffset="22197.785">3809 3374 20207 0,'-1'-10'896'0,"1"10"192"0,0 0-880 0,0 0-208 16,-3-6 0-16,3 6 0 0,-7-2 0 0,0 2 176 15,-1 1-176-15,1 0 160 0,-4 2 0 0,0 2 0 0,-3 1 0 16,1 3 0-16,-2 4-160 0,-1 1 192 0,1 1-192 0,-4 3 192 16,1 2 32-16,-1 1 16 0,0 1 0 15,6 2 0-15,3 1-32 0,1 1 0 0,-5 3 0 0,4-4 0 16,4-3-208-16,0-2 0 0,1-1 128 0,2-4-128 16,4-2 0-16,4-4 128 0,-5-9-128 15,0 0 0-15,8-2 304 0,1-3-48 0,2-5 0 0,3-5 0 16,1-4 32-16,-1-1 0 0,2-4 0 0,0-1 0 15,1 3-160-15,0-2-128 0,0 1 144 0,-1 0-144 16,1 1 272-16,-2-1-32 0,0 0-16 0,0-3 0 16,-1-2 160-16,1 0 48 0,-3 1 0 0,1-4 0 15,-4-3-128-15,2-1-32 0,0-2 0 0,-5 2 0 16,-1 3-272-16,-1 2 160 0,0 1-160 0,1 5 128 16,-2 4-128-16,0 8 0 0,-3 3 0 0,0 9 128 0,0 0-128 0,0 0-176 15,0 13 48-15,-1 5 0 0,-2 3 128 0,1 4-128 16,1 4 128-16,-3 8-128 0,0 10 128 0,-3 3 0 15,3 2 0-15,1-2 0 0,2 1 0 0,0-2 0 16,-2-1 0-16,3-3 128 0,3-2-128 0,-2-1-128 16,1 0 128-16,1-4-192 15,-1-6-1840 1,5-5-368-16,1-4-80 0</inkml:trace>
  <inkml:trace contextRef="#ctx0" brushRef="#br0" timeOffset="22615.492">4348 3436 28559 0,'-15'-5'1264'0,"7"4"272"0,-1 1-1232 0,-2 3-304 0,0 2 0 0,1 0 0 15,-3-2-176-15,1 4-80 0,-3 1-32 0,-1 2 0 16,-3 2 288-16,-3 1 0 0,1 0-128 0,1 4 128 15,-2-1 0-15,3 5 0 0,0 2 0 0,1 0 0 16,-2 0-128-16,8 3 128 0,4 0 0 0,3-1 0 16,4-1 0-16,-2-2 0 0,-1-3 0 0,7-2 0 15,3-5 0-15,0-2 0 0,-2-3 0 0,5-4 0 16,3-8-144-16,3-1-128 0,4-5-32 0,0-4 0 16,-3-2 304-16,2-4 0 0,1-2 0 0,-2-3 0 15,-1-1 0-15,0 3 128 0,0 1-128 0,-2-1 192 0,-1 1 64 0,-2 1 0 16,0 0 0-16,0 6 0 0,-3 0 32 15,-1 4 16-15,1 2 0 0,0 4 0 0,-4 0-144 0,-4 6-32 16,0 0 0-16,10 1 0 0,-10-1-128 0,7 11 0 16,-2 2-160-16,1 2 160 0,-1 3-128 0,3 2 128 15,-3 2 0-15,3 3-144 0,1-1 144 0,1 3 0 16,-2-1-144-16,1-2 144 16,1-1-416-16,6-2-16 0,4-2 0 0,-5-3 0 15,-5 1-1600-15,2-4-320 0,3-3-64 16</inkml:trace>
  <inkml:trace contextRef="#ctx0" brushRef="#br0" timeOffset="22888.959">4835 3352 32255 0,'0'0'1424'15,"0"0"304"-15,-7 5-1392 0,6 4-336 0,1 4 0 0,4 5 0 16,0 3 576-16,4 2 64 0,-2 1 0 0,3 2 0 16,-6 2-640-16,4 3-160 0,2 0-16 0,-2 6 0 15,-1 0-208-15,-2 1-32 0,5-3-16 0,-4 0 0 16,-3 1-480-16,-1-1-112 0,0-5 0 0,2-2-7936 15,3-8-1600-15</inkml:trace>
  <inkml:trace contextRef="#ctx0" brushRef="#br0" timeOffset="23197.238">5261 3308 23951 0,'0'0'2128'0,"0"0"-1696"0,0 0-432 0,0 0 0 16,0 12 1344-16,0 1 176 0,-4 1 32 0,1 7 16 16,0 8-1312-16,-4 2-256 0,-4 2 0 0,-2 3-144 15,-4 1 384-15,-2 6 80 0,-7 3 0 0,-1 6 16 16,-3 3 160-16,-5 1 16 0,-4-2 16 0,1 0 0 15,4-2-224-15,0-3-48 0,-4-3-16 16,3 0 0-16,1-2-112 0,2-3 0 0,0-2-128 0,3-4 192 31,2-4-1040-31,4-4-224 0,0-1-32 0,4-8-12752 0</inkml:trace>
  <inkml:trace contextRef="#ctx0" brushRef="#br0" timeOffset="23844.242">5781 3383 20271 0,'-15'-14'896'0,"9"7"192"0,2-1-880 0,-1 0-208 15,1 1 0-15,1-1 0 0,0 1 1664 0,3 7 272 16,0 0 64-16,0 0 16 0,-2-6-1648 0,2 6-368 0,0 0 0 0,0 0-8128 16,0 0-1600-16</inkml:trace>
  <inkml:trace contextRef="#ctx0" brushRef="#br0" timeOffset="24003.268">5829 3716 37775 0,'-2'-6'3360'0,"2"6"-2688"0,0-6-544 0,0 6-128 15,0 0 0-15,0 0 0 0,0 0 0 0,0 0 0 16,0 0-2560-16,0 0-560 0,0 0-96 0</inkml:trace>
  <inkml:trace contextRef="#ctx0" brushRef="#br0" timeOffset="24516.808">6786 3262 23039 0,'0'0'2048'0,"0"0"-1648"16,0 0-400-16,-4 9 0 0,0 4 1792 0,1 5 256 0,-1 8 64 16,0 5 16-16,-2 7-1776 0,-3-1-352 0,2 4 0 0,-6 1-160 15,0 1 160-15,0 2 0 16,0 0 0-16,-1 3 0 0,-2 2 0 0,1-3 0 0,-1-3 0 0,1-3 0 15,0-4 0-15,0-4 0 0,3-3 0 0,0-7 0 16,1-7 0-16,3-3 0 0,1-4 128 0,1-2-128 16,6-7 128-16,0 0-128 0,-6-7 160 0,3-6-160 15,4-7 272-15,4-2-32 0,-3 0-16 0,2-3 0 16,1-7-224-16,1-1 128 0,-2-2-128 0,2-3 0 16,2-4 208-16,1-1-48 0,1-2-16 0,3 3 0 15,2 0-144-15,3 3 0 0,2 0 0 0,2 2 0 16,2 0 0-16,3 7 0 0,3 2 0 0,2 5-176 15,0 2 176-15,1 5-128 0,0 3 128 0,-3 5-128 0,-3 3 128 0,-3 5-128 16,-3 5 128-16,-2 5-128 0,-4 4 128 0,-3 3-208 16,-3 3 80-16,-7 2 128 0,-2 1-240 0,-5 3 80 15,-5-1 16-15,-3 1 0 0,-3-1 144 16,-2-1 0-16,-4-3-144 0,-1 0 144 0,1-1 0 0,-1-1 0 16,-1-2 0-16,2-3 0 0,3-3 0 0,2-2 0 15,3-4 0-15,2-1 128 0,3-4-128 0,1-3 0 16,1-2 0-16,1-3 128 15,3-1-2272-15,2-2-464 0,-3-12-80 0,7 8-32 0</inkml:trace>
  <inkml:trace contextRef="#ctx0" brushRef="#br0" timeOffset="24920.429">7190 3420 17503 0,'0'0'768'0,"0"0"176"0,12 5-752 0,0 2-192 0,0 0 0 0,6 0 0 15,6 2 1840-15,3-1 336 0,-1-2 64 0,1 0 0 16,0-1-1792-16,-1 0-448 0,0-3 0 0,-4-2 0 31,2-2-512-31,-3-1-160 0,1-2-32 0,-1-1 0 0,-4-2 16 0,1-2 0 16,-2 0 0-16,-1-2 0 0,-6 1 560 0,0 0 128 0,-1-1 0 0,-3-2 0 15,-1 0 224-15,-1 1 80 0,-5 0 16 0,-1 0 0 16,-3-2 320-16,-2 2 64 0,-2 4 0 0,1 0 16 0,-1-1-176 0,-1 2-32 16,-5 2-16-16,1 1 0 0,-1 2-176 0,0 3-48 15,-3 4 0-15,1 5 0 0,-2 2-272 0,0 3 0 16,-1 4 128-16,-1 2-128 0,-1 0 0 0,0 4 0 16,0 1 0-16,3 3 0 0,0 0 0 0,3-2-144 15,0-1 144-15,3 0 0 0,5 1 0 0,3-2 0 16,4-3 0-16,4 2 128 0,4-1-128 0,3-2 0 15,1-2-128-15,4-3 128 0,4 0-128 0,1-2 128 16,2 1-128-16,3-3 128 16,0-3-2064-16,1-5-336 0</inkml:trace>
  <inkml:trace contextRef="#ctx0" brushRef="#br0" timeOffset="25270.163">7968 3169 25791 0,'-16'12'1152'0,"6"0"224"0,2 6-1104 0,0 6-272 0,0 7 0 0,2 2 0 16,0 1 1344-16,-2 3 224 0,2 0 32 0,-2-1 16 15,0-1-1296-15,1-1-320 0,-2-1 0 0,1-1 0 16,1-2-192-16,-1-4-96 0,0-4-32 0,2-4 0 15,-1-6-48-15,3-3-16 0,4-9 0 0,0 0 0 16,0 0 384-16,0 0 0 0,-6-14 0 0,6-5 128 16,8-4-128-16,-4-1 192 0,2-2-192 0,1 1 192 15,1 0-64-15,1-2 0 0,1 0 0 0,-1-1 0 16,2 1 192-16,2-1 48 0,2 3 0 0,2 1 0 0,0 0-208 0,3 2-32 16,2 0-128-16,0 2 192 0,4 1-192 15,-1 5 0-15,-2 3 0 0,4 2 0 16,0 1-480-16,0 4 16 0,-2 2 0 0,-1 3-13168 15</inkml:trace>
  <inkml:trace contextRef="#ctx0" brushRef="#br0" timeOffset="25522.537">8674 3135 16575 0,'0'0'1472'0,"-8"3"-1168"0,2 3-304 0,0 5 0 16,2 4 3680-16,-1 6 672 0,2 4 144 0,-2 3 32 15,-3 2-3696-15,1-2-832 0,3 5 0 0,-5 0 0 16,-3 0 0-16,0 2 0 0,-1 0 0 0,-2-2 0 15,2 0-1904 1,0-3-256-16,0-1-48 0</inkml:trace>
  <inkml:trace contextRef="#ctx0" brushRef="#br0" timeOffset="25893.294">9130 3160 17503 0,'-7'0'1552'0,"-2"5"-1232"16,0 4-320-16,-3 3 0 0,-1 4 2560 0,-3 4 464 16,-1 3 96-16,-1 6 16 0,0 5-2560 0,-1 1-576 15,0 1 0-15,-1-1 0 0,3-2 0 0,1-1-176 0,3 0 176 0,3-1-208 31,4-1-528-31,0-4-96 0,2-3-32 0,4-2 0 16,1-3-128-16,3-5-32 0,2-3 0 0,-6-10 0 0,11 1 752 0,2-4 144 0,0-2 128 0,3-2-192 16,-1-4 704-16,0-3 144 0,1-1 32 0,0 0 0 15,1-3 160-15,-2 3 48 0,-2-3 0 0,-1-1 0 16,-3-1 0-16,0 2 16 0,0 0 0 0,-3 1 0 16,-3 0 416-16,-1 2 80 0,0-3 0 0,-3 2 16 15,-2-1-1088-15,0 2-208 0,-2-1-128 0,2 4 128 16,-3 2-1360-16,4 1-272 15,-1 1-48-15,2 3-8000 0,1 5-1600 0</inkml:trace>
  <inkml:trace contextRef="#ctx0" brushRef="#br0" timeOffset="26399.858">9656 3238 31263 0,'0'0'1392'0,"0"0"272"0,-9 0-1328 0,1 4-336 16,-1 3 0-16,-3 2 0 16,-4 0-400-16,0 2-160 0,-2 3-16 0,-2 3-16 15,1 0 0-15,-6 3 0 0,0 1 0 0,0 3 0 0,0-1 272 0,1 1 48 16,-1-2 16-16,4 0 0 0,0 0 256 0,5-3-128 0,3 0 128 0,3 0 0 15,4-5-128-15,4-1 128 0,2-2 0 16,3-1 0-16,-3-10 0 0,9 5 0 0,2-3 0 0,2-3 0 16,-1-5 0-16,4-3 304 0,1-2-48 0,3-3 0 15,1-2 32-15,2-3 0 0,-1-2 0 0,0-1 0 16,-2-1-288-16,0-5 128 0,4 0-128 0,-3-2 0 16,1-1 224-16,-1-1-64 0,-1-1-16 0,-1-1 0 15,0-1 64-15,1-1 16 0,-5-2 0 0,1-1 0 16,-1-1-224-16,-2-2 144 0,-2-4-144 0,-1-2 128 15,0-5-128-15,-2 6 0 0,2 3-192 0,-3 11 192 16,1 7-128-16,-5 9 128 0,1 4 0 0,-2 7 0 16,-2 6 160-16,0 0 96 0,-2 15 32 0,-2 7 0 15,-1 8-288-15,-4 8 0 0,0 4-176 0,1 6 176 0,-3 2-128 0,0 4 128 16,0 1 0-16,-4 2 0 0,0 2 0 0,-1-1 0 16,0-1 0-16,1-4 0 0,1-2 0 15,1-7 0-15,1-6 0 0,3-4-160 16,-2-2-288-16,6-3-48 15,-1-3-16-15,4-5 0 0,1-4-1600 0,3-5-320 0</inkml:trace>
  <inkml:trace contextRef="#ctx0" brushRef="#br0" timeOffset="26578.203">9925 3185 32591 0,'0'0'1440'0,"0"0"304"0,-4 16-1392 0,2 2-352 0,1 1 0 0,0 5 0 16,-5 1 0-16,3 3 0 0,2 2 0 0,0-1-192 15,-1 0 16-15,1-1 0 0,-4-1 0 0,3 0-14016 16</inkml:trace>
  <inkml:trace contextRef="#ctx0" brushRef="#br0" timeOffset="26846.29">9955 3029 35007 0,'-6'-15'1552'0,"1"7"320"0,3 2-1488 0,2 6-384 0,0 0 0 0,0 0 0 16,9 2-576-16,-9-2-176 0,0 0-32 0,6 10-13984 0</inkml:trace>
  <inkml:trace contextRef="#ctx0" brushRef="#br0" timeOffset="27180.068">10707 3147 34383 0,'-14'-10'1520'0,"6"7"320"0,-1 1-1472 0,-1 4-368 0,-2 0 0 0,-2 5 0 15,-3 3-208-15,-5 4-112 0,-4 4-32 0,-4 1 0 16,-1 1-416-16,2 2-64 0,2 0-32 0,0 2 0 16,1 2 336-16,3 3 64 0,-1 0 16 0,3-2 0 0,2 1 256 15,5-3 48-15,3-2 16 0,6 0 0 16,0-1-256-16,6-1-32 0,5-3-16 0,4-2 0 15,4-1-64-15,3-3-16 0,1-1 0 0,2-1 0 16,2-1-32-16,6-4-16 0,3-2 0 0,3-5 0 16</inkml:trace>
  <inkml:trace contextRef="#ctx0" brushRef="#br0" timeOffset="27736.907">11426 3113 30175 0,'0'0'1344'0,"0"0"256"0,0 0-1280 0,0 0-320 15,-4 10 0-15,3 3 0 0,1 4 0 0,1 6-320 16,0 5 64-16,1 3 16 0,0 1 32 0,3 2 0 16,-3 0 0-16,-1 3 0 0,2 3-160 0,0-6-16 15,-1-2-16-15,0-1 0 0,0-2 176 0,0-4 32 16,-1-4 16-16,3-4 0 0,0-3 176 0,2-4-160 15,-3 2 160-15,-3-12-160 0,9-4 336 0,1 0 64 16,0-7 16-16,1 1 0 0,0-2 224 0,0-3 48 16,1-4 16-16,-1 0 0 0,0 3-192 0,-1-3-32 0,-2-1-16 15,1-1 0-15,0-1-96 0,1-1-16 0,1 0 0 0,-2 0 0 16,-1 0-192-16,3 2 0 0,-2 1 0 0,1 5 0 31,0 4-1408-31,0 3-208 0,0 1-48 0,-1 4-10336 0</inkml:trace>
  <inkml:trace contextRef="#ctx0" brushRef="#br0" timeOffset="28120.718">11955 3497 31263 0,'0'0'1392'0,"0"0"272"0,12-1-1328 0,3 0-336 15,0 1 0-15,-1-2 0 0,1-3 0 0,-1-1-240 16,0-4 48-16,2 0 0 16,-1 1-288-16,1 0-48 0,-2-2-16 0,-1-1 0 15,-4-1 64-15,0 2 16 0,-4-2 0 0,-2-1 0 0,0 1 272 0,-3 1 192 16,-3 0-208-16,0 2 80 0,-2 1 128 0,-3 3 224 15,-2 0-48-15,-3 4-16 0,0 2-160 0,-3 2 0 16,-1 6 0-16,-3 0 0 0,0 4 0 0,-1 0 192 0,-1 2-64 16,1 3 0-16,0 0-128 0,0 2 0 0,1 1 0 0,0 0 0 15,2-1 0-15,1 0 0 0,3-2 0 0,2-2 0 16,3 3 0-16,4-3-176 0,2-2 176 0,3 0-128 16,3-2 128-16,1 1-160 0,3 2 160 0,1-3-160 31,2-1-1104-31,4-1-208 0,0 0-64 0,3-2-8880 0</inkml:trace>
  <inkml:trace contextRef="#ctx0" brushRef="#br0" timeOffset="28462.694">12316 3476 24879 0,'-4'10'2208'0,"-2"1"-1760"16,1 3-448-16,-3 3 0 0,0 0 2448 0,3 1 416 15,2-2 80-15,1-1 0 0,1-2-2480 0,1-13-464 16,0 0-160-16,0 0 0 16,0 0-480-16,9 8-80 0,0-6-32 0,1-4 0 0,2-5 368 0,-1-3 64 15,1-2 0-15,0-3 16 0,0-3 304 0,-1 2 0 16,0-2 0-16,1 5 0 0,2-2 0 0,-3 1 0 15,1-1 0-15,1 2 0 0,-1 3 160 0,1 1-160 16,3 1 160-16,-1 0-160 0,-1 2 0 0,3 0 0 16,-1 1 0-16,2 2 0 15,-3 0-1024-15,3 2-128 0,-1 0-48 0,1 1-11584 0</inkml:trace>
  <inkml:trace contextRef="#ctx0" brushRef="#br0" timeOffset="28850.64">13096 3375 21183 0,'0'0'1888'0,"0"0"-1504"0,3-8-384 0,-3 8 0 16,6-5 1040-16,-6 5 144 0,0 0 32 0,0 0 0 0,0 0-1024 0,0 0-192 15,-9-4 0-15,-2 3 0 16,-1 2-160-16,-2 2 160 0,-2 0-208 0,-4 1 80 15,0 3 128-15,-2 1 0 0,-2-1 0 0,1 1 0 16,-2 0 192-16,3-1 80 0,-2 2 16 0,3 0 0 0,-1 1 0 0,4-1 0 16,3-1 0-16,3-1 0 0,1 2-128 15,2-4-32-15,2 0 0 0,7-5 0 0,0 0-128 0,0 9 0 16,4-2 0-16,2 0 0 0,4-3 0 0,2 2 192 16,3-1-192-16,-1 1 192 0,1 0-192 0,1 0 0 15,-3-2 0-15,2 2 0 0,0 3 0 0,-2-3 128 16,-1 1-128-16,0 2 0 0,0 0 128 0,-3 0-128 15,0-1 0-15,-5 0 128 0,-4-8-128 0,2 10 0 16,-2-10 144-16,-2 11-144 0,-2 0 304 16,-4-3-16-16,-1-1 0 0,-4 1 0 0,-2 2 64 0,-2-3 16 15,-4 0 0-15,0-1 0 0,0 2-176 0,-2-2-48 0,1 1 0 16,-2-4 0-16,1-2-432 0,3 1-96 0,4 0 0 16,-1-2-8640-16,2-2-1728 15</inkml:trace>
  <inkml:trace contextRef="#ctx0" brushRef="#br0" timeOffset="29090.638">13491 3352 16575 0,'0'0'736'0,"0"0"160"0,-9 1-720 0,9-1-176 16,-5 8 0-16,0 4 0 0,0 5 4448 0,-2 5 864 16,-4 0 160-16,-1 2 32 15,-2 3-4736-15,-1-1-944 0,1 2-192 0,-1-2-32 16,-3-2-560-16,-2 4-96 0,1 3-32 0,-6-1-8608 16,2 1-1728-16</inkml:trace>
  <inkml:trace contextRef="#ctx0" brushRef="#br0" timeOffset="29669.09">13654 3421 23951 0,'0'0'2128'0,"5"-7"-1696"0,-1 2-432 0,-4 5 0 15,0 0 1072-15,0 0 128 0,-2 9 16 0,-2 2 16 16,-3 0-1232-16,1 2 0 0,-4 2-176 0,1 2 0 15,0 2 176-15,3 1 0 0,2 0-144 0,-1 1 144 16,-3 1 0-16,4-1-144 0,4 0 144 0,0-2 0 16,-1-4-144-16,3-1 144 0,6 0 0 0,0-7-144 15,5-2 144-15,-1-1 0 0,2-1-144 0,-2 0 144 16,0-5 0-16,0-1 0 0,0-2 0 0,-1-4 0 16,0 0 128-16,0-1-128 0,0-1 192 0,-3-1-64 15,0 0 16-15,-4-1 0 0,1 0 0 0,-1-3 0 16,0 2 112-16,-1-2 0 0,-3 3 16 0,2-1 0 0,0-1-272 15,0-1 160-15,-2 2-160 0,0 2 128 0,0 2-128 16,0 0 0-16,0 10 0 0,5-10 0 0,-2 0 0 16,2 2 0-16,3 3 0 0,0 2 0 0,2-1-176 15,2 3 176-15,-2 3-128 0,3 2 128 0,0-1-144 0,0 1 144 16,2 3-160-16,-3 1 160 0,1 1 0 0,-1 0 0 16,-1 4-128-16,-1-2 128 0,-2 0 0 0,-3 0 0 15,-3 1 0-15,0-1 0 0,-2 0 0 0,0-1 0 16,0-10 0-16,0 0 0 0,-3 11 0 0,3-11 0 15,0 0 0-15,0 0 0 0,0 0 144 0,0 0-144 16,5 6 0-16,-5-6 144 0,0 0 32 0,9-1 0 16,2-1 0-16,0-4 0 0,0-2-176 0,2-1 128 15,-2 0-128-15,1 2 128 0,-4 2-128 0,1-1 0 0,0 1 0 16,1 0 128-16,1 2 64 0,-1 2 0 0,-1 0 0 0,2 2 0 16,-1 1 16-16,1 4 16 0,-2 0 0 0,1 3 0 15,-2 1-224-15,1 1 0 0,0 0 0 16,1 0 0-16,-3 1 0 0,3 0 0 0,1-1 0 0,0 0 0 15,-1-1 0-15,3 1 0 0,2-2 0 0,0 0 0 32,-2-4-1344-32,5 0-304 0,-1-4-64 0,1 0-16 0</inkml:trace>
  <inkml:trace contextRef="#ctx0" brushRef="#br0" timeOffset="30352.114">15324 3488 16575 0,'-15'-5'1472'0,"6"-1"-1168"15,-4-2-304-15,0 3 0 0,1 3 3504 0,-1 2 640 0,-3 3 128 0,0 3 16 32,-2-1-4288-32,1 4-752 0,-1 1-208 0,0 2-32 15,-2 0 64-15,2 1 16 0,1-1 0 0,3 3 0 16,0 1 48-16,5 1 16 0,0-3 0 0,3-1 0 15,0-1 288-15,4 1 64 0,2-4 16 0,3 0 0 0,-3-9 480 0,10 8 0 0,1-3 0 0,2-4 0 16,-2-4 720-16,4 0 144 0,-1-2 32 0,1 0 0 16,2-6-256-16,-2 1-64 0,0 0 0 0,-1-3 0 15,0 0-320-15,-1-1-64 0,1 1 0 0,-5 0-16 16,2 0-176-16,2 2 192 0,-1-2-192 0,-2 0 192 16,1 1-192-16,0 1 0 0,2 1 0 0,-3 2 128 15,0 0-128-15,2 2 0 0,-1 2 0 0,2 0 0 16,0-1-144-16,-1 3 144 0,0-1 0 0,0-1 0 15,4-1 0-15,2-1 0 0,0 1 0 0,3-3 0 16,0-3 192-16,1-1 32 0,0-2 16 0,0-3 0 16,0 1 64-16,-1-3 16 0,-1-2 0 0,-1-1 0 0,0 0 256 15,-2-3 48-15,-1 1 16 0,-2 0 0 0,-3 0-160 0,0 2-32 16,-1 3 0-16,-2 2 0 0,-4 3-304 0,1 4-144 16,-1 4 128-16,-4 6-128 0,0 0 0 0,0 0 0 15,0 11 0-15,-4 5 0 0,-3 4-224 0,1 4 80 16,-4 3 16-16,-1 5 0 0,-1 5 128 0,-1 1 0 15,-1 1 0-15,-1-1 0 0,-3 1 0 0,-1-2 0 16,0 0 0-16,-1 2 0 0,-1 2 0 0,0-1 0 16,0 1 0-16,2-5 0 0,0-5-352 0,3-2-32 15,3-3-16-15,1-3 0 16,-2-5-272-16,3-4-48 0,2-3-16 0,1-3 0 16,4-3-224-16,4-5-32 0,-10-2-16 0,3 1-10480 0</inkml:trace>
  <inkml:trace contextRef="#ctx0" brushRef="#br0" timeOffset="30501.818">15357 3605 23039 0,'7'-13'2048'0,"2"5"-1648"0,3 0-400 0,2 3 0 15,2 1 1920-15,3 1 320 0,4 0 48 0,0-1 16 16,3 1-1760-16,2-1-352 0,1 3-64 0,-1-3 0 16,2-1-128-16,1 2 0 0,4 0 0 0,-2 3 0 15,0-2-672-15,1 0-48 0,-1 1-16 0,-1 1-12576 16</inkml:trace>
  <inkml:trace contextRef="#ctx0" brushRef="#br0" timeOffset="31865.72">16507 3611 20495 0,'0'0'896'0,"0"0"208"0,0 0-880 0,0 0-224 0,0 0 0 0,0 0 0 15,0 0 0-15,9 6-192 0,1-2 48 0,3 0 0 16,-1-2 144-16,6 1 0 0,-2 0 0 0,5 1 0 15,3 0 0-15,3-1 224 0,5 0-48 0,3 0-16 16,-1 1 160-16,6 0 16 0,4-2 16 0,1-1 0 16,0-1-192-16,1 1-32 0,0 1-128 0,4-3 192 15,4-4-192-15,-2-2 128 0,-2 0-128 0,2 0 0 16,0-1 240-16,-1-4-48 0,-4-1-16 0,2-2 0 0,-2 1 144 16,-1-2 48-16,0 0 0 0,4-4 0 0,2-4-112 15,-3 0-32-15,-3-1 0 0,-2-3 0 0,-3-3 320 0,0-3 64 16,-3-5 16-16,-2-1 0 0,-3-1 16 0,4 0 16 15,0-6 0-15,1 1 0 0,-5 0-240 0,-4-2-48 16,-2 0-16-16,-3-2 0 0,-2-3-176 0,-2 7-48 16,-5 5 0-16,-3 7 0 0,-2 5 64 0,-3 7 16 15,-3 6 0-15,-2 3 0 0,-2 4 128 0,0 1 32 16,-1 3 0-16,1 5 0 0,0 0-368 0,0 0-208 16,-11 5 16-16,0 1 16 15,1-2-384-15,0 4-80 0,-1 4 0 0,0-2-16 16,-3 1-2208-16,2 1-432 0,1 1-96 0</inkml:trace>
  <inkml:trace contextRef="#ctx0" brushRef="#br0" timeOffset="32234.779">17690 2935 27647 0,'-6'-6'2448'16,"0"1"-1952"-16,1-2-496 0,5 1 0 16,3-2 896-16,4 2 96 0,-3 0 16 0,9-2 0 15,2-3-1008-15,7 0-208 0,5-2-48 0,4-2 0 16,1-6 256-16,2-1 0 0,1-3 0 0,2 0 0 0,-1 1 0 0,4-2-144 16,1 0 144-16,3 1-128 0,2 0 128 0,-1 2 0 15,-1 4 0-15,-3 2 0 0,-5 2 176 0,-2 2 64 16,-2 1 16-16,-2 2 0 0,-1 5 64 0,-3 4 0 15,0 3 16-15,-1 5 0 0,0 3-160 0,-4 4-48 16,-3 4 0-16,1 4 0 0,3 2-128 0,-3 1 0 16,2 3 144-16,0 3-144 0,1 2 0 0,1-3 0 15,-2 1 0-15,1 1 0 16,0 0-320-16,2-1-144 0,-1-4-32 0,-1 0-13632 0</inkml:trace>
  <inkml:trace contextRef="#ctx0" brushRef="#br0" timeOffset="36796.692">19651 2441 15775 0,'-8'-13'704'0,"5"7"128"0,3 6-656 0,0 0-176 15,0 0 0-15,0 0 0 0,0 0 128 0,0 0-128 16,0 0 192-16,0 0-64 0,0 0-128 0,0 0 128 16,0 0-128-16,0 0 128 0,9 9-128 0,4 0 0 15,0 0 0-15,6-1 128 0,0 0 128 0,5-1 0 16,4-2 16-16,7 0 0 0,4-1 16 0,8 0 0 15,9 2 0-15,3 2 0 0,2 0-96 0,4 0-32 16,-1-6 0-16,5-1 0 0,4-1-32 0,3 0-128 16,2-1 192-16,1 1-64 0,0 0 256 0,7-1 32 15,2-1 16-15,0 2 0 0,-1 2 80 0,0 0 0 16,3 0 16-16,4-2 0 0,1 0-240 0,0 0-48 0,-3 0-16 16,5 2 0-16,6 0-80 0,-6 1-16 0,-6-1 0 15,3 3 0-15,1-2 0 0,-2 3 0 0,-1 1 0 0,-4 1 0 16,1-4 32-16,-1 0 0 0,0-1 0 0,-5 1 0 15,-6 2 48-15,-1-2 16 0,-4-3 0 0,-1 1 0 16,2 1-224-16,-7-2 128 0,-3 0-128 0,-3 0 0 16,-2 0 192-16,0 1-64 0,1 2-128 0,0-2 192 15,1-2-192-15,-3 2 0 0,-6-2 0 0,-2 1 0 16,-3 0 0-16,-2-1 0 0,-1-1 0 0,-3 2 0 16,-2 2 0-16,-5-1 0 0,-1 0 0 0,-4-1 0 15,-5 0 0-15,-3-1 0 0,-5 0 0 0,-3 1 0 16,-12-1 0-16,8 1 0 0,-8-1 0 0,0 0 144 15,0 0 16-15,0 0 0 0,0 0 0 0,0 0 0 0,0 0 64 0,-12-1 16 16,-2-1 0-16,-3 2 0 0,-4 0-240 16,-4 0 144-16,-3 0-144 0,0 0 128 0,-3 0-128 15,-1-1 0-15,-3-1 0 0,-2 1 128 0,-2 1-128 0,-5 0 0 16,-6-1 0-16,-6-1 0 0,-3 2 0 0,-2-1 128 16,2-1-128-16,-2 0 0 0,-2-1 0 0,-6 0 0 15,-4 1 0-15,-4 1 0 0,-1 0 0 0,-5 0 0 16,-3-1 0-16,-3 0 0 0,-8-1 0 0,-1-1 0 15,3-2 128-15,-4 3-128 0,-6 3 0 0,5 0 0 16,0 0 0-16,-1 0 0 0,-6-1 0 0,2 1 0 16,4 1 0-16,2-2 128 0,3-1-128 0,-2 1 0 15,2 0 0-15,6 1 0 0,6 0 0 0,2 0 128 16,-4-1-128-16,7 2 0 0,5 2 0 0,7-1 0 0,3 1 0 16,4 0 0-16,0 0 0 0,9 0 0 0,4 1 128 0,4 0-128 15,5 0 0-15,6 0 0 0,7-1 0 0,7 0 0 16,4 1 0-16,5-4 0 0,9 0 144 0,0 0-144 15,0 0 336-15,10 0 0 0,5 0 0 0,7-2 0 16,8 1-96-16,7 0-32 0,7 2 0 0,7-2 0 16,2 0-80-16,7-1-128 0,5-1 176 0,10-1-176 15,6-1 128-15,4-1-128 0,-1 0 0 0,9 1 0 16,10 0 128-16,4 2-128 0,1 0 0 0,8-1 0 16,5-4 128-16,-1 3-128 0,-5 0 0 0,6 2 0 15,6-1 0-15,-4-1 0 0,-4 2 0 0,3-1 0 16,1-2 0-16,-5 2 0 0,-4-3 0 0,-3 2 0 15,0-1 0-15,-4 3 0 0,-7 2 128 0,-2-2-128 0,-1-1 0 16,-6 2 0-16,-6 2 128 0,-8 3-128 0,-8 2 0 16,-4-3 0-16,-5-2 128 0,-4 1-128 0,-6 3 0 0,-8-3 0 15,-8 2 0-15,-8-1 0 0,-3 0 0 16,-4 0 0-16,-5-2 0 0,-3 0 0 0,-11 0 128 0,0 0-128 16,0 0 0-16,0 0 0 0,0 0 160 0,-13-3-160 15,-3 0 128-15,-5-1-128 0,-6 1 0 16,2 0 0-16,0-2 0 0,-3 1 0 0,-3 1 0 0,1-1 0 15,-1-1 0-15,1 1 0 0,2-1-208 0,-2 3-80 16,-1 0-16-16,2-2 0 16,2-1-2192-16,-4-1-448 0</inkml:trace>
  <inkml:trace contextRef="#ctx0" brushRef="#br1" timeOffset="42937.947">6471 4453 15663 0,'-4'-7'1392'0,"4"7"-1120"0,0 0-272 0,0 0 0 16,0 0 2528-16,0 0 448 0,0 0 96 0,-3 9 0 15,0 2-2544-15,1 4-528 0,-1 4 0 0,0 8-160 16,2 3 160-16,-3 7 0 0,-1 1 0 0,2 5-128 15,0 2 128-15,1 7 0 0,-2 0 0 0,1 6 0 16,-1 5 128-16,1 6-128 0,-2 6 160 0,-1 4-160 16,1 4 0-16,-2 8 0 0,0 4 0 0,0 4 0 15,-2-1 0-15,0-2 0 0,3-5 0 0,-3-5 0 0,2-6 224 0,1-4 0 16,-1-8 0-16,5-6 0 0,0-9 560 0,-3 0 112 16,1 2 32-16,0-4 0 0,3-2-144 0,-1-4-16 15,-2-4-16-15,0-3 0 0,1-3-304 0,1 3-48 16,-2-5-16-16,1 0 0 0,0-4-208 0,0 0-48 15,1 0-128-15,0-6 192 0,2-6-192 0,0-2 0 16,2-6 0-16,-2-1 0 16,0 0-272-16,0-8-160 0,0 0-16 0,8-1-16 15,2-6-2224-15,0-4-432 0,-3-9-80 0</inkml:trace>
  <inkml:trace contextRef="#ctx0" brushRef="#br1" timeOffset="46346.826">6556 4406 12895 0,'-11'-6'1152'0,"11"6"-928"0,-6-5-224 0,6 5 0 0,-5-8 2768 0,5 8 512 16,0 0 112-16,0 0 0 0,5-9-2816 0,4 5-576 16,3 1 0-16,2-1-240 0,4-3 240 0,1 1-176 15,1-2 176-15,6 3-160 0,4-2 160 0,3 2 0 16,1-1 0-16,4-2 0 0,-2-3 0 0,2 1 0 15,2 2 160-15,1-1-160 0,-3 0 352 0,4-1-32 16,3-2 0-16,3 1 0 0,2 3 64 0,5-2 16 16,-1-2 0-16,1 2 0 0,-2 3 16 0,2-2 0 15,3 0 0-15,3-2 0 0,0-1-128 0,2 1-32 16,2 1 0-16,-2 1 0 0,-1 1-128 0,1-1-128 16,3 2 192-16,2-2-192 0,4 1 128 0,-2 0-128 15,-4 0 0-15,2 4 0 0,2-2 0 0,-1 1 0 0,0 1 0 0,1-2 0 16,-1-4 0-16,-2-1 0 0,1 5 0 0,5 0 0 15,0-1 128-15,1 0-128 0,-3-3 0 0,-1 0 0 16,-3 3 160-16,5-1-160 0,3 2 128 16,-3-1-128-16,-1 2 208 0,-1 1-32 0,-3 2-16 0,1 0 0 15,4-1-32-15,1 2-128 0,2 1 192 0,-2 0-64 16,-1 0-128-16,1 0 0 0,-1-3 0 0,2 3 0 16,2 0 0-16,-4-1 0 0,-3 0 0 0,2 0 0 15,3 0 0-15,1 0 128 0,-1 1-128 0,-1 1 0 16,-6-3 0-16,3 1 0 0,0-1 0 0,3 0 0 15,-3 1 0-15,2 0 0 0,-3 1 0 0,1 0 0 16,-1 0 0-16,2-2 0 0,4-1 0 0,-4 1 0 16,1-1 0-16,0 2 128 0,-3 1-128 0,2-2 0 15,2-2 0-15,0 0 0 0,2 3 0 0,-2 0 0 0,-6-1 0 0,2 0 0 16,4 0 0-16,-1 0 0 0,2 2 0 0,-5 0 0 16,1-2 0-16,-3 1 0 0,2 0 0 0,2 0 0 15,2 1 0-15,-5 0 0 0,0-1 0 0,-1 0 0 16,-1-1 0-16,1 0 0 0,1 1 0 0,1 0 0 15,1-1 0-15,-2 0 0 0,-3 1 0 0,2-1 0 16,1-3 0-16,1 3 0 0,-2 1 0 0,-1 1 0 16,-1 1 0-16,2-2 0 0,-1-4 0 0,4 2 0 15,0 0 0-15,-2 1 0 0,-2-1 0 0,-1 1 128 16,-2-1-128-16,5 0 0 0,1-1 0 0,1 3 0 16,-2 1 0-16,-2 0 0 0,-3-1 0 0,1 1 128 15,6 0-128-15,-2 1 0 0,2 1 0 0,-3 1 0 0,2-2 0 16,-3 1 0-16,-1-1 0 0,3 1 0 0,3-2 0 0,2 2 0 15,-5 3 0-15,2-2 0 0,-2-1 0 0,1 2 0 16,3-4 768-16,0 2 192 0,-1 1 16 0,-1-1 16 31,-4-2-1568-31,2 1-304 0,1 1-64 0,3-2-16 0,-4 0 752 0,0 0 208 16,-1 0 0-16,3 0 0 0,0 1 0 0,1 3 0 0,2-2 0 0,0 2 0 16,-5-2 0-16,1-1 0 0,-2-1 0 0,5 1 0 15,-2 0 0-15,3-1 0 0,0-2 0 0,-4 2 0 16,-3 3 0-16,2 0 0 0,2-3 0 0,2 3 0 15,-2 0 0-15,-2 0 0 0,-4-1 0 0,1 1 0 16,0 0 0-16,2 0 0 0,-2-1 0 0,0 3 0 16,-2-3 0-16,-1 0 0 0,-1-1 0 0,0-1 0 0,3 0 0 0,2 1 0 15,0-1 0-15,-2 2 0 0,-4 0 0 16,1 0 0-16,1 0 0 0,-1-2 0 16,2-1 0-16,1 1 0 0,-1 0 0 0,-1 1 0 0,-4 0 0 15,3 0 0-15,3-1 0 0,-1 1 0 16,1 2 0-16,-1-3 0 0,-1 0 0 0,-1 0 0 0,-1 2 0 0,0 1 0 15,4-1 0-15,0 1 0 0,0-3 0 0,-3-2 0 16,-3 1 0-16,2 0 0 0,1 0 0 0,2 2 0 16,-1 1 0-16,-2-2 0 0,-3-1 0 0,0-1 0 15,-5 0 128-15,1 1-128 0,1 0 0 0,3 0 192 16,2-3-192-16,1 3 192 0,-4 1-192 0,-1 0 192 16,-2-1-192-16,0 0 192 0,-4 0-192 0,6-1 0 15,4-2 0-15,-3 3 128 0,-4 1-128 0,-2 0 0 16,-3 0 0-16,-1-1 128 0,0-1-128 0,-1 1 0 15,0 0 0-15,0 0 0 0,0 0 0 0,1 0 0 0,-2-1 0 0,0 2 0 16,-2 0 0-16,-1 0 128 0,-2 0-128 0,-2 0 0 16,0-1 0-16,1-1 0 0,3-1 0 0,1 1 0 15,2 2 0-15,-2 2 0 0,-3-2 0 0,-1 1 0 16,-2-1 0-16,-2-1 0 0,0-1 0 0,0 1 0 16,-4 2 0-16,2-1 0 0,0-1 128 0,1 1-128 15,0 0 0-15,-1 1 0 0,-1-1 0 0,-1 2 0 16,2-2 0-16,-1 2 128 0,-5 1-128 0,1-2 0 15,-1-2 0-15,-2 1 0 0,-2 3 128 0,3-2-128 16,-1-2 0-16,2-1 0 0,1 1 0 0,-2 2 128 16,1 2-128-16,2-2 0 0,2-1 144 0,-1 0-144 15,-1 0 0-15,-1 1 0 0,0 0 0 0,0 0 0 0,-2 1 0 0,2-2 0 16,-2 1 0-16,-1 0 0 0,-1-3 0 0,2 0 0 16,-1-1 0-16,0-1 0 0,0 4 0 0,0-1 0 15,0-1 0-15,0 0 128 0,-1-2-128 0,1 0 144 16,-2 1-144-16,1 1 160 0,-3-2-160 0,0 1 128 15,-2 1-128-15,3-1 128 0,-1-3-128 0,1 1 0 16,0-2 144-16,-1 3-144 0,1 0 0 0,0 1 0 16,-4 0 0-16,2 1 128 0,-2-2-128 0,2 2 0 15,0-1 0-15,-2-1 0 0,-1 2 0 0,-1-1 0 16,1 0 0-16,-1-1 0 0,0 0 0 0,1 2 0 16,1 0 0-16,-1-2 0 0,-2 4 0 0,0-2 0 15,2-2 0-15,-2 3 0 0,-2 3 0 0,0-1 0 16,-3-2 0-16,1 0 0 0,0 0 0 0,-1-1 0 0,-9 2 0 15,0 0 0-15,9 3 0 0,-9-3 0 0,0 0 0 0,0 0 128 16,8 2-128-16,-1 0 0 0,-7-2 0 0,9 2 0 16,-4 0 0-16,-5-2 0 0,10 4 0 0,-3-2 0 15,-7-2 0-15,9 2 0 0,-9-2 0 0,0 0 0 16,0 0 0-16,6 1 0 0,-6-1 0 0,0 0 0 16,0 0 0-16,0 0 144 0,0 0-144 0,0 0 0 15,6 5 128-15,-6-5-128 0,0 0 0 0,3 7 0 16,-3-7 144-16,3 8-144 0,-2 1 0 0,-1-9 144 15,4 9-144-15,-4-9 0 0,0 10 0 0,0 1 0 16,0 2 0-16,0 0 0 0,1-2 0 0,0 2 0 16,0 0 0-16,3 1 0 0,-3-1 0 0,3 2 0 15,-1-1 0-15,1 2 0 0,1 0 0 0,-2 1 0 16,0-1 0-16,2 2 0 0,-1 1 0 0,1 2 0 16,-1-1 0-16,0 4 0 0,-1-2 0 0,1 1 0 0,0-1 0 15,2 0 0-15,-5 0 0 0,2-1 0 0,2-1 0 16,0 1 0-16,-1 1 0 0,2 1 0 0,1-1 0 0,-2 3 0 15,1-1 0-15,1 2 0 0,2 0 0 0,2 0 0 16,1 0 0-16,2 3 0 0,0 2 0 0,1 0 0 16,-3-1 0-16,0-2 0 0,-2-2 0 0,2 1 0 15,3 0 0-15,-5 0 0 0,-3 0 0 0,2-1 0 16,1 1 0-16,0 0 0 0,-3 2 0 0,1 2 0 16,-1 1 0-16,2 2 0 0,-2 3 0 0,-1-1 0 15,-2-1 0-15,0-1 0 0,0 0 0 0,-1 0 0 16,-3 0 0-16,3-1 0 0,-2-1 0 0,-1 1 0 15,-4-1 0-15,2 2 0 0,0 0 0 0,0 2 0 16,-3 1 0-16,3-3 0 0,-2-5 0 0,0 1 128 0,1-1-128 0,1 3 0 16,1-1 0-16,-2 1 0 0,1 0 0 0,1-2 0 15,-1 0 0-15,1-1 0 0,1 0 0 0,0 2 0 16,0-3 0-16,-1 2 0 0,-1 0 0 0,0-2 0 16,0 0 0-16,-2-1 0 0,-3 0 128 0,2 1-128 15,-2 5 0-15,0 0 0 0,-8 3 0 0,5 0 0 16,4-2 0-16,-2 1 0 0,-3 4 0 0,1-3 0 15,0 0 0-15,3-3 0 0,0-2 0 0,0 0 0 16,0 1 0-16,0-1 0 0,2 0 0 0,-2-1 0 16,0-1 0-16,0 0 0 0,0 0 0 0,1 0 0 15,-2-1 0-15,0 0 0 0,0-1 0 0,2 0 0 16,1-1 0-16,1-2 0 0,-3-3 0 0,2 0 0 16,2 2 0-16,0 0 0 0,-2 1 128 0,1-4-128 15,-1-3 0-15,2 1 0 0,-4 1 0 0,4-1 0 0,1-2 0 0,0 0 0 16,-4-2 0-16,4 4 128 0,2 1-128 0,0-2 0 15,0-4 0-15,0 0 0 0,-1 2 0 0,2-1 0 16,1-1 0-16,-2-4 0 0,0-9 0 0,0 0 0 16,-1 11 0-16,0-1 0 0,1-10 128 0,0 0-128 15,-2 9 0-15,2-9 128 0,-1 8-128 0,1-8 0 16,0 0 0-16,0 0 128 0,0 0-128 0,-2 9 128 16,2-9-128-16,0 0 128 0,0 0-128 0,0 0 128 15,0 0-128-15,0 0 128 0,-6 7 16 0,6-7 0 16,-11 1 0-16,1 1 0 0,10-2-144 0,-12 2 0 15,-5-3 0-15,1 1 0 0,-1 1 0 0,-1 3 0 16,-1-2 0-16,-7 0 0 0,-6-4 0 0,0 0 0 16,0-1 0-16,-2 2 0 0,-7 1 0 0,0 0 0 0,1-1 0 15,-4 1 0-15,0 0 0 0,-6-1 0 0,-5-2 0 0,-2 2 0 16,-4 3 0-16,0 1 0 0,-3 2 0 0,-3-3 0 16,-1-3 0-16,-7 1 0 0,-5 0-144 0,0 1 144 15,2 3 0-15,-2-2 0 0,-2-3 0 0,-3 1 0 16,-6 1 0-16,4 0 0 0,3-3 0 0,-7 1 0 15,-8 1 0-15,3 1 0 0,4 1 0 0,-3 0 0 16,-2-5 0-16,-2 2 0 0,-4 1 0 0,-2 2 0 16,1 1 0-16,-4-1 0 0,-3 0 0 0,1 1 0 15,0 1 0-15,-1 0 128 0,-5-1-128 0,6 2 0 16,3 1 128-16,-5 3-128 0,-1-3 0 0,-2 0 144 16,2-1-144-16,0-1 0 0,-7 0 0 0,1 2 0 15,3-1 0-15,-3-1 0 0,0-3 0 0,3 1 0 0,0 2 0 16,1-1 0-16,-3-2 128 0,0-1-128 0,-3-2 0 15,3-1 0-15,3 1 0 0,-2 0 0 0,0 1 0 0,0 0 0 16,4 0 144-16,-2 0-144 0,-2-2 176 0,2 1-48 16,4 0 0-16,0-1 0 0,-1 2 16 0,0 1 0 15,1 0 0-15,1-2 0 0,0 1-16 0,-2 0-128 16,1 0 192-16,2 0-64 0,2 0-128 0,-1-1 0 16,0-3 0-16,2 2-176 0,3 1 176 0,-4 0 0 15,-5-3 0-15,4 0 0 0,7-1 0 0,-6 1 0 16,-6-1 0-16,5 1 0 0,5 0 0 0,-6 0 0 15,-4 2 0-15,3-2 0 0,2-3 0 0,-2 1 0 16,-2-2 0-16,3 3 0 0,3 5 0 0,0-3 0 16,-6-3 0-16,5 2 0 0,0-1 0 0,-2 0 0 0,0-3 0 0,2 2 0 15,3 1 0-15,1 2 0 0,-1-1 0 0,2-2 0 16,0 4 0-16,0-4 0 0,2-1 0 0,-1 2 0 16,-1 3 0-16,-1-2 0 0,6-2 0 0,-5 1 0 15,-1 3 0-15,5 0 0 0,2-2 0 0,0 2 0 16,-5-1 0-16,2 1 0 0,4 2 0 0,-2 0 0 15,1-2 0-15,1-2 0 0,-1-1 0 0,3 3 0 16,5 3 0-16,0 0 128 0,-1-2-128 0,1 0 0 16,1 0 0-16,4-1 0 0,1-1 0 0,-2 1 0 15,-3-1 0-15,2 3 0 0,5 1 0 0,1-3 128 16,-2 1-128-16,3 1 0 0,0-1 0 0,1 1 0 16,1 0 0-16,-1 1 144 0,0-1-144 0,1 2 0 15,-1 1 128-15,4 0-128 0,1-1 0 0,2-1 0 0,0 1 0 0,1 3 0 16,-2-4 128-16,0 2-128 15,1 0 0-15,3 0 0 0,2 0 0 0,-5 1 0 0,-1 1 0 16,1-4 128-16,4-2-128 0,2 0 0 0,2 2 192 0,-1 2-64 16,-3 1 0-16,3-1-128 0,-1-3 240 0,2 2-64 15,1 3-16-15,0-2 0 0,3 1 0 0,-2 2 0 16,-1 0 0-16,-1 1 0 0,1-2-160 0,0 0 0 16,3 1 0-16,2 0 128 0,1-3-128 0,0 1 0 15,-1 0 0-15,-2 0 0 0,3 2 0 0,3-3 0 16,1 1 0-16,4-2 0 0,-3 1 0 0,3-2 0 15,1-1 128-15,-3 0-128 0,0 0 0 0,0 0 0 16,3 0 0-16,1 1 0 0,2 2 144 0,1-1-144 16,1-2 160-16,1 1-160 0,0-1 128 0,0 1-128 0,-4-1 0 15,4 2 0-15,1 1 0 0,1 0 128 0,-1-2-128 0,1-1 0 16,4 4 0-16,-1-1 0 0,2 0 0 0,-1 0 0 16,3-1 0-16,0 0 0 0,-1-1 0 0,1 3 0 15,1-1 144-15,1 0-16 0,7-1 0 0,-2-2 0 16,1-1-128-16,0 2 0 0,4 1 0 0,2 1 0 15,1-1 0-15,-1-1 0 0,3-2 0 0,3 2 0 16,3 2 128-16,0 0 0 0,1-2 0 0,-1 0 0 16,3-1 48-16,5 1 0 0,0 0 0 0,0 0 0 15,-9-2 0-15,4 1 0 0,5 1 0 0,0 0 0 16,0 0-176-16,0 0 192 0,-2-4-192 0,2 4 192 16,0 0-192-16,0 0 0 0,0 0 144 0,0 0-144 15,0 0 128-15,0 0-128 0,0 0 128 0,0 0-128 16,0 0 128-16,0 0-128 0,0 0 160 0,0 0-160 15,0 0 192-15,0 0-64 0,0 0-128 0,0 0 192 0,0 0-48 16,0 0-16-16,0 0 0 0,0 0 0 0,0 0-128 0,0 0 160 16,0 0-160-16,0 0 160 0,0 0-160 0,0 0 0 15,0 0 144-15,0 0-144 0,10 0 0 0,-10 0-256 16,0 0 32-16,0 0 16 16,0 0-1968-16,10 7-400 0,-10-7-80 0</inkml:trace>
  <inkml:trace contextRef="#ctx0" brushRef="#br1" timeOffset="48549.949">2280 6102 15663 0,'-19'-5'688'0,"10"4"144"0,1 2-656 0,0 0-176 0,-1-2 0 0,9 1 0 16,0 0 416-16,-9-1 48 0,9 1 16 0,-7 0 0 16,7 0-208-16,-9-1-32 0,1-2-16 0,8 3 0 15,0 0 32-15,0 0 0 0,0 0 0 0,0 0 0 16,0 0 112-16,0 0 16 0,9 8 16 0,1-3 0 15,-10-5 176-15,14 3 48 0,3-2 0 0,5 3 0 16,4 0-368-16,2-2-64 0,2-2 0 0,2 0-16 16,-1 1-16-16,1-1 0 0,0-1 0 0,2-2 0 0,0 1 32 0,0-1 0 15,-2 0 0-15,0 0 0 0,1-1 208 0,-1 0 48 16,-3 0 16-16,-2 1 0 0,-4 2 48 0,-2-4 16 16,-3 1 0-16,-1 0 0 0,-2 2-144 0,-3 1-48 15,-1-3 0-15,-11 4 0 0,0 0-144 0,0 0-48 16,9 1 0-16,-9-1 0 0,0 0-16 0,0 0-128 15,0 0 192-15,0 0-64 0,-12 3 112 0,-3-1 16 16,-2-3 0-16,-5 3 0 0,-2 3-48 0,-6-3 0 16,-1-2 0-16,1 2 0 0,1 2 0 0,-2-1 0 15,-2-2 0-15,1 0 0 0,2 0-48 0,0-1-16 16,1-1 0-16,1 1 0 0,0 1-144 0,3-2 192 16,1-3-192-16,2 3 192 0,1 1-192 0,4 0 0 15,3 0 0-15,3 0 0 0,-1 1 0 0,3 1 0 0,9-2 128 0,0 0-128 16,0 0 0-16,0 0 0 0,0 0 0 0,0 0-176 15,11 8 176-15,4-3-128 0,4-3 128 0,5-1-128 16,5 2 128-16,2-2 0 0,1 0 160 0,2-3-160 16,1-5 128-16,-1 3-128 0,1 1 0 0,-2-1 0 15,0-4 0-15,-1 1 128 0,-3-1-128 0,0 1 0 16,-3 3 0-16,-4-2 128 0,-4-1-128 0,-2 3 0 16,-4 1 176-16,-3 1-176 0,-9 2 192 0,0 0-192 15,0 0 176-15,0 0-176 0,0 0 160 0,0 0-160 16,-15 1 192-16,-3 1-48 0,-5 1-16 0,-5 4 0 15,-3 3-128-15,-1 0 0 0,1 0 144 0,-2 2-144 16,-3 2 0-16,3 0-240 0,3 0 48 0,3 0 0 16,0 0-2368-16,5-1-448 15</inkml:trace>
  <inkml:trace contextRef="#ctx0" brushRef="#br1" timeOffset="50290.092">4735 6018 14735 0,'0'0'1312'0,"-7"0"-1056"0,7 0-256 0,0 0 0 16,-6-4 400-16,6 4 32 0,0 0 0 0,0 0 0 16,0 0-240-16,0 0-32 0,0 0-16 0,8 7 0 15,2 1 48-15,5-3 0 0,2-3 0 0,6-1 0 16,-1 4 384-16,6-2 64 0,3 0 32 0,2 0 0 16,1 0-352-16,3 2-64 0,-2 0 0 0,2 1-16 15,-2-2-240-15,0 2 176 0,-4-2-176 0,0 2 160 16,-2-1-160-16,2-2 192 0,0-1-192 0,-2 0 192 15,-2 0 64-15,-4 1 0 0,-2 1 16 0,-3-2 0 16,-1-2-16-16,-2 2 0 0,-3 2 0 0,-2 0 0 16,-10-4-96-16,0 0-32 0,0 0 0 0,0 0 0 15,-14 7 32-15,-1 0 0 0,-4-2 0 0,-5 1 0 16,-3-1-160-16,-3 1 192 0,-1-1-192 0,-1 1 192 16,-1-2-192-16,-2 1 160 0,0-1-160 0,-4-1 160 0,2-1 160 0,-1-1 16 15,-1-2 16-15,0 3 0 0,2 1 0 0,4-1 0 16,1 3 0-16,1-2 0 0,3 0-160 0,2-1-48 15,3 1 0-15,6-1 0 0,1 0-16 0,5 1-128 16,4 0 192-16,7-3-64 0,0 0-128 0,0 0 192 16,0 0-192-16,12 4 192 0,3-3-192 0,9 2 160 15,6 0-160-15,4-2 160 0,7-2-32 0,2-1-128 16,2 1 192-16,2-2-64 0,1-4-128 0,0-1 0 16,-2-2 144-16,-1 1-144 0,-2 1 0 0,0-1 128 15,-2-2-128-15,-3 3 0 0,-1-3 144 0,-1 0-144 16,-6 0 192-16,-5 1-192 0,-3 1 208 0,-6 1-64 15,-5 4-16-15,-2-2 0 0,-4-1 0 0,-5 7 0 16,0 0 0-16,0 0 0 16,-14 0-1552-16,-2 2-320 0</inkml:trace>
  <inkml:trace contextRef="#ctx0" brushRef="#br1" timeOffset="54612.404">11556 5994 8639 0,'-9'-11'384'0,"9"11"64"0,-6-2-448 0,-3 0 0 16,2-2 0-16,0 3 0 0,0 1 528 0,7 0 16 15,-9-3 0-15,3 0 0 0,-1-2-32 0,0 3 0 16,1 0 0-16,6 2 0 0,0 0 256 0,-7 0 32 16,7 0 16-16,0 0 0 0,-6-1 16 0,6 1 0 15,0 0 0-15,0 0 0 0,0 0-256 0,0 0-64 16,0 0 0-16,0 0 0 0,0 0-192 0,8 5-64 16,6 1 0-16,1-2 0 0,3 0 416 0,2 1 80 15,4-2 16-15,3-1 0 0,2-1-288 0,3-1-48 16,-1 0-16-16,4-1 0 0,-1 0-112 0,0 0-32 0,-1 0 0 0,2 1 0 15,-3 1 48-15,-1 0 16 0,-3-1 0 16,-4 0 0-16,1-2-128 0,-2-1-16 0,-2-2-16 0,-5 3 0 16,-4 1-176-16,-1 0 192 0,-2-1-192 15,-9 2 192-15,0 0-192 0,0 0 128 0,0 0-128 0,0 0 128 16,0 0-128-16,0 0 0 0,-9 6 0 0,0 1 0 31,-3-2-384-31,1 1-96 0,-1-1-32 0,2-1-11776 0</inkml:trace>
  <inkml:trace contextRef="#ctx0" brushRef="#br1" timeOffset="55803.278">11608 6160 11967 0,'-2'-13'528'0,"2"13"112"0,0 0-512 0,0-9-128 0,0 0 0 0,1 3 0 16,-1 6 704-16,0 0 96 0,5-7 32 0,2 2 0 16,-4-1-528-16,-3 6-112 0,7-5 0 0,-7 5-16 15,0 0-48-15,10-2-128 0,-10 2 192 0,11 3-64 16,-4 0-128-16,2 1 160 0,-2 5-160 0,0 1 160 15,-2 1-16-15,1 0 0 0,2 2 0 0,-1 2 0 16,-2 1 48-16,1-2 0 0,4 2 0 0,-3 1 0 16,1 4-192-16,-3 1 128 0,2 0-128 0,-1 1 128 15,-2 4-128-15,-2 1 0 0,-1 3 144 0,0 2-144 16,-1 1 256-16,-1 0-32 0,-2 0 0 0,-1 1 0 0,-1-6-64 0,1 6-16 16,-3 0 0-16,-1 0 0 0,1-1-144 0,-1-1 160 15,-1-1-160-15,0 0 160 0,1-2-160 0,-4 1 0 16,1-3 0-16,-2 1 0 0,0-2 128 0,0-2-128 15,-1 0 128-15,-2 0-128 0,0-2 128 0,-3-1-128 16,0-1 0-16,0 2 128 0,-3 2-128 0,0-3 160 16,-1-2-160-16,-6 1 160 0,-2 2-160 0,0 0 128 15,1-1-128-15,-1 1 128 0,-2 0-128 0,-4-2 0 16,1-1 0-16,0 0 0 0,-4-4 0 0,0-2 128 16,-6 1-128-16,-1-3 0 0,-1 1 0 0,-4-3 128 15,-2 1-128-15,1-2 0 0,2 1 224 0,-2-2-32 16,-3 1-16-16,-4 1 0 0,-1 0 208 0,-2-1 64 0,0-3 0 0,1 2 0 15,-1 1-112-15,-5 0-16 0,-3-2 0 0,2 0 0 16,2-3-80-16,3 1-32 0,-3 0 0 0,-1 1 0 16,-3-2-208-16,1 1 144 0,1-1-144 0,-2 0 128 15,0 0 0-15,-1-3-128 0,-3-1 192 0,1 2-64 16,-2-1 16-16,1 0 0 0,0-2 0 0,3 3 0 16,-1 2-144-16,-1-2 192 0,-1 0-192 0,3 0 192 15,-2 0-32-15,0 1 0 0,0-1 0 0,-3 0 0 16,-4 0-32-16,3 0-128 0,2 0 192 0,2-1-64 15,-2-1-128-15,0-1 192 0,-3-1-192 0,2 0 192 16,1 1-192-16,-1 0 0 0,0 1 144 0,-1 2-144 16,-5 3 128-16,4 0-128 0,1 2 160 0,0-2-160 15,0 0 176-15,-2 1-176 0,0 2 192 0,0 2-192 0,4 1 192 16,-1 0-192-16,-3 0 192 0,3 0-192 0,2 0 160 16,0 1-160-16,2-1 128 0,2 2-128 0,0 0 128 0,1 1-128 15,-3-2 0-15,1 1 128 0,1-1-128 0,3 2 0 16,2 1 0-16,-3-2 0 0,1-1 0 0,0 1 0 15,-2 2 0-15,4 3 0 0,-1 0 0 0,1 3 0 16,-1-1 0-16,1 2 0 0,2 2 0 0,2 1 0 16,0 0 0-16,0 2 0 0,4-2 0 0,-1 0 0 15,-2 0 0-15,3 0 0 0,4 0 0 0,-1 0 0 16,3-1 0-16,1 2 0 0,1-1 0 0,-1 1 0 16,1 2 0-16,-2 1 0 0,3-1-128 0,2 4 128 15,5-1 0-15,2 3 0 0,-2-1 0 0,7-1 0 16,4-1 0-16,3-3 0 0,0-1 0 0,4-2 0 0,0-3-144 15,5 2 144-15,4 0 0 0,1-1 0 0,2 1 0 0,6-1 0 16,-1 4-128-16,4 0 128 0,2-5 0 16,4 0 0-16,5-3 0 0,0 2 0 0,6 3 0 0,1-2 0 15,2-2 0-15,0 0 0 0,3-2 0 16,0-1 0-16,3-1 0 0,2-1 0 0,0 0 0 0,2-1 0 16,3-3 0-16,1 0 128 0,4 2-128 0,0 0 0 15,2-1 240-15,3-1-48 0,-1-1-16 0,0-2 0 16,-2-1-48-16,1-2-128 0,0-2 192 0,1 3-64 15,-2-2-128-15,2-2 192 0,-3-6-192 0,1 3 192 16,2 3-192-16,-2-1 0 0,1 0 0 0,-5-3 0 16,0-1-1696-1,-5-3-416-15,-3 2-96 0</inkml:trace>
  <inkml:trace contextRef="#ctx0" brushRef="#br1" timeOffset="56145.402">4715 9119 21183 0,'0'0'1888'0,"0"0"-1504"15,0 0-384-15,0 0 0 0,0 0 1232 0,0 0 176 16,0 0 48-16,0 0 0 0,10 10-1456 0,1-2 0 15,1-3-256-15,-1 2 32 0,2 0 224 0,3 4 0 16,0-1 0-16,4 0 0 0,3-2 0 0,-2 1-144 16,-1 1 144-16,-3 0 0 0,2-2 0 0,0 4 0 0,3-1 0 0,-5 2 0 15,-1-1 0-15,-3-2 0 0,-2 1 0 0,0 1 0 16,-1 3 0-16,-4 0 0 0,1 0 0 0,-4 2 176 16,-3 3 16-16,-3 2 0 0,-1 0 0 0,-4 0 0 15,-5-1-64-15,-2 1 0 0,0 3 0 0,0-1 0 16,-1 2-128-16,-2-2 0 0,-2-3 0 0,0 0-7888 15,1 0-1696 1</inkml:trace>
  <inkml:trace contextRef="#ctx0" brushRef="#br1" timeOffset="57131.322">4023 8986 21935 0,'0'0'960'0,"-8"-1"224"0,1 3-944 0,0 2-240 0,2 2 0 0,-1-3 0 16,-3-1 0-16,4 2 0 0,-3 1 0 0,-1 2-160 16,-5 1 160-16,0-2 0 0,-2-1 0 0,-1 0 0 15,-1 5 0-15,1-1 0 0,-3-2 0 0,-1 2 0 0,0 0 0 0,-2 1 0 16,-2 3 0-16,-3-3 0 0,-3-2 0 0,3 2 0 15,-1 3 0-15,-1 0 0 0,-3-1 0 0,-2 1 0 16,-1 1 0-16,0-1 0 0,-2 1 0 16,-1-1 0-16,-1 3 0 0,-4-1 0 0,-3 0 0 0,-1 4 0 15,1 4 0-15,0-2 0 0,-2-1 0 0,1 3 0 16,1 2 0-16,-1 3 0 0,1 2 0 0,-6-1 0 16,-1 1 0-16,3 1 0 0,2 1 0 0,2 1 0 15,0-5 0-15,2 2 0 0,-2 0 0 0,2-2 0 16,-2 3 0-16,0 1 0 0,0 1 0 0,1-1 0 15,-2 0 0-15,1 2 0 0,1 2 0 0,4-2 0 16,0-2 0-16,-2 1 0 0,1 1 0 0,-1-2 0 0,-2 1 0 0,2-1 0 16,3-2 0-16,2 3 0 0,2 3 0 15,3 0 0-15,-1 0 0 0,2-1-128 16,0-1 128-16,1-1 0 0,0 3 0 0,0-4 0 0,-2-2 0 0,2 1 0 16,1-1 0-16,0 1 0 0,3-1 0 0,1-3 0 15,3 3 256-15,-1 1 0 0,1 3-16 0,1-3 0 16,0-3 0-16,-1 1 0 0,5 0 0 0,-3-1 0 15,2 1-112-15,1-4-128 0,-1 0 176 0,4 1-176 16,0-1 160-16,1 1-160 0,1 1 128 0,2-4-128 16,-2-4 128-16,6 3-128 0,1 4 0 0,0-2 128 15,-1-2-128-15,4-1 0 0,0 1 0 0,2 2 0 16,-1 2 0-16,1-2 0 0,1 0 0 0,1-1 0 16,2 1 0-16,-2-1 0 0,-2 1 0 0,3-4 0 0,3 0 0 15,-2 1 0-15,-2 0 0 0,2 2 0 16,1-5 0-16,1 0 0 0,0 1 0 0,3-1 0 0,-3-1 0 0,5 2 0 15,2 0 144-15,0 1-144 0,2-1 208 0,1 1-16 16,0-3-16-16,0-1 0 0,0 1 16 0,2-2 16 16,0 2 0-16,1-2 0 0,0-4-64 0,1 1-16 15,-2-1 0-15,1 0 0 0,-1-1-128 0,2 0 0 16,-1 0 144-16,2 1-144 0,1 1 0 0,-2-1 144 16,-3-1-144-16,0-1 0 0,2 0 0 0,-2 0 0 15,-2-2 0-15,2-2-7888 16,-3 2-1504-16</inkml:trace>
  <inkml:trace contextRef="#ctx0" brushRef="#br1" timeOffset="57405.457">1295 11671 20271 0,'0'0'1792'0,"0"0"-1424"0,0 0-368 0,0 0 0 16,13-2 3520-16,4 3 640 0,3 3 128 0,-1 0 32 16,3-1-3728-16,0 4-736 0,-1 1-160 0,-1 5-16 15,2 1 320-15,-1 0-144 0,-1-2 144 0,0 4 0 16,-4 2 0-16,0 2 0 0,0-1 0 0,-1 1 0 16,0-2-192-16,-2 2 192 0,-3 1-192 0,-2 3 192 15,-3-2-768-15,-4 2-64 16,-4 2 0-16,-2 1 0 0,-2 2 128 0,-1 4 0 0,-6 3 16 15,-2 3 0-15,-3 2 288 0,0 1 48 0,-1 2 16 0,-4-2 0 16,-3-1-1776-16,-1 3-368 0</inkml:trace>
  <inkml:trace contextRef="#ctx0" brushRef="#br1" timeOffset="75698.695">15396 8236 26719 0,'-5'-9'2368'0,"-1"-3"-1888"16,1-5-480-16,2 4 0 0,1 2 176 0,1 1-176 15,1 3 192-15,0 7-192 0,1-9 0 0,-1 9 0 16,0 0 0-16,0 0 0 0,0 0 0 0,0 0 0 0,0 0-128 0,0 0 128 16,0 0-176-16,-1 12 176 0,-1 5-192 0,1 2 192 15,0 6 0-15,1 4 0 0,0 0 0 0,0 3 0 16,0 2 0-16,0 2 128 0,0 1 0 0,-1 3 16 15,0 2-16-15,-1-2 0 0,0 1 0 0,2-2 0 16,0-2-128-16,2-2 128 0,1-5-128 0,-1-1 128 16,0-2-128-16,-1 1 192 0,2-4-192 0,-1-3 192 31,1-4-1472-31,2 1-304 0</inkml:trace>
  <inkml:trace contextRef="#ctx0" brushRef="#br1" timeOffset="76020.512">14583 9347 32255 0,'0'0'2864'0,"0"0"-2288"16,0 0-576-16,15 2 0 0,3 0 0 0,3-2-304 16,3 0 48-16,4 0 0 0,0 0-64 0,4 0 0 15,5 3 0-15,2-6 0 0,4-2 320 0,8-2 0 16,7 2 0-16,-2-2 0 0,0 0 0 0,1-1 0 16,1-3 0-16,0 3 0 0,2 3 0 0,2 2 0 0,0 2 0 0,-4-2 0 15,-4-4 0-15,-5 4 0 0,-4 3 0 16,-3-2 0-16,-1-3-256 0,-5 3-80 0,-3-1-32 0,-1 3-8384 15,-3 2-1680-15</inkml:trace>
  <inkml:trace contextRef="#ctx0" brushRef="#br1" timeOffset="76573.529">14605 10138 19343 0,'0'0'1728'0,"0"0"-1392"16,-4-8-336-16,6 0 0 0,0 0 2000 0,6-2 336 16,2 2 64-16,3 0 16 15,2-2-2416-15,4-1-544 0,2 1-80 0,2 1-16 0,-2-4 496 0,4 4 144 16,1-2 0-16,0 3 0 0,-1 2 0 0,2 3 0 16,-1 1 0-16,-2 2 0 0,-2 1 0 0,-1 3 0 15,-1 6 0-15,-2 2-160 0,-1 4 160 0,-1-2 176 0,-3 0-48 0,-4 4 0 16,-5 3 256-16,-4 1 32 15,0 1 16-15,-7 0 0 0,-2 0-80 0,-7 1-16 0,-4 2 0 0,2 0 0 16,-4-4 112-16,0 6 32 0,-4 0 0 0,1 1 0 16,-1-2-128-16,3 0-32 15,3-4 0-15,0-1 0 0,2-2-320 0,5-4 144 0,2-4-144 0,1-2 0 16,3-2 128-16,1-2-128 0,3 1 0 0,3-7 0 16,0 0 0-16,0 0 0 0,0 0 0 0,9 4 0 15,0-1 0-15,2-3 0 0,2-2 0 0,-1 1 0 16,3 1 0-16,2 0 0 0,2-1 0 15,1-2 0-15,1 1 0 0,0 0 0 0,0-1 0 16,3 1 0-16,1 0 0 0,2 1 0 0,-1 1 128 0,-3 0-128 16,1 0-192-16,-3-1-80 0,0-1-32 0,-1 2 0 15,-1 2-1936-15,-1-4-384 16,0-2-64-16</inkml:trace>
  <inkml:trace contextRef="#ctx0" brushRef="#br1" timeOffset="76978.405">15831 9828 34959 0,'0'0'1536'0,"0"0"336"0,0 0-1488 0,0 0-384 0,-5 11 0 0,0 3 0 16,-1 3-208-16,2 2-112 0,-4 2-32 15,2 2 0-15,-3 1 352 0,1 1-176 0,-3-1 176 0,1 2-128 16,-1 3 128-16,-2-2 0 0,2 0 0 0,-1 0 0 16,-1-2 0-16,1 0 0 0,-2-2 0 0,1 0 0 15,2 0 0-15,3-2 0 0,0-1 0 0,2-3 0 16,2 0 0-16,2-3 0 0,2-2 0 0,4-2 128 15,-1-3-128-15,4 0 128 0,1-1-128 0,1-3 128 16,4-1 80-16,2-2 32 0,0-3 0 0,5-1 0 0,3 4 80 16,4-4 32-16,-1 1 0 0,4-1 0 0,-2-3-160 0,2 2-48 15,1 1 0-15,1 0 0 16,1-5-144-16,-2 2 0 0,-4-1-192 0,-1 2 192 16,0 2-2240-16,-3-3-336 15,-1-1-64-15</inkml:trace>
  <inkml:trace contextRef="#ctx0" brushRef="#br1" timeOffset="77752.175">17196 8119 23663 0,'0'0'1040'0,"0"0"240"0,0 0-1024 0,0 0-256 15,0 0 0-15,0 0 0 0,-7-1 0 0,-2 1 0 16,3 0 0-16,-2 3-160 0,1 2 160 0,0-2-128 16,-2 1 128-16,-1 1-128 0,0-1 128 0,0 2 0 15,-1 0-144-15,1 2 144 0,0 2 0 0,-1 0 0 16,-1 2 0-16,1 2 0 0,-2 2 0 0,0 1 192 16,0 3-32-16,-2 0 0 0,1 1 160 0,0 2 48 15,0 1 0-15,-1 1 0 0,2 2-48 0,0 2-16 16,2 3 0-16,0 4 0 0,1 2-160 0,0 2-16 15,5 0-128-15,-2 2 192 0,1 1-192 0,3 1 176 0,2-2-176 0,-2 0 160 16,1-4-160-16,0 3 160 0,1 2-160 0,4-6 160 16,3-3-32-16,-1 5-128 0,-1 1 192 0,3 0-64 15,-2-1 192-15,2-2 48 0,-2 0 0 16,3 1 0-16,0-4-16 0,-2 3 0 0,0 3 0 16,-3 3 0-16,-1-4-48 0,1 3-16 0,1-1 0 0,-1 0 0 15,-3-5-32-15,0-2 0 0,-2 0 0 0,0-1 0 16,-2 1 0-16,0-1 0 0,-3 0 0 0,1-2 0 15,-2-1 80-15,1-1 16 0,1 1 0 0,-3-2 0 16,0-2 16-16,-2 2 0 0,-3-4 0 0,2 0 0 16,-1-1-80-16,1 0-16 0,1-5 0 0,-4 4 0 0,1 0-80 15,0 1 0-15,-2-3-16 0,1 1 0 0,-1 1-176 0,2 1 0 16,0-2 144-16,0-1-144 0,-2 1 0 0,2 0 0 16,1-2 0-16,2 0 0 15,0-3-752-15,0 3-64 0,1-3-16 16,-1-1 0-16,2-3-2512 0,1-3-512 0</inkml:trace>
  <inkml:trace contextRef="#ctx0" brushRef="#br1" timeOffset="78895.091">17009 10512 15663 0,'0'0'688'0,"-7"0"144"0,-2 0-656 0,9 0-176 0,-6 3 0 0,6-3 0 16,0 0 1728-16,0 0 304 0,0 0 64 0,0 0 16 16,0 0-1664-16,6-3-320 0,4-2-128 0,3 2 0 15,1 0 272-15,4-2-48 0,2-1-16 0,4-1 0 16,4-3 240-16,2 3 64 0,0-1 0 0,8 0 0 16,2 2-144-16,2 0-32 0,1 4 0 0,-4-3 0 0,-2 2-112 0,-4 0-32 15,-3 1 0-15,-4 3 0 16,-1 2-192-16,-1-1 0 0,-4-1 0 0,-1 3 0 15,-3 1-464-15,-4 2-96 0,-2-1-16 0,-3 1-11232 16</inkml:trace>
  <inkml:trace contextRef="#ctx0" brushRef="#br1" timeOffset="79275.795">18131 10139 35247 0,'0'0'1552'0,"0"0"336"0,0 0-1504 0,0 0-384 0,0 0 0 0,0 0 0 31,4 6-592-31,-4-6-192 0,3 13-48 0,0-1 0 0,-3 4 544 0,-3 2 96 0,-2-2 32 0,-1 3 0 16,0-1 160-16,-2 4 0 0,-1 3 0 0,-1 1 128 15,-2 3 64-15,1-2 0 0,-2 4 16 0,0 0 0 16,-2-2 80-16,0-3 16 0,2-2 0 0,1-2 0 16,0-1 16-16,2-4 0 0,3-4 0 0,1-1 0 15,1-2-48-15,3-1 0 0,2-9 0 0,3 7 0 16,-3-7 176-16,11 4 16 0,3-3 16 0,2-2 0 16,3-2-176-16,5 1-48 0,1-1 0 0,3 0 0 15,0-2-128-15,3 1-128 0,1-2 192 0,0 1-192 0,2-2 0 16,-1 3 0-16,-1 2 0 0,-3-3-144 15,-2-3-1040-15,1 2-208 0,-5 0-32 16,2 0-9136-16,-4-3-1808 0</inkml:trace>
  <inkml:trace contextRef="#ctx0" brushRef="#br1" timeOffset="79924.188">18059 7882 28911 0,'0'0'1280'0,"0"0"256"0,0 0-1216 0,0 0-320 16,0 0 0-16,-7 6 0 0,-1 0 0 0,2 1 0 15,0 2-176-15,-1 2 176 0,1 1-144 0,0 3 144 16,2 0 0-16,-5 4-144 0,-1 0 144 0,0 6 0 15,-1 1 0-15,-1 4 128 0,0 2 0 0,-1 1 16 16,1 0 0-16,-2 0 0 0,0-3 48 0,0 0 16 16,-1 0 0-16,2-4 0 0,2-2 48 0,0-2 16 15,-1-2 0-15,3-1 0 0,5-1-16 0,3-4 0 0,-1-3 0 0,4-1 0 16,3-3 192-16,4 0 16 0,1-1 16 0,3-4 0 16,4 0 128-16,0 0 32 0,2 0 0 0,3-1 0 15,0-3-304-15,3-1-48 0,1-1-16 0,0 0 0 16,0 4-272-16,1 0 160 0,0 0-160 0,0 0 128 15,-1 0-128-15,1 0 0 0,2 0-160 0,0 4 160 32,-2-3-2000-32,-1 1-304 0,-4 1-64 0,-3 0-16 0</inkml:trace>
  <inkml:trace contextRef="#ctx0" brushRef="#br1" timeOffset="80660.992">18682 8731 9215 0,'0'0'816'0,"-7"-6"-656"15,4 1-160-15,3 5 0 0,0 0 2992 0,0 0 560 16,-7-6 112-16,7 6 32 0,0 0-3024 0,0 0-672 15,0 0 0-15,0 0 0 0,0 0 0 0,7 5 0 16,-3 1 0-16,3 4 0 0,0 4 256 0,1 3 16 16,2 3 0-16,2 2 0 0,-1 1 48 0,4 4 0 15,1 2 0-15,-2 2 0 0,1 2 96 0,-1 0 32 0,0 4 0 16,2 4 0-16,-2 0 0 0,-1-4 0 16,0-4 0-16,1 2 0 0,-3 5-256 0,1-4-32 0,0-4-16 15,0 0 0-15,-2 1-144 0,1 1 0 0,0-3 0 0,-2-3 0 16,1-1 0-16,-2-2 0 0,-2-4 0 0,0 0 0 31,1-3-512-31,0-1-192 0,-2 0-48 0,0-4-11072 0</inkml:trace>
  <inkml:trace contextRef="#ctx0" brushRef="#br1" timeOffset="80988.684">19265 8865 2751 0,'0'0'256'0,"0"0"-256"16,-3-7 0-16,3 7 0 0,0 0 6400 0,0 0 1216 15,0 0 256-15,-8 8 64 0,1-2-6528 0,0 3-1408 16,-2 4 0-16,-4 2-256 0,-1-2 256 0,-1 5-128 15,-3 3 128-15,1 2 0 0,-5 0 0 0,-1 4 0 16,-3 7 0-16,-1 1 0 0,-1-1 128 0,-1 2 0 16,-2 5-128-16,0-4 192 0,0-2-64 0,0-3-128 15,1-2 176-15,0-3-176 0,2-2 144 0,2-1-144 16,1-2 0-16,3-5 144 0,3 0-144 0,4-3-144 0,1-2 144 16,7-3-208-1,7-9-1904-15,0 0-368 0,0 0-80 0,0 0 0 0</inkml:trace>
  <inkml:trace contextRef="#ctx0" brushRef="#br1" timeOffset="81806.146">19797 9100 33167 0,'-14'-7'2944'0,"6"1"-2352"0,1 0-464 0,-1 2-128 16,0 3-352-16,0 0-96 0,-1-1 0 0,0-3-16 16,-1-6-160-16,-1 6-16 0,-2 2-16 0,1 0 0 0,-1-1 336 0,0 3 80 15,-2 0 16-15,-3 1 0 0,-2 0 96 0,-2 1 128 16,3 0-208-16,0 3 80 0,-1 2 128 0,0 2 0 15,-2 0 0-15,0 3 0 0,-1 4 0 0,1 2 192 16,0 5 0-16,2-1-16 0,-2 0 16 0,4 2 16 16,1-1 0-16,3 2 0 0,1 0-208 0,3 0 144 15,0-3-144-15,6-2 128 0,-1 0-128 0,4 1 192 16,1-1-192-16,4-6 192 0,2-4 96 0,4 1 32 16,-2 1 0-16,4-4 0 0,3-3-192 0,2-4-128 0,0-4 144 15,3-2-144-15,1-4 192 0,4-5-64 0,4-1-128 0,-2-3 192 16,0-2-192-16,0-2 0 0,7 0 0 0,-3-3 0 15,-5-3 0-15,1-2-128 0,-2-3 128 0,-4-3 0 16,-1-3 0-16,0-4 0 0,-4-4 0 0,1 1 0 16,-1 1 128-16,1-2-128 0,-2-5 0 0,-1-1 0 15,1 0 0-15,-2 2 0 0,-1 0 0 0,0 7 0 16,-2 6 0-16,-2 7 0 0,-2 7 0 0,0 2 0 16,-2 5 128-16,-2 5-128 0,-3 2 176 0,1 11-176 15,0 0 272-15,0 0-48 0,-7 4-16 0,-4 3 0 16,-4 5-208-16,0 7 0 0,-2 5 0 0,0 6 0 15,-2 0 0-15,1 9 0 0,-2 6 0 0,-1 4 0 16,-1 1 0-16,-5 3 0 0,1 2 0 0,3-1 0 0,0-3 0 16,5-4 0-16,4-4 0 0,5-4 144 0,1-4-16 0,5-6 0 15,2-5 0-15,4-2 0 0,7-5 144 0,0-1 32 16,2 1 0-16,3-7 0 0,3-8 0 0,1-1 0 16,1-2 0-16,0-1 0 0,2-3-160 0,-1-1-16 15,0-4-128-15,1-3 192 0,-2-3-192 0,2-2 176 16,0-1-176-16,-1 0 160 0,-1 2-160 0,1 1 0 15,0 3 0-15,-4 2 0 0,-3 1 0 0,1 0 0 16,0 0 0-16,-1 5 0 0,-1 3-128 0,0 2 128 16,-3 3 0-16,1 1 0 0,1 3-128 0,-2 4 128 15,0 4-160-15,1 3 160 0,-3 1-128 0,2 3 128 16,1 4 0-16,-1-3-144 0,0 0 144 0,2-1 0 16,-2 0 0-16,1-1 0 0,0-2 0 0,2 1 0 0,-2 1 0 15,3-2 0-15,-1-1 0 0,1 1 0 0,0 2 0 16,1-6 0-16,-1-3 0 0,1 1 0 0,2 1 0 0,0-2 128 15,1-1-128-15,1-3-160 0,-1-2 160 0,0-1-208 32,-8 0-1728-32,5-2-352 0,6-2-64 0,-3-1-6672 0,-5-1-1344 0</inkml:trace>
  <inkml:trace contextRef="#ctx0" brushRef="#br1" timeOffset="82101.522">20419 8890 34847 0,'-5'-10'1536'0,"5"10"320"0,0 0-1472 0,0 0-384 16,0 0 0-16,0 0 0 0,0 0-144 0,-2 11-112 15,-2 3 0-15,-3 1-16 0,-3 3 272 0,-1 4 0 16,-2 4 0-16,-2 7 0 0,-4 5 224 0,0 3 48 15,-2-2 16-15,-1 4 0 0,-1 4 96 0,-1 0 0 16,-2-1 16-16,-1 4 0 0,0-1 112 0,-4 1 0 16,0-2 16-16,0 1 0 0,1 1-272 0,-1-6-48 15,-1-3-16-15,3-1 0 0,3-3-192 0,3-3 144 16,0-4-144-16,4 0 128 0,4-1-320 0,2-1-80 16,5-3-16-16,0-4-11168 0,5-5-2224 15</inkml:trace>
  <inkml:trace contextRef="#ctx0" brushRef="#br1" timeOffset="83409.531">20892 9033 11055 0,'0'0'976'0,"0"0"-784"0,0 0-192 0,0 0 0 16,0 0 2272-16,0 0 416 0,0 0 64 0,0 0 32 15,0 0-2224-15,3-7-560 0,8-6 0 0,3 6 0 16,2 3 416-16,3 1-32 0,4-2 0 0,2 0 0 16,2 1-192-16,2 1-32 0,0 0-16 0,4-1 0 15,3-4-144-15,4 2 0 0,-2 0 0 0,4 2 0 16,1-3 0-16,0 3 0 0,-2-1 0 0,-1 1 0 31,-3 1-320-31,-2 0-80 0,-7 3-32 0,-4-1-9360 0</inkml:trace>
  <inkml:trace contextRef="#ctx0" brushRef="#br1" timeOffset="83575.996">21148 9303 37487 0,'0'0'1664'0,"0"0"336"0,2-6-1600 0,7-1-400 0,4 1 0 0,5 1 0 15,4 2-480-15,7 0-176 0,2-1-48 0,8-2 0 16,8 0-1024-16,3-1-224 0</inkml:trace>
  <inkml:trace contextRef="#ctx0" brushRef="#br1" timeOffset="90959.259">11303 17189 18431 0,'0'0'816'0,"-4"6"160"0,-4 1-784 0,8-7-192 0,0 0 0 0,-6 7 0 16,0-5 224-16,6-2 0 0,-8 7 0 0,3-2 0 16,5-5-96-16,-8 3-128 0,8-3 176 0,0 0-176 15,0 0 736-15,-7-5 32 0,3-3 16 0,1-1 0 16,3 0 16-16,2-4 0 0,-2-3 0 0,2-5 0 15,5-2-192-15,1-4-32 0,2-4-16 0,0 1 0 16,0-2-272-16,-2 0-48 0,2 0-16 0,3-2 0 16,-1-2-32-16,1-3-16 0,-1-3 0 0,0 2 0 15,3-1 112-15,-4-3 32 0,1-5 0 0,0 3 0 16,-1-1-32-16,2 2 0 0,-3 2 0 0,1-2 0 0,0-4-288 16,-2 4 0-16,1 4 128 0,0 0-128 15,0 2 0-15,2 7 0 0,0 6 0 0,2 5 0 0,-1 7 0 16,-1 5-192-16,-1 2 192 0,1 4-192 0,2 5 48 15,-3 5 16-15,1 3 0 0,0 5 0 0,0 7-112 0,-1 5-16 16,0 2 0-16,0 5 0 0,-1 2 0 0,-1 4-16 16,1 5 0-16,-4 3 0 0,-1 1 0 0,0 1 0 15,2-1 0-15,-4-1 0 0,-4-3 64 0,2-6 16 16,4-5 0-16,1-5 0 0,1-6 192 0,-1-6 0 16,1-8 0-16,0-4 0 0,2-3 128 0,0-5-128 15,2-4 192-15,-1-5-192 0,2-6 800 0,2-2 48 16,0-5 16-16,-1-2 0 0,0-2-224 0,-1-3-64 15,-1-4 0-15,0 1 0 0,1 4-192 0,-2-2-64 16,0-1 0-16,1 0 0 0,-2 0-160 0,1 2-32 0,0 1-128 16,-1 2 192-16,1 2-192 0,-2 3 0 0,1 5 0 0,0 1 0 15,-1 4-320-15,0 4-48 0,-1 1-16 0,2 6 0 32,-9 3-2048-32,11 6-432 0,-2 0-80 0</inkml:trace>
  <inkml:trace contextRef="#ctx0" brushRef="#br1" timeOffset="91324.233">12440 16448 12895 0,'0'0'576'0,"0"0"112"0,0 0-560 0,0 0-128 0,0 0 0 0,0 0 0 16,-6 7 2576-16,-1-1 496 0,0-1 80 0,-2 5 32 15,1 5-2592-15,-2 0-592 0,-1-3 0 0,1 3 0 16,1 5 0-16,1 2 0 0,-1 1 0 0,-1-1 0 0,1-2 0 0,4 0 0 15,1 6 0-15,3-8 0 0,2-3 0 0,3-3 0 16,0-1 0-16,3-2 0 0,1-2 0 0,2-3 0 16,2-6 128-16,3 0-128 0,-1-1 192 0,1 0 0 15,2-2-16-15,-2-5 0 16,1-5 272-16,-2 1 64 0,-1 1 16 0,0-3 0 0,0-2-16 0,-4 0 0 16,-3 1 0-16,-2 0 0 0,1 2 208 0,-4-1 48 15,-2-2 0-15,-5 1 0 0,0 2-48 0,-3-1 0 16,-1 1 0-16,-4 2 0 0,-1 1-384 0,1 2-80 15,-1 1 0-15,-1 1-16 0,1 2-240 0,-1 0 0 16,2 4 0-16,1 2 0 0,1 2-304 0,1 1 48 16,-1 1 16-16,2-1 0 15,1 0-544-15,0 2-112 0,4-3-32 0,5-2 0 16,0 0-1744-16,0 0-336 0,4-5-80 0</inkml:trace>
  <inkml:trace contextRef="#ctx0" brushRef="#br1" timeOffset="91563.429">12737 15955 28559 0,'0'0'1264'0,"0"0"272"15,2-11-1232-15,-1 0-304 0,0 3 0 0,-1 8 0 16,0 0 608-16,0 0 64 0,0 0 16 0,7 10 0 16,-2 4-688-16,-2 4 0 0,-1 1-176 0,-1 3 48 15,-1 3 128-15,0 4 176 0,0 5-48 0,0 1 0 16,-1-6-128-16,0 3 0 0,-2 2 0 0,0 3 0 15,0-2 0-15,-3 1 128 0,-2-2-128 0,-1 1 128 16,2 2-576-16,-4-1-128 0,2 0-32 0,-1-3 0 16,-1-4-1312-16,4-5-272 0,1-3-48 0,0-6-8448 15</inkml:trace>
  <inkml:trace contextRef="#ctx0" brushRef="#br1" timeOffset="91729.074">12501 16382 19343 0,'0'0'1728'0,"0"0"-1392"16,0 0-336-16,0 0 0 0,0 0 1856 0,0 0 320 0,10 0 48 0,-1-1 16 16,-1-1-1808-16,2 1-432 0,0 0 0 0,5 1 0 15,1-3 128-15,1-1 0 16,-1 0-128-16,2 2 192 0,-2 2-192 0,4-1 0 16,1-5 0-16,-2 3 0 15,0 3-2240-15,3 0-480 0</inkml:trace>
  <inkml:trace contextRef="#ctx0" brushRef="#br1" timeOffset="92069.323">13121 16513 15663 0,'12'5'688'0,"-12"-5"144"0,0 0-656 0,14-4-176 0,4 2 0 0,-1 0 0 16,0 3 1792-16,2-3 320 0,0-6 64 0,2 2 0 15,-3-1-1584-15,1-1-320 0,0 0-64 0,0-1-16 0,-1-2-48 0,-1 0-16 16,-2 1 0-16,-1 0 0 0,-4-1-128 0,1 0 160 16,0 0-160-16,-4 1 160 0,-3 1-32 0,0 2-128 15,-7-3 192-15,1 2-64 0,-2 1 192 0,-3 2 48 16,-3 0 0-16,-2 3 0 0,-2 1 208 0,-3 2 32 16,0 5 16-16,-4 0 0 0,-2 6-192 0,-1 4-48 15,-3 0 0-15,1 5 0 0,-3 1-96 0,5 4-32 16,5-1 0-16,1 1 0 0,1 1 96 0,3-2 16 15,2-3 0-15,1 1 0 0,5 0-176 0,2-2-48 16,3-2 0-16,4-1 0 0,4-3-144 0,4-2 192 16,-1-4-192-16,4 2 192 0,3-4-192 0,5 0 0 15,6-5-192-15,3-2 192 16,3 0-2240-16,0-3-336 0</inkml:trace>
  <inkml:trace contextRef="#ctx0" brushRef="#br1" timeOffset="92498.436">15172 15955 29487 0,'-5'-16'1296'0,"1"5"288"0,-2-4-1264 0,0-5-320 16,0-1 0-16,-2 1 0 0,1 2 0 0,-3 2 0 15,0 1 128-15,0 2-128 0,0 0 0 0,-1 6 0 16,1 2 0-16,-3 3 0 0,-1 0 0 0,-3 5 0 15,-1 5 0-15,-1 5 0 0,4 5 0 0,-3 4 0 16,-2 2 0-16,2 6 0 0,0 4 0 0,-1 2 0 16,2 3 0-16,-1 1 0 0,0 5 0 0,1 5 0 15,-1 3 0-15,2-3 0 0,-4-1 128 0,1-3-128 16,2-3 0-16,0 1 0 0,1-2 176 0,2-5-176 0,3-4 160 16,2-1-160-16,-2-1 0 0,4-5 0 0,0-4 0 0,3-5 0 31,1-4-1536-31,-3-2-192 0,1-1-32 0,0-6-9728 0</inkml:trace>
  <inkml:trace contextRef="#ctx0" brushRef="#br1" timeOffset="92707.977">14348 16411 32831 0,'0'0'1456'0,"0"0"288"0,0 0-1392 0,12-3-352 0,1 3 0 0,1-4 0 16,2 3 0-16,0 0 0 0,5 0-160 0,3 1 160 15,2-1 0-15,2-2 0 0,2-2 0 0,2 0 0 0,1 2 144 0,-1-1-16 16,-2 1 0-16,-2-3 0 16,0 3-128-16,0 1-256 0,-5-2 64 0,2-3 16 15,-2 1-720-15,2 3-160 0,2-3-32 0,-1-1 0 32,-1 0-1424-32,3 1-304 0,-3-1-48 0,0 2-16 0</inkml:trace>
  <inkml:trace contextRef="#ctx0" brushRef="#br1" timeOffset="92967.529">15649 15878 29487 0,'-16'-2'1296'0,"4"2"288"0,-3 2-1264 0,0 0-320 0,-2 1 0 0,-1 3 0 15,-3 2 992-15,-1 1 144 0,-1 3 16 0,1 4 16 16,0 0-1008-16,1 3-160 0,-3 0 0 0,3 4-192 15,1 1 192-15,3 3 0 0,2 1 0 0,3 3 0 16,0 2 128-16,4 1-128 0,3-1 0 0,1 3 0 16,3-2 128-16,2 1-128 0,3-2 0 0,1-3 0 15,3-2-192-15,4-2-80 0,2-1-32 0,3 2 0 32,-1-3-1664-32,4-1-336 0,2-1-64 0,1-4-9728 0</inkml:trace>
  <inkml:trace contextRef="#ctx0" brushRef="#br1" timeOffset="93172.912">15855 16252 27647 0,'0'0'2448'0,"0"0"-1952"16,5 7-496-16,2 1 0 0,1 0 704 0,2 3 64 15,2 1 0-15,2 3 0 0,2 6-640 0,1-1-128 16,1-3 0-16,0 1 0 0,-1 1 0 0,-1-3 0 15,0-1 0-15,-2-1 0 0,-3 3-192 0,1 0 0 16,0-2 16-16,0 0 0 16,-1-2-1808-16,0 0-384 0,1-1-64 0</inkml:trace>
  <inkml:trace contextRef="#ctx0" brushRef="#br1" timeOffset="93398.935">16363 16187 28559 0,'-19'5'1264'0,"6"-2"272"0,-3 0-1232 0,-2 5-304 0,-2 2 0 0,-1 5 0 15,-2 0 1744-15,0 5 304 0,0 4 48 0,2-1 16 16,-2 2-1744-16,2 0-368 0,0-2 0 0,0 4 0 16,0 2 0-16,1 1 0 0,-1-3 0 0,1 6 0 15,0 2 0-15,2-2 0 0,2-1 0 0,2-1 0 16,0 1-480-1,5-5-16-15,0 0 0 0,3-4 0 0,3-3-2112 0,3-4-416 0,0-5-96 0,1-1-8912 16</inkml:trace>
  <inkml:trace contextRef="#ctx0" brushRef="#br1" timeOffset="93695.864">16331 15787 31327 0,'0'0'2784'0,"0"0"-2224"15,8 12-560-15,2-1 0 0,2-1 560 0,4 4 0 16,3 4 0-16,2 4 0 0,0 5-416 0,2 0-144 16,-3-2 0-16,1 5 144 0,0 3-144 0,-4 0 0 15,-1 1 0-15,-2 3 0 0,-3 1 0 0,-2 2 0 0,-2 0 0 0,-2-1 0 16,-3-3 0-16,-2 0 0 15,-2 0 0-15,-3-2 0 0,-1-1 0 0,-1-1 0 0,-2-2 0 0,-1 1 0 16,-2 2 0-16,-1-2 0 0,2-7 144 0,0-1-144 16,1-2 0-16,-2-2-128 0,2-4 0 0,1-1 0 31,4-6-2368-31,1-1-480 0</inkml:trace>
  <inkml:trace contextRef="#ctx0" brushRef="#br1" timeOffset="93904.535">17228 16199 31327 0,'12'-6'2784'0,"2"2"-2224"15,1-1-560-15,4 1 0 0,4-3 1424 0,-1 3 176 16,4 0 48-16,-3-1 0 15,1-1-1648-15,-3 3-416 0,-3 3-32 0,0-1-16 16,-4-1-1712-16,-2 2-320 0,-3 2-80 0</inkml:trace>
  <inkml:trace contextRef="#ctx0" brushRef="#br1" timeOffset="94076.965">17103 16435 18431 0,'0'0'1632'0,"0"0"-1312"0,0 0-320 0,0 0 0 16,0 0 2944-16,0 0 512 0,0 0 96 0,0 0 32 15,9-4-2688-15,7 2-544 0,1 2-96 16,5-3-32-16,1-3 96 0,7-1 0 0,4 5 16 0,3-1 0 16,1-5-144-16,-2 1-16 0,-2 1-16 0,1 1 0 31,-3 2-1248-31,0-1-240 0,1-3-48 0,0 2-12320 0</inkml:trace>
  <inkml:trace contextRef="#ctx0" brushRef="#br1" timeOffset="94511.659">18372 15971 29999 0,'0'0'1328'0,"0"0"272"0,0 0-1280 0,7 10-320 0,-1-2 0 0,3 4 0 16,-3 1 0-16,5 3 0 0,-1 4 0 0,2 1 0 15,3 2 0-15,1 3 0 0,1 1 0 0,0 2 0 16,1-5 0-16,0 2 0 0,-1 2 0 0,-2-3 0 16,2-1 0-16,-3 0 0 0,-1-3 0 0,-1-2 0 15,3-2-160-15,-3-1 160 0,-1 1-192 0,1-4 192 16,-3-2-2176-1,1-1-320-15,-3-2-64 0,0-3 0 0</inkml:trace>
  <inkml:trace contextRef="#ctx0" brushRef="#br1" timeOffset="94741.87">18703 15989 37775 0,'-30'2'3360'0,"11"2"-2688"0,1 4-544 0,-2 2-128 0,1 2 928 0,-4 3 160 16,0 2 16-16,-2 5 16 0,-1 6-928 0,2 3-192 16,3 1 0-16,-1 2 0 0,0 3 0 0,1-2 0 15,2-3 0-15,-1-2 0 0,2 1 0 0,-1 0 0 16,3 0 0-16,-1 0 128 16,0 1-896-16,3-4-192 0,4-1-16 0,-1-2-16 15,0-1-2000-15,3-5-400 0</inkml:trace>
  <inkml:trace contextRef="#ctx0" brushRef="#br1" timeOffset="95316.649">19879 16056 25791 0,'0'0'1152'0,"0"0"224"0,0 0-1104 0,-8-1-272 0,8 1 0 0,0 0 0 16,-7 0 864-16,7 0 112 0,-6 11 32 0,0 0 0 15,0 1-752-15,0 1-256 0,1 0 144 0,0 5-144 16,1 3 224-16,0-3-32 0,-1-3-16 0,-2 2 0 15,2 6-176-15,0-2 128 0,-2-3-128 0,2-2 128 16,-2 0-128-16,0-2 0 0,1 1 0 0,-1-2 0 31,2-4-1744-31,-1-2-288 0,-1-1-48 0,7-6-9344 0</inkml:trace>
  <inkml:trace contextRef="#ctx0" brushRef="#br1" timeOffset="95473.527">19735 15762 27647 0,'0'0'1216'0,"0"0"256"0,-7-5-1168 0,7 5-304 16,-3-6 0-16,3 6 0 0,0 0 2544 0,0 0 448 15,0 0 80-15,0 0 32 0,0 0-2768 0,0 0-544 16,0 0-112-16,0 0-32 16,0 0-1584-16,0 0-320 0,9 9-64 0,0-4-7408 15,1-1-1472-15</inkml:trace>
  <inkml:trace contextRef="#ctx0" brushRef="#br1" timeOffset="95838.746">20651 15980 32831 0,'0'0'1456'0,"-6"-5"288"0,6 5-1392 0,0 0-352 0,-6-3 0 0,-5 2 0 15,-2 1 0-15,-2 2-240 0,0 0 48 0,-3 2 0 16,-1 0 192-16,-2 1 160 0,-2 0-32 0,3 3 0 16,1 1 64-16,0 3 16 0,0 1 0 0,-1 0 0 15,-1-1-208-15,2 2 0 0,3 3 128 0,2-1-128 16,2 1 0-16,4-2 0 0,0 0 0 0,3 1 0 16,3 1 0-16,2-2 0 0,0-2 0 0,4-1 0 0,3 0 0 0,1 1 128 15,2-1-128-15,2 1 0 16,-1 2 144-16,3 0-144 0,1-1 128 0,-3-1-128 0,-1 0 128 15,-4-2-128-15,2-1 128 0,-7 1-128 0,-4-2 128 16,1 1-128-16,3 0 128 0,-3-4-128 0,-9 0 240 0,1 0-48 16,1 2 0-16,-2-2 0 0,-3-3 32 0,2-1 0 15,-4 1 0-15,2-5 0 0,-2-4-480 0,0-2-112 16,2 0-16-16,4-2-15152 0</inkml:trace>
  <inkml:trace contextRef="#ctx0" brushRef="#br1" timeOffset="96396.507">21650 16071 5519 0,'0'0'240'0,"0"0"64"0,0 0-304 0,-4-10 0 0,2 1 0 0,2 9 0 16,-4-9 4032-16,2 1 768 0,-2 1 128 0,4 7 48 0,-5-9-3296 0,5 9-656 16,-9-4-128-16,-1 1-16 0,0 1 64 0,-1 4 16 15,0 1 0-15,0 1 0 16,-4 5-448-16,-1 1-64 0,1 1-32 0,-3 6 0 0,-1 1-32 0,0 2 0 15,2 0 0-15,2 1 0 0,1-4-64 0,2 4-32 16,2 2 0-16,1-6 0 0,5-4-288 0,1 1 160 16,3 0-160-16,3-2 128 0,5-2 64 0,2-5 0 15,0-3 0-15,6 1 0 0,0-3 128 0,4-4 48 16,1-8 0-16,1 2 0 0,0 4-176 0,1-6-48 16,-3-5 0-16,-1-3 0 0,-1-1-144 0,-1 3 0 15,-3 3 0-15,-3 1 0 0,-2-1 128 0,-2 4-128 16,1 2 128-16,-4 2-128 0,-4 7 0 0,0 0 0 15,5-6 0-15,-5 6 0 0,0 0 0 0,0 0 0 16,0 11 0-16,0 1 0 0,0-1 0 0,-1 3 0 16,-1 4 0-16,-1-4 0 0,2-4 0 0,2-1 0 15,-1-9 0-15,5 10 0 0,1-2 0 0,0-3 128 0,5-3-128 0,-1 0 0 16,1 1 0-16,3-3 0 0,1-3 0 0,3-1 0 16,2-2 0-16,1 1-144 0,-3-3 0 0,0 0 0 31,-3-2-464-31,1 3-96 0,0 1 0 0,0 1-16 15,-2-3-1872-15,-1 3-368 0,0 0-80 0,2 2-9008 0</inkml:trace>
  <inkml:trace contextRef="#ctx0" brushRef="#br1" timeOffset="96904.883">22210 16003 23951 0,'0'0'1056'0,"-8"1"224"0,-1-1-1024 0,1 4-256 0,-3 1 0 0,2 1 0 15,0 4 1440-15,-2 1 224 0,2 1 64 0,-1 2 0 16,0 4-1360-16,1 1-368 0,-1 0 128 0,3-1-128 16,-1 2 352-16,0 0 32 0,2 2 0 0,0-4 0 15,2-5 0-15,2-2 0 0,1-3 0 0,1-8 0 16,0 0-80-16,5 8-16 0,-5-8 0 0,0 0 0 15,9-3 256-15,2 0 48 0,-1 1 16 0,3-6 0 16,2-6-192-16,2 0-32 0,2 1-16 16,-2 1 0-16,-1-1-240 0,1-1-128 0,0-2 160 0,-2 3-160 15,-1 2 0-15,2 2 0 0,0 0 0 0,0 4 0 16,-3 3 0-16,0 2 0 0,-2 0 0 0,-1 4 0 16,0 3 0-16,-4 4 0 0,1 4 0 0,0 0 0 15,-3-1 0-15,0 2-160 0,1 1 160 0,-4 0-128 16,-1 2-144-16,0-3-32 0,-1-1 0 0,1 1 0 15,-1 1-2464-15,1 1-496 0,1 1-112 0,-1-5-16 0</inkml:trace>
  <inkml:trace contextRef="#ctx0" brushRef="#br1" timeOffset="97357.389">23315 16077 29135 0,'-12'-4'1280'0,"12"4"288"0,-9 0-1248 0,-1 0-320 0,-5 0 0 0,0 3 0 16,-2 4-192-16,-2 1-80 0,-2 0-32 0,3-1 0 16,1 2 304-16,1 2 272 0,-1 3-48 0,1 1-16 15,-3-1 176-15,4 3 16 0,0 0 16 0,4 1 0 16,3-3-16-16,3 1 0 0,4-1 0 0,2-2 0 16,2-1-128-16,6-2-16 0,1 0-16 0,3-2 0 15,2-3 96-15,1 1 32 0,3-4 0 0,1-2 0 16,-3-1-16-16,1-2 0 0,-3-3 0 0,4 2 0 0,3-2-144 15,-4 1-16-15,-7-2-16 0,0-2 0 0,-2-1 0 0,-2-1 0 16,-5-3 0-16,-3 2 0 0,-2 2 240 0,-3 0 48 16,-2 0 16-16,-3 1 0 0,-3-3-176 0,-1 2-48 15,-4 2 0-15,4 0 0 0,3 1-256 0,-1 2-224 16,-1 0 32-16,3 0 16 16,3-1-608-16,-1 3-128 0,9 3-32 0,0 0 0 15,0 0-2704-15,0 0-528 0</inkml:trace>
  <inkml:trace contextRef="#ctx0" brushRef="#br1" timeOffset="97766.855">23672 16048 12895 0,'0'0'1152'0,"0"0"-928"16,5-4-224-16,-5 4 0 0,0 0 3008 0,0 0 576 0,0 0 96 0,0 0 32 16,0 0-2368-16,-8 2-480 0,-5 2-96 0,1 1 0 15,1-2-144-15,-3 2-32 0,-3 3 0 0,1 0 0 16,-1 1-144-16,0 3-16 0,-3 3-16 0,1 2 0 15,0 1-80-15,2 1-16 0,0-1 0 0,3 1 0 16,1-2-160-16,4-2-32 0,2-4-128 0,3 0 192 16,1-1-192-16,3-1 144 0,4-1-144 0,-4-8 128 15,10 2 144-15,4 0 32 0,2 0 0 0,0-5 0 16,2-6-64-16,3-1-16 0,2-2 0 0,2-3 0 16,0-4-80-16,-1 0-16 0,-2 0 0 0,1-1 0 15,2 0-128-15,-1 0 0 0,-4-1 0 0,0-1 0 16,-2-2 192-16,-1-2-64 0,-3-4 0 0,1-1 0 0,-3-2 128 0,-1-6 32 15,-1-6 0-15,-3-1 0 16,-1 2-112-16,0 6-32 0,-1 7 0 0,-1 8 0 0,-3 7-16 0,0 6-128 16,-1 3 192-16,0 7-64 0,0 0 0 0,-6 7 0 15,-2 4 0-15,-2 4 0 0,-2 7-128 0,-1 2 0 16,0 4 0-16,-1 4-176 0,2 4 176 0,-3 1 0 16,-2 1 0-16,2 2-128 0,1 0 128 0,-2 1 0 15,-3-1 0-15,6 0 0 16,6 0-448-16,1-5-16 0,1-4 0 0,4-4 0 15,6-2-1376-15,3-4-272 0,3-4-48 0,2-7-7680 16,1-3-1536-16</inkml:trace>
  <inkml:trace contextRef="#ctx0" brushRef="#br1" timeOffset="98174.565">24200 16047 16575 0,'0'0'1472'0,"-9"1"-1168"0,0 3-304 0,-3 0 0 16,-2 0 4464-16,-2 4 832 0,1 4 160 0,-2 2 48 31,0 2-4768-31,-2-1-944 0,-3 0-192 0,2 2-48 0,1-1 448 0,0 2 0 0,2 2 0 0,5-1 0 16,0-3 0-16,4 1 0 0,3-2 0 0,1-2 0 16,3-1 0-16,2-2 128 0,2-2-128 0,3-2 0 15,5 1 160-15,2-4-32 0,3-3-128 0,3-2 192 16,3-2-32-16,1-4-16 0,-1-4 0 0,3-2 0 15,2-3 16-15,2-3 0 0,-4-4 0 0,0 0 0 16,-5 0 32-16,0-3 16 0,-1-1 0 0,-3-3 0 16,-1-1 208-16,-1-4 32 0,-4-4 16 0,0-4 0 0,1-5 96 15,-3-7 16-15,0-4 0 0,-1 2 0 0,1 2-288 16,-3 8-48-16,2 11-16 0,-2 6 0 0,-1 8 112 0,-1 6 32 16,-1 6 0-16,-2 11 0 0,0 0-80 0,0 0-16 15,0 0 0-15,-7 7 0 0,-1 9-272 16,-1 7 0-16,-4 6-176 0,-1 8 176 0,0 3-160 0,0 9 160 15,1 7-128-15,-3 1 128 0,0 3-160 0,0 3 160 16,3 4-192-16,1 5 192 16,-2 2-1408-16,1-2-192 0,0-2-16 0,4-2-10224 15,1-3-2032-15</inkml:trace>
  <inkml:trace contextRef="#ctx0" brushRef="#br1" timeOffset="98675.019">22030 17151 27647 0,'0'0'2448'0,"-3"-8"-1952"16,0-3-496-16,-2-2 0 0,2-2 1696 0,-2 2 240 15,-1 2 48-15,-1 1 16 0,-2-2-1488 0,-2 1-320 16,-3 0-48-16,0-1-16 0,-2-3 64 0,-2 7 16 16,-1 0 0-16,-2 4 0 0,-2 1-48 0,1 2-16 15,4 1 0-15,-4 5 0 0,1 3 32 0,0 3 0 16,-1 3 0-16,1 5 0 0,-3 8-16 0,2 0 0 16,0 1 0-16,2 3 0 0,1-1-160 0,3 2 192 15,0 1-192-15,2 1 192 0,2-3-192 0,3 0 0 0,2 0 0 0,3 1 0 16,3-3 0-16,0-2 128 0,2-5-128 15,0-1 0-15,0 0 0 0,1-4-176 0,2-1 16 0,-1-2 0 32,1-2-608-32,0-1-112 0,-4-11-16 0,0 0-16 15,0 0-2640-15,0 0-528 0</inkml:trace>
  <inkml:trace contextRef="#ctx0" brushRef="#br1" timeOffset="98884.138">21320 17467 18431 0,'0'0'1632'0,"0"0"-1312"0,0 0-320 0,0 0 0 16,7-3 3536-16,3-1 640 0,2 2 128 0,5 1 32 16,7-1-3472-16,3 0-688 0,1 0-176 0,4-1 0 0,2 2 320 0,0-1 16 15,-1-1 16-15,4-1 0 0,1 2-96 0,3-1 0 16,1 0-16-16,-4 0 0 0,2 2-240 0,-5-1 0 16,-1 0 0-16,-2 0 0 15,-5-2-1344-15,0 0-176 16,-6 0-16-16,0 0-16 0,-1 0-1776 0,-2 0-336 0</inkml:trace>
  <inkml:trace contextRef="#ctx0" brushRef="#br1" timeOffset="99180.145">22315 17232 35935 0,'-14'5'3200'0,"2"0"-2560"0,4 2-512 16,0 3-128-16,0 3 0 0,-1 5 0 15,1-3 0-15,-1 3 0 0,2-2-192 0,-2 2 32 0,3-1 16 0,1-1 0 16,3-2 144-16,1 1 0 0,1-2 160 0,2-2-160 16,2 0 224-16,2-2-48 0,4-2-16 0,1 0 0 15,3-4 144-15,2-2 16 0,4-3 16 0,1-3 0 16,3-3 80-16,0-1 16 0,2-1 0 0,-5-2 0 16,0-1-176-16,-2-1-16 0,-3-2-16 0,-2 2 0 15,-3 0-48-15,0-2-16 0,-1 0 0 0,-5 1 0 16,0 1-160-16,0 1 192 0,-1 0-192 0,0 2 192 15,-1 1-192-15,1 2 0 0,-3 2-160 0,-1 6 160 16,1-10-672-16,-1 4-32 16,0 6-16-16,0 0 0 0,0 0-1344 0,0 0-272 0,0 0-48 0,0 0-7376 15,0 0-1472-15</inkml:trace>
  <inkml:trace contextRef="#ctx0" brushRef="#br1" timeOffset="99523.201">22767 17180 1839 0,'0'0'160'0,"0"0"-160"15,0 0 0-15,0 0 0 0,0 0 6336 0,-4 10 1216 16,-3-2 256-16,1 3 64 0,4 3-6208 0,-3 0-1248 16,-3-1-240-16,1 2-48 0,-1 1 304 0,0 0 64 15,1-1 16-15,0 0 0 0,-1 2 160 0,2-3 32 16,-1-1 16-16,2 2 0 0,-1-3 64 0,2-1 16 16,0-1 0-16,2-3 0 0,2-7-224 0,0 0-64 0,0 0 0 15,0 0 0-15,0 0 64 0,10 4 16 0,-1-7 0 0,1 0 0 16,1-5-144-16,0 1-16 0,3-4-16 15,4 0 0-15,3-2-288 0,-2 2-128 0,0 0 128 16,3 1-128-16,0 1 0 0,-1 0 0 0,-2 1 0 0,-2 2 0 16,3 1 0-16,-3 5 0 0,-3 0 0 0,-1 1 0 15,-1 3 0-15,-1 2-176 0,-1 4 176 0,-2 1-128 16,-5 1-80-16,0 2-16 0,0-1 0 0,-3 0 0 16,-3 0 64-16,0 0 16 0,0-1 0 0,-4 2 0 15,2-4-32-15,-2-3 0 0,1 3 0 0,2-4 0 31,4-6-1104-31,0 0-240 0,0 0-32 0,0 0-16 0,0 0-2064 0,0 0-400 16,6-9-96-16,4 0-16 0</inkml:trace>
  <inkml:trace contextRef="#ctx0" brushRef="#br1" timeOffset="99865.611">23489 17185 14735 0,'0'0'1312'0,"0"0"-1056"16,0 0-256-16,0 0 0 0,0 0 4096 0,0 0 768 15,0 0 160-15,-4-5 32 0,-5 1-4256 0,2 2-800 16,-3 5-256-16,1-1 0 0,-2-1 544 0,-1 3 96 16,-3 4 32-16,-2 1 0 0,0 0 112 0,-3 1 32 15,0 2 0-15,-1 1 0 0,0 2-16 0,1 2 0 16,-2-1 0-16,2 0 0 0,7-1-320 0,-1 2-64 0,1-3-16 15,3-1 0-15,3 1-144 0,4-4 0 0,1-1 144 0,4-1-144 16,1-1 128-16,1-1-128 0,1-2 128 0,5 0-128 16,5-4 0-16,3-3 0 0,7 2 0 0,-1-3 0 31,-2-3-448-31,0 1-64 0,1 0-16 0,-1 1 0 16,2-4-496-16,-3 2-112 0,-1-1-16 0,3 1-8944 0,-1-2-1792 0</inkml:trace>
  <inkml:trace contextRef="#ctx0" brushRef="#br1" timeOffset="100066.534">23882 16815 17503 0,'0'0'1552'0,"0"0"-1232"0,0 0-320 0,0 0 0 0,-4 13 4432 0,2 2 832 16,-1 2 176-16,-2 4 16 0,1 2-4624 0,-1 2-832 15,-3 4-336-15,1 3 16 0,0 3 320 16,-1 3 0-16,-2 0 0 0,1-2 0 0,-2-2 192 0,1-1 16 15,0-1 0-15,-2-4 0 0,1-4-64 0,2 0-16 16,1 0 0-16,1-1 0 16,-2 0-912-16,6-1-192 0,2-2-48 0,0-1 0 15,-6-4-1360-15,4-4-288 0,3-11-48 0,0 0-9520 0</inkml:trace>
  <inkml:trace contextRef="#ctx0" brushRef="#br1" timeOffset="100252.481">23612 17256 36863 0,'0'0'1632'0,"0"0"336"0,0 0-1584 0,0 0-384 0,8-5 0 0,-8 5 0 16,10-3 704-16,4 1 48 0,6 1 16 0,2-2 0 15,-2-3-464-15,3 2-96 0,1 0-16 0,1 1 0 16,-2-1-192-16,2-1 128 0,-8 0-128 0,2 1 0 31,-2 1-384-31,0 1-192 0,-3 1-16 0,1 0-16 16,-2 0-1376-16,0 1-256 0,1-1-64 0,1 2-7664 0,-3 0-1520 0</inkml:trace>
  <inkml:trace contextRef="#ctx0" brushRef="#br1" timeOffset="100425.755">24152 17233 25791 0,'-11'7'2304'0,"0"2"-1856"15,-1 2-448-15,-5 1 0 0,-2 3 1952 0,-1 0 288 16,1 0 64-16,0 4 16 0,-1-3-1952 0,1-1-368 15,1-4-128-15,2 2 0 0,1-1 128 0,2-1-128 16,2-2 128-16,3 0-128 16,-2-3-1680-16,4 2-336 0,6-8-64 0,0 0-16 0</inkml:trace>
  <inkml:trace contextRef="#ctx0" brushRef="#br1" timeOffset="100874.102">24293 17277 30399 0,'-14'9'1344'0,"5"-3"288"0,-2 2-1312 0,-1 1-320 0,-1-1 0 0,2 2 0 16,2 0-144-16,0 1-112 0,1-3 0 0,4-1-16 16,4-7 400-16,0 0 96 0,0 0 16 0,8 6 0 15,4-3 208-15,1 0 64 0,0-3 0 0,3-3 0 16,-1 0 48-16,0-1 16 0,2-2 0 0,-2 2 0 15,1-3-176-15,-3 0-16 0,0-2-16 0,-3 0 0 16,-3 0-64-16,0 0-16 0,2 1 0 0,-1 1 0 16,-3-1 64-16,2 4 16 0,-7 4 0 0,8-3 0 15,-8 3-176-15,9-3-48 0,-9 3 0 0,8-1 0 0,1 1-144 0,-9 0 192 16,0 0-192-16,9 5 192 0,-9-5-192 16,6 6 0-16,1 0 0 0,-7-6 0 0,4 11 0 0,0-2 128 15,-4-9-128-15,3 9 0 0,0-1 128 0,-3-8-128 16,2 9 0-16,-2-9 128 0,0 0-128 0,7 7 0 15,-7-7 0-15,4 6 128 0,-4-6-128 0,11 6 0 16,-2-3 144-16,-9-3-144 0,0 0 0 0,11 3 144 16,1 2-144-16,3-2 0 0,-1 0 128 0,-3 2-128 15,-2-1 0-15,4 2 0 0,2 0 0 0,0 2 0 16,-7-2 0-16,2 1 0 0,2 3 0 0,-3-1-144 16,0 0 144-16,-2-3 0 0,-1 2-272 0,-6-8 16 15,5 6 16-15,-5-6 0 16,0 0-1136-16,0 0-224 0,0 0-64 0,0 0-8736 0,0 0-1760 15</inkml:trace>
  <inkml:trace contextRef="#ctx0" brushRef="#br1" timeOffset="101036.615">24369 17040 45039 0,'-2'-11'1984'0,"2"11"432"0,0 0-1936 0,0 0-480 0,0 0 0 0,0 0 0 15,0 0-192-15,0 0-144 0,0 0-32 0,0 0 0 32,-7-10-1424-32,1 0-272 0,-1 3-64 0</inkml:trace>
  <inkml:trace contextRef="#ctx0" brushRef="#br1" timeOffset="106703.393">5582 14258 10127 0,'0'0'896'0,"0"0"-704"0,-8-3-192 0,4 0 0 16,4 3 1600-16,0 0 304 0,0 0 48 0,0 0 16 15,0 0-1552-15,0 0-416 0,-6 6 128 0,6-6-128 16,-3 7 0-16,1 2 0 0,0 0 0 0,0 5 0 16,2 2 320-16,2 3 96 0,0 1 32 0,0 3 0 15,0 2-112-15,0 4-16 0,-1 3 0 0,3 1 0 0,-2 0-64 0,1 3 0 16,1 4-16-16,-1 1 0 0,0 3 0 16,-2 8 0-16,1 8 0 0,0 2 0 0,-4 4 192 0,0 0 32 15,-2 0 16-15,1 6 0 0,-1 4-80 0,0 1-16 16,-3-3 0-16,1 0 0 0,1-7-64 0,0 4 0 15,-2 2-16-15,2 0 0 0,-1-4 16 0,1-1 16 16,-2-2 0-16,0 2 0 0,3 1-64 0,-1 1-16 16,0-2 0-16,1 0 0 0,-5 0 0 0,2-3 0 15,-3 2 0-15,4-2 0 0,-2 1 16 0,2-7 0 16,-2 0 0-16,1-4 0 0,2-2-80 0,0-1 0 16,0 0-16-16,-1-3 0 0,0 0-32 0,1-2 0 15,5 1 0-15,-1-3 0 0,-4-4 784 0,1-4 160 16,1-1 16-16,2-2 16 15,1 1-1664-15,-1 0-336 0,1 0-64 0,-1 1-16 0,-6-1 784 0,2-1 176 0,-2 0 0 16,3-1 0-16,2-2 0 0,-2-4 0 0,1 0 128 0,-1-4-128 16,1 0 0-16,1-4 0 0,1-1 0 0,0-3-144 31,0-6-1408-31,0-2-288 0,1-7-48 0</inkml:trace>
  <inkml:trace contextRef="#ctx0" brushRef="#br1" timeOffset="107444.62">2873 16142 4607 0,'0'0'400'0,"-6"-5"-400"0,6 5 0 0,-4-5 0 16,-2-2 1744-16,6 7 272 0,0 0 48 0,0 0 16 15,-1-9-1376-15,1 9-256 0,0 0-64 0,3-9-16 16,2 2 16-16,-5 7 16 0,9-6 0 0,-1 3 0 15,1 0 64-15,2 2 16 0,1-1 0 0,0 2 0 16,4 2-32-16,-1 0 0 0,4 0 0 0,2-1 0 16,1 0-48-16,4 1-16 0,5 2 0 0,5-2 0 15,3 1-32-15,3 2-16 0,0 0 0 0,0-1 0 16,1-1-64-16,1 2-16 0,3 5 0 0,4-1 0 0,2-6-48 16,2 4-16-16,2 0 0 0,0 1 0 0,3-2-16 0,-4-4-16 15,2-2 0-15,7 0 0 0,5 2-32 0,0-1 0 16,-1-1 0-16,2-1 0 0,3 1 32 0,0-2 0 15,1 0 0-15,-2-1 0 0,3 2-160 0,0 1 192 16,0 0-192-16,4-1 192 0,3-1-192 0,-3 0 0 16,0-1 0-16,2 0 128 0,1 2-128 0,4-2 0 15,5-3 0-15,-3 0 0 0,-2-3 0 0,0 2 0 16,4 4 0-16,0-5 0 0,3-3 0 0,-1 3 128 16,2 2-128-16,-2-2 0 0,1-1 0 0,-2 1 0 15,-1-1 128-15,5 2-128 0,2 3 0 0,-1-4 0 16,-6-2 0-16,-1 4 0 0,3 5 0 0,-1-3 0 15,-3 1 0-15,-2-1 0 0,-3-1 0 0,-3 2 0 16,-2 2 0-16,1 0 0 0,-2-2 0 0,-5 0 0 0,-6 1 0 16,-2 2 0-16,-4-1 0 0,-3 0 0 0,-4-2 0 0,-3 3-7312 15,-6-1-1456-15</inkml:trace>
  <inkml:trace contextRef="#ctx0" brushRef="#br0" timeOffset="112398.959">7127 14297 8287 0,'0'0'368'0,"0"0"80"0,0 0-448 0,0 0 0 0,0 0 0 0,0 0 0 15,0 0 272-15,0 0-16 0,0 0-16 0,0 0 0 16,0 0 144-16,0 0 48 0,0 0 0 0,0 0 0 16,0 0 64-16,0 0 16 0,-4 8 0 0,-3-2 0 15,-3 0 64-15,2 0 32 0,0 2 0 0,0 1 0 16,1-2-80-16,-1 3-16 0,-1 0 0 0,0 2 0 15,0 0 96-15,-2 1 16 0,3-1 0 0,-2 2 0 16,-1 1-96-16,1 2-16 0,0 2 0 0,0-2 0 0,-1 0-128 16,0 1-16-16,0 2-16 0,0 0 0 0,1 1-96 15,-5 0 0-15,-1 1-16 0,0 1 0 0,-1 2-112 0,0 2-128 16,-2-2 176-16,-1 1-176 0,2 4 176 0,-2 0-176 16,3-4 160-16,-1 2-160 0,-1 0 128 0,0 1-128 15,2-2 0-15,-3 0 144 0,2-5-16 0,2-3-128 16,-1 3 192-16,2-2-64 0,-3 0 112 0,3-1 16 15,-1-2 0-15,1 4 0 0,-3 1-32 0,3 1 0 16,-2 0 0-16,1 2 0 0,-2-1-32 0,-1-1 0 16,-1-1 0-16,1 1 0 0,1 0-16 0,2-1-16 15,1-1 0-15,0-1 0 0,1 1-160 0,0-3 128 16,-4 0-128-16,3-1 128 0,-1-1 0 0,3-1 0 16,-1 3 0-16,-1-5 0 0,1 0 0 0,0 0-128 15,3-1 192-15,0 0-64 0,0-1 16 0,0 1 0 0,1 0 0 0,-2 1 0 16,1 1-144-16,2 1 192 0,-3-1-192 15,2 1 192-15,2-2-192 0,-3 1 192 0,1-1-192 0,2 0 192 16,-2-1-192-16,0 2 160 0,0-1-160 0,0 2 160 16,1-3-160-16,-3-1 0 0,0 0 144 0,0 0-144 15,2 0 0-15,-2 0 144 0,2 1-144 0,0-2 0 16,-4 2 160-16,0-1-160 0,1-1 128 0,1 1-128 16,1 0 160-16,0 0-160 0,-2 1 192 0,1-1-192 15,-1-1 192-15,1 1-192 0,1 1 192 0,0 0-192 16,-2-3 128-16,0 3-128 0,2-1 0 0,-2 0 0 15,1-3 0-15,0 3 0 0,1 3 128 0,-1-2-128 0,0-2 0 16,0 0 0-16,0 1 0 0,0 1 0 16,-3 0 128-16,3 2-128 0,0-2 0 0,0-1 0 15,0 0 0-15,-2-2 0 0,-1-2 0 0,2 2 0 0,0 1 0 0,1 1 0 16,1 0 0-16,-2 0 0 0,-1-2 0 0,3-2 0 16,4 0 128-16,-3 1-128 0,1 1 0 0,0 0 0 15,-1 0 0-15,3 0 0 0,-3 1 0 0,0-1 0 16,-1 1 0-16,1 2 0 0,-1-2 0 0,1 1 0 15,0 1 0-15,0 0 0 0,1-3 0 0,1 1 0 16,-2-1 0-16,1 2 0 0,2 0 0 0,-2 0 0 16,2 2 0-16,-4-1 0 0,1 0 0 0,1 1 0 15,-2 1 0-15,1 4 0 0,0 1 0 0,-2-3 0 16,1-2 0-16,-1 2 0 0,0 1 0 0,-1-1 0 16,2-4 0-16,-1 1 0 0,-3 1 0 0,3 0 0 15,-2-2 0-15,0 0 0 0,-1 1 0 0,1 0 0 0,0 3 0 0,1-2 0 16,-2-2 0-16,2 0 0 0,1 3 0 0,-1-1 0 15,0-2 0-15,-1 1 0 0,-1 1 0 0,2-1 0 16,1 3 0-16,1-1 0 0,-4-3 0 0,2 3 0 16,0 0 0-16,1 3 0 0,0-2 0 0,0 3 0 15,-4 1 0-15,1-1 0 0,-1 0 0 0,1-2 0 16,0-4 0-16,-2 1 0 0,2 2 0 0,-1 0 0 16,0 1 0-16,-2-1 0 0,2-1 0 0,-2 1 0 15,1-1 128-15,0-2-128 0,1 1 0 0,-1 0 0 16,-1-1 0-16,2 1 0 0,-4 1 0 0,4 0 0 15,4-2 0-15,-3 1 0 0,-1-1 0 0,0 1 0 16,2 1 0-16,-1 0 0 0,-2-1 0 0,2 1 0 16,0 3 0-16,2-1 0 0,0-3 0 0,-1 0 0 15,-1 0 128-15,1 0-128 0,0-3 0 0,0 1 0 0,-1 0 0 0,2 1 0 16,0-1 0-16,0 0 0 0,-2-1 0 0,2-1 0 16,1-1 0-16,1 2 0 0,-3-1 0 0,2-1 0 15,1-2 0-15,2 2 0 0,-2 0 0 0,1 1 0 16,0-1 0-16,-1-2 0 0,2 1 0 0,-1-1 0 15,0-1 0-15,4 0 0 0,-1-1 0 0,2 3 0 16,-2-1 128-16,-1-2-128 0,-1-1 0 0,1 0 0 16,1-1 0-16,1 1 0 0,-2 4 0 0,2-3 0 15,1-1 0-15,5-4 0 0,-7 7 0 0,2-2 0 16,0 2 0-16,-1-1 0 0,-1 1 0 0,2-2 0 16,-1 0 0-16,2 1 0 0,2 1 0 0,2-7 0 15,0 0 0-15,-7 4 0 0,7-4 0 0,-4 7 0 16,-1-2 0-16,5-5 0 0,0 0 0 0,0 0 0 0,0 0 0 15,0 0 0-15,0 0 0 0,0 0 0 0,0 0 0 0,0 0 0 16,0 0 0-16,0 0 0 0,0 0 0 16,0 0 0-16,0 0 0 0,0 0 0 0,0 0 0 0,0 0 0 15,5-7 0-15,1-1 0 0,2 0 0 0,1 1 0 16,0 1 144-16,2-2-144 0,0 0 0 0,1-1 144 16,-1 0-144-16,2 0 0 0,1-2 144 0,4 0-144 15,2-2 0-15,-1 1 128 0,0-3-128 0,1-3 0 16,3 3 0-16,0-1 144 0,-1 0-144 0,0-2 0 15,3-1 144-15,0 2-144 0,-3 0 0 0,1-1 144 16,0-2-144-16,0 0 0 0,0-1 144 0,1 0-144 16,0-1 128-16,2-1-128 0,-1 3 128 0,-1-2-128 15,0-2 144-15,3 2-144 0,-5 1 192 0,4 0-192 16,-1-1 160-16,1 1-160 0,-1-1 128 0,-2 0-128 0,0-1 128 0,-1 0-128 16,0 1 0-16,0-2 128 0,0-1-128 0,1-2 0 15,0 0 0-15,1 1 0 0,-1 2 128 0,-1 0-128 16,-1 0 128-16,-1 2-128 0,4 2 128 0,0-1-128 15,0-1 128-15,1-1-128 0,-3 2 0 0,2 0 0 16,-4 0 128-16,1 0-128 0,0 1 0 0,-2-1 0 16,1-2 0-16,-1-1 0 0,-2 0 0 0,2-2 0 15,-2-4 0-15,3 4 128 0,0 4-128 0,1-1 0 16,-3-2 0-16,2 2 0 0,-1 2 128 0,0 2-128 16,-3-1 0-16,3 0 128 0,5 0 16 0,-1 0 0 15,-1 4 0-15,-1-2 0 0,0-1-16 0,-1-1 0 0,1 0 0 0,-3 1 0 16,1-1-128-16,-1 0 0 0,-3-5 144 0,1 2-144 15,2 1 0-15,1 1 128 0,-3 3-128 0,1-3 0 16,0-1 0-16,3 1 128 0,0 2-128 16,1-1 0-16,-2-3 0 0,0 0 0 0,2 2 0 0,0 1 128 15,1 1-128-15,-1-2 0 0,-1-1 0 0,0 0 0 16,-1 1 0-16,0-1 0 0,0 1 0 0,0-1 0 16,-2-2 0-16,2 2 0 0,-3 1 0 0,3-1 0 15,-1-2 0-15,-1 1 0 0,1 1 0 0,2-2 0 16,-3 4 0-16,3-4 0 0,1 0 0 0,1 0 0 15,1 0 0-15,-1-1 0 0,-3-2 0 0,1 0 0 16,2-2 0-16,-2 0 0 0,2 2 0 0,-1-2 0 16,-1 1 0-16,0 0 0 0,-2 0 0 0,1 2 0 15,1 2 0-15,-1 1 0 0,-2 0 0 0,1 1 0 16,1 0 0-16,-1-1 0 0,2 2 0 0,0-2 0 0,0-1 0 0,-1 1 0 16,0-1 0-16,1 2 0 0,0 0 0 0,0-1 0 15,-2-2 0-15,-1 3 0 0,1 1 0 0,0 1 0 16,-1 1 0-16,0 2 0 0,1 2 0 0,1 0 0 15,-3 0 0-15,0 2 0 0,-1-2 0 0,0 2 0 16,1 1 0-16,-1 1 0 0,-1-2 0 0,1 1 0 16,-2-1 0-16,0 1 0 0,0 2 0 0,-2 1 0 15,3-3 0-15,-3 2 0 0,0 0 0 0,-3 2 0 16,1 2 0-16,1-2 0 0,0 0 0 0,0 3 128 16,-5 3-128-16,-5 2 0 0,6-5 0 0,-6 5 0 15,0 0 0-15,0 0 128 0,0 0-128 0,0 0 0 16,0 0 0-16,0 0-128 0,0 0-144 0,-3 9-32 15,-2 1 0-15,2-1 0 16,-4-2-2448-16,3 3-512 0</inkml:trace>
  <inkml:trace contextRef="#ctx0" brushRef="#br0" timeOffset="113245.076">3975 15786 2751 0,'0'0'128'0,"0"0"16"0,0 0-144 0,0 0 0 16,0 0 0-16,0 0 0 0,1-6 3008 0,-1 6 560 15,0 0 112-15,0 0 32 0,0 0-2640 0,2 7-528 16,0 7-96-16,0 1-32 0,-2 1 288 0,2 6 48 0,0 6 16 16,2-1 0-16,1 2-48 0,-2 2 0 0,-4 1 0 0,1 2 0 15,-1 2-240-15,-2 0-48 0,0 2-16 0,-2-5 0 16,0-1-256-16,2-6-160 0,-3-1 192 0,2-4-192 16,2-1 0-16,1-3 0 0,3-5 0 0,-2-3 0 31,0-9-528-31,0 0-224 0,0 0-32 0</inkml:trace>
  <inkml:trace contextRef="#ctx0" brushRef="#br0" timeOffset="113653.791">3358 15518 11055 0,'-12'-2'976'0,"12"2"-784"16,0 0-192-16,-7-3 0 0,7 3 1792 0,0 0 304 15,0 0 64-15,0 0 16 0,0 0-1792 0,0 0-384 16,0 0 0-16,0 0 0 0,0 0 0 0,10 4 0 16,0-3 0-16,1 1 128 0,1-1 128 0,1 0 16 0,2-1 16 0,2 0 0 15,1 0 112-15,2 0 32 0,1 0 0 0,4-1 0 16,-7-2-112-16,5 2 0 0,5 2-16 0,-1-2 0 16,-2-1-304-16,-1 0 160 0,-1 1-160 15,-1 1 128-15,0 3-128 0,-1-2 0 0,-5-2 0 0,1 1 0 16,-1 0-176-16,-1 0-112 0,-1-2-32 0,-3 2-6256 15,1-1-1248-15</inkml:trace>
  <inkml:trace contextRef="#ctx0" brushRef="#br0" timeOffset="113996.068">4015 14979 21823 0,'0'0'960'0,"0"0"208"0,2-9-928 0,-2 9-240 16,0 0 0-16,0 0 0 0,0 0 0 0,8 3 0 16,-8-3 0-16,9 11-160 0,-1 5 160 0,-4 0 0 15,-5 1 0-15,-1 0-128 0,-2 2 128 0,-1 2 0 16,1 2 0-16,-1 1 0 0,2 2 176 0,-5 0-48 15,1 1 0-15,0-2 0 0,5-1-128 0,-3-2 192 16,-1-3-192-16,3-2 192 0,3 1 112 0,1-3 16 0,1-3 16 0,-1-2 0 16,-1-10 64-16,4 9 16 0,5-4 0 0,0 0 0 15,-9-5-16-15,12-1 0 0,-3-1 0 0,4-2 0 16,5 1-96-16,0-3-32 0,2-1 0 16,-1-1 0-16,1 1-272 0,-1 1 128 0,1-2-128 0,0 2 0 31,0 2-224-31,1 3-160 0,-4 3-16 0,2 1-11504 0</inkml:trace>
  <inkml:trace contextRef="#ctx0" brushRef="#br0" timeOffset="114630.939">7004 15793 6447 0,'0'0'272'0,"-8"4"80"0,0 1-352 0,0 1 0 0,0 3 0 0,2 2 0 0,-2 3 3200 0,2 3 560 16,2 2 112-16,0 3 32 0,-2 0-2896 0,1 1-576 16,-1 1-112-16,2 2-32 0,-1 2-32 0,2-1-16 15,-4 4 0-15,3 2 0 0,1-2-240 0,-4 0 0 16,1-5 128-16,1 0-6784 15,-1-2-1344-15</inkml:trace>
  <inkml:trace contextRef="#ctx0" brushRef="#br0" timeOffset="115071.711">6847 16599 20271 0,'0'0'1792'0,"0"0"-1424"0,0 0-368 0,0 0 0 16,0 0 2672-16,0 11 464 0,0 3 80 0,0-3 32 15,0-1-3008-15,0 2-608 0,-1 6-112 0,0-3-32 0,0 0 384 0,-2-1 128 16,1 1 0-16,-2 2-144 0,-1 2 144 0,1-1 0 16,-3-1 0-16,0 0-128 0,-2 2 128 0,0-2 0 15,0 0 0-15,3-1 0 0,0-4 0 0,2-1 0 16,-1 1 0-16,4-1 0 0,5 0 0 0,-2-3 0 16,-2-8 0-16,0 0 0 0,7 9 128 0,1 1-128 15,1-4 128-15,1-3-128 0,1-1 288 0,3-1-16 16,2 1 0-16,0-5 0 0,-1-1 112 0,2-2 32 15,1 0 0-15,1-1 0 0,0 2-208 0,2-1-32 16,0 0-16-16,0 1 0 0,2 1-304 0,1-1-64 16,0 3-16-16,-1-1 0 15,-1 0-2144-15,0 0-448 0</inkml:trace>
  <inkml:trace contextRef="#ctx0" brushRef="#br2" timeOffset="119683.185">3861 17660 1839 0,'2'4'0'0,"-5"-2"160"0,1 0-160 0,-2 2 0 0,2-2 0 0,-2 1 0 16,1-1 1856-16,1-1 352 0,2-1 64 0,-2 2 16 16,2-2-1696-16,0 0-336 0,-4 0-64 0,0 2 0 15,4-2 384-15,-3 3 96 0,3-3 16 0,0 0 0 16,0 0 0-16,0 0 0 0,0 0 0 0,0 0 0 16,0 0-208-16,0 0-32 0,0 0-16 0,0 0 0 15,-2-15-128-15,5 1-32 0,0 1 0 0,1-5 0 16,0-2-16-16,0-3 0 0,3-3 0 0,-4-2 0 15,1-2 176-15,4-3 16 0,-1-2 16 0,1-1 0 16,0-4-16-16,2-2 0 0,0-3 0 0,1-7 0 16,1-4-80-16,0-1-32 0,-4-5 0 0,1 3 0 15,-2 2-176-15,2 0-32 0,-2-2-128 0,0 2 192 0,2 2-192 0,-2 5 0 16,-3 4 0-16,-2 9 0 0,0 5 128 16,0 4-128-16,1-1 0 0,-4 5 144 0,-3 5-144 0,0 4 128 15,1 3-128-15,1 2 128 0,-3 1-128 0,3 2 128 16,2 7-128-16,0 0 128 0,0 0 0 0,0 0-128 15,-5-1 192-15,5 1-64 0,0 0-128 0,-5 9 0 16,-5 1 0-16,6 2 0 0,2 2 0 0,-4 4 0 16,-1 2 0-16,0 2 0 0,6 4 0 0,-2 5 0 15,-6 4 0-15,2 4 0 0,4 1 0 0,0 3 128 16,-4 3-128-16,1 3 0 0,0 0 0 0,4 1 0 16,1-1 0-16,-2 3 0 0,-1 1 0 0,2-2 0 15,2-1 0-15,-2-3 0 0,-1-1 0 0,1-3 128 16,0 0-128-16,-1-2 0 0,-1-6 0 0,1-2 0 15,1-4 0-15,1-4 0 0,1-2 0 0,-2-5 0 0,-3-5 0 0,4-2 0 16,1-11 224-16,0 0-32 0,0 0-16 0,0 0 0 16,0 0 224-16,0 0 48 0,0-15 16 0,1-5 0 15,4-3-256-15,-1-3-48 0,0-1-16 0,-1-1 0 16,0-4-144-16,2 1 0 0,3-5 0 0,-1 0 0 16,-2-2 128-16,4-4-128 0,5-7 0 0,-3 0 128 15,-6 0-128-15,3 0 0 0,3-1 144 0,0-1-144 16,0-2 0-16,3 2 128 0,-3 2-128 0,3-1 0 15,0-1 0-15,-1 7 0 0,1 4 0 0,-1 5 0 16,1 6 0-16,-4 6 0 0,0 7 0 0,1 4 0 16,-3 1 0-16,0 4 0 0,-8 7 0 0,0 0 0 15,10 3 0-15,-2 3 0 0,-2 1 0 0,-1 7-192 16,-3 3 192-16,2 5 0 0,0 2 0 0,-1 7 0 16,1 7 0-16,-3 2 0 0,1 4 0 0,-1 0 0 0,-2 3 0 15,-1-1 0-15,-1-1 0 0,-1-2 0 0,1-6 0 0,-1 2 0 16,-2-1 0-16,-1 0 0 0,2-2 0 0,-3-4 0 15,1-5 0-15,0-5 0 0,2-2 0 0,2-3 0 16,1-5 0-16,-1-2 0 0,3-10 0 0,0 0 0 16,0 0 0-16,0 0 128 0,0 0 0 0,0 0 0 15,3-14 0-15,-1-4 0 0,4-5-128 0,-1-6 176 16,3-7-176-16,2-2 192 0,-3-1-192 0,3-2 0 16,-3 0 0-16,2-3 0 0,-4-3 0 0,3-1 0 15,-3-3 0-15,3-1 0 0,0-5 0 0,-1 8 0 16,1 6 0-16,0 9 0 0,1 6 0 0,-1 6 0 0,-2 4 0 0,1 7 0 15,-2 6 0-15,-5 5 0 16,0 0 0-16,8 10 0 0,-1 9-160 0,-3 4 160 0,-3 7-208 0,0 8 80 16,0 5 128-16,-2 2 0 0,-1 1 0 0,-2 1 0 15,-3 2 0-15,1 1 0 0,2 0 0 0,-5 5 0 16,-2 5 0-16,2-5 0 0,-3-7 0 0,-1-8-128 16,-1-7 128-16,-1-4 0 0,3-4 0 0,1-4 0 15,-1-5 0-15,2-5 144 0,1-5-144 0,9-6 0 16,0 0 352-16,-6-4-32 0,1-5-16 0,4-6 0 15,1-9-160-15,3-3-16 0,0-6-128 0,3-1 192 16,3-4-192-16,0-1 0 0,-1-3 0 0,1 1 0 16,3 1 0-16,1-1 0 0,-1-1 0 0,3 0 0 15,2 1 0-15,3 0 0 0,-2 0 0 0,1 4 0 16,-2 3 0-16,0 7 0 0,3 6 0 0,-4 6 0 16,-5 4-128-16,2 7 128 0,-1 6 0 0,-2 3 0 0,-5 4-144 15,1 4 144-15,0 5 0 0,-4 4-144 0,-2 2 144 0,-2 8 0 16,-2 4-144-16,-1 3 144 0,2 3-144 0,-2-1 144 15,-8 3-192-15,4 1 192 0,1 1-192 0,-5-1 192 16,-3-2-192-16,3-6 192 0,3-5 0 0,0-5 0 16,3-2 0-16,0-8 0 0,3-5 0 0,0-4 0 15,4-8 0-15,0 0 0 0,0 0 0 0,6-10 0 16,-1-6 0-16,6-8 0 0,0-4 0 0,4-3 0 16,0-6 0-16,5 0 0 0,-2 0 0 0,2 0 0 15,0 0 0-15,3 2 0 0,4 0 0 0,-1 1 0 16,1-1 0-16,2 2 0 0,2 2 128 0,-3 1-128 15,1-1 0-15,-4 5 144 0,1 6-144 0,-4 6 0 16,-5 4 0-16,0 4 128 0,-3 5-128 0,-3 1 0 0,-2 1 0 0,-9-1 0 16,4 11 0-16,-3 3 0 0,-3 1 0 0,-1 6 0 15,-7 2-144-15,0 4 144 0,-1-1 0 0,-3 3 0 16,-3 1-144-16,-3 1 144 0,0 2 0 16,-2-2-144-16,-4-3 144 0,2 0 0 0,-2-1 0 0,3-1 0 15,2 0 0-15,3-6 0 0,4-6 160 0,3-3-160 16,2-2 144-16,1-4-144 0,8-5 128 0,0 0-128 15,0 0 288-15,6-12-32 0,0-4 0 0,5-4 0 16,0-3-256-16,3-2 0 0,0-2 0 0,1 1 0 16,2 1 0-16,0-2 0 0,4 0 0 0,-1 1 0 15,0-1 0-15,3-1 0 0,0-2 0 0,2-1 0 16,2-1 0-16,1 3 0 0,3 3 0 0,-3 1 0 0,-3-1 0 16,-2 4 0-16,0 5 0 0,-1 2 0 0,-3 2 0 15,-3 4 0-15,-2 3 0 0,-3 2 0 0,-11 4-128 0,0 0 128 16,0 0 0-16,0 0-144 0,-2 16-48 0,-1 1-16 15,-7 2 0-15,-3 3 0 0,-3 3 80 0,-3 3 128 16,-1 3-208-16,-5 2 80 0,-3 1 128 0,4-3 0 16,0-3-144-16,2-1 144 0,-2-4 0 0,4-3 0 15,4-6 0-15,3-3 0 0,2-3 208 0,4-4-32 16,7-4-16-16,0 0 0 0,-4-11 320 0,5-2 64 16,2-3 16-16,2-5 0 0,4-7-400 0,1 0-160 15,1 0 128-15,3-2-128 0,1-7 0 0,1 1 0 16,-2 2 0-16,3 0 0 0,1 6 0 0,1 0 0 15,-4 1 0-15,2 4 0 0,-2 1 0 0,3 5 0 0,-3 5 0 16,-4 2 128-16,-2 0-128 0,-3 5 0 0,-6 5 0 16,0 0-176-16,0 0 176 0,-5 7-208 0,-2 2 80 15,-4 4 128-15,-5 3-256 0,0 4 64 0,-5 0 0 0,-3 0 16 16,-5 2 176-16,-1 1-192 0,1 3 192 0,-1-4-192 16,2-5 192-16,1 2 0 0,-3 0 128 0,0-4-128 15,2-3 192-15,-2-2-48 0,-1-4 0 0,2-2 0 16,2-1-144-16,2-2 128 0,2-2-128 0,1-1 128 15,3-2-128-15,0-1 128 0,4-5-128 0,0 2 128 16,0-1-128-16,3 1 0 0,3 4 0 0,2-1 128 16,-3 3-128-16,5-3 0 0,0-1 0 0,5 6 0 15,0 0 0-15,0 0 0 0,0 0-144 0,11-2 144 16,1 0-176-16,2-3 32 0,3 1 0 0,4-1 0 16,3-1 144-16,-2 0-128 0,2 2 128 0,1 0-128 0,5-3 128 15,0 1 0-15,-2 0 0 0,2 1-128 0,2-1 128 0,-3 1 0 16,-1-3 0-16,-5 0 0 0,-1 1 0 0,-4 2 0 15,1-1 0-15,-3 1 0 0,-3-1 0 0,1 2 0 16,0 0 0-16,-4 0 0 0,-10 4 0 0,0 0 0 16,6-4 0-16,-6 4 0 0,0 0 0 0,0 0 0 15,0 0 0-15,0 0 0 0,0-7 160 0,0 7-32 16,0 0-128-16,0 0 192 0,0 0-192 0,-2-6 0 16,2 6 0-16,0 0 0 0,0 0 0 0,0 0 0 15,-6-5 0-15,6 5 0 0,0 0 0 0,0 0 0 16,0 0 0-16,0 0 0 0,0 0 0 0,0 0 0 15,11-1 0-15,0 0 0 0,-5 0 0 0,5 1-128 16,0 0 128-16,2 0 0 0,-1 0 0 0,1 0 0 16,-1-2-128-16,0 0 128 15,5-3-1536-15,-6 2-256 0</inkml:trace>
  <inkml:trace contextRef="#ctx0" brushRef="#br2" timeOffset="128439.637">6154 15823 7359 0,'-11'2'320'0,"11"-2"80"0,-9 3-400 0,1-1 0 0,-2 2 0 0,4-1 0 15,6-3 1776-15,-9 5 272 0,9-5 48 0,-5 9 16 16,-3-2-1344-16,2 2-256 0,1-2-48 0,2 1-16 16,3-8 80-16,-4 10 16 0,0-2 0 0,4-8 0 0,0 8-272 0,0-8-48 15,0 0-16-15,0 0 0 0,0 0 80 0,0 0 16 16,0 0 0-16,0 0 0 0,11-4 208 0,-2-3 32 16,-1-5 16-16,-1-2 0 0,4-4 16 0,-4-1 0 15,1-2 0-15,-1-1 0 0,2-4-176 0,-1 1-16 16,0 0-16-16,0 2 0 0,-1 2-96 0,-1 3-16 15,3 3 0-15,-3 4 0 0,-1 3-48 0,-5 8-16 16,0 0 0-16,0 0 0 0,0 0 32 0,0 0 0 16,10 3 0-16,-10-3 0 0,4 12-32 0,1-1 0 15,-3 3 0-15,1 2 0 0,-1 3-192 0,-2-2 144 16,0 0-144-16,2 1 128 0,0-1-128 0,-2 0 0 0,-1-3 144 0,1-3-144 16,-1-2 0-16,1-9 128 15,0 0-128-15,0 0 0 0,0 0 160 0,0 0-32 16,8-7-128-16,1-5 192 0,-1-3 224 0,-2-4 32 15,1-3 16-15,-1-1 0 0,3-1-160 0,-1 1-48 0,2-1 0 0,0 2 0 16,1 0-256-16,0 3 128 0,1-2-128 0,-2 4 0 16,1 3 0-16,0 3 0 0,-2 1 0 0,0 3 0 15,-9 7 0-15,8-3 0 0,-8 3 0 0,10 5 0 16,0 3 0-16,-1 3 0 0,-2 3 0 0,-2 2 0 16,-1 2 0-16,1 1 0 0,-4 1 0 0,1 1 0 15,3 1 0-15,-3 1 0 0,-1 0 0 0,0-1 0 16,-1-3 0-16,0-2 0 0,0-4 0 0,1-2 0 15,2-2 128-15,-3-9-128 0,0 0 0 0,0 0 0 16,0 0 0-16,4-8 160 0,-1-6-160 0,2-5 128 16,2-3 64-16,0-2 16 0,-1-1 0 0,3 0 0 0,-1 0-208 0,-1-2 0 15,-1 0 128-15,1-1-128 0,0 0 0 0,-2-1 128 16,-2 1-128-16,2 0 0 0,1 1 0 0,-1 1 0 16,2 4 0-16,-1 6 0 0,-3 3 0 15,0 4 0-15,-3 9 0 0,0 0 0 0,0 0 0 0,6 8 0 16,-3 3 0-16,-2 6 0 0,1 4 0 0,-1 1 0 15,-2 1 0-15,0 4 0 0,0-1 0 0,0 3 0 16,0-1 0-16,0 1 0 0,0-2 0 0,1 0 0 16,0-2 0-16,0-2 0 0,1-2 0 0,-1-3 0 15,-1-4 0-15,1-3 0 0,0-11 0 0,0 0 0 16,0 0 0-16,0 0 0 0,0 0 0 0,8-11 0 16,-1-5 176-16,1-3-176 0,1-4 208 0,-1-1-64 0,2-3-16 0,1 1 0 15,-3-1-128-15,0 0 0 16,-4-2 144-16,5-4-144 0,-3-3 0 0,4-4 0 0,-1-1 0 0,1 0 0 15,0-1 0-15,-1 4 0 0,-3 4 0 0,1 6 128 16,0 2-128-16,-2 7 0 0,-3 3 0 0,3 6 0 16,-5 10 0-16,0 0 0 0,0 0 0 0,5 8 0 15,0 3 0-15,-1 4-208 0,-2 4 80 0,0 4 128 16,1 5-144-16,0 4 144 0,-2 3 0 0,-1 3 0 16,0 3 0-16,2 2 0 0,5-1 0 0,-3 1 0 15,-3-2 0-15,-1 0 0 0,0-3 0 0,-1-1 0 16,-1-1 0-16,0-3 0 0,-3-4 0 0,2-7 0 15,1-3 0-15,-3-4 0 0,1-4 0 0,4-11 0 16,0 0 0-16,0 0 0 0,0 0 0 0,0 0 0 0,2-9 240 0,0-6-48 16,2-6-16-16,-2-3 0 0,1-4-48 0,2 0-128 15,-2-3 192-15,1-1-64 0,-1-3-128 0,0 1 0 16,0-4 0-16,-1-3 128 0,-3-3-128 0,2-2 0 16,4-2 0-16,-4 2 0 0,0 1 0 0,1 4 0 15,1 2 0-15,3 5 0 0,-4 3 0 0,0 5 0 16,-1 3 0-16,2 5 0 0,-1 4 0 0,-1 5 0 15,-1 9 0-15,0 0 0 0,0 0 0 0,0 0 0 16,5 12 0-16,-1 5 0 0,1 4-224 0,-1 2 80 16,-1 1 16-16,-2 4 0 0,2 8 128 0,1 2 0 15,-3 6 0-15,0 3 0 0,0-1 0 0,-1 1 0 16,-1-1 0-16,-3 0-128 0,-1 1 128 0,-4-2 0 16,3-2 0-16,-3-3 0 0,0-2 0 0,-2-6 0 15,3-7 0-15,1-2 0 0,-2-2 0 0,1-5 128 16,0-3-128-16,2-7 0 0,1-1 144 0,-2-4-144 0,0-2 192 15,2-5-192-15,0-4 272 0,1-4-48 0,-1-7-16 0,3-1 0 16,1-4-208-16,0-2 144 0,0-3-144 0,2-2 128 16,3-1-128-16,1-1 0 0,-2-4 0 0,1 1 0 15,0-3 0-15,-1-1 0 0,-1-2 0 0,2 0 0 16,0 0 0-16,3 5 0 0,0-2 0 0,1 7 0 16,-5 3 0-16,2 5 0 0,1 1 0 0,-2 6 0 15,-1 5 0-15,-3 4 0 0,0 10 0 0,0-7 0 16,0 7-160-16,0 0 160 0,0 0 0 0,0 0-144 15,5 8 144-15,0 3-192 0,-5 3 192 0,1 3-192 16,0-1 192-16,0 6-128 0,-2 0 128 0,0 4-128 0,-1 4 128 16,-4 4 0-16,2 3 0 0,-1 4 0 0,-2 1 0 15,0 1 0-15,-1-1 0 0,0-1 0 0,-6-1 0 0,3-1 0 16,0-4 0-16,1-1 0 0,-1-5 0 0,2-4 0 16,-1-4 0-16,1-4 0 0,0-1 0 0,2-5 0 15,2-2 0-15,5-9 0 0,0 0 128 0,-8 2-128 16,8-2 128-16,-4-8-128 0,2-2 0 0,1-6 144 15,-3-6-144-15,2 0 0 0,0 1-176 0,2 0-144 16,3-1-16-16,-2 4-16 16,0 3-1616-16,-1 3-320 0,-1 3-64 0</inkml:trace>
  <inkml:trace contextRef="#ctx0" brushRef="#br2" timeOffset="129354.664">6332 15722 911 0,'-16'11'0'0,"3"-4"0"0,-2 0 0 0,2 0 0 16,3 2 3296-16,-2 0 576 0,1 1 112 0,1 0 32 15,2-3-3104-15,3 2-608 0,-2 0-128 0,2 0-32 0,0-1 432 16,0-2 96-16,5-6 16 0,-2 8 0 0,2-8-384 0,0 0-80 16,0 9-16-16,0-9 0 0,0 0 64 0,0 0 16 15,0 0 0-15,0 0 0 0,9-3-64 0,1 0-16 16,1-6 0-16,1-3 0 0,2-4 64 0,1-3 16 15,2-2 0-15,2-3 0 0,2-2-32 0,3-2 0 16,4-3 0-16,-3 2 0 0,2-3-96 0,-1 1-32 16,0 0 0-16,1-2 0 0,-4 1 0 0,1 0 0 15,1-1 0-15,-1 4 0 0,-4 3 0 0,-2 4 0 16,-3 5 0-16,0 2 0 0,-2 4-128 0,-5 8 0 16,-8 3 0-16,0 0 128 0,2 10 0 0,-5 4 0 15,-4 6 0-15,-4 4 0 0,0 6-128 0,-3-1 0 16,-4 1 0-16,-2 3 0 0,0 3 0 0,-3-2 208 15,2-2 0-15,1 1 0 0,0 1 96 0,1 1 16 16,-1-1 0-16,-2-1 0 0,1-2 0 0,3-4 0 0,-3-1 0 0,1-4 0 16,1-5-64-16,4-3 0 0,2-3 0 0,4-4 0 15,3-3 96-15,6-4 16 0,0 0 0 0,-4-5 0 16,4-5 784-16,2-4 176 0,6-6 16 0,3-3 16 31,2-6-1936-31,4-2-384 0,2-3-64 0,3-2-32 0,4-4 816 0,-1 1 240 16,0-1 0-16,-1 0 0 0,2-3 0 0,-1-1 0 0,-1-4 0 0,3-1 0 15,-4-2 0-15,1 4 0 0,-2 4 0 0,-1 6 0 16,-2 4 0-16,-2 6 0 0,-1 7 0 0,-2 5 0 16,-2 6 0-16,-4 5 0 0,-8 4 0 0,0 0 0 15,10 10-176-15,-6 3 176 0,-1 5-128 0,-4 5 128 0,-3 6 0 16,-3 4 0-16,-1 3 0 0,3 3 0 0,-3 4 0 0,2 2 0 16,-6 0 0-16,1-2 0 0,0-4 0 0,-2-1 0 15,-1-3 0-15,1-2 0 0,2-2 0 16,2-6 0-16,-2-5 0 0,3-4 0 0,2-4 160 0,1-5-32 15,5-7-128-15,0 0 192 0,0-9 256 0,2-5 32 16,1-4 16-16,0-4 0 0,3-5-304 0,-1 0-48 16,2-4-16-16,0 0 0 0,-1 0-128 0,2-2 0 15,-3-2 0-15,5-3 0 0,-1-1 0 0,1-2 0 16,-1 0 0-16,-1 1 128 0,2 4-128 0,-2 6 0 16,0 5 0-16,-1 4 0 0,2 5 0 0,-2 8 0 15,-3 1 0-15,-4 7 0 0,10 3-208 0,0 8 80 0,-2 6 128 16,-1 8-208-16,0 4 32 0,0 6 16 15,-3 5 0-15,3 4 0 0,-1 2 160 0,-1 1 0 0,-1 3 0 0,-2-1 0 16,-2 1 0-16,0-1 0 0,-3 1 0 0,-3-4 0 16,-1-3 0-16,-1-7 0 0,-1-5 0 0,1-6 0 15,2-4 0-15,1-6 0 0,2-5 128 0,3-10-128 16,0 0 144-16,0 0-144 0,-2-6 192 0,1-6-192 16,1-6 0-16,0-3-224 0,1-2 16 0,-1-1-14288 15</inkml:trace>
  <inkml:trace contextRef="#ctx0" brushRef="#br2" timeOffset="131991.283">6881 15091 11055 0,'0'0'480'0,"0"0"112"0,0 0-464 0,0 0-128 15,-8-1 0-15,8 1 0 0,-10 3 800 0,2 2 144 16,-6 1 16-16,2 3 16 0,-1 3-576 0,-1 4-112 15,-2 1-32-15,0 4 0 0,-1-1 432 0,0 2 80 16,-1 2 0-16,-1 5 16 0,-4 5-192 0,0 2-32 0,-1 0-16 0,0 3 0 16,-4 0-224-16,-1 1-32 15,-1 0-16-15,0-2 0 0,3-2-16 0,-2 2-16 0,2-4 0 0,-2-1 0 16,3-3 336-16,3-3 80 0,1-2 16 0,4-1 0 16,1-6-128-16,3-2-32 0,4-5 0 0,1-3 0 15,2-1-224-15,2-3-48 0,5-4-16 0,0 0 0 16,0 0 256-16,0 0 48 0,5-11 16 0,0-3 0 15,3-2-240-15,3-3-48 0,2-1-16 0,1-1 0 16,-3-4-240-16,4 0 0 0,0-2 0 0,2 2 0 16,4 0 0-16,-2-2 0 0,1 1 0 0,1-1 0 15,-2 1 0-15,1 0 0 0,-2-2 0 0,2-2 0 16,-2 0 0-16,0-1 0 0,-1 2 0 0,-1 0 0 16,1-1 0-16,-3 1 0 0,-1 5 0 0,-1 4 0 0,-4 5 0 0,1 2 0 15,0 3 0-15,-4 3 0 0,-5 7-144 16,0 0 144-16,0 0 0 0,0 0-144 0,0 0 144 0,-6 14-208 15,-3 3 80-15,-3 3 128 0,-1 2-160 16,-2 3 160-16,-2 0 0 0,-3 4-144 0,-2 2 144 0,-1 2 0 16,-1-2 0-16,-5 2 0 0,-4 1 0 0,0 2 0 15,1 4 0-15,0-4 128 0,-2-2-128 0,1-2 128 16,2 1-128-16,3-5 128 0,1-2 0 0,5-5 0 16,1-5 0-16,6 0 0 0,4-5 16 0,0-3 16 15,3 0 0-15,8-8 0 0,0 0-160 0,0 0 128 16,0 0-128-16,0 0 128 0,0 0-128 0,0 0 0 15,0 0 144-15,0 0-144 0,9-5 0 0,2 0 0 16,-3-4 0-16,2 3 0 0,1-2 0 0,-3 0 0 0,3 1 0 0,2-1-128 16,-2-1 128-16,2-1 0 0,1 0-144 0,-1 0 144 15,-2 1 0-15,0 1 0 0,-1 0-144 16,0 0 144-16,-2 0 0 0,-1-1 0 0,1-1 0 0,1 0 0 16,-1 0 0-16,-1-2 0 0,0-3 0 15,2-1 0-15,2 1 0 0,-2-1 0 0,2 0 0 0,-4-1 0 16,3-3 0-16,1-2 0 0,-2-2 0 0,2-1 0 15,2 1 0-15,1-4 0 0,-3 0 0 0,3-2 0 16,0 0 128-16,0 0-128 0,1-2 0 0,-1 0 0 16,0 2 0-16,0 4 0 0,-3 2 0 0,0 2 0 15,0 1 0-15,-2 3 0 0,-1 4 0 0,-1 3 0 16,-2 2 0-16,-5 9 0 0,3-7 0 0,-3 7 0 16,0 0 0-16,0 0 0 0,0 0 0 0,-3 9-160 15,-4 1 160-15,1 5-160 0,-2 4 160 0,-2 2-160 16,-2 1 160-16,-1 2 0 0,-2 4 0 0,-3 3 0 15,-2 3 0-15,-2 0 0 0,-2-1 0 0,0 0 0 0,-3 1 0 0,-1 0 0 16,-6-1 0-16,1 2 0 0,0-1 0 0,-1 1 192 16,-1 2-64-16,2 1 0 0,-2 2 0 0,2-4 0 15,2-5 0-15,2 2 0 0,-1-2-128 0,4-4 144 16,-1-1-144-16,3-2 160 0,1-4-160 0,4-1 0 16,-1-1 0-16,6-4 128 0,3-4-128 0,1-2 0 15,5-4 0-15,5-4 0 0,-7 6 160 0,7-6-160 16,-5-6 192-16,5 6-192 0,3-7 208 0,4-3-64 15,-2-6-16-15,3 2 0 0,-1-1-128 0,6-4 0 16,2-1 0-16,0 0 0 0,2-2 0 0,3-1 0 16,3-2 0-16,0-3 0 0,2-2 0 0,-2 0 0 15,3-1 0-15,2 0 0 0,2 0-128 0,1 1 128 0,1 0 0 16,-1 2 0-16,1 3 0 0,-1 0 0 0,-2 0 0 16,-3 3 0-16,2 2 0 0,-3 3 0 0,-3 2 0 0,-2 2 0 15,-3 3 0-15,-5 2 0 0,-1 1 0 0,-1 4 0 16,-2 1 0-16,-8 2-144 0,0 0 144 0,0 0 0 15,7 8-176-15,-6 2 176 0,-1 2-160 0,-6 0 160 16,-1 0 0-16,-2 3 0 0,-1 3 0 0,-4 2 0 16,-4-1 0-16,-3 3 0 0,-2 0 0 15,-2 6 0-15,-3 1 0 0,2-1 0 0,-3 1 0 0,2 0 0 16,-2 1 0-16,3 0 0 0,0-4 0 0,4 0 0 16,1-4 0-16,3-3 0 0,1-2 0 0,3-3 0 15,2-2 0-15,3-3 0 0,2-5 0 0,7-4 0 16,0 0 160-16,0 0-160 0,0 0 128 0,0-9-128 0,6-7 192 0,3-1-32 15,3-3-16-15,3-7 0 0,1-3-144 0,3-2 0 16,3-1 0-16,4 1 0 0,0 0 0 0,4-1 0 16,-3-1 0-16,3 0 0 0,0 0 0 0,1-2 0 15,0-1 0-15,4-3 0 0,-2-1 0 0,-2 3 0 16,1 1 0-16,0 2 0 0,-1-1 0 0,0 3 0 16,-3 5 0-16,1 0 0 0,-1 3 0 0,-4 3 0 15,-6 2 0-15,2 5 0 0,0 3 0 0,-3 2 0 16,-8 1 0-16,2 3 0 0,0 5 0 0,-1-1 0 15,-1 0 0-15,-9 2 0 0,0 0 0 0,0 0-144 16,0 0 144-16,9 5 0 0,-9-5-144 0,0 0 144 16,0 0 0-16,2 11-144 0,-3 0 144 0,-3-1 0 15,-1-1 0-15,2 0 0 0,1 1 0 0,-3 1 0 0,-3 1 0 16,-1 1 0-16,-2 1 0 0,-2 3 0 16,2 1 0-16,0 0 0 0,1 0 0 0,-2 2 0 0,-1-1 0 0,1 2 128 15,2 2-128-15,3 3 0 0,-2 0 0 0,-1 2 128 16,3-3-128-16,0 1 0 0,1-4 0 0,2-5 0 15,-2-3 0-15,2-1 128 0,2-1-128 16,-2-2 0-16,4-10 0 0,-1 9 0 0,1-9 0 0,0 0 0 16,1 11 0-16,-1-11 0 0,0 0 0 0,3 9 128 15,-3-9-128-15,0 0 0 0,0 0 128 0,0 0-128 16,0 0 0-16,0 0 128 0,5 5-128 0,-5-5 0 16,0 0 0-16,6 10 0 0,-1 0 0 0,-2 1 0 15,2 1 0-15,-1 3 0 0,0 1 0 0,-3 0 0 16,0 1 0-16,-1 3 0 0,0 2 0 0,0 0-128 0,1 1 128 15,-1 1 0-15,-1 0 0 0,0 1 0 0,0-1 0 16,-3-2 0-16,1-1 0 0,0-1 0 0,-2-2 0 0,1 0 0 16,-1-3 0-16,1-2 0 0,1 0 0 0,-3-1 0 15,3 0 0-15,-1-3 128 0,4-9-128 16,-6 6 0-16,6-6 0 0,-3 7 0 0,3-7 0 0,0 0 128 16,0 0-128-16,0 0 0 0,0 0 0 0,0 0 0 15,0 0 0-15,0 0 128 0,0 0-128 0,0 0 0 16,0 0 0-16,0 0 0 0,0 0 0 0,0 0 0 15,0 0 128-15,0 0-128 0,0 0 0 0,0 0 144 16,-8-4-144-16,1 1 0 0,7 3 128 0,-8-2-128 16,-2 0 0-16,-1 0 0 0,2-2 0 0,-2 3 0 15,-2 1 128-15,-3 0-128 0,-1-1 0 0,-3 0 160 0,-2 1-160 16,0 2 128-16,0 1-128 0,-4 0 128 0,-1-3-128 0,3 4 128 16,1 4-128-16,2-3 0 0,-3-1 0 0,2 0 0 31,2-1-1536-31,2 2-176 0</inkml:trace>
  <inkml:trace contextRef="#ctx0" brushRef="#br2" timeOffset="133079.905">4486 16347 13935 0,'-24'7'608'0,"9"-5"144"0,0-2-608 15,2 2-144-15,2 2 0 0,-2-2 0 0,-1 1 448 0,3 0 48 0,4 1 16 0,-3 1 0 16,0 0-160-16,3 0-32 0,0 2 0 0,3-3 0 16,4-4-96-16,0 0-32 0,-5 8 0 0,5-8 0 15,0 0 64-15,0 0 0 0,0 0 0 0,0 0 0 16,6 4 112-16,4-3 16 0,2-4 16 0,3-1 0 16,2-1-96-16,2-3-32 0,8 0 0 0,1-3 0 15,3-1-16-15,2 1-16 0,2 2 0 0,2-2 0 16,0-5 0-16,-1 2 0 0,1 0 0 0,-2 1 0 15,1-2 144-15,4 1 48 0,-2 0 0 0,2 0 0 16,-4 3-144-16,2 3-32 0,-2 4 0 0,-3 2 0 0,-2-1-256 0,-4 1 160 16,-5-1-160-16,-2 2 128 0,-1 2-128 0,-6-1 0 15,-3-1 0-15,-10 1 0 0,7 8-272 0,-7-8 16 16,0 0 0-16,0 0 0 0,-11 9-112 0,-1 1-16 16,-2-3 0-16,-4 1 0 0,-2-1 144 0,-5 2 32 15,2-1 0-15,-5 1 0 0,-3 0 208 0,-1-1 0 16,-1-1 0-16,-3 3 0 0,2 2 0 0,-1-1 0 15,2-1 0-15,-3-1 0 0,0-1 0 0,1 2 0 16,-4 2 192-16,2-1-192 0,-1-2 208 0,1 2-64 16,1 2-16-16,4-1 0 0,3 2-128 0,3-3 128 15,2-3-128-15,4 1 128 0,4 1-128 0,5-4 0 16,4-3 0-16,7-3 0 0,0 0 0 0,0 0 128 16,0 0-128-16,12-4 0 0,2-5 144 0,5 2-144 0,4-3 160 0,5-1-160 15,4-1 0-15,6-3 0 0,-3 0 0 0,6 1 0 16,-2 1 0-16,4-1 0 0,0-2 0 0,3-1 0 15,2-3 0-15,-2 1 128 0,-2-1-128 0,0 3 0 16,2 4 0-16,-4 3 0 0,-6 1 128 0,-5 3-128 16,-5 2 0-16,-3 0 0 0,-6-1 128 0,-4 5-128 15,-3 5 0-15,-2-1 0 0,-8-4 0 0,0 0 0 16,-5 11 0-16,-4 0 128 0,-4 0-128 0,-3 2 0 16,-3-1 272-16,-5 1-32 0,-4 2-16 0,-4 2 0 15,-3 0 128-15,1 3 32 0,-1-4 0 0,-2 0 0 16,0 3-48-16,4-1 0 0,1 0 0 0,3-3 0 0,1-4-192 15,5 0-144-15,1 0 192 0,4-2-192 16,4-3 128-16,3-3-128 0,3 0 0 0,8-3 0 0,0 0 0 0,0 0 0 16,-1-4 0-16,1 4-192 15,8-4-560-15,5-3-96 16,4-3-32-16,1-1 0 0,4-2 464 0,2-1 96 0,3-1 0 0,1 0 16 0,0-1 304 0,3 3-192 16,1 1 192-16,-6 3-160 0,-4 4 160 0,-4 2 0 15,-3 3-144-15,-3 3 144 0,-2 5 0 0,-4 5 0 16,-6 7 0-16,-6 4 0 0,-4 3 272 0,-6 6 128 15,-7 7 32-15,-4 2 0 0,-1 6 32 0,-9-1 16 16,-1 6 0-16,-5-1 0 0,-1 0-96 0,-5 0-32 16,-6 1 0-16,-4 3 0 15,-2 5-1120-15,-2-3-240 0,1-1-32 0,-1-7-10144 0</inkml:trace>
  <inkml:trace contextRef="#ctx0" brushRef="#br2" timeOffset="137462.209">22921 8480 15775 0,'0'0'704'0,"7"-7"128"0,-2 1-656 0,2-1-176 16,0 1 0-16,0-2 0 0,2-2 0 0,-1 2 0 15,-2 2 0-15,0-2 128 0,-1-1 256 0,-1 0 64 16,-2 2 0-16,-2 7 0 0,0 0 464 0,2-9 112 16,-1 0 0-16,-1 1 16 0,0 8-112 0,-1-8-32 15,-2-1 0-15,0 0 0 0,-4 0-96 0,-1 0-32 16,-1 2 0-16,2 1 0 0,-3 2-112 0,0-2-16 16,0 0-16-16,-2 0 0 0,0 5-240 0,-4 0-32 15,1 0-16-15,-3 1 0 0,-1 1-144 0,-3 1-16 16,-1 1-16-16,-1 3 0 0,1 1-160 0,0 1 128 15,-3 2-128-15,-2 0 128 0,2-1 32 0,2 0 0 0,-3 3 0 0,3 0 0 16,1-1 0-16,0 0 0 0,1 2 0 16,1 1 0-16,-1 2 16 0,1 1 0 0,0 3 0 0,1 0 0 15,0 0-48-15,2 0-128 0,-2 4 192 0,1-2-64 16,-4 2-128-16,6-2 192 0,2 4-192 0,3 0 192 16,5-1-192-16,-3 0 0 0,-3 1 0 0,-1 0 0 15,2 0 0-15,2 2 128 0,-2 1-128 0,3-1 192 16,2-3-64-16,-1 5 0 0,1 4 0 0,2-3 0 15,1-10-128-15,0 3 160 0,2 4-160 0,1-1 160 16,1 1-32-16,2-5 0 0,0-5 0 0,4 3 0 16,2 1-128-16,0-2 160 0,2-3-160 0,1-1 160 15,4 0-32-15,0-1 0 0,0 4 0 0,1-5 0 16,-6-3 0-16,4 0-128 0,6 0 192 0,-2 0-64 16,3 2-128-16,0-2 192 0,0-2-192 0,1-2 192 0,0 1-192 0,-2 0 192 15,2 0-192-15,-1-5 192 0,0-1-64 16,0-1-128-16,1 1 192 0,1-2-64 0,1-3 0 0,3 1-128 15,-2 1 192-15,1-3-64 0,2-4 0 0,-2 2 0 16,4 2 0-16,-2-5 0 0,1-4-128 0,-2-1 192 16,1 0-192-16,-4 1 192 0,0 0-192 0,3-1 0 15,-3-2 0-15,0 1 128 0,-3 0-128 0,2-2 0 16,2 2 144-16,1-2-144 0,-4 1 0 0,-3-2 0 16,0 0 0-16,-1 0 128 0,-2-1-128 0,2-1 0 15,-3 0 0-15,2-2 0 0,-1-3 0 0,-1 1 144 16,-4 0-144-16,0-3 0 0,0-3 192 0,-3 1-64 15,-2 0 0-15,-1 3-128 0,1 1 0 0,-2-2 0 0,0 0 0 16,-2-1 0-16,-1 0 0 0,-1 2 0 0,-2 2 0 0,-2-1 0 16,-2-3 128-16,-2 4-128 0,0 2 0 15,-5 2 0-15,-2 2 0 0,0-2 0 0,1-1 0 0,-1 2 0 16,-2 4 0-16,3 1 0 0,2-2 0 0,-2 2 0 16,-3 1 0-16,-1 1 0 0,-1-1 0 0,0 4 0 15,-3-2 0-15,2 3 0 0,1-2 0 16,2 3-144-16,-1 3 144 0,1-2 0 0,-2 0-144 0,0 0 144 15,2 6 0-15,-4-1-144 0,1 0 144 0,1 1 0 16,1 1-128-16,-4 0 128 0,0 2 0 0,0-1 0 16,0 1 0-16,3 0-128 0,3 1 128 0,0 0 0 15,-2 0 0-15,0 1 0 0,1-3 0 0,0 2 0 16,-2 2 0-16,1 1 0 0,2-1 0 0,0 3 0 16,0 1-128-16,0 1 128 0,0 1 0 0,1-2 0 0,-1 1 0 0,0 1-128 15,-3 1 128-15,1 3 0 0,2 0 0 16,-2 2 0-16,-2-1 0 0,1 2 0 0,-2 2 0 0,1 1 0 15,2 2 0-15,2-1-160 0,-1-1 160 0,4 1 0 16,3 4 0-16,0-3 0 0,-1-1 0 0,0 0 0 16,1 0 0-16,2 1-128 0,-1 3 128 0,1 0 0 15,4-3 0-15,-1 2-128 0,2 2 128 0,2 1 0 16,2-2-144-16,2 0 144 0,2-1 0 0,2 1 0 16,4 0 0-16,-2 0 0 0,1-2-144 0,1-2 144 15,-2 1 0-15,4 0 0 0,4-4 0 0,-2-1 0 16,-1-2 0-16,1-1 0 0,0 1 0 0,2-2 0 15,-1-3 0-15,1 0 0 0,-2 0 0 0,1 1 0 16,2 0 0-16,0 1 0 0,0-6 0 0,0-1 0 0,2-4 0 16,0 2 0-16,0 2 0 0,1-1 0 0,4-2 0 0,-2-1 0 15,3-3 0-15,-1-3 0 0,-2-2 0 16,4-2 0-16,-1-1 0 0,3 0 144 0,-2 0-144 0,1-2 128 16,0-2-128-16,-3 0 0 0,-2-2 144 0,-2-1-144 15,1 0 0-15,-3 0 128 0,1-1-128 0,0 1 0 16,1-1 0-16,-2 0 144 0,0-4-144 0,1 0 0 15,0 0 128-15,-5 1-128 0,2-1 0 0,-4-4 0 16,-1-3 0-16,3 2 0 0,1 2 0 0,-2-4 0 16,-3 1 128-16,0-1-128 0,3-2 0 0,-3 0 0 15,0 0 128-15,-2 1-128 0,-4 1 0 0,0 0 0 16,1 1 128-16,-4 1-128 0,-1-1 0 0,-1 2 0 16,0-2 128-16,-2 3-128 0,-4 1 0 0,1 1 0 0,1 1 0 15,-5 1 0-15,0-2 0 0,-2 5 0 0,2 3 0 0,-2-2 0 16,-4-2 0-16,2 1 0 0,2 1 128 0,-4 2-128 15,-2 2 0-15,-2-1 0 0,-2-2 0 16,2 2 0-16,2 0 0 0,-1 2 0 0,-1 1 0 0,0 1 0 16,1-1 0-16,-1 0 0 0,0 1 0 0,0 2 0 15,-3 1 0-15,0 1 0 0,0-3 0 0,-1 2 0 16,-1-1 0-16,2 3 0 0,0-1 0 0,-2 0 0 16,-1 0 0-16,1 2 0 0,0 4 0 0,0 2 0 15,-4 2-128-15,4-1 128 0,1 1 0 0,0 0 0 16,0 1-160-16,1 1 160 0,1 2 0 0,1 0 0 15,-3-1 0-15,2 2 0 0,-2 2-128 0,0 2 128 16,-2 0 0-16,3 1 0 0,-1-1 0 0,4 1 0 0,3-1 0 16,0 5 0-16,-2 4-160 0,2 0 160 0,0-1 0 15,0 5-144-15,-1 0 144 0,2 3 0 0,0 2 0 16,3-2 0-16,4-2 0 0,-1-3 0 0,0 0 0 0,2 1-128 16,4-1 128-16,-1 1 0 0,0-3-144 0,2 0 144 15,1 2 0-15,1 3 0 0,2 2 0 0,2-2 0 16,0-2-144-16,0 0 144 0,4-1 0 15,0-2 0-15,-1-2-128 0,3 0 128 0,2 0 0 0,3-1 0 16,1 1 0-16,0-4-128 0,-1 0 128 0,0 0 0 16,1 0 0-16,1 0 0 0,5-3 0 0,2 0 0 15,-1-3 0-15,-1 2 0 0,0 0 0 0,2-3 0 16,-3-7 0-16,3 2 0 0,-2 4 0 0,2-2 0 16,-2-5 0-16,3-2 0 0,-1-2 0 0,2 0 0 15,3 4 0-15,0-3 0 0,1-2 0 0,-1-1 0 0,1 0 128 16,4-6-128-16,-1-3 0 0,-1 0 0 0,-2-2 128 0,0 0-128 15,-3-2 0-15,-1 0 144 0,-2 1-144 0,-2-3 0 16,2 2 0-16,-2-1 128 0,3 2-128 0,-1-2 0 16,2-4 0-16,-3 0 0 0,-2 1 0 0,0-1 128 15,0 1-128-15,1-7 0 0,-2-3 0 0,1 2 0 16,-3 2 128-16,-3-1-128 0,1-2 0 0,-1 1 160 16,-4 2-160-16,-1 0 160 0,0 2-160 0,-3 1 0 15,1-1 0-15,-2-1 0 0,-1-2 0 0,1-1 0 16,-4-3 0-16,0 0 0 0,-2 0 0 0,-1-3 0 15,-2-1 0-15,-3 3 128 0,0 3-128 0,-2 2 0 16,0 1 0-16,0 1 0 0,-3 3 0 0,-3 4 0 16,-1 1 0-16,0 2 0 0,-1-1 0 0,-1 3 0 15,-8 2 0-15,4 0 0 0,5 0 0 0,-6 1-176 0,-2 0 176 0,-2 3-192 16,3-2 192-16,-2 2 0 0,0 2-144 0,1-1 144 16,0 3 0-16,1 0 0 0,-1 0-144 0,0 3 144 15,-6 2 0-15,3 1 0 0,-1 1 0 0,-3 0 0 16,-3 0-128-16,4-1 128 0,3 1 0 0,-1 3 0 15,-3 3 0-15,2 2-128 0,2 1 128 0,1 0 0 16,2-4 0-16,-1 2 0 0,3 2 0 0,-2 0 0 16,-1 1 0-16,0 1-128 0,-2 5 128 0,1-2 0 15,3-3 0-15,-1 3 0 0,-2 2-128 0,1 3 128 16,7 0 0-16,0 3 0 0,-2 0 0 0,1 1 0 16,-1 4 0-16,2 0 0 0,3-1 0 0,2 0 0 15,-1 1-128-15,4 0 128 0,3 0 0 0,0 2 0 16,1-3-144-16,1 2 144 0,4-2 0 0,1 3-144 15,0 3 144-15,2-3 0 0,3-3 0 0,0-1-128 0,3-1 128 16,0 0 0-16,0-3-144 0,3-3 144 0,5-4 0 16,0 1 0-16,5 3 0 0,1-2 0 0,-4-9-128 0,3 3 128 15,3 1 0-15,0-1 0 0,4 0 0 0,-1-3 0 16,2-5 0-16,-3-1 0 0,-1 2 0 0,3-2 0 16,-3-1 0-16,0-1 0 0,1-1 0 15,-1-1 0-15,1-2 0 0,2 0 0 0,2 0 0 0,-4-2 0 16,0-8 0-16,1 2 128 0,1 3-128 0,0-1 0 15,3-4 0-15,-3-2 128 0,-1-3-128 0,-1-1 0 16,-2-3 144-16,1 1-144 0,-1 4 0 0,-1-2 144 16,0-2-144-16,0-1 0 0,1-7 128 0,-1 2-128 0,-1 1 0 0,-1-1 0 15,-4-1 0-15,-1-1 0 0,0-2 128 0,-2 4-128 16,1 3 0-16,-4 0 0 0,0-1 0 16,-2-5 0-16,-3-3 176 0,-3-3-176 0,-1-3 160 0,-3 0-160 15,-4-2 128-15,-2-2-128 0,-4-4 0 0,0 3 0 16,-1 2 128-16,0 2-128 0,-3 3 0 0,1 5 144 15,3 3-144-15,-4 5 0 0,-5 3 0 0,0 3 0 16,0 1 0-16,-1 3 0 0,-1 2 128 0,3 4-128 16,1 0 0-16,-1 5 0 0,1 0 0 0,-1 0 0 15,2 0-256-15,1 3 32 0,-3 2 0 0,4 2 0 16,1-1-1472 0,1 4-288-16,4 0-64 0,0 1-8128 0,9-10-1600 0</inkml:trace>
  <inkml:trace contextRef="#ctx0" brushRef="#br0" timeOffset="146313.53">20859 9314 15135 0,'0'0'672'0,"0"0"144"0,0 0-656 0,-5-4-160 15,5 4 0-15,-8-2 0 0,8 2 432 0,-6 0 48 16,6 0 16-16,0 0 0 0,-9 0 192 0,9 0 32 15,-6 4 16-15,6-4 0 0,-9 0 0 0,9 0 0 16,0 0 0-16,0 0 0 0,0 0 16 0,0 0 0 16,0 0 0-16,0 0 0 0,0 0-128 0,0 0-32 15,0 0 0-15,0 0 0 0,0 0 96 0,0 0 16 16,11 6 0-16,1 0 0 0,-2-4-96 0,2-2-16 16,0 0 0-16,5-1 0 0,5-4-144 0,1 4-16 15,0-1-16-15,2-1 0 0,3-2-48 0,1 1-16 16,-1 0 0-16,0 0 0 0,1 1 32 0,0-1 0 15,-1 2 0-15,2-1 0 0,-1 0-384 0,-2 1 0 0,-1 2 0 0,2 0 128 16,1 0-128-16,-3-1 0 0,0-2 0 16,0 4 128-16,-3 4-128 0,-1-2 0 0,-6-1 128 0,0 1-128 15,-2-1 128-15,-3 0-128 0,-1 0 160 0,0-2-160 16,-10 0 192-16,7-1-64 0,-7 1-128 0,9 0 192 16,-9 0-64-16,0 0-128 0,0 0 176 0,0 0-176 15,0 0 208-15,0 0-64 0,0 0-16 0,0 0 0 16,0 0 32-16,0 0 0 0,0 0 0 0,0 0 0 15,0 0-160-15,0 0 128 0,0 0-128 0,0 0 128 16,-7-3-128-16,-1-1 0 0,2 0 0 0,6 4 0 16,-8 0-432-16,0 0-16 15,-1-1 0-15,9 1 0 0,-10-3-2096 0,0 2-416 0,0 2-96 0</inkml:trace>
  <inkml:trace contextRef="#ctx0" brushRef="#br0" timeOffset="146785.037">20809 8978 20095 0,'0'0'896'0,"-6"0"176"0,6 0-864 0,0 0-208 0,0 0 0 0,0 0 0 15,0 0 0-15,0 0 0 0,-2 8 0 0,2-8 0 16,0 0 160-16,0 0 96 0,12-4 0 0,3 4 16 15,2 2 336-15,0 0 64 0,1-2 16 0,4 2 0 16,0 1-32-16,4 3 0 0,4-3 0 0,-2 1 0 16,0-4-80-16,-1 2-32 0,1 3 0 0,-1-1 0 15,-1-6 64-15,1 0 16 0,2-3 0 0,-1 1 0 16,1 3-176-16,-3-1-48 0,1 0 0 0,-2-4 0 16,-1 1-160-16,-2 4-48 0,-1 5 0 0,-3-3 0 15,-4-6-192-15,-1 2 176 0,-1 3-176 0,-4 0 160 0,-8 0-160 16,0 0 128-16,0 0-128 0,0 0 128 0,0 0-272 0,0 0-64 15,0 0-16-15,0 0 0 16,0 0-2432-16,0 0-480 0,0 0-112 16,0 0-7632-16</inkml:trace>
  <inkml:trace contextRef="#ctx0" brushRef="#br0" timeOffset="148165.644">23078 8488 13823 0,'0'0'1216'0,"0"0"-960"0,0 0-256 0,5-7 0 0,-3-2 832 0,-2 9 128 16,0 0 32-16,0 0 0 0,4-7-608 0,-4 7-128 16,2-6-32-16,-2 6 0 0,0 0 256 0,0 0 48 15,2-9 16-15,-2 9 0 0,-2-9 96 0,0 3 0 16,2 6 16-16,-6-6 0 0,-3 2-32 0,3-2-16 16,-3 1 0-16,-1 1 0 0,-2-1-64 0,0 0-16 15,1-3 0-15,1 4 0 0,-3-2-64 0,-1 1-16 16,2 0 0-16,0 2 0 0,1-2 0 0,-2 1-16 15,-2 0 0-15,0-1 0 0,3 0 16 0,-1 1 16 16,-1 0 0-16,-1 2 0 0,0 1-144 0,1 1-48 16,-2 1 0-16,0 2 0 0,-3 4-272 0,0 0 160 0,1 0-160 0,-2 3 128 15,-3-1-128-15,2 1 0 0,-1 0 144 0,1 1-144 16,-1 0 128-16,1 1-128 0,0 1 160 16,-1 2-160-16,1 3 192 0,2-1-48 0,-5 1-16 0,2 2 0 15,-3 2-128-15,2 0 192 0,-3 1-192 0,1 2 192 16,1 4-64-16,1 1-128 0,2 1 192 0,3 2-64 15,0-7-128-15,-2 2 0 0,1 2 0 0,3-2 0 16,1-5 128-16,1 2-128 0,2 2 128 0,1 3-128 16,2 2 160-16,3-1-160 0,-2-3 192 0,5 3-192 15,1 0 240-15,2-1-64 0,2-3-16 0,2-1 0 16,3-4 32-16,1 1 16 0,4-2 0 0,2 1 0 16,0 2-48-16,4-4-16 0,1-5 0 0,-1 1 0 0,-2 3-16 15,2-3 0-15,0-5 0 0,3 0 0 0,3-2 0 0,-1 1 0 16,1 0 0-16,1-3 0 0,-1-4 0 0,0-1 0 15,-1 2 0-15,1-3 0 0,3-5 32 0,0-1 0 16,1-3 0-16,1 3 0 0,0-2 0 0,2-2 0 16,2-6 0-16,0 0 0 0,-2-1-32 0,0 2 0 15,0 2 0-15,-1-4 0 0,-4-3 0 0,0-1-128 16,0 0 192-16,-4 0-64 0,0 1-128 0,-2-5 160 16,0-2-160-16,1-1 160 0,-3 0-160 0,2-1 128 15,-1 0-128-15,-1-2 128 0,1-2-128 0,-6 4 0 16,-2 1 0-16,-1 1 128 0,0-3-128 0,-1 4 0 15,-4 2 0-15,1 0 0 0,-1 0 0 0,-1 0 0 16,-4 2 0-16,-1 0 0 0,0 0 0 0,-3 0-144 16,-1 0 144-16,-3 0-160 0,1 0 160 0,-1 1-160 0,1 5 160 15,-4-5-160-15,-2-1 160 0,-1-1-128 0,-1-1 128 16,0 3-128-16,-3 2 128 0,1 0 0 0,0 1-144 0,0 0 144 16,-1 1 0-16,-2 0 0 0,0 2 0 0,2 0 128 15,-1-2-128-15,-3 5-176 0,-1 1 48 0,-2 0 0 16,-2-1 128-16,1 1-128 0,-5 1 128 0,0 4-128 15,1 3 128-15,2 1 0 0,-2-1 0 0,2 2-128 16,-1 3 128-16,4 1 0 0,-2 2-144 0,2-1 144 16,0 1 0-16,-1 3 0 0,0 2-144 0,0 1 144 15,-4 3-144-15,-1 1 144 0,2-1-208 0,3 4 80 16,3 2 128-16,-2 3 0 0,2-2 0 0,-2 5 0 16,4 3 0-16,1 1-128 0,3 1 128 0,2 3 0 15,0 2 0-15,4 2 0 0,-1 1 0 0,3-3-128 0,3-2 128 0,4 0 0 16,-3 3-144-16,5-2 144 0,4 0 0 0,-2-2 0 15,3-1 0-15,4 2 0 0,0 3 0 0,3-1 0 16,2-3 0-16,2-2 0 0,0-2 0 0,4-4 0 16,2-1 0-16,-1-3 0 0,-4-4 128 0,7-1-128 15,2-4 0-15,3 1 128 0,-1 2-128 0,1-3 192 16,-1-3-192-16,1-1 192 0,-4-3-192 0,2 0 160 16,-1-2-160-16,-1-1 160 0,3-4-160 0,2 1 192 15,0 0-192-15,3-2 192 0,0-6-64 0,0-3 0 16,1-3 0-16,-1 1 0 0,2-1 0 0,-1-1-128 15,-2 1 192-15,-1-1-64 0,-2-1-128 0,0 0 0 16,-1-4 144-16,1-1-144 0,-2-2 0 0,0-1 144 16,-1-1-144-16,-3-2 0 0,-3-4 144 0,-2 0-144 15,3 1 0-15,-3-2 144 0,-3 2-144 0,-3-2 160 0,-2-3-160 0,-3 2 160 16,0 2-160-16,-6 1 0 0,-1 0 144 0,-4-1-144 16,-4-2 0-16,-3 3 128 0,-5 5-128 0,2 1 0 15,1 2 144-15,-2 3-144 0,-2 3 192 0,-2 4-192 16,-2 0 128-16,1 3-128 0,-2 1 0 0,1 4 0 15,-4 7-144-15,3-1-96 0,0-1-16 0,2 4 0 32,-1 1-1792-32,-1 2-384 0,2 3-64 0,2 0 0 0</inkml:trace>
  <inkml:trace contextRef="#ctx0" brushRef="#br0" timeOffset="149885.542">23207 16684 6447 0,'0'0'272'0,"-7"-2"80"0,-2 1-352 0,-1 1 0 15,10 0 0-15,-9 2 0 0,-2 1 1776 0,1 0 272 16,0 1 64-16,0-1 16 0,-1-3-1296 0,-1 3-272 16,1 2-48-16,-1-2-16 0,3-3 560 0,1 0 112 15,-2 0 32-15,1 3 0 0,2 3-16 0,2-3 0 16,5-3 0-16,-8 3 0 0,3 1-288 0,5-4-64 16,-5 3-16-16,5-3 0 0,0 0-160 0,-3 7-16 15,3-7-16-15,1 6 0 0,-1-6 32 0,0 0 16 0,12 5 0 0,2-2 0 16,4 1 224-16,4-4 64 0,1-2 0 0,5 1 0 15,1 2-368-15,2 1-64 0,1 0-16 0,3 0 0 16,4-2-144-16,-3 1-48 0,1 2 0 0,1-1 0 16,0-4 0-16,4 1-16 0,3-2 0 0,3 1 0 15,1 5-64-15,-1 0-16 0,-1 0 0 0,-2-1 0 16,-3 0-16-16,-1 0 0 0,-2 2 0 0,0-2 0 16,-3-3-80-16,-2 2 0 0,-1 3-128 0,-4-1 192 15,-2 0-192-15,0 2 0 0,-1-4 128 0,-1 4-128 16,-1 2 0-16,-5-2 0 0,-2-4 128 0,-2 2-128 0,-2-1 0 15,-3 1 0-15,-1 4 0 0,-9-7 0 0,0 0 144 0,8 1-144 16,-8-1 128-16,0 0-128 0,9 3 192 0,-9-3-64 16,0 0 0-16,0 0 0 0,6 6 48 0,-6-6 0 15,0 0 0-15,0 0 0 0,-4 6-176 0,-1 0 192 16,-4-3-192-16,-3 0 192 0,-3 0-48 0,-3-1 0 16,-1 1 0-16,-4 0 0 0,-8 1-16 0,0-1 0 15,0 0 0-15,-4 2 0 0,-5-1-128 0,0-1 0 16,1-3 0-16,-3 1 0 0,1 1 0 0,-3 0 0 15,-4-1 128-15,2-1-128 0,-2 0 128 0,2 2-128 16,1 0 128-16,5-1-128 0,4-2 0 0,3 1 128 16,1 0-128-16,4 2 0 0,2 2 0 0,3-4 0 15,1-5 128-15,4 5-128 0,2 3 0 0,5-1 192 16,3-2-192-16,8 0 192 0,-6-2-192 0,6 2 0 0,0 0 0 0,0 0 0 16,10-4 0-16,1 1-144 0,4-1 144 0,5 1-208 15,2 0 80-15,7 1 128 0,2-1-208 0,5 0 80 16,1 1 128-16,5 0-160 0,3 2 160 0,2-2-160 15,1-2 160-15,-3 2 0 0,-2 0 0 0,-2 0 128 16,0 0-128-16,-1-3 0 0,0-4 0 0,-1 6 0 16,0-1 0-16,-2 2 0 0,-1-2 0 0,-5 1 128 15,-7-1-128-15,-3 2 176 0,-5 2-176 0,-3 0 192 16,-13 0-192-16,0 0 0 0,8-2 0 0,-8 2 128 16,0 0-128-16,0 0 0 0,0 0 0 0,-13 0 0 15,-7 0 0-15,-4 0 192 0,-1 0-192 0,-6-1 192 16,-6 0-192-16,-4 1 0 0,-4 0 0 0,-2 1 0 15,-3 0 0-15,-7-1 208 0,-9-1-48 0,-2 2-16 16,-3 3-144-16,4-2 0 0,3-6 0 0,5 2 0 0,3 0 0 16,5 0 0-16,5-1 0 0,10 0 128 0,8 1-128 0,10 0 0 15,4 2 0-15,6-1 0 0,8 1 0 0,0 0 0 16,0 0 0-16,13 0 0 0,3-2 0 0,12 2-224 16,11 2 80-16,5-1 16 0,6-1 128 0,3-1-208 15,4-1 80-15,7-1 128 0,5 0-336 0,-1 1 48 16,-6 0 16-16,-5-3 0 15,-5 0-2560-15,-6-1-512 0</inkml:trace>
  <inkml:trace contextRef="#ctx0" brushRef="#br0" timeOffset="154549.51">15106 11545 911 0,'5'-9'0'0,"-5"9"0"0,0 0 0 0,9-7 0 16,-3 0 2112-16,0-1 352 0,1-1 64 0,-1 1 16 15,-6 8-1280-15,4-6-256 0,-1-1-48 0,0 2-16 16,-3 5-16-16,0 0 0 0,0 0 0 0,0 0 0 0,0 0-128 15,0 0-32-15,0 0 0 0,0 0 0 0,0 0-272 0,0 0-64 16,0 0-16-16,0 0 0 0,0 0-96 0,-2 12-32 16,-1-1 0-16,-1 4 0 0,0 3 144 0,0 0 16 15,-2 3 16-15,1 2 0 0,-2 2-32 16,2 2-16-16,-3 3 0 0,1 0 0 0,0-1-160 0,0 0-16 16,1-5-16-16,1 2 0 0,1 1-96 0,1-2-128 15,-3-5 176-15,1 0-176 0,2 2 192 0,2-4-192 16,0-1 192-16,-1-3-192 0,2-2 176 0,2 0-176 15,0 1 160-15,2-4-160 0,-4-9 0 0,11 9 0 16,-2-3 0-16,1-1 0 16,1 0-1872-16,-2-2-480 0</inkml:trace>
  <inkml:trace contextRef="#ctx0" brushRef="#br0" timeOffset="154881.561">14584 12408 23951 0,'-10'-1'2128'0,"10"1"-1696"0,0 0-432 0,0 0 0 16,0 0 768-16,0 0 80 0,5 10 16 0,4-3 0 15,1-7-688-15,3 0-176 0,4-3 0 0,6 2 0 0,4 3 0 0,1-2 160 16,3-2-160-16,7-1 160 0,-1 1-160 0,6 2 192 16,4-1-192-16,5-2 192 0,3 0-192 0,0 1 128 15,-2 0-128-15,0 0 128 16,0-4-128-16,-1 2 0 0,1 0 144 0,-1 2-144 0,-1 0 0 0,-2 1 128 16,-6 1-128-16,-6 1 0 0,-5 2 0 0,-2 1 0 15,-3 0 0-15,-3-1 0 16,-5 1-2048-16,-2-1-384 0</inkml:trace>
  <inkml:trace contextRef="#ctx0" brushRef="#br0" timeOffset="155373.623">14890 12784 4607 0,'0'0'192'0,"0"0"64"0,0 0-256 0,0 0 0 0,0 0 0 0,6-6 0 16,-1-2 2736-16,-5 8 496 0,5-4 96 0,-5 4 32 15,0 0-2400-15,9-3-464 0,-9 3-112 0,0 0 0 16,0 0 80-16,0 0 32 0,5 9 0 0,-5-9 0 0,0 0 144 0,0 11 48 16,0 4 0-16,-5-1 0 0,-3 0-176 0,-1-1-16 15,-2-1-16-15,-1 6 0 0,-3 3-176 0,0 1-48 16,0 0 0-16,-2 3 0 0,1 3-16 0,-2 1-16 16,-1 2 0-16,2 1 0 0,-4-2 32 0,3-3 0 15,1-1 0-15,1-1 0 0,4 0-128 0,4-3 0 16,1-7-128-16,2 0 192 0,2-1 128 0,3-2 0 15,2-1 16-15,2-1 0 0,1 0-80 0,3 1-32 16,3 0 0-16,-1-2 0 0,1-6 48 0,2 1 16 16,2-1 0-16,3-1 0 0,1-3 32 0,3 3 0 15,0 1 0-15,3 0 0 0,-2-4-48 0,3-2 0 16,3 1 0-16,2 0 0 0,4-2-80 0,1 2-32 16,2 0 0-16,-5 1 0 0,-1-1-160 0,-4-1 0 15,-3-3 0-15,-1 3 128 16,-2 1-640-16,0-2-128 0,-5-2-16 0,1 2-8704 0,-3 2-1744 0</inkml:trace>
  <inkml:trace contextRef="#ctx0" brushRef="#br0" timeOffset="156198.794">16597 11535 8287 0,'-3'-12'736'0,"2"6"-592"0,1 6-144 0,-1-8 0 16,0 3 1456-16,1-1 256 0,0 6 48 0,0 0 16 16,0 0-1248-16,0 0-240 0,-4-8-48 0,2 4-16 15,2 4-224-15,0 0 176 0,-9 0-176 0,9 0 160 16,-7 0-16-16,-3 3 0 0,1-1 0 0,-1 1 0 15,-1 1 112-15,-2 0 32 0,-1 2 0 0,-2 2 0 16,0 1 96-16,-3 1 32 0,-1-1 0 0,-1 5 0 16,0 3 32-16,1 4 16 0,0-1 0 0,1 4 0 15,4 3-16-15,-2 2 0 0,0 4 0 0,-1 5 0 0,1-1-160 16,2 3-32-16,2-3-16 0,1 2 0 0,3-2-112 0,-1-2-128 16,2-2 176-16,2 5-176 0,1 4 128 0,0-1-128 15,2-1 0-15,0-2 0 0,1 2 176 0,2-1-176 16,1-3 160-16,1 0-160 0,0-2 240 0,1 1-48 15,1 1-16-15,-3 2 0 0,0 5-16 0,1-1 0 16,-1-4 0-16,-1 3 0 0,-3 1-16 0,2 3 0 16,-1-3 0-16,-2-5 0 0,-2 1 112 0,1 0 0 15,-3 3 16-15,1-2 0 0,1-1 80 0,-2-1 16 16,-1 2 0-16,2-3 0 0,-3 0 112 0,-1-3 32 16,-2-6 0-16,0 0 0 0,1 5-96 0,0 0-16 15,-1-1 0-15,0-3 0 0,0-3-80 0,-1-2 0 16,1 0-16-16,0-2 0 0,-1-3 80 0,-1 0 0 0,1-3 16 0,1 0 0 15,2 0-80-15,1-2-32 0,1-1 0 0,-1-2 0 16,-2-2-96-16,1 1-32 0,1-3 0 0,-1 0 0 16,1-3-160-16,1 2 0 0,-1-2 0 0,0-1-176 31,0-3-2672-31,0-2-544 0,-4-8-96 0,6 5-32 0</inkml:trace>
  <inkml:trace contextRef="#ctx0" brushRef="#br0" timeOffset="156669.96">15866 13955 25455 0,'-11'-1'1120'0,"11"1"240"0,0 0-1088 0,0 0-272 0,-6-3 0 0,6 3 0 15,0 0 304-15,0 0 0 0,0 0 0 0,0 0 0 16,10 5-96-16,5-2-16 0,0-1 0 0,4-2 0 16,2-3 128-16,2 0 0 0,0-3 16 0,2 2 0 15,1-2-112-15,0 3-32 0,-1 0 0 0,3-2 0 16,-3 1-192-16,2 0 176 0,3-1-176 0,0 3 160 15,-1 0-160-15,-1 1 0 0,-7 0 0 0,0 2 0 32,-3-2-2320-32,1 2-496 0,2 2-112 0,-6-1-16 0</inkml:trace>
  <inkml:trace contextRef="#ctx0" brushRef="#br0" timeOffset="157005.363">16736 13621 34319 0,'0'0'1520'0,"0"0"320"0,0 0-1472 0,0 0-368 16,0 0 0-16,0 0 0 0,3 11-144 0,-3 3-112 15,-1 1 0-15,-3 2-16 0,-2-2 272 0,1 1-160 16,-5 2 160-16,1 0-128 0,-2-1 128 0,-2 2 0 0,0 1 0 0,1 0 0 15,1-3 0-15,1 1 0 0,-1 0 0 0,3 0 0 16,-1-3 0-16,4 0 0 0,1-2 0 16,1 0 0-16,1-2 0 0,2-1 128 0,2 0 0 0,-2-10 0 15,7 7 48-15,-2 1 16 0,4-1 0 0,1-3 0 16,3 1 80-16,4-5 32 0,1 0 0 0,3-5 0 16,1 3-112-16,2-1 0 0,1-3-16 0,2 2 0 15,2 0-176-15,-2-1-272 0,0 1 64 0,-3-3 16 16,-2-2-2704-1,-2 1-544-15</inkml:trace>
  <inkml:trace contextRef="#ctx0" brushRef="#br0" timeOffset="157633.485">16926 11465 13823 0,'0'0'608'0,"0"-9"128"0,0 0-592 0,2 0-144 0,2 1 0 0,0 3 0 16,-4 5 1936-16,0 0 368 0,6-8 64 0,-6 8 0 16,0 0-1520-16,0 0-304 0,0 0-64 0,0 0-16 15,0 0-272-15,0 0-48 0,0 0-16 0,4 8 0 0,-4 5 32 0,-3-1 0 16,-1 1 0-16,-3 4 0 16,-1 0 192-16,-3 3 32 0,-1 2 16 0,-1 2 0 0,-2 1-16 0,1 0 0 15,-1 5 0-15,-1-4 0 16,0-2-32-16,6-1-16 0,1-2 0 0,3 1 0 0,-2 1 16 15,3-3 0-15,3-3 0 0,1-2 0 0,1-3 32 0,3 1 16 16,2-2 0-16,3-2 0 0,-1-3 48 0,4-2 16 16,2 3 0-16,5-1 0 0,3 1 64 0,2-3 16 15,-1-3 0-15,2 1 0 0,-1 2-112 0,2-1-32 16,0-3 0-16,0 0 0 0,0-1-112 0,2-1-32 16,-2 2 0-16,2-1 0 0,1-2-128 0,-5 2-128 15,0 4 192-15,-2-2-192 16,5 0-1056-16,-6 1-320 0,1 0-64 0,-4 3-16 0</inkml:trace>
  <inkml:trace contextRef="#ctx0" brushRef="#br0" timeOffset="159382.441">18087 12277 16575 0,'0'0'736'0,"-5"-6"160"0,2-2-720 0,1 2-176 0,2 6 0 0,-1-6 0 16,1-2 784-16,0 8 128 0,0 0 32 0,0 0 0 16,0 0-512-16,0 0-112 0,0 0 0 0,0 0-16 15,5 9 128-15,3 2 16 0,3 1 16 16,-2 3 0-16,1 4 160 0,0 1 16 0,1 1 16 0,1 1 0 15,0 1-96-15,3 3-32 0,1 4 0 0,-1 1 0 16,0-1-144-16,1 0-48 0,-1 1 0 0,1-1 0 16,-1-2-64-16,0 3-16 0,0-2 0 0,0-3 0 15,-2-2 0-15,2 0-16 0,-2-1 0 0,-1-2 0 16,0-4-64-16,1 1-16 0,-2-2 0 0,1 1 0 16,-1-2-160-16,1-2 192 0,-3-3-192 0,1 0 192 15,0 2-192-15,-1-2 0 0,-3-2 0 0,-6-8 128 16,7 9-1344-16,-7-9-256 0,5 5-64 15,-5-5-10720-15</inkml:trace>
  <inkml:trace contextRef="#ctx0" brushRef="#br0" timeOffset="159875.562">18809 12242 21183 0,'-6'-9'944'0,"6"9"192"0,0 0-912 0,0 0-224 0,-6-5 0 0,6 5 0 15,-8-4-256-15,8 4-112 0,-7-2-16 0,-2 1 0 16,1-1 640-16,-1 1 112 0,0 0 16 0,0 3 16 15,-1 0 272-15,-1 1 48 0,-2-4 16 0,-3 5 0 16,0 3 32-16,-3 2 0 0,-1 0 0 0,3 1 0 16,-1 0-128-16,1 2 0 0,-5 4-16 0,2 1 0 15,0-1-32-15,-2 3 0 0,0 1 0 0,0 2 0 16,0 1-16-16,1-1-16 0,-2-1 0 0,0 7 0 16,-3 9-64-16,0-2-16 0,1-2 0 0,-1-1 0 15,-1-1-48-15,3 1-16 0,2 2 0 0,1-2 0 16,2-5-112-16,-2-2-32 0,1-2 0 0,1 1 0 15,2-1 32-15,1-1 0 0,0-7 0 0,3 3 0 0,2 0 32 16,0 0 16-16,1-3 0 0,3-1 0 0,1-5-96 16,3 1 0-16,-3 1-16 0,3-2 0 0,3-9-112 0,0 0 0 15,0 0-128-15,0 0 192 0,1 10-192 0,-1-10 144 16,0 0-144-16,0 0 128 0,0 0-128 0,10 0-256 16,0 0 64-16,0-2 16 15,-1-4-1424-15,-1 1-272 0,0-1-64 16,1 1-8880-16,2-2-1792 0</inkml:trace>
  <inkml:trace contextRef="#ctx0" brushRef="#br0" timeOffset="160752.192">19452 12299 1839 0,'0'0'0'0,"0"0"160"0,0 0-160 0,0 0 0 0,0 0 0 0,0 0 0 0,6-6 2048 0,-6 6 384 15,0 0 80-15,0 0 16 0,0 0-1408 0,0 0-288 16,5-7-48-16,-5 7-16 0,0 0 240 0,0 0 32 16,0 0 16-16,0 0 0 0,-5-4-96 0,5 4-32 15,0 0 0-15,-7-3 0 0,-1 2-160 0,0 2-48 16,0 3 0-16,-1 1 0 0,-1 2-224 0,1 2-48 16,-3-1-16-16,-1 3 0 0,0 6-64 0,-2-2-16 15,1-1 0-15,-1 1 0 0,-2 4 80 0,1 0 16 16,-2 3 0-16,0-1 0 0,1-1-128 0,1 2-32 15,0 3 0-15,0 0 0 0,2-3-112 0,3-1-32 16,1-3 0-16,3 3 0 0,4 1-16 0,1-2-128 16,2-5 192-16,2 1-64 0,5 0 64 0,2 1 0 15,-2-2 0-15,3-2 0 0,4-5 0 0,1 1 16 16,0 1 0-16,3-1 0 0,1-5-208 0,-1 1 0 16,1-2 0-16,1 0 0 15,-1 2-464-15,1 0-144 0,2-5-32 0,-1 0-8240 16,4 0-1648-16</inkml:trace>
  <inkml:trace contextRef="#ctx0" brushRef="#br0" timeOffset="161179.466">20051 12398 21183 0,'-5'-7'944'16,"5"7"192"-16,0 0-912 0,-7-4-224 0,3 1 0 0,4 3 0 0,-10-1 576 16,10 1 80-16,-9 1 16 0,0 3 0 0,-2 0-544 15,3 0-128-15,-2 2 0 0,0 0 0 0,0 1 256 0,-4 3 32 16,-2-2 0-16,0 5 0 0,-4 2 96 0,1 4 0 16,0 0 16-16,2 1 0 0,0-2-80 0,2 3 0 15,2 1-16-15,2-2 0 0,3-5-112 0,1 0-32 16,4 1 0-16,2-1 0 0,1-1-160 0,3-1 160 15,-3-13-160-15,9 9 160 0,1 2 176 0,2-3 48 16,2-3 0-16,3-4 0 0,1-4-64 0,4 0 0 16,2-1 0-16,0-6 0 0,-2-6 704 0,2 1 128 15,0 3 16-15,4 2 16 16,1 1-1728-16,-2-3-352 0,-4-5-64 0,-1 0 0 0,-3 6 960 0,-3-1 0 0,-2-2 192 16,-6-2-32-16,-2 1 48 0,-3-2 16 15,-2 4 0-15,-3-2 0 0,-3-3 96 0,-3 1 0 0,1 1 16 16,-4 5 0-16,-1 1-336 0,-1 0-128 0,-1 2 0 0,-3 1 0 31,-3 6-544-31,2 1-96 0,0 1-32 0,3 3 0 16,-2-5-1600-16,2 2-320 0,-1 2-64 0</inkml:trace>
  <inkml:trace contextRef="#ctx0" brushRef="#br0" timeOffset="161548.353">20628 12299 18431 0,'0'0'1632'0,"0"0"-1312"0,0 0-320 0,0 0 0 0,0 0 1088 15,0 0 160-15,-3-4 32 0,3 4 0 0,-8 1-912 0,-1 1-176 16,-4 0-48-16,0 1 0 0,-3-1 144 0,0 2 32 16,-3 3 0-16,-3 0 0 0,0-2 48 0,3 1 16 15,4 1 0-15,-2 3 0 0,-3 1 16 0,3-1 16 16,4-2 0-16,2 1 0 0,-2 1-176 0,4 2-48 15,3-2 0-15,4-1 0 0,2-9-48 0,0 13-16 16,2-2 0-16,5 0 0 0,3 0 112 0,2 1 16 16,2-1 0-16,-2 4 0 0,0-1 944 0,4 1 192 15,0 0 32-15,2-1 16 16,2 1-1808-16,-5 2-352 0,-5-2-80 0,1 0-16 16,0-7 816-16,-4 3 0 0,-1 0 0 0,-4 0 0 0,-2-11 336 0,-2 9 32 0,-3 0 0 0,-4 2 0 15,-8 0 272-15,-3-2 48 0,-2-1 16 16,-2 1 0-16,1-2-224 0,-1 2-32 0,-1-1-16 0,-3-3 0 15,2-2-240-15,2 0-32 0,-3 0-16 0,5-3 0 32,3-2-528-32,2-3-96 0,3 0-32 0,3-1-10448 0,2 2-2096 0</inkml:trace>
  <inkml:trace contextRef="#ctx0" brushRef="#br0" timeOffset="162826.53">21165 11596 2751 0,'0'0'256'0,"0"0"-256"0,0 0 0 0,0 0 0 16,-8 4 3472-16,1-1 656 0,2 1 128 0,-3 2 32 15,0 2-3456-15,1 1-672 0,0 4-160 0,-1 1 0 16,-1 1 160-16,-1 5 32 0,-1 1 0 0,-1 3 0 16,-2 7-64-16,2 0 0 0,-2 0 0 0,0 4 0 15,-2 4 208-15,0 6 48 0,-3 3 0 0,1 3 0 16,4 2-128-16,0 3 0 0,1 4-16 16,-2-2 0-16,-1 0 64 0,-1 2 16 0,0 1 0 0,1-1 0 15,4-3-16-15,-1-4 0 0,3-3 0 0,4 0 0 16,1-5 128-16,5-4 16 0,0-5 16 0,3-3 0 15,2-2-16-15,3 0 0 0,1-7 0 0,4-2 0 16,1-1-256-16,1-4-48 0,2-6-16 0,-3 1 0 16,-1 0-128-16,3-2-192 0,1-5 32 0,3-5-7904 15,0-4-1600-15</inkml:trace>
  <inkml:trace contextRef="#ctx0" brushRef="#br0" timeOffset="163427.516">21232 12003 12031 0,'-5'-6'528'0,"5"6"112"0,0 0-512 0,-8 0-128 0,8 0 0 0,0 0 0 16,-6-6 176-16,6 6 0 0,0 0 0 0,0 0 0 15,3-13 576-15,2 1 112 0,-1 1 32 0,2-1 0 16,0 0-320-16,3-3-48 0,-1 0-16 0,2 1 0 16,1-2 0-16,3 2 0 0,1-4 0 0,1 2 0 15,-3-1-128-15,0 3-16 0,4 4-16 0,-3-1 0 16,-2 2-32-16,-1 3 0 0,-2 3 0 0,-9 3 0 15,0 0-128-15,9 7-48 0,-4 3 0 0,0 4 0 16,-4 4 368-16,-2 2 64 0,-5 0 0 0,-1 2 16 16,0 1-288-16,-1 4-64 0,-4-1-16 0,1-2 0 15,1-2-48-15,-2-1-16 0,-2-2 0 16,6-2 0-16,5-5 64 0,0-2 16 0,-2-2 0 0,5-8 0 0,0 0 176 0,0 0 32 16,0 0 16-16,0 0 0 0,0 0 304 0,8-4 64 15,-1-1 16-15,3-6 0 0,0-5-400 0,3 1-64 16,3-1-32-16,0-1 0 0,1-1-352 15,-1 0 0-15,1-1 0 0,-1 1 0 0,0 1 0 0,-1 1 0 16,-1 2 0-16,0 2 0 0,-1 2 0 0,-1 2 0 16,-3 3 0-16,-1 3 0 0,0 2 0 0,-8 0-128 15,7 9 128-15,-1 2 0 0,-1 2-160 0,-2 2 160 16,-3 1-192-16,0 2 192 0,0 1-128 0,0-1 128 16,-3 1 0-16,-2 0 0 0,0-1 0 0,0 0 0 15,-2 0 0-15,0 1 0 0,-3-1 0 0,4 0 0 16,-2-3 0-16,2 1 0 0,1-3 0 0,-1-1 0 0,6-12 0 15,-3 12 0-15,2 0-256 0,1-2-64 0,0-10 0 16,4 9 0 0,1-1-1920-16,-5-8-400 0,8 7-80 0,-8-7-8368 0</inkml:trace>
  <inkml:trace contextRef="#ctx0" brushRef="#br0" timeOffset="163758.709">21979 11749 14735 0,'0'0'1312'16,"0"0"-1056"-16,-3-10-256 0,1 5 0 0,2 5 1072 0,0 0 144 15,0 0 48-15,0 0 0 0,0 0-928 0,0 0-176 16,-2 8-32-16,1-1-128 0,-1 4 640 0,-3 4 32 16,1 3 0-16,1 3 0 0,0 2-224 0,-1-1-32 15,0 1-16-15,-1 2 0 0,2-2-80 0,-3 0 0 16,3 1-16-16,-1 0 0 0,-2 0-128 0,2 1-32 16,-1-1 0-16,1-2 0 0,-5-5-144 0,4-1 0 15,1-3 0-15,1-1 128 0,0 0-128 0,2-3 0 16,1-9-192-16,0 0 192 15,0 0-2624-15,0 0-384 0</inkml:trace>
  <inkml:trace contextRef="#ctx0" brushRef="#br0" timeOffset="164023.417">22169 11654 27407 0,'0'0'1216'0,"0"0"256"0,0 0-1184 0,0 0-288 0,0 0 0 0,0 0 0 15,0 0 0-15,0 0 0 0,0 11 0 0,0 2 0 16,1 1 272-16,-2 5 48 0,-2 3 16 0,0 3 0 16,1 0-32-16,0 2-16 0,-1-1 0 0,1 3 0 15,-3 0-160-15,2 1-128 0,-2 0 192 0,0-3-192 16,-2 1 144-16,2 0-144 0,0 2 0 0,0 0 144 16,-2-3-144-16,0-2 0 0,1-3 0 0,1 0 0 15,-3-2 0-15,4 0 0 0,-2-4 0 16,3-2 0-16,1 0-1264 0,-2-4-176 0,2-1-32 0,2-9-10384 15</inkml:trace>
  <inkml:trace contextRef="#ctx0" brushRef="#br0" timeOffset="164242.403">21830 11799 24879 0,'-14'-8'1088'0,"8"3"256"0,4-2-1088 0,2 7-256 0,0 0 0 16,0 0 0-16,9-3 1216 0,4 2 192 16,1 2 48-16,3 0 0 0,5 0-1200 0,3-1-256 0,4 1 0 0,-1-2 0 15,3-1 0-15,4-1 0 0,0 0 0 0,1 0 128 16,1-3-128-16,-4 3 0 0,0 0 0 0,-1 2 0 31,-1 1-512-31,-2 2-144 0,-2-1-32 0,-5 3-7840 0,-2 2-1584 0</inkml:trace>
  <inkml:trace contextRef="#ctx0" brushRef="#br0" timeOffset="164549.485">22609 11655 17503 0,'0'0'768'0,"0"0"176"0,0 0-752 0,0 0-192 16,0 0 0-16,3 11 0 0,-1 0 2352 0,3 0 432 15,-3 4 96-15,4 0 0 0,0 3-2352 0,0 2-528 16,1 1 0-16,1 2 0 0,-1 1 0 0,0 2 0 16,-1 0 0-16,2 0 0 0,-1 2 0 0,0-1 0 15,-6 2 0-15,3 0 0 0,5-1 0 0,-6 1 0 16,-4-1 0-16,4-1 0 0,2-4 0 0,1-2 0 15,-5-4 0-15,0 1 0 16,-1-1-384-16,0-3-64 0,1-5-32 0,0-2-7456 16,-1 2-1504-16</inkml:trace>
  <inkml:trace contextRef="#ctx0" brushRef="#br0" timeOffset="164810.7">22786 11646 6447 0,'6'-13'576'0,"-2"7"-576"0,-4 6 0 0,5-5 0 16,1-2 4992-16,1 4 880 0,0-1 176 0,-7 4 32 15,0 0-4896-15,8 6-992 0,-8-6-192 0,7 13 0 16,-5 3 128-16,-2 1 48 0,-2 2 16 0,-4 4 0 16,-1 4 128-16,-2 2 48 0,-5 2 0 0,-1 1 0 15,-2 1-64-15,0 0-16 0,-3 3 0 0,0 0 0 16,-4 0-16-16,1-1 0 0,-2-4 0 0,2 4 0 0,2 1-272 15,1-1 160-15,1-5-160 0,0-3 128 0,4-2-128 0,2-1 0 16,0-3 0-16,3 0 0 16,0-4-1184-16,2-1-272 0,4-3-48 15,-2 0-11424-15</inkml:trace>
  <inkml:trace contextRef="#ctx0" brushRef="#br0" timeOffset="165173.241">21125 12559 22687 0,'0'0'1008'0,"0"0"208"0,0 0-976 0,0 0-240 0,0 0 0 0,0 0 0 32,0 0-336-32,0 0-112 0,0 0-32 0,8-6 0 0,1 1 480 0,4 2 0 0,3-2 0 0,4 2 0 15,2 0 256-15,1-1-16 0,2 0 0 0,12-2 0 16,9-1 160-16,6-1 48 0,2 2 0 0,2 1 0 16,1-5 256-16,3 2 48 0,4 2 16 0,4-1 0 15,6 2-192-15,-6 2-48 0,-3 1 0 0,0 0 0 0,1 0-160 0,-4-1-48 16,-6 3 0-16,-2 2 0 0,-4-2-320 0,-4 2 0 15,-8 1 0-15,-7 1 128 0,-7-2-384 0,-3 0-80 16,-3 0-16-16,-7 3 0 16,-2 1-1760-1,-9-6-368-15</inkml:trace>
  <inkml:trace contextRef="#ctx0" brushRef="#br0" timeOffset="165580.78">21984 12834 18431 0,'0'0'816'0,"0"0"160"0,0 0-784 0,0 0-192 0,0 0 0 0,0 0 0 16,0 0 1504-16,0 0 256 0,0 0 48 0,-6 5 16 15,6-5-1424-15,-7 6-272 0,1 0-128 0,0 5 0 16,-3 4 528-16,0-1 16 0,0-1 0 0,1 2 0 16,-4-1-96-16,-1 2-32 0,0 2 0 0,0 0 0 15,1 1 80-15,-1-2 16 0,-3 2 0 0,4 1 0 16,-1-2-144-16,3 0-32 0,-3 0 0 0,2 0 0 16,0-2-96-16,2 0-32 0,3-4 0 0,1 0 0 15,1 1-16-15,4-2-16 0,1-2 0 0,3-1 0 16,-4-8 208-16,13 5 32 0,4 1 16 0,2-3 0 15,3-3 64-15,4-1 16 0,9-2 0 0,0 0 0 0,2-1-272 0,0 0-48 16,-2-3-16-16,3 2 0 0,0 0-176 0,5 1 0 16,-1-2 144-16,0 2-144 0,-2-1 0 0,-3 1 0 15,-2 1 0-15,-2 1 0 16,-3-2-768-16,-5 1-240 0,-5 0-32 0,-5 0-14464 16</inkml:trace>
  <inkml:trace contextRef="#ctx0" brushRef="#br0" timeOffset="166702.788">22944 11402 9215 0,'0'0'816'0,"-5"-6"-656"0,1 0-160 0,-2-2 0 0,2 0 528 0,0 2 80 16,4 6 16-16,-3-9 0 0,0-1-208 0,2 0-32 16,1 0-16-16,-1 1 0 0,-1 3 336 0,2 6 64 15,3-5 0-15,-3 5 16 0,0 0-48 0,0 0-16 16,1-6 0-16,-1 6 0 0,0 0-144 0,0 0-48 15,0 0 0-15,0 0 0 0,0 0-128 0,10 1-16 16,-2 2-16-16,2 4 0 0,-2 1 48 0,1 3 16 16,0 0 0-16,1 2 0 0,2 4-48 0,3 2 0 15,0 2 0-15,5 2 0 0,1 2-16 0,2 3-16 16,3 1 0-16,-2 5 0 0,-3 2-48 0,2-1-16 16,4 1 0-16,-3 7 0 0,0 5-160 0,-5 2-128 0,0-3 192 0,-5 1-192 15,-4-1 240-15,-1 0-64 0,0 3-16 0,-3 1 0 16,-1 1-16-16,-3 3 0 0,0-2 0 0,2-3 0 15,-1-3 32-15,-1-3 0 0,2-3 0 0,-2 1 0 16,0 1 48-16,-1-2 16 0,-2-3 0 0,0 4 0 16,-2 3-32-16,1-2 0 0,-3-2 0 0,-2-3 0 15,-1 0 48-15,-1 0 0 0,-1 1 0 0,-4 0 0 16,-1-1-48-16,0-3 0 0,-1-2 0 0,-1 0 0 16,-3 0 32-16,2-1 0 0,2-4 0 0,1 1 0 15,3-4 0-15,1 0 0 0,-1-2 0 0,2-2 0 16,-4-2-112-16,1-1 0 0,0-2-128 0,2 1 192 15,0-4-192-15,2-3 128 0,2-3-128 0,1-2 0 16,0 2 0-16,6-7 0 0,0 0 0 0,-8-1 0 16,8 1-1568-16,-7 0-208 15,7 0-32-15,-4-9-7200 0,3-5-1424 0</inkml:trace>
  <inkml:trace contextRef="#ctx0" brushRef="#br0" timeOffset="167552.147">24169 12433 23039 0,'-13'-13'2048'0,"7"7"-1648"0,-2-2-400 0,0 0 0 15,-6-6 400-15,1 1 0 0,3-3 0 0,3 2 0 16,-1 3-400-16,-1 0 0 0,-6-3-192 0,-1 2 192 16,1 1 176-16,-2 2 144 0,0 1 48 0,0 2 0 15,0-1 176-15,-2 4 32 0,-1 3 16 0,3 2 0 16,-3 2-272-16,-1 3-48 0,-3-1-16 0,-2 5 0 15,1 4-96-15,-4 2-32 0,-1 2 0 0,-1 3 0 16,3 3 16-16,0 2 0 0,2-1 0 0,4 3 0 0,2-2 16 16,6 0 0-16,7 1 0 0,2 0 0 0,2-7 64 15,5-3 16-15,3 0 0 0,2 0 0 0,3-2 192 0,1-3 32 16,3-2 16-16,3-3 0 0,5-4-96 0,2 0 0 16,-1-4-16-16,4-3 0 0,0-5-160 0,0 0-16 15,-3-1-16-15,-1-3 0 0,-1-4-176 0,-1-5 160 16,0-6-160-16,-3 2 160 0,2 1-160 0,0 0 0 15,-1-2 144-15,-2 0-144 0,-1-3 128 0,0-2-128 16,1-3 128-16,-1-4-128 0,0-8 0 0,-2-5 144 16,-1-1-144-16,-2-2 0 0,1 2 0 0,1-2 0 15,2-5 0-15,-3 10 0 0,-2 4 0 0,-2 4 0 16,2 3 0-16,-3 2-192 0,-2 8 192 0,1 6 0 16,-1 2 0-16,0 6-144 0,-4 2 144 0,-2 6 0 0,1 6 0 15,0 0 0-15,0 0 0 0,0 0 0 0,-10 7 0 0,-2 4 0 16,2 3-128-16,0 5 0 0,-4 2 0 0,1 4 0 15,-1 4 128-15,3 1 0 0,3 2 0 16,-6 1-128-16,-1 0 128 0,3-1 0 0,4 0 0 0,-1 0 0 16,1-1 0-16,1 1 0 0,4-3 0 0,0 0 0 15,3-3 0-15,3 0 0 0,2-2 0 0,3-2 0 16,0-2 0-16,3-3 0 0,1-1 0 0,3-3 0 16,-1-3 128-16,-2-4 16 0,1-2 0 0,3-3 0 15,6-2 112-15,-2-2 0 0,1-1 16 0,1-3 0 16,-2 0-80-16,-2 0-32 0,0-2 0 0,-2-1 0 15,0-3-160-15,-2 4 160 0,-1 2-160 0,-1-1 160 16,-1-1-160-16,-3 4 0 0,1 1 0 0,-9 4 0 0,0 0 0 16,0 0 0-16,8 6 0 0,-1 3 0 0,-3 4 0 15,0 3-176-15,1 1 176 0,-1 2-128 0,-1-1 128 16,1 2 0-16,2 1 0 0,-2-2 0 0,3-3 0 0,-2 2 0 16,-3 1 0-16,3-2 0 0,5-1 0 0,2-2 0 15,-1 0 0-15,1-1 0 0,0 2 0 0,1-1 0 16,2 1 0-16,-5-1 0 0,0-5 0 0,2 1 0 15,-1 1 0-15,1-5 0 0,0-4 0 0,0 1-160 16,1 2 16-16,-3-4 0 16,-1-1-2256-16,-9 0-448 0,6-3-96 0,-6 3 0 0</inkml:trace>
  <inkml:trace contextRef="#ctx0" brushRef="#br0" timeOffset="167794.409">24723 12045 35935 0,'-11'-8'3200'0,"11"8"-2560"0,-11-1-512 0,2 2-128 16,2 2 208-16,-1 3 32 0,-4 6 0 0,1 4 0 16,-2 2-240-16,-4 4 0 0,-4 0-144 0,3 8 144 15,0 4 0-15,-3 3 0 0,-3 0 0 0,0 0 0 16,1 2 0-16,-3 0 160 0,2 1-32 0,0-1 0 15,-1-2-128-15,1 5 192 0,1 3-192 0,-1-3 192 16,-3-3-192-16,-1-4-272 0,2 2 64 0,-1-3-10752 16,-3-3-2160-16</inkml:trace>
  <inkml:trace contextRef="#ctx0" brushRef="#br0" timeOffset="169861.076">6567 11830 1839 0,'0'0'160'0,"3"-8"-160"15,-1 0 0-15,2 0 0 0,-2 2 448 0</inkml:trace>
  <inkml:trace contextRef="#ctx0" brushRef="#br0" timeOffset="170409.635">6765 11722 13695 0,'0'0'608'0,"0"0"128"0,0 0-592 0,10-4-144 0,-4 3 0 0,-6 1 0 15,0 0 816-15,0 0 128 0,0 0 16 0,0 0 16 16,0 0-128-16,0 0-16 0,10 1-16 0,-10-1 0 15,0 0 96-15,0 0 32 0,0 0 0 0,-11 0 0 16,-4 0-304-16,0 0-48 0,-1 0-16 0,-3 5 0 16,-4 1-384-16,-1 1-192 0,-5-1 160 0,1 0-160 15,1 1 160-15,-3 0-160 0,-1 1 160 0,0-3-160 16,-2-3 192-16,-3 3-64 0,1 2-128 0,2-2 192 16,6 0 32-16,-2-1 0 0,2-2 0 0,1 1 0 0,4-1 48 0,2-2 16 15,5-1 0-15,0 0 0 0,-1-1-112 0,3 4-32 16,4-1 0-16,0 0 0 0,2-3 80 0,1-2 16 15,6 4 0-15,0 0 0 0,-4-3 0 0,4 3 0 16,0 0 0-16,0 0 0 0,0 0-240 0,-5 9 128 16,5-9-128-16,-1408 12 0 0,2819 1 0 0,-1408 4 0 15,-2 2 0-15,2 2 0 0,1 1 0 0,-1 2 0 16,0 3 0-16,-1 3 0 0,0 1 0 0,-1 6 0 16,-1 1 0-16,-1 6 0 0,-1 7 0 0,2 1 0 15,-4-2-128-15,2 1 128 0,0-4 0 0,-1 3 0 16,1 1 0-16,1-2 0 0,-1-6 0 0,-1-2 0 15,2 1 0-15,-1-3 0 0,2-6 0 0,2-4 0 16,-1-1 0-16,2-2 0 0,-1-3 0 0,3 0 144 0,0 1-144 0,3-6 128 16,2-2 64-16,-2-2 0 0,3 2 0 0,3 0 0 15,1-2 80-15,2-1 32 0,0-4 0 16,2 1 0-16,1 0 16 0,1-1 16 0,-1-3 0 0,5 0 0 16,0-2-64-16,4 2-16 0,0-1 0 0,1-1 0 15,1-3-256-15,0-2 160 0,-1-2-160 0,3-3 128 31,1-5-512-31,4 1-96 0,0 2-32 0,3-3-14560 0</inkml:trace>
  <inkml:trace contextRef="#ctx0" brushRef="#br0" timeOffset="171084.258">7869 11744 7359 0,'0'0'656'0,"0"0"-528"16,0 0-128-16,0 0 0 0,0 0 2400 0,0 0 448 16,0 0 96-16,0 0 0 0,-5-8-2176 0,5 8-432 15,0 0-80-15,-1-7-32 0,1-1 128 0,2-1 32 0,0-1 0 0,1 2 0 16,-3 8 96-16,5-7 32 0,1-2 0 0,4 1 0 16,-1 0-48-16,2 2 0 0,1 1 0 0,1 0 0 15,-3-2 0-15,3 1 0 0,2-2 0 0,1 1 0 16,0 2 32-16,2-1 0 0,-1 0 0 0,1 2 0 15,-3 3-96-15,2-2-16 0,-1 0 0 0,1-1 0 16,2 2-64-16,-2 2-32 0,0 4 0 0,-4-2 0 16,-1 0-112-16,-2 2-32 0,-1 3 0 0,-4 3 0 15,0 2-16-15,-5 2 0 0,-4 3 0 0,0 3 0 16,-3 2 64-16,-1 5 16 0,-5 6 0 0,1 1 0 16,-2 4-80-16,2 2 0 0,1 4-128 0,1 0 192 15,-3 1-192-15,3 0 0 0,2-1 128 0,1 5-128 16,2 3 0-16,4-1 0 0,-3-2 0 0,3-3 0 0,2-1 0 0,3 1 0 15,-2 3 0-15,3-5 0 0,2-3 0 16,0-2 0-16,3-1 0 0,-4-5 0 0,3-3 128 0,1-2-128 16,0-2 0-16,1-2 0 0,-2-1 128 0,2-1-128 15,-1-5 0-15,-5-1 144 0,1 0-144 0,-2-1 128 16,-3 2-128-16,-1-5 128 0,0-2 112 0,-1-1 16 16,-2 1 0-16,-3-3 0 0,-2-2 432 0,-3 0 80 15,-3 3 32-15,-2-1 0 0,-2 4-96 0,-5-2 0 16,-1-5-16-16,-5 5 0 0,0 1-288 0,-2 3-48 15,-1 2-16-15,0-1 0 0,-3-3-80 0,-1 0-32 16,-3 0 0-16,-1-1 0 0,4 0-224 0,3 0 128 16,2-2-128-16,2 1 0 0,-1-1 0 0,4-1 0 15,2-4-128-15,1 0 128 16,5-1-2192-16,3-1-336 0,4-3-64 0</inkml:trace>
  <inkml:trace contextRef="#ctx0" brushRef="#br0" timeOffset="173619.474">15750 2500 21247 0,'-7'-16'944'0,"6"4"192"0,2-1-912 0,2 2-224 15,1 3 0-15,2 0 0 0,2-4 0 0,-1 2 0 0,4 2 0 16,2 5 0-16,0 3-160 0,2-1 160 0,1 0-128 0,2 4 128 15,-1 5 0-15,-1 0-160 0,3-2 160 0,-1 2 0 16,0 3-128-16,0 3 128 0,-3 3 0 0,-2 1 0 16,-3 7 0-16,-2 0-128 0,-4 4 128 0,-2 4 0 15,-2 2 0-15,-3 3-160 0,-7 0 160 0,-1 3-128 16,0 8 128-16,-7 1 0 0,-4 0 0 0,-4-1 0 16,-2 1 0-16,-3-1 0 0,-3 1 0 0,-1 3 0 15,-2 2 0-15,-2 0 0 0,0-2 128 0,-5-3-128 16,0 1 176-16,-6-3-48 0,-9-2 0 0,2 5 0 15,0 4 0-15,0-1 0 0,-3-2 0 0,-2-1 0 16,-4-1 0-16,-7-1-128 0,-2 1 192 0,0 1-64 0,-1 0-128 16,-5 4 0-16,-1 3 0 0,-3 0 128 0,-1-1-128 15,-4-3 0-15,0-2 144 0,-3 2-144 0,-2 4 176 0,0 1-48 16,0 5 0-16,-4-3 0 0,-3-1 96 0,2 1 16 16,3-1 0-16,-1 5 0 0,-4 5 16 0,3 4 0 15,-1 1 0-15,2-3 0 0,1-4-128 0,-4 6-128 16,-2 4 176-16,5-1-176 0,3-3 176 0,-1-2-176 15,-2 0 160-15,4 2-160 0,3 0 256 0,-3 2-32 16,-1-1-16-16,2 1 0 0,1 0-48 0,1 1-16 16,3 0 0-16,-3 1 0 0,-1 1-144 0,-1 4 0 15,2-4 144-15,-3 7-144 0,-1 3 0 0,1-1 144 16,2-3-144-16,2 1 0 0,2 6 192 0,0-1-64 16,2-2 0-16,3-4-128 0,2-6 192 0,3 1-192 15,0 3 192-15,0-3-192 0,-3 0 224 0,3-1-64 16,4-2-16-16,4 1 0 0,-1 0-144 0,0 0 192 15,0-4-192-15,-1 0 192 0,2 3-192 0,-1 1 128 0,3 5-128 0,-2-3 128 16,-4-5-128-16,6 4 0 0,3 6 144 0,3-6-144 16,4-3 0-16,0-4 128 0,1-5-128 0,-2 3 0 15,3 6 0-15,2-2 0 0,-3-2 0 0,5-1 0 16,2-4 0-16,0 0 0 0,0-1 0 0,0 1 0 16,0 1 0-16,-2-4 0 0,2-2 0 0,4-1 0 15,4 1 0-15,3-1 0 0,-3 1 0 0,2-1 0 16,3-1 0-16,1-3 0 0,-4-2 0 0,4-4 128 15,-2-4-128-15,5-1 0 0,1 1 0 0,2-3 128 16,0-2-128-16,5 0 0 0,-2-2 128 0,3-3-128 16,1-3 144-16,4-2-144 0,-1 0 192 0,5-2-192 15,0 0 224-15,1-5-64 0,2-1-16 0,1-1 0 0,1-1-144 0,3-2 128 16,0-5-128-16,2-3 128 0,0-2-128 0,5-10-192 16,0 0 32-16,0 0 16 15,0 0-2192-15,1-8-432 0,0-5-96 0</inkml:trace>
  <inkml:trace contextRef="#ctx0" brushRef="#br0" timeOffset="173855.055">7340 10843 32255 0,'-10'15'2864'0,"0"6"-2288"0,0 3-576 0,3 5 0 15,5 2 576-15,2 2 0 0,1 1 0 0,1 1 0 32,2 2-960-32,2-2-192 0,2-4-48 0,3 0 0 0,0-1 624 0,4-3 0 0,5-2 0 0,1-6 0 15,1-3-128-15,3-5 128 0,5-7-160 0,3-4 160 16,3-4-336-16,4-5 16 0,2-9 16 0,6-2 0 31,6-7-1360-31,1-4-256 0,2-5-64 0</inkml:trace>
  <inkml:trace contextRef="#ctx0" brushRef="#br0" timeOffset="177142.23">18268 1492 20207 0,'-4'-29'896'16,"3"14"192"-16,1-1-880 0,2 4-208 0,0 0 0 0,3 1 0 16,-1 0 0-16,0 1-240 0,-4 10 48 0,4-9 16 15,-1-3 176-15,-1 2 0 0,-1 0 0 0,-1 2 128 16,0-2-128-16,-2 1 0 0,-2-3 0 0,-3 2 0 0,-2 1 0 0,-2 1 0 15,-4 1-128-15,-4-3 128 0,-6 2 0 0,-2 2-128 16,-1 1 128-16,-3 3 0 0,-2-1 0 0,-3 2 272 16,-3-1-32-16,-3 5-16 0,-3 1 16 0,-3 4 0 15,-6-2 0-15,-1 2 0 0,-3 3 160 0,2 2 48 16,3 2 0-16,4 0 0 0,2 1 48 0,0 4 16 16,-2 3 0-16,3 5 0 0,3 2-64 0,-1 8 0 15,3 9 0-15,2 5 0 0,1 1-240 0,3 3-48 16,6 0-16-16,2 10 0 0,4 9-144 0,5 2 0 15,-1 2 0-15,6-1-176 0,1-1 176 0,4 2 0 16,6 4 0-16,4-8 0 0,4-10 0 0,5-9 144 16,5-8-144-16,4-6 0 0,1-6 144 0,6-5-144 15,5-5 0-15,4 1 144 0,5-5 112 0,4-4 0 16,5-8 16-16,1-3 0 0,2-4 128 0,-2-5 32 0,-1-5 0 16,4-4 0-16,3-3-128 0,1-5-32 0,-1-4 0 0,1-3 0 15,-3-2-80-15,0-3 0 0,-5-6-16 0,-1-2 0 16,-2-2-176-16,0-1 160 0,-3-4-160 0,-3-2 160 15,-2-4-160-15,-3 2 160 0,-6 3-160 0,-3-4 160 16,-4 0-160-16,-2-9 128 0,-3-5-128 0,-4-2 128 16,-3 1-128-16,-3-1 0 0,-3 3 144 0,-3-2-144 15,-2-1 0-15,-2 4 0 0,-3 2 0 0,-2 6-192 16,-3 6 192-16,-1 5-208 0,-3 5 80 0,-5 3 128 16,1 1 0-16,-4 2 0 0,-4 1 0 0,-1 5 0 15,-4 6 0-15,-1 4 0 0,-2 1 128 0,-1 3-128 0,-2 3 0 0,-1 5 0 16,0 3 0-16,-5 2 0 0,-3 0 0 15,-2 3 0-15,-3 2 0 0,-2 5 0 0,-3 6-192 0,3 3 192 16,2 5-160-16,4 4 160 0,-3 3 0 0,2 6-144 16,-1 2 144-16,-1 7 0 0,1 8 0 0,0 8-128 15,1 7 128-15,5 1 0 0,1 0 0 0,7 2 0 16,3 3 0-16,3 0 0 0,6-3 0 0,5-3 0 16,4-6 0-16,7-1 0 0,1-3 0 0,9 1 0 15,4-3 0-15,6 0 0 0,6 0 0 0,6-5 0 16,5-7 0-16,6-5 0 0,7-5-304 0,8-1-80 15,7-1 0-15,5-2-13024 0</inkml:trace>
  <inkml:trace contextRef="#ctx0" brushRef="#br0" timeOffset="177994.337">19637 2422 17503 0,'-34'-14'1552'0,"-7"1"-1232"16,0 3-320-16,6 2 0 0,5 4 1248 0,7 0 192 15,7 3 32-15,4 1 16 0,4 1-1168 0,8-1-320 16,4 7 128-16,7 0-128 0,6-5 0 0,8-1 0 15,8 0 0-15,9 1 0 0,7 6 0 0,5-3 0 16,1 0 0-16,7-2 0 0,4-2 0 0,9 1 0 16,7 0 0-16,2 0 0 0,4 1 0 0,3-1 0 15,4 0 0-15,4 1 0 0,2 0 448 0,2 0 64 16,7 2 0-16,0-1 0 0,-1 3 160 0,2-2 32 16,5-3 16-16,0 4 0 0,0 2-272 0,3-2-48 0,4-3-16 15,-6 3 0-15,-5-1-128 0,2 2-16 16,6 0-16-16,-6-1 0 0,-6 3-224 0,2-1 128 0,4-1-128 0,-9 1 0 15,-4 1 128-15,-2-1-128 0,0-1 0 0,-2 2 0 16,-3 0 0-16,-6-2 128 0,-6-1-128 0,0 2 0 16,0 0 0-16,-5-3 0 0,-10-4 0 0,-5 1 0 15,-6 4 0-15,-8-3 0 0,-6-1 0 0,-5-1 0 16,-5-2 0-16,-4 1 0 0,-8-1 0 0,-5 0 0 16,-5-1 176-16,-10 2-176 0,0 0 192 0,0 0-192 15,0 0 400-15,-11-4-16 0,-2 0-16 0,-5 1 0 16,-5-1-240-16,-2 0-128 0,-3-1 128 0,-4 3-128 0,-3-1 0 15,-11 0 0-15,-6-4 0 0,-4 2 0 16,-7 2 0-16,-1-1 0 0,-2 0 0 0,-4-2 0 0,-8 3 0 16,-7-1 0-16,-6 0 0 0,-2 0 0 0,-2 0 0 0,-11 0 0 15,-9 2 0-15,-2-1 0 0,0-2 0 0,-7 3 0 16,-2 2 0-16,-5-1 0 0,1-1 0 0,5 1 0 16,2 2 0-16,2-1 0 0,2-1 0 0,11 2 0 15,9 1 0-15,11 0 0 0,9 1 144 0,12-1-144 16,8-1 192-16,12 1-192 0,8 1 160 0,13 0-160 15,12-6 128-15,14 3-128 0,0 0 0 0,12 3 128 16,12-2-128-16,16-2 0 0,10-2 0 0,15 2 128 16,9-3-128-16,16-1 0 0,13 2 0 0,8 0 0 15,3-2 0-15,9 3 0 0,13 2 0 0,0 0 0 16,4-1 0-16,2 1 0 0,-2 1 0 0,2 4 0 16,3 0 0-16,-2 3 0 0,-2 2 0 0,-9 3-256 0,-5 3 64 15,-7 2-9376 1,-4 2-1888-16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3:15.01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17773 11387 13295 0,'-9'-7'576'0,"9"7"144"0,-4-9-576 0,-3-3-144 0,2-3 0 0,2 4 0 16,-3 3 384-16,2-1 32 0,-1-3 16 0,1 1 0 15,1 0-32-15,-3 3 0 0,-2 3 0 0,3-3 0 16,3-2-112-16,0 0-32 0,0 1 0 0,-2 0 0 16,-1 2 0-16,0-1 0 0,0 3 0 0,-1 0 0 15,2 2-32-15,-4-2-16 0,0 1 0 0,1 0 0 16,0-1 48-16,7 5 0 0,-9 0 0 0,2 0 0 16,-3-1 0-16,2 4 16 0,-3 3 0 0,0-1 0 15,-3 1-80-15,-1 2-32 0,1 2 0 0,-2 4 0 16,-3 5-32-16,-2-2 0 0,-1 0 0 0,-3 5 0 0,-3 2 64 15,-3 2 0-15,-2 4 0 0,0-1 0 0,-1-1-64 16,0 2 0-16,-1 2 0 0,1-1 0 0,2-4 144 0,0 3 32 16,0 4 0-16,-1 2 0 0,0 2 16 0,-1 0 16 15,-1 1 0-15,0 0 0 0,-3 1 16 16,6 0 0-16,4 1 0 0,0-2 0 0,3-3-160 0,3 1-48 16,3 1 0-16,4-1 0 0,2-4 192 0,3 2 48 15,4 3 0-15,3-2 0 0,1-1-16 0,2-1 0 16,0-2 0-16,2 2 0 0,2 5-160 0,1-1-16 15,-2 0-16-15,1 4 0 0,3-1-176 0,-1 2 160 16,2-1-160-16,-1-1 160 0,3 1-160 0,-1-4 128 16,3-1-128-16,2-2 128 0,3-4 16 0,1 4 0 15,1 0 0-15,2-2 0 0,2-4 64 0,2 2 16 16,2 2 0-16,-4-4 0 0,1-4-96 0,-2 0 0 0,2-3-128 0,-2 3 192 16,0-6-192-16,1 1 144 0,3-3-144 0,-3-2 128 15,3-1-128-15,2 1 128 0,-3-3-128 0,2 0 128 16,3-1-128-16,0 0 128 0,-2-1-128 0,0 1 128 31,-2-1-512-31,-2-3-128 0,-3-1 0 0,0-2-13792 0</inkml:trace>
  <inkml:trace contextRef="#ctx0" brushRef="#br0" timeOffset="2512.459">20719 11091 7359 0,'0'0'656'0,"0"0"-528"0,-6-5-128 0,6 5 0 16,0 0 1440-16,0 0 256 0,0 0 48 0,0 0 16 15,0 0-896-15,0 0-176 0,0 0-48 0,11 0 0 16,2 0-80-16,4 0-32 0,5 0 0 0,3-2 0 16,2-2-336-16,3 2-64 0,-1-1 0 0,6 1-128 15,2 0 176-15,-1-3-176 0,-2 1 160 0,-1 2-160 0,-1 0 208 0,-2 2-48 16,-3-2-16-16,2 1 0 0,-5 1 16 0,0 1 0 16,1 3 0-16,-3-3 0 0,-1-1-32 0,-3 2-128 15,-1 0 192-15,-3 1-64 0,-2 2 32 0,-1-1 0 16,-2-1 0-16,1 4 0 0,0 3-32 0,-3 0-128 15,0 0 192-15,-3 1-64 0,2 0 96 0,-1 3 16 16,-2 3 0-16,0 1 0 0,0 0 16 0,1 3 16 16,0 1 0-16,-1 2 0 0,3 3-272 0,-1 2 160 15,-1 1-160-15,-1 4 128 0,0 2 0 0,-1 4 0 16,-3 0 0-16,-1 4 0 0,-1 3 112 0,-2 3 16 16,-3 5 0-16,1 1 0 0,-3 3 0 0,1-2 0 15,0 1 0-15,1 0 0 0,-2 4-48 0,1-4 0 0,2-2 0 0,0 3 0 16,0 1-32-16,2-3-16 0,-1-4 0 15,2 2 0-15,1-1 80 0,-1 2 16 0,1 1 0 0,2-3 0 16,2-1 0-16,0-1 0 0,-2 0 0 0,0-2 0 16,1-4-64-16,-1 1 0 0,-3-3 0 0,4 1 0 15,5 0-48-15,0 0-16 0,2-3 0 0,0-1 0 16,1-1 16-16,1-1 0 0,0-1 0 0,1-2 0 16,-4-2-16-16,4 3-128 0,0 0 192 0,0 1-64 15,0-5-128-15,-2-2 192 0,1 1-192 0,0-4 192 16,0-4-192-16,-1 1 128 0,-2-2-128 0,1-4 128 15,0-1-128-15,-3-2 128 0,0 0-128 0,3-3 128 16,-3-1-128-16,1 0 128 0,-2-1-128 0,1-2 128 0,-4-9-128 16,0 0 192-16,0 0-192 0,0 0 192 15,2 9-48-15,-2-9 0 0,0 0 0 0,0 0 0 0,-7 3 368 0,-2 1 64 16,-1-1 0-16,-4 0 16 0,-4-2-32 0,-3 1-16 16,-5 0 0-16,-1 4 0 0,-5 2-144 0,-4 0-16 15,-3 1-16-15,-2-1 0 0,-3 3-128 0,0-1-32 16,-2 1 0-16,-2 1 0 0,-2 0-208 0,4 0 176 15,1 2-176-15,3 0 160 0,-1-1-160 0,3-1 0 16,6-2 0-16,1 1 0 16,7 0-1264-16,0-1-272 0,1 0-64 0</inkml:trace>
  <inkml:trace contextRef="#ctx0" brushRef="#br0" timeOffset="4158.122">17703 13587 13295 0,'-10'0'576'0,"10"0"144"0,0 0-576 0,0 0-144 0,0 0 0 0,0 0 0 15,0 0 256-15,0 0 32 0,0 0 0 0,0 0 0 16,0 0 0-16,0-3 0 0,-1 0 0 0,1 3 0 16,10-6 240-16,-1 4 48 0,-2-3 16 0,3-4 0 0,-2-1 48 0,3 1 0 15,2-1 0-15,-3 0 0 0,1 0-16 0,2 0 0 16,0 1 0-16,3-4 0 0,-1-3-96 0,1 4-16 15,-4 2 0-15,2-1 0 0,0-4-128 0,1 1-16 16,-2 3-16-16,-1 0 0 0,1 3-48 0,-3 0-16 16,-1 3 0-16,2 1 0 0,-2 1-288 0,-1-1 128 15,-8 4-128-15,10-3 0 0,-10 3 0 0,10 5 0 16,-10-5 0-16,7 8 0 0,-2 4 0 0,-1 2 128 16,-4-14-128-16,0 18 160 0,0 2-160 0,0 1 192 15,0-1-192-15,-2 1 192 0,-1-3-192 0,2 0 192 16,0-1-192-16,-1 0 192 0,-2 4-192 0,1-3 160 15,1-1-160-15,-1-1 160 0,-3-4-160 0,2-1 0 16,-1-1 144-16,3 0-144 0,-2-1 0 0,0 2 0 16,1-1 0-16,1-3 128 0,2-7-128 0,0 0-160 0,-1 8 160 0,1-8-208 31,0 0-1632-31,0 0-320 0,0 0-64 0</inkml:trace>
  <inkml:trace contextRef="#ctx0" brushRef="#br0" timeOffset="5239.424">17783 13606 9215 0,'0'0'816'0,"5"-8"-656"0,-1 0-160 0,-1 0 0 0,2 1 1664 0,-5 7 288 15,0 0 64-15,7-4 16 0,2-3-1584 0,-1 4-304 16,-8 3-144-16,0 0 128 0,0 0-128 0,9-2 0 16,-9 2 0-16,0 0-176 0,0 0 176 0,0 0 176 15,0 0-48-15,5 11 0 0,-4 1 64 0,-1 0 16 16,-2-1 0-16,-2-1 0 0,0 0 256 0,1-1 48 16,1-1 16-16,-5 1 0 0,1 1-64 0,-2 0-16 15,-1 1 0-15,-1 0 0 0,1 1 32 0,-2-1 0 16,2-1 0-16,-1 1 0 0,-4 1-224 0,2 1-32 15,0-1-16-15,-2 2 0 0,-1-2-64 0,-1 1-16 16,1 0 0-16,-1-1 0 0,1 0-128 0,0 1 160 16,-2 2-160-16,1-1 160 0,-1-1-160 0,-2-3 128 0,2 1-128 0,0 1 128 15,0 4-128-15,-4-2 0 0,0-3 0 0,-1-1 128 16,-1 0-128-16,-3 1 0 0,0-2 144 0,-4 0-144 16,2-1 0-16,0 0 128 0,1 1-128 0,-2-1 0 15,-3 1 0-15,0 0 0 0,-1 0 0 0,0-1 128 16,0-3-128-16,-1 1 0 0,-4-3 0 0,-2 1 0 15,-5 1 0-15,1-1 0 0,0 2 0 0,0-4 0 16,-1-1 0-16,1-1 0 0,1 0 0 0,-3 0 128 16,-3 0-128-16,-4 0 0 0,-4-1 0 0,1 1 128 15,0 1-128-15,2 2 0 0,0-1 0 0,-1 1 0 16,-2-2 0-16,-1-1 0 0,-3 0 0 0,1 1 0 16,-3 1 0-16,3 0 0 0,3-1 0 0,-4 1 0 15,-2 2 0-15,1-1 0 0,-4 0 128 0,2 1-128 0,1-2 144 16,2 0-144-16,0 0 192 0,-3 0-192 15,-4 1 192-15,2 0-192 0,1 0 192 0,4-1-192 0,2-2 176 16,-1-1-176-16,-2 1 160 0,-1 0-160 0,0 0 176 0,-2 1-176 16,-1-3 192-16,2 0-192 0,1 1 192 0,2 0-192 15,-3-1 192-15,0 1-192 0,0-1 192 0,0 2-192 16,3 0 192-16,1 0-192 0,0-4 192 0,-2 0-192 16,-4 3 192-16,6-2-192 0,0 0 176 0,3 1-176 15,6 1 160-15,-2-1-160 0,0-2 128 0,-2 2-128 16,-1 0 0-16,1 1 144 0,2-1-144 0,2 0 0 15,2 1 0-15,-1 0 0 0,1 1 0 0,-1-1 0 16,-3 0 0-16,1 1 0 0,-1 2 0 0,2 0 0 16,-1-2 0-16,4 3 0 0,3-1 0 0,-1-1 0 0,1-2 0 0,-3 1 0 15,-4 0 0-15,3 0 0 0,4 0 0 0,-1 0 0 16,-1 1 128-16,0 1-128 0,1-1 0 0,1 3 128 16,0-4-128-16,-3 1 160 0,-5 0-160 0,4 2 160 15,2 0-160-15,1 1 0 0,0 2 0 0,0-1 0 16,2-1 0-16,0 2 0 0,0-1 0 0,-2 2 0 15,-4-2 0-15,5 1 128 0,3-2-128 0,0 3 0 16,1-1 0-16,-1 0 0 0,1-2 128 0,1 2-128 16,3-1 0-16,-1 1 0 0,-2 0 0 0,-1-1 128 15,1 0-128-15,1 2 0 0,3-1 0 0,-1 2 0 16,2-1 160-16,2 0-160 0,2 1 192 0,2 0-192 16,-1 2 192-16,0 0-192 0,1 1 192 0,1 3-192 15,2-1 128-15,-1 2-128 0,1 2 0 0,2-1 0 0,-3 0 128 0,7-1-128 16,5 0 0-16,0 0 0 0,1-1 0 15,2 1 0-15,0-1 0 0,2 1 0 0,3 1 0 16,0-2 0-16,-1-1 0 0,3 0 0 0,0-1 0 0,-1 3 0 16,1-2 0-16,3-1 0 0,1-1 0 0,1 0 0 15,0 0 0-15,1 0 0 0,1 0 0 0,4 0 128 16,1 0-128-16,0 0 0 0,1 2 160 0,2-1-160 16,1 0 128-16,3 1-128 0,0-5 1008 0,0 3 112 15,-7-2 32-15,6 0 0 16,2-2-1728-16,1-1-320 0,0-1-80 0,1 1-16 0,0-3 576 15,1 2 112-15,1-1 32 0,-1 1-8800 16,1-2-1744-16</inkml:trace>
  <inkml:trace contextRef="#ctx0" brushRef="#br0" timeOffset="5914.261">11516 14900 16527 0,'0'0'720'0,"0"0"176"0,-4-4-720 0,4 4-176 16,0 0 0-16,-7-2 0 0,1-3 160 0,0 2 0 16,-2 3 0-16,1-1 0 0,-3-2 128 0,0 1 32 0,0 2 0 0,-3 1 0 15,-1 1 80-15,-1 3 32 16,1 0 0-16,-1 2 0 0,-3 0 144 0,2 2 48 0,0 4 0 0,1 3 0 16,-2-1-240-16,2 3-32 0,1-1-16 0,0 2 0 15,3 1-16-15,3 0-16 0,-2-2 0 16,4 3 0-16,4 2-304 0,0 0 0 0,2-5 0 0,4 1 0 15,3-2 0-15,2-1 0 0,-1-2 0 0,2-3 0 16,2-3 0-16,-1-2 160 0,0-1-32 0,4-4 0 16,2-3 128-16,5-1 0 0,-2 1 16 0,1-1 0 15,-2-4-128-15,1 2-16 0,-2-3-128 0,1 0 192 16,-1 1-192-16,-2-1 0 0,4 1 0 0,-4 1 0 16,0-2 0-16,-2-1 0 0,-3-1 144 0,0 1-144 15,-1-1 192-15,-5 0-32 0,0 0-16 0,-1 1 0 16,-2 1 176-16,-2-2 16 0,-2-2 16 0,-2 1 0 15,-2-1 32-15,1 3 0 0,-5 1 0 0,0-6 0 16,0-1-256-16,-2 3-128 0,0 2 128 0,0 2-128 0,-1-3-256 0,2 1-112 16,-1 2-16-16,-1 3-16 15,0 3-768-15,3 1-160 0,0 1-16 0,4 1-9856 16</inkml:trace>
  <inkml:trace contextRef="#ctx0" brushRef="#br0" timeOffset="6460.333">12143 14947 8287 0,'0'0'736'0,"0"0"-592"0,-7-1-144 0,7 1 0 16,-7-3 3200-16,-1 0 624 0,8 3 112 0,-8-1 32 15,-6-3-2944-15,1 2-592 0,1 1-112 0,-3 1-32 16,-3 1-32-16,1 0-16 0,-1-1 0 0,-2 4 0 16,0 2-48-16,1 1-16 0,0 2 0 0,-3 1 0 15,2 1-32-15,0 2 0 0,-2 0 0 0,4 2 0 16,0-1-144-16,3 0 0 0,0 1 144 0,5 0-144 16,5 0 128-16,0 0-128 0,0-3 128 0,4 1-128 15,4 0 0-15,3-2 0 0,-2 0 0 0,5-5 128 16,0-3 32-16,4 0 16 0,2 2 0 0,1-6 0 15,0-5 80-15,1 0 32 0,1-1 0 0,2-2 0 16,-2-1 0-16,0-2 0 0,2-2 0 0,0-2 0 0,-2 3-112 0,-1-2-32 16,1-1 0-16,-2-1 0 0,1-3-144 0,-2-1 160 15,0-2-160-15,-1-1 160 0,-1-3 32 0,0-1 16 16,-2-2 0-16,0-1 0 0,-1 1 48 0,-2-2 0 16,-2-1 0-16,-2 1 0 0,-1 2-256 0,-1 3 128 15,-1 0-128-15,0 2 0 0,2 1 0 0,-3 7 0 16,-4 5 0-16,2 2 0 0,0 1 0 0,2 4 0 15,0 5 0-15,0 0 0 0,0 0 160 0,-6 10-160 16,-1 2 160-16,-1 5-160 0,-4 7 128 0,2 2-128 16,1 1 0-16,-2 4 144 0,2 0-144 0,-2 3 0 15,0 7 0-15,2 2 0 0,-1 0 0 0,2-2 0 16,1-3 0-16,1-3 0 0,0-3 0 0,2-3 0 0,2-5 0 16,-2-2 0-16,3-4 0 0,1 1 0 0,0-3 0 0,2-4 0 31,-2-12-448-31,5 12-64 0,0-1 0 0,3-5-8608 0,-8-6-1712 0</inkml:trace>
  <inkml:trace contextRef="#ctx0" brushRef="#br0" timeOffset="7064.338">12723 14971 10127 0,'0'0'896'0,"0"0"-704"0,0 0-192 0,0 0 0 0,-6-1 2432 0,-3 0 464 16,2-3 96-16,7 4 16 0,-10-4-2192 0,0 1-432 15,-2 0-96-15,-1 2-16 0,-2-2 16 0,0 3 0 16,0-2 0-16,0 4 0 16,-2 3-96-16,1 4 0 0,-4-1-16 0,0 3 0 0,0-1 64 0,1 5 16 15,-1 1 0-15,0 1 0 0,0-1 144 0,2 2 48 16,1 1 0-16,1 1 0 0,1-1-320 0,4 0-128 15,-1-1 128-15,6 0-128 0,1-3 0 0,3-1 0 16,2-2 0-16,2-2 0 0,-2-10 0 0,8 7 0 16,0-3 192-16,2-3-64 0,2-4 144 0,4-2 32 15,-1-5 0-15,1-1 0 0,0-1-48 0,3-2 0 16,1-3 0-16,0 0 0 0,0-2-96 0,0 0-32 16,0 0 0-16,1 1 0 0,1-3-128 0,1-1 0 15,-2-1 144-15,0-1-144 0,-3-4 144 0,-1 1-144 16,-2-3 192-16,0 0-192 0,-2-2 144 0,0-1-144 0,-2-3 0 0,-1 2 144 15,-2-1-144-15,-1 2 0 0,-2 0 0 16,-2 2 0-16,-3 1 0 0,0 4 128 0,0 0-128 0,0 8 0 16,0 0 0-16,-1 5 0 0,-1 3 0 0,-1 2 0 15,3 8 144-15,0 0-144 0,-6-5 160 0,1 3-160 16,5 2 128-16,-6 1-128 0,-4 2 0 0,1 3 0 16,-1 0 0-16,-1 3 128 0,-1 6-128 0,2 1 0 15,3 1 0-15,-1 2 0 0,1 0 0 0,1 2 0 16,-2 1 0-16,2 2 0 0,0 2 0 0,-1 1 0 15,2 0 0-15,1 3 0 0,-2 2 0 0,3 0 0 16,-1-2 0-16,3 0 0 0,1-2-128 0,1-1 128 16,0 0 0-16,3-2 0 0,0-1 0 0,2-2 0 0,-2-2 0 0,1 1 0 15,1-3 0-15,-3-1 0 0,2-1 0 0,1 0 0 16,0-2 0-16,1-2 0 16,3-1-1328-16,-1 0-144 15,-7-1-48-15</inkml:trace>
  <inkml:trace contextRef="#ctx0" brushRef="#br0" timeOffset="7507.263">11334 14505 18831 0,'-10'-11'832'0,"3"6"176"0,3 1-816 0,4 4-192 0,-2-7 0 0,1 3 0 15,-5 0 0-15,6 4 0 0,0 0 0 0,0 0 0 16,0 0 144-16,-9 4-144 0,-1 3 128 0,1 2-128 15,-2 6 224-15,-2-2-32 0,-1 1-16 0,1 3 0 16,0 1 288-16,-2 3 64 0,0 1 16 0,2 4 0 16,-1 1-32-16,-1 4 0 0,0 2 0 0,1 5 0 0,-1 5-32 0,3 4-16 15,1 0 0-15,1 1 0 0,1 2 0 0,4-1 0 16,3 2 0-16,1 1 0 0,1 0-192 16,2 2-32-16,4 0-16 0,4-5 0 0,4-7-224 0,1-1 128 15,1-3-128-15,3-2 0 0,4-4 0 16,5-4-128-16,1-1-16 0,2-1 0 15,0-3-592-15,4-2-112 0,6-3-32 0,3-5-10400 0</inkml:trace>
  <inkml:trace contextRef="#ctx0" brushRef="#br0" timeOffset="7997.456">13345 14339 21711 0,'0'0'960'0,"0"0"192"0,0 0-912 0,0 0-240 0,0 0 0 0,0 0 0 0,0 0 0 16,0 0 0-16,7 5 0 0,3 0 0 0,1 2 128 16,1 3 0-16,2 3-128 0,2 5 192 0,4 2 48 0,1 1 0 15,2 1 0-15,0 3 0 0,2 2-64 0,2 4-16 16,-3 1 0-16,2 3 0 0,1 2 32 0,-4 3 16 15,-1 1 0-15,-4 4 0 0,1 2-208 0,-3 0 128 16,-4-1-128-16,-5 0 0 0,-1-2 432 0,-4 0-16 16,-2 0 0-16,-2-1 0 0,-6-5 224 0,-1 1 32 15,-5-2 16-15,-1 0 0 0,-2-4 240 0,-4-3 48 16,-2-2 16-16,1-2 0 0,2 1-272 0,3-4-48 16,-1-2-16-16,2-1 0 0,-4-4-448 0,3-1-80 15,3 0-128-15,2-3 176 0,-1-2-176 0,2-4 0 0,3-2 0 16,8-4 0-1,0 0-512-15,-8-3-144 0,3-2-32 0,3-1-9184 0,2 6-1840 16</inkml:trace>
  <inkml:trace contextRef="#ctx0" brushRef="#br0" timeOffset="8360.593">14996 14461 21183 0,'-16'-2'944'0,"4"-2"192"0,-3 2-912 0,-3 3-224 15,2 4 0-15,-2 1 0 0,-1 3 1136 0,-1 4 176 16,0 1 32-16,0 3 16 0,-1-1-1104 0,-1 5-256 16,1 0 0-16,-3 2 0 0,0 3 0 0,0 2 0 15,-1 4 0-15,0 4 0 0,-1 4 0 0,0 2 0 16,2-1 0-16,5 3 0 0,2-2 0 0,4 0 0 16,-2-1 0-16,4 0 0 0,4-2 0 0,1-1 0 15,3-3 0-15,2-2 0 0,1 1 0 0,2-5 0 16,1-6 0-16,4-1-192 15,1-4-192-15,1 0-64 0,-1-3 0 0,5-4 0 16,5-2-1344-16,3-3-256 0</inkml:trace>
  <inkml:trace contextRef="#ctx0" brushRef="#br0" timeOffset="8831.503">14807 15023 27695 0,'-11'2'1216'0,"11"-2"272"0,-5 7-1184 15,5-7-304-15,-1 8 0 0,1-8 0 0,0 0-192 0,6 9-112 16,3-3-16-16,0-3 0 0,2-3 160 0,5-1 32 15,5 0 0-15,1-4 0 0,-3-1 128 0,3-2 128 16,1-1-128-16,5 1 176 0,-2-1-16 0,3 0 0 16,-2-2 0-16,1 1 0 0,-2 0-160 0,-3 1 128 15,-3 2-128-15,-2 0 128 0,-3-1-128 0,-2 1 192 16,-3-2-192-16,-2 1 192 0,-2 3 112 0,-4-1 16 16,-2-2 16-16,-2 4 0 0,-4 0 240 0,-3 1 32 15,-2 3 16-15,-3 4 0 0,-4 0-112 0,-1 4 0 16,-2 2-16-16,-2 2 0 0,-3 0-304 0,0 3-48 15,-3 3-16-15,1 3 0 0,1 1-128 0,5 0 192 0,2-1-192 0,1 0 192 16,-3 5-64-16,5-2 0 0,3-2 0 0,4 0 0 16,3 0-128-16,2-1 0 0,4-2 0 0,3 0 128 15,3-1-128-15,4-2 0 0,2-5 0 0,4 0 0 16,2 0 0-16,2-1 0 0,-2-3-144 0,8 1 144 16,4-1-256-16,4-3 0 0,4-4 0 0,-1 0 0 31,0-3-2272-31,1-2-448 0</inkml:trace>
  <inkml:trace contextRef="#ctx0" brushRef="#br0" timeOffset="9159.614">15644 14855 13823 0,'-19'6'1216'0,"7"1"-960"15,0-1-256-15,1 6 0 0,1 2 4480 0,1 1 864 16,2 3 160-16,1 0 48 0,-1 2-4544 0,4 1-1008 16,-3 1 0-16,3-2 0 0,0 0 0 0,1-3 0 15,1-1 0-15,1-1 0 0,1-2 0 0,-1-1 0 16,-1-2 0-16,1-10 0 0,2 9 0 0,-2-9 0 16,0 0 0-16,0 0 0 0,10 0 0 0,1-3 304 15,1-3-48-15,1-1 0 0,0-3 128 0,0-4 32 16,2 2 0-16,0-3 0 0,0-4-16 0,1 2 0 15,-1-3 0-15,2-1 0 0,0 0-240 0,1 1-160 0,2 2 192 0,0 0-192 16,0 1 0-16,-1 2 0 0,2 0 0 0,-2 3 0 16,-5 5-224-16,1-1-96 0,2-1-32 0,-1 4 0 31,-1 2-2832-31,-3 2-560 0</inkml:trace>
  <inkml:trace contextRef="#ctx0" brushRef="#br0" timeOffset="9541.948">16035 14927 27647 0,'0'0'2448'0,"0"0"-1952"0,0 0-496 0,8 9 0 16,0-2 960-16,2 1 80 0,3 1 32 0,-2 1 0 0,1-3-944 0,2-3-128 15,2-1 0-15,0-2-192 0,2-2 192 0,0-1 0 16,2-1 0-16,-1-2 0 0,3 1 0 0,-1-1 0 15,-1-1 0-15,-2 1 0 0,0-3 0 0,-3 0 0 16,-2-3 0-16,-2 2 0 0,0 3 0 0,-3-1 0 16,0-2 0-16,-5 1 0 0,0-1 0 0,-3 1 160 15,-3 0-160-15,0 0 128 0,-4 1-128 0,0 3 192 16,-3-1-192-16,-1 2 192 0,1 1 0 0,-5 2 16 16,1 3 0-16,-2 4 0 0,-2 1-208 0,-2 2 0 15,2 2 0-15,-1 4 0 0,0 4 0 0,-1 0 128 16,4 4-128-16,0-4 0 0,1 2 128 0,3 2 0 15,0-2-128-15,3 0 192 0,1-2-192 0,4-2 0 16,2-1 0-16,2-2 0 0,2-1 0 0,3-3 0 0,4-2 0 16,3-1 0-16,3-2-176 0,2 0-80 0,4-2 0 0,1 0-16 31,5-2-1952-31,-1-3-384 0</inkml:trace>
  <inkml:trace contextRef="#ctx0" brushRef="#br0" timeOffset="9929.678">16729 14982 26719 0,'-19'11'1184'0,"6"-2"240"0,1 1-1136 0,1 2-288 0,4 3 0 0,1 2 0 0,0 0 2080 16,-1 1 352-16,0 1 80 0,1-1 16 0,-2-1-2080 0,3-4-448 15,0-3 0-15,3 0 0 0,-2-2-192 0,4-8 192 16,0 0-192-16,0 0 192 0,0 0-208 0,0 0 64 16,0 0 16-16,5-10 0 0,-2-2 128 0,4-2 0 15,1 1-144-15,0-2 144 0,2-3 0 0,1 2 0 16,3-3 0-16,-3 1 0 0,0 1 0 0,3 0 0 16,2 1 0-16,0 3 0 0,-3 2 0 0,2 3-144 15,4-1 144-15,0 6 0 0,-1 2 0 0,1 4 0 16,1 5 0-16,-1 3 0 0,-2 3 0 0,0 4 0 15,-3 1 0-15,-1 5 0 0,0-1 0 0,-2 0 0 0,-1-1 0 16,-2 3 0-16,-2 3 0 0,-1-1 0 0,-3-3 0 16,-1 3 0-16,3-2 0 0,-1 0 0 0,0-4 0 0,2-1 0 15,-2-7 0-15,0-2 0 0,-1-1 0 0,2-3 0 32,-4-7-1344-32,0 0-176 0,0 0-16 0,7-4-12208 0</inkml:trace>
  <inkml:trace contextRef="#ctx0" brushRef="#br0" timeOffset="10478.698">17099 14465 13823 0,'0'0'608'0,"-8"-1"128"0,8 1-592 0,0 0-144 15,0 0 0-15,0 0 0 0,0 0 1024 0,0 0 192 16,0 0 16-16,0 0 16 0,0 0-752 0,0 0-160 15,10-5-16-15,2 5-16 0,3 4 416 0,0 3 96 16,3-2 16-16,0 3 0 0,3 1 0 0,3 4 16 16,5 2 0-16,3 4 0 0,1 1-208 0,0 4-32 15,-1 3-16-15,-3 3 0 0,-1 2-160 0,-2 5-48 0,-4 1 0 16,-1 6 0-16,-1 5 0 0,-3 1-16 0,-3-2 0 0,-3 1 0 16,-2-3 16-16,-3 0 0 0,0 0 0 0,-4-1 0 15,-2-2 128-15,-2-1 48 0,-7 0 0 0,1-5 0 16,1-2 64-16,-1-2 16 0,-3-5 0 0,0-2 0 15,-1 1 0-15,0-4 0 0,-3-2 0 0,2 0 0 16,0-4-96-16,-1 2-16 0,-1 1 0 0,0-4 0 16,0-2-160-16,0 2-48 0,2-1 0 0,2-4 0 15,-2 0-176-15,2 0-144 0,2-4 192 0,-1-1-192 16,2 0 128-16,2-2-128 0,6-4 0 0,0 0 0 16,0 0 0-16,0 0-176 0,0 0 32 0,0 0 0 15,0 0-544-15,0 0-96 16,0 0-32-16,5-8 0 0,2-1-2064 0,0 1-400 0,0-6-96 15,6 1-16-15</inkml:trace>
  <inkml:trace contextRef="#ctx0" brushRef="#br0" timeOffset="16534.887">18297 15010 1839 0,'0'0'160'0,"6"-5"-160"0,0 1 0 0,4-1 0 15,0 1 4064-15,3 0 784 0,2-2 144 0,3 3 48 16,2 0-3792-16,1-1-752 0,5 1-160 0,2-4-16 15,5 1-64-15,-2-2-16 0,2 4 0 0,4-2 0 16,2-3-240-16,-1 3 128 0,0-1-128 0,-1 1 0 16,-1-1 128-16,1 0-128 0,-5 1 0 0,0 0 0 15,-2 4-256 1,-4 0-128-16,-4 1-48 0</inkml:trace>
  <inkml:trace contextRef="#ctx0" brushRef="#br0" timeOffset="16747.985">18383 15186 19343 0,'0'0'1728'0,"-7"0"-1392"15,0-4-336-15,7 4 0 0,0 0 2192 0,0 0 368 16,0 0 80-16,11-3 16 0,0 1-1968 0,7 0-400 16,3-1-80-16,8 1-16 0,5-1 32 0,6-1 0 15,2-2 0-15,5-1 0 0,5 3-96 0,-2-1 0 16,-2-2-128-16,0 1 192 0,2 3-384 0,-3 0-64 15,-2 2-32-15,0 0 0 16,1 0-2288-16,-5 1-464 0</inkml:trace>
  <inkml:trace contextRef="#ctx0" brushRef="#br0" timeOffset="17529.192">20660 14945 14735 0,'0'0'1312'0,"-5"-7"-1056"0,1-3-256 0,0 5 0 16,4 5 192-16,-8-6 0 0,0 4-16 0,8 2 0 16,-8-4-176-16,-1 0 0 0,2 1 0 0,-4 1 128 15,0 0 0-15,2-1-128 0,-1 1 192 0,0 1-64 16,-4 0 288-16,2 0 48 0,-2-3 16 0,-1 4 0 16,-1 4 48-16,0-1 16 0,2 2 0 0,-3 2 0 15,-5 4-224-15,-2 3-32 0,-1 1-16 0,2 3 0 16,-2 1-64-16,4 1-16 0,-2-2 0 0,3 2 0 15,2 2-16-15,2-2-16 0,0-1 0 0,7 0 0 16,2 1-160-16,1-1 0 0,5 0 144 0,4-2-144 0,1-3 0 16,0 0 128-16,5-1-128 0,2 0 0 0,1-5 128 0,4 0-128 15,1-2 160-15,2-3-160 0,3-3 304 0,0-2-48 16,2-3 0-16,1-2 0 0,1-2 64 0,1-1 16 16,3-1 0-16,0-1 0 0,-4-3 0 0,-2 2 0 15,-4 1 0-15,-3-2 0 0,-3-2 144 0,-3 1 32 16,-3 0 0-16,-2-1 0 0,0 2 192 0,-4 0 32 15,-4-2 16-15,-3 5 0 0,1 0-304 0,-5 1-48 16,-3 0-16-16,-2 3 0 0,-3 0-384 0,2 3 0 16,0-2-144-16,-1 4 144 15,-5 2-1552-15,3 3-208 0,1 2-32 0,-1-1-10336 16</inkml:trace>
  <inkml:trace contextRef="#ctx0" brushRef="#br0" timeOffset="18067.888">21330 14971 9215 0,'-15'-10'400'0,"5"5"96"0,-2-1-496 0,-1 0 0 0,-1-3 0 0,-2 2 0 15,0 2 2672-15,-2 3 432 0,1-1 96 0,-2 1 0 16,-1 0-2608-16,0 3-592 0,-2 3 0 0,-2 1 0 0,-2-1 0 0,-1 4 0 16,-2 3 0-16,-1 3 0 0,0 3 0 0,5 1-128 15,4 0 128-15,1 4 0 0,-3 0 0 0,7 1-128 16,4 0 128-16,3 0 0 0,3-1 0 0,5 0 0 16,2 1 0-16,4-3 0 0,1-2 0 15,4-6 0-15,3-1 0 0,3-1 0 0,0-1 0 0,1-6 0 16,-1-3 0-16,5-3 0 0,3-7 0 0,5-3 0 15,-1-5 0-15,-1-1-128 0,-1-1 0 0,1 1 0 16,-4-1 0-16,1 0 0 0,-5-1 128 0,2-2 0 16,2 0 0-16,-2-1 0 0,-1 0 208 0,-1-3 80 15,-1-3 16-15,-3 1 0 0,1-1 144 0,-6 0 16 16,-5 0 16-16,2-3 0 0,3-4-160 0,-5 1-48 16,-4 2 0-16,1 2 0 0,1 1 48 0,-4 6 16 15,-4 3 0-15,1 8 0 0,2 5 32 0,2 9 0 0,-5-7 0 0,5 7 0 16,-11 3-208-16,-1 4-32 0,-1 3-128 0,0 2 192 15,-1 3-192-15,2 5-128 0,-3 4 128 0,1 4-208 16,-1 2 208-16,1 3 0 0,2 2 0 0,-2 6 0 16,-3 4 0-16,3 0 0 0,1-2 0 0,1 0 0 15,1-2 0-15,1 0 0 0,1-2 0 0,0-5 0 16,5-5-224-16,-2 0 0 0,3 0 0 0,3-5 0 16,3-3-848-1,2-4-160-15,-3-1-48 0</inkml:trace>
  <inkml:trace contextRef="#ctx0" brushRef="#br0" timeOffset="18640.04">21912 15158 19743 0,'0'0'880'0,"0"0"176"0,-4-11-848 0,0 1-208 16,-2 3 0-16,1-1 0 0,-1 1 160 0,-1-2-16 16,-3 3 0-16,1 0 0 0,-1 2 16 0,-3 0 0 0,-5-1 0 15,-2 4 0-15,0-1-16 0,-1 4 0 0,0 2 0 0,0 3 0 16,0 1-144-16,1-1 160 0,-1 6-160 0,3 2 160 15,-1 1-32-15,1 5 0 0,2 0 0 0,0 3 0 16,3-2-128-16,2 2 0 0,2-2 0 0,1-2 128 16,2-1-128-16,2 1 0 0,0-1 0 15,3-3 0-15,3-3 128 0,4-2-128 0,-3-5 128 0,5-1-128 16,2 1 192-16,3-6-64 0,2-5 0 0,4-1 0 16,2-4-128-16,3-4 192 0,3-6-192 0,3-2 192 15,1-3-192-15,1-3 0 0,3-3 0 0,-1-1 0 16,-2-2 0-16,-2 0 0 0,-2-2 0 0,-2 0 0 15,-3-3 192-15,0-4-32 0,-3-4-16 0,1-3 0 16,0-2-144-16,-3 1 0 0,2 0 0 0,0 1 128 0,0-2-128 0,-3 4 0 16,-2 3 144-16,-2 5-144 0,-4 5 592 0,0 8 48 15,-5 10 16-15,-1 6 0 0,-2 1 0 0,-1 10 0 16,0 0 0-16,-8 12 0 0,-3 7-480 0,-3 7-176 16,-1 7 0-16,0 3 144 0,-2 3-144 0,1 2 0 15,-1 0 0-15,-1 6 128 0,1 2-128 0,-1 5 0 16,1 3 0-16,-1-2 0 0,0-3 0 0,2-2 0 15,2 0 0-15,0-2 0 0,3 1 0 0,3-6 0 16,4-6-144-16,4-3 144 16,3-3-1344-16,1-4-224 0,4-3-32 0</inkml:trace>
  <inkml:trace contextRef="#ctx0" brushRef="#br0" timeOffset="19248.898">24069 11847 24879 0,'-7'-5'2208'0,"-1"1"-1760"16,1 4-448-16,-3 3 0 15,-1 3-464-15,-5 6-176 0,-2 5-48 0,-2 6 0 0,-3 4 496 0,-4 4 192 16,1 1-176-16,-2 3 176 0,2 2 0 0,-1 1 0 16,1 5 0-16,1-2 0 0,-4-2 0 0,6 1 0 15,6-1 0-15,2 0 0 0,2-3 0 0,7-3 0 16,4-5 0-16,8 0 0 0,4 1 0 0,5-6 0 0,5-3 0 0,6 0 160 15,5-2 128-15,4 0 32 16,4-2 0-16,3-7 0 0,5-11-48 0,5 0 0 0,2-4 0 0,1 0 0 16,1-6-48-16,-3-3-16 0,-5-2 0 0,-4-1 0 15,-4-3 416-15,-4-1 80 0,-5-1 0 0,-5-3 16 16,-3-5 288-16,-4-3 48 0,-5-4 16 0,-4-3 0 16,-4-6-80-16,-6 3-16 0,-5 4 0 0,-6 0 0 15,-4 4-272-15,-4 0-48 0,-1-4-16 0,-3 7 0 16,1 4-288-16,-2 3-64 0,1 1-16 0,-1 3 0 15,3 3-272-15,-1 4 0 0,1 0 0 0,0 4 0 16,-3 1-2112 0,0 5-320-16,-2 3-64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3:45.3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8640 8191 16575 0,'0'0'1472'0,"-5"-5"-1168"0,2-1-304 0,0 0 0 15,3 6 912-15,0 0 128 0,0 0 32 0,4-5 0 16,3 0-16-16,-7 5 0 0,9-2 0 0,1 0 0 16,-2-1-320-16,4-2-64 0,-1 0-16 0,3 2 0 15,1 3-32-15,2 3-16 0,-1-6 0 0,4 2 0 16,-1-2-128-16,1 3-32 0,4 4 0 0,0-1 0 15,1-6-112-15,5 2-16 0,3 1-16 0,3 0 0 16,1-1-80-16,4 0-16 0,2-2 0 0,2 1 0 0,0-2 16 16,1 1 0-16,2 2 0 0,3-2 0 0,4-4 96 0,3 2 32 15,-3 0 0-15,2 0 0 0,1-1 32 0,-2 3 0 16,-1 0 0-16,4 0 0 0,-1 0-32 0,2 1 0 16,0-1 0-16,-2-1 0 0,0 0-32 0,-3-1-16 15,0-1 0-15,-1 3 0 0,2 1-32 0,-2 4 0 16,-1-2 0-16,0-3 0 0,1-2-48 0,-5 0-16 15,1 3 0-15,-2 0 0 0,0-1-80 0,-1-1 0 16,-3 1-128-16,-2 1 192 0,-3 0-48 0,-1 0-16 16,-3-1 0-16,-3 1 0 0,-5 0-128 0,-3 1 0 15,-3 0 144-15,-1 1-144 0,-3-4 0 0,-2 3 128 16,-3 4-128-16,0-3 0 0,-3-3 128 0,0 1-128 16,-3 0 128-16,-6 2-128 0,0 0 0 0,0 0 144 15,0 0-144-15,0 0 0 0,0 0 160 0,0 0-160 16,0 0 128-16,0 0-128 0,0 0 0 0,0 0 128 15,0 0-128-15,0 0 0 0,0 0 0 0,0 0 0 16,0 0 128-16,0 0-128 0,0 0 0 0,0 0 0 0,0 0 0 0,0 0-176 16,0 0-128-16,0 0-16 0,0 0-16 0,0 0 0 31,-6 4-1824-31,-2 3-352 0,0 1-80 0</inkml:trace>
  <inkml:trace contextRef="#ctx0" brushRef="#br0" timeOffset="2711.679">17902 11373 7359 0,'0'0'656'0,"0"0"-528"0,0 0-128 0,0 0 0 16,0 0 2880-16,-2 9 560 0,-4 4 96 0,1 1 32 15,-1 5-2816-15,-3 4-560 0,3 5-192 0,-5 1 0 16,-1 1 176-16,-1 3-176 0,-2 4 160 0,0 4-160 16,1 2 224-16,-2-1-48 0,1-1-16 0,2 0 0 15,-1 2 0-15,0-1 0 0,-1-3 0 0,5-4 0 16,6-2-160-16,1-2 0 0,1-4 144 0,2-2-144 16,3-5 352-16,6-2 0 0,2-3 0 0,3-3 0 0,2-3 240 15,2-5 48-15,6-2 16 0,1 0 0 0,6 1-96 16,2-1-32-16,2-3 0 0,6-2 0 0,5-5-208 15,4 3-64-15,1 0 0 0,8 1 0 0,3-2-128 0,0 1-128 16,0-1 192-16,6 3-192 0,4 2 256 0,6-1-64 16,3-4-16-16,5 5 0 0,-2 1-176 0,7 0 0 15,4 0 144-15,-1 1-144 0,1-4 0 0,3 2 144 16,-1 4-144-16,2-6 0 0,1-4 0 0,-2 3 0 16,3 3 0-16,-1-1 0 0,3-3 128 0,0 1-128 15,-3-1 0-15,0-1 0 0,2 0 0 0,-4 1 0 16,-3-2 128-16,2 2-128 0,-4-1 0 0,1 2 0 15,-1 2 0-15,-1-2 0 0,1 0 0 0,3-1 128 16,-1 1-128-16,-1 1 0 0,-5 1 208 0,5-2-64 16,7 0-16-16,-5 2 0 0,-2 2-128 0,-2 0 0 0,1 0 144 0,0 0-144 15,3 0 128-15,-4 0-128 0,-3 0 128 0,-2 0-128 16,2-3 0-16,-3 2 0 0,-7 1 0 0,-5 0 128 16,-2-2-128-16,-1 1 0 0,-4 0 0 0,-1 0 0 15,-4 1 0-15,-6 0 0 0,-6 1 0 0,-3-1 0 16,-7-1 0-16,0 0 0 0,0 1 0 0,-3 0 128 15,-1-1-128-15,-3 0 0 0,1-2 0 0,-2 3 128 16,-2 3-128-16,-1-2 0 0,-1-1 128 0,-3 0-128 16,-1 3 0-16,-1-1 0 0,-2 0 0 0,-4-1 128 15,2-1-128-15,0 3 0 0,-3 0 0 0,1-2 0 16,-2-2 0-16,-1 1 0 0,1-2 0 0,-2 3 128 16,-2 1-128-16,0 0 0 0,1-3 0 0,-2 1 0 0,-1 2 160 15,-1 1-32-15,2-1-128 0,-1 0 192 16,0-3 32-16,1 0 0 0,1 2 0 0,0-1 0 0,-2 1-48 0,4 1-16 15,7-1 0-15,-5-1 0 0,-4-1-160 0,2 1 128 16,3 0-128-16,-1 2 128 0,-1 1-128 0,2-1 128 16,-1 2-128-16,0-3 128 0,1-1-128 0,-1 2 0 15,1 2 0-15,-2-2 0 0,-1-2 0 0,1-1 0 16,1-1 0-16,-4 2 0 0,-1 2 0 0,1-2 0 16,2-3 0-16,-3 3 0 0,-1 1 128 0,4 0 0 15,-2 0 0-15,0-1 0 0,-1-1 0 0,2 0 0 16,2 1 0-16,-3 1 0 0,-2-1-128 0,-1 0 0 15,0-2 144-15,1 2-144 0,-1 1 0 0,1-1 144 16,-2-1-144-16,-7 1 0 0,8 1 160 0,-8-1-160 16,8 1 128-16,-8-1-128 0,7-1 144 0,-7 1-144 0,0 0 160 0,0 0-160 15,7-4 272-15,-7 4-32 0,0 0-16 0,0 0 0 16,0 0 96-16,6-5 0 0,-2-3 16 16,0-1 0-16,3-1 16 0,1-1 0 0,-1-1 0 0,2-4 0 15,2-4-32-15,0-3-16 0,1-1 0 0,3-8 0 16,-1-3-112-16,0-5-32 0,2-4 0 0,-2-3 0 15,1-1-160-15,-3 4 0 0,-1 6 0 0,-1 2 0 32,-3 4-1344-32,-4 5-128 0,-4 5-48 0</inkml:trace>
  <inkml:trace contextRef="#ctx0" brushRef="#br0" timeOffset="7811.99">8751 14314 23039 0,'-33'-19'2048'0,"12"7"-1648"16,0 2-400-16,-1-1 0 0,1 0 272 0,-1 2-16 15,2 1-16-15,1 3 0 0,-1 2 144 0,3 1 48 16,3 0 0-16,2 1 0 0,-1 2-176 0,4-1-16 16,9 0-16-16,0 0 0 0,0 0 32 0,0 0 16 15,0 0 0-15,0 0 0 0,0 0 48 0,14 4 0 16,5-4 0-16,5 3 0 0,4 0 48 0,6-3 16 16,9-4 0-16,3 2 0 0,1 0 16 0,3 1 16 15,1-2 0-15,4 0 0 0,4-3-80 0,-1 3-16 16,5 2 0-16,-4-2 0 0,-2 0-16 0,2 0-16 15,-3 1 0-15,0-3 0 0,1 4-32 0,-3 0-16 16,1 2 0-16,-7 1 0 0,-3-1-48 0,-3 2-16 0,-3-3 0 0,-5 2 0 16,-3 0-176-16,-5 1 160 0,-4 3-160 0,-4-2 160 15,-3 0-160-15,-4-1 0 0,-11-3 144 0,0 0-144 16,0 0 192-16,-6 9-16 0,-6-5-16 0,-7 2 0 16,-8 1 96-16,-6 1 32 0,-6 0 0 0,-10-2 0 15,-10-1-64-15,-3 1-16 0,-1 3 0 0,-1-2 0 16,-5-2 96-16,-3 2 16 0,-4 0 0 0,2 1 0 15,4 0-64-15,6 0-16 0,2-1 0 0,4 0 0 16,6-1-112-16,2 0-128 0,4 3 176 0,6-4-176 16,8-1 128-16,3-2-128 0,4-1 0 0,9 0 0 15,5 1 0-15,11-2 128 0,0 0-128 0,0 0 0 16,10-2 0-16,10-5 0 0,12-1 0 0,9-5 0 0,7 1 0 0,7-1 0 16,7-2-160-16,7-2 160 0,9-3-192 0,6 2 192 15,1-1-160-15,3 1 160 0,2 3-160 16,3-4 160-16,4 2-160 0,-4 0 160 0,-5 1 0 15,-3-1 0-15,2 0-128 0,-5 3 128 0,-7 8 0 0,-12-1 0 16,-10 1 0-16,-4 0 0 0,-10 2 0 0,-8 0 0 16,-11 2 0-16,-7 3 0 0,-13-1 0 0,0 0 0 15,-9 12 0-15,-8 2 0 0,-12 1-128 0,-13 0 128 16,-8 1 0-16,-13 3-144 0,-14 1 144 0,-8 2 0 16,-1 3 0-16,-10-1 128 0,-8-1-128 0,1 1 0 15,-1-1 0-15,1 0 128 0,-5 0-128 0,5 2 0 16,6-1 0-16,7-2 0 0,7 2 0 0,5-3 0 15,4-6 0-15,11-1 0 0,2-1 0 0,14-1 0 16,7-2 0-16,12-4 0 0,6-2 0 0,7-4 0 0,15 0 0 0,0 0 0 16,7-7-288-16,13-3-32 0,7-3 0 0,10 0 0 15,7-3 64-15,8-1 16 0,10-1 0 0,6-1 0 16,6 0 240-16,7-2-144 0,9-1 144 0,3 1-128 16,0 0 128-16,4 2-160 0,1 2 160 0,-1-1-160 15,-4 4-160-15,-4 1-16 0,-4 0-16 0,-7 4 0 31,-7 1-64-31,-9 2-16 0,-7 4 0 0,-14 1 0 0,-10-1 240 0,-9 4 32 0,-10 1 16 16,-12-3 0-16,-4 7 144 0,-14 1 0 0,-12 0 0 0,-8 5-128 16,-10 2 400-16,-9 1 96 0,-7 0 16 0,-9 4 0 15,-9 5 128-15,-7-1 48 0,-3-2 0 0,-3 2 0 16,0 4 32-16,-6 0 16 0,0 1 0 0,9-4 0 0,6-4-272 16,7-1-48-16,4 0-16 0,7-4 0 15,5-1-144-15,9-3-128 0,8-3 144 0,8-2-144 0,7 0 128 0,8-2-128 16,7-4 0-16,7-1 0 15,9 0-1040-15,0 0-304 0,10-5-64 16</inkml:trace>
  <inkml:trace contextRef="#ctx0" brushRef="#br0" timeOffset="9419.236">20221 17504 6447 0,'-13'5'272'0,"5"-3"80"0,-1 0-352 0,-1 0 0 15,-2 2 0-15,1 1 0 0,0 1 1680 0,1 1 272 16,0-2 48-16,-1 0 16 0,3 1-1104 0,0 0-208 15,1-1-64-15,2 0 0 0,3 2-176 0,0-2-32 16,1 2-16-16,1 0 0 0,0-7 64 0,3 7 16 16,1-1 0-16,3 2 0 0,-3-2 16 0,6 0 0 15,1-2 0-15,3 2 0 0,3-2 240 0,4 0 48 16,-1 0 16-16,7 0 0 0,4-2-112 0,2 0 0 16,5 0-16-16,5 1 0 0,3-1-208 0,3-1-32 0,0-1-16 0,3 2 0 15,-2 2 48-15,8-3 16 0,0-1 0 0,6 0 0 16,1 1-224-16,0 0-32 0,-4 1-16 0,1-2 0 15,-2-2 32-15,3 1 16 0,3 0 0 0,-2 1 0 16,-4 0-80-16,-3 2-32 0,-2 0 0 0,-4 1 0 16,-6 1-160-16,-3-2 0 0,-1 0 0 0,-4 0 0 15,-1 2 0-15,-4-2 0 0,-2 0 0 0,-1 0 0 16,-6 3 128-16,-4-4-128 0,-3 1 0 0,-3-2 128 16,-4 0-128-16,-9 0 128 0,0 0-128 0,0 0 128 15,0 0 48-15,0 0 0 0,-16 0 0 0,-4 1 0 16,-7 1-176-16,0 2 160 0,-3-4-160 0,-2 0 160 0,0 2-16 15,-2-1 0-15,-3-1 0 0,-2 0 0 0,-3-1 80 16,-3 1 16-16,-2 1 0 0,-5 0 0 0,-4 1-16 0,3 0 0 16,-1-1 0-16,1 2 0 0,-4 0-96 0,-2 0-128 15,-4 1 176-15,-2 2-176 0,-1 2 128 0,3 0-128 16,0-2 0-16,2 1 0 0,3 0 0 0,0 1 0 16,-2 1 0-16,5-1 0 0,5-4 0 0,5 4 0 15,1-2 0-15,3 1 0 0,6 0 0 0,2 1 0 16,2 2 0-16,0-1 0 0,3-3 0 0,2-1 0 15,4 1 0-15,6-2 0 0,0-2 0 0,7 0 0 16,9-2 0-16,0 0 0 0,0 0-368 0,0 0 32 16,9 3 0-16,7-3 0 0,3-2 80 0,8-1 32 0,6-1 0 15,6-3 0-15,3 1 64 0,7-1 16 0,5 1 0 16,6 0 0-16,5-3 144 0,1 0 0 0,-1-1-144 16,3 2 144-16,2-1 0 0,3 1 0 0,4-3 0 15,-1 3 0-15,-4 3 0 0,-1-2 0 0,2 1 0 16,-1 0 0-16,2 1 0 0,-4 1 0 0,-4 0 0 0,-4 0 0 15,-5 1 0-15,-1 1 0 0,-1 0 0 0,-4 1 0 16,-4 0 0-16,-5 2 0 0,-6-2 0 0,-6 2 128 16,-6 1-128-16,-8-1 0 0,-3 0 0 0,-13-1 0 15,0 0 128-15,0 0-128 0,0 0 0 0,-13 7 128 16,-4-4-128-16,-10 0 128 0,-7 0-128 0,-7-1 128 16,-4 1-128-16,-4-1 0 0,-1-1 144 0,-4 2-144 15,-3-1 192-15,-12 0-48 0,-9 0 0 0,-1-1 0 0,1 2 64 16,-2-2 16-16,-4 2 0 0,-3 0 0 0,-6 2-32 0,1-2-16 15,6 0 0-15,0 2 0 0,-4 0-176 0,9-2 0 16,6-1 0-16,12 0 128 0,4 2-128 0,12 1 0 16,7-2 0-16,12-3 128 0,8-1-128 0,9-3 0 15,11 4 144-15,0 0-144 0,18-5 208 0,8-2-16 16,11 0-16-16,15 0 0 0,13 2-176 0,13-2 0 16,12-2 0-16,12 3-176 0,6-1 176 0,8 1-208 15,4 3 80-15,4 1 128 16,4-2-640-16,-1 1-16 0,0 3 0 0,-1 0-9792 15,3 0-1968-15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4:03.02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1945 13591 5519 0,'-1'-11'240'0,"1"11"64"15,0 0-304-15,0 0 0 0,0 0 0 0,0 0 0 0,0 0 832 0,0 0 128 16,0 0 0-16,0 0 16 0,0 0-784 0,0 0-192 15,0 0 0-15,0 0 0 0,7 5 560 0,-7-5 64 16,0 0 16-16,11 2 0 0,-2 2 144 0,0 0 48 16,-1 0 0-16,2 0 0 0,2-4-192 0,-1 0-16 15,1-1-16-15,4 2 0 0,1 2-32 0,2-1 0 16,0-4 0-16,2 2 0 0,5 4-96 0,1-2-32 16,2-5 0-16,3 3 0 0,2 1-160 0,0 3-32 15,4-1-16-15,-1-2 0 0,-2-2-64 0,3 1-16 0,2 1 0 16,2-1 0-16,-2-2 32 0,4-1 16 0,4-2 0 0,2 3 0 15,0 5 32-15,-1-2 0 0,0-1 0 16,1-2 0-16,0-3-16 0,3-1 0 0,2 2 0 0,2-1 0 16,0 1 32-16,-1 2 0 0,-2 1 0 0,1-1 0 15,3-5-48-15,-3-1 0 0,-2-4 0 0,2 7 0 16,0 5-80-16,-1 0-128 0,-2 0 176 0,1-1-176 16,-4-2 144-16,5 1-144 0,1 1 0 0,1-1 144 15,0 0-144-15,1-1 0 0,-2 1 0 0,0 1 128 16,-3 1-128-16,2-5 0 0,1-3 144 0,0 4-144 15,-1 2 160-15,0 2-32 0,-1-1-128 0,1 0 192 16,-3 0-192-16,4 0 0 0,0 0 128 0,2 2-128 16,-5 0 144-16,2-2-16 0,-4-2 0 0,0 1 0 0,2 2-128 0,0 0 192 15,-2 0-192-15,2 1 192 0,-1 2-192 0,-1-2 128 16,4-1-128-16,0 1 128 0,-2 2-128 16,-1 1 0-16,-2-1 0 0,1-1 128 0,-1-3-128 0,0 1 0 15,3-1 144-15,-2 1-144 0,0 1 128 0,0 0-128 16,-3 0 128-16,2-1-128 0,-1 0 176 0,-2-1-48 15,-2-2 0-15,2 1 0 0,5 2 64 0,-4 0 0 16,-1 0 0-16,0 0 0 0,0 0-48 0,-5 0 0 16,2-5 0-16,0 5 0 0,2 5-144 0,1-5 128 15,1-9-128-15,-2 8 128 0,0 6-128 0,-4 1 0 16,-1-4 0-16,3-2 0 0,-3-2 128 0,2 1-128 16,0-4 0-16,2 3 128 0,-5 0-128 0,3 4 0 15,2 3 0-15,-5-2 128 0,1-4-128 0,-4 1 0 0,2 0 0 0,-1 0 0 16,2 3 0-16,-1 0 0 0,4 0 0 15,-4 0 0-15,2 0 0 0,-3 2 128 0,3-4-128 0,-4 1 0 16,1 2 0-16,-1 0 0 0,-4-7 128 0,2 6-128 16,0-1 0-16,0 1 128 0,-1-3-128 0,2 1 128 15,2 1 800-15,1-1 160 0,-3 1 16 0,2 0 16 32,-2 1-1632-32,0 1-336 0,-1 0-64 0,-1-2-16 0,0-3 752 0,0-1 176 0,0-1 0 0,1 3 0 15,-2-1 0-15,1 0 0 0,-4 0 0 0,1 0 0 16,1 1 0-16,-1 4 0 0,-1 1 0 0,-1-2 0 15,0-2 0-15,-1-1 0 0,0 0 128 0,-4-1-128 16,2-1 0-16,-2-1 0 0,2 2 0 0,1 1 0 16,-1 0 144-16,1-2-144 0,0 0 0 0,-2 2 144 0,0 1-144 0,-2 2 0 15,2-1 0-15,-2 1 0 0,-1-2 0 0,1 0 0 16,1-1 0-16,-1 2 128 0,-3 1-128 0,2-3 0 16,1-1 0-16,-3 1 0 0,-1 0 0 0,2 0 0 15,1 0 0-15,-1 0 0 0,2-4 0 0,0 4 0 16,-1-1 0-16,1 0 0 0,-4 0 0 0,3 1 0 15,1 2 0-15,-2-2 0 0,2-1 0 0,0-1 0 16,-1-1 0-16,0 1 0 0,0 4 0 0,0-4 0 16,-3-1 128-16,2 1-128 0,-2 2 0 0,2 1 0 15,-3 0 0-15,2-1 0 0,1-2 0 0,-3-2 0 16,2 0 0-16,0 2 128 0,-2 1 0 0,4 0-128 16,0-1 192-16,-2 1-64 0,-3-2-128 0,1 3 160 15,-1 3-160-15,3-3 160 0,-3-3-32 0,2 3-128 16,0-1 192-16,-3 1-64 0,-2 1 16 0,0-1 0 0,2 0 0 0,-4 0 0 15,-1 3 64-15,0-3 16 16,-10 0 0-16,8 0 0 0,2 0 32 0,-2-4 0 0,-8 4 0 0,7-1 0 16,-7 1-80-16,0 0-16 0,7 5 0 0,-7-5 0 15,0 0-160-15,0 0 192 0,0 0-192 0,0 0 192 16,0 0-48-16,0 0 0 0,0 0 0 0,0 0 0 16,0 0 80-16,0 0 16 0,0 0 0 0,0 0 0 15,0 0 0-15,0 0 0 0,0 0 0 0,0 0 0 16,0 0-240-16,-7 2 144 0,-1 0-144 0,8-2 128 15,-12 2-448-15,0 0-80 16,-3-1-32-16,0 3-11024 0,0 0-2224 0</inkml:trace>
  <inkml:trace contextRef="#ctx0" brushRef="#br0" timeOffset="2736.118">1175 15218 7711 0,'0'0'336'15,"0"0"80"-15,0 0-416 0,0 0 0 0,0 0 0 0,0 0 0 0,-9-2 800 16,9 2 80-16,0 0 16 0,0 0 0 15,0 0-160-15,0 0-32 0,0 0 0 0,0 0 0 0,0 0-224 0,0 0-48 16,0 0-16-16,0 0 0 0,0 0-192 0,0 0-32 16,0 0-16-16,0 0 0 0,0 0 96 0,0 0 32 15,0 0 0-15,10 4 0 0,1 2 80 0,1 0 32 16,2-6 0-16,1 1 0 0,2 1-32 0,1 0 0 16,3 1 0-16,1-2 0 0,3-5 0 0,0 3-16 15,0 0 0-15,2 0 0 0,0-1-64 0,0 0-16 16,1-2 0-16,-1 2 0 0,0 0 0 0,-1 0 0 15,2-2 0-15,0 2 0 0,1 1-32 0,-3 0 0 16,1 0 0-16,-1-1 0 0,3-2-32 0,-3 1-16 16,2 0 0-16,-2 1 0 0,-1 1-80 0,-1-2-128 0,-2 1 176 0,-1 1-176 15,-2 3 144-15,-1-1-144 0,-2 0 0 16,-2-1 144-16,-1 0-144 0,-1 3 0 0,-4 2 0 0,1-3 128 16,-9-2-128-16,10 0 0 0,-10 0 0 0,0 0 128 15,0 0-128-15,0 0 192 0,0 0-192 0,0 0 192 16,0 0 64-16,0 0 0 0,0 0 16 0,0 0 0 15,0 0 48-15,0 0 0 0,-8 6 0 16,0-3 0-16,-1 0-176 0,-1-3-16 0,-1-2-128 0,0 4 192 16,-4 0-64-16,-1 0-128 0,0-2 176 0,-3 0-176 15,0 2 176-15,-2 0-176 0,0 0 160 0,-4 1-160 16,0-2 144-16,1 2-144 0,-3 1 128 0,1 0-128 16,-1-4 0-16,-1 1 128 0,1 1-128 0,1 1 0 15,1-3 0-15,2 0 0 0,0-3 128 0,1 3-128 0,0 1 0 16,2 1 0-16,-1-1 0 0,1 0 0 0,0-1 0 0,2 2 0 15,-1-1 0-15,2-1 0 0,1-3 0 16,3 3 0-16,3 2 0 0,0 0 0 0,10-2 0 0,-9 0 0 16,1-1 0-16,8 1 0 0,0 0 0 0,0 0 0 15,0 0 0-15,0 0 0 0,0 0 0 0,0 0 0 16,0 0 0-16,0 0 0 0,11-4 0 0,-1 3 0 16,2-1 0-16,3 1 0 0,1-1-128 0,3 0 128 15,2-2 0-15,-3 3 0 0,3 1 0 0,2 0 0 16,-1-2 0-16,4 1 0 0,-2 1 0 0,2 0 0 15,2 0 0-15,3 0 0 0,5-5 0 0,-2 2 0 16,-2 0 0-16,0-2 0 0,3 3 0 0,-2-1 0 16,2-1 0-16,-1 1 0 0,-2 2 0 0,0-1 0 15,1-2 0-15,-4-1 0 0,-2 1 0 0,1 2 0 0,-1-3 0 0,0 3 0 16,-3-2 0-16,-3-1 0 0,-3 1 0 0,-2 2 0 16,-3 2 0-16,-1-1 0 0,-2-2 128 0,-1 2-128 15,-9 1 0-15,0 0 0 0,0 0 0 0,0 0 128 16,0 0-128-16,0 0 0 0,0 0 144 0,0 0-144 15,-8 2 128-15,-3 1-128 0,-4-2 160 0,-2 2-160 16,0 3 0-16,-4-3 0 0,-6-3 0 0,3 1 0 16,1 3 0-16,0 0 0 0,1-1 128 0,-3-1-128 15,-1-2 0-15,-1 2 0 0,-1 3 0 0,-1-1 0 16,-3-1 0-16,1 0 128 0,0-1-128 0,1 0 0 16,1-1 0-16,2 0 0 0,0 1 0 0,2-2 0 15,1 0 0-15,2 0 0 0,2 2 0 0,0 0 0 0,3 0 0 16,1 0 0-16,0-1 0 0,3 0 0 0,0-1 0 15,3 0 0-15,2 0 0 0,0 0 0 0,8 0 0 16,0 0 0-16,-7-1 0 0,7 1 0 0,0 0 0 0,0 0 0 16,0 0 0-16,0 0 0 0,8-2 0 0,3 1-128 15,4 1 128-15,2-1 0 0,0-2-128 0,5 1 128 16,0 2 0-16,3 0 0 0,-1 0 0 0,1-2-128 16,1 1 128-16,3 1 0 0,2 1 0 0,1 1 0 15,-2-2 0-15,1 0 0 0,-1-2 0 0,-2 1 0 16,0 1 0-16,1-1 0 0,-4 0 0 0,-1-1 0 15,-1-2 0-15,0 2 0 0,-1 4 0 0,-1-2 0 16,-2-2 0-16,-4 1 0 0,-3 1 0 0,-4 1 0 16,0-1 0-16,-8 0 0 0,0 0 0 0,0 0 0 15,7 2 0-15,-7-2 0 0,0 0 0 0,0 0 0 0,0 0 0 16,0 0 0-16,-14 3 0 0,0-1 128 0,-2 0-128 0,0 2 192 16,-2-1-192-16,1 0 0 0,-3 1 0 0,-2 0 0 15,-1-2 0-15,-1-1 0 0,-1 2 128 0,-3 2-128 16,-3-1 0-16,-1-1 0 0,-1-2 0 0,1 2 0 15,1 1 0-15,-2-1 0 0,0-3 128 0,3-1-128 16,1 2 0-16,4 0 0 0,1 1 128 0,0-2-128 16,2-3 0-16,3 2 0 0,2 5 0 0,2-1 0 15,-1-1 0-15,4-1 128 0,3-3-128 0,9 2 0 16,-8 1 0-16,8-1 128 0,0 0-128 0,0 0 0 16,0 0 0-16,0 0 0 0,0 0 0 0,10-2 0 15,1-5 0-15,1 3 0 0,1 1 0 0,3-1 0 16,3 1 0-16,2-3 0 0,-2 0 0 0,3 0 0 15,0 2 0-15,0 0 0 0,0-1 0 0,-3 1-9120 16,0-1-1712-16</inkml:trace>
  <inkml:trace contextRef="#ctx0" brushRef="#br0" timeOffset="4415.519">3134 15058 11967 0,'-18'-3'528'0,"7"2"112"0,0 1-512 0,-1 1-128 0,-2 1 0 0,3 0 0 16,3-1 560-16,-3 1 80 0,0 1 0 0,1 0 16 16,-1 1-320-16,3 0-64 0,0-5-16 0,8 1 0 15,-5 4 176-15,5-4 16 0,0 0 16 0,0 0 0 16,0 0 240-16,0 0 64 0,0 0 0 0,0 0 0 15,0 0-384-15,12 1-64 0,3 0 0 0,1 0-16 16,-2-1-112-16,7 0 0 0,2-2-16 0,3 1 0 0,4 1-16 16,2 0 0-16,0-3 0 0,1 3 0 0,1-3 96 15,0 2 0-15,0 1 16 0,0-2 0 0,3-1-32 0,2 0-16 16,1-1 0-16,0 3 0 0,-1 2-80 0,2-1-16 16,-1 2 0-16,1 1 0 0,-1-1-128 0,-2 1 160 15,0 0-160-15,-2 0 160 0,-1-4-160 0,1 1 0 16,2 1 0-16,-3 2 128 0,-1-6-128 0,-2 3 0 15,0-1 144-15,-2 2-144 0,-7 2 128 0,0-2-128 16,-5-1 160-16,-1 1-160 0,-4 1 192 0,-1 1-48 16,-4-1-16-16,-8-2 0 0,0 0 48 0,0 0 0 15,0 0 0-15,0 0 0 0,0 0 144 0,0 0 48 16,0 0 0-16,-11 3 0 0,0 4 16 0,-8-2 0 0,-4-2 0 0,-2 3 0 16,0-1-192-16,-4 2-48 0,0 1 0 0,-3-1 0 15,-3-3 16-15,-1 1 0 0,1 2 0 0,0-3 0 16,-2 1-16-16,0-1 0 0,-1 0 0 0,-2 2 0 15,-2 2 32-15,2-4 0 0,0 2 0 0,1-1 0 16,-3-4-48-16,2 1 0 0,1 1 0 0,2-2 0 16,3-2-128-16,2-1 192 0,0 1-192 0,2 0 192 15,0 0-192-15,3 0 128 0,2-3-128 0,0 1 128 16,6 2-128-16,2-1 0 0,2-2 0 0,3 0 0 16,2 4 0-16,3 0 0 0,7 0 0 0,0 0 0 15,-6-3 0-15,6 3 0 0,0 0 0 0,0 0 0 16,0 0 0-16,8-3 0 0,8 2 0 0,2 0 0 15,4 0 0-15,3-1 0 0,1 1 0 0,2 1 0 16,2-1 0-16,2 1 0 0,0 0 0 0,4 0 0 0,3 0 0 16,2 0 0-16,2 0 0 0,-1 0 0 0,1 0 0 0,4 0 0 15,0-3 0-15,-1 2 0 0,-2 3 0 0,-1 0 0 16,0-2 0-16,0 0 0 0,1 0 0 16,-5 1 0-16,-1 2 0 0,-2-1 0 0,-2 0 0 0,-2-1 0 15,-4-1 0-15,-3 1 0 0,-6-2 0 0,-2-1 0 16,-1 2 0-16,-7 0 0 0,-9 0 0 0,0 0 0 15,0 0 0-15,0 0 0 0,0 0 0 0,0 0 0 16,0 0 0-16,0 0 128 0,-8 4 0 0,-7 1-128 16,-4-4 192-16,-2 1-64 0,-8 0-128 0,-2 0 0 15,-2-1 0-15,-3 2 128 0,0-1-128 0,0 0 0 16,-2-1 0-16,-2 0 0 0,-4-1 0 0,-1 2 0 0,-2 1 0 0,-1-1 0 16,-5-2 0-16,2 1 128 0,3 0-128 0,2 0 0 15,2-1 0-15,3 3 0 0,2-1 0 0,5-1 0 16,2 0 0-16,3 0 0 0,0 1 0 0,5 0 128 15,2-1-128-15,3 2 0 0,3 0 0 0,2-2 0 16,6 0 0-16,0-1 0 0,8 0 0 0,0 0 0 16,0 0 0-16,0 0 0 0,0 0 0 0,0 0 0 15,14-1 0-15,3 0 0 0,3-4 0 0,6 2-176 16,1 1 176-16,6 0 0 0,0 1 0 0,4-2-128 16,0-4 128-16,5 2 0 0,4 3 0 0,0-1 0 15,-1-3 0-15,3 2 0 0,1 1 0 0,2-1 0 16,-5 2 0-16,0 0 0 0,-2 0 0 0,1 0 0 15,0-2 0-15,-3 1 0 0,-1 1 0 0,-4-3 0 16,0 0 0-16,-5 0 0 0,-5 2 0 0,-3 0 0 16,-4 0 0-16,-3 1 0 0,-4-1 0 0,-2 2 0 0,-11 1 0 15,0 0 0-15,0 0 0 0,0 0 0 0,0 0 0 0,0 0 128 16,0 0-128-16,-13 1 0 0,-3 0 0 0,0 3 144 16,-4 0-144-16,-3 0 0 0,-7 2 160 0,-1-3-160 15,2 2 128-15,-4 0-128 0,-4 1 0 0,-3 0 0 16,0 1 0-16,1 0 0 0,3 1 0 0,-5 1 0 15,-3-1 0-15,-1 0 0 0,-1 2 0 0,5 0 0 16,1-3 0-16,2-1 0 0,-3 0 0 0,3-2 128 16,1 0-128-16,4-1 0 0,1 1 0 0,4 0 0 15,3-3 128-15,1 1-128 0,1 0 0 0,3 0 0 16,3-2 0-16,4 0-9984 16,-1-1-1904-16</inkml:trace>
  <inkml:trace contextRef="#ctx0" brushRef="#br0" timeOffset="8825.246">10160 15196 7599 0,'0'0'320'0,"0"0"96"0,0 0-416 0,0 0 0 16,0 0 0-16,0 0 0 0,0 0 528 0,0 0 32 16,0 0 0-16,0 0 0 0,0 0-352 0,0 0-64 15,8 5-16-15,-8-5 0 0,0 0-128 0,0 0 0 0,0 0 0 0,0 0 0 16,0 0 0-16,0 0 0 0,0 0 0 0,0 0 0 16,0 0 0-16,0 0 0 0,0 0 0 0,0 0 0 15,0 0 192-15,0 0 0 0,0 0 0 0,0 0 0 16,0 0-32-16,0 0 0 0,0 0 0 0,0 0 0 15,5 8 0-15,-5-8 0 0,0 0 0 0,0 0 0 16,0 0-160-16,0 0 160 0,2 7-160 0,-2-7 160 16,0 0-160-16,0 0 0 0,0 0 0 0,0 0 128 15,0 0-128-15,0 0 0 0,0 0 0 0,0 0 128 16,0 0-128-16,0 0 0 0,0 0 0 0,0 0 128 16,0 0-128-16,0 0 0 0,0 0 0 0,0 0-176 15,0 0-208-15,0 0-64 16,0 0 0-16</inkml:trace>
  <inkml:trace contextRef="#ctx0" brushRef="#br0" timeOffset="12697.997">11364 3509 13295 0,'-18'-5'576'0,"8"2"144"0,1 1-576 0,0 0-144 0,1 0 0 0,-1 0 0 16,1 0 288-16,-2 1 32 0,1-1 0 0,1 2 0 15,0 0-176-15,8 0-16 0,-8-2-128 0,1 1 192 16,-1 4-192-16,8-3 0 0,-8 3 0 0,8-3 0 16,-6 0 0-16,6 0 0 0,0 0 0 0,0 0 0 15,0 0 128-15,0 0 0 0,0 0-128 0,0 0 192 16,0 0 128-16,0 0 32 0,0 0 0 0,9 6 0 15,0-3 528-15,4-2 96 0,4 2 32 0,2-1 0 16,3-2-144-16,3 1-32 0,5 0 0 0,3-1 0 16,2-2-368-16,1 0-80 0,3 0 0 0,1 1-16 15,1 0-144-15,4-1-32 0,2-1 0 0,2 1 0 16,1-1 48-16,2 1 0 0,0 0 0 0,0 0 0 0,-1 1-48 16,4 0 0-16,4-1 0 0,1 0 0 0,3 0 32 15,-2 1 0-15,1 0 0 0,-2 1 0 0,0 0-32 0,1 0 0 16,3-3 0-16,0 3 0 0,2 1-32 0,-1 1-16 15,-3-2 0-15,-1 0 0 0,1 0-144 0,-1-2 192 16,1 2-192-16,0-1 192 0,-3-2-192 0,-1 1 128 16,-5 0-128-16,2 1 128 0,-2-1 16 0,3-1 0 15,0 0 0-15,1 2 0 0,0 1 0 0,-2 1 0 16,-2-2 0-16,-2-2 0 0,1-3-144 0,0 2 128 16,-1 1-128-16,0 0 128 0,0 1-128 0,-2 0 0 15,-3 0 0-15,0 1 0 0,0-4 0 0,0 2 128 16,0-1-128-16,-1 0 128 0,1 1-128 0,-1 2 128 15,-2 1-128-15,-1 1 128 0,-4 2-128 0,1-3 160 0,-4 0-160 16,-1-2 160-16,-1 0-160 0,0 0 0 16,-2-1 144-16,-3 2-144 0,1 1 128 0,-2-1-128 0,-1-2 128 0,-2 2-128 15,-1 2 192-15,-2 0-48 0,-1-1 0 16,0 0 0-16,-4 0 32 0,-1 2 0 0,1 2 0 0,-1-2 0 16,1-1-176-16,-1-1 128 0,-3 0-128 0,4 2 128 15,-2 0-128-15,-1 0 0 0,0-2 0 0,0 3 0 16,1-1 128-16,-1 0 0 0,-2-2 0 0,0 1 0 15,-1-1-128-15,0 1 0 0,1 0 0 0,-1 0-176 16,-10-1 176-16,8 3 0 0,2-3 0 0,-10 0-128 16,0 0 128-16,10 1 0 0,-10-1 0 0,8 0 0 15,-8 0 0-15,0 0 128 0,0 0-128 0,0 0 0 16,0 0 0-16,0 0 144 0,0 0-144 0,0 0 0 16,0 0 0-16,0 0-224 0,0 0 16 0,0 0 0 15,-13-5-1840-15,-3 2-352 0,0 0-80 16,-4-3-16-16</inkml:trace>
  <inkml:trace contextRef="#ctx0" brushRef="#br0" timeOffset="13407.458">14236 2737 16575 0,'2'-8'1472'0,"-2"8"-1168"0,4-5-304 0,-4 5 0 16,8-4 800-16,-1 2 96 0,-7 2 32 0,9-2 0 16,-9 2-768-16,10-2-160 0,-10 2 0 0,9-2 0 15,-9 2-160-15,0 0 16 0,0 0 0 0,0 0 0 16,0 0-192-16,0 0-48 0,2-7 0 0,-2 3 0 16,0 4 128-16,-4-10 32 0,0 1 0 0,-3 1 0 15,1 0 224-15,0 3 0 0,-2-1 0 0,0 1 0 0,0-2 160 0,-1 1 80 16,0 0 16-16,-2 0 0 0,1-1 32 0,0 0 16 15,-3 0 0-15,1 1 0 0,-1 3 0 16,-3-3 0-16,-1-1 0 0,0 0 0 0,1 5-304 16,-2 0 128-16,-1 0-128 0,-1-1 0 0,1 0 128 15,-1 2-128-15,-4 2 0 0,2 1 0 0,0 2 128 0,-3 0-128 16,-5 1 0-16,1 1 0 0,2-1 0 0,3 3 0 16,-3 0 0-16,3 2 0 0,0 1 0 0,1 0 0 15,1 3 0-15,0-1 0 0,1 0 0 0,2 2 0 16,3-1 0-16,0 4 0 0,2 0 0 0,3 2 0 15,3-1 0-15,-1 3 0 0,4 3 0 16,0-1 0-16,4-2 0 0,5 1 0 0,-2 1 0 0,3-1 0 16,3 0 0-16,1-2 0 0,5-3 0 0,0 0 0 0,-1-3 0 0,3 1 0 15,4-3 176-15,3-2-32 0,0-4 0 16,2 1 0-16,1-1 208 0,0 0 32 0,0-5 16 0,3-1 0 16,-1-1-16-16,1-1 0 0,2-3 0 0,0-1 0 15,1-2-160-15,0 1-32 0,1-2-16 0,0-2 0 16,0-1-176-16,-1-3 160 0,-3-2-160 0,0 1 160 15,-6 3-160-15,0-3 0 0,-4-5 144 0,-4 1-144 16,-2 0 0-16,-4 0 144 0,-1-1-144 0,-3-1 0 16,0 3 176-16,-2 2-176 0,-3 0 160 0,-1 3-160 15,-3 2-144-15,-1 1-128 0,-1 0-32 0,-4 6-7056 16,-2 3-1408-16</inkml:trace>
  <inkml:trace contextRef="#ctx0" brushRef="#br0" timeOffset="14231.988">12269 2677 11967 0,'0'0'1072'0,"1"-7"-864"0,-1 7-208 0,2-9 0 0,0 2 512 0,-2 7 64 16,0 0 16-16,0 0 0 0,1-11-416 0,-1 11-176 16,-1-10 128-16,1 10-128 0,-3-7 160 0,1-1-160 15,-5 0 192-15,3 2-192 0,4 6 0 0,-5-6 0 16,-2 1 0-16,-2 3 0 0,-4 0 0 0,0 2 0 15,-2 2 0-15,0 1 0 0,-3 1 0 0,1 2 0 16,-4-2 0-16,2 3 0 0,-1-1 0 0,3 5 160 16,-3-1-160-16,2 2 128 0,2-2 48 0,-1 3 0 15,1 3 0-15,-1 0 0 0,1 2-48 0,0 2-128 16,2 2 192-16,0 0-64 0,1-1-128 0,3 1 0 0,-1 0 0 16,2 2 128-16,1 2-128 0,5 1 0 0,2-6 0 0,1 1 0 15,2-2 0-15,1-1 0 0,4-2 0 0,2-1 128 16,1-3-128-16,-1-1 160 0,4-2-160 0,1-1 160 15,1 0 0-15,2-4 0 0,-2-1 0 0,2-2 0 16,0-2 160-16,2-1 48 0,1-4 0 0,-2 0 0 16,3-2 16-16,2-1 0 0,-1-1 0 0,3-4 0 15,0-4-192-15,0-2-48 0,2 0 0 0,-3-1 0 16,-2-2-144-16,0-2 192 0,2-2-192 0,-4-1 192 16,-3 4-32-16,1-4 0 0,-3-2 0 0,-1 3 0 15,-2 4-16-15,0 4 0 0,-4 0 0 0,0 4 0 16,-1 2-144-16,1 2 0 0,-4 0 0 0,2 3 0 15,-6 7-256-15,5-4-128 0,-3-3-16 0</inkml:trace>
  <inkml:trace contextRef="#ctx0" brushRef="#br0" timeOffset="14840.549">12234 2630 17791 0,'0'0'784'0,"0"0"176"0,0 0-768 15,0 0-192-15,-6-2 0 0,6 2 0 0,0 0 128 0,0 0-128 0,0 0 192 0,0 0-64 16,0 0 0-16,0-7-128 0,0 7 192 0,3-6-64 16,3-1-128-16,-5 1 0 0,-1-1 0 0,1-1 128 15,0-1-128-15,0 0 0 0,0-2 0 0,1 0 128 16,-1 0-128-16,-1-2 0 0,-1 0 0 0,1-1 0 16,0-1 0-16,-2-2 128 0,0-2-128 0,0 2 0 15,-1-2 176-15,-2-1-48 0,-1-3-128 0,0 3 192 16,2 2-16-16,-2-3-16 0,0-2 0 0,-3 1 0 15,-3 5 0-15,0 3 0 0,0 1 0 0,1 1 0 0,-4-4-32 0,1 3-128 16,0 6 192-16,-1-1-64 0,0-5-128 16,1 5 0-16,-2 1 144 0,0-1-144 0,-2 3 0 0,1-2 0 15,0 1 0-15,-3 1 0 0,1 2 0 0,-1-1 0 16,0 0 0-16,-2 1 0 0,0-1 0 0,-2 1 0 16,1 3 0-16,-2 3 0 0,0-1 0 0,1 1-128 15,1-1 128-15,0 2 0 0,0 2 0 0,0 0 0 16,2-3 0-16,-1 1-128 0,2 2 128 0,1 2 0 15,-1 0 0-15,2 1 0 0,-2 1 0 0,1 0 0 16,-2 1 0-16,1 0-128 0,1-1 128 0,1 2 0 16,-2 2 0-16,4-2 0 0,1-1 0 0,3 1 0 15,-2 3 0-15,3 1-128 0,0 2 128 0,2-3 0 16,0-3 0-16,4 2 0 0,-1 1 0 0,2-1 0 0,1 1 0 0,1-4 0 16,2-11 0-16,-2 9 0 0,2-9 0 0,0 10-192 31,2-1-448-31,-2-9-112 0,0 0-16 0,0 0-4800 0,0 0-976 15</inkml:trace>
  <inkml:trace contextRef="#ctx0" brushRef="#br0" timeOffset="15067.112">11296 2115 11455 0,'0'0'512'0,"0"-8"96"0,0 8-480 0,3-9-128 0,-3 9 0 0,0 0 0 16,0 0 320-16,0 0 64 0,0 0 0 0,0 0 0 0,0 0-384 0,5 13 0 15,-3 2 0-15,-3 4 0 16,-2-1 0-16,0 1-128 0,-1 1 128 0,-1 4 0 0,-3 4 0 16,2-1 0-16,0 1 0 0,1 1 0 0,-2-1 0 0,1 1 0 15,2-2 128-15,3-3-128 0,1-2 0 0,1-2 128 16,3-2-128-16,4-3 0 0,3-2 0 0,3-3 0 16,3 0 0-16,1-1 0 0,1 1 0 0,2-2-160 15</inkml:trace>
  <inkml:trace contextRef="#ctx0" brushRef="#br0" timeOffset="17237.363">15074 14629 6447 0,'0'0'576'0,"0"0"-576"0,-2 8 0 0,2-8 0 0,0 0 736 0,0 0 32 16,0 0 16-16,0 0 0 0,0 0 0 0,0 0 0 15,0 0 0-15,0 0 0 0,0 0-176 0,0 0-32 16,0 0-16-16,0 0 0 0,8 3 0 0,2-1 0 16,2-2 0-16,3 0 0 0,0 0-48 0,2 0-16 15,0 0 0-15,2 0 0 0,3-1-192 0,-2 1-48 16,1-2 0-16,1 0 0 0,-1 1-112 0,3 0-16 15,-1-2-128-15,2 2 192 0,0 0 64 0,0 1 16 16,-1 0 0-16,-1 1 0 0,0-3-112 0,-2 0-32 0,-2 4 0 16,-2-1 0-16,0-1-128 0,-4-1 192 0,-2-1-192 0,-2 4 192 15,-9-2-192-15,0 0 0 0,0 0 0 0,0 0 0 16,0 0 0-16,0 0 0 0,-6 7 144 0,-3-3-16 16,-2-3 64-16,-4 0 0 0,-3-1 16 0,-1 0 0 15,-3 0 48-15,0-1 16 0,-1-1 0 0,2 2 0 16,-2 3-112-16,1-3-32 0,1 0 0 0,1-1 0 15,3 0-128-15,2 1 0 0,0 2 0 0,2-3-6864 16,4-2-1488-16</inkml:trace>
  <inkml:trace contextRef="#ctx0" brushRef="#br0" timeOffset="18130.323">12455 14707 8639 0,'0'0'384'0,"0"0"64"0,0 0-448 0,-8-1 0 16,1-3 0-16,7 4 0 0,0 0 1024 0,0 0 128 16,-7-4 0-16,7 4 16 0,0 0-224 0,0 0-48 15,0 0-16-15,0 0 0 0,0 0-288 0,0 0-48 16,0 0-16-16,9 1 0 0,-1-1-144 0,3-1-48 15,3-1 0-15,1 2 0 0,3 1 176 0,2-1 16 16,2-2 16-16,2 1 0 0,1 0-80 0,3 1-16 0,3-1 0 0,1 0 0 16,0-3-80-16,0 2-32 0,-1 1 0 0,-2 0 0 15,1-2 16-15,-1-2 0 0,-4 1 0 0,-1 1 0 16,-2 0 48-16,-2 1 16 0,-3-3 0 0,-6 4 0 16,-3 4-288-16,-8-3-128 0,0 0 128 0,0 0-128 15,0 0 224-15,-8 4-32 0,-7 4-16 0,-7-1 0 16,-5-1 16-16,-6 2 16 0,-5 0 0 0,-5-1 0 15,-1 1-64-15,2-1-16 0,1-2 0 0,0 1 0 16,3 1 32-16,1 2 0 0,5-1 0 0,4-4 0 16,3-2-160-16,1 3 192 0,5 0-192 0,3-1 192 15,5-6-192-15,4 1 160 0,7 1-160 0,0 0 160 16,0 0 112-16,0 0 32 0,7-7 0 0,5 1 0 16,3 3-64-16,2 0-16 0,4-3 0 0,3 1 0 15,3-2-80-15,4 3-16 0,0 0 0 0,1 0 0 0,2-3-128 16,-1 2 192-16,-2-1-192 0,-2 4 192 0,-2 2-192 15,-4 0 0-15,-4-3 0 0,-1 3 0 16,-5 3-832-16,-2 1-208 0,-2 2-48 0</inkml:trace>
  <inkml:trace contextRef="#ctx0" brushRef="#br0" timeOffset="18685.402">18250 15033 4319 0,'0'0'192'0,"-4"-9"32"0,-1-3-224 0,0 0 0 0,3 0 0 0</inkml:trace>
  <inkml:trace contextRef="#ctx0" brushRef="#br0" timeOffset="19592.906">18247 14817 4607 0,'-2'-8'400'0,"2"8"-400"0,0 0 0 0,0 0 0 16,0-8 2224-16,0-1 352 0,1-1 80 0,-1 10 16 15,0 0-1408-15,6-6-288 0,-2-1-48 0,-4 7-16 0,6-6-144 0,0 2-48 16,-6 4 0-16,9-5 0 0,0-1-16 15,-4 1-16-15,-5 5 0 0,7-3 0 0,-7 3-128 0,0 0-32 16,7-3 0-16,-7 3 0 0,0 0-240 0,6 5-48 16,-6-5-16-16,0 0 0 0,8 7 32 0,-5 3 16 15,0 2 0-15,0 1 0 0,1-1 112 0,-3 5 0 16,-1 7 16-16,-1 2 0 0,-2 0-48 0,-1 0-16 16,0 2 0-16,1 1 0 0,-5 4-16 0,1-1-16 15,-5-2 0-15,1 1 0 0,3-2-128 0,-3 1-32 16,0 0 0-16,2-5 0 0,-1-3-16 0,4-1-128 15,-1-2 192-15,3-1-64 0,3 1 32 0,-1-2 0 16,0-4 0-16,1 0 0 0,2 1 32 0,0-2 0 16,1-4 0-16,3-1 0 0,1-2 32 0,0 0 16 15,1-1 0-15,4-2 0 0,3-1 208 0,0-1 32 0,1-2 16 0,2 1 0 16,0 1-304-16,2-2-48 0,1-3-16 0,0 1 0 16,1 1-128-16,2-3 160 0,2-2-160 0,2 0 160 15,4-2-160-15,1 1 0 0,2 2 0 0,5 1 128 16,4-1-128-16,0 1 0 0,3-2 0 0,1 2 128 15,4 4-128-15,-2 0 0 0,4-5 0 0,2 6 128 16,3 3-128-16,-3 2 0 0,-1-1 0 0,-1 0 0 16,-2-3 0-16,0 3 0 0,1 0 0 0,4 0 0 15,-1-1 0-15,1 2 0 0,1 0 0 0,-3 2 0 16,-3 2 128-16,3-3-128 0,2-5 192 0,2 2-64 16,3 1-128-16,0 2-144 0,1-1 144 0,-2 2-208 15,0-6 208-15,1 0 0 0,3 0 0 0,-1 2 0 16,-3 0 0-16,1 1 0 0,-2 2 0 0,-5-1 0 0,0 2 0 0,-2-3 0 15,1-1 0-15,-2 1 0 0,0 3 0 0,-4 0 0 16,-2 1 128-16,-2-1-128 0,-2 0 0 0,-1-3 0 16,-5 1 0-16,-1-2 0 0,1 0 0 0,-2 0 0 15,1 1 0-15,-1-2 0 0,-3 2 0 0,0 0 0 16,-1-1 0-16,1 2 0 0,0 0 128 0,-4 2-128 16,-2-3 0-16,0-1 0 0,-4 0 0 0,-1 1 0 15,-1-1 0-15,-3 0 0 0,-1-1 0 0,-3 0 0 16,-2 0 128-16,0 1-128 0,-9-2 0 0,10 3 0 15,-10-3 128-15,0 0-128 0,5 2 128 0,-5-2-128 16,7 2 144-16,-7-2-144 0,0 0 208 0,0 0-48 16,0 0-16-16,0 0 0 0,0 0 48 0,6-4 16 15,0 0 0-15,-6 4 0 0,0 0 0 0,0 0 0 0,8-6 0 0,-4 1 0 16,-4 5-64-16,6-8-16 0,-1 1 0 16,-2-5 0-16,1-1 80 0,-1-4 16 0,2-3 0 0,-1-2 0 15,1-4 64-15,2-3 16 0,-3-6 0 0,3-1 0 16,2-4-48-16,2-2 0 0,-1-3 0 0,1-2 0 15,0-1-80-15,-2 1-32 0,0 2 0 0,2 4 0 16,-3 0-144-16,1 5 0 0,-3 3 144 0,0 4-144 16,-2 1 128-16,2 5-128 0,-1 5 160 0,1 2-160 15,0 2 0-15,-2 3 0 0,-2 1 0 0,-1 2 0 16,-1 8 0-16,2-6 0 0,-2 6 0 0,0 0 0 16,0 0-400-1,0 0-80-15,0 0-16 0,0 0 0 0,0 0-1840 0,0 0-368 0,-11-5-80 16,-1 5-16-16,1 1-224 0,-2-1-48 0</inkml:trace>
  <inkml:trace contextRef="#ctx0" brushRef="#br0" timeOffset="21076.23">18180 14682 14047 0,'0'0'624'0,"0"0"128"15,5-9-608-15,-1 1-144 0,-4 8 0 0,6-7 0 0,-1-1 320 0,1 2 48 16,-2 2 0-16,-4 4 0 0,0 0-176 0,0 0-48 15,7-4 0-15,-7 4 0 0,0 0 32 0,0 0 0 16,8 0 0-16,-8 0 0 0,0 0-16 0,0 0 0 16,7 6 0-16,-2 2 0 0,-5-8 96 0,6 11 32 15,-2-1 0-15,0 2 0 0,-2 6 128 0,1 0 32 0,-2 1 0 0,1 4 0 16,1 6-128-16,-2 1-32 16,-1 1 0-16,0 3 0 0,-1 0 160 0,1 1 16 0,0 0 16 0,1 0 0 15,-1-4-176-15,1-2-48 0,0 0 0 0,2-3 0 16,1 0-96-16,-2-4-32 0,2-2 0 0,2-2 0 15,0 1 128-15,1-4 32 0,-1-4 0 0,3 0 0 16,0 0 256-16,0-1 48 0,0-2 16 0,1-1 0 16,-2-3-80-16,3-2-16 0,0 0 0 0,-1-1 0 15,2 1-112-15,3-2-16 0,-1-2-16 0,2-1 0 16,3 1-128-16,4-1-32 0,4 0 0 0,0 2 0 16,0-2-208-16,1 0 144 0,3 2-144 0,2-2 128 15,2 2-128-15,1 0 0 0,2-1 144 0,-1 1-144 16,3 0 0-16,4 0 0 0,3-4 0 0,4 3 128 0,2 1-128 15,2 4 0-15,2 1 0 0,-1-2 0 16,1-3 0-16,5-1 0 0,3-2 0 0,3 2 0 0,0 2 0 0,-1-1 0 16,-1-2 0-16,-1 0 128 0,3 2-128 15,2 1 176-15,2-4-176 0,0 2 192 0,-4-3-192 16,-1 4 128-16,-2 0-128 0,1-2 128 0,3-3 0 0,-2 3 0 16,1 1 0-16,-2 1 0 0,-4 0-128 0,3 0 0 15,1-2 0-15,-1 3 0 0,-2 1 0 0,-4 1 0 16,-3-1 0-16,-4 1 128 0,-4 0-128 0,-3 1 0 15,-3 0 0-15,-1-1 128 0,-5-1-128 0,-2 0 0 16,-4 2 0-16,-3 1 0 0,-2 0 0 0,-6-1 0 16,-3-3 0-16,-2 2 0 0,-2 2 0 0,-1 0 0 15,-11-4 0-15,0 0 0 0,10 2 0 0,-10-2 0 16,3 6 0-16,-3-6 0 0,0 0 0 0,0 0 128 16,0 0-128-16,0 0 128 0,0 0-128 0,0 0 128 15,0 0-128-15,0 0 128 0,0 0 64 0,0 0 0 0,0 0 0 0,0 0 0 16,3-9 64-16,-1 0 32 0,-1-2 0 0,3-1 0 15,1-3 96-15,-1-3 32 0,3-3 0 0,-2 0 0 16,3 0-16-16,0-4 0 0,3-5 0 0,-3 0 0 16,3-6-144-16,3-4-16 0,0-9-16 0,0 1 0 15,0 1-80-15,0 4-16 0,0 6 0 0,-3 6 0 16,-1 3-128-16,-2 5 160 0,0 4-160 0,-1 4 160 16,0 3-160-16,-5 3 0 0,1 2 0 0,-3 7 0 15,0 0-2128-15,0 0-304 0,-9 8-64 0</inkml:trace>
  <inkml:trace contextRef="#ctx0" brushRef="#br0" timeOffset="22704.471">6515 14642 911 0,'0'0'0'0,"0"0"0"0,2-7 0 0,-2 7 0 16,0 0 1152-16,0 0 128 0,1-8 48 0,-1 8 0 16,0 0-752-16,0 0-160 0,0 0-32 0,0 0 0 15,0 0 48-15,4-7 0 0,-4 7 0 0,0 0 0 16,0 0-112-16,0 0 0 0,3-6-16 0,-3 6 0 16,0 0-304-16,0 0 0 0,5-8 0 0,-5 8 0 0,0 0 0 0,0 0 0 15,0 0 0-15,0 0-4304 16</inkml:trace>
  <inkml:trace contextRef="#ctx0" brushRef="#br0" timeOffset="24231.646">22114 14401 1839 0,'-6'5'160'0,"-2"-6"-160"0,0-5 0 0,-1 5 0 15,9 1 3648-15,0 0 704 0,0 0 144 0,0 0 32 16,0 0-3344-16,0 0-672 0,0 0-128 0,0 0-16 16,0 0 176-16,0 0 32 0,0 0 16 0,12 6 0 15,0-2 128-15,2 0 32 0,4 0 0 0,1-1 0 16,2-1-272-16,0 0-48 0,-4 1-16 0,4-1 0 16,6 1-224-16,1-1-32 0,-1 0-16 0,-1 1 0 15,-1-1-144-15,-2 1 192 0,-1-3-192 0,-4 2 192 16,-1-1-656-16,-3 2-128 15,-3-1-32-15,-1 0-10576 0</inkml:trace>
  <inkml:trace contextRef="#ctx0" brushRef="#br0" timeOffset="24531.537">22132 14675 911 0,'0'0'0'0,"0"0"0"16,0 0 0-16,0 0 0 0,0 0 2688 0,0 0 464 0,0 0 96 0,0 0 16 15,0 0-1952-15,0 0-384 0,0 0-80 0,11 2-16 16,1 1 240-16,-2-2 32 0,1-1 16 0,2 0 0 15,0-1-192-15,0-2-32 0,-2 1-16 0,6 0 0 16,-1-1-304-16,6-1-48 0,6 2-16 0,-5 0 0 16,0 0-256-16,-3-1-48 0,-2 0-16 0,-1 2 0 15,-3 0-192-15,-2 2-256 0,-1 1 48 0,-11-2-7216 16,8 3-1424-16</inkml:trace>
  <inkml:trace contextRef="#ctx0" brushRef="#br0" timeOffset="25415.857">23309 14371 2751 0,'0'0'256'0,"0"0"-256"16,6-7 0-16,-6 7 0 0,8-4 464 0,0-1 48 15,-4-1 16-15,1 3 0 0,-5 3 176 0,0 0 16 16,0 0 16-16,10-2 0 0,-2-1 384 0,-8 3 80 16,8-1 16-16,-8 1 0 0,7-5-128 0,-7 5-32 15,0 0 0-15,0 0 0 0,7-7-96 0,-7 7-32 16,3-8 0-16,1 2 0 0,-4 6 16 0,0 0 0 0,4-12 0 0,-2 5 0 16,-2 7-224-16,0 0-32 0,0 0-16 0,0-12 0 15,-2 2-96-15,0 0 0 0,2 10-16 0,-5-11 0 16,1 1-144-16,1 2-32 0,-3 0 0 0,1 0 0 15,-3-1 48-15,0 2 0 0,1 3 0 16,-2-2 0-16,-1 0-48 0,1 1-16 0,-2 4 0 0,2-2 0 16,-1 1-176-16,-1 1-16 0,-3-2-16 0,2 5 0 15,2 1-160-15,-2 2 0 0,-4 1 144 0,2 3-144 16,3-1 0-16,3 2 0 0,-3 2 0 0,0 2 128 16,-3 0-128-16,3 5 0 0,-1 2 0 0,-1 1 0 15,-1 1 0-15,1 2 0 0,2 2 128 0,-2 4-128 16,1 2 0-16,2 1 144 0,2-3-144 0,-1-1 0 15,1 1 0-15,2-2 0 0,-1 1 0 0,4-5 0 0,0-2 144 0,0 1-144 16,2 1 0-16,1-4 144 0,4-1-144 0,-1-2 0 16,-1-1 0-16,2-2 0 15,3 1-368-15,-4-5-144 0,-3-11-48 16,6 9 0-16,-2 1-2256 0,-4-10-448 0</inkml:trace>
  <inkml:trace contextRef="#ctx0" brushRef="#br0" timeOffset="25581.4">22764 14708 26719 0,'0'0'1184'0,"0"0"240"0,0 0-1136 0,0 0-288 15,0 0 0-15,12-2 0 0,5 3 576 0,0 0 64 16,2-1 16-16,3 0 0 0,1-1-528 0,2 0-128 0,5 1 0 16,-6-2 0-16,2 0 0 0,1-1 0 0,3 0 0 0,-3 3 0 15,1 2 0-15,-4-1-224 16,-9 1 32-16,2 0-8336 0,0 1-1664 0</inkml:trace>
  <inkml:trace contextRef="#ctx0" brushRef="#br0" timeOffset="26033.723">23673 14642 27359 0,'-15'0'1216'0,"15"0"240"0,-7-3-1168 0,-2 1-288 16,-1 1 0-16,-2 1 0 0,0 1-224 0,-4-1-96 16,-2-1-32-16,0-2 0 0,0 5 352 0,1-2 160 15,-1-2-16-15,2 2 0 0,0 3 208 16,3 0 32-16,2 0 16 0,2 4 0 0,-2-2-240 0,4 3-160 16,1 0 192-16,2-1-192 0,0 1 0 0,4-8 0 15,0 0 0-15,0 0 0 0,5 11 128 0,1-4-128 16,2-3 0-16,2 1 0 0,1-2 0 0,1-1 128 15,0-2-128-15,-1-1 0 0,2-1 176 0,0 0-176 16,-4-2 160-16,1 0-160 0,2 1 144 0,-1-1-144 16,-3-2 128-16,-1 1-128 0,-7 5 192 0,7-4-32 15,-7 4-16-15,0 0 0 0,0 0 48 0,0 0 16 16,0 0 0-16,0 0 0 0,0 0-208 0,2 12 176 0,-2 0-176 0,-2 3 160 16,-1 4-160-16,1 3 0 0,1 2 144 0,-1 1-144 15,-3-1 0-15,0 3 0 0,-1 3 0 0,-4 1 128 16,4-3-128-16,-5 0 176 0,-4-2-176 0,2-2 192 15,2 0-64-15,-1-4 0 0,-3-2 0 16,-1-3 0-16,1 1-128 0,0 1 192 0,-2-3-192 0,2-2 192 31,-3-1-624-31,3-1-112 0,1-4-32 0,0-1-8576 0,-1-5-1728 0</inkml:trace>
  <inkml:trace contextRef="#ctx0" brushRef="#br0" timeOffset="26365.501">23086 13995 12895 0,'-11'-14'1152'0,"4"6"-928"16,-3 1-224-16,1 1 0 0,0 2 1184 0,-1 2 192 16,0 2 32-16,-3 5 16 0,-1 4-832 0,0 4-160 15,-2 4-48-15,-1 4 0 0,-2 4 400 0,-1 3 80 16,-1 7 16-16,2 2 0 0,-4 1-176 0,1 6-48 16,0 5 0-16,1 5 0 0,3 1-144 0,0 4-16 0,2 1-16 0,1-3 0 15,2-3-352-15,4-2-128 0,2 1 0 16,3-3 0-16,2-6 144 0,5 0-144 0,2-7 128 0,6-4-128 31,3-3-512-31,4-3-176 0,2-7-32 0,6-3-6832 0,6-6-1376 0</inkml:trace>
  <inkml:trace contextRef="#ctx0" brushRef="#br0" timeOffset="26773.084">23810 14081 19407 0,'-6'-6'848'0,"6"6"192"0,0 0-832 0,0 0-208 16,0 0 0-16,0 0 0 0,0 0 0 0,5 8 0 16,-2 0 0-16,3 0 0 0,-6-8 176 0,10 11 144 15,2 2 16-15,-2 1 16 0,0 3 112 0,2 3 32 16,-1 3 0-16,3 4 0 0,0 6-80 0,0 4-16 16,-2 2 0-16,1 4 0 0,-4 2-112 0,-2 2-32 0,-3 2 0 0,-4-2 0 15,-3 0 0-15,-1 0 0 0,-6-1 0 16,-2 0 0-16,-1 0 32 0,-3-1 0 0,-2-3 0 0,-1-4 0 15,0-5-32-15,-4-3 0 0,-1-2 0 0,-2-5 0 16,-1-5-80-16,3-2-32 0,-1 1 0 0,4-6 0 31,-1-4-1616-31,10-1-336 0,12-6-64 0</inkml:trace>
  <inkml:trace contextRef="#ctx0" brushRef="#br0" timeOffset="27100.184">24445 14031 22111 0,'0'0'1968'0,"0"0"-1584"15,1-9-384-15,-1 2 0 0,0 7 176 0,0 0-48 16,0 0-128-16,0 0 192 0,0 0-192 0,-10 4 0 15,-2 4 0-15,1 3 0 0,-3 1 640 0,0 6 16 16,1 5 16-16,-1 2 0 0,-3 1 32 0,1 1 0 16,1 3 0-16,-4 5 0 0,-3 5-304 0,1 4-48 15,1 0-16-15,-2 3 0 0,1 3-32 0,1-2-16 16,0-2 0-16,4-3 0 0,6-3-288 0,-2-3 160 16,0-2-160-16,7-3 128 0,3-2-128 0,-1-4 192 0,-2-5-192 15,4 0 192-15,5-2-64 0,1-2-128 0,-1 1 192 0,1-5-64 16,2-1-384-16,-1-1-96 0,4-4-16 0,-2-3-8528 15,1-2-1696-15</inkml:trace>
  <inkml:trace contextRef="#ctx0" brushRef="#br0" timeOffset="27323.704">24236 14660 10127 0,'0'0'896'0,"0"0"-704"0,0 0-192 0,0 0 0 16,0 0 4096-16,8-2 768 0,1 1 176 0,0 1 16 16,-9 0-4096-16,12-2-832 0,4 1-128 0,-1-1 0 15,-1-1 0-15,2 1 320 0,-3 1-32 0,5-3-16 0,-1 3-144 0,1-2-128 16,-3 1 192-16,1-1-192 0,-1 1 0 16,0 0-192-16,1-1 0 0,-3 2 0 15,-5 2-2368-15,-8-1-480 0</inkml:trace>
  <inkml:trace contextRef="#ctx0" brushRef="#br0" timeOffset="27586.058">24603 14419 15663 0,'-7'-6'1392'0,"1"3"-1120"0,6 3-272 0,0 0 0 15,0 0 2528-15,0 0 448 0,0 0 96 0,0 0 0 16,6 12-2464-16,0 1-608 0,3 0 0 0,1 0 0 16,1 1 352-16,1 3-16 0,-1 0 0 0,2 2 0 15,1-2-112-15,-1 1-32 0,-2 0 0 0,-2 1 0 16,4 1-192-16,-2 0 128 0,-6 0-128 0,1-1 0 16,-1 1 0-16,-2 2 0 0,-2-3-176 0,-1 1 176 15,-1-1-1904-15,-1-1-256 16,0 2-48-16,-2-4-8192 0</inkml:trace>
  <inkml:trace contextRef="#ctx0" brushRef="#br0" timeOffset="27843.957">24835 14373 22111 0,'-3'-9'976'0,"3"9"208"0,0 0-944 0,0 0-240 0,0 0 0 0,0 0 0 0,-8 4 672 0,3 4 96 16,0 2 0-16,-2 3 16 0,0 4 48 0,-3 2 0 16,0 5 0-16,2 2 0 0,0 3-32 0,-1-1 0 15,-4 3 0-15,0 1 0 0,-1 1-288 0,-1 2-48 16,-4-2-16-16,1 1 0 0,0 4-256 0,-2-1-48 16,2 0-16-16,1-4 0 0,2-3-128 0,1-2 0 15,5-1 0-15,-1-4 0 16,5-3-480-16,0-4-128 0,-3 0-32 0,1-2-8704 0,2-2-1760 15</inkml:trace>
  <inkml:trace contextRef="#ctx0" brushRef="#br0" timeOffset="28234.456">24785 14074 1839 0,'-9'-7'160'0,"9"7"-160"0,-4-8 0 0,4 8 0 0,0 0 5312 0,0 0 1040 16,0 0 208-16,0 0 32 0,0 0-5280 0,0 0-1056 15,9-1-256-15,2 4 0 0,0 4 496 0,3 3 80 16,-4 0 0-16,4 5 16 0,1 6 160 0,2 2 16 15,-1 4 16-15,4 3 0 0,-1 2-160 0,-3 7-48 16,-3 6 0-16,2 4 0 0,0 5-160 0,-5 4-32 16,-6 1-16-16,0 3 0 0,-1 1 0 0,-5 3 0 15,-7 5 0-15,-1-3 0 0,-1 0-96 0,-1-5-16 16,-2-5 0-16,-4-2 0 0,-4-3-64 0,-1-2-32 16,-1-2 0-16,-4-4 0 0,-4-2-16 0,-2-3 0 15,-3-3 0-15,-5-5 0 0,-8-3-400 0,1 1-96 16,2-2-16-16,-2-2-15824 0</inkml:trace>
  <inkml:trace contextRef="#ctx0" brushRef="#br0" timeOffset="31041.897">3252 15280 15663 0,'-19'-5'688'0,"7"1"144"0,0 2-656 0,0 0-176 0,2 1 0 0,-1 2 0 15,1 1 736-15,1-1 112 0,1-1 32 0,0 0 0 16,8 0-672-16,0 0-208 0,-7 0 128 0,7 0-128 16,0 0 496-16,0 0 32 0,0 0 16 0,0 0 0 15,0 0 192-15,0 0 32 0,10-1 16 0,2-1 0 16,0-1-464-16,6-1-80 0,0 2-32 0,3 0 0 16,-1-2-32-16,5 0-16 0,1-1 0 0,0 2 0 15,0-2-16-15,2 2 0 0,2 1 0 0,2-3 0 16,1 1 16-16,1 1 0 0,2 1 0 0,2-2 0 0,4-1-16 15,-2-1 0-15,0 1 0 0,-3 0 0 0,0 2-144 0,-4 1 160 16,-2-2-160-16,0 3 160 0,-1 0-160 0,-1 1 0 16,-2 0 0-16,-1 0 0 0,0-1 0 0,-3 1 128 15,2 0-128-15,-3 0 0 0,-4-2 128 0,0 0-128 16,-1 1 0-16,-5-1 128 0,-3 0-128 0,-9 2 0 16,10-2 144-16,-10 2-144 0,0 0 224 0,0 0-32 15,0 0 0-15,0 0 0 0,0 0 288 0,-11 0 48 16,-2 2 16-16,-4-2 0 0,-3-2-224 0,-1 1-32 15,-3 0-16-15,-1 0 0 0,0 1-48 0,-4 0-16 16,-2 0 0-16,0 1 0 0,-1 0-32 0,2-1-16 16,-1 0 0-16,-2 3 0 0,-5-1 16 0,1 3 0 0,-3-1 0 15,4 1 0-15,4-4-176 0,4 2 0 0,1 1-160 0,4 0 160 16,0-3 0-16,4 1 0 0,4-2 0 0,3 2 0 16,3 2 0-16,0-2-144 0,9-2 144 0,0 0 0 15,0 0 0-15,0 0-128 0,11 2 128 0,7-2 0 16,7-1-144-16,2-2 144 0,1-2-160 0,8 0 160 15,10-2 0-15,0-1 0 0,-1 1 0 0,0 0 0 16,-1 0 0-16,1 1 0 0,0-2 0 0,0 0 0 16,0 1 0-16,2 0 0 0,-1 1 0 0,-1-1 0 15,-4 0 0-15,-3 3 0 0,-4 1 0 0,-4 0-14400 16</inkml:trace>
  <inkml:trace contextRef="#ctx0" brushRef="#br0" timeOffset="35823.85">16757 4341 3679 0,'-6'-12'160'0,"2"4"32"0,-3-2-192 0,2 2 0 0,2-1 0 0,-1 3 0 16,1 0 2960-16,-3 1 560 0,2-2 96 0,0 4 32 16,4 3-2800-16,0 0-544 0,-8 0-112 0,8 0-32 15,-9 1-160-15,-1 6 128 0,0 3-128 0,2 2 128 0,0-4-128 0,-1 6 0 16,-2 2 0-16,0 5 0 15,0-2 0-15,-2 4 0 0,-3 2 144 0,1 7-144 0,0 7 304 0,-3 3-16 16,0 5 0-16,-1 1 0 0,1 2-32 0,-1-3 0 16,1 3 0-16,2-3 0 0,1-4-96 0,3-2-32 15,1 1 0-15,4-2 0 0,5-3-128 0,2-1 0 16,1 1 0-16,3-3 0 0,5-1 0 0,0-2 0 16,2-2 0-16,2-3 0 0,3-4 0 0,1 0 0 15,1 0 0-15,1-3-5920 16,-1-3-1264-16</inkml:trace>
  <inkml:trace contextRef="#ctx0" brushRef="#br0" timeOffset="36228.883">16972 4785 23039 0,'-22'-3'2048'0,"11"2"-1648"0,-2 1-400 0,0 1 0 16,1 2 992-16,1 3 112 0,0 1 32 0,-1 4 0 16,2 4-1136-16,2 2 0 0,2 4 0 0,0 0-240 15,2 0 64-15,-1 0 16 0,4 1 0 0,3 0 0 0,3 0-96 0,1-1-32 16,2-2 0-16,2 2 0 0,3-1 32 0,2-2 0 15,0-3 0-15,0-3 0 0,2-3 64 0,-1-2 0 16,1-4 16-16,-1-3 0 0,1-2 176 0,2-5-208 16,-3-3 80-16,1-3 128 15,-1-1 0-15,-1-3 0 0,0-1 0 0,-1-3 0 0,-4-1 224 0,1-1-32 16,0 2-16-16,-6 0 0 0,-1 1 240 0,-2 0 48 16,-2-1 16-16,-2 1 0 0,-3 3 16 0,1 0 0 15,-3 2 0-15,1 3 0 0,-1 1-336 0,3 2-160 16,0 1 160-16,4 8-160 15,0 0-256-15,0 0-160 0,-8 3-32 0,1 0-11408 0</inkml:trace>
  <inkml:trace contextRef="#ctx0" brushRef="#br0" timeOffset="36690.562">17751 4668 23615 0,'-11'-5'1040'0,"4"4"224"0,-2 1-1008 0,0 3-256 0,-2 0 0 0,-1 2 0 16,-2 0-192-16,-3 3-64 0,-2 1-32 0,1 2 0 16,1 2 0-16,-4 2 0 0,-1 1 0 0,2 1 0 15,-2 2 128-15,3 0 32 0,-1-4 0 0,-1 2 0 16,2 3 128-16,2 2 0 0,0 2 0 0,3-3-128 15,2-5 128-15,4 0 0 0,1-2 0 0,6-3-128 0,1-11 128 0,0 0 0 16,10 8 0-16,3-4 0 0,3-6 0 0,-1-6 192 16,1-5-32-16,1-4-16 0,3 0 16 0,2-4 0 15,-1-3 0-15,1-3 0 0,0-1-160 0,0-2 0 16,1 0 0-16,-1-5 0 0,3-3 128 0,-5 0-128 16,-3 1 128-16,-2 0-128 0,-1 1 320 0,-2 1 0 15,1-2-16-15,-6-1 0 0,2 1-112 0,-6 0-32 16,-2-2 0-16,1 3 0 0,0 0-160 0,-1 7 0 15,-1 7 0-15,0 6 0 0,0 9 0 0,0 7 0 16,0 0 0-16,0 0 0 0,-8 15 0 0,-4 7 0 16,-2 4 0-16,2 7 0 0,2 6 0 0,-2 2 0 0,-2 1 0 15,5 4 0-15,1 1 0 0,-1 5 0 0,-3 6 0 0,4-2 0 16,6-3-128-16,1-5-64 0,1-6-16 0,1-4-6752 16,0 0-1344-1</inkml:trace>
  <inkml:trace contextRef="#ctx0" brushRef="#br0" timeOffset="37179.651">18229 4561 27647 0,'-16'-12'1216'0,"6"6"256"0,-1 2-1168 0,-1 0-304 15,1 0 0-15,-2 4 0 16,-3 3-272-16,0 3-112 0,1 1-32 0,-1 1 0 0,2 5 208 0,0 3 32 16,-1 1 16-16,1 4 0 0,1 2 160 0,-1 2 0 15,2 0-144-15,-1 2 144 0,1 0 0 0,2-2 0 16,2-2-144-16,1 0 144 0,3 1 0 0,0 0 0 16,2-5-128-16,3-2 128 0,0-5-128 0,5-1 128 15,-3-2-192-15,4-3 192 0,-7-6-144 0,11 4 144 16,1-8 0-16,-1 0-144 0,1-4 144 0,2-3 192 15,2-4-32-15,2-3-16 0,3-2 48 0,-1-2 16 16,2-2 0-16,-1-5 0 0,-1-3-208 0,1-2 176 16,0-5-176-16,-2 1 160 0,1-2-160 0,-1-1 192 15,0-3-192-15,-4-3 192 0,1-1-192 0,-1-5 0 0,-4-3 144 16,0-4-144-16,-1 0 0 0,-4 5 0 0,1 6 0 16,-4 8 0-16,0 8 0 0,1 6 0 0,-2 8 0 15,-1 5 0-15,-1 4 0 0,0 10 0 0,0 0 0 0,0 0 0 16,-9 15 0-16,-1 5 0 0,2 7 0 0,-5 4 0 15,2 4 0-15,0 6-128 0,0 5 128 0,-1 7 0 16,-1 5 0-16,1 1 0 0,1 2 0 0,-2 4 0 16,1 5-160-16,1-2 160 0,3-3-192 0,5-9 192 31,3-6-784-31,2-8-48 0,3-11-16 0,5-2 0 0,0-4-528 16,5-6-96-16,7-1-32 0,-4-11 0 0</inkml:trace>
  <inkml:trace contextRef="#ctx0" brushRef="#br0" timeOffset="37540.444">18584 3876 22111 0,'0'0'1968'0,"0"0"-1584"15,0 0-384-15,8 6 0 0,2 4 816 0,-1 1 80 16,-4 3 0-16,5 4 16 0,0 4-784 0,3 4-128 16,1 3 0-16,0 4-176 0,0 3 176 0,0 5 0 0,1 4 0 15,-4 3-128-15,-3 3 128 0,-2 4 0 0,-4 2-144 0,-4 6 144 16,-4 4 0-16,-2 2 0 0,-2-1 0 0,-1-3 0 15,-1 0 0-15,-3-4 0 0,-3-10 0 0,0-2 0 16,-1-5 0-16,-3-5 0 0,-2 0 144 0,-2-3-144 16,0-1 144-16,2-6-144 0,0-5 192 0,3-4-192 15,2-2 0-15,4-6-224 0,3-5 16 0,3-3-10912 16</inkml:trace>
  <inkml:trace contextRef="#ctx0" brushRef="#br0" timeOffset="37970.274">19556 3935 18431 0,'-17'-10'1632'0,"7"4"-1312"0,4-1-320 0,-2-1 0 15,1-1 384-15,-1 1 0 0,4 1 0 0,-2 1 0 16,6 6-384-16,-6-3 0 0,6 3 0 0,-9-3 0 15,2-1 0-15,1 2 0 0,-4 2 0 0,0 5 0 16,0 4 0-16,-2 1 0 0,-3 2-144 0,-3 6 144 16,0 4 0-16,-3 3 0 0,1 5 0 0,-4 5 0 15,0 6 0-15,0 5 240 0,-1 6-48 0,-1 3 0 16,0 4 16-16,1 2 0 0,-2-1 0 0,8 3 0 16,1 2-208-16,5 0 128 0,2-3-128 0,6-3 0 15,5-8 160-15,5-3-160 0,1-8 160 0,5-3-160 16,4-5-192-16,2-5-144 0,4-5-32 0,0-1-8784 15</inkml:trace>
  <inkml:trace contextRef="#ctx0" brushRef="#br0" timeOffset="39271.435">19594 4453 28559 0,'-7'-12'2544'0,"1"4"-2032"16,-2-4-512-16,2 3 0 16,6 9-368-16,-7-5-160 0,-3 4-48 0,1 1 0 0,-1 1 160 0,0 3 32 15,-1 4 0-15,-3 6 0 0,-4 3 176 0,3 3 32 16,-1 4 16-16,1 3 0 0,0 4 160 0,-1 1 0 16,4 0-144-16,1 2 144 0,2 2 0 0,1-1 0 15,2-2-144-15,2 0 144 0,1-3 0 0,5-5 0 0,1-3 0 0,0-4 0 16,3-3 0-16,2-5 0 0,2-4 0 0,2-4 0 15,3 0 128-15,1-3-128 0,2-2 176 0,3-5-176 16,0-2 400-16,2-2-16 0,0-2-16 0,3-2 0 16,-2-1-160-16,2-4-16 0,-3 1-16 0,-2-1 0 15,-6-1-48-15,-1-1 0 0,-4-3 0 0,-1 0 0 16,-3 2 48-16,-4-1 0 0,-3-2 0 0,-1 1 0 16,-3 2 112-16,-1 3 32 0,-2 3 0 0,0 3 0 15,0 1-320-15,-1 4 128 0,-2 2-128 0,-3 4 0 16,2 0 0-16,0 2 0 0,-1-1 0 0,2-2-144 15,-1 5-16-15,2 0 0 0,2 0 0 0,8 0 0 16,0 0-32-16,0 0 0 0,0 0 0 0,0 0 0 16,0 0 192-16,0 0-128 0,0 0 128 0,11 0-128 0,4 0 128 0,2-1 0 15,3 0-144-15,1 1 144 0,0 1-144 0,1 0 144 16,0 2-192-16,1-2 192 0,0-1 0 0,1 0 0 16,0-1 0-16,4 1 0 0,2-3 0 0,-1 3 0 15,1 0 0-15,0-1 0 0,-1-3 0 0,2-1 0 16,-2 1 0-16,-4 2 0 0,-2 2 0 0,-3-1 0 15,-2-1 144-15,-5-1-144 0,-2 2 0 0,-11 1 0 16,0 0 0-16,0 0 0 0,0 0 0 0,0 0 0 16,0 0 0-16,0 0 128 0,-10 6 0 0,-2-1-128 15,-2 1 192-15,-3 3-64 0,-1 3-128 0,0 2-176 16,-1-1 48-16,-2 4 0 0,2 1 128 0,0 4 0 16,-3 3 0-16,1 0 0 0,2 1 0 0,2 2 0 15,2-1 0-15,3 1 0 0,4-2 0 0,1-5 0 0,3-2 0 16,4-6 0-16,4-1 0 0,1-3 0 0,2-4 0 15,5 0 0-15,-1-2 0 0,3-5 192 0,3-3-64 16,-1-1 0-16,0-6 32 0,3-3 16 0,2-2 0 16,3-3 0-16,-3 0-176 0,1-3 128 0,-1-1-128 0,1-2 128 15,1-3-128-15,-3-2 0 0,-1-2 144 0,0 1-144 16,-2 0 0-16,1-2 144 0,-2-2-144 0,1-3 0 16,-2-7 128-16,1-1-128 0,-1-3 0 0,0-1 0 15,0-3 128-15,-3 5-128 0,-2 4 0 0,0 10 0 16,-1 5 0-16,-2 8 0 0,-5 4 0 0,-1 6 0 15,-1 5 0-15,0 7 0 0,0 0 0 0,-6 7-144 16,-7 5-32-16,-2 3 0 0,0 5 0 0,-2 3 0 16,2 2 176-16,-5 7-128 0,3 3 128 0,-1 2-128 0,0-1 128 15,3 1 0-15,1 2 0 0,-1-2-128 0,1 0 128 0,4-4 0 16,1-3 0-16,5-5 0 0,3-7 0 0,2-1 0 16,2-3 0-16,3-2 0 0,3-1 0 0,3-4 0 15,2-4 0-15,1-1 0 0,2-4 192 0,4 0-16 16,3-6-16-16,-2 1 0 0,3-1-32 0,2-1 0 15,5-2 0-15,-2-1 0 0,-3 0-128 0,0 0 0 16,2 2 0-16,1 0 0 0,-5 0 0 0,-1 2 0 16,-2 2 0-16,-4 4 0 0,-3 2 0 0,-3 0 0 15,-1 1 0-15,-11-1 0 0,0 0 0 0,9 4 0 16,-9-4 0-16,0 0 0 0,0 0-144 0,0 9 144 16,-2 0 0-16,-2-2 0 0,-1 0 0 0,-4 0 0 15,-1-3 0-15,-3 3 0 0,2 2 0 0,-4 2 0 0,-4 2 128 16,0 1-128-16,-3 0 0 0,1 4 176 0,-1 3-176 15,-2 2 160-15,-2 2-160 0,4 1 0 0,2 3 0 0,7 2 0 16,-2-1 0-16,6-5 0 0,4-3 0 0,4-5 0 16,1 1 0-16,4-5 0 0,7-4 0 0,0-5 0 15,3-4 0-15,1-2 192 0,3-5-64 0,3-6 0 16,-2 2 64-16,3-3 16 0,0-5 0 0,1 0 0 16,2-2-80-16,-2-3-128 0,-1-3 176 0,0 0-176 15,1-2 160-15,-4-3-160 0,-1 0 128 0,1-2-128 16,-1 0 208-16,0-4-32 0,0-1-16 0,-3-7 0 15,0-6-160-15,-1-2 192 0,0-2-192 0,-1 2 192 16,1 3-192-16,-2-1 0 0,-2-1 0 0,-1 2 0 16,-1 5 0-16,-1 9 0 0,-2 6 0 0,-4 8 0 15,-1 4 0-15,0 7 0 0,0 4 0 0,0 8 0 0,0 0 0 0,-7 8 128 16,-2 8-128-16,-2 6 128 0,1 6-128 0,0 4 0 16,-4 3-192-16,-2 5 192 0,4-1 0 0,0 5 0 15,0 2 0-15,1 7 0 0,-3 9-144 0,2 4 144 16,1 0 0-16,3-2 0 0,-2-4 0 0,6 1 0 15,3-2 0-15,3-4 0 0,2-3-192 0,5-11 0 16,0-6 16-16,2-4 0 16,1-5-400-16,2-4-64 0,4-4-32 0,-2-7 0 15,0-5-448-15,0-2-96 0,3-7 0 0,0-2-16 0</inkml:trace>
  <inkml:trace contextRef="#ctx0" brushRef="#br0" timeOffset="39726.666">20964 3573 22799 0,'-11'-10'1008'0,"8"4"208"0,3 6-960 0,0 0-256 16,-2-8 0-16,2 8 0 0,0 0 0 0,0 0 0 16,0 0 0-16,11-3 0 0,3 2 0 15,2 4-128-15,0 1 128 0,3 5 0 0,-2 3-128 0,2 3 128 16,1 5 0-16,1 5 0 0,-2 6 0 0,1 3 0 15,1 4 0-15,0 2 0 0,-1 5 0 0,-1 5 0 16,-2 3 0-16,-2 4 0 0,-2 3 0 0,-5 8 304 16,-5 2-48-16,-1 1 0 0,0-1 0 0,-3-5-16 15,-3-6 0-15,0-1 0 0,-1 0 80 0,-3-1 0 16,-3-2 16-16,-3-5 0 0,0-6 176 0,-3-4 16 16,0 0 16-16,-2-4 0 0,0-4-192 0,-1 1-32 15,3 1-16-15,-1-3 0 0,-1-8-144 0,2-1-32 16,0-5 0-16,3-1 0 15,0-2-1648-15,4-6-336 0,2-6-64 0,-1-8 0 0</inkml:trace>
  <inkml:trace contextRef="#ctx0" brushRef="#br0" timeOffset="40078.689">21597 4256 15663 0,'0'0'1392'0,"0"0"-1120"15,0 0-272-15,0 0 0 0,8-4 2048 0,2 1 368 16,1 0 64-16,2 3 16 0,0-2-2192 0,5-1-432 16,2-1-96-16,2 1-16 15,4 0-336-15,-1-2-80 0,1 0-16 0,1 1 0 16,-1 6-288-16,-2-2-64 0,-2-2-16 0</inkml:trace>
  <inkml:trace contextRef="#ctx0" brushRef="#br0" timeOffset="40275.014">21720 4474 18143 0,'0'0'800'0,"0"0"160"0,0 0-768 0,0 0-192 0,0 0 0 0,0 0 0 15,0 0 240-15,10 2 0 0,2 0 0 0,6 0 0 16,6-1 208-16,1-2 32 0,3-1 16 0,1 1 0 16,4 0-192-16,2 1-48 0,1 1 0 0,-3-2 0 15,1-3-256-15,1-1 0 0,1 1-128 0</inkml:trace>
  <inkml:trace contextRef="#ctx0" brushRef="#br0" timeOffset="41506.44">23014 3667 6447 0,'1'-11'576'0,"1"2"-576"0,2 1 0 0,-1 1 0 15,0 1 1888-15,-3 6 272 0,0 0 48 0,0 0 16 16,0 0-1840-16,0 0-384 0,0 0 0 0,0 0 0 15,0 0-208-15,0 0 16 0,2 11 16 0,-2-11 0 16,0 0-16-16,-3 10-16 0,0-1 0 0,0-1 0 16,3-8-16-16,0 0 0 0,0 0 0 0,0 0 0 15,-7 8 224-15,7-8-192 0,0 0 192 0,0 0-192 16,0 0 192-16,0 0 256 0,-7 3-48 0,7-3-16 16,0 0 128-16,0 0 0 0,0 0 16 0,0 0 0 0,0 0-80 0,0 0 0 15,-7-5-16-15,7 5 0 0,0 0-240 0,0 0 128 16,0 0-128-16,0 0 0 0,0 0 0 0,0 0 0 15,0 0 0-15,0 0 0 0,0 0 0 0,0 0 0 16,0 0 0-16,0 0 0 0,0 0 0 0,0 0 0 16,0 0-128-16,0 0 128 0,0 0 0 0,0 0 0 15,7-7 0-15,-7 7 0 0,0 0 0 0,0 0 0 16,0 0 0-16,9-3 0 0,-3-4 0 0,-6 7 0 16,0 0 0-16,0 0 0 0,0 0 0 0,0 0 0 15,7-4 0-15,-7 4 0 0,0 0 0 0,0 0 0 16,0 0 0-16,0 0 0 0,0 0 0 0,0 0 0 15,0 0 0-15,0 0 0 0,0 0 0 0,0 0 224 16,0 0-32-16,0 0-16 0,0 0 80 0,0 0 32 16,8-7 0-16,-8 7 0 0,0 0 16 0,0 0 0 0,2-8 0 0,-2 8 0 15,0 0-96-15,0 0-16 16,0 0 0-16,0 0 0 0,3-7 80 0,-3 7 16 0,0 0 0 0,0 0 0 16,0 0-128-16,0 0-32 0,0 0 0 0,0 0 0 15,0 0-128-15,-4-4 0 0,4 4 0 0,-9 2 0 16,2 2 0-16,0-1 160 0,0 2-160 0,1-1 160 15,-2-1-160-15,0 2 192 0,0 0-192 0,1 5 192 16,-3 3-192-16,0 3 192 0,-1-2-192 0,0 6 192 16,-3 6 0-16,-3 1 0 0,2 0 0 0,-2 4 0 15,-1 5-192-15,-2 4 160 0,-2 3-160 0,-1-1 160 16,4-2-160-16,-1 4 0 0,-2 2 144 0,3 4-144 16,4-1 0-16,2-1 128 0,3-5-128 0,1-3 0 0,4-1 0 15,0-4 0-15,4-1 0 0,1-1 0 0,0-1 176 0,5 0-48 16,-1 1 0-16,1-4 0 0,1-5 0 0,-1-3-128 15,3 0 192-15,0-3-64 0,-2-2-128 0,1 1 0 16,0-5 0-16,0-1 0 16,2-5-736-16,0 0-80 0,-1-3-16 0</inkml:trace>
  <inkml:trace contextRef="#ctx0" brushRef="#br0" timeOffset="41979.585">22974 4271 20271 0,'0'0'1792'0,"-5"6"-1424"0,1 3-368 0,2-3 0 16,0 4 480-16,2-10 32 0,1 10 0 0,2 0 0 15,2-1-512-15,2-4 0 0,7-3 0 0,0-2-160 16,2-1 160-16,2-2 0 0,2-4 0 0,4 1 0 16,1-2 0-16,0-2 128 0,-2-1-128 0,2-1 0 15,2-1 0-15,-1-1 0 0,-5-3 0 0,-3 3 128 16,0 2-128-16,-4 0 0 0,-3 0 0 0,-2-1 128 16,-3 4-128-16,-3 0 0 0,-2-3 128 0,-3 4-128 15,-4 4 208-15,-3-1-16 0,-3 4-16 0,-5 0 0 16,-4-5 128-16,-4 6 16 0,-1 3 16 0,1 2 0 15,0 3-64-15,-2 4-16 0,2 3 0 0,-1 5 0 0,1 3-112 16,3 1-16-16,3 0-128 0,2 0 192 0,3 1-192 0,2-1 0 16,2 0 0-16,4-2 0 0,4-5 0 0,2-1 128 15,2 0-128-15,4-3 0 0,1 1 176 0,4 0-176 16,0-3 192-16,4-5-192 0,1 2 176 0,3-3-176 16,2-2 160-16,1-1-160 0,2 0-208 0,-1-2-144 15,-1 0-32-15,1-4 0 16,1-2-688-16,1-1-144 0,-2-2-16 0,0 0-8624 0</inkml:trace>
  <inkml:trace contextRef="#ctx0" brushRef="#br0" timeOffset="42292.474">23582 4028 20271 0,'0'0'1792'0,"0"0"-1424"0,0 0-368 0,-3 13 0 15,1 6 1152-15,-4 1 144 0,1 1 48 0,1 2 0 16,-3-1-1152-16,1 4-192 0,3 3 0 0,-2-4-144 16,1 2 144-16,1-3 0 0,0 0 0 0,-2 0 0 15,3-1 0-15,1 0 0 0,0-4 0 0,1-1 0 16,0-4 0-16,1-2 0 0,0-2 0 0,-1-10 128 16,0 0 0-16,8 7 0 0,0-2 0 0,0-5 0 15,0-4 320-15,2-3 80 0,2-2 16 0,-1-2 0 16,2-1-176-16,3-1-48 0,2-5 0 0,2-1 0 15,-3-3-176-15,0-4-144 0,-1 3 192 0,-1-2-192 0,0-1 144 16,0-1-144-16,-1 2 0 0,0 0 144 0,1 0-144 16,-3 4 0-16,0 3 0 0,0 2 0 0,0 2 0 0,-2 2-192 15,0 2 32-15,0 2 16 16,-3 4-1584-16,-7 4-304 0,0 0-64 0</inkml:trace>
  <inkml:trace contextRef="#ctx0" brushRef="#br0" timeOffset="42642.336">23894 4215 15663 0,'0'0'1392'0,"0"0"-1120"16,2 11-272-16,0 0 0 0,1-2 1680 0,1 0 288 0,1 0 48 0,3-3 16 15,-8-6-1632-15,11 2-400 0,2-3 0 0,4-1 0 16,2-1 128-16,0-2-128 0,0-2 0 0,-2-3 128 15,0-3-128-15,-3 1 0 0,-3-2 144 0,1 3-144 16,-4 3 128-16,-2-2-128 0,-3 0 128 0,-2 1-128 16,0 0 320-16,-2 0 0 0,-6-1 0 0,2 3 0 15,-1 1 160-15,-5 2 32 0,-3 4 0 0,-4 2 0 16,-4 1-80-16,0 4-16 0,2 3 0 0,-5 3 0 16,2 4-416-16,-1 1 0 0,4 3 128 0,-2 2-128 15,1 3 0-15,3-1 0 0,-2-1 0 0,3 0 0 16,3-3 0-16,4 1 0 0,2-3 0 0,5-4 0 15,2 1 0-15,3-1 0 0,2-3 0 0,1-1 0 16,4-4 0-16,2-2-144 0,2 0 144 0,4-3-208 16,0-2-1120-16,2-1-208 15,2-1-64-15,-1-3 0 0</inkml:trace>
  <inkml:trace contextRef="#ctx0" brushRef="#br0" timeOffset="43064.837">24362 4126 16575 0,'0'0'1472'0,"0"0"-1168"0,0 0-304 0,-6 3 0 15,-2 3 352-15,1 1 16 0,3-1 0 0,-3 2 0 16,1 2 208-16,1-1 64 0,0-1 0 0,-1 4 0 16,0 4-32-16,-1 3 0 0,2 1 0 0,-3 1 0 15,0 0 32-15,-3 0 0 0,1 2 0 0,2 1 0 16,-1-2-224-16,1 0-32 0,-2-2-16 0,5-2 0 15,-1-3-112-15,2-3 0 0,-2-3-16 0,4 1 0 16,0 0 192-16,2-10 32 0,0 0 16 0,0 0 0 16,0 0 160-16,0 0 16 0,0 0 16 0,10-2 0 15,0-5-80-15,0-2-16 0,0-3 0 0,1-1 0 16,-3-2-256-16,2-2-48 0,1 0-16 0,-2 0 0 16,1 2-256-16,3-1 0 0,1 1 0 0,2-2 0 15,-3-1 0-15,1 1 0 0,2 3-128 0,0 6 128 16,2 0 0-16,-3 2-144 0,-4 3 144 0,2 4 0 15,3 5-160-15,-3 3 160 0,-2 0-192 0,-2 5 192 0,-3 6-192 16,0 1 64-16,-2 1 128 0,-3 0-208 0,-4 0 208 0,0 0 0 16,-2 1 0-16,1 2 0 0,-3 3-128 0,2-2 128 15,-3-2 0-15,2-3-144 16,-2-3-240-16,2-3-32 0,3-3-16 0,-2-1 0 16,-1-2-1360-16,-1401-9-256 0,2811 7-64 0,-1404-7-9600 0</inkml:trace>
  <inkml:trace contextRef="#ctx0" brushRef="#br0" timeOffset="43553.5">24585 3588 10127 0,'0'0'896'0,"0"0"-704"0,-6 6-192 0,6-6 0 16,0 0 1808-16,-8-1 336 0,1 2 64 0,7-1 16 15,0 0-1568-15,0 0-304 0,-6 6-64 0,6-6-16 16,5 10 288-16,1-1 48 0,-1-1 16 0,3 3 0 15,0 1 128-15,4 3 16 0,2 3 16 0,4 5 0 0,2-1-128 0,3 7-16 16,-2 6-16-16,3 1 0 16,-2 5-112-16,3 1 0 0,-2 2-16 0,1 6 0 0,-6 5-192 15,0 6-48-15,-4 0 0 0,-1 0 0 0,-1-1-16 0,-5 0-16 16,-4-3 0-16,0-3 0 0,-2-4 96 16,-2-1 0-16,-5-3 16 0,2 0 0 0,-3-4 144 15,-2-4 32-15,-3-2 0 0,0-2 0 0,0-3 16 0,-3-2 16 16,-3-1 0-16,-1 1 0 0,1 1-160 0,-1-1-48 15,-3-3 0-15,-1 3 0 0,-5-2-144 0,1 0-16 16,-2-2-16-16,3-2 0 0,-3-2-160 0,2 0 160 16,-1-4-160-16,1 0 160 0,0 1-160 0,3-4 0 15,4-3 0-15,3 1 0 16,1-3-272-16,2-3-144 0,3 1-32 0,4-3 0 16,7-4-576-16,0 0-112 0,0 0-16 0,0 0-8656 15,6-7-1728-15</inkml:trace>
  <inkml:trace contextRef="#ctx0" brushRef="#br0" timeOffset="47196.51">1160 17006 911 0,'0'0'0'0,"0"0"0"0,0 0 0 16,0 0 0-16,1-8 0 0,-1 8 0 0,0 0 2016 0,0 0 320 15,0 0 64-15,0 0 16 0,0 0-1696 0,0 0-336 16,0 0-64-16,0 0 0 0,0 0 128 0,0 0 16 15,0-8 16-15,0 8 0 0,0 0-96 0,0 0-32 16,0-8 0-16,0 8 0 0,0 0 176 0,0 0 48 16,0 0 0-16,0 0 0 0,0 0 144 0,0 0 48 15,0 0 0-15,0 0 0 0,0-8-16 0,0 8 0 16,0-9 0-16,0 9 0 0,0 0-144 0,0 0-32 16,1-9 0-16,1 1 0 0,-2 8-144 0,0 0-48 15,7-9 0-15,-1 2 0 0,-6 7-128 0,8-8-48 16,2-2 0-16,1 4 0 0,-1 2-32 0,3-1-16 15,5-1 0-15,-2 1 0 0,0 2-32 0,1-1-128 0,3-3 192 16,3 3-64-16,4 2-128 0,0-1 192 0,1 1-192 0,0 0 192 16,1-1-192-16,-1-1 160 15,0 2-160-15,2 0 160 0,0 0-160 0,0 0 0 0,-2-2 144 0,1 3-144 16,1-1 144-16,0 1-144 0,-2 0 192 0,2 1-192 16,1 2 144-16,-3 0-144 0,0-1 0 0,-6-1 144 15,0 0-144-15,-1 0 160 0,-1-1-160 0,-2 1 160 16,-2-2-160-16,-1 0 0 0,0-3 144 0,-1 3-144 15,-2 2 128-15,0-2-128 0,-4-2 128 0,0 0-128 16,2 3 128-16,-10 1-128 0,0 0 160 0,0 0-160 16,0 0 192-16,0 0-64 0,0 0-128 0,0 0 192 15,0 0 208-15,0 0 48 0,-10-1 0 0,-3 2 0 16,0 2-256-16,-1 1-32 0,-2-2-16 0,0-2 0 16,-3-1 48-16,0 1 16 0,-3 2 0 0,0-1 0 15,-3-2-16-15,-4-1-16 0,-1 1 0 0,-3-3 0 16,-3 2-176-16,3 0 160 0,2 0-160 0,-4 0 160 0,0 1-160 0,-1 1 160 15,1 0-160-15,-4-2 160 0,3-1-160 16,-3 1 160-16,1 0-160 0,1 0 160 0,1-2-160 0,0-1 192 16,-2 1-192-16,5 2 192 0,4 2-192 0,5 0 0 15,0 0 0-15,4-1 128 0,2-1-128 0,3 1 0 16,3 0 0-16,2 0 128 0,2 0-128 0,8 1 0 16,0 0 0-16,0 0 0 0,0 0 0 0,0 0 0 15,0 0 0-15,0 0 0 0,0 0-128 0,12 1 128 16,1 1-160-16,6 0 160 0,0 0 0 0,5-1 0 15,2-1-128-15,3 1 128 0,0 2 0 0,4 0 0 0,7 2 0 0,-1-1 0 16,1-3 0-16,-1 2 0 0,-2 2-128 0,0-1 128 16,0-2 0-16,0-1 0 0,1-1 0 0,-1 2 0 15,-3 2 0-15,3-3 0 0,0 0 0 0,-4 1 0 16,0 0 0-16,-2 1 0 0,-4 0 0 0,-6-3 0 16,-2-1 0-16,-4 0 0 0,-1 1 0 0,-3 0 0 15,-3 0 0-15,-8 0 0 0,0 0 0 0,0 0 0 16,0 0 128-16,0 0-128 0,0 0 0 0,0 0 0 15,0 0 160-15,-7-3-32 0,-4 1 0 0,-4 0 0 16,-2-1 0-16,-4-3-128 0,-7 2 192 0,-2-1-64 16,-5 1 128-16,-1 0 0 0,1-2 16 0,0 1 0 15,-3-1-48-15,3 2-16 0,2-1 0 0,1 3 0 16,1 3-208-16,3 0 0 0,1-1 0 0,3 4 0 16,1-2-192-16,2 1 64 0,4 0 128 0,1 1-208 15,5-2-1920 1,0-2-384-16</inkml:trace>
  <inkml:trace contextRef="#ctx0" brushRef="#br0" timeOffset="48995.216">13083 13493 2751 0,'0'0'128'0,"-9"-6"16"0,-2 1-144 0,1-1 0 15,2-1 0-15,1-1 0 0,-2 3 1856 0,0 2 320 16,1-2 80-16,2 1 16 0,0 2-1248 0,6 2-256 16,0 0-64-16,0 0 0 0,-4-3 128 0,4 3 32 15,0 0 0-15,0 0 0 0,0 0-192 0,0 0-32 16,0 0-16-16,0 0 0 0,10 3-240 0,1 0-64 15,-11-3 0-15,15 4 0 0,2-2-32 0,1 1-16 16,4 2 0-16,-2-2 0 0,1-1 80 0,6 3 16 16,4-2 0-16,4 1 0 0,2 0 128 0,0 0 16 15,3 0 16-15,2 0 0 0,4-2-64 0,3 3-16 16,0 1 0-16,7-1 0 0,7 0-64 0,-1-2-32 0,0 3 0 0,4-2 0 16,1-5-96-16,1 2 0 0,-1 2-16 0,2 2 0 15,0 0-112-15,-2 0-128 0,1-2 176 0,0 0-176 16,3 0 176-16,-2 3-176 0,0 3 160 15,0-4-160-15,-5 2 256 0,4-3-64 0,0 1 0 0,-1 2 0 16,0 0-16-16,0 2-16 0,-1 2 0 0,-1-2 0 16,-1-6-32-16,3 0 0 0,-1 0 0 0,0 2 0 15,-1-1-128-15,-3 0 160 0,-1-2-160 0,-2 1 160 16,3-3-160-16,-4 1 192 0,1 1-192 0,-6 2 192 16,0-4-192-16,-5 0 128 0,-7 0-128 0,1 0 128 15,0 0-128-15,-2 0 0 0,-3-5 0 0,-4 5 0 16,0 2 0-16,-2 1 0 0,-3-4 0 0,0-1 128 0,-6 1-128 0,-1 1 0 15,-5 1 0-15,0-1 0 0,-5-1 128 0,-1 0-128 16,-3 0 0-16,-7 1 128 0,0 0 0 0,0 0-128 16,0 0 192-16,0 0-64 0,0 0 128 0,0 0 0 15,-9-1 16-15,-3-1 0 0,-3-1-112 0,-3 1-32 16,-3 0 0-16,-3 0 0 0,-3-1-128 0,-3-1 128 16,-3 0-128-16,-1 2 128 0,0 1-128 0,-4 0 0 15,1-3 0-15,-4 2 0 0,-2-1 0 0,-5-2 0 16,-6 1 0-16,0 1 0 0,1 2 0 0,-2-2 0 15,-3-2 0-15,-2-1 0 0,-5 1 0 0,-2 1 0 16,-3 0-144-16,-2 1 144 0,1 0 0 0,-1-3 0 16,-4-2 0-16,-2 3 0 0,0 2 0 0,1-1 0 15,-1 1 0-15,-1-1 0 0,1-3 0 0,1 2 0 16,0 0 0-16,0 3 0 0,-1 1 0 0,2-1 0 0,0-2 0 0,3 1 0 16,0 0 0-16,2-2 0 0,-1 0 0 0,3-1 0 15,-3 3 0-15,2 3 0 0,0 3 0 0,4-3 0 16,1-3 0-16,3 2 0 0,6 3 0 0,1-3 0 15,1-3 0-15,-1 1 0 0,0 3 0 0,7-1 0 16,4 0 0-16,3 1 0 0,5 2 0 0,0 0 0 16,5-2 0-16,3 0 0 0,-1 0 0 0,5-2 0 15,3-1 0-15,4 3 0 0,0 5 0 0,3-3 0 16,3-3 0-16,2-2 0 0,9 3 0 0,0 0 0 16,0 0 0-16,0 0-160 0,0 0 160 0,11 0-128 15,3 4 0-15,5 0 0 0,3-2 0 0,5 1 0 16,2-3 128-16,8 0 0 0,4 1 0 0,4 0 0 0,3 0 0 0,6 0-128 15,5 0 128-15,2 1 0 0,-3 0 0 0,7-2 0 16,1-3 0-16,9 2 0 0,3 2 0 0,2 1 0 16,-2 3 0-16,3-4 0 0,4-2 0 0,1 2 0 15,0 1 0-15,0 0 0 0,-1-5 0 0,4 2 0 16,-1 1 0-16,-1 2 0 0,-4 2 0 0,0-4 0 16,-1-5 0-16,-1 4 0 0,1 5 0 0,-5 1 0 15,-5-4 0-15,0 0 0 0,-4-2 0 0,0 0 0 16,-4-2 0-16,-4 3 0 0,-7 3 0 0,-4 0 0 15,-5 1 0-15,-6-1 0 0,-4-6 0 0,-4 1 0 16,-5 0 0-16,-3 1 128 0,-7 0-128 0,-4 2 0 16,-3 2 0-16,-8-3 0 0,0 0 0 0,0 0 128 15,0 0-128-15,0 0 128 0,0 0 16 0,0 0 16 16,-11-6 0-16,-2 4 0 0,-1 6-160 0,-2-5 0 0,-2-6 144 0,-2 4-144 16,0 3 0-16,-2 0 0 0,-1-2 0 0,-3-2 128 15,-1 1-128-15,3 1 0 0,-1 2 0 0,2-1 0 16,-4-2 0-16,4 0 0 0,2-3 0 0,4 1 0 15,-1 3 0-15,4-4 0 0,2 1 0 0,3 1 0 32,2 1-1120-32,7 3-192 0,0 0-32 0</inkml:trace>
  <inkml:trace contextRef="#ctx0" brushRef="#br0" timeOffset="52058.469">6794 16882 911 0,'0'0'0'0,"0"0"0"0,0 0 0 0,-8 1 0 0,8-1 0 0,0 0 0 16,0 0 1744-16,0 0 272 0,-8-2 48 0,8 2 16 15,0 0-1152-15,0 0-224 0,0 0-64 0,0 0 0 16,0 0 0-16,0 0-16 0,0 0 0 0,0 0 0 16,0 0-112-16,13 3 0 0,0 0-16 0,5 0 0 15,-2-2 0-15,2 0 0 0,4-1 0 0,1 0 0 16,1 0-112-16,3 0-32 0,2 0 0 0,1 0 0 15,2 1-32-15,2-1-16 0,2 0 0 0,1 0 0 16,2-2-96-16,1 2-16 0,-1 1 0 0,1-1 0 16,-1-1 0-16,-2 0 0 0,-1-1 0 0,1 1 0 15,-1 1 0-15,0-2 0 0,1 0 0 0,0 1 0 0,-1 0 48 16,2-1 0-16,4-1 0 0,-4 1 0 0,-2 2-48 16,0 0 0-16,-4 0 0 0,-2 0 0 0,-3-1-48 15,0 0-16-15,-2 1 0 0,0 0 0 0,-1 0-128 0,2 0 0 16,-4 0 144-16,1 0-144 0,-2-2 192 0,0 2-16 15,-3-1-16-15,1 1 0 0,-1 0-16 16,-2 0 0-16,0 1 0 0,-2 1 0 0,0-2 48 0,0 0 16 16,-5-3 0-16,1 3 0 0,-1 1 80 0,0 1 16 15,2-4 0-15,-11 2 0 0,9 2-32 0,-1 1 0 16,1-3 0-16,-1 0 0 0,-8 0-96 0,11 2-32 16,-5 1 0-16,3-1 0 0,-9-2-144 0,10 3 0 15,-1 0 0-15,0 1 0 0,0-3 0 0,0 0 0 16,-1 0 0-16,1 1 128 0,0 2-128 0,0-2 0 15,3 0 144-15,-2-1-144 0,1-1 144 0,1 1-144 0,1-1 192 0,-2 2-192 16,-1 1 224-16,2-3-64 0,-2-2-16 0,1 2 0 16,0 3 16-16,-1-1 0 0,-10-2 0 15,10-1 0-15,-1 0-160 0,-9 1 192 0,8 0-192 0,-8 0 192 16,0 0-192-16,0 0 0 0,0 0 144 0,0 0-144 31,0 0-1104-31,0 0-304 0,-3-5-48 0</inkml:trace>
  <inkml:trace contextRef="#ctx0" brushRef="#br0" timeOffset="52813.596">9159 16772 2751 0,'-13'0'128'0,"4"0"16"16,0 1-144-16,-1-1 0 0,0-1 0 0,3 0 0 0,7 1 1872 0,0 0 352 15,0 0 64-15,0 0 16 0,0 0-1424 0,0 0-288 16,0 0-48-16,3 9-16 0,-3-9 0 0,11 5 0 16,2-3 0-16,4 2 0 0,0-2 256 0,3 2 48 15,2-3 16-15,0 0 0 0,5 2-400 0,1-1-96 16,3-1-16-16,2-1 0 0,2-2-16 0,4 1 0 16,1-2 0-16,3 3 0 0,1 1 0 0,-2 1-16 15,0-1 0-15,-1 0 0 0,-4 1 112 0,3-1 32 16,-3-2 0-16,3 1 0 0,0 0-96 0,1 1-16 15,0-1 0-15,-2 1 0 0,3 1-64 0,-1-1-16 16,-5-1 0-16,0 0 0 0,-2 0-128 0,1 0-128 0,-4-1 192 16,1 1-192-16,-1-2 144 0,0 2-144 0,-5-1 0 0,1 1 144 15,-2 1-144-15,-1 1 0 0,-1-1 0 0,-2 2 0 16,-3 0 128-16,-4 0-128 0,-2 1 192 0,-1-1-64 31,-2 0-1792-31,-9-3-384 0,10 6-64 0,-10-6 0 0</inkml:trace>
  <inkml:trace contextRef="#ctx0" brushRef="#br0" timeOffset="53580.836">12039 16861 11343 0,'-13'2'496'0,"4"-1"112"0,0-2-480 0,0 0-128 16,1-1 0-16,8 2 0 0,-9-1 864 0,9 1 160 16,-7-6 16-16,7 6 16 0,0 0-128 0,0 0-32 15,-2-9 0-15,2 9 0 0,0 0-352 0,8-6-80 16,3 1-16-16,2 1 0 0,2 1-320 0,2-1-128 15,4 0 0-15,3 2 0 0,0-1 128 0,5 0-128 16,3-2 0-16,1 2 144 0,-2 0 32 0,4 1 0 16,0-2 0-16,1 4 0 0,-1 2-176 0,0 1 192 15,-3 2-192-15,-1-3 192 0,1-1-192 0,1 0 160 0,0 2-160 0,0-2 160 16,-3 3-160-16,-4-4 0 0,-2-2 144 0,-3 0-144 16,-2 4 128-16,-3-1-128 0,-1-1 128 0,-3 2-128 15,-4 0 144-15,-8-2-144 0,6 6 192 0,-6-6-6736 16,0 0-1344-16</inkml:trace>
  <inkml:trace contextRef="#ctx0" brushRef="#br0" timeOffset="54058.672">13441 16842 19743 0,'0'0'880'0,"0"0"176"0,7-4-848 0,5-1-208 0,0-1 0 0,6 1 0 15,-1 2 0-15,7 1 128 0,3 1-128 0,5-1 0 16,1-2 256-16,1 4-32 0,1 1-16 0,2-1 0 16,0-1 0-16,0-2 0 0,0 0 0 0,1 1 0 15,2-1 16-15,0 1 0 0,2-2 0 0,-2 2 0 16,2 0-224-16,-1 1 176 0,-2 1-176 0,1 1 160 16,-4-2-1152-1,-1 0-224-15</inkml:trace>
  <inkml:trace contextRef="#ctx0" brushRef="#br0" timeOffset="55115.519">16926 6109 911 0,'0'0'0'0,"0"0"0"16,0-7 0-16,0 7 0 0,0 0 2672 0,0 0 448 16,0-8 80-16,0 8 32 0,0 0-1888 0,0 0-384 15,0 0-80-15,0 0-16 0,-9-3-192 0,3 3-32 16,-4 2-16-16,2 2 0 0,-3 3-192 0,-2 1-48 15,-3 3 0-15,-1 3 0 0,2 4 112 0,0 1 16 16,1 2 0-16,-1 6 0 0,-3 3-160 0,0 6-32 16,1 1 0-16,-2 4 0 0,2 3-32 0,0 2-16 15,1 2 0-15,1 2 0 0,2 0-112 0,2 2-32 16,0 2 0-16,3 1 0 0,3 2-128 0,2-3 160 0,1 0-160 0,4-4 160 16,0-3-160-16,3-1 128 0,3-1-128 0,1-1 128 15,2-2 0-15,3-4-128 0,1-2 192 0,5-3-64 16,4-4-128-16,2-1 0 0,-3-6 0 0,4-2 0 31,4-4-640-31,2 0-176 0,2-5-16 0</inkml:trace>
  <inkml:trace contextRef="#ctx0" brushRef="#br0" timeOffset="55625.558">16950 6694 13823 0,'-15'-4'608'0,"6"9"128"0,-1 1-592 0,3 1-144 15,-1-1 0-15,4 1 0 0,1 3 2400 0,3 0 448 16,3 1 96-16,1 1 0 0,1 0-2400 0,3-2-544 16,3-2 0-16,3-1 0 0,4 1 0 0,0-4 0 15,1-4 0-15,5-2 0 0,-1-2 0 0,4-3 0 16,2-2 0-16,2 0 160 0,0-6-160 0,1 0 0 16,0-3 144-16,1 0-144 0,2-2 0 0,-4 1 144 0,-4 1-144 15,-3 3 0-15,-7 0 128 0,-1 1-128 0,-5 0 0 0,-1 1 0 16,-5 1 128-16,-1 1-128 0,-6 2 0 15,-2-1 0-15,-1 1 240 0,-3-1-16 0,-3 2 0 16,-3 1 0-16,-3 3 64 0,-3 3 16 0,-3 3 0 16,-4 4 0-16,-6 5-304 0,5 4 160 0,6 0-160 0,0 5 128 15,-2 3-128-15,1 1 0 0,1 0 0 0,2 2-176 16,0 0 176-16,5 3 0 0,3 3 0 0,0-1-128 16,2-1 128-16,3-1 0 0,5-3 0 0,0 1 0 15,4-5 0-15,1-2 0 0,5 1 0 0,2-1 0 16,1-4 0-16,3-1 0 0,-1-3 0 0,6-1 0 15,0-2 0-15,3-1 0 0,2-2 128 0,2-1-128 16,-1-4-1744-16,2-1-432 0</inkml:trace>
  <inkml:trace contextRef="#ctx0" brushRef="#br0" timeOffset="55970.674">17735 6450 24015 0,'-13'-3'1056'0,"13"3"224"0,-7-2-1024 0,7 2-256 16,-6 7 0-16,2 1 0 0,1 4 0 0,-1 3 0 16,-3 2 0-16,3 3-144 0,6 4 16 0,-2 2 0 15,-2-1 0-15,0 2 0 0,0 2 128 0,-2 4 0 16,1 2 0-16,2-2 0 0,-1-3 0 0,0 1-128 0,1 0 128 0,0-3 0 15,1 1 0-15,0-6 0 0,1-4 0 0,1-3 0 16,0-3 0-16,2-2 0 0,2-3 0 0,-6-8 0 16,9 1 528-16,4-3 48 0,3-3 0 0,0-4 0 15,1-8 16-15,0-2 16 0,2 0 0 0,-3-3 0 16,1-2-368-16,-2 0-80 0,0 0-16 0,-1-1 0 16,-2 1-144-16,1 0 0 0,-1 0 0 0,1 3 128 15,2 3-272-15,-1 2-64 0,0 4-16 0,-2 1 0 16,1-1-2048-1,-1 3-416-15</inkml:trace>
  <inkml:trace contextRef="#ctx0" brushRef="#br0" timeOffset="56342.305">18110 6620 29663 0,'0'0'1312'0,"0"0"272"0,0 0-1264 0,0 0-320 16,10 1 0-16,1 2 0 0,-4 2 0 0,3 2-176 16,1 1 32-16,1 0 0 0,2-5 144 0,1 1 0 15,3 1-144-15,-1-1 144 16,3 0-416-16,-3-2-16 0,-1-1 0 0,1-1 0 16,-1 0-96-16,-2-2-32 0,0-3 0 0,-5 1 0 0,2-2 352 0,0 1 64 15,-3-1 16-15,0 0 0 0,-4-2 128 0,1 0 0 0,-3 1 0 0,-2-1 0 16,0 8 128-16,-3-9 48 15,-2 0 16-15,1 3 0 0,-5 1 192 0,-1 2 32 0,-1-1 16 16,-2 3 0-16,-3 1-176 0,0 5-48 0,-2 2 0 0,-1 0 0 16,0 1-208-16,0 1 0 0,2 2 0 15,0 3 0-15,1 3 0 0,3-1 0 0,5 0 0 0,-1 1 0 16,0 4 0-16,1 2-128 0,1-2 128 0,2 0 0 16,2 1 0-16,3 1 0 0,3-1 0 0,2-1 0 15,-2-3-240-15,2-3 16 0,5 0 0 0,0-1 0 31,0-2-1952-31,3-1-384 0,-1-5-64 0</inkml:trace>
  <inkml:trace contextRef="#ctx0" brushRef="#br0" timeOffset="56717.555">18629 6534 24703 0,'0'0'1088'0,"0"0"240"0,0 0-1072 0,0 0-256 15,-9 0 0-15,9 0 0 0,0 0 0 0,-5 13 0 16,-4 5 0-16,2 1-144 0,3-1 144 0,-4 2-208 16,1 2 80-16,-1 3 128 0,2 4 0 0,4 1 0 15,-2-1 0-15,0 4 0 0,0 4 0 0,2-3 0 16,1-3 0-16,-1-1 0 0,0-3 0 0,4-5 0 16,2-5 0-16,-2-3 0 0,-2-14 0 0,0 0 0 15,0 0 0-15,0 0 128 0,11-3 720 0,-1-3 144 16,1-9 32-16,1-1 0 0,-4-5-192 0,2-1-16 15,2-2-16-15,0-1 0 0,0-1-384 0,1 1-80 16,-1 1-16-16,3 0 0 0,1-3-128 0,1 4-48 0,-2 2 0 0,0 5 0 16,0 2-144-16,-1 3 0 0,1 5 0 0,-4 3 0 15,-1 1-192-15,1 6 192 0,-1 1-192 0,-1 6 192 16,0 5-224-16,-4 3 80 0,1 6 16 0,0 2 0 16,-1 1 0-16,-2 5 0 0,-2 0 0 0,0 3 0 31,-1 1-384-31,0 0-80 0,0-7-16 0,0 1 0 0,0-1-2144 0,4-4-448 0,-2-4-64 0,1-6-3344 15,3-6-672-15</inkml:trace>
  <inkml:trace contextRef="#ctx0" brushRef="#br0" timeOffset="57136.06">18816 5990 13823 0,'-3'-6'1216'0,"-3"1"-960"15,6 5-256-15,0 0 0 0,0 0 1600 0,0 0 288 16,0 0 48-16,0 0 16 0,0 0-1504 0,8 6-288 15,1 3-160-15,2 1 160 0,1 1-160 0,3 3 128 16,2 3-128-16,-1 2 128 0,1 2-128 0,3 4 0 0,3 1 144 0,1 4-144 16,-1 2 0-16,1 3 128 0,0 1-128 0,3 5 0 15,-2 2 128-15,0 3-128 0,1 3 160 0,-4 1-160 16,-1-2 224-16,-3 0-48 0,-5-2-16 0,0 3 0 16,-5 6-160-16,-2-3 0 0,-3-4 0 0,0-1 0 15,-5-2 368-15,-1-4 32 0,-5-1 16 0,-1-4 0 16,1-3 224-16,-7-1 32 0,0 1 16 0,-2-3 0 15,1-4-240-15,-3-3-64 0,1-3 0 0,0 1 0 16,0 0-192-16,5-3-32 0,3-4-16 0,0-3 0 16,-2-3-1104-1,2-5-240-15,3-4-32 0,1-5-10144 0</inkml:trace>
  <inkml:trace contextRef="#ctx0" brushRef="#br0" timeOffset="57569.674">19752 5957 16575 0,'-4'-9'1472'0,"-1"1"-1168"0,2-2-304 0,-2 1 0 16,1 1 512-16,1-1 32 0,0 3 16 0,3 6 0 16,0 0-336-16,-9 4-64 0,0 3-16 0,1 0 0 15,1-2-144-15,-2 6 0 0,-2 5 0 0,1 2-176 16,-3 3 304-16,0 5 48 0,-3 3 16 0,1 5 0 15,-1 5 240-15,0 3 48 0,-1 2 16 0,2 6 0 16,4 6-128-16,-1 5-32 0,-1 3 0 0,2-4 0 16,-3-3-160-16,6 0-48 0,1-4 0 0,2 2 0 15,0 0-128-15,3-6 160 0,2-6-160 0,2 0 160 16,1-6-160-16,2-5 160 0,0-3-160 0,4-7 160 16,-1-5-464-16,1-1-80 15,-3-3-32-15,6-4-6336 0,7-4-1264 0</inkml:trace>
  <inkml:trace contextRef="#ctx0" brushRef="#br0" timeOffset="57994.349">19725 6446 13823 0,'0'0'1216'0,"-9"1"-960"16,9-1-256-16,-7 7 0 0,1-1 2368 0,2 3 416 16,3 1 96-16,2 2 0 0,2 0-2368 0,1-1-512 0,0-1 0 0,4-1-128 15,3-1 128-15,1-3 0 0,0-2 0 16,3 1 0-16,0-6 0 0,2-1 128 0,-2 0-128 0,4 0 176 16,-3-2-176-16,2-3 160 0,-1 1-160 0,-1-4 160 15,-2-2-160-15,-1 0 0 0,0-1 144 0,-4 1-144 16,0 2 128-16,-2-1-128 0,-4-3 160 0,0-1-160 15,-3 3 320-15,-3 2-16 0,0 1-16 0,-3 0 0 16,-3-1 224-16,2 1 64 0,0 5 0 0,-3 2 0 16,-2 1-240-16,0 5-32 0,0-2-16 0,-3 5 0 15,0 6-288-15,2 3 160 0,-1 0-160 0,-1 3 128 16,2 3-128-16,2 2 0 0,0 2 0 0,1 1 0 16,1 0-176-16,2 0 176 0,-1-1-128 0,2 0 128 0,3-1 0 0,2-1 0 15,-2-1 0-15,4 1 0 0,2 1-128 0,0-3 128 16,4-3-128-16,4-4 128 15,2-3-976-15,5-2-112 0,2-4-32 0</inkml:trace>
  <inkml:trace contextRef="#ctx0" brushRef="#br0" timeOffset="58293.424">20185 6355 26783 0,'-7'-8'1184'0,"7"8"240"0,0 0-1136 0,-7 4-288 0,7-4 0 0,-5 10 0 16,0 2 0-16,2 5 0 0,-2 4-176 0,1 2 176 15,2 1-160-15,2 3 160 0,1-1-128 0,1 0 128 16,1 0 0-16,-1-1 0 0,1-1 0 0,-2 0 0 16,3-1 0-16,-1-2 0 0,0-4 0 0,2-2 0 15,-3-2 0-15,1-3 0 0,-3-10 0 0,4 8 0 16,-4-8 0-16,0 0 128 0,0 0-128 0,10-4 176 15,1-5 192-15,-2-2 32 0,2-3 16 0,1-2 0 16,-3 1-176-16,2-2-48 0,1 0 0 0,1-1 0 16,-3-2-192-16,1 2 0 0,1-1 128 0,-2 1-128 15,0 2 0-15,1 0 0 0,-2 2 0 0,2 0 0 16,0 1-1408 0,-1 2-192-16,-1 1-16 0,-1 0-9520 0</inkml:trace>
  <inkml:trace contextRef="#ctx0" brushRef="#br0" timeOffset="58638.746">20515 6553 27647 0,'0'0'2448'0,"0"0"-1952"15,9 3-496-15,5 0 0 0,2 0 608 0,2-2 32 16,0-1 0-16,0 1 0 0,3-1-640 0,0-2 0 15,0-3 0-15,-3-1-128 16,-1-1-448-16,-2 0-96 0,0-4-16 0,-3 1 0 16,-7 1-16-16,0-2 0 0,-1-2 0 0,-4 1 0 0,-3-3 512 0,-3 2 192 15,-4 3-176-15,-1 0 176 0,-2 1 176 0,-2 3 128 16,-3 0 16-16,1 4 16 0,-4 4 336 0,0 4 64 0,-2 3 16 0,1 1 0 16,2 0-384-16,-1 5-80 0,0 2-16 0,2 3 0 15,4 0-272-15,3 1 0 0,2 2 128 0,2-1-128 16,1 2 0-16,5-1 0 0,8-2 0 0,-3-1 0 15,1-2 0-15,4 0 0 0,3-1 0 0,5-2 0 16,0-2-416 0,4-1-192-16,0-1-32 0,1-4-7680 0,0-5-1536 0</inkml:trace>
  <inkml:trace contextRef="#ctx0" brushRef="#br0" timeOffset="58992.78">20901 6514 31967 0,'0'0'1408'0,"-9"9"304"0,2 5-1376 0,-2-2-336 16,1 2 0-16,1 2 0 0,3 4 0 0,0 0-128 16,-3 0 0-16,1-2 0 0,1 0 128 0,1-1 0 15,2 0 0-15,-1-3 0 0,1 2 0 0,1-6-128 16,1-10 128-16,0 0-128 0,0 0-16 0,4 9 0 15,-4-9 0-15,0 0 0 0,11-1 144 0,-2-2 0 16,2-2 0-16,1-4 0 0,-3-3 0 0,1-3 0 16,-3 1 144-16,4-1-144 0,4-2 128 0,-2 3-128 15,-1-2 0-15,0 5 0 0,1 3 0 0,1 0 128 16,2 1-128-16,-1 3 0 0,1 2 0 0,-2 2 0 0,-1 2 0 0,0 3 0 16,1 4-144-16,-3 4 144 0,-2 0-128 0,1 3 128 15,-4 4-144-15,-1 2 144 0,1-5-160 0,-3 5 160 16,0 4-288-16,0-2 32 0,-1-2 16 0,-1 1 0 31,-1-2-2528-31,0-1-512 0</inkml:trace>
  <inkml:trace contextRef="#ctx0" brushRef="#br0" timeOffset="59346.831">21077 5920 23039 0,'-11'-15'1024'0,"5"8"192"15,3 3-960-15,3 4-256 0,-7-3 0 0,7 3 0 0,0 0 768 0,0 0 96 16,0 0 32-16,0 0 0 0,0 0-896 0,9 13 0 15,0 3-256-15,0 4 64 0,2 3 192 0,-1 5-128 16,-1 0 128-16,5 3-128 0,0 2 128 0,0 4 0 16,-2 4 128-16,0 5-128 0,1 6 240 0,-1 4-32 15,1 7 0-15,-5 2 0 0,-1 0-16 0,-2 0 0 16,-1-4 0-16,-2 0 0 0,-3-2-48 0,1-4-16 0,0-3 0 16,-1-4 0-16,-2-7 0 0,-1-4 0 0,2-7 0 0,-3-3 0 15,-1-1 16-15,1-3 0 0,-4-3 0 0,2-4 0 16,-3 0-144-16,5-7 0 0,-4-1 0 0,9-8-8448 15,-6-1-1664-15</inkml:trace>
  <inkml:trace contextRef="#ctx0" brushRef="#br0" timeOffset="59745.76">21630 6427 11967 0,'-20'-3'1072'0,"10"1"-864"16,0-3-208-16,3 3 0 0,-2-1 2752 0,9 3 512 0,0 0 112 0,0 0 16 16,0 0-2864-16,0 0-528 0,6 9-176 0,4-3 0 15,5 1-112-15,1-3-32 0,3 0 0 16,4-3 0-16,6 1 320 0,1-1 0 0,1 0-128 0,5 2 128 15,5 1 0-15,-5 0 0 0,-1 1 0 0,-2-1 0 32,-2 0-1232-32,-3 1-192 0</inkml:trace>
  <inkml:trace contextRef="#ctx0" brushRef="#br0" timeOffset="59904.634">21700 6675 27647 0,'0'0'1216'0,"0"0"256"0,0 0-1168 0,0 0-304 16,9-1 0-16,3 0 0 0,-1 1 320 0,8-1 0 16,2 1 0-16,6 1 0 0,4 1-320 0,3-2-272 15,5-1 48-15,0 0-8192 16,2 0-1632-16</inkml:trace>
  <inkml:trace contextRef="#ctx0" brushRef="#br0" timeOffset="60374.489">22959 5779 24879 0,'-15'-9'1088'0,"7"5"256"0,-1 3-1088 0,-3 6-256 0,-1 4 0 0,-2 2 0 0,-2 4 288 0,-3 2 0 16,-7 5 0-16,3 6 0 0,2 4-288 0,-1 5 0 16,-3 7-176-16,0 3 176 0,6 2-176 0,-2 0 176 15,3 1-160-15,2 3 160 0,4 2 0 0,2 1 0 16,2-1 0-16,5-1 0 0,1 0 0 0,2-8 0 15,1-3 0-15,1-2 0 16,2-4-496-16,0-1-144 0,4-2-48 0,1-4-9936 0</inkml:trace>
  <inkml:trace contextRef="#ctx0" brushRef="#br0" timeOffset="60904.964">22848 6437 23951 0,'-10'-1'2128'0,"-1"3"-1696"16,0 3-432-16,2-1 0 15,2 2 272-15,2-1-16 0,0 5-16 0,4-1 0 0,1-9-400 0,4 9-80 16,-4-9-16-16,7 8 0 16,4-2-128-16,0-2-16 0,1-1-16 0,2-2 0 0,3-1 416 0,1-1 0 15,-3-3 0-15,4 1 0 0,-1-1 0 0,0-1 128 16,2 0 0-16,-2-4 0 0,-1-1 16 0,2-1 16 15,2-3 0-15,-1 3 0 0,-4 1-32 0,0 0 0 16,-2-2 0-16,-4 2 0 0,-1 4-128 0,-3 0 0 16,0-2 144-16,-4-2-144 0,-2-2 320 0,-1 1 0 15,-6 2 0-15,-2 3 0 0,-1 0-64 0,-2 0-32 16,-3 2 0-16,-2 5 0 0,0 8-224 0,-1-1 0 16,-2-4 0-16,3 5 0 0,-3 6 0 0,2 3 0 15,1 4 0-15,0-1 0 0,1-1 0 0,0 2 0 16,4 1 0-16,2-2 0 0,3-1 0 0,2-1 0 0,1-2-128 0,4 0 128 15,4 0 0-15,0-2 0 0,2-1 0 0,2-2 0 16,1-1 0-16,3-1 128 0,0-3-128 0,2 0 0 16,2-2 160-16,1 0-160 0,1-2 160 0,4-1-160 31,-1-2-1328-31,2-2-352 0,0-3-80 0</inkml:trace>
  <inkml:trace contextRef="#ctx0" brushRef="#br0" timeOffset="61237.59">23302 6260 1839 0,'0'0'0'0,"0"0"160"16,0 0-160-16,0 0 0 0,0 0 0 0,0 0 0 0,0 0 3104 0,0 0 592 15,-3 12 112-15,-3 1 32 0,1 0-2432 0,1 0-496 16,-1 2-80-16,2 3-32 0,-2 4-144 0,2 1-16 15,-2 0-16-15,3 3 0 0,0 2-304 0,0-2-48 16,-1 0-16-16,1-3 0 0,1 0 160 0,-1-2 32 16,1-4 0-16,2 0 0 0,2-5-160 0,-1-2-32 15,-2-10 0-15,3 10 0 0,3-4 64 0,-6-6 0 16,8 2 0-16,2-4 0 0,2-3 256 0,1-3 64 16,1-2 16-16,0-2 0 0,0 0-336 0,0-3-80 15,1-3-16-15,-4-1 0 0,1-1-224 0,0 0 144 0,0-4-144 0,1 2 128 16,-4 3-128-16,2-2-144 0,1-2 144 0,-3 6-208 31,1 6-704-31,-1 3-144 0,-4 1-32 0,2 0-10432 0</inkml:trace>
  <inkml:trace contextRef="#ctx0" brushRef="#br0" timeOffset="61887.365">23581 6422 4607 0,'0'0'400'0,"0"0"-400"0,-4 5 0 0,-2 5 0 16,3 0 2704-16,1 0 464 0,2-10 96 0,0 13 0 16,2 0-1680-16,3 0-352 0,2-2-64 0,3 0-16 15,2 0-320-15,4-2-64 0,1-1 0 0,4-1-16 16,-1-3-432-16,2-1-96 0,0-1-16 0,0-1 0 16,-3-1-80-16,0-1-128 0,1-4 176 0,-2 1-176 15,-3-2 144-15,0 0-144 0,-3-2 0 0,0-1 144 16,-5-1-144-16,2-1 0 0,-3 0 144 0,-2-1-144 15,1-3 128-15,-5 2-128 0,-2-1 160 0,-1 3-160 16,0 1 224-16,-4 1-48 0,-3-2-16 0,0 2 0 16,-1 2 112-16,-2 5 32 0,-2 3 0 0,-3 0 0 0,-2-2-160 15,-2 2-16-15,0 5-128 0,-4 1 192 0,-1 3-192 16,2 1 0-16,2 1 128 0,5 4-128 0,0 2 0 0,3 0 144 16,-2-1-144-16,4 0 128 0,3 0 16 0,3-2 0 15,3 0 0-15,2 0 0 0,2-3 112 0,2 1 0 16,1 0 16-16,1 0 0 0,1-3-16 0,2 0-16 15,0 0 0-15,8-1 0 0,6-2-112 0,-1-1 0 16,-1 0-128-16,5-2 192 16,3-2-1536-16,1 0-320 0,-1-4-64 0,0 1-9952 0</inkml:trace>
  <inkml:trace contextRef="#ctx0" brushRef="#br0" timeOffset="62314.52">24214 6327 20271 0,'-9'7'1792'0,"1"1"-1424"0,2 1-368 0,-2 4 0 15,-1 2 2912-15,-1 3 512 0,-5 6 96 0,1 2 32 16,-1 1-2976-16,2-1-576 0,0 0-176 0,1-1 0 15,0-2 176-15,1-4 0 0,1-1 0 0,0-3 0 16,1 0 0-16,3-3 0 0,2-2 0 0,0-4 0 16,4-6 0-16,0 0 128 0,0 0-128 0,0 0 128 15,11-11 192-15,4-3 64 0,2-1 0 0,0-2 0 0,1-2-112 0,3-3-16 16,4-2 0-16,2 0 0 0,-3 1-16 0,1-1-16 16,1-3 0-16,-2 2 0 0,0 1-48 15,-2 3-16-15,1 2 0 0,0 3 0 0,2 0-160 0,1 5 0 16,-1 4 0-16,1 2 128 0,2 5-128 0,-4 5 0 15,-4 7 0-15,2 4 0 0,0 7 0 0,1 7 0 16,-4 5 0-16,-1 3 0 0,-3 1 0 0,-1 2 128 16,-1-1-128-16,-1 2 0 0,-4 1 0 0,1-2 0 15,-6-2 0-15,2 0 0 0,2 4-448 0,-4-7 48 16,1-3 0-16,-1-4 0 16,-1-5-1664-16,1-2-336 0</inkml:trace>
  <inkml:trace contextRef="#ctx0" brushRef="#br1" timeOffset="68399.579">16948 2853 24063 0,'-5'-15'1072'0,"3"8"208"0,2 7-1024 0,0 0-256 0,0 0 0 0,0 0 0 16,0 0-272-16,0 0-112 0,-9 4-32 0,3 1 0 15,0 2 32-15,0 2 16 0,1 1 0 0,-3 3 0 0,1 4 240 16,0 4 128-16,0 0-160 0,0 4 160 0,-1 1 0 0,-2 2-144 16,3 3 144-16,-2 3 0 15,-1 5 0-15,2 0 0 0,-1 2 0 0,2 2 0 0,1 0 0 0,3 0 0 16,3-5 0-16,3-4 0 0,0-2 0 0,1-3 0 15,7-4 0-15,4-1-128 0,-2-2 128 0,6-3 0 16,0-2 0-16,3-4 0 0,1-4 0 0,1-2 0 16,-1 0 0-16,0-3-128 15,-1-3-1472-15,1-3-304 16</inkml:trace>
  <inkml:trace contextRef="#ctx0" brushRef="#br1" timeOffset="68640.544">17370 3267 19343 0,'-7'-3'1728'0,"7"3"-1392"0,0 0-336 0,0 0 0 16,-3-6 880-16,3 6 96 0,0 0 32 0,0 0 0 15,7 0-1008-15,2 1 0 0,1 0-144 0,1 1 0 16,2-2 144-16,3 1 0 0,0 0 0 0,2-1 0 15,-2 0 0-15,1 0 0 0,-1 0 0 0,4-1 0 16,0-4 0-16,0 2-208 0,-3-1 48 0,3 0 16 31,0 1-528-31,-1 1-96 0,-4-4-32 0</inkml:trace>
  <inkml:trace contextRef="#ctx0" brushRef="#br1" timeOffset="68897.007">17890 2772 20271 0,'0'0'1792'0,"0"0"-1424"16,0 0-368-16,0 0 0 0,0 0 128 0,4 10-128 15,-2 2 128-15,2 3-128 0,-3 4 144 0,1 2-144 16,0 1 192-16,2 3-192 0,-2 5 240 0,-1 0-64 15,-1-2-16-15,3 1 0 0,-2-3-160 0,1 4 0 0,0-2 0 16,-1-1 0-16,0-1-176 0,0 2-64 0,0-1-16 0,0 1 0 31,0-2-1696-31,-1-3-352 0</inkml:trace>
  <inkml:trace contextRef="#ctx0" brushRef="#br1" timeOffset="69242.939">18016 2341 23039 0,'-8'-6'2048'0,"8"6"-1648"0,0 0-400 0,0 0 0 0,0 0 448 0,0 0 0 16,0 0 0-16,5 7 0 0,1 1-592 0,2 3-112 15,3 1-32-15,0 4 0 0,6 4 288 0,2 0-128 16,-2 0 128-16,4 3 0 0,2-1-128 0,1 1 128 16,3 3 0-16,0 0 0 0,0 0 0 0,-1 3 0 15,0 1 0-15,-4 6 0 0,0 2 0 0,-4 4 0 16,-3 2 0-16,-1 4 0 0,-6 7 0 0,-1-4 0 16,-7-2 0-16,-3-1 0 0,-3-3-144 0,-3 1-32 15,-3 1 0-15,-3-4 0 0,-4-5 176 0,-3-2 0 16,-5 0 0-16,-2-3 128 0,-1-3-128 0,4-2 0 15,2-3 0-15,3-4 0 16,2-4-1664-16,1-3-288 0</inkml:trace>
  <inkml:trace contextRef="#ctx0" brushRef="#br1" timeOffset="69661.544">19962 2519 23951 0,'-12'-16'1056'16,"4"7"224"-16,-2 0-1024 0,0 2-256 0,1 3 0 0,0 2 0 0,1 1 0 0,0 4 0 15,0 2 0-15,-3 4 0 0,0 2 0 0,-1 5-256 16,0-2 80-16,-3 6 16 0,0 4 160 0,1 3 0 15,0 3-144-15,0 5 144 0,-1 4 0 0,-2 4-144 16,-2 1 144-16,2 3 0 0,-4 3-128 0,4-2 128 16,3-1 0-16,1-3 0 0,1-2-176 0,2-1 176 0,6-2-160 15,4-5 160 1,2-4-928-16,4-3-96 0,3-4 0 0,4-4-7984 0</inkml:trace>
  <inkml:trace contextRef="#ctx0" brushRef="#br1" timeOffset="69891.741">19908 3051 22575 0,'0'0'992'0,"-6"-1"224"0,6 1-976 0,0 0-240 0,0 0 0 0,0 0 0 16,0 0 0-16,10 3-160 0,0-1 32 0,2 0 0 0,-1 0 128 0,4 0 0 15,5 1 0-15,3-3-128 0,0-2 128 0,5 1 0 16,1 0 0-16,1 0 0 0,-4-1-240 0,1-1-16 16,-2-3 0-16,-2 3-6096 15,-1 2-1232-15</inkml:trace>
  <inkml:trace contextRef="#ctx0" brushRef="#br1" timeOffset="70147.021">20544 2720 13823 0,'0'0'1216'0,"0"0"-960"0,0 0-256 0,0 0 0 15,0 0 1728-15,5 11 288 0,-1 1 64 0,0 1 16 16,1-2-1728-16,-4 4-368 0,-2 5 0 0,1 1 0 15,1 2 0-15,-1 0 0 0,0 3 0 0,-1 2 0 16,0-1 0-16,-4 2 0 0,3-4 0 0,-1 0-128 16,-2-1-208-16,1-2-48 0,3 0 0 0,-1-3-8592 15</inkml:trace>
  <inkml:trace contextRef="#ctx0" brushRef="#br1" timeOffset="70492.81">20671 2225 26719 0,'0'0'2368'0,"0"0"-1888"15,0 0-480-15,0 0 0 0,0 11 288 0,4 3-32 16,6 0-16-16,-2 3 0 0,1 4-400 0,0 4-80 16,2 2-16-16,4 2 0 0,1-1 128 0,3 2 128 0,1-1-208 0,-2 1 80 15,2 3 128-15,0 4 0 16,0-1 0-16,-4 2 0 0,-4 3 0 0,-2 0-128 0,-1 2 128 16,-2 4 0-16,-4 4 0 0,-4-1 0 0,-3-4 0 0,-1-4 0 15,-1-5 0-15,-2-3 0 0,-4-4 0 0,-1 0 0 16,-3-1 0-16,1-1 128 0,-2-1-128 0,0-2 0 15,-2-3 0-15,4-3-128 0,1-5 0 0,6-2-7616 16,2-3-1536-16</inkml:trace>
  <inkml:trace contextRef="#ctx0" brushRef="#br1" timeOffset="70801.527">21562 2848 32879 0,'-10'-13'1456'0,"10"13"304"0,0 0-1408 0,0 0-352 0,2-8 0 15,4 4 0 1,-6 4-688-16,12-1-208 0,1-1-32 0,3-1-16 16,4-1-512-16,3-2-96 0,3 1-32 0,-1 1-6208 0,0 2-1232 0</inkml:trace>
  <inkml:trace contextRef="#ctx0" brushRef="#br1" timeOffset="70963.567">21664 2983 22111 0,'0'0'1968'0,"0"0"-1584"0,0 0-384 0,-4 6 0 16,4-6 1104-16,0 0 144 0,2 7 32 0,3 0 0 16,3-3-1280-16,3 1 0 0,8-2-208 0,1-1 16 15,4-2-160-15,3 0-32 0,3-1 0 0,2 0 0 16,2-1-384-16,2 0-64 0,-1-3-32 0</inkml:trace>
  <inkml:trace contextRef="#ctx0" brushRef="#br1" timeOffset="71439.369">23708 2570 4607 0,'0'0'400'0,"-1"-7"-400"0,-1-2 0 0,0 3 0 16,2 6 3824-16,0 0 672 0,0 0 144 0,0 0 32 31,0-9-4080-31,0 9-800 0,0 0-176 0,0 0-16 0,0-10 240 0,0 10 160 0,0 0-192 0,0 0 192 16,0 0-144-16,0 0 144 0,0 0 0 0,0 0-144 15,0 0 144-15,-2 14 0 0,-2 2 0 0,1 0-128 16,-2 0 272-16,-3 6 64 0,-1 1 16 0,-1 4 0 15,4 3 80-15,-2 0 16 0,0-3 0 0,-3 6 0 0,1 3-160 0,1 1-32 16,-2-2 0-16,1-1 0 0,-1 0-128 0,0-3 128 16,2-4-128-16,0-2 128 0,1-6-384 15,1 0-64-15,4-1-32 0,-2-5 0 16,2-3-544-16,3-10-128 0,0 0 0 0,-2 9-4480 16,2-9-896-16</inkml:trace>
  <inkml:trace contextRef="#ctx0" brushRef="#br1" timeOffset="71649.315">23371 2894 26719 0,'0'0'1184'0,"0"0"240"0,0 0-1136 0,0 0-288 0,0 0 0 0,0 0 0 16,0 0-192-16,10 1-112 15,1 3-16-15,1-1 0 0,6-3 320 0,-1 0-128 0,4 0 128 0,5 0 0 16,4 0 0-16,2-3 0 0,4-2 0 15,5 1 0-15,3 3 0 0,-2 0 0 0,-2-1 0 0,-3 2 0 32,-3-3-608-32,-3 2-16 0,-3-1 0 0,-5-1 0 15,-4-2-880-15,-1 1-176 0,-3-1-48 0,-1 1-6832 0</inkml:trace>
  <inkml:trace contextRef="#ctx0" brushRef="#br1" timeOffset="71875.376">24484 2324 38703 0,'0'0'3440'0,"0"0"-2752"0,-5 9-560 0,2 9-128 16,-3 10-512-16,2 6-144 0,-2 4-32 0,0 5 0 0,0 2 384 0,2 1 80 15,-3 1 16-15,3 2 0 0,0 1 208 0,0 0-176 16,0 3 176-16,0-1-160 15,1-1-1424-15,-1-3-272 0,-2-4-64 0,2-3-7360 16,2-1-1456-16</inkml:trace>
  <inkml:trace contextRef="#ctx0" brushRef="#br1" timeOffset="72703.185">17394 7868 6447 0,'0'0'576'0,"3"-8"-576"15,1 1 0-15,1-1 0 0,-4-2 320 0,1 4-32 16,-1-3-16-16,3 1 0 0,1-2 592 16,-3 3 112-16,0-1 32 0,1 1 0 0,-3 7 176 0,2-8 32 15,-1-1 16-15,0 0 0 0,0 2-272 0,-1 2-48 16,-1-2-16-16,1 7 0 0,0 0 0 0,0 0 0 15,-9 6 0-15,0 1 0 0,1 4-448 0,-4 2-80 16,-2 2-32-16,0 5 0 0,-1 4-176 0,-4 1-32 16,-2 1-128-16,1 2 192 0,3 1-48 0,2 3-16 15,2 4 0-15,4 0 0 0,-1 1-128 0,5-1 128 16,-1 1-128-16,4 1 128 0,2-3-128 0,6-3 128 0,1-6-128 16,3-1 128-1,0-4-1344-15,5-1-288 0,1-4-48 0</inkml:trace>
  <inkml:trace contextRef="#ctx0" brushRef="#br1" timeOffset="72971.055">17916 7795 28735 0,'-11'8'1280'0,"7"3"256"0,-4 7-1232 0,2 3-304 0,-2 0 0 0,0 2 0 0,0 6-176 0,1-1-80 16,-1 1-32-16,1-2 0 0,4-1 96 0,-2 1 32 15,0 3 0-15,2-4 0 16,1-4-720-16,-2 0-144 0,3 0-16 0,0 1-6368 15,1-2-1264-15</inkml:trace>
  <inkml:trace contextRef="#ctx0" brushRef="#br1" timeOffset="73157.423">17652 7978 30399 0,'0'0'2704'0,"0"0"-2160"0,10 0-544 0,1-1 0 16,2 2 560-16,6 0 0 0,6 2 0 0,3 0 0 31,5-1-816-31,0 0-176 0,4 1-16 0,3-3-16 16,-3 0-512-16,5 0-112 0,2-4 0 0,-1 1-11488 0</inkml:trace>
  <inkml:trace contextRef="#ctx0" brushRef="#br1" timeOffset="73411.844">18534 7768 32831 0,'0'0'1456'0,"0"0"288"0,-7 5-1392 0,-1 5-352 15,1 5 0-15,1 5 0 16,-1-3-480-16,2 5-160 0,-1 0-48 0,1 5 0 0,-1 1 448 0,2 1 96 16,-1 0 16-16,2-2 0 15,0 3-464-15,0 3-96 0,0 1-16 0,-1-2 0 16,1 0-1568-16,-2 0-320 0</inkml:trace>
  <inkml:trace contextRef="#ctx0" brushRef="#br1" timeOffset="73790.386">18526 7550 26255 0,'0'0'1152'0,"0"0"256"0,0 0-1120 0,0 0-288 0,8 8 0 0,2-2 0 16,0 1-224-16,3 2-96 0,4 4-32 0,1 1 0 0,-2-3 224 0,7 2 128 16,2 2-160-16,4 4 160 0,1 5 0 0,-1 1 0 15,1 1-128-15,0 2 128 0,-2 3 0 0,-3 2 0 16,-2 1 0-16,-3 2-144 0,-2-1 144 0,-3 0 0 15,-4 1 0-15,-6 1 0 0,-4 1 0 0,-3-1-208 16,-2-3 80-16,-4-3 128 0,-3-2-304 0,-3-3 64 16,-6-1 16-16,0-4 0 0,-1-2-112 0,-2-1-32 15,0-4 0-15,2-5 0 16,2-3-1456-16,3-2-288 0</inkml:trace>
  <inkml:trace contextRef="#ctx0" brushRef="#br1" timeOffset="74259.435">20278 7472 6447 0,'0'0'576'0,"0"0"-576"15,-2-10 0-15,1 3 0 0,1 7 1632 0,0 0 224 16,-5-9 32-16,3 1 16 0,1 1-624 0,1 7-112 16,0 0-16-16,-9-5-16 0,3 2-304 0,-3 2-64 15,1 1-16-15,-3 4 0 0,-1 3-352 0,-2 4-64 16,-3-2-16-16,-3 4 0 0,-3 2-96 0,-2 4-32 16,-1 2 0-16,-2 3 0 0,-2 0 64 0,6 1 16 15,0 7 0-15,3 0 0 0,2 0-16 0,0 2-16 16,1 1 0-16,4 3 0 0,0 4-240 0,5-5 176 15,-1-3-176-15,3-1 160 0,6 0-160 0,-2-2 0 0,2 0 0 0,2-5 0 32,2-3-768-32,0 0-176 0,3-1-32 0,0-3-8736 0</inkml:trace>
  <inkml:trace contextRef="#ctx0" brushRef="#br1" timeOffset="74524.761">20344 7668 23039 0,'0'0'1024'0,"0"0"192"0,-10-1-960 0,10 1-256 16,-9 6 0-16,2 5 0 0,-1 3 1232 0,-1 2 208 15,0 4 32-15,2 2 16 0,-1 2-1264 0,2 1-224 16,2 3 0-16,-1-1-192 0,0-2 48 0,3 1 0 16,2 1 0-16,0-3 0 15,-1-2-656-15,1-1-128 0,0 0-32 0,1 0-10304 0</inkml:trace>
  <inkml:trace contextRef="#ctx0" brushRef="#br1" timeOffset="74714.888">20067 7909 13823 0,'-7'-4'1216'0,"7"4"-960"15,0 0-256-15,0 0 0 0,0 0 3136 0,0 0 592 0,10-4 112 0,3 2 32 16,4 0-3248-16,0 4-624 0,2 0-192 0,4 2 0 16,-1-2 192-16,2 1 0 0,2-1 0 15,0-2 0-15,2 5-256 0,0-4 16 0,-1-1 16 0,-1 0-7648 16,0 1-1520-16</inkml:trace>
  <inkml:trace contextRef="#ctx0" brushRef="#br1" timeOffset="74923.89">20741 7593 19343 0,'0'0'848'0,"0"0"192"0,0 0-832 0,0 0-208 15,0 0 0-15,0 0 0 0,-1 14 2592 0,2 2 480 16,1 3 80-16,1 3 32 0,-2 1-2672 0,0 5-512 16,0 2 0-16,0 0-240 0,-2 0 0 0,0 0 0 15,1 0 0-15,-1 0 0 16,0-3-336-16,-3-1-80 0,1-2-16 0,-1 0 0 16,0 2-1936-16,-1-4-384 0,0-2-80 0</inkml:trace>
  <inkml:trace contextRef="#ctx0" brushRef="#br1" timeOffset="75310.699">20878 7293 31327 0,'0'0'1392'0,"0"0"272"0,-3-5-1328 0,3 5-336 0,0 0 0 0,0 0 0 16,11 9 0-16,-1 5-208 0,2-3 16 0,8 6 16 0,5 7-16 16,3 2 0-16,1-2 0 0,-3 5 0 0,3 0 192 0,-2 3 0 15,-1 0 0-15,0 3-128 0,-2 2 128 0,-1 2-128 16,0 3 128-16,-4 3-128 15,-5 0 128-15,-2-3 0 0,-2 1 0 0,-3-1 0 0,-4 1 0 0,-3 1 0 16,-2-3 128-16,-1-2-128 0,-5-5 144 0,0 0-144 16,-5-2 192-16,1-3-192 0,0-3 192 0,-3-3-192 15,-1-3 192-15,1-4-192 16,0-2-304-16,1-5-160 0,1-1-48 0,0-1-12560 16</inkml:trace>
  <inkml:trace contextRef="#ctx0" brushRef="#br1" timeOffset="76081.687">23238 7535 28559 0,'-1'-7'2544'0,"-3"0"-2032"15,-1 0-512-15,5 7 0 0,0 0 320 0,0 0-16 16,0 0-16-16,0 0 0 0,0 0-480 0,-2 13-112 16,-1 3-16-16,-2-1 0 0,3 5 320 0,-1 5-160 15,-3 5 160-15,1 2-128 0,-1 2 128 0,2 2 0 16,2 1 0-16,-6 0-128 0,0 0 128 0,1 1-128 16,4-2 128-16,2-3-128 15,1-4-480-15,0-2-96 0,-2 0 0 0,2-3-16 16,0-2-1744-16,0-4-352 0</inkml:trace>
  <inkml:trace contextRef="#ctx0" brushRef="#br1" timeOffset="76310.377">23041 7772 23039 0,'-14'-13'2048'0,"6"7"-1648"0,1 3-400 0,1-2 0 16,2-1 1536-16,0 0 240 0,4 6 32 0,0 0 16 15,0 0-1616-15,0 0-208 0,0 0-256 0,14 1 48 16,2 1 208-16,5 2-192 0,3 0 192 0,4-2-192 16,1-1 192-16,7 3 0 0,4 4 0 0,0-1 0 15,1 0 0-15,-1-1 0 0,1 0 0 0,-1-1 0 16,-6 0-1600 0,0 0-288-16,-2 0-48 0,-3 0-16 0,-2 1 576 0,-4-2 112 15,-4-1 32-15,-1-1 0 0</inkml:trace>
  <inkml:trace contextRef="#ctx0" brushRef="#br1" timeOffset="76536.137">23920 7502 28559 0,'0'0'2544'0,"-5"7"-2032"15,-1-2-512-15,2 6 0 0,0 5 1600 0,0 4 208 16,0 5 48-16,1 1 16 16,1 3-1872-16,2 3-368 0,0 2-80 0,0-1 0 15,1 0-80-15,3-1-16 0,-1-2 0 0,-1 0 0 16,-1-1-1840-16,1-3-368 0,0-3-80 0,-4-1-16 0</inkml:trace>
  <inkml:trace contextRef="#ctx0" brushRef="#br1" timeOffset="76964.582">23004 7268 20271 0,'-7'-9'896'0,"7"9"192"0,0 0-880 0,-6 5-208 15,-5-2 0-15,1 1 0 0,0 5 0 0,-3 1-208 16,1 3 32-16,-2 2 16 0,-2 3 160 0,-3 4 192 16,0 2-32-16,-1 4-16 0,-2 1 144 0,2 3 32 15,4 1 0-15,1 6 0 0,0 0-128 0,2 5 0 0,5 3-16 0,4-1 0 16,4 0-176-16,4-1 160 0,1 1-160 16,4-3 160-16,7-3-160 0,2-1 0 0,0 0 0 0,0-4 0 31,5 0-704-31,3-2 0 0,1-3-16 0,4-3-5408 0,0 0-1072 0</inkml:trace>
  <inkml:trace contextRef="#ctx0" brushRef="#br1" timeOffset="77324.476">24184 7395 40543 0,'0'0'3600'0,"0"0"-2880"15,0 0-576-15,5 15-144 16,3 1-1152-16,2 4-272 0,0 3-48 0,3 5-16 0,2 2 912 0,0 6 176 15,2 2 32-15,-1 3 16 0,-1 2 352 0,1 4 0 16,-1 0 0-16,-2 1 0 0,-4-1 0 0,-1 2 0 16,-1 0 0-16,-5-1 0 0,-4-1-288 0,-4 2 16 15,-2-3 0-15,-2-4 0 16,-3-5-160-16,0-2-16 0,-2-4-16 0,-2-3 0 16,-3-5 16-16,-4-1 0 0,-3-2 0 0,-1-2 0 15,-2-2-1744-15,-1-3-352 0</inkml:trace>
  <inkml:trace contextRef="#ctx0" brushRef="#br1" timeOffset="79552.289">15152 14644 6447 0,'0'0'576'0,"0"0"-576"16,0 0 0-16,0 0 0 0,0 0 1584 0,0 0 208 15,0 0 32-15,0 0 16 0,0 0-960 0,0 0-192 16,0 0-48-16,0 0 0 0,0 0-240 0,0 0-48 15,11 2-16-15,-1-2 0 0,0-2 96 0,1 2 16 16,2 2 0-16,-1-4 0 0,2-2-16 0,3 0 0 0,2 0 0 0,-3 2 0 16,-1-1-240-16,2-2-64 0,2-1 0 0,-2 1 0 15,-1 5 0-15,-1-1 0 0,-1-1 0 0,-2 1 0 16,-2 1 32-16,-10 0 0 0,10 2 0 0,-10-2 0 16,0 0-160-16,0 0 160 0,0 0-160 0,0 0 160 15,-6 2 224-15,-8 1 64 0,-2-2 0 0,-6 2 0 16,-2 3-192-16,-3-1-48 0,-2-2 0 0,-1 2 0 15,0-1-80-15,1 2-128 0,-1-1 176 0,2-2-176 16,-2-1 208-16,0-1-64 0,2 1-16 0,4-1 0 16,3 1-128-16,5-2 160 0,3-2-160 0,3 1 160 0,2 2-160 15,8-1 0-15,0 0 144 0,0 0-144 0,0 0 304 0,0 0-16 16,13-1 0-16,4-4 0 0,2 1-128 16,6 1-32-16,0 2 0 0,2-2 0 0,1 1-128 15,1-1 0-15,-1-1 0 0,-1 1 0 0,0 2 0 0,-1 0 0 16,-1 0 0-16,-3 1 0 0,-4-2 0 0,-1 2 0 15,-5 2 176-15,-2-2-176 0,-10 0 128 0,0 0-128 16,0 0 0-16,0 0 0 0,0 0 0 0,0 0 128 16,0 0-128-16,-5 7 0 0,-3-2 192 0,-6 1-16 15,1-2 0-15,-1-1 0 0,-1 1-176 0,1 0 0 16,2 0 144-16,2 0-144 16,-1-3-1280-16,3-1-320 0,-3-2-64 0,11 2 0 0</inkml:trace>
  <inkml:trace contextRef="#ctx0" brushRef="#br1" timeOffset="80183.09">12400 14627 911 0,'0'0'0'0,"0"0"0"0,0 0 0 0,0 0 0 16,0 0 0-16,0 0 0 0,-7-1 3456 0,7 1 624 0,0 0 112 15,0 0 32-15,0 0-2720 0,0 0-544 16,5-5-96-16,4 2-32 0,2 1-272 0,5-3-64 0,0 2-16 16,5-1 0-16,0-4-208 0,4 5-32 0,4-2-16 0,3 1 0 15,1-3-80-15,3 2-16 0,2-2 0 0,-3 5 0 16,3 0-128-16,0 1 0 0,-3 0 144 0,-2 2-144 16,-3 2 128-16,-4-1-128 0,-3 3 128 0,-2-2-128 15,-4-1 0-15,-5 1 0 0,-4 0 0 0,-8-3 0 16,0 0 0-16,0 0 0 0,-1 11 0 0,-3 0 0 15,-6 0 208-15,-3-1-16 0,-4-3-16 0,-2 0 0 16,-5 2 16-16,-1-2 16 0,-5 0 0 0,1 0 0 16,-3 0-64-16,1 0-16 0,0 2 0 0,4-3 0 15,5-4-128-15,-1 3 0 0,2-1 0 0,4 1 128 0,5-1-128 16,2 0 0-16,1-4 0 0,9 0 0 0,0 0 0 0,0 0-256 16,3 9 48-16</inkml:trace>
  <inkml:trace contextRef="#ctx0" brushRef="#br0" timeOffset="86236.054">16756 9841 6447 0,'-1'-15'576'0,"2"8"-576"15,4-1 0-15,0 1 0 0,-1 2 1216 0,-4 5 144 16,1-9 32-16,2 4 0 0,3 0-688 0,-1 0-128 16,-3-2-16-16,-2 7-16 0,0 0 144 0,0 0 16 15,0 0 16-15,0 0 0 0,0 0 0 0,0 0 0 16,-7-4 0-16,7 4 0 0,-8 2-112 0,-2 3-32 0,-3 3 0 15,-1 2 0-15,2 4-432 0,-6 3-144 16,-2 3 0-16,1 5 0 0,-1 5 240 0,-1 0-64 16,1 3-16-16,0 3 0 0,-2-2 144 0,4 0 16 0,0 0 16 0,4 0 0 15,2-1-208-15,3-1-128 0,0-3 160 0,6 1-160 16,3 1 128-16,3-1-128 0,2-2 0 0,4 0 0 16,2-3 0-16,-1-1 128 0,1-3-128 0,1-1 0 31,3-4-608-31,-1-2-160 0,1-1-48 0,1-3-8608 0</inkml:trace>
  <inkml:trace contextRef="#ctx0" brushRef="#br0" timeOffset="86670.98">16824 10012 21183 0,'-11'-2'1888'0,"3"2"-1504"15,-1 0-384-15,9 0 0 0,-4 7 368 0,4-7 0 16,0 0 0-16,0 12 0 0,2 1-368 0,5-1 0 16,-1-1 0-16,4 0-128 0,5-3 128 0,0-2 0 15,2 0 0-15,-1-2 0 0,3-1-192 0,2-3-64 16,1-2-16-16,-1 0 0 0,2 0 272 0,-1-1 0 15,0-2-128-15,0 0 128 0,-3-2 0 0,1 0 0 16,0-2 0-16,-3-2 0 0,-2-2 0 0,0 0 0 0,1 2 0 16,-6-1 0-16,-2-1 160 0,-1 0-160 0,-1-2 160 15,-5 4-160-15,1 3 288 0,-3-1-32 0,-1-3-16 16,-4 2 0-16,1 0 272 0,-5 1 48 0,-2 1 16 0,-3 1 0 16,0 3-144-16,-2 0-32 0,0 2 0 0,-1 5 0 15,-1 5-400-15,2 4 0 0,-2 4 0 0,2-1 0 16,-4 4 0-16,1-2 128 0,0 2-128 0,2 2 0 15,-1 0 0-15,3 2 0 0,5 0-224 0,1-1 80 16,3-2 144-16,2-2 0 0,2 1 0 0,4-3-128 16,5-1 128-16,1-4 0 0,4-2 0 0,-2 2 0 15,3-1 0-15,1-2 0 0,4-1-144 0,2-3 144 16,1-1-624 0,4-3-48-16,-1-3-16 0,3 1-9936 0</inkml:trace>
  <inkml:trace contextRef="#ctx0" brushRef="#br0" timeOffset="86987.258">17487 9819 8287 0,'0'0'736'0,"-5"-4"-592"15,-5-2-144-15,5 3 0 0,5 3 3376 0,0 0 640 16,-2 8 128-16,-2 2 16 0,-1-1-3376 0,3 3-784 15,1 7 0-15,1-2 0 0,0 5 0 0,1 0 0 16,0-1-144-16,2 4 144 0,-1-1 0 0,-1-2 0 16,-1-1 0-16,2 0 0 0,1-3 0 0,0-1 0 0,0-5 0 15,0 0 0-15,0-2 0 0,2-1 0 16,-2-3 128-16,3-1-128 0,-6-5 176 0,10-5-48 0,-2-2 0 0,2-2 0 16,1-4 240-16,1-2 32 0,-1-3 16 0,1 0 0 15,-1 1-272-15,-1 0-144 0,-1-3 160 0,1 0-160 16,-2 0 0-16,2 1-208 0,0-1 16 0,-1 3 0 31,1 5-720-31,-2 0-144 0,0 2-32 0,-3 0-5568 0,0 5-1136 0</inkml:trace>
  <inkml:trace contextRef="#ctx0" brushRef="#br0" timeOffset="87348.317">17730 9925 21183 0,'0'0'944'0,"0"0"192"0,0 0-912 0,5 6-224 0,1 1 0 0,3-2 0 0,2 1 576 0,-1-2 80 15,4-1 16-15,2-2 0 0,0 2-480 0,2-3-192 16,1-4 176-16,-3 1-176 0,2 0 0 0,-1-1 0 16,1-4 0-16,-3 2 0 0,0 2 0 0,-3-2 0 15,-1-5-208-15,-4 3 64 0,0 2-48 0,-2 0-16 16,-5 6 0-16,5-8 0 0,-3-2 208 0,-2 1 0 15,-1 0 0-15,-3 4 0 0,-4 3 256 0,0 0 0 16,-1 1 0-16,-1 0 0 0,-5 0-80 0,0 3-32 16,-1 4 0-16,0 0 0 0,-3 1-144 0,3 1 0 0,-2 1 0 0,1 5 0 15,1 1 0-15,-2-2 0 16,1-2 0-16,2 2 0 0,6 5 0 0,1 0 0 0,5-2 0 0,-1 0 0 16,4-2 0-16,5-1 0 0,-1-2 0 0,7-1 0 15,0 2-256-15,4-2 64 0,2-1 0 0,3-4-6832 16,-2 0-1360-16</inkml:trace>
  <inkml:trace contextRef="#ctx0" brushRef="#br0" timeOffset="87686.63">18314 9841 16575 0,'0'0'736'0,"-7"2"160"0,1 5-720 0,-3 0-176 0,3 0 0 0,-2 4 0 0,3 4 1552 0,-1 1 288 16,1-3 48-16,0 3 16 0,1 3-1504 16,-1-2-400-16,2 1 128 0,0 0-128 0,1 1 176 0,-2-2-32 15,3-5 0-15,1 0 0 0,-1-1-144 0,2 0 0 16,-1-11 144-16,6 7-144 0,-6-7 160 0,6 3-32 16,-6-3-128-16,11-3 192 0,3-5 128 0,-2-3 32 15,2-4 0-15,-1-1 0 0,-1 1 16 0,1-1 0 16,1-2 0-16,-1-1 0 0,-1-1-176 0,1 1-48 15,-1-1 0-15,1 6 0 0,1 4-144 0,0 1 0 16,-3 2 0-16,1 4 128 0,-1 1-128 0,2 2 0 16,-3 2 0-16,1 3 0 0,-1 5 0 0,-3 2-224 0,-2 3 80 0,1 5 16 15,-1 3 128-15,0 1 0 0,-1-1 0 16,-3 0-128-16,0 1-64 0,0 2 0 0,1-2 0 0,0 0 0 31,-4-4-1968-31,2-2-400 0</inkml:trace>
  <inkml:trace contextRef="#ctx0" brushRef="#br0" timeOffset="88130.141">18582 9573 14735 0,'-9'2'1312'0,"9"-2"-1056"16,0 0-256-16,0 0 0 0,0 0 1760 0,0 0 288 15,3 11 64-15,3-2 16 0,4-1-1872 0,1 2-256 16,1 2-272-16,5 4 48 0,8 2 224 0,-1 2 0 16,1 1 0-16,-1 1-144 0,-1 2 144 0,-1 4 0 15,-1 1 0-15,-3 4-128 0,-3 4 128 0,-4 3 0 0,-1 3 0 0,-2-1 0 16,-6-2 0-16,-2-1 0 16,0-2 0-16,-4-2 0 0,-2-2 0 0,0-2 192 0,-4-4-32 15,-1-3-16-15,-4 0 400 0,1 1 80 0,-5 1 16 0,0-5 0 16,-2-3-128-16,-2-2 0 0,1-1-16 0,1 2 0 15,1-3-320-15,3-4-176 0,3 0 192 0,2-4-192 32,1-3-1808-32,0-4-480 0</inkml:trace>
  <inkml:trace contextRef="#ctx0" brushRef="#br0" timeOffset="88522.87">19440 9663 20271 0,'-8'-9'1792'0,"8"9"-1424"15,0 0-368-15,-9-4 0 0,3 1 320 0,-1 0 0 16,-1-4 0-16,1 6 0 0,-1 4-320 0,0 2 0 16,1-2 0-16,-2 3 0 0,-1 1 0 0,-3 2 0 0,-2 1 0 0,1 4 0 15,-1 2 176-15,-3 2 112 0,-2 7 32 0,2 2 0 16,-2 3 144-16,0 3 48 0,-2 1 0 0,1 6 0 15,1 2-320-15,2 4-48 0,2-5-16 0,4 0 0 16,-2-2-128-16,7-2 128 0,6-1-128 16,1-2 128-16,-1-5-384 0,3 0-96 0,5-2-16 0,0-5-10352 15</inkml:trace>
  <inkml:trace contextRef="#ctx0" brushRef="#br0" timeOffset="89790.171">19554 9997 24879 0,'-12'-7'2208'0,"9"3"-1760"15,-2 0-448-15,5 4 0 0,-7 3 576 0,-1 0 16 16,-1 3 16-16,-2 0 0 0,-2 2-608 0,0 1 0 15,0 3 0-15,-1 1-128 0,0 1 128 0,-1 3 0 16,0-1 0-16,2 1 0 0,2-3 0 0,2 2-128 16,-1-2 128-16,6 0 0 0,2-1 0 0,0-1 0 15,2-2 0-15,0-10-128 0,4 10 128 0,3-2 0 16,1-1-144-16,2-3 144 0,0-2-240 0,1-2 32 16,2-2 0-16,2-1 0 0,3-2 208 0,-1-1-144 15,1-3 144-15,-2-1-128 0,-1-1 128 0,1 0 0 0,-1-1 128 16,0 1-128-16,-1 0 240 0,-1-1-32 0,-4 0 0 15,-1 0 0-15,-4-1 208 0,-1 0 32 0,-3-1 16 16,-2-1 0-16,-2 2 48 0,-4 1 0 0,-1 1 0 0,-2-1 0 16,1-2-240-16,0 4-32 0,-1 2-16 0,3 3 0 15,8 5-224-15,-8-1 0 0,-1-1 0 0,9 2 0 16,0 0-256-16,0 0 0 0,0 0 0 0,0 0 0 16,0 0-192-16,0 0-48 15,13 6 0-15,6-1 0 0,4 0 64 16,3-3 16-16,0-4 0 0,0 3 0 0,2 2 64 0,-2-1 16 0,1-5 0 0,-1 0 0 15,1 0 336-15,-1 1-176 0,0-1 176 0,2 0-128 0,1-1 128 16,-2 0 128-16,-2 1-128 0,-1 1 176 0,-4 4-176 0,-1-2 0 16,-3-3 0-16,-1 3 0 15,-5 5 0-15,-2-1-176 0,-8-4 176 0,0 0-128 0,6 8 128 0,-6-8 0 16,-5 10 0-16,-2 1-128 0,-4 1 128 0,-3 0 128 16,-1 2-128-16,1-1 176 0,-1 0-176 0,0 1 0 15,-4 1 0-15,2-1 128 0,0 1-128 0,2 2 0 16,1-3 0-16,1-1 0 0,4-1 0 0,0-2 0 15,3-1 0-15,4-2 0 0,2-7 0 0,0 0 0 16,0 0 0-16,0 0 0 0,8 4 128 0,2-2 0 16,2-3 0-16,1-3 0 0,2-4 224 0,4-2 32 15,-3-2 16-15,3 0 0 0,1-2-240 0,2-2-160 16,-2-1 192-16,2-2-192 0,1-2 144 0,-1 0-144 16,0-2 0-16,-2 2 144 0,1 1-144 0,-3-4 0 15,0-2 0-15,-3-1 0 0,1 0 144 0,-3-1-144 0,0 1 160 16,-2-1-160-16,-1 1 0 0,-3-2 0 0,0 1 0 15,-2-3 0-15,-2-2 0 0,0 5 128 0,0 6-128 16,-1 7 0-16,-4 6 0 0,2 9 0 0,-4-4 128 0,4 4-128 16,-10 10 0-16,-3 3 128 0,0 2-128 0,0 6 0 15,-2 3 0-15,1 4 0 0,1-3 0 16,2 4-160-16,-2-1 160 0,2 2 0 0,-1 0-144 0,3 3 144 16,0 4 0-16,2-4 0 0,3-5 0 0,3-4 0 15,2-1 0-15,3-4 0 0,0-2 0 0,2-3 0 16,1-1 0-16,3-3 0 0,2-4 144 0,1 0-144 15,1-5 224-15,3-2-32 0,1-4 0 0,-1 3 0 0,1-3 64 16,4-1 0-16,0-3 0 0,1-1 0 0,0 2-256 16,-1 0 0-16,-1-2 0 0,1 2 0 0,0 4 0 0,-1-3 0 15,-4 2 0-15,0 2 0 0,-2 3-144 0,-3 0 144 16,-2 1 0-16,-1 0-144 0,0 0 144 0,-9-1 0 16,0 0 0-16,0 0 0 0,6 5 0 0,-6-5-160 15,0 0 160-15,-2 7 0 0,2-7-208 0,-9 5 64 16,0 2 16-16,-4 0 0 15,-2-3 128-15,0 2 0 0,0-1 0 0,1 1 0 0,2 0 0 0,-2 1 0 16,0-1 0-16,0 3 0 0,-2 1 0 0,0 1 0 16,2 1 0-16,0 2 0 0,0-1 0 0,5 1-128 15,-2 1 128-15,4 1 0 0,3-1 0 0,1-1-160 16,2-2 160-16,5-1 0 0,2 4 0 0,0-5 0 16,1-5 0-16,4 0 0 0,3-2 0 0,1-1 0 0,1-1 0 0,1-4 0 15,-1-4 0-15,6-2 224 16,3-2-64-16,0-2-16 0,-1-3 0 0,1-3 0 0,2-2 0 0,-2-1 0 15,-3-1-144-15,1-3 128 0,-1-4-128 0,0-1 128 16,-1-1-128-16,0-2 160 0,1-2-160 0,0-2 160 16,-3 0-160-16,-1-2 160 0,0 0-160 0,-3-4 160 15,-1-3-160-15,-1 0 0 0,-1-1 144 0,-3-1-144 16,-3-1 0-16,-1 4 0 0,-1 4 0 0,-1 11 0 16,1 11 0-16,-4 6 0 0,-4 3 0 0,4 11 0 15,-2-7 224-15,2 7-32 0,-10 9 0 0,-1 4 0 16,-2 6-192-16,0 3-192 0,0 3 48 0,-3 8 0 15,-1 8 144-15,0 7 0 0,1 2-144 0,-1 6 144 16,-1 4 0-16,0 4-144 0,1 2 144 0,3 4 0 16,3-1 0-16,6-4 0 0,-2-6 0 0,5-6 0 15,1-5 0-15,2-5 128 0,1-5-128 0,4 1 144 16,-1 1-1296-16,3-6-272 0,-2-4-48 0</inkml:trace>
  <inkml:trace contextRef="#ctx0" brushRef="#br0" timeOffset="90335.703">16406 11308 23951 0,'0'0'2128'0,"0"0"-1696"16,0 0-432-16,10-5 0 0,0-5 1408 0,5 4 192 16,5 3 32-16,1-1 16 15,5-4-1648-15,3 0-336 0,-2 3-64 0,5-2-16 0,3 0 64 0,1 1 16 16,2-1 0-16,0 1-11952 0</inkml:trace>
  <inkml:trace contextRef="#ctx0" brushRef="#br0" timeOffset="90520.258">16620 11522 28559 0,'0'0'2544'0,"0"0"-2032"0,4-6-512 0,3 1 0 16,3 0 304-16,7 0-48 0,4 0 0 0,1 1 0 16,4 1-576-16,3-1-128 0,2 0-32 0,0 1-7968 15,6-1-1600-15</inkml:trace>
  <inkml:trace contextRef="#ctx0" brushRef="#br0" timeOffset="91519.212">21149 9387 28559 0,'-10'-6'2544'0,"0"0"-2032"16,-1 2-512-16,4 2 0 0,7 2 0 0,0 0 0 16,-6 2 0-16,4 5 0 0,2-7 0 0,0 14-256 15,2 2 16-15,3 6 16 0,3 2 96 0,0 4 128 16,2 6-208-16,2 6 80 0,-1 3 128 0,1 3 0 15,0-2 0-15,-1 5-128 0,-3 3 128 0,1 4 0 0,-4 5 0 0,-1-2 0 16,-4-2 0-16,-1-2 0 0,-2 0 0 0,-1 0-128 31,-6 1-2016-31,-1-1-400 0</inkml:trace>
  <inkml:trace contextRef="#ctx0" brushRef="#br0" timeOffset="91977.638">17773 11019 2751 0,'4'-7'256'0,"-4"2"-256"15,0-1 0-15,0 6 0 0,0 0 4032 0,-4-7 752 0,-1-2 144 0,-2 7 48 16,-2 7-3408-16,-2 3-672 16,-4 1-144-16,0 2-32 0,-1 3-336 0,-3 2-64 15,-4 6 0-15,0 4-16 0,0-1-64 0,0 6-16 0,-1 3 0 0,-3 5 0 16,0 4-16-16,-1 0 0 0,1-1 0 0,1-1 0 16,2 2-208-16,4-3 176 0,0-2-176 0,4-1 160 15,4-5-160-15,6 1 0 0,-1-1 0 0,7-2 0 31,4-6-1408-31,4-3-320 0,3-4-64 0,0 0-16 0</inkml:trace>
  <inkml:trace contextRef="#ctx0" brushRef="#br0" timeOffset="93150.387">18025 11380 17503 0,'-10'4'1552'0,"-2"0"-1232"0,-1 0-320 0,1 2 0 0,-2 2 3520 0,0 3 656 16,1 2 128-16,1 2 32 15,2-1-3888-15,-1 2-784 0,1 3-160 0,1-1-16 0,3-2 288 0,-1 0 64 16,3-2 16-16,1-1 0 16,3-1-240-16,3 1-32 0,-1-3-16 0,4-1 0 0,1-3 48 0,2-3 0 15,1 0 0-15,2-3 0 0,-2-5 224 0,2-3 160 16,0-1-192-16,2 0 192 0,-3-1 0 0,2-1 0 15,-2-2 192-15,1 1-48 0,-5-2-144 0,1 1 192 16,0-2-192-16,-2 2 192 0,-3-1 192 0,-1-2 32 16,-3 1 16-16,1 0 0 0,0-1-16 0,0 0 0 0,-1-2 0 0,1 3 0 15,2 3-224-15,0 3-64 0,1-1 0 0,1 4 0 16,-4 6-128-16,0 0 0 0,8-5-160 0,2 2 160 16,-3 0-176-16,5 3 176 0,1 2-192 0,4 1 192 15,-3 1-160-15,2 1 160 0,3-2-128 0,1 2 128 16,2 2 0-16,-3 1 0 0,-1-1 0 0,0 1 0 15,-2 0 0-15,0 1 0 0,-3-1 0 0,-1 1-128 16,0-2 128-16,-3-1 0 0,-1 2 0 0,-1-2 0 16,1-1 0-16,-8-5 0 0,0 0 128 0,10 0-128 15,-1 5 0-15,-9-5 0 0,10 2 0 0,-10-2 0 16,7 3 0-16,-7-3 0 0,0 0 0 0,0 0 0 16,0 0 0-16,0 0 0 0,4 6 0 0,-3-1 0 15,-1-5-144-15,-5 8 0 0,1-1 0 0,1 1 0 0,-4 1 144 16,2 0-128-16,0-2 128 0,-2 3-128 0,-1-1 128 0,-1 1 0 15,0 2 0-15,3-2 0 0,1-3-144 16,0 0 144-16,-1 1-160 0,5 0 160 0,1-8-192 0,0 0 192 16,0 0-208-16,0 0 80 0,6 9-48 0,0-4 0 15,-1413-5 0-15,2827 0 0 0,-1407-1 32 0,1-2 0 16,1-4 0-16,1-1 0 0,0-2 144 0,4-2 0 16,0-1 0-16,2-1 128 0,-1 0-128 0,0-3 0 15,1-2 0-15,-3 0 0 0,-3-1 0 0,-1-2 0 16,-2 0 0-16,-2 0-128 0,1 0 128 0,-2-1 0 15,-3-3 128-15,-3-1-128 0,-1-6 0 0,-3 1 0 16,-4 0 0-16,1 1 128 0,-4 0-128 0,0 5 0 16,0 3 0-16,4 8 0 0,-3 4 144 0,3 3-144 15,-1 1 192-15,1 5-192 0,3 2 208 0,0 0-64 0,-4 11-16 0,0 2 0 16,-3 2-128-16,0 0 0 0,4 6 0 0,0 4 0 16,-4-3 0-16,4 3 0 0,1 1 0 0,-2 0 0 15,0 3-144-15,1 0 144 0,-2 0 0 0,2-1 0 16,2-4 0-16,0 1 0 0,1-2 0 0,2-4 0 15,1-5 0-15,2-2 0 0,-3-1 0 0,3 0 0 16,4-2 0-16,0-3 0 0,-9-6 0 0,12 2 0 16,-1-2 272-16,4 0 16 0,5-5 0 0,0 1 0 15,2 0-288-15,2 0 0 0,0 0 128 0,0-1-128 16,-2 0 0-16,1 2 0 0,-1-1-176 0,-1 0 176 16,-4 0 0-16,2-1 0 0,0 1 0 0,-1-1 0 15,1 0-128-15,-4 0 128 0,-1 1 0 0,-1 1 0 16,-1 2 0-16,-12 1 0 0,0 0 0 0,0 0 0 0,0 0-128 15,0 0 128-15,0 0 0 0,0 0 0 0,0 0-176 16,0 0 176-16,-7 4-160 0,-3 2 160 0,0-1 0 0,1 1 0 16,-1-2 0-16,-1 3 0 0,0 1 0 0,-1 2 0 15,1 0 0-15,1 1 0 0,-4-1 0 0,3 0-144 16,0 2 144-16,3-1-128 0,-3 1 128 0,4-3 0 16,-2-1 0-16,9-8 0 0,-2 10 0 0,2-10 0 15,0 0 0-15,0 0 0 0,9 8 0 0,-1-2 0 16,1-3-144-16,0-3 144 0,1-6 0 0,3-1 0 15,-1 0 0-15,4-1 0 0,-1-5 0 0,3-1 0 16,-1-3 0-16,1-3 0 0,2 1 0 0,0-3 0 16,1-3 128-16,-5-2-128 0,-1-2 0 0,1 0 0 15,-1 2 0-15,0-4 0 0,-4-4 0 0,0-1 128 0,0 0-128 16,-3-1 0-16,-1-2 192 0,-3 0-64 0,-3-7 0 0,2 7 0 16,0 4-128-16,-1 7 0 0,-1 6 0 0,1 7 128 15,-2 5-128-15,0 10 0 0,0 0 0 0,-1 11 0 16,-1 3 0-16,-3 7 0 0,-1 8 0 0,3 4 128 15,2 3-128-15,-1 1 128 0,-3 1-128 0,3 5 128 16,1 3-128-16,0 2 0 0,0 1 0 0,0-2 0 31,-1-2-384-31,4-2-96 0,-1 0-32 0,2-5-8240 0,1-5-1648 0</inkml:trace>
  <inkml:trace contextRef="#ctx0" brushRef="#br0" timeOffset="93744.902">19463 10854 21935 0,'-12'-6'960'0,"7"3"224"0,-1-4-944 16,6 7-240-16,0 0 0 0,0 0 0 0,0 0 0 16,0 0 0-16,0 0 0 0,0 0 0 0,7 16 128 0,3-1-128 15,2 5 0-15,4 4 0 0,3 6 128 0,-5 2-128 16,-4 0 0-16,2 5 0 0,0-1 0 0,-2 5 0 16,-1 4 0-16,-4 1 0 0,0-4 240 0,-3 4-48 15,-3 0-16-15,-3-2 0 0,0-4 16 0,-3-1 0 16,-1-4 0-16,-2-2 0 0,-2-1-16 0,2-5 0 15,2-2 0-15,-2-3 0 0,-5-2-176 0,0 0 0 16,0-1 144-16,0-4-7312 16,-2-1-1472-16</inkml:trace>
  <inkml:trace contextRef="#ctx0" brushRef="#br0" timeOffset="94071.631">20091 11027 31727 0,'-13'-5'1408'0,"4"4"288"16,-1 0-1360-16,0 2-336 0,-3 2 0 0,-2 4 0 15,-1 2-352-15,1 3-144 0,-1 4-16 0,1 4-16 16,-2 2 336-16,2 2 192 0,-4 2-192 0,2 3 192 0,-2 5 0 0,3 2-128 16,0-1 128-16,2 0 0 0,0 1 0 0,2-2 0 15,0-1 0-15,4-1 0 0,1-4-176 0,-1-3 32 16,4 0 0-16,2 1 0 16,1-4-1824-16,2-2-352 0,1-3-80 0,1-1-4704 15,4-2-960-15</inkml:trace>
  <inkml:trace contextRef="#ctx0" brushRef="#br0" timeOffset="94439.92">19968 11423 22111 0,'0'0'976'0,"0"0"208"0,0 0-944 0,0 0-240 0,0 0 0 0,0 0 0 16,5 7 2720-16,3-2 496 0,3-2 112 0,3-1 0 31,3 0-3600-31,3-2-736 0,2-2-144 0,-1-2-16 0,1-3 720 0,-2 3 128 0,0 2 48 0,-2-3 0 32,-3-4-416-32,-2 1-80 0,-2-1 0 0,-3 0-16 0,1 2 320 0,-2 0 64 0,-3-2 16 0,-1 0 0 15,-3 1 384-15,0 8 0 0,-4-6 0 0,-1-1 0 16,-1-1 384-16,-2 4 48 0,-1 2 16 0,-3 2 0 15,0 0 112-15,-1 2 16 0,-1 1 16 0,-1 4 0 16,0 3-304-16,0 1-64 0,-1 0-16 0,2 1 0 0,-2 0-32 16,5 1-16-16,0-1 0 0,3 4 0 0,-1-4-160 0,4 1 0 15,1-1 0-15,2 0 0 0,1 0 0 0,1 0 0 16,1-1 0-16,3 0 0 16,5 0-416-1,1-2-64-15,-2-1-16 0,1-1 0 0,5-1-1744 0,-2 1-336 0,1-3-80 0</inkml:trace>
  <inkml:trace contextRef="#ctx0" brushRef="#br0" timeOffset="94764.365">20391 11287 31727 0,'0'0'1408'0,"0"0"288"0,-8 10-1360 0,2 2-336 0,3 4 0 0,-3-1 0 16,2 0-144-16,1 4-112 0,1 3 0 0,1 1-16 16,-1-2 272-16,0 0 0 0,-1 0 0 0,0-1 0 15,2 0 0-15,1-2 0 0,-1 0 0 0,1-3 0 16,0 1 0-16,0-4 0 0,0-1 0 0,0-11 0 16,0 0 0-16,0 0 0 0,4 5 0 0,-4-5 0 15,6-3 0-15,2-4 128 0,2-1-128 0,-4-2 0 16,1-1 128-16,3-4-128 0,2-1 0 0,0 0 0 15,-6 2 944-15,1 2 80 0,2-2 32 0,1 1 0 16,0-1-1712-16,1 4-352 16,0 4-64-16,-2-2-16 0,2 3 368 0,0 0 64 0,-4 2 16 0,-7 3-8192 15,9 0-1616-15</inkml:trace>
  <inkml:trace contextRef="#ctx0" brushRef="#br0" timeOffset="95131.572">20650 11570 31327 0,'0'0'2784'0,"0"0"-2224"0,0 0-560 0,0 0 0 16,0 0 0-16,12-1 0 15,1 2 0-15,0-2 0 16,1-1-304-16,2-4-112 0,4-2-32 0,-1 0 0 15,-2-1-64-15,3 0 0 0,-2-1-16 0,-2 0 0 16,-2 0-48-16,0-1-16 0,-6 1 0 0,-1 1 0 0,-3-2 368 0,0 1 80 0,-2 0 16 0,-2-1 0 16,-1 2 448-16,-1 0 112 0,-3 3 16 0,5 6 0 15,-9-2 224-15,1 2 48 0,-6 3 16 0,2 1 0 16,-1 4-592-16,-2 2-144 0,-2 2 0 0,1 0 0 16,0 1 0-16,2 1 0 0,1 1 144 0,-2-1-144 15,0 1 0-15,4 1 0 0,0-5 0 0,3 1 0 16,2-1 0-16,1 1 0 0,3-3 0 0,0 1 0 15,5-2 0-15,-2 1 0 0,2 1 0 0,1-4 0 16,-4-6-1376 0,12 4-192-16,1-1-32 0,2 0-9872 0</inkml:trace>
  <inkml:trace contextRef="#ctx0" brushRef="#br0" timeOffset="95497.902">21001 11450 31439 0,'0'0'1392'0,"-8"8"288"0,-2 2-1344 0,1 2-336 15,-1 2 0-15,1 3 0 0,-2-1-176 0,1 2-96 16,0-2-32-16,3 2 0 0,1-4 304 0,1-1 0 16,1-1 0-16,0 0 0 0,1 1 0 0,1-5 0 15,2-8 0-15,0 0 0 0,0 9 0 0,0-9 0 0,0 0 0 16,0 0 0-16,0 0 144 0,0 0-144 15,0 0 128-15,12-8-128 0,1-1 240 0,2-5-48 0,-4 0 0 0,3 0 0 16,2-1-192-16,0 2 144 0,-3-1-144 0,2 0 128 16,2-1-128-16,-1 2 0 0,0 2 0 15,-1 0 0-15,-1 0 0 0,1 2 0 16,-2 3 0-16,-1 2 0 0,-3 3 0 0,1 2 128 0,0 2-128 0,-2 0 0 16,0 8 128-16,-1 0-128 0,-1 1 0 0,-1 2 128 15,0 2-128-15,1 0 0 0,-5 3 0 0,0 0 0 16,2-1 0-16,-2 2 0 0,-2 0 128 0,0-1-128 15,1-2-192-15,-1 0-64 0,0-1 0 16,1 2-16-16,-2-3-1808 16,-2 0-352-16,1-6-80 0,3-9-16 0</inkml:trace>
  <inkml:trace contextRef="#ctx0" brushRef="#br0" timeOffset="95886.869">21335 11033 30399 0,'0'0'2704'0,"0"0"-2160"0,0 0-544 0,0 0 0 16,2 11 128-16,4 0-128 0,2 1 0 16,0 4 0-16,3-1 0 0,6 4-144 0,3 3-16 0,2 3 0 15,-3 1 160-15,3 6 0 0,0 5 0 0,-1 2-128 16,0 5 128-16,-4-1 0 0,-5-1 0 0,-2 0 0 16,-3 0 0-16,-4 2 0 0,-3-2 0 0,-3 4 0 15,-5-2 0-15,-3-2 0 0,-4 0 0 0,-2 0 0 16,-3-7 0-16,-3-3 176 0,-4-2-48 0,1-5 0 15,0-3-128-15,1-2 160 0,3-5-160 0,0-1 160 16,2-2-976 0,-2-5-192-16,4-2-32 0,0-7-11504 0</inkml:trace>
  <inkml:trace contextRef="#ctx0" brushRef="#br0" timeOffset="96640.561">22119 10061 16575 0,'-7'2'1472'0,"7"-2"-1168"0,0 0-304 0,0 0 0 15,0 0 2288-15,0 0 400 0,0 0 64 0,12 0 32 16,3-1-2240-16,4 2-544 0,4 1 0 0,0-1 0 15,1-2 0-15,9 1 0 0,5-2 0 0,-1 5 128 16,1 1-128-16,-1-1 0 0,1-3 0 0,-2 1 0 16,-3 2-208-16,-3-2-64 0,0 2-16 0,-2-1-7424 15,-1 1-1488-15</inkml:trace>
  <inkml:trace contextRef="#ctx0" brushRef="#br0" timeOffset="96841.507">22007 10398 19343 0,'7'-5'1728'0,"1"2"-1392"16,5-3-336-16,8 2 0 0,6-1 3616 0,7 4 656 16,7-1 128-16,7 1 16 0,8 1-3840 0,4-1-784 15,6-2-160-15,-1-2-9840 16,0-3-1968-16</inkml:trace>
  <inkml:trace contextRef="#ctx0" brushRef="#br0" timeOffset="101541.028">1665 17355 3679 0,'0'0'320'0,"0"0"-320"15,0 0 0-15,6-7 0 0,0 1 1520 0,-2 0 224 16,-4 6 48-16,5-10 16 0,-3 3-832 0,-2 7-160 16,0-10-48-16,-1 2 0 0,1 8-96 0,-1-9-32 15,-3 0 0-15,1 2 0 0,-4 0-96 0,0 2-32 16,-1-2 0-16,-1 4 0 0,0-2 144 0,-2 1 32 15,2-1 0-15,0 2 0 0,-2 1 48 0,1 2 16 16,0 2 0-16,1 0 0 0,1 1-384 0,-1 3-80 16,-1 2-16-16,0 2 0 0,1 1-272 0,-2 2 0 15,0 0 0-15,-1 5 0 0,1 0 0 0,1 2 0 16,-4 0 0-16,-1 2 0 0,4 4 0 0,-1 3 0 16,-2-3 0-16,2 4 0 0,-1 3 240 0,1 2-64 0,-1 1-16 15,2 0 0-15,0 0-160 0,0 0 192 0,0 1-192 16,3-2 192-16,-3-2-64 0,6 0-128 0,4-1 192 0,-2 2-64 15,-2 2-128-15,2-3 0 0,3-3 144 0,1-3-144 16,1 0 128-16,2-4-128 0,1-7 160 0,0 1-160 16,1-1 0-16,1-2 0 0,-2-4-208 0,1-2 64 31,-6-8-1744-31,0 0-352 0</inkml:trace>
  <inkml:trace contextRef="#ctx0" brushRef="#br0" timeOffset="101782.392">1143 17838 22511 0,'-7'-10'992'0,"7"10"224"0,0 0-976 16,0 0-240-16,0 0 0 0,3-8 0 0,-3 8 0 0,10-3-208 15,2 5 32-15,3-1 16 0,0-2 160 0,3 1-128 16,10 0 128-16,-1 0-128 0,3 0 128 0,2 0 0 15,2-1 0-15,-1 1 0 0,-1 1 0 0,0-2 144 16,-1-3-144-16,2-1 0 0,-3 3 160 0,0-1-160 16,-1-1 128-16,2-1-128 0,-2-1 144 0,-1 0-144 15,-2-1 160-15,-1 1-6784 16,-3 0-1360-16</inkml:trace>
  <inkml:trace contextRef="#ctx0" brushRef="#br0" timeOffset="102456.195">1954 17138 8287 0,'0'0'736'0,"0"0"-592"15,0 0-144-15,0 0 0 0,0 0 1664 0,0 0 320 16,0 0 48-16,-4-3 16 0,-2-5-1680 0,6 8-368 16,-8 0 0-16,8 0 0 0,-7-5 0 0,0 2 0 15,7 3 0-15,-8 0 0 0,8 0 368 0,-7-2 112 16,-1 1 32-16,8 1 0 0,-7 7 0 0,1 0 16 15,-3 1 0-15,4 4 0 0,-2 0-224 0,3 6-48 16,-1 3-16-16,1 1 0 0,0 0 80 0,1 1 32 16,0 1 0-16,3 3 0 0,0 1 16 0,0 4 0 15,-2 1 0-15,-2 4 0 0,2 1-96 0,-1 1-16 16,-2 3 0-16,0 1 0 0,2 0-64 0,-2-3-32 16,1-5 0-16,-5 0 0 0,-3-2-16 0,0-2 0 0,1-5 0 15,-2 2 0-15,-1-1 160 0,3 0 16 16,2-4 16-16,0-2 0 0,2-4 48 0,-3-1 16 15,0-5 0-15,3-1 0 0,3-4-112 0,4-6-32 0,0 0 0 0,0 0 0 16,0 0 32-16,0 0 0 0,-4-8 0 16,3-1 0-16,5-2 48 0,2-4 16 0,4-2 0 15,-3-1 0-15,1 0-352 0,0 1 0 0,3-1 0 0,3 1 0 16,1 2 0-16,1 0 0 0,0 0 0 0,2 1 0 16,1 0 0-16,-1 1 0 0,2 1 0 0,-3 3 0 15,-1 0 0-15,1 3-128 0,-1 0 128 0,1 4 0 16,-1 0 0-16,0 2-160 0,-2 2 160 0,1 1 0 15,2 2-176-15,0 2 176 0,-1 6-160 0,-2 1 160 16,0 0-144-16,-2 1 144 0,1 1-128 0,-4 5 128 16,2 4 0-16,-1-1 0 0,-5-3 0 0,-1 2 0 15,2 5 0-15,-2-2 0 0,0-3 0 0,-1-2 0 0,-4-1 0 16,3-1 0-16,4-2 144 0,-5 0-144 0,-2-2 160 16,1-1-160-16,1 0 128 0,2 0-128 15,-6 0-1280-15,2-3-352 16,1-11-64-16</inkml:trace>
  <inkml:trace contextRef="#ctx0" brushRef="#br0" timeOffset="106153.671">5761 17588 1839 0,'0'0'0'0,"0"0"160"0,0 0-160 0,0 0 0 16,0 0 0-16,0 0 0 0,0 0 1728 0,0 0 320 16,0 0 64-16,0 0 16 0,0 0-1504 0,0 0-304 15,0 0-64-15,-1 8-16 0,1-8 208 0,0 0 64 16,0 0 0-16,0 0 0 0,0 0-32 0,-1 9 0 15,1-9 0-15,0 0 0 0,0 0 0 0,0 0 0 16,0 9 0-16,0-9 0 0,0 0 0 0,0 0 0 16,0 0 0-16,0 0 0 0,0 0 32 0,0 0 16 15,0 0 0-15,0 0 0 0,0 0 16 0,0 0 0 16,0 0 0-16,0 0 0 0,0 0-48 0,7-7-16 0,-7 7 0 0,5-8 0 16,-1-1 32-16,0 0 0 0,-1-2 0 15,1 0 0-15,-1 0-256 0,0 0-32 0,-1-3-16 0,1 1 0 16,-1 3 48-16,1-1 16 0,-2-4 0 15,0 1 0-15,-1 0-64 0,0 0-16 0,-1 1 0 0,0-2 0 16,-2 0-32-16,-1 0-16 0,1-1 0 0,-1 1 0 16,-3-1-144-16,0 1 0 0,1-2 144 0,0 2-144 15,1 0 0-15,-1 0 128 0,0 2-128 0,1-1 0 16,-2-2 0-16,-1 2 0 0,-1 0 0 0,0 3 128 16,-2 0-128-16,1-1 0 0,2 0 0 0,-3 0 128 15,-2 1-128-15,1 2 0 0,2 0 0 0,-3 0 0 16,0-1 0-16,-2 0 0 0,0-1 0 0,1 4 0 15,0 1 0-15,-1 2 0 0,0 0 0 0,0 0 0 16,-3-1 0-16,2 0 0 0,-1 2 0 0,1-2 0 0,-2 1 0 16,0 0 0-16,2-3 0 0,-1 4 0 0,0-2 0 0,-1 3 0 15,1 1 0-15,0 0 0 0,1-2 0 0,0 0 0 16,1-2 0-16,-1 2 0 0,1 2 0 0,1-1 0 16,-1 0 0-16,1 2 0 0,0 2 0 0,-1 0 0 15,-1-4 0-15,1 6 0 0,-1 1 0 0,1 0-160 16,-3 1 160-16,1 1 0 0,-3 1 0 0,2 0-128 15,1 1 128-15,-3-1 0 0,0 3 0 0,2 0 0 16,3 0-128-16,0 0 128 0,-2-1 0 0,3 0 0 16,1 0 0-16,-1 2 0 0,1 2 0 0,0 0 0 15,1-2 0-15,0 3 0 0,1-2 0 0,2 3 0 16,-3 2 0-16,2-2 0 0,2-1 128 0,-2-2-128 16,3-1 0-16,-2 0 0 0,2 0 0 0,-2 0 128 0,3-4-128 0,-2 2 0 15,3 1 0-15,0-1 176 0,3-1-176 16,2-9 160-16,-3 10-160 0,1-2 0 0,0 1 0 0,2-9 0 15,0 0 0-15,-2 10 128 0,-2-1-128 0,4-9 0 16,0 0 0-16,-1 10 0 0,1-10 128 0,0 0-128 16,-4 11 0-16,4-11-224 0,0 0 48 0,-1 7 16 31,1-7-1792-31,-2 10-352 0,2-10-80 0</inkml:trace>
  <inkml:trace contextRef="#ctx0" brushRef="#br0" timeOffset="106435.834">4394 17386 18191 0,'0'0'800'0,"0"0"176"0,0 0-784 0,0 0-192 15,0 0 0-15,0 0 0 0,0 0 224 0,0 0 0 16,0 0 0-16,0 0 0 0,6 4-96 0,0 4 0 16,-6-8-128-16,7 12 192 0,0 1 96 0,-1 1 16 15,-2 2 0-15,3-3 0 0,3-1-16 0,1-1 0 16,-1 2 0-16,1-1 0 0,-2-3 64 0,6-2 16 15,0-3 0-15,3 2 0 0,0-1 64 0,3 0 16 16,1-5 0-16,1 0 0 0,1 0-128 0,1-3 0 16,1-1-16-16,1-2 0 0,0-3-128 0,0 0-32 15,1 1 0-15,4-3 0 0,5-2-144 0,-4-1-272 0,-3-2 64 16,1 2-11200-16</inkml:trace>
  <inkml:trace contextRef="#ctx0" brushRef="#br0" timeOffset="110708.555">15945 17870 5519 0,'0'0'240'0,"0"0"64"0,0 0-304 0,0 0 0 0,-9-4 0 0,3 2 0 16,6 2 880-16,0 0 112 0,-9 0 32 0,0 0 0 16,9 0-64-16,0 0 0 0,0 0 0 0,0 0 0 15,-7 2-416-15,7-2-96 0,0 0 0 0,0 0-16 16,0 0 0-16,0 0 0 0,0 0 0 0,0 0 0 16,10-1 272-16,2 0 64 0,2-1 16 0,1 2 0 15,2 0-32-15,0 0-16 0,2-2 0 0,1 1 0 0,1-2-96 0,-1 1-32 16,0-1 0-16,1 1 0 0,0 0-256 15,1-2-48-15,-1 1-16 0,2 1 0 16,-3 0-32-16,0-1 0 0,-2 2 0 0,2 0 0 0,0-1 16 0,-1 0 0 16,-2 1 0-16,-2-2 0 0,-4 0-144 0,-2 2-128 15,-9 1 192-15,0 0-192 0,0 0 176 0,0 0-176 16,0 0 160-16,0 0-160 0,-5 6 256 0,-5-2-32 16,-8 0-16-16,-1 1 0 0,-3-1-16 0,-3 2 0 15,0-2 0-15,-2 2 0 0,0-1-320 0,1-1-80 16,1 0-16-16,-1 2 0 0,1 0 864 0,1-2 192 15,0-3 16-15,2 3 16 0,3 0-560 0,2 0-112 16,3 1-32-16,3-4 0 0,4-2-160 0,7 1 192 16,-4 5-192-16,4-5 192 0,0 0-192 15,0 0 0-15,9-3-192 0,2 2 192 0,-1 1 0 0,4 0 0 0,3-3 0 0,0 0 0 16,2 2 0-16,-2 0 0 0,3 0 0 0,1 0 0 16,0-3 176-16,-1 4 144 0,2 0 48 0,-1-1 0 15,-3-2-592-15,0 1-112 0,0 1-32 0,-3 1 0 16,-3 0 368-16,-1 1 0 0,-11-1 0 0,0 0 0 15,0 0 0-15,0 0 0 0,0 0 0 0,0 0 0 16,0 0 0-16,-9 8 0 0,-3-2 0 0,-3 1 0 16,-4 1 0-16,-1-1 0 0,2-1 0 0,-3-1 0 15,0 0 432-15,1 0 144 0,-1-2 48 0,1 1 0 16,-1 1-624-16,4-2 0 0,-2-4 0 0,4 2 0 16,3-1 0-16,1 1 0 0,3 0 0 0,8-1 0 15,0 0 0-15,0 0 0 0,0 0 0 0,0 0 128 16,10-2-128-16,1-3 128 0,0 0-128 0,3 0 128 15,3 2-128-15,2 0 0 0,-1-1 0 0,2-1 0 0,0-3 208 0,1 3 128 16,-1 3 32-16,1-2 0 0,0 0-368 0,-2-1 0 16,-3 1 0-16,-1 2 0 0,-3 2-160 0,-3-2-96 15,-4-3-32-15,-5 5 0 0,0 0 464 0,0 0 80 16,0 0 32-16,-9 1 0 0,-3-1-288 0,-3 1 0 16,-2 2 0-16,-2-1 0 0,-2-4 0 0,-2 2-144 15,-1 2 16-15,2-1 0 0,0 1 128 0,2 0 176 16,-2-1-48-16,3 2 0 0,3-1-128 0,4 0 0 15,1 0 0-15,11-2 0 0,-6-2 208 0,6 2 16 16,0 0 0-16,0 0 0 0,0 0-224 0,0 0 144 16,0 0-144-16,11 0 128 0,-1 0-128 0,3-2 0 0,3-4 0 15,0 3 128-15,-1 3-128 0,2-1 0 0,-1-2 0 16,1-1 0-16,-3 1 0 0,0 2 0 0,-1 2 0 0,0-2 0 31,-2-2-1056-31,-11 3-240 0,0 0-48 0</inkml:trace>
  <inkml:trace contextRef="#ctx0" brushRef="#br0" timeOffset="113342.216">23244 9354 11967 0,'0'0'528'0,"0"0"112"0,0 0-512 0,0 0-128 0,3-9 0 0,-3 9 0 15,0 0 528-15,0 0 80 0,0 0 16 0,0 0 0 16,2-10-80-16,-2 10-16 0,0 0 0 0,0 0 0 16,0 0 288-16,0 0 48 0,-2-9 16 0,2 9 0 15,0 0-48-15,0 0 0 0,-6-3 0 0,6 3 0 16,0 0-368-16,-8 3-80 0,-2 0 0 0,-2 0-16 15,2 1-48-15,1 2-16 0,-2 5 0 0,0 0 0 16,0-1 80-16,0 3 0 0,4 3 16 0,-1 3 0 16,-1 5-176-16,-1-6-32 0,-3-2-16 0,1 6 0 15,-2 8 16-15,1-1 16 0,-1 1 0 0,3 0 0 0,0-1-16 16,0 3 0-16,0 2 0 0,-1 1 0 0,1-1-16 16,1 2-16-16,-1 1 0 0,1 1 0 0,2 1-32 0,-2-1 0 15,2-1 0-15,1-1 0 0,3-1 0 0,-2 0-128 16,1-2 192-16,2-2-64 0,2-3 64 0,0 2 0 15,1 4 0-15,1-2 0 0,-1-4-48 0,1 2 0 16,2 1 0-16,1 0 0 0,-2-3-144 0,3 0 160 16,-3-2-160-16,2-2 160 0,1 1-160 0,1-3 160 15,-1 0-160-15,0-4 160 0,1-1-160 0,-1-3 0 16,2 0 144-16,-2-1-144 0,2-1 128 0,-1-2-128 16,0-2 160-16,0 0-160 0,-1 1 0 0,0-4 0 15,-5-5 0-15,0 0 0 16,0 0-1392-16,8 6-320 0,-8-6-64 0,0 0-6576 0,7-9-1312 15</inkml:trace>
  <inkml:trace contextRef="#ctx0" brushRef="#br0" timeOffset="114330.367">23518 10041 3679 0,'0'0'320'0,"0"0"-320"16,2-9 0-16,0 5 0 0,-2 4 1408 0,4-8 224 15,-1-1 32-15,-1 3 16 0,-2 6-528 0,1-7-96 16,-1-1-32-16,-1 2 0 0,-4 0 32 0,5 6 0 16,0 0 0-16,-5-3 0 0,0-1-112 0,-2 2-32 15,7 2 0-15,-9 2 0 0,-3 3 64 0,1 1 16 16,2-3 0-16,-3 5 0 0,-1 0-464 0,-2 4-80 15,0 1-32-15,1 1 0 0,-1 2-192 0,0 3-32 0,0 2-16 0,-1 0 0 16,1 0-32-16,1 1 0 0,0 2 0 0,4 0 0 16,4-1-144-16,3-2 160 0,-1-3-160 0,6 0 160 15,4 4-160-15,3-3 0 0,2-3 0 0,3-2 0 16,1 1 192-16,3-4-32 0,-1-1-16 0,2-4 0 16,1-6 256-16,2-3 48 0,0-2 16 0,2-3 0 15,2-2-160-15,0 0-48 0,2-2 0 0,-2-1 0 16,-5-1-112-16,2-2-16 0,0 1-128 0,-1 2 192 15,-2-3-64-15,-5 1-128 0,-5 1 176 0,-1-1-176 16,-4 0 400-16,-3-1-16 0,-6-2-16 0,-2-2 0 16,-6 1 272-16,-4-1 64 0,-4-2 16 0,-3 1 0 15,2 3-208-15,-3 4-64 0,0 3 0 0,-1 0 0 16,2 2-272-16,3 2-176 0,2 5 192 0,4 2-192 0,2-1-176 0,2 2-144 16,2 1-16-16,8-2-16 15,-5 8-1968-15,5-8-400 16,3 10-80-16,1-1-10176 0</inkml:trace>
  <inkml:trace contextRef="#ctx0" brushRef="#br0" timeOffset="114882.769">24120 9927 19343 0,'0'0'848'0,"-8"1"192"0,0-1-832 0,-1 0-208 16,4-3 0-16,-5 5 0 0,-1 2 240 0,0-1 0 0,-3-2 0 0,2-1 0 15,0 0-112-15,0 3-128 0,-1 1 176 0,-1 3-176 16,-2-2 384-16,1 4-16 0,-1 2-16 0,1 1 0 16,0 3 16-16,-1 1 0 0,3-1 0 0,-1 3 0 15,-1 2 16-15,3 2 0 0,0-2 0 0,2 2 0 16,3 2-128-16,0 0 0 0,4-1-16 0,2-2 0 15,2-3-112-15,3-1-128 0,3-4 176 0,2-2-176 16,3-1 288-16,-1-3-48 0,1-3-16 0,2-2 0 16,3-1 304-16,0-3 64 0,2-4 16 0,-2-3 0 15,3-3 32-15,2-5 16 0,4-4 0 0,-4-3 0 16,-5-1-336-16,2-3-80 0,5 0-16 0,-3-3 0 0,-6-2-64 16,1-2-16-16,-1-3 0 0,1 0 0 0,-5 1-16 0,0-4-128 15,-2-2 192-15,0-1-64 0,-1-2 0 0,-3-3-128 16,1-1 192-16,-3-3-64 0,1 1-128 0,-2 8 0 15,-1 7 0-15,0 9 0 0,0 6 0 16,0 6 0-16,-2 0 128 0,1 8-128 0,0 8 128 0,0 0 0 16,-5 9 0-16,-2 6 0 0,-3 3-128 0,0 6 0 15,0 5 0-15,-2 4 0 0,1 3 0 0,0 6-176 16,2 6 176-16,-1 2-128 0,1 2 128 0,0 1 0 16,4-1 0-16,0 2-128 0,-1 0 128 0,3-3 0 15,2-5 0-15,0-5 0 0,2-6 0 0,-2-3 0 16,-5-2 0-16,5-5 0 0,5-3 0 0,-4-3 144 15,-5-3-144-15,2-1 0 0,2 1-160 0,-1-6-144 16,2-10-16-16,0 0-16 16,0 0-1536-16,0 0-304 0,-5 6-64 0,5-6-9920 0</inkml:trace>
  <inkml:trace contextRef="#ctx0" brushRef="#br0" timeOffset="115473.969">24428 10153 10127 0,'0'0'448'0,"0"0"96"0,-10-1-544 0,10 1 0 0,-8 1 0 0,8-1 0 0,0 0 2192 0,0 0 336 16,-10-5 64-16,2 1 16 0,8 4-1584 0,-9-2-304 15,0-2-64-15,3 2-16 0,-2-1 400 16,8 3 80-16,-8 1 16 0,-3 3 0 0,-1 0-576 0,0 3-112 16,0 2-32-16,-1 3 0 0,-1-1-144 0,0 3-16 15,3 1-16-15,2 3 0 0,-2-2-48 0,2 2-16 16,2 0 0-16,3-1 0 0,3 0-48 0,1 0-128 16,2 1 192-16,4-3-64 0,3-3 16 0,2-2 0 15,2-3 0-15,2-2 0 0,-1 0 224 0,1-6 32 16,1-6 16-16,0-4 0 0,2 1 96 0,1-5 32 15,-2-5 0-15,3-1 0 0,0-3-256 0,1-1-48 16,-3 0-16-16,0-2 0 0,-3-4-80 0,-1-1-16 0,-4-1 0 16,-1-4 0-16,1-5 48 0,1-3 0 0,0-3 0 0,1-2 0 15,1-3-176-15,-6-4 192 0,1-5-192 0,1-2 192 16,1-4-192-16,0 2 0 0,-4 4 0 0,3 4 0 16,-2 7 0-16,-2 9 0 0,-1 9 0 0,0 9 0 15,-1 5 0-15,-1 6 0 0,-3 3 0 0,1 10-176 16,0 0 48-16,-2 9 0 0,-2 4 0 0,-1 5 0 15,1 4 128-15,-1 4-160 0,1 7 160 0,-4 5-160 16,2 8 160-16,-1 4 0 0,3 7 0 0,-1 2 0 16,-5 2-128-16,5 1 128 0,-2-4-128 0,4-1 128 15,1-3 0-15,1-2 0 0,0-4 0 0,3-4 0 16,1-5 0-16,-3-2 0 0,-3-5 0 0,1-2 128 16,2-6-128-16,0-3 0 0,-3-2 0 0,3-3 128 15,0 0-448-15,-2-6-64 16,2-10-32-16,0 0 0 0,0 0-1504 0,0 0-320 0,0 0-48 0,-8-4-10128 15</inkml:trace>
  <inkml:trace contextRef="#ctx0" brushRef="#br0" timeOffset="115902.235">24759 8907 23039 0,'0'0'2048'0,"0"0"-1648"0,0 0-400 0,0 0 0 15,-1-7 0-15,1 7-192 0,0 0 0 0,0 0 16 16,0 0 176-16,6 8-208 0,2 1 80 0,0 3 128 16,1 4 0-16,2 6 256 0,-1 4 0 0,4 3-16 15,4 4 0-15,-2 6 0 0,0 5 0 0,4 3 0 16,2 4 48-16,0 7 16 0,-6 6 0 0,0 8 0 16,-4 2 64-16,-4 3 16 0,-3-1 0 0,-5 1 0 0,-6-1-16 15,0 2 0-15,-4 2 0 0,-1-8 0 16,-2-7 16-16,-4-5 0 0,-2-3 0 0,0-2 0 0,-6-4 320 0,3-4 64 15,-2-2 0-15,1-4 16 0,-4-1-352 0,1-5-80 16,2-3-16-16,0-4 0 0,2 1-176 0,-1-4-32 16,0-2-128-16,5-2 192 15,5-5-2144-15,-2-4-432 0</inkml:trace>
  <inkml:trace contextRef="#ctx0" brushRef="#br1" timeOffset="121797.865">17097 8922 11567 0,'-13'3'512'0,"3"1"112"0,0-1-496 0,-5 1-128 16,1 1 0-16,-1 5 0 0,-2 5 0 0,1 1 0 15,-5-3 0-15,0 5 128 0,1 7-128 0,-2 1 128 16,1 4-128-16,3-2 128 0,-1 2-128 0,6 1 0 15,2 2 0-15,1-5 128 0,-2-4 0 0,4 0 16 16,5 1 0-16,2-1 0 0,1-2-144 0,2-1 128 16,1-2-128-16,1 2 128 0,2 1-128 0,1-5 0 15,1-1 0-15,2-1 0 0,1-3 128 0,1 3-128 16,3-2 128-16,0-2-128 0,2-3 0 0,-1 0 0 0,1-2 0 0</inkml:trace>
  <inkml:trace contextRef="#ctx0" brushRef="#br1" timeOffset="122116.685">17445 9104 17503 0,'0'0'768'0,"0"0"176"16,0 0-752-16,0 0-192 0,0 0 0 0,0 0 0 0,0 0 208 15,-2 11 16-15,0 0 0 0,0 2 0 0,0 1-224 0,1 4 0 16,-3 2 0-16,2 3 0 0,0 2 0 0,0 0 0 16,-2 1 0-16,2-1 0 0,-3 1 0 0,-2 2 0 15,-2 3 0-15,2-6 0 0,1-2-160 0,1-1 160 16,-1-1-128-16,4-2 128 15,-1 0-528-15,-1-4-32 0,0-3 0 0,2 0 0 16,-3-1-336-16,2-3-80 0,3-8-16 0,0 0 0 0</inkml:trace>
  <inkml:trace contextRef="#ctx0" brushRef="#br1" timeOffset="122324.32">17195 9320 21359 0,'0'0'944'0,"0"0"208"0,0 0-928 0,10-1-224 0,-1 0 0 0,5 3 0 15,0 4 0-15,4-4 0 0,4-5 0 0,0 2 0 16,4 5 144-16,3 0-16 0,-2-2 0 0,2-2 0 16,-1 0-128-16,0-2 0 0,-2 1 0 0,-3 0 128 15,1-1-1408-15,-2 2-304 0</inkml:trace>
  <inkml:trace contextRef="#ctx0" brushRef="#br1" timeOffset="122590.633">17883 9021 22111 0,'0'0'1968'0,"0"0"-1584"16,0 0-384-16,0 0 0 0,-3 10 0 0,2 0 0 15,-1 1 0-15,1 4 0 0,-2 6 0 0,2 2 0 0,0 0-192 16,1 4 192-16,1 0-128 0,-1 1 128 16,0 2 0-16,0-4 0 0,1-2 0 0,-1 0 0 15,-2 3 0-15,1 0 0 16,-1 1-608-16,-3-4-48 0,2-3-16 0,0 0-8288 0</inkml:trace>
  <inkml:trace contextRef="#ctx0" brushRef="#br1" timeOffset="123032.565">18112 8845 16991 0,'0'0'752'0,"0"0"144"0,0 0-704 0,8-2-192 15,1 0 0-15,0 2 0 0,1 3 0 0,6 4 0 16,2 4 0-16,4-1 0 0,2 1 0 0,0 0 0 0,0 0 0 0,1 5 0 16,-3 5 0-16,-2 3 0 0,-3 4 0 15,-2 2 0-15,0 3 0 0,-3 5 0 0,-3 1 0 0,-2 0 0 16,-1-2 0-16,-3-3 0 0,-1-2 0 0,-2-3 0 15,-1-2 0-15,0-1 0 0,-5-4 0 0,1 4 0 16,-2 3 224-16,-4-5 64 0,-1-5 16 0,-2 1 0 16,-2 2-32-16,-1-2 0 0,-3 0 0 0,0-3 0 15,-1-3-272-15,2 0 0 0,2 0 0 0,0-3 0 16</inkml:trace>
  <inkml:trace contextRef="#ctx0" brushRef="#br1" timeOffset="123523.678">19710 8819 17503 0,'-5'-6'1552'0,"5"6"-1232"0,-8 0-320 0,8 0 0 16,-8-4 384-16,1 4 32 0,-2 4 0 0,0 0 0 15,0-2-416-15,2 1 0 0,-5 0 0 0,-1 6 0 16,-1 0 0-16,-2 3 0 0,-4 2 0 0,3 1 0 16,1 0 256-16,0 6 64 0,2 3 0 0,0 1 16 15,0 0-80-15,1 1 0 0,2 4-16 0,3 2 0 16,0 2-240-16,0 2 176 0,1-4-176 0,1 2 160 15,2 0-160-15,-2-3 0 0,2-7 144 0,2 3-144 0,2 2 128 0,1 0-128 16,1-3 160-16,2-4-160 16,3-7-256-16,2 0-160 15,-1 0-32-15,3-1-8752 0</inkml:trace>
  <inkml:trace contextRef="#ctx0" brushRef="#br1" timeOffset="123826.378">19670 9246 12895 0,'0'0'576'0,"0"0"112"0,-5-5-560 0,5 5-128 0,0 0 0 0,0 0 0 16,10-3 2352-16,2 2 432 0,1 2 96 0,3-1 0 15,0-1-2272-15,3 1-464 0,2 1-144 0,0 0 0 16,0-1 192-16,1 0-64 0,1-2 0 0,0 0 0 16,0-1-128-16,1 2-176 0,-1 0 48 0,3 0 0 15,1-2-720 1,-3-2-144-16,9-6-32 0,-8 6 0 0</inkml:trace>
  <inkml:trace contextRef="#ctx0" brushRef="#br1" timeOffset="124103.612">20452 8969 24879 0,'0'0'2208'0,"0"0"-1760"15,-5 10-448-15,2 0 0 0,1 1 288 0,1 5-32 16,0 2 0-16,-1 4 0 0,-3 4-256 0,1 2 0 16,-1 3 0-16,-2-1 0 0,-3 1 0 0,-2-3 0 15,0-1-128-15,1 0 128 16,0 3-544-16,-2-2-64 0,0 0-16 0,1-4 0 15,2-3-640-15,-1-1-128 0,2 0-16 0,3-3-7552 0</inkml:trace>
  <inkml:trace contextRef="#ctx0" brushRef="#br1" timeOffset="124473.061">20633 8768 27647 0,'0'0'2448'0,"0"0"-1952"16,0 0-496-16,0 0 0 15,0 0-768-15,8 11-240 0,0-1-48 0,2 3-16 0,1 3 816 0,3-1 256 16,-1-1-160-16,5 4 160 0,-1 4 0 0,1 3-128 16,2 3 128-16,-2 0 0 0,-2 1 0 0,-2 3-160 15,-3 5 160-15,-1 1 0 0,-4 1-128 0,-2-1 128 16,-2-4 0-16,-3 0 0 0,-2-1 0 0,-2-3 0 16,2-6 0-16,-6 3 0 0,-1 1 0 0,-2-1 224 15,-3-1-64-15,-1-6-16 0,0-4-144 0,1-1 160 0,-3 1-160 0,5-5 160 16,1-4-288-16,2-1-64 0,-5 1-16 15,15-7 0-15</inkml:trace>
  <inkml:trace contextRef="#ctx0" brushRef="#br1" timeOffset="125045.649">21931 9114 23951 0,'0'0'2128'16,"0"0"-1696"-16,3-6-432 0,-3 6 0 16,9-4 320-16,4 3-32 0,1-4 0 0,2 4 0 15,4 2-288-15,4 0 0 0,-1-1-176 0,6-1 176 16,3 0-576-16,2 1-16 0,2 1 0 16,-3-1-6368-16,-1-3-1264 0</inkml:trace>
  <inkml:trace contextRef="#ctx0" brushRef="#br1" timeOffset="125227.865">21916 9317 24879 0,'-9'-9'2208'0,"9"9"-1760"16,0 0-448-16,0 0 0 0,0 0 320 0,8-1-32 15,4 3 0-15,4-2 0 0,5-1-288 0,4 0 128 16,2 1-128-16,6-2 0 0,6 1 0 0,6 0 0 15,6 0-192-15,1-2-11296 0</inkml:trace>
  <inkml:trace contextRef="#ctx0" brushRef="#br1" timeOffset="125724.126">23236 8832 7359 0,'-9'-7'656'0,"-1"5"-528"0,-1 0-128 0,0 2 0 15,11 0 3456-15,-11 3 672 0,-1 3 128 0,0 3 32 16,-4 2-3520-16,-2 2-768 0,1 0 0 0,1 3 0 16,-2 2-160-16,3 4 160 0,2 7 0 0,2 4-144 15,-2 4 144-15,4 4 0 0,1 1 0 0,-1-2 0 16,3-1-192-16,0-3 0 0,4-4 0 0,2 0-6272 15,1-1-1280-15</inkml:trace>
  <inkml:trace contextRef="#ctx0" brushRef="#br1" timeOffset="125978.714">23069 9250 17503 0,'0'0'1552'0,"0"-8"-1232"15,2 3-320-15,5 0 0 0,4 3 3152 0,4 1 576 16,4-2 112-16,3 2 32 0,0 0-3296 0,5-1-576 16,5 1-256-16,2-2 0 0,0-1 64 0,1-1 0 15,-2 3 0-15,-2 0 0 16,-5-1-368-16,-1-1-64 0,1 0-16 0,-3 1 0 15,-3 0-960-15,-2 1-192 0,-5-1-32 0,0 0-8608 0</inkml:trace>
  <inkml:trace contextRef="#ctx0" brushRef="#br1" timeOffset="126218.409">23816 8932 3679 0,'0'0'160'0,"0"0"32"0,0 0-192 0,0 0 0 0,0 0 0 0,0 13 0 15,1 0 5552-15,-1 4 1056 0,-2 1 224 0,-2 0 32 16,2 1-5504-16,-3 1-1104 0,-2 3-256 0,1-1 0 16,1 0 0-16,-2 0 0 0,0 0 0 0,-1 0 0 15,-4-2 0-15,2-4-256 0,2-3 48 0,1 2 0 16,-2 0-800-16,2-3-144 0,3-2-48 0,0-4-9920 15</inkml:trace>
  <inkml:trace contextRef="#ctx0" brushRef="#br1" timeOffset="126592.338">23980 8624 31151 0,'-2'-13'1376'0,"2"13"288"0,0 0-1328 0,0 0-336 0,8 3 0 0,2 2 0 16,-1 0 0-16,3 6-192 0,1 8 32 0,4 1 0 15,0-1 160-15,2 7-160 0,2 0 160 0,1 5-160 16,4 1 160-16,-2 3 0 0,-2 2 0 0,-2 7 0 16,-3 5 0-16,-4 5 0 0,-3 7 0 0,-7 1 0 15,-3-4 0-15,-1-3 128 0,0-3-128 0,-3-2 128 16,-2 0 0-16,1-4 0 0,-4-1 0 0,0-3 0 16,-4-2-128-16,-3-5 0 0,1-4 0 0,-5-3 0 15,-1 1-368 1,1-2-80-16,3 0-32 0,-6-2-12832 0</inkml:trace>
  <inkml:trace contextRef="#ctx0" brushRef="#br1" timeOffset="129947.72">10404 17858 16991 0,'-16'-7'752'0,"5"5"144"0,0 0-704 0,1 2-192 15,0 0 0-15,2-3 0 0,1 1 448 0,-1 1 48 16,3 1 16-16,-2 0 0 0,0-2-64 0,1 0-16 16,6 2 0-16,-6-3 0 0,2 2 96 0,4 1 32 15,-7-2 0-15,7 2 0 0,0 0 16 0,0 0 16 16,0 0 0-16,0 0 0 0,0 0-80 0,0 0 0 16,0 0-16-16,10 0 0 0,-1 1-128 0,3-1-32 0,3-1 0 0,2 1 0 15,-1 3 80-15,4 1 16 0,0-2 0 0,3-1 0 16,1-1-144-16,4 2-32 0,-5 3 0 15,1-1 0-15,-1-4-112 0,-1 2-16 0,-2 0-128 0,0 1 192 16,-2 0-192-16,2-2 128 0,-2-2-128 0,-3 3 0 16,0 1 176-16,-1 1-176 0,0-2 192 0,-4-1-192 15,-10-1 192-15,10 1-64 0,0 1 0 0,-10-2-128 16,0 0 0-16,0 0 0 0,0 0 0 0,0 0 0 16,0 0 416-16,0 0-32 0,-5-5 0 0,-3 4 0 15,-6 4 208-15,-2 0 48 0,-1-2 0 0,-5 1 0 16,-2-2-512-16,-1 1-128 0,-1 2 0 0,-1-1 0 15,1-2 0-15,-1 0 0 0,1 0 0 0,1 1 0 16,6 0 0-16,1-1-192 0,1-1 64 0,5 2 0 0,-1 3 128 16,6 0 176-16,7-4-48 0,0 0 0 0,0 0-128 0,0 0 0 15,0 0 0-15,0 0 0 0,0 0 0 0,12 2 0 16,1-3 0-16,6 0 0 0,4 0 0 0,3-2 0 16,3-4 0-16,2 3 0 0,1 0 144 0,0 2 0 15,-1-1 0-15,5 0 0 0,-6-3-144 0,2 1 0 16,0 0 144-16,-1 1-144 0,-2 2 0 0,-2-4 0 15,-3 1 0-15,-3 1 128 0,-4 3-128 0,-5-1 0 16,-3 1 0-16,-9 1 0 0,0 0 0 0,0 0 0 16,0 0 0-16,-9 5 0 0,-5 0 0 0,-5 0 0 15,-3 1 0-15,-6-1 0 0,0 3 0 0,-2-3-288 16,-1 1 48-16,0-1 16 0,0 1 480 0,-1-3 80 16,1-4 32-16,-1 4 0 0,-2 4-592 15,2 0-112-15,1-3-32 0,5 0 0 0,5-2 368 0,4 0 0 0,6 1 0 16,4-1 0-16,7-2 0 15,0 0 0-15,-3-7 0 0,9 1 0 0,2 4 0 0,8 0 0 16,8-2 0-16,5-1 0 0,4-2 160 0,3 2 96 0,2 1 32 0,2-1 0 16,3-3-464-16,2 1-80 0,4 0-32 0,0 0 0 15,1 2 464-15,-5-1 80 0,-6 2 32 0,-6 1 0 16,-5 0-288-16,-8 2 0 0,-4-2 0 0,-5 3 0 16,-11 0 0-16,0 0 0 0,0 0 0 0,0 0 0 15,-7 7 0-15,-8-1 0 0,-6 2-128 0,-7 0 128 16,-7-1 0-16,-4 1 0 0,-2-2 0 0,0-1 0 15,-3 2 0-15,1 0 0 16,1 2 0-16,-3 0 0 0,0 0 0 0,0-2 0 0,-1 1 0 0,5-2 0 16,3-4 0-16,7 2 0 0,4 0 0 0,4-1 0 0,2-1 0 15,7-2 0-15,4-2 0 0,10 2 0 0,0 0 128 0,0 0-128 16,2-9 144-16,7 1-144 0,4 2 128 16,7-1-128-16,2-1 0 0,6-1 144 0,5-2-416 0,4 1-96 15,0 1-16-15,0-1 0 0,-2 0 624 0,-4-1 112 16,-2 1 32-16,-1 1 0 0,-5 3-384 0,-6 1 0 15,0 1 0-15,-5 1 0 0,-6 0 0 0,-6 3 0 16,0 0 0-16,0 0 0 0,-6 3 0 0,-6 0 0 16,-4 0 0-16,-2 4 0 0,-8 1-128 0,-2-2 128 15,-2-3-128-15,-3 4 128 0,-3 5-304 0,-3-2 32 16,2-1 0-16,1-1 0 0,0 0 272 0,4 1 0 16,4 0 0-16,4-1 0 0,2-1 144 0,6-1 96 0,5-2 16 0,2 0 0 15,9-4-256-15,0 0 0 0,0 0 128 0,0 0-128 16,9-4 0-16,2 0 0 0,6-3 128 15,5 1-128-15,6-1-208 0,5 2-96 0,4 0-16 0,3-1 0 16,0-4 544-16,2-1 96 0,0-1 32 0,-6 2 0 16,-3 0-352-16,-1 1 128 0,-5 1-128 0,-1 3 0 15,-6 3 0-15,-3-2 0 0,-4 1 0 0,-4 1 128 16,-9 2-128-16,0 0 0 0,0 0 0 0,0 0 0 16,-10 1 0-16,-4 2-128 0,-3 2 128 0,0 0-128 15,-5 1 128-15,0 0 0 0,-1-4 0 0,-2 4-128 16,2 2 128-16,1-2 0 0,0-1 0 0,1-1 0 15,3 1 0-15,1 1 0 0,2-1 0 0,4-1 0 16,4-3-256-16,7-1-32 0,0 0 0 0,0 0 0 16,0 0 480-16,0 0 112 0,9-3 16 0,2 0 0 0,2 1-512 0,3-1-112 15,1-3-16-15,2 2 0 0,0-3 544 0,0 3 96 16,-2 0 32-16,-1-2 0 0,0-1-352 16,-3 4 128-16,-3-1-128 0,-1 2 0 0,-9 2 0 0,0 0 0 15,5-8 0-15,-5 8 128 0,0 0-128 16,0 0 0-16,-9-6 0 0,-5 4 0 0,-1 3 128 0,-3 1-128 15,-3 2 128-15,-1-3-128 0,0-1 0 0,-3 2-128 16,0 0 0-16,0 0 0 0,-1 1 128 0,4-2 0 16,2-2 0-16,4 1 0 0,0 3 0 0,5-3 0 15,3-4 0-15,2 1 0 0,6 3 0 0,0 0 144 16,0 0-144-16,0 0 0 0,0 0 192 0,3-6-192 16,-3 6 192-16,10-7-192 0,1 2 0 0,3-1 0 15,3-2 0-15,0 3 0 0,1 2 0 0,-1-1 0 0,-4 1 0 16,-1 1 0-16,0 1 0 0,-2 1 0 0,-1-1 0 15,-9 1 0-15,6-4 0 0,-6 4 0 0,0 0 0 16,0 0 0-16,0 0-128 0,0 0 128 0,0 0 0 0,0 0-144 16,0 0 144-16,0 0 0 0,-6 6 0 0,6-6 0 15,-6 8 0-15,1-3 0 0,5-5 0 0,0 0 128 16,0 0-128-16,0 0 0 0,0 0 0 0,0 0 128 16,0 0-128-16,0 0 0 0,0 0 0 0,0 0 128 31,10 6-2368-31,-2-4-480 0</inkml:trace>
  <inkml:trace contextRef="#ctx0" brushRef="#br1" timeOffset="131508.19">7854 17790 3679 0,'0'0'320'0,"0"0"-320"0,0 0 0 0,0 0 0 15,0 0 1072-15,0 0 144 0,0 0 16 0,0 0 16 16,0 0-800-16,0 0-144 0,0 0-48 0,0 0 0 16,0 0-256-16,0 0 0 0,0 0 0 0</inkml:trace>
  <inkml:trace contextRef="#ctx0" brushRef="#br1" timeOffset="133110.041">7940 17534 2751 0,'0'0'128'0,"0"0"16"15,0 0-144-15,0 0 0 0,0 0 0 0,0 0 0 0,0 0 1072 0,0 0 176 16,0 0 32-16,0 0 16 0,0 0-576 0,-1-8-112 16,1 8-32-16,0-8 0 0,-1 0-272 0,1 8-64 0,0-9-16 15,0 9 0-15,0 0-224 0,-1-8 0 0,-2 2 0 0,3 6 0 16,0 0 0-16,0 0 0 0,0-9 0 0,0 9 0 16,0-8 0-16,0 8 0 0,0-7 0 15,0 7 0-15,-1-9 144 0,-1 2-144 0,2 7 128 0,0 0-128 16,0 0 320-16,-1-6 0 0,1 6-16 0,0 0 0 15,0 0-32-15,0 0 0 0,0 0 0 0,0 0 0 16,0 0-272-16,0 0 128 0,0 0-128 0,0 0 0 16,0 0 128-16,-5 6-128 0,2 2 0 0,-2 1 0 15,2 1 320-15,1 1-32 0,-2 2-16 0,2 3 0 16,1 3 80-16,-2 3 16 0,2 1 0 0,-2 4 0 16,0-1-160-16,0 1-16 0,0 2-16 0,-3 0 0 15,2-1 0-15,0 2 0 0,0 0 0 0,0 3 0 16,-3 3-176-16,0 2 0 0,0 1 0 0,-1 2 0 15,-1 0 0-15,-1 0 0 0,0-2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6:33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19124 14376 8863 0,'13'6'192'0,"-13"-6"32"0,0 0 16 0,8-3 16 0,-8 3-256 0,9 0 0 16,-9 0 0-16,0 0 0 0,7-4 704 0,-7 4 96 0,0 0 16 16,0 0 0-16,0 0 160 0,8-3 48 0,-8 3 0 0,0 0 0 15,0 0-192-15,0 0-16 0,0 0-16 0,-4 7 0 16,-3 3-96-16,-3 0 0 0,-2 0-16 0,-3 2 0 15,-4 4-240-15,-1-1-32 0,-3 1-16 0,-3 1 0 16,-1-2 16-16,1 1 0 0,0-3 0 0,0 0 0 16,2 3 32-16,-2-2 16 0,1-2 0 0,2-1 0 15,-1-2 32-15,2 1 0 0,3 1 0 0,-1-3 0 16,1-1-176-16,1 1-48 0,2-2 0 0,3 1 0 16,0-2-272-16,5 0 160 0,-2-1-160 0,10-4 128 15,-5 6-128-15,5-6 160 0,0 0-160 0,0 0 160 16,0 10-160-16,0-10 0 0,5 7 0 0,5 1 0 15,1-4 176-15,4 1 0 0,4-2 0 0,1 2 0 0,3 0-176 0,0-1 160 16,1 1-160-16,2-2 160 0,3 3-160 0,0-3 0 16,0-4 144-16,2 3-144 0,0 2 0 0,3 1 128 15,1-2-128-15,3 3 0 0,-3-5 0 16,1 1 0-16,-2-1 0 0,0 1 128 0,-6 0-128 0,0 0 0 16,-2 0 0-16,-4 0 128 0,-3 2-128 0,-1 0 0 15,-3-2 0-15,0 0 0 16,-6 0-1600-16,-9-2-256 0,7 7-32 0,-7-7-9552 0</inkml:trace>
  <inkml:trace contextRef="#ctx0" brushRef="#br0" timeOffset="296.089">18775 14735 21183 0,'-8'-7'944'0,"8"7"192"0,-7-4-912 0,7 4-224 0,0 0 0 0,0 0 0 16,0 0 1152-16,13-1 192 0,3 1 48 0,2 2 0 16,6 1-1008-16,5-1-208 0,4-1-48 0,4-1 0 15,4-2 256-15,6 0 64 0,7 1 0 0,4 0 0 16,0 0 0-16,1 0 0 0,1-1 0 0,1-1 0 16,3 1-192-16,1 0-16 0,-1 0-16 0,-3 0 0 15,0 1-80-15,-2 1-16 0,2 1 0 0,-1-3 0 16,1-3 0-16,-1 0 0 0,-1 3 0 0,-2 1 0 0,-3 0-128 0,-3 1 160 15,-3 0-160-15,-1 1 160 16,-1 1-160-16,-6 2 0 0,-8 1 144 0,-3 1-144 16,-1-2-1152-16,-7 4-288 15,-6 2-64-15,-7-1-16 0</inkml:trace>
  <inkml:trace contextRef="#ctx0" brushRef="#br0" timeOffset="2107.6">18327 16177 4607 0,'0'0'400'0,"0"0"-400"0,7-7 0 0,-2 3 0 0,-5 4 1328 0,0 0 176 16,0 0 32-16,5-6 16 0,-5 6-720 0,6-5-128 16,-6 5-48-16,0 0 0 0,0-7 112 0,0 7 0 15,0 0 16-15,0 0 0 0,0 0 144 0,0 0 32 16,0 0 0-16,-6-2 0 0,0 2-256 0,-3 3-64 15,-1 4 0-15,-3 2 0 0,-4-1-32 0,0 3-16 16,-3 3 0-16,-3-1 0 0,-4-1-32 0,2 1-16 16,-3 1 0-16,3 3 0 0,-1-2-96 0,0 1-32 15,3-2 0-15,1-1 0 0,4 0 96 0,-2-2 0 16,2-3 16-16,4 1 0 0,0 2-144 0,3-3-48 16,-1 0 0-16,3 0 0 0,1-1-160 0,4-2-48 0,-3 1 0 15,7-6 0-15,-1 11-128 0,1-2 0 0,0-9 0 16,0 0 0-16,8 9 0 0,-1 1 160 15,3-2-160-15,0-1 160 0,1-5-16 0,3 3 0 0,1 5 0 0,1-4 0 16,3-4-16-16,3-1-128 0,-1-1 192 0,6 2-64 16,2-2-128-16,0-2 192 0,1 1-192 0,3 0 192 15,-1 3-192-15,0-2 0 0,-1-1 144 0,-4-1-144 16,1-2 0-16,-2 2 128 0,1 1-128 0,-5 0 0 16,-2-1 0-16,-1 0-320 0,-2 2 64 0,-2 0 16 31,0 2-2384-31,-8-1-464 0</inkml:trace>
  <inkml:trace contextRef="#ctx0" brushRef="#br0" timeOffset="2436.233">18044 16434 24351 0,'-14'-3'1088'0,"14"3"208"0,-6-7-1040 0,6 7-256 15,0 0 0-15,0 0 0 0,0 0 0 0,0 0 0 16,0 0 0-16,0 0 0 0,8 2 0 0,2-3-144 16,3-1 144-16,2 2-128 0,2 3 128 0,3 2 128 15,7-3-128-15,3 0 176 0,1-1 96 0,5 2 32 16,3-1 0-16,2-2 0 0,4-1 256 0,5-5 48 16,4-3 16-16,5 2 0 0,4 1-64 0,1 0-16 15,2-2 0-15,3 0 0 0,1-2-160 0,4 1-16 0,2 1-16 16,0-1 0-16,-1-1-128 0,-5-1-32 0,-1 0 0 15,-2 1 0-15,3 1 64 0,-3 2 16 0,-2 0 0 16,-5 3 0-16,-5 0-64 0,-4 0-16 0,-5-2 0 0,-4 2 0 16,1 2-192-16,-5 0 128 0,-5 0-128 0,-2 2 0 31,-5 2-832-31,-3 2-272 0,-4 3-48 0</inkml:trace>
  <inkml:trace contextRef="#ctx0" brushRef="#br0" timeOffset="3354.469">18113 17668 12895 0,'0'0'1152'0,"11"-6"-928"15,1-2-224-15,1 1 0 0,1 1 1040 0,-2-1 176 16,1 3 16-16,-1-2 16 0,-1 3-464 0,-1 0-80 16,-1-1-32-16,-9 4 0 0,10 0-96 0,-10 0 0 15,8 0-16-15,-8 0 0 0,0 0 112 0,0 0 32 16,0 0 0-16,7 7 0 0,-6 2-288 0,-1-1-48 16,-3 1-16-16,-2 1 0 0,-1 1 208 0,-5 0 32 15,-3 0 16-15,-4 1 0 0,-2 2-48 0,-5 0-16 16,-3 0 0-16,0 2 0 0,-1-1-160 0,-1 0-16 15,-1 1-16-15,-1 0 0 0,-4 2-64 0,2 0-16 16,0-1 0-16,0 2 0 0,-3 0-80 0,4-2-32 0,4 0 0 0,4-2 0 16,-3-1-32-16,5 0 0 0,2-5 0 0,4 4 0 15,2-2-128-15,3-2 128 0,0 0-128 0,3-1 128 16,2 0-128-16,7-8 0 0,0 0 0 0,-5 6 0 16,5-6 0-16,0 0 0 0,0 0 0 0,0 0 0 15,11 9 0-15,4-2 0 0,0-3 0 0,4-1 0 16,5 0 176-16,6-1-48 0,4-1-128 0,0-1 192 15,2 0-64-15,3-1-128 0,-3-1 176 0,1 0-176 16,1 0 160-16,2 0-160 0,2-2 128 0,1 0-128 16,1 0 128-16,-4 3-128 0,-2 1 128 0,-3 2-128 15,-3 1 0-15,-3-2 0 0,-3 2 128 0,-5-2-128 16,-2 1 0-16,-3 0 0 0,-2 0 0 0,-3 1-176 16,0-1-464-16,-11-2-112 15,0 0-16-15,0 0 0 0,0 0-1808 0,0 0-368 16,0 0-80-16</inkml:trace>
  <inkml:trace contextRef="#ctx0" brushRef="#br0" timeOffset="3896.196">17758 18006 16575 0,'0'0'1472'0,"0"0"-1168"16,0 0-304-16,0 0 0 0,0 0 1200 0,0 0 176 0,0 0 32 0,0 0 16 16,0 0-1264-16,11 2-160 0,-1 0-224 15,0 2 48-15,-2 0 176 0,2-1 0 0,-2-1 0 0,3 0 0 16,2 1 272-16,2 1 96 0,0-2 16 0,1 0 0 16,3 0 384-16,4-2 64 0,5-2 32 0,3-2 0 15,3-4 96-15,6-1 0 0,4-1 16 0,5 0 0 16,4-1-80-16,-1 1 0 0,2-3-16 0,1-2 0 15,4-2-192-15,3 1-48 0,9 1 0 0,0 0 0 16,3-1-80-16,-3 1-32 0,5 1 0 0,3 1 0 16,5-1-64-16,0 1-16 0,-4 0 0 0,2-1 0 15,0 0-192-15,5 3-64 0,4 0 0 0,-3 2 0 16,-5-1 48-16,2 0 0 0,6 2 0 0,-1 0 0 0,-2 5-96 16,0-1-16-16,-6-1 0 0,2 1 0 0,0 1-128 0,-5 1 0 15,-6 0 144-15,-1 0-144 0,-6-1 0 0,-1 1 128 16,0-1-128-16,-5 1 0 0,-3 1 0 0,-5 0 0 15,-5 0 0-15,-6 0 128 0,-6 1-128 0,-2-1 0 16,-2-2 128-16,-2 1-128 0,-4 0 0 0,-2 0 128 16,-2 1-128-16,-2 0 0 0,-2-2 128 0,-1 2-128 15,-4 0 160-15,2 0-160 0,2 0 128 0,-5-1-128 16,-5-1 0-16,2 0 144 0,1 2-144 0,-9 1 160 16,0 0-160-16,8-1 160 0,-8 1-160 0,8-1 192 15,-8 1-192-15,0 0 192 0,0 0-192 0,0 0 0 16,0 0 144-16,0 0-144 0,0 0 0 0,0 0-160 15,-3-5 16-15,3 5 0 16,0 0-1520-16,-10-4-320 0,-3 2-48 0,-3 0-14368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6:46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16350 12909 3679 0,'0'0'320'0,"0"0"-320"0,0 0 0 0,-7-5 0 16,2-2 3440-16,5 7 608 0,0 0 128 0,0 0 32 16,0-10-3024-16,0 10-608 0,2-9-112 0,-2 9-16 15,0 0-16-15,0 0 0 0,0 0 0 0,0 0 0 16,0 0-48-16,0 0-16 0,0 0 0 0,0 0 0 15,0 0-16-15,0 0 0 0,0 0 0 0,7 1 0 0,-7-1 160 0,0 0 48 16,0 0 0-16,6 12 0 0,-4 2-80 0,2-2-16 16,-2-1 0-16,-1 2 0 0,0 4-16 0,-1 3-16 15,0 0 0-15,0-2 0 0,0-2-16 0,1 0 0 16,0 2 0-16,-1 1 0 0,-2 0-96 0,1 1-32 16,0-3 0-16,1 1 0 0,-1 3 0 0,0 0 0 15,-2-1 0-15,1-1 0 0,1 1-48 0,-3-2-16 16,-1 2 0-16,0-2 0 0,-2-1 0 0,2 1 0 15,0-1 0-15,4-1 0 0,1-2-16 0,-2-1 0 16,0 1 0-16,0-3 0 0,-1 1 0 0,1-1 0 16,0 0 0-16,1-3 0 0,1-8-16 0,-1 9-16 15,-1-2 0-15,2-7 0 0,0 0 0 0,0 0 0 16,3 8 0-16,-3-8 0 0,0 0 64 0,0 0 16 16,0 0 0-16,0 0 0 0,0 0 192 0,0 0 32 0,8-2 16 15,2-1 0-15,-1-3-256 0,5 2-48 0,1 4-16 0,2-1 0 16,-1-1-176-16,3-4 0 0,-2 2 0 0,4 2 128 15,1 1-128-15,-1-1 0 0,1-3 0 0,1 4 0 16,0 7 0-16,0-4 0 0,-1-3 0 0,2 2 0 16,-2 3 0-16,2 2 0 0,-1-2 0 0,0 0 0 15,-2-1 0-15,2 0 0 0,-2 1 0 0,2-1 0 16,1 0 0-16,1-2 0 0,-3-2 0 0,0 2 0 16,-1 3 0-16,-2 2 0 0,-2-1 0 0,-2-1 0 15,-3-4 0-15,0 1 0 0,-3 1 0 0,0 1 128 16,-9-3-128-16,10-3 128 0,-3-1-128 0,-7 4 128 15,0 0-128-15,0 0 128 0,7-4-128 0,-7 4 128 16,0 0 32-16,0 0 0 0,0 0 0 0,0 0 0 16,0 0-160-16,0 0 0 0,0 0 0 0,0 0 128 0,0 0-128 0,0 0 0 15,0 0 144-15,-10-2-144 0,0-1 0 0,-1 1 144 16,0 0-144-16,-3 6 0 0,-2-1 0 0,1 0 0 16,-6 1-192-16,-1-2 48 0,-2-1 144 0,-1 1 0 15,-2 3 0-15,5-3 0 0,0-2 0 0,0 0-128 16,-1 2 128-16,0 0-128 0,1 3 128 0,1-5 0 15,1-4 0-15,3 3 0 0,-3 6 0 0,2-4 0 16,1 1 0-16,0-2 0 0,1-1 0 0,0 0 0 16,2 0 0-16,2-2 0 0,2 1 0 0,-2 0 0 15,2-1 0-15,2-1 0 0,-2 2 0 0,2-2 0 16,0 0 0-16,4 1 0 0,4 3 0 0,0 0 0 16,-10-6 0-16,4 1 0 0,6 5 0 0,0 0 0 0,0 0 0 0,0 0 0 15,-8-2 0-15,8 2 0 16,-5-7 0-16,5 7 0 0,0 0 0 0,0 0 0 0,-2-7 0 15,-2 1 0-15,4 6 0 0,0 0 144 0,-1-9-144 0,0 2 0 16,1 7 144-16,0-10-144 0,1 0 0 0,0 0 144 16,2-1-144-16,-1 1 0 0,0 1 144 0,2 0-144 15,0 0 128-15,0-5-128 0,-2-1 128 0,2 0-128 16,-1 0 128-16,2 0-128 0,-1-3 160 0,0-2-160 16,-1-2 144-16,2 0-144 0,-2 2 128 0,0-6-128 15,1-1 0-15,-1-1 128 0,1 0-128 0,-1 5 0 16,-1 3 0-16,1 2 0 0,3 2 0 0,-4 0 0 15,0 3 0-15,0 3 0 0,0 2 0 0,1 1 0 16,-2-1 0-16,-1 8 0 0,0 0 0 0,0 0 0 16,0 0-160-16,0 0 160 0,0 0 0 0,0 0-144 0,0 0 144 0,0 0-208 15,0 0 80-15,0 0 128 0,-6 9-256 0,2-1 64 16,4-8 0-16,0 0 16 16,0 0-240-16,-5 8-48 0,1-2-16 0,4-6 0 15,0 0-2016-15,0 0-416 0,-7-7-80 0</inkml:trace>
  <inkml:trace contextRef="#ctx0" brushRef="#br0" timeOffset="1586.533">16431 11181 13823 0,'-6'-10'608'0,"1"4"128"0,1 1-592 0,4 5-144 15,0 0 0-15,0 0 0 0,-5-8 1088 0,2 4 176 16,3 4 32-16,0 0 16 0,-3-6-736 0,3 6-128 16,0 0-48-16,0 0 0 0,0 0-32 0,0 0-16 0,0 0 0 0,0 0 0 15,0 0-112-15,0 0-32 0,0 0 0 0,-2 7 0 16,2-7 224-16,-3 8 32 0,-1 3 16 0,1 2 0 15,-1-1 128-15,0 1 32 0,0 2 0 0,-1 2 0 16,2-1-144-16,1 6-32 0,0 0 0 16,-2 1 0-16,2 2-144 0,0 3-16 0,0 2-16 0,-1 0 0 15,0-4 0-15,2 0 0 0,-1 0 0 0,1-2 0 16,-3 0-48-16,1-1-16 0,1 0 0 0,0 1 0 16,-4 3-32-16,2-4 0 0,-1-4 0 0,3-2 0 15,-2 3 16-15,3-2 0 0,0-2 0 0,1 0 0 16,0-4 32-16,-1-1 0 0,-1-1 0 0,2-1 0 15,0-2-48-15,0-7-16 0,0 0 0 0,5 9 0 16,0-1 48-16,-5-8 16 0,5 7 0 0,5-5 0 16,0 0 32-16,1-1 16 0,0 2 0 0,4-4 0 0,1-2-96 15,1 0-32-15,2 2 0 0,-1-2 0 0,1 0-160 0,1-1 128 16,-3 1-128-16,2 1 128 0,0 4-128 0,0-2 0 16,-1-1 0-16,1 0 0 0,-1 1 0 0,-1 0 0 15,1 1 0-15,-1 0 0 0,-1-3 0 0,1 2 128 16,1 1-128-16,-3 1 0 0,-1 0 0 0,1-1 0 15,-2-2 0-15,4 2 0 0,0 3 0 0,0-2 0 16,-2-1 0-16,1 1 0 0,-2 3 0 0,-2-3 0 16,-1-1 128-16,-1 0-128 0,-10-1 0 0,9 1 0 15,-9-1 0-15,0 0 0 0,0 0 0 0,0 0 0 16,0 0 128-16,0 0-128 0,0 0 0 0,0 0 0 16,0 0 144-16,0 0-144 0,0 0 144 0,-6 6-144 15,1-1 192-15,-5-3-192 0,0-1 208 0,0 1-64 16,-4-2-16-16,-1 1 0 0,-1 1-128 0,-1-1 0 0,1-1 0 15,-2 0 0-15,4 5 0 0,-1-1 0 0,0-3 0 0,-1 1 0 16,-5 0 0-16,1 2 0 0,1-3 0 0,0-1 0 16,0-1 0-16,0-2 0 0,-1 3 0 0,3 0 0 15,-3-2 0-15,1 0 128 0,1 0-128 0,0 0 0 16,0 0 0-16,-1 1 0 0,-1-1 128 0,2 0-128 16,2 0 0-16,-1 1 0 0,1 1 0 0,1 0 0 15,3-4 0-15,3 1 0 0,3 0 0 0,0-1 0 16,-2 1 0-16,1-2 0 0,3 0 0 0,-1 0 0 15,0 0 0-15,5 5 0 0,0 0 0 0,-3-8 128 16,-1-3-128-16,4 0 0 0,0 0 0 0,1-2 128 16,1 1-128-16,-1-2 0 0,1 0 0 0,0-1 128 0,2 1-128 15,1-1 0-15,-1-3 144 0,0 1-144 16,0-2 0-16,-1 2 128 0,1-1-128 0,4-2 0 0,1-1 128 16,-1 0-128-16,-2 0 128 0,0-1-128 0,2-1 0 0,1-2 128 15,1-4-128-15,0 4 0 0,-1 0 0 0,1-1 0 16,-3-1 0-16,2 6 128 0,0 4-128 0,-1 2 0 15,-2 1 0-15,2 0 0 0,-4-1 0 0,2 3 0 16,-1 2 0-16,-2-1 0 0,0 2 0 0,-1-1 0 16,-1 0 0-16,1 5 0 0,-2 5 0 0,0 0 0 15,0-8 0-15,0 3-128 0,0 5 128 0,0 0 0 16,0 0 0-16,0 0 0 0,0 0 0 0,0 0 0 16,0 0 0-16,0 0-128 0,0 0 128 0,0 0 0 15,0 0 0-15,0 0 0 0,0 0 0 0,0 0-128 16,-1-5 128-16,1 5 0 0,0 0 0 0,0 0 0 15,0 0 0-15,0 0-128 0,0 0 128 0,0 0 0 0,0 0 0 0,-2 7-128 16,2-7 128-16,-4 9 0 0,0 0 0 0,-1 2-128 16,-1 2 128-16,2 1 0 0,-1-2 0 0,-2 7 0 15,-1 4 0-15,-1 4-160 0,-2 2 160 0,0 3 0 16,0 4 0-16,-2 2 0 0,0 0 0 0,-1-2 0 16,-1-1 0-16,4-2 0 0,4 0 0 0,-2-3 0 15,-1-1 0-15,0-2 0 0,2-5 0 0,-1 4 0 16,0-1 0-16,1-2 0 0,3-1 0 0,-2-2 0 15,0-4 0-15,5 0 0 0,-1-2 0 0,2-1 0 16,1-4 128-16,0-9-128 0,0 0 0 0,5 11 0 16,-1-4 128-16,-4-7-128 0,0 0 0 0,0 0 144 15,12 2-16-15,-2-1 0 0,1-1 0 0,0-3 0 16,-3-2 0-16,6 0 0 0,2-2 0 0,3 2 0 0,2-2-128 0,2 1 0 16,1-2 0-16,0 1 0 0,0 2 0 0,2-1 0 15,-4 0 0-15,3-1 0 0,-3 0 0 16,2 1 0-16,-3 4 0 0,1-3 0 0,-1-2 0 0,-1 1 0 15,-2 3 0-15,1 1 0 0,0-1 0 0,-5 2 0 16,-5 0 0-16,2 1 0 0,2 0 0 0,1 2 0 16,-3 1 0-16,2 0 0 15,-2 1-256-15,-2 2-144 0,0 1-32 0,-4 0-10960 16,-5-7-2208-16</inkml:trace>
  <inkml:trace contextRef="#ctx0" brushRef="#br0" timeOffset="7816.616">14816 14288 2751 0,'0'0'256'0,"0"0"-256"0,-3-11 0 0,1 2 0 16,2 9 1920-16,-3-7 352 0,3 7 64 0,0 0 16 15,-3-8-1392-15,3 8-256 0,0 0-64 0,0 0-16 16,0 0-176-16,0 0-16 0,0 0-16 0,0 0 0 0,0 0-288 0,0 0-128 16,0 0 0-16,0 0 128 0,2 10-128 0,-1 2 128 15,2 4-128-15,0 3 128 0,1 3 128 0,-1 4 32 16,-2 6 0-16,2 4 0 0,1 1-32 0,-1 5 0 15,0 3 0-15,-1 5 0 0,-2 2 0 0,1 9-16 16,1 7 0-16,-2 3 0 0,-3 3-48 0,2 1-16 16,-3 0 0-16,1 5 0 0,-1 4-176 0,1-3 0 15,1-2 0-15,-4 0 0 0,1-5 128 0,0 3-128 16,-1 2 192-16,0-3-64 0,1-3 320 0,-1-3 48 16,1-4 16-16,-3 3 0 0,1 2 112 0,2-4 16 15,-1-3 16-15,1-6 0 0,-2-2-208 0,3-4-64 16,2-2 0-16,-2 1 0 0,-1-1-16 0,2-3-16 15,0-3 0-15,1-6 0 0,1-2-160 0,1-2-48 0,0-4 0 0,0 0 0 16,1-7 0-16,0 0 0 0,2-2 0 16,-1-2 0-1,-1-3-720-15,0-3-160 0,0-4-32 0,-1-1-10512 0</inkml:trace>
  <inkml:trace contextRef="#ctx0" brushRef="#br0" timeOffset="9258.261">12904 15183 22863 0,'0'0'1008'0,"-8"0"208"0,0 3-960 0,0 0-256 16,0-1 0-16,-3 1 0 0,-1 5 0 0,-3 1 0 0,-1 3 128 0,-5 0-128 16,-2 1 0-16,-1-1 176 0,-2-2-176 15,2 1 160-15,-5-1-16 0,2 0 0 16,1 0 0-16,0 1 0 0,-2 0 80 0,1-1 16 0,1-5 0 0,1 1 0 16,-2 1 112-16,2-3 32 0,0-2 0 0,-2-1 0 15,2 0-224-15,0 2-32 0,0-1-128 0,4-1 192 16,4-1-192-16,4 0 176 0,5-1-176 0,0 0 160 15,-1 1-160-15,2 1 0 0,7-1 144 0,0 0-144 16,0 0 192-16,-6 4-48 0,6-4 0 0,0 0 0 16,0 0-144-16,1 10 0 0,4-1 0 0,-2 0 128 15,-1 1-128-15,2 2 0 0,-2 2 0 0,1 2 0 16,0 3 0-16,3 2 0 0,2 1 0 0,-2 4 0 16,-1 4 0-16,-2 3 0 0,-3 3 0 0,0 2 0 0,0-1 0 0,0 3 0 15,-1 3 0-15,-4 0 0 0,0-5 0 0,-1-2 0 16,1-3 0-16,-1 0 0 0,-1 0 0 0,3-3 0 15,3-3 0-15,1-1 0 0,-2 1 192 0,2 0-64 16,1-2 0-16,0-4 0 0,-2-3 32 0,0-2 0 16,-2 0 0-16,4-3 0 0,3-2 48 0,5-1 16 15,2 1 0-15,2-1 0 0,0-1-48 0,3-3-16 16,1-5 0-16,2 1 0 0,1 2 32 0,1-1 16 16,2-2 0-16,-3-1 0 0,0-2-208 0,-2-2 0 15,2 0 0-15,-3 1-160 16,-5 2-1936-16,1-2-384 0,-1-1-80 0</inkml:trace>
  <inkml:trace contextRef="#ctx0" brushRef="#br0" timeOffset="9604.387">11522 16728 17215 0,'0'0'768'0,"0"0"144"0,0 0-720 0,0 0-192 0,0 0 0 0,0 0 0 16,10 2 368-16,0-1 32 0,-1-3 16 0,2 0 0 0,2 1 336 0,1-2 64 15,3-1 16-15,0 0 0 0,2-4 64 0,5 0 0 16,1 1 16-16,3 1 0 0,0-1-240 0,3 1-48 16,2-5-16-16,-1 8 0 0,-2 3-320 0,-2 0-64 15,0-4-16-15,-5 1 0 0,-1 2-208 0,-3 3 0 16,-2 0 128-16,0-2-128 0,-3-3 0 0,-2 4-256 16,-1 5 48-16,-1-2-7984 15,0-4-1600-15</inkml:trace>
  <inkml:trace contextRef="#ctx0" brushRef="#br0" timeOffset="9947.463">12316 16434 27695 0,'0'0'1216'0,"0"0"272"0,0 0-1184 0,0 0-304 0,8 6 0 0,0 1 0 16,-2 3 0-16,2 1 0 0,-4 0 0 0,1 4 0 16,-2 3 0-16,0 0 0 0,-3 2 0 0,-1 2 0 15,-3 4 0-15,0 0 0 0,0 1 0 0,1-1 0 16,-5 0 0-16,1 0 0 0,-2 0 0 0,2 1 0 16,-2-1 0-16,3-4 128 0,-3-3 16 0,3 0 0 15,2-2 48-15,2-3 16 0,1-5 0 0,2 1 0 16,1-2 176-16,3-2 48 0,2 2 0 0,4-3 0 15,2-5-48-15,5 1 0 0,2 1 0 0,3-2 0 16,-2-3-96-16,5-2-32 0,0-3 0 0,3 4 0 0,2 1-128 0,5-4-128 16,3-2 144-16,5 1-144 15,4-1-960-15,1 0-272 0,5 0-64 0,-2-3-12032 16</inkml:trace>
  <inkml:trace contextRef="#ctx0" brushRef="#br0" timeOffset="10778.395">16880 15461 2751 0,'0'0'128'0,"0"0"16"0,0 0-144 0,0 0 0 0,0 0 0 0,0 0 0 16,0 0 1824-16,0 0 336 0,0 0 64 0,0 0 16 15,0 0-1296-15,0 0-256 0,0 0-48 0,10 4-16 16,0-1 96-16,1-2 32 0,0-2 0 0,1 1 0 15,1 0-112-15,1-1 0 0,2-1-16 0,0-1 0 16,2-1-64-16,2 2-16 0,2 0 0 0,1 0 0 0,2 1 128 0,5 0 32 16,4 0 0-16,3 1 0 0,-1 0-288 15,3 1-48-15,4 2-16 0,0 0 0 0,-1-1-32 0,-5 2 0 16,2 0 0-16,-4-1 0 0,0-1-112 0,0-1-16 16,2 1-16-16,-7 0 0 0,-1-1-176 0,-6-1 0 15,0-2 144-15,-3 1-144 16,1 1-960-16,-5-1-256 0,-4-3-48 0,-2 0-16 0</inkml:trace>
  <inkml:trace contextRef="#ctx0" brushRef="#br0" timeOffset="11573.201">17485 14954 5519 0,'0'0'496'15,"0"0"-496"-15,0 0 0 0,0 0 0 0,1-9 1728 0,-1 9 240 16,0 0 48-16,0 0 16 0,0 0-1040 0,0 0-208 16,-1-7-32-16,1 7-16 0,0 0-352 0,0 0-64 15,0 0 0-15,0 0-16 0,0 0-64 0,-7 6-16 16,2 0 0-16,5-6 0 0,0 0 144 0,0 0 16 15,0 0 16-15,-4 7 0 0,4-7 64 0,0 0 16 16,0 0 0-16,0 0 0 0,0 0 64 0,0 0 16 16,0 0 0-16,5 6 0 0,-5-6 48 0,9 6 16 15,-1-3 0-15,0-2 0 0,2-2-112 0,1 1-32 16,1-1 0-16,0-1 0 0,1-1-96 0,1-1 0 16,2 0-16-16,2 1 0 0,-3 2-128 0,-1-3-32 0,-1 0 0 15,1-1 0-15,0 2-32 0,-3 1-16 0,-11 2 0 0,11 0 0 16,-3-1-160-16,-8 1 0 0,0 0 144 0,0 0-144 15,0 0 0-15,0 0 0 0,0 0 0 0,0 0-128 16,6 10 128-16,-2 0 0 0,-3 1 0 0,-2 1 0 16,-7 1 0-16,3 3 0 0,1 3-128 0,-3 3 128 15,-1-1 0-15,-2 3 0 0,1 3 0 0,-1 3-128 16,-2 6 128-16,2 0 0 0,3 2 0 0,0 3-128 16,-1 1 128-16,0-1 0 0,-1-3 0 0,-1 1 0 15,2-3 0-15,-1 1 0 0,2 3 0 0,-2-5 0 16,3-4 0-16,2-1 0 0,0 2 0 0,0-3 0 15,1 0 0-15,2-2 0 0,-1-2 0 0,1 0 0 0,1-1 0 16,0 0 0-16,1-3 0 0,2-1 128 0,0-1-128 16,1-2 0-16,-1 0 128 0,2-2-128 0,-1-2 0 0,0-1 144 15,1 1-144-15,-1-4 0 0,0 0 176 0,-4-9-176 16,0 0 160-16,6 10-160 0,-6-10 256 16,4 9-64-16,-4 0 0 0,0-9 0 0,0 0 176 0,0 0 16 15,0 0 16-15,-5 5 0 0,-3-3 48 0,0-3 0 16,0 1 0-16,-3 1 0 0,-3 3-240 0,-1 0-32 15,-3 2-16-15,-1-1 0 0,-3 0-32 0,-2 1 0 16,0 3 0-16,0 0 0 0,-3 1-128 0,0-2-176 16,-1 1 48-16,4 1 0 15,7 0-1280-15,0-1-240 0,2-1-48 0,2-3-11680 0</inkml:trace>
  <inkml:trace contextRef="#ctx0" brushRef="#br0" timeOffset="11912.56">17983 16329 35823 0,'0'0'1584'0,"0"0"336"0,0 0-1536 0,-2 11-384 0,2-11 0 0,-3 14 0 15,1 1 0-15,-3 3-160 0,1 3 16 0,-2 0 0 16,-2 2 144-16,0 1-192 0,-3-1 192 0,-1 6-192 16,-1 0 192-16,-2 3 0 0,-1 0 0 0,1-1 0 15,2 0 0-15,0-3 0 0,-5 1 0 0,6-5 0 0,2-3 128 16,5-2-128-16,4-1 128 0,2-2-128 0,1-4 176 0,5 1-48 16,3-2 0-16,4-2 0 0,4-4 96 0,2-1 16 15,4-3 0-15,3 0 0 0,1 2-240 0,2-4 176 16,2-3-176-16,3-1 160 0,0-1-352 15,2 0-64-15,0 1 0 0,1-1-16 16,0-4-1888-16,-6 0-368 0,-4-1-80 16</inkml:trace>
  <inkml:trace contextRef="#ctx0" brushRef="#br0" timeOffset="15054.936">12934 15160 15775 0,'0'0'704'0,"0"0"128"0,0 0-656 0,0 0-176 15,0 0 0-15,0 0 0 0,0 0 416 0,0 0 48 16,0 0 16-16,-6-3 0 0,-1 1 112 0,-1 0 32 16,-1-3 0-16,-4 4 0 0,0 3-144 0,-2 1-32 15,-4 0 0-15,-4-2 0 0,-2 1 112 0,-3 1 16 16,-1 1 0-16,-1 1 0 0,0-4-160 0,-1 5-32 15,2-1 0-15,-1 1 0 0,-1-1-80 0,4 1-32 16,-3-3 0-16,0 3 0 0,-1-1-16 0,0 1-16 16,1-5 0-16,0 1 0 0,2 2-112 0,1-1 0 15,4-2-128-15,5 1 192 0,4-2-64 0,2 1-128 0,-1 1 176 16,4 0-176-16,-2-3 176 0,3 0-176 0,2 0 160 0,6 1-160 16,0 0 192-16,0 0-64 0,0 0-128 0,0 0 192 15,0 0-48-15,0 0-16 0,0 0 0 0,-1 8 0 16,1-8-128-16,0 0 0 0,4 11 144 0,0 1-144 15,1 0 0-15,-1 2 0 0,3 2 0 0,-1 0 0 16,-1 5 0-16,-1 1 0 0,2 0 0 0,-3 3 0 16,-3 0 0-16,0 2 0 0,-1 2 0 0,1 1 0 15,1-1 0-15,0 3 0 0,0 3 0 0,-1 0 0 16,-1-1 0-16,2 2 0 0,1 1 0 0,1 0 0 16,-2 2 0-16,-1-2 0 0,-2-1 0 0,-2-2 0 15,-2-2 0-15,1-2 0 0,2-2 0 0,-1 0 0 0,-1-1 0 0,0-1 0 16,0 0 0-16,1-4 128 0,-2-4-128 0,1 1 176 15,-1 0-176-15,0-3 192 0,-1-3 112 0,2-1 16 16,0-2 16-16,2 1 0 0,1-1-48 0,1-1-16 16,-2-2 0-16,0-2 0 0,3-5-96 0,0 0-32 15,0 0 0-15,-2 9 0 0,2-9-144 0,0 0 128 16,0 0-128-16,0 0 128 0,1 9-128 0,-1-9 192 16,0 0-192-16,9 5 192 0,2 0-64 0,-2-3-128 15,2-2 192-15,2 3-64 0,2-2-128 0,-3 0 128 16,0-1-128-16,4 0 128 0,3 0-128 0,1 0 0 15,2 0 144-15,2-1-144 0,-5 0 128 0,2-1-128 16,0-1 128-16,-2 2-128 16,0 2-832-16,-1-1-224 0,0-1-48 0</inkml:trace>
  <inkml:trace contextRef="#ctx0" brushRef="#br0" timeOffset="15868.154">17128 15036 14735 0,'0'0'1312'0,"0"0"-1056"0,0 0-256 0,0 0 0 16,0 0 1024-16,4-7 160 0,3 2 32 0,2-1 0 15,4 0-544-15,2-2-96 0,4-1-32 0,5-1 0 0,1-2 16 0,7 0 0 16,4 0 0-16,1 1 0 0,2-3 0 0,-2 2 0 16,-2-1 0-16,-1-1 0 0,-2 2-32 0,-3 3 0 15,-1 1 0-15,-4 2 0 0,-1 2-304 0,-2 2-64 16,-4 5-16-16,-3 1 0 0,-2 1-144 0,-1 0 0 16,-1 4 0-16,-2 4 0 0,-1 5 0 0,-4 2 0 15,-3 2 0-15,-3 4 0 0,1 5 0 16,-7-2 0-16,-4 7 144 0,0 2-16 0,2 5 80 0,-3 4 32 15,-3 4 0-15,0 2 0 0,0 3 80 0,-1 0 0 16,-1-4 16-16,0 0 0 0,2 1-96 0,2 0-32 16,1 0 0-16,2-1 0 0,1-4 0 0,2 0 0 15,1-5 0-15,3-3 0 0,1-6-32 0,1-3-16 0,1-4 0 16,1 0 0-16,-1-1-16 0,0-2 0 0,2-1 0 0,3-1 0 31,-1-1-1296-31,3-2-256 0,0 3-48 0,0-9-16 0</inkml:trace>
  <inkml:trace contextRef="#ctx0" brushRef="#br0" timeOffset="26933.029">10896 15972 13695 0,'17'3'608'0,"-2"1"128"0,4-2-592 0,4 0-144 0,1-2 0 0,3 0 0 15,2 0 320-15,3-1 16 0,1-2 16 0,7-1 0 16,0-1 240-16,5-2 48 0,3 1 16 0,4-2 0 15,2-1 64-15,2-1 16 0,-1-1 0 0,5 0 0 16,3 0-112-16,6-1-32 0,1 1 0 0,3-1 0 16,1-2-336-16,-1 0-80 0,4-2-16 0,5 3 0 15,2-5-160-15,2 7 0 0,-3 4 144 0,6-5-144 16,6-5 0-16,1 4 0 0,-2-1 0 0,1 3 0 16,2 1 0-16,0-1 128 0,2-1-128 0,1 1 0 15,1 3 0-15,4-2 0 0,3 2 0 0,-1-1 128 16,-1 0-128-16,3 0 0 0,4 1 0 0,-3 0 128 0,-3 1-128 15,3-1 192-15,3 0-64 0,-2 2 0 0,-3-3 112 0,5 0 16 16,4-1 16-16,-6 0 0 0,-3 1 16 0,4 1 0 16,7-3 0-16,-4 2 0 0,-5 3-96 0,5-1 0 15,1-1-16-15,0 1 0 0,-8 2-176 0,3-1 128 16,3 2-128-16,-1 0 128 0,-5 0-128 0,2-1 0 16,0-2 0-16,-2-1 128 0,-5 0-128 0,1-1 0 15,1 0 0-15,0 0 0 0,-9 2 0 0,-3-1 0 16,-2 0 0-16,-1 2 0 0,-6-1 0 0,-2 0 0 15,-6 0 0-15,-4 0 0 0,0 0 0 0,-4 3 0 16,3 1 0-16,-8 1 0 16,-9-1-704-16,-7 0-160 0,-4-2-32 0</inkml:trace>
  <inkml:trace contextRef="#ctx0" brushRef="#br0" timeOffset="28104.459">14970 15473 15135 0,'-8'10'672'0,"2"-4"144"0,-2 3-656 0,4-1-160 16,-1 1 0-16,-1-3 0 0,-2 1 256 0,1-3 0 0,7-4 16 0,-9 3 0 15,0 0 624-15,1-3 128 0,2-1 32 0,-1-2 0 16,-1 3-160-16,2-3-48 0,6 3 0 15,-8-8 0-15,3 0-64 0,-1-1-16 0,4-1 0 0,2-1 0 16,1-3-160-16,1-1-32 0,2 1-16 0,1 1 0 16,6-2-272-16,-2 3-48 0,1 1-16 0,2 1 0 15,-2 2-224-15,3 1 0 0,1 2 0 0,-1 1 0 16,1 3 0-16,-1 6 0 0,-1 3 0 0,2 4 0 16,-2 2 0-16,0 2 0 0,2 3 0 0,-6 2 0 15,0 1 0-15,-2 1 0 0,-4 0 0 0,-3 2 0 16,-1 2 0-16,-3-1 0 0,-1 0 0 0,-3-1 0 0,-2-3 0 0,-4-3 144 15,-1 3-144-15,1-6 128 0,0-5 128 16,-2-2 32-16,-4-3 0 0,1-2 0 0,1-2 272 16,2-4 48-16,-1-2 16 0,2-2 0 0,-1-2-144 0,3-2-32 15,1-4 0-15,2-3 0 0,2 0-144 0,1-3-48 16,1 1 0-16,4-1 0 0,-1-1-64 0,2 3-32 16,2 0 0-16,2 3 0 0,2-1-160 0,2 2 128 15,5 0-128-15,0 2 128 0,2 4-128 0,3 1 0 16,4 0-192-16,-2 3 192 0,2 3-192 0,-1 5 192 15,3 0-160-15,-3 4 160 0,0 0-144 0,-3 3 144 16,0 2-128-16,-3 1 128 0,-2 1 0 0,-7 2-160 16,-3 1 160-16,-3 3 0 0,-1 1-288 0,-8 0 48 15,-5 1 16-15,-2-3 0 0,-4-3 224 0,-1-3-192 16,-2-2 192-16,0-2-192 0,-2-2 192 0,0-4 256 0,2-1-48 16,-3-3-16-16,1-1 352 0,1-1 64 0,0-7 16 0,0-1 0 15,2-3-48-15,4-2-16 0,3-3 0 0,4 0 0 16,3-1-64-16,1-2-16 0,5 1 0 0,5-3 0 15,7 1-352-15,3-2-128 0,2-1 0 0,4 1 144 16,2 5-144-16,4 0 0 0,3 0 0 0,1 4 0 16,2 2-224-16,3 3 80 0,0 2 16 0,0 1 0 15,1 2 128-15,0 4 0 0,-2 3-144 0,-2 5 144 16,-4 3 0-16,-3 3-176 0,-3 1 176 0,-7 4-128 16,-3 1-128-16,-5 3-32 0,-4 2 0 0,-4 2 0 15,-7 3-160 1,-4-2-48-16,-4-2 0 0,-2-2 0 0,-5-1 256 0,-1-1 48 0,2-2 16 0,-2-2 0 15,2-2 176-15,1-3 128 0,-1-3-128 0,3-5 176 16,-3-3 80-16,5-3 32 0,-2-4 0 0,4 0 0 0,1 2 32 0,3-4 16 16,3-3 0-16,3-2 0 0,4-3-16 15,4 0 0-15,1-1 0 0,4 1 0 0,0-1-320 0,5 1 0 16,3-1 0-16,4 2 128 0,2 4-128 0,3 1-128 16,0 1 128-16,3 5-192 0,-1 3 192 0,0 2-208 15,-1 3 80-15,-1 5 128 0,-3 1-192 0,-4 4 192 16,-3 3-160-16,-3 3 160 0,-2-2-160 0,-4 3 160 15,-4 1-160-15,-5 0 160 0,-3 1-160 0,-5-3 160 16,-2-6-160-16,-3 0 160 0,-3-3 0 0,0-3 0 16,0-1 0-16,-1-4 160 0,0-2 96 0,-2-3 0 15,0-2 16-15,1-3 0 0,-1-3-48 0,1-3-16 0,0-2 0 16,-2 1 0 0,0 2-992-16,1-1-208 0,5-1-32 0</inkml:trace>
  <inkml:trace contextRef="#ctx0" brushRef="#br0" timeOffset="30403.136">24274 11880 18015 0,'0'0'800'0,"0"0"160"0,1-5-768 0,-1 5-192 15,0 0 0-15,0 0 0 0,0 0 160 0,4-8-16 16,-4 8 0-16,0 0 0 0,0 0 640 0,2-7 128 16,-1 1 32-16,-1 6 0 0,0 0 208 0,0 0 32 15,0 0 16-15,0 0 0 0,-7-2-304 0,7 2-48 16,-9 0-16-16,-2 1 0 0,0 0-304 0,-5 2-64 16,1 1-16-16,-3 2 0 0,-4 2 0 0,0-2-16 15,0 2 0-15,0 4 0 0,0 1-64 0,0 2-16 16,1-3 0-16,0 2 0 0,2 0-32 0,-1 3 0 15,1 0 0-15,-1 3 0 0,5 0-32 0,-2 2-16 0,1 4 0 16,-1 1 0-16,2 2-64 0,0 3-16 0,-2 1 0 0,2 1 0 16,-1 2-32-16,2-1-16 0,0-1 0 0,3-1 0 15,2-2 112-15,3 3 0 0,0 0 16 0,2-2 0 16,2-2-80-16,3-1-32 0,3 3 0 0,0-1 0 16,2-1-160-16,0-4 128 0,3 0-128 0,1-1 128 15,0-3 48-15,1 0 0 0,1-7 0 0,1 0 0 16,1 1-32-16,3-3 0 0,0-2 0 0,3-5 0 15,1-2-16-15,3-2 0 0,1 0 0 0,1-3 0 16,1-2 0-16,3-4-128 0,-2 0 192 0,4-2-64 16,3-1-128-16,-2-2 160 0,0 0-160 0,-1-1 160 15,-2-3-160-15,0-1 0 0,-1-2 0 0,0 0 128 0,1-1-128 0,1-3 0 16,0-6 144-16,-5 1-144 0,-4 3 128 16,5-1-128-16,0-1 128 0,-2-1-128 0,-4 1 128 0,-2-2-128 15,-5 0 128-15,-2-1-128 0,-3-3 176 0,-3-1-48 16,-2-5 0-16,-1 1 0 0,-3-2 64 0,-3 1 16 15,-2-1 0-15,-2 5 0 0,-3 4 96 0,0 2 16 16,-1 3 0-16,-3 1 0 0,-2 5 0 0,0 1 0 16,-2 2 0-16,0 1 0 0,-3 3-128 0,1 2 0 15,-2 3-16-15,-1 4 0 0,-4 1-48 0,5-1-128 16,-1 1 192-16,1 5-64 0,-5 3-128 0,2-2 0 16,0 1 0-16,-2 2 0 0,0 3-128 0,4-1 128 15,0 1-160-15,3-2 160 16,4-2-512-16,4 1-16 0,4-1 0 0,8-5 0 15,0 0-2352-15,0 0-480 0,0 0-96 0,19-2 0 0</inkml:trace>
  <inkml:trace contextRef="#ctx0" brushRef="#br0" timeOffset="31633.013">21103 8940 23039 0,'0'0'2048'0,"0"0"-1648"16,10-5-400-16,-1-5 0 0,-2 1 256 0,0 0-48 16,-7 9 0-16,6-9 0 0,-2 0-208 0,-4 9 0 15,0 0 0-15,5-6 0 0,-5 6 176 0,5-9 32 16,-5 9 16-16,2-8 0 0,-2 8 368 0,-1-10 80 15,1 10 16-15,0 0 0 0,-4-9 64 0,-1 3 16 16,5 6 0-16,-11-5 0 0,0 2-336 0,0 0-64 0,-1-2-16 16,-1 5 0-16,-3 8-176 0,-1-4-48 0,-3-1 0 0,-1 1 0 15,0 2-128-15,-4 2 192 0,-1 3-192 16,1-1 192-16,3-2-64 0,1 3 0 0,1 2 0 16,-4 0 0-16,2 3-128 0,-1 0 192 0,-1 2-192 0,0 3 192 15,1 2-64-15,-4 1-128 0,1 1 192 0,1 2-64 16,-3 0 48-16,0 2 0 0,-2 1 0 0,0 0 0 15,1-1 16-15,0 1 0 0,3-1 0 0,-1 1 0 16,2 1 0-16,4-1 0 0,4-2 0 0,3 3 0 16,2 3-48-16,4-1 0 0,1 0 0 0,4-1 0 15,3 0 16-15,4-3 0 0,1-3 0 0,2 0 0 16,3-3 0-16,3-1 0 0,0-1 0 0,6 0 0 16,2-1 128-16,2-1 32 0,-1-3 0 0,6 0 0 0,7-2 64 15,2 0 0-15,1-2 16 0,2-1 0 0,0-2-160 16,1-1-48-16,2-2 0 0,4-3 0 0,1-2-64 0,0-3-128 15,0-4 176-15,-1 1-176 0,-2 0 192 0,0-3-64 16,-4-4 0-16,0 0-128 0,-3-1 0 0,-2-1 0 16,-2-2 0-16,4-2 0 0,1-4 144 0,-3 2-144 15,-8 2 0-15,0-2 144 0,-3 1-144 0,-3-4 160 16,-4-2-160-16,-2 1 160 0,-2 0-32 0,-1-4-128 16,-5-5 192-16,0 1-64 0,-1 2 80 0,-1 1 16 15,-2 2 0-15,-1-2 0 0,-2-5-48 0,0 3-16 16,-1 1 0-16,-1-2 0 0,-1-2-160 0,-2-1 0 15,1 0 144-15,-3 3-144 0,-2-1 0 0,-1 2 128 0,-3-5-128 16,-2 8 0-16,-4 8 256 0,-3 0-32 16,-3 0 0-16,-1 3 0 0,-3 3-64 0,-3 4-16 0,-3 4 0 15,0-1 0-15,-3-1-144 0,0 3 0 0,0 0-160 0,0 2 160 16,-2-2-128-16,1 4 128 0,-3 7 0 0,2-1-144 16,2-1-112-16,1 3-32 0,-2-1 0 15,3 3 0 1,3 0-1312-16,5 3-256 0,-1 4-48 0,4 2-9728 0,1-2-1936 0</inkml:trace>
  <inkml:trace contextRef="#ctx0" brushRef="#br0" timeOffset="34651.892">16814 12607 15663 0,'-9'-4'1392'0,"3"1"-1120"0,6 3-272 0,-6-6 0 16,2-2 400-16,2 0 32 0,-2-2 0 0,4 5 0 16,0 5 16-16,0 0 0 0,0 0 0 0,0 0 0 15,4-5-128-15,-4 5 0 0,0 0-16 0,0 0 0 16,8-2-112-16,-8 2 0 0,10 2-16 0,2 2 0 15,-2 2-16-15,-1 0 0 0,-9-6 0 0,9 12 0 16,-3 5-32-16,2 4-128 0,-1 2 192 0,0 7-64 16,1 1-128-16,0 4 0 0,0-4 0 0,-1 2 128 0,0 0-128 15,1 4 0-15,0 0 0 0,2 3 0 0,0-1 0 0,2 0 0 16,3-2 0-16,-1 1 0 0,1 0 0 0,3-2 0 16,1-4 0-16,1 0 0 0,2-1 0 0,4-1 0 15,1-5 0-15,1 0 0 0,-1 1 128 0,5-1-128 16,4-2 128-16,3-2-128 0,1-3 208 0,0-2-32 15,3 1-16-15,-2-1 0 0,0-1 16 0,1 1 0 16,1-3 0-16,6 0 0 0,1-3 0 0,4 2 0 16,0 1 0-16,-1-3 0 0,-1-3-48 0,-3-3 0 15,2 1 0-15,0-4 0 0,1 2-128 0,1-2 160 16,4-2-160-16,-3 0 160 0,-2-1-160 0,-3 0 0 16,1-4 144-16,-3-2-144 0,0-3 128 0,8 3-128 15,6 1 128-15,-3-1-128 0,-3 1 0 0,-4 1 0 0,-3 4 0 16,-2 0 128-16,-2-2-128 0,0 6 0 0,0 4 0 0,3 2 0 15,1 0 0-15,-2 1 0 0,-4 5 0 16,-4 0 0-16,-2 0 0 0,-3 3 0 0,-6 1 0 0,3 1 0 16,0-3 0-16,-3 0 0 0,-1 1 0 0,-5-1 0 15,-4 2 0-15,-2-3 192 0,1-2-64 0,-1 2 0 16,2-1 112-16,-4-1 16 0,-2-2 16 0,-1 1 0 16,-4-2 112-16,2-1 32 0,0-3 0 0,-2 0 0 15,-6-6-144-15,7 5-16 0,-3 1-16 0,-4-6 0 16,10-1-112-16,-3-2-128 0,-1-2 176 0,3 0-176 15,3-3 448-15,-2 0-32 0,-1 1 0 0,2-3 0 16,3-2-48-16,-1-2-16 0,1-1 0 0,1 0 0 0,0-1-352 0,1 3 0 16,-1 0 0-16,6 1 128 0,0 1-128 0,3 1 0 15,-3 1 0-15,2 3 0 0,-1 4 0 0,3 1 0 16,0 2-144-16,2 3 144 0,3-2 0 0,-1 2-144 16,-1 2 144-16,2 0 0 0,-3 2-144 0,1 1 144 15,-1-4 0-15,3 3-144 0,-2 1 144 0,2-2 0 16,1 0 0-16,0-4 0 0,-2 1 0 0,6-2 0 15,6 0 0-15,0-2 0 0,0-5 0 0,1-4 176 16,-1-1-176-16,3-6 192 0,-2-3-64 0,4-4 0 16,1-5 0-16,3 2 0 0,2 0 144 0,0-1 32 15,-2-5 0-15,-1-1 0 0,-3-1 272 0,0-2 48 16,2-1 16-16,-4-2 0 0,-5-4-64 0,5 5-16 16,2 5 0-16,-4 3 0 0,-7 1-384 0,-2 5-176 0,-3 4 160 15,-4 3-160-15,-4 4 0 0,-2 0-320 0,-1-2 64 0,-4 5 0 31,-4 4-1152-31,1 2-240 0,-2 2-32 0,-1 1-8256 0,-1-1-1648 0</inkml:trace>
  <inkml:trace contextRef="#ctx0" brushRef="#br0" timeOffset="36035.885">20421 14456 21183 0,'0'0'1888'0,"-7"-7"-1504"15,3-1-384-15,1 2 0 0,-2-1 736 0,1 1 80 16,-2 1 16-16,1 0 0 0,-3 1-464 0,1 2-96 16,-1 1-16-16,-2 3 0 0,-3 1-64 0,1 4 0 15,-3 4-16-15,1 4 0 0,-1 1-176 0,-2 2 192 16,2 2-192-16,-2 3 192 0,1-2-48 0,0 0 0 0,2-2 0 0,5-1 0 15,4-1-144-15,3-2 192 0,-2 0-192 0,4-1 192 16,5-4-192-16,-1-1 0 0,6-4 144 0,-1-1-144 16,2-1 352-16,3-3 0 0,1-6 0 0,3-2 0 15,1-3 368-15,3-3 80 0,-1-1 16 16,0-2 0-16,-1 0-496 0,-3-2-112 0,-2 0-16 0,1 1 0 16,-4-2-192-16,-2 0 176 0,-5-1-176 0,-1 0 160 15,-4-1 0-15,0 1 0 0,-5 1 0 0,1 3 0 16,-3-2 16-16,1 2 0 0,-1 1 0 0,1 5 0 15,1 3 16-15,3 3 0 0,2 1 0 0,0 4 0 16,0 0-192-16,0 0 0 0,11-7 0 0,-2 3 0 16,-1 0 0-16,7 0-176 0,4 1 176 0,6 0-192 0,-2 1 192 15,2 1-128-15,1 0 128 0,0 1-128 0,-2 1 128 0,-1 0 0 16,2-1 0-16,0-1-128 0,-2 2 128 16,-1-1 0-16,1 0 0 0,-3 2 0 0,-2 1 0 15,-2-1 0-15,-5 1 0 0,1 0 0 0,-2 1 0 0,-2 0 0 16,-8-4 0-16,0 0 0 0,4 9 0 0,-3 0 0 15,-1-9 0-15,-5 14 0 0,-2 4 0 0,-3-1 0 16,-3-1 0-16,1 1-128 0,-1 3 128 0,4 2 0 16,-4 1 0-16,4 0-128 0,0-4 128 0,0-2 0 15,5 0 0-15,1-2-128 0,-2-3 128 0,5-1 0 16,0-11-144-16,5 9 144 0,1-2 0 0,2-3 0 16,0 0 0-16,4-4 0 0,1-6 0 0,3-2 0 15,3 1 0-15,2-2 0 0,1-4 0 0,-3-5 0 0,-2-2 0 16,4 2 0-16,3 1 0 0,-2-2 0 0,-2-2 144 15,-1-2-144-15,1 0 0 0,0 0 128 0,-3 1-128 0,-2-2 0 16,-3-2 176-16,-1-3-48 0,-1 1 0 0,-1-1 0 16,-1-8 32-16,-2 1 0 0,1-2 0 0,-5 0 0 15,0 3 0-15,0 3 0 0,1 8 0 0,-2 6 0 16,-1 7-160-16,-1 6 0 0,1 5 0 0,0 0 0 16,0 0 0-16,-5 13 0 0,0 5-144 0,-2 1 144 15,2 2-128-15,-2 1 128 0,-2 0-192 0,2 1 192 16,0 5-128-16,-1-3 128 0,-1-1 0 0,3 0 0 15,3-1 0-15,-2-1 0 0,2 0 0 0,-2 0 0 16,3-4 0-16,2 0 0 0,2-3 0 0,2 0 0 16,-3-3 0-16,3-2 0 0,3-3 0 0,-7-7 0 15,9 7 0-15,2-4 0 0,-1-2 0 0,2-1 0 0,1-1 304 16,0-1-48-16,0-1 0 0,2-1 0 0,0-3-112 16,1 1-16-16,1 3-128 0,-1-1 192 0,2-1-192 0,0 1 128 15,-2-1-128-15,0 1 0 0,-1 1 0 0,-3 0 0 16,-2 2 0-16,-1-2 0 0,3 0 0 0,0 2 0 15,-3 2 0-15,0-2 0 0,-2 0 0 0,-7 1 0 16,9-2 0-16,-9 2 0 0,0 0 0 0,0 0-128 16,0 0 128-16,0 0-208 0,0 0 16 0,0 0 0 15,-3 9 0-15,-5-2 0 0,0-2 192 0,-4 4 0 16,-2 1 0-16,4-2 0 0,10-8 0 0,-8 9 0 16,-3-1 0-16,0 2 0 0,0 0 0 0,-1 0 0 15,0-1 0-15,1 3 0 0,0 3 0 0,1 1 0 0,0-3-128 16,2-1 128-16,1 1 0 0,1 0 0 0,1 0 0 15,1-4-144-15,0 1 144 0,3-2 0 16,2 0 0-16,-1-8 0 0,0 0 0 0,9 5-128 0,1-1 128 0,0-2 0 16,0-2 0-16,1-1 0 0,1-4 0 0,1 0 0 15,2-5 208-15,-2 0-16 0,-5-1-16 0,7-3 0 16,6-3-176-16,-1 0 192 0,1-2-192 0,1 0 192 16,1-1-192-16,1-4 0 0,-2-2 144 0,0 0-144 15,-4 1 192-15,0-1-48 0,-3-5 0 0,0 0 0 16,-1-2-144-16,-1-2 0 0,-1-2 0 0,-2-6 0 15,-2-7 128-15,-4 2 0 0,-1 4 0 0,0 6 0 16,-2 5-128-16,0 8 0 0,0 6 0 0,-1 7 0 16,-2 2 128-16,2 10 64 0,-6-2 0 0,6 2 0 15,-9 9-192-15,0 6 0 0,-1 7 0 0,0 5 0 16,0 1-176-16,1 6 48 0,0 6 0 0,2 2 0 16,0 1 128-16,0 1 0 0,0-1 0 0,0 2-128 0,3 1 128 0,0 1 0 15,1-1 0-15,2-4 0 0,-2-4 0 0,3-2 0 16,0-1 0-16,2-4 0 15,0-5-1440-15,0-1-304 0,2-2-64 0,0-4-7984 16,1-1-1600-16</inkml:trace>
  <inkml:trace contextRef="#ctx0" brushRef="#br0" timeOffset="36486.712">22981 14217 31727 0,'-2'-17'1408'0,"0"5"288"0,1-2-1360 0,0-1-336 0,-1-1 0 0,-2-2 0 15,-1-3 0-15,1 2 0 0,-5-1 0 0,2 2 0 16,-1 3 144-16,-3 0 64 0,-3 2 16 0,-3 3 0 0,0 6 32 0,-4 3 0 16,-4 1 0-16,-2 5 0 0,-5 5 64 0,1 6 32 15,2 5 0-15,-1 3 0 0,-1 3 64 0,0 4 16 16,2 0 0-16,1 4 0 0,-1 2-160 0,2 4-16 15,0 3-16-15,2 0 0 0,0 0-112 0,0 1-128 16,2 1 176-16,4-4-176 0,0-4 128 0,3-1-128 16,2-2 0-16,5 0 0 0,5-3 128 0,0-2-128 15,-1-1 0-15,3-3 0 16,6-3-352-16,1-3-176 0,-1-6-48 0,3 1 0 16,-2-2-2320-16,4-2-480 0,-3-5-80 0,-6-6-32 0</inkml:trace>
  <inkml:trace contextRef="#ctx0" brushRef="#br0" timeOffset="36969.355">22195 14572 17503 0,'0'0'1552'0,"0"0"-1232"0,0 0-320 0,0 0 0 16,0 0 3952-16,14-5 720 0,2 1 160 0,5 1 32 16,1-2-4064-16,7 2-800 0,4 0-176 0,3-1-16 15,1-2 192-15,2 0 0 0,1 1 0 0,2-1 0 16,-3 1 0-16,0-1 0 0,-2 0 0 0,6-1 0 15,3 3 0-15,-6 2 0 0,-2 0 0 0,-3 1 0 16,-1 1 0-16,-4-2 0 0,-6 2 0 0,-2 2 0 16,-3 2 0-16,-4 0 0 0,-3 2 0 0,-1 1 0 15,0 4 0-15,-5 1 0 0,-4-1 0 0,-2 4 0 16,-1 1-144-16,-2 1 144 0,-1-2-128 0,-3 2 128 16,0-3 0-16,-2 1 0 0,1 0 0 0,-3-2 128 0,0-2 160 0,0-1 32 15,2-2 16-15,0 0 0 0,1-1 144 16,8-7 32-16,0 0 0 0,0 0 0 0,0 0-176 0,0 0-16 15,0 0-16-15,0 0 0 0,4-7 0 16,5-1 0-16,-1-3 0 0,4 0 0 0,2-2-80 0,3 0-16 16,0-2 0-16,2 1 0 0,1 2-208 0,1 0 0 15,1-1 128-15,0 3-128 0,-3 2 0 0,-2 4 0 16,0 1 0-16,-2 2 0 0,0 1 0 0,-1 2 0 16,-1 4 0-16,-1 1 0 0,-4 2 0 0,0 1-128 15,-1 1 128-15,0 1 0 0,-3 3 0 0,0 3 0 16,1-3 128-16,0 1-128 0,-1-3 128 0,1 1-128 15,2 0 0-15,3-1 144 0,2-5-144 0,3 0 128 0,2-1-128 0,5-4 128 16,-1 0 112-16,4-1 16 0,-1 1 0 0,6-2 0 16,3-2-48-16,1 0 0 0,1-4 0 0,4 4 0 15,1 2-208-15,-2 1-160 0,-4 1 32 0,-2 0 0 32,-4 0-1472-32,-2 2-272 0,-6 2-64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7:29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10097 19007 0,'0'0'832'0,"0"0"192"0,-6-7-832 0,6 7-192 0,0 0 0 0,0 0 0 15,0 0 0-15,0 0 0 0,0 0 128 0,0 0-128 16,10 2 0-16,-10-2 0 0,8-2-144 0,3 5 144 16,2 1 0-16,1 0 0 0,-3 2 0 0,3-2 0 15,0 2 0-15,1-1 256 0,1 1-48 0,2-1-16 16,3 0 192-16,2-1 16 0,2 1 16 0,4-1 0 16,2 0 160-16,3 0 48 0,5-2 0 0,4-2 0 15,4-1 144-15,5 0 48 0,-3 1 0 0,3-1 0 0,-1-3-64 16,3 2-16-16,4 0 0 0,0 0 0 15,3-1-224-15,-2 2-32 0,-4 0-16 0,-2 0 0 16,0 1-208-16,-2-2-32 0,1-1-16 0,-3-1 0 0,-1 1-48 16,-2 1-16-16,-3 2 0 0,-3-1 0 0,-3 1-16 0,-3 0 0 15,-5-2 0-15,0 2 0 0,0 0-128 0,-4 0 160 16,-4-2-160-16,-1 6 160 16,-4-2-944-16,-2 3-192 0,-3 3-48 0</inkml:trace>
  <inkml:trace contextRef="#ctx0" brushRef="#br0" timeOffset="848.853">1548 13075 2751 0,'0'0'256'0,"0"0"-256"16,0 0 0-16,9 3 0 0,0-3 4160 0,3 0 768 16,-3 0 176-16,4 3 16 0,2 0-3808 0,3-2-768 15,1-2-160-15,6-2-16 0,7 0 368 0,-3 0 80 16,-1-2 16-16,5 1 0 0,5-4-112 0,3 2-16 15,1-1 0-15,2 0 0 0,0 0-256 0,4-1-48 16,1-4-16-16,2 3 0 0,6 3-224 0,-2-1-160 16,-2-3 192-16,0 1-192 0,-2 2 0 0,3 0-176 15,4 3 0-15,-2 0 0 16,-1 0-1328-16,0 1-272 0,0 0-48 0</inkml:trace>
  <inkml:trace contextRef="#ctx0" brushRef="#br0" timeOffset="7723.616">14268 16101 14223 0,'-4'-9'624'0,"4"9"144"0,0 0-624 0,0 0-144 0,0 0 0 0,0 0 0 0,0 0 400 0,0 0 48 16,0 0 16-16,0 0 0 0,10 0 48 0,2-1 16 16,0-2 0-16,4 2 0 0,0 1 240 0,3-2 64 15,3-2 0-15,1 2 0 0,3 1-208 0,1 1-48 16,-3 0 0-16,4 0 0 0,0-1-192 0,-3 0-64 15,1-2 0-15,-1 6 0 0,-3 1-320 0,-2-3 0 16,-4-3 0-16,0 4 128 0,-2 6-128 0,-2-2 0 16,-1-1 0-16,-1-2 0 15,0 0-576-15,1 2-96 0,-7 1-16 16,1 0-9296-16</inkml:trace>
  <inkml:trace contextRef="#ctx0" brushRef="#br0" timeOffset="7957.272">14343 16363 24639 0,'0'0'1088'0,"0"0"240"0,0 0-1072 0,0 0-256 0,0 0 0 0,0 0 0 15,9 8 0-15,2-1 0 0,1 0-128 0,7-4 128 16,2-4 0-16,2-2 192 0,3-3-16 0,5 2 0 15,3 0 80-15,3 0 0 0,1 0 16 0,-2-2 0 16,2 2-272-16,-2-1 0 0,-3 0 128 0,0 0-128 16,1 1-192-16,3-2-112 0,-3-1-16 0,0-1-10944 15</inkml:trace>
  <inkml:trace contextRef="#ctx0" brushRef="#br0" timeOffset="8509.767">16789 14675 20895 0,'0'0'928'0,"0"0"192"15,-6-4-896-15,6 4-224 0,0 0 0 0,0 0 0 0,0 0 0 0,0 0 0 16,0 0 128-16,0 0-128 0,-3 10 0 0,1 2 0 16,1 2 0-16,-2 2 0 0,1-1 160 0,1 5 32 15,1 3 16-15,0 1 0 0,-2 1 96 0,-1 3 16 16,0 0 0-16,0 4 0 0,0 5 32 0,1-2 16 15,-3-2 0-15,1 0 0 0,-3-1-48 0,2 0-16 16,3-2 0-16,-1 1 0 0,-1-1-112 0,3-1 0 16,0-1-16-16,-3 0 0 0,2-2-176 0,1-2 160 15,0-1-160-15,1-1 160 0,1 0-160 16,-1-4 0-16,0 0 144 0,2-5-144 0,3-1 0 0,-3 0 0 16,-2-2 0-16,0-1 128 15,0-9-1632-15,0 0-320 0</inkml:trace>
  <inkml:trace contextRef="#ctx0" brushRef="#br0" timeOffset="8846.002">15908 15875 18431 0,'-16'0'1632'0,"16"0"-1312"0,0 0-320 0,-4 7 0 16,-4-3 1184-16,8-4 160 0,0 0 48 0,0 0 0 15,2 11-1184-15,6-4-208 0,5 0 0 0,5-3-144 16,3-2 272-16,5-2 64 0,4 0 16 0,1 0 0 0,2-1 16 0,1-2 0 16,0-2 0-16,5 1 0 0,7 0-96 0,-1-3 0 15,-1 0-128-15,5 3 192 0,1-2 0 0,-1 2-16 16,-3-1 0-16,1-2 0 0,-2 0 192 15,1 1 32-15,1 0 16 0,-4 4 0 0,-6-1-176 16,1 1-48-16,-4 2 0 0,-2 2 0 0,-4-1-192 0,-3 0 0 16,-3 0 128-16,-6 1-128 15,0 2-1504-15,-4-1-352 0</inkml:trace>
  <inkml:trace contextRef="#ctx0" brushRef="#br0" timeOffset="9350.984">16246 16365 2751 0,'0'0'128'0,"0"0"16"0,0 0-144 0,0 0 0 0,0 0 0 0,0-7 0 16,0 7 3696-16,0 0 704 0,6-7 144 0,-6 7 16 16,0 0-3664-16,9-5-752 0,0 1-144 0,-2-1 0 15,-1 1 304-15,-6 4 80 0,10 0 0 0,-10 0 16 0,0 0 96 0,0 0 16 16,7 9 0-16,0 1 0 16,-5 1 0-16,-2 1 0 0,-2 1 0 0,-2 5 0 0,0 4 64 0,-2 1 32 15,-3-1 0-15,-3 4 0 0,0 5-96 16,-3 3 0-16,1-2-16 0,-2 1 0 0,-1 1-112 0,-2 0-32 15,1-2 0-15,0-1 0 0,-1-5-96 0,2-1 0 16,0 1-16-16,-1-4 0 0,0-2 16 0,1-1 16 16,2 1 0-16,2-1 0 0,2 3-144 0,1-3-128 15,2-3 192-15,1 3-192 0,3-3 144 16,3-3-144-16,1-2 0 0,5 0 144 0,4 3 112 0,0-3 0 16,3-6 16-16,4 3 0 0,1 0 96 0,4-2 16 15,0 0 0-15,6-3 0 0,-1-6-128 0,6 0-32 16,4 1 0-16,3-2 0 0,0-4-80 0,6-1-16 15,2-3 0-15,-1 3 0 0,-6 3-128 0,0 0 160 16,-3 1-160-16,-2 0 160 0,-5 1-160 0,-1 1 0 0,-3 1 0 16,0-2-176-1,-7 2-2160-15,0 1-432 0</inkml:trace>
  <inkml:trace contextRef="#ctx0" brushRef="#br0" timeOffset="10709.685">18335 14661 11967 0,'-13'2'1072'0,"-2"-1"-864"16,-2-1-208-16,0 1 0 0,-3-2 1632 0,0 2 288 0,0 2 48 0,2 1 16 15,0 1-1664-15,-1 5-320 0,3 2 0 0,-3 3 0 16,-1 1 0-16,4 3 0 0,0 1 144 16,2 2-16-16,0 0 144 0,1 5 48 0,2 4 0 0,1 1 0 15,1-2 0-15,1 2 0 0,-1 3 0 0,4-1 0 16,-3 2-96-16,4 3-16 0,0 1 0 0,2 4 0 15,-1 4-16-15,3 1 0 0,0 0 0 0,4 1 0 16,1 0-48-16,2 1-16 0,2 4 0 0,1-3 0 16,-2-2 64-16,1-1 16 0,-1-1 0 0,2 0 0 15,-2-4 48-15,0-2 0 0,-4-2 0 0,1-2 0 16,-2-2 128-16,-2 1 16 0,-2 3 16 0,-2 0 0 16,-3-1 0-16,-1 2 0 0,-1 1 0 0,-2-2 0 15,-2 0 0-15,-3-2 0 0,-1 0 0 0,-1 1 0 16,-2 0-160-16,-1 2-16 0,-2 0-16 0,-2 0 0 0,-2-2-80 0,0-4-16 15,-2-2 0-15,1-2 0 0,2-2-128 0,1 0 128 16,8-5-128-16,2-2 128 0,0-4-128 0,6-4 0 16,-1-4 0-16,4-1 0 15,3-3-1568-15,2-6-352 0,0 0-64 0</inkml:trace>
  <inkml:trace contextRef="#ctx0" brushRef="#br0" timeOffset="11047.073">17888 17104 24879 0,'-14'-2'1088'0,"8"4"256"15,-3 2-1088-15,2 2-256 0,-1 1 0 0,8-7 0 0,0 0 896 0,-1 9 112 0,2 1 16 0,3-4 16 16,-4-6-912-16,12 2-128 0,2 0 0 0,3-5-192 16,1-3 192-16,2 0 240 0,1 0-48 0,2 1-16 15,3-2 64-15,2 1 16 0,5-3 0 0,1 0 0 16,1 0-16-16,0 0 0 0,1 1 0 0,-1 0 0 16,0 1-240-16,-6 1 176 0,-3-2-176 0,-1 1 160 15,-3 3-320-15,1 0-64 0,-5-2-16 0,0 2-8784 16,-3 3-1776-16</inkml:trace>
  <inkml:trace contextRef="#ctx0" brushRef="#br0" timeOffset="11423.134">18809 16764 28559 0,'0'0'2544'0,"0"0"-2032"16,0 0-512-16,0 0 0 0,0 0 256 0,4 9-32 0,-3 1-16 0,0 2 0 16,-1 0-208-16,-1 1 0 0,0 0 0 0,-3 2-160 15,2-2 160-15,-1 1 0 16,-3 2 0-16,1 1 128 0,-2 2 176 0,-1 0 32 0,-3-2 16 0,0 4 0 16,0 1 16-16,1 2 0 0,-2 2 0 15,-2-3 0-15,-1-2-112 0,2-2 0 0,2 1-16 0,2-1 0 16,1-1-80-16,2-2-16 0,0-1 0 0,3 2 0 15,4-4-144-15,1-1 192 0,-2 0-192 0,2-2 192 16,4-2-32-16,4 0 0 0,-3-2 0 0,4 0 0 16,3-3 32-16,1 0 0 0,3 2 0 0,0-3 0 15,3-2-64-15,0 0 0 0,-1-2 0 0,3 1 0 16,-3-2-128-16,2 2 160 0,0-3-160 0,1 1 160 16,0-1-160-16,1 1 0 0,2-1 144 0,0-1-144 15,-3 2 0-15,2 1 0 0,-2 0 0 0,1-2 0 16,-1 0 0-16,-1-1-240 0,-6 2 48 0,0-1 0 15,-1-1-2368-15,-5 0-480 16,2-4-96-16,-8-2-9296 0</inkml:trace>
  <inkml:trace contextRef="#ctx0" brushRef="#br0" timeOffset="12149.251">19188 14174 19343 0,'0'0'1728'0,"0"0"-1392"16,-5-6-336-16,5 6 0 0,0 0 1216 0,0 0 160 15,0 0 32-15,0 0 16 0,0 0-1200 0,0 0-224 16,-4 7 0-16,2-1-144 0,2-6 144 0,-3 15 0 16,-2 0 0-16,0 4 128 0,1 2 96 0,0 1 32 15,-4 1 0-15,1-1 0 0,-1 7 160 0,-1 1 32 16,-1 2 16-16,1 0 0 0,-2 1-48 0,0-2-16 16,-2 2 0-16,4-2 0 0,2-4-32 0,0 1-16 0,-1-3 0 0,2-1 0 15,-2-1-16-15,1-3 0 0,3-4 0 0,0 4 0 16,1-1-48-16,3-3-16 0,0-3 0 0,3-1 0 15,1-1 112-15,3-1 0 0,0-3 16 0,-1-1 0 16,-6-6 80-16,12 3 16 0,4 0 0 0,3 2 0 16,2 0-192-16,1 0-48 0,1-2 0 0,2 1 0 15,3 3-128-15,-3 0-128 0,1-3 144 0,-1-1-144 16,-3-1 144-16,0 1-144 0,0 0 128 0,-1-1-128 16,1 0 0-16,-2-1 0 0,0-1 0 0,-1 2 0 15,0 1-1936 1,-4 0-432-16</inkml:trace>
  <inkml:trace contextRef="#ctx0" brushRef="#br0" timeOffset="13304.878">19920 15567 18143 0,'0'0'800'0,"-4"-5"160"0,0-2-768 0,4 7-192 16,-8-5 0-16,8 5 0 0,-3-8 192 0,3 8 0 16,0 0 0-16,0 0 0 0,3-8 512 0,-3 8 112 15,0 0 16-15,0 0 0 0,0 0-64 0,8-5-16 0,-8 5 0 0,8-2 0 16,-8 2-112-16,10 5 0 0,-3 2-16 0,3 2 0 15,3 0 16-15,3 5 0 0,-1 1 0 0,2 5 0 16,3 0-192-16,2 4-16 0,-1 2-16 0,1 2 0 16,0 0-128-16,0 3-32 0,-1 1 0 0,-2 1 0 15,0 1-112-15,-1-2-16 0,0-2-128 0,-2-2 192 16,0 0-64-16,-1 0-128 0,-1 3 176 0,1-2-176 16,-3-6 144-16,-1 0-144 0,-2-1 0 0,-1-1 144 15,2-1-144-15,-3-3 0 0,-3-2 144 0,1-3-144 16,-3 2 0-16,0-3-192 0,-2-11 32 0,3 9 0 15,-3-9-1776 1,0 0-368-16,0 0-64 0,0 0-9472 0</inkml:trace>
  <inkml:trace contextRef="#ctx0" brushRef="#br0" timeOffset="13665.633">20518 15461 10127 0,'0'0'896'0,"0"0"-704"15,5-8-192-15,-5 8 0 0,6-8 2128 0,-6 8 400 16,0 0 80-16,0 0 16 0,0 0-2080 0,0 0-416 16,0 0-128-16,0 0 0 0,0 0 528 0,-6 6 32 0,-2 0 0 0,-5 3 0 15,2 1 304-15,-3 4 64 0,-2 2 16 16,-1 0 0-16,2 2 16 0,-3 4 0 0,-2 5 0 0,-2 3 0 15,-1 1-128-15,0 2 0 0,1 5-16 0,-1 3 0 16,-1 0-96-16,-1 2-16 0,0-2 0 0,-2 1 0 16,-1 0-288-16,1 1-64 0,2-2-16 0,-1-4 0 15,4-2 16-15,0-2 0 0,1-1 0 0,6-1 0 16,6-4-112-16,0-3-32 0,-1-6 0 0,5 1 0 16,1 3-64-16,0-4-16 0,-1-5 0 0,2-2 0 15,5-2-128-15,0-1 0 0,1-1 0 0,-3-7 0 16,0 0-1440-1,11-2-224-15,1-3-32 0,0-1-13312 0</inkml:trace>
  <inkml:trace contextRef="#ctx0" brushRef="#br0" timeOffset="14438.776">21678 15592 14735 0,'0'0'640'16,"0"0"160"-16,0 0-640 0,0 0-160 0,0 0 0 0,-4-4 0 0,-4 0 704 0,2 1 128 15,6 3 0-15,-10-4 16 0,0 0-64 0,-1 1-16 16,0-1 0-16,-1 1 0 0,-3 1 64 0,-1 0 16 15,-2 0 0-15,-3 4 0 0,-2 1-48 0,-2 2-16 16,-4 1 0-16,1 2 0 0,1-3-144 0,1 5-48 16,0-1 0-16,1 2 0 0,3 1-240 0,0 0-48 15,-1 0-16-15,4 2 0 0,-2 6-144 0,3-2-16 16,2-3-128-16,1 1 192 0,4 0-64 0,4-2 0 16,3 0-128-16,0-3 192 0,2 0 0 0,2 0-16 0,3 0 0 15,1 2 0-15,2-2 80 0,3 0 32 16,2 1 0-16,2 0 0 0,0 0-288 0,2 0 160 0,3-1-160 15,0 1 128-15,-3 0-128 0,0 0 0 0,0-1 144 0,-3 0-144 16,-2 0 0-16,-4 0 0 0,-1-1 0 0,-1 0 0 16,1 0 0-16,-3 1 128 0,-4-1-128 0,-1 2 0 15,2-1 256-15,-2-1 0 0,-5 0-16 0,-2 3 0 16,-2 1 336-16,-2-1 64 0,-3-4 0 0,-3 0 16 16,-2-1-272-16,0 1-64 0,0 1-16 0,1-6 0 15,-4-4-160-15,5 0-16 0,2 2-128 0,1-1 192 16,0-2-192-16,5 0 0 0,1-3 0 0,3-1 0 15,4 1-640 1,1-2-128-16,3 6-32 0,4-11 0 0,5 0-2432 0,4 0-480 16,-1 2-112-16,5-2-7616 0</inkml:trace>
  <inkml:trace contextRef="#ctx0" brushRef="#br0" timeOffset="14737.701">21806 15735 20271 0,'0'0'1792'0,"0"0"-1424"15,0 0-368-15,0 0 0 0,0 0 848 0,0 0 112 16,0 0 0-16,0 0 16 0,0 0-784 0,0 0-192 16,0 0 0-16,0 0 0 0,-4 5 592 0,1 4 80 15,1 3 16-15,-2 3 0 0,-2 4 128 0,1 2 16 16,-4 2 16-16,2 0 0 0,-3 1-240 0,-1 1-48 15,-2 0-16-15,1-1 0 0,-1-1-224 0,2 0-32 0,0-1-16 0,2 2 0 16,-1 2-272-16,3-2 160 0,-4-2-160 16,3-1 128-16,1-2-128 0,3-2 0 0,-2 1 0 0,3-7 0 31,3-11-400-31,0 0-112 0,0 0-32 0,0 0 0 16,0 0-2128-16,0 0-416 0,11-4-96 0,1-3-16 0</inkml:trace>
  <inkml:trace contextRef="#ctx0" brushRef="#br0" timeOffset="15211.002">22045 15652 24703 0,'0'0'1088'0,"0"0"240"0,0 0-1072 0,0 0-256 15,0 0 0-15,0 0 0 0,4 9 0 0,-2 3 0 16,-2 2 128-16,-1 3-128 0,0 0 448 0,-1 3 48 15,-3 4 0-15,0 1 0 0,-1 1 160 0,-1-1 48 16,-1 1 0-16,-1-2 0 0,0 2 0 0,-3 1 0 16,0-3 0-16,0-1 0 0,-1-1-144 0,3-2-32 15,-2-3 0-15,3-1 0 0,0-2-144 0,4-3-16 16,2-2-16-16,3-9 0 0,0 0 16 0,0 0 0 16,0 0 0-16,0 0 0 0,0 0 48 0,0 0 16 15,9-8 0-15,4-4 0 0,-2-5 0 0,2-1 0 16,-1-3 0-16,1 0 0 0,0-1-240 0,-2 0-64 15,1-3 0-15,2-2 0 0,0 0-128 0,0-2 0 0,0-1 0 16,2 3 0-16,-1 2 0 0,1 4 0 0,-1 3 0 16,-2 5 0-16,-2 2 0 0,-1 5 0 0,0 5 0 15,-10 1 0-15,0 0 0 0,7 9-176 0,0 2 176 0,-3 5-192 16,-1 3 192-16,0 4-160 0,1 3 160 0,0 2-160 16,-3 0 160-16,-2 0 0 0,-1 2 0 0,-2 1 0 15,2-6 0-15,0 3 0 0,-1-3 0 0,1-1 0 16,-3-2 0-16,2-1 0 0,-2-3 0 0,3-2 0 15,1 0 0-15,2-5 0 0,-1-11 0 0,0 0 0 16,2 11-288-16,1-3-80 0,-3-8-16 0,0 0 0 16,0 0-2496-16,8-8-496 0</inkml:trace>
  <inkml:trace contextRef="#ctx0" brushRef="#br0" timeOffset="15858.366">22947 14928 20271 0,'0'0'1792'0,"0"0"-1424"15,0 0-368-15,0 0 0 0,-7-5 416 0,7 5 16 16,0 0 0-16,-8 0 0 0,1 1-224 0,7-1-32 16,-9 6-16-16,0 5 0 0,-1 3 272 0,-2 2 48 15,1 3 16-15,-2 3 0 0,-3 3 176 0,-2 4 32 16,-3 5 16-16,0 7 0 0,-1406 5-144 0,2815 7-16 16,-1408 4-16-16,-5 4 0 0,1 5-208 0,-1 4-32 15,0 1-16-15,1 3 0 0,4 1-112 0,0-4-32 16,1-3 0-16,3-3 0 0,1-3-16 0,4-3 0 15,5-2 0-15,-2-4 0 0,2-4 128 0,3-3 0 0,-1-2 16 16,3-6 0-16,1-2-112 0,1-6-32 16,2-7 0-16,-1 2 0 0,3-2-128 0,0-3 128 0,2-4-128 15,0-2 128 1,2-2-480-16,0-1-96 0,0 0-32 0,2-6 0 16,0-7-1904-16,1-4-384 0,0-3-80 0</inkml:trace>
  <inkml:trace contextRef="#ctx0" brushRef="#br0" timeOffset="16441.873">22902 15419 20271 0,'0'0'1792'0,"-4"-5"-1424"16,0-4-368-16,2 0 0 0,1 0 576 0,3-1 32 16,3 1 16-16,0-1 0 0,1-1-496 0,0-1-128 15,0 0 0-15,3-3 0 0,1-3 304 0,0 2 32 16,0-2 16-16,1 3 0 0,1-1-32 0,0 2 0 16,-1-1 0-16,-2 5 0 0,0 3-96 0,-2 3-32 15,-7 4 0-15,0 0 0 0,0 0 32 0,0 0 0 16,9 4 0-16,-3 5 0 0,-4 4 80 0,-2 4 16 15,-1 5 0-15,-3 2 0 0,-2 0-128 0,-1 2 0 16,2 2-16-16,0 2 0 0,-2 0-48 0,0-1-128 0,0-2 192 16,1-1-64-16,1-4 128 0,-1-4 32 0,0 1 0 0,3-3 0 15,-2-5 224-15,1-3 32 0,4-8 16 0,0 0 0 16,0 0-128-16,0 0-32 0,0 0 0 0,0 0 0 16,0 0 48-16,6-7 0 0,0-3 0 0,0-3 0 15,0-5-208-15,1-3-48 0,4 1 0 0,-2-2 0 16,0-1-192-16,1-1 0 0,1-1 0 0,0 2 0 15,1-2 0-15,-5 4 0 0,3 2 0 0,3 2 0 16,0 2 0-16,-1 2 0 0,-4 2 0 0,-2 4 0 16,-6 7 0-16,0 0 0 0,0 0 0 0,0 0 0 15,11 5-176-15,-11-5 176 0,0 0-160 0,5 16 160 16,3 4-144-16,-2-2 144 0,-5 0-128 0,0 0 128 16,1 2 0-16,-1 1-128 0,-1 1 128 0,-1-2 0 15,-1-2 0-15,1 0 0 0,0 0 0 0,-3 0-128 0,-2-1 128 16,0-4 0-16,1 2 0 0,3 0 0 15,-1 2 0-15,2-2 0 0,0-2 0 0,6-2 0 16,-1 0-1504-16,4-1-272 0,0-1-48 0,5-4-11696 16</inkml:trace>
  <inkml:trace contextRef="#ctx0" brushRef="#br0" timeOffset="16889.32">23469 15191 19343 0,'0'0'848'0,"0"0"192"0,-4-5-832 0,4 5-208 0,0-9 0 0,0 9 0 16,0 0 928-16,0 0 144 0,0 0 16 0,0 0 16 15,-2 6-576-15,-1 4-112 0,1 4-32 0,0 4 0 0,0 4 288 0,-4 0 48 16,0 4 16-16,2 1 0 0,0 3-208 16,-3-2-32-16,0 0-16 0,-1-1 0 0,0 3-176 0,1-2-48 15,-1-4 0-15,0-1 0 0,0 0-128 0,2-1-128 16,1 0 192-16,0-6-192 0,2-3 0 0,0-2 0 16,1-3 0-16,2-8-192 15,0 0-1568-15,0 0-304 0,0 0-64 0,9-5-9072 0</inkml:trace>
  <inkml:trace contextRef="#ctx0" brushRef="#br0" timeOffset="17131.363">23641 15156 24351 0,'0'0'1088'0,"0"0"208"0,0 0-1040 0,0 0-256 0,0 0 0 0,0 0 0 15,3 11 0-15,-1 0 0 0,-2 1 128 0,-1 6-128 16,-1 4 352-16,-5 2 16 0,-3-2 0 0,3 2 0 15,1 2 144-15,-1 2 16 0,-3 2 16 0,0-2 0 16,1 1-32-16,-3-2 0 0,-1 1 0 0,2-2 0 16,2 1-240-16,0-3-48 0,-1-1-16 0,2 0 0 15,3-1-208-15,-1-1 128 0,2-2-128 0,1-2 0 16,2 0 0-16,1-4 0 0,0-3 0 0,0-10 0 16,0 9-640-1,0-9-128-15,0 0-32 0,7 0-7728 0,-7 0-1552 0</inkml:trace>
  <inkml:trace contextRef="#ctx0" brushRef="#br0" timeOffset="17354.638">23321 15337 15663 0,'0'0'1392'0,"0"0"-1120"15,-6-4-272-15,6 4 0 0,0 0 2656 0,0 0 480 16,0 0 80-16,11-7 32 0,2 2-2896 0,2-1-576 15,-1 1-112-15,1-1-32 0,3 0 368 0,0 0 0 16,1 5 0-16,1-2 0 0,2 0 0 0,1-1 0 16,0 0 176-16,2 4-176 0,-2 2 0 0,-1 0 128 15,-1 1-128-15,-3-3 0 0,1-2-240 0,-3 5-80 16,0 1-32-16,-5-1-11040 0</inkml:trace>
  <inkml:trace contextRef="#ctx0" brushRef="#br0" timeOffset="17647.56">23942 15176 23039 0,'0'0'2048'0,"0"0"-1648"0,0 0-400 0,0 0 0 0,6 10 608 0,-3-2 32 16,0 5 16-16,2-1 0 0,1 1-656 0,-1-1 0 16,1 3 0-16,1 3 0 0,-2 1 0 0,2 2 0 15,-3 1 0-15,2 3 0 0,-1-2 0 0,0-1 0 16,2 0 0-16,-2 0 0 0,-4 0 0 0,1 0 0 16,0-1 0-16,-1-2 128 0,-1-3-128 0,0 1 0 15,-1-3 0-15,1-1-176 16,0-2-1600-16,0-11-320 0,0 0-64 0</inkml:trace>
  <inkml:trace contextRef="#ctx0" brushRef="#br0" timeOffset="17888.741">24128 15161 24879 0,'0'0'2208'0,"0"0"-1760"0,0 0-448 0,0 0 0 15,0 10 352-15,-3 1-16 0,-4 1 0 0,-3 4 0 16,-1-1-208-16,2 7-128 0,0 2 160 0,-5 2-160 16,-3-1 480-16,0 1 0 0,2 3 0 0,-2 1 0 15,-1-1 32-15,2 0 0 0,2-1 0 0,1-1 0 16,-2 2-272-16,2 1-48 0,1 1-16 0,2 1 0 16,-2-3-176-16,3-3-272 0,1-2 64 0,2-2 16 15,2-2-2160-15,-1-4-416 0</inkml:trace>
  <inkml:trace contextRef="#ctx0" brushRef="#br0" timeOffset="18246.984">22638 16035 17503 0,'0'0'1552'0,"0"0"-1232"16,0 0-320-16,0 0 0 0,13-6 864 0,-2 1 112 0,0 0 32 0,6 1 0 16,10 0-736-16,2-1-144 15,2-1-128-15,3 1 192 0,6 2 256 0,-3-1 48 0,4 0 16 0,0 1 0 16,5-1 48-16,2 0 16 0,3 3 0 0,3-1 0 15,6-1 16-15,0 0 16 0,-3 3 0 0,-4 0 0 16,-3 0-336-16,2 2-64 0,0-4-16 0,-3 5 0 16,-5 1-192-16,-3 3 128 0,-8-1-128 0,-4-1 0 15,-9 0-208-15,-3 1-144 0,-5 0-32 0,-4 0-7808 16,-8-6-1584-16</inkml:trace>
  <inkml:trace contextRef="#ctx0" brushRef="#br0" timeOffset="18612.823">23334 16250 10127 0,'-3'-4'896'0,"3"4"-704"15,0 0-192-15,0 0 0 0,0 0 3424 0,0 0 656 16,0 0 128-16,-9 10 16 0,-1-1-3232 0,1 2-656 16,0 2-128-16,-1 3-16 0,-1 2 416 0,-4 3 96 15,-3 2 0-15,2 0 16 0,4-1 16 0,-4 1 0 16,-3 3 0-16,5-1 0 0,10 1-160 0,-3 1-16 16,0-1-16-16,-2-2 0 0,2-2-224 0,0-1-32 15,2 0-16-15,3-1 0 0,0-1-80 0,2-4-32 0,2-3 0 16,2-2 0-16,5 0 16 0,0-5 0 0,2-2 0 15,3-1 0-15,4-4 32 0,5 2 16 0,4-3 0 0,3 1 0 16,-1 0 32-16,-1 1 16 0,0-1 0 0,-4-2 0 16,0 0-272-16,-2-3 0 0,0 0 0 0,-2 2 0 15,0 1-272-15,-1-2-16 0,-4-2 0 0,1 0 0 32,3 0-1776-32,-3 3-368 0,-5 0-64 0,3-1-11008 0</inkml:trace>
  <inkml:trace contextRef="#ctx0" brushRef="#br0" timeOffset="19183.592">24058 14904 16991 0,'3'-9'752'0,"-3"9"144"0,1-7-704 0,-1 7-192 0,0 0 0 15,1-8 0-15,-1 0 0 0,0 8 192 0,0 0-192 0,0 0 192 16,0 0 112-16,0 0 16 0,0 0 16 0,0 0 0 16,6 8 368-16,-1 0 80 0,-5-8 16 0,9 12 0 15,2 2-112-15,0 0-32 0,0 1 0 0,2 2 0 16,3 4-144-16,-1 4-48 0,-1 2 0 0,1 0 0 16,-1 2 112-16,0 4 0 0,2 8 16 0,-3 3 0 15,-1 3-272-15,-1 0-64 0,1 2-16 0,-2-1 0 16,-2 3-48-16,-1-6 0 0,0 0 0 0,-1 2 0 15,-2 4 80-15,0 0 16 0,1 0 0 0,-2 0 0 16,-3-4 48-16,-2-1 16 0,-2-1 0 0,0 0 0 0,0 1-16 16,-5 1 0-16,-2-2 0 0,0 0 0 0,-1-1 48 15,-4-1 0-15,-2-4 0 0,0-1 0 0,-3-2-112 0,0 0-16 16,-2-4 0-16,-1 0 0 0,0 0-64 16,3-2 0-16,3-3-16 0,1 0 0 0,-5-4-176 0,3 1 0 15,3 0 144-15,2-2-144 0,0-3 0 0,3-3 0 16,1-2 0-16,1-5 0 15,0-2-1152-15,1-3-256 0,8-4-64 0,0 0-8224 16,-6-8-1648-16</inkml:trace>
  <inkml:trace contextRef="#ctx0" brushRef="#br0" timeOffset="19979.813">24708 15941 21183 0,'0'0'1888'0,"0"0"-1504"0,-7-8-384 0,3-1 0 15,-2 2 752-15,-1 3 80 0,0-6 0 0,-4 4 16 16,-1 0-656-16,-2 0-192 0,-2 3 0 0,1-1 128 0,-1 2 384 0,1 4 64 16,-3 2 32-16,3-1 0 0,2 3-96 15,0 4-32-15,-1 2 0 0,-1 3 0 0,-4 1-80 0,2 0-16 16,2 6 0-16,4-1 0 0,-1-1-96 0,3 3-32 15,1 2 0-15,3 3 0 0,4-4-64 0,1-1-32 16,0-2 0-16,3-2 0 0,1-2-32 0,1-4 0 16,3-4 0-16,0-2 0 0,2 0 0 0,3-3-128 15,-1-5 192-15,3-5-64 0,5 0 48 0,-5-3 0 16,-4 0 0-16,4-5 0 0,1-7 80 0,3-1 0 16,-1 0 16-16,-2-4 0 0,-1-1-96 0,0-3-32 15,0 2 0-15,-1-2 0 0,-3 0-144 0,-1-4 128 16,0-3-128-16,-2-7 128 0,2-7-128 0,-2-2 0 15,-2-2 144-15,1 1-144 0,2-1 0 0,-2 6 0 0,0 5 0 0,-3 7 128 16,3 6-128-16,-2 5 0 0,-1 7 0 0,-1 2 0 16,-1 6 0-16,-2 11 0 0,0 0-144 0,0 0 144 15,0 0 0-15,-5 13 0 0,-3 4 0 0,0 4 0 16,-1 2 0-16,1 2 0 0,-2 2 0 0,2 1 0 16,-2 5 0-16,0 3 0 0,0 3 0 0,-2-1 0 15,1 2 0-15,4-3 0 0,0 0 0 0,4-4 0 16,2-4 0-16,1 1 0 0,1-7 0 0,4-2 0 15,4-3 0-15,0-3 0 0,-4-4 0 0,5-1 0 16,-2-3 144-16,2-4 0 0,0-3 0 0,1-2 0 16,1-3 128-16,1 0 32 0,-1-4 0 0,1-1 0 15,-1 0-176-15,2-1-128 0,0 1 192 0,0 0-192 16,0 1 128-16,2 0-128 0,-2 0 0 0,-3 3 0 0,0 3 0 16,0 3 0-16,2 2 0 0,-2 6 0 0,0 1 0 15,-4 3 0-15,-4 3 0 0,5 3 0 0,6 1 0 0,-5 3 0 16,-10 0 0-16,3 1 0 0,6 1 0 0,-5 1 0 15,-6 2 0-15,3-2 0 0,6-2 0 0,-1-2 0 16,-1-3 0-16,3-1 0 0,-3 2 0 0,6 0 0 16,-1-2 0-16,1-5 0 0,0-6 0 0,0-2 0 15,0-1 0-15,-3 0 0 16,2-2-384-16,-9-1-144 0,8-8-32 0,-2 0-9920 16,1 4-1984-16</inkml:trace>
  <inkml:trace contextRef="#ctx0" brushRef="#br0" timeOffset="20218.386">25146 15689 38303 0,'-20'11'1696'0,"8"-3"352"0,-2 0-1648 0,-4 6-400 0,-9 5 0 0,4 4 0 15,0 2-128-15,-1 3-128 0,-6 3 0 0,3 2-16 16,-1 1 448-16,1-1 80 0,1-1 32 0,0 2 0 15,4 4 176-15,-2 2 48 0,0-1 0 0,4-1 0 16,2-2-208-16,4-1-48 0,1-2 0 0,2-1 0 16,-1-4-256-16,5-1 0 0,3 1 0 0,-1-1-12224 15,0-3-2368-15</inkml:trace>
  <inkml:trace contextRef="#ctx0" brushRef="#br0" timeOffset="25807.558">10810 6938 24351 0,'5'-27'1088'0,"0"8"208"16,4-7-1040-16,3-5-256 0,8-4 0 0,1-4 0 15,5-2-144-15,1-1-96 0,1 0-16 0,3 1 0 16,1-3 256-16,4-4 0 0,-1-1-160 0,7-1 160 0,1 1 0 16,7-1 0-16,-1-4 0 0,5 3 0 0,2-1 0 0,2-5 0 15,0-7 160-15,4 0-160 0,5 3 304 0,4-2-48 16,0 0-16-16,1-1 0 0,-5-2-112 0,2-4-128 15,2-5 176-15,1-1-176 0,2 1 128 0,-3-3-128 16,-4-4 0-16,1 0 0 0,-5 1 144 0,3 3-144 16,4 1 0-16,-5-3 144 0,-2-5-16 0,-2 7 0 15,-3 4 0-15,-2 5 0 0,0 1 128 0,-1-3 0 16,-1 4 16-16,0 4 0 0,-1 4 48 0,-2 6 16 16,-4 5 0-16,-1 3 0 0,-1 3-48 0,0 2-16 15,0 2 0-15,3 4 0 0,-1 2-272 0,-2 2 128 16,-3 3-128-16,-5 2 0 0,1 0 0 0,-3 5 0 0,-4 3-192 0,-5 2 48 31,-2 2-2080-31,-3 4-400 0</inkml:trace>
  <inkml:trace contextRef="#ctx0" brushRef="#br0" timeOffset="26153.338">13228 3687 6447 0,'-7'-17'576'0,"5"5"-576"0,2-4 0 0,4 0 0 0,2-1 3136 0,4 1 528 16,3 0 112-16,4 1 0 0,3 1-3040 0,2-4-608 15,4-2-128-15,5 1 0 0,-2 3 0 0,3-1 0 16,2-1 0-16,3-1 0 0,1-1 0 0,2 0 144 15,3 2-144-15,-1 1 0 0,-2 3 224 0,-1 2-64 16,-2 3-16-16,-1 2 0 0,-3 3 48 0,-2 4 0 16,-2 4 0-16,-4 5 0 0,2 4 80 0,-5 7 32 15,-3 6 0-15,-3 4 0 0,-1 6 320 16,-6 4 64-16,-4 4 16 0,-2 6 0 0,-1 5-448 0,-3 1-96 16,-5 1-16-16,-1-4 0 0,-3-5-144 0,1-4 0 15,0-4 0-15,2-4 0 16,0-3-1328-16,2-8-288 0,2-6-64 15</inkml:trace>
  <inkml:trace contextRef="#ctx0" brushRef="#br0" timeOffset="26545.096">15320 2892 27647 0,'-15'0'2448'0,"-4"4"-1952"0,-5 6-496 0,1 2 0 0,-5 4-144 16,1 2-128-16,0 4-32 0,-2 5 0 0,-3 1 304 0,1 3 0 16,0 2 0-16,0 8 0 0,4 2-160 0,-1 4 32 15,4 4 0-15,2 0 0 0,0 2 128 0,6-1 0 16,5-1-144-16,3-6 144 0,7-5-288 0,8-3 16 15,4-5 0-15,6-10 0 0,5-10-96 16,7-4-16-16,3-3 0 0,5-7 0 0,4-9 544 0,4-6 96 16,0-3 32-16,2-4 0 0,1-2 240 0,1-5 48 15,3-5 16-15,-3-1 0 0,-3 1-256 0,-3-2-48 16,-4-1-16-16,-8-3 0 0,-5-3 128 0,-6 0 32 16,-9 1 0-16,-5 3 0 0,-3 1 240 0,-8 3 48 15,-8 2 16-15,-3 7 0 0,-5 4-176 0,-5 7-48 16,-3 4 0-16,-4 6 0 0,-3 3-512 0,1 6-176 15,2 6 0-15,0 4-9712 16,0 4-1952-16</inkml:trace>
  <inkml:trace contextRef="#ctx0" brushRef="#br0" timeOffset="29831.11">17544 5834 21183 0,'-18'-16'1888'0,"7"8"-1504"0,-2-2-384 0,2 3 0 16,2 0 128-16,9 7-128 0,0 0 128 0,-10-7-128 15,5 0 192-15,5 7-16 0,0 0-16 0,0 0 0 16,0 0-16-16,0 0 0 0,0 10 0 0,2 3 0 16,2 3-144-16,-1 1-192 0,3-1 32 0,-3 4 16 15,1 4 144-15,1 3 0 0,-1 1 0 0,0 5 0 16,-1 4 0-16,-1 2 0 0,-3 3 0 0,0 1 0 0,-4-1 0 15,1 3 0-15,-4 5 0 0,1 2 0 0,-5 3 144 16,2 1 64-16,-4-2 16 0,1-2 0 16,1 0-16-16,-1-3 0 0,-1 2 0 0,2-5 0 0,-1-2 16 0,5-3 0 15,0-3 0-15,0-3 0 0,2-1 48 0,2-1 16 16,1-5 0-16,1-2 0 0,1 0-32 0,1-3-16 16,1-2 0-16,1-1 0 0,0 1-32 0,3-2 0 15,1-4 0-15,1 1 0 0,2-3 0 0,2 1 0 16,1 3 0-16,2-8 0 0,1-9-48 0,2 0-16 15,-1-3 0-15,4 2 0 0,0-1-144 0,2-2 0 16,1-4 144-16,4 3-144 0,0 3 0 0,3 2 0 16,2 2 0-16,5-4 0 0,0-1 0 0,6 1 0 15,2 2 0-15,2-3 0 0,-2-1 0 0,4 0 128 16,7 0-128-16,5 0 0 0,2 1 0 0,3 0 0 16,-3-6 0-16,4 6 128 0,2 0-128 0,1 0 0 0,5 1 0 15,1 0 128-15,2-1-128 0,-2 3 0 0,0 3 0 0,2-3 0 16,3-3 0-16,-1 3 0 0,-3 0 0 0,0 0 0 15,-1 4 0-15,1-2 0 0,1 0 0 0,-1 1 0 16,-2 2 0-16,-1 3 0 0,-1-3 0 0,3-3 0 16,2-2 128-16,1 0-128 0,0 4 160 0,-1-1-160 15,-3 1 256-15,5 0-64 0,2-3 0 0,-1 2 0 16,-3-1-64-16,4 0 0 0,3 1-128 0,-1 0 192 16,-3 1-192-16,-3 1 128 0,1-2-128 0,0 0 0 15,1 2 0-15,1-2 128 0,2 1-128 0,-4 1 0 16,-3-5 0-16,1 3 0 0,1-2 0 0,-1 1 0 15,1-1 0-15,-3 2 128 0,-8 0-128 0,5-2 0 0,-1-1 192 16,3 4-48-16,0 0-16 0,-4-1 0 0,-2-1 0 0,-1-1 0 16,1-1 0-16,1 0 0 15,-1-1-128-15,-1 0 192 0,-3 0-192 0,-2 3 192 0,-4 3-192 0,-1-3 128 16,0-5-128-16,1 6 128 0,-3 2-128 0,0 1 0 16,-4-2 144-16,-3 2-144 0,-3-1 128 0,1 0-128 15,-1-5 128-15,0 2-128 0,0 1 0 0,0 0 128 16,-5 0-128-16,0 2 0 0,1 4 0 15,-4-1 0-15,-3-3 0 0,-1 0 128 0,-3-3-128 0,-1 3 0 16,0 0 128-16,0-2-128 0,-6-1 0 0,0 0 128 16,-1 2-128-16,1-1 0 0,-1 0 128 0,0 1-128 15,-1 0 160-15,-1 0-160 0,-3 1 128 0,0-3-128 16,1 0 0-16,-1 1 0 0,-3 2 0 0,-1 0 0 0,0 4 0 16,-1-3 0-16,-2-5 128 0,-10-1-128 0,7 0 0 0,-7 0 144 15,9 2-144-15,-9-2 128 0,0 0-128 0,0 0 128 16,8-2 0-16,-8 2-128 0,8-4 192 15,-3 1-64-15,-5 3 80 0,8-3 16 0,-8 3 0 16,10-8 0-16,-1-3-16 0,-2-1 0 0,1-1 0 0,0-3 0 16,1-1 0-16,1-2 0 0,1-1 0 0,-2-4 0 15,1-2 0-15,2-2 0 0,3-3 0 0,-1 0 0 16,1-4-48-16,2 0-16 0,2-3 0 0,2-4 0 16,-1-9-144-16,-1 3 0 0,-5 2 144 0,5 1-144 15,4 3 0-15,-2 1 0 0,-4 3 0 0,0 4 0 16,4 3 0-16,-5 0 0 0,-1 0 0 0,-1 3 0 15,-2 1 0-15,2 2 0 0,-2 0 0 0,-2 3 0 16,-3-3-336-16,0 7-96 16,-4 0-16-16,0 3-10496 0,-3 5-2096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8:10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14780 7513 911 0,'0'0'0'0,"0"0"0"0,0 0 0 0,0 0 0 16,0 0 1536-16,0 0 208 0,0-8 48 0,0 8 16 15,0 0-1408-15,0 0-272 0,0-5-128 0,0 5 0 16,0 0 256-16,0 0-64 0,0 0 0 0,0 0 0 15,0 0 272-15,0 0 48 0,0 0 16 0,0 0 0 16,2-8 240-16,-2 8 64 0,0 0 0 0,0 0 0 16,0 0-96-16,0 0-16 0,0 0 0 0,0 0 0 0,-5-8-208 0,-1 5-64 15,6 3 0-15,-6-4 0 0,0 0-16 16,6 4-16-16,0 0 0 0,-10 0 0 0,2-1-32 0,8 1-16 16,-9 3 0-16,9-3 0 0,-9 3-160 0,2 0-16 15,7-3-16-15,-7 5 0 0,0 1-32 0,3 1 0 16,4-7 0-16,-8 9 0 0,0-2-144 0,2 3 192 15,-1 2-192-15,2-1 192 0,-1-1-64 0,1 2-128 16,-1 1 192-16,1 3-64 0,-1 1-128 0,-1 1 160 16,0-3-160-16,0 4 160 0,2-1-32 0,0-1-128 15,1 1 192-15,-1 0-64 0,3 0-128 0,-1 0 0 0,2-5 0 0,1 0 0 16,1 0 144-16,1 2-144 0,1-1 160 16,2-2-160-16,-1-1 304 0,3 0-48 0,2 0 0 0,-4-2 0 15,2 1 48-15,0-5 0 0,3 3 0 0,-3-1 0 16,0-2-16-16,0 0 0 0,3-2 0 0,-2-1 0 15,1-3 144-15,-2 0 16 0,2-1 16 0,0-2 0 16,0 1 64-16,4-2 16 0,-6-3 0 0,2-2 0 16,4 2-144-16,-2-2-16 0,0-1-16 0,0-2 0 15,-2 0-112-15,2 0 0 0,0-2-16 0,2 1 0 16,-2-2-64-16,0-1-16 0,0 0 0 0,-4 1 0 16,1 0-160-16,2 1 192 0,0 1-192 0,-4 0 192 15,-2 1-32-15,-3-2 0 0,-1-1 0 0,0 1 0 16,-1 3 144-16,-4-1 16 0,-2-1 16 0,-1 3 0 15,0-1-16-15,0 1-16 0,-1-2 0 0,-1 3 0 16,0 1-144-16,-1 1-32 0,0 0 0 0,1 2 0 0,1-1-128 0,1 2 0 16,0-1 0-16,-3 1 0 15,1-1-560-15,1 2-32 16,0-1-16-16,1 1-9744 0,1-3-1936 0</inkml:trace>
  <inkml:trace contextRef="#ctx0" brushRef="#br0" timeOffset="623.186">15186 5926 13823 0,'-3'-13'608'0,"2"5"128"0,0-1-592 0,1 1-144 15,0 2 0-15,0 6 0 0,2-6 784 0,-2 6 128 16,0-6 32-16,0 6 0 0,0 0-608 0,0 0-112 15,0 0-32-15,0 0 0 0,0 0-192 0,0 0 144 16,0 0-144-16,3 11 128 0,-1 0 256 0,-2 2 32 16,0 2 16-16,-1 3 0 0,-1 1 32 0,0 3 16 15,0 1 0-15,-2 2 0 0,0 1-80 0,2 1-16 16,-2-3 0-16,1-1 0 0,1 1-16 0,-3-1-16 16,1-2 0-16,1 1 0 0,1-3 48 0,0-1 16 15,2-2 0-15,0-3 0 0,2-3-16 0,-2-10 0 0,5 9 0 16,3 0 0-16,-1 1 48 0,3-2 0 0,1 0 0 0,4-3 0 15,0-2 144-15,5-2 48 0,1-2 0 16,3-1 0-16,-3-1-272 0,4 0-48 0,0-2-16 16,2 0 0-16,-1 1-304 0,-3-1 0 0,2 1 128 0,-3 1-128 15,1 1 0-15,-2-1-224 0,-1 0 32 0,1 1-13920 16</inkml:trace>
  <inkml:trace contextRef="#ctx0" brushRef="#br0" timeOffset="3442.373">2065 6381 16575 0,'-5'-4'1472'0,"1"-2"-1168"16,-1-1-304-16,2 1 0 0,-2 1 496 0,0 1 32 15,0 3 16-15,1-1 0 0,1-1-400 0,-5 2-144 0,-2 1 0 16,1 2 144-16,-1 0-144 0,0 3 0 0,-4 0 0 0,-2 3 0 16,0 1 0-16,-3 2 0 15,3 5 0-15,1 1 0 0,-1 3 0 0,2 1 0 0,-1407 7 0 0,2815-1 0 16,-1403 1 0-16,-2 1 0 0,2 1 0 0,1 2 128 16,1-1-128-16,3 0 0 15,-3-2-160-15,5 0 160 0,1 1 0 0,1-4 0 0,0-3 0 0,1-5 160 16,1-2-160-16,2-5 0 0,0-3 0 0,-4-8 0 15,7 6 336-15,-7-6 48 0,11-1 0 0,2-2 0 16,-2-1 192-16,2-4 64 0,-1-5 0 0,0 0 0 16,3-4-272-16,-2-1-48 0,-2-1-16 0,1-4 0 15,-1-5-304-15,-1 4 128 0,-2 2-128 0,-1 0 0 16,-1-2 176-16,-4 2-176 0,-3 1 160 0,-1 1-160 16,-3 1 304-16,-1 3-48 0,-4-3 0 0,-1 4 0 15,-4 7 32-15,0 0 0 0,-5 3 0 0,5 1 0 0,2 2-288 16,-1 2 128-16,1 2-128 0,3 2 0 15,3 0-1984-15,7-4-496 16</inkml:trace>
  <inkml:trace contextRef="#ctx0" brushRef="#br0" timeOffset="3942.548">2534 6300 20271 0,'0'0'1792'0,"-1"-9"-1424"16,1 9-368-16,-1-9 0 0,1 9 880 0,0 0 96 0,0 0 32 0,-8-4 0 15,-1 0-832-15,-1 6-176 0,-4 2 0 0,-2 3 0 16,0 2-144-16,-5 0 16 0,-2-2 0 0,-2 3 0 16,-2 5 0-16,1 3 0 0,-2 0 0 0,1 2 0 15,-1 2 128-15,3 1 0 0,1 3-144 0,2 1 144 16,1-2 0-16,3 1 0 0,3-2 0 0,2 0 0 15,2-1 0-15,2 0 0 0,3-2 0 0,4 0 0 16,-1 0 0-16,2-3 0 0,2-4 0 0,3-2 0 16,3-1 0-16,2-4 0 0,-2-4 160 0,4-2-160 15,2-2 304-15,1-3-48 0,-3-5-16 0,4-1 0 16,1-1 16-16,1-3 0 0,4-2 0 0,2-5 0 16,1-3-112-16,1-2-16 0,-1-4 0 0,0-1 0 0,-3-4-128 0,1 2 0 15,-1-2 0-15,-1-4 128 16,-3-4-128-16,-1 2 0 0,-2 1 144 0,-1 3-144 0,-2 1 208 0,-4 0-16 15,-2-4-16-15,1 1 0 0,-5-2 32 0,-1 0 16 16,-1 1 0-16,-1 3 0 0,-4 7-224 0,3 7 128 16,-2 6-128-16,4 5 0 0,-2 0 144 0,1 7-144 15,2 5 128-15,0 0-128 0,-5 16 0 0,1 4 0 16,-2 7 0-16,2 6 0 0,-1 6 0 16,2 2 0-16,-1 2 0 0,2 2 0 0,0 2-144 0,-1 4 144 15,1 5 0-15,2 2 0 0,-1 0-176 0,1-3 176 16,1-3-160-16,1-4 160 15,1-5-1856-15,0-6-288 0,3-5-48 0</inkml:trace>
  <inkml:trace contextRef="#ctx0" brushRef="#br0" timeOffset="4434.701">2977 6314 23951 0,'0'0'2128'0,"0"0"-1696"0,0 0-432 0,0 0 0 16,0 0 704-16,0 0 48 0,0 0 16 0,0 0 0 15,0 0-768-15,-8 4 0 0,-2 3 0 0,1 4 0 16,-1 0 0-16,-2 3 0 0,-1 2 0 0,-1 2 0 16,-2 2-144-16,-1 1 144 0,1 1 0 0,-1 5-144 15,1-3 144-15,0-1 0 0,2 0-144 0,1 0 144 16,2 2 0-16,2 1 0 0,2-2 0 0,5-2 0 0,4-2 0 0,4-4 0 15,-2-3 0-15,6-4 0 16,1-3-128-16,2-3 128 0,3-4-160 0,1-1 160 0,3-5 0 0,-2-4 0 16,-1-4 176-16,2-2-48 0,0-4-128 0,2-3 176 15,-3-2-176-15,2-3 192 0,-1-2-192 0,1-2 128 16,-1-4-128-16,-1-2 128 0,-4-1-128 0,0-1 0 16,1 2 0-16,-2 0 128 0,1-5-128 0,-4 0 192 15,0 0-192-15,-2-3 192 0,-4-4 96 0,-1 0 32 16,-6 0 0-16,-2 0 0 0,-1 0-320 0,-1 1 160 15,-4 1-160-15,2 3 128 0,3 0-128 0,0 5 0 16,-2 4 0-16,5 8 0 0,1 11 0 0,-3 6 0 16,2 3 0-16,3 9 0 0,0 0-208 0,-6 10 80 15,1 5 128-15,-1 10-208 0,1 8 48 0,-1 6 16 0,3 5 0 0,-2 8 0 16,-3 6 144-16,1 9 0 0,1 11 0 0,0 3-128 16,2 3 128-16,2 3 0 0,-2 1 0 15,4 0 0-15,0-1 0 0,5-9 0 0,-4-10 0 0,2-5 0 16,4-6 0-16,0-6 0 0,-1-6 0 15,2-5-8160-15,0-7-1600 0</inkml:trace>
  <inkml:trace contextRef="#ctx0" brushRef="#br0" timeOffset="4782.005">1525 5800 23327 0,'-15'17'1024'0,"5"-3"224"0,-3 5-992 0,-3 5-256 15,-4 4 0-15,-1 7 0 0,-1 3 0 0,-1 6 0 16,-1 5 0-16,1 7 0 0,4 5 0 0,3 6 0 16,-1 4 0-16,3 5 0 0,1 5 208 0,6 5-48 15,3 1-16-15,4 2 0 0,4 0-16 0,2-5-128 0,4-4 192 16,6-2-64-16,5-2-128 0,8-7 0 0,4-5 0 16,4-8 0-1,3-7-1152-15,1-9-304 0</inkml:trace>
  <inkml:trace contextRef="#ctx0" brushRef="#br0" timeOffset="5152.929">3368 5427 17503 0,'0'0'1552'0,"-3"17"-1232"16,4 5-320-16,5 2 0 0,-1 3 1616 0,6 3 272 15,2 6 48-15,2 2 16 0,4 5-1600 0,-1 4-352 16,2 4 0-16,4 5 0 0,3 4 0 0,-1 5 0 15,-2 5 0-15,1-1 0 0,0-2 0 0,-1 6 0 16,-1 0 0-16,-4 1 0 0,-6-1 0 0,-3-6 0 16,-6-6 0-16,-3-2 0 0,-3-4 0 0,-5-5 0 15,-3-2 0-15,-7-1 0 0,-7 0 0 0,1-3 128 16,-4-5-128-16,0-3 0 0,-6-2 192 0,2-3-192 0,1-5 192 0,4-4-192 31,2-2-896-31,1-7-272 0</inkml:trace>
  <inkml:trace contextRef="#ctx0" brushRef="#br0" timeOffset="5484.557">4249 5573 25791 0,'0'0'2304'0,"-7"1"-1856"15,7-1-448-15,-10 6 0 0,-2 4 960 16,1 5 80-16,-2 4 32 0,-1 6 0 0,-2 5-912 0,-1 7-160 16,-2 3 0-16,-4 8 0 0,1 4-144 0,1 6 144 15,2 5 0-15,2 6 0 0,0 2 0 16,-1 4-128-16,2 2 128 0,-1 1 0 0,2 1 0 0,3-4 0 15,8-6 0-15,-1-3 0 0,3-4-352 0,5-6-16 16,4-5 0-16,2-8 0 16,2-6-640-16,4-7-128 0,6-7-16 15,-1-6-10112-15</inkml:trace>
  <inkml:trace contextRef="#ctx0" brushRef="#br0" timeOffset="5916.226">4517 6372 27759 0,'-14'-7'1216'0,"6"3"272"0,3 0-1184 0,5 4-304 0,-9-1 0 0,0 3 0 16,-1 1 0-16,-2 6 0 0,-3 4 0 0,-2 4 0 16,-1 2 0-16,0 3 0 0,-1 3 0 0,-1 2-144 15,5 3 144-15,1 1 0 0,0-1 0 0,2-1-128 16,3 2 128-16,3 0 0 0,1 2 0 0,2-5 0 15,4-3 0-15,5-3 0 0,1-4-144 0,3-1 144 16,1-3-192-16,0-4 48 0,3-7 0 0,0 1 0 16,1-4 144-16,1-4 0 0,-1-4 0 0,2-5-128 15,-1-2 128-15,1 0 176 0,-2-2-48 0,0-3 0 0,1-5 48 0,-1-1 0 16,1 3 0-16,-2-1 0 0,-2 2-32 0,-1 2 0 16,-3-4 0-16,-2 1 0 0,-4-1 48 0,-2-2 0 15,-2-2 0-15,-4 2 0 0,-2-1-48 0,-2 2 0 16,-3 0 0-16,-1 2 0 0,-2 3-144 0,5 1 0 15,1 1 0-15,0 4 0 0,-3 6 0 0,4 1 0 16,5 3-160-16,4 4 160 0,0 0-192 0,0 0 192 16,0 0-208-16,0 0 80 0,0 0-128 0,0 0-32 15,-2 8 0-15,2-8 0 16,7 9-224-16,3 1-64 0,-1 1 0 0,3 0 0 16,4-2-256-16,-1-1-48 0,2-3-16 0,1 3 0 15,5 1-224-15,-2-1-48 0,1 1-16 0</inkml:trace>
  <inkml:trace contextRef="#ctx0" brushRef="#br0" timeOffset="6515.303">5084 6259 14735 0,'-8'-11'1312'0,"3"7"-1056"0,5 4-256 0,-5-3 0 0,5 3 1680 0,-7-1 288 16,-3-1 48-16,2 1 16 0,-2 2-1712 0,-3 2-320 16,-4 1 0-16,2 2-208 0,0 4 208 0,0 3 0 15,-2 3 0-15,0 1-144 0,-2 2 144 0,-2 2 0 16,1 0-144-16,2 4 144 0,-2 5 0 0,2 0 0 15,3-2-144-15,1 3 144 0,2 0 0 0,-1 1 0 16,5 0 0-16,2 1 0 0,4-4 0 0,2 0 0 16,2-4-128-16,3-1 128 0,0-5 0 0,2 0 0 15,-1-7 0-15,4 0 0 0,1-1 0 0,0-4 0 16,1-3 0-16,1-6 0 0,1-1 0 0,1-5 176 0,0-4-32 0,2-4 0 16,-1-2 48-16,0-2 16 0,-2-2 0 0,2-2 0 15,-1-3-208-15,1-1 176 0,2-2-176 16,0-1 160-16,-3 0-160 0,0-3 160 0,0-2-160 15,-2-4 160-15,-2-3-32 0,-2 2 0 0,-2 0 0 16,0-3 0-16,0-3 0 0,-5-4 0 0,-1-2 0 0,-2 0 0 16,-1 1-128-16,-1-2 0 0,1 1 0 0,2 3 0 15,0 4 0-15,0 4 0 0,-1 4 0 0,1 3 0 16,1 4 0-16,-1 3 192 0,0 5-192 0,0 4 192 16,-1 2 144-16,0 7 48 0,0 2 0 0,1 8 0 15,0 0-176-15,0 0-16 0,-7 8-16 0,0 3 0 16,-2 2-176-16,-1 6 0 0,-1 4 0 0,1 5 0 15,0 4 0-15,4 5 0 0,-3 4 0 0,2 5 0 16,-1 2 0-16,2 7 0 0,-2 8-128 0,2 2 128 16,-1 1 0-16,1 0 0 0,1 0 0 0,3 2 0 0,2 2 0 15,2-4 0-15,0-5 0 0,4-7 0 16,1-5-480-16,2-5-32 0,7-7 0 16,-1-4-10544-16</inkml:trace>
  <inkml:trace contextRef="#ctx0" brushRef="#br0" timeOffset="7000.209">5635 6251 19343 0,'-18'-5'848'0,"4"5"192"0,-3 3-832 0,0 0-208 16,-5 0 0-16,1 3 0 0,-1 5 2016 0,-5 7 352 0,-3 1 80 0,5 1 16 15,8 2-2016-15,0 3-448 0,1 2 0 0,0 1 0 16,2-1 0-16,2 2 0 0,3 3 0 0,0 0 0 16,4 1-272-16,0-4 64 0,3 2 16 0,3-3 0 31,2-4-352-31,2-3-64 0,3-5-16 0,2-4 0 16,2-5 112-16,2-3 32 0,1-4 0 0,1-4 0 0,-2-5 480 0,3-4 0 0,-1-6 0 0,5-2 0 15,2-2 400-15,-2-3 32 0,0-4 0 0,1-2 0 16,-2-2-224-16,-2-2-32 0,-2-3-16 0,-1-1 0 15,1-3-160-15,-3 1 192 0,0 0-192 0,-1-2 192 16,-4-4-64-16,1-2 0 0,-5-3 0 0,0-4 0 16,2-7-128-16,-5-1 0 0,-1-1 0 0,0 0 0 0,0 2-320 15,-1 2 0-15,0 3 0 0,-1 11 0 0,1 11 112 0,2 10 16 16,-1 10 16-16,0 5 0 0,-1 6 400 16,1 6 80-16,-3 10 16 0,1 10 0 0,-1 4-320 0,0 8 128 15,-4 5-128-15,1 6 0 0,2 2 160 0,-3 9-160 16,1 7 128-16,-1 8-128 0,2 7 0 0,-1 2 0 15,-3 1 0-15,4 4 0 0,-3 2 0 0,2-2 0 16,0-1 0-16,3-8 0 0,1-7 0 0,2-5 0 16,1-4 0-16,2-3 0 0,-1-4 0 0,3-6 0 15,2-5 0-15,1-8 0 16,-1-6-512-16,1-3 0 0,-2-4 16 0,2-7-10480 0</inkml:trace>
  <inkml:trace contextRef="#ctx0" brushRef="#br0" timeOffset="7369.076">5855 5148 27519 0,'0'0'1216'0,"0"0"256"0,0 0-1168 0,0 0-304 0,11 8 0 0,3 3 0 0,0 4 0 0,3 5-304 15,4 6 64-15,2 5 16 0,0 2 224 16,3 6 0-16,3 1-160 0,-2 9 160 0,3 9 0 0,1 1 0 16,1 1-144-16,0 0 144 0,-2 3 0 15,0 5 0-15,0 5 0 0,-2 4 0 0,1 2 0 16,-4 2 0-16,-7 1 0 0,-4 1 0 0,-7 1 0 0,-7-5 0 15,-6-2 0-15,-7 4 0 0,-4-6 160 0,-5 5-16 16,0-6 0-16,-5-4 0 0,-7-6 144 0,0-4 32 16,2-3 0-16,0-3 0 0,0-4-176 0,-1-5-16 15,2-5-128-15,4 0-8336 16,-2-1-1776-16</inkml:trace>
  <inkml:trace contextRef="#ctx0" brushRef="#br0" timeOffset="7987.717">6894 6179 21183 0,'0'0'1888'0,"0"0"-1504"0,-6-2-384 0,6 2 0 15,0 0 336-15,0 0 0 0,0 0 0 0,0 0 0 16,13 5-336-16,1-1 0 0,1-1 0 0,2-1 0 15,3-1 0-15,3-1 0 0,3 0 160 0,1-2-160 16,0 1 144-16,3 0-144 0,3-1 128 0,3 0-128 16,0-2 0-16,2 2 0 0,-1-2 0 0,0 1 0 15,-4 0-1408-15,-7 2-352 0</inkml:trace>
  <inkml:trace contextRef="#ctx0" brushRef="#br0" timeOffset="8163.831">6932 6562 25791 0,'0'0'1152'0,"0"0"224"0,0 0-1104 0,0 7-272 15,2-1 0-15,3 0 0 0,4 0 0 0,2 0 0 16,1 3 0-16,2-2 0 0,2-3 0 0,1 0 0 16,3-2 0-16,1 0 0 0,4 0-256 0,2-1 64 15,1-2 0-15,2-1-7296 16,0 0-1440-16</inkml:trace>
  <inkml:trace contextRef="#ctx0" brushRef="#br0" timeOffset="8612.032">7859 6412 23951 0,'0'0'2128'0,"1"11"-1696"0,4 0-432 0,4 0 0 15,1-1 400-15,2 0 0 0,1-1 0 0,5-1 0 16,3-2-400-16,1-5 0 0,0-4 0 0,3-3 0 0,4-2 0 0,1-4 0 16,-4-3 0-16,3-4 128 15,-2-1-128-15,-1 1 128 0,0 1-128 0,-4-2 128 16,-2-2-128-16,-4 1 0 0,-2 2 0 0,-3 1 0 0,-5 0 0 0,-2 0 0 15,0-2 0-15,-4 2 128 0,-4 5 224 0,0-1 32 16,-2 1 16-16,-5-3 0 0,-3 1 48 0,-2 0 16 16,-3 3 0-16,1 1 0 0,-2 3-144 0,2 3-48 15,0 5 0-15,-2 5 0 0,-1 2-272 0,-1 4 160 16,0 1-160-16,-1 6 128 0,2 4-128 0,1 3 0 16,-1 3 0-16,1 0 0 0,2 2 0 0,1 3 0 15,3 7 0-15,0 1 0 0,0 1 0 0,3-1 0 16,3-3 0-16,0 0-176 0,5-2 176 0,2-5 0 15,2-2 0-15,4-2 0 0,1-1 0 0,2-1 0 0,2-2 0 16,4-3 0-16,1-4-192 0,2-1-16 16,-1 0 0-16,5-3 0 15,2-3-1776-15,1-5-368 0,10-4-64 16,-7-8-8096-16</inkml:trace>
  <inkml:trace contextRef="#ctx0" brushRef="#br0" timeOffset="8954.901">8298 6164 31839 0,'0'0'1408'0,"0"0"304"0,-4 14-1376 0,3 1-336 0,2 2 0 0,1 5 0 0,-1 3 0 15,2 5-160-15,1 4 16 0,1 2 0 0,-2 2 144 0,1 1 0 16,0-1 0-16,0 0 0 0,-2-2 0 0,1-2-128 15,-2 1 128-15,0-3 0 0,0-4-176 0,0-3 176 16,0-4-208-16,2-1 80 0,0-5 128 0,1-2 0 16,-4-13 0-16,0 0 0 0,0 0 0 0,11-3 0 15,-1-3 0-15,1-5 0 0,0-4 320 0,2-2 0 16,-3-4 0-16,2-2 0 0,1-4 64 0,2 1 16 16,-1-2 0-16,0-2 0 0,-3-3-112 0,2-3-32 15,1 0 0-15,-2 0 0 0,0-1-112 0,0 4-16 16,5 3-128-16,-3 4 192 0,-4 5-192 0,2 4 0 15,2 1-144-15,1 4 144 16,2 2-640-16,-1 4-16 0,0 3-16 0,-2 0-9152 16,0 1-1824-16</inkml:trace>
  <inkml:trace contextRef="#ctx0" brushRef="#br0" timeOffset="9339.017">8777 6443 13823 0,'0'0'608'0,"0"0"128"0,0 0-592 0,10 7-144 0,-1 1 0 0,3 2 0 16,1-1 3696-16,3-1 704 0,0-2 144 0,2-4 16 16,1 2-3728-16,3-7-832 0,-2-4 0 0,5-2 0 15,-3-1-368-15,2 0-16 0,-4-1 0 0,1-2 0 16,-3-1 48-16,0 0 0 0,-7 2 0 0,1-1 0 0,-1-2 160 0,-2 0 48 15,-3 0 0-15,-1 1 0 0,-2-1 128 16,-3 0 192-16,-3-1-32 0,-1 0-16 0,1 3 112 0,-5 1 32 16,1 1 0-16,-6 4 0 0,-3 4 80 0,2 4 16 15,1 2 0-15,-4 5 0 0,-4 5-192 0,-2 2-48 16,1 0 0-16,-3 4 0 0,1 3-144 0,2 1 0 16,1 0 0-16,-2 2 0 0,1 4 0 0,3-1 0 15,-1 1 0-15,5-2 0 0,0 1 0 0,4-3 128 16,-1 2-128-16,5-2 0 0,3-2 0 0,3-1 0 15,1 1 0-15,5-2 0 0,2-3-256 0,2 0 64 16,1-6 0-16,3 1 16 16,4-2-1328-16,0-2-272 0,2-4-48 0</inkml:trace>
  <inkml:trace contextRef="#ctx0" brushRef="#br0" timeOffset="9701.281">9410 6172 28559 0,'-3'8'2544'0,"1"7"-2032"0,0 4-512 0,1 4 0 16,-1 2 672-16,0 5 32 0,0 2 16 0,-2 4 0 16,-1 4-576-16,-1-3-144 0,1-3 0 0,-1-1 0 15,1-2 0-15,0-2 0 0,2-3 0 0,1-4 0 0,0-5 0 0,1-2 0 16,1-2 0-16,2-4 128 0,-2-9 64 15,0 0 16-15,6 6 0 0,4-8 0 0,1-3 320 0,1-7 64 16,3-6 16-16,1-2 0 0,4-2 32 0,1-3 16 16,0-6 0-16,1 1 0 0,2-3-272 15,5 1-48-15,1 0-16 0,-1 3 0 0,-2 3-160 16,2 3-32-16,0 3-128 0,-2 4 192 0,0 5-32 0,0 7-16 16,1 3 0-16,-1 5 0 0,2 5-144 0,-6 5 192 15,-2 4-192-15,4 2 192 0,6 1-192 0,0 4 0 16,-4 6 0-16,1 1-176 15,-3-1-288-15,-2 0-64 0,-3 1-16 0,-3-1 0 16,-2-1-2464-16,-3 0-480 0</inkml:trace>
  <inkml:trace contextRef="#ctx0" brushRef="#br0" timeOffset="11319.086">14892 7508 1839 0,'0'0'160'0,"0"0"-160"0,0 0 0 0,0 0 0 16,0 0 944-16,0 0 144 0,0 0 48 0,0 0 0 16,-3-7-752-16,-1 3-160 0,4 4-32 0,0 0 0 15,0 0 64-15,-3-7 16 0,3 7 0 0,-5-6 0 16,5 6 496-16,0 0 112 0,0 0 16 0,0 0 0 16,-6-5-32-16,6 5 0 0,0 0 0 0,0 0 0 15,-8-6-304-15,8 6-64 0,-9-1-16 0,1 1 0 16,0 1-160-16,0 2-16 0,-1 0-16 0,-2 1 0 15,0 2-96-15,-2 2 0 0,-2 0-16 0,-1 3 0 16,-3 0 96-16,0 1 32 0,0 1 0 0,-3 2 0 0,-1 3 96 16,-2 0 32-16,2 2 0 0,-1 1 0 0,2 0-32 0,4-1 0 15,3-3 0-15,1 1 0 0,-1 1-32 16,4-1-16-16,3 3 0 0,1-2 0 0,3 0-176 0,3-2-48 16,1 0 0-16,1-2 0 0,3 0 128 0,3-1 32 15,0-2 0-15,5-1 0 0,3 0 176 0,1-2 48 16,1-3 0-16,0 0 0 0,1-2-304 0,0 0-48 15,0 0-16-15,2-3 0 0,-1-2-16 0,-1-4 0 16,0 0 0-16,-1-3 0 0,-2-1 64 0,-1-2 0 16,1-3 0-16,-3 0 0 0,0-4 48 0,-3-2 16 15,-2-2 0-15,0 1 0 0,-1-1 224 0,-2 0 48 16,-1-2 16-16,-1 1 0 0,-2 0-96 0,1 3 0 16,0 4-16-16,-1 1 0 0,-1 4-432 0,1 2 128 0,3 2-128 0,0 1 0 31,-3 6-1088-31,0 0-288 0,5-7-64 0</inkml:trace>
  <inkml:trace contextRef="#ctx0" brushRef="#br0" timeOffset="11861.038">15228 5822 3679 0,'0'0'320'0,"11"-2"-320"0,-2-1 0 0,-1-2 0 16,-1-1 1920-16,-7 6 320 0,0 0 64 0,0 0 16 15,9-1-1200-15,-9 1-240 0,0 0-48 0,0 0-16 16,0 0-160-16,0 0-16 0,0 0-16 0,2 11 0 16,-3 1 16-16,-1 4 0 0,0 3 0 0,-3 3 0 15,1 2-224-15,0 2-32 0,2 1-16 0,-2 2 0 16,2 1 48-16,-1-1 16 0,2-3 0 0,1 2 0 16,1-3-160-16,3 1-16 0,2-6-16 0,0 0 0 15,2 2 16-15,-1-3 16 0,3-1 0 0,-1-2 0 16,3-2 48-16,2 0 0 0,2-2 0 0,1-1 0 15,3-7-64-15,2-1-16 0,1 0 0 0,6-2 0 16,5-1 0-16,2-1 0 0,2-2 0 0,1-2 0 16,1-5-2032-16,3-1-416 15,18-1-80-15,-6-1-16 0</inkml:trace>
  <inkml:trace contextRef="#ctx0" brushRef="#br0" timeOffset="23251.094">6824 10548 28559 0,'-16'-1'2544'0,"8"0"-2032"16,0-2-512-16,-1 6 0 0,4 5 400 0,-1 4-16 0,1 4 0 0,-1 6 0 15,-1 5-384-15,1 4 0 0,-1 7-224 0,3 3 80 16,1 0 144-16,-2 6 0 0,-3 2 0 0,4 1 0 16,2-3 0-16,2-2 0 0,0-3 0 0,2-2 0 15,1 1-272-15,2-7-32 0,1-3 0 0,3-6-8256 16,2-7-1648-16</inkml:trace>
  <inkml:trace contextRef="#ctx0" brushRef="#br0" timeOffset="23644.477">7550 10626 30399 0,'-15'20'2704'0,"1"4"-2160"16,0 3-544-16,0 3 0 0,0 6 192 0,1 2-192 15,-1 4 192-15,0 0-192 0,1-4 128 0,0-5-128 16,3-5 0-16,4-7 0 0,0-2 128 0,4-5-128 16,2-6 0-16,0-8 0 0,0 0 0 0,0 0 0 15,8-5 0-15,1-8 0 0,-1-8 0 0,4-5 0 16,2-2 0-16,3-4 0 0,0-4-384 0,3-2 0 16,-1 0 16-16,4-2 0 0,-2 2 112 0,5 1 32 15,-3 1 0-15,2 3 0 0,3 3 224 0,-2 5 0 0,3 4 0 16,-2 5 0-16,-1 4 0 0,-4 7 0 0,-1 6 128 0,-1 6-128 15,-1 4 224-15,-2 5-64 0,0 5-16 0,-3 5 0 16,-2 2 0-16,-2 4 0 0,-1 2 0 0,-2 5 0 16,-4 2-144-16,-1 5 128 0,-2 1-128 0,0-4 128 15,1-6-128-15,0-2 0 0,2-4 0 0,-1-6 0 32,0-5-560-32,2-3-144 0,2-6-16 0,-1-4-11952 0</inkml:trace>
  <inkml:trace contextRef="#ctx0" brushRef="#br0" timeOffset="23878.022">8903 9699 32255 0,'-6'10'2864'0,"-1"1"-2288"16,-2 4-576-16,-3 4 0 0,1 8 240 0,-3 6-64 15,2 7-16-15,-2 7 0 0,0 6-160 0,-2 2 0 16,3 2 0-16,-1 2 0 0,0-1 0 0,1 5 0 16,4 6 0-16,-2-1 0 0,2-1 0 0,2 0 0 15,1-4 0-15,0 0 0 16,-1-1-1984-16,2-3-288 0,-1-4-48 0,2-5-16 0</inkml:trace>
  <inkml:trace contextRef="#ctx0" brushRef="#br0" timeOffset="24102.417">8434 10423 35007 0,'-13'-6'1552'0,"9"3"320"0,-2-2-1488 0,6 5-384 0,0 0 0 0,0 0 0 15,0 0 192-15,12 2-48 0,2 2 0 0,5 1 0 16,4 1-144-16,4-3 0 0,-2-1 0 0,8 3 0 15,7-1 0-15,1 3-144 0,2-1 144 0,0 1 0 16,0-1-528-16,2-2 0 16,1-1 0-16,-1 1 0 0,-1 0-2080 0,2 1-400 0,0-2-96 15</inkml:trace>
  <inkml:trace contextRef="#ctx0" brushRef="#br0" timeOffset="24432.617">9501 10631 25791 0,'9'-5'2304'0,"3"1"-1856"16,3-5-448-16,4-1 0 0,3-4 688 0,1 1 32 16,1-3 16-16,2-1 0 0,-2 0-320 0,1-3-64 15,-2-3-16-15,2 1 0 0,-5 1-336 0,0-1 144 16,-4-3-144-16,-4 3 0 0,-3 3 0 0,-3 3 0 15,-1 1 0-15,-7 1 0 0,-3-1 0 0,-5 5 0 0,-1 4-128 16,-5 4 128-16,-5 2 0 0,-1 6 0 16,-3 5 0-16,-2 4 0 0,-4 5 336 0,-2 4 16 15,-1 2 0-15,1 5 0 0,3 3 64 0,4 0 16 0,3 3 0 0,4-6 0 16,-1-3-208-16,6-3-32 0,4 1-16 0,7-6 0 16,3-2-176-16,4-2 0 0,4-4 144 0,4-2-144 15,5 2 0-15,6-6 0 0,5-2 0 0,5-3-192 31,7-3-1920-31,2-4-400 0</inkml:trace>
  <inkml:trace contextRef="#ctx0" brushRef="#br0" timeOffset="24845.42">10686 10120 19343 0,'-33'1'1728'0,"12"1"-1392"0,-2 2-336 0,-3 2 0 0,-3 3 2976 0,-1 3 528 16,-1 1 96-16,2 5 32 0,1 3-2928 0,1 4-704 16,-1 4 0-16,0-1 0 0,-1 2 0 0,3 5 0 15,4 6 0-15,4-2 0 0,3-4 0 0,4-2 0 16,4-1 0-16,1-4-144 0,5-5 144 0,5-4-192 16,3-8 192-16,7-1-192 0,0-3-16 0,5-3-16 15,4-5 0-15,3-4 0 0,2-2 64 0,1-8 16 16,1-1 0-16,2-4 0 0,2-2 144 0,0-1 0 0,-2-3 0 15,-2 0 0-15,-3 1 0 0,0-1 0 0,-5-1 0 16,-1 5 0-16,-5 4 0 0,-1 5 0 16,-1 4 0-16,-2 4 128 0,-2 4-128 0,-5 10 0 0,1 7 0 0,-2 6 128 15,-4 3 64-15,0 6 32 0,-4 7 0 0,-2 5 0 16,0 5-48-16,-8 5-16 0,-1 2 0 0,-4 8 0 16,-6 8-16-16,-4 0 0 0,-1-2 0 0,-6-1 0 15,-1 0 48-15,-2 2 16 0,1-6 0 0,2-1 0 31,-1-5-752-31,2-9-160 0,2-6-16 0,3-6-16 0,4-6 1616 0,2-5 320 0,3-5 64 0,4-5 16 16,2-5-2784 0,3-7-544-16</inkml:trace>
  <inkml:trace contextRef="#ctx0" brushRef="#br0" timeOffset="25146.799">11232 10084 30399 0,'0'0'1344'0,"-5"14"288"0,0 5-1312 0,0 6-320 15,0 6 0-15,-1 4 0 0,0 6 1648 0,-4 5 256 16,-1 5 48-16,-1 1 16 0,1 2-1584 0,-4 0-384 16,1-5 0-16,0-3 0 0,-1-3 0 0,2-3 0 15,0-1 128-15,2-8-128 0,0-8 0 0,3-4 0 16,4-4 144-16,1-5-144 0,3-10 0 0,0 0 0 15,2-11 0-15,3-6 0 0,3-4 0 0,4-4 0 16,0-5 160-16,4-1-160 0,2-1 128 0,2-4-128 0,2-2 0 0,5-1 144 16,3 1-144-16,2 1 0 0,-1 2 0 0,9 4 0 15,5 0 0-15,1 5-176 0,-3 4 48 0,1 6 0 32,0 4-1392-32,1 2-272 0,0 1-48 0,2 6-8192 0,2 3-1632 0</inkml:trace>
  <inkml:trace contextRef="#ctx0" brushRef="#br0" timeOffset="25494.323">12330 10241 33743 0,'-27'-15'1488'0,"10"7"320"0,1 3-1440 0,-1 0-368 0,1 2 0 0,-7 5 0 0,-5 5 192 0,3 4-16 16,-2 3-16-16,0 4 0 0,0 0-160 0,-1 8 0 15,1 7 0-15,0 1 128 0,2 0-128 0,0 1 0 16,2-1 0-16,4-2 0 0,2-2 0 0,4-5-224 15,4-1 80-15,5-4 16 0,6-5-80 0,1-1-16 16,4-3 0-16,4-3 0 0,2-4 80 0,4-3 16 16,1-3 0-16,2-3 0 0,1-3 288 0,2-3 64 15,3-4 16-15,2-1 0 0,-1-4 0 0,1-1 0 16,2-1 0-16,-4-1 0 0,-2 1-112 0,1 2 0 16,-2 5-128-16,-2 1 192 0,-3 4 0 0,0 4 0 15,-2 3 0-15,1 4 0 0,-3 5 0 0,2 4 0 16,-1 3 0-16,0 3 0 0,1 0-192 0,-1 2 0 15,0-1 0-15,0 0 0 0,1-1-192 0,2-2 64 16,0-2 128-16,3-2-208 16,1-5-240-16,2-3-64 0,3-3 0 0,0-2 0 0,1-4 736 0,5-5 144 15,4-6 16-15,0-4-10624 0,4-3-2112 0</inkml:trace>
  <inkml:trace contextRef="#ctx0" brushRef="#br0" timeOffset="25695.874">13342 9372 27647 0,'0'0'2448'16,"-6"6"-1952"-16,-6 2-496 0,0 12 0 15,-2 10 1152-15,-1 7 144 0,-3 8 32 0,0 2 0 16,-1 1-1008-16,-3 4-320 0,1 4 160 0,1 2-160 16,-1 5 368-16,3 2-16 0,0 3 0 0,-1 0 0 15,2 1-32-15,-2 0-16 0,3-1 0 0,1 3 0 0,4 1-304 16,0-7 0-16,1-6 0 0,3-6 0 15,0-5-1968 1,3-5-496-16,0-2-96 0</inkml:trace>
  <inkml:trace contextRef="#ctx0" brushRef="#br0" timeOffset="25874.929">12842 10191 39615 0,'0'0'1760'0,"0"0"352"0,10-5-1680 0,3 2-432 16,2 1 0-16,7 2 0 0,2 2 832 0,3 0 64 16,4-1 32-16,5-1 0 0,6-1-800 0,6-1-128 0,6 0 0 0,-3-2 0 31,-3 0-1712-31,-2 0-208 0,-2 1-64 0,-3 0-15024 0</inkml:trace>
  <inkml:trace contextRef="#ctx0" brushRef="#br0" timeOffset="26028.577">14022 10314 22111 0,'-6'14'976'0,"-3"-4"208"0,-1 1-944 0,-1 8-240 0,-3 7 0 0,-2 2 0 16,0-1 3136-16,0 2 576 0,1-2 112 0,1 1 16 16,0-1-3184-16,1-3-656 0,2-1 0 0,1-2-15936 15</inkml:trace>
  <inkml:trace contextRef="#ctx0" brushRef="#br0" timeOffset="26598.934">14736 10195 35935 0,'0'0'1600'0,"-6"3"320"0,-4 3-1536 0,3 5-384 15,-3 2 0-15,4 7 0 0,-3 4 1232 0,3 5 176 16,-1-2 48-16,3 1 0 0,3 0-1456 0,1 0-320 16,1-2-64-16,3-2 0 15,-1-2-448-15,2-1-80 0,2-1-32 0,1-5 0 16,0-4 384-16,2-4 80 0,2 0 16 0,1-4 0 0,0-3 240 0,2-2 48 0,1-4 16 0,-1-3 0 16,1-2 160-16,0-2 0 0,-3 0 0 0,-1-2 128 15,-2-3-128-15,-4 0 144 0,-4 1-144 0,-3-1 160 16,-3 2 48-16,-2-2 16 0,-4-2 0 0,0 0 0 15,-1 5-48-15,0 0-16 0,0-1 0 0,0 2 0 16,2 2-160-16,0 2 128 0,3 2-128 0,1 1 128 16,1-2-128-16,3 0 0 0,1 1-160 0,4-2 160 31,3-1-448-31,3-1 16 0,3-1 0 0,2 2 0 0,3 2 192 0,3 2 48 0,1-4 0 0,1 2 0 0,-2 2 192 16,3 3 192-16,-2 4-48 0,3 2 0 15,-3 5 80-15,1 2 16 0,-2 4 0 0,-2 2 0 0,-2 0 16 16,-4 2 16-16,-2 0 0 0,-2 4 0 0,-4 2 0 15,-1 1 0-15,-1 0 0 0,-1-1 0 0,-1 0-64 0,0-3-16 16,0-3 0-16,2-5 0 0,-3-12-64 0,4 11-128 16,0-3 176-16,4-2-176 0,-8-6 176 0,10-1-176 15,2-6 160-15,1-1-160 0,0 1 240 0,3-4-48 16,1-3-16-16,2-1 0 0,3-2-176 0,0 2 192 16,3 2-192-16,-1 1 192 0,2 1-192 0,1 3 0 15,-3 3 0-15,1 2 0 0,-3 6 0 0,1 1 0 16,-3 1 128-16,-2 6-128 0,0 9 0 0,2 4 0 15,-3 4 0-15,2-1 0 0,0 1 0 0,0 1 0 16,2 0 0-16,-1-2 0 16,4-4-1344-16,2-2-160 0,3-2-32 0</inkml:trace>
  <inkml:trace contextRef="#ctx0" brushRef="#br0" timeOffset="27091.841">17911 9229 33167 0,'-6'8'1472'0,"3"-3"304"0,-3 2-1424 0,-1 8-352 0,-3 11 0 0,-1 9 0 0,-5 4 1344 0,-2 12 208 16,-2 5 48-16,-1 8 0 0,-1 6-1312 0,-1 0-288 16,-2-2 0-16,-3 4 0 0,-3 11 0 0,1-5 0 15,-1-4 0-15,3-6 0 0,1-6 0 0,4-10 0 16,2-7 0-16,3-4 0 0,5-3 0 0,3-9 0 16,1-11 0-16,6-5 0 0,3-2 0 0,0-11 0 15,0 0 0-15,11-4 0 0,3-5-384 0,4-5-16 16,2-5 0-16,2-1 0 15,3 0-16-15,1 3 0 0,2 1 0 0,0 5 0 0,0 2 256 0,1 5 160 16,-1 2-192-16,-3 4 192 0,-1 5 0 0,-7 1 0 16,0 2 192-16,-4 2-48 0,-5 1-144 0,-3 1 128 0,-5 3-128 15,-3 1 128-15,-2 0 224 0,-6-1 32 0,-6 1 16 16,-3-2 0-16,-1-2 0 0,-3-1 0 0,-1-2 0 0,-1-1 0 16,1-2-176-16,3 0-32 0,-2-3-16 0,3-2 0 15,3 0-176-15,0-3 0 0,1-3 0 0,3-5 0 31,2-3-1856-31,2-1-320 0,4 0-48 0,4-3-13120 0</inkml:trace>
  <inkml:trace contextRef="#ctx0" brushRef="#br0" timeOffset="27289.606">18483 10022 19343 0,'0'0'1728'0,"0"0"-1392"15,4 9-336-15,1 1 0 0,1 2 4368 0,2 6 816 16,2 4 144-16,1 4 48 0,2 3-4368 0,3 4-880 16,2 1-128-16,1 3 0 0,1 2 0 0,-2 1-144 15,1 1 144-15,0-1 0 16,-3-2-464-16,0-2-16 0,0 0 0 0,-2-4 0 16,-3-1-2464-16,-1-4-512 0,3 6-80 0,-5-9-32 15</inkml:trace>
  <inkml:trace contextRef="#ctx0" brushRef="#br0" timeOffset="27487.327">19208 10050 39615 0,'-19'2'3520'0,"6"5"-2816"0,-3 6-560 0,-3 7-144 15,-3 4 784-15,-2 8 128 0,1 6 32 0,-2 3 0 16,-4 2-784-16,1 6-160 0,1 7 0 0,1 3 0 15,-5 2 0-15,0 0 0 0,1-2 0 0,-6 3 0 16,1 0 0-16,0 2 0 0,1-2 0 0,-1-6 0 31,3-5-848-31,4-4-176 0,1-3-48 0,5-3 0 0,4-4-2384 16,5-6-496-16</inkml:trace>
  <inkml:trace contextRef="#ctx0" brushRef="#br0" timeOffset="28197.678">21710 9735 42383 0,'0'0'3776'0,"0"0"-3024"0,-1 7-608 0,-1 5-144 16,0 3-480-16,-4 11-128 0,3 4-32 0,-1 11 0 15,-2 9 400-15,-1 0 80 0,0 0 16 0,-3 1 0 16,-3 1-80-16,-3 2-16 0,-1 0 0 0,-2 1 0 15,-4 1 48-15,-4-2 0 0,-1-4 0 0,-1-2 0 0,1-4 64 16,0-9 128-16,2-6-208 0,5-5 80 0,3-4 128 0,6-6 0 16,6-6 128-16,6-8-128 0,0 0 288 0,0 0-16 15,-2-10 0-15,6-10 0 0,5-8 192 0,6-5 48 16,5-4 0-16,3-6 0 0,1-6-384 0,2-2-128 16,1 1 0-16,-2-2 144 0,-1 0-144 0,2 1 0 15,0-4 0-15,0 5 0 0,2 1 0 0,-1 3 0 16,1 4 0-16,3 7 0 0,0 7 0 0,0 7 0 15,0 7 0-15,-1 5 0 0,-3 5-128 0,-2 6 128 16,-4 5-160-16,-3 5 160 0,-2 5-192 0,-5 5 48 16,-3 3 16-16,-2 2 0 0,-4 3-16 0,-4 3 0 15,-5 2 0-15,-4 1 0 0,-5-6 16 0,-4-1 0 16,-6-2 0-16,-4-2 0 0,-3-7 128 0,-1 1 0 0,0-1-144 16,0-5 144-16,2-5 0 0,3-3 0 15,3-5 128-15,4-4-128 16,4-1-1248-16,3-4-336 0,3-3-64 0,5-3-8928 0,7-5-1792 0</inkml:trace>
  <inkml:trace contextRef="#ctx0" brushRef="#br0" timeOffset="28560.95">22447 9812 40079 0,'-20'-4'1776'0,"9"7"368"0,-3 1-1712 0,-7 5-432 0,-4 0 0 0,-1 6 0 15,1 5 0-15,0 3-272 0,-2 3 32 0,0 2 16 16,3 3 224-16,2 1 0 0,2 0 0 0,4-5 0 16,1-2 0-16,7-1-144 0,3-2 144 0,5-2 0 0,2-5-304 0,5-5 32 15,4 0 0-15,7-5 0 0,1-3-112 0,4-3 0 16,1-4-16-16,2-4 0 0,-1-2 400 0,2-3 0 16,0-3 0-16,0-3 176 15,-3 0 112-15,-1-1 32 0,-2 1 0 0,-1-2 0 0,-3-2 64 0,-1-1 0 16,-4 2 16-16,-1 4 0 0,-3 3-144 0,-1 4-16 15,-3 1-16-15,0 3 0 0,-4 8-224 0,0 0 0 16,0 0 0-16,2 9 0 0,-1 3 0 0,-1 4-192 16,0 2 16-16,0 3 0 0,2 1 176 0,0 0-128 15,1 0 128-15,0-1-128 0,0-1 128 0,4-2 0 16,2-3 0-16,1 0 0 0,2 0 0 0,0-2 0 0,5-1 0 16,0-4 0-16,0-3 0 0,2-3 0 0,1-2 0 15,4 0 0 1,5 0-464-16,-1-5-64 0,-3-4-16 0,0 0 0 15,-1 2-2576-15,-2-2-512 0,-4 2-96 0</inkml:trace>
  <inkml:trace contextRef="#ctx0" brushRef="#br0" timeOffset="28912.833">22935 9716 36863 0,'0'0'3264'0,"0"0"-2608"0,0 16-528 0,-2 6-128 0,1 8 512 15,1-1 64-15,-1 0 0 0,1 3 16 0,-1 5-592 0,0 3 0 16,1-2 0-16,-2 0-128 0,-4-2 128 0,2-2 0 16,-2-2 0-16,1-3 0 0,-1-5 0 0,4-2 0 15,-3-8 0-15,3 1 0 0,0-5 0 0,2-10 0 16,0 0 0-16,0 0 0 0,9-1 256 0,2-4 0 15,-1-5-16-15,2-6 0 0,3-2 160 0,1-2 48 16,3-1 0-16,1-3 0 0,0-4-256 0,1-1-64 16,5-2 0-16,-3-2 0 0,1-3-128 0,-3 4 128 15,2 1-128-15,0 4 128 0,2 3-128 0,2 3 0 16,-2 3 0-16,0 3-176 0,-2 5-128 0,1 4-16 0,-5 3-16 16,0 0 0-1,-2 1-1312-15,-2 1-256 0,-1-1-48 0,-1 3-8880 16,0 2-1776-16</inkml:trace>
  <inkml:trace contextRef="#ctx0" brushRef="#br0" timeOffset="29192.466">24037 9148 40543 0,'0'0'3600'0,"0"0"-2880"0,0 14-576 0,-1 7-144 16,-3 2-288-16,0 6-96 0,-4 4 0 0,-1 4-16 16,-2 6 400-16,-1 2-160 0,0 0 160 0,1 5 0 0,-3 2-128 0,1 1 128 15,0-2 0-15,0 2 0 16,2 1 0-16,-2 2-128 0,1 2 128 0,1-3 0 0,2-4-256 16,-1-5 16-16,2-1 0 0,0-6 0 15,4-2-1680-15,-2-5-352 16,2-4-64-16,1-4-16 0,2-2-336 0,1-5-80 0</inkml:trace>
  <inkml:trace contextRef="#ctx0" brushRef="#br0" timeOffset="29393.682">23487 9681 46191 0,'0'0'2048'0,"5"-5"416"0,2-2-1968 0,2 4-496 0,4 3 0 0,6 4 0 15,5 4 0-15,7 0 0 0,6-3-208 0,6 4 64 16,3 2-64-16,2 0-16 0,3-1 0 0,2 0 0 31,-3 0-1120-31,5 0-208 0,0-3-48 0,2 4-16 16,-6-3-976-16,-3 0-192 0,-8 2-32 0,-1-3-7072 0,-2-2-1408 0</inkml:trace>
  <inkml:trace contextRef="#ctx0" brushRef="#br0" timeOffset="29694.316">24728 9710 23951 0,'0'0'2128'16,"0"0"-1696"-16,-11-6-432 0,1 1 0 0,-4-1 1456 0,-2 1 208 15,-5 2 32-15,-4-2 16 0,-4 1-1008 0,-4 0-208 16,-5 2-48-16,-2 4 0 0,-1 4 48 0,1 3 0 16,-1-2 0-16,1 2 0 0,3 1-224 0,0 1-32 15,1-1-16-15,6 5 0 0,5 2-224 0,8-1 0 16,6 2 0-16,2-3 0 0,2 3 192 0,6 1-48 15,8 3-16-15,4 1 0 0,3 0 192 0,4 1 48 16,6 0 0-16,1 2 0 0,2 4 48 0,2-1 16 16,-1-1 0-16,3-3 0 0,2-1 32 0,-1 0 16 15,-1 2 0-15,0-1 0 0,-5-1 48 0,-6-2 16 16,-3-4 0-16,-4-2 0 0,-6 0 48 0,-2-4 16 16,-1-4 0-16,-11 2 0 0,-7 0 48 0,-7 0 16 15,-7-2 0-15,-4-3 0 0,-4-1-384 0,-7-1-80 0,-3 0-16 16,-9 1 0-1,-10-1-1056-15,1-2-224 0,2-1-32 0,-2 3-12032 0,-1 3-2400 0</inkml:trace>
  <inkml:trace contextRef="#ctx0" brushRef="#br0" timeOffset="30551.273">7465 12369 21183 0,'-8'-8'1888'0,"1"2"-1504"16,7 6-384-16,0 0 0 0,-9-3 3712 0,9 3 688 15,-10 6 128-15,4 5 16 0,-1 6-3776 0,1 10-768 0,-1 9 0 0,-2 9-256 16,0 9 256-16,1 4-192 0,-3 5 192 0,2 5-160 16,0 7 160-16,-2 4 0 0,-3 4 0 15,1-3 0-15,2 1 0 0,-2 0 0 0,-2-3 0 0,1-2 0 16,1-7 0-16,3-4 0 0,5-4 0 0,-1-5 0 16,-4-6 0-16,6-5-128 0,3-9 128 0,-2-4-128 31,-2-2-1856-31,4-7-352 0,2-6-80 0</inkml:trace>
  <inkml:trace contextRef="#ctx0" brushRef="#br0" timeOffset="30940.993">7564 13233 37775 0,'0'0'1664'0,"0"0"368"0,0 0-1632 0,0 0-400 16,8 10 0-16,5 1 0 0,5 2 352 0,6-2-16 16,1 1 0-16,8-1 0 0,8 1-336 0,2-4 0 15,2-1-160-15,1-4 160 0,1-6-272 0,2 1 48 16,0-4 16-16,0-1 0 16,-1-5-320-16,0 0-64 0,2-4-16 0,-5-2 0 15,-5 2 0-15,-3-2 0 0,-6-1 0 0,-5 1 0 16,-3-1 64-16,-4 0 16 0,-5-1 0 0,-2 2 0 0,-3 0 384 0,-3 1 144 0,-9-2 0 0,0 2-144 15,-3 2 448-15,-4 3 80 0,-6 2 32 16,1 3 0-16,-3 5 80 0,-2 2 16 16,2 2 0-16,-6 6 0 0,-2 5-64 0,-1 6-16 0,-2 4 0 0,-3 3 0 15,1 2-304-15,3 4-128 0,0 2 128 0,3 2-128 16,1 2 0-16,2-1 0 0,1-1 0 0,3 2 0 16,3 0 0-16,5 1 0 0,3-2 0 0,5-1 0 15,2-1 0-15,2-6 0 0,6-1 0 0,3-3 0 16,5-5-160-16,3-4 160 0,3-1 0 0,8-3-144 31,3 0-1376-31,10-7-272 0,4-5-48 0</inkml:trace>
  <inkml:trace contextRef="#ctx0" brushRef="#br0" timeOffset="31265.647">10257 12268 39615 0,'-28'-20'3520'0,"11"6"-2816"16,-4 0-560-16,-2 2-144 0,-3 2 0 0,-1 6 0 16,-1 3 144-16,-7 4-144 0,-2 3 0 0,-1 8 0 15,0 4-160-15,1 8 160 0,-3 4-160 0,1 5 160 16,-6 2-128-16,1 7 128 0,-1 7-128 0,0 4 128 15,-1 4-128-15,1 4 128 0,3 2 0 0,4 1-160 0,3 1 160 16,4 3 0-16,1 3 0 0,6 0-128 0,4 2 128 16,3-6 0-16,4-4 0 0,3 2 0 0,3-2-128 0,4 0 128 31,2-6-512-31,2-7-64 0,2-5 0 0,2-8 0 16,3-5-2768-16,-1-5-560 0,6-1-128 0,-2-12 0 0</inkml:trace>
  <inkml:trace contextRef="#ctx0" brushRef="#br0" timeOffset="31466.163">9067 13263 42271 0,'-12'-2'1872'0,"12"2"384"0,-4-7-1808 0,4 7-448 0,0 0 0 0,9-1 0 15,6 1 0-15,7 0 0 0,4-1 0 0,3 2 0 0,4 2 176 0,6-2-16 16,4-2 0-16,3-1 0 15,4 0-160-15,3-1-192 0,2-1 32 0,5 0 16 16,-3-1-928-16,0 1-176 0,-2-5-32 0,-3 2-10480 16,0-1-2080-16</inkml:trace>
  <inkml:trace contextRef="#ctx0" brushRef="#br0" timeOffset="31847.867">10961 12415 35007 0,'0'0'3120'0,"-7"0"-2496"0,-1 2-496 0,2 3-128 15,1 3 688-15,-1 8 112 0,1 6 32 0,-4 5 0 16,2 3-832-16,-2 6 0 0,3 9-192 0,-3 2 48 16,2 2 144-16,-3 4 0 0,-3 2 0 0,0 4 0 15,-1 5 0-15,-2 0 0 0,1-1 0 0,3 1 0 16,-1-1 0-16,4-4 0 0,2-3 0 0,4-2 0 0,0-5 0 0,5-1-208 15,0-2 80-15,6-5 128 16,2-7-576-16,3-5 0 0,3-6 0 0,2-6 0 16,0-3-1632-16,7-6-320 0,5-3-64 0</inkml:trace>
  <inkml:trace contextRef="#ctx0" brushRef="#br0" timeOffset="32037.441">10493 13217 43999 0,'-12'0'1952'0,"12"0"400"0,0 0-1888 0,0 0-464 0,0 0 0 0,14 4 0 31,8-2-288-31,4 0-160 0,4 0-16 0,7-5-16 0,6 0 336 0,10-4 144 0,3-4-128 0,8 3 128 31,5-2-1296-31,4-2-176 0,-2 0-48 0,5-4-10016 0,2-3-2016 16</inkml:trace>
  <inkml:trace contextRef="#ctx0" brushRef="#br0" timeOffset="32313.503">14159 12069 21183 0,'-16'12'1888'0,"-1"8"-1504"15,-5 8-384-15,-1 10 0 0,-1 12 4512 0,-1 3 832 16,-5 2 160-16,2 4 48 0,-1 8-4560 0,1 3-992 16,-1 3 0-16,2-1-144 0,-2-4-80 0,1 1-16 15,0-3 0-15,-1-2 0 16,1-4-2032-16,1-1-416 0,1-3-64 15</inkml:trace>
  <inkml:trace contextRef="#ctx0" brushRef="#br0" timeOffset="32734.024">13385 12871 26719 0,'0'0'2368'0,"0"0"-1888"0,9-3-480 0,2 2 0 15,2 3 2688-15,5 0 448 0,3 0 96 0,7 0 16 16,9-4-2800-16,0 2-448 0,4 0-288 0,4-2 32 16,3-2 256-16,3-2 0 0,0 0 0 0,0-1 0 15,-1 4 0-15,-2 0 0 0,-2-1 0 0,-1 2 0 16,1 0 0-16,-6 4 0 0,-3 4 0 0,-7 0 0 16,-3 4 0-16,-5 5 0 0,-6 9 0 0,-4 6 0 15,-5 7 0-15,-4 3 0 0,-4 7 0 0,-3 1 0 16,-5 5 0-16,-1-4 0 0,-1-5 0 0,1-1 160 0,1 0-160 15,3-2 0-15,1-2 0 0,5-7 0 0,5-5 0 0,4-5 0 16,4-3 0-16,4-4 0 0,4-9 160 0,3-8 0 16,4-8 0-16,4-2 0 0,3-2 240 0,1-6 48 15,1-6 16-15,0-2 0 0,2 0-288 0,-5-1-176 16,-4 0 192-16,-1 0-192 0,-7-3 224 0,-4-2-64 16,-6-2-16-16,-3 0 0 0,-7 3 48 0,-3 1 16 15,-6 0 0-15,-3 9 0 0,-5 7-208 0,-8 1 0 16,-6 3 0-16,-2 2 0 0,-1 5-256 0,-4 1-80 15,-4 4-32-15,1 0 0 16,-1-2-2352-16,2 5-480 0</inkml:trace>
  <inkml:trace contextRef="#ctx0" brushRef="#br0" timeOffset="33150.828">16402 12525 42383 0,'-29'1'1872'0,"12"1"400"0,2 0-1824 0,-1 8-448 15,-2 3 0-15,3 5 0 0,-1 1 384 0,2 5 0 16,4 7-16-16,2 4 0 0,-2 3-496 0,5 2-112 16,-3-2-16-16,3 0 0 0,1 1 112 0,0 0 16 15,1-6 0-15,0-3 0 0,2-5-160 0,1-1-32 16,0-2 0-16,4-8 0 0,1-4 320 0,4-5 0 15,2-5 0-15,3-2 0 0,4-4 0 0,2-5 0 16,-1-8 0-16,8-4 0 0,6-4 272 0,2-2 16 16,0 1 0-16,-1-3 0 0,0-1-288 0,1-1 0 0,-2-5 0 15,-3 1 0-15,-1-1 0 0,1 3 0 16,0 4 0-16,0 3-144 16,-2 3-1008-16,0 4-208 0,2 3-48 0,-4 4 0 15,0 1-1712-15,-1 2-336 0</inkml:trace>
  <inkml:trace contextRef="#ctx0" brushRef="#br0" timeOffset="33340.307">17427 12454 32255 0,'0'0'1424'0,"0"0"304"0,0 0-1392 0,-6 10-336 0,1 1 0 0,-2 8 0 15,-1 2 896-15,0 4 96 0,-1 2 32 0,0 3 0 16,-4 2-832-16,0 1-192 0,-3 2 0 0,2 1 0 0,2-2 0 0,2-1 0 15,-2-4 0-15,2 2 0 0,0 0-192 16,2 0-96-16,6-3-16 0,-2-4-10160 16,-3-6-2032-16</inkml:trace>
  <inkml:trace contextRef="#ctx0" brushRef="#br0" timeOffset="33744.417">17869 12543 35935 0,'0'0'1600'0,"0"0"320"0,-3 13-1536 0,5-4-384 0,0 1 0 0,4 4 0 16,3-1 576-16,7 0 32 0,-1 0 16 0,5-3 0 15,5-6-464-15,2 0-160 0,2-3 0 0,4-1 144 16,3-1-16-16,-1-1-128 0,1-2 192 0,0 1-64 15,-3-3-128-15,0 2 128 0,-1-4-128 0,-4 0 128 16,-5-3-128-16,-4-2 0 0,-2-1 0 0,-5 0 128 16,-2 0-128-16,-3-1 128 0,-3 1-128 0,-2 2 128 15,-3 2-128-15,-2-2 160 0,-7 0-160 0,-1 2 160 16,-3 3-160-16,-3 3 0 0,-2 1 0 0,-5 3 0 16,-2 2-160-16,-5 3 160 0,-2 6 0 0,-1 1-144 15,1 6 144-15,-1-3 0 0,-1 4-144 0,2 4 144 16,1 6 0-16,2 3 0 0,4 2-144 15,4-2 144-15,0 1 0 0,6-5-128 0,4-4 128 0,4 1 0 0,2-2-144 0,6-2 144 16,6-3 0-16,3-1-144 0,4-3 144 0,4-1-192 16,4-1 192-16,5-2-192 15,4-3-1680-15,6-5-352 0,3-4-64 16,7-4-12432-16</inkml:trace>
  <inkml:trace contextRef="#ctx0" brushRef="#br0" timeOffset="34205.896">19050 12327 25791 0,'-15'-4'1152'0,"4"2"224"0,-4 4-1104 0,-2 2-272 16,-2 3 0-16,1 4 0 0,0 5 3280 0,-2 4 608 16,2 2 112-16,-1 3 32 0,1 4-3312 0,1 1-720 0,0 3 0 0,1 3 0 15,0-3 0-15,2 4-160 16,1 1 160-16,3-2 0 0,3-4-144 0,5-5 144 0,0-3 0 0,6-2-144 15,4-4-112-15,3-5 0 0,3-4-16 0,4-4 0 16,4-1-80-16,3-8-16 0,4-6 0 16,4-3 0-16,2-2 368 0,2-4-176 0,2-2 176 0,0-3-128 15,1 0 128-15,-3 3 0 0,-2 1 160 0,-4-2-160 16,-1-3 320-16,-2 4-16 0,-2 4-16 0,-2 6 0 16,2 5-288-16,-6 3 0 0,1 3 128 0,-1 2-128 15,-3 5 0-15,-1 8 0 0,1 1-176 0,-2 4 176 16,-2 1-304-16,2 3 48 0,-3 1 16 0,-1 5 0 15,-1-1-192 1,3-4-32-16,0-3-16 0,5-2 0 0,0-1 224 0,4-4 32 0,1-5 16 0,0-1 0 0,3-6 208 16,-1-3 0-16,-1-3 0 0,3-5 0 0,-1-2 0 0,0-4 0 15,1-6 192-15,2-3-192 0,-3-1 336 0,-1-6-32 16,-3-2-16-16,-1-1 0 0,-1-1 288 0,-2-1 48 16,-3-2 16-16,-2-1 0 0,-1-2-192 0,1-1-48 15,1 2 0-15,-5 3 0 0,1 3-592 0,3 3-128 16,-4 3-32-16,0 5 0 15,-2 3-368-15,-1 3-80 0,-2 1-16 0,0 5-10160 16,-1 1-2032-16</inkml:trace>
  <inkml:trace contextRef="#ctx0" brushRef="#br0" timeOffset="34684.859">20606 12446 30399 0,'0'0'2704'0,"0"0"-2160"0,0 0-544 0,0 0 0 0,0 0 1696 0,2 9 224 16,4-3 64-16,6-2 0 0,4-5-1792 0,5 0-336 15,3-1-80-15,6-2-16 0,1-2 240 0,4-3 0 16,5-1 0-16,-2-1 0 0,3-2 0 0,-1 0 0 16,-1-1 0-16,-2-2-144 0,-3 0 144 0,-3-1 0 15,-4 1 0-15,-3 0 0 0,-5-1 0 0,-4 1 0 16,-3 1 0-16,-5 2 128 0,-7 3-128 0,-3 1 176 15,-1-1-176-15,-6 6 192 0,-4 3-192 0,-6 5 128 16,-6 5-128-16,-4 4 128 0,-2 2-128 0,-5 4 0 16,-7 5 0-16,-1 4 0 0,1 0 0 0,1 4 0 15,2 2 0-15,1-1 0 0,5-1 0 0,4 5 0 16,4 1 0-16,6-2 0 0,4-4 0 0,8-1 0 16,4-3 0-16,5-2 0 0,6-3 0 0,5-2 0 0,5-1 0 15,6-4 0-15,5-2-160 0,7-6 160 0,6-4-208 0,5-5 80 31,5-4-3136-31,6-4-640 0,25-8-112 0,-6-3-16 0</inkml:trace>
  <inkml:trace contextRef="#ctx0" brushRef="#br0" timeOffset="35030.942">22124 11740 31327 0,'-19'-3'1392'0,"8"3"272"16,-2 1-1328-16,-1 9-336 0,-1 9 0 0,2 6 0 16,0 5 2752-16,-1 4 464 0,0 6 112 0,0 4 0 0,0 1-2752 15,2 2-576-15,1 2 0 0,2 4-144 0,-2 3-48 16,3 0-16-16,2-3 0 0,0-3 0 0,-5-3-80 16,6 0-16-16,-1-2 0 0,3-7 0 0,-2-11 176 15,4-2 128-15,5-5-192 0,-1-5 192 0,0-6 0 16,-3-9 0-16,9-2 0 0,3-3 0 0,0-5 0 0,4-4 272 15,2-6-48-15,1-4-16 0,2-9 16 0,2-1 0 16,0 0 0-16,4-3 0 0,1-6 96 0,4-4 0 16,3-6 16-16,4 4 0 0,-2 3-48 0,4 3-16 15,0 4 0-15,1 5 0 0,0 5-272 0,0 5 0 16,-1 2-208-16,1 6 80 0,2-1 128 0,0 5-208 16,2 3 80-16,0 5 128 15,0 4-1280-15,-3 3-144 0,-2 2-32 0,-5 3-16544 0</inkml:trace>
  <inkml:trace contextRef="#ctx0" brushRef="#br0" timeOffset="35260.59">18259 11717 54367 0,'-14'-27'4832'0,"1"4"-3872"15,0 6-768-15,5 10-192 16,8 7-4448-16,0 0-928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8:52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10311 5316 10127 0,'-5'-11'448'0,"4"6"96"0,0-4-544 0,1 2 0 0,-1-1 0 0,1 8 0 0,0 0 1072 0,0 0 96 16,0 0 32-16,0 0 0 0,0-9-688 0,0 9-144 16,0 0-32-16,0 0 0 0,0 0-208 0,1 11-128 15,-1 1 128-15,0 4-128 0,-1 3 320 0,-1 4-16 16,-1 3 0-16,-2 2 0 0,1 5-80 0,2 3-16 15,-3 2 0-15,2 0 0 0,-3-2-80 0,1 0 0 16,0-2-128-16,1-2 192 0,2-1-64 0,-3-3 0 16,3 1-128-16,0-3 192 0,0-3-48 0,0-2-16 15,1-2 0-15,1 0 0 0,-2-1 192 0,1 2 16 16,1-1 16-16,1-4 0 0,1-5 0 0,0 2 0 16,1-1 0-16,1-3 0 0,2 0-64 0,-6-8-16 15,0 0 0-15,10 3 0 0,2 0 64 0,1-3 16 0,0-2 0 16,4 0 0-16,2 0 48 0,-1-3 16 0,-1-1 0 0,4 0 0 15,3 2-96-15,3-1 0 0,2 1-16 0,2 0 0 16,1-1-112-16,0 1 0 0,-2 0-16 0,2 1 0 16,4-1-176-16,0 2 0 0,2-1 0 0,3 2 0 15,3 0 0-15,3 2 128 0,0 1-128 0,0 1 0 16,1-2 0-16,2-1 0 0,0 0 0 0,2-4 0 16,2-2 0-16,2 4 0 0,3 2 128 0,0 0-128 15,0-1 0-15,-1-2 0 0,1 3 0 0,1-1 128 16,3 0-128-16,2 1 128 0,0 1-128 0,0 0 128 15,0 4-128-15,1-4 0 0,3-2 0 0,1 1-176 16,2 2 176-16,-1 0 0 0,1-1 0 0,-1 0 128 16,3 0-128-16,4-1 0 0,2-2 0 0,0 2 0 15,0 4 0-15,-1-2 0 0,2 2 0 0,3-1 0 0,1-1 0 16,-1 0 0-16,-1 0 0 0,-1-2 0 0,5-1 0 16,0 1 0-16,3 2 0 0,1-1 0 0,-2-2 0 0,0 0 0 15,0-2 0-15,0 2 0 0,-1 2 0 0,3 0 128 16,0-2-128-16,0 2 0 0,0 2 0 0,3-2 0 15,-1-2 0-15,1 0 128 0,0 0-128 0,-1 1 128 16,-3 1-128-16,4-1 128 0,7-2-128 0,-2 3 0 16,-2 1 0-16,0-1 0 0,1-2 0 0,3 0 0 15,-1 1 160-15,1-1-160 0,-6-1 0 0,4 2 0 16,1 3 0-16,-2-2 0 0,-2-4 0 0,0-1 128 16,0 1-128-16,-2 2 0 0,-3 3 0 0,-1-3 0 15,2-4 0-15,0 2 0 0,2 3 0 0,-4 2 0 0,-4-1 128 0,-3-1-128 16,3-3 0-16,0 3 0 0,0 4 0 0,-4-4 0 15,-3-1 0-15,3 1 0 0,2 1 0 0,-1 1 0 16,-5 1 0-16,0-3 0 0,0-5 0 0,3 3 0 16,-1 3 128-16,0 0-128 0,-3-1 0 0,1 0 0 15,1-5 0-15,0 2 128 0,0 4-128 0,-4-1 0 16,-3-1 0-16,0-1 0 0,-1-1 0 0,2 0 0 16,-1 3 0-16,-2 3 176 0,-5-3-176 0,-2-3 160 15,0 1-160-15,1 1 192 0,2 2-192 0,-1-1 192 16,0-1-192-16,-3 3 192 0,-1 4-192 0,1-4 192 15,-2 0-192-15,3-2 128 0,2-2-128 0,-3 2 128 16,-2 3-128-16,-2-1 0 0,1-3 144 0,-1-1-144 16,-1 0 0-16,0 2 128 0,1 0-128 0,-2 0 0 15,-1-1 128-15,-1 0-128 0,-4 1 128 0,0-2-128 0,1-4 160 0,0 3-32 16,0 2-128-16,1 1 192 0,2 0-48 0,-1 1-16 16,-5-1 0-16,-1 0 0 0,0-2-128 0,0 2 0 15,2 1 0-15,3 1 0 0,0-1 128 0,-2 0-128 16,-2-1 0-16,-2 0 128 0,-3-1-128 0,1 0 0 15,0 1 0-15,2 0 0 0,1 1 0 0,0-2 0 16,-6-2 0-16,3 0 0 0,0 1 0 0,-1 3 128 16,0 3-128-16,-5-3 0 0,0-5 0 0,1 3 0 15,2 2 128-15,3 0-128 0,0-2 0 0,0 1 160 16,-3 0-160-16,1 3 160 0,-4 1-160 0,1-1 0 16,-5-2 0-16,1 3 0 0,0-1 0 0,2 1 0 0,-2 1 0 15,-1 0 0-15,-2-4 0 0,4 0 0 0,2 2 128 0,1 0-128 16,-4 2 0-16,-1 2 0 15,-2-4 0-15,-2 2 0 0,-2-1 0 0,-1-1 128 0,-2 0-128 0,2-2 0 16,0-1 0-16,2 1 0 0,-4-1 128 0,4 1-128 16,0 1 0-16,0 0 0 0,0 1 0 0,-3 1 128 15,2 0-128-15,-2 0 0 0,-3-4 0 0,0 2 0 16,0 1 0-16,0 0 0 0,-2 1 0 0,-1-1 0 16,0-2 0-16,-1 1 0 0,-1 2 0 0,1-1 0 15,1-1 0-15,-3 0 0 0,1-2 0 0,-2 1 0 16,0 6 0-16,0-5 0 0,3-3 0 0,-2 3 0 15,-6 3 0-15,1-1 128 0,2-2-128 0,0 1 0 16,1-1 0-16,-3 2 128 0,0-2-128 0,2 1 0 16,-1-3 0-16,-1 1 128 0,-1 0-128 0,0 1 0 0,0-1 0 15,-1-1 128-15,0-1-128 0,1 0 0 0,-1 1 160 0,0-2-160 16,0-4 192-16,0 1-192 16,-1 0 256-16,0 1-64 0,-1-2-16 0,2 0 0 0,-4-2 144 0,2-3 16 15,0-4 16-15,0 3 0 0,-6 2 96 16,2-4 32-16,5-3 0 0,-4 1 0 0,-2 2-144 0,0 1-16 15,0 1-16-15,0-2 0 0,-2-3-80 0,-1 3-16 16,-1 3 0-16,1 1 0 0,0 0-80 0,0 3-128 16,0 7 176-16,0 0-176 0,0 0 128 0,0 0-128 15,-10 0 0-15,2 4 0 0,-1 3 0 0,0 7-304 16,1 4 48-16,-1 3 0 16,0 7-2176-16,1-1-448 0,1 2-64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19:08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17965 3751 4607 0,'0'0'400'0,"0"0"-400"0,0 0 0 0,0 0 0 16,0 0 608-16,0 0 32 0,1 10 16 0,-1-5 0 15,0-5-656-15,-2 10 0 0,-2 1 0 0,-1 3 0 16,0 1 256-16,1 0 0 0,-5 3 16 0,3 2 0 15,-4 3 176-15,1-1 48 0,-2 2 0 0,-2-1 0 16,-3 4-176-16,-1 1-48 0,-3 3 0 0,0 2 0 0,-1 1 0 0,2-1 0 16,0-2 0-16,3 0 0 0,4-3-144 0,1 0-128 15,1-6 192-15,5-4-192 0,3 0 272 0,2-3-48 16,0-1-16-16,0-3 0 0,1-3 112 0,-1-8 32 16,3 9 0-16,1-2 0 0,-4-7 224 15,9 3 32-15,-9-3 16 0,13 2 0 0,3-2-112 0,-1-1-32 16,1-1 0-16,0 0 0 0,3-1-80 0,1 0-16 15,0 1 0-15,0 0 0 0,1 0-384 0,1 1 0 16,-3 0 0-16,1 1 0 0,-2 1 192 0,3-1-64 16,0-1 0-16,0 3 0 0,0 3-128 0,-1 2-192 15,-2-3 32-15</inkml:trace>
  <inkml:trace contextRef="#ctx0" brushRef="#br0" timeOffset="863.707">18190 3716 911 0,'0'0'0'0,"0"0"0"0,0 0 0 0,-4 11 0 16,-2 2 480-16,0 4 16 0,-4 2 0 0,-2 4 0 0,-3 5 32 0,-1 3 16 16,-3 4 0-16,2 1 0 0,-3 1-48 0,0 5-16 15,-1 8 0-15,-3 5 0 0,1 3-224 0,-4 4-64 16,1 2 0-16,-3 1 0 0,-3 1-192 0,-2 3 144 15,-2 3-144-15,3 2 128 0,-1 0-128 0,1-4 0 16,-1-3 0-16,2-2 128 0,2 0 144 0,1-3 32 16,0-2 0-16,4-6 0 0,-2-7 352 0,1-4 80 15,-1-2 16-15,1-4 0 0,2 0-80 0,2-3-16 16,0-1 0-16,2-1 0 0,1-4-128 0,3-1-16 16,2-5-16-16,3 0 0 0,2-6-112 0,1 2 0 15,0 1-16-15,3-3 0 0,0-4-176 0,3 0-48 0,1 0 0 16,0-2 0-16,1-10-144 0,0 0 0 0,0 9 144 0,0-9-144 15,3 7 144-15,-3-7-144 0,0 0 192 0,10 2-192 16,-10-2 0-16,9 0-304 0,3-1 48 16,-12 1 0-16</inkml:trace>
  <inkml:trace contextRef="#ctx0" brushRef="#br0" timeOffset="2512.022">5651 8372 6447 0,'0'0'272'0,"0"0"80"0,0 0-352 0,0 0 0 0,-5 0 0 0,5 0 0 15,0 0 928-15,0 0 112 0,0 0 32 0,0 0 0 16,0 0-576-16,0 0-112 0,0 0-32 0,0 0 0 16,0 0 80-16,0 0 16 0,8 2 0 0,3-2 0 0,3-2 208 0,0 0 48 15,1 1 16-15,4 0 0 0,5-1-128 0,3-1-16 16,0 1-16-16,4 1 0 0,2 1-112 0,2 0-32 15,3 0 0-15,0 0 0 0,2 0-48 0,1 0-16 16,1 0 0-16,3 1 0 0,2-1 0 0,2 2 0 16,1 1 0-16,1-1 0 0,1 0-96 0,1-1 0 15,-4-1-16-15,2 0 0 0,2-1 16 0,-1 1 0 16,2-1 0-16,1 0 0 0,4 1 64 0,-8-1 0 16,-1 0 16-16,-2-1 0 0,0 1 0 0,-1 1 0 15,1 1 0-15,0 2 0 0,-1-2-32 0,-1 2-16 16,-3 0 0-16,0 2 0 0,-2-1-32 0,-2 2-16 15,0-1 0-15,-2 1 0 0,0-3-48 0,1 0 0 16,-1 1 0-16,-2-2 0 0,2 1 0 0,1 0 0 0,-3 0 0 16,1 1 0-16,-3-2 32 0,-4 1 0 0,-1 0 0 0,-1-2 0 15,2-1-32-15,2 0-16 0,-4 0 0 0,0 0 0 16,-3-1-48-16,-2 1-128 0,0-1 192 0,-1-1-64 16,0 0 0-16,0 0 0 0,-4-1 0 0,1 1 0 15,-3 0 64-15,-2 0 0 0,-2-1 0 0,-1 0 0 16,0 2 64-16,-10 1 0 0,0 0 16 0,6-6 0 15,-6 6 16-15,0 0 0 0,0 0 0 0,0 0 0 16,4-7-64-16,-4 7-16 0,0 0 0 0,0 0 0 16,0 0-208-16,0 0 144 0,0-7-144 0,0 7 128 15,0 0-128-15,0 0-176 0,0 0 48 0,-9 0-10256 16,-2 2-2048-16</inkml:trace>
  <inkml:trace contextRef="#ctx0" brushRef="#br0" timeOffset="10680.578">23438 3710 8511 0,'0'0'384'0,"0"0"64"0,0 0-448 0,0 0 0 0,0 0 0 0,0 0 0 16,0 0 240-16,-3 8-48 0,3-8-16 0,0 0 0 16,0 0-48-16,-4 7 0 0,4-7 0 0,-4 6 0 15,4-6 0-15,0 0 0 0,0 0 0 0,-3 10 0 16,2 0 32-16,1-10 0 0,0 0 0 0,-3 11 0 16,0 0-16-16,2-2 0 0,1 1 0 0,0-10 0 0,0 0 32 15,0 0 0-15,-2 12 0 0,1-4 0 0,1-8 0 0,0 0 0 16,0 0 0-16,-2 9 0 0,1 0-32 0,1-1 0 15,0-8 0-15,-1 8 0 0,1-8-16 0,-1 8 0 16,-1 0 0-16,-1 0 0 0,3-8 64 0,-3 9 0 16,1-1 0-16,-2 3 0 0,1 2 0 0,-1-1 16 15,1-4 0-15,0 3 0 0,0 2-80 0,-2-1 0 16,1-1-128-16,-1 1 192 0,-1-1-64 0,-1 2 0 16,1 0-128-16,-1 3 192 0,2-1-32 0,-2 3-16 15,-1 0 0-15,4 0 0 0,-1-4 64 0,-1 2 16 16,2-1 0-16,-2 1 0 0,2 1-224 0,-1 1 0 15,1-3 0-15,0 0 0 0,-1 2 0 0,2-1 0 16,0 0 0-16,-2-1 144 0,1-2-144 0,2-1 160 0,-3-1-160 0,1 2 160 16,-1-1-160-16,3-2 192 15,2-10-192-15,-4 11 192 0,-1 1-64 0,2-2 0 0,2-3 0 16,1-7 0-16,-2 9 48 0,2-9 0 0,-5 8 0 0,5-8 0 16,0 0-48-16,0 0 0 0,0 0 0 0,-3 9 0 15,3-9 0-15,0 0 0 0,0 0 0 0,0 0 0 16,-2 8 16-16,2-8 0 0,0 0 0 0,0 0 0 15,0 0 64-15,0 0 16 0,0 0 0 0,0 0 0 16,0 0-16-16,0 0 0 0,0 0 0 0,0 0 0 16,0 0-16-16,0 0-16 0,0 0 0 0,0 0 0 15,0 0-176-15,0 0 0 0,0 0 0 0,0 0 0 16,0 0 176-16,0 0-48 0,0 0-128 0,0 0 192 16,0 0-192-16,0 0 0 0,0 0 0 0,0 0 0 0,0 0 160 15,0 0-160-15,0 0 160 0,0 0-160 16,0 0 0-16,9 5 0 0,-9-5 0 0,8 2-160 0,-8-2 160 0,10 0 0 15,-10 0 0-15,12 1 0 0,-3 1 0 0,1-1 0 16,-10-1 0-16,13 1 0 0,-2 3 0 0,1-1 0 16,-1-4 0-16,2 2 0 0,-4 3 0 0,1 0 0 15,0-2-144-15,-1 0 144 0,1 0 0 0,-1 2 0 16,-2-1 0-16,-7-3 0 0,13 0 0 0,-5 1 0 16,-8-1 0-16,11 2 0 0,0 2 0 0,-3-2 0 15,-8-2 0-15,11 2 0 0,-2-2 0 0,-9 0 0 16,10 3 0-16,0 1 0 0,-10-4 0 0,8 0 0 15,1 0 0-15,-9 0 0 0,0 0 0 0,10 3 0 16,-10-3 0-16,9 3 0 0,-9-3 0 0,10 0 0 0,-10 0 0 0,0 0 0 16,9 3 0-16,-9-3 0 0,0 0 0 0,8 4 0 15,-8-4 0-15,0 0 0 16,0 0 0-16,0 0 0 0,0 0 0 0,0 0 0 0,0 0 0 0,0 0 0 16,0 0 128-16,0 0-128 0,0 0 0 0,0 0 128 15,0 0 0-15,0 0-128 0,0 0 192 0,0 0-64 16,0 0-128-16,0 0 128 0,-7-1-128 0,7 1 128 15,-8 1-128-15,8-1 160 0,-10-4-160 0,2 4 160 16,1 3-160-16,7-3 0 0,-8 0 0 0,-1 1 128 16,3 0-128-16,6-1 0 0,-11-1 0 0,2 1 0 15,1 0 0-15,-1 1 0 0,1-1 0 0,1 0 0 16,-2 0 0-16,0 1 0 0,1 1 0 0,-2-1 0 16,1-2 0-16,0 0 0 0,-1 1 0 0,1 1 0 15,-2-1 0-15,0 2 0 0,-1 1 0 0,1-3 0 16,-1-4 0-16,2 1 0 0,0 1 0 0,-1 0 0 0,-1 0 0 15,2 1 128-15,-1 1-128 0,1 0 0 0,2-1 0 0,-1-2 0 16,3 1 0-16,6 2 0 0,0 0 0 0,-7-1 0 16,7 1 0-16,0 0 0 0,0 0 0 0,0 0 0 15,-8-4 0-15,8 4 0 0,0 0 0 0,2-8 0 16,-4 3 0-16,2 5 0 0,0 0 0 0,0 0 0 16,0 0 0-16,5-5 0 0,-5 5 0 15,10-8 0-15,-4 0 0 0,-2 2 0 0,-4 6 0 0,6-8 0 16,0 0 0-16,2 1 0 0,-5-3 0 0,4 0 128 15,1 0-128-15,-1 0 0 0,0-1 0 0,0-2 0 16,0-3 128-16,0 0-128 0,2-1 0 0,-3-1 0 16,0-1 144-16,-1-2-144 0,1-1 0 0,1 0 128 15,-2 0-128-15,3-2 0 0,-1-4 0 0,0 2 0 0,-1-3 0 0,2 5 0 16,0 2 0-16,0 1 0 0,-1 1 0 0,-1 1 0 16,3-2 0-16,-3 3 0 0,2 1 0 0,-3-1 0 15,1 0 0-15,-1 2 0 0,-1-1 0 0,0 3 0 16,-1 0 0-16,1 2 0 0,-2 0 0 0,-1 1 0 15,0 1 0-15,0-1 0 0,0-3 0 0,0 5 0 16,0 1 0-16,1 1 0 0,-2 7 0 0,1-10 0 16,1 0 0-16,0 2 0 0,-2 8 0 0,1-8 0 15,0 0 0-15,-1 2 0 0,0 6 0 0,0 0 0 16,0 0 0-16,0 0 0 0,0-6 0 0,0 6 0 16,0 0 0-16,0 0-128 0,0 0 128 0,0 0 0 15,0 0 0-15,0 0-160 0,0 0 160 0,0 0 0 16,-7 11-144-16,1-1 144 0,3 1 0 0,-3 2-144 15,2 0 144-15,-1 3 0 0,-2 0 0 0,1 4-128 16,0 0 128-16,-1 2 0 0,0 1 0 0,-2-2 0 0,0 1 0 0,-1 1 0 16,-2 0 0-16,1 0 0 0,1-2 0 0,-3 1 0 15,-1 2 0-15,2 3 0 0,1 0 0 0,0-1-128 16,-1-3 128-16,1 1 0 0,2-1 0 0,1 0 0 16,2 0 0-16,-2-1 0 0,2-3 0 0,0 1-128 15,2-2 128-15,0-1 0 0,0-2 0 0,0-2 0 16,3-2 0-16,-1 0 0 0,-1 0 0 0,1 0 0 15,0-1 0-15,2-10 0 0,0 0 0 0,1 9 0 16,-1-9 0-16,0 8 0 0,0-8 0 0,0 0 0 16,0 0 0-16,0 0 0 0,0 0 0 0,0 0 0 15,0 0 0-15,0 0 0 0,0 0 0 0,0 0 144 0,0 0-144 0,0 0 160 16,0 0-160-16,0 0 160 16,0 0-160-16,0 0 160 0,0 0-160 0,0 0 0 0,12 0 0 15,-4 2 0-15,-8-2 0 0,10 2 0 0,1 0 0 16,-1 0 0-16,0-1 0 0,-2 0 0 0,3-1 0 15,0 1 0-15,-1 1 0 0,1 1 0 0,-1 2 0 0,2-3 0 16,0-3 0-16,2 1 0 0,-2 1-144 0,1 2 144 16,-2 2 0-16,1 0 0 0,-1 2 0 0,1-3 0 15,-2 2 0-15,1-3 0 0,-1-1 0 0,-1 1 0 16,-9-3 0-16,8 6 0 0,0-3 0 0,-8-3 0 16,0 0 0-16,0 0 0 0,0 0 0 0,0 0 0 15,0 0 0-15,0 0 0 0,9 4 0 0,-9-4 0 16,0 0 0-16,0 0 0 0,0 0 128 0,0 0-128 15,0 0 0-15,0 0 128 0,0 0-128 0,0 0 0 0,0 0 176 0,0 0-176 16,0 0 192-16,0 0-192 0,0 0 144 16,0 0-144-16,-8 0 0 0,8 0 144 0,-7 2-144 0,1-1 128 15,6-1-128-15,-9-1 128 0,3 0-128 0,6 1 0 16,-8 0 0-16,8 0 0 0,-7 1 0 0,7-1 128 16,0 0-128-16,-8 0 0 15,2-1-288-15,-2 0-144 0,1-1-16 0</inkml:trace>
  <inkml:trace contextRef="#ctx0" brushRef="#br0" timeOffset="18763.989">10263 8449 5519 0,'0'0'496'0,"-5"-5"-496"16,-4-3 0-16,6 2 0 0,3 6 1744 16,0 0 256-16,0 0 48 0,0 0 16 0,0 0-1168 0,0 0-256 15,0 0-32-15,8-7-16 0,0-2-400 0,3 1-192 16,-1 2 160-16,2 1-160 0,4 2 224 0,1 2-48 15,2-2-16-15,2-1 0 0,0 2 48 0,5 0 16 16,5-1 0-16,2 0 0 0,0 1 48 0,3 0 16 16,4 0 0-16,2 1 0 0,0-2-288 0,4 2 0 15,4-1 128-15,4 2-128 0,1-2 176 0,3 0-32 16,-1 1 0-16,0 0 0 0,1 1 80 0,2-2 16 16,5 1 0-16,-1 1 0 0,4 1 16 0,-4 2 0 15,1-1 0-15,0 0 0 0,5-3-64 0,0 0-16 16,1 1 0-16,2 1 0 0,-1 1 32 0,0 1 16 0,1 1 0 0,0-1 0 15,2-4-32-15,-3 1-16 0,-2 2 0 0,-1 0 0 16,-1 1-32-16,2-1 0 0,5-1 0 0,-3 2 0 16,0-1 0-16,-1-1 0 0,0-2 0 0,-2 1 0 15,1 0 96-15,-1 0 16 0,-1-1 0 0,-1 1 0 16,-5 0 16-16,-1 0 16 0,1 0 0 0,-1 0 0 16,2-2 80-16,-1 1 16 0,-6 1 0 0,0 0 0 15,-2-1-80-15,0 0-16 0,0-1 0 0,-2 2 0 16,2 0-32-16,-2 0 0 0,-5 0 0 0,1 3 0 15,-3-1-64-15,0 0 0 0,-5 0-16 0,4-2 0 16,-2-1-48-16,0 0-128 0,-2-2 192 0,-3 1-64 16,-2 0 96-16,-2 2 16 0,-1 0 0 0,-3 0 0 15,-3-2 80-15,-3 1 0 0,-1-1 16 0,-1 1 0 0,-4 0-16 0,0 1-16 16,-1-1 0-16,-3 1 0 0,1 0-48 0,-3 0 0 16,-1 0 0-16,0 1 0 0,-1-2-64 15,-9 1 0-15,9-3-16 0,-9 3 0 0,8 1 16 16,-8-1 0-16,0 0 0 0,0 0 0 0,7-4-48 0,-7 4 0 15,0 0 0-15,0 0 0 0,0 0-144 0,0 0 0 16,0 0 144-16,0 0-144 0,0 0 0 0,0 0 0 16,0 0 0-16,0 0 0 15,-2 9-1328-15,-4 1-336 0,-3-1-64 0,-2 1-12416 0</inkml:trace>
  <inkml:trace contextRef="#ctx0" brushRef="#br0" timeOffset="21277.464">24864 5243 911 0,'0'0'0'0,"0"0"0"0,0 0 0 0,0 0 0 16,0 0 2448-16,0 0 416 0,0 0 80 0,0 0 0 16,0 0-1856-16,0 0-368 0,0 0-80 0,0 0 0 15,0 0 64-15,-1-7 0 0,-1 0 16 0,2 7 0 0,-4-8 48 16,1 3 16-16,-1-2 0 0,4 7 0 0,0 0-80 0,-5-6 0 15,-5 1-16-15,5-1 0 0,-2 1-64 0,1 0-16 16,-2 1 0-16,0 0 0 0,-2 4-176 0,4 0-48 16,-3 0 0-16,1 0 0 0,-3 0-96 0,1 3-32 15,2-1 0-15,-5 1 0 0,-3 0-48 16,1 1-16-16,-1 0 0 0,1 3 0 0,-3 2 0 0,2 0 0 16,-3 1 0-16,1 1 0 0,1 0-48 0,1 0-16 15,2 1 0-15,2 3 0 0,1 0-128 0,2 2 0 16,3-2 144-16,-1 2-144 0,0 1 0 0,4 2 0 15,0 1 0-15,2 0 0 0,1-1 0 0,4-1 0 16,0 3 0-16,1 3 0 0,-3 0 0 0,2 1 0 16,4 1 0-16,0-5 0 0,-3-6 0 0,2 0 0 0,2-2 0 15,0-1 128-15,-5 0 64 0,5-1 32 0,1-1 0 0,1-2 0 16,1-3 48-16,-2 0 16 0,0 1 0 0,2-3 0 16,0-4 0-16,0 0 0 0,-1-1 0 0,1 0 0 15,2-1 16-15,-2-1 0 0,2-1 0 0,0-3 0 16,1-4-96-16,1 0-16 0,-3 0 0 0,3-3 0 15,3-1-32-15,1-1-16 0,-3-2 0 0,0 1 0 16,1 1-144-16,1-1 160 0,2 1-160 0,-4-2 160 16,-6-6-160-16,1 7 192 0,2 2-192 0,-3 0 192 15,0-2-64-15,-1 0 0 0,-1-4 0 0,-4 0 0 16,2 4 0-16,-3 0 0 0,0-2 0 0,-1-1 0 16,0 1 0-16,-3 0-128 0,-3 1 192 0,1 1-64 15,2-1-128-15,-4 3 0 0,-1-1 144 0,-2 4-144 16,2-1 160-16,-5 2-32 0,-2 0-128 0,2 2 192 0,-1 0-64 15,1 1 0-15,0 0-128 0,-3 2 192 0,-1 2-192 0,-1 1 128 16,3 0-128-16,-2 2 0 0,-3-2 128 0,2 3-128 16,1 2 0-16,-2 2 0 0,-1-2 0 0,1 1 0 15,1 1 0-15,0 6 0 0,-1 1 0 0,0 3 0 16,-1-2 0-16,1 0 0 0,-2 0 0 0,2 3 0 16,-1 3 0-16,1-2 0 0,-3-1 0 0,1-2 0 15,2 4 0-15,0 0 0 0,2 2 0 0,-1 2 0 16,-1 1 0-16,2-2 0 0,3 0 0 0,-1 1 0 15,0 1 0-15,2-1 0 0,1-2 0 0,2 2-128 16,3 1 128-16,2 0 0 0,3 0 0 0,3-1-128 16,4-5 128-16,1 3 0 0,0-1-144 0,2 0 144 15,1-3 0-15,2 0-144 0,5-3 144 0,1-3 0 0,2 1 0 0,3-3 0 16,0 2 0-16,-2-2 0 0,1-4 0 0,0-2 0 16,0-3 0-16,-1-3 128 0,0-1-128 15,-2-1 0-15,0 0 160 0,0-1-32 0,-3-1-128 0,0-2 192 16,0-2-64-16,-3 1-128 0,-2-1 176 15,0-2-176-15,-1 1 192 0,-3 0-192 0,-3-1 192 0,-2 2-192 16,4 2 160-16,-2 1-160 0,-2 0 128 0,0 0-128 16,1 4 0-16,-5 6 128 0,0 0-128 0,0 0 0 15,0 0 0-15,0 0-224 0,-4-7 32 0,4 7 0 32,0 0-1728-32,0 0-320 0,0 0-80 0,0 0-11808 0</inkml:trace>
  <inkml:trace contextRef="#ctx0" brushRef="#br0" timeOffset="22891.427">17803 3923 13823 0,'-4'-18'1216'0,"1"8"-960"0,-1-4-256 0,-2 0 0 15,1-3 208-15,-1 2 0 0,-5-2 0 0,5 2 0 16,-1-1-80-16,2 4 0 0,-5 1-128 0,0 0 192 16,1 0 256-16,0 2 32 0,1 2 16 0,-3 2 0 0,0 1-144 0,0 1-32 15,-4-2 0-15,0 4 0 0,-5 3-64 0,2 1-32 16,1-2 0-16,-1 2 0 0,-2 1-224 0,-2 5 176 16,0 0-176-16,-1 0 160 0,-1 1-160 0,-1-2 128 15,-3 3-128-15,1 2 128 0,-4 1 0 0,0 2 0 16,-3 3 0-16,0 3 0 0,-2 1 128 0,1 2 0 15,-3 4 16-15,5 0 0 0,1 1 0 0,1 7 0 16,0 2 0-16,1 9 0 0,2 3-144 0,3 3-128 16,0-1 144-16,2 0-144 0,0 0 128 0,3 2-128 15,0 1 0-15,3 2 0 0,2 0 0 0,5 0 0 16,2-5 0-16,3-1 0 0,1-2 0 0,4-2 128 0,5 0-128 0,1-2 0 16,-4-7 0-16,5-1 0 0,8-4 0 0,1-2 0 15,2-1 0-15,2-3 0 0,2-4 0 0,1-5 0 16,3-5 0-16,2-1 128 0,1-3-128 15,1-3 0-15,0-3 0 0,4-2 176 0,3-4-176 16,4-2 160-16,3-3-160 0,0-4 160 0,2-3-160 0,1-3 160 16,0 0-160-16,-3-6 192 0,-1-4-192 0,1-6 192 15,1-4-48-15,3-3 0 0,4-1 0 0,-1-2 0 16,-3-1-144-16,-2 0 0 0,-5-3 0 0,-4-3 0 16,-4-4 144-16,-5-3-144 0,-6-7 160 0,-5-1-160 15,-3-2 176-15,-4-5-176 0,-3-5 192 0,-7-1-192 16,-4-1 208-16,-5 4-64 0,-3 6-16 0,-6 6 0 15,-2 6 384-15,-2 7 80 0,-5 8 16 0,-4 5 0 0,-3 6 288 16,-6 4 48-16,-3 7 16 0,0 12 0 0,-3 9-544 16,-3 4-96-16,0 5-32 0,0 3 0 0,-1 4-544 0,1 1-96 15,-3 2-32-15,4 4-8704 16,3 4-1760-16</inkml:trace>
  <inkml:trace contextRef="#ctx0" brushRef="#br0" timeOffset="29144.223">24553 5818 25791 0,'8'-3'2304'0,"0"-2"-1856"0,-1-1-448 0,-7 6 0 16,6-7-1456-1,0 3-384-15,4-1-80 0,-10 5 0 0,0 0 1440 0,0 0 288 0,9-1 192 0,0-1-208 16,0-4 208-16,-9 6 0 0,0 0 0 0,0 0 0 16,9 4 0-16,-9-4 128 0,6 6 16 0,-1 3 0 0,-4 3 192 0,-1 4 48 15,-5 6 0-15,-1 0 0 16,1-1 0-16,-7 3 16 0,-6 3 0 0,1 2 0 0,1-1-96 0,-4 1-32 16,-3 1 0-16,-3-4 0 0,-4 2-16 0,0-1-16 15,-1-2 0-15,1 3 0 0,-2-4 16 0,-2 0 0 16,-3 2 0-16,-4 0 0 0,-3-1 0 0,-2 0 16 15,-1-2 0-15,-1-1 0 0,-3-3-32 0,4 0-16 16,0-1 0-16,-4-4 0 0,-3-2-64 0,-2 0-16 16,-3 1 0-16,0 0 0 0,-1-6 96 0,1 2 16 15,2 0 0-15,1-3 0 0,-2-2-16 0,-2-1 0 16,-2-1 0-16,0 0 0 0,2 2-112 0,2-3-128 16,3-1 176-16,2-1-176 0,-4-6 128 0,-1 4-128 15,-1 1 0-15,2-4 0 0,2-3 0 0,2-1 0 0,1-2 0 0,-1 1 0 16,-5 0 0-16,0 0 0 0,-2-3 0 15,2 4 0-15,-3 4 0 0,1-2 0 0,3-1 0 0,0-3 0 16,0 2 0-16,-3-1 0 0,-2 0 128 0,4 0-128 16,5-2 0-16,2 0 0 0,2 1 0 0,3-2 0 15,1-1 144-15,0 0-144 0,-4-1 0 0,4 1 144 16,1-2-144-16,4 2 0 0,0-1 0 0,1 0 128 16,2 2-128-16,1-1 0 0,1 0 0 0,-2 0 0 15,1-2 0-15,1-3 0 0,1-2 0 0,-3 4 0 16,-1 0 144-16,3-1-144 0,5-3 160 0,0-1-160 15,1 0 192-15,1 0-64 0,4-1-128 0,1-2 192 16,1 1-192-16,2-1 144 0,2 0-144 0,2 0 128 16,-2-3-128-16,3 2 160 0,-1-3-160 0,2 2 160 15,1-2-160-15,0 2 0 0,0 1 0 0,3-2 0 0,0-4 192 0,0 5-32 16,-1 0-16-16,-1 3 0 0,3 3 80 0,0 3 16 16,-1 2 0-16,3 0 0 0,-2 1 16 0,3 1 0 15,5 3 0-15,1 3 0 0,-5 3-256 0,5 6 128 16,0 0-128-16,0 0 0 0,-5-6 0 0,5 6 0 15,0 0 0-15,0 0-160 0,0 0-112 0,0 0-32 16,0 0 0-16,0 0 0 16,10 7-208-16,-3-2-32 0,-7-5-16 0,5 9 0 15,-5-9-320-15,5 9-64 0,-5-9-16 0,4 11 0 16,-1 1-1760-16,0-1-352 0</inkml:trace>
  <inkml:trace contextRef="#ctx0" brushRef="#br0" timeOffset="29456.789">20145 5547 34095 0,'-10'-34'3024'0,"8"13"-2416"0,4-1-480 0,5 0-128 31,-3-4-512-31,5 2-112 0,4 0-16 0,4-1-16 0,0 1 384 0,4-1 80 0,2-3 0 0,5-1 16 16,4-3 176-16,3-2-128 0,0-2 128 0,2 2-128 16,2 0 128-16,-4 3 0 0,0 4 0 0,-3 3 0 15,1 3 0-15,-4 5 0 0,-3 4 0 0,1 4-128 0,-4 0 128 16,1 2 0-16,-2 4 0 0,2 2 0 0,-3 2-144 16,0 4 144-16,-1 3-160 0,-4 5 160 0,1 5-352 0,0 5 32 15,3 3 0-15,-1 6 0 16,-3-2-464-16,0 2-96 0,-1 5-16 0,-2-2-11200 15</inkml:trace>
  <inkml:trace contextRef="#ctx0" brushRef="#br0" timeOffset="34146.836">19957 8242 13823 0,'-18'-3'608'0,"8"3"128"0,0-2-592 0,2 0-144 15,-2-3 0-15,3 3 0 0,7 2 2064 0,-9 0 384 16,4-2 80-16,5 2 16 0,-7-6-2032 0,4 1-384 16,3-2-128-16,2-3 0 0,0-1 192 0,5-3 0 15,1-4 0-15,3 1 0 0,1-2-64 0,3-2-128 0,-1-1 176 16,3 0-176-16,3 0 144 0,2 1-144 15,2-1 0-15,1 1 144 0,-3 1-144 0,0 2 0 0,-1 0 0 0,-2 6 0 16,-4-1 0-16,-2 5 0 0,0 3 0 16,-5 4 128-16,1 1-128 0,-9 0 0 0,9 9 0 0,-4 3 0 15,0 4 0-15,-3 5 160 0,-2 2-160 0,-1 5 160 16,-1 2-160-16,-2 5 160 0,-1 1-160 0,-3 1 160 16,-2 2-160-16,2 0 192 0,-3 2-192 0,1-4 192 15,-4-2-192-15,3-6 160 0,-1-3-160 0,2-4 160 16,2-3 16-16,0-1 0 0,1-6 0 0,4-4 0 15,3-8 240-15,0 0 48 0,0 0 16 0,4-7 0 0,3-5 368 16,4-3 80-16,2-4 16 0,3 0 0 16,0-5-512-16,2-1-112 0,0-4 0 0,3-2-16 0,-1-4-304 0,1-3 128 15,1-3-128-15,0 1 0 0,3 3 0 0,2 3 0 16,1 2 0-16,-2 4 0 0,-4 3 0 0,0 6 0 16,1 6 0-16,-5 3 0 0,-3 5 0 0,0 4 0 15,4 5 0-15,-6 5 0 0,-3 5 0 0,0 4 0 16,0 3-160-16,-3 3 160 0,-1 5 0 0,1 5 0 15,-3 5 0-15,1 5 0 0,1 0 0 0,-2 0 0 16,4-1 0-16,-1-4 0 0,0-6 0 0,1-4 0 16,1-2 0-16,0-2 0 0,2-1 0 0,-1-1 0 15,1-3 0-15,1 1 0 0,1 0 0 0,1-2-144 16,-1-3 144-16,2-2-9600 16,0-5-1840-16</inkml:trace>
  <inkml:trace contextRef="#ctx0" brushRef="#br0" timeOffset="34851.672">21769 8070 17727 0,'0'-14'784'0,"0"7"176"0,0 7-768 0,0-9-192 0,3 0 0 0,0 3 0 16,-3 6 0-16,0 0 0 0,0 0 0 0,0 0 0 15,0 0 256-15,9 4-48 0,-1 5 0 0,-3 4 0 0,-5 3 304 0,0 2 64 16,0 1 16-16,1 4 0 0,0 3-192 0,0 3-32 16,1 1-16-16,-1 0 0 0,0-1-224 0,-1 0-128 15,-2-2 160-15,3-3-160 0,2-1 0 0,-1-1 0 16,-3 0 0-16,0-3 0 0,1-2 0 0,-2-5-336 15,2-12 48-15,-5 7-9328 0</inkml:trace>
  <inkml:trace contextRef="#ctx0" brushRef="#br0" timeOffset="35018.157">21653 7722 32655 0,'-9'-7'1440'0,"9"7"304"0,0 0-1392 0,-5-2-352 0,5 2 0 0,0 0 0 16,-7-5-240-16,7 5-112 0,0 0-32 0,0 0 0 31,0 0-176-31,0 0-32 0,0 0-16 0,6 7 0 16,0 0-1632-16,2 0-320 0,1-1-64 0</inkml:trace>
  <inkml:trace contextRef="#ctx0" brushRef="#br0" timeOffset="35351.164">22470 7876 23775 0,'0'0'1056'0,"0"0"224"0,0 0-1024 0,-6 0-256 16,-3 3 0-16,1 0 0 0,-4 0 0 0,0 1 0 16,-3 2 0-16,-2 0-160 0,1 0 160 0,-3-1 176 15,-5 1-48-15,3 3 0 0,3 4 144 0,2-1 32 16,0-1 0-16,3 2 0 0,-1-3-96 0,4 2-16 15,3 0 0-15,3 3 0 0,3-4-64 0,4 3 0 16,2 2-128-16,1 1 192 0,1-2-32 0,7 0-16 16,5-3 0-16,4 2 0 0,2 2-16 0,2 1 0 15,-3-1 0-15,1 1 0 0,1-3 16 0,-6 1 0 16,-2-3 0-16,-4 0 0 0,-2-2 0 0,-5 0 0 16,-4 1 0-16,0 0 0 0,-5-2 208 0,-2 1 32 15,-4-1 16-15,-5 2 0 0,-2 0 224 0,-4-1 32 16,-6-1 16-16,-4 1 0 0,-3 2-416 0,-1 0-96 0,0-3-16 15,1-2 0 1,1-1-2064-16,4-3-432 0,2 3-80 0</inkml:trace>
  <inkml:trace contextRef="#ctx0" brushRef="#br0" timeOffset="36079.632">23442 8019 19343 0,'0'0'848'0,"0"0"192"15,-8-10-832-15,0 2-208 0,4 2 0 0,-5 3 0 0,-1 3 688 0,0 3 80 16,-1 1 32-16,0 1 0 0,0 0-464 0,-3 3-80 16,-5 3-32-16,3 5 0 0,-1 4 32 0,0 2 16 15,-3 1 0-15,4 0 0 0,1 0 0 0,2-1 0 16,1 2 0-16,4-1 0 0,5-2-48 0,-1-3-16 16,2-3 0-16,4-4 0 0,4-5 112 0,-2 1 32 15,5-4 0-15,0-3 0 0,3-2 192 0,3-3 32 16,4 0 16-16,0-6 0 0,1-4 48 0,-3-4 16 15,1-1 0-15,-2 0 0 0,-1-4-336 0,-2 0-80 16,-2 2-16-16,-1 1 0 0,-1 2-96 0,-4 4-128 16,2 5 176-16,-2 2-176 0,-2 3 144 0,-3 5-144 0,0 0 0 0,0 0 144 15,0 0-144-15,0 13 0 0,-2 3-192 0,0 1 192 16,1-2-128-16,-3 2 128 0,-1 0 0 0,1 1 0 16,0 4 0-16,0-3 0 0,1-3 0 0,1-3 0 15,0-2 0-15,4-3 0 0,-2-8 0 0,4 8 0 16,-4-8 0-16,10 0 0 0,3-5 0 0,-2-3 0 15,2-6 0-15,2 0 192 0,-1-2-64 0,1-2 0 16,2 0-128-16,-2 1 192 0,1 1-192 0,-1 1 192 16,1 4-192-16,-2 2 0 0,-3 3 144 0,2 0-144 0,-2 2 0 15,-1 3 0-15,-10 1 0 0,11 8 0 16,0 6 0-16,-4 1-128 0,-3 0 128 0,-1 1-128 0,3 3 128 0,-3-1 0 16,-1-1 0-16,0 0 0 0,0 2 0 0,2 1 0 15,-3 0 0-15,-1-6 0 0,-1-5 0 0,2-2 0 16,-1-7 0-16,4 7 0 0,-4-7 0 0,7 6 0 15,2-5 128-15,3-2-128 0,-2-4 272 0,3-3-16 16,0-3 0-16,0 2 0 0,0-4-16 0,2 1-16 16,-4 0 0-16,2 1 0 0,-1 0-224 0,-1 2 128 15,0 2-128-15,-1 3 0 0,0 8 0 0,0 2 0 16,0 3 0-16,0 3 0 0,-3 4 0 0,2 0 0 16,0 5 0-16,-1 0 0 0,-3-2 0 0,3 0 0 15,-3 1 0-15,1 2 0 0,-1 0 0 0,-1-1-128 16,0-2 128-16,-1 0 0 15,1-2-1392-15,-3 1-208 0,-1-3-64 0</inkml:trace>
  <inkml:trace contextRef="#ctx0" brushRef="#br0" timeOffset="36671.632">20557 9479 16575 0,'0'0'736'0,"-6"-7"160"0,-1-3-720 0,2 3-176 0,5 7 0 0,0 0 0 15,0 0 2128-15,0 0 400 0,0 0 80 0,0 0 16 16,-2 12-1536-16,-1 3-288 0,2 2-64 0,1 4-16 15,0 4-32-15,0 3-16 0,0 4 0 0,-1-1 0 16,0-2-384-16,1-1-80 0,-2 0-16 0,-1-1 0 16,0 1-192-16,-1-1 128 0,-2-1-128 0,1-3 0 15,3 2 0-15,-3-2 0 0,-1-3 0 0,2-5 0 16,2-4-400-16,1-1-176 16,1-10-48-16,0 0-8464 0,0 0-1680 0</inkml:trace>
  <inkml:trace contextRef="#ctx0" brushRef="#br0" timeOffset="37009.37">21021 9504 28559 0,'-6'12'2544'0,"2"4"-2032"16,-2 1-512-16,2 5 0 0,0 2 304 0,0 1-48 15,-5-2 0-15,4 1 0 0,-3-1-256 0,1-2 0 16,-2-2 0-16,2-1 0 0,0-2 0 0,2-4 0 15,-3-3 208-15,5 1-64 0,3-10 64 0,0 0 16 16,0 0 0-16,0 0 0 0,0 0 256 0,0 0 48 16,8-10 16-16,-1-1 0 0,2-4-32 0,1 1 0 0,2-4 0 0,-1-2 0 15,2-6-320-15,2 2-64 0,0 2 0 16,-1 1-128-16,3 0 0 0,-2 4 0 0,-1 0 0 0,0 4 0 16,-1 3 0-16,0 4 0 0,1 4 0 0,1 6 0 15,-1 7 0-15,-2 4 0 0,-1 2-160 0,-1 1 160 16,1 5 0-16,-2-2 0 0,-3 0 0 0,-2 0 0 15,-2 1 0-15,-2 1 0 0,0-1 0 0,-2 1 0 16,-2 1 0-16,-1-4 0 0,2-3 0 0,0-4-176 31,2-2-432-31,0-1-96 0,1-10 0 0,0 0-16 0,0 0-2448 16,0 0-480-16</inkml:trace>
  <inkml:trace contextRef="#ctx0" brushRef="#br0" timeOffset="37261.43">21738 9016 26719 0,'-10'-5'2368'0,"10"5"-1888"16,-6-3-480-16,6 3 0 0,-4 11 1088 0,-2 2 112 16,0 3 16-16,-3 6 16 0,2 6-1232 0,-1 5-208 15,1 3-64-15,-2-1-16 0,3-4 288 0,-2 2 0 16,0 3 0-16,2 1 144 0,-1 2 0 0,2 0 0 15,-1 1 0-15,1-1 0 0,-1 2-144 0,1 1 0 16,-1-4 0-16,2-2 0 0,-1-7-160 0,1 1-112 0,1 0-32 16,-3-3-8672-16,3 0-1744 15</inkml:trace>
  <inkml:trace contextRef="#ctx0" brushRef="#br0" timeOffset="37449.662">21492 9477 33055 0,'0'0'1472'0,"0"0"288"0,0 0-1408 0,0 0-352 0,0 0 0 0,3 7 0 16,2 4 0-16,4-4-256 0,3-4 32 0,3-2 16 16,2-2 208-16,2-2 0 0,-1-1-160 0,5-1 160 15,-3 0 0-15,2 3 0 0,-1 5-144 0,1-3 144 16,2-5-1280-16,2 3-192 0,-1 1-32 15,1 2-7072-15,1 2-1408 0</inkml:trace>
  <inkml:trace contextRef="#ctx0" brushRef="#br0" timeOffset="37761.742">22097 9553 25791 0,'0'0'2304'0,"0"0"-1856"15,0 0-448-15,0 0 0 0,10 0 0 0,-10 0-208 16,10-3 16-16,1 1 0 0,1-3 192 0,2-2 160 16,-5-1-32-16,2-2 0 0,0 2 336 0,-3-1 64 15,0-1 16-15,-4 2 0 0,1 2-32 0,-5 6-16 0,0 0 0 16,-6-8 0-16,-2 1 304 0,-1 4 64 16,-4 3 16-16,-1 2 0 0,-1 1-272 0,-2 10-48 0,-1 1-16 15,0 7 0-15,-2-1-368 0,3 1-176 0,-2 1 160 0,2 1-160 16,3 2 0-16,1-1 128 0,1-2-128 0,3-2 0 15,2-4 0-15,4-1 0 0,3-2 0 0,3-1 0 16,3-1 0-16,2-1-160 0,3-3 160 0,2-3-192 16,3-2-160-16,3-5-32 0,4-4-16 0,0 1 0 15,5-1-1760 1,0-3-336-16,0-3-80 0,0-1-9472 0</inkml:trace>
  <inkml:trace contextRef="#ctx0" brushRef="#br0" timeOffset="38094.333">22638 9407 13823 0,'0'0'1216'0,"-8"-5"-960"0,0-1-256 0,0 6 0 0,-1 5 2112 0,-1 0 384 16,-1 0 80-16,0 2 16 0,-3 5-1568 0,1 0-320 15,-2 1-64-15,1 3-16 0,0 4 80 0,1 1 32 16,1-1 0-16,-1-1 0 0,0 0-288 0,2-1-48 16,2-2-16-16,0 1 0 0,5-1-112 0,-2 0-16 15,3-4-16-15,2-2 0 0,1-3-64 0,2 0-16 16,-2-7 0-16,10 2 0 0,1-2 256 0,0-3 48 15,1-4 16-15,2 0 0 0,1 0-96 0,1-2-32 16,2 0 0-16,-2 4 0 0,-2 0-224 0,2 4-128 0,-1 1 128 16,0 6-128-16,-2 5 0 0,-1 3 0 0,-4 2 0 0,0 2 0 15,0 6 0-15,-1 3 0 0,-4 3 0 0,-1 1 128 16,-3 8 0-16,-2-3 0 0,-6-3 0 0,1 4 0 16,-4 4 64-16,0 0 32 0,-2-5 0 0,-4 2 0 15,-1-4-224-15,0-1 176 0,-6-5-176 0,3 1 160 16,-2 1-160-16,2-5 160 0,-2-1-160 0,2-2 160 31,-3-1-1344-31,5-4-272 0,1-6-48 0,2-7-12976 0</inkml:trace>
  <inkml:trace contextRef="#ctx0" brushRef="#br0" timeOffset="38484.21">22844 9461 11967 0,'0'0'528'0,"0"0"112"0,0 0-512 0,-1 11-128 15,1 1 0-15,2-2 0 0,-2-10 4400 0,9 9 848 16,0 0 160-16,1-1 32 0,1-3-4384 0,3-3-880 16,2-4-176-16,-1-2 0 0,0-1 128 0,1 1 80 15,-1-2 16-15,0-1 0 0,-1-8-32 0,-1 1 0 16,1-1 0-16,-2 1 0 0,-1 3 80 0,2 0 16 15,-2-1 0-15,-2 0 0 0,-2 1-48 0,-1-2-16 16,-1 2 0-16,-3 2 0 0,-2 0 0 0,0 9 0 16,0 0 0-16,-6-6 0 0,6 6-48 0,-9-1-16 15,-1 4 0-15,-2 2 0 0,1 3-160 0,-2 6 0 0,-1 3 0 0,2 4 0 16,-1 2 0-16,3 5 0 0,1 2 0 0,0 0 0 16,1-2 0-16,3-2 0 0,3-2 0 0,2 0 0 15,1-2 0-15,4-1 0 0,1-1-144 0,2-3 144 16,1-3-128-16,2-2 128 0,-2-3-192 0,3-2 192 31,2 0-624-31,0-3-16 0,1-5 0 0,0-2-9520 0,-1-1-1904 0</inkml:trace>
  <inkml:trace contextRef="#ctx0" brushRef="#br0" timeOffset="38775.869">23400 9147 28095 0,'0'0'1248'0,"2"12"256"0,0 7-1200 0,2 3-304 15,-3-1 0-15,1 2 0 0,0 4-128 0,-1 3-96 16,-1-1-16-16,-1-1 0 0,-1-2 528 0,0 3 96 16,-5 4 32-16,2-2 0 0,0-2 400 0,-3 0 80 15,1-3 0-15,-2-1 16 0,2-2-208 0,1-5-64 16,2-2 0-16,2-5 0 0,2-11 32 0,0 0 0 16,0 0 0-16,0 0 0 0,6-15 400 0,1-3 80 15,0-5 0-15,2-5 16 0,1-5-352 0,2-1-80 16,1-6-16-16,2 4 0 0,1 4-400 0,4 1-96 15,2 1-16-15,3 3 0 0,0 2-208 0,3 2 0 16,3 1 0-16,-1 1 0 0,6 0 0 0,-2 7 128 16,-1 3-128-16,0 2 0 0,1 0 0 0,-3 2 0 15,-5 1 0-15,-2 4-160 16,-1-1-256-16,-3 6-48 0,-5-2-16 0,0 1 0 16,-5-1-1888-16,1 3-368 0,0 3-80 0</inkml:trace>
  <inkml:trace contextRef="#ctx0" brushRef="#br0" timeOffset="39689.317">2174 10981 27647 0,'0'0'1216'0,"0"0"256"0,0 0-1168 0,0 0-304 0,14-3 0 0,5 1 0 15,3 2 0-15,4 0 0 0,4-2 0 0,4 3 0 16,-1 2 0-16,2 0 0 0,2-1 0 0,0-1 0 16,3 1-224-16,-1 2-48 0,3 1-16 0,-2-2 0 15,0-2-1728 1,2 1-352-16,-3 3-64 0</inkml:trace>
  <inkml:trace contextRef="#ctx0" brushRef="#br0" timeOffset="39908.17">2598 11579 24879 0,'0'0'2208'0,"0"0"-1760"16,5 11-448-16,7-5 0 0,2-2 2352 0,4-2 384 16,4 0 80-16,6 0 0 0,1 2-2304 0,4-2-512 15,1-1 0-15,3-1 0 0,-4-1 0 0,4-1 0 16,4 0 192-16,-1-1-192 0,6-1 0 0,4-1 0 16,3-1-160-16</inkml:trace>
  <inkml:trace contextRef="#ctx0" brushRef="#br0" timeOffset="41209.06">6941 8394 911 0,'-4'11'0'0,"1"-3"0"0,-1 1 0 0,-3 1 0 0,1 1 1792 0,3 0 288 15,-3 1 48-15,2-1 16 0,1 0-1328 0,1-1-272 16,-4-4-48-16,6-6-16 0,-2 9 48 0,0-1 16 16,2-8 0-16,-4 8 0 0,4-8 64 0,-1 9 16 15,1-9 0-15,0 0 0 0,0 0 80 0,0 0 32 16,0 0 0-16,0 0 0 0,0 0 80 0,0 0 16 16,9-6 0-16,2-2 0 0,1-5 192 0,2-5 32 15,3-4 16-15,3-4 0 0,1-5-624 0,3-2-112 16,2-7-16-16,3-1-16 0,6-5-112 0,0 0 0 0,2 1-16 0,3 0 0 15,3 1 16-15,-1 1 16 0,-1 0 0 0,-1 3 0 16,0 1 32-16,2-2 0 0,0-2 0 0,-2 3 0 16,0 0-96-16,2 2-16 0,-2-2 0 0,1 4 0 15,0 3-128-15,-3 2 0 0,-1 1 0 0,-4 2 0 16,-3 0 0-16,-1-2 128 0,-3 2-128 0,1-2 0 16,-3-2 0-16,1 3 0 0,-1 2 128 0,-2 4-128 15,-2 3 0-15,-2 4 0 0,-3 0-192 0,0 4 192 31,-3-1-1696-31,-1 4-224 0,-5 2-32 0,0 0-16 0</inkml:trace>
  <inkml:trace contextRef="#ctx0" brushRef="#br0" timeOffset="41532.376">7652 7317 25791 0,'-9'-9'2304'0,"4"4"-1856"16,3-3-448-16,0-1 0 0,2 9 0 0,3-11 0 16,2-2 0-16,4 1 0 0,6-1 0 0,3-2 0 15,2-4-128-15,2 1 128 0,5 2 0 0,3 0-128 16,1 0 128-16,1 2 0 0,-3-4 0 0,2 0 0 16,0 0 0-16,2 1 0 0,0 3 0 0,0 3 0 15,-2-1 0-15,1 3 144 0,1 2-144 0,-3 3 0 16,0 2 0-16,-2 2 0 0,-2 2 0 0,-4 5 0 15,-1 0 0-15,-1 3 0 0,-5 0 176 0,2 4 48 0,-4 3 16 16,-3 2 0-16,-1-1 96 0,-3 4 32 0,0 1 0 0,-4 3 0 16,-2-3-160-16,-1 1-16 0,0 0-16 0,-4 1 0 15,-1 2-176-15,1-3 128 0,-4-2-128 0,4-3 128 16,-3 1-128-16,3-5 0 0,3-4-192 0,-3 0-12464 16</inkml:trace>
  <inkml:trace contextRef="#ctx0" brushRef="#br0" timeOffset="41974.692">9350 6019 22111 0,'-8'-1'1968'0,"-1"0"-1584"16,-1 0-384-16,1 3 0 0,-3 3 192 0,0 3-64 15,-2 3 0-15,-1 5 0 0,-1 0-128 0,-3 5 128 16,-1 3-128-16,-1 3 128 0,-2 4 80 0,-1 3 16 16,-1 3 0-16,2 6 0 0,2 3-16 0,3 5 0 15,2 2 0-15,1-1 0 0,6-2-32 0,3-4-16 16,6-3 0-16,3-6 0 0,8-4-160 0,4-6 0 15,1-7 0-15,7-6 0 0,7-4 256 0,3-7-48 16,2-6 0-16,4-6 0 0,2-1 464 0,5-8 96 16,2-5 0-16,3-5 16 0,1-7 800 0,3-4 144 0,1-3 48 0,-4-2 0 31,-2-2-1984-31,-4-1-400 0,-2-2-80 0,-3 2-16 0,-8 1 1088 0,-3 0 192 0,-2 4 64 0,-8 1 0 16,-10 0-16-16,-3 1 0 0,-3-2 0 0,-7 7 0 15,-4 7-112-15,-7 4 0 0,-6 4-16 0,-4 5 0 16,-1 1-496-16,-2 7 0 0,-6 3 0 0,0 9 0 31,-3 9-2080-31,-2 5-464 0,-3 4-80 0</inkml:trace>
  <inkml:trace contextRef="#ctx0" brushRef="#br0" timeOffset="43898.087">19060 12444 2751 0,'-4'-12'256'0,"2"4"-256"0,-1-3 0 0,2-4 0 0,4-2 512 0,-1-1 64 16,-2 0 16-16,4 0 0 0,1-3-464 0,0-1-128 16,2-2 0-16,-2 1 0 0,2 3 0 0,0 0 0 15,1-2 0-15,0-1 0 0,0 3 320 0,-2-1 64 16,0 4 0-16,0 0 0 0,-2 1 624 0,0 1 128 16,-1 4 16-16,2 4 16 0,-5 7-48 0,0 0-16 15,0-8 0-15,0 8 0 0,0 0-448 0,0 0-80 16,0 0-32-16,0 0 0 0,0 0-288 0,2 12-48 15,0 1-16-15,-1 3 0 0,0-1 176 0,-2 5 16 16,0 6 16-16,0 2 0 0,-1 4 48 0,2 3 16 16,0 2 0-16,-1 5 0 0,-3 3-208 0,2 2-32 0,-3 3-16 15,0 6 0-15,-2 6 64 0,0 7 16 0,-4 9 0 0,0 2 0 16,-2-1-80-16,1 7-16 0,-3 7 0 0,0 2 0 16,0 2-192-16,-2 2 128 0,-2 1-128 0,3-1 0 15,-2-1 128-15,2 0-128 0,0 0 0 0,1-5 144 16,-2-7 48-16,1-4 16 0,-2-1 0 0,2-3 0 15,0-2 112-15,0-3 0 0,-1-7 16 0,4-5 0 16,0-2-128-16,1-6-16 0,0 0-16 0,3-1 0 16,2 0-32-16,2-3 0 0,-1-2 0 0,4-3 0 15,-1-4-144-15,2-4 0 0,1-2 0 0,2-4 0 16,1-2-1376-16,2-4-256 0,-1-2-48 0</inkml:trace>
  <inkml:trace contextRef="#ctx0" brushRef="#br0" timeOffset="50250.895">19032 12536 5519 0,'0'0'240'0,"0"0"64"0,-7-1-304 0,7 1 0 0,0 0 0 0,0 0 0 0,0 0 1232 0,0 0 192 15,0 0 48-15,0 0 0 0,0 0-880 0,0 0-160 16,0 0-48-16,0 0 0 0,0 0 224 0,10 0 32 16,1 0 16-16,-2 0 0 0,0-3-160 0,2 1-48 15,-2 0 0-15,2 1 0 0,2-1 64 0,-4 2 0 16,4-4 0-16,0 3 0 0,2 1-16 0,1 3 0 16,-1-1 0-16,0-1 0 0,0 0-112 0,0 1 0 15,2 1-16-15,0 2 0 0,2-1-48 0,-2 2-16 16,3-1 0-16,-1 4 0 0,1 2-112 0,2 1 0 15,-2 0-16-15,3 4 0 0,-2 0-16 0,-1-2 0 0,1 0 0 16,1 2 0-16,1 5 32 0,-1 0 0 0,-2-1 0 0,0 1 0 16,-1 0-192-16,-2 1 128 0,-1 0-128 15,-2 0 128-15,-3 0-128 0,1 0 160 0,0 0-160 16,0-2 160-16,0 1-160 0,2 1 192 0,-2 1-192 0,-1 3 192 16,1-6-32-16,0 2 0 0,0 1 0 0,0 0 0 15,0-2 32-15,-1 0 0 0,1-3 0 0,0 2 0 16,0 3 32-16,2-1 16 0,0 0 0 0,-2 0 0 15,0 1-240-15,-2 0 144 0,-1 0-144 0,1 1 128 16,1-2-128-16,-2 1 192 0,1 0-192 0,2 0 192 16,-1 0-192-16,1-2 192 0,-2 0-192 0,0-1 192 15,0-1-192-15,0 2 128 0,3 1-128 0,-5-2 128 16,1-2-128-16,1 0 192 0,-1 0-192 0,-1 1 192 0,-3-3-192 0,2 2 192 16,0-1-192-16,1 1 192 15,-1 0-192-15,-4 0 160 0,1 1-160 0,1 1 160 0,0 2-160 16,1-2 192-16,-2-3-192 0,1 2 192 0,0 2-192 0,2 0 128 15,-2 0-128-15,1-2 128 0,0-2-128 0,0-1 192 16,-2 1-192-16,3-2 192 0,-3 3-192 0,2-1 192 16,0 2-192-16,-1-2 192 0,0-4-192 0,2 1 0 15,-3 2 144-15,2-2-144 0,-1-1 0 0,2 2 0 16,-1 1 0-16,0-5 128 0,3 0-128 0,-4-1 0 16,0 1 0-16,1 0 128 0,-1-1-128 0,0 0 0 15,2 2 0-15,-1-1 0 0,-2-1 0 0,1 3 128 16,0 0-128-16,0-1 0 0,1-4 0 0,-3 4 0 15,-1 1 0-15,2-1 128 0,4-1-128 0,-2 2 0 16,-4-1 0-16,0 1 0 0,2-1 0 0,0 0 0 16,-2-2 0-16,1 1 0 0,3 0 0 0,-5 1 0 0,-3-2 0 15,2-2 0-15,3 0 0 0,0 1 144 0,-1 0-144 16,1 0 0-16,-3-1 0 0,1 1 0 0,2 1 0 0,-2 0 0 16,-1-10 144-16,-3 10-144 0,2 1 0 0,1-3 144 15,0-8-144-15,0 11 0 0,-1-2 0 0,3 1 128 16,2 0-128-16,1 0 0 0,-3 0 0 0,1 0 0 15,2-2 0-15,-2 0 0 0,-3 2 128 0,3 0-128 16,2 0 0-16,0 0 0 0,-1 0 0 0,2-1 0 16,-1 2 0-16,0-2 0 0,-5-9 0 0,2 9 0 15,2 0 0-15,1-1 0 0,-3 2 0 0,-2-10 0 16,2 10 0-16,2 0 0 0,-1 2 0 0,0-2 128 16,-4-2-128-16,2 1 0 0,0 1 0 0,1-2 0 15,-2-8 0-15,4 10 0 0,0 0 0 0,2-2 0 16,-3-1 0-16,0 2 128 0,-3 1-128 0,0-10 0 0,8 5 0 0,-4 2 0 15,0 1 128-15,-4-8-128 0,6 8 0 0,-1 1 0 16,-5-9 0-16,6 8 0 0,1-3 0 0,-7-5 0 16,2 10 0-16,2-2 0 0,-4-8 0 0,8 7 0 15,-8-7 0-15,7 6 0 0,-2 0 0 0,2 0 0 16,-1 4 0-16,1-3 0 0,-7-7 0 0,7 6 0 16,1 0 0-16,1 2 0 0,-2-3 0 0,1 2 0 15,-1-3 0-15,2 2 0 0,-2 0 0 0,-1 1 0 16,2-2 0-16,-3 2 0 0,3-1 0 0,0 0 0 15,0-2 0-15,-1 1 0 0,0 0 0 0,-1 0 0 16,-6-5 0-16,10 5 0 0,0-2 0 0,0 0 128 16,-2-2-128-16,-8-1 0 0,10 2 0 0,2-1 0 0,-2-1 0 0,-1 1 0 15,-9-1 0-15,12 3 0 16,-2-1 0-16,-10-2 0 0,0 0 0 0,11 1 0 0,3 1 128 16,-1 0-128-16,-3-2 0 0,1 0 0 0,-2-1 0 0,1 1 0 15,0 1 0-15,1 0 0 0,-3-1 0 0,3 0 128 16,0 1-128-16,-2-1 0 0,1 0 0 0,1 0 0 15,-2 1 0-15,1-1 0 0,0 0 0 0,0-1 0 16,-1-1 0-16,1 1 0 0,-10 1 0 0,12-1 0 16,-2-4 0-16,2 3 0 0,-2 0 0 0,1-1 0 15,0-1 0-15,-2 1 0 0,1 1 0 0,-1-1 0 16,0-3 0-16,1 2 0 0,-1-1 0 0,1 1 0 16,1 1 0-16,-2-3 0 0,1 2 0 0,0 0 0 0,1 2 0 15,1-2 0-15,-1 1 0 0,-1-1 0 16,1 1 0-16,0-1 0 0,-4-2 0 0,2 2 0 0,6-1 0 0,-4 1 0 15,-1-3 144-15,1 2-144 0,3-1 0 0,1 1 128 16,0-3-128-16,-2 0 0 0,1 1 0 0,2 0 144 16,-1 0-144-16,0-1 0 0,0-3 144 0,-3 1-144 15,2 0 0-15,-1 1 144 0,0-2-144 0,1 0 0 16,-3 0 0-16,2 0 0 0,0 1 0 0,-1-1 128 16,1-3-128-16,-1 2 0 0,3 2 0 0,-2-2 0 15,-1-4 128-15,1 3-128 0,2-1 0 0,-1 1 0 16,1-1 0-16,1 0 0 0,-5-1 128 0,1-1-128 15,-1 1 128-15,2 1-128 0,2-2 0 0,-1-1 128 16,-6 1-128-16,3 0 0 0,-1-2 128 0,0 2-128 16,-1-2 128-16,0 0-128 0,0 0 144 0,-1-1-144 0,1-1 160 0,1-1-160 15,-2-1 192-15,1-1-64 0,-5 0-128 0,3 0 192 16,1 0-192-16,0 0 144 0,-1 0-144 0,0 1 128 16,2 1-128-16,-1 1 0 0,0 1 0 0,1 1 128 15,0-2-128-15,1 2 0 0,-2-3 0 0,1 4 0 16,2-1 0-16,-4 1 0 0,3 0 128 0,-1-1-128 15,0-1 0-15,3-1 0 0,-3 0 144 0,1 0-144 16,2 0 128-16,-2 0-128 0,0-4 128 0,2 2-128 16,-2 4 0-16,2-2 128 0,-2 0-128 0,1 0 0 15,0 1 0-15,-3 0 144 0,-2 1-144 0,3 0 0 16,-4-3 176-16,5 3-176 0,-2-2 160 0,2 3-160 16,0-1 176-16,-1 0-176 0,0-1 192 0,-1 0-192 15,1 2 144-15,-3 1-144 0,2-3 0 0,0 1 144 16,3-1-16-16,-1-1-128 0,-4 0 192 0,3 4-64 0,0 1 0 15,1 2-128-15,-4-1 192 0,3 0-64 0,-3 2 0 0,2-3 0 16,-1 0 0-16,0 3 0 0,-2 1-128 0,3-2 192 16,1-5-192-16,-1 4 192 0,1 2-192 0,0-1 128 15,-3 0-128-15,5-2 128 0,0-3-128 0,0 2 0 16,0 0 0-16,1 0 128 0,-1-2-128 0,0 1 0 16,2-1 0-16,-1 2 128 0,-4-1-128 0,3 2 0 15,2-3 0-15,-2 2 0 0,-3-1 0 0,3 1 0 16,0-2 144-16,-2-1-144 0,-1-2 0 0,1 2 144 15,2 1-144-15,-3-1 0 0,-1-3 128 0,2 1-128 16,2 4 0-16,0-2 0 0,-1-1 0 0,1-1 0 16,1-2 0-16,0 2 0 0,-2 4 0 0,0 0 0 0,-1-5 0 0,1 4 0 15,1 0 0-15,-1 3 0 0,-2 0 0 16,3-1 0-16,-2-6 0 0,1 2 0 0,0 2 0 16,0 2 0-16,1-1 0 0,0 2 0 0,-3 0 0 15,2 0 0-15,-1 2 0 0,1 1 0 0,0 1 0 0,1-1 0 16,-1 0 0-16,1 1 0 0,1 2 0 0,-2-1 0 15,0-3 0-15,3 1 0 0,2 3 0 0,1-2 0 16,-1 0 0-16,-2 0 0 0,-2-1 0 0,0 2-144 16,2 1 144-16,2-1 0 0,-4 1 0 0,3 0 0 15,3 3 0-15,-3 2-128 0,-3-1 128 0,0 1 0 16,2-2 0-16,-2 3-128 0,-1 1 128 0,1 0 0 16,-2-3 0-16,0 2-160 0,-9 3 160 0,12-1 0 15,-3 0-160-15,0 1 160 0,-9 0-128 0,11 2 128 16,0-1-128-16,0 1 128 0,1 0-128 0,-2-2 128 0,1-1 0 15,1 1 0-15,2 0 0 0,-3 3-128 0,-1-2 128 0,2 0 0 16,2 0 0-16,2 1-128 0,-1 2 128 0,1 1 0 16,-2-2 0-16,1 3-128 0,0-1 128 0,0 1 0 15,-3 0 0-15,3 1-128 0,2-1 128 0,-4 3 0 16,-2 0 0-16,3 1-128 0,2-1 128 0,-2 1-192 16,-1 1 192-16,2 1-192 0,-1 1 192 0,-1 2-128 15,1 3 128-15,0 0-128 0,-1-2 128 0,0 2 0 16,0 0 0-16,2 2-128 0,-6-4 128 0,4 1 0 15,1 4-144-15,-1 1 144 0,1 0 0 0,0-2-176 16,-3-4 176-16,0 3-128 0,-2 2 128 0,2 0 0 16,2-1 0-16,-4-3 0 0,0-1 0 0,0-1 0 0,2 4 0 15,-1-1-128-15,-2-1 128 0,0 1 0 0,2 0-144 0,0 1 144 16,-2 0 0-16,-4 3-144 0,-1 0 144 0,1 1 0 16,3 2-128-16,-1-1 128 0,1-2 0 0,-1 2 0 15,-1 2-144-15,-1 0 144 0,1 1 0 0,-1-3-144 16,-3-2 144-16,2-2-128 0,1-2 128 0,-2 2-128 15,-1 0 128-15,-1 0 0 0,0-3 0 0,2 2 0 16,-2 0 0-16,2 3 0 0,1 1 0 0,0-1 0 16,-1-1 0-16,-1-3 0 0,-2 0 0 0,2 2 0 15,0 1 0-15,-2 0 0 0,-2-1 0 0,1 1 0 16,2 1 0-16,-3 0 0 0,0 0 0 0,-1-1 0 16,2 1 0-16,-2-1 0 0,0 1 0 0,-3 1 0 15,3-1 0-15,1 0 0 0,-3 1 0 0,2-1 0 16,-1 0 0-16,3 4 0 0,-1-1 0 0,2-2 0 0,-3-1 0 15,2 2 0-15,0-1 0 0,1-1 0 0,0-3 0 0,2 1 0 16,-1 2 0-16,0-2 0 0,-1-3 0 16,1 3 0-16,1-1 0 0,0-1 0 0,0 2 0 0,2 0 0 15,0 0 0-15,1 4 0 0,-2-1 0 0,0 1 0 16,-2 1 0-16,5-2 0 0,2-1 0 0,-1 1 0 16,1-1 0-16,-2 2 0 0,1-1 0 0,2 0 0 15,1 1 0-15,0-1 0 0,-4 2 0 0,3-2 0 16,3-2 0-16,-1 0 0 0,-2 1 0 0,-1-2 0 15,4-1 0-15,2 1 0 0,-5-4 0 0,3 1 0 16,1-2 0-16,-1 0 0 0,2-3 0 0,0-2 0 16,0-2 0-16,0 0 0 15,-1-3-1296-15,0-1-176 0,-1-5-48 0</inkml:trace>
  <inkml:trace contextRef="#ctx0" brushRef="#br0" timeOffset="51488.534">19061 12483 13071 0,'0'0'576'0,"-7"3"128"0,-1-3-576 0,-1 2-128 0,1 1 0 0,0 1 0 15,1 2 336-15,-1-1 48 0,8-5 0 0,-5 7 0 16,5-7 208-16,-6 6 48 0,6-6 16 0,0 0 0 15,0 0 272-15,0 0 48 0,-6 7 16 0,6-7 0 16,0 0 112-16,0 0 32 0,0 0 0 0,-6-3 0 0,6 3-336 0,-6-8-64 16,0 0-16-16,3 0 0 0,-3 1-160 0,5-2-48 15,3-2 0-15,3 0 0 0,-4-2-128 0,4 1-48 16,4-2 0-16,1 1 0 0,4-1-160 16,0 1-48-16,-2 0 0 0,1 3 0 0,2 2-128 0,2 1 0 15,-2 2 144-15,2-1-144 0,-2 3 144 0,2 1-144 16,-2 3 192-16,-1 1-192 0,0 1 144 0,-3 4-144 15,-2 4 0-15,1 1 144 0,-2 0-144 0,0 1 192 16,-5 1-192-16,-2 1 192 0,0 4-64 0,-2-2-128 16,-1 0 192-16,-1-1-64 0,-6 0 80 0,0-1 16 15,-2-1 0-15,-3 0 0 0,-4-4 208 0,-3 1 32 16,-2-2 16-16,1 1 0 0,1-5 96 0,1-2 0 16,2-3 16-16,-1-2 0 0,3 2-144 0,1-3-48 15,1-3 0-15,3-2 0 0,2 1-144 0,3-2-16 0,0-1-16 0,5-3 0 16,1-4-80-16,1 2-16 0,2 1 0 0,3-2 0 15,5 0-128-15,1-1 0 0,2 1 0 0,3 0 0 16,3 0 0-16,-1 0 0 0,3 2-176 0,1 1 176 16,1 2 0-16,0 1-128 0,0 6 128 0,-3 2 0 15,0 0 0-15,-4 4-160 0,-1 1 160 0,-3 4 0 16,-1 4-176-16,-1 1 176 0,-5 1-160 0,-3 5 160 16,-1 4-128-16,-4 1 128 0,-4 0 0 0,-2 2-144 15,-5-1 144-15,-1 1 0 0,-2-2 0 0,-5-3 0 16,-1-5 0-16,-1 0 128 0,-3-3-128 0,3-1 176 15,1-1 16-15,0-3 0 0,-1-2 0 0,1-1 0 16,2 0 16-16,4-6 16 0,0-2 0 0,4-5 0 0,4-3-32 16,2-1-16-16,4 0 0 0,2-7 0 0,-1-2-176 0,4 0 160 15,3 0-160-15,2 0 160 0,2-2-160 0,2 0 0 16,3 0 0-16,2 1 0 0,2 6 0 0,2-2 0 16,0 0-176-16,2 3 176 0,0 5 0 0,0 4-128 15,0 5 128-15,-3 2 0 0,-1 2-160 0,-2 5 160 16,-1 4-192-16,-2 2 192 0,-2 1-192 0,-1 2 192 15,-5-1-192-15,-2 4 192 0,-3 2 0 0,-2 1 0 16,-2-1 0-16,-3-2 0 0,0-2 0 0,-3-1 0 16,-1 0 0-16,1-5 0 0,-3-6 144 0,0 1 48 15,0-1 0-15,2 0 0 0,-2-3 64 0,0-2 0 16,-3-3 16-16,4-1 0 0,1-1-32 0,3-4-16 16,1-1 0-16,3-5 0 0,-1-1-48 0,2-1-16 15,6-1 0-15,1-2 0 0,6-1-160 0,-1 1 0 0,2 0 0 16,3 2 0-16,0 2-176 0,1 0 48 0,0 0 0 15,-2 5 0 1,-2 5-1152-16,3 4-208 0,-4 3-48 0,1 4-15872 0</inkml:trace>
  <inkml:trace contextRef="#ctx0" brushRef="#br0" timeOffset="52576.913">20953 15350 22223 0,'-11'3'976'0,"11"-3"224"0,0 0-960 0,-6 3-240 16,-1-3 0-16,7 0 0 16,0 0 0-16,0 0 0 0,-10-2 0 0,10 2 0 0,0 0 352 15,0 0-32-15,0 0 0 0,-3-6 0 0,3 6 560 0,-2-7 96 16,2-2 32-16,3-1 0 0,-1-2-128 0,4-2-32 15,3-2 0-15,2 1 0 0,3-2-288 0,1 1-64 16,4-3-16-16,-1 3 0 0,-2 0-96 0,3 3-32 16,-2 1 0-16,2 2 0 0,0 1-32 0,-2 3-16 15,-1 1 0-15,0 3 0 0,0 2-32 0,-2 4 0 16,-2 4 0-16,0 2 0 0,-1 2-144 0,-1 4-128 16,-4 1 144-16,-1 4-144 0,0 0 256 0,-4 3-64 15,-5 0 0-15,-1 1 0 0,-3-3 16 0,-3 1 0 16,-2-1 0-16,-1-5 0 0,-3-2 160 0,2-2 16 0,-1-2 16 15,1-1 0-15,0-4 176 0,0-2 16 16,1-4 16-16,1-4 0 0,1 1 96 0,0-5 32 0,2-2 0 0,3-3 0 16,3-3-416-16,1-4-64 0,2-2-32 0,5-5 0 15,3-3-224-15,1-1 0 0,0 0 0 0,3 2 0 16,1 2 0-16,2 2-128 0,0 2-16 0,2 2 0 16,-1 3 144-16,1 3 0 0,-1 3-144 0,0 3 144 15,2 3 0-15,-2 5-144 0,0 4 144 0,-1 3 0 16,0 1-192-16,-3 2 64 0,-2 6 128 0,-1 1-208 15,-1 2 208-15,-2 4-192 0,-6-1 192 0,-5 3-192 16,-1 5 192-16,-3-2 0 0,-2-1 0 0,-3-1 0 16,-3-3 0-16,0-3 0 0,-1 0 0 0,5-3 160 15,-1-5 80-15,1-2 16 0,0-2 0 0,2-4 0 0,2-3-32 0,0-5 0 16,5-4 0-16,-2 0 0 0,2-1 96 0,1-5 0 16,2-6 16-16,0-2 0 0,2-3-336 0,3-1 128 15,0 2-128-15,6-3 0 0,0-1 0 16,2 2 0-16,0 3 0 0,0 4-128 0,-1 4 128 0,1 1 0 15,0 4-144-15,-1 6 144 0,-10 5 0 0,9 0-144 16,-9 0 144-16,6 8 0 0,-1 3-224 0,-4 3 64 16,-3 2 16-16,-3 3 0 0,-1-1 144 0,-4 3-128 15,-6 2 128-15,-4 2-128 0,-2 0 128 0,0 0 0 16,-3-1 0-16,0-2 0 0,1-2 0 0,-3-4 0 16,2-2 0-16,4-3 128 0,2-3-320 0,2-5-48 15,-2-4-16-15,4-6 0 16,3-7-1984-16,4-3-416 0,6-4-80 0,5-7-13904 0</inkml:trace>
  <inkml:trace contextRef="#ctx0" brushRef="#br0" timeOffset="53537.689">23357 12306 5519 0,'-9'0'496'0,"0"0"-496"16,1 0 0-16,-2-2 0 0,1-3 4544 0,0 1 832 15,-2-2 144-15,3-1 48 0,4-3-4240 0,2 0-848 16,0-6-160-16,3-1-48 0,2 0 160 0,1-5 16 16,1-3 16-16,2 1 0 0,3 2-64 0,1 0-16 15,5 2 0-15,-1 0 0 0,-1 2 32 0,2 2 0 16,0 2 0-16,1 2 0 0,-2 3 0 0,2 2 0 16,-1 1 0-16,0 4 0 0,-2 4-80 0,-1 3-16 15,0 4 0-15,-3 3 0 0,-2 4-64 0,-3 2-32 16,-1 5 0-16,-5 2 0 0,-4 0-16 0,-4 1 0 15,-2 1 0-15,-4-1 0 0,1-2 112 0,-3-2 32 0,0-2 0 0,-3-3 0 16,1 0 304-16,-1-5 64 0,-1-3 16 16,3-2 0-16,0-3 112 0,1-2 32 0,0-2 0 0,2-1 0 15,1-3-112-15,3-3-32 0,2-2 0 0,3-2 0 16,3-4-304-16,5-2-64 0,5-2-16 0,1 1 0 16,3 3-352-16,4-2 0 0,2-2 0 0,3 2 0 15,1 1 0-15,-1 8-160 0,1 2 160 0,0 4-208 16,-4-1 208-16,1 6 0 0,-2 6-160 0,-1 3 160 15,-3 2-128-15,-1 0 128 0,-4 2-160 0,-1 1 160 16,-4 5-144-16,-2 3 144 0,-3-3-128 0,-4 0 128 16,-2-1-192-16,-1-2 32 0,-3 0 16 0,0-2 0 15,0-4-176-15,2-1-16 0,3-2-16 0,0-1 0 16,2-4-1760-16,6-5-336 16,0 0-80-16,0 0-14208 0</inkml:trace>
  <inkml:trace contextRef="#ctx0" brushRef="#br0" timeOffset="54550.092">24560 15181 12431 0,'0'0'544'0,"0"0"128"0,0 0-544 0,0 0-128 0,0 0 0 0,0 0 0 16,0 0 0-16,0 0 0 16,0 0 0-16,8 7 128 0,-8-7 576 0,0 0 128 0,0 0 0 0,-4 6 16 15,4-6 432-15,-5 7 64 0,-5-4 32 0,3 1 0 16,7-4-16-16,0 0 0 0,-9 1 0 0,1-1 0 15,8 0-240-15,-8-4-48 0,1 0-16 0,2-3 0 16,2 0-256-16,2-3-48 0,0-1-16 0,1-2 0 16,1-1-272-16,4-3-48 0,3 0-16 0,2 0 0 15,-1-1-224-15,3 1-48 0,1-2-128 0,4 2 192 16,0 2-192-16,1 1 0 0,-3 0 0 0,2 2 0 16,3 4 0-16,-4-2 0 0,-1 2 0 0,1 5 0 15,-1 3 256-15,-2 5 16 0,-6 2 0 0,0 3 0 16,1 1-144-16,-2 3-128 0,-5 2 144 0,-2 1-144 0,-2-1 128 15,-4 2-128-15,-2 1 0 0,-3-1 144 0,-4 0 32 0,-3 0 0 16,-2-2 0-16,-2-2 0 0,-1-1 64 0,-2-1 16 16,6 0 0-16,-1-5 0 0,5-3 144 0,4-4 48 15,-1-2 0-15,2-3 0 0,1-4 64 0,6-3 32 16,3-6 0-16,3-2 0 0,4-2-400 0,2-4-144 16,2-1 0-16,6-2 144 0,8 3-144 0,1 4 0 15,1 0-192-15,-3 3 192 0,2 3-144 0,-3 0 144 16,2 5 0-16,-4 7 0 0,-2 4 0 0,0 5 0 15,-3 5 0-15,-2 2 0 0,-2 5 0 0,-3 2 0 16,-2 2 0-16,-5-1 0 0,-1 1 0 0,-1 1 128 16,-4-1-128-16,-2 2 144 0,-3-2-144 0,0-3 160 0,-1-1-160 0,2-1 160 15,1-3-336-15,-1-2-64 0,0-2-16 0,-1-1 0 32,0-2-1584-32,-1-3-320 0,-1-4-64 0</inkml:trace>
  <inkml:trace contextRef="#ctx0" brushRef="#br0" timeOffset="56479.555">4739 10000 11055 0,'0'0'976'0,"0"0"-784"16,0 0-192-16,-4-3 0 0,4 3 576 0,0 0 64 15,0 0 0-15,0 0 16 0,1-11-144 0,3 2-48 0,2-3 0 0,4 0 0 16,3-2-208-16,2-2-64 0,3-1 0 0,2 0 0 15,2 1-32-15,2 0-16 0,0 1 0 0,-1 1 0 16,-1 0-144-16,2 3 128 0,4 1-128 0,-1 2 128 16,1-3 0-16,-3 1 0 0,2 4 0 0,-1 2 0 15,-4-2 112-15,2 3 16 0,-3 0 0 0,3 3 0 16,-2 1-96-16,0 1-16 0,-1 0 0 0,0 3 0 16,2 0-16-16,-5 3-128 0,-2 4 192 0,-1 1-64 15,-2 3 128-15,-3 2 0 0,0 3 16 0,-4 3 0 16,-1 4 16-16,-6 2 0 0,-5 0 0 0,-1 4 0 15,-1 3-144-15,-7-2-16 0,-3-2-128 0,-2-2 192 16,-1-3-192-16,-2 0 176 0,-1-2-176 0,-1-2 160 0,0 3 64 0,1-2 16 16,-2 0 0-16,-1 0 0 15,0-1 112-15,-1-4 32 0,1-2 0 0,-1 2 0 0,1 0-80 0,2 1-16 16,2-1 0-16,1-2 0 0,3-2-288 16,-1 2 0-16,1-1 0 0,3-4 0 0,1-4 0 15,3 0 0-15,3 1 0 0,2-2 0 0,7-8 0 0,-5 7 0 16,5-7 0-16,0 0 0 0,2 9 0 0,6-3 0 15,1-1 0-15,5-1 0 0,4 0 0 0,5-2 256 16,1-1-16-16,5-1-16 0,3 0 240 0,2-1 48 16,3 0 16-16,1 1 0 0,0-1-112 0,-1-2-32 15,3 0 0-15,1 1 0 0,4 1 64 0,1-4 0 16,1 1 0-16,5 2 0 0,-1 2-160 0,-1-1-32 16,-2 0 0-16,-1-2 0 0,1-1-256 0,1 1 0 0,-4 0 0 15,3 0 0-15,-1 1 0 0,-1-2 0 16,-6-1 0-16,0 1 0 0,-3 2 0 0,-3-2 0 0,-2 2-160 15,-3 1 160 1,-3-2-688-16,0 0-16 0,-3 2 0 0,-4 0-8032 0,0-2-1616 0</inkml:trace>
  <inkml:trace contextRef="#ctx0" brushRef="#br0" timeOffset="56974">4043 11231 8287 0,'0'0'736'0,"13"1"-592"16,3-3-144-16,3-2 0 0,6-2 2464 0,1 1 464 0,5-2 80 0,3 2 32 15,-1-2-2432-15,6 0-480 0,4 1-128 0,4-2 0 16,2 1 128-16,5-2 0 0,5-5 0 0,2 2 0 16,0 5 80-16,4 0 32 0,-1-1 0 0,4 1 0 15,3-3 128-15,-1 2 16 0,-1 0 16 0,1 1 0 16,-1-2 64-16,3 2 16 0,1-2 0 0,2 3 0 16,2 1-32-16,-3-1-16 0,-3-3 0 0,1 2 0 15,-2 3-176-15,1 0-48 0,-1 0 0 0,-6 2 0 16,-7-1-80-16,-2-2-128 0,-2 3 176 0,-4 0-176 15,-7-1 128-15,-1 0-128 0,-3 2 0 0,-1 2-7792 16,-9 3-1600-16</inkml:trace>
  <inkml:trace contextRef="#ctx0" brushRef="#br0" timeOffset="58091.182">3825 12525 24063 0,'0'0'1072'0,"0"0"208"0,0 0-1024 0,0 0-256 0,0 0 0 0,0 0 0 16,0 0 0-16,0 0-304 0,-2-8 64 0,4 0 16 15,3-3 224-15,2-1 0 0,1-1 144 0,0-2-144 16,-1-2 144-16,2 1-144 0,0-1 128 0,1 1-128 0,1-2 0 0,-1 2 128 16,1 0-128-16,-1 3 0 0,-5 1 0 0,5 3 0 15,0-1 0-15,2 5 0 0,1 5 0 0,-2 1 0 16,-11-1-176-16,7 10 176 0,-2 4 0 0,2 5 0 15,1 3 0-15,0 1 0 0,2 1 176 0,-2 2 16 16,0 2 0-16,-4 2 0 0,1 1-16 0,-3 0 0 16,-3-2 0-16,-2 2 0 0,1 2 0 0,0-1 0 15,1-4 0-15,-3-4 0 0,-1-5 80 0,1-1 0 16,0-2 16-16,1-6 0 0,3-10 144 0,0 0 32 16,0 0 0-16,0 0 0 0,0 0 192 0,-1-11 32 15,1-5 16-15,1-3 0 0,2 0-128 0,0-2-32 16,1-3 0-16,4-2 0 0,-2-2-400 0,5-2-128 0,5 0 0 15,-2-1 0-15,-2 0 0 0,4 1 0 0,0 5 0 0,3 4 0 16,-1 4 0-16,1 1-144 0,-1 3 144 0,0 6-192 16,2 6 192-16,1 6-192 0,0 3 192 0,0 5-192 15,0 2 64-15,2 5 0 0,-3 3 0 0,-2 4 0 16,-2 0 128-16,-2 4 0 0,0 4 0 0,1 0-128 16,-1 0 128-16,-1-1 0 0,-5-3 0 0,1-2 0 15,-2-1 0-15,1-6 0 0,0-3 0 0,0-4 128 16,-6 1-128-16,3-5-160 0,0-6 160 0,-1-1-208 15,-4-4-1680 1,0 0-336-16,0 0-64 0</inkml:trace>
  <inkml:trace contextRef="#ctx0" brushRef="#br0" timeOffset="58500.071">4475 11561 29487 0,'0'0'2624'0,"0"0"-2112"15,5-9-512-15,2-1 0 0,2 1 0 0,3 2 0 16,1 4 0-16,3-1-192 0,0 2-16 0,1 0 0 15,-2 0 0-15,3 2 0 0,1 3 208 0,0 1 0 16,-2 0 0-16,-2 3-144 0,1 2 144 0,-5 3 0 0,0 4-144 16,-3 1 144-16,-1-1 0 0,-3 5-176 0,1 2 176 15,-6 4-128-15,-5 2 128 0,0-1-160 0,-3 0 160 0,0-1-160 16,-3 0 160-16,1-4 0 0,1-2 0 0,-1-5 128 16,2-2 80-16,4-3 32 0,1-3 0 0,3 0 0 15,1-8 80-15,0 0 0 0,0 0 16 0,0 0 0 16,0 0-48-16,0 0-16 0,9-1 0 0,3-1 0 15,1 0-16-15,3-2 0 0,0 0 0 0,1-2 0 16,-1 0-256-16,2 1 128 0,0 1-128 0,1 1 0 16,0-3-160-16,2 3-144 0,2 0-16 0,-5 1-13536 15</inkml:trace>
  <inkml:trace contextRef="#ctx0" brushRef="#br0" timeOffset="58856.919">5405 12266 24879 0,'0'0'2208'0,"-5"7"-1760"0,-1-2-448 0,1 2 0 16,2 1 976-16,1 3 112 0,-5 3 32 0,3 1 0 16,2 2-944-16,-1 2-176 0,-3 1 0 0,0 4 0 15,2 0 0-15,-2 0 0 0,2 3 0 0,0 2 128 16,-4 3-128-16,2 2 0 0,1-1 144 0,1 2-144 15,-1-1 0-15,3-1 128 0,2-2-128 0,-1-3 0 32,1-5-2176-32,0-5-512 0,0-2-112 0</inkml:trace>
  <inkml:trace contextRef="#ctx0" brushRef="#br0" timeOffset="59096.435">5682 12205 25791 0,'0'0'2304'0,"1"13"-1856"16,0 0-448-16,0 6 0 0,1 3 1152 0,1 2 144 15,-1 1 32-15,-4 3 0 0,-2 0-784 0,1 3-160 16,0 2-16-16,-1-1-16 0,-3 0 176 0,1 3 48 16,-1 3 0-16,-1 2 0 0,0 1-384 0,2-4-64 15,-3-4 0-15,1-3-128 0,1-1 0 0,2-3 0 16,2-1 0-16,-2-4 0 15,2-4-640-15,0-3-64 0,0-2-32 0,1-3 0 16,2-9-1136-16,0 0-240 0,0 0-32 0,0 0-9696 0</inkml:trace>
  <inkml:trace contextRef="#ctx0" brushRef="#br0" timeOffset="59334.917">5173 12349 23951 0,'0'0'2128'0,"0"0"-1696"0,0 0-432 0,-1-9 0 15,1 0 2384-15,0 9 400 0,0 0 80 0,12-6 16 16,3-1-2448-16,3 0-432 0,3 2-192 0,2-1 0 16,3 0 192-16,4 0 0 0,2-4 0 0,4 3 0 15,1-1 0-15,4 0 0 0,0-1 0 0,-2 0 0 16,0-2-176-16,-1 1-48 0,3-1-16 0,-2 0 0 15,1 0-2176 1,-2 0-432-16,-4 1-96 0</inkml:trace>
  <inkml:trace contextRef="#ctx0" brushRef="#br0" timeOffset="59782.038">5849 11705 27647 0,'-2'-13'1216'0,"5"3"256"0,7-2-1168 0,1-1-304 0,-2 0 0 0,4 2 0 16,3 3 144-16,0 2-16 0,1 3-128 0,-2 0 192 16,1-2-192-16,2 3 0 0,0 1 0 0,-1 3 0 15,-1 1-128-15,0 2 128 0,1 4 0 0,-2 1 0 16,-1 4 0-16,-2 3 0 0,-1 2 0 0,-3 4 0 16,-1 4 0-16,-6 1 224 0,-1 3-64 0,-5-1-16 15,0-1 240-15,-1-3 64 0,-2-1 0 0,1-1 0 16,-3-3-32-16,4-3 0 0,-1-5 0 0,3-2 0 0,1 1-112 0,2-4-32 15,1-8 0-15,0 0 0 0,0 0 0 0,15 2 0 16,1-2 0-16,1-2 0 0,1-2 208 0,6-2 32 16,2 1 16-16,2-3 0 0,2-3-368 15,3 0-160-15,3 1 128 0,2 0-128 0,-1 2 0 0,1 0 0 16,-7-2 0-16,1 1-10512 16,-3-1-2112-16</inkml:trace>
  <inkml:trace contextRef="#ctx0" brushRef="#br0" timeOffset="61411.61">7554 10990 5519 0,'0'0'496'0,"-4"7"-496"0,-4-3 0 0,3 1 0 16,-1-1 2144-16,1-1 336 0,-1 2 64 0,6-5 16 16,-8 2-1216-16,8-2-224 0,-7 2-48 0,7-2-16 15,0 0 48-15,0 0 16 0,0 0 0 0,0 0 0 16,0 0-256-16,0 0-48 0,0 0-16 0,0 0 0 15,11 0-224-15,2 0-32 0,2 0-16 0,3 0 0 16,2-2-80-16,-1 0 0 0,6 0-16 0,-1 0 0 16,4 4-224-16,3-1-32 0,1-1-16 0,1 1 0 15,-1 2-160-15,-1 0 160 0,-3 0-160 0,1 1 160 16,-1-2-160-16,-1 0 192 0,1-1-192 0,-2-1 192 16,1-2-64-16,-1 1 0 0,0-1 0 0,-1 0 0 15,-4-5 880-15,1 4 160 0,0-3 48 0,-3 2 0 16,-2 0-1696-16,-3-1-336 15,-2-1-64-15,-1 1-16 0,-11 5 896 0,7-3 0 0,-7 3 0 0,0 0 192 16,0 0 64-16,0 0 0 0,-3-10 16 0,3 10 0 0,-11-2 64 0,-3-2 16 16,-4 0 0-16,-2 4 0 0,-5 3-352 0,1 2 0 15,-4 0 0-15,-2 2 0 0,-2 1 0 0,0-1 0 16,-4 2 0-16,1-3 0 0,-1-2 0 0,-1 0 0 16,-4 1 0-16,1-1 0 0,0 1 0 0,1-2 0 15,5-1 0-15,4 1 128 0,1 3-128 0,4-1 0 16,3-1 0-16,3-1 128 0,4 0-128 0,4 1 192 15,3-1-64-15,8-3 0 0,0 0-128 0,0 0 128 16,0 0-128-16,0 0 128 0,10 2-128 0,6-2 0 16,6-3 0-16,4 2-128 0,2 3 128 0,5-2 0 15,6-3 0-15,4 0 128 0,-1 2-128 0,1 0 0 16,-1-1 0-16,2-1 0 0,1-3 0 0,-2 1-240 16,-1-1 64-16,0 2-10160 0,1 0-2032 15</inkml:trace>
  <inkml:trace contextRef="#ctx0" brushRef="#br0" timeOffset="62179.383">9939 9872 15263 0,'0'0'672'0,"0"0"144"0,5-10-656 0,0 1-160 0,-5 9 0 0,0 0 0 15,1-10 240-15,0 2 16 0,-3 3 0 0,2 5 0 16,0 0-96-16,0 0-16 0,-1-7 0 0,1 7 0 16,0 0 0-16,-11-2 0 0,-1 2 0 0,0 2 0 15,-3 0-144-15,0 4 160 0,-3 2-160 0,1 1 160 16,-3-1-32-16,1 3-128 0,-3 2 192 0,0 4-64 15,-1 3 272-15,-2 2 48 0,-2 0 16 0,-2 3 0 16,-4 4 240-16,0 1 32 0,1 3 16 0,-2 1 0 16,-6 2-16-16,4 2 0 0,-3 3 0 0,5 4 0 15,2 4-224-15,1 2-32 0,2 1-16 0,-1 1 0 0,1 3-112 0,4-2-32 16,-1-1 0-16,3 4 0 0,1 1-96 0,2 0-32 16,2 0 0-16,4 0 0 0,0-6-48 0,6 1-16 15,2 0 0-15,3-1 0 0,-2-2-128 0,2 2 128 16,1-2-128-16,2 0 128 0,2 2-128 0,2-2 0 15,1 2 144-15,1-1-144 0,4-1 176 0,3-1-48 16,-2 1 0-16,4 0 0 0,3-2 48 0,2-4 0 16,-3-2 0-16,3-1 0 0,-1-5-48 0,1 0 0 15,-3-4 0-15,0 0 0 0,1 1-128 0,1-2 0 16,-1 0 0-16,1-2 0 16,0-2-448-16,1-1 0 0,0-3-16 0,2-1 0 15,1-4-1648-15,-1-3-336 0</inkml:trace>
  <inkml:trace contextRef="#ctx0" brushRef="#br0" timeOffset="63285.676">9562 11149 7359 0,'-12'1'656'16,"4"-1"-528"-16,8 0-128 0,0 0 0 0,-7-5 3888 0,4 0 736 0,2-3 160 0,2 0 16 15,6 1-3952-15,2-2-848 0,-1-3 0 0,2 0-176 16,1-1 176-16,4-1 0 0,1 2 0 0,-2-2 0 16,-3-3 0-16,2 3 0 0,2 2 0 0,-3 0 0 15,-1 3 0-15,-1 1 0 0,0 3 0 0,-2 3-128 16,-8 2 128-16,9 6 0 0,-3 2 0 0,-1 6 0 16,0 6 0-16,-2 2 0 0,-1 1 144 0,1 3-144 15,-5 2 384-15,1 3-48 0,-1 2 0 0,-3-1 0 16,1 1 48-16,-4-2 16 0,2-3 0 0,-1-5 0 15,2 0-80-15,1-5 0 0,-1-5-16 0,2-2 0 16,-1-3 96-16,4-8 32 0,0 0 0 0,0 0 0 16,0 0 112-16,5-14 32 0,1-4 0 0,1-2 0 0,3-3-224 0,0-1-32 15,-2-2-16-15,3-1 0 0,-1 2-304 16,2 1 0-16,1 1 0 0,0-1 0 16,2 1 0-16,1 4 0 0,-1 1 0 0,0 3 0 0,0 0 0 15,0 5 0-15,3 5-128 0,-3 2 128 0,-2 1 0 0,-2 6 0 16,0 3 0-16,4 4-144 0,1 8 144 0,-1 1 0 15,1 0-144-15,-3 3 144 0,0 3 0 0,-4 4 0 16,0 3 0-16,0 1 0 0,-3-3 0 0,0 0 0 16,-3-1 0-16,1-2 0 0,0-3 0 0,-1-3 0 15,0-4 0-15,2-3 0 16,-3 0-336-16,1-4-112 0,-3-11 0 0,6 7-8896 16,-1 0-1760-16</inkml:trace>
  <inkml:trace contextRef="#ctx0" brushRef="#br0" timeOffset="63771.426">10427 10963 13823 0,'0'0'608'0,"0"0"128"0,0 0-592 0,0 0-144 16,0 0 0-16,-7 4 0 0,7-4 2864 0,-6 9 528 15,3 0 128-15,1 4 0 0,6 5-2688 0,-4 2-560 16,-1 1-96-16,-3 4-32 0,0 2 224 0,2 3 32 15,0 3 16-15,0 0 0 0,-6-2-224 0,2 2-32 0,3 2-16 0,-2 0 0 16,-1-1-144-16,3-2 0 0,2-5 144 0,0 0-144 31,-2-3-304-31,2-3-128 0,0-5-16 0,1-1-16 16,2-5-1808-16,-2-10-352 0,0 0-80 0,0 0-16 0</inkml:trace>
  <inkml:trace contextRef="#ctx0" brushRef="#br0" timeOffset="63978.227">10644 10978 24879 0,'0'0'2208'15,"-1"12"-1760"-15,1 1-448 0,-2 4 0 16,1 1 752-16,-1 4 64 0,-1 0 16 0,1 2 0 0,1 2-672 16,-1-2-160-16,-3 1 0 0,2 2 0 0,0 4 0 15,1 2 0-15,-1-2 144 0,2-1-144 0,-2 1 128 0,2 0-128 16,0-1 128-16,1-2-128 0,-1-2 0 0,1-3-256 15,0-1 32-15,0-5 16 16,-1-1-2336-16,0-4-464 0</inkml:trace>
  <inkml:trace contextRef="#ctx0" brushRef="#br0" timeOffset="64189.09">10401 10941 23951 0,'0'0'1056'0,"12"-4"224"16,2 0-1024-16,3 0-256 0,4-2 0 0,4 4 0 0,2 3 1872 0,0-1 320 0,1 0 64 0,0 0 16 16,2 0-1808-16,1-2-464 0,-1-1 128 0,2-3-128 31,0-2-448-31,0 2-128 0,0 0-32 0,-2-3-13088 0</inkml:trace>
  <inkml:trace contextRef="#ctx0" brushRef="#br0" timeOffset="65178.329">11367 10356 5007 0,'0'0'208'0,"0"0"64"0,0 0-272 0,0 0 0 0,0 0 0 0,0 0 0 15,0 0 1248-15,0 0 192 0,0 0 32 0,0 0 16 16,0 0-192-16,0 0-32 0,0 0-16 0,0 0 0 15,0 0-416-15,0 0-64 0,0 0-32 0,5 7 0 16,-5 4-16-16,-2 1 0 0,-4 5 0 0,1 6 0 16,3 7 144-16,-4 4 32 0,-1 3 0 0,-1 5 0 15,0 3-192-15,0 3-48 0,-2 5 0 0,-4 1 0 16,-2 0-144-16,-1 0-48 0,0 1 0 0,-3-2 0 16,1-2-128-16,2-1-16 0,0-3-16 0,2 2 0 15,-1-2-176-15,3-4-128 0,1-7 192 0,3-3-192 0,-1-6 144 0,4-5-144 16,-2-4 0-16,4-2 144 15,2-5-144-15,-2-4 160 0,4-7-160 0,0 0 160 0,0 0 112 0,0 0 32 16,0 0 0-16,0 0 0 0,12-2 112 0,2 0 32 16,0 0 0-16,2 0 0 0,2-2-320 0,3 3-128 15,0 0 128-15,2 2-128 0,1 0 0 0,2 1 0 16,4 0 0-16,2 1-176 0,2 0 976 0,4 2 192 16,-2-3 32-16,-3 1 16 15,-1 0-2512-15,-1 0-496 0,-3 0-96 0,-1-3-11696 0</inkml:trace>
  <inkml:trace contextRef="#ctx0" brushRef="#br0" timeOffset="65767.148">11587 9895 13295 0,'0'0'576'0,"0"-9"144"0,-3-1-576 0,1 3-144 15,2 7 0-15,0 0 0 0,0 0 928 0,0 0 160 16,5-5 16-16,-5 5 16 0,0 0-560 0,0 0-112 16,8 1-32-16,1 4 0 0,-1 4 48 0,1 1 16 15,0 3 0-15,2 5 0 0,1 0 96 0,2 0 0 16,2 2 16-16,1 2 0 0,3 4 0 0,0 1 0 15,0-1 0-15,0 4 0 0,5 5-32 0,-2-2-16 16,2 2 0-16,0 4 0 0,0 3-224 0,-1 4-64 16,-3 7 0-16,-2-5 0 0,-1 0-80 0,-3 2-32 15,-1-2 0-15,-2 3 0 0,-2 2 0 0,-5 1 0 0,-3 1 0 0,-2 0 0 16,-1 0 160-16,-3 1 16 0,-3-2 16 0,-2-4 0 16,-3 0 128-16,-3 4 32 0,-3 2 0 0,0-2 0 15,-4-5-64-15,-1 1-16 0,-2-5 0 0,1 1 0 16,-3 0-80-16,2-1-16 0,2-2 0 0,0-1 0 15,1 1-112-15,0-2-16 0,2-1-16 0,0-3 0 16,1-3 0-16,0-4 0 0,4-1 0 0,0-1 0 16,3-6-176-16,0-2 0 0,3-3 0 0,3-3 128 15,-2-2-464 1,3-4-112-16,5-8 0 0,0 0-9872 0,-7 3-1968 0</inkml:trace>
  <inkml:trace contextRef="#ctx0" brushRef="#br0" timeOffset="66537.735">13374 9494 19519 0,'-2'-16'864'0,"2"16"176"0,0 0-832 0,0 0-208 15,-4-6 0-15,4 6 0 0,-6-3 0 0,6 3 176 16,-6-3-176-16,6 3 160 0,-9 2 32 0,0 1 0 16,0-1 0-16,2 3 0 0,-4 0 32 0,0 2 16 15,-4-1 0-15,1 3 0 0,-1 1 0 0,-2 4 0 16,-1 3 0-16,0 1 0 0,-1-2 272 0,0 5 64 15,-3 5 16-15,-1 3 0 0,-3 1 96 0,1 2 16 16,-1 2 0-16,0 5 0 0,-2 9-160 0,0 5-32 16,-1 9 0-16,-1 1 0 0,0-2-96 0,-2 8-32 15,-3 2 0-15,3 2 0 0,2 3-16 0,-1-2-16 0,0 1 0 16,5 0 0-16,0-5-144 0,5 0-16 0,-1-3-16 0,4-2 0 16,4-3 240-16,2-3 48 0,2-3 16 15,3-2 0-15,3 0 224 0,2-2 64 0,0 4 0 0,5-1 0 16,1-4-208-16,4-1-48 0,1-6 0 0,0 4 0 15,4-1-272-15,1 1-64 0,3-2-16 0,2 3 0 16,0 0-160-16,1 0 0 0,1-3 0 0,1 1 128 16,1-2-128-16,0-2 0 0,1 1 0 0,0 1 0 15,-1 0 0-15,1-1 0 0,0 1 0 0,2-2 0 16,-1-5-544 0,4-1-192-16,1-2-32 0,3-3-16 0,5 0-1952 0,-2-4-384 15</inkml:trace>
  <inkml:trace contextRef="#ctx0" brushRef="#br0" timeOffset="68307.681">14748 9498 17903 0,'-2'-16'784'0,"1"8"176"0,1 2-768 0,0 6-192 15,0 0 0-15,1-7 0 0,1 1 128 0,-2 6 0 0,0 0-128 0,0 0 192 16,10-3-192-16,-2 3 176 0,2 3-176 0,0 3 160 15,1 4-160-15,1 1 128 0,1 1-128 0,1 0 128 16,2 3-128-16,0 0 0 0,4 6 144 0,0 1-144 16,1 1 256-16,-3 3-32 0,2 2 0 0,4 2 0 15,1 2 96-15,0 1 32 0,-1 1 0 0,0 9 0 16,2 8-64-16,-3 1-16 0,0-1 0 0,-3-1 0 16,-1 5-112-16,1 0-32 0,0 0 0 0,0 5 0 15,-2-1 16-15,0 1 0 0,-1 1 0 0,-2-2 0 16,-1-1 0-16,-1 0 0 0,0-2 0 0,-2-1 0 15,-2 2-16-15,0 1 0 0,-3-4 0 0,-1-1 0 16,-4-2 256-16,2-1 32 0,-1 0 16 0,-3 2 0 0,-3-1 160 16,-3 2 48-16,-1-1 0 0,-1-1 0 0,1 0-16 0,-1-3 0 15,0-2 0-15,-1-1 0 0,0-2-160 16,2 1-16-16,-2-2-16 0,4 1 0 0,-4-2-176 0,2 0-48 16,-1-2 0-16,2-1 0 0,0-3 16 0,2-2 0 15,-6-2 0-15,1 2 0 0,0 0 128 0,-2 2 32 16,-2-4 0-16,1 2 0 0,-2 2 128 0,-1-2 16 15,1-2 16-15,-1-2 0 0,-1-1-32 0,-1-1-16 16,1 2 0-16,1-3 0 0,-1-2-112 0,-1-1-32 16,1 1 0-16,2-1 0 0,3 1-80 0,-1-2-16 15,2 0 0-15,-1-2 0 0,-2 0-64 0,4 0-32 16,1 2 0-16,2-6 0 0,0-5-160 0,0-1 128 16,0 1-128-16,2-4 128 0,5-7-128 0,0 0 0 0,0 0-160 0,0 0 160 31,0 0-1856-31,0 0-288 0,-4-4-48 0</inkml:trace>
  <inkml:trace contextRef="#ctx0" brushRef="#br0" timeOffset="69983.858">13076 10975 2751 0,'0'0'256'0,"0"0"-256"16,0 0 0-16,0 0 0 0,0 0 2448 0,0 0 448 15,0 0 96-15,1 6 16 0,-1-6-2064 0,0 0-416 16,0 0-80-16,10 3 0 0,-1-2 400 0,3-2 96 0,0-2 16 0,3 2 0 16,-3 1 16-16,5-1 16 0,2 1 0 0,3-1 0 15,1-3-208-15,0 2-32 0,1-2-16 0,1 2 0 16,-1-1-96-16,-1-2 0 0,0-2-16 0,0 0 0 16,0 3-16-16,2-1 0 0,2 0 0 0,-1 0 0 15,-2 1-128-15,0 1-32 0,-2 0 0 0,2 1 0 16,3-1-208-16,-3 2-48 0,1 3-16 0,-3 0 0 15,0-2-176-15,-6 2 0 0,0 0 144 0,-2 1-144 16,-4 1-144-16,0 1-112 0,0-4 0 0,-10-1-8960 16,6 5-1792-16</inkml:trace>
  <inkml:trace contextRef="#ctx0" brushRef="#br0" timeOffset="70618.853">14243 10022 19583 0,'-2'-15'864'0,"2"6"176"0,1 1-832 0,1 1-208 0,3-1 0 0,-5 8 0 16,0 0 256-16,0 0 0 0,2-6 0 0,-2 6 0 16,0 0-48-16,0 0 0 0,0 0 0 0,0 0 0 15,0 0-208-15,0 0 176 0,0 0-176 0,2 10 160 16,-1 1 160-16,-1 0 16 0,0-11 16 0,0 16 0 15,1 4 128-15,-1-1 32 0,0 2 0 0,0 1 0 16,0 2-32-16,2 4 0 0,-2 2 0 0,0 3 0 16,0 0-112-16,0 6-32 0,0 6 0 0,-2 2 0 15,0-2-48-15,1 2-16 0,0-3 0 0,0 2 0 16,-5 1-16-16,2 0-16 0,0-4 0 0,1 2 0 16,-1 2 16-16,1 0 0 0,1 2 0 0,-2-5 0 0,2-5 96 0,-1 0 32 15,-1-1 0-15,1 0 0 0,0-2 96 0,0 0 32 16,-3-2 0-16,3 0 0 0,1 5-192 0,-1-3-16 15,1-3-16-15,0 0 0 0,1-2-16 0,0-3 0 16,0-1 0-16,1-3 0 0,0-2-16 0,0-1-16 16,0 0 0-16,0-2 0 0,0-1-48 0,0 0-16 15,0-1 0-15,2 0 0 0,1-1 0 0,-2-3 0 16,-1-2 0-16,0 0 0 0,1-1-176 0,-1 0 192 16,-1 1-192-16,1-4 192 0,0-7-192 0,0 0 192 15,0 8-192-15,0-8 192 0,0 0-192 0,0 0 192 16,0 0-192-16,0 0 192 0,0 0-192 0,0 8 160 0,0-8-160 15,0 0 160-15,0 0-160 0,0 0 0 16,0 0 0-16,0 6 0 16,0-6-1728-16,0 0-288 0,-6 7-48 0,0-1-16 0</inkml:trace>
  <inkml:trace contextRef="#ctx0" brushRef="#br0" timeOffset="76395.127">15062 9215 9263 0,'0'0'400'0,"0"0"112"0,0 0-512 0,0 0 0 0,0 0 0 0,0 0 0 16,0 0 128-16,-6 6-128 0,3 2 0 0,3-8 0 15,0 0 128-15,-4 7-128 0,2 3 0 0,2-10 0 16,0 0 464-16,0 0 0 0,0 0 0 0,0 0 0 16,0 0 240-16,0 0 64 0,0 0 0 0,0 0 0 15,0 0-160-15,0 0-32 0,0 0 0 0,0 0 0 16,0 0 64-16,7-6 16 0,0-2 0 0,1 1 0 16,0-1-208-16,1-1-64 0,-1 0 0 0,2-2 0 0,1-4-128 0,-3 2-16 15,0 0-16-15,2-2 0 16,1-1 32-16,0 1 16 0,0 2 0 0,0-2 0 0,0-1 0 0,1 1 0 15,-2 2 0-15,1-1 0 0,0-3-272 0,-1 3 0 16,1 1 0-16,0 3 0 0,-2 2 0 0,1-2 128 16,1-5-128-16,-2 5 0 0,-2 4 0 0,1 2 0 15,1-2 0-15,-1 2 0 0,0 0 0 0,1-1 0 16,-1 1 0-16,-1-1 0 0,0 1 0 0,-7 4 0 16,0 0 0-16,11-4 0 0,-3 1 0 0,-8 3 0 15,0 0 0-15,9-2 0 0,0 2 0 0,-9 0 0 16,8-3 0-16,-8 3 0 0,9 1 0 0,-9-1 0 15,9 7 0-15,-3-3 0 0,-6-4 0 0,0 0 0 16,0 0 0-16,9 8 0 0,-4-1 0 0,1 0 0 0,-6-7 0 16,3 11 0-16,1 2 0 0,-2 0 0 0,-1 3 0 15,0-4 0-15,-1-1 0 0,0 3 0 0,-1 5 0 16,0-4 0-16,0-5 0 0,0 3 160 0,-1 5-32 0,0-3 0 16,0 2 0-16,0-1 0 0,-4 0 0 0,3 1 0 15,1 3-128-15,0-3 128 0,-3-4-128 0,1 0 128 16,1 0-128-16,-1 0 128 0,2 0-128 0,-2-2 128 15,4-11 32-15,-4 8 0 0,4-8 0 0,-3 8 0 16,0 2 32-16,3-10 0 0,0 0 0 0,0 0 0 16,0 0 32-16,0 0 16 0,0 0 0 0,0 0 0 15,0 0 32-15,0 0 16 0,0 0 0 0,0 0 0 16,0 0 0-16,0 0 0 0,-8-3 0 0,8 3 0 16,-2-7-112-16,1-1-32 0,1-2 0 0,2 4 0 15,-2 6-144-15,0 0 160 0,4-10-160 0,1 0 160 0,-3-2-160 0,1 2 0 16,2 1 144-16,0-2-144 0,0-3 0 0,0-3 144 15,2 0-144-15,-3 1 0 0,2 4 128 0,0-1-128 16,1-3 0-16,0 1 0 0,1 5 0 0,1 1 0 16,3-1 0-16,-2-2 0 0,0-4 0 0,1 1 0 15,-1-1 128-15,2 0-128 0,0 0 0 0,1 2 0 16,-3 1 128-16,2 1-128 0,1 1 0 0,-1 0 0 16,1 0 0-16,-2 2 0 0,-2 4 0 0,1-1 0 15,1 1 0-15,-1-1 0 0,-1 1 0 0,0 0 0 16,1 2 0-16,-4 1-144 0,-6 2 144 0,11-4 0 15,-3 3 0-15,-8 1 0 0,10 1 0 0,1 2-128 16,-2-3 128-16,0 2 0 0,-9-2 0 0,8 4 0 0,-8-4 0 16,12 5-128-16,-1-1 128 0,-2 1 0 0,-9-5 0 15,8 7 0-15,1-1 0 0,-3-1 0 0,-6-5 0 0,6 9-128 16,2-1 128-16,-3-1 0 0,2 0 0 16,-1 4 0-16,0 2 0 0,-1 1-128 0,-3 2 128 0,0-4 0 15,0-1 0-15,-1 4 0 0,-1 4 0 0,1-3 0 16,1-2 0-16,-1 1 0 0,-1 0 0 0,1 4 176 15,0 3-176-15,3-1 0 0,-3-2 144 0,0 1-144 16,-1 0 0-16,1 1 0 0,-1 0 0 0,0-2 128 16,0-3-128-16,2 3 0 0,2 1 0 0,-1-1 128 15,1-8-128-15,-3 1 0 0,-1 0 0 0,4 0 0 16,1 1 176-16,1-4-48 0,-6-9 0 0,7 10 0 16,1 5 0-16,1 1 0 0,-1-2 0 0,-1-3 0 0,0-4 48 15,2-2 0-15,1 1 0 0,-1 0 0 0,-1 2 0 0,2-3 0 16,0-2 0-16,0 0 0 0,0 3 0 15,-1-3 0-15,0-8 0 0,4 5 0 0,-4 2-16 0,2 1 0 16,2 0 0-16,0-5 0 0,-1-4-32 0,1 3 0 16,-1 3 0-16,2-1 0 0,2-3 0 0,-3-1-128 15,0 1 192-15,-1-1-64 0,0 3-128 0,2 0 128 16,-1-1-128-16,-1 3 128 0,-1 1 0 0,0 0-128 16,-1-2 192-16,1 1-64 0,-1-1 0 0,0-3 0 15,0 3 0-15,-2 0 0 0,-8 1-128 0,10-1 0 16,-10 1 0-16,8 1 128 0,-8-1-128 0,10 2 0 15,-10-2 0-15,0 0 128 0,9 1-128 0,-9-1 192 16,0 0-192-16,0 0 192 0,0 0-192 0,0 0 0 0,0 0 0 16,0 0 0-16,0 0 0 0,0 0 0 0,0 0 0 15,0 0 0-15,6 9 0 0,-6-9-144 0,0 0 0 16,0 0-15488-16</inkml:trace>
  <inkml:trace contextRef="#ctx0" brushRef="#br0" timeOffset="83905.105">21048 15508 19343 0,'0'0'1728'0,"-8"-2"-1392"0,-4-2-336 0,3 0 0 16,3-1 448-16,-2-1 32 0,-1 1 0 0,2-3 0 0,1-1 32 0,3-1 16 15,-4-1 0-15,3 0 0 0,-1-4 272 0,1-1 48 16,4-1 16-16,0-2 0 0,2 1-48 15,2-2-16-15,2-6 0 0,2 0 0 0,0-1-224 16,0-1-32-16,4-2-16 0,1 2 0 0,1 0-192 0,0-1-32 16,-1 4-16-16,2 1 0 0,0 2-112 0,0 1-32 15,2 0 0-15,-2 5 0 0,1 0-16 0,-1 3-128 16,2 0 192-16,-1 5-64 0,0 5 16 0,0 4 0 16,2 3 0-16,-3 5 0 0,-3 3 16 0,2 5 0 15,3 5 0-15,-3 2 0 0,1 2-16 0,-2 3 0 16,0 1 0-16,-4 3 0 0,-4 4-144 0,-4 0 160 15,-1 1-160-15,-6-1 160 0,-3 1-32 0,-3-3 0 16,-1-4 0-16,-1-3 0 0,0 0 192 0,-3-3 48 16,-4-3 0-16,0-2 0 0,-3-3 176 0,-1-1 32 15,1-3 16-15,1-2 0 0,1-4-48 0,0-2-16 0,0-4 0 16,2-3 0-16,3-2 64 0,-1-4 16 0,2-3 0 0,0-3 0 16,2-3-192-16,3-3-32 0,2-2-16 15,0-6 0-15,-3-4-160 0,6-3-16 0,3-4-16 0,2 2 0 16,3 2-176-16,5 0 192 0,2 1-192 0,3 5 192 15,2 2-192-15,2 3-144 0,0 2 144 0,3 3-208 16,3 2 208-16,-2 2-144 0,-2 4 144 0,5 3-128 16,1 1 128-16,-1 5 0 0,-4 2-144 0,1 3 144 15,-1 4-176-15,0 3 48 0,-3 2 0 0,-5 3 0 16,-1 3-64-16,-1 3-16 0,-6 1 0 0,-3 2 0 16,-3 3 64-16,-5 4 16 0,-3 1 0 0,-1 0 0 15,-4-2 128-15,-3-2 0 0,-1 0 0 0,0-3-128 16,-1-3 128-16,2-3 0 0,0-3 128 0,0-3-128 0,2-3 128 0,-2-3-128 15,0-3 160-15,3-4-160 16,0-3 304-16,2-2-48 0,0-2 0 0,5-5 0 0,1-4-32 16,2-2-16-16,-3-5 0 0,5-3 0 0,6-2-80 0,2-6-128 15,1-4 176-15,3 1-176 0,2-1 128 0,3 1-128 16,4 1 0-16,0 3 0 0,2 2 0 0,3 3 0 16,0 3 0-16,3 3-144 0,-2 3 144 0,5 4-160 15,1 5 160-15,-1 4-160 0,-3 4 160 0,0 7-192 16,-3 4 192-16,-1 3-192 0,-4 3-112 0,-3 3-16 15,-3 2-16-15,-2 3 0 0,-5 2 16 0,-7 2 16 16,-4 3 0-16,-4 4 0 0,-3 1 304 0,-2 1-160 16,-4-6 160-16,-4 1-128 0,0-3 128 0,1-2 0 0,-2-4 0 15,2-2 0-15,0-2 176 0,1-3-48 0,-1-2 0 0,4-5 0 16,3-7 80-16,1-2 16 0,-1-2 0 16,2-5 0-16,1-4 80 0,2-4 16 0,2-2 0 0,2-4 0 15,0-4-192-15,4-3-128 0,4-5 192 0,4-3-192 16,1 0 128-16,7 1-128 0,-4-4 0 0,7 3 0 15,1 0 0-15,2 3 0 0,0 2 0 0,3 6-144 16,1 5 144-16,2 3-128 0,1 4 128 0,0 6-128 16,0 7-16-16,-1 6 0 0,-3 1 0 0,0 6 0 31,-2 2-224-31,0 3-32 0,-1 4-16 0,-8 1 0 0,-6-1 80 0,-2 2 16 0,-3 3 0 0,-4 2 0 16,-9-1 320-16,1 0-144 0,-1-1 144 0,-1-2 0 15,-4-2 0-15,-1-3 0 0,1-3 0 0,-3-2 0 16,2-2 224-16,2-4 0 0,2-5 0 0,2-1 0 15,1-6 176-15,2-4 48 0,1-4 0 0,1-1 0 0,2-5-128 16,1-1 0-16,2 0-16 0,3-2 0 0,3 0-304 0,4-1 0 16,1 2 128-16,2 1-128 0,-2 3-144 0,3 2-96 15,3 0-16-15,0 3 0 16,2-1-2048-16,2 5-400 0,2 1-96 0,2 1-16 16</inkml:trace>
  <inkml:trace contextRef="#ctx0" brushRef="#br0" timeOffset="84469.569">23091 14032 7359 0,'-2'-7'656'0,"2"7"-528"16,0 0-128-16,0 0 0 0,2-6 2960 0,2 1 560 15,3 1 128-15,2 0 0 0,0 1-2880 0,4-1-592 16,1-3-176-16,3 2 0 0,4 0 592 0,4 2 48 16,3-3 0-16,2 2 0 0,1 0 272 0,1-3 64 15,1 0 16-15,1 4 0 0,0 1-192 0,3 4-32 0,-1-2-16 16,-1 0 0-16,-5 0-304 0,2 0-64 16,1 1-16-16,-4 1 0 0,-4-3-208 0,-3 4-32 15,-4 2-128-15,-3-2 192 0,-4-3-192 0,-1-1 0 0,-1 0 0 0,0 1 0 16,-9 0 0-16,0 0-128 0,0 0-16 0,0 0 0 31,0 0-2016-31,0 0-400 0,0 0-64 0,0 0-32 0</inkml:trace>
  <inkml:trace contextRef="#ctx0" brushRef="#br0" timeOffset="84800.416">23365 13673 26719 0,'0'0'1184'16,"-4"-8"240"-16,-1 3-1136 0,5 5-288 0,0 0 0 0,0 0 0 0,0 0 576 0,-7 7 64 15,0 2 16-15,2 5 0 0,2 1-400 0,0 3-64 16,-1 0-32-16,1 5 0 0,1 6 176 0,1 1 48 15,1 1 0-15,-1-1 0 0,-1 4 0 0,2 1 16 16,0 1 0-16,-1-4 0 0,0-5-80 0,0 0 0 16,1-2-16-16,-1 0 0 0,1-3-304 0,0-2 0 15,1-2 0-15,-1-2 0 0,0-2 0 0,0 1-144 16,0-1 144-16,1-3-128 16,-1-11-2304-16,2 9-464 0</inkml:trace>
  <inkml:trace contextRef="#ctx0" brushRef="#br0" timeOffset="85432.183">22991 14834 2751 0,'0'0'256'0,"0"0"-256"0,0 0 0 0,-8 3 0 15,8-3 2432-15,0 0 432 0,0 0 80 0,0 0 32 16,-6-6-1520-16,6 6-304 0,0-8-64 0,0 8-16 15,4-10-80-15,3 1-16 0,0 0 0 0,4 1 0 16,-1 2-32-16,2-1-16 0,0 1 0 0,5 1 0 16,0-1-176-16,1 1-48 0,-2-1 0 0,0 3 0 15,-3 0-128-15,-2 4-48 0,1 4 0 0,-4 2 0 16,1 0-224-16,-5 2-48 0,-4 2-16 0,0 2 0 16,0 2 32-16,-3 4 16 0,-5 3 0 0,-1 1 0 15,-4-1-112-15,-1 1-32 0,-2 3 0 0,-1-3 0 16,-1-2-144-16,-1-2 128 0,2 1-128 0,0-2 128 15,3 0 32-15,3-2 0 0,0-4 0 0,5-1 0 16,0-2-160-16,3-2 128 0,0 1-128 0,3-8 128 16,0 0-128-16,0 0 0 0,10 2 0 0,3-1 0 0,3-4 128 15,0 0-128-15,1-2 0 0,3 1 128 0,-1 0-128 0,0 1 0 16,-3-1 0-16,1 1 128 0,4 1-128 0,-2-1 0 16,-1 0-160-16,-1 1 160 15,-4 0-1344-15,0-1-160 0,1 2-32 0,-5-2-11200 16</inkml:trace>
  <inkml:trace contextRef="#ctx0" brushRef="#br0" timeOffset="85682.835">23589 14818 13823 0,'0'0'608'0,"0"0"128"0,0 0-592 0,0 0-144 16,0 0 0-16,1 7 0 0,-1-7 4096 0,0 12 768 0,-1 2 176 15,-1 2 16-15,-1-2-4048 0,-1 2-816 0,1 3-192 0,-4 1 0 16,1-1 144-16,-2 2 32 0,0 3 0 0,1-3 0 16,-2 0-16-16,1 1 0 0,0-4 0 0,1 1 0 15,-1 0-160-15,1 0 0 0,0-2 0 0,1 1 0 16,3-2 0-16,0-1 0 0,-1-2-192 0,3-2 192 31,1-11-1792-31,1 9-224 0,4 0-48 0,-5-9-6432 0,0 0-1280 0</inkml:trace>
  <inkml:trace contextRef="#ctx0" brushRef="#br0" timeOffset="85892.125">23702 14855 25791 0,'0'0'2304'0,"-5"7"-1856"16,-3 1-448-16,0 0 0 0,3-4 1152 0,1 3 144 16,-2 3 32-16,-2 1 0 0,-2-3 16 0,5 3 0 15,4 3 0-15,-2 2 0 16,-7 2-1568-16,6-1-304 0,4 1-64 0,-1 4-16 15,-2 0 608-15,1 0 192 0,-2 0 0 0,2-1 0 0,1-1-192 0,1 2 0 16,1-2 0-16,0 1 0 0,-1-1 0 0,1-2 0 16,2-3-144-16,0 1 144 15,1-2-960-15,-3-3-96 0,-1-11-16 0,0 0-8256 16,4 10-1648-16</inkml:trace>
  <inkml:trace contextRef="#ctx0" brushRef="#br0" timeOffset="86054.464">23409 14936 25791 0,'0'-12'2304'0,"2"2"-1856"0,1-3-448 0,5 2 0 16,2 3 1504-16,5-1 208 0,1-2 32 0,7 1 16 15,2 2-1568-15,8-1-192 0,3 0-256 0,5 0 48 16,2-1 208-16,1 3 0 0,1 1 144 0,-2 2-144 16,-4-4 0-16,0 0 0 0,-2 2 0 0,-3 0-9312 15,-5 5-1952-15</inkml:trace>
  <inkml:trace contextRef="#ctx0" brushRef="#br0" timeOffset="87095.211">23382 12295 4607 0,'-12'-1'400'0,"3"0"-400"0,-4-4 0 0,2 4 0 16,1 4 3568-16,0 0 624 0,0-6 128 0,3 0 32 15,7 3-2848-15,-6-8-560 0,1 0-112 0,3-3-32 16,3-1 224-16,1-5 32 0,1-5 16 0,4 2 0 15,-1 3-496-15,3-3-112 0,0 0-16 0,0 0 0 16,3-1-48-16,-1 4-16 0,1 0 0 0,1 2 0 16,1-1-112-16,2 1-16 0,0 4-16 0,2 1 0 15,-2 1-112-15,0 2 0 0,-1-1-128 0,-2 6 192 16,-2 2-192-16,-1 2 128 0,-1 0-128 0,0 6 0 16,-2 5 0-16,-4 5 0 0,-5 3 0 0,-2 2 0 0,2 0 128 15,-7 4-128-15,-2 4 0 0,-2 0 144 0,-1-3-144 0,-4 0 128 16,1-6-128-16,-1-1 128 0,2-4 96 0,-1-1 16 15,-1-3 0-15,2-4 0 0,2-1 384 0,-2-3 80 16,2 1 0-16,0-6 16 0,-1-5-80 0,4-1 0 16,3-2-16-16,-1-3 0 0,0-6 80 0,3 0 0 15,5-3 16-15,2-1 0 0,2 0-352 0,1 0-80 16,2 1-16-16,1 2 0 0,0-1-272 0,3 5 0 16,-3 3 0-16,2 1 0 0,1 0 0 0,-1 2 0 15,1 3 0-15,-2 1 0 0,1 4 0 0,-9 0 0 16,8 7 0-16,0 3-144 0,-2 1 144 0,1 2 0 15,-5 1-144-15,0 4 144 16,-3 1-1232-16,-1 4-176 0,-7 5-48 0,-3-1-15184 0</inkml:trace>
  <inkml:trace contextRef="#ctx0" brushRef="#br0" timeOffset="87599.593">21154 13783 26719 0,'0'0'2368'0,"0"0"-1888"0,0 0-480 0,0 0 0 16,0 0 624-16,0 0 16 0,0 0 16 0,0 0 0 15,0 0-656-15,1 14-144 0,0 1-32 0,0 2 0 16,-1 4 176-16,-1 2 128 0,-1 4-128 0,-1 0 176 16,1 0 48-16,-2 0 16 0,-1 3 0 0,1-3 0 15,2 0-32-15,-3-3 0 0,1 0 0 0,0 0 0 16,0-2-208-16,-1-3 128 0,0-1-128 0,1-3 0 15,0 0 0-15,0-1 0 0,1-2 0 0,2-2-9072 16,1-2-1744-16</inkml:trace>
  <inkml:trace contextRef="#ctx0" brushRef="#br0" timeOffset="96584.432">13206 9277 8287 0,'0'0'736'0,"-8"-8"-592"0,2-3-144 0,0 0 0 15,0 1 272-15,-2 0 32 0,1 2 0 0,0-2 0 16,0 0-304-16,0 2 0 0,0 0 0 0,1 0 0 15,2-2 0-15,-3 1 0 0,-3 3 128 0,0-1-128 16,1 1 448-16,-1-3 16 0,1 0 16 0,-3 6 0 16,-3-1 192-16,1 3 32 0,0 2 16 0,-3 1 0 15,0-2-400-15,-1-2-64 0,-4 1-32 0,0 1 0 0,0 4-224 0,-2-2 0 16,-4-2 128-16,1 1-128 0,1 2 128 0,-3-1 0 16,0 0-128-16,1-4 192 0,-2-2 112 0,0 4 16 15,2 4 0-15,1-2 0 0,0-5-112 0,4 3-16 16,1 4 0-16,2-4 0 0,-1-4-192 15,2 1 0-15,2 5 0 0,-1 0 0 0,4 2 0 0,1-1 0 16,1 1 128-16,3 0-128 0,-3-2 0 0,4 2 0 16,1 2 128-16,2 0-128 0,-4 1 0 0,4 2 0 15,2 2 128-15,0 4-128 0,0 6 0 0,1-1 0 16,-1-2 0-16,2 8 0 0,0 8 0 0,1 3 0 16,0 1 0-16,2 6 0 0,2 5 0 0,-2 6 0 0,-2 4 0 0,0 6 0 15,-1 0 128-15,-1 6-128 0,-2 8 0 0,2 2 144 16,-1 2-144-16,-2 3 0 0,-1 1 0 0,-1 6 0 15,1 5 0-15,-1 1 128 0,-1 1-128 0,4 0 0 16,-2 2 0-16,3-4 0 0,-1-3 0 0,3 1 0 16,2-3 0-16,0-1 0 0,1-8 0 0,1-2 0 15,4-3 0-15,-3 0 0 0,1 3 128 0,-2-3-128 16,0-7 0-16,-2 3 0 0,-1-1 0 0,-1 1 0 16,-4-2 0-16,-1 3 0 0,2-5 0 0,-5-3 0 15,-2-2 0-15,0-1 0 0,-1 2 0 0,1-5 0 16,-2-5 0-16,2-2 0 0,-2-5 0 0,2-3 0 15,0-5 0-15,3-1 0 0,5 0 0 0,-3-5 0 16,3-3 0-16,3-4 0 0,3-5 0 0,3-2 0 0,-2-3-144 16,6-4 144-16,0-4 0 0,3-3 0 0,0-4-176 0,4-3 176 15,0-5-160-15,6-2 160 0,0-1 0 0,6-2 0 16,2 0 176-16,1-6-48 0,0-3 336 16,3 0 80-16,1 2 16 0,5-1 0 0,2-1-288 0,4-1-48 15,3 0-16-15,1 3 0 0,3-2-208 0,1 3 176 16,-3-1-176-16,2 2 160 15,-3 1-1488-15,3 2-288 0</inkml:trace>
  <inkml:trace contextRef="#ctx0" brushRef="#br0" timeOffset="97408.152">16595 8377 19231 0,'0'0'848'0,"6"-9"176"0,-3-1-816 0,6-2-208 16,2 0 0-16,5-2 0 0,5 1 0 0,1 0 0 16,6-1 0-16,2-1 0 0,5 2 0 0,1 3 0 15,1 2 0-15,1-2 0 0,-1-6 0 0,-2 4 0 16,2 2 0-16,0 3 0 0,-3 0 0 0,1 0 0 16,0 1 0-16,0 4 0 0,-5 4 0 0,-1 1 128 15,0 0-128-15,-3 4 0 0,-1 2 128 0,-4 5-128 0,-1 6 0 16,-2 4 0-16,-4-2 128 0,-2 7-128 0,-2 4 0 0,-4 5 144 15,-4 5 0-15,-5 9 0 0,-1 3 0 0,-3 11 0 16,1 7-144-16,-3 3 0 0,-5 0 0 16,0 8 0-16,-1 7 0 0,0 4 0 0,-4 0 0 0,1 4 0 15,0-1 0-15,1 2 0 0,3 3 0 0,0 4-176 16,-3 0-16-16,3 0-16 0,2-2 0 0,2 0 0 16,-3 1 208-16,2-3-144 0,4-3 144 0,-1-1-128 15,4-4 128-15,2 2 0 0,1 3 0 0,1-6 0 16,1-2 0-16,2-2 0 0,1 0 0 0,3-4-128 15,-4-3 128-15,5-7 0 0,3-2 0 0,2-2 0 16,1 0 0-16,2-4 0 0,1-1 0 0,4-3 0 0,5-4 128 16,-1 1-128-16,-1-1 128 0,0 0-128 15,-1-3 288-15,-1-2-16 0,-1-1 0 0,-1-3 0 0,0-7 48 16,-4-3 0-16,1-5 0 0,-1 0 0 0,-1 2-128 16,-1-1-32-16,0-1 0 0,-4-2 0 0,-1-4-160 0,0-1 0 15,-1-2 0-15,-2-4 128 0,0-5-128 0,-3 2 0 16,0 1 144-16,-1-3-144 0,-3 0 256 0,-1-3-32 15,0-2 0-15,0 3 0 0,-5 4 112 0,1-3 32 16,-3-1 0-16,-1-2 0 0,-2 0-176 0,-3 1-16 16,-1-2-16-16,-1-1 0 0,2-3-160 0,-1-3 0 15,-2-2 0-15,-3-4-7408 16,-1-5-1424-16</inkml:trace>
  <inkml:trace contextRef="#ctx0" brushRef="#br0" timeOffset="101337.811">2621 15479 23039 0,'-19'3'1024'0,"10"-1"192"0,9-2-960 0,0 0-256 16,0 0 0-16,0 0 0 0,0 0 0 0,0 0 0 16,8 10 0-16,5-4-160 0,2-1 160 0,6-2-160 15,6-2 160-15,4 2-160 0,0 0 160 0,6-3 0 16,1-2 0-16,-1 2 0 0,0 2 0 0,1 0 0 0,0-1 0 0,0 1 128 16,3-1-128-16,1 1 0 0,0 2-176 0,-2-2 176 31,-1 0-784-31,-3-2-64 0,-4-1-16 0,-2 2-8224 0</inkml:trace>
  <inkml:trace contextRef="#ctx0" brushRef="#br0" timeOffset="101530.905">2847 15959 25791 0,'0'0'2304'0,"0"0"-1856"0,0 0-448 0,0 0 0 16,10 0 480-16,7-2 0 0,4 2 0 0,2-2 0 0,2-2-192 0,7 1-32 16,6-1-16-16,5-4 0 0,5 0 112 0,1-2 32 15,2 1 0-15,-3 1 0 0,3-2-224 0,-1 1-32 16,1-1-128-16,2 0 192 16,1-1-1472-16,-3 0-320 0</inkml:trace>
  <inkml:trace contextRef="#ctx0" brushRef="#br0" timeOffset="102638.554">5120 14651 6447 0,'0'0'576'0,"0"0"-576"0,0 0 0 0,0 0 0 15,0 0 1488-15,0 0 192 0,0 0 48 0,0 0 0 16,0 0-736-16,0 0-144 0,0 0-16 0,0-10-16 16,2 1-176-16,1-2-16 0,4-2-16 0,2 1 0 0,3 1-32 0,1-4-16 15,2-5 0-15,3 0 0 0,4 0-32 0,3-1 0 16,4-5 0-16,2 1 0 0,2-1-64 0,5 2-16 16,6 0 0-16,0 0 0 0,-1 0-80 0,-1 3-32 15,1 3 0-15,-2 4 0 0,-2-1-32 0,1 1-16 16,2 1 0-16,-3 1 0 0,3 4-112 0,0 3-32 15,-5 0 0-15,-1 2 0 0,-3 1-144 0,-3 3 0 16,-2 3 0-16,-3 2 128 0,-3-1-128 0,-1 4 0 16,-5 1 0-16,-1 4 0 0,-7 3 0 0,1 4-144 15,-5 0 144-15,-6 3 0 0,0 5-128 0,-8 2 128 16,-2 1 0-16,-4 1 0 0,-4-2 0 0,-4 0 0 16,-4 1 0-16,-5 0 0 0,-4 1 0 0,-4 0 0 15,-1 0 0-15,-2-2 144 0,1 0-144 0,3-1 0 0,1 0 0 0,3 0 128 16,0 3-128-16,3-3 0 0,2-5 0 15,1 0 0-15,2-3 0 0,1-3 0 0,4-1 0 0,3-3 0 16,4-1 0-16,3-6 128 0,3 0-128 0,3 0 0 16,4-2 0-16,3-6 0 0,0 0 0 0,13 4 0 15,3-1 0-15,4-2 0 0,6-1 0 0,1-1 0 16,4-1 160-16,2 0-160 0,3 1 192 0,3-3-192 16,4-2 256-16,5-2-48 0,6 0-16 0,1 2 0 15,3-1 48-15,2 0 0 0,-1 1 0 0,1-1 0 16,0 1-48-16,3 2-16 0,1-3 0 0,0 1 0 15,-2 4-176-15,-2-1 128 0,1-1-128 0,0 2 128 0,-1-1-128 16,0 0 0-16,-1 0 144 0,-3 3-144 16,-2 3-240-16,-5-3-112 0,-6 0-32 0,-1 1 0 15,0 1-2384-15,-6 0-496 16</inkml:trace>
  <inkml:trace contextRef="#ctx0" brushRef="#br0" timeOffset="103075.894">4712 15688 12895 0,'13'-7'576'0,"-1"2"112"0,3 3-560 0,6 0-128 0,7 0 0 0,7-1 0 16,4-1 1632-16,7 0 288 0,4-3 64 0,4-1 16 15,2-2-1568-15,5 2-432 0,2 1 128 0,7-2-128 16,5-1 320-16,5 0 16 0,0-1 0 0,3 2 0 16,2-1 304-16,0 1 64 0,6-2 16 0,-2 0 0 0,-4-1 48 15,3 1 0-15,3-2 0 0,0 0 0 0,-3 4-128 0,-2-2-32 16,-2 0 0-16,1-2 0 0,-3 2-336 16,-4 4-64-16,-6-4-16 0,-1 2 0 0,-5 0-192 15,-5 1 0-15,-1 1 0 0,-9 0-8768 16,-2 1-1776-16</inkml:trace>
  <inkml:trace contextRef="#ctx0" brushRef="#br0" timeOffset="103776.531">4613 16771 23327 0,'0'0'1024'0,"0"0"224"0,0 0-992 0,0 0-256 16,1-9 0-16,3 1 0 0,4-2 0 0,-1-3-240 15,0-3 48-15,-1 1 16 0,4 3 176 0,-3-4 128 16,3-8-128-16,-1 0 176 0,1 1-176 0,1 2 160 16,-1 2-160-16,2-1 160 0,-1-2-160 0,1 4 128 15,-2 3-128-15,1 2 128 0,-2 1-128 0,0 4 0 16,-1 6 0-16,-8 2 0 0,8 5 144 0,1 4-144 16,0 2 160-16,-1 4-160 0,1 4 272 0,-2 5-32 15,-3 6-16-15,1 3 0 0,0 2-80 0,-4 4-16 0,-2 0 0 0,1 1 0 16,1-1 0-16,-2 0 0 15,-1-3 0-15,-1-3 0 0,-1-3 224 0,2-5 32 0,1-6 16 0,-1-3 0 16,0 1 336-16,1-7 64 0,1-10 16 16,0 0 0-16,1 5-368 0,-1-5-64 0,5-5 0 0,2-5-16 15,-1-4-48-15,2-4 0 0,1-1 0 0,3-3 0 16,-2-3-320-16,2-1 0 0,0-1 0 0,1 0 0 16,2-4 0-16,0 2-160 0,0 3 160 0,3 2-208 15,1 5 208-15,-2 0 0 0,-1 0-160 0,2 8 160 16,2 6 0-16,0 5-144 0,-2 3 144 0,-2 6 0 15,-1 9 0-15,0-1 0 0,-2 2 0 0,0 1 0 16,1 3 0-16,0 0 0 0,-2 0 0 0,0 0 0 16,-2 2 0-16,1-1 0 0,-1 0 0 0,0 0 0 15,-3-7 0-15,1-2 0 0,1-3 0 0,0-1 0 16,2 0-336-16,-3-5-176 0,1-5-16 0,-2-1-13104 16</inkml:trace>
  <inkml:trace contextRef="#ctx0" brushRef="#br0" timeOffset="104140.329">5419 15796 32255 0,'0'-11'2864'0,"4"0"-2288"15,4 1-576-15,2-1 0 0,4-2 0 0,2 2 0 16,0 0 0-16,2 2-192 0,1 2-16 0,1 2 0 0,1 2 0 0,0 5 0 16,-1 1 208-16,-2 6 0 0,0 3 0 0,1 4-144 15,-2 0 16-15,-5 6 0 0,-2 6 0 0,-5-1 0 32,-5 0-320-32,-2 2-48 0,-5 3-16 0,-2 1 0 15,0 1 64-15,-5 0 16 0,1-4 0 0,0 0 0 0,-1-1 432 0,0-2 144 0,3-3 0 0,0-1 0 16,5-1 480-16,1-4 80 0,1-6 32 0,2-2 0 15,2-10-352-15,0 0-80 0,3 12-16 0,-3-12 0 16,0 0-160-16,11 3-128 0,-1-2 144 0,1-1-144 16,1-1 144-16,2-2-144 0,2-3 128 0,0 0-128 15,2-1 0-15,-2 4-192 0,1 0 0 0,1-2-9152 16,0-3-1856-16</inkml:trace>
  <inkml:trace contextRef="#ctx0" brushRef="#br0" timeOffset="104354.419">6417 16079 24879 0,'0'0'1088'0,"-8"9"256"0,5 5-1088 0,-3 4-256 16,2 2 0-16,-1 5 0 0,0 2 1312 0,-1 1 208 15,2-3 32-15,-4 1 16 0,0 1-1248 0,-2 4-320 16,2-1 0-16,-2 0 0 0,1-1 0 0,2-1 0 0,-1 2 0 15,-1 1 0-15,-2 1 0 0,0-2-224 16,1-2 16-16,1-1-8736 16,2-2-1744-16</inkml:trace>
  <inkml:trace contextRef="#ctx0" brushRef="#br0" timeOffset="104591.205">6761 16129 34847 0,'0'0'1536'0,"0"0"320"0,-3 16-1472 0,-1-1-384 0,1 5 0 0,0 1 0 16,1 3 0-16,-4 3-128 0,1 3 0 0,0 1 0 16,-1 2 128-16,0-1 0 0,0 1 0 0,0 2 0 0,2 3 0 0,1-1 0 15,-1-3 0-15,1 2 0 0,-5 2-240 0,4-4-16 16,-1-1 0-16,3-4 0 15,1-3-2160 1,0-2-432-16,-1-2-96 0</inkml:trace>
  <inkml:trace contextRef="#ctx0" brushRef="#br0" timeOffset="104837.396">6237 16121 34095 0,'-9'-5'3024'0,"9"5"-2416"15,-2-7-480-15,2 7-128 0,9-3 768 0,3 0 144 0,4-1 32 0,2 0 0 16,3 1-944-16,7 0-304 0,5-2 0 0,1 0 0 16,1-3 304-16,4 3 0 0,0 5-128 0,3-3 128 15,3-2 0-15,0 1 0 0,1 0-128 0,1 1 128 31,-3-1-496-31,0 0-32 0,-6 0-16 0,1 1 0 16,-6-5-2784-16,-4 3-576 0</inkml:trace>
  <inkml:trace contextRef="#ctx0" brushRef="#br0" timeOffset="105189.389">7092 15781 37263 0,'-6'-24'1648'0,"6"10"336"0,3 2-1584 0,3 0-400 15,3-1 0-15,4 3 0 16,2-1-256-16,1 3-144 0,1 1-32 0,-1 2 0 0,2-1 432 0,1 5 176 16,3 3-16-16,-3 3 0 0,1 2-160 0,-1 3 0 15,0 1 0-15,-6 7 0 0,-2 7 0 0,-2 0 0 16,-7-1-160-16,-1 4 160 0,-2 0-192 0,-1 2 192 15,-6 0-208-15,1-2 80 0,1-1 128 0,-3-3 0 16,-1-2 0-16,3-5 0 0,5 2 0 0,0-5 192 16,2-1 0-16,4-4-16 0,1 0 128 0,6-3 16 0,-1-3 16 15,4 0 0-15,1-3-64 0,5-1-16 0,0 0 0 0,3-2 0 16,0-4-112-16,6 0-16 0,2-3-128 0,0 3 192 16,0-2-400-16,0-1-96 0,0-1-16 0,2-1 0 31,2-1-3136-31,-2 2-624 0</inkml:trace>
  <inkml:trace contextRef="#ctx0" brushRef="#br0" timeOffset="105878.135">9040 14681 17503 0,'0'0'768'0,"-4"-6"176"16,4 6-752-16,0 0-192 0,0 0 0 0,0 0 0 0,-1-9 624 0,1 9 80 16,0 0 32-16,0 0 0 0,0 0-384 0,0 0-80 15,0 0-16-15,0 0 0 0,0 0 576 0,0 0 96 16,0 0 32-16,-1 11 0 0,1 3 80 0,-3 4 32 16,2 5 0-16,1 7 0 0,1 5 592 0,3 2 128 15,-3-1 32-15,0 2 0 16,0 1-1824-16,0 1-400 0,-2-2-64 0,0 2-16 0,1-1 672 0,0 0 144 15,1-1 32-15,0-1 0 0,-1-3-240 0,1-1-128 16,1-3 160-16,1-1-160 0,-2-6 0 0,2-3 0 16,-1-4 0-16,3-1 0 15,-1-4-2080-15,3-5-464 0,-7-6-80 0,8 0-32 0</inkml:trace>
  <inkml:trace contextRef="#ctx0" brushRef="#br0" timeOffset="107191.896">8748 15216 21359 0,'-10'4'944'0,"10"-4"208"0,-7 0-928 0,7 0-224 0,-4 5 0 0,4-5 0 15,0 0 144-15,-6 7-16 0,6-7 0 0,0 0 0 16,0 0 336-16,0 0 64 0,0 0 16 0,9-2 0 15,2-1 224-15,0 0 32 0,3-2 16 0,3-1 0 16,2-2 112-16,-1 0 32 0,4-1 0 0,2-1 0 16,5-1-304-16,2 2-48 0,2-1-16 0,2 1 0 15,1-2-208-15,4 2-64 0,0-1 0 0,-2 0 0 16,-1 1-144-16,0 2-48 0,-5 3 0 0,-3 0 0 16,1-2-128-16,-5 3 0 0,0 2 144 0,-2-2-144 15,-1 0 0-15,0 2-288 0,-3 1 48 0,0 0-9728 16,-3-1-1936-16</inkml:trace>
  <inkml:trace contextRef="#ctx0" brushRef="#br0" timeOffset="107861.164">10541 14232 20271 0,'-4'-6'1792'0,"2"2"-1424"15,-2 0-368-15,4 4 0 0,0 0 832 0,-6-1 112 16,0 1 16-16,-2 2 0 0,3 3-592 0,-4 4-112 16,-3 2-32-16,-4 2 0 0,0 3-224 0,-2 1 144 15,1 6-144-15,-3 5 128 0,-2 3-128 0,0 6 192 16,0 6-192-16,0 5 192 0,0 5-16 0,-1 3 0 16,2 3 0-16,-1 7 0 0,1 8-176 0,1 0 0 15,0-5 0-15,4 0 0 0,-1-3 0 0,4-2 128 16,2-1-128-16,5-6 0 0,4-4 272 0,6-4-16 0,1-8-16 0,5-4 0 15,3-5 16-15,3-3 16 0,1-3 0 0,4-4 0 16,4-4-528-16,2-2-96 0,0-4-32 0,5-7-11568 16</inkml:trace>
  <inkml:trace contextRef="#ctx0" brushRef="#br0" timeOffset="108537.719">10667 15142 28559 0,'-6'-17'1264'0,"6"7"272"0,0-1-1232 0,2-2-304 15,3-3 0-15,3-1 0 0,0 2 192 0,3-3-32 0,1 0 0 0,-1-1 0 16,1-4-160-16,2 3 0 0,1 3 0 0,-1 2 0 16,-1-1 0-16,1 7 0 0,1 3 0 0,-4 3 0 15,-11 3-192-15,12 6 192 0,-2 4-160 0,-2 6 160 16,-2 5-240-16,-2 2 48 0,0 6 16 0,-2 0 0 16,-2 2 176-16,-2 0 0 0,-2-1 0 0,3 4 0 15,-2-1 0-15,-3 2 0 0,-2-4 0 0,0-2 0 16,4-4 0-16,0-3 128 0,-2-2 0 0,2-4 0 15,3-7 240-15,1-9 48 0,-2 9 16 0,2-9 0 16,0 0-48-16,7-7-16 0,-1-6 0 0,3-3 0 16,0-5-128-16,1-2-32 0,-1-3 0 0,2 0 0 15,1-1-208-15,-1 0 0 0,1 2 0 0,0 0 0 0,0-2 160 16,1 1-160-16,-2 0 160 0,1 1-160 0,1 2 144 0,0 3-144 16,0 4 128-16,-2 3-128 0,2 5 0 0,-1 4 0 15,0 1 0-15,-2 8 0 0,1 5 0 0,0 3 0 16,0 3 0-16,-1 5 0 0,0 2 0 0,0 6 0 15,-3 0-192-15,1 3 192 0,-2 1-144 0,-1 4 144 16,1 3 0-16,-2-2 0 0,-3-2 0 0,1-2 0 16,2-2 0-16,-2-3 0 0,-2-2-160 0,4-3 160 15,-2-5-128-15,3-2 128 16,-1-3-1344-16,2-1-192 0,-4-4-48 0,3-3-11024 0</inkml:trace>
  <inkml:trace contextRef="#ctx0" brushRef="#br0" timeOffset="108885.286">11691 14828 12895 0,'0'0'576'0,"0"0"112"0,-7 0-560 0,7 0-128 0,-8 9 0 0,2 3 0 0,2 5 3280 0,0 0 624 16,-1 1 128-16,1 2 32 0,2 2-3296 0,-3 2-640 15,2 2-128-15,0 3 0 0,-2 0 0 16,1 3 0-16,1 1 0 0,-2 4 0 0,1-1 144 0,-2 2-144 15,2 4 128-15,1-3-128 0,1-5 128 0,0-3-128 16,0-5 0-16,1-2 128 0,1-3-256 0,3-1-64 16,-1-8-16-16,2-1 0 15,-1-2-2400-15,-3-9-464 0</inkml:trace>
  <inkml:trace contextRef="#ctx0" brushRef="#br0" timeOffset="109116.851">12003 14822 23951 0,'0'0'1056'0,"0"0"224"0,0 0-1024 0,0 13-256 0,-1 3 0 0,1 5 0 16,0 3 1760-16,0 3 288 0,-2-2 64 0,1 5 16 16,-1 4-1696-16,1-1-432 0,0 1 0 0,0 0 0 15,-2 0 208-15,-3 5-32 0,1 4-16 0,0-4 0 16,-3-1-160-16,3-1 0 0,2-2 0 0,-3-2 128 15,1-3-128-15,1-3 0 0,2-4 0 0,-2-1 0 16,-1 2-672 0,2-8-112-16,2-5-32 0,-1-1 0 0,0-3-1920 0,2-7-384 15</inkml:trace>
  <inkml:trace contextRef="#ctx0" brushRef="#br0" timeOffset="109340.756">11578 14806 32255 0,'0'0'2864'0,"4"-9"-2288"16,3 3-576-16,1-3 0 0,3 3 512 0,3 1 0 16,1 2 0-16,5-3 0 0,4 1-512 0,3 0 0 15,3 0 0-15,1 0-192 0,5 2 192 0,-2 2 0 16,0-2 0-16,0 2 0 0,-1 1-304 0,1-2-64 0,-3 0-16 15,-3 1 0 1,0-1-2400-16,-1 1-480 0,0 1-112 0</inkml:trace>
  <inkml:trace contextRef="#ctx0" brushRef="#br0" timeOffset="109696.182">12567 14574 30399 0,'0'0'2704'0,"0"0"-2160"16,-3 10-544-16,0 2 0 0,-2 2 592 0,1 3 16 16,0 8 0-16,-5 2 0 0,2 1-608 0,-5 6 0 15,0 5 0-15,-3 1-128 0,1 4 128 16,-3 0 0-16,1 2 0 0,-2-2 0 0,-1-3 0 0,-1 3 0 15,0 1 0-15,0 1 0 0,3-1 0 0,-3-4 0 16,0-2 0-16,6-3 0 0,5-4 0 0,0-3 0 16,4-6 0-16,3-2 0 0,2-3 0 0,4-1 144 15,1-6-144-15,4-1 0 0,3-1 176 0,-1-2-176 16,5 1 160-16,1-4-160 0,3-1 192 0,0-1-48 16,1-1-16-16,1-2 0 0,-1-4-128 0,2 2 0 15,-1-2 0-15,2-2-176 16,-2-1-1104-16,3 0-208 0,-1-3-48 15,1 0-11648-15</inkml:trace>
  <inkml:trace contextRef="#ctx0" brushRef="#br0" timeOffset="110109.8">12679 14275 24239 0,'0'0'1072'0,"0"0"224"15,0 0-1040-15,0 0-256 0,8-7 0 0,0 4 0 0,0 2 0 0,6 1-224 16,-2 2 32-16,2 1 16 0,-2 3 176 0,2 0 0 15,0 2 0-15,1 2 0 0,1 4 0 0,1 3 0 16,-2-1 0-16,1 6 128 0,-1 5-128 0,1 2 0 16,-1 6-128-16,0 0 128 0,0 2 0 0,-2 5 128 15,0 1 0-15,-3 4 0 0,-1 3 96 0,0 5 32 16,-2 5 0-16,-1 0 0 0,-4-4-64 0,-1-2-16 16,-1-2 0-16,-2-1 0 0,-4-2 16 0,2 2 0 15,-4-1 0-15,1-3 0 0,-4-1 208 0,0-2 48 16,-2-3 16-16,1-3 0 0,-5-3-144 0,-3 0-16 15,-1-1-16-15,0-4 0 0,-3-1-160 0,2-3-128 0,-4 0 192 0,4-4-192 32,2-1-784-32,3-7-272 0,2-4-48 0</inkml:trace>
  <inkml:trace contextRef="#ctx0" brushRef="#br0" timeOffset="110563.238">13710 14182 23951 0,'-9'-4'2128'0,"0"1"-1696"16,-3 2-432-16,3 0 0 0,9 1 272 0,-10 4-16 16,-2 1-16-16,1 4 0 0,-1-2-240 0,1 3 0 15,-3 2 0-15,1 3 0 0,0 2-128 0,-2 4 128 16,0 1 0-16,-1 4 0 0,0 7 0 0,1 6 144 15,-1 2 16-15,1 3 0 0,-2 3 48 0,1 3 16 16,-1 2 0-16,2 3 0 0,-1 2 16 0,2 1 0 16,1 6 0-16,0-2 0 0,0-6 128 0,2-1 16 0,1-3 16 0,3-3 0 15,0-1-16-15,4 1 0 0,1-4 0 0,2 0 0 16,2-4-128-16,3-6-48 0,2-5 0 0,2-4 0 16,1-1-208-16,1-3 0 0,-2-2 0 0,2-1 0 31,1-5-512-31,2-3 16 0,-1-2 0 0,3-1-8144 0,1-4-1648 0</inkml:trace>
  <inkml:trace contextRef="#ctx0" brushRef="#br0" timeOffset="110870.019">13554 14969 30399 0,'0'0'2704'0,"0"0"-2160"0,0 0-544 0,7-7 0 0,4 4 1040 0,1 1 112 15,2 1 0-15,2 0 16 0,4 1-1168 0,3 0-352 16,3-1-16-16,1-2 0 0,0 3 368 0,-1 0 0 15,1 0 0-15,0 0 0 16,-2 0-320-16,0-1-128 0,2 1-48 0,-5 0 0 16,-2-4-1552-16,1-2-304 0,0 2-64 0,-3 1-9232 0</inkml:trace>
  <inkml:trace contextRef="#ctx0" brushRef="#br0" timeOffset="111187.921">14381 14410 35935 0,'0'0'3200'0,"0"0"-2560"0,-2 12-512 0,-1 4-128 15,1 5-1088-15,1-1-256 0,-1 2-32 0,-1 4-16 0,-1 2 1072 0,3 4 320 16,0 1-128-16,-1 7 128 0,0-1 0 0,-3 8 0 16,2 4 0-16,0 2 0 0,-2-2-144 0,-1-1 144 15,1 0 0-15,1 0 0 0,3-1 0 0,-4-1 0 16,2-2 0-16,0 2 0 0,0 0 0 0,-2-5-160 16,2-4 160-16,0-5-192 15,0-4-1376-15,1-2-288 0,1-4-48 0,0-5-9664 0</inkml:trace>
  <inkml:trace contextRef="#ctx0" brushRef="#br0" timeOffset="111556.826">14573 14047 33055 0,'0'0'1472'0,"0"0"288"0,0 0-1408 0,0 0-352 0,5 11 0 0,5 3 0 16,1 3-176-16,1 3-96 0,1 3-32 0,2 3 0 15,2 1 304-15,2 2-160 0,-1 3 160 0,2 8-128 0,-2 7 128 0,3 3-128 16,-3-2 128-16,1 4-128 15,-4-2 128-15,1 1 0 0,-3 0 0 0,1 5 0 16,1 0 0-16,-4 2 0 0,-4 0 0 0,-1 2 0 0,-3-5 0 0,-1-1 0 16,-2-5 0-16,-1 0 0 0,-2-3 0 0,-4-1 0 15,-2-4 0-15,1-4 0 0,-1-2 0 0,-2-3 128 16,-2-3-128-16,-2-3 0 0,1-1 0 0,0-4 128 16,1-4-128-16,-3-2 0 15,-1-5-1632-15,0-2-400 0,2-6-80 0,-1-2 0 0</inkml:trace>
  <inkml:trace contextRef="#ctx0" brushRef="#br0" timeOffset="112143.249">14977 13957 25791 0,'-11'-4'1152'0,"11"4"224"0,-4-5-1104 0,4 5-272 0,0 0 0 0,0 0 0 15,0-11 448-15,4-1 48 0,3 0 0 0,1-3 0 16,3-1-496-16,0 0 0 0,5-3-176 0,-1 0 176 15,1 1-208-15,1-1 80 0,0 0 128 0,-1 3-208 0,0 0 208 0,-2 2 0 16,-3 2 0-16,0 3 0 0,0 5 0 16,-2-1 0-16,-9 5 0 0,9 5 0 0,-3 1 160 0,0 5 80 15,-5 4 16-15,-1 3 0 0,0 4-64 0,-2 2 0 16,-4 4 0-16,2-1 0 0,-2 3 16 0,-2 3 0 16,2 2 0-16,-2-4 0 0,0-7-16 0,3-4-16 15,1-2 0-15,-1-3 0 0,1-1 80 0,2-3 32 16,2-11 0-16,0 0 0 0,0 0 80 0,0 0 16 15,0 0 0-15,5-7 0 0,2-4 48 0,1-4 16 16,-1-1 0-16,2-2 0 0,0 1-320 0,1-5-128 16,1-6 0-16,-2 1 128 0,2 1-128 0,2 2 0 15,-5 1 0-15,3 2 0 0,1 4 0 0,2 1 0 0,-4 2 0 0,1 3 128 16,0 3-128-16,-2 2 0 0,1 2 0 0,0 4 128 16,-2 3-128-16,1 4 0 0,-3 4 144 0,3 5-144 15,-2 0 0-15,2 4 0 0,-1 3 0 0,-1 2-128 16,-4 5 128-16,2 2 0 0,-1 2 0 0,-1 0 128 15,-3-2-128-15,0-2 128 0,0-3-128 0,0-3 128 16,0 3-128-16,-1-5 128 0,-1-3-128 0,2-1 128 16,3 2-128-16,-3-5-256 0,-1-1 64 0,-1-3-10016 15,1-3-2000-15</inkml:trace>
  <inkml:trace contextRef="#ctx0" brushRef="#br0" timeOffset="112479.278">15940 13381 28559 0,'0'0'2544'0,"-4"-5"-2032"16,2 2-512-16,2 3 0 0,0 0 768 0,0 0 64 16,0 0 16-16,-4 16 0 0,1 5-848 0,0 2 0 15,0 4-128-15,1 0 0 0,-4 1 128 0,3 3 0 16,0 2 0-16,-1 1-128 0,-2 0 128 0,-1 1 0 16,-1-1 0-16,0 1 0 0,-2 2 160 0,1-2 16 0,0 1 0 0,1-1 0 15,0-1-176-15,1-1 192 0,1 0-192 0,2-5 192 16,-1-4-192-16,1-3 0 0,2-2 144 0,2-2-144 31,1-1-320-31,-1-6-128 0,0-10-16 0,-1 8-8816 0,1-8-1744 0</inkml:trace>
  <inkml:trace contextRef="#ctx0" brushRef="#br0" timeOffset="112697.574">15635 13769 37263 0,'1'-10'1648'0,"-1"10"336"0,8-4-1584 0,2 1-400 0,1 1 0 0,2 3 0 0,2-1 160 15,4 1-160-15,4-1 192 0,0 1-192 0,1 2 272 0,5-2-48 16,-2 0-16-16,4-2 0 0,0 1-208 0,0 1 128 16,-2-2-128-16,-1 0 0 0,-3-2 0 0,-2 2 0 15,-1-1-128-15,-2 2 128 16,-1-1-1792-16,0-1-256 0,-2-1-64 0,3-1-7936 15,-2 1-1584-15</inkml:trace>
  <inkml:trace contextRef="#ctx0" brushRef="#br0" timeOffset="112979.915">16634 13352 19343 0,'0'0'1728'0,"-6"7"-1392"0,1-1-336 0,-1 3 0 16,0 3 2992-16,0 3 528 0,2 4 96 0,-3 5 32 15,-1 6-2976-15,2 2-672 0,0 2 0 0,2 1 0 16,-4 4 128-16,2-4 32 0,-1-3 16 0,0 1 0 15,3 1 16-15,-2-3 0 0,2-3 0 0,1 1 0 16,2-2-192-16,1 1 0 0,1-1 0 0,3-5-14928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37:35.87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13214 2294 23039 0,'0'0'2048'0,"2"-8"-1648"15,-2 8-400-15,4-9 0 0,0 1-144 0,0 1-112 16,-1-2-32-16,-3 9 0 0,6-6 288 0,-6 6 176 16,8-5-32-16,-1 0 0 0,1 1-144 0,-8 4 0 15,7-3 0-15,1-1 0 0,-8 4 0 0,10-1 0 0,0 0 0 0,0 1 0 16,-10 0 0-16,11 2-224 0,1 0 48 0,0-1 16 16,1 1 160-16,2-1 0 0,0 0 0 0,3 2-128 15,0-2 128-15,3 2 0 0,2-1 0 0,4 0-128 16,-3-1 128-16,4 0 0 0,1-1 0 0,4 0 0 15,2 1 144-15,3 2 64 0,-2-1 16 0,2-2 0 16,-1 0 160-16,3-2 48 0,1 0 0 0,2 2 0 16,1-1 32-16,2-1 16 0,3 0 0 0,0 0 0 15,1 0-96-15,2 0 0 0,-3 1-16 0,4 1 0 16,2-2-240-16,2 0-128 0,1 0 160 0,1 1-160 16,-2 0 128-16,-1-1-128 0,-1-1 0 0,4 2 144 15,1 0-144-15,0 1 0 0,2 0 0 0,-2-2 128 0,1 1-128 0,-3 0 0 16,-1-2 0-16,4 2 0 0,0 0 0 0,4-1 192 15,1-1-192-15,-2-1 192 0,-4 1 0 0,-1 0 0 16,0-1 0-16,3 2 0 0,-3 1-32 0,1 1 0 16,0-3 0-16,-3 1 0 0,-2-1-160 0,-2 2 192 15,3 0-192-15,-3 2 192 0,3-1-192 0,-2 0 160 16,1-1-160-16,-1 1 160 0,-3-1-160 0,-1 1 0 16,-4-2 0-16,1 1 0 0,1 1 128 0,0-1-128 15,2-3 0-15,-3 2 128 0,-2 0-128 0,-2 0 0 16,0 0 0-16,-5 1 128 0,-2-4-128 0,1 3 0 15,0-4 0-15,0 2 0 0,-2 1 0 0,0-1 0 16,-2-2 0-16,-1 3 0 0,-1 0 0 0,0 3 0 16,-4-2 128-16,-1 1-128 0,-3-1 0 0,-1 1 192 0,-5 2-192 15,1-2 192-15,-2-1-192 0,-1 0 0 0,-2 1 0 0,0 0 0 16,-3 0 0-16,0 1 0 16,-1 0 0-16,-9 0 0 0,9 0 0 0,-9 0 0 0,0 0 0 0,8-2 128 15,-8 2-128-15,0 0 128 0,0 0-128 0,0 0 128 16,0 0 0-16,0 0-128 0,0 0 192 0,0 0-64 15,-12 0 48-15,0-1 0 0,-2 0 0 0,-3 1 0 16,0 1-48-16,-2 0 0 0,-5-1 0 0,0 2 0 16,-5-2 0-16,-2 2 0 0,-7-1 0 0,1 2 0 15,-1-1-128-15,-3 1 0 0,-3-1 144 0,0 2-144 16,-1-3 128-16,-2-1-128 0,-3 0 128 0,-4 1-128 16,-4 1 128-16,0 1-128 0,-3 2 128 0,0-3-128 15,-1 0 0-15,-3 0 0 0,-3 1 0 0,-2-2 128 0,-2-1-128 16,2 2 0-16,-2 0 0 0,1-1 128 0,-3-2-128 0,-2 0 0 15,-1-1 128-15,0 1-128 0,2 1 0 0,-3 0 0 16,-3-1 0-16,-3 1 0 0,1 0 0 0,2 0 0 16,0 0 128-16,-2 0-128 0,-2-2 0 0,-1 4 128 15,2 0-128-15,2 0 0 0,3-1 0 0,-3 0 0 16,1-4 0-16,-1 2 0 0,3 0 0 0,2 1 0 16,2 0 0-16,2 0 0 0,-4-1 0 0,4-1 0 15,5 1 0-15,0 1 0 0,3-1 0 0,0 1 0 16,1 0 0-16,4 0 0 0,1 0 0 0,4 0 0 15,4 0 0-15,2 1 0 0,4 0 0 0,0-1 0 16,-1-1 0-16,2 1 128 0,3 3-128 0,3-1 0 0,2-2 0 0,4-1 0 16,4-2 0-16,0 2 0 0,4 0 0 0,1-1 0 15,4 2 0-15,4-1 0 0,2-1 0 16,3-2 0-16,1 0 0 0,5 2 144 0,4 2-144 16,0 0 0-16,0 0 128 0,0 0-128 0,0 0 0 0,0 0 0 15,0 0 0-15,8-3 0 0,5 0 0 0,2 3 0 16,4 0 0-16,5 0-144 0,0-2 144 0,5 2 0 15,3 1 0-15,4 0 0 0,2 4 0 0,3-3-128 16,1 1 128-16,2 1 0 0,2 0 0 0,2-2-128 16,4 0 128-16,2 1 0 0,7 0 0 0,1 0 0 15,1-3 0-15,2 5 0 0,2-1 0 0,1 0 0 16,4 1 0-16,0-2 0 0,1-1 0 0,-1 0 0 16,-1 2 0-16,5 0 0 0,3-1 0 0,1 1 0 0,-2-2 0 15,0 0 0-15,-1 0 192 0,3 1-64 0,1-1-128 16,0 1-128-16,-1-1 128 0,-2 2-192 0,-2 0 192 0,4-2 0 15,1 1 0-15,1 0 0 0,-5-2 0 0,-1 1 0 16,-2 0 0-16,2 0 0 0,1-4 0 0,-1 1 0 16,-4 0 0-16,-1 0 0 0,-1 1 0 0,0 0 0 15,0-1 0-15,1-1 0 0,-2-2 0 0,-2 1 144 16,-2 1-144-16,0-2 160 0,1 0-160 0,0 0 0 16,-2-1 0-16,-3 2 0 0,-1 1 0 0,-4 0 0 15,-1-2 0-15,0 3 0 0,0 1 0 0,1 0 0 16,-3-2 0-16,-2 1 0 0,-3 1 0 0,-4 0 0 15,-6-1 0-15,0 0 0 0,-4 0 0 0,-1 1 0 16,-4 2 0-16,-1-2 0 0,-4-1 0 0,-1 1-176 16,0 0 176-16,-6 0-128 0,-3-1 128 0,-1 1-192 0,-5-2 192 15,-8 2-192-15,0 0 192 0,0 0 0 16,0 0 0-16,0 0 0 0,0 0 0 0,0 0 0 0,-5 0 0 16,-8-1-128-16,-2-1 128 0,-3 1-192 0,1 1 192 15,-5-1-192-15,-1-1 192 0,-3 2 0 0,0-2 0 0,-1 0-128 16,-4 2 128-16,-4-1 0 0,-3 0-144 15,-5 0 144-15,-4 0 0 0,-4 1-144 0,-5-1 144 0,2 1 0 16,-1 0 0-16,0 0 0 0,-5 0 0 0,-3 0 0 16,-5-1 0-16,1 0-128 0,0 0 128 0,-4 0 0 15,3-2 0-15,-6 1 0 0,-3 2 0 0,-1 0 0 16,-1-3 0-16,-2 2 0 0,0 0 0 0,-3 1 0 16,-6-1 0-16,0-2 0 0,5 2 0 0,-7 0 0 15,-3 0 0-15,-3-2 0 0,0 3 0 0,1-1 0 0,-1 2 0 0,0-1 0 16,0 3 0-16,3-2 0 0,4-2 0 0,-2 2 0 15,-3 1 0-15,3 1 0 0,0 0 0 0,4 0 0 16,-1-1 0-16,2 1 0 0,0-1 0 0,3-1 0 16,5-1 0-16,2 0 0 0,-3 0 0 0,6 1 0 15,1 4 0-15,6-1 0 0,2-4 0 0,3 1 0 16,3 1 0-16,4-1 0 0,-3-1 0 0,6 1 0 16,3 1 0-16,4 1 0 0,4 0 0 0,4-1 0 15,5-1 128-15,5 0-128 0,1-1 0 0,8 0 0 16,2 0 0-16,5 0 0 0,3-2 0 0,2 2 0 15,7 0 0-15,0 0 0 0,0 0 128 0,0 0-128 16,11 5 0-16,4-2 144 0,4-1-144 0,6-1 0 16,1-1 0-16,8-1 0 0,3-1 0 0,7 1 0 15,5 2 0-15,4-1 0 0,3-1 0 0,2 0 0 16,2 1 0-16,3-1 0 0,5-2 0 0,7 2 0 0,5 1 0 16,2 0 0-16,1 4 0 0,6-2 0 0,1-1 0 0,4 1 0 15,-1 0 0-15,5 2 0 0,4-4 0 0,3 4 0 16,0 3 0-16,2-3 0 0,2-2 0 0,1 1 0 15,0 2 0-15,2 0 0 0,2 1 0 0,1 0 0 16,2 1 0-16,-4 0 0 0,0-2 0 0,1-2 0 16,1 0 0-16,1-1 0 0,-5 1 0 0,1 0 0 15,-1 0 0-15,-1-1 0 0,-2 1 0 0,-3 3 0 16,-2-1 0-16,-7 2 0 0,-6-2 0 0,-2 1 0 16,0 1 0-16,-5 3 0 0,-7-2 0 0,-7 2 0 15,-7-2 0-15,-5-2 0 0,-6-1 0 0,-4 1 0 0,-4 3 0 16,-5-2 0-16,-6-2 0 0,-4 0 0 15,-3-1-656 1,-7 1-112-16,-4 1-32 0,-4-3-8560 0,-10-3-1712 0</inkml:trace>
  <inkml:trace contextRef="#ctx0" brushRef="#br0" timeOffset="2760.693">3919 8720 13471 0,'0'0'592'0,"0"0"128"0,-4-8-576 0,4 8-144 0,0 0 0 0,0 0 0 16,0-9 752-16,0 9 112 0,0 0 32 0,0 0 0 15,0 0-448-15,0 0-96 0,1-7-16 0,-1 7 0 0,0 0-336 0,0 0 0 16,0 0 0-16,0 0 0 0,5 7 0 0,-1 2 0 16,2 2 0-16,-3 2 0 0,3 0 128 0,-1 3-128 15,-2 1 128-15,1 4-128 0,-3 1 160 0,0 5-32 16,0 1-128-16,3 4 192 0,1 3-192 0,-2 4 176 15,-1 2-176-15,2 0 160 0,0 1-32 0,-2 2 0 16,1 2 0-16,-1 1 0 0,-4-1 80 0,2 0 16 16,4 0 0-16,-3 4 0 0,-3 0-80 0,1 0-16 15,2-5 0-15,-1 1 0 0,-3 2 16 0,3-1 0 16,3 1 0-16,-1 2 0 0,-1 1 112 0,-1 0 32 16,-1-3 0-16,0-1 0 0,-1-1 128 0,-1-3 32 15,-1-3 0-15,3 1 0 0,0 1-16 0,1 1 0 16,-4-4 0-16,2 2 0 0,0-2-128 0,0-1-32 0,1 0 0 0,0 1 0 15,0-1-144-15,-1-2-128 0,4-1 192 16,-4 4-192-16,-1-4 192 0,1 1-64 0,1-2 0 0,-1 4-128 16,-2 1 144-16,2 0-144 0,-2-3 0 15,2-1 144-15,0 1-144 0,0 1 0 0,-1-3 144 0,2 1-144 16,1-2 160-16,-1 1-32 0,-4 2-128 0,2 2 192 16,-2-3 176-16,1 1 16 0,0 2 16 0,-1-2 0 15,1-2-48-15,-1-1-16 0,-2 0 0 0,3 0 0 16,-1-2-96-16,1 1-32 0,-1 1 0 0,2 0 0 15,2 0-208-15,-3 0 128 0,0 0-128 0,2 0 0 16,-1-1 128-16,1-1-128 0,-3-2 0 0,2-1 0 16,0 3 128-16,-1-4-128 0,-1-2 0 0,0 1 144 15,1-1-16-15,-2 2 0 0,1 1 0 0,-1-2 0 16,-2 3 80-16,1-2 16 0,0-2 0 0,2-2 0 16,2-1-32-16,-3 1-16 0,0-2 0 0,1 0 0 0,1 0-176 15,-1-2 0-15,0 0 144 0,-1-2-144 0,3 1 0 0,1 0 0 16,0 1 0-16,-1-4 0 0,1-2 0 0,-2 1-192 15,-1 1 32-15,3-2 0 16,3-3-2336-16,-1-10-480 0,-3 12-96 0,3-12 0 0</inkml:trace>
  <inkml:trace contextRef="#ctx0" brushRef="#br0" timeOffset="3852.741">1308 11421 1839 0,'0'0'160'0,"-6"2"-160"15,6-2 0-15,-8-3 0 0,8 3 3264 0,0 0 640 0,-8-1 112 0,8 1 16 16,0 0-3008-16,0 0-624 0,0 0-112 16,-3-6-32-16,3 6-128 0,0 0-128 0,-5-5 144 0,5 5-144 15,0 0 128-15,-6-7-128 0,2 1 0 0,-3 1 144 16,7 5-144-16,0 0 0 0,0 0 0 0,0 0 128 16,-8-5-128-16,8 5 0 0,0 0 0 0,0 0 128 15,0 0-128-15,0 0 160 0,0 0-160 0,0 0 160 16,0 0 80-16,0 0 16 0,0 0 0 0,0 0 0 15,0 0 64-15,0 0 32 0,0 0 0 0,8 5 0 16,4-3 304-16,-1 1 64 0,-11-3 16 0,16 6 0 16,1-3-240-16,3 0-48 0,1-1-16 0,1 3 0 15,1-3-112-15,2 0-32 0,3 0 0 0,0-2 0 16,-1-1-112-16,2 1-32 0,3 1 0 0,4-3 0 0,-1-1 48 16,5-3 16-16,4 2 0 0,0 1 0 0,-1 0-32 0,2 0-16 15,2-1 0-15,0 0 0 0,-1 1-160 0,5-2 192 16,2-1-192-16,-2 2 192 0,2 0-192 0,0 2 192 15,0 2-192-15,-1-4 192 0,-1-2-16 0,2 1 0 16,2-2 0-16,1 2 0 0,3-1 16 0,3 3 16 16,-2 1 0-16,1-2 0 0,-4-2-16 0,5-1-16 15,0 1 0-15,4-2 0 0,3-2-176 0,-3 3 160 16,-1 3-160-16,1-1 160 0,0-1-160 0,1-1 0 16,1 1 0-16,0 4 0 0,-2 1 0 0,0-2 0 15,-2 0 0-15,3 1 0 0,0 6 0 0,5-2 0 16,-3-3 0-16,1 2 0 0,-2 2 0 0,1 0 0 15,0 2 0-15,4-1 0 0,0-5 0 0,0 0 128 16,-2 1-128-16,-1 0 128 0,2 1-128 0,-1-2 0 16,-2-1 0-16,-1 0 0 0,-1 2 0 0,-2 0 0 0,0 0 0 0,1 4 0 15,-2-2 0-15,3-2 0 0,0-1 0 0,-1 0 0 16,-2 1 0-16,1 0 0 0,0 2 0 0,1-2 0 16,0 0 0-16,0-1 128 0,-3-4-128 0,-1 4 0 15,-3-1 0-15,-1 2 0 0,-1 2 0 0,4-4 0 16,3-5 0-16,-3 2 0 0,-4 0 0 0,-4 3 128 15,-2-2-128-15,2-1 0 0,-3 4 0 0,0-2 128 16,2-2 16-16,-4 1 0 0,-1 1 0 0,-2 0 0 16,-3-1 96-16,-2 1 16 0,-2 1 0 0,-1-1 0 15,-2-2-16-15,0 2 0 0,-2-4 0 0,-4 4 0 16,-3-1-16-16,2 0 0 0,-2 4 0 0,-6-1 0 16,-4 0-224-16,-3 0 176 0,0-3-176 0,-4 1 160 0,0 1-160 15,-9 2 0-15,0 0 144 0,0 0-144 16,0 0-1136-16,0 0-288 0,-11-2-64 0</inkml:trace>
  <inkml:trace contextRef="#ctx0" brushRef="#br0" timeOffset="7403.114">738 12361 15663 0,'0'0'1392'0,"0"0"-1120"0,0 0-272 0,0 0 0 15,-6 4 192-15,6-4 0 0,-5 6-16 0,5-6 0 16,0 0-176-16,0 0 0 0,-5 7 0 0,5-7 128 15,0 0-128-15,0 0 160 0,0 0-160 0,0 10 160 0,0-10-16 0,0 10 0 16,0-10 0-16,4 10 0 0,0-3-16 0,0 2 0 16,-1-1 0-16,2 1 0 0,-5-9 0 0,5 12 0 15,5 1 0-15,-3 0 0 0,-4-2 128 0,4 2 0 16,-1 3 16-16,4 0 0 0,0-4-16 0,-2 2-16 16,-4 4 0-16,5-1 0 0,-1 1 112 0,3-1 32 15,1-1 0-15,-1 4 0 0,1-2 16 0,1 1 16 16,-1 0 0-16,2-4 0 0,3-3-80 0,-2 1-16 15,0 2 0-15,0-2 0 0,1-4-32 0,-1 0-16 16,0-3 0-16,1 1 0 0,-2-2 128 0,1 2 32 16,1-4 0-16,0 0 0 0,0 0-96 0,0-1-16 15,2-1 0-15,1-1 0 0,-1 0-48 0,3 0-16 0,0-1 0 16,0 1 0-16,-2-1-48 0,-1 0-16 0,4-3 0 0,3 1 0 16,0-1-192-16,-1-2 176 0,-2-2-176 15,0 2 160-15,1-1-160 0,-1 1 0 0,-2-1 144 16,0-2-144-16,1 0 0 0,-2-3 144 0,0-2-144 0,1 0 0 15,1 1 144-15,1-2-144 0,1-2 0 0,-3 0 144 16,-2 2-144-16,2-1 0 0,2 1 144 0,1-2-144 16,3-1 128-16,-1-2-128 0,-4-1 128 0,1 0-128 15,-2-1 0-15,-1 0 144 0,1 1-144 0,-1 0 0 16,0-1 160-16,-2-1-160 0,1-2 128 0,-1 0-128 16,1 0 128-16,1-2-128 0,1-3 128 0,0 1-128 15,0-1 0-15,0-1 128 0,-5-1-128 0,3 0 0 16,3-1 0-16,0 2 0 0,-2 2 128 0,0-2-128 0,1 0 0 0,1 0 160 15,-3-1-160-15,0 3 160 0,-1-2-160 0,-1 0 160 16,0 0-160-16,-1-1 160 0,-2-2-16 16,1 2 0-16,0 2 0 0,-3 0 0 0,1 0 0 0,1 1 0 15,0-1 0-15,1 0 0 0,-1 0-144 0,-1 2 192 16,-1-2-192-16,3 0 192 0,2 0-192 0,-1 1 192 16,-1-1-192-16,2 2 192 0,1-2-192 0,-1 0 0 15,-5 3 0-15,0 2 0 0,0 1 0 0,-1 1 0 16,2-4 128-16,-2 0-128 0,-1 2 0 0,0-1 0 15,1-2 144-15,0 1-144 0,-2-1 0 0,2 0 0 16,2-3 0-16,-3 1 128 0,-1 0-128 0,2 1 0 16,0-1 0-16,0 1 128 0,-1 2-128 0,0 1 0 15,2-4 0-15,-4 3 0 0,2 1 0 0,-2 1 0 16,2-1 0-16,-3 0 0 0,1-1 128 0,0 0-128 0,1 0 128 16,0-2-128-16,-2 0 144 0,3 1-144 0,-1-1 192 15,2 2-192-15,1 0 128 0,1 0-128 0,-1-3 0 0,2 3 0 16,0-2 128-16,3-1-128 0,1-2 0 0,1-1 0 15,-3 3 0-15,5-1 0 0,0-1 0 0,1 1 0 16,1 0 0-16,-1 4 0 0,1 0 0 0,-1 1 0 16,0 1 0-16,-2-1 0 0,1 1 0 0,-2 1 0 15,0 4 0-15,0-1 0 0,-1-2 0 0,-1 0 0 16,1 0 0-16,-1 1 0 0,-1 5 0 0,4-1 0 16,-1-2 0-16,-2 0 0 0,0 4 0 0,1-3 0 15,3 0 128-15,-2 2-128 0,-2 0 0 0,2 1 0 16,-1 1 0-16,2 2 0 0,3 2 0 0,0 0 0 15,-1-1 0-15,0 2 0 0,0 1 0 0,-3 0 0 16,1 0 0-16,-2 1 0 0,-2 0 0 0,0 2 0 0,2 0 0 16,-2 3 0-16,-1 1 0 0,0 0 0 0,-2 1 0 0,0 1 0 15,-1 0-128-15,2 1 128 0,2 2 0 0,-2-2 0 16,-1 3 0-16,3-1 0 0,2 0 0 0,-2 0 0 16,-2 2 0-16,3 0 0 0,0 0 0 0,1 0 0 15,-2-1 0-15,3 3 0 0,0 3 0 0,4 0 0 16,-2-1 0-16,0 2 0 0,-3 0 0 0,-1 0 0 15,-1 0 0-15,1 0 0 0,-1-1 0 0,2 1 0 16,-2 1 0-16,-1 2 0 0,1 1 0 0,1 0 0 16,2 1 0-16,-2-2 0 0,0-2 0 0,1 2 0 15,1-1 0-15,-3 1 0 0,2-1 0 0,0 2 0 16,1-1 0-16,1 2 0 0,3 2 0 0,-4 1 0 16,0-1 0-16,2 2 0 0,2-1 0 0,-3-2 0 15,-3 0 0-15,1 1 0 0,-1-1 0 0,-1 2 0 16,2-3 0-16,-2 1 0 0,1-2 0 0,-1 2 0 0,1 0 0 0,0 3 0 15,-2 2 0-15,2 0 0 0,-1 1 0 0,2-2 0 16,-2-1 0-16,3 0 0 0,-2 2 0 0,0 0 0 16,-3 1 0-16,2 2 0 0,-1 3 0 0,4-2 0 15,3-1 0-15,0 1 0 0,-1 1 0 16,-1 2 0-16,-1-1 0 0,1 2 0 0,-2 1 128 0,1 0-128 16,-2 1 0-16,1-1 0 0,-1 0 0 0,2-1 0 15,-3-1 128-15,1-2-128 0,-1-2 0 0,2 2 0 16,-3-2 128-16,-1 1-128 0,3 2 0 0,-1 2 0 15,0-2 0-15,1 1 0 0,-2-2 0 0,-2 2 0 16,-2 0 0-16,1-1 0 0,1 0 0 0,1-1 0 16,2 1 144-16,-4-1-144 0,-1 0 0 0,0 0 144 0,1-1-16 0,-2 1 0 15,1-1 0-15,1 1 0 0,-2-1 0 0,1-2 0 16,1-1 0-16,-2 2 0 0,0 0-128 0,1 0 160 16,-2 0-160-16,2-1 160 0,-2-4-160 0,1 1 128 15,0 0-128-15,-2 0 128 0,-1-1-128 0,1 1 0 16,0-2 0-16,2-1 128 0,-4 3-128 0,2-1 0 15,0-1 144-15,-1 0-144 0,2 2 0 0,-2-1 128 16,2 0-128-16,-1-1 0 0,0-1 128 0,1 3-128 16,0-1 160-16,-2 0-160 0,5-3 144 0,-3 2-144 15,0 1 128-15,1-1-128 0,-1-2 128 0,1 1-128 16,-1-2 128-16,1 1-128 0,1-2 0 0,0 1 128 16,1-3-128-16,1-1 0 0,0 0 128 0,-1 0-128 0,-2 1 0 15,-1 1 128-15,1-3-128 0,2 1 0 0,2 0 0 0,2 0 128 16,-3 0-128-16,2-1 0 0,0 0 0 15,2 0 0-15,0 2 0 0,1-1 0 0,-2-1 0 16,3 1 0-16,-2 0 0 0,0 2 0 0,-2-2 0 0,1-1 0 16,3-4 0-16,0 0 0 0,-4 0 0 0,1-1 0 15,2-1 0-15,1-2 0 0,3-1 0 0,1 1 0 16,4-1 0-16,-5-1 0 0,-3 0 0 0,5-1 0 16,2-2 0-16,1 0 0 0,0 0 0 0,0 0 0 15,-2-1 0-15,0-2 0 0,-1 0 0 0,0 0 0 16,0 1 0-16,3-3 0 0,-1-1 0 0,0-2 0 15,-2 0 0-15,2 0 128 0,2-2-128 0,-2 0 0 16,3 0 0-16,0-3 0 0,2 0 0 0,2-2 0 0,2-1 0 0,-2-1 0 16,-3 1 128-16,-2 0-128 0,3-1 0 0,0-1 0 15,-4 2 0-15,4-1 0 0,0 0 0 0,0 2 0 16,-3-5 0-16,1 0 0 0,4-2 0 0,0 0 0 16,0-1 128-16,-1-1-128 0,-2-4 0 0,0 1 0 15,-5 2 144-15,-1 1-144 0,-1 2 0 0,1 2 0 16,-3 1 0-16,-1 2 128 0,0 1-128 0,-3 1 0 15,-1 0 0-15,0 1 0 0,-1 3-160 0,-1 1 0 16,-2 0 0-16,-2 2 0 16,-1 1-1008-16,-3 2-208 0,-3 0-32 0,-2 7-14256 15</inkml:trace>
  <inkml:trace contextRef="#ctx0" brushRef="#br0" timeOffset="8380.244">7222 8681 24927 0,'-6'-16'1104'0,"4"8"240"0,2 8-1088 0,-3-8-256 0,1 1 0 0,-2 1 0 16,4 6 0-16,0 0 0 0,-1-8 0 0,1 8 0 15,0 0 0-15,0 0 0 0,0 0 0 0,0 0 0 16,0 0 0-16,0 0 0 0,-2 14 0 0,1 3-144 15,0 3 144-15,0 4-128 0,0-1 128 0,-1 5-128 16,0 2 128-16,2 1-128 0,2 4 128 0,1-1-128 16,2 0 128-16,3-5 0 0,4-2 0 0,-2-4 0 15,2-11 0-15,2-2 0 0,3-3 0 0,1-4 0 0,-1-3 0 16,3-7 192-16,-1-6 0 0,0 1-16 0,0-2 336 0,1-2 80 16,-2-4 16-16,-1-2 0 0,0-2-352 0,-3 2-80 15,-1 1-16-15,-2 0 0 0,0 1-160 0,0-2 0 16,-1 1 144-16,-1 1-144 0,-3 3 192 0,0 1-48 15,-2 0 0-15,1 3 0 0,0 3-144 0,-3 4 160 16,-2 6-160-16,0 0 160 0,0 0-160 0,4 12 0 16,-2 4 0-16,-2 6 0 0,-1 5 0 0,-1 2 0 15,1 4 0-15,-3 8 0 0,-1 8 0 0,-2 6 0 16,-1 5 0-16,0 4 0 0,-2 2 0 0,0 0 0 16,-3 0 0-16,-1-2 0 0,1-4 128 0,-1-4-128 15,0-6 0-15,0-7 128 0,-2-8 336 0,-2-5 64 0,0-6 16 16,0-1 0-16,2-4 208 0,-5-5 32 0,-1-4 16 0,2-2 0 15,-1-2-368-15,6-4-80 0,5-4-16 0,-4-3 0 16,0-7-96-16,1-2-32 0,2 1 0 0,1-1 0 16,-3-5-80-16,3-4 0 0,3-4-128 15,2 2 192-15,-1 3-192 0,4 1 0 0,4-4 0 0,3 3-160 16,1 3 16-16,6 0 0 0,4-2 0 0,0 2 0 16,0 1 16-16,2 3 0 0,6 1 0 0,3-1 0 15,5-2 128-15,-1 2-128 0,-2 6 128 0,0-2-128 16,-1 5 128-16,-2 1 0 0,0 0-144 0,0 3 144 15,-5 2-176-15,2 2 48 0,-2 3 0 0,-2 1-9984 16,-2 2-2000-16</inkml:trace>
  <inkml:trace contextRef="#ctx0" brushRef="#br0" timeOffset="8688.705">8237 8622 17503 0,'-6'4'1552'0,"-2"1"-1232"16,8-5-320-16,-6 6 0 0,4 2 768 0,-1-1 80 15,3-7 32-15,2 7 0 0,-2-7-448 0,6 7-96 0,4-3-16 0,-2 1 0 16,3-3 80-16,4 0 16 0,2-2 0 0,4-1 0 16,1-2-32-16,2-2-16 15,1-2 0-15,2 1 0 0,-1-1-96 0,3 2-16 0,0-2 0 16,0 0 0-16,2-7-256 0,-4 3-144 0,-10 3 16 0</inkml:trace>
  <inkml:trace contextRef="#ctx0" brushRef="#br0" timeOffset="8945.414">8079 8956 38015 0,'0'0'1680'0,"0"0"352"0,0 0-1632 0,0 0-400 15,9-3 0-15,1 3 0 16,1 2-256-16,2-1-144 0,-3 0-32 0,5-2 0 0,7-3 112 0,3 1 32 16,3-1 0-16,0 0 0 15,3-2-192-15,1 0-32 0,0 1-16 0,2 1 0 16,4-2 16-16,-1 1 0 0,3 1 0 0,-1-3 0 16,2 0-1344-16,2 2-256 0,-3-1-48 0</inkml:trace>
  <inkml:trace contextRef="#ctx0" brushRef="#br0" timeOffset="9394.524">9843 8425 25567 0,'-1'-10'1136'0,"1"10"224"0,0 0-1088 16,0 0-272-16,-2-5 0 0,-2-2 0 0,-2 3 448 0,-1 0 48 15,-2 3 0-15,-2-1 0 0,0 1-352 0,-4 0-144 16,0 1 128-16,-5 4-128 0,-1 3 0 0,-3 2 0 16,-2-2 0-16,-3 4 0 0,-1 2 0 0,2 3 0 15,0 1 0-15,3 3 0 0,1 3-144 0,3 3 144 16,2 2 0-16,1-1 0 0,5-4 0 0,1 1 0 16,3 0 0-16,4-1 0 0,2-2 0 0,3 0 0 15,4-4 0-15,4-2 0 0,2 0 0 0,4-3 0 16,2-1 0-16,2-1 0 0,-2 1-144 0,6-3 144 15,0-5 0-15,5 1-144 16,1-3-384-16,-1-1-80 0,0-1-16 0</inkml:trace>
  <inkml:trace contextRef="#ctx0" brushRef="#br0" timeOffset="9743.927">10335 8427 31839 0,'-10'-5'1408'0,"10"5"304"0,-7-1-1376 0,-1 1-336 0,-1 0 0 0,0 2 0 15,-1 0 0-15,0 2 0 0,-3 2 0 0,-1 4 0 16,-3 3 0-16,0 3-160 0,-4 3 160 0,1 1-160 16,0 3 160-16,-1 2 0 0,3 2-144 0,1 0 144 0,2 0 0 15,5-2 0-15,4-2-144 0,4-2 144 0,1-2-240 0,5-4 16 16,5-3 0-16,4-2 0 0,-1-3 80 0,4-3 16 15,3-3 0-15,-1-1 0 0,3-5 128 0,1-3 0 16,-3-1 128-16,2-2-128 0,3-3 192 0,-2-3-16 16,2-1-16-16,-3-1 0 0,-1 2 144 15,-4 1 16-15,-2 1 16 0,-1-2 0 0,0-3 240 0,-1 4 64 16,-5-2 0-16,-1 2 0 0,-4 1 0 0,-4 1 16 16,-5-1 0-16,0 3 0 0,-3-1-208 0,0 2-32 15,-2 0-16-15,-3 3 0 0,-3 0-560 0,2 2-112 16,-1 3-32-16,2 1 0 15,0 2-1872-15,2 0-384 0,0 0-80 0,1 1-11120 0</inkml:trace>
  <inkml:trace contextRef="#ctx0" brushRef="#br0" timeOffset="10206.371">11273 8276 11167 0,'0'0'496'0,"0"0"96"16,-10 3-464-16,1-1-128 0,-2 0 0 0,1-1 0 15,-2 2 832-15,-1 2 160 0,1-2 32 0,0 2 0 0,-2-5-96 0,0 3-16 16,-2 0 0-16,1 2 0 0,-1-1 64 0,-1 3 16 15,-5-3 0-15,1 0 0 0,-1 5-144 0,-3-2-16 16,-3 2-16-16,-2-1 0 0,-1 2-224 0,1 1-32 16,5 2-16-16,1 0 0 0,5-7-352 0,2 3-64 15,4-2 0-15,3 1-128 0,3-1 0 0,3 2 0 16,4-9 0-16,4 10 0 0,-1-2 0 0,3 1-224 16,3-2 64-16,4 2 16 0,2 1 144 0,0-1 0 15,-2 0 0-15,3-1-128 0,-2-4 128 0,0 4 128 16,-1 1-128-16,-1 1 176 0,1 1-176 0,0-1 0 15,-2-4 0-15,-1 1 0 0,-10-7 0 0,6 9 192 16,-2 1 0-16,-3-1 0 0,-2 1 80 0,-5 1 32 16,-2-1 0-16,-7-1 0 0,-3-1 128 0,-4-1 16 0,0 1 16 0,-2 2 0 15,-2-1-224-15,-2 0-48 0,0-3-16 0,1 1 0 16,1 1-176-16,2-5 192 0,1-2-192 0,2 0 192 31,3 0-1840-31,3-1-352 0,3 0-80 0</inkml:trace>
  <inkml:trace contextRef="#ctx0" brushRef="#br0" timeOffset="10523.713">12014 8102 21183 0,'0'0'1888'0,"0"0"-1504"0,0 0-384 0,0 0 0 0,0 0 2384 0,7 6 416 15,-7-6 80-15,7 16 0 0,-2 3-2192 0,1 3-448 16,-1-1-96-16,3 2-16 0,0 0 0 0,1 2 0 16,-2-1 0-16,3 2 0 0,2 2-128 0,-1-2 0 15,0 1 0-15,3 0 0 0,-1 1 0 0,1 0 128 16,1 3-128-16,-1-2 0 0,-4-4 0 0,-1 0 128 15,1 0-128-15,-2 0 0 0,-2-1-224 0,3-2-128 16,5-2-32-16,0-6 0 16,0-4-1376-16,3-4-288 0,-2-3-48 0,-1-2-16 0</inkml:trace>
  <inkml:trace contextRef="#ctx0" brushRef="#br0" timeOffset="10779.456">12722 7982 21183 0,'-10'3'1888'0,"0"-1"-1504"0,3 3-384 0,-1-2 0 16,-3 2 4352-16,-2 6 784 0,-5 6 176 0,-2 6 16 16,-2 7-4240-16,-2 5-864 0,-2 3-224 0,-2 4 0 15,-2 2 0-15,-3 2 144 0,-3 3-144 0,-6 0 0 16,-5 1 128-16,-1 0-128 0,0 4 0 0,-1 3 0 15,-6 5 0-15,2-4 0 0,-3-2 0 0,-6-3 0 0,-6-2-240 0,1 3-96 16,3 1-32-16,3-1 0 16,1-4-1872-16,3 0-368 15</inkml:trace>
  <inkml:trace contextRef="#ctx0" brushRef="#br1" timeOffset="15583.061">4796 9905 5519 0,'0'0'496'0,"0"0"-496"16,-3-8 0-16,-2 1 0 0,5 7 976 0,-7-5 112 16,7 5 0-16,-7-8 16 0,2 3-464 0,5 5-112 15,-8-6-16-15,8 6 0 0,-7-5-128 0,1 0-48 16,-2 1 0-16,8 4 0 0,0 0 192 0,0 0 48 16,-7-4 0-16,-2 2 0 0,2 1 0 0,7 1 0 15,-11 0 0-15,11 0 0 0,-9-1 0 0,3 0 16 16,6 1 0-16,-8-2 0 0,8 2 96 0,-8-2 16 15,2-2 0-15,6 4 0 0,0 0 96 0,-7-6 32 16,3-3 0-16,4 9 0 0,0 0-224 0,0 0-32 16,0 0-16-16,2-10 0 0,0 0-304 0,2 2-48 0,-4 8-16 0,6-8 0 15,-3-1-192-15,2 1 176 0,-5 8-176 0,8-5 160 16,-8 5-160-16,5-5 192 0,1 0-192 0,-6 5 192 16,0 0-192-16,0 0 128 0,9 0-128 0,1 2 128 15,-10-2-128-15,9 3 0 0,-1 0 0 0,-3 4 0 16,-1 3 0-16,-2 0 0 0,0 0 0 0,-1 0 0 15,-1-2 0-15,-1 2 0 0,-3-2 144 0,-1 2-144 16,1 2 176-16,-5 2-48 0,0 1 0 0,-3-2 0 16,0-4 96-16,-1-3 16 0,-1 1 0 0,0-1 0 15,4-1 96-15,-2-1 32 0,0 0 0 0,1-4 0 16,2-2 0-16,3-1 0 0,1-3 0 0,4-3 0 16,2-1-112-16,3-3-32 0,0-2 0 0,2-1 0 0,0-2-224 0,3 2 0 15,3-1 0-15,0 2 0 0,-2 1-128 0,2 1 128 16,1 2 0-16,1 2 0 0,0-1-144 0,0 2 144 15,-1 0 0-15,1 4-144 0,-2 1 144 0,-1 1 0 16,-1 6 0-16,0 0-128 0,-1 3 128 0,0 0 0 16,-2 6 0-16,-2 0 0 0,-2 2 0 0,-3 3 0 15,-3 0 0-15,-1 2 0 0,-3-1 0 0,-1 0 0 16,-2 0 0-16,-1-1 0 0,0-3 160 0,-1 1-32 16,1 0-128-16,2-5 192 0,-2-5 96 0,2-4 16 15,2-2 0-15,7 0 0 0,-7 0-48 0,7 0-16 16,-6-9 0-16,2-2 0 0,0-2-48 0,1 1 0 15,2-1 0-15,1 0 0 0,1-5-192 0,4 3 0 16,-2-1 0-16,1 1 0 0,1-1 0 0,-1 3 0 0,-1 1 0 0,2 2 0 16,2-1 0-16,-1 3 0 0,2 3 0 0,-8 5-160 15,5-4 160-15,-5 4 0 0,0 0-144 0,0 0 144 16,10 2-144-16,-10-2 144 0,8 9-192 0,-3-1 192 31,0 1-1120-31,-4 1-112 0,1 0-32 0</inkml:trace>
  <inkml:trace contextRef="#ctx0" brushRef="#br1" timeOffset="16203.808">4756 11018 15663 0,'0'0'688'0,"0"0"144"0,0 0-656 0,0 0-176 0,0 0 0 0,0 0 0 16,0 0 2288-16,0 0 416 0,0 0 96 0,0 0 16 15,0 0-2192-15,0 0-432 0,7 6-192 0,-7-6 160 0,0 0 80 16,3 12 16-16,-3 1 0 0,-1-1 0 0,-4 1-96 0,1 1-16 15,-2 2 0-15,-1 0 0 0,0 5-144 0,4 1 192 16,-6-1-192-16,2 3 192 0,-3 4-192 0,3-1 0 16,-3-3 144-16,1-3-144 0,1 0 0 0,2-1 0 15,1-1 0-15,1-1 0 16,-4-1-448-16,3-2 0 0,2-2 0 0,1 1-7536 16,-1-1-1504-16</inkml:trace>
  <inkml:trace contextRef="#ctx0" brushRef="#br1" timeOffset="16514.577">4586 11875 12895 0,'0'0'576'0,"0"0"112"0,0 0-560 0,0 0-128 0,0 0 0 0,0 0 0 15,0 0 2960-15,0 0 560 0,9 6 128 0,-2 1 0 16,2 1-2736-16,-3 0-544 0,3 0-112 0,0-1-32 16,1 0 96-16,2 2 0 0,-2 0 16 0,2 1 0 15,0 0-144-15,1 1-48 0,2 2 0 0,0-1 0 16,-3-1-144-16,1 1 0 0,-2 2 0 0,1 0 128 15,1-2-288-15,-2 1-64 0,0-2-16 0,-1 1 0 16,-3-1-1808-16,1 1-384 16,-5-2-64-16</inkml:trace>
  <inkml:trace contextRef="#ctx0" brushRef="#br1" timeOffset="16739.675">4866 11888 26719 0,'0'0'2368'0,"0"0"-1888"16,-8-2-480-16,0 2 0 0,8 0 1216 0,-7 3 128 15,7-3 48-15,-8 5 0 0,0 3-960 0,1 3-192 16,-2-1-48-16,-1 2 0 0,2 4-64 0,-1 2 0 16,-1 2-128-16,2 3 192 0,-6 1-192 0,1 3 176 0,0 1-176 0,0 3 160 15,0-2-160-15,2-2 0 0,-3 0 0 0,2-4 0 31,0-1-1328-31,1-1-240 0,-2-2-48 0</inkml:trace>
  <inkml:trace contextRef="#ctx0" brushRef="#br1" timeOffset="17267.882">3060 11086 2751 0,'0'0'128'0,"-7"-2"16"0,3-3-144 0,4 5 0 0,-7-3 0 0,7 3 0 16,0 0 4368-16,0 0 848 0,-8-1 160 0,8 1 48 16,0 0-3632-16,0 0-736 0,-2 11-144 0,-2 1-16 15,0 1-432-15,3 3-80 0,1 1 0 0,0 4-16 16,-1 3-160-16,2 1-16 0,3-2-16 0,-3 2 0 15,-2 2-176-15,1 2 0 0,-2-4 0 0,4 2 128 0,2-1-128 0,-2-1 0 16,-1 0 0-16,3-2-8192 16,-2-1-1568-16</inkml:trace>
  <inkml:trace contextRef="#ctx0" brushRef="#br1" timeOffset="17591.942">2544 12246 26031 0,'0'0'1152'0,"0"0"240"0,0 0-1120 0,0 0-272 0,0 0 0 0,0 0 0 16,4 7 0-16,-4-7 0 0,9 4 0 0,2-2 0 16,-2-5 256-16,3 0-16 0,1-2 0 0,2-2 0 15,2 0 96-15,-2-1 32 0,0-2 0 0,2-1 0 16,5 1-224-16,0 2-144 0,0 0 192 0,1 1-192 16,-3-4 0-16,1 1-176 0,0 1 0 0,-5 1 0 15,-1 2-2640-15,-4 0-544 0</inkml:trace>
  <inkml:trace contextRef="#ctx0" brushRef="#br1" timeOffset="17804.443">2995 11992 3679 0,'0'0'320'0,"0"0"-320"15,0 0 0-15,0 0 0 0,0 0 4944 0,0 0 928 16,8 1 176-16,1 3 32 0,0 3-4864 0,1 1-960 15,-2 0-256-15,3 4 0 0,3 1 0 0,-1 3 176 16,-3-1-176-16,0 0 160 0,-1 2-160 0,1 0 0 16,1 2 0-16,-1 1 128 0,-2 1-128 0,3-1-144 15,-1-3 144-15,-1 0-7744 16,-5-2-1440-16</inkml:trace>
  <inkml:trace contextRef="#ctx0" brushRef="#br1" timeOffset="17985.57">3266 11911 12895 0,'-5'7'1152'0,"-2"2"-928"0,3 4-224 0,-5 0 0 16,1 2 4384-16,-4 5 832 0,1 3 160 0,-1 5 48 16,2 2-4192-16,-3 1-832 0,-1-1-160 0,-2 1-48 15,1 1-192-15,-2-1 144 0,0-1-144 0,0-2 128 16,3-2-128-16,2-6 0 0,1-4-160 0,2-5-14608 15</inkml:trace>
  <inkml:trace contextRef="#ctx0" brushRef="#br1" timeOffset="18896.758">3062 9785 13583 0,'0'0'592'16,"0"0"144"-16,-9 5-592 0,5 1-144 0,4-6 0 0,-7 8 0 0,1 0 688 0,2 0 96 15,-4-2 32-15,3-1 0 0,5-5 16 0,-6 9 16 16,6-9 0-16,-5 6 0 0,-1-1 80 0,6-5 16 15,0 0 0-15,-6 3 0 0,-1-1-64 0,7-2-16 16,0 0 0-16,-6-3 0 0,-1-2-288 0,3-3-64 16,2 1-16-16,2-1 0 0,2-2-240 0,-1 1-32 15,1-2-16-15,2 0 0 0,3 2-208 0,-3 0 0 16,2 1 0-16,1 2 0 0,3-1 0 0,0 3 0 16,0 0 0-16,1 3 0 0,-2 3 0 0,1 2 0 15,-2 0 0-15,3 3 0 0,2 2 0 0,-7 3 0 0,-3 3 0 16,-1 3 0-16,3 0 0 0,-1 3 0 0,-3 1 192 0,-2 0-48 15,-3 0 48-15,3-2 16 0,-2-2 0 0,-2-1 0 16,-2-2 176-16,-3-2 16 0,3-1 16 0,-2-2 0 16,3-4 224-16,-3-1 32 0,2-3 16 0,7-2 0 15,-9 0-144-15,9 0-32 0,-9-4 0 0,2-3 0 16,3-3-176-16,-1-2-32 0,3-1-16 0,1-2 0 16,1-1-288-16,2-1 0 0,3 1 0 0,-1-2 0 15,4 0 0-15,-1 1 0 0,3 2 0 0,-4 4-144 16,-1 3 144-16,4 0-128 0,3 1 128 0,-4 2-128 15,-8 5 128-15,10-2-160 0,-1 3 160 0,1 2-160 16,-1 3 160-16,-2 2-160 0,-1-1 160 0,-2 3-160 0,-1 2 160 16,-3 2 0-16,-2-1 0 0,-3 0 0 15,-3 0 0-15,0-1 0 0,2-1 0 0,-3 1 0 0,-2 0 0 16,-5 1 0-16,-1-2 0 0,1-4 176 0,3-1-176 16,2-3 192-16,0-3-192 0,2-1 192 0,-2-1-48 0,5-4 0 15,-1-3 0-15,3-2 0 0,2 0 0 0,2-2 0 16,2-2 0-16,2-1 0 0,1 1-144 0,2 2 0 15,4 2 0-15,-1 0 0 16,2 0-448-16,3 0 16 0,-1 0 16 0,-1 6-15584 0</inkml:trace>
  <inkml:trace contextRef="#ctx0" brushRef="#br2" timeOffset="26364.252">4015 8329 6447 0,'-12'-7'576'0,"2"-2"-576"16,4-2 0-16,-2 1 0 0,-2 1 1600 0,1 1 224 15,-3 0 32-15,4-1 16 0,1 1-1376 0,0 1-288 16,0 3-48-16,2-3-16 0,0 1 80 0,0-1 16 16,1 2 0-16,0-3 0 0,1-3 160 0,0 2 48 15,-1 2 0-15,1 1 0 0,3 6 16 0,0 0 16 16,-5-5 0-16,5 5 0 0,0 0-96 0,0 0 0 16,-4-8-16-16,4 8 0 0,0 0-48 0,0 0 0 15,0 0 0-15,0 0 0 0,0 0 0 0,0 0 0 16,0 0 0-16,0 0 0 0,0 0-32 0,0 0-16 15,2 11 0-15,0 1 0 0,-1 1 32 0,0 3 0 0,1 1 0 0,-1 1 0 16,2-1-112-16,0 3 0 0,0 2-16 16,3 1 0-16,-2 0-16 0,1 2 0 0,-2 1 0 0,2 4 0 15,0 3 80-15,-1 1 16 0,-3 1 0 0,0 2 0 16,2 2-32-16,-2 0 0 0,0 0 0 0,-1-1 0 16,-2 1-64-16,-1 1-16 0,6-1 0 0,-3 2 0 15,-3 1 0-15,3-1 0 0,-1-3 0 0,1 4 0 16,-1 4-144-16,0-1 192 0,0-2-192 0,1-4 192 15,-1 2-192-15,0 1 160 0,0 0-160 0,2 0 160 16,-1-1-160-16,-1 2 128 0,0-2-128 0,-1 1 128 16,1-1-128-16,-1-3 160 0,-1-2-160 0,0 2 160 0,-2-3-16 0,2 3 0 15,-2 2 0-15,2-1 0 0,-1-1 96 0,0-1 16 16,0 1 0-16,0-2 0 0,-2 0-64 0,4-1 0 16,2-1 0-16,0-2 0 0,-4-3-64 15,2 1 0-15,2 0-128 0,-1 0 192 0,-1 1-192 0,0 1 144 16,-1 1-144-16,2 0 128 0,-2 0-128 0,1-1 128 15,0 0-128-15,-1-3 128 0,-2-3 32 0,2 3 0 16,0-4 0-16,0 0 0 0,2-1 16 0,-1 2 0 16,0-1 0-16,1 2 0 0,1-1-16 0,0 0 0 15,-1 2 0-15,-1-3 0 0,0 0-160 0,2 2 192 16,2-5-192-16,0 1 192 0,-1-1-64 0,0 1 0 0,1-1 0 16,-1 1 0-16,-1-1-128 0,1 0 128 0,2 0-128 0,-1 1 128 15,-2 2-128-15,-1 2 0 0,-3-3 144 16,4-1-144-16,1 5 0 0,3-2 0 0,-2 1 0 15,0 2 128-15,-1-5-128 0,-1 2 0 0,0-2 128 16,1 0-128-16,2 2 0 0,-2-1 0 0,-2-2 0 0,3 0 0 16,0-1 0-16,0 0 0 0,-1 0 0 0,3 2 128 15,-3 0-128-15,2 3 0 0,0 0 0 0,-1-1 0 16,-2-1 0-16,2 0 0 0,0 2 0 0,0 0 0 16,-2-2 0-16,1 0 128 0,-1 0-128 0,1 0 0 15,0-2 0-15,-1 2 0 0,1 0 0 0,0-2 0 16,-1 0 0-16,0 0 0 0,-1 1 0 0,2 1 0 15,2-2 0-15,-3 3 0 0,0 0 0 0,1 1 0 0,1-2 0 16,-2 0 0-16,-3 0 0 0,3 2 0 0,1-3 0 0,1 0 144 16,-2-3-144-16,-1 1 0 0,3 0 0 15,-1 0 0-15,-1 1 0 0,-1 0 0 0,1 0 0 0,3 1 0 16,-2-2 0-16,-1-2 0 0,-3 4 0 0,1-2 0 16,-1-4 0-16,2 2 0 0,-1 1 0 0,1-2 0 15,0-2 0-15,-1-1 0 0,-1-2 0 0,1-1 0 16,-1 0 128-16,1-3-128 0,0-3 0 0,2-7 0 15,-1 6 0-15,1-6 0 0,0 0 0 0,0 0 0 16,0 0 0-16,0 0 0 0,0 0 0 0,0 0 0 16,0 0 0-16,0 0 0 0,-8-3 0 0,8 3 0 15,-8-5 0-15,8 5 0 0,-5-10 0 0,2-3 0 16,0-4 0-16,-1 2 0 0,-4-1 128 0,2-2-128 16,2-8 0-16,0 2 0 0,1 2 0 0,1-3 0 15,-1-5 0-15,2 1 0 0,-1-1 0 0,2-2 0 16,-1 0 0-16,1-3 0 0,1-2 0 0,0 0 0 0,1-2 0 0,1-3-144 15,1-5 144-15,1 0 0 0,-1 1 0 16,0-1 0-16,1-1 0 0,-2 0 0 0,-1-1 0 0,0-3 0 16,-1-2 0-16,2 0 0 0,-1-3 0 0,0 2 0 15,0 2 0-15,-1-1 0 0,4-2 0 0,-1-1 0 16,2-3 0-16,-1 3 0 0,1 0 0 0,1 3 0 16,3 4 0-16,-1 1 0 0,-2-1 0 0,1 2 0 15,3-1 0-15,-4 3 0 0,0 0 0 0,-2 2 0 16,2 0 0-16,0 2 0 0,-1 3 0 0,-1-1 0 15,-2 0 0-15,-1-2 0 0,1 0 0 0,-1 0 0 16,0 0 0-16,2 1 128 0,-3-2-128 0,-2 1 0 0,-1-1 0 0,2 1 0 16,3 1 0-16,-2 2 128 0,0-1-128 0,1 1 0 15,-1-3 0-15,3 6 0 0,-1 3 0 0,1 1 0 16,1-1 0-16,-2 1 0 0,-2 3 0 16,-1-1 0-16,-1 0 0 0,-1-1 0 0,-1-2 0 15,0 0 0-15,-2 0 0 0,3 0 0 0,2-1 0 0,-1-3 0 16,-5 2 0-16,4 2 0 0,1 0 0 0,-3 1 0 15,3 0 0-15,-1 0 0 0,0 4 0 0,2 0 0 16,3 3 0-16,-2 0 0 0,-2-3 0 0,0 1 0 16,2-2 0-16,-2 4 0 0,-2 2 0 0,0-1 0 15,-3-4 0-15,3 1 0 0,-1-2 0 0,1 0 0 16,1 2 0-16,-4-3 0 0,0 2-176 0,3-1 176 16,-2 0-208-16,2-3 80 0,1-1-96 0,-1 2-16 15,1 0 0-15,-1 2 0 0,1 1 0 0,0 2 0 0,-1 1 0 16,1 1 0-16,1 0 112 0,0 2 128 0,1 0-208 0,-1 1 80 15,-2 0 128-15,3 1 0 0,3 0 0 16,-3 0 0-16,-1-1 0 0,1 3 0 0,1 0 0 16,0-2-128-16,-1 2 128 0,1 0 0 0,0 0 0 0,0 5-128 15,1 4 128-15,0 1 0 0,-2-1 0 0,1 1 0 16,1-1 0-16,1 4 0 0,-3 5 0 0,0 0 0 16,0-6 0-16,0 6 0 0,0 0 0 0,0 0-128 15,0 0 128-15,0 0-160 0,0 0 160 0,0 0-160 16,0 0-16-16,0 0 0 0,0 0 0 0,0 0 0 15,0 0 0-15,2 12 0 0,2 1 0 0,-2-1 0 16,-2-1 176-16,0 3 0 0,1 1 0 0,0 4-128 16,1 1 128-16,3 1 0 0,-3 3 0 0,1 2 0 15,2 3 0-15,-1 2 0 0,-2 2 0 0,1 5 0 16,1 4 0-16,-1 4 0 0,0 0 0 0,0 5 0 0,2 2 0 0,-2 0 0 16,-3 3 0-16,0 0 0 0,3 2 0 0,-1 3 0 15,-2 0 0-15,2 3 0 0,1 1 0 0,1 4 0 16,-1 3 0-16,0-2 0 0,-1-2 0 0,-2 0 0 15,-1-2 0-15,0 1 0 0,1 1 0 0,-2 0 0 16,0 0 0-16,-3-2 128 0,0-1-128 0,0-2 0 16,4-3 0-16,0-1 0 0,-1-2 0 0,0-1 0 15,1 0 0-15,0-3 0 0,1-3 0 0,-1 0 0 16,-2-2 0-16,1 0 0 0,4-1 0 0,-4 0 128 16,-2-1-128-16,3 2 0 0,0 0 0 0,-1-1 0 15,0 0 0-15,0-2 0 0,-5-1 0 0,3 1 0 0,2-2 0 0,1 0 128 16,-1-2-128-16,-2 1 0 0,3-3 0 15,1-1 128-15,0-1-128 0,1-1 0 0,-1 0 0 0,-1-2 0 16,-1-2 0-16,1 0 0 0,1 0 0 0,0 0 0 16,-1 0 0-16,0-1 128 0,0-1-128 15,-2 0 0-15,1-1 128 0,-1-1-128 0,1 1 160 0,1-1-160 16,-1 0 208-16,1 1-48 0,-1-4-16 0,1 0 0 16,0 0-16-16,-3 1-128 0,0-2 192 0,2 0-64 15,0 0-128-15,1 1 128 0,-1 0-128 0,0 1 128 16,-3-2-128-16,2 3 0 0,-1-1 0 0,1 1 0 15,0-3 0-15,1 1 128 0,-1 0-128 0,2 1 0 16,-1 0 0-16,0 1 0 0,-1-1 128 0,-1 1-128 16,3 1 0-16,0 1 0 0,0-1 0 0,-1 1 0 15,1-2 0-15,0 0 128 0,-2-5-128 0,2 1 0 0,0-3 128 16,-1-3-128-16,-1 2 0 0,3-4 128 0,0 1-128 16,0 0 0-16,0 0 0 0,0-1 0 0,-1-3 0 0,2 0 0 15,1 0 128-15,-2 0-128 0,-1-1 0 0,0 0 0 16,1-4 144-16,-1 0-144 0,-1-1 0 0,-1 2 0 15,1-2 0-15,2-6 128 0,0 0-128 0,0 0 0 16,0 0 0-16,0 0 128 0,0 0-128 0,0 0 0 16,0 0 0-16,0 0 128 0,0 0-128 0,0 0 0 15,-1-9 0-15,1 0 128 0,-1-2-128 0,-1-1 0 16,-2-3 0-16,3 2 0 0,2-3 0 0,1-1 144 16,-2 0-144-16,0-4 0 0,0-2 128 0,0-2-128 15,2 0 0-15,-2-4 0 0,0-4 0 0,0 0 128 16,0 0-128-16,0-1 0 0,-2 1 144 0,1-1-144 15,0-2 0-15,1 2 144 0,1-2-144 0,0-1 0 0,-1 0 0 0,2-2 0 16,-2-2 0-16,0-1 0 0,-3 1 128 0,2 0-128 16,1 1 0-16,0 0 0 0,-2-1 0 0,0 0 0 15,-1-1 0-15,0-3 0 0,-1 0 0 0,3-1 0 16,2 0 0-16,2 4 0 0,-3 2 0 0,2 0 0 16,0 3 0-16,0-2 0 0,1 0 0 0,0-2 0 15,2-3 0-15,-2 0 0 0,1-1 0 0,0-1 0 16,0 2 0-16,-2-1 0 0,1-2 0 0,-1 2 0 15,-3 0 0-15,1-3 0 0,0-3 0 0,0-1 0 16,0 0 0-16,2 1 0 0,-1 2 0 0,2 2 0 16,2 3 0-16,-1 0 0 0,2 0 0 0,0 0 0 15,-1 0 0-15,-1 0 0 0,1 1 0 0,-2 3 0 0,-1-2 0 16,0 1 0-16,0 3 0 0,-1-3 0 0,-2-1 0 0,2 0 0 16,2-2 0-16,-3-1 128 0,-2-3-128 0,0 0 0 15,-1-1 0-15,-1 2 0 0,-2 1 0 0,3-1 0 16,2 0 0-16,-2 3 0 0,-1 2 0 0,0 1 0 15,-2 1 0-15,3 1 0 0,1 2 0 0,1 4 0 16,-4 0 0-16,2-2 0 0,0 0 0 0,-1-2 0 16,-2 3 0-16,0-2 0 0,2-4 0 0,-3 1 0 15,1-3 0-15,-1 4 0 0,-1 2 0 0,4 1 0 16,-2 0 128-16,4-3-128 0,-2 1 0 0,3 0 0 16,1-1 0-16,0 4 0 0,-1-1 0 0,-1 2 0 15,2 1 0-15,0 1 0 0,-2 1 0 0,0 4 0 16,-1 0 0-16,-1 5 0 0,2 0 0 0,-2 2 0 0,-1 2 0 0,-1 0 0 15,-2-2 0-15,2 3 0 0,-1-1 0 0,3-1 0 16,0-3 0-16,1 3 0 0,-3-2 0 0,3 2 0 16,1 1 0-16,0 2 0 0,1-2 0 0,0 1 0 15,1-1 0-15,1 0 0 0,2 0-144 0,-1 5 144 16,-3 2 0-16,1 1 0 0,0-1 0 0,0 3 0 16,2 0 0-16,-2-2 0 0,-1 1 0 0,1 8 0 15,0 0 0-15,0 0 0 0,0 0 0 0,0 0 0 16,0 0-144-16,0 0 144 0,0 0 0 0,0 0-144 15,0 0 144-15,0 0-208 0,0 0 80 0,1 12 128 16,1 0-224-16,1 1 80 0,-1 0 16 0,0 3 0 16,-1 2 128-16,4 5-128 0,-2 3 128 0,1 1-128 15,0 1 128-15,1 0 0 0,2 4 0 0,-4 3 0 16,1 5 0-16,1 1-160 0,0 3 160 0,0 3 0 0,-1 2 0 16,3 3-128-16,-2 1 128 0,4 3 0 0,-4 2 0 15,2 6 0-15,0 1 0 0,-2 3 0 0,2-2 0 0,-2 1 0 16,3-4 0-16,0 0 0 0,-2-2 0 0,1 0 0 15,-3-3 0-15,2 1 0 0,0-2 0 0,1-1 0 16,1-2 0-16,-2 0 0 0,2-2 0 0,-3 3 0 16,3-3 0-16,-5 2 0 0,1 0 0 0,-1 0 0 15,3-1 0-15,-4-2 0 0,0-1 0 0,1-2 128 16,2 4-128-16,-1-3 0 0,-3 0 0 0,0-2 0 16,4 0 0-16,-2 0 0 0,-1-2 0 0,0 0 0 15,-2 0 0-15,1-1 0 0,-1 0 128 0,2 1-128 16,-2-2 0-16,0-1 0 0,-2-5 0 0,1 3 128 15,-1-3-128-15,1 3 0 0,1-3 0 0,-1 4 0 0,0 2 0 16,0 1 0-16,-1-1 128 0,-1 1-128 16,1 0 0-16,-3-1 0 0,-2-4 144 0,2 4-144 0,-3 0 128 15,2 0-128-15,-2 2 192 0,0 0-64 0,-4 1 0 0,3 2 0 16,1 0 16-16,-1 1 0 0,1-1 0 16,-3 2 0-16,2-1-144 0,-1 4 160 0,0 2-160 15,2-3 160-15,0 0-160 0,0-2 0 0,-3-1 144 0,1-3-144 16,2-1-160-16,1 0-96 0,0 1-32 0,6-5-10144 15,1-3-2016-15</inkml:trace>
  <inkml:trace contextRef="#ctx0" brushRef="#br2" timeOffset="29223.884">10907 7189 14735 0,'0'0'640'0,"0"0"160"0,0 0-640 0,7 4-160 0,1-1 0 0,-1 2 0 15,-7-5 448-15,10 0 48 0,-10 0 16 0,10-1 0 16,0-3 32-16,-10 4 16 0,0 0 0 0,9-3 0 15,-3-3-192-15,-6 6-48 0,0 0 0 0,0 0 0 16,6-11-144-16,-2 3-48 0,-4 8 0 0,-1-9 0 16,-5-3 32-16,1-1 0 0,1-1 0 0,-5 2 0 15,-1 5 16-15,0-4 0 0,-2-3 0 0,-1 1 0 16,-3 3 464-16,1-2 112 0,-1-1 16 0,0-1 0 16,-3-1 128-16,1 2 48 0,-6-1 0 0,2 0 0 15,-3-1-352-15,-1 1-64 0,-2 0-16 0,-5-1 0 16,-1 1-192-16,-3 0-64 0,-6-1 0 0,1 2 0 0,1 1-256 0,-3 0 160 15,-5 2-160-15,-2 1 128 0,2 2-128 16,-4 2 0-16,-4 3 0 0,1 0 0 16,1-4 0-16,-3 5 0 0,-2 2-144 0,3 2 144 15,-1 0 0-15,2-1 0 0,0 4 0 0,-3 1 0 0,-1 0 0 16,2 2 0-16,2-1 0 0,-1 5 0 0,4 0-128 0,-1 2 128 16,1 2 0-16,-1 1 0 0,3 2 0 0,-1 2-128 15,0 2 128-15,3 2 0 0,3-1 0 0,2-1 0 16,1-1-128-16,3 3 128 0,-2 2 0 0,3 4 0 15,0 0 0-15,4 0 0 0,0-1 0 0,4 2 0 16,5 1 0-16,1 0 0 0,6 1-128 0,3 0 128 16,3-3 0-16,4 1 0 0,5 1 0 0,3-1-128 15,4-1 128-15,4 0 0 0,3-1 0 0,4 1 0 16,1 1 0-16,3 1 0 0,1 1 0 0,-1 1 0 0,4 1 0 16,5-2 0-16,2-1 0 0,2-1 128 0,-1-3-128 0,1 3 0 15,1 2 0-15,-1 1 128 0,1-1-128 0,5 1 0 16,3-2 128-16,3-1-128 0,-3-5 0 0,5 0 0 15,2-2 0-15,2-3 0 0,1-3 0 0,-2-1 0 16,0-5 144-16,5-1-144 0,3 2 128 0,2-6-128 16,-2 1 256-16,3-3-16 0,-1-3-16 0,1 0 0 15,-3-3 32-15,3-2 0 0,1-3 0 0,5-4 0 16,4-6-64-16,-5-2 0 0,-3-4 0 0,1-4 0 16,0-5-64-16,1-4 0 0,-2-4-128 0,2-1 192 15,0 1-192-15,-3-3 0 0,-4 2 0 0,2-4 0 16,-2-2 0-16,-2 0 0 0,1-2 0 0,-4-4-160 15,-1-3 160-15,-5-2 0 0,-4-3 0 0,-4 3 0 0,-5-1 0 16,-2 1 128-16,-4-3-128 0,-4 1 176 0,-3 3 208 0,-7 0 64 16,-3-1 0-16,-6 3 0 0,-4 3 224 0,-4 4 48 15,-3 8 16-15,-6 1 0 0,-3-2-352 0,-5 3-80 16,-6 5-16-16,-5 2 0 0,-6 5-288 0,-9 2-144 16,-7 4 16-16,-6 3 0 15,-6 6-400-15,-5 3-80 0,-4 4-16 16,-7 2-10352-16,-6 5-2080 0</inkml:trace>
  <inkml:trace contextRef="#ctx0" brushRef="#br3" timeOffset="34291.912">4410 9701 4607 0,'0'0'400'0,"0"0"-400"16,0 0 0-16,0 0 0 0,0 0 2384 0,0 0 400 16,0 0 80-16,0 0 16 0,0 0-1776 0,0 0-336 15,-7 4-80-15,1 2-16 0,0 1-352 0,-1 2-80 16,-2 2-16-16,-1 2 0 0,-1-4-64 0,-2 5-16 16,-1 1 0-16,-1 3 0 0,-1-1 0 0,1 2 0 15,-3-1 0-15,1 4 0 0,0 3 48 0,-1-2 16 16,1-4 0-16,0 0 0 0,-3 0 48 0,2 0 16 15,-1-2 0-15,0 3 0 0,3-1-272 0,-3 1 128 16,-3-4-128-16,4 1 0 0,4-1 0 0,2 0 0 16,2-3 0-16,-1-1 0 0,2-1 0 0,3-1-304 15,4-2 48-15,2-8-5856 16,0 0-1168-16</inkml:trace>
  <inkml:trace contextRef="#ctx0" brushRef="#br3" timeOffset="34601.505">4528 9994 9215 0,'0'0'816'0,"0"0"-656"0,-3 7-160 0,3-7 0 16,-2 10 1344-16,-1 1 256 0,0-1 32 0,-2 3 16 15,0-1-960-15,-1 2-192 0,-5 0-48 0,1 1 0 16,1 3-160-16,-4 2-32 0,-3 0-16 0,0 0 0 0,-5 4-48 0,1-1 0 16,-2 0 0-16,0 2 0 15,-2 3 64-15,1 1 0 0,1 3 0 0,-2 0 0 0,-2-2-64 0,-1-4 0 16,-1 1 0-16,3-1 0 0,2 0-192 0,-1-1 128 16,-3-3-128-16,5-3 0 0,8 1 128 0,0-1-128 15,-1 0 0-15,4-6 0 0,3-3-144 0,2-2-128 16,4-1-32-16</inkml:trace>
  <inkml:trace contextRef="#ctx0" brushRef="#br3" timeOffset="34864.617">4559 10361 12431 0,'0'0'544'0,"0"0"128"0,0 0-544 0,0 0-128 0,-2 10 0 0,-5 1 0 16,-2 3 736-16,-1 2 112 0,-3 1 32 0,-2 3 0 16,-1 1-304-16,0 1-64 0,-6 3-16 0,1 1 0 15,2 0-80-15,-3-1-16 0,-1-1 0 0,0 4 0 16,0 2-32-16,-1-1-16 0,1 1 0 0,-3 0 0 16,1-1-160-16,1 0-16 0,1-3-16 0,1-1 0 15,2-2-160-15,0 0 0 0,5 1 0 0,-1-3 128 16,1-5-368-16,2-1-80 0,0-4 0 0,3 0-5632 15,6-2-1136-15</inkml:trace>
  <inkml:trace contextRef="#ctx0" brushRef="#br3" timeOffset="35105.763">4843 10565 18591 0,'-10'11'832'0,"3"-2"160"0,-4 4-800 0,0 0-192 15,-2 1 0-15,-2 5 0 0,-3 5 416 0,-2 1 32 16,0 3 16-16,-5 1 0 0,0 0-176 0,-1 3-32 0,-3 0-16 0,0 0 0 16,1-1-240-16,-1-1 144 0,-1 0-144 15,5-2 128-15,-1-3-128 0,1-3 0 0,1-3 0 0,5-3-6272 16,4-2-1344-16</inkml:trace>
  <inkml:trace contextRef="#ctx0" brushRef="#br3" timeOffset="35344.216">4926 10708 17503 0,'0'0'1552'16,"-4"12"-1232"-16,-5-1-320 0,1 4 0 0,2 3 560 0,-3 4 48 15,-1 4 16-15,-2 0 0 0,-2-4-336 16,-1 4-64-16,-1 3-16 0,-1-3 0 0,2-1-208 0,-3-1 128 16,0 0-128-16,-1 0 0 0,0-4 0 0,-1-1 0 15,1-2 0-15,1-1-6080 16,5 0-1248-16</inkml:trace>
  <inkml:trace contextRef="#ctx0" brushRef="#br3" timeOffset="35522.857">4981 10943 17503 0,'-12'9'1552'0,"8"-3"-1232"0,-4 3-320 0,3 2 0 15,-1 1 176-15,1 4-32 0,0-1 0 16,-3 2 0-16,2 0-144 0,-1 0 0 0</inkml:trace>
  <inkml:trace contextRef="#ctx0" brushRef="#br3" timeOffset="35997.478">6009 11353 8287 0,'-7'-4'736'0,"-3"-1"-592"0,1 3-144 0,3 1 0 15,6 1 3072-15,-7 3 576 0,-2 2 112 0,3 3 16 16,-1 1-2800-16,1 6-560 0,-7 1-112 0,1 2-32 16,-2 1-272-16,1 1 0 0,2 2 0 0,-3 2 0 15,-2-2 0-15,1 1 0 0,0-1 0 0,1 0 0 16,0 1 0-16,0-1 0 0,0 1 0 0,3-2 0 15,3 1-1344-15,1-8-384 16,1-5-80-16</inkml:trace>
  <inkml:trace contextRef="#ctx0" brushRef="#br3" timeOffset="36192.143">6231 11327 11967 0,'0'11'1072'0,"0"-11"-864"0,3 9-208 0,-3-1 0 0,-3 3 1568 0,1 3 272 0,-3 1 48 0,1 4 16 0,-5 1-880 0,0 2-192 16,-4 3-16-16,-2 1-16 0,-1 3-384 0,0 1-80 15,-4-2-16-15,1 5 0 0,1 0-320 0,0-1 144 16,1-3-144-16,3-3 0 16,2-2-224-16,3-2-160 0,3-2-16 0</inkml:trace>
  <inkml:trace contextRef="#ctx0" brushRef="#br3" timeOffset="36429.81">6500 11489 21183 0,'-21'13'944'0,"8"0"192"0,-5 3-912 0,0 5-224 0,0 2 0 0,-1 4 0 15,-1 1 400-15,-2 4 48 0,3 5 0 0,-1-2 0 16,-4-1-16-16,2-1 0 0,-4 0 0 0,5 0 0 16,0-2-432-16,3-3 0 0,2-5 0 0,3-2-176 15,3-3-1200-15,1-4-240 0,4-4-48 16</inkml:trace>
  <inkml:trace contextRef="#ctx0" brushRef="#br3" timeOffset="36613.307">6846 11467 12895 0,'0'0'576'0,"0"12"112"0,-2-1-560 0,-2 4-128 16,-2 3 0-16,-4 3 0 0,-2 2 944 0,-3 3 144 16,-1 0 48-16,-2 3 0 0,-3 2-624 0,-1 1-112 15,1 2-16-15,-1-2-16 0,5-3-208 0,0 0-32 0,3-3-128 16,1-2 192-16,3-1-192 0,0-7-256 0</inkml:trace>
  <inkml:trace contextRef="#ctx0" brushRef="#br3" timeOffset="36802.396">7321 11387 25791 0,'0'0'1152'0,"-3"12"224"16,-1 6-1104-16,0 1-272 0,-2 3 0 0,0 2 0 16,-3 2 256-16,0 3-16 0,0 1 0 0,-4 4 0 15,-1 4-64-15,1 2-16 0,1 2 0 0,-3-3 0 0</inkml:trace>
  <inkml:trace contextRef="#ctx0" brushRef="#br4" timeOffset="40306.015">3376 9642 21071 0,'0'0'928'0,"0"0"208"0,0 0-912 0,0 0-224 0,0 0 0 0,0 0 0 15,0 0 272-15,0 0 16 0,0 0 0 0,0 0 0 16,1 10-288-16,3 1 0 0,2 0 128 0,1 1-128 15,3 0 160-15,2 1-32 0,3 1 0 0,5 3 0 0,1-1-128 0,3 0 160 16,-3-1-160-16,6 3 160 0,-1 0-160 0,1 3 0 16,0 0 144-16,-1-1-144 0,-2-4 0 0,1 0 0 15,-4 1 0-15,-2 0 0 16,2-3-752-16,-3-2-112 0,-2-3-32 0</inkml:trace>
  <inkml:trace contextRef="#ctx0" brushRef="#br4" timeOffset="40654.99">3156 10131 28559 0,'-11'-2'2544'0,"1"0"-2032"0,2 0-512 0,8 2 0 32,0 0-240-32,0 0-144 0,-6-3-16 0,6 3-16 0,0 0 544 0,0 0 96 0,7 9 32 0,2 0 0 15,2-1-256-15,2 2 0 0,3 1 0 0,2-2 0 16,-1 1 0-16,5 1 176 0,-1 0-32 0,4 0 0 16,-2 0 0-16,2 0 0 0,0-1 0 0,2 1 0 15,-1 5-144-15,2-4 0 0,-4-1 144 0,1 1-144 16,3 2 0-16,-5 2 0 0,0-2 0 0,-3-2 128 15,-1-2-128-15,0 1 128 0,-1 2-128 0,-1-1 128 16,-4 0-128-16,0-1-192 0,-2-1 64 0,-2 1 0 16,-3 2-1504-1,-1 1-288-15,0-6-64 0</inkml:trace>
  <inkml:trace contextRef="#ctx0" brushRef="#br4" timeOffset="40960.272">2987 10306 21183 0,'-10'-1'944'0,"10"1"192"0,0 0-912 0,0 0-224 0,0 0 0 0,0 0 0 15,2 12 2240-15,4 2 416 0,0 4 80 0,5 2 16 16,5 1-2240-16,0 0-512 0,2-3 0 15,3 2 0-15,2 1 0 0,3 1 0 0,2 0 0 0,0 1 0 16,3 0 0-16,-1 1 0 0,0 1 0 0,-1-2 0 16,0 0 0-16,-2 0 0 0,1 0 0 0,0-1 0 15,1-1 0-15,-1 0 0 0,0-3 0 0,-6 0 0 32,-3-3-416-32,0-1-64 0,0-3-16 0,-2 0 0 15,-1 0-1408-15,1-1-272 0,-2-3-64 0,-2-2-16 0</inkml:trace>
  <inkml:trace contextRef="#ctx0" brushRef="#br4" timeOffset="42531.904">3707 9430 26079 0,'-8'-7'1152'0,"1"3"256"0,3 1-1136 0,4 3-272 0,-5-4 0 15,5 4 0-15,0 0 128 0,-6 3-128 0,-2 0 144 0,1 3-144 16,1 0 0-16,1 1 128 0,2 4-128 0,0 2 0 16,-1 3 0-16,2 1 0 0,0 1 0 0,-2 4 0 15,1 2 0-15,0 0 144 0,1-1-144 0,1 2 128 16,1 0-128-16,1-1 0 0,1 1-160 0,3 1 160 16,-1-2 0-16,-1 2 0 0,1 1 0 0,1-1 0 15,2-3 128-15,0 0-128 0,0-1 0 0,-3-2 0 16,2-3 0-16,0-2 0 0,-1-1 0 0,-1-3 0 15,1-4 0-15,-5-7 128 0,0 0-128 0,0 0 160 16,0 0 288-16,0 0 48 0,0 0 16 0,-7-5 0 16,-2-4 192-16,-2 0 64 0,-3-4 0 0,-1-1 0 15,-2 1-592-15,1-2-176 0,0-3 0 0,1 2 0 16,-5 0 128-16,-1 1-128 0,-2-1 0 0,-1 2 0 0,0 1 192 16,0-1-32-16,2 3 0 0,5 1 0 0,1 2 32 0,4 3 0 15,1 0 0-15,4 3 0 0,-2 2-192 0,9 0 160 16,0 0-160-16,-6 5 160 0,6-5-160 0,-1 13 0 15,3-2-160-15,3 1 160 0,3-2-160 0,-1 1 160 16,4-2-160-16,2 4 160 0,3 0-128 0,0 0 128 16,1-2 0-16,2 3-144 0,0 2 144 15,3-1 0-15,-2 0 0 0,-1-1 0 0,-3 0 0 0,-1 0-128 16,-3 2 128-16,2-1 0 0,1 0 0 0,0 0 0 16,-5-3 0-16,-4 1 0 0,-1 0 0 0,-3 2 0 15,0-4 0-15,1 1 0 0,-2 1 0 0,-2-1 128 16,-2-3-128-16,-1-2 128 0,-2 0-128 0,0 0 144 0,-2-1-144 0,-1-1 160 15,-1-2 144-15,-1-3 16 0,2 1 16 0,-2-1 0 16,-4-1-16-16,0-3-16 0,-1-4 0 0,1-1 0 16,-1-1-144-16,-1-1-32 0,-2-2 0 0,1 0 0 15,-1-2-128-15,2 2 0 0,2-1 0 0,3 4 0 16,-2-2 0-16,6 2 0 0,-2 0 0 0,4 2 0 16,0 3 0-16,1 1 0 0,5 4 0 0,0 0 0 15,0 0 0-15,0 0-144 0,0 12 144 0,4 2 0 16,2 2-256-16,2 3 48 0,3 0 16 0,2 2 0 15,-1 1 192-15,2 2-176 0,2 1 176 0,0 3-160 16,0-2 160-16,1 6 0 0,0-1 0 0,-1 1 0 16,-1 0 0-16,-1-3 0 0,-3-1 0 0,-1-5 0 15,-5-2 0-15,2-2 0 0,-3-3 0 0,1-3 0 0,-1-3 128 16,-3-1-128-16,-1-9 160 0,0 0-160 0,0 8 288 0,0-8-32 16,-10 3-16-16,0-1 0 0,-1-2-16 15,-3-1 0-15,-3-1 0 0,-3-3 0 0,0-1-224 16,0-1 176-16,-2 0-176 0,-1-1 160 0,-2 0-160 0,1-1 0 15,-4-1 144-15,1 4-144 0,-4 0 0 0,-2 4 144 16,0 1-144-16,1 3 0 0,1 4 0 0,4 3 0 16,1 2 0-16,4 1-192 0,2 0 192 0,4 3 0 15,3 1 0-15,1-1-144 0,3-2 144 0,3-2-128 16,3-1 128-16,3 0-128 0,3 1 128 0,3-2-208 16,-6-9 80-16,12 5 128 0,1 0-224 0,4-2 80 15,1-3 16-15,4-1 0 0,-2-1 128 0,2-2 0 16,2 0 0-16,2 0-128 0,-5-2 128 0,2 1 0 0,0-2 0 0,-2 1 0 15,-4 2 0-15,1 1 0 0,-5-1 0 0,0 3 0 16,-1 2 0-16,-1 2 0 0,-1 1 0 0,-1 3 0 16,-1 1 0-16,-2 2 0 0,0 2 0 0,-1 2 0 15,-4 0 0-15,2 1 0 0,-3 1 0 0,-3 0 0 16,-1 0 0-16,-1-3 0 0,-1-2 0 0,-1 0 0 16,-1 0 0-16,-2-2 128 0,0 1-128 0,-1-5 176 15,-5-2-48-15,1 0-128 0,-1 0 192 0,-1-3-64 16,-2-2-128-16,2-2 160 0,-3 0-160 0,3 2 160 15,2 0-160-15,1-2 0 0,-2 0 144 0,4-2-144 16,5 3 0-16,7 3 0 0,-7-2 0 0,7 2 0 16,0 0 0-16,0 0 0 0,0 0 0 0,7 6-128 0,-2 1-48 15,5 2 0-15,2 1 0 0,3 1 0 0,4 0 176 0,-1 1-128 16,0 2 128-16,1 2-128 0,0-1 128 0,0-1 0 16,-4 2 0-16,0-4 0 0,1-1 0 0,-3-1 0 15,-1 0 0-15,-2-3 0 0,-5-1 0 0,-5-6 0 16,0 0 0-16,0 0 0 0,0 0 0 0,0 0 128 15,0 0-128-15,0 0 176 0,-6 5 32 0,-4-1 16 16,-2-3 0-16,-1-2 0 0,-3-3-64 0,-2 2-16 16,-2 0 0-16,-1-1 0 0,-7 1-144 0,1-1 192 15,-3-1-192-15,0-1 192 0,2 2-192 0,0 0 0 16,1-2 144-16,2 2-144 0,3 0 0 0,4 3 0 16,3 0 0-16,1 4 0 0,4 1 0 0,4 0 0 15,3 2-128-15,0 3 128 0,6-1-208 0,-1 2 32 16,3-1 16-16,5 4 0 0,6-1-64 0,1 1-16 15,3-1 0-15,4 2 0 0,1 0 48 0,2 1 16 0,-1 3 0 0,4 1 0 16,2-2 176-16,0 0-128 0,-1 1 128 0,-2-1-128 16,-3-3 128-16,-1 1 0 0,-3 2 0 0,-1-1 0 15,-3-2 0-15,0-1 0 0,-1-2 0 0,-3 0 0 16,-3-3 0-16,-1 0 0 0,-1 0 128 16,-3 0-128-16,0-1 0 0,-6-8 0 0,0 0 0 0,0 0 0 15,2 8 0-15,-2-8 0 0,0 0 160 0,0 0-160 16,-3 7 240-16,3-7-48 0,-9 2-16 0,1-2 0 15,-3-2-176-15,0 1 192 0,-1-7-192 0,0 0 192 16,1-5-464-16,1 1-96 0,1 1-16 0,4 3 0 16,5 8-2752-1,0 0-576-15</inkml:trace>
  <inkml:trace contextRef="#ctx0" brushRef="#br4" timeOffset="43950.517">2065 11419 7359 0,'0'0'656'0,"-6"4"-528"0,-3-2-128 16,9-2 0-16,0 0 3328 0,-6 10 640 15,1 1 128-15,3 2 32 0,2 3-3360 0,2 4-768 16,2 2 0-16,-2 1 0 0,1 3 0 0,1 2 0 0,3 3 0 0,0 1 0 16,1 1 160-16,0 1 32 0,2-1 0 0,-3 0 0 15,-1-1 192-15,-2-4 32 0,1-3 16 0,0-2 0 16,-2-1 96-16,0-5 32 0,-1-5 0 0,-2-2 0 16,-1-3 144-16,1-7 16 0,0 0 16 0,0 0 0 15,0 0 64-15,0 0 16 0,-11 0 0 0,1-1 0 16,-2-5-208-16,1-2-32 0,-3-5-16 0,2 2 0 15,-1 2-304-15,-1-6-48 0,1 0-16 0,-1-2 0 16,2 2-192-16,-1-2 176 0,0 0-176 0,-1-1 160 16,-2-2-160-16,3 3 0 0,2-2 0 0,1 5 128 15,-1 5-128-15,1 1 0 0,3 2 0 0,-1 4 0 16,8 2 0-16,-7 5 0 0,2 2 0 0,0 6 0 16,1 4 0-16,2 5 0 0,2 6 0 0,0-1 0 0,0 1-128 0,0 1 128 15,0 1 0-15,1 1 0 0,-1 0 0 0,2-2 0 16,0-3 0-16,0 0 0 0,0 0 0 15,0-3 0-15,1-7 0 0,-2-3 0 0,-1-2 0 0,1-2 0 16,-1-9 0-16,0 0 128 0,0 0-128 0,0 0 192 16,0 0-192-16,2-9 192 0,2-5 176 15,-1-3 32-15,-1-4 16 0,2-2 0 0,-3-3-224 0,-1 1-32 16,0-1-16-16,-1-3 0 0,-3 1-144 0,1-3 0 16,-3-5 144-16,0 0-144 0,-3-1 0 0,0-2 128 15,0 1-128-15,-2 5 0 0,5 4 0 0,-1 7 0 16,3 7 0-16,2 5 0 0,-3 0 0 0,5 10 0 15,0 0 0-15,0 0 0 0,-3 11 0 0,1 4-208 0,0 7 80 0,-2 7 128 16,4 4-192-16,-1 2 192 0,1 0-192 16,1 4 192-16,0 3-160 0,3 3 160 0,0-2 0 0,2 5-144 15,-5 1 144-15,-1 0 0 0,-3-4 0 0,1-4 0 16,2-4 0-16,0-5 0 0,-1-3 0 0,-1-7 0 16,0-6 0-16,0-4 0 0,-2-2 0 0,4-10 128 15,0 0-128-15,0 0 176 0,-10-2-176 0,0-7 192 16,-1-2 0-16,2-3 0 0,-1-4 0 0,0-3 0 15,-2-3-192-15,0-2 160 0,-1-1-160 0,0 0 160 16,-2-4-160-16,-1 0 0 0,1-2 0 0,-1 1 0 16,-3 0 0-16,2-1 0 0,2-2 128 0,1 4-128 15,2 5 0-15,-2 3 0 0,1 3 0 0,3 4 0 16,3 1 0-16,0 5 0 0,0 7 0 0,7 3 0 16,-7-1-160-16,1 5 160 0,1 6 0 0,-2 6-144 15,3 3 144-15,0 5-160 0,2 0 160 0,-2 3-160 0,-2 1 160 0,3 4 0 16,1 2-144-16,-2 3 144 0,1-2 0 0,1 4 0 15,1 0 0-15,-1-1 0 0,-2-5 0 0,0-5 0 16,3-4 0-16,1-5 0 0,0-2 0 0,0-6 0 16,0-11 0-16,0 0 0 0,0 0 0 0,0 0 128 15,0 0-128-15,-2-10 128 0,2-7 48 0,-1-3 0 16,-2-7 0-16,2-1 0 0,1-3-176 0,-2-1 0 16,-2-1 144-16,-2 0-144 0,2 1 160 0,0 0-32 15,-5 0-128-15,0 4 192 0,-1 2-192 0,2 5 0 16,4 6 0-16,2 4 0 0,0 4 0 0,2 7 224 15,0 0-32-15,0 0-16 0,3 18 176 0,0 4 32 16,0 5 16-16,3 8 0 0,-2 4-176 0,1 3-32 0,-2 1-16 16,1 3 0-16,-3 2 144 0,-1 1 16 0,-2-3 16 0,1-4 0 15,3-3-352-15,-2-1 144 0,0-4-144 0,1-1 0 32,4-6-800-32,-2 2-272 0,-1-3-48 0,2-4-16848 0</inkml:trace>
  <inkml:trace contextRef="#ctx0" brushRef="#br0" timeOffset="48780.628">19773 11486 18543 0,'0'0'816'0,"-1"-6"176"0,-2-4-800 0,2-1-192 15,-1 1 0-15,2 1 0 0,0 9 128 0,0-11-128 16,-1 0 176-16,-1 1-176 0,0 3 288 0,0-1-48 16,1-1-16-16,0-1 0 0,-5 0 208 0,2-2 32 15,0 0 16-15,2 1 0 0,-3 2 240 0,-1 0 48 16,-2-2 16-16,-1 2 0 0,0 3 0 0,0 1 0 15,0-3 0-15,-1 1 0 0,-1 2-256 0,-2 1-48 16,-1 2-16-16,-1 2 0 0,2 2-160 0,-3 2-48 0,-4 1 0 16,3 3 0-16,5 1 32 0,-2 1 0 15,-4 1 0-15,2 4 0 0,-1 4-64 0,1 4-16 0,-1 3 0 0,-1 2 0 16,0 0-80-16,3 3 0 0,3 1-128 0,-2 2 192 16,2-1-192-16,4 3 0 0,0 2 0 0,3 0 0 15,2-1 128-15,4-1-128 0,4 0 0 0,1-3 144 16,3-2 48-16,0-3 16 0,4-6 0 15,4-4 0-15,0 0 96 0,6-2 16 0,0-4 0 0,3-2 0 16,1-2 32-16,2-2 16 0,2-4 0 0,2 2 0 16,-2-4 16-16,2-2 0 0,-1-4 0 0,-1 0 0 15,-1 0-128-15,2-2-32 0,0-6 0 0,0 1 0 16,-4 1 16-16,0-2 0 0,-3-3 0 0,-3-1 0 16,-2-4 32-16,-3-3 16 0,-1 1 0 0,-4-1 0 0,-2-3 368 0,-8 0 80 15,-2-2 16-15,-7 1 0 0,-1 1-128 0,-6 0-32 16,2 1 0-16,-4 2 0 0,-5 0-272 0,0 3-64 15,1 1-16-15,1 2 0 0,3 0-240 0,2 2 0 16,0 3 0-16,4 1 0 16,0 0-1008-16,-1 1-144 0,2-3-16 0,1 3-11440 15,2 0-2304-15</inkml:trace>
  <inkml:trace contextRef="#ctx0" brushRef="#br0" timeOffset="49560.712">20431 8688 17503 0,'0'0'768'0,"0"-9"176"0,3-2-752 0,1 1-192 15,-1 1 0-15,-3 9 0 0,0 0 1136 0,0 0 192 16,0 0 32-16,0 0 16 0,6-4-816 0,-6 4-176 0,0 0-16 0,0 0-16 16,0 0-64-16,0 0-16 15,0 0 0-15,0 10 0 0,-2 0 128 0,0 2 32 0,1 3 0 0,-1 6 0 16,-2 8-144-16,-1-1-32 0,3 2 0 0,-3 3 0 16,-1 2 0-16,-2 5-16 0,-1 3 0 0,-1 6 0 15,-4 5 32-15,-1 2 16 0,-2-1 0 0,1-2 0 16,-5-5-96-16,2 1-32 0,0 0 0 0,2-4 0 15,1-2 32-15,0-4 0 0,2-1 0 0,1-5 0 16,4-2 240-16,1-2 48 0,2-6 16 0,3-3 0 16,0-3-48-16,1-2 0 0,2-3 0 0,2-1 0 15,0-2 32-15,-2-9 0 0,8 5 0 0,2-1 0 16,-1-1 224-16,5-3 32 0,2-3 16 0,3 0 0 16,4 0-176-16,1-3-16 0,5-2-16 0,2 0 0 0,2-1-304 0,0 1-64 15,0 2-16-15,1 2 0 16,-1 2-160-16,0 1 0 0,1 1 0 0,-2 3 0 0,-3 2 0 15,-1 0 0-15,-4-1 128 0,-1 1-128 0,-3 2 0 0,-4 0 0 16,-2 2 0-16,-2-2 0 0,-1-2-192 16,-11-5-80-16,4 12-16 0,-4 1 0 15,-3-4-2192-15,-6-1-432 16,1-3-96-16</inkml:trace>
  <inkml:trace contextRef="#ctx0" brushRef="#br0" timeOffset="50531.755">18881 10692 21183 0,'0'0'1888'0,"8"-6"-1504"15,-4-5-384-15,3-2 0 0,0 1 544 0,1 0 32 0,0 1 16 0,1-4 0 16,-1-3 48-16,3 0 0 16,-2-6 0-16,1-1 0 0,2-1-16 0,-3-2 0 0,1-3 0 0,-1 0 0 15,-2-2 16-15,-1 0 0 0,-1 1 0 0,-2-4 0 16,-3-1 640-16,0 1 144 0,-2-1 32 0,-2 0 0 31,1-6-1744-31,-2 0-352 0,2-1-64 0,-5 2 0 0,1 2 704 0,-3 2 256 0,3 1 0 0,-2 4 0 16,-1 2 80-16,-1 6 16 0,-1 4 0 0,-1 2 0 15,-1 2-32-15,-2 2 0 0,0 5 0 0,-3 3 0 16,1-2-192-16,-8 0-128 0,0 3 160 0,-3 2-160 16,-4 4 0-16,0 2 0 0,-1 2 0 0,-1 2 0 15,-6 5 0-15,1 4 0 0,-1 0-128 0,1 4 128 0,2-6 0 0,-2 3 0 16,-1 5-128-16,-3 0 128 0,-3 2 0 0,0 3 0 15,0 2 0-15,0 4 0 0,1 7 0 0,2 2-160 16,3 5 160-16,3 0-128 0,-3 0 128 0,5 1 0 16,-1 1 0-16,5-1 0 0,2 2 0 0,6 3 0 15,4 3 0-15,8 1-128 0,4 0 128 0,3-1 0 16,1-1 0-16,1 1 0 0,3 3 0 0,4-1 0 16,2-4 0-16,7 1 0 0,6 0 0 0,3-4 0 15,1-4 0-15,2-5-128 0,1-5 128 0,1-1 0 16,2-2 0-16,0-2 0 0,2-6 0 0,4-2 0 15,5-3 0-15,0-2 0 0,1-3 256 0,6-2-32 16,3-6 0-16,2-3 0 0,0 0 64 0,1-8 16 16,2-4 0-16,5-8 0 0,1-5-48 0,3-1 0 15,3-2 0-15,0-2 0 0,-2-5-96 0,-2-1-32 0,-1-2 0 0,-2 0 0 16,-6-1-128-16,-3-6 0 0,-5-4 0 0,-5-3 128 16,-6-1 16-16,-4-4 0 0,-6-3 0 0,-5-1 0 15,-5-3 256-15,-4 1 48 0,-4 2 16 0,-5-1 0 16,-7-3-16-16,-1 9 0 0,-7 8 0 0,-3 6 0 15,-1 5-160-15,-9 2-32 0,-2 1-16 0,-3 4 0 32,-3 2-544-32,-2 3-96 0,-3 2-32 0,2 4 0 15,3 2-2800-15,-3 2-560 0</inkml:trace>
  <inkml:trace contextRef="#ctx0" brushRef="#br0" timeOffset="65807.315">4735 14554 13823 0,'0'0'1216'0,"4"-2"-960"0,0-2-256 0,-1 0 0 15,1 1 304-15,1 0 16 0,0 3 0 0,-5 0 0 16,0 0 208-16,0 0 48 0,0 0 16 0,6-4 0 16,-6 4 0-16,4-1 0 0,-4 1 0 0,0 0 0 15,0 0-144-15,0 0-48 0,0 0 0 0,0 0 0 16,4 10-144-16,2 1-48 0,-4 0 0 0,1 4 0 15,-1 1-16-15,-2 2 0 0,1 0 0 0,-1 5 0 16,1 4-48-16,0 0-16 0,1 3 0 0,-1 5 0 16,2 7 0-16,-3 1-128 0,2 0 192 0,1 3-64 15,-1 2-128-15,0 3 192 0,2 0-192 0,-1 3 192 0,-3 1-192 0,2 3 160 16,1 3-160-16,0 0 160 0,-2-3-32 0,0 1-128 16,1 0 192-16,1 4-64 0,-4 3-128 0,1 1 192 15,1-1-192-15,-1 0 192 0,0-4-16 0,1 3 0 16,0 4 0-16,1-2 0 0,0-5 32 0,1 0 16 15,-1-3 0-15,3-1 0 0,-3-3 64 0,0 2 16 16,0 2 0-16,2-1 0 0,0-5-32 0,0-2 0 16,1-4 0-16,-1 0 0 0,-1-1-64 0,1-2-16 15,-2-5 0-15,0 3 0 0,-2 0-32 0,0 0-16 16,-1-4 0-16,1-2 0 0,0 1 48 0,-1-4 16 16,-1-1 0-16,0 1 0 0,2-2 48 0,0 1 0 15,-3-2 0-15,0 3 0 0,0 0 64 0,-1 0 32 16,0 0 0-16,-1-2 0 0,1 0-32 0,1-2-16 15,-4 0 0-15,2-2 0 0,0 0-304 0,2-3 160 16,-3-1-160-16,2 1 128 0,1-2-128 0,-1-2 0 16,-2-2 0-16,2-1 128 0,1 0-128 0,0-2 0 0,1 1 0 0,0-6 0 15,-2-4 0-15,4-6-320 0,0 0 48 0,0 0-9520 16,0 0-1888 0</inkml:trace>
  <inkml:trace contextRef="#ctx0" brushRef="#br0" timeOffset="66940.553">1175 16962 12543 0,'0'0'560'0,"7"-3"112"15,3 1-544-15,5 1-128 0,3-1 0 0,3 0 0 0,2 0 128 0,2-1-128 16,6-1 192-16,1 1-64 0,2-1 304 0,-1-2 48 16,1 1 16-16,3-1 0 0,1 2 64 0,6-3 16 15,-2-2 0-15,5 2 0 0,5 0 16 0,-1 1 16 16,0-1 0-16,2-2 0 0,-3 0-112 0,3 1-32 16,1-1 0-16,5 0 0 0,6 0-80 0,0 0-32 15,0-1 0-15,-1 2 0 0,-3-1-96 0,5 1 0 16,3 0-16-16,2 2 0 0,0 0-80 0,-1 1-16 15,-2 0 0-15,1 1 0 0,0 0 16 0,7-2 0 16,5 3 0-16,-2 0 0 0,-4-1 48 0,1-1 16 0,2-3 0 16,1 0 0-16,0 5 128 0,-1-2 32 15,-2-1 0-15,0 1 0 0,-1 0-192 0,4 2-48 0,5 1 0 0,-5-4 0 16,-2-2-16-16,0 1-128 0,3-1 192 0,0 6-64 16,-2 2-128-16,-1-2 0 0,-1-3 144 0,1 2-144 15,0 1 0-15,1 0 144 0,1-3-144 0,-4 3 0 16,-3 0 144-16,1 2-144 0,2-1 0 0,2-3 144 15,1-1-16-15,-1 0-128 0,-4 1 192 0,4 0-64 16,4-1 0-16,-1 0 0 0,-1-1 0 0,-1 1 0 16,-1-1-128-16,1 2 128 0,3 2-128 0,-2-5 128 15,2-3-128-15,-1 4 0 0,-2 0 144 0,6 1-144 16,2 0 0-16,-1-3 128 0,-5 3-128 0,2-2 0 0,2 1 0 16,-1 0 0-16,0 0 0 0,0 2 128 0,-4 1-128 15,0 0 0-15,0-3 0 0,1 4 0 0,0 1 0 16,-3 2 0-16,-3-1 0 0,2-1 0 0,-2-2 0 15,4 0 0-15,4 1 0 0,-3 2 0 0,-4-2 176 0,2 0 64 16,3 2 16-16,0 0 0 0,1 0-48 0,-4-1 0 16,-6 0 0-16,4 0 0 0,1-2-48 0,2 2-16 15,-2 0 0-15,-1-1 0 0,-3-1-144 0,2 2 0 16,2-3 144-16,-5 1-144 0,-2-1 0 0,-3-1 144 16,-4-4-144-16,3 5 0 0,-3 2 128 0,1 0-128 15,-2-5 0-15,2 4 0 0,-3 0 192 0,-5 0-32 16,-1-2 0-16,-3-1 0 0,-2 1 128 0,1 0 32 15,-3 0 0-15,4 3 0 0,-3-2 0 0,0 3 0 16,-4 0 0-16,-4 0 0 0,-1-1-176 0,-3 0-16 16,-2-1-128-16,2 1 192 0,-5 0-192 0,-1 1 144 0,-5 1-144 15,-1 0 128-15,-2-1-128 0,-3 1 0 0,-3 0 0 0,-3 0 0 32,-4 0-1872-32,-9 0-416 0,0 0-80 0</inkml:trace>
  <inkml:trace contextRef="#ctx0" brushRef="#br0" timeOffset="71714.23">1713 17826 911 0,'0'0'0'0,"0"0"0"0,0 0 0 0,0 0 0 0,-5-5 0 0,5 5 0 16,0 0 2288-16,-3-5 368 0,-1-2 80 0,4 7 16 16,0 0-1776-16,0 0-336 0,-3-9-80 0,3 9-16 15,0 0-224-15,0 0-64 0,-2-7 0 0,2 7 0 0,0 0-32 0,0 0-16 16,6-6 0-16,-6 6 0 0,-3-8 16 0,3 8 0 16,5-4 0-16,-5 4 0 0,0 0 32 0,0 0 0 15,0 0 0-15,0 0 0 0,0 0 0 0,0 0 0 16,0 0 0-16,9-3 0 0,-9 3 80 0,10 0 32 15,0 2 0-15,-10-2 0 0,9 2 112 0,0 1 32 16,-1 1 0-16,2 0 0 0,1 1-112 0,-1-1-16 16,-1 0 0-16,2 2 0 0,-1-1-160 15,3 1-32-15,-2-1-16 0,1 1 0 0,-2 0-48 0,3 2-128 16,3 1 192-16,-1 0-64 0,-3-2-128 0,1 3 192 16,2-4-192-16,0 2 192 0,2 0-64 0,-2 0-128 0,0-2 192 0,2 0-64 15,0 1-128-15,3 0 192 0,3 0-192 16,-2-1 192-16,0-2-192 0,1 3 160 0,0 0-160 0,2 1 160 15,5-4-160-15,-4 3 0 0,1 1 144 0,1-1-144 16,-3 1 0-16,0-1 0 0,0-3 0 0,-1 3 0 16,1-2 128-16,-1 1-128 0,1-2 128 0,0-1-128 15,-3-2 176-15,3 2-48 0,5 0 0 0,-1-1 0 16,-6-3 0-16,3 1 0 0,1 0 0 0,2 0 0 16,-2 0 48-16,2-1 0 0,-5 0 0 0,3-2 0 15,-2 1 48-15,2 1 16 0,-1-1 0 0,-2-1 0 16,1-2-96-16,-2 2-16 0,2-1 0 0,2 0 0 0,3-2 64 15,-1 0 0-15,-3 1 0 0,-1-1 0 16,3 2 0-16,0-2 16 0,0 0 0 0,-1 0 0 0,1 2-48 16,-2 1-16-16,-1 0 0 0,1-2 0 0,-2-4-144 15,2 1 0-15,-4 2 144 0,1-1-144 0,0 2 144 0,0-1-144 16,0 0 192-16,-2-1-192 0,-1 4 240 0,1-3-64 16,-2 0-16-16,0-2 0 0,1 1 32 0,0-3 0 15,0 1 0-15,-1 0 0 0,2-1-32 0,-1 2 0 16,-2-2 0-16,-1 3 0 0,-2-2 0 0,-1 0 0 15,0 0 0-15,0 0 0 0,3 2-32 0,-2-1-128 16,-1-3 192-16,-2 1-64 0,0 1-128 0,1 0 160 16,2 0-160-16,-3-1 160 0,1 0-160 0,0 0 160 15,1 0-160-15,0 1 160 0,-3-3-32 0,0 0-128 16,1 0 192-16,-2-1-64 0,0 1 16 0,1-1 0 16,2 0 0-16,1 2 0 0,1-2-16 0,-3 2 0 15,-2 1 0-15,2 0 0 0,2-1 0 0,0-1 0 0,-4 0 0 16,3 0 0-16,0 1 0 0,2-1-128 0,-3 0 192 0,0 1-64 15,0 0-128-15,-2 0 192 0,1 0-192 0,0-2 192 16,0 0-64-16,0 1 0 0,0 0 0 0,-1 0 0 16,2 0-128-16,-1 0 160 0,-3 0-160 0,3 0 160 15,-2 0-160-15,2 0 128 0,1-2-128 0,-3 3 128 16,-2 0-128-16,4 0 0 0,-1 0 0 0,0 0 128 16,-2 1-128-16,0 1 0 0,0-1 0 0,-1 0 0 15,4 0 0-15,1-1 128 0,0-5-128 0,0 1 0 16,-2 3 128-16,1 0-128 0,1-1 128 0,-2 1-128 15,-1-1 176-15,0 1-48 0,0 0-128 0,3 0 192 16,-1 0-192-16,1 0 176 0,-1 0-176 0,-3 0 160 0,2 1-160 16,-2-1 160-16,1-2-160 0,0 2 160 0,1 0-160 0,-1 2 192 15,-1-3-192-15,-1 2 192 0,0-1-192 0,1 2 192 16,0-2-192-16,0 0 192 0,2 0-192 0,-1 0 0 16,0 0 0-16,-1 0 128 0,1-3-128 0,-1 3 0 15,-2 1 144-15,3-1-144 0,-2-3 0 0,4 3 128 16,-4 1-128-16,1 1 0 0,0-6 0 0,0 1 0 15,-2 1 0-15,2 3 128 0,0 1-128 0,0-1 0 16,1-3 128-16,-2 2-128 0,2 1 0 0,-1-1 128 16,1 0-128-16,-1 0 0 0,0 0 0 0,-1 0 144 15,1-1-144-15,2-1 0 0,1 0 128 0,-2 1-128 16,-1-1 0-16,2 2 0 0,1-1 128 0,-3 1-128 16,3 0 0-16,2 0 0 0,-2 0 0 0,-1-2 0 15,-6-1 0-15,6 1 0 0,1 1 128 0,0-2-128 0,-1-3 0 16,0-1 0-16,2 4 0 0,-3 1 0 0,3-1 128 0,0 0-128 15,-1-3 0-15,0 2 0 0,1 0 0 16,-1 0 0-16,1-1 0 0,0 1 0 0,-1-1 0 0,1 2 0 16,-2 0 128-16,0 0-128 0,-2 1 0 0,2 0 0 15,1-3 0-15,1 3 0 0,-3 0 0 0,0-1 0 16,2-1 0-16,0-2 0 0,1-1 0 0,-2 0 0 16,3-3 0-16,0 2 0 0,0 0 0 0,-2 0 0 15,2-2 0-15,3 1 0 0,-3 0 0 0,2 1 0 16,1 0 0-16,0 0 0 0,-3 0 0 0,0 0 0 15,-1-1 0-15,1 3 0 0,-1-1 0 0,3-1 0 16,3-1 128-16,-2 0-128 0,1-1 0 0,-1 2 0 16,0-2 0-16,2 0 0 0,1 0 0 0,-1 0 0 15,-1-4 0-15,0 2 0 0,1-2 0 0,-2 1 0 0,-1 3 0 16,2 2 0-16,0-2 0 0,1 1 0 0,0-4 0 0,1 3 0 16,-1 0 0-16,3 2 0 0,-1-2 0 0,0-2 0 15,-2 2 0-15,1 3 0 0,3-1 0 0,-3 1 0 16,3-1 0-16,-1 3 0 0,0 0 0 15,0 2 0-15,-2 2 0 0,4-3 0 0,-2 0 0 0,0 0 0 16,-1 1 0-16,1 2 0 0,-3 0 0 0,2-1 0 16,1 1 0-16,2 1 0 0,-3 3 0 0,2-2 0 15,-1 1 0-15,-1 0 0 0,2 1 0 0,2-1 0 16,-2 1 0-16,1 1 0 0,0 0 0 0,0 1 0 16,0-2 0-16,1 1 0 0,0 1 0 0,1-1 0 15,-2-3-128-15,-1 5 128 0,0 0 0 0,0 0 0 16,-1 0 0-16,1 1 0 0,-1 1 0 0,1-2 0 15,4-1 0-15,-5 2 0 0,1 0 0 0,4-1 0 0,3 1 0 0,-1-2 0 16,-5 2 0-16,1-1 0 0,1-2 0 16,3 5 0-16,0 0 0 0,0 1 0 0,0-2 0 0,-2 2 0 15,-2 2 0-15,2 0 0 0,0 0 0 0,-1 0 0 16,1 0 0-16,1 0 0 0,0 0 0 0,-2 2 0 16,-1 1 0-16,1-1 0 0,0 0 0 0,3 0 0 15,-2 1 0-15,2 3 0 0,0-2 0 0,-3 1 0 16,-1 0 0-16,0 0 0 0,2-1 0 0,0-2 0 15,-5 3 0-15,2-2 0 0,0 0 0 0,0 1 0 16,1-1 0-16,-2 0 0 0,2-1 0 0,0 2 0 16,-2 0 0-16,-1 2 0 0,-4-2 0 0,1 1 0 15,2 3 0-15,2 0 0 0,0-2 0 0,-2 2 0 16,1 1 0-16,-2 1 0 0,1-2 0 0,-1 1 0 0,-1 2 0 0,1 2 0 16,-2-2 0-16,2 1 0 0,1 1 0 0,-3 0 0 15,2 1 0-15,-2 0 0 0,1-1 0 16,0 1 0-16,3 1 0 0,2 0 0 0,-3-3 0 0,0 0 0 15,-1 0 0-15,0-1 0 0,1 1 0 0,-2 1 0 16,4 1 0-16,0 0 0 0,-1-1 0 0,-4 1 0 16,3 2 0-16,0-1 0 0,1-1 0 0,-1 1 0 15,-3-2 0-15,1 2 0 0,-1 2 0 0,-1-1 0 16,-1 2 0-16,3-2 0 0,-2 2 0 0,1 2 0 16,-2-3 0-16,3 2 0 0,-1 2 0 0,3 0 0 15,-2 2 0-15,1 0 0 0,-2-2 0 0,3 2 0 16,-2 0 0-16,-2-1 0 0,2-1 0 0,-1-1 0 0,1 0 0 15,-1 0 0-15,3 0 0 0,-3 0 0 16,0-1 0-16,-1 1 0 0,-1 0 128 0,2 0-128 0,-1 2 0 0,-1 2 0 16,-1-1 0-16,0 0 0 0,-2 0 0 0,0 1 0 15,1 0 0-15,0 0 0 0,-1-2 0 0,1 2 0 16,0-1 0-16,1 1 0 0,-1-3 0 0,-1 0 0 16,0 0 0-16,2 1 0 0,0 0 128 0,-1-2-128 15,0 1 0-15,0 2 0 0,-1-1 0 0,-1 2 0 16,3-1 0-16,-2 3 0 0,0 0 0 0,-1 2 0 15,2-4 0-15,-1 1 0 0,-1 1 0 0,2-2 0 16,-2-2 0-16,2 1 0 0,-3 1 0 0,1-1 0 16,0-1 0-16,0 0 0 0,0-1 0 0,-1 0 0 15,1 0 128-15,1 0-128 0,-2-1 0 0,1 2 0 0,1 0 0 16,0-1 0-16,-1-3 0 0,1 3 0 0,-2 3 0 16,2-3 0-16,0-3 0 0,0-2 0 0,-1 2 0 0,0-1 0 15,1-2 0-15,0 0 0 0,0 1 0 0,1-2 0 16,-1 1 0-16,0-1 0 0,-1-1 0 0,-3 1 0 15,2-2 0-15,2 0 0 0,1 0 0 0,-1 2 0 16,1-2 0-16,-3 0 0 0,2 0 128 0,0 0-128 16,-1 1 0-16,0 0 0 0,-1 1 0 0,-1-2 0 15,1-1 0-15,1 0 0 0,0 1 0 0,0-1 0 16,-6 0 0-16,4 0 0 0,1-3 128 0,1 1-128 16,-5 2 0-16,1-2 0 0,-1-2 0 0,2-1 0 15,2 1 0-15,-3 1 0 0,-1-2 0 0,0 3-144 16,2 0 144-16,0-2 0 0,-7-7 0 0,6 5 0 0,-1 2 0 15,1-3 0-15,-6-4 0 0,7 8 0 0,-7-8 0 16,7 6 0-16,-3 1 0 0,-4-7 0 0,6 4 0 0,-6-4 0 16,0 0 0-16,7 8 0 0,-7-8 0 0,7 6 0 15,-7-6 0-15,9 5 0 0,-9-5 0 16,7 6 0-16,-7-6 0 0,0 0 0 0,10 3 0 0,-10-3 0 16,0 0 0-16,7 6 0 0,1-1 0 0,-8-5 0 15,0 0 0-15,9 5 0 0,-2 1 0 0,-7-6 0 16,8 3 0-16,0-1 0 0,-8-2 0 0,10 4 0 15,-10-4 0-15,9 2 0 0,0-1 0 0,-9-1 0 16,6 4 0-16,-6-4 0 0,10 3 0 0,-10-3 0 16,11 2 0-16,-2 1 0 0,-9-3 0 0,0 0 0 15,0 0 0-15,10 3 0 0,-10-3 0 0,0 0 0 16,9 3 0-16,-9-3-128 0,8 3 128 0,-8-3-128 16,0 0-288-16,10 4-48 0,0 0-16 15,-10-4 0-15,0 0-2000 0,9 4-400 0,-9-4-64 16</inkml:trace>
  <inkml:trace contextRef="#ctx0" brushRef="#br0" timeOffset="73751.058">10564 14207 19007 0,'0'0'832'0,"-8"-5"192"0,3 0-832 0,5 5-192 15,0 0 0-15,-11 0 0 0,1 1 160 0,1 4-16 16,-2 3 0-16,2 4 0 0,-1 4-144 0,0 2 128 15,-2 0-128-15,1 7 128 0,-2 4-128 0,2 2 128 16,1 0-128-16,4 1 128 0,3 0-128 0,1-1 192 16,-5 0-192-16,5-3 192 0,4-1-192 0,0-4 0 15,-2-3 0-15,4-4 0 0,2-3 192 0,3-4-64 16,0-4 0-16,3-5 0 0,5-3 560 0,0-2 96 0,2-4 32 16,2-3 0-16,1-6 80 0,1 0 32 15,0-2 0-15,0-3 0 0,-1-1-560 0,3-2-112 0,-6 0-32 0,1 1 0 16,-2 2-224-16,-2 2 0 0,0 0 128 0,-1 3-128 15,-2 3 0-15,-1 2 0 0,0 4 0 0,2 3 0 16,-4 3 0-16,-10 3 0 0,0 0 0 0,6 5 0 16,-3 6-176-16,0 5 176 0,-3 1-160 0,-3 9 160 15,-1 7 0-15,-3 1 0 0,-1 2 0 0,-2 3 0 16,-2 2 0-16,-2 3 0 0,-3 3 0 0,-2 5 0 16,-2 1 0-16,-2 3 160 0,0 0-160 0,-3 1 192 15,1-5-32-15,1-2 0 0,-1-6 0 0,1-5 0 16,-5-2 240-16,3-4 48 0,2-4 16 0,-1-3 0 15,7-5 112-15,-1-5 0 0,-2-2 16 0,3-3 0 0,2-3-336 16,0-2-80-16,2-6-16 0,2-3 0 0,2-1 144 16,1-5 16-16,2-4 16 0,-2-3 0 0,3-2 112 0,2-1 32 15,0-4 0-15,2 2 0 0,4 1-480 0,2 3 128 16,4 0-128-16,3 2 0 0,-3-3 0 0,8 2-256 16,6 2 48-16,-1-1 16 0,0 1 32 0,4 1 16 15,4 1 0-15,0 3 0 0,2 2 144 0,0 1-128 16,-1-1 128-16,-2 4-128 0,0-3-80 0,-2 4-16 15,1 1 0-15,-5 0-9888 16,1-1-1968-16</inkml:trace>
  <inkml:trace contextRef="#ctx0" brushRef="#br0" timeOffset="74028.367">11449 14511 20271 0,'0'0'896'0,"0"0"192"0,0 0-880 0,0 0-208 0,0 0 0 0,0 0 0 15,0 0 1328-15,14 0 208 0,-3-1 64 0,2 0 0 16,2 0-1312-16,1 0-288 0,-2 0 0 0,1 0 0 15,3-5 0-15,-1 0 0 0,3-2-128 0,-1 1 128 16,2 3-176-16,-1-3 48 0,-1 0 0 0,-2 1 0 16,-2 3-1408-16,0 1-256 0,-5 1-64 0</inkml:trace>
  <inkml:trace contextRef="#ctx0" brushRef="#br0" timeOffset="74210.223">11290 14738 18431 0,'0'0'1632'0,"0"0"-1312"16,0 0-320-16,0 0 0 0,0 0 864 0,11-3 96 15,2-2 32-15,-2 2 0 0,-2-1-736 0,4-3-128 16,6-1-128-16,3 1 144 0,3-2-144 0,3 0 0 16,0 1 0-16,2-2 128 15,1 2-1072-15,-1-1-208 0</inkml:trace>
  <inkml:trace contextRef="#ctx0" brushRef="#br0" timeOffset="74638.509">12822 14343 20271 0,'-3'-11'896'0,"1"6"192"0,-1-2-880 0,3 7-208 0,0 0 0 0,-4-8 0 0,-3 1 1216 0,0 2 208 16,-4 2 48-16,-2 1 0 0,-3-1-1072 0,-1 2-208 15,-2-1-32-15,-1 2-16 0,-7 1-144 0,-1 3 0 16,-1 0 144-16,1 3-144 0,-2 0 0 0,4 2 144 16,-2 1-144-16,4 1 0 0,1-1 0 0,3 0 0 15,0-3 0-15,6 3 0 0,3 1 0 0,1 0 0 16,4-2 0-16,0 1 0 0,4 1 0 0,1 1 0 15,1-1 0-15,3 1 0 0,5 0 0 0,-2 2 0 16,3 1 0-16,1 0 0 0,0 1 0 0,1-2 160 16,0 1-32-16,0 1 0 0,-2-1 0 0,0-2 0 15,-3 1 0-15,0-3 0 0,-3 0 0 0,-1-1-128 16,-2-1 192-16,-1 0-64 0,-2-2 368 0,-4 2 64 16,-3-1 16-16,-1-1 0 0,-3-5 256 0,-3 3 48 0,-3-1 16 15,-2 0 0-15,-6-2-464 0,1 0-96 16,-4-1-16-16,2-2 0 0,6-3-320 0,0 1 144 0,0 0-144 0,2 1 0 31,2-3-384-31,4 1-176 0,3-1-32 0,3-2-16 16,3-3-2720-16,4 1-528 0</inkml:trace>
  <inkml:trace contextRef="#ctx0" brushRef="#br0" timeOffset="74903.987">13317 14252 32591 0,'0'0'1440'0,"0"0"304"0,0 0-1392 0,0 0-352 16,0 0 0-16,-8 5 0 0,8-5 0 0,-7 10 0 16,-1 3-160-16,0 4 160 0,0 0 0 0,-1 2-128 15,0 3 128-15,-4 1 0 0,-2 1 0 0,1 2 0 16,0-2 0-16,1 0 0 0,-3 0 0 0,3-1 0 15,2-1 0-15,-2 3 0 0,-3-3-336 0,1-3 32 16,0 0 16-16,0-2 0 16,3-1-672-16,5 0-144 0,0-4-32 0,3-4-7392 15,4-8-1488-15</inkml:trace>
  <inkml:trace contextRef="#ctx0" brushRef="#br0" timeOffset="75301.913">13526 14347 28223 0,'0'0'1248'0,"-3"11"256"0,-6 4-1200 0,2 2-304 0,2 3 0 0,-2 2 0 16,0 7 192-16,0-3-32 0,2-2 0 0,-2 2 0 15,-1 0 48-15,2-2 16 0,0-1 0 0,1-1 0 16,-4-2-224-16,3-3 144 0,0-4-144 0,0 0 128 15,2-2-128-15,-2-4 0 0,6-7 144 0,0 0-144 16,0 0 192-16,0 0-16 0,0 0-16 0,-1-7 0 16,1-3 384-16,4 0 80 0,1-1 16 0,3-1 0 0,1-2-272 0,3 0-48 15,-1-2-16-15,3 0 0 16,0-1-160-16,2 2-16 0,0-2-128 0,2 3 192 0,2 1-192 0,-3 1 0 16,1 2 0-16,2 0 0 0,2 4 0 15,-4 1 0-15,0 2 0 0,1 3-160 0,-1 3 160 0,1 2 0 16,-1 1 0-16,-3 4-128 0,0-1 128 0,-1 3-128 15,-3 0 128-15,-2 3-128 0,1 2 128 0,-4-1 0 16,-1 0 0-16,0 1-128 0,-3 1 0 0,-2 0 0 16,0 2 0-16,1-1 0 15,-1 1-1280-15,0-2-240 16,0 2-48-16,2-3-11360 0</inkml:trace>
  <inkml:trace contextRef="#ctx0" brushRef="#br0" timeOffset="75836.325">14427 14264 29487 0,'0'0'2624'0,"10"-1"-2112"0,-10 1-512 15,13-1 0-15,4 3 128 0,-1 2-128 0,0 1 0 0,2-1 0 16,4 4 0-16,0 1 0 0,0-2 0 0,2 2-144 16,4 5 144-16,-3 1 0 0,-1-1 0 0,1 1 0 15,-2 3 0-15,1 2-128 0,-3 2 128 0,-1-2 0 16,-3-2 0-16,0 2 0 0,-1 1 0 0,-4-2 0 31,-2-2-512-31,-1 2-32 0,0-3 0 0,-5 1-11872 0</inkml:trace>
  <inkml:trace contextRef="#ctx0" brushRef="#br0" timeOffset="76119.154">15058 14089 3679 0,'0'0'320'0,"0"0"-320"16,0 0 0-16,0 0 0 0,0 0 5680 0,0 0 1056 15,-5 8 224-15,-5 2 32 0,0-1-5680 0,-2 7-1136 16,-7 3-176-16,-3 4-144 0,-4 1 144 0,-3 4 0 16,0 3 0-16,0 3 0 0,-1 6 0 0,0 2 0 15,1 1 0-15,-2 0 0 0,-3 1 0 0,-2-3 192 16,-1 2-64-16,1-3 0 0,-2 2-128 0,0-2 0 15,2 0-128-15</inkml:trace>
  <inkml:trace contextRef="#ctx0" brushRef="#br0" timeOffset="84359.125">13584 4186 17503 0,'5'-7'1552'0,"0"1"-1232"0,-5 6-320 0,9-5 0 15,3-2 384-15,-2 2 32 0,1-1 0 0,0 3 0 0,-1 3-416 0,-1 0 0 16,-9 0 0-16,11-2 0 0,-3-1 0 0,-8 3 0 15,0 0 0-15,0 0 0 0,8-5 0 0,-8 5 0 16,0 0-144-16,0 0 144 0,0 0 0 0,0 0 0 16,-6-4 0-16,-1 0 0 0,1 1 0 0,-3 1 128 15,-2-5-128-15,-4 5 0 0,-1 2 368 0,-2 2-32 16,1 2 0-16,-2-1 0 0,-2-1 32 0,0 1 0 16,0 2 0-16,-2 1 0 0,0 1 80 0,1-1 32 15,1-3 0-15,1 2 0 0,-4 4-160 0,2-2-48 16,-4-1 0-16,2 2 0 0,1 0-144 0,-1 1-128 15,0-2 144-15,6 2-144 0,0-3 128 0,5 0-128 0,0 0 0 16,5 0 144-16,3 2-144 0,4 1 0 16,1-9 0-16,5 9 128 0,2-1-128 0,2 0 0 15,2-2 0-15,2 0 128 0,3 2-128 0,0 1 0 0,2 2 144 16,0-3-144-16,-2 1 0 0,2 0 0 0,0 0 0 0,-1 2 0 16,-3 3 0-16,2 0 0 0,1 1 0 0,-1 0 0 15,-1 1 0-15,0 2 0 0,1 3 0 0,-2 1 0 16,-4 0 128-16,0 0-128 0,-2 3 160 0,-3-1-160 15,-3-4 208-15,-2 0-48 0,-2 1-16 0,0-2 0 16,-5-2 128-16,0 0 32 0,-7-2 0 0,0 1 0 16,-4 0 176-16,-2 0 32 0,-2-4 16 0,-3 0 0 15,-1-1-144-15,-6-1-16 0,-5 0-16 0,0 0 0 16,3-1-112-16,-3 0-32 0,-2-2 0 0,2 1 0 16,0-1-48-16,1-1-16 0,0-1 0 0,3-1 0 15,2 0-144-15,4-2 0 0,1-2 0 0,6-1 0 16,2-1-1456-16,7 0-208 15,2 1-64-15,9 1-10464 0</inkml:trace>
  <inkml:trace contextRef="#ctx0" brushRef="#br0" timeOffset="84915.279">13961 4203 5519 0,'0'0'240'0,"0"0"64"0,0 0-304 0,0 0 0 16,0 0 0-16,0 0 0 0,0 0 1456 0,0 0 224 15,0 0 48-15,0 0 16 0,1 11-880 0,-3-1-176 16,-3 0-48-16,0 2 0 0,-3 2 160 0,-1 3 32 16,0-2 0-16,-1 4 0 0,-1 0 16 0,2 3 16 15,-6 2 0-15,3 4 0 0,1 4-352 0,0 2-80 16,-2 3-16-16,0 1 0 0,0 2-48 0,-1-1-16 15,0 2 0-15,1-5 0 0,2 1-176 0,-1-3-48 16,2-1 0-16,1-8 0 0,0-3-128 0,2-2 0 16,-3-4 0-16,1 0 0 15,0-4-512-15,6-3-144 0,3-9-32 0,0 0-9040 0</inkml:trace>
  <inkml:trace contextRef="#ctx0" brushRef="#br0" timeOffset="85381.843">14204 4390 20559 0,'0'0'896'0,"0"0"208"0,6-6-880 0,2-1-224 0,-4-1 0 0,-4 8 0 16,10-2 224-16,-10 2 0 0,7 6 0 0,0 2 0 15,-3 1-224-15,-2 3 0 0,-2 4 0 0,-1 2 0 16,0 3 0-16,-6 3 0 0,-1 2 0 0,-2 3 0 15,-1 6 176-15,0 1-16 0,-4 1 0 0,1 0 0 0,-2-8 160 0,0 2 48 16,2 0 0-16,-2-3 0 0,0-2 16 16,2-5 16-16,0-5 0 0,5-3 0 0,1-4 144 0,8-9 32 15,0 0 0-15,0 0 0 0,0 0 448 0,-1-10 112 16,2-5 16-16,4-7 0 0,4-5-560 0,1-2-96 16,1-4-32-16,2-1 0 0,3-3-208 15,-1 2-32-15,-1 0-16 0,2 0 0 0,0 0 0 0,2 0 0 16,1 4 0-16,0 0 0 0,-1 1-208 0,1 4 0 15,-2 3 0-15,1 4 0 0,-1-1 0 0,0 4 0 16,1-1 0-16,-2 6-160 0,-3 3 160 0,2 5 0 16,-2 2-144-16,-1 3 144 0,-2 3-176 0,0 3 48 15,-2 4 0-15,0 6 0 0,-2 3-32 0,-3 3 0 16,-1 4 0-16,1 2 0 0,3 2 160 0,-5 7-128 0,-2 2 128 0,-5 1-128 16,1 4 128-16,1-4 0 0,-4-4 0 15,2-3 0-15,3-5 0 0,-2 1 0 0,0-5 0 0,1-3-128 16,-1-2 128-16,1 0 0 0,0-5 0 0,1 0 0 31,3-3-464-31,1-2-64 0,4-2-16 0,-5-9-13280 0</inkml:trace>
  <inkml:trace contextRef="#ctx0" brushRef="#br0" timeOffset="85765.738">15259 3946 27647 0,'-11'0'2448'0,"3"1"-1952"15,-4 0-496-15,1 4 0 0,1 0 464 0,-2 4 0 16,0 3 0-16,-3 3 0 0,-1 3-464 0,-4 5 0 16,-3 5-128-16,-1 4 128 0,-4 4 0 0,1 3-128 15,0 5 128-15,0 3 0 0,-7 4 0 0,2 1 0 16,1 2-128-16,3 2 128 0,-1 5 0 0,1 2 0 16,2-1 0-16,3-5 0 0,1-7 0 0,4-4 0 15,2-6 0-15,4-3 0 0,3-4-128 0,3-2 128 0,4 0 0 16,4-4 0-16,3-6-304 0,1-4 48 0,3-4 16 0,3 2 0 31,3-3-1168-31,1-3-224 0,4-6-48 0</inkml:trace>
  <inkml:trace contextRef="#ctx0" brushRef="#br0" timeOffset="86037.659">15119 4737 23615 0,'0'0'1040'0,"0"0"224"0,0 0-1008 0,0 0-256 15,0 0 0-15,0 0 0 0,11 6 240 0,0 0 0 16,2-1 0-16,3 2 0 0,1 2 48 0,5-4 16 15,-1-2 0-15,5 2 0 0,4-2-16 0,1 0 0 16,3 1 0-16,1-2 0 0,0-2-288 0,1 0 0 16,-3 1 128-16,0 1-128 15,-4 2-1664-15,-1-1-384 0,-5-3-64 0</inkml:trace>
  <inkml:trace contextRef="#ctx0" brushRef="#br0" timeOffset="86350.143">15943 4517 24767 0,'9'-11'1088'0,"-2"3"240"0,3-2-1072 0,3 0-256 0,-2 2 0 0,3 1 0 15,-1 2 272-15,1 2 0 0,2 0 0 0,-1 1 0 16,-1 2-272-16,1 0 0 0,-1 1 0 0,0 2 0 15,0 1 0-15,2 3 0 0,-2 0 0 0,2 4 0 0,0 2 0 16,-1 2 0-16,0 1 0 0,-2 3 0 16,1 6 0-16,1-1 0 0,-1 0 0 0,-1 1 0 0,-1 2-192 0,2-1 192 15,1 2-208-15,0-2 80 16,-1 3-160-16,0-3-32 0,-1-2 0 0,-1-2 0 16,-1-3-480-16,2-3-96 15,-2-1-32-15,0-3 0 0,-1-2-368 0,1-4-80 0,0-1-16 0,0-4-6416 0</inkml:trace>
  <inkml:trace contextRef="#ctx0" brushRef="#br0" timeOffset="86612.3">16781 4351 22863 0,'6'-17'1008'0,"-5"8"208"0,-1 0-960 0,0 9-256 0,0 0 0 0,0 0 0 16,3-8 272-16,-3 8 16 0,0 0 0 0,-6 6 0 15,-3 1-288-15,0 3-144 0,-1 3 16 16,-3 3 0-16,-5 4 128 0,0 3 0 0,-4 3 0 0,0 4 128 16,-2 7 16-16,0 2 16 0,-1 3 0 0,-3 1 0 15,-1 0 80-15,-3 2 16 0,-4 1 0 0,1 3 0 16,-1-1-96-16,0 0-16 0,-1 1 0 0,4 1 0 16,-1 0-144-16,5-4 0 0,3-7 0 0,4-9 0 15,4-4-192-15,2-8-64 0,3-5 0 0,3-2-16 16,3-6-368-1,7-5-80-15,0 0-16 0</inkml:trace>
  <inkml:trace contextRef="#ctx0" brushRef="#br0" timeOffset="86993.277">16990 3983 2751 0,'0'0'256'0,"0"0"-256"15,0 0 0-15,0 0 0 0,0 0 5376 0,0 0 1024 16,0 0 192-16,0 0 64 0,4 9-5440 0,4 2-1072 15,0 0-144-15,2 4-176 0,-1 1 176 0,3 2 0 0,2 4 0 0,0 4 0 16,1 2 0-16,-1 3-128 0,1 1 128 0,0 4 0 16,-1 3 0-16,-4 4 0 0,0 0 0 0,-5 4 0 15,-6 2 0-15,-2 3 0 0,-3 3 0 0,-4 2 0 16,-2 3 0-16,-2-6 0 0,0-5 0 0,-2-4 0 16,0-2 0-16,-2-3 144 0,-1-3-144 0,0-1 0 15,-2 0 352-15,-2-7-32 0,-2-6-16 0,1 1 0 16,2-2-112-16,1-3-32 0,2-2 0 0,0-5 0 15,3-2-160-15,4-4-224 0,4-1 48 0</inkml:trace>
  <inkml:trace contextRef="#ctx0" brushRef="#br0" timeOffset="87379.385">17936 4604 20271 0,'-26'-11'896'0,"10"6"192"16,0 0-880-16,-2 0-208 0,-1 0 0 0,4-1 0 0,4 2 1824 0,3-1 320 0,-2 2 64 0,10 3 16 16,0 0-1824-16,0 0-400 0,0 0 0 0,10 2 0 15,2-2-256-15,6-2-32 0,1 1 0 0,4-1 0 16,2 1 96-16,4 1 0 0,2 0 16 0,2 0 0 31,2-1-320-31,2 0-64 0,-2-1-16 0,2 1-6912 0,0 0-1376 0</inkml:trace>
  <inkml:trace contextRef="#ctx0" brushRef="#br0" timeOffset="87560.286">17947 4890 23039 0,'0'0'2048'0,"0"0"-1648"16,0 0-400-16,0 0 0 0,8 0 544 0,3 1 32 16,3 0 0-16,3 1 0 0,1 1-576 0,6-3 0 15,6 0 0-15,3-3 0 0,6 0-128 0,2-2 128 16,2 1-208-16,0-3-7136 16,0 3-1424-16</inkml:trace>
  <inkml:trace contextRef="#ctx0" brushRef="#br0" timeOffset="88045.091">19164 4692 20271 0,'-11'-7'1792'0,"11"7"-1424"15,-7-4-368-15,7 4 0 0,0 0 2624 0,0 0 448 16,0 0 80-16,0 0 32 0,0 0-2784 0,-2 11-544 16,2-2-112-16,3 0-32 0,-3-9 160 0,11 8 128 15,0-3-192-15,3 1 192 0,2-2-384 0,0 0 16 16,5-3 16-16,0-2 0 0,1 1 128 0,2-3 32 15,3 0 0-15,1-2 0 0,3-1-32 0,2 0 0 0,3-2 0 0,-1 1 0 32,-9 2-688-32,3-1-144 0,-1 0-32 0,0 0 0 15,-3 2-560-15,-2 0-112 0,-2 1-32 0,-2 1-6928 0</inkml:trace>
  <inkml:trace contextRef="#ctx0" brushRef="#br0" timeOffset="92993.461">20812 4564 19295 0,'-2'-11'848'0,"2"3"176"0,0-2-816 0,0 3-208 0,0-1 0 0,0 8 0 16,0-8 256-16,0 8 0 0,0 0 0 0,0 0 0 15,2-7-80-15,-2 7-16 0,-3-8 0 0,-2 2 0 16,-1 1-160-16,0 0 0 0,-4 0 0 0,0 1 0 16,-1-1 0-16,-4 0 0 0,-5-1 0 0,-1 1 0 15,-3 0 176-15,-3 3-48 0,-4 1-128 0,-2 4 192 16,-5 3 16-16,1 1 0 0,-3 3 0 0,-2 2 0 0,-3 1 160 16,4 2 16-16,4 3 16 0,6-1 0 0,7 1-208 0,6-2-64 15,4 0 0-15,6 0 0 0,6-2-128 0,4 0 0 16,4-2 144-16,3 0-144 0,3 0 0 0,4 0 144 15,4-1-144-15,3 0 0 0,5-3 176 0,-1-1-176 16,3 1 160-16,0 1-160 0,-2-1 128 0,0 0-128 16,-1 3 0-16,-5-2 0 0,-4-2 128 0,-3 1-128 15,-3-1 0-15,-3 1 144 0,-9-8-144 0,0 11 0 16,-3 1 144-16,-7 0-144 0,-6 2 336 0,-7 1 0 16,-4-1 0-16,-6 0 0 0,-7 3 32 0,1 0 0 0,-1 1 0 15,-2 1 0-15,2-1-192 0,-1 1-48 0,-1 0 0 16,5-2 0-16,-1 0-128 0,5-4 0 0,4-4-160 15,7-1-8096-15,2-2-1632 16</inkml:trace>
  <inkml:trace contextRef="#ctx0" brushRef="#br0" timeOffset="93274.114">21289 4469 15663 0,'0'0'1392'0,"0"0"-1120"16,0 12-272-16,0 3 0 0,0 1 1200 0,-2 3 176 15,-7 3 32-15,-1 5 16 0,0 5-848 0,-3 2-160 16,-1 2-32-16,-2 0-16 0,0 1-128 0,-2 0-32 15,1-4 0-15,-2-1 0 0,2-2-208 0,1 1 128 16,-2 0-128-16,2-1 0 16,-1-3-1344-16,2-4-384 0</inkml:trace>
  <inkml:trace contextRef="#ctx0" brushRef="#br0" timeOffset="93657.561">21629 4384 19343 0,'0'0'1728'0,"0"0"-1392"0,-3 7-336 0,-1 4 0 0,0 0 1248 0,-1 7 176 0,-2 5 48 0,-1 3 0 16,-3 3-1216-16,-1 4-256 0,0 3 0 0,-1 2 0 15,-2 1 0-15,1-1 0 0,-1-3 0 0,-1 0 0 16,4-2 0-16,1-4 0 0,1-2 0 0,1-5 0 15,4-5 0-15,2-3 0 0,3-2 0 0,3-3 0 16,-3-9-320-16,0 0 0 0,11-2 0 0,2-6 0 16,1-4 176-16,3-2 144 0,-1-2-192 0,1 0 192 15,-1-1 0-15,3-2 0 0,-2-1 192 0,1-1-48 0,2-4 176 16,2 1 16-16,-2 0 16 0,2 2 0 0,0 1 16 0,-1 6 0 16,-2 0 0-16,-3 8 0 0,-2 2-176 0,-2 4-48 15,-2 2 0-15,-1 6 0 0,-1 5-144 16,-3 8 0-16,-2 4 0 0,-3 4 0 0,-5 1 128 0,1 4-128 15,-4-1 0-15,0 2 128 0,-4 0-128 0,2 3 160 16,2 1-160-16,-3 3 160 0,-2 2-160 0,6-1 0 16,-2-5 0-16,5-3-8064 15,0-2-1536-15</inkml:trace>
  <inkml:trace contextRef="#ctx0" brushRef="#br0" timeOffset="94173.173">22480 4428 22511 0,'0'0'992'0,"0"0"224"0,0 0-976 0,0 0-240 16,0 0 0-16,9 13 0 0,0 3 0 0,2 4-192 16,-2 3 48-16,2 5 0 0,2 2 144 0,2 3 0 15,4 3 0-15,1 2 0 0,0-3 192 0,2 2 64 16,2 0 0-16,-1 0 16 0,-2 1-272 0,2-1 0 15,1 0 0-15,-1 1 0 0,-3 3 192 0,-1-2-192 0,-3 0 192 0,-2-2-192 32,0-4-960-32,-4-3-320 0,-2-3-48 0,0-6-16 0</inkml:trace>
  <inkml:trace contextRef="#ctx0" brushRef="#br0" timeOffset="94440.607">23179 4334 35007 0,'0'0'3120'0,"-5"-5"-2496"0,-5-2-496 0,1 6-128 0,0 5 0 0,-7 7 0 15,-1 6 0-15,-6 4 0 0,-3 5 0 0,-1 7-192 16,-4 2 32-16,0 8 0 0,-2 4 160 0,-7 3 0 16,-3 2 0-16,-5 3-128 0,-1 2 128 0,-5 0 0 15,-3-2 0-15,0 6 0 0,-2 6 0 0,-1-2-192 16,-3-6 192-16,1-3-10224 16,1-5-1936-16</inkml:trace>
  <inkml:trace contextRef="#ctx0" brushRef="#br0" timeOffset="96470.635">18592 1228 20559 0,'0'0'896'0,"0"0"208"0,0 0-880 0,0 0-224 0,0 0 0 0,0 0 0 0,0 0 0 0,0 0 0 16,0 0 0-16,0 0 0 0,0 0 0 0,0 0 0 16,0 0 0-16,-9-3 0 0,0 2 0 0,1 1 0 15,0-1 0-15,0 2 0 0,-4 3 224 0,0 0 0 16,-3 2 0-16,0 0 0 0,-2 3 112 0,1 1 32 16,-2 1 0-16,1 2 0 0,0 1 0 0,-3 3 0 15,0-1 0-15,0 3 0 0,1 2-144 0,-2 0-32 16,0-1 0-16,3 3 0 0,-1-2-64 0,2 1 0 15,2-1-128-15,4-2 192 0,1 0-192 0,3 0 176 16,-1-1-176-16,4-1 160 0,7-4-160 0,2 0 0 16,3-2 0-16,5-1 0 0,2 0 0 0,5-3 128 15,2-3-128-15,2 2 128 0,4-2 32 0,-2-1 0 0,2-2 0 16,0-1 0-16,-1 0-160 0,2 2 0 0,-1 0 0 0,-1-1 0 31,-3-1-928-31,-2 0-64 0,-3 0-16 0,1 2-6096 16,-3 0-1232-16</inkml:trace>
  <inkml:trace contextRef="#ctx0" brushRef="#br0" timeOffset="96872.261">19196 1378 26079 0,'-13'-4'1152'0,"4"3"256"0,0 1-1136 0,-1 0-272 15,-1 0 0-15,-1 1 0 0,-3 1 0 0,0 3-144 16,-1-2 16-16,-2 7 0 0,-2 0 128 0,3 1-128 16,0 1 128-16,1 3-128 0,0 3 128 0,3 0-128 15,4 1 128-15,5 0-128 0,3-2 128 0,4 0 0 16,4-1-144-16,6-3 144 0,2-5 0 0,2 0 0 15,1-2 0-15,3-2 0 0,7-4 0 0,-3-1 128 16,1-2 0-16,1-1 0 0,0 1 128 0,-4-4 32 16,-1-1 0-16,-2-1 0 0,-2 2-288 0,-3-3 160 15,-2-1-160-15,-3 0 128 0,-3-1 128 0,-3 2 0 16,-1-3 16-16,-5 2 0 0,-2-1 384 0,-4 0 80 0,-2 2 16 16,-3 1 0-16,-2 1-368 0,-4 2-64 0,-3 0 0 0,0 3-16 15,-1 1-304-15,0 0-192 0,0 2 16 0,3 0 16 31,5 0-1568-31,3 2-304 0,3 0-64 0,0-1-9536 0</inkml:trace>
  <inkml:trace contextRef="#ctx0" brushRef="#br0" timeOffset="97290.984">19819 1288 23951 0,'0'0'2128'0,"-9"-3"-1696"16,3 1-432-16,-3 1 0 0,2-1 256 0,-2 2-48 16,-2 2 0-16,0 0 0 0,-4 0-208 0,0 1 0 15,-3 2 0-15,-3 1-160 0,0 0 160 0,2 1 0 16,-2 2 0-16,4 2 0 0,3-2 0 0,3 0 192 15,0-1-64-15,4-2 0 0,4 2-128 0,5 1 0 16,4-2 0-16,1 2 0 0,4-1 0 0,5 1 128 16,3 3-128-16,3-2 128 0,-3 1 64 0,3-4 0 15,1 2 16-15,1 1 0 0,-2 1-208 0,-4-1 176 0,0-1-176 16,-2 0 160-16,-2 0-160 0,-3 1 0 0,-5 1 0 0,-1-1 0 16,-2 0 192-16,-5 0-64 0,-3 1 0 0,1-1 0 15,-1 0 288-15,-5 2 48 0,-4-1 16 16,-1 0 0-16,0-2-48 0,-3-2-16 0,-2 0 0 15,-2-1 0-15,1-1-208 0,0-2-32 0,-1-2-16 0,1-1 0 16,-1-2-160-16,5-2-272 0,0-1 64 0,3-2 16 31,3-2-2448-31,3-1-496 0</inkml:trace>
  <inkml:trace contextRef="#ctx0" brushRef="#br0" timeOffset="97692.905">20623 916 13823 0,'-11'-4'1216'0,"11"4"-960"16,-5-2-256-16,5 2 0 0,-10 0 2672 0,3 5 480 15,-2 4 112-15,-2 2 0 0,-3 4-2720 0,-1 1-544 16,-2 3 0-16,-1 0-240 0,-1 2 240 0,0 3 0 0,-4 3 0 0,0 3 0 16,-4 3 0-16,-1 1 0 0,1 0 0 0,1 1 0 15,3 0 0-15,2 0 0 0,3-2 0 0,-1 0 0 16,6 0 128-16,0-2-128 0,3-2 0 0,3-2 0 15,3-3 0-15,3 1 0 16,1-3 0-16,4-3 0 0,-2-2 0 0,4-1 0 0,1-3 0 0,0-2 0 16,2-2 0-16,0-1-304 0,3-1 48 0,0-3 0 31,-1 1-816-31,1-2-144 0,1-2-48 0</inkml:trace>
  <inkml:trace contextRef="#ctx0" brushRef="#br0" timeOffset="98015.858">20608 1397 13823 0,'0'0'1216'0,"0"0"-960"0,0 0-256 0,0 0 0 0,-7-2 2656 0,7 2 480 15,0 0 112-15,0 0 16 0,0 0-2784 0,0 0-480 16,0 0-240-16,13-1 32 0,0 0 208 0,2 0 0 16,2-1 0-16,0 2-144 0,3 3 144 0,2-2 0 0,0-1 128 0,3 1-128 15,4 0 128-15,-3-1-128 0,1 0 128 0,0 0-128 16,1 0 0-16,-4 0 0 0,-1 0 0 0,-3 1-128 31,0 0-784-31,-3-1-160 0,-2-1-16 0,-3 0-16 0</inkml:trace>
  <inkml:trace contextRef="#ctx0" brushRef="#br0" timeOffset="98322.878">21457 1189 26783 0,'0'0'1184'0,"2"-8"240"0,-2 8-1136 0,7-7-288 16,-7 7 0-16,0 0 0 0,0 0 0 0,0 0-256 15,9 2 64-15,-3 2 0 0,3 3 48 0,-3 2 16 16,1 0 0-16,0 3 0 0,3 2 128 0,-2 2-128 15,2 3 128-15,3-1-128 0,-1 2 128 0,2 0 0 16,2 4 0-16,0-1 0 0,1 0 0 0,0 0 0 16,-1-1 0-16,-1-1 0 0,0 0 0 0,-3 0-208 15,-1-2 80-15,0 0 128 16,2-2-720-16,-5-2-32 0,2 0 0 0,0-3 0 16,-1-1-720-16,1-5-160 0,-1 1-32 0,-9-7 0 0</inkml:trace>
  <inkml:trace contextRef="#ctx0" brushRef="#br0" timeOffset="98601.943">21958 1131 14735 0,'0'0'640'0,"0"0"160"0,0 0-640 0,0 0-160 0,0 0 0 0,0 0 0 16,0 0 1760-16,0 0 320 0,-6 4 64 0,-1 2 16 15,1 1-1744-15,-4 3-416 0,-2 1 0 0,-1 3 0 16,0 1 256-16,-5 5 0 0,-2 1 0 0,0 2 0 16,1-2 48-16,-4 2 16 0,-1 1 0 0,0 3 0 15,3 3 48-15,-1 1 16 0,3-1 0 0,0 0 0 0,1 1-208 0,3 0-48 16,-1-5 0-16,2-2 0 0,4-6-128 16,3 0 0-16,-2-3 0 0,4-3 0 0,3-1 0 0,2-3-304 15,0-8 48-15,3 8 16 16,-3-8-1936-16,9 2-384 0</inkml:trace>
  <inkml:trace contextRef="#ctx0" brushRef="#br0" timeOffset="99019.218">22057 900 16991 0,'-4'-14'752'0,"4"14"144"0,0 0-704 0,0 0-192 0,0-8 0 0,0 8 0 16,2-8 0-16,-2 8 0 0,0 0 0 0,0 0 0 15,0 0 0-15,9 0 0 0,0 2 0 0,1 2 0 16,0-1 304-16,-1 0 128 0,1-2 16 0,2 5 16 15,-1 6 112-15,1 2 0 0,1 1 16 0,1 3 0 16,2 4-192-16,-1 4-32 0,0 1-16 0,-2 2 0 16,-2 0-112-16,1 2-32 0,-1 1 0 0,-1 1 0 15,-6 0-16-15,1 0-16 0,-3-1 0 0,-2 1 0 16,-2-3 64-16,-3 4 16 0,-1 0 0 0,-1-1 0 0,3-1 80 0,-6 1 32 16,-4-1 0-16,0 1 0 0,-2-1-48 0,-1-2 0 15,0 0 0-15,0-4 0 0,-2 1-128 0,3-4-48 16,0-1 0-16,1-1 0 0,0-4-144 0,3 1 0 15,1 0 0-15,2-3 0 16,-1-3-576-16,5 0-160 0,0 1-32 16,3-4 0-16,2-9-1840 0,0 0-368 0</inkml:trace>
  <inkml:trace contextRef="#ctx0" brushRef="#br0" timeOffset="99453.686">22618 1349 2751 0,'0'0'256'16,"0"0"-256"-16,0 0 0 0,0 0 0 0,0 0 4480 0,0 0 832 16,10 0 192-16,1 0 16 0,-1 1-4624 0,-1-1-896 15,5-1-256-15,0 0-16 0,-1-1 272 0,5 1-128 16,3 0 128-16,0-1 0 0,1-2-400 0,-4 3 16 16,-1 1 16-16,-1-2-5792 15,2 0-1168-15</inkml:trace>
  <inkml:trace contextRef="#ctx0" brushRef="#br0" timeOffset="99666.011">22789 1474 24927 0,'0'0'1104'0,"8"-2"240"0,3 2-1088 0,0-1-256 0,-3-3 0 0,2 2 0 16,1 3 0-16,1-2 0 0,1-1-128 0,1-3 128 15,1 0 0-15,2 0 0 0,1-2 0 0,-1 2 0 16,0-1 0-16,0 3 0 0,-1-3 0 0,-3 3 0 16,-1 2-960-16,-1-1-240 15,0-2-48-15,-3 2-8528 0</inkml:trace>
  <inkml:trace contextRef="#ctx0" brushRef="#br0" timeOffset="100119.102">23650 1208 13823 0,'0'0'608'0,"0"0"128"0,9-3-592 0,-1-1-144 0,-8 4 0 0,0 0 0 16,9-3 448-16,-9 3 64 0,0 0 16 0,0 0 0 15,0 0 48-15,0 0 0 0,0 0 0 0,0 0 0 16,0 0 272-16,-7 2 64 0,-3 1 16 0,-1 2 0 15,-4 0-272-15,-1 2-48 0,-4 1-16 0,1 3 0 16,-1 3-144-16,3 0-48 0,1 1 0 0,1 0 0 16,-1 0-160-16,3 3-48 0,2-2 0 0,2 0 0 15,3-3-192-15,0 1 128 0,3 1-128 0,2-4 0 16,3 0 128-16,-2-11-128 0,6 12 0 0,-1-2 144 0,6 0-144 16,-1-4 160-16,1-1-160 0,1-1 160 0,1 1-160 15,-1-2-176-15,2-3 48 0,-2-1 0 16,0-1-736-16,2 0-144 0,3-1-16 15,-3-1-9312-15</inkml:trace>
  <inkml:trace contextRef="#ctx0" brushRef="#br0" timeOffset="100494.05">23908 1220 21183 0,'0'0'944'0,"0"0"192"0,6-8-912 0,-6 8-224 0,0 0 0 16,0 0 0-16,0 0 544 0,0 0 64 0,0 0 16 0,0 0 0 15,-5 10-624-15,-3-1 0 0,-5-2-192 0,0 2 64 16,-1 6 128-16,-2-3 0 0,-1 1 0 0,-1 2 0 16,-3 0 0-16,4 0 0 0,1 1 0 0,4 0 0 15,2 1 0-15,5-4 192 0,1-3-64 0,4 1 0 16,3 0 0-16,3-4 0 0,6-3 0 0,3-2 0 15,2-1 400-15,2-2 96 0,2-2 16 0,2-3 0 16,-3 1-144-16,1-5-32 0,1 2 0 0,-4-2 0 16,2-3-240-16,-1 3-48 0,-2 0-16 0,-3-1 0 15,-3 0 32-15,-3 0 16 0,-1-1 0 0,-3 2 0 16,0 2 144-16,-6 1 32 0,-3-2 0 0,-3 2 0 16,-1 0-16-16,-2 1 0 0,-2 3 0 0,-2-3 0 0,-4 2-368 15,3 2 0-15,0-2 0 0,1 4 0 16,1 0-1520-16,-1 1-208 15,3-1-64-15,-1 2 0 0,2 0-784 0,1 1-176 16,1-1-16-16</inkml:trace>
  <inkml:trace contextRef="#ctx0" brushRef="#br0" timeOffset="100853.885">24300 1212 6447 0,'0'0'576'0,"0"0"-576"16,0 0 0-16,0 0 0 0,0 0 1168 0,0 0 128 0,0 0 32 0,0 0 0 16,0 0-368-16,-9 5-80 0,-2-1-16 0,-1 0 0 15,-4 2 16-15,-1-2 0 0,-4 3 0 16,-1 0 0-16,0-1-112 0,1 2-32 0,-1 1 0 0,3-1 0 16,3 2-288-16,4 0-64 0,2 1-16 0,1 0 0 15,0-1-176-15,5-1-48 0,4-9 0 0,3 10 0 16,4 2 192-16,-1 0 48 0,4 0 0 0,1 0 0 15,0-1-32-15,1 1 0 0,1 3 0 0,1-3 0 16,-4-3-160-16,-2 0-16 0,-1 0-16 0,-2 1 0 16,-2 0-160-16,-3 0 128 0,-3-1-128 0,0 1 128 15,1-2 224-15,-4 3 32 0,-5-3 16 0,-1 2 0 16,-3 0-16-16,-2-1 0 0,-2-3 0 0,-3 1 0 16,-7-2-160-16,4 0-32 0,2-2-16 0,1-1 0 15,-1-1-432-15,4-1-96 0,0-3-16 0,5 0-7968 16,3-2-1600-16</inkml:trace>
  <inkml:trace contextRef="#ctx0" brushRef="#br0" timeOffset="101367.412">24777 925 4607 0,'-2'-9'192'0,"2"9"64"0,0 0-256 0,0 0 0 0,0 0 0 0,0 0 0 15,0 0 1712-15,-9 8 288 0,-1 0 64 0,0-3 16 16,3-1-960-16,-6 2-192 0,1 5-32 0,-2 1-16 0,-2 1-240 0,-2 0-64 15,-2 3 0-15,0 6 0 0,2 4-144 0,-1 3-48 16,-1 0 0-16,0 0 0 0,-1 2-16 0,2 1-16 16,1 1 0-16,2-2 0 0,-3-3-64 0,6-1-16 15,2-1 0-15,1 0 0 0,0-3-112 0,1-1-32 16,6-3 0-16,1-1 0 0,-4-1-128 0,4-2 128 16,1-1-128-16,2-3 128 0,2 1-128 0,2-1 192 15,-3-1-192-15,3-2 192 0,3-3-352 0,-1 1-64 16,0-1-16-16,1 1 0 15,2-4-1904-15,1-2-384 0</inkml:trace>
  <inkml:trace contextRef="#ctx0" brushRef="#br0" timeOffset="101658.369">24649 1249 26719 0,'0'0'1184'0,"0"0"240"0,0 0-1136 0,6 9-288 0,-1 0 0 0,-2 1 0 15,-3-10 0-15,5 11-176 0,3 1 32 0,-2 0 0 16,4-2 144-16,-1 2 0 0,3 3 0 0,0 0-128 16,0-1 128-16,-2 1 0 0,0 1 0 0,1 1 0 15,-2-2 0-15,0 0 0 0,-1 2 0 0,-1-1 0 16,0 2 0-16,2 0 0 0,-4-3 0 0,1 0 0 15,-2-2 0-15,-1 0 0 0,0 0 0 0,-1-4 0 16,-2-9-320-16,0 0-128 0,0 0-16 0,0 0-16 16,0 0-672-16,0 0-128 0,0 0-16 0,0 0-16 0</inkml:trace>
  <inkml:trace contextRef="#ctx0" brushRef="#br0" timeOffset="101924.531">25036 1220 12895 0,'0'0'1152'0,"0"0"-928"16,0-8-224-16,0 8 0 0,0 0 960 0,-8-1 128 15,-1-1 48-15,1 2 0 0,8 0-416 0,-11 7-80 0,-6 0 0 0,0 2-16 16,0 1 208-16,-1 2 32 0,-2 3 16 0,0 2 0 16,-2-1-240-16,0 2-32 0,-2-1-16 0,2 5 0 15,-1 3-16-15,0 0-16 0,-2-1 0 0,1 1 0 16,-2 0-256-16,1 1-48 0,0-3-16 0,-2 0 0 15,4-2-240-15,4-2 128 0,4-2-128 0,2-2 0 16,1-2 128-16,2-2-128 0,7-3 0 0,3-8 0 31,-2 9-384-31,2-9-160 0,0 0-32 0,11 2-16 16,3-2-1904-16,-2-3-384 0,-1-3-80 0</inkml:trace>
  <inkml:trace contextRef="#ctx0" brushRef="#br0" timeOffset="102296.15">25104 855 22687 0,'0'0'1008'0,"0"0"208"0,9-2-976 0,2 0-240 16,-3 1 0-16,1 1 0 0,-9 0 0 0,8 3-128 16,-8-3 128-16,9 3-208 0,-1-1 208 0,-1 5 208 15,-1-1-32-15,0 3-16 0,0-1 144 0,0 4 16 16,1 3 16-16,1 5 0 0,-1 2 32 0,1 4 0 0,-1 1 0 0,-1 5 0 16,0 3-32-16,-3 2 0 0,-2 3 0 0,-2 3 0 15,-6 2-64-15,-1 3-16 0,-6 5 0 16,-3 3 0-16,-6 8-32 0,-3-8-16 0,-2-2 0 0,-5-3 0 15,-7-6 48-15,5-3 0 0,4-4 0 16,-1 1 0-16,-3-3-112 0,1 0-16 0,1-2 0 0,0 1 0 16,1-4-128-16,1-2 0 0,0-2 144 0,3-2-8944 15,-1-5-1792-15</inkml:trace>
  <inkml:trace contextRef="#ctx0" brushRef="#br0" timeOffset="107683.105">6037 16179 911 0,'0'0'0'0,"0"0"0"16,0 0 0-16,0 0 0 0,0 0 2624 0,0 0 432 16,0 0 80-16,0 0 32 0,0 0-2208 0,0 0-432 15,0 0-80-15,0 0-32 0,0 0-48 0,0 0-16 16,0 0 0-16,0 0 0 0,0 0 192 0,0 0 32 0,2 12 16 16,1-2 0-16,-1 1 48 0,0 5 16 0,2 4 0 0,-1-1 0 15,-1-4 16-15,0 5 0 0,0 2 0 0,0 1 0 16,2 0-112-16,-3 0-32 0,1 1 0 0,0 0 0 15,0 2-192-15,1-2-32 0,-1-3-16 0,0 1 0 16,-1-1-96-16,-1 2 0 0,0-3-16 0,0-1 0 16,0-3-176-16,1-1 192 0,-1-2-192 0,0-1 192 31,-2-2-1040-31,2-3-208 0,0-7-32 0</inkml:trace>
  <inkml:trace contextRef="#ctx0" brushRef="#br0" timeOffset="108165.417">5959 17151 5519 0,'0'0'496'0,"0"0"-496"0,0 0 0 0,0 0 0 16,0 0 2352-16,0 0 368 0,0 0 80 0,5-6 16 15,-5 6-1456-15,0 0-272 0,0 0-64 0,8-1-16 16,1 2-464-16,-1 2-96 0,-8-3 0 0,11 9-16 16,0 4 288-16,1-3 64 0,0 0 16 0,2 1 0 15,-2 3-256-15,2 2-48 0,1-5-16 0,-1 3 0 16,2-2-240-16,-2 2-48 0,-1-1-16 0,0 1 0 15,1-1-176-15,-4 1 0 0,2-1 144 0,-1-1-144 16,-1-1-192-16,-1 0-96 0,0-1-32 0,0-2-7264 16,-2-2-1456-16</inkml:trace>
  <inkml:trace contextRef="#ctx0" brushRef="#br0" timeOffset="108408.432">6369 17024 25791 0,'-17'6'2304'0,"7"1"-1856"16,-3 3-448-16,3 1 0 0,3 1 448 0,-3 0-16 0,-1 1 0 0,0 4 0 16,-3 4-256-16,1 2-48 0,0 1-128 0,-2 2 192 15,1 1 240-15,0-3 32 0,-2 2 16 0,1 0 0 16,0-2-16-16,-1 2 0 0,0 0 0 0,-1-1 0 15,0-1-272-15,-1-2-48 0,0-1-16 0,2-2 0 16,0-3-128-16,2-4 0 0,1-3-160 0,2-3 160 31,2-2-1920-31,-1-3-272 0</inkml:trace>
  <inkml:trace contextRef="#ctx0" brushRef="#br0" timeOffset="108971.837">5834 14848 12895 0,'0'0'1152'0,"0"0"-928"0,0 0-224 0,0 0 0 15,0 0 416-15,0 0 32 0,0 0 16 0,0 0 0 16,-9 0-128-16,9 0-16 0,0 0-16 0,0 0 0 15,0 0-304-15,-7 1 160 0,7-1-160 0,0 0 128 16,0 0 0-16,0 0-128 0,-8 1 192 0,8-1-64 16,-8-1 144-16,8 1 32 0,0 0 0 0,0 0 0 15,0 0-160-15,0 0-16 0,0 0-128 0,0 0 192 0,-8 0-192 0,8 0 0 16,0 0 128-16,0 0-128 0,0 0 0 0,0 0 0 16,0 0 128-16,0 0-128 0,0 0 0 0,0 0 0 15,0 0 128-15,0 0-8160 16</inkml:trace>
  <inkml:trace contextRef="#ctx0" brushRef="#br0" timeOffset="110478.729">6072 14862 12895 0,'-13'5'1152'0,"4"-3"-928"0,1-2-224 0,0 0 0 16,-2-1 704-16,1 3 112 0,-1 1 16 0,2 1 0 15,0-4-672-15,-1 1-160 0,1 1 0 0,-2-2 0 16,4 1 176-16,-3-1 0 0,-1 0 0 0,1 0 0 16,2 1 160-16,7-1 48 0,-9 3 0 0,0-2 0 15,-3-1 96-15,4 2 32 0,8-2 0 0,0 0 0 0,-11-4-176 0,4 0-16 16,-2-2-16-16,4 3 0 16,5 3 272-16,0 0 48 0,-2-9 16 0,0 0 0 0,-1 0 384 0,0 1 64 15,0-1 32-15,3-1 0 0,3-1-224 0,-1-2-64 16,-4-1 0-16,4 3 0 0,3-1 416 0,1-1 80 15,0-1 16-15,3 3 0 16,2 3-1872-16,-1 0-368 0,0-2-80 16,1 3-16-16,2 3 752 0,-2 0 240 0,1 3 0 0,-1 0-160 0,-1 1 160 0,1 2-208 15,0 6 80-15,-1 2 128 0,-1 1-192 0,-1 0 192 16,-1 2-160-16,0 2 160 0,-3 0 0 0,-1 3 0 16,-3 1-128-16,-2 3 128 0,0-1 0 0,-6 1 0 15,1-1 0-15,-6 1 160 0,-1-3 80 0,-3-2 16 16,-3 0 0-16,-3-2 0 0,2 1 160 0,-2-3 32 0,0-1 16 0,1-2 0 15,0-2-32-15,-2-3-16 0,0-2 0 0,3-3 0 16,3-2 144-16,2-2 16 0,2-1 16 16,3-2 0-16,-2-4-64 0,4-2-16 0,2-3 0 0,2 0 0 15,0-2-192-15,3-2-32 0,2-1-16 0,2-2 0 16,5 1-144-16,0-1-128 0,3 0 144 0,-1 0-144 16,5 0 0-16,2 1 0 0,2 2 0 0,3 1 0 15,0 2 0-15,1 1 0 0,-2 3-160 0,2 3 160 16,4 4 0-16,-2 1-128 0,-2 5 128 0,0 2 0 15,0 3-144-15,-3 3 144 0,-3 0-160 0,-2 4 160 16,0 5-144-16,-3 2 144 0,-1 2-128 0,-2 4 128 16,-4 5-192-16,-2 1 64 0,0 2 0 0,-3-1 0 15,-2-1-64-15,-1-3-16 0,-2-6 0 0,-2-1 0 0,-1-3 208 16,0 0 0-16,-4-4 0 0,0-2 0 0,0-2 0 16,-3-3 192-16,0-3-48 0,-1-1 0 0,0 0 96 0,0-3 16 15,2-5 0-15,2-2 0 0,2-2 128 0,3-3 48 16,-2-4 0-16,5-1 0 0,-2-3-112 0,3-1 0 15,0-3-16-15,2-4 0 0,-1-3-304 0,3 2 160 16,1 0-160-16,3 1 128 0,1-2-128 0,1 2 0 16,1 3 0-16,5 2 0 0,2 1-192 0,3 2 192 15,-1 1-192-15,4 3 192 0,1 4-192 0,0 2 192 16,-2 3-160-16,-1 4 160 0,2 2-176 0,-1 4 176 16,-3 6-192-16,1 4 192 0,-6 3-192 0,0 1 192 15,-2 2-192-15,-3 6 192 0,1 7-192 0,-6 4 192 16,-5 3-192-16,-3 3 192 0,-2 3-208 0,-1-2 64 0,-4-6 16 0,-1-1 0 15,-3-5 128-15,-4-2 0 0,-2-3 0 0,0-4-128 16,-1-2 128-16,0-3 0 0,1-2 160 0,0-4-160 16,-2-3 192-16,4-5-48 0,-1-3-16 0,3-3 0 15,1-2 128-15,3-5 32 0,2-4 0 0,3-2 0 16,1-2-48-16,1-3-16 0,2-2 0 0,3-5 0 16,3-5-224-16,3-3 128 0,1-2-128 0,2-2 0 15,4 0 0-15,4 0 0 0,5 1 0 0,4 6-160 16,1 5 160-16,2 2-208 0,0 1 80 0,3 4 128 15,2 2-192-15,-1 6 192 0,0 8-160 0,-2 1 160 16,0 4-160-16,-4 6 160 0,-2 4-160 0,-4 4 160 16,-1 4-176-16,-4 3 176 0,-3 1-192 0,-4 6 192 15,0 5 0-15,-5 1-128 0,-4 2 128 0,0-6 0 0,-4-3 0 16,0-3 0-16,1-2 176 0,-1-4-176 0,0-3 288 16,1-4-48-16,-1-3-16 0,2-1 0 0,2 2-224 0,-1-2 144 15,5-7-144-15,-10-2 128 16,0-1-1648-16,-1 1-336 0,-4-1-64 0</inkml:trace>
  <inkml:trace contextRef="#ctx0" brushRef="#br0" timeOffset="111243.929">3655 16457 14735 0,'0'0'1312'0,"0"0"-1056"0,0 0-256 0,0 0 0 15,0 0 544-15,0 0 48 0,0 0 16 0,-1 11 0 16,-2-1-240-16,2 2-48 0,-2 1-16 0,1 1 0 16,1-2 464-16,0 3 112 0,-2 4 16 0,1 2 0 15,0 0 0-15,-1 1 0 0,-2-1 0 0,1 4 0 16,1 2 0-16,-1 0 0 0,1-3 0 0,-1-1 0 0,-2 0-336 0,1-2-64 16,1-2-16-16,0-3 0 0,-2 0-272 0,1-2-48 15,-1-1-16-15,4-1 0 0,0-2-144 0,1 0 128 16,0-2-128-16,1-8 128 15,0 0-2016-15,0 0-416 0</inkml:trace>
  <inkml:trace contextRef="#ctx0" brushRef="#br0" timeOffset="111801.131">3073 15936 11055 0,'0'0'976'0,"0"0"-784"16,0 0-192-16,0 0 0 0,0 0 720 0,0 0 112 15,6-5 0-15,-6 5 16 0,6-8-304 0,-1 1-64 16,-5 7-16-16,7-7 0 0,1 1 288 0,0 0 48 16,1 1 16-16,0-1 0 0,0 2 32 0,0-3 16 15,4 2 0-15,3 2 0 0,3-3-336 0,2 3-64 16,-1 1-16-16,1-2 0 0,1 1-144 0,-3 1-48 15,1 1 0-15,2-2 0 0,-2 2-128 0,-1 0-128 16,-2 0 192-16,0 0-192 0,-2 1 128 0,0 0-128 0,-3 0 0 0,0 1 0 16,1 0 176-16,1-2-176 0,-3-1 160 0,0 1-160 31,0-2-656-31,1-1-240 0,-4-1-32 0</inkml:trace>
  <inkml:trace contextRef="#ctx0" brushRef="#br0" timeOffset="112114.337">3621 15372 21183 0,'0'0'1888'0,"0"0"-1504"15,0 0-384-15,0 0 0 0,0 0 0 0,5 9-288 16,-1 2 48-16,2 0 16 0,-5-2 368 16,3 3 80-16,3 4 16 0,1 0 0 0,2-3 224 0,-2 2 48 15,3 0 16-15,3 2 0 0,0 0-80 0,0 0 0 16,-1-2-16-16,2 2 0 0,-2 0-160 0,0 0-16 16,0-1-16-16,1 0 0 0,-1-2-112 0,-3-1-128 15,0 0 176-15,1-1-176 0,0-1 128 0,0-4-128 16,-2-1 0-16,1-1 0 15,1 2-1424-15,-1-4-400 0,-10-3-80 0</inkml:trace>
  <inkml:trace contextRef="#ctx0" brushRef="#br0" timeOffset="112324.696">4119 15193 30399 0,'-19'9'1344'0,"9"0"288"0,0 2-1312 0,3 3-320 0,0 3 0 0,2 5 0 16,-2 4 224-16,-1 6-32 0,1 7 0 0,-2-2 0 15,1 4-64-15,-4-2-128 0,-2 0 176 0,-1 0-176 16,-1 5 240-16,-1 3-64 0,0 1-16 0,1 0 0 31,1 1-928-31,-2-1-176 0,-2-2-32 0</inkml:trace>
  <inkml:trace contextRef="#ctx0" brushRef="#br0" timeOffset="118816.687">3489 17795 11167 0,'0'0'496'0,"0"0"96"0,0 0-464 0,0 0-128 0,0 0 0 0,0 0 0 15,0 0 224-15,0 0 32 0,0 0 0 0,0 0 0 16,0 0 352-16,0 0 80 0,0 0 16 0,0 0 0 16,0 0 32-16,0 0 16 0,0 0 0 0,0 0 0 15,0 0-176-15,0 0-16 0,0 0-16 0,0 0 0 16,0 0 0-16,0 0 0 0,0 0 0 0,0 0 0 16,0 0-48-16,0 0-16 0,6-6 0 0,-6 6 0 15,0 0-224-15,0 0-32 0,0 0-16 0,0 0 0 16,0 0-208-16,0 0 0 0,7-3 0 0,-7 3 0 0,11-4 0 0,-2 0 0 15,-9 4 0-15,12-1 0 0,2 1 0 0,-5 0 0 16,-9 0 0-16,0 0 0 0,7 5 0 0,3-1 0 16,-2-1 0-16,0 3 0 0,-8-6 0 0,10 6 0 15,-2 0 0-15,-1-1 0 0,-7-5 0 0,6 9 176 16,-6-9-176-16,4 10 160 0,-4 0 128 0,-2 0 32 16,-2 1 0-16,-2-2 0 0,-1 0 96 0,1-2 32 15,1-2 0-15,0 2 0 0,-2-2-48 0,-1-2 0 16,-1-3 0-16,9 0 0 0,0 0-160 0,0 0-48 15,0 0 0-15,0 0 0 0,-4-5-64 0,4 5-128 16,-4-5 176-16,-2 0-176 0,1-1 144 0,2 0-144 0,-3-2 0 16,6 8 144-16,-4-7-144 0,0 0 0 0,2-1 0 15,2 0 0-15,0 8 0 0,-1-8 0 16,1 1 0-16,0 7 0 0,1-9 0 0,1 2 0 0,-2 7 0 0,5-7 0 16,2-1-144-16,-2 1 144 0,0 1 0 0,-5 6 0 15,1-7-144-15,5 2 144 0,4-1 0 0,1 3-144 16,-1 1 144-16,0 1 0 0,-2 1-144 0,-8 0 144 15,9 2-192-15,0 2 48 0,0 2 0 0,-5 0 0 16,-4-6-48-16,4 11 0 0,-3-1 0 0,-1 0 0 16,0 0 192-16,-3 0 0 0,0 0 0 0,-3 1 0 15,-2 0 0-15,0-1 176 0,-1-2-16 0,-3 0 0 16,-2-2 160-16,6 0 48 0,4 2 0 0,4-8 0 16,-7 4-128-16,2-1-32 0,5-3 0 0,-10 3 0 15,2-1-80-15,0-3-128 0,1-3 176 0,2-2-176 16,3 1 144-16,0-2-144 0,-1 0 0 0,-1-1 144 0,4-5-144 0,4 2 0 15,-1 3 0-15,4-2 0 0,0-1-272 0,3 1 64 16,1 0 16-16,-2 3 0 0,-9 7 32 0,5-7 16 16,5-1 0-16,5 4 0 0,1 0-16 0,0 3 0 15,-1 1 0-15,-1 1 0 0,-2 1-64 0,0 4-16 16,-2-1 0-16,-1 3 0 0,-2 0 32 0,-2 2 0 16,-3-3 0-16,-2 2 0 0,-1 0 48 0,-1 0 16 15,-3 0 0-15,-3 1 0 0,0-1 304 0,-2 1 64 16,-3 1 16-16,1-3 0 0,0-1 80 0,0-2 32 15,0 1 0-15,0-3 0 0,-6-3 112 0,9-1 32 16,9 1 0-16,-6-7 0 0,-2 0-128 0,2-2-32 16,4-3 0-16,0 2 0 0,1-2-336 0,1 0 144 0,2-2-144 15,1 1 0-15,3 0 0 0,-3 1 0 16,1 1 0-16,2 1-144 0,0-2 16 0,5 2 0 0,-1 2 0 16,1 1 0-16,0 1 128 0,0 3 0 0,1 1 0 0,0 2-128 15,0 2-16-15,-3 2 0 0,-2 2 0 0,0 0 0 16,1 3-16-16,-6 1 0 0,-1 2 0 15,-4 2 0-15,-5-2 160 0,0 1 0 0,3-1 0 0,-5-1-128 16,-4 0 256-16,1-1 64 0,5-2 16 0,-4 0 0 16,-4-1 32-16,3-1 0 0,3 0 0 0,10-6 0 15,0 0-240-15,-8-5 144 0,1 1-144 0,1-3 128 32,4-1-1456-32,0-2-288 0,0-1-64 0</inkml:trace>
  <inkml:trace contextRef="#ctx0" brushRef="#br0" timeOffset="121403.911">4854 16624 18015 0,'0'0'800'0,"-7"2"160"0,7-2-768 0,-5 5-192 0,-3-1 0 0,8-4 0 15,-8 3 176-15,8-3-16 0,0 0 0 0,-9 4 0 16,4 0 48-16,5-4 16 0,-8 0 0 16,8 0 0-16,-8 0 176 0,1 0 48 0,0-1 0 0,2-3 0 15,0-4-32-15,2 1 0 0,0-2 0 0,-2 1 0 16,3-4 16-16,-1 2 0 0,1-1 0 0,0 0 0 16,2 0-16-16,0 1 0 0,-1406 0 0 0,2816 0 0 15,-1406 0-224-15,2 3-64 0,-2-2 0 0,2 3 0 16,-6 6-128-16,9-4 0 0,2-4 0 0,-4 5-176 15,-7 3 176-15,9 0 0 0,0 0 0 0,-1 2 0 16,1 2 0-16,0-1 0 0,1 0 160 0,-3 3-160 16,-2 5 208-16,2-3-48 0,-7-8-16 0,7 11 0 0,0 3-16 15,-5 0-128-15,-1-1 192 0,-1 0-64 0,-2-1 0 16,-5 2-128-16,-2 0 192 0,-4-2-64 0,1-1 64 0,-1-3 0 16,-1-5 0-16,-2 1 0 0,0 3 64 0,1-5 32 15,-1-6 0-15,2 2 0 0,1 2 224 0,-1-1 32 16,3-2 16-16,2-2 0 0,0-3-64 0,3-3-16 15,2-2 0-15,2 0 0 0,-1 1-224 0,3 0-32 16,3-1-16-16,0 2 0 0,4 3-208 0,-2-1 0 16,4 1-192-16,-1 0 192 0,0 1-144 0,0 1 144 15,2 3 0-15,0 2-144 0,-10 1 144 0,11 1-128 16,-11-1 128-16,10 4-128 0,-1 2 128 0,-9-6-208 16,5 9 80-16,-2 1 128 0,0-1 0 0,-2 0 0 15,-1-9 0-15,-4 11 0 0,1 0 0 0,-2-1 128 0,0-3 32 0,0 0 0 16,-2 1 160-16,3-1 48 15,4-7 0-15,-5 7 0 0,-2-2-160 0,7-5-16 0,0 0-16 0,0 0 0 16,-3-5-176-16,3 5-256 0,4-9 64 0,2 3-10080 16,5-1-2016-1</inkml:trace>
  <inkml:trace contextRef="#ctx0" brushRef="#br0" timeOffset="125890.485">1732 17807 911 0,'0'0'0'0,"0"0"0"0,0 0 0 0,0 0 0 16,0 0 0-16,0 0 0 0,0 0 1792 0,0 0 288 16,0 0 48-16,0 0 16 0,0 0-1232 0,0 0-240 15,-9 1-48-15,9-1-16 0,0 0 64 0,-9-3 16 16,-1-2 0-16,4 2 0 0,6 3-144 0,0 0-32 16,-8-9 0-16,0 3 0 0,0-1 64 0,1 2 0 0,1-4 0 0,1 0 0 15,-5 0-64-15,5 0-16 0,-1-4 0 0,1 2 0 16,-1-1-48-16,-1-2-16 0,3-2 0 0,-1 1 0 15,-5-2-64-15,2 1-16 0,1-2 0 0,2 0 0 16,-4-1-96-16,1 0 0 0,-3 1-16 0,3-1 0 16,-1-1-32-16,-1 4 0 0,-1-3 0 0,0 1 0 15,-2 0 0-15,-1 0 0 0,-1 1 0 0,0 1 0 16,-1 1-64-16,0-3-16 0,-1-1 0 16,0 3 0-16,-1-1-128 0,-1 1 192 0,3-1-192 0,-1 0 192 15,1-2-64-15,2 0 0 0,4-1 0 0,-4 2 0 16,0 0 80-16,3-1 16 0,1-4 0 0,3 2 0 15,1 1 32-15,1 1 0 0,0 0 0 0,2 2 0 16,1 0-96-16,-4 1-16 0,2 0 0 0,-1 2 0 16,3 0-144-16,-2 1 0 0,0 2 0 0,1 0 0 0,1-1 0 0,0 0 0 15,-4 0 0-15,2 1 0 0,1 1 128 0,-2 1-128 16,1 1 0-16,0 0 128 0,1-1-128 0,1 1 0 16,-2 0 0-16,1 0 0 0,1 1 0 0,0 1 0 15,2 6 0-15,-1-9 0 0,1-1 0 0,0-1 0 16,1-1-128-16,1 0 128 15,-2 2-448-15,3 0 0 0,3-2-16 0,-1 1-7472 16,3 4-1472-16</inkml:trace>
  <inkml:trace contextRef="#ctx0" brushRef="#br1" timeOffset="129446.43">5651 15385 8287 0,'0'0'736'0,"0"0"-592"16,0 0-144-16,0 0 0 0,0 0 1120 0,-5 6 192 16,-3 0 32-16,2 0 16 0,-2 1-464 0,1 1-80 15,-2-2-32-15,2 5 0 0,-4 3-112 0,2 1-32 16,-1 1 0-16,0 5 0 0,-1 5-176 0,0 6-32 15,-3 4-16-15,-2 6 0 0,0 4-112 0,-4 7-32 16,1 5 0-16,-1 2 0 0,0 3-16 0,-4 3-16 16,2 3 0-16,-2 0 0 0,1-6-112 0,1-4-128 0,2-6 176 15,3-7-176-15,0-3 176 0,3-8-176 16,5-7 160-16,6-6-160 0,1-5 160 0,2-6-160 0,3-4 160 16,-3-7-6800-16,12-6-1360 0</inkml:trace>
  <inkml:trace contextRef="#ctx0" brushRef="#br1" timeOffset="129804.544">6232 15064 18719 0,'0'0'832'0,"0"0"160"0,0 0-800 0,0 0-192 16,0 0 0-16,0 0 0 0,0 0 192 0,0 0 0 16,-6 6 0-16,0 3 0 0,-2 3-16 0,0 6-16 15,0 0 0-15,0 5 0 0,-2 5 112 0,0 2 32 16,-2 2 0-16,-2 5 0 0,-2 5 48 0,-2 3 16 16,-1 1 0-16,-3 2 0 0,-2 3 208 0,0 4 32 15,-7 3 16-15,-1 2 0 0,-4-1-192 0,1 2-48 16,5-5 0-16,-2-6 0 0,1-5-64 0,3-2-32 15,4-4 0-15,1-2 0 0,2-5-80 0,4-2-16 16,1-2 0-16,2-4 0 0,4-8-192 0,3-2 0 16,0-5 128-16,7-9-128 15,0 0-1344-15,0 0-304 0,0 0-64 0,9-4-16 16,3-4-432-16,-1-5-80 0,2-6-32 0</inkml:trace>
  <inkml:trace contextRef="#ctx0" brushRef="#br1" timeOffset="130094.508">6746 14878 14735 0,'0'0'1312'0,"0"-6"-1056"0,0 0-256 0,0 6 0 16,0 0 960-16,0 0 144 0,-9 12 32 0,2 4 0 0,-4 5-400 15,-2 5-80-15,-3 4-16 0,-3 3 0 16,-3 3 64-16,0 4 16 0,0 2 0 0,-2 6 0 0,-3 5 176 15,2 4 16-15,-5 4 16 0,-1 3 0 0,-2 0-224 16,-2 5-64-16,-1 2 0 0,2 2 0 0,2 2-400 16,2-3-96-16,2-4-16 0,1-6 0 0,4-8-128 0,2-4 0 15,3-2 144-15,2-6-144 0,4-6 0 0,1-5 144 16,1-9-144-16,4-4 0 16,1-2-240-16,3-5-144 0,2-11-48 0,0 0-8256 15,0 0-1648-15</inkml:trace>
  <inkml:trace contextRef="#ctx0" brushRef="#br1" timeOffset="130373.52">7303 14910 15663 0,'-15'0'1392'0,"5"2"-1120"0,2 1-272 0,-3 5 0 15,1 3 2816-15,2 4 496 0,-1 3 96 0,2 5 32 16,-2 4-2736-16,0 6-560 0,-4 6-144 0,-3 5 0 16,-5 3 272-16,0 5 0 0,0 1 0 0,-2 4 0 15,2 1 64-15,-3 3 16 0,1-1 0 0,-3 3 0 16,-1 3-208-16,0 1-144 0,-1 1 192 0,-2-5-192 16,2-6 160-16,0-3-160 0,1-7 128 0,2-3-128 15,-3-3 128-15,3-5-128 0,1-3 0 0,3-4 128 0,1-1-128 0,3-4 0 16,3-6 0-16,1-2 0 15,3-4-1568-15,-1-2-352 16,3-2-64-16,8-8-9840 0</inkml:trace>
  <inkml:trace contextRef="#ctx0" brushRef="#br1" timeOffset="130716.23">7535 15153 22687 0,'0'0'1008'0,"2"11"208"0,-2 2-976 0,0 6-240 0,-2 4 0 0,2 5 0 16,-2 7 208-16,-2 4 0 0,-3 4 0 0,0 0 0 15,-3 2 144-15,-5 4 32 0,-1 4 0 0,-4 4 0 16,-2 4-48-16,-4 3 0 0,-5 2 0 0,-2-1 0 16,-2-2-96-16,1 1-32 0,-3-1 0 0,3-4 0 15,1-4-208-15,3-6 144 0,3-5-144 0,4-8 128 16,4-4-128-16,3-6 0 0,1-3 0 0,5-7 0 31,4-5-1584-31,6-11-400 0,0 0-64 0,0 0-32 0</inkml:trace>
  <inkml:trace contextRef="#ctx0" brushRef="#br1" timeOffset="130941.386">8138 15504 31327 0,'-10'14'2784'0,"-1"7"-2224"15,-5 6-560-15,2 5 0 0,1 4 384 0,0 3-16 16,-2 3-16-16,2 4 0 0,-2 5-352 0,0-2 0 16,-2-1 0-16,0 2 128 0,-1-3-128 0,-3 5 0 15,-1 2 128-15,-1-1-128 0,-1-1 0 0,-1-2 0 16,-2-1-192-16,1-3-9488 16,-4-7-1904-16</inkml:trace>
  <inkml:trace contextRef="#ctx0" brushRef="#br1" timeOffset="132059.514">2045 17020 4607 0,'-3'-4'400'0,"-2"0"-400"15,-1-1 0-15,6 5 0 0,0 0 2912 0,-4-5 496 16,-4-3 112-16,8 8 0 0,0 0-2416 16,0 0-480-16,-8 4-112 0,-2 2 0 0,2 2-160 0,-1 2-32 15,-1 2 0-15,1 1 0 0,-2 2 192 0,1 3 16 16,0 3 16-16,-2 2 0 0,-1 1 32 0,1 2 16 15,1 2 0-15,-2 1 0 0,1-1-208 0,-2 1-32 16,1-1-16-16,0 1 0 0,-1 0-160 0,0-2-48 16,-1-1 0-16,2-1 0 0,0-4-128 0,2-3 128 15,0-1-128-15,3-5 128 0,4-2-384 0,4-10-96 16,0 0-16-16,0 0-10944 0</inkml:trace>
  <inkml:trace contextRef="#ctx0" brushRef="#br1" timeOffset="132313.638">2569 16865 19343 0,'-12'7'1728'0,"7"1"-1392"0,1 5-336 0,-1 2 0 15,-2 2 1632-15,0 3 256 0,3 4 48 0,0 4 16 16,-5 4-1632-16,2 2-320 0,-3 0 0 0,0 4 0 15,0 1 0-15,-4 0 0 0,0-1 192 0,-2 1-64 16,0-1 176-16,-1 1 16 0,-2-5 16 0,0 0 0 16,0-2-144-16,1-1-48 0,-1-4 0 0,0-1 0 0,4-4-144 15,-1-3 0-15,1 0 0 0,3-3 0 16,1-4-1792-16,1-2-320 16,1-5-80-16,-1-1-8144 0</inkml:trace>
  <inkml:trace contextRef="#ctx0" brushRef="#br1" timeOffset="132547.264">2923 17027 21183 0,'-4'20'1888'0,"-1"2"-1504"15,1 1-384-15,-3 4 0 0,-1 0 192 0,-2 1-48 0,0 4 0 16,-2 0 0-16,-2 2 144 0,-2 2 32 0,-2-1 0 15,-1 2 0-15,-1 1 176 0,0-1 32 0,-2 0 16 0,2 0 0 16,1-3-272-16,4-2-48 16,1-3-16-16,1-2 0 0,-1-6-208 0,4-4 0 0,1-4 0 0,4-2 0 31,3-3-784-31,2-8-208 0,0 0-32 0</inkml:trace>
  <inkml:trace contextRef="#ctx0" brushRef="#br1" timeOffset="132782.609">3427 17056 19343 0,'-7'19'848'0,"3"-3"192"0,-3 3-832 0,1 4-208 0,-1 3 0 0,-1 4 0 0,-1 3 768 0,-4 1 96 15,1 0 32-15,-1 3 0 0,-2 1-448 0,-4 0-96 16,0 0-16-16,1-1 0 0,-1 2 160 0,2-1 16 15,0-1 16-15,1-1 0 0,1-4-400 0,0-2-128 16,0-3 0-16,3-7 0 16,3-3-672-16,5-6-240 0,4-11-48 0,0 0-9536 0</inkml:trace>
  <inkml:trace contextRef="#ctx0" brushRef="#br1" timeOffset="132996.478">3901 16954 11055 0,'-9'28'976'0,"0"6"-784"0,-4 5-192 0,1 0 0 16,0 0 752-16,3-1 96 0,-1 0 32 0,0-1 0 15,1-1-224-15,0-2-32 0,1-2-16 0,-1-3 0 16,3-5-400-16,-1-3-80 0,3-3 0 0,0-6-128 15,2-4-192-15,2-8-128 0,0 0-48 0</inkml:trace>
  <inkml:trace contextRef="#ctx0" brushRef="#br1" timeOffset="133185.158">4271 16810 16575 0,'-10'21'1472'0,"4"-2"-1168"16,-1 3-304-16,0 4 0 0,0 4 496 0,1 3 32 15,-3 0 16-15,-1 6 0 0,-2 1-416 0,-2 0-128 16,0 2 0-16,0-4-5456 16,-1-2-1136-16</inkml:trace>
  <inkml:trace contextRef="#ctx0" brushRef="#br1" timeOffset="134912.471">1507 16948 6447 0,'0'0'272'0,"0"0"80"0,0-8-352 0,0 0 0 16,0 1 0-16,0 7 0 0,0 0 1792 0,4-7 304 15,-2-2 48-15,-2 9 16 0,0 0-1328 0,0 0-272 16,0 0-48-16,10 1-16 0,0 3-272 0,0 0-48 16,-2-2-16-16,2 6 0 0,-2 4 96 0,4 2 32 0,5 2 0 0,2 0 0 15,3 2-16-15,0 3 0 0,4 2 0 0,1 2 0 16,3 2-80-16,5 3-32 0,3 6 0 0,0 1 0 16,-4-1-16-16,1 3 0 0,-1-1 0 0,4 2 0 15,-4 2-144-15,2-4 160 0,3 0-160 0,-4 0 160 16,0-2-160-16,-1 0 0 0,0-2 0 0,-3-3 128 15,-4-2-128-15,-2-2 0 0,-1-4 144 0,-5-1-144 16,-3-1 128-16,-1-4-128 0,-1-1 128 0,-3-2-128 16,0-1 0-16,-2-3 0 0,-4-3-192 0,-5-7-5840 15,0 0-1168-15</inkml:trace>
  <inkml:trace contextRef="#ctx0" brushRef="#br1" timeOffset="135269.884">2147 16879 20271 0,'0'0'1792'0,"0"0"-1424"15,0 0-368-15,0 0 0 0,0 0 192 0,0 0-16 16,0 0-16-16,9-2 0 0,4 4-160 0,-1 0 0 16,-5-1-192-16,4 2 192 0,3 3 0 0,1 1 0 15,1 2 0-15,3 2 0 0,0 3 0 0,3 2 160 0,0-1-16 0,3 4 0 16,-1 0-144-16,3 8 192 0,0 9-192 0,4 1 192 16,1-2-192-16,3 1 160 0,-1 3-160 0,3 1 160 15,-2 2-160-15,1 2 160 0,1 1-160 0,-4-4 160 16,-2-1-160-16,-2-3 128 0,-6-3-128 0,1 0 128 15,-3-5-128-15,0-3 0 0,-5-4 0 0,1-1 0 32,2-3-592-32,-3-4-208 0,0-3-32 0</inkml:trace>
  <inkml:trace contextRef="#ctx0" brushRef="#br1" timeOffset="135603.039">2541 16737 23951 0,'0'0'2128'0,"0"0"-1696"15,8 10-432-15,3-2 0 0,2 1 496 0,5 3 16 16,4 4 0-16,2 5 0 0,5 3-512 0,3 0 0 15,2-3 0-15,2 4 0 0,-2 6 0 0,0 1 0 16,-1 1 0-16,2 1 0 0,2 2 0 0,0-1 0 16,3 1 0-16,-2-1 0 0,1-1 0 0,-3 1 0 15,-2-3 0-15,-2-1 0 0,-2-1-176 0,-3-3 32 0,-3-1 0 16,-3 1 0 0,-1-2-448-16,-1-2-96 0,-4-1-16 0,1-1 0 15,-2-3-416-15,-1-1-96 0,-2-2 0 0,0-2-7600 0</inkml:trace>
  <inkml:trace contextRef="#ctx0" brushRef="#br1" timeOffset="135907.767">3101 16775 31327 0,'0'0'2784'16,"0"0"-2224"-16,0 0-560 0,16 7 0 0,1 3 0 0,2 1-144 15,2 2-16-15,2 3 0 0,1 3 160 0,3 3-128 16,-1 2 128-16,0 2-128 0,1-1 128 0,0 2 0 16,1 3 0-16,2 2-128 0,0 2 128 0,1 1 0 15,0 2 0-15,0 0 0 0,-3 1 0 0,2-1-208 16,1-1 80-16,-1-3 128 15,-3-2-1968-15,-3 0-272 0,0 1-48 0,-2-5-16 16,-2-3 912-16,0-2 176 0,-5-2 48 0,2-2-7328 0</inkml:trace>
  <inkml:trace contextRef="#ctx0" brushRef="#br1" timeOffset="136154.077">3601 16709 28559 0,'0'0'1264'0,"0"0"272"0,0 0-1232 0,10 12-304 0,5 4 0 0,3 1 0 16,1 4 208-16,5 2-16 0,3 5 0 0,-1-1 0 0,1 3-192 0,0 0 0 15,2-3 0-15,1 4 0 0,-4 1 0 0,4 1 0 16,-1-2 0-16,3-1 0 16,-1 1-896-16,1 1-288 0</inkml:trace>
  <inkml:trace contextRef="#ctx0" brushRef="#br3" timeOffset="140330.531">5231 15765 16575 0,'0'0'1472'0,"0"0"-1168"0,0 0-304 0,-6-5 0 16,6 5 688-16,0 0 80 0,0 0 0 0,0 0 16 15,0 0-256-15,0 0-48 0,0 0-16 0,0 0 0 16,6 11-224-16,3 1-48 0,2 1-16 0,3 5 0 15,1 2 320-15,5 5 64 0,3 1 16 0,3 3 0 16,0 1-192-16,3 3-48 0,1 1 0 0,3 1 0 16,0 0-128-16,-1 2-16 0,-2 1-16 0,0-1 0 15,-3 1-176-15,1-6 0 0,-3-4 0 0,0-4 128 16,2-3-128-16,-5 0 0 0,-1-1 144 0,-2-5-144 16,-2-4-336-16,-2-1-144 15,1 0-32-15,-2-2-6848 0,0-4-1392 0</inkml:trace>
  <inkml:trace contextRef="#ctx0" brushRef="#br3" timeOffset="140694.83">5805 15341 22111 0,'-13'-19'976'0,"7"9"208"0,-2 2-944 0,3 1-240 16,4-1 0-16,1 1 0 0,0 7 1888 0,0 0 336 0,0 0 64 0,0 0 16 15,10-2-1904-15,-1 2-400 0,-9 0 0 0,13 7 0 16,2 3 0-16,2 1 0 0,1 4 0 0,2 7 0 16,4 5 0-16,3-2 0 0,-1 3 0 0,2 3 0 15,1 1 0-15,0 3 0 0,1 4 0 0,1 3 0 16,0 4 0-16,0 0 0 0,4-1 0 15,-5 5 0-15,-2-3 0 0,0-3 0 16,4-7 0-16,-2 1 0 0,-5-4 0 0,1-1 0 0,-4-2 144 0,0-5-144 16,0-4 0-16,-3 0 0 0,0 2 0 0,-3-4 0 15,-1-6-224-15,1 0-64 0,-5-2-16 0,2-2 0 16,1-4-2416 0,-2-3-480-16</inkml:trace>
  <inkml:trace contextRef="#ctx0" brushRef="#br3" timeOffset="141026.077">6288 14966 3679 0,'-18'-11'320'16,"10"4"-320"-16,0 0 0 0,4 2 0 0,-2 1 6752 0,6 4 1280 15,0 0 256-15,0 0 48 0,0 0-6768 0,6 12-1360 16,0 2-208-16,4 2-160 0,2 3 160 0,6 4 0 16,-1 3 160-16,5 4-160 0,3 2 224 0,0 5-48 15,2 1-16-15,3 6 0 0,1 4-160 0,0 2 0 16,-3 1 0-16,4-3 0 0,3 1 128 0,3 3-128 0,-2 1 0 0,0 2 128 16,1 0-128-16,-2 0 0 0,-2 0 0 0,-1-6 0 15,-3-5 0-15,1-1 0 0,-3-2 0 0,-3-2 0 16,-2-8 0-16,0 0 128 0,-1-1-128 0,-2-3 0 15,-3-2 0-15,-1-3-176 0,1-6 16 0,-2 0 0 32,-3-3-1664-32,1-3-336 0,-1-5-64 0</inkml:trace>
  <inkml:trace contextRef="#ctx0" brushRef="#br3" timeOffset="141343.506">6800 14844 9215 0,'0'0'816'0,"0"0"-656"16,0 0-160-16,0 0 0 0,0 0 5376 0,12 6 1024 16,4 5 224-16,2 2 32 0,2 7-5344 0,2 3-1072 15,0 4-240-15,3 2 0 0,2 2 0 0,3 1 0 16,3 2 0-16,1 2 0 0,4 6 160 0,1 3-160 15,4 2 160-15,3 2-160 0,2 1 128 0,-2 2-128 16,0-2 0-16,0-2 144 0,-4 0-144 0,1 1 0 16,0 1 0-16,-1-2 0 0,-5-2 0 0,-3-2 0 15,-2-3 0-15,-1-3 0 0,-2-4 0 0,-1-3 0 16,-1-2 0-16,-3-4-176 16,-4-1-592-16,-3-1-128 0,-3-3-32 0,-2-3-8432 0,-1-7-1696 0</inkml:trace>
  <inkml:trace contextRef="#ctx0" brushRef="#br3" timeOffset="141648.525">7521 14640 31327 0,'0'0'2784'0,"0"0"-2224"16,0 0-560-16,14 13 0 0,2 5 192 0,1 3-64 16,5 2 0-16,2 8-128 0,-1 5 0 0,6 5 0 15,9-2 0-15,-1 6 0 0,5 2 128 0,-1 2-128 16,-3 3 0-16,5 4 0 0,1 5 144 0,2 3-144 16,0 2 0-16,1 0 144 0,-1 1-144 0,-1 0 0 15,-2-3 0-15,-2 0 0 0,-3-1 0 0,-1-4 0 16,-5-4 128-16,-2-6-128 0,-4-8 0 0,2 0 0 15,-1-4 144-15,2-1-144 0,-5-2 0 0,-2-3 0 16,-3-2 0-16,0-1 0 16,0-4-1184-16,1-3-304 0,-2-5-64 0,-4-2-11248 0</inkml:trace>
  <inkml:trace contextRef="#ctx0" brushRef="#br3" timeOffset="142031.29">5416 15397 29775 0,'0'0'1312'0,"0"13"288"0,2 4-1280 0,6 1-320 16,3 2 0-16,6 5 0 0,5 7 0 0,2 5 0 16,3 2 0-16,1 6 0 0,2 5 0 0,0 1 0 15,1 2 176-15,2 2-48 0,1-2 16 0,2 2 16 16,1 1 0-16,1 4 0 0,3 1-160 0,-3 0 0 15,1-7 0-15,-4-2 128 0,-1-2-128 0,-3-5-224 16,-2-5 48-16,0-5 16 16,-2-2-1712-16,-1-4-352 0,-3-2-64 0,-1-5-8784 0</inkml:trace>
  <inkml:trace contextRef="#ctx0" brushRef="#br3" timeOffset="142302.46">6503 15080 36911 0,'0'0'1632'0,"6"10"352"0,5 3-1600 0,5 5-384 0,1 5 0 0,6 4 0 16,4 6 0-16,1 5 0 0,1 2 0 0,2 3 0 15,5 4 0-15,1-1 0 0,2 1 0 0,-1 3 0 0,0-2 0 0,1 6 0 16,1 4 0-16,0 0 0 0,0-4 0 0,1 4 0 16,3-6 0-16,-2 0 0 15,-3-2-1728-15,1-2-240 16,0 0-32-16,-3-5-7664 0,-4-4-1520 0</inkml:trace>
  <inkml:trace contextRef="#ctx0" brushRef="#br3" timeOffset="142569.741">7240 14786 31327 0,'0'0'2784'0,"1"10"-2224"0,5 5-560 0,6 2 0 15,6 5 2416-15,8 9 368 0,5 9 80 0,1 4 16 16,0 1-2352-16,1 4-528 0,0 5 0 0,5 4 0 16,1 3 0-16,3 2 0 0,1 1 0 0,1 1 0 15,3 2 0-15,1 3 0 0,-1 1-144 0,-6 1-12144 16,0-5-2432-16</inkml:trace>
  <inkml:trace contextRef="#ctx0" brushRef="#br3" timeOffset="144958.914">20995 17303 18431 0,'-15'-1'1632'0,"5"0"-1312"0,-1 0-320 0,3 0 0 15,8 1 1632-15,0 0 256 0,-7-1 48 0,7 1 16 16,0 0-752-16,0 0-160 0,0 0-16 0,0 0-16 16,9 1-112-16,7 0 0 0,4-1-16 0,6 0 0 15,7-1-48-15,7 2 0 0,1-1 0 0,10-1 0 16,6-1-336-16,10-1-80 0,6 3-16 0,-2-1 0 0,-2-2-208 0,0 1-32 16,4 0-16-16,-3-1 0 0,1 2 16 0,-5 1 0 15,-6 0 0-15,-7 1 0 0,-6 2-32 0,-5-1-128 16,-3 0 192-16,-6 0-64 0,-2-1-128 0,-7 1 0 15,-6 3 0-15,-3-2 0 0,-3 2 0 0,-12-5 0 16,0 0 0-16,-4 7 0 0,-5 1 0 0,-6 0-176 16,-7 0 176-16,-3 1-128 0,-4 0 128 0,-4 1 0 15,-3-2 0-15,-4-1 0 0,-4 1 0 0,-7 0 144 16,-4 1-144-16,-2-2 160 0,-3 0-32 0,0-1 0 16,4 1 0-16,-1 2 0 0,-1 1-128 0,3-1 160 15,0-3-160-15,4 2 160 0,4 0-160 0,6-1 160 16,7 0-160-16,7-2 160 0,6-4-160 0,6 4 0 0,7-2 0 0,8-3 128 15,0 0-128-15,0 0 160 0,12 0-160 0,9 1 160 16,7 1-32-16,8-2-128 0,3-1 192 0,9-2-64 16,8-1 0-16,4-2 0 0,-3 1 0 0,6-2 0 15,2 2-128-15,5-3 0 0,5 1 0 0,-3 1 0 16,-4-1 0-16,-4 0 0 0,-2 3 128 0,-5 1-128 16,-4 2 128-16,-2-3-128 0,-6-1 0 0,-10 3 128 15,-8-1-128-15,-8 3 0 0,-6 4 0 0,-13-4 0 16,0 0 0-16,-11 9 0 0,-10-1 0 0,-9 2 0 15,-10 5 0-15,-9-4 0 0,-11-3 0 0,-7 3 0 16,-9 1 0-16,-10 3 0 0,-12 0 0 0,1 1 0 16,-2-1 0-16,-3-1 0 0,-5-1 144 0,6 1-16 0,11-1 0 0,4-2 16 15,6-2 0-15,8-3 0 0,11 0 0 16,13-3 0-16,12-1 0 0,9 0 0 0,10 1-16 0,17-3 0 16,0 0 0-16,14-7 0 0,5-1 64 15,13 0 16-15,10-1 0 0,10-1 0 0,8-3-208 0,10-1 0 16,6 0 0-16,9 2 0 0,10 3 0 0,1-5 0 15,-2 0 0-15,5 3 0 0,6 4 0 0,-8 0 128 16,-13-1-128-16,-6 0 144 0,-7 1-144 0,-11 2 0 16,-10 0 0-16,-13 3-176 0,-12-1 176 0,-8 2 0 15,-7 1 0-15,-10 0 0 0,-11 5-336 0,-9 3 16 16,-11 0 0-16,-11-1 0 0,-8 3 80 0,-10 0 32 16,-8 0 0-16,-9 2 0 0,-7 0 208 0,-2 3 0 15,0-1 0-15,-3-2 0 0,-2-2 0 0,5 0 208 16,7 2-64-16,9-2-16 0,14-2-128 0,10-2 160 0,7-1-160 15,11-2 160-15,8 0 16 0,8-1 0 0,12-2 0 16,0 0 0-16,0 0-176 0,14-3 0 0,8-2 0 0,10-1 0 16,9-1 128-16,9 0-128 0,9-3 192 0,11 0-64 15,8 2-128-15,4-1 0 0,-2-4-192 0,5 4 192 16,4 4 0-16,-5 2 0 0,-7 0 0 0,-8 1 0 16,-11-1 0-16,-7 4 0 0,-7 3 0 0,-11-1 0 15,-10-2 0-15,-10 4 0 0,-11 4 0 0,-9 2 0 16,-9 4-176-16,-8-1 176 0,-13 0-128 0,-5 4 128 15,-12 0 0-15,-12 3 0 0,-14-1 0 0,-3-2 0 16,-4 0 0-16,-7 1 128 0,-7 2-128 0,2 0 128 16,5-4 0-16,3 0 16 0,8-2 0 0,10 2 0 15,5-2 80-15,15-3 16 0,13-6 0 0,11-1 0 0,9 0-32 16,12-2 0-16,8-3 0 0,10-1 0 0,8-5-208 0,12 2 144 16,9 0-144-16,9-3 128 0,3-2-128 0,12-1 0 15,7 0 0-15,11-1 0 0,7 4 0 0,3-2 0 16,-2-1 0-16,7 4 0 0,3 3 0 0,-5 1 0 15,-7 4 0-15,-10-2 0 0,-9 0 0 0,-7 0 0 16,-9 0 0-16,-13 2 0 0,-11 2-128 0,-10-1 128 16,-5-1 0-16,-13-2 0 0,-6 11-160 0,-9-1 160 15,-8-3-208-15,-12 3 80 0,-11 2 128 0,-11 2 0 16,-8 0-144-16,-13 2 144 0,-14-1 0 0,-3 3 0 16,-5 0 0-16,-6 2 0 0,-6-4 128 0,8-1 0 15,9-1 0-15,9-1 0 0,8 1 64 0,11-7 0 16,13 1 0-16,12-1 0 0,9 1-192 0,12-4 192 0,8-3-192 15,13-1 192-15,0 0-192 0,9-5 192 0,9 2-192 0,9-3 192 16,9-2-192-16,7-2 0 0,9-1 0 0,9 0-176 16,3-1 176-16,13-2 0 0,10 0 0 0,2 2 0 15,1 0 0-15,3 0 0 0,4-3 0 0,-4 3 0 16,-5-2 0-16,-6 3 0 0,-10 4-144 0,-3-2 144 16,-7-1 0-16,-10 0 0 0,-12 1 0 0,-11 3 0 15,-6 0 0-15,-12 0 0 0,-6 0 0 0,-5 6 0 16,-16-1 0-16,-9 1 0 0,-9-3-128 0,-11 2 128 15,-9-1-160-15,-10 2 160 0,-7 3-208 0,-12-2 80 16,-10-2 128-16,-3 0 0 0,0-2 0 0,-1 3 0 16,-2 3 0-16,5-1 0 0,5-2 0 0,5-1 0 15,5 4 0-15,12-3 0 0,10 0 128 0,13 0-128 0,10-4 0 0,10 1 0 16,10 1 0-16,14 2 0 0,7-9 144 0,9-2-144 16,11-2 192-16,9 1-192 0,12 0 0 15,10-1 0-15,4-4 0 0,13 0 0 0,8-2 0 0,8 0 0 16,7 1 0-16,7-2-144 0,5-1 144 0,1 1 0 15,2 0 0-15,-4 0 0 0,-5-2 0 0,-2 5 0 16,-4 3 0-16,-14-1 0 0,-15 4 0 0,-14 1 0 16,-10 2 0-16,-15 1 0 0,-12 3-224 0,-18 4 32 15,-8-6 16-15,-14 2 0 16,-16 0-256-16,-19 3-48 0,-21 1-16 0,-14 2 0 0,-13 1 112 0,-15 0 32 16,-13 4 0-16,-10-2 0 0,-1 2 352 0,-1 0 0 15,-5 2-144-15,8 1 144 0,8 0 0 0,13 0 128 16,12 1-128-16,18-6 192 0,17-1 128 0,14-2 32 15,15-2 0-15,13-2 0 0,12-2-128 0,15 0-32 0,8-3 0 0,12 1 0 16,11-1-64-16,12-1 0 0,13-1-128 0,10-1 192 16,10 0-192-16,13-1-160 0,10-1 32 15,5 4 0-15,5 0 128 0,7 2 0 0,7 0-144 0,-2 3 144 16,-1 2 0-16,-9 0 0 0,-8 0 0 16,-14-1 0-16,-10 5 0 0,-12-1 0 0,-11 0 0 0,-11 0 0 15,-11 0 0-15,-13 2 0 0,-7 1-144 0,-9-5 144 16,-19 7-208-16,-12-1 16 0,-10 1 0 0,-14 1 0 15,-11-1 192-15,-17 1 0 0,-10-1 0 0,-6 4 0 16,-6 3 0-16,-3 3 0 0,-2-3 128 0,12 1-128 16,13 1 448-16,12-1-32 0,12-1 0 0,11-2 0 15,10-1-96-15,13-1-32 0,10-2 0 0,13-2 0 16,4-6-288-16,15 6 0 0,7 0 128 0,12-2-128 16,9-1-912-16,13-3-240 15,8 3-64-15,8-6-18112 0</inkml:trace>
  <inkml:trace contextRef="#ctx0" brushRef="#br3" timeOffset="146060.766">10384 13188 28623 0,'-10'-9'1264'0,"3"5"272"0,-2-1-1232 0,1 1-304 0,8 4 0 0,-8-5 0 16,-2-2 256-16,0-1-16 0,1-1 0 0,0 1 0 16,-1-3 16-16,0 0 0 0,-1-3 0 0,-2 2 0 15,-1-3 336-15,0 0 80 0,-2-3 16 0,0 0 0 16,-3 3-176-16,-4-2-48 0,-1 1 0 0,-5 1 0 15,-4-1-208-15,-2 1-32 0,-1-2-16 0,-3 1 0 16,-4 0-208-16,-1 2 128 0,-2 0-128 0,0 2 0 16,-2 3 0-16,-1 4 0 0,-4 2 0 0,3 2 0 15,2 2 0-15,3 4 176 0,1 3-176 0,3 2 160 0,-1 0-32 16,1 4 0-16,2 5 0 0,-2 1 0 16,-2-1-128-16,0 5 0 0,0 3 0 0,-1 6 0 0,-1 3 0 0,1-2 0 15,0 1 0-15,1 2 0 0,0 4 0 0,-1 1 0 16,-2 0 0-16,2 0 0 0,1-2 0 0,7 2 0 15,6 1 0-15,3 4 0 0,4 3 0 0,6-1 0 16,1 1 0-16,4-1 0 0,8 1 0 0,2-1 0 16,5 1 0-16,4-3 0 0,5-2 0 0,3-3 0 15,5-2 0-15,7-3 0 0,9-4 0 0,6-5 0 16,7-1 0-16,3-3 0 0,0-4 0 0,4-2 0 16,5 0 0-16,7-3 0 0,8-5 0 0,-2-1 0 15,-1-1 0-15,2-4 0 0,0-4 0 0,2-2 0 16,1-2 128-16,0-4-128 0,-3-3 128 0,0-2 0 15,-4-5 0-15,6-2 0 0,8-1 0 0,-7-3 0 16,-3-3 0-16,-7-4 0 0,-2-5 16 0,2-2 0 0,1 1 0 16,-4-3 0-16,-7-3 32 0,-5 4 0 0,-5-2 0 0,-5-1 0 15,-5-4 176-15,-5-2 32 0,-4-4 16 0,-6-1 0 16,-6-1 16-16,-6 0 0 0,-6 2 0 0,-6 0 0 16,-6 0-48-16,-6 5-16 0,-5-2 0 0,-4 8 0 15,-5 5-48-15,-4 5-16 0,-3 0 0 0,-8 2 0 16,-4 3 16-16,-8 3 0 0,-4 5 0 0,-5 2 0 15,-1-1-304-15,-2 4 0 0,-3 1 128 0,-5 6-128 16,1 1 0-16,1 0 0 0,0 4 0 0,3 1-144 16,6 1-144-16,1 3-32 0,4 0 0 15,-1 3 0-15,4 0-2912 16,2 2-592-16</inkml:trace>
  <inkml:trace contextRef="#ctx0" brushRef="#br3" timeOffset="147302.425">21073 17473 13823 0,'0'0'1216'0,"0"0"-960"0,-8 0-256 0,0 0 0 16,0 0 1632-16,8 0 288 0,0 0 48 0,0 0 16 15,-8 4-1136-15,8-4-208 0,-8 4-64 0,8-4 0 16,0 0 144-16,0 0 32 0,0 0 0 0,0 0 0 16,0 0 224-16,0 0 48 0,0 0 16 0,10-1 0 15,4-1-16-15,7-2-16 0,6-4 0 0,8 0 0 16,6-1-112-16,9 1-32 0,8-1 0 0,5-1 0 0,5-1-288 15,1 0-64-15,-5 0-16 0,1 0 0 0,1 0-112 0,1 0 0 16,-2 1-16-16,-5 2 0 0,-5 2-112 0,-5 0 0 16,-5 2-16-16,-7 3 0 0,-5 1-240 0,-7 1 0 15,-10 1 128-15,-6 1-128 0,-10-3 0 0,-5 10 0 16,-9-1 0-16,-6 1-160 0,-9 1 160 0,-10 0-208 16,-9 2 80-16,-11 3 128 0,-11 2-144 0,-4 2 144 15,-7 0 0-15,-5-1 0 0,-6-2 0 0,0 2 0 16,-2 5 0-16,6-4 0 0,6-5 0 0,8-2 144 15,6-3-16-15,8 0 0 0,6 2 128 0,15-3 0 16,14-4 16-16,8-1 0 0,6 0 32 0,11-4 0 0,12-1 0 16,9-3 0-16,10 1-112 0,10-1-32 15,8 0 0-15,5-3 0 0,3 2-160 0,7-3 0 0,5-2 0 16,9 1 128-16,8-1-128 0,0 2 0 16,-1-1 0-16,2 2 0 0,3 3 0 0,-9 1 0 0,-6 1 0 15,-11 2 0-15,-10 2 0 0,-11 1 0 0,-12-1 0 0,-9 4 0 16,-13 1 0-16,-10 3 0 0,-10 3-160 0,-11 4 160 15,-9 2-304-15,-14-1 48 0,-14 1 0 0,-13 3 0 16,-16 4 256-16,-5-1 0 0,-4-1-128 0,-9 0 128 16,-5 1 0-16,6-1 0 0,8 0 0 0,8-1 0 15,11-2 336-15,13-3-16 0,10-3-16 0,16-2 0 16,12 0 0-16,13-5 0 0,14-8 0 0,0 0 0 16,23 3-112-16,12-3 0 0,6 1-16 0,12-2 0 15,9 0-176-15,10-4 0 0,6 1 0 0,7 0 0 16,7 1 0-16,0 1 0 0,-1 2 0 0,2 4 0 0,-5 2 0 0,-7 3 0 15,-13 0 0-15,-9 3 0 0,-13 1 0 16,-10-2 0-16,-8-2 0 0,-7-1 0 0,-7-1 0 0,-5 1 0 16,-9-8 0-16,-2 12 0 15,-8-1-656-15,-4-1-176 0,-6-2-16 16</inkml:trace>
  <inkml:trace contextRef="#ctx0" brushRef="#br3" timeOffset="157486.12">21137 17619 8287 0,'-10'-7'368'0,"10"7"80"0,-7-2-448 0,-1 0 0 0,0-3 0 0,2 3 0 16,6 2 2224-16,-10-2 352 0,-1-1 80 0,1 1 16 16,1 0-1360-16,1 0-272 0,-1 0-48 0,3 0-16 15,6 2 16-15,0 0 0 0,0 0 0 0,0 0 0 16,0 0 16-16,0 0 0 0,-7-2 0 0,7 2 0 16,0 0-128-16,0 0-32 0,0 0 0 0,12-6 0 15,3 3-240-15,2 0-48 0,2-1-16 0,3-2 0 16,3-3-176-16,5 0-48 0,3 0 0 0,4 2 0 15,4-1-64-15,5 1-32 0,4-4 0 0,1 1 0 16,-2 2 16-16,0-2 0 0,-1 2 0 0,0-1 0 16,2-1-48-16,-3 4-16 0,-2 1 0 0,-2 1 0 15,-2-2 16-15,-6 2 16 0,-6 1 0 0,-4 2 0 16,-6-1-48-16,-3 1-16 0,-5 0 0 0,-2 1 0 0,-9 0-144 0,0 0 0 16,0 0 0-16,0 0 128 0,0 0-128 0,0 0 160 15,0 0-160-15,0 0 160 0,-9 5-32 0,-2-2 0 16,-5-2 0-16,-6 1 0 0,-1 0-128 0,-5 1 0 15,-5-1 144-15,-5 0-144 0,-2-1 0 0,-3 0 0 16,0-1 0-16,-2 0 0 0,0 0 0 0,-3 2 0 16,-1 1 0-16,-2-1 128 0,1 0-128 0,-1 0 0 15,3-1 0-15,7 2 0 0,2-1 0 0,9 0 0 16,7-1 0-16,2-2 0 0,5 2 0 0,7-1 0 16,1-1 0-16,8 1 128 0,0 0-128 0,0 0 0 15,3-8 0-15,7 1 0 0,6-3 0 0,9 0 0 16,1-1-160-16,11 0 160 0,5 0-192 0,8-1 192 15,1-2-192-15,5 2 192 0,1 0-224 0,-1 2 64 16,-1-1 16-16,2 3 0 0,2-1 144 0,0 1-192 0,-4 1 192 16,-7 2-192-16,-6 2 192 0,-8-1 0 0,-8 4 0 15,-7 3 0-15,-8-1 0 0,-11-2-128 0,0 0 128 0,0 0 0 16,-8 7-272-16,-7 2 16 0,-8 0 16 0,-11 0 0 16,-14 1 80-16,-3-3 16 0,-5 3 0 0,-4 1 0 15,2 3 144-15,-5-2 0 0,-4-2 0 0,-2 1-128 16,-2 1 128-16,1-1 0 0,2-4 0 0,5 2-128 15,4 1 128-15,5 0 0 0,4 1 0 0,8-1 0 16,8-1 0-16,11-1 0 0,9 1 0 0,6-2 0 16,8-7 0-16,9 8 0 0,10-1 0 0,9 2 0 15,10 1 0-15,8 0 0 0,7 0 0 0,8 0 128 16,9-2-128-16,6 3 0 0,4 2 0 0,1-1 128 16,-3-1-128-16,0 1 0 0,4 3 128 0,-5 1-128 15,-5 0 128-15,-12 1-128 0,-10-1 160 0,-12 1-160 0,-10-2 0 0,-7 0 128 16,-9-4-128-16,-7 3 0 0,-8 4 0 0,-12 0 128 15,-8 1-128-15,-13 0 0 0,-13 1 160 0,-10 4-160 16,-10 6 160-16,-4-1-160 0,-2-4 0 0,-3-2 0 16,-3-5 0-16,3 1 0 0,1 1 0 0,10-3 0 15,7-4 0-15,12-1 0 0,8 0 0 0,12-2 128 16,9-3-128-16,9-2 0 0,3 0 0 0,7-5 0 16,10 5 0-16,8-3 0 0,9-2-208 0,8-1 16 15,11 0 0-15,12-1 0 0,7-1 192 0,4-3-192 16,3-1 192-16,3 1-192 0,0-1 48 0,6 3 16 15,1 2 0-15,-6 1 0 0,-9 1 128 0,-10 3 0 0,-10-1 0 16,-10 2 0-16,-11 0 0 0,-8 0 0 0,-9 2 0 16,-9-6 0-16,-8 10 0 0,-8 1 224 15,-10-3-48-15,-7 0-16 0,-11 0 80 0,-8-2 16 16,-10-1 0-16,-4 1 0 0,-2 1 64 0,4-2 32 0,2 1 0 0,6-2 0 16,7 1 240-16,7-1 48 0,7 1 16 15,8-3 0-15,11 0-336 0,5-2-64 0,3-2 0 0,8 2-16 31,9-6-1776-31,11 1-368 0,6-4-64 0</inkml:trace>
  <inkml:trace contextRef="#ctx0" brushRef="#br3" timeOffset="161315.6">9222 15925 13295 0,'0'0'576'0,"7"-2"144"0,1-4-576 0,-8 6-144 15,8-6 0-15,-8 6 0 0,8-5 640 0,-8 5 80 16,0 0 32-16,0 0 0 0,0 0 176 0,0 0 32 16,0 0 16-16,0 0 0 0,0 0 336 0,0 0 64 15,0 0 16-15,0 0 0 0,0 0-336 0,0 0-64 16,0 9-16-16,0 2 0 0,-2 2-416 0,1 0-96 16,-2 2-16-16,3 1 0 0,0 3 0 0,0 2 0 15,0 1 0-15,1 2 0 0,1 3 16 0,-1 3 0 16,-1 4 0-16,2-1 0 0,-2-1-16 0,0 1 0 0,0 1 0 0,-3-3 0 15,0-2 0-15,1-2 0 0,0 0 0 0,-1-1 0 16,0 0-192-16,2-3-32 0,-3-2-16 0,0 0 0 16,0-2-80-16,2-3 0 0,0-1-128 0,-2-1 192 15,2-2-192-15,0-1 128 0,1-2-128 0,0 0 0 32,-2-2-976-32,3-7-304 0,0 0-48 0,0 0-13984 0</inkml:trace>
  <inkml:trace contextRef="#ctx0" brushRef="#br3" timeOffset="162234.231">9091 17396 13823 0,'0'0'608'0,"0"0"128"0,10-3-592 0,-10 3-144 16,9-4 0-16,-1 2 0 0,2 2 2032 0,-10 0 368 15,0 0 80-15,0 0 16 0,0 0-1248 0,0 0-240 16,0 0-48-16,0 0-16 0,0 0 0 0,0 0 0 15,7 5 0-15,-3 2 0 0,-4 2-208 0,0-1-32 16,0 1-16-16,-1 2 0 0,-2 2-192 0,0 2-48 16,-1-1 0-16,-1 3 0 0,-1 2-192 0,1 4-32 0,-3-2-16 0,1 2 0 15,-1 2 32-15,0-1 0 0,-3 0 0 0,3 0 0 16,4-2-48-16,-3-1 0 0,-4 0 0 0,0-1 0 16,2 0 32-16,-2-2 0 0,0-2 0 0,0-3 0 15,0 2-16-15,2 3 0 0,0-3 0 16,0-1 0-16,3-6-32 0,0 2-16 0,1 0 0 0,5-10 0 15,0 0-160-15,0 0 160 0,0 0-160 0,0 0 160 16,0 0 32-16,0 0 0 0,13 2 0 0,1-1 0 16,1-1-16-16,4 0 0 0,2 0 0 0,5-2 0 15,5-2-368-15,2 1-80 0,1-1-16 0,2 2 0 16,-1 0 544-16,0 0 96 0,-1-2 32 0,2 3 0 0,0 0-256 16,1 2-128-16,-2-1 128 0,-3-2-128 0,-4-2 0 0,-1 3 144 15,0 1-144-15,-2-2 0 16,-9-2-960-16,1 0-288 15,-1 4-64-15</inkml:trace>
  <inkml:trace contextRef="#ctx0" brushRef="#br3" timeOffset="162978.655">1308 16415 14735 0,'0'0'1312'0,"-5"-7"-1056"0,-2-3-256 0,4 1 0 15,3 0 2256-15,1 2 400 0,-1 7 80 0,0 0 16 16,-3-9-1888-16,3 9-368 0,0 0-80 0,0 0-16 16,0 0 288-16,0 0 48 0,0 0 16 0,0 0 0 15,-4 7 0-15,2 3 0 0,0 4 0 0,-1 3 0 16,1 5-208-16,-4 3-32 0,-3 4-16 0,2 6 0 15,-1 6-112-15,-2 4-32 0,-4 1 0 0,-1 3 0 16,0 1-16-16,-2 4 0 0,1-2 0 0,-4 6 0 16,1 6-96-16,1-1-32 0,-2-3 0 0,3 1 0 15,1-9 112-15,-2-2 0 0,5-3 16 0,0-4 0 16,1-2-96-16,2-5-32 0,1-3 0 0,1-3 0 16,1-6-208-16,1-5 0 0,3-5 0 0,-1-4 0 15,0-3-1264-15,4-7-288 16,0 0-64-16,-4-13-13856 0</inkml:trace>
  <inkml:trace contextRef="#ctx0" brushRef="#br3" timeOffset="163383.245">724 15867 23327 0,'0'0'1024'0,"0"0"224"0,-5-5-992 0,5 5-256 0,0 0 0 0,0 0 0 15,-5-5 336-15,5 5 32 0,0 0 0 0,0 0 0 16,0 0 128-16,0 0 16 0,0 0 16 0,0 0 0 16,6-6 176-16,3 2 48 0,0-2 0 0,2 1 0 15,-1-1 64-15,6 2 16 0,4-1 0 0,-1-1 0 16,1-3-128-16,2 0 0 0,6-2-16 0,1 2 0 16,2 4-256-16,-1-3-48 0,-3-2-16 0,2 2 0 15,-1 0-128-15,-2 1-32 0,-4 3 0 0,1-2 0 0,-3 0-208 16,-3 2 144-16,-2 1-144 0,-1 1 128 0,1-1-128 15,-2-1 0-15,-5 1 0 0,-8 3 0 16,9-3-2176-16,-9 3-432 0,0 0-80 16</inkml:trace>
  <inkml:trace contextRef="#ctx0" brushRef="#br3" timeOffset="163802.916">1539 15049 26719 0,'0'0'2368'0,"0"0"-1888"0,0 0-480 0,0 0 0 16,0 0 160-16,0 0-160 0,0 0 160 0,0 0-160 15,9 4 192-15,-9-4-64 0,2 6-128 0,2 3 192 16,-2 2 512-16,-2 1 112 0,-2 1 16 0,-1 3 0 15,0 1-80-15,2 5-16 0,0 2 0 0,-3 2 0 16,-1-1-192-16,2 6-32 0,1 2-16 0,-5 0 0 16,-1 0-96-16,1 0-16 0,-1-3 0 0,-1-1 0 15,0 2 48-15,-3 1 0 0,0-3 0 0,0 0 0 16,-1 2 48-16,2-1 16 0,-1 1 0 0,6-4 0 16,0-3-160-16,2-1-16 0,3-1-16 0,3-2 0 15,2-2-112-15,3-3 0 0,1-1-16 0,6-1 0 16,10-4 48-16,-1-1 16 0,3-3 0 0,4-1 0 0,3-4 112 0,3-3 32 15,4-5 0-15,0-1 0 0,1-2-208 0,1-1-48 16,4 0 0-16,-4-1 0 0,-4-3-128 0,-1 1 128 16,-3-4-128-16,-3 2 128 15,-4 1-640-15,-2 0-144 0,-3-2-32 16,-1 4-12000-16,-4 3-2416 0</inkml:trace>
  <inkml:trace contextRef="#ctx0" brushRef="#br3" timeOffset="168933.957">1916 16173 10367 0,'0'0'448'0,"0"0"112"0,0 0-560 0,0 0 0 16,0 0 0-16,0 0 0 0,0 0 384 0,8 3-48 15,2-3 0-15,-10 0 0 0,0 0 160 0,0 0 16 0,0 0 16 0,0 0 0 16,0 0 528-16,0 0 96 16,0 0 32-16,0 0 0 0,-11-3-416 0,0 6-96 0,-1 1-16 0,0-1 0 15,-4 0-432-15,-3-1-96 16,-2 1 0-16,0-1-128 0,0 0 208 0,-2 3-64 0,-2 1-16 0,1 2 0 16,-4 1 32-16,2-1 0 0,0-3 0 0,-2 3 0 15,-1 2-32-15,-1-1-128 0,0-2 192 0,1 1-64 16,-1-1 0-16,2-2 0 0,1-2 0 0,0 1 0 15,2 0 112-15,3-1 16 0,5 0 0 0,5 0 0 16,2-1-48-16,1 1 0 0,2 1 0 0,7-4 0 16,0 0-208-16,0 0 128 0,0 0-128 0,0 0 0 15,0 0 0-15,0 0 0 0,6 6 0 0,1 1 0 16,3-2 0-16,0 1 0 0,3-1 0 0,1 3 0 16,-1 2 0-16,0 1 0 0,0 2 0 0,-4 3 0 0,2 1 0 15,0 1 0-15,-3 2 0 0,-1-1 0 0,-5 0 0 16,-1 4 0-16,-1 2 0 0,-2 4 0 0,-1 2 0 15,-2 0 0-15,0-2 0 0,-3 3 0 0,-1 0 0 0,-1-1 0 16,-1 0 0-16,1 0 0 0,0-2 128 0,-1 3-128 16,0 1 0-16,-1 1 0 0,2 0 128 0,-3 0-128 15,-3-1 0-15,-2 3 0 0,1 0 0 0,-1-1 128 16,3-4-128-16,-1-2 0 0,1-3 0 0,3-2 128 16,2-4-128-16,0-5 0 0,2-4 224 0,4-1-48 15,3 0-16-15,1-10 0 0,0 0 16 0,0 0 0 16,5 8 0-16,2-3 0 0,0-1 176 0,7-2 32 15,4-2 16-15,3 0 0 0,1 1-144 0,2-2-48 16,5-1 0-16,0-2 0 0,4 1-48 0,0 0-16 0,-3-1 0 0,3-1 0 16,-1-1-144-16,-1 2 0 0,-1-1 144 15,0 2-144-15,0 1 0 0,-1 0 0 0,-3 0 0 16,2 2-8464-16,0 1-1776 16</inkml:trace>
  <inkml:trace contextRef="#ctx0" brushRef="#br3" timeOffset="170227.688">8329 16179 8287 0,'0'0'736'16,"11"1"-592"-16,0-4-144 0,3-3 0 15,2-1 2144-15,5 3 400 0,2 0 80 0,4 1 0 16,1-3-1728-16,4 1-368 0,2 0-64 0,-1 0-16 15,-3-3-224-15,1 0-48 0,1-3-16 0,0 5 0 0,-2-1 48 0,1 2 16 16,-2-2 0-16,-1 1 0 0,0 0-48 16,-3 1-16-16,-1 2 0 0,0 0 0 0,-2 0-32 0,-2 1 0 15,-1 4 0-15,-3 1 0 0,-3 1-128 0,-2 1 0 16,-1 1 0-16,-4 2 0 0,1 2 128 0,-3 2 0 16,0 2 0-16,-2 2 0 0,-2-1 288 0,0 3 48 15,0 4 16-15,0-3 0 0,0-1-128 0,-1 1-32 16,-2 2 0-16,1 3 0 0,2 1-112 0,-5-1-16 15,-2-2-16-15,2 3 0 0,-2 3-48 0,0 1 0 16,0-5 0-16,0 0 0 0,1 1-128 0,-1 3 0 16,3 1 144-16,-3-3-144 0,1-3 0 0,3-2 128 15,0-1-128-15,1 0 0 0,-1-2 0 0,2-1 0 0,1 1 0 16,3-2 0-16,-1-4 0 0,1 1 0 0,-2-5 0 0,0 0 128 16,1 0-128-16,1 0 144 0,-1-1-144 0,1 1 160 15,4 1-32-15,-3 1 0 0,-1-1 0 0,2-1 0 16,-2-2 32-16,-3-6 0 0,0 0 0 0,3 9 0 15,0 0-16-15,-1-3 0 0,-2-6 0 0,4 7 0 16,-2 1 32-16,-2-8 0 0,-4 5 0 0,1 1 0 16,-3-2 256-16,-3 2 48 0,1-3 16 0,-8 1 0 15,0 2-16-15,-4 0 0 0,0 2 0 0,-2 0 0 16,-5-2-288-16,-1 3-48 0,-2 2-16 0,1 2 0 16,-2 1-128-16,-1-3 0 0,-2-3 0 0,4 1 0 15,7 4-656 1,-3 0-224-16,-1-4-32 0</inkml:trace>
  <inkml:trace contextRef="#ctx0" brushRef="#br3" timeOffset="178582.897">1579 16235 3679 0,'0'0'320'0,"5"-9"-320"15,1 0 0-15,2 1 0 0,2-1 1392 0,-3 0 208 16,1-3 32-16,0 3 16 0,3 4-528 0,1-2-96 16,-5-5-32-16,2 5 0 0,-9 7-144 0,9-2-16 15,1 1-16-15,-10 1 0 0,0 0-192 0,0 0-48 16,0 0 0-16,0 0 0 0,0 0 0 0,0 0-16 16,0 0 0-16,0 0 0 0,0 0-48 0,0 0-16 15,0 0 0-15,0 0 0 0,-7 4 64 0,-1 1 16 16,-2-4 0-16,-5 1 0 0,-1-1-128 0,-2 0-32 0,-2 2 0 0,4-1 0 15,1-1 80-15,-1-1 16 16,0 0 0-16,0-1 0 0,2 0-160 0,1 1-32 0,0 0 0 0,-1 0 0 16,0 0-176-16,1 2-144 0,2 2 192 0,-3-3-192 15,-2-1 128-15,2 1-128 0,0 2 0 0,-1-1 0 16,2-2 0-16,0 3 0 0,-1 4 0 0,1-2 0 16,-1 0 0-16,0 0 0 0,1 2 0 0,-2 0 0 15,1-1 0-15,0 1 0 0,1-1 0 0,0 1 0 16,2-1 0-16,0 0 0 0,-1-1 0 0,4 2 0 15,0-3 128-15,1 2-128 0,0-1 144 0,0 2-144 16,3 0 192-16,-2-1-64 0,6-6-128 0,-4 11 192 0,0 0-192 16,2 2 0-16,0-2 128 0,1 3-128 15,0 1 0-15,1 0 0 0,2 1 0 0,2 1 0 0,-1 4 0 0,1 2 0 16,3 0 0-16,-2 4 0 0,3 1 128 0,1 2-128 16,0 2 0-16,-1 2 144 0,1 5-144 0,-1-7 0 15,-1-2 144-15,1 1-144 0,0-2 144 0,-2-2-144 16,-1 0 192-16,-1-2-192 0,1-1 192 0,-2 1-64 15,-2 2 0-15,0-3-128 0,0-2 224 0,-1 2-64 16,-1-3-16-16,0-1 0 0,0-1 32 0,1-2 0 16,1 1 0-16,-2-1 0 0,-4-2 32 0,2-2 16 15,3-1 0-15,-1 1 0 0,-3-1-32 0,1-1-16 16,1-1 0-16,0-1 0 0,0 1-48 0,1-3-128 16,1-7 192-16,0 0-64 0,-1 7 0 0,-2 1-128 15,3-8 192-15,0 0-64 0,0 0 0 0,0 0-128 16,0 0 192-16,0 0-64 0,6 4-128 0,2 0 192 0,-8-4-192 0,10 4 192 15,1-1-192-15,-2 4 128 0,2-3-128 16,0 1 128-16,-1-2-128 0,4 1 128 0,2 2-128 16,1-2 128-16,-2 1-128 0,1-1 128 0,3 1-128 15,-2-2 128-15,0 0-128 0,1 0 0 0,-1 0 0 0,1 0 0 32,1-1-928-32,-1 1-272 0,2 2-48 0,1-3-13408 0</inkml:trace>
  <inkml:trace contextRef="#ctx0" brushRef="#br3" timeOffset="180055.857">16221 17543 5519 0,'9'-9'496'0,"-5"4"-496"15,2-1 0-15,-6 6 0 0,5-8 1728 0,0 3 240 16,-2-2 48-16,-2 1 16 0,-2-2-352 0,0 0-64 15,1-2-16-15,-2 3 0 0,-3-2-304 0,-1-1-64 16,-2 0-16-16,0 0 0 0,0-3-192 0,-1 3-64 16,0-1 0-16,-2 0 0 0,0-1-160 0,-2 1-32 0,-2 0-16 0,1 1 0 15,-1 1-176-15,-2 1-48 0,0-2 0 0,-3 1 0 16,-1-1-272-16,-4 0-64 0,-3-1-16 0,0-1 0 16,-3 2-176-16,-1 0 192 0,-2 1-192 0,-3 2 192 15,-1-3-64-15,-1 1-128 0,1 0 192 0,-2 0-64 16,-4 3-128-16,-2 0 0 0,-3 3 0 0,-5 1 0 15,-2 2 0-15,-4 2 0 0,2 1 0 0,0 2 0 16,-2 0-144-16,2 3 144 0,-3 2 0 0,0 3 0 16,-1 2 0-16,4 1-128 0,5-1 128 0,3 3 0 15,1 2 0-15,4-1 0 0,0 3 0 0,2 4 0 16,-1 1-128-16,3 2 128 0,3-1 0 0,0 5 0 16,5 5-160-16,5 1 160 0,5 2-128 0,1 0 128 15,4-2-192-15,5 2 32 0,4 1 16 0,4 1 0 0,4 2-32 0,7 0 0 16,3 2 0-16,6 3 0 0,3-3-128 0,6-5-16 15,5-5-16-15,4-3 0 0,7-2 112 0,2-2 32 16,4-5 0-16,3 1 0 0,1-9 192 0,4 3 0 16,1-1 0-16,-22-11 0 0,9 0 0 0,5 0 0 15,5 0 0-15,4-3 0 0,0 1 0 0,4-3 128 16,2-3-128-16,3-1 0 0,2-3 160 0,-2-1-160 16,0-6 128-16,-2-1-128 0,-1-2 272 0,0-3-16 15,2-2-16-15,52-19 0 0,-28 3 192 0,-16 2 32 16,-12-3 16-16,-12 0 0 0,-7-1 0 0,-8-5 0 15,-4-3 0-15,-3 1 0 0,-4 2-32 0,-6 1 0 0,-4 5 0 16,-6 2 0-16,-4 4-160 0,-5-1-32 16,-7 1-16-16,-5 1 0 0,-2 3-496 0,-3-1-112 15,0 0-16-15,-4 1 0 16,-1 2-368-16,-1 4-80 0,2 4 0 0,0-3-13696 0</inkml:trace>
  <inkml:trace contextRef="#ctx0" brushRef="#br3" timeOffset="180791.018">16043 15114 16575 0,'-6'-21'736'0,"3"4"160"0,-1-2-720 0,-2-1-176 0,0 0 0 0,0-2 0 16,-2-2 960-16,1 0 176 0,-8 0 16 0,0 1 16 16,-1 0-432-16,-4 1-96 0,0 0 0 0,-3 1-16 15,-7 0-304-15,-2 1-64 0,-3 1-16 0,-2 1 0 16,-4 2-32-16,-3 4 0 0,-4 0 0 0,-5 3 0 15,-4 1-16-15,-3 2-16 0,-1-2 0 0,-1 6 0 16,-1 5 16-16,-1 2 16 0,0-1 0 0,-1 5 0 16,0 2-32-16,2 6-16 0,3 5 0 0,0 3 0 15,4-1 16-15,1 7 0 0,-1 5 0 0,4 4 0 16,2 0-176-16,6 3 160 0,1 3-160 0,6 2 160 16,6 0-160-16,5 4 0 0,5 3 0 0,6 0 0 0,5 0 0 15,8-1 0-15,3-2 0 0,3-1 0 0,8-3 0 0,5 1 0 16,4-1 0-16,6 1 0 0,7-2 0 0,6-3 0 15,-1-4 0-15,6-5 0 0,5-4 0 0,3-5 0 16,0-5 0-16,6-6 0 0,4-6 224 0,6-2 16 16,2-4 0-16,2-5 0 0,1-6 448 0,4-4 80 15,4-6 32-15,1-1 0 0,1-5-96 0,-2-3-32 16,-1-5 0-16,-6 0 0 0,-2-1-32 0,-3-2 0 16,-1-4 0-16,-9 1 0 0,-9-2-80 0,-7-1-32 15,-6-3 0-15,-6-4 0 0,-5-1-112 0,-10-4-32 16,-5 2 0-16,-7 4 0 0,-6 3-96 0,-7 3-32 15,-8 3 0-15,-4 6 0 0,-8 3-256 0,-9 4 0 16,-7 1 128-16,-8 4-128 16,-5 4-304-16,-7 6-112 0,-4 6-32 0,-3 4 0 15,0 0-2400-15,-6 3-480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21:11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18071 10153 26719 0,'-2'-11'2368'0,"-2"1"-1888"15,-1 0-480-15,1 5 0 0,4 5 0 0,-7-5-160 16,1 2 0-16,-3 0 0 0,-1 0 160 0,-3-1-192 16,0 2 192-16,-3-1-192 0,-2-3 192 0,-1 1-208 0,-4-1 80 0,-4 2 128 31,-3-2-448-31,-6 0 16 0,-2-3 16 0,-6 5 0 0,-1 2 192 0,-1-1 32 0,-2-2 16 0,0-2 0 16,-5 2 176-16,-2-1 0 0,-7 1 160 15,-5-1-160-15,-3-2 192 0,-2 4-48 0,-1 0-16 16,-5-3 0-16,-4 3 48 0,-1-2 0 0,-8-1 0 0,2 3 0 15,0 2 80-15,-6 1 0 0,-10 0 16 0,2-3 0 16,1 0-16-16,-5 0-16 0,-8-3 0 0,3 4 0 16,-1 2-112-16,-4 1 0 0,-5 3-128 0,0-3 192 15,0-2-48-15,-1-1-16 0,-4-1 0 0,1 4 0 16,-1 3-128-16,-3-2 128 0,1-5-128 0,-2 3 128 16,-1 3-128-16,0-1 160 0,0-2-160 0,-4 2 160 15,-3 3-160-15,1 2 0 0,4 3 144 0,-1-1-144 0,-4-2 0 16,-2 0 0-16,-4-2 0 0,5 2 128 0,8-1-128 15,-5 1 0-15,-3-3 0 0,2 0 0 0,-1 1 0 16,3-1 0-16,-1409 1 0 0,2817-2 0 0,-1409-2 0 0,1 3 0 16,3 0 0-16,-2-1 128 0,-2-3-128 0,2 0 0 15,3-1 128-15,0 2-128 0,2 3 0 0,1-3 0 16,1-3 0-16,-3 3 128 0,1 4-128 0,3-1 0 16,-1 0 128-16,3-3-128 0,2-1 0 0,0-1 144 15,-2 1-144-15,2 1 0 0,5 3 176 0,-1 0-176 16,-2-4 160-16,3 2-160 0,0 2 144 0,0-1-144 15,-2 1 128-15,1 0-128 0,2-1 144 0,2 1-144 16,-2 0 160-16,4 1-160 0,2-1 128 0,0 1-128 16,-1 0 0-16,3 0 144 0,3-1-144 0,-1 0 0 0,-2-1 144 15,4 1-144-15,5 4 144 0,-3-3-144 0,0 0 192 0,5-1-192 16,1 0 160-16,3 1-160 0,-2-2 128 0,3 1-128 16,1 0 128-16,6 1-128 0,4-3 128 0,2-1-128 15,-2-2 128-15,4-1-128 0,1 1 0 0,5-1 128 16,2 0-128-16,2-3 0 0,-1-3 0 0,1 4 128 15,-1 0-128-15,4 3 0 0,2-2 0 0,1-2 0 16,-2 0 0-16,0 0 0 0,2 0 0 0,0 2 0 16,3-1 0-16,0 1 0 0,6 1 128 0,0-2-128 15,-1-2 0-15,2-1 160 0,0-3-160 0,4 7 160 16,3 2-160-16,0 0 0 0,0-2 0 0,4 1 0 16,3 1 0-16,1-2 0 0,0 0 0 0,-1 2 0 15,-4 2 0-15,1-3 0 0,2-5 0 0,-4 6 0 0,2 4 0 16,0 0 0-16,-1-3 0 0,3 2 0 0,-2 2 0 0,-1 2 0 15,1-2 0-15,1 1 0 0,-5 2 0 0,2 1 0 16,1 0 0-16,0 1 0 0,-2-1 0 0,2 0 0 16,4 1 0-16,-3 1 0 0,0 0 0 0,1 0 0 15,-4 1 0-15,-1 1 0 0,-2 0 0 0,-1 1 0 16,0 3 0-16,1 0 0 0,2-2 0 0,-2 1 0 16,0-1 0-16,-4 0 0 0,0 0 0 0,0-1 0 15,-3 0 0-15,3 0 0 0,3 2 0 0,1-1 0 16,0-1 0-16,0 0 192 0,-1-1-64 0,1 0 0 15,3-1 0-15,-1 0 0 0,-2-1 80 0,5 1 16 16,6 2 0-16,3-1 0 0,-3-1-80 0,4-2-16 16,1 0 0-16,2-1 0 0,3 0-128 0,-3 1 0 0,4-2 0 0,1 1 0 15,1 1 0-15,1 0 0 16,1-3 0-16,4 1 0 0,2-2 0 0,1 0-144 0,-3 1 144 0,5-1 0 16,2 0-144-16,1 0 144 0,1-1 0 15,-1 2-144-15,1-1 144 0,4-1-128 0,4-3 128 0,-6 8-128 16,0-1 128-16,0 3-192 0,2 1 192 0,0 0-192 15,2 1 192-15,-1 1 0 0,2 2-144 0,1 3 144 16,-1 4 0-16,0 1 0 0,-1 3-144 0,2 4 144 16,-1 4 0-16,0 2 0 0,-1 2-128 0,-1 3 128 15,2 6 0-15,-4 0-128 0,0-1 128 0,0 5 0 16,-2-4 0-16,-1 5 0 0,-2 4 0 0,2 1 0 16,-2-1 0-16,-1-1-128 0,-1-1 128 0,1-2 0 15,0 0 0-15,1 2 0 0,1 1 0 0,-4-2 0 0,2-2 0 0,3 0 0 16,-2-1 0-16,-1 1 0 0,-2-1 0 15,0 1 0-15,5 3 0 0,-3-1 0 0,-4-3 0 16,3 0 0-16,0-2 0 0,0 1 0 0,0-2 0 0,0 1 0 16,-4-1 0-16,3-2 0 0,4 0 0 0,-3-3 0 15,-2 2 0-15,3-4 0 0,2-3 0 0,3-3 0 16,-4-1 0-16,4-4 0 0,4-1 0 0,-2-5-192 16,0-3 192-16,4-2-208 0,2 1-112 0,2-2 0 15,1-4-16-15,1-1 0 0,-2-3-32 0,4 0 0 16,4-2 0-16,-2 0 0 0,0-4 112 0,1 3 0 15,4 0 16-15,1 0 0 0,2-3 240 0,4-1 0 16,3-2 144-16,1 2-144 0,-1 3 176 0,3-3-176 16,-1 1 192-16,5-2-192 0,2 3 192 0,6-1-192 0,-1 0 192 15,7 2-192-15,3-4 128 0,4 1-128 0,2-1 0 16,0 2 0-16,0 2 0 0,4 0 0 0,5 2 0 0,4 1 0 16,4 2 0-16,0-1 0 0,1 1 0 0,5 0 0 15,6 2 0-15,3 4 0 0,2-1 0 16,-2 1 0-16,-3-2 0 0,10 1 0 0,4 1 0 0,0-1 0 15,-3-1 0-15,4 1 0 0,8-2 0 0,2-1 0 16,-1-1 0-16,5 1 0 0,4 1 0 0,1 2 0 16,1-2 0-16,5 0 0 0,5 1 0 0,3-1 0 15,3 2 0-15,3-2 0 0,2 0 160 0,3 3-160 16,4 2 0-16,0-1 128 0,1-4-128 0,4 2 0 16,3 5 0-16,6-1 0 0,2-5 0 0,2 0 0 15,1 1 0-15,-2 1 0 0,0 1 128 0,4-1-128 16,4 0 0-16,3-1 0 0,3 0 0 0,-5 2 0 15,-3-1 0-15,5 2 0 0,5-3 0 0,-1 1 128 0,-1-1-128 0,1 1 0 16,1 0 0-16,-3 2 0 0,-2-2 0 0,-3 3 0 16,0-1 0-16,-3 1 0 0,1 1 160 0,0 3-160 15,1 1 192-15,-4 1-192 0,-3-4 272 0,-1 1-48 16,0 2-16-16,2-1 0 0,0-3 32 0,-2 1 0 16,1-3 0-16,-3 0 0 0,-3 1-64 0,0-1-16 15,1-1 0-15,2-1 0 0,-2 0 0 0,-3 0 0 16,1-2 0-16,-6 0 0 0,-2-1-160 0,1 2 0 15,0 2 0-15,-5-2 128 0,-7 1-128 0,-2-1 0 16,2 0 0-16,-4 1 0 0,-2-1 0 0,-4 1 0 16,-5-3 0-16,-1-1 128 0,-1-2-128 0,-6 0 0 15,-5 1 0-15,-1-3 0 0,2 1 0 0,-6 0 0 0,-1 1 0 0,-2-1 0 16,-4-2 0-16,-2 1 0 0,2 0 0 16,-8-3 0-16,-4-1 0 0,1-1 0 0,-1 0 128 0,-4 3-128 15,-1-1 0-15,-5 0 160 0,-6-2-160 16,3-1 160-16,3-1-160 0,-2-1 128 0,-1 0-128 0,-3-1 128 15,-3-1-128-15,4-1 0 0,-2 0 0 0,2-1 0 16,-1 0 0-16,-3-2 0 0,-8 1-192 0,2-2 192 16,-1 0-208-16,-1-1 80 0,-2-4 128 0,0 1-208 15,-1 2 32-15,-5-7 16 0,-6-1 0 0,-2-2 0 16,-2-1-64-16,-6 0-16 0,-3 1 0 0,-3-3 0 16,-2-1 16-16,-6-1 0 0,-3 1 0 0,-2 1 0 15,-5-1 224-15,0-2 0 0,-5-4 0 0,0-1 160 16,-1-2 16-16,-4-4 0 0,-2-1 0 0,1-4 0 15,-5-3 112-15,-1 1 32 0,2-1 0 0,-2-1 0 0,4-3 64 16,0-2 32-16,-1-2 0 0,2-3 0 0,2-6-112 16,1-3-32-16,-1-3 0 0,5-1 0 0,2-2-272 0,3-6 0 15,-3-5 0-15,3-3 0 0,2-2 0 0,3-6 0 16,2-4 0-16,2-2 0 0,2-1 144 0,-1-1-144 16,3-5 0-16,-1 1 144 0,3-6-144 0,-3-1 0 15,2-3 0-15,-1 1 0 0,-2-1 0 0,2 0 0 16,2 0 128-16,0 6-128 0,1 5 144 0,-3 8 0 15,0 5 0-15,-5 6 0 0,-3 3 256 0,0 10 48 16,-3 6 16-16,-4 7 0 0,-5 6-464 0,-6 2-320 16,-4 5 64-16,-1 2-10704 15,-7 4-2144-15</inkml:trace>
  <inkml:trace contextRef="#ctx0" brushRef="#br0" timeOffset="1356.583">17453 11150 29487 0,'-2'-22'1296'0,"1"9"288"0,1-1-1264 0,-2 1-320 0,-1 2 0 0,2-1 0 31,1 0-512-31,0 0-176 0,-1-1-16 0,1-1-16 0,0-1 720 0,0-1 0 0,0-3 0 0,0 0 160 15,0 2-160-15,-1-3 0 0,0-2 144 0,-1 1-144 16,0-1 0-16,-3-1 144 0,-1 0-144 0,-1 1 0 0,-4 0 192 0,0 0-192 16,-3 0 192-16,-2 0-192 15,-2-1 304-15,-2 1-48 0,-1 0-16 0,-4-2 0 0,-4-1-80 16,-1 0-16-16,1 0 0 0,-2-2 0 0,-3 3 0 0,0-1 0 16,-6-3 0-16,0 2 0 0,-4 2 0 0,-2 2 0 15,-7 2 0-15,0 2 0 0,-4-1 48 0,4 2 16 16,-4-2 0-16,1 3 0 0,-1 2-32 0,-6 1-16 15,-5-1 0-15,1 3 0 0,1 0-160 0,-1 0 0 16,1 0 0-16,-3-1 0 0,-6 2 0 0,0 0 0 16,1 0 0-16,1 1 0 0,0-2 0 0,-2 0 0 15,-4 3 0-15,0 0 0 0,-2 5 0 0,2-3 0 16,2-3 0-16,-3 4 0 0,-5 1 0 0,2 1 0 0,0 3 0 16,1 0 0-16,-5 0 0 0,0 0 128 0,-1 5-128 15,0 1 128-15,4 3-128 0,-1-1 0 16,-2-1 0-16,3 2 128 0,4 3-128 0,3 0 0 0,2 0 0 0,0 4 0 15,-1 0 0-15,2 4 0 0,1 2 0 0,3 0 128 16,0 0-128-16,-1 5 0 0,-4 3 0 0,2 3 0 16,-3 1 0-16,4 2 0 0,0-2 0 0,1 3 0 15,-2 1 0-15,2-1 0 0,1-2 0 0,6 0 0 16,2 1 0-16,5 0 0 0,4-1 0 0,-1 5 0 16,3-4 0-16,4 4 0 0,2 1 0 0,3 1 0 15,5-1-144-15,4 0 144 0,2 0 0 0,4 4 0 16,3 4 0-16,5 4 0 0,1 3 0 0,5 2 0 15,4 3 0-15,1-2 0 0,4-2 0 0,3 1 0 16,3 2 0-16,4 5-160 0,2 4 160 0,4-2-128 0,1-4-32 16,5 1 0-16,3-5 0 0,6 4 0 0,0 3 160 0,7-1-208 15,0-3 80-15,6 0 128 0,2 0-144 16,1-2 144-16,1 1 0 0,2 2 0 0,3 1 0 16,6-1 0-16,6-2 0 0,6-1 0 0,-1-2 0 0,3-2 128 15,0 1-128-15,5-3 0 0,3-3 128 16,3-3-128-16,6-3 0 0,0-2 144 0,-2-3-144 0,5 1 0 15,6-6 0-15,0 1 0 0,-4-1 0 0,6 1 0 16,2-1 0-16,0 0 0 0,-1-3 0 0,3-2 0 16,2-7 0-16,-1-2 128 0,1-1-128 0,0-4 0 15,-2-2 0-15,2-4 0 0,2-3 0 0,-3-3 0 16,-4-4 0-16,4-4 0 0,4-2 0 0,-4-4 0 16,-5-2 0-16,1-4 0 0,2-4 160 0,-1-4-160 0,-3-4 192 15,0-2-192-15,-1-1 128 0,2-6-128 0,0-2 0 0,-5-2 0 16,-4-1 0-16,2-6 0 0,3-6-192 15,-5-3 48-15,-6-5 144 0,-3-2-128 16,-1-1 128-16,0-4-128 0,1-4 128 0,-6-7 0 0,-5-7 0 0,-6 0 0 16,-6 4 0-16,-2-7 0 0,-1-9 0 0,-8-2 0 15,-5 2 0-15,-3-4 192 0,-4-6-64 0,-4 5 0 16,-7-2 256-16,-4 5 48 0,-2 1 16 0,-4 5 0 16,-1 4 336-16,-8 8 80 0,-4 9 16 0,-2 2 0 15,-7 7-160-15,-3 1-16 0,-7 3-16 0,-7 4 0 16,-7 6-688-16,-5 5-304 0,-6 5 32 0,-8 3 0 15,-8 0-1552 1,-11 6-304-16,-14 4-64 0,-10 5-12400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5:21:22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4308 6716 4607 0,'-14'11'192'0,"6"-2"64"0,-3 5-256 0,1 0 0 0,0 1 0 0,3 4 0 16,1 4 3184-16,-1 0 592 0,0-2 112 0,3-1 16 15,0-2-2960-15,2-5-608 0,1-4-112 0,1-9-32 16,0 0 368-16,0 0 64 0,5 7 16 0,0-1 0 16,-5-6 32-16,12 3 16 0,0-3 0 0,2-3 0 15,2-6-128-15,3-4-32 0,0-5 0 0,4-4 0 16,2-5-128-16,3-4-16 0,3-4-16 0,3-3 0 16,4-1-240-16,2-2-128 0,2-5 160 0,-2-4-160 15,3-4 128-15,4-4-128 0,-1-2 0 0,2-1 144 16,3 1-16-16,2-1-128 0,2-1 192 0,0 0-64 0,1-4 128 0,0 0 32 15,2 1 0-15,1 0 0 0,3 1 128 0,3-2 32 16,2-1 0-16,0 1 0 0,-4-2-96 0,5 1-16 16,5 0 0-16,3 1 0 0,1-1-96 0,0-2-32 15,-4-1 0-15,4 2 0 0,4 2-64 0,-1 5-16 16,2 1 0-16,-1 0 0 0,-2 1-128 0,1 3 192 16,0 1-192-16,1 3 192 0,-2 4-64 0,-5 3 0 15,-6 3 0-15,-1 2 0 0,-4 3-128 0,-2 2 0 16,-2 1 144-16,-6 4-144 0,-3 1 0 0,-6 5 0 15,-8 0 0-15,-4 4 128 0,-3 4-256 0,-4 2-64 16,-4 3 0-16,-3 1 0 16,-3 2-1344-16,-3 0-288 0,-1 2-48 0,-2 3-6976 15,-3 0-1392-15</inkml:trace>
  <inkml:trace contextRef="#ctx0" brushRef="#br0" timeOffset="366.405">6602 4171 23039 0,'-2'-20'2048'0,"5"0"-1648"0,2-1-400 0,7-1 0 0,4-1 1024 0,3-3 112 15,6 0 16-15,2-1 16 0,3 0-1040 16,5-1-128-16,4 1-208 0,0 2 48 15,1-1 160-15,0 1 0 0,1 0 0 0,3-2 0 0,1 1 192 0,3 2 0 16,0 1 16-16,1 3 0 0,3 2 64 0,-5 2 16 16,-1 1 0-16,-1 7 0 0,-4 5-32 0,2 7-16 15,1 2 0-15,-1 5 0 0,-6 1 192 0,-3 8 32 16,-4 6 16-16,0 5 0 0,-2 8-16 0,-3 2 0 16,-6 3 0-16,-4-1 0 0,-3-3-208 0,-6 1-64 15,-4-1 0-15,-3 2 0 0,-6 4-16 0,-5-2-16 16,-2-4 0-16,-3-2 0 0,0-3-32 0,0-1 0 15,-2 0 0-15,3-5 0 0,-2-4-128 0,5-3-144 16,1-3 144-16,1-3-208 16,3 0-1968-16,2-4-400 0,1-5-80 0</inkml:trace>
  <inkml:trace contextRef="#ctx0" brushRef="#br0" timeOffset="1019.406">9237 3149 17503 0,'-9'-7'1552'0,"3"0"-1232"15,-2 3-320-15,0-5 0 0,1-2 896 0,0 1 112 16,0 2 16-16,0 1 16 0,-3 0-848 0,1 0-192 15,0 2 0-15,-1 0 0 0,0 1 0 0,2 0-144 16,-1-1 144-16,-2 3-128 0,0 2 128 0,-3 0 256 16,-2 1-64-16,-3 4-16 0,0 1 80 0,-3 5 0 15,-1 3 16-15,-1 1 0 0,0-1 240 0,1 4 32 16,0 3 16-16,0 8 0 0,1 8 144 0,1 4 48 16,-4 2 0-16,4 6 0 0,-1 0-416 0,1 3-80 0,2 2 0 15,3 3-16-15,0 1-240 0,6-4 0 0,7-8 0 16,4-8 0-16,4-5 0 0,3-5 0 0,7-1 128 15,2-5-128-15,3-2 192 0,5-5 0 0,2-3 0 0,7-4 0 16,3-5 256-16,5-5 32 0,5-4 16 16,5-4 0-16,8-4-96 0,-1-5-16 0,0-4 0 0,0-7 0 15,0-8-192-15,4-3-32 0,-2 0-16 0,1-2 0 16,0 0-144-16,-4-1 128 0,-4-2-128 0,-4-2 128 16,-5 1 16-16,-3-4 0 0,-1-1 0 0,-8-1 0 15,-8-2 64-15,-4 5 16 0,-4 6 0 0,-7 6 0 16,-7 4 416-16,-4 3 64 0,-3 6 32 0,-8 5 0 15,-5-1 144-15,-6 8 16 0,-6 3 16 0,-4 5 0 0,-4 8-672 0,-6 1-240 16,-6 5 144-16,-2 4-144 16,-9 5-480-16,-4 4-176 15,-5 3-48-15,0 6-10816 0,0 5-2160 0</inkml:trace>
  <inkml:trace contextRef="#ctx0" brushRef="#br0" timeOffset="2901.951">16694 4121 8287 0,'0'0'736'0,"0"0"-592"15,0 0-144-15,0 0 0 0,0 0 1664 0,-8 7 320 16,4 5 48-16,0 3 16 0,-5-3-1680 0,1 7-368 16,-3-2 0-16,0 6 0 0,-3 3 0 0,-2 1 0 15,0-1 0-15,-3 3-144 0,-1 1 144 0,0 2 0 0,-5 2 0 0,-2 6 0 16,-5 4 160-16,-1 5-32 15,-1 5-128-15,-4 2 192 0,0-1 64 0,2 1 0 16,0 0 0-16,1 9 0 0,1 8 0 0,-1 1 16 0,2-1 0 0,-1 4 0 16,-1 0 80-16,3 3 16 0,0 2 0 0,4-2 0 15,6-5-16-15,3-3 0 0,1-2 0 0,5-3 0 16,3-2-64-16,4-3-16 0,3 3 0 0,2-4 0 16,3-5-80-16,1 0-32 0,2 0 0 0,3 2 0 15,3 0-160-15,1-1 192 0,3-1-192 0,3 2 192 16,-2 0-64-16,1 3-128 0,1 3 192 0,3-2-64 15,2 0-128-15,3-1 160 0,0-2-160 0,0-3 160 16,3-2-160-16,2 2 0 0,3 0 0 0,6-3 0 16,1-4-272-16,6-2 64 0,3-4 16 0,2-1 0 15,1-1-480 1,2-3-96-16,-1-4 0 0,3-4-8288 0</inkml:trace>
  <inkml:trace contextRef="#ctx0" brushRef="#br0" timeOffset="4149.576">24313 4562 21423 0,'11'-7'944'0,"-11"7"208"0,11-3-928 0,-1 1-224 15,3 1 0-15,2 2 0 0,2 4 0 0,5 3-208 16,1 2 32-16,2 1 16 0,-2-1 160 0,3 5 0 15,2 5 0-15,3 3 0 0,0 1 0 0,-5 3-128 0,-2 1 128 0,2 2 0 16,-3 2 0-16,-2 0 0 0,-5-2 0 0,0 7 0 16,-3 5 0-16,-1 4-128 0,-2 4 128 0,-2 1 0 15,-2-2 0-15,-3 2 0 16,2-1 0-16,-1-2 0 0,1-1 0 0,-2 4 0 0,4 2 0 0,-1 1 0 16,0 2 0-16,1-2 0 0,0-1 0 15,1-1 0-15,-3-1 0 0,1 2 0 0,-2 0 0 0,-1 5 0 16,2-1 0-16,-3 1 0 0,-3-3 128 0,-5 3-128 15,-2 1 224-15,-6 3-32 0,-2 6 0 0,-2-2 0 16,0-2-48-16,-6-1-16 0,-2-3 0 0,-1-2 0 16,-1 1 16-16,-3 2 0 0,-4-5 0 0,1-3 0 15,3-4-16-15,-1-4 0 0,3-3 0 0,0-5 0 16,1-1 192-16,4-6 16 0,0-1 16 0,3 2 0 0,-1 0 64 16,2-2 16-16,2 0 0 0,0-2 0 0,-3-2-32 0,2-3 0 15,1 0 0-15,0-3 0 0,1 1-144 0,-2 0-16 16,1-2-16-16,4-2 0 0,4 0-96 0,-3-3-128 15,-1-1 176-15,1-1-176 0,1-2 144 0,4-3-144 16,-1-1 0-16,2 0 144 0,1-2-144 0,0 1 0 16,6-4-160-16,-5 1 160 15,5-1-576-15,-8-5-32 0,8 5 0 0,-6-8-11360 16</inkml:trace>
  <inkml:trace contextRef="#ctx0" brushRef="#br0" timeOffset="5789.11">11857 5171 15663 0,'-5'-9'1392'0,"-4"1"-1120"16,1-1-272-16,0 1 0 0,1 1 0 0,-2 1 0 16,3-2 0-16,-4 4 0 0,0 2 128 0,-1-2 128 15,-2 1 32-15,-3 1 0 0,0 1-96 0,-2 2-32 16,-1 1 0-16,1 0 0 0,-2-1 96 0,0 3 32 15,-3 0 0-15,1 0 0 0,-1 4-16 0,-1 0 0 16,-2 1 0-16,3-1 0 0,-2 1-32 0,0 1-16 16,-1 0 0-16,0 0 0 0,2 5 16 0,0 1 0 15,-1 1 0-15,2 1 0 0,0-1 64 0,1 1 16 16,0 1 0-16,1 3 0 0,0 3-64 0,1 5 0 16,0 1 0-16,0 4 0 0,1 3-96 0,-3 3-32 0,1 0 0 0,3-1 0 15,-2 0 0-15,2 1 0 0,2-4 0 16,1 5 0-16,1 0-128 0,1-1 128 0,1 0-128 15,1 6 128-15,3 7 144 0,3-3 32 0,2-4 0 0,2 1 0 16,1-2-128-16,1-1-32 0,2-1 0 0,1 0 0 16,3 1 16-16,1-2 0 0,2-2 0 0,1-2 0 15,4-4-16-15,-1-2 0 0,1-1 0 0,2-1 0 16,-1 0-144-16,3 0 192 0,0-4-192 0,1 1 192 16,0-6-64-16,2 0 0 0,3-3 0 0,-1-1 0 15,2-6 0-15,3-2-128 0,3-2 192 0,-1-4-64 0,-3-5 96 16,3-2 16-16,1-4 0 0,1-2 0 0,-2-3 112 0,1-3 32 15,-1-3 0-15,1 0 0 0,-1-3-160 16,0 0-32-16,0-3 0 0,1-2 0 0,0-1-48 16,1-3-16-16,2-1 0 0,-2-2 0 0,-1-3 32 0,-3-5 0 15,-3-4 0-15,-3 0 0 0,-1 5 48 16,-1-2 16-16,-4-2 0 0,1-2 0 0,-4-1-32 0,-1-5-16 16,-2-3 0-16,-2-2 0 0,-2-3-176 0,-3 5 160 15,-3 3-160-15,-2 1 160 0,-5 2-160 0,-1-1 192 16,0 3-192-16,-3 0 192 0,-3-2 64 0,-2 2 32 15,-2 4 0-15,0 6 0 0,-3 3-48 0,-3 5-16 16,-4 4 0-16,-1 5 0 0,-4 4-32 0,-2 3-16 16,-1 4 0-16,-3 3 0 0,-1 4-176 0,-1 1 0 15,0 2 0-15,2 5 0 0,-2 5-192 0,1 5-64 0,-1 3 0 16,-2 1-16 0,2 2-1936-16,0 0-384 0,2 4-80 0</inkml:trace>
  <inkml:trace contextRef="#ctx0" brushRef="#br0" timeOffset="9654.751">11969 5480 21823 0,'-9'-21'960'16,"2"11"208"-16,2 2-928 0,1-3-240 0,-2 0 0 0,2-1 0 0,2-3 0 0,0 1 0 16,1-1 0-16,1-1 0 0,2 0 0 0,1 0 0 15,5-4 0-15,-2 0 0 0,1-4 0 0,2-1 0 16,2-2 0-16,0-2 0 0,5-2 0 0,0-3 0 15,3-3 0-15,1-2 0 0,5 5 0 0,3 0 0 16,7 0 128-16,-1-1-128 0,1-4 128 0,4 2-128 16,1 1 0-16,1-3 0 0,-2 2 0 0,1-2 0 15,1 1 0-15,-1 2 0 0,3 3 0 0,6 3 0 16,5-2 0-16,-2 2 0 0,1 1 160 0,2 2-160 16,2 1 160-16,1-2-160 0,1-2 128 0,5 1-128 15,4-1 0-15,1 0 0 0,1 2 0 0,1-4 0 0,2-1 0 0,4 0 0 16,4 1 0-16,0 2 0 0,-2 3 0 0,0 0 0 15,4 0 0-15,0 4 0 0,-2-2 0 0,1 2 0 16,-2-2 0-16,1 1 0 0,3 1 0 0,0 1 0 16,-1 1 128-16,-4 0-128 0,-2-2 0 0,3 4 144 15,1 4-144-15,0-2 160 0,2-1-160 0,-4 1 160 16,-1 1-160-16,5 1 0 0,4 4 0 0,-3-3 0 16,0 1 128-16,-3 0-128 0,0 0 128 0,2 4-128 15,0 0 192-15,-3 3-32 0,-3 1-16 0,-1 3 0 16,-1-1-16-16,2 3 0 0,-1-1 0 0,-4 3 0 15,-4 3-128-15,-2 3 128 0,0 3-128 0,1-3 128 16,-2-1-128-16,1 0 0 0,-2-2 0 0,-1 1 0 16,-4 3 0-16,2-1 0 0,-1 0 0 0,3 1 0 0,1 2 144 0,0 0-144 15,-3-1 160-15,-3-1-160 0,-1 1 176 16,-5 2-176-16,1 2 192 0,1 0-192 0,-1-3 192 0,-1 3-64 16,-1 4 0-16,-2-3-128 0,-3-2 256 0,-1 0-64 15,-3-2-16-15,-3 1 0 0,0 2-176 0,2 0 0 16,-1 1 0-16,1-1 0 0,-1 1 272 0,-2 0-16 15,-1-1-16-15,-2 1 0 0,-4 2-112 0,-1-1 0 16,0-1-128-16,0 1 192 0,-2 2-64 0,3 0-128 16,-1 2 176-16,-2 0-176 0,2-1 128 0,-5-3-128 15,-2-2 0-15,2 2 0 0,-3 1 0 0,-2 2 128 16,1-1-128-16,-2-2 0 0,-1 0 256 0,-2-2-64 16,-2 1-16-16,0 0 0 0,-3-2 112 0,0 0 32 0,-1 0 0 15,-2-1 0-15,-2-1-176 0,-2-1-16 0,2-1-128 0,-1 2 192 16,-1-3 0-16,-2-1-16 0,0 0 0 0,-2-7 0 15,0 0 32-15,0 0 16 0,0 0 0 0,2 7 0 16,-1 1 16-16,-1-8 0 0,0 0 0 0,0 0 0 16,0 0-240-16,0 0 176 0,0 0-176 0,0 0 160 15,0 0-32-15,0 0-128 0,0 0 192 0,0 0-64 16,0 0 32-16,0 0 0 0,0 0 0 0,0 0 0 16,0 0-160-16,0 0 160 0,0 0-160 0,0 0 160 15,0 0-160-15,0 0 0 0,0 0 0 0,0 0 128 16,0 0-128-16,0 0 128 0,0 0-128 0,0 0 128 15,0 0-128-15,0 0 0 0,0 0 0 0,0 0 128 16,0 0-128-16,0 0 0 0,0 0 0 0,0 0 0 16,0 0 0-16,0 0 0 0,0 0 0 0,0 0 0 15,0 0 0-15,0 0 0 0,0 0 0 0,0 0 0 0,0 0 0 16,0 0 0-16,0 0 144 0,0 0-144 0,0 0 0 0,0 0 144 16,0 0-144-16,0 0 0 0,0 0 0 0,0 0 0 15,6 0 0-15,-6 0 0 0,0 0 0 0,5 5 0 16,3-1 0-16,-5 1 0 0,-3-5 0 0,6 7-144 15,1 0 144-15,-1 2 0 0,-3 2 0 0,3 2-160 16,-4 1 160-16,2 1 0 0,-1-4 0 0,-1 3 0 16,1 1 0-16,-1 2 0 0,-1-2 0 0,3 3 0 15,-2-5 0-15,0 0 0 0,0 0 0 0,2-1 0 16,-3-2 0-16,0 1 0 0,0 1 0 0,1-1 0 16,1-3 0-16,1 0 0 0,0 0 0 0,-2-1 0 15,3-1 0-15,-2-1 0 0,-3-5 0 0,5 8 0 0,0-3 0 0,0 0 0 16,-5-5 0-16,7 5 0 0,-7-5 0 15,8 4 0-15,-8-4 0 0,0 0 0 0,0 0 0 0,0 0 144 16,6 4-144-16,-6-4 0 0,7 6 0 0,-7-6 0 16,0 0 0-16,0 0 0 0,0 0 0 0,0 0 128 15,0 0-128-15,0 0 128 0,0 0-128 0,0 0 128 16,9-7-128-16,-9 7 192 0,2-8-192 0,-2 8 192 16,0 0-192-16,1-7 0 0,-1 7 144 0,0-9-144 15,-2 2 0-15,2 7 144 0,-6-6-144 0,0-2 0 16,-2 2 144-16,1 1-144 0,2 2 0 0,-4-3 144 15,-1 2-144-15,1-2 160 0,1-2-160 0,-2 3 160 16,-1 1-160-16,-1-1 128 0,-2 1-128 0,0-1 128 16,1-3-128-16,-1 1 192 0,-3-3-192 0,-3 1 192 0,2 2-192 15,-2-1 160-15,-2-1-160 0,0 2 160 0,0 3-160 0,-2 0 0 16,-1-3 144-16,0 2-144 0,-4-1 0 0,1 1 0 16,-1-2 0-16,4 0 128 0,-4 3-128 0,4-2 0 15,3 1 0-15,-2-2 0 0,0 1 0 0,-2-1 128 16,2 1-128-16,0 0 0 0,-2 3 0 0,0-2 0 15,0 1 0-15,-2 0 128 0,-1-2-128 0,1 3 0 16,3 1 0-16,0-1 0 0,4 0 0 0,-1 1 0 16,1 0 0-16,2 1 0 0,0 1 0 0,3 0 0 15,3-2 0-15,-2 2 0 0,1 0 0 0,1-1 0 16,3-2 0-16,1 3 0 0,-1 0 0 0,4 1 0 16,6-1 0-16,-10 0 0 0,2-1 0 0,0 1 0 15,8 0 0-15,0 0 0 0,-7 0 0 0,7 0 0 16,-8-2 0-16,8 2 0 0,0 0 0 0,0 0 0 0,-8 2 0 15,8-2-128-15,-9 3 128 0,3 2 0 0,0 0 0 0,6-5-128 16,0 0 128-16,-5 10 0 0,0-1-144 0,2 1 144 16,-1 3 0-16,0 0 0 0,3 0-144 0,0 1 144 15,1-2 0-15,-2 5 0 0,0 2 0 0,0 2 0 16,1 1 0-16,-1 1 0 0,2 1 0 0,2 0 0 16,-4 1-128-16,1 1 128 0,-1 2 0 0,0 0 0 15,1 1 0-15,-2 0 0 0,0 1 0 0,2 2 0 16,0 2 0-16,0 2 0 0,0 1 0 0,1 1 0 15,-1 4 0-15,-1 1-128 0,-1-2 128 0,1 2 0 16,4-1 0-16,-2 0 0 0,-2 0 0 0,2 1 0 16,4 0 0-16,-2 0 0 0,1-1 0 0,1-2 0 0,1 1 0 0,-2-4 0 15,3 1 0-15,-2 0 0 16,0-1 0-16,0-1 0 0,-2-3 0 0,0 5 0 0,0 3 0 16,-1 0 0-16,3 2 0 0,-4 0 0 0,-1-2 0 0,-2-2 0 15,1-2 0-15,1 1 0 0,1 1 0 0,0 0 0 16,-1-1 0-16,1 2 0 0,0-4 0 0,1 3 128 15,1-1-128-15,2 0 0 0,-2-5 0 0,-1-2 0 16,1 1 0-16,0-1 0 0,3-1 0 0,-2 1 0 16,-2-2 0-16,0 2 0 0,-1 0 0 0,1 0 128 15,-1-2-128-15,0 2 0 0,-1 0 0 0,0 0 0 16,-2 0 0-16,2-3 0 0,-1-1 0 0,0-1 0 0,1-2 128 16,1 0-128-16,1 1 0 0,-1-2 0 15,-1 1 0-15,1-2 0 0,0-3 0 0,0 0 0 0,-1-4 0 16,0 1 0-16,0 4 128 0,-1-1-128 0,0-4 0 0,-2-1 0 15,3-4 128-15,1-1-128 0,-1-1 0 16,1-8 0-16,-1 9 0 0,0-2 0 0,1-7 0 0,0 0 0 16,0 9 0-16,0-9 128 0,0 0-128 0,0 0 0 15,0 0 0-15,0 9 0 0,0-9 0 0,0 0 0 16,0 0 0-16,0 0 0 0,0 0 0 0,0 0 0 16,0 0 0-16,0 0 0 0,0 0 0 0,0 0 0 15,8 7 0-15,-8-7 0 0,6 4 0 0,3 1 0 16,-9-5 0-16,9 5 0 0,0 0 0 0,-1-1 0 15,1-2 0-15,2 0 0 0,-2-1 0 0,2 0 0 16,2-1 0-16,2 1 0 0,0-1 0 0,1 0 0 16,1-1 0-16,4 1-128 0,3 0 128 0,0 1 0 15,4 3 0-15,4-1 0 0,3 0 0 0,2-1 0 0,4-2 0 16,0 3 0-16,0 1 0 0,-1 2 0 0,2-3 0 0,3-2 0 16,4-1 0-16,5 0 0 0,0 0 0 0,2 0 0 15,0 0 0-15,2 0 0 0,-1 1 0 0,2 0 0 16,0-2 0-16,2 1 0 0,2-2 0 0,-2-1 0 15,-1-1 0-15,-2 2 0 0,-1-1 0 0,1 2 0 16,1-2 0-16,3 1 0 0,0-1 0 0,-2 1 0 16,-4 0 0-16,-2-1 0 0,1 0 0 0,4 1 0 15,-1 1 0-15,3 0 0 0,1-2 0 0,-2 2 0 16,-2 1 0-16,-3 0 0 0,-3 0 0 0,1-1 0 16,2-3 0-16,-3 3 0 0,-5 2 0 0,0 0 0 15,-1 2 0-15,-3-1 0 0,-2 0 0 0,-4-2 0 16,0 0 0-16,-1-2 0 0,-1 0 0 0,0 1 0 0,2 1 0 0,-4 1 0 15,0 0 0-15,-4 0 0 0,-1-1 0 0,-4 3 0 16,2 0 0-16,-4 0 0 0,-4-2 0 0,0-1 0 16,-2-1 0-16,0 0 128 0,-2 1-128 0,-2-1 0 15,0-1 0-15,-1 2 0 0,1 2 0 16,-3 0 0-16,0-3 128 0,-9 1-128 0,10-1 0 0,0 1 0 16,-1 0 0-16,-9 0 0 0,0 0 0 15,0 0 0-15,8-2 0 0,-8 2 0 0,0 0 0 0,0 0 0 16,8-5 0-16,-8 5 0 0,3-7 0 0,-3 7 144 15,0 0-144-15,3-8 192 0,-1 0-192 0,-1 0 192 16,-1-3-192-16,0-2 128 0,-1 0-128 0,-1-1 128 16,2 0-128-16,0-5 160 0,2 0-160 0,-2-4 160 15,-2-3 16-15,1-3 0 0,1-2 0 0,-1-1 0 0,0 2 16 0,1-3 16 16,0-4 0-16,0-4 0 0,1-3-208 0,0-2 176 16,0-2-176-16,2 0 160 0,-1-2-160 0,1 0 0 15,-1-2 0-15,1 0 0 0,0-2 0 0,0-2 0 16,2-2 0-16,-2-4 0 0,2 1 0 15,4 0 0-15,-2 2 0 0,2-2 0 0,0-1 0 0,2 1 0 16,0 3 0-16,2 4 0 0,-4 2 0 0,1 3 0 16,0 1 0-16,-1 3 0 0,0 1 0 0,-1-2 0 15,1 0 0-15,1 1 128 0,-1 4-128 0,-2 4 0 16,-2 1 0-16,2 1 0 0,2-1 0 0,-3 2 0 16,-2-1 0-16,1 3 0 0,1 0 0 0,-1 1-176 15,-1 0 176-15,0 0-128 0,1 4 128 0,2 1 0 16,-5-1-144-16,2 3 144 0,3 4 0 0,-4 0-144 15,0 2 144-15,0-1 0 0,1 6 0 0,0 1 0 0,-4 1 0 0,1 0 0 16,-1 0 0-16,1 1 0 0,1 0 0 16,-2 1 0-16,-1 1 0 0,1 1-128 0,0-1 128 0,0 8 0 15,3-8 0-15,-3 8 0 0,2-10 0 0,1 3 0 16,-3 7 0-16,4-8-128 0,-2 0 128 0,-2 8 0 16,5-5 0-16,-5 5-128 0,3-8 128 0,1 0 0 15,-2 2 0-15,2 0-128 0,-1 1 128 0,-3 5 0 16,0 0 0-16,2-8 0 0,0 1 0 0,1 0 0 15,-2 0 0-15,-1 7 0 0,-1-8 0 0,1 8 0 16,-4-8 0-16,2 2-128 0,2 6 128 0,-5-5 0 16,0-3 0-16,-1 0 0 0,0 3-128 0,1 0 128 15,-3 2 0-15,0 0 0 0,-2-1 0 0,0 0 0 16,2-4 0-16,-6 1 0 0,-2-1 0 0,1 0 0 0,-1 4 0 16,-3 1 0-16,-1-3 0 0,-2 2 0 0,-2-2 0 15,1 0 0-15,-5-1 0 0,-1 0 0 0,1 4 0 0,-2 3 0 16,0 2 128-16,-1-1-128 0,-1-2 0 0,-1 0 0 15,-3 0 0-15,-1 1 0 0,-4 0 0 0,-1 0 128 16,-1 0-128-16,2 0 0 0,-3 0 0 0,1-2 144 16,1-3-144-16,-3 4 128 0,-4 4-128 0,-1 0 192 15,-2 0-192-15,-4 0 192 0,-1-1-192 0,0 0 160 16,-3 1-160-16,0 3 160 0,-4 1-160 0,1 2 128 16,-2-1-128-16,4 2 128 0,2 1-128 0,1-1 128 15,2-4-128-15,0 2 128 0,-6 2-128 0,2 2 0 16,-1-2 0-16,4-1 0 0,2-3 0 0,0 0 0 15,4-2 0-15,-1 0 0 0,-2 1 0 0,2-2 0 0,-2 0 128 16,3 0-128-16,3 1 0 0,2-2 0 16,5-1 0-16,5 0 0 0,5 1 0 0,1-1-192 0,3 0 32 0,6 1 16 31,2 2-2064-31,6 3-416 0,-2 6-64 0,8-2-32 0</inkml:trace>
  <inkml:trace contextRef="#ctx0" brushRef="#br0" timeOffset="13839.449">21188 8898 21183 0,'-5'-9'1888'0,"3"0"-1504"0,2 9-384 0,-2-8 0 16,2 8 640-16,-3-7 64 0,3 7 16 0,0 0 0 15,-5-7-576-15,5 7-144 0,-6-8 0 0,-1 1 0 16,7 7 0-16,-4-8 0 0,-1 1 0 0,5 7 0 15,-9-4 0-15,9 4 128 0,-6-6-128 0,-3 1 128 16,1 2-128-16,-3 3 0 0,0-1 144 0,-2 0-144 0,-1-1 0 0,-3-1 0 16,0-1 0-16,-2 0 0 0,-1 2 0 0,-3-1 0 15,0-5 0-15,-4 4 128 16,-4 2 80-16,-1 1 32 0,0 0 0 0,0-2 0 0,0 0 144 16,1 1 16-16,-4 2 16 0,-1-1 0 0,-2-2-16 0,-3-1 0 15,-3 3 0-15,-4 3 0 0,-2 4-144 0,0-3-48 16,-4 2 0-16,0 1 0 0,-5 2-208 0,-3 0 128 15,-6-2-128-15,-2 1 0 0,-4-1 128 0,1 0-128 16,2-1 0-16,-6 1 0 0,-3 0 0 0,-5 0 0 16,0-3 0-16,-1 2 0 0,1 0 128 0,-7 0-128 15,-4-4 0-15,3 1 144 0,4 2 48 0,-4-2 16 0,-5-3 0 0,2 1 0 16,1 0 96-16,0 0 16 0,-4 1 0 16,-1-1 0-16,-3-2-96 0,1 0-16 0,-1 0 0 0,-2 1 0 15,-2 1-80-15,2 0 0 0,-2-1-128 0,-5 1 192 16,-6 0-48-16,4 0-16 0,4 1 0 15,-5 1 0-15,-3-1-128 0,-1 2 160 0,-2 2-160 0,-1-2 160 16,-4 0-160-16,2 0 0 0,0-3 144 0,-1 3-144 16,-2 3 0-16,-3 0 0 0,-3-4 0 0,4 0 128 15,4 1-128-15,-3 0 0 0,-5 0 0 0,3-2 0 16,5-2 0-16,-6 1 0 0,0 2 0 0,0-1 0 16,5-2 144-16,-2 2-144 0,-3 2 192 0,-1 0-192 15,1-3 224-15,1 0-64 0,2 0-16 0,-3 0 0 16,0 3 32-16,-1 3 0 0,3 3 0 0,1-4 0 15,-7-2-176-15,7 2 0 0,-2 0 144 0,2-1-144 16,0-3 0-16,-3 0 0 0,0 3 0 0,2-2 128 0,1 3-128 0,0-1 0 16,-3-2 0-16,1 2 0 0,2-3 0 0,-4 1 176 15,0 0-176-15,0 1 192 0,5 1-192 0,-1-2 0 16,-2 1 0-16,2-2 0 0,0-2 0 0,-1-1 0 16,4 1 192-16,-3 3-64 0,-1 4 96 0,0 0 16 15,3 1 0-15,0-2 0 0,-3-1-16 0,4 3 0 16,2 4 0-16,-2 0 0 0,0-2-96 0,1 2-128 15,-1 1 176-15,4 1-176 0,0 0 128 0,1-5-128 16,1-4 0-16,2 2 0 0,1 6 0 0,3-2 0 16,0-3 0-16,0 1 0 0,3 1 0 0,1 2 0 15,0 0 0-15,0 0 0 0,-2-3 0 0,1 2 0 16,0 0 0-16,0 1 0 0,0 2 0 0,2-2 0 16,3-1 0-16,-3 1 0 0,1-1 0 0,5 2 0 0,6 0 0 0,-1-1 0 15,-5 0 176-15,6 0-176 0,3 1 160 0,1 1-160 16,0 1 0-16,2-2 0 0,1 2 0 0,2 0 0 15,1 1 0-15,2-2 0 0,4-3 0 0,-1 2 0 16,0 3 0-16,3 1 0 0,4-4 0 0,2-1 0 16,-2 2 0-16,3-1 0 0,0-1 0 0,9-2 0 15,1-2 0-15,5-1 0 0,2 1 0 0,2-3 0 16,1-4 0-16,2 2 0 0,3-1 0 0,3 2 0 16,5-2 128-16,1-1-128 0,7-2 0 0,4 0 144 15,0 1-144-15,3 1 0 0,3 0 0 0,2-2 128 0,2 1-128 16,2 0 0-16,1 1 0 0,4 2 128 0,0 1-128 15,3 0 0-15,1-1 0 0,5-2 0 0,-5 10-144 16,1-1 144-16,3 0-192 0,1 6 192 0,0 3-192 0,2 4 192 16,0 3-192-16,2 3 192 0,2 4-160 0,-1 3 160 15,1 4-128-15,3 4 128 0,2 4 0 0,-2 3-160 16,2-1 160-16,1 3 0 0,0 2 0 0,1 1-128 16,1 2 128-16,1 4 0 0,-4 4 0 0,3 1 0 15,1 1 0-15,1 2 0 0,-2 1 0 0,2 4 0 16,1 2 0-16,0 1 0 0,-3 1 0 0,2 0 0 15,2 0 0-15,1 3 0 0,-2 5 0 0,2-2 0 16,-2-3 0-16,-1 4 0 0,-1 1 0 0,1-2 0 16,-5 0 0-16,1-2 0 0,0-2 0 0,-1 2 0 15,-3 2 0-15,-1-5 0 0,0-5 0 0,0-2 0 0,-2-5 0 16,1 4 0-16,-1 1 0 0,-2-2 0 0,4-4 0 0,-1-4 0 16,-4-1 0-16,2-1 0 0,1-2 128 15,-2 3-128-15,-5 3 0 0,1-6 0 0,1-3 0 0,0-3 0 16,-3 0 0-16,1-4 128 0,1 0-128 0,-1 2 0 15,0 2 0-15,1-2 0 0,-4-2 0 0,3-6 0 16,0-3 0-16,-2-3 0 0,2-1 0 0,-2 0-160 16,2-2 160-16,-2-2-160 0,-1-1 160 0,3-1-160 15,3-3 160-15,0 1-160 0,0-4 160 0,0-1-160 16,1-4 160-16,3 0 0 0,1 0 0 0,1-4-128 16,2 0 128-16,1-2 0 0,3-2 0 0,1 2 0 15,1-1 0-15,2-1 0 0,3-2 0 0,3 0 0 16,2-2 0-16,4 0 0 0,5-2 0 0,2-1 0 0,6 0 0 15,0-2 144-15,2 1-144 0,1-2 0 16,0-2 128-16,2-1-128 0,2 1 0 0,3 0 0 0,5-1 0 0,1-3 0 16,0 2 0-16,3-3 0 0,1 3 0 0,3-1 0 15,0-1 0-15,6 0 0 0,-1 0 0 0,1-2 0 16,-1 1 0-16,1-1 0 0,4 2 0 0,2 0 0 16,3 0 0-16,0 1 0 0,-5 1 0 0,4 0 0 15,0-2 0-15,4 3 0 0,2 1 0 0,0 0 0 16,-3 1 0-16,4 1 0 0,0 0 0 0,2-3 0 15,-3 2 0-15,3 0 0 0,2 1 0 0,3 2 0 16,4 1 0-16,-2-2 0 0,-2-2 0 0,4 1 0 16,5 0 0-16,1 0 0 0,-4-3 0 0,4 2 0 15,-1-2 0-15,4 1 0 0,2 1 0 0,2 0 0 16,4-2 0-16,-3 1 0 0,0 0 0 0,3-1 0 16,1-1 0-16,1-1 0 0,-1-1 0 0,1-1 0 15,1-1 0-15,4 1 0 0,-2 3 0 0,3-4 0 0,-1 2 0 0,-1-1 0 16,-2 3 0-16,2-1 0 0,3 4 0 15,-3-1-144-15,-4-4 144 0,2 2 0 0,-1 1 0 0,-1 1 0 16,-1-1 0-16,1 1 0 0,1 0 0 0,-2 0 0 16,-1 0 0-16,1-3 0 0,0 0 0 0,-2 0 0 15,-3 0 0-15,2 0 0 0,8 2 0 0,-4-1 0 16,-4-1 0-16,3 0 0 0,2-1 0 0,-3 2 0 16,-3-1 0-16,5 1 0 0,6-1 0 0,-3-2 128 15,-4 1-128-15,5 0 0 0,4-2 0 0,-1 2 0 16,-5-1 0-16,4 0 0 0,4 2 0 0,-2-2 128 15,-1 0-128-15,1-1 0 0,0 0 0 0,1 0 128 16,3 0-128-16,-4-1 0 0,-3 0 0 0,2 2 0 0,5-1 0 0,-4-1 0 16,-3-1 0-16,2 1 128 0,4 0-128 0,-3 1 0 15,-4-2 0-15,1 2 0 0,3-1 0 0,-3 1 128 16,-6-1-128-16,3 0 0 0,0 1 0 0,-2 0 0 16,-5-2 0-16,2 2 0 0,3 2 0 0,-4 0 0 15,-3-3 0-15,1 0 0 0,2-1 0 0,-5 6 0 16,-6 0 0-16,2 0 0 0,5-2 0 0,-6 1 0 15,-5 1 0-15,2 4 0 0,-2 2 0 0,1-2 0 16,-1-5 0-16,-4 3 0 0,-3 3 0 0,4-1 0 16,2-2 0-16,-5 1 0 0,-4 1 0 0,6 0 0 15,2-1 0-15,-4 1 128 0,-4-1-128 0,-2 2 0 16,-2 1 0-16,0 1 0 0,-1 0 0 0,-1 1 0 16,-4 3 0-16,-7-3 0 0,-3-3 0 0,2 1 0 0,1 3 0 0,-1-1 0 15,-2 2 0-15,-2-1 0 0,-2 3 0 0,-4-3 0 16,0 3 0-16,-3-1 0 0,-1-1 0 15,-1 1 0-15,-2-1 0 0,-2 0 0 0,-8-1 0 16,0 0 0-16,-2 1 0 0,-1 0 0 0,-2-2 0 0,2 2 0 16,-1 1 0-16,-2 0 128 0,-4-1-128 0,-2-2 0 15,-2-1 0-15,-1 2 0 0,-3-1 0 0,-2-1 128 16,-3-2-128-16,0 1 0 0,-3-2 0 0,0 0 0 16,-2 0 0-16,-1 0 0 0,0-2 0 0,0 0 0 15,-2-2 0-15,2-3 144 0,-4 3-144 0,2-2 0 16,0-1 128-16,-3-3-128 0,1-3 0 0,-4-2 0 15,1 0 0-15,2-2 0 0,-2-1 0 0,1-5 0 16,-2-7 0-16,2 0 0 0,-4 0-176 0,2 0 176 0,-2-2-208 16,1-5 64-16,-4-3 16 0,0-3 0 0,0-2 128 15,-3-8-128-15,-4-6 128 0,2-1-128 0,-2-1 128 0,2-4 0 16,-2-2 0-16,-2-5 128 0,0-5-128 0,0 0 0 16,0-1 128-16,2-3-128 0,-4-4 0 0,1-4 144 15,2-4-144-15,-1 0 0 0,3-3 176 0,0-2-176 16,-2-5 160-16,3 2-160 0,0 1 240 0,2-4-48 15,0-1-16-15,0 3 0 0,-1 6 240 0,1-1 48 16,0-7 16-16,1 4 0 0,1 1 176 0,0 4 48 16,-1 1 0-16,0-4 0 0,2-4-256 0,2 0-32 15,0 5-16-15,0-1 0 0,2-2-400 0,-1 7 0 16,2 6 0-16,-1 5 0 0,0 6 0 0,0 2 0 16,1 1 0-16,-3 11 0 0,0 11 0 0,-2 5 0 15,-1 8 0-15,0 5 0 0,0 3-256 0,0 4-48 0,-5 2 0 16,2 5 0-1,1-3-1312-15,-5 4-272 0,-3 3-48 0,-3-1-15216 0</inkml:trace>
  <inkml:trace contextRef="#ctx0" brushRef="#br0" timeOffset="20322.091">4072 13753 13823 0,'0'0'1216'0,"0"0"-960"16,-7 6-256-16,7-6 0 0,-4 8 2448 0,0 0 448 15,2 1 96-15,2 2 16 0,1 0-2432 0,-1 2-576 16,-2 3 0-16,2 0 0 0,0 5 304 0,0 2 16 16,-1 2 16-16,-2 1 0 0,0 1 112 0,-1 5 0 15,2 4 16-15,0 1 0 0,-3 1 0 0,1 4 0 16,-2 2 0-16,3 5 0 0,-1 2-16 0,-2 4 0 16,-3 5 0-16,2 1 0 0,-1 1-48 0,-2 0-16 15,-2 0 0-15,0 3 0 0,1 3-32 0,1 1-16 0,0-1 0 16,2-2 0-16,-3-6-16 0,6 4 0 0,-1 1 0 0,2-2 0 15,-4-5 48-15,3 0 0 0,0-2 0 16,3 0 0-16,-3-1-96 0,1 2-16 0,0-1 0 0,2 1 0 16,-2 0-48-16,1-3-16 0,1-2 0 0,-1-4 0 15,-1-3-32-15,0 0-16 0,2-1 0 0,-1 5 0 16,1-3-16-16,1-7-128 0,-1-6 192 0,1-1-64 16,1 0-128-16,1-3 128 0,0-5-128 0,-1-1 128 15,0-1-128-15,1-3 128 0,4-2-128 0,-2 0 128 16,-2-3-128-16,2-2 0 0,1-2 144 0,0 0-144 15,-1 0 0-15,2 0 0 0,0 0 0 0,2-4 128 16,-1 1-128-16,2 0 0 0,1 0 0 0,2 0 0 16,0-2 0-16,4 1 0 0,1-1 0 0,0-2 128 0,0 0-128 0,3 0 128 15,6 1-128-15,3-2 128 16,4-3-128-16,1 1 176 0,0 0-176 0,3 0 192 0,3-1-192 0,2-1 160 16,0 2-160-16,2 0 160 0,5 2-160 0,3-2 0 15,4 0 0-15,2-3 0 0,2-1 0 0,1 1 0 16,2 3 128-16,2 0-128 0,2 0 0 0,4-1 0 15,3-3 0-15,-1 4 0 0,0 0 0 0,0 0 0 16,6 0 0-16,5-2 128 0,-1-2-128 0,4 3 0 16,-1 3 0-16,5-1 128 0,5-3-128 0,-1-3 0 15,1 2 0-15,5 0 128 0,5 0-128 0,0 0 0 16,1-2 0-16,4-2 128 0,5 0-128 0,0 1 160 16,-3-3-160-16,3 5 160 0,6-1-160 0,-3-1 128 0,0 0-128 15,4 0 128-15,4 0-128 0,-1 1 192 16,-4-3-192-16,5 2 192 0,7 3-192 0,-4-2 0 0,-3-6 0 15,4 3 0-15,3 2 0 0,3 2 0 0,1-2 0 0,-2 1 0 16,2-1 0-16,1 5 0 0,2-1 0 0,-1 1 128 16,-5-1-128-16,1 0 0 0,1 1 0 0,0-1 0 15,-1 2 0-15,0 0 0 0,-9 0 128 0,5 2-128 16,3 1 0-16,-4 0 0 0,-5-1 0 0,0 3 0 16,-1-1 0-16,-1 1 128 0,-1-2-128 0,-1 1 0 15,0 2 192-15,0-2-32 0,1-1-16 0,-3 0 0 16,1-1-144-16,1-1 0 0,1-2 0 0,1 1 0 15,-1 1 0-15,4-2 0 0,0-4 0 0,-1 2 0 16,-4 1 0-16,4 1 0 0,5 1 128 0,-3-2-128 16,-7-3 0-16,1 1 0 0,0 1 144 0,0 1-144 0,-3 1 0 15,1 1 0-15,0-1 0 0,-5 1 0 0,-2-1 0 0,4 1 0 16,-1 2 0-16,-3-1 0 0,-6-2 0 0,5 1 0 16,4 1 0-16,-7-1 128 0,-4-1-128 0,0 0 0 15,7 1 0-15,-6 0 0 0,-5 0 0 0,5 1 0 16,2 2 0-16,-2-1 0 0,-6-2 0 0,1 2 0 15,1 1 0-15,0-1 0 0,-2-2 0 0,-3 3 0 16,-1 2 0-16,4-2 128 0,2 0-128 0,-5-1 0 16,-7 0 0-16,2 0 0 0,1 2 0 0,1-1 0 15,-5 0 0-15,-2 0 0 0,-6 1 0 0,1 1 0 16,2 4 0-16,-5-2 0 0,-6-2 0 0,-3 1 0 16,-2 1 0-16,-2 1 0 0,1-1 0 0,-1 0 0 15,1 1 0-15,-5 0 128 0,-3-2-128 0,1 2 144 0,-3 2-144 0,1 1 160 16,1 0-160-16,0-1 0 0,-2-4 0 15,-2 1-176-15,-6 0 176 0,-2-1 0 0,-1 3 0 16,-3-1 0-16,1-3 0 0,-2-1 0 0,-5-6 0 0,-1 5 0 16,1-1 0-16,-4 0 0 0,-1-4 128 0,-2 2-128 15,-7-2 0-15,2 2 0 0,-3-1 0 0,-2-2 128 16,-3 1-128-16,1-3 0 0,-2-4 0 0,-1 1 128 16,0 3-128-16,-1-2 0 0,1-1 0 0,0 1 128 15,-3-2-128-15,1-1 0 0,0-2 128 0,1-1-128 16,1-1 0-16,-3 1 144 0,1-1-144 0,0-3 0 15,0-2 128-15,1-1-128 0,-3 2 0 0,1-2 0 16,0-3 0-16,-1-5 0 0,0-4 128 0,2-1-128 16,-1 1 0-16,1-1 0 0,-2-2 128 0,2-3-128 0,-1-2 128 0,2-2-128 15,0 0 192-15,0-3-192 0,0-3 144 0,0-5-144 16,-1-3 0-16,4-3 144 0,-2-2-144 0,1-2 0 16,2 0 0-16,-1-6 0 0,1-6 0 0,2-5 0 15,-2-5 192-15,4-5-64 0,3-2 48 0,-2-6 0 16,3-6 0-16,1 1 0 0,4 0-32 0,0-1 0 15,3 1 0-15,2 2 0 0,-4-1-144 0,1-1 160 16,1-2-160-16,0 9 160 0,-1 5-160 0,1 6 160 16,0-1-160-16,1 7 160 0,-1 6-160 0,-3 6 160 15,-5 1-160-15,2 5 160 0,-1 4-160 0,-3 0 0 16,-3 1 0-16,0 2 0 0,-3 2-224 0,0 6-80 16,-2 5-16-16,-3 5 0 15,-4 2-384-15,-2 3-64 0,-4 2-32 0,-3 5 0 16,-4 5-2112-16,1 1-416 0</inkml:trace>
  <inkml:trace contextRef="#ctx0" brushRef="#br0" timeOffset="21607.042">16996 15879 34095 0,'-15'-5'3024'0,"1"-2"-2416"15,0-8-480-15,3 1-128 0,-1-1 512 0,2-2 64 16,1-2 32-16,-1-2 0 0,2-4-608 0,2 0 0 0,1-4 0 0,4-3 0 16,1-4 0-16,2-2 176 0,2-6-176 0,0-4 192 15,0-2-192-15,2-5 128 0,4-6-128 0,-2 3 128 16,-1 2-128-16,3 2 0 0,2 2 0 0,1 3 0 16,0-2 0-16,1 6 128 0,0 5-128 0,2 3 0 15,-3 2 0-15,4 7 0 0,0 5 128 0,-2 8-128 16,3 4 0-16,1 3 0 0,-1 4 0 0,1 6 0 15,-1 4 0-15,-1 7-192 0,3 3 64 0,-2 3 128 16,-4 3-224-16,0 2 80 0,4 5 16 0,-2 1 0 16,0 3-32-16,-2 4 0 0,-1 1 0 0,-1 3 0 15,1 3-112-15,-5 2-32 0,0 1 0 0,-3 1 0 16,2-3 0-16,-2-3 0 0,-2-3 0 0,-2-4 0 0,-1-5 112 0,-4-1 0 16,-1-2 16-16,-2-4 0 0,0-2 176 0,-4-2 0 15,-5-4 0-15,0 0 0 0,-6-2 0 0,2-3 0 16,0-3 0-16,-2-2 0 0,-3-3 0 0,-3-1 144 15,1 0-16-15,-2-4-128 0,-2-4 160 0,1 1-160 16,-2-1 128-16,-1-1-128 0,-2 0 0 0,0-2 0 16,-2-2 128-16,2-1-128 0,2 1 0 0,2-1 128 15,5-1-128-15,-1-2 128 0,2 0-128 0,1-3 0 16,4-2 0-16,5-1 0 0,1-3 0 0,4 0 0 16,4-2 0-16,5-1 0 0,5-5 0 0,6 0 0 15,4-1 0-15,4 1 0 0,6-4 0 0,7 1 0 16,5-2 0-16,5 0 0 0,6 1 0 0,4 0 0 15,1 2 0-15,4 0 128 0,1 0 64 0,4 1 0 16,7 3 0-16,-1 1 0 0,4 2 48 0,-5 2 16 16,-2 4 0-16,0 5 0 0,1 2 96 0,-3 8 32 0,2 6 0 0,-11 4 0 15,-7 5-176-15,-7 7-16 0,-10 7-16 16,-7 8 0-16,-7 5-176 0,-11 8 0 0,-8 7 0 0,-12 8 0 16,-9 3 0-16,-12 4 160 0,-16-1-16 0,-3 0 0 15,-6 1 48-15,-6-3 16 0,-3 0 0 0,-10-3 0 16,-6 0-32-16,-1-4-16 0,0-1 0 0,2-3 0 31,2-2-1200-31,-2-2-240 0,-2-5-64 0</inkml:trace>
  <inkml:trace contextRef="#ctx0" brushRef="#br0" timeOffset="22645.309">5409 15991 31839 0,'-20'5'1408'0,"8"-1"304"0,0-3-1376 0,1 0-336 16,-1-1 0-16,2 0 0 0,0 0 0 0,1-2 0 16,3-4 0-16,-1-2 128 0,0-1 304 0,1-6 64 15,1-3 16-15,2-4 0 0,3-3-32 0,0-5 0 16,-1-6 0-16,2-1 0 0,0-4-208 0,2-1-32 16,0-3-16-16,2 1 0 0,2-1-32 0,2 0 0 15,-1-1 0-15,0-2 0 0,-2-3-16 0,4-3-16 16,0 1 0-16,0 5 0 0,-1-1-160 0,-1 5 160 15,1 4-160-15,1 5 160 0,4 4-160 0,0 3 0 16,-1 4 0-16,-1 5 0 0,0 5 0 0,-2 5-176 16,0 4 176-16,2 5-128 0,0 4 0 0,2 5 0 0,0 2 0 15,2 3 0-15,1 7 128 0,0 2-160 0,-2 3 160 16,3 2-160-16,-2 3 160 0,1 2-128 0,-2 3 128 16,1-2-128-16,-1-1 128 0,0-1-160 0,1-1 160 0,-1-1-160 15,1-3 160-15,-1 1 0 0,3-2 0 0,-3 1 0 16,-1-3 0-16,-3 0-128 0,0-2 128 0,0-1 0 15,3-1 0-15,-5-2 0 0,-1 0 0 0,-1-5 0 16,-1-3 0-16,-6-10 0 0,3 11 0 0,-5-2 128 16,2-9 64-16,-7 6 32 0,-3 0 0 0,-4-1 0 15,-4 1 176-15,-6-1 48 0,-5-1 0 0,-4-2 0 16,-5 1-160-16,-6 2-32 0,-5-1 0 0,-9 0 0 16,-9 1-48-16,1-2-16 0,2 0 0 0,0 2 0 15,0 0-192-15,1 2 128 0,-6-4-128 0,8 2 0 0,5-1 0 16,2-1 0-16,3-2 0 0,8-1 0 0,8-2 0 0,8-2 128 15,5-3-128-15,7-2 0 0,7-3 128 16,6-3 0-16,10-2-128 0,8-3 192 0,6-5-192 0,9-2 0 16,9-4 0-16,7-3-160 0,11-3 160 0,4-4-160 15,4-3 160-15,6-2-160 0,4-6 160 0,7 2 0 16,4 2 0-16,3 2-128 0,-3 0 128 0,5 3 0 16,0 1 0-16,-4 6-128 0,-3 5 128 0,-7 4 0 15,-7 7 0-15,-6 4 0 0,-12 4 0 0,-6 9 0 16,-4 5 160-16,-5 9-160 0,-7 2 272 0,-9 7-32 15,-7 4-16-15,-10 5 0 0,-8 5 160 0,-12 5 16 16,-14 8 16-16,-6 8 0 0,-10 8 96 0,-8 5 32 16,-7 4 0-16,-11 3 0 0,-9 1-288 0,-4 6-64 0,-3 7-16 0,-6 4 0 31,-6 3-816-31,-4 5-176 0,-4 9-16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40:56.43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2910 5163 13823 0,'0'0'1216'0,"-9"0"-960"0,3-2-256 0,6 2 0 0,-5-5 448 0,5 5 64 15,-5-5 0-15,5 5 0 0,-4-5-320 0,4 5-48 16,-3-7-16-16,3 7 0 0,0 0-128 0,0 0 0 16,0 0 0-16,-3-7 0 0,2-1 0 0,1 8 0 15,0 0 0-15,0 0 0 0,0-8 0 0,0 8 0 16,0 0 0-16,0 0 0 0,0 0 0 0,0 0 0 15,0 0 0-15,0 0 0 0,0 0 432 0,0 0 0 16,6-4 0-16,-6 4 0 0,0 0 48 0,7-6 16 16,1 1 0-16,-8 5 0 0,8 0-208 0,1 0-32 15,2 0-16-15,-1 2 0 0,2 0 96 0,0 0 32 0,1 1 0 0,3-2 0 16,1-5 64-16,4 1 16 0,1 0 0 16,0 1 0-16,5-1-32 0,2 0 0 0,2-2 0 0,2 0 0 15,-1 2-112-15,2 0-32 0,0-1 0 0,0-1 0 16,2-5 32-16,-2 1 0 0,1 0 0 0,2 0 0 15,-1 2-96-15,5 0-16 0,1 3 0 0,2-1 0 16,-1 0-64-16,1-2-128 0,-3 0 176 0,1 0-176 16,-2 5 144-16,2 0-144 0,0-4 0 0,2 3 144 15,-1 1-144-15,3-1 0 0,1 1 0 0,2 0 0 16,-2 0 0-16,-2 1 0 0,-1-2 0 0,2 1 0 16,3 0 0-16,-2 0 0 0,-1 0 0 0,1 1 128 15,2 1-128-15,-2 1 0 0,-1 1 0 0,1-1 0 16,-5-1 0-16,2 1 0 0,-2 1 0 0,2 0 0 15,-1 2 0-15,2 0 0 0,0 2 0 0,-1-3 0 0,-4-2 0 16,-2 0 0-16,1 2 0 0,2 1 0 0,3-1 0 0,-5 0 128 16,0 0-128-16,0 0 0 0,4-3 0 0,0 0 0 15,0 2 0-15,-4-2 0 0,0-1 0 0,-3 0 0 16,2-2 0-16,-1 3 0 0,0 3 0 0,1 0 0 16,1 0 0-16,0 0 0 0,0-4 0 0,-1 1 0 15,-2 0 0-15,0 3 0 0,-1 1 0 0,-2 2 0 16,-2 0 0-16,-1-1 0 0,1-2 0 0,0 0 0 15,3 1 0-15,-4-3 0 0,-6 2 0 0,2 0 0 16,3-2 0-16,1 3 0 0,-1 0 0 0,1 2 0 16,-3-1 128-16,0-2-128 0,-1-3 0 0,1-2 0 0,-4-1 0 15,2 1 128-15,-2 0-128 0,2-1 0 16,-2 1 0-16,1-1 0 0,-1 0 0 0,0-1 128 0,-1-1-128 16,0 3 0-16,-1 0 0 0,1 2 0 0,-1 0 128 15,-2 0-128-15,-3 0 0 0,1-1 0 16,-1 0 0-16,1 0 0 0,-2-1 0 0,-1 1 0 0,-1 1 0 0,1 0 0 15,-1 1 0-15,-2 1 0 0,-1 1 0 0,0-1 128 16,-2-5-128-16,1 2 0 0,0 0 0 0,-1 1 0 16,-8 0 0-16,10 3 0 0,-4 0 0 0,-6-3 0 15,10 0 0-15,-10 0 128 0,0 0-128 0,8 3 0 16,-8-3 0-16,9 5 0 0,-4 0 128 0,-5-5-128 16,0 0 0-16,0 0 0 0,0 0 0 0,0 0 128 15,0 0-128-15,6 6 128 0,-6-6-128 0,0 0 128 16,0 0 0-16,0 0 0 0,0 0 0 0,0 0 0 15,-10 7 48-15,1-3 0 0,1-2 0 0,-1 0 0 16,-2-2-48-16,0 1 0 0,-2 0 0 0,-1-2 0 0,-3 0-128 0,-1-3 0 16,-3 1 0-16,-2 1 128 0,-4 0-128 0,-2 0 0 15,-4-1 144-15,0 1-144 0,1 1 0 0,-2 1 144 16,-4-1-144-16,1 0 0 0,-3 0 160 0,1 1-160 16,-2 1 128-16,0-1-128 0,-2-7 176 0,-2 4-48 15,2 1-128-15,-3 0 192 0,-3-1-48 0,0 1-16 16,-1 0 0-16,-1 1 0 0,-2 2-128 0,-3 1 0 15,-4-1 0-15,0 0 128 0,4-1-128 0,-2 1 0 16,0 1 144-16,-1 0-144 0,1 0 144 0,-3-1-144 16,2-1 192-16,-1 2-192 0,-2 0 208 0,3 0-64 15,1-2-16-15,0 0 0 0,-2 1-128 0,0 1 160 0,1-1-160 16,-2 1 160-16,1 1-160 0,3 1 0 0,0-1 144 0,1-1-144 16,-1-2 0-16,0 1 0 0,5 2 0 0,-3-1 0 15,2-2 0-15,0 1 0 0,1 1 0 0,2-2 128 16,-2-2-128-16,-2 1 144 0,-4-3-144 0,7 3 160 15,2 2-160-15,3 3 0 0,-2-3 0 0,4 0 0 16,0-1 0-16,1-1 0 0,-1 0 0 0,-1 1 0 16,-3 1 0-16,4 1 0 0,4 0 0 0,-1 0 0 15,0 0 0-15,4 0 0 0,3-1 0 0,1 2 0 16,2-3 0-16,1 0 0 0,3 0 0 0,-2 0 0 16,-2-4 0-16,3 0 0 0,1 0 0 0,0 2 0 15,5 1 0-15,1-1 0 0,1-3 0 0,4 4 0 16,1 2 0-16,2 0 0 0,0-1 0 0,1-1 0 15,3-4 0-15,-2 1 0 0,1 2 0 0,1 1 0 16,3 0 0-16,6 1 0 0,0 0 0 0,0 0 0 0,-6-2 0 0,6 2 0 16,-4-4 0-16,4 4 0 0,0 0 0 0,0 0 0 15,0 0-176-15,0 0 176 0,9 3-144 0,2-1 144 16,1 1-160-16,2-1 160 0,3 1 0 0,0-1-144 16,5 0 144-16,2 0 0 0,4 0 0 0,-1-2 0 15,4-1 0-15,3 2 0 0,-1 4 0 0,3-4-160 16,-1-1 160-16,2 0 0 0,4-1 0 0,0 1 0 15,0-2 0-15,6 0 0 0,3 2 0 0,4 2-128 16,0 0 128-16,-1-1 0 0,-2-1 0 0,1 0 0 16,4-1 0-16,1-3 0 0,3 4 0 0,1 4 0 15,2-1 0-15,0-2 0 0,0-4 0 0,3 0 0 16,-3 0-128-16,3 3 128 0,0 3 0 0,1-3 0 16,-3-4 0-16,4 2 0 0,3 1 0 0,-2 0 0 0,3 1 0 15,-4-1 0-15,-4-1 0 0,2-1 0 0,-3-2 0 0,3 2 0 16,0-1 0-16,2 2 0 15,-4 3 0-15,2-1 0 0,-2-2 0 0,0-1 0 0,0-3 0 0,2 3 0 16,-1 2 0-16,-3 0 0 0,-2 1 0 0,-1-1 0 16,-3-3 0-16,0 1 0 0,-1 0 0 0,0 0 0 15,2-2 0-15,-5 3 0 0,-1 0 0 0,-2-1 0 16,-2 1 0-16,-1 0 0 0,0-2 0 0,-3 1 0 16,-3 3 0-16,0-2 0 0,3-1 0 0,-3 0 0 15,-3-2 0-15,-3 4 0 0,-3 0 0 0,-2 0 0 16,-4-2 0-16,-1 0 0 0,-1 2 0 0,-1 0 0 15,0 0 0-15,-5 1 0 0,-3 1 0 0,1-2 0 16,1-2 0-16,-3 3 128 0,-5 0-128 0,1 0 0 0,-9 0 0 0,8 3 0 16,1 0 0-16,-9-3 0 0,0 0 128 0,0 0-128 15,0 0 0-15,0 0 144 0,0 0-16 0,0 0-128 16,0 0 192-16,0 0-64 0,-10-2-128 0,-1 0 160 16,0 0-160-16,-2 1 160 0,-1 1-160 0,-2 1 0 15,-1 2 0-15,-1-2 128 0,-2-5-128 0,-2 3 0 16,-2-3 0-16,-1 3 0 0,0 0 0 0,-3 0 0 15,-5 0 0-15,-2 0 0 0,-1 0 0 0,-5 0 0 16,1 1 128-16,0 0-128 0,-2 0 0 0,0 2 0 16,-1 2 0-16,-3-2 0 0,-5-4 0 0,1 1 0 15,-2 2 0-15,-4 0 128 0,-5 0-128 0,1 2 0 16,-1-2 0-16,-2 4 0 0,-6 1 0 0,1 0 0 0,-1 0 0 16,3-1 0-16,-1 0 0 0,0 0 0 0,-2 2 0 15,-2-1 128-15,3 1-128 0,-4 0 128 16,2-1-128-16,2-1 128 0,2-4-128 0,-6 2 128 0,-2-1-128 0,2 2 128 15,-1 2-128-15,3 1 128 0,1-2-128 0,-2-1 128 16,-1-2-128-16,0 2 0 0,5 3 144 0,0-2-144 16,3-1 0-16,-1-2 0 0,0 0 0 0,1-1 128 15,3-1-128-15,1 0 0 0,2 0 0 0,4-1 0 16,0-1 0-16,4-2 128 0,-1 1-128 0,2-2 0 16,1 0 0-16,2 3 0 0,2 1 0 0,0 0 0 15,-1 0 0-15,4-3 0 0,3 3 0 0,-2-1 128 16,3-2-128-16,-4-1 0 0,3 0 0 0,0 0 0 15,6 4 0-15,2 0 0 0,-1-1 0 0,3 2 0 16,3 1 0-16,4 0 0 0,1 0 0 0,4-1 0 16,0-2 0-16,2 0 0 0,1 0 0 0,4 2 0 0,-1 3 0 0,4-1 0 15,-2-1 0-15,8-1-128 0,0 0 128 0,0 0 0 16,0 0 0-16,0 0-128 0,0 0 128 0,0 0-128 16,0 0 128-16,0 0-128 0,0 0 128 0,0 0-208 15,10 5 80-15,0-1 128 0,4-1-176 0,1 1 176 16,1-2-128-16,4 0 128 0,-1-1 0 0,3 0 0 15,0-1 0-15,6 1 0 0,5 1 0 0,0 0-128 16,3 1 128-16,3-1 0 0,-3-2 0 0,2 1 0 16,2-1 0-16,2-1 0 0,1-2 0 0,3 1 0 15,2-3 0-15,2 3 0 0,4 3 0 0,0-2 0 16,-5-1 0-16,4-1 0 0,2-1 0 0,2-1 0 16,-3-1 0-16,7 4 0 0,3 3 0 0,1 0-128 0,-2-1 128 15,1 0 0-15,-4 0 0 0,4-1 0 0,0 0 0 0,1 3 0 16,1 3 0-16,-1-1 0 0,0-2 0 0,-2-2 0 15,0-2 0-15,4 4 0 0,4 2 0 0,-5-3 0 16,-3-5 0-16,3 0 0 0,3-1 0 0,-2 1 0 16,3 2 0-16,-3-1 0 0,-1-2 0 0,0 1 0 15,0 0 0-15,-1 1 0 0,-1 1 0 0,1-2 0 16,2-5 0-16,-4 3 0 0,-4 3 0 0,-2-1 0 16,-2-3 0-16,-3 1 0 0,-1-1 0 0,0 3 0 15,-1 0 0-15,-3 2 0 0,-4-6 0 0,-1 5 0 16,-4 2 0-16,1 1 0 0,0 0 0 0,-1 0 128 15,-1-1-128-15,2 3 0 0,-1 1 0 0,2-2 0 16,-2-2 0-16,1 0 0 0,-2 0 0 0,-1 2 0 16,-1 0 0-16,-4 2 0 0,-2-1 0 0,-4 2 0 0,-3-2 0 15,-4 1-192-15,-5-1 64 0,-3 1 0 16,-1 0-976-16,-9-3-192 0,3 7-48 0</inkml:trace>
  <inkml:trace contextRef="#ctx0" brushRef="#br0" timeOffset="9364.89">2925 5258 8287 0,'-11'-3'368'0,"6"-1"80"0,-4 3-448 0,9 1 0 0,-7-3 0 0,7 3 0 15,-7-4 2768-15,7 4 480 0,0 0 80 0,0 0 32 16,0 0-2208-16,0 0-432 0,0 0-80 0,0 0-32 15,7-7-336-15,4 5-64 0,4 1-16 0,1 0 0 16,1 0 16-16,4-1 0 0,4-1 0 0,5 1 0 16,2-1-80-16,3 3-128 0,2 0 176 0,5 0-176 15,4 3 144-15,1-1-144 0,1 0 0 0,2-1 144 16,4-2 32-16,1 0 0 0,4-1 0 0,3 2 0 16,4 2 128-16,2-2 16 0,-3-3 16 0,6 0 0 15,4 2 32-15,3-1 0 0,4 2 0 0,-2 0 0 0,1-3-112 0,0 1 0 16,3 0-16-16,-2 1 0 15,4-2-112-15,1 0 0 0,3-1-128 0,-2 2 192 0,-4 2-32 0,-2 1-16 16,0 0 0-16,0 1 0 0,2-1-16 0,0 3 0 16,1 1 0-16,-2-2 0 0,-5 0-128 0,1 0 0 15,0-1 144-15,0-1-144 0,1 0 0 0,-6 0 0 16,-2-3 0-16,-4-1 128 0,2 0-128 0,-5 1 0 16,-3 0 128-16,-3-1-128 0,-5-3 128 0,0 0-128 15,-4-1 128-15,-2 2-128 0,-2-3 144 0,-2 0-144 16,-3 2 192-16,-1 1-192 0,-3 2 272 0,-2 1-48 15,-4-2-16-15,-2 1 0 0,-6 0-208 0,-4 1 128 16,-2-1-128-16,-3 2 0 0,-2 0 144 0,-3 0-144 16,-9 1 128-16,0 0-128 0,0 0 176 0,0 0-48 15,0 0-128-15,0 0 192 0,0 0 384 0,0 0 64 16,-5-8 0-16,-5 0 16 0,-6 1-320 0,-3-1-64 16,-3 3-16-16,-6-2 0 0,-4 1-256 0,-3 1 0 0,-4 0 0 0,-1 0 0 15,-2 1 0-15,-3 1 0 0,-2-3 0 0,-4 3 0 16,-2-2 0-16,-4 1 0 0,-5-2 0 0,0 3 0 15,-5-1 0-15,-1 0 0 0,0-1 0 0,-5 3 0 16,-7 1 176-16,-1 1-176 0,0 1 160 0,-1-2-160 16,2-4 0-16,-6 2 0 0,-4 0 0 0,1 5 0 15,0 2 0-15,-4-3 0 0,-1-1 0 0,-2 0 0 16,0 6 0-16,2-2 0 0,-2 0 0 0,2-2 0 16,3-2 0-16,3 3 0 0,1 3 0 0,-1-2 0 15,-2-2 0-15,4 1 0 0,6 2 0 0,1 3 144 16,4 0-144-16,-1-1 0 0,1-3 0 0,4 3 0 15,3 1 0-15,5-1 0 0,5 4 0 0,3-3 128 0,2-4-128 0,2 1 0 16,4-1 0-16,4 2 128 0,8-3-128 0,1 1 0 16,1 0 0-16,7 0 0 0,10 1 0 0,2-1 0 15,5-1 0-15,9-3 0 0,0 0 0 0,0 0 0 16,0 0 0-16,15 5 0 0,8-2 0 0,9 1 0 16,10 2 0-16,5-1 0 0,6-1 0 0,6-2 0 15,3-2 0-15,4-1 0 0,7-3 0 0,5 1 0 16,3 0 0-16,6-2 128 0,-1 0-128 0,8-2 0 15,8-1 144-15,-1-1-144 0,-2-2 0 0,3-2 128 16,3-2-128-16,-1 2 0 0,1 1 0 0,-2-1 144 16,2 0-144-16,-3 3 0 0,-5 1 160 0,-2 3-160 15,-1 3 128-15,0 2-128 16,1 2-1984-16,-6 2-496 0</inkml:trace>
  <inkml:trace contextRef="#ctx0" brushRef="#br0" timeOffset="13972.336">9107 8929 10127 0,'0'0'896'0,"0"0"-704"15,0 0-192-15,0 0 0 0,-1-7 2064 0,1 7 384 0,0 0 80 0,0 0 16 16,0 0-1776-16,0 0-336 0,10 0-80 16,1 1-16-16,-3-1-144 0,3 1-16 0,2 2-16 0,1-3 0 15,2-3 224-15,1 1 64 0,1 0 0 0,3 2 0 16,2 0 80-16,3-2 32 0,3 0 0 0,3 0 0 16,5 1-64-16,2 0-16 0,0 1 0 0,5-2 0 15,1-1-96-15,1 1 0 0,0 2-16 0,2-3 0 16,1 2 16-16,1 2 0 0,1 2 0 0,7-2 0 15,8 1 32-15,1 1 16 0,-4 0 0 0,3 1 0 16,2-1-32-16,4 0 0 0,3 0 0 0,3-1 0 16,0 1-112-16,3 0-32 0,5-2 0 0,1-1 0 15,2 0-64-15,0-1-32 0,-2 1 0 0,2-3 0 16,3 1-16-16,1-1 0 0,-2-3 0 0,1 3 0 0,4 2-144 0,0 1 160 16,1-3-160-16,-4 0 160 0,0-2-160 0,0-1 192 15,3 2-192-15,-2-1 192 0,-2 0-192 0,1 2 128 16,2 0-128-16,0 1 128 0,0-1-128 0,2 0 128 15,-4 1-128-15,1-1 128 0,-1-2-128 0,-1 2 160 16,-8 3-160-16,2-1 160 0,2-1 16 0,0 1 0 16,1 0 0-16,-2 0 0 0,-2 0-32 0,3 0 0 15,0 0 0-15,1 1 0 0,-2 1-144 0,0-1 160 16,1-1-160-16,2 1 160 0,0 1 0 0,-5 1 0 16,-4-1 0-16,5 0 0 0,3 0-160 0,-3 1 128 15,-1 2-128-15,-4-2 128 0,0-2 0 0,4 1-128 16,-1-1 192-16,-2 2-64 0,-1 3-128 0,-3-2 160 15,-1-1-160-15,1 1 160 0,1 1-160 0,-2 1 0 16,-2 0 0-16,-4-2 0 0,1-1 0 0,0 0 128 0,-1 2-128 0,-1-3 0 16,-2 0 0-16,-1 2 0 0,-1 0 0 0,0 4 0 15,0-2 0-15,2 1 0 0,-5-2 128 0,-1 1-128 16,-4-1 0-16,2 3 0 0,-1 0 0 0,4 1 128 16,3-5-128-16,0 4 160 0,-5 5-160 0,2-3 160 15,-1-6-32-15,-1 1 0 0,1 0 0 0,3 3 0 16,-1-1-128-16,-3 0 0 0,-3 1 0 0,-3-2-176 15,-2-2 176-15,-1-3 0 0,1-1 128 0,-2 1-128 16,-2 1 0-16,-3-1 0 0,-1-1 0 0,-2 0 128 16,-6 0-128-16,3 3 0 0,-6 2 0 0,1 1 0 15,2-4 0-15,0 1 0 0,3 0 0 0,-3-2 128 16,-3-1-128-16,1 1 0 0,2 0 0 0,-3-1 0 0,1-3 0 16,-2 0 0-16,-3 1 0 0,-3 3 0 0,1-2 128 15,-4 2-128-15,-2 0 128 0,-2 0-128 0,-4 0 0 0,0-2 0 16,-4 1 0-16,-4-1 0 0,-8 2 0 0,0 0 0 15,0 0 0-15,0 0 0 0,0 0 128 0,0 0-128 16,-2-9 160-16,-3 3-160 0,-4 4 176 0,-1-3-176 16,-1-1 192-16,-2 1-192 0,-3 3 0 0,0 1 0 15,-4 0 0-15,1 0 0 0,-3-7 0 0,-2 5 0 16,-5 3 0-16,-2-1 0 0,-2-5-144 0,-5 2 16 16,-1 1 0-16,-4-1 0 0,-1 2-64 0,-1-2-16 15,0-2 0-15,-4 4 0 0,-1 2 0 0,-6 1 0 16,-4 1 0-16,-1-3 0 0,-3-2 64 0,0 2 16 15,0 2 0-15,-2 0 0 0,-8-4 128 0,2 1 0 0,0-1-144 0,1 3 144 16,2-2 0-16,-5-1 0 0,-3-3 0 16,-1 2 0-16,1 3 0 0,-1 0 0 0,1-4 0 15,-1 2 0-15,-7 2 0 0,0 1 0 0,0 2 0 0,3-4 0 16,2-6 0-16,-7 4 0 0,-5 3 0 0,4-1 0 16,4-3 0-16,-3 1 0 0,-1-2 0 0,-3 2 0 15,-1 2 0-15,3-2 0 0,3 0 0 0,-5 2 0 16,-2-2 0-16,-1 2 0 0,2 0 0 0,-1-2 0 15,-2-3 0-15,1 3 0 0,1 0 128 0,3 1-128 16,1 0 0-16,-2-2 0 0,-4 0 0 0,2-1 0 16,1 4 0-16,0-1 0 0,0-2 0 0,1 2 0 15,-1 1 0-15,2 1 128 0,1-1-128 0,-1-1 0 16,-3 0 0-16,5 1 128 0,4 1-128 0,-3 0 0 16,0-1 0-16,1 0 0 0,0 2 128 0,3 0-128 0,2-1 0 0,-1-1 0 15,-2 2 0-15,2-1 0 0,-1-1 128 0,5-1-128 16,3-2 0-16,2 3 128 0,-4-4-128 0,0 1 0 15,-1-1 0-15,2 4 0 0,3 2 0 0,0-2 0 16,0-5 0-16,-2 2 0 0,3 1 0 0,4 1 0 16,1 1 128-16,1-1-128 0,-1-3 0 0,0 4 0 15,-1 2 0-15,1 0 128 0,3-2-128 0,0 1 0 16,2 1 0-16,0 0 0 0,-2-1 0 0,1 0 0 16,1 1 0-16,2-3 0 0,4 3 0 0,-3 0 0 15,-1-2 144-15,2 0-144 0,1 0 0 0,-2 1 0 16,3 1 0-16,3-1 0 0,3-2 0 0,0 1 0 15,0-1 0-15,-1 1 0 0,-1 0 0 0,2-1 0 16,-1 0 0-16,3 2 0 0,-3 1 0 0,5 0 0 0,2 2 0 16,-2-2 0-16,1-2 0 0,-1 2 0 0,-3 2 0 15,2-1 0-15,-2-1 0 0,3 2 0 0,0 1 0 0,3 1 0 16,0 2 0-16,4-3 0 0,0 0 0 0,2 3 0 16,-1-2 0-16,2 0-128 0,0 0 128 0,1 0 0 15,2 2 0-15,-2 0 0 0,4 2 0 0,1-1-128 16,1-2 128-16,3 1-160 0,2-1 160 0,-2 2-160 15,4-2 160-15,0 0-160 0,4 1 160 0,1-1-160 16,3-1 160-16,3 0 0 0,2 0 0 0,1-2-128 16,8-2 128-16,0 0-128 0,0 0 128 0,0 0-128 15,0 0-32-15,10 5 0 0,2 1 0 0,0-2 0 16,7 1 160-16,0-1-192 0,2-1 192 0,4 0-192 16,5-3 192-16,3 0-208 0,4 1 80 0,6-1 128 0,2-4-176 15,5 1 176-15,1-1-128 0,3 0 128 0,2 4 0 16,4-3-128-16,5-2 128 0,2-1 0 0,2 3 0 15,1-1-128-15,3 2 128 0,1-2 0 0,3-3 0 0,4 3 0 16,3 1 0-16,2 1-128 0,-3-1 128 0,5 1 0 16,-1-1 0-16,4 2 0 0,4 2 0 0,2-1-128 15,-1-1 128-15,3-1 0 0,4 1 0 0,0-1 0 16,-5 1 0-16,3 1 0 0,6-1 0 0,-1 1 0 16,-3 1 0-16,5-1 0 0,3-1 0 0,0 1 0 15,-2 2 0-15,1-2 128 0,0 0-128 0,-1-2 0 16,-3-1 0-16,4 0 0 0,3 3 0 0,-3-1 0 15,-3 0 0-15,1-1 128 0,4 0-128 0,-4 2 0 0,-3 0 0 16,-2-3 0-16,3-4 0 0,0 3 0 0,-1 2 0 16,3-1 0-16,2 0 0 0,-2-2 0 0,-3 3 0 0,2 0 128 15,1-2-128-15,-3 1 0 0,0 2 0 16,-3 1 0-16,-2 1 0 0,3-1 0 0,0 2 0 0,-4 0 0 16,-2-1 0-16,4 1 0 0,1-2 0 15,-3 0 0-15,-4 3 0 0,0 0 0 0,0-3 0 0,0 1 128 16,-2 2-128-16,-1-2 0 0,-4-2 0 0,3 1 0 15,4 1 0-15,-4 1 0 0,-5 2 0 0,-2-1 0 16,1-5 0-16,0 3 0 0,-1 2 0 0,-1-1 0 16,-7-1 0-16,2-1 0 0,-1-1 0 0,0 2 0 15,-1 3 0-15,-5-2 0 0,-6-2 0 0,-1 1 128 16,1 0-128-16,-1 1 0 0,-2 2 0 0,1-1 0 16,-2 0 0-16,-4 0 0 0,-5 1 0 0,-2-1 0 0,1-1 0 15,-3 2 128-15,1-2-128 0,-5 2 0 0,1 1 0 0,-6-1 0 16,-4 3 0-16,-3-3 128 0,-3 0-128 0,-4 2 0 15,-2 0 128-15,-2-2-128 0,-3-2 224 0,-3-1-32 16,0 1 0-16,-3 2 0 0,0-2 48 0,-1 1 0 16,-2 1 0-16,-9-4 0 0,7 3 16 0,-7-3 16 15,8 3 0-15,-8-3 0 0,0 0 0 0,0 0 0 16,7 3 0-16,-7-3 0 0,0 0-80 0,0 0 0 16,0 0-16-16,0 0 0 0,0 0-176 0,0 0 128 15,0 0-128-15,0 0 128 0,0 0-128 0,-9 0 0 16,9 0 0-16,-10-1 0 0,0-2 0 0,2 0 0 15,-1-2 0-15,3 4-176 16,-5-1-288-16,1 1-64 0,0 1-16 0,-3-2 0 16,-1-3-2528-16,-2 1-496 0,-14-5-96 0,3 0-32 0</inkml:trace>
  <inkml:trace contextRef="#ctx0" brushRef="#br0" timeOffset="26319.464">5271 6712 10127 0,'0'0'896'0,"0"0"-704"0,5-10-192 0,2 4 0 16,1 0 800-16,-8 6 128 0,5-5 32 0,-5 5 0 16,4-8-128-16,0 0 0 0,-1-2-16 0,-3 10 0 15,0-7-48-15,-3-2-16 0,0 1 0 0,0 1 0 16,-2-2-224-16,0 1-32 0,2-1-16 0,0 0 0 16,-3 2-64-16,-1-3-16 0,-1-1 0 0,-1 1 0 15,1 0-48-15,-3 0-16 0,0 0 0 0,-1 3 0 16,1-2-144-16,-2 1-16 0,0 1-16 0,-2 1 0 0,0-1-32 0,0 0 0 15,-2 1 0-15,1-1 0 16,-1 3-128-16,-1 1 192 0,2-1-192 0,-4 2 192 0,1-5 0 16,2 2 16-16,-1 2 0 0,4 1 0 0,4 1-64 0,-1 3-16 15,-4 1 0-15,0 1 0 0,4 2-128 0,-1 2 0 16,-1-1 144-16,1 3-144 0,-2 1 0 0,-1 2 0 16,2 1 0-16,1 1 0 0,0 0 0 0,2 2 0 15,-1-1 0-15,1 2 0 0,0 0 0 0,-1 3 0 16,2-1 160-16,2 7-160 0,1 3 0 0,0 4 0 15,-1 3 0-15,3 4-160 0,-2 2 160 0,3 2 0 16,1-1 0-16,1 1 0 0,-1-1 0 0,0 2 128 16,0 2-128-16,1 0 176 0,2-6-48 0,-1-2 0 15,0 1 0-15,-1 0 0 0,-1 0 48 0,1-2 0 0,0-3 0 16,-1-2 0-16,0-1 48 0,1-1 16 0,0 1 0 0,-2-3 0 16,1-4-80-16,0 1-16 0,1 0 0 0,-1 0 0 15,-1-2-144-15,3-2 128 0,0-2-128 0,0-2 128 16,0-3-128-16,0 1 0 0,1-1 0 0,1-4 128 31,0-2-1936-31,1-2-400 0,-2 1-80 0,-1-9-16 0</inkml:trace>
  <inkml:trace contextRef="#ctx0" brushRef="#br0" timeOffset="26729.155">4286 7484 13823 0,'0'0'1216'0,"0"0"-960"15,-8 2-256-15,8-2 0 0,-7-3 928 0,1 1 144 16,2-3 16-16,4 5 16 0,0 0-272 0,0 0-64 16,0 0-16-16,0 0 0 0,0 0-112 0,0 0-32 15,0 0 0-15,9-1 0 0,-9 1-192 0,11-3-32 16,2 1-16-16,2 0 0 0,3 0 16 0,3-3 0 0,2 2 0 0,1-1 0 16,2 0-16-16,2-1 0 0,0 2 0 0,5 0 0 15,6 1 0-15,-2 1 0 16,3 1 0-16,-2 0 0 0,2 0-16 0,1-1 0 0,-1 1 0 0,2-2 0 15,-2 2-96-15,-2-1-32 0,0 0 0 0,0 1 0 16,-1 1-224-16,-1 0 128 0,-4-2-128 0,-3 1 0 31,-1 0-576-31,-3 0-224 0,-2 0-32 0</inkml:trace>
  <inkml:trace contextRef="#ctx0" brushRef="#br0" timeOffset="27261.138">5775 7227 15663 0,'0'0'1392'0,"0"0"-1120"0,-5-8-272 0,-1 5 0 16,6 3 672-16,0 0 80 0,0 0 16 0,-7-2 0 16,7 2-48-16,0 0 0 0,0 0 0 0,0 0 0 15,0 0-160-15,0 0-48 0,0 0 0 0,0 0 0 16,10-2-272-16,1-1-64 0,1-1-16 0,2 2 0 15,0 2 80-15,4 0 16 0,3-2 0 0,3 2 0 16,0 0-48-16,2 0 0 0,0 0 0 0,1 2 0 0,0-5-48 0,0 0-16 16,1 0 0-16,-2 3 0 0,0 4 16 15,-1-1 0-15,0-1 0 0,0-2 0 0,2 0-160 0,-4 2 0 16,0 1 144-16,-2 1-144 0,-5 0 0 0,-2 3 0 16,-2 4-160-16,-3-5-11488 15</inkml:trace>
  <inkml:trace contextRef="#ctx0" brushRef="#br0" timeOffset="27656.217">6182 6860 16175 0,'-1'-11'704'0,"1"11"176"0,0 0-704 0,7-6-176 0,-7 6 0 0,5-4 0 15,2-1 208-15,-7 5 16 0,0 0 0 0,0 0 0 16,0 0-96-16,0 0-128 0,7 9 176 0,-3 0-176 16,-4-9 448-16,2 12 0 0,-2 0-16 0,-1 6 0 15,-1 2 144-15,1 0 48 0,-1-1 0 0,-1 5 0 16,-2 3 48-16,2 1 16 0,-2-3 0 0,1 2 0 15,-4 1-144-15,3 5-32 0,-3 2 0 0,2-1 0 16,0-3-192-16,-1 1-32 0,1-2-16 0,-3 3 0 0,2-2-80 16,-3-1-32-16,2-6 0 0,-1 1 0 15,1 0 0-15,1-2 0 0,1-1 0 0,-1-3 0 0,1-2-160 0,-2-1 0 16,1 0 0-16,3-1 0 0,3 1 0 16,0-2 0-16,-1-2 0 0,-1 0 0 0,2 0-336 0,0-1-48 15,1-11-16-15,0 0-11440 16</inkml:trace>
  <inkml:trace contextRef="#ctx0" brushRef="#br0" timeOffset="27985.18">5869 6895 20271 0,'0'0'1792'0,"0"0"-1424"0,0 0-368 0,0 0 0 15,0 0 512-15,11 6 16 0,-1 4 16 0,0 0 0 16,0 0-224-16,-2 0-64 0,2 1 0 0,2 3 0 16,-1 3 0-16,2-1 0 0,-1 0 0 0,1 1 0 15,1-1-64-15,2 4 0 0,1 3-16 0,1 0 0 16,-2-2-16-16,1 3 0 0,0 1 0 0,1 3 0 15,1 0 32-15,-3-2 16 0,1-4 0 0,-2 1 0 16,-2 1-48-16,0-3-16 0,3-4 0 0,-2 1 0 0,-3 0-144 16,2-1 0-16,1 2 144 0,-3-5-144 15,-5-4-848-15,0-2-240 16</inkml:trace>
  <inkml:trace contextRef="#ctx0" brushRef="#br0" timeOffset="28891.773">7650 7108 16127 0,'-7'-6'704'0,"5"0"160"0,-3 1-688 0,0-2-176 0,1 2 0 0,-5-4 0 16,2 0 160-16,-4 1 0 0,0 1 0 0,-2-1 0 15,-2-1 80-15,-1-1 16 0,4-1 0 0,-2 0 0 16,-3-2 160-16,0 0 32 0,0 0 16 0,0-1 0 15,-3 0-32-15,0 1-16 0,-2 0 0 0,-1-1 0 16,-1 0-64-16,0 3-16 0,-4 1 0 0,6 3 0 16,5 1 16-16,-2 3 0 0,-1 2 0 0,1 3 0 15,-3 1-32-15,1 4-16 0,2 2 0 0,-3 3 0 16,2 3-176-16,2 3-128 0,1 0 192 0,1 3-192 0,2-2 160 16,1 3-160-16,3 2 128 0,2 1-128 0,2 0 0 15,2 0 0-15,1 0 0 0,2 6 0 0,1 8 128 0,3-2-128 16,2-1 0-16,1-2 128 0,2-2-128 0,1-3 0 15,1-5 144-15,2-2-144 0,2-3 128 0,1-4-128 16,2-3 160-16,2 0-160 0,0-4 144 0,2-2-144 16,5-4 128-16,-4-2-128 0,0-5 144 0,3 1-144 15,2-3 160-15,2-3-160 0,0-2 192 0,-4-2-48 16,-1-1-16-16,-1-2 0 0,-1-2-128 0,-3-1 0 16,0-2 0-16,-3 0 0 0,-2-3 0 0,0 0 0 15,-2-2 0-15,-4 3 0 0,0 5 256 0,-1-1-48 16,-1-1 0-16,-2 3 0 0,-2 4 32 0,0 3 0 0,0 2 0 0,-2 9 0 15,5-7-112-15,-5 7-128 16,0 0 176-16,0 0-176 0,0 0 0 0,0 0 0 0,0 0 0 0,5 9 0 16,1 7 0-16,0 0 0 0,-1 0-160 0,1 2 160 15,1 7 0-15,1 0 0 0,-2 1-144 16,0 4 144-16,-3 3 0 0,2 3 0 0,0 4 0 0,0-2 0 16,0 0 0-16,-3 0 0 0,0-2 0 0,0 3 0 15,2 1 0-15,-2 0 0 0,0-1 0 0,-4-1 0 16,-1 1 0-16,-4-3 0 0,-1 1 192 0,-1-3-48 15,2-4-144-15,-1-1 0 0,-4-4 144 0,1 0-144 16,1 2 176-16,-3-2-48 0,0-2 0 0,-2-1 0 16,1-1-128-16,-1 1 160 0,-3-3-160 0,-1 1 160 15,0-4-160-15,-2 0 128 0,0 0-128 0,-3-7 128 0,-3-7-128 16,1 0 192-16,-4-3-192 0,4 0 192 16,0-2-192-16,0-5 128 0,-3-4-128 0,1-2 128 0,-2-4-128 0,6-2 128 15,2-2-128-15,4-2 128 0,4-1 192 0,2 1 16 16,3 2 16-16,4 0 0 0,5 0 384 0,4 1 80 15,0 0 16-15,7 1 0 0,1 3-448 0,8 0-96 16,2 2-16-16,7-1 0 0,4 2-272 0,3 0 0 16,2 0 0-16,4 6 0 0,5 3 0 0,-1-1 0 15,0-1 0-15,-2 0 0 0,-1 1 0 0,2-1 0 16,2 2 128-16,-5 3-128 16,-6 2-768-16,2 1-192 0,-4 0-64 0,-1-1-13872 0</inkml:trace>
  <inkml:trace contextRef="#ctx0" brushRef="#br0" timeOffset="29799.391">8037 7347 27871 0,'0'0'1232'0,"0"0"256"0,0 0-1184 0,4-8-304 0,3-3 0 16,4 4 0-16,0 1 256 0,4 2 0 16,3 0 0-16,8 0 0 0,9-3-96 0,5-1-32 15,5-3 0-15,2 1 0 0,-1-1 0 0,2 4-128 0,2-1 192 0,-1-2-64 16,3-5-128-16,-2 0 0 16,3 4 0-16,-1 0 128 0,-3 0-128 0,0 1 0 0,-2 0 0 15,0 0 0-15,1 0 0 0,-2 2 0 0,-2 2 0 0,-2 2 0 31,-3 1-1584-31,-2 1-336 0,6-2-80 0,-15-1-16 0</inkml:trace>
  <inkml:trace contextRef="#ctx0" brushRef="#br0" timeOffset="30092.665">8153 7570 31839 0,'0'0'1408'0,"0"0"304"0,7 6-1376 0,3-2-336 16,1-1 0-16,5 2 0 0,3-1 352 0,3 0 0 16,3-7 0-16,1 4 0 0,7 2-96 0,1-2-32 15,3-2 0-15,4-3 0 0,3-1-224 0,2-1 128 16,2 0-128-16,2 0 0 0,1 2 0 0,2-3 128 15,-4 1-128-15,1-2 0 0,-2 0 0 0,0 1 144 16,0-1-144-16,1 2 128 16,0 4-1040-16,-3 1-224 0,-7 1-32 0,-2-1-12928 0</inkml:trace>
  <inkml:trace contextRef="#ctx0" brushRef="#br0" timeOffset="30694.569">5958 8230 24191 0,'0'0'1072'0,"9"-10"208"0,1-2-1024 0,1 0-256 0,0 1 0 0,0 0 0 15,-1 0 0-15,1-2 128 0,1-2-128 0,-1 0 0 16,0 4 144-16,-2 2-144 0,0 2 0 0,2-1 144 15,-3-2-144-15,1 2 0 0,-9 8 0 0,7-5 128 16,-2-1-128-16,-1 1 0 0,-4 5 0 0,0 0 0 16,0 0 0-16,10 1 0 0,-10-1 0 0,0 0 0 15,7 9-144-15,-2 3 144 0,2 3 0 0,-3 3 0 16,2 1 0-16,2 3 144 0,-1 3 16 0,1 2 0 16,-2 1 64-16,1-1 16 0,-1 1 0 0,-1 1 0 15,-1 0 16-15,-1-1 0 0,0-4 0 0,-3 0 0 0,-2 0-16 16,1-3 0-16,-4-1 0 0,3-1 0 0,0-2-112 0,0-2-128 15,-1-1 176-15,0-3-8400 16,3-11-1680-16</inkml:trace>
  <inkml:trace contextRef="#ctx0" brushRef="#br0" timeOffset="30960.424">6027 8373 14735 0,'0'0'1312'0,"0"0"-1056"0,0 0-256 0,0 9 0 15,0-9 2880-15,3 10 512 0,1 3 96 0,-2-3 32 16,-2-10-2832-16,5 13-560 0,-1-1-128 0,-1 4 0 16,-2-1 0-16,2 1 0 0,-2-1 0 0,0 1 0 15,0 4 0-15,-3 1 0 0,-2-2 0 0,-2 3 0 16,-1 2 0-16,-2 0 0 0,-1 0 0 0,-4-2 144 15,-1-7 160-15,-2 0 16 0,-1 3 16 0,-3-2 0 16,-1-1-112-16,-1-2-32 0,3 0 0 0,1-2-8816 16,-2 1-1760-16</inkml:trace>
  <inkml:trace contextRef="#ctx0" brushRef="#br0" timeOffset="31439.118">3934 8966 7359 0,'0'0'656'0,"0"0"-528"0,10-5-128 0,-10 5 0 16,5-10 2688-16,2 1 496 0,0 2 96 0,-7 7 32 15,0 0-1856-15,0 0-368 0,0 0-80 0,0 0-16 16,4 10-384-16,-1 0-80 0,0 1-16 0,0 5 0 16,-3 0 0-16,-1 5 0 0,-3 0 0 0,3 1 0 15,1 0-176-15,0 3-32 0,1 3-16 0,-1-3 0 16,0-3-160-16,0 0-128 0,-2-1 192 0,1-1-192 0,2-2 0 0,1 1-304 15,3-4 48-15,-4-5-11904 16</inkml:trace>
  <inkml:trace contextRef="#ctx0" brushRef="#br0" timeOffset="31880.561">4471 8898 10127 0,'0'0'896'0,"0"0"-704"16,0 0-192-16,1 9 0 0,-1 2 2896 0,-4 3 560 0,-1 5 96 16,1-1 32-16,2 1-2688 0,-3 1-512 0,-1-1-128 0,0 4 0 15,-2 0 128-15,2 2 48 0,-5 0 0 0,1 1 0 16,0-2-112-16,-1-3 0 0,2-6-16 0,0 2 0 15,1-2-112-15,1-4 0 0,4-4-16 0,3-7 0 16,0 0-48-16,0 0-128 0,-5-6 192 0,3-1-64 16,2-2 80-16,2-3 16 0,2-4 0 0,-2 1 0 15,2-1-224-15,1-1 128 0,0-3-128 0,1 0 0 16,3 3 0-16,0-1 128 0,2 2-128 0,4-2 0 16,0-2 0-16,-1 4 176 0,-2 0-176 0,4 4 160 15,1 3-160-15,3 3 0 0,-1-1 0 0,1 7 0 0,-2 6 0 16,0 4 0-16,0 2 0 0,-3-2 0 0,-1-3 0 0,-1 3 0 15,2 3 0-15,-6 4 0 0,-2 2 0 0,-3-1 0 16,-2 2 0-16,0 1 0 0,0 2 0 0,-1-1 128 16,-1-2-128-16,-2 0 128 0,-2-3-128 0,0 3 160 15,2-1-160-15,-2-4 160 0,2-4-160 0,0 1 0 16,1 3-192-16,0-2-8496 16,1-2-1680-16</inkml:trace>
  <inkml:trace contextRef="#ctx0" brushRef="#br0" timeOffset="32316.26">4966 9049 20271 0,'0'0'896'0,"0"0"192"0,2 13-880 0,1-2-208 0,-3-11 0 0,4 15 0 16,-1 6 1760-16,-1 0 304 0,-4 3 64 0,0 0 16 15,0 0-1744-15,-2 3-400 0,0 2 0 0,-4-3 0 16,2-5 0-16,-2 0 160 0,3-5-160 0,1 0 192 16,-3-1-192-16,1-2 0 0,-1-3 0 0,7-10 0 15,0 0 176-15,0 0-48 0,0 0-128 0,-5-5 192 16,1-7-64-16,3-2 0 0,1 0-128 0,1-1 192 15,3-3-192-15,1-2 0 0,3-2 0 0,-1 1 0 0,-2 3 0 16,2 0 0-16,4 1 0 0,3-2 0 16,1-2 176-16,2 4-16 0,3 5 0 0,-1-2 0 0,1 2 32 0,-2 1 0 15,1 3 0-15,-1 4 0 0,0 2-192 0,-1 3 128 16,1 0-128-16,-3 5 128 0,-4 5-128 0,0 3 0 16,0 0 0-16,-2 1 0 0,-2 1 0 0,-2 1 0 15,0 4 0-15,-2-2 0 0,-5-1-288 0,1-2 64 16,0-1 16-16,0 0 0 15,-2-1-448-15,3 0-96 0,0-3-16 0,0 1-11648 0</inkml:trace>
  <inkml:trace contextRef="#ctx0" brushRef="#br0" timeOffset="32730.193">5353 9152 26079 0,'6'12'1152'0,"0"-3"256"0,3 1-1136 0,4 0-272 0,5 1 0 0,3 0 0 16,1 0 128-16,2-1-128 0,1-4 144 0,-2 2-144 15,-1-3 0-15,-2-1 128 0,-2-4-128 0,-3 0 0 16,-2 3 0-16,0-4 0 0,0-8 0 0,-1-1 0 15,-2 1 0-15,-1 0 0 0,0-1 0 0,-1-2 0 16,-3 2 0-16,0 1 0 0,-5 9 0 0,1-14 144 16,0-2-144-16,-2 1 0 0,-2-1 144 0,0 4-144 0,1 0 0 0,-1 2 0 15,-1 0 0-15,-3 4 128 0,0 2-128 0,0 4 0 16,-1 4 0-16,0 0 0 0,1-1 0 0,-2 6 192 16,1 4-64-16,-2 1 0 0,-1-3-128 0,1 3 176 15,-1 2-176-15,2 3 192 0,1 4-48 0,-1-4 0 16,0-1 0-16,1 0 0 0,4 1-144 0,2-4 0 15,1-3 0-15,3-2 0 0,1 0 0 0,3 1 128 16,-1 1-128-16,3-3 0 0,3-4 0 0,1-2 0 16,2 0-224-16,2-1 80 15,-1-1-1776-15,2-3-336 0</inkml:trace>
  <inkml:trace contextRef="#ctx0" brushRef="#br0" timeOffset="33075.628">6054 9098 21183 0,'0'0'1888'0,"-5"10"-1504"0,0 0-384 0,2 3 0 15,0 3 2368-15,1 1 384 0,0 2 96 0,-2-2 16 16,-1 3-2288-16,1 1-576 0,0-1 0 0,-1-2 0 15,-1-3 0-15,3-2 0 0,-3 0 0 0,0-3 0 16,2-4 0-16,4-6 0 0,-9 9 0 0,9-9 0 16,-7-2 0-16,7 2 0 0,-7-8 0 0,3-4 0 0,3-2 256 0,2-1-64 15,3 0-16-15,-1-5 0 0,2-2 176 0,1 1 32 16,3 0 16-16,-1 0 0 0,2 0-80 0,4 1-32 16,1 3 0-16,1 0 0 0,1 4-144 0,1 2-16 15,-1 2-128-15,2 0 192 0,2 4-192 0,-1-3 0 16,0 3 0-16,2 3 0 15,2 2-912-15,-1 2-176 0,-1 0-48 0,-5-2 0 0</inkml:trace>
  <inkml:trace contextRef="#ctx0" brushRef="#br0" timeOffset="33662.465">6761 8985 5519 0,'0'14'240'0,"0"-14"64"15,0 0-304-15,-7 9 0 0,3 2 0 0,1 1 0 16,1 1 5376-16,-3 4 1008 0,1 3 208 0,-2 3 32 0,-1 4-5296 0,-1 1-1072 16,1-1-256-16,0-2 0 0,-2-1 0 0,0 0 0 15,-4 3 0-15,3-3 0 0,1-2 128 0,-1-4-128 16,2-5 0-16,1 0 0 0,-1 1 176 0,1-4-176 15,7-10 160-15,0 0-160 0,-5 2 256 0,5-2-64 16,0 0 0-16,-7-5 0 0,3 0 544 0,2-2 96 16,2 7 32-16,0-14 0 0,2-6-352 0,2 4-64 15,3-2 0-15,-2 2-16 0,4-2-272 0,-1 0-160 16,2 2 192-16,3-2-192 0,-2 1 0 0,3-1 0 16,2 3 0-16,0-1 0 0,3 0 0 0,0 4 0 0,-4 2 0 15,4 1 0-15,3-1 0 0,0 6 0 0,-1 6 0 0,0 2-144 16,-1 2 144-16,-2 1-128 0,-4 4 128 0,0 4-128 15,-5 1-64-15,-2 3 0 0,-4 0 0 0,-4-3 0 16,-2-4-160-16,-5-1-32 0,1 0-16 16,-7 0 0-16,-2-1 256 0,-1-5 144 0,2-1-160 0,0 0 160 15,-1 1 144-15,0-3 128 0,0-3 32 0,2-2 0 16,-1 3-176-16,4-4-128 0,0 0 192 0,1-2-192 16,-2-1-208-16,3-3-160 0,1 2-16 0,6-2-16 15,3-2-2592 1,3 0-512-16,3 0-96 0</inkml:trace>
  <inkml:trace contextRef="#ctx0" brushRef="#br0" timeOffset="33993.52">7337 8867 21183 0,'0'0'1888'0,"0"0"-1504"15,3 17-384-15,-1-4 0 0,-2-13 1152 0,2 17 176 16,1 4 16-16,0 1 16 0,-2-1-944 0,0 1-192 16,-1 0-32-16,-1 0-16 0,0-1-176 0,-1-1 0 15,-2-4 144-15,1 2-144 0,-1 1 0 0,1-3 0 16,1-3 0-16,-1-4 0 0,3-9 0 0,0 0 0 16,-1 11 0-16,1-11 0 0,-3-4 560 0,1-7 192 15,0 1 32-15,2 0 16 0,2-4 80 0,-1-1 16 16,-1-1 0-16,2 2 0 0,2 0-512 0,1 0-80 15,1 0-32-15,3 0 0 0,-2-2-272 0,4 5 0 0,1 7 0 16,3-2 0-16,-3-6 0 0,2 1 0 0,0 0-176 0,1 5 176 16,-1 8-144-16,0 0 144 0,2-2 0 0,-2 3-144 31,-2 1-1008-31,1-1-208 0,-2-1-48 0,1 0-11968 0</inkml:trace>
  <inkml:trace contextRef="#ctx0" brushRef="#br0" timeOffset="34479.405">7922 9026 26719 0,'0'0'2368'0,"0"0"-1888"16,-7-4-480-16,0 3 0 0,0 3 736 0,-1 2 48 15,-1-1 16-15,1-1 0 0,1-2-800 0,-2 0 0 16,-2 1 0-16,-1-1 0 0,-1 4-128 0,-3-1 128 16,-1 1 0-16,0 2-144 0,1 0 144 0,-2 3 0 15,-2-1 0-15,5 3 0 0,3-3 0 0,0 1 0 16,0 5 0-16,-1 0 0 0,-2-1 0 0,2 1 0 0,4 0 0 0,2 1 0 15,1 3 0-15,3-3 0 0,1-3 0 0,4 0 0 16,0-1 0-16,1-2-128 0,-3-9 128 16,7 9 0-16,4-1 0 0,-1-4 0 0,1-2 0 0,0-3 0 15,-3-6 0-15,3 0 176 0,1-1-176 0,4-1 192 16,3-2 64-16,0-2 0 0,0-2 16 0,1-5 0 16,-4 0-32-16,2-1-16 0,0 5 0 0,-3-4 0 15,-2 0-96-15,-1 2 0 0,-4 2-128 0,1 1 192 16,-2-2 96-16,-2 3 16 0,-2 2 0 0,-3 4 0 15,-3-2 96-15,-2 5 32 0,-1-5 0 0,-2 4 0 16,-1-2-432-16,1 4 0 0,-1 1 0 0,-1 1 0 16,1-1-544-16,0 8-192 0,0 1-32 15,2-1-8912-15,7-5-1776 0</inkml:trace>
  <inkml:trace contextRef="#ctx0" brushRef="#br0" timeOffset="35030.867">8434 8947 22863 0,'-14'8'1008'0,"5"1"208"0,-1 1-960 0,-3 1-256 15,-1-1 0-15,-1 0 0 0,1 2 320 0,0-2 0 0,-3 1 16 0,1 0 0 16,-1 2-336-16,0-2 128 16,-4 0-128-16,1-2 0 0,1-3 0 0,3 4 0 0,-1 0 0 0,4 3 128 15,4 0-128-15,0 2 0 0,-2-1 0 0,4 0 0 16,-2-4 144-16,5 0 16 0,2 0 0 0,1-1 0 16,1-9-32-16,0 0 0 0,0 8 0 0,0-8 0 15,0 0 288-15,0 0 48 0,10-4 16 0,-2-1 0 16,-8 5-176-16,9-12-48 0,3-4 0 0,3-2 0 15,3 0-128-15,-1-2-128 0,-1-1 192 0,-2-2-192 16,-1-2 128-16,1 3-128 0,-1-2 0 0,0 2 0 16,-2-4 272-16,0 1-48 0,-2-1-16 0,-2 0 0 15,1 2 304-15,-3 0 64 0,-3-2 16 0,-1-3 0 16,-2-4-144-16,-3-3-48 0,0-2 0 0,-4-1 0 0,1-5-272 16,-2 6-128-16,3 5 0 0,0 7 128 15,1 7-128-15,1 7 0 0,2 3 0 0,-2 4-176 0,4 5 176 0,0 0 0 16,0 0-144-16,0 0 144 0,-6 14 0 0,0 7 0 15,-2 4 0-15,3 2 0 0,5-1 0 0,-1 6 0 16,-2 5 0-16,2 5 0 0,0 2 0 0,1-1 0 16,0-1 0-16,-2 1 0 0,-2 2 0 0,2-4 0 15,2-7 0-15,1-1 0 0,0-1 0 0,0-2 0 16,0-2 0-16,0-4 0 0,-2-6 0 0,2-2 0 16,3 1 0-16,1-4 0 15,1-1-1632-15,2-4-208 0,-1-7-32 0</inkml:trace>
  <inkml:trace contextRef="#ctx0" brushRef="#br0" timeOffset="35364.49">8478 8895 20271 0,'0'0'1792'0,"0"0"-1424"0,0 0-368 0,0 0 0 15,0 0 1296-15,0 0 192 0,0 0 48 0,-1 13 0 16,-1-1-1248-16,2 3-288 0,0 1 0 0,-1 1 0 16,0-1 0-16,0 2 0 0,-2 4 0 0,1-1 0 15,0-1 0-15,1-1 144 0,-1-2-144 0,-2 1 160 16,2 0-160-16,1-3 0 0,1-4 0 0,0-1-176 16,0-10 320-16,0 0 64 0,0 0 16 0,0 0 0 0,11-3 608 0,1-5 112 15,-2-2 16-15,1-3 16 0,0 0-352 16,2-2-80-16,-1 1-16 0,2-2 0 0,-3-4-272 15,0 1-64-15,-6 4-16 0,5-1 0 0,1 2 16 0,2 2 0 16,0 2 0-16,3 1 0 0,0 1-192 0,2 3-176 16,-2 3 48-16,0-2 0 15,-1 3-1520-15,-1 2-288 0,0 1-64 0,-2 0-16 0</inkml:trace>
  <inkml:trace contextRef="#ctx0" brushRef="#br0" timeOffset="35674.676">9047 9010 36575 0,'0'0'1616'0,"0"0"336"0,0 0-1568 0,0 0-384 0,-7-10 0 0,2 5 0 16,-5 4 0-16,0 2 0 0,0 1 0 0,-1 0 0 31,0-2-352-31,0 3-48 0,-2 4-16 0,-3-1 0 0,1-4 112 0,0 2 32 0,-2 2 0 0,2 4 0 15,-1 1 272-15,1 3 0 0,0 0-128 0,1 2 128 16,2 0 0-16,1 2-160 0,1-1 160 0,-1 1-128 16,3-3 128-16,1 0 0 0,3-2 0 0,2 0 0 15,2 0 0-15,2-2 0 0,-2-11 160 0,6 11-160 16,3 0 304-16,1-2-48 0,2-4 0 0,1-1 0 0,1-3-64 16,2-1 0-16,-1 0-16 0,3-3 0 0,-1-3-176 15,3-1 0-15,1 2 0 0,3-5 128 16,3-4-1136-16,-1-2-224 15,-1 2-48-15,3-2-13248 0</inkml:trace>
  <inkml:trace contextRef="#ctx0" brushRef="#br0" timeOffset="35943.702">9547 8583 34847 0,'-13'-1'1536'0,"13"1"320"0,-9 4-1472 0,4 2-384 0,4 4 0 16,-3 1 0-16,-7 0 176 0,0 4-48 0,-2 4 0 15,1 5 0-15,-2 5-128 0,1 2 0 0,-1 0 0 0,2-1 0 16,0-1 0-16,0 2 0 0,0 0-144 0,2 4 144 16,1 0 0-16,-1 3-192 0,2 2 192 15,0-6-160 1,1-6-256-16,0 2-48 0,1 3-16 0,1-4 0 15,0-4-272-15,2-2-48 0,1-1-16 0,-3-6 0 16,2-5-1504-16,3-11-304 0</inkml:trace>
  <inkml:trace contextRef="#ctx0" brushRef="#br0" timeOffset="36124.024">9051 8856 38351 0,'9'-4'1696'0,"2"3"352"0,3 0-1632 0,6-1-416 0,4 1 0 0,6 1 0 0,1 0 320 0,1 1-32 16,2-3 0-16,2 3 0 0,3 2-288 0,1-2 0 15,2-4 0-15,-1 2 0 16,-5 2-768-16,-1-1-256 0,1-2-48 0,-5 0-15376 16</inkml:trace>
  <inkml:trace contextRef="#ctx0" brushRef="#br0" timeOffset="36997.548">3467 8650 9215 0,'0'0'816'15,"-3"-5"-656"-15,3 5-160 0,0 0 0 0,0 0 2672 0,0 0 496 16,10 12 96-16,0-1 32 15,-3 2-2624-15,3 2-528 0,2-1-144 0,2 2 0 0,0 3 176 0,-3 2-32 16,-2 0 0-16,0-2 0 0,1-2-144 0,0 0 0 16,-5-3 144-16,5-1-144 0,1-1 176 0,0 1-48 15,-2 3 0-15,-4-4 0 0,1-2 304 0,-2 1 48 16,-3 0 16-16,1 0 0 0,-1-1 80 0,0 1 32 16,-1 2 0-16,-4-1 0 0,-2-2 64 0,-3-2 16 15,-1 3 0-15,-2-1 0 0,-2-2-192 0,-1 0-48 16,3-1 0-16,-2 0 0 0,-1 2-64 0,-2-1 0 15,2-3-16-15,-3-2 0 0,-3-5-32 0,1 0 0 16,2-2 0-16,-3-3 0 0,0 3-176 0,1-3-32 16,0-2-128-16,3 1 192 0,-1-3-192 0,2 2-160 15,0 1 32-15,2 5 0 16,4 1-448-16,0 2-64 0,2-1-32 0,8 1 0 16,0 0-2352-16,0 0-480 0</inkml:trace>
  <inkml:trace contextRef="#ctx0" brushRef="#br0" timeOffset="37452.262">3666 8990 13823 0,'-11'15'1216'0,"4"-5"-960"15,0 2-256-15,1-4 0 0,-3-3 1152 0,2 0 192 16,-2 2 48-16,1-2 0 0,-1 3-960 0,1-1-192 16,2-3-48-16,6-4 0 0,-6 5 0 0,6-5 0 15,-11 1 0-15,0-1 0 0,-2-1 176 0,1-1 16 16,-2 2 16-16,-1-1 0 0,3-2 288 0,-2-1 48 16,-3-3 16-16,0 0 0 0,-1 1-64 0,-3-3-16 15,0-1 0-15,2 0 0 0,-3-1-32 0,-1 1 0 16,-4-2 0-16,-3-2 0 0,0-4-64 0,0 0-32 15,1-1 0-15,2-3 0 0,-3-1-160 0,-1-1-48 16,1-3 0-16,-1 1 0 0,2-2-48 0,3 0-16 16,-1-2 0-16,0-2 0 0,-1-2 0 0,0 2 0 15,0 1 0-15,-1 2 0 0,-2-2-16 0,0 1-16 16,1-1 0-16,-1 2 0 0,0 0-48 0,0 0-16 0,2 0 0 0,-1 1 0 16,1 1-176-16,-2-2 0 0,3-1 0 15,1 3 0-15,3 3 0 0,-3 0 0 0,1-1 0 0,2 1 0 16,-2-1-208-16,1 3 16 0,0-1 16 0,0 1 0 31,5 2-384-31,-1 2-80 0,-3 1 0 0,1 2-9328 0,2 6-1856 0</inkml:trace>
  <inkml:trace contextRef="#ctx0" brushRef="#br0" timeOffset="38379.876">1097 7412 3679 0,'0'0'160'0,"0"-10"32"16,-3-2-192-16,2-4 0 0,0 2 0 0,-2 1 0 0,0 2 3328 15,1 0 608-15,0 2 128 0,-3 0 32 0,3 1-2816 16,-1 1-576-16,-2 1-96 0,-1 2-32 0,-1-1-96 0,0 0-32 16,-2 0 0-16,0 2 0 0,1 0-192 0,-2 3-64 15,0 3 0-15,1 4 0 0,-1 5-192 0,2 2 0 16,-2 2 0-16,2 3 0 0,3 5 0 0,2 3 0 15,-1 3-144-15,4 2 144 0,4-1 0 0,3 2 0 16,3 1 0-16,3 0 0 0,2-2 0 0,1-1 0 16,4-4 0-16,0-4 0 0,0-3 0 0,-1-6 0 15,2-5 0-15,0-6 0 0,-1-4 0 0,1-4 208 16,0-4-32-16,1-6-16 0,1-7 416 0,-2-5 64 16,-1-4 32-16,2-3 0 0,-2-2-96 0,0-5-32 0,-2-5 0 0,-3-2 0 15,-2-2-384-15,0 0-160 0,-2-2 128 16,-5 1-128-16,-4 3 0 0,-2 1 128 0,-2 4-128 0,-4-4 0 15,-7-2 128-15,0-1-128 0,-1 3 128 0,-4 0-128 16,-3-3 144-16,2 3-144 0,0 3 160 0,4 4-160 16,0 9 0-16,4 2 0 0,0 1 0 0,4 8 0 15,0 3 144-15,3 5-144 0,-3 2 128 0,4 5-128 16,3 5 272-16,0 0-16 0,0 0-16 0,0 0 0 16,1 11-240-16,1 6 0 0,0 4 0 0,3 3 0 15,0 4 0-15,4 5 0 0,-3 4 0 0,3 6-160 16,-2 8 160-16,6 5 0 0,5 4 0 0,0 2-128 0,0 1 128 15,2 0 0-15,-3 0 0 0,3 1 0 0,-1 0 0 0,2-7 0 16,-5-7 0-16,0-4 0 0,-1-7-144 0,-3-1 144 16,0-8-160-16,-2-2 160 0,-1-3-208 0,-1-4 48 15,-2-3 16-15,2-4 0 16,3-3-528-16,-3-7-96 16,2-6-32-16,-3-6-7104 0,3-1-1424 0</inkml:trace>
  <inkml:trace contextRef="#ctx0" brushRef="#br0" timeOffset="38683.64">1755 6911 21183 0,'-12'-2'1888'0,"12"2"-1504"16,0 0-384-16,0 0 0 0,0 0 464 0,-5 7 32 16,-3-2 0-16,1 7 0 0,2 6-496 0,3 2 0 15,-1 2 0-15,-1 0 0 0,-3 1 0 0,2 3 0 0,5 2 0 0,-1-1 0 16,-2 2 0-16,7-2 0 0,3 1 0 0,1-4 0 15,-2-2 0-15,0-7 0 0,3-4 0 0,3 2 0 16,3-1 0-16,-1-4 0 0,-4-4 0 0,1-3 0 16,-2-3 192-16,1-2-48 0,-2-2-16 0,0-3 0 15,-1-3 432-15,0-2 80 0,-1-2 0 0,0 0 16 16,-4-3-96-16,-2-1-32 0,-2-1 0 0,-2 4 0 16,-1-1-272-16,-1 3-48 0,-5-1-16 0,0 1 0 15,-2 2 128-15,-2-1 0 0,0 2 16 0,2 1 0 16,-1 1-336-16,5 1 0 0,3-1 0 0,-1 2 0 15,-1 4-2128-15,1-4-496 16</inkml:trace>
  <inkml:trace contextRef="#ctx0" brushRef="#br0" timeOffset="38981.119">1873 6140 19343 0,'-7'-15'1728'0,"3"6"-1392"16,-2 1-336-16,2 0 0 0,4-1 640 0,0 9 64 15,0 0 16-15,0 0 0 0,0 0-720 0,-4 13 0 16,1 2 0-16,1 3-208 0,0 5 208 0,-3 5 0 16,3 3-160-16,0 2 160 0,0 0 0 0,2 5 0 15,3 4 0-15,4 2 0 0,-2 1 0 0,5 1 0 16,1 1 0-16,2 6 0 0,0 4 0 0,2 4 0 0,0 0 128 15,2-3-128-15,0-6 0 0,3-3 0 0,-1-7 0 0,-2-5 0 16,-1-5 0-16,-2-6 0 0,-2-5 0 0,2-3 0 31,3-4-752-31,-4-4-16 0</inkml:trace>
  <inkml:trace contextRef="#ctx0" brushRef="#br0" timeOffset="39181.596">1789 6608 30399 0,'0'0'2704'0,"0"0"-2160"16,7-9-544-16,0 1 0 0,1 1 400 0,3 0-16 16,3 3-16-16,3-3 0 0,2-1-368 0,-2-2 0 15,4-3 0-15,2 0-128 0,-2 1-80 0,1-1-16 16,0-3 0-16,1 1 0 15,1-2-2016-15,-1 3-416 0</inkml:trace>
  <inkml:trace contextRef="#ctx0" brushRef="#br0" timeOffset="39642.055">2457 6178 27407 0,'-5'12'1216'0,"4"2"256"0,2 7-1184 0,2 6-288 0,1 5 0 0,-1 2 0 16,2 2 0-16,2 5 0 0,-1 7 0 0,2 1 0 16,-1 1 0-16,4 0 0 0,0-1 0 0,-1 0 0 15,-4 1 0-15,-1-3 0 0,-2-2 0 0,3-6 0 16,-1-7 0-16,-2-6 0 0,0-6 0 0,-1-5 0 15,-2-5 0-15,0-10 0 0,0 0 128 0,0 0-128 16,0 0 304-16,2-13 0 0,-3-5 0 0,2-3 0 0,0 0-32 16,1-4 0-16,0-2 0 0,0-5 0 0,0-3-272 15,3-2 0-15,1 2 0 0,-4-1 0 16,1 1 192-16,1-3-192 0,5 0 192 0,-2-2-192 0,2-3 208 16,1 1-64-16,1 4-16 0,3 4 0 0,5 8-128 0,2 1 0 15,-2 0 0-15,1 3 0 0,-3 5 0 0,0 6 0 16,-3 4 0-16,0 3 0 0,2 4-192 0,-4 5 192 15,-1 0-192-15,-4 6 192 0,1 5-256 0,-3 1 64 16,-1 2 0-16,-3 5 16 0,-3 6 176 0,-3-2-208 16,1-1 80-16,-5-2 128 0,-2 2-224 0,1-4 80 15,-1-2 16-15,0-4 0 0,-1-4 128 0,1-3-192 16,-1-1 192-16,2-1-192 16,3-1-432-16,-1-3-80 0,1-4-32 0,7 0-11024 0</inkml:trace>
  <inkml:trace contextRef="#ctx0" brushRef="#br0" timeOffset="39991.368">2825 5922 24879 0,'-9'10'1088'0,"9"-10"256"0,-2 8-1088 0,2 3-256 0,2 3 0 0,3 4 0 15,5 3 656-15,-1 3 80 0,0 4 16 0,4 2 0 16,-5 1-608-16,4 1-144 0,-1 1 0 0,2 2 0 16,-2 3 0-16,0 0 0 0,1 0 0 0,-5-3 0 15,0-6 0-15,-3-3 0 0,2-5 0 0,-1-5 0 0,-2 2 0 16,0-7 0-16,-3-11 0 0,0 0 128 0,0 0-128 0,0 0 128 16,0 0-128-16,6-13 128 0,1-7 64 0,-1 0 0 15,-3-2 0-15,1-1 0 0,-2-6-192 0,2 0 0 16,-1-2 144-16,0 3-144 0,2 3 0 0,-2-1 144 15,0-2-144-15,2 2 0 0,0-1 128 0,4 2-128 16,3 1 0-16,-1 2 0 0,-3 3 128 0,1 1-128 16,3 2 0-16,-1 4 0 0,1 4 0 0,1 2 0 15,0-1 0-15,0 3 0 16,1 4-1216-16,-3 2-160 0,1-2-32 0</inkml:trace>
  <inkml:trace contextRef="#ctx0" brushRef="#br0" timeOffset="40356.509">3574 5858 8287 0,'-11'-5'736'0,"11"5"-592"0,0 0-144 0,0 0 0 0,-6 7 2368 0,-3 2 448 0,3 2 96 0,-2 1 16 16,0 2-2352-16,-3 5-448 0,-2 3-128 0,2 2 0 15,1 1 128-15,-2 3 0 0,1 1 0 0,3 0 0 16,-3-2 176-16,3 0 32 0,3-1 16 0,2 0 0 16,0-4-32-16,3-6-16 0,1-3 0 0,4 0 0 0,-1 0-112 0,2-4-32 15,-6-9 0-15,0 0 0 0,11 0 144 16,-1-2 16-16,0-2 16 0,-2-4 0 0,0-5 400 0,-1-1 80 16,-1-1 16-16,-2 0 0 0,0-4-224 15,0-1-32-15,1 3-16 0,-2-1 0 0,3 3-80 0,-4 1-16 16,-3-1 0-16,-2 4 0 0,1 4 16 15,2 7 0-15,-6-5 0 0,-3 1 0 0,-1-2-224 0,0 3-32 16,-1 2-16-16,1 3 0 16,0 2-608-16,1 1-128 0,2-3-32 0,-2 2-13376 15</inkml:trace>
  <inkml:trace contextRef="#ctx0" brushRef="#br0" timeOffset="40862.258">4006 5770 21135 0,'-14'-5'928'0,"6"4"208"0,-1 2-912 0,-1 1-224 0,-2 4 0 0,-1-2 0 16,-3 1 160-16,0 3-16 0,0 5 0 0,0 2 0 15,-1 1-144-15,0 6 192 0,1 0-192 0,1 2 192 16,-3 2 128-16,3-1 48 0,2 1 0 0,2 1 0 16,2-1-48-16,-1 0 0 0,4-6 0 0,4-1 0 15,0-1-192-15,2-5-128 0,2-4 128 0,-2-9-128 16,0 0 160-16,10-3-32 0,1-1-128 0,1-2 192 0,1-4 96 0,1-6 16 16,0-4 0-16,1-5 0 0,1-1-48 15,-1-7-16-15,-1-1 0 0,2 1 0 0,-3 2-240 0,1 2 128 16,0 3-128-16,-1-4 0 0,0 1 288 0,-3-1-32 15,0-1-16-15,1 0 0 0,-4-1 48 0,2 1 16 16,-2-2 0-16,-3 0 0 0,0-4-304 0,-3 2 160 16,-2-2-160-16,-2 4 128 0,1 4-128 0,0 6 0 15,0 4 0-15,2 5 0 0,2 2 0 0,-1 3 0 16,-2 1 0-16,1 8 0 0,0 0 0 0,0 0 0 16,0 0 0-16,0 0 0 0,-1 12 0 0,0 4 0 15,0 1-160-15,0 7 160 0,-1 2 0 0,2 3 0 16,2 0 0-16,-1 4 0 0,1 2 0 0,1 3 0 15,4 1 0-15,-4-2 0 0,0-4 0 0,2-1 0 0,0-2 0 0,4 0-144 16,1 0 144-16,1-4 0 0,-3 1 0 0,-1-3 0 16,1-7 0-16,0 1 128 0,-1-3-128 15,4-1 128 1,2-2-1808-16,-1-3-368 0</inkml:trace>
  <inkml:trace contextRef="#ctx0" brushRef="#br0" timeOffset="41188.42">4332 5557 30927 0,'0'0'1360'0,"0"0"304"15,0 0-1344-15,-4 7-320 0,1 2 0 0,-2 3 0 0,2 3 0 0,-3 5 0 16,3 3-160-16,1 2 160 0,1 1 0 0,1-2 0 15,0-1 0-15,1 0 0 0,1 0 0 0,0 0 0 16,4-4 0-16,-3-3 0 0,1-3-144 0,4-2 144 16,-2-2 0-16,0-3-144 0,-6-6 144 0,9 2-208 15,-9-2 80-15,11-4 128 0,1-8 0 0,0-2 0 16,-1-1 0-16,1 0 0 0,3 3 0 0,-5-2 128 16,-1 1-128-16,1-2 128 0,-2-2-128 0,2 1 160 15,-1 0-160-15,0 2 160 0,-4 2-160 0,2 0 192 16,-3 3-192-16,2 0 192 0,0 2-192 0,-6 7 0 15,6-8 0-15,-6 8 0 16,10-6-1776-16,-5 2-224 0,-5 4-48 0</inkml:trace>
  <inkml:trace contextRef="#ctx0" brushRef="#br0" timeOffset="41498.256">4980 5462 27647 0,'-4'-11'2448'0,"4"5"-1952"0,1 1-496 0,-1 5 0 16,0 0 0-16,0 0-128 0,0 0-16 0,0 0 0 15,0 0 144-15,0 0-128 0,0 0 128 0,0 0-128 16,-8 6 128-16,0 3-128 0,0 4 128 0,-3 0-128 16,-4-3 0-16,1 5 0 0,1 2 0 0,-4 4 0 0,-2 2 128 0,0 1 0 15,1-1-144-15,4 1 144 0,2 0 0 0,2 1 0 16,1-1 0-16,3 0 0 0,1-3 0 0,3 0 0 15,1-2 0-15,3-4 0 0,2-3 128 0,4-2-128 16,2-2 0-16,2-2 128 0,1-1 16 0,3-1 0 16,0 0 0-16,3-4 0 0,3-4-144 0,-2-1 0 15,-2-3 144-15,1-1-144 0,0 1-224 0,-3-4-112 16,4-3-32-16,-1 0-11296 0</inkml:trace>
  <inkml:trace contextRef="#ctx0" brushRef="#br0" timeOffset="41768.962">5262 4973 29135 0,'0'0'1280'0,"0"0"288"0,0 11-1248 0,-1 0-320 0,1 1 0 0,0 5 0 16,-1 1 0-16,-2 6 0 0,1 2 0 0,0 6-144 15,-1 4 144-15,0-2 0 0,1 0 0 0,0 4 0 16,0 0 0-16,1 4 0 0,-1 1 0 0,2 3 0 16,2 3 0-16,3-1 0 0,0-5 0 0,1-2 0 15,2-3 0-15,4-2 0 0,0-3 0 0,2-5 0 16,1-5-448-16,0-4-64 16,2-4-16-16,-1-2 0 0,0-1-1408 15,1-3-288-15,0-2-48 0</inkml:trace>
  <inkml:trace contextRef="#ctx0" brushRef="#br0" timeOffset="41965.164">4982 5443 36863 0,'0'0'1632'0,"0"-9"336"0,5-3-1584 16,5 2-384-16,1 0 0 0,6 1 0 0,5 3 832 0,5 0 96 15,-3 0 16-15,3 1 0 0,2 3-784 0,3 1-160 16,2-1 0-16,2-2 0 16,2-1-1200-16,-1-1-192 0,-1 2-32 0,-2 1-14976 0</inkml:trace>
  <inkml:trace contextRef="#ctx0" brushRef="#br0" timeOffset="45227.2">17049 5958 2751 0,'0'0'256'0,"0"0"-256"16,0 0 0-16,0 0 0 0,0 0 896 0,0 0 144 15,10 3 32-15,-10-3 0 0,0 0-368 0,0 0-64 16,6 9 0-16,-6-9-16 0,3 9 544 0,-3-9 112 16,0 0 32-16,0 0 0 0,2 11 96 0,-2-11 0 15,-2 7 16-15,2-7 0 0,0 0-256 0,0 0-48 16,0 0-16-16,0 0 0 0,0 0-208 0,0 0-32 16,0 0-16-16,0 0 0 0,0 0-80 0,1-11 0 15,1-4-16-15,2-2 0 0,1 2-432 0,0 0-64 16,2-2-32-16,2 2 0 0,2-1-64 0,-2 2-16 0,2 1 0 0,0 3 0 15,-6 3-144-15,4 2 0 0,-1-2 0 0,-8 7 128 16,10 1-128-16,-10-1 0 0,9 9 0 0,-3 2 128 16,-2 0 80-16,-3 2 16 0,-2 3 0 0,-3 0 0 15,-2 2-32-15,-2 2-16 0,-2 2 0 0,0-3 0 16,-3-1-176-16,-1 2 128 0,-1-7-128 0,2-1 128 16,1-1 112-16,2-3 16 0,-1-4 0 0,3 1 0 15,2-1 176-15,6-4 32 0,0 0 16 0,0 0 0 16,-6-11-144-16,2-2-16 0,4-4-16 0,1 2 0 15,0 1-304-15,2 0 0 0,2 2-128 0,1 0 128 16,2 6-2080-16,0 1-320 0,-8 5-64 16,10-2-10672-16</inkml:trace>
  <inkml:trace contextRef="#ctx0" brushRef="#br0" timeOffset="45731.871">17067 5960 2751 0,'1'16'128'0,"-1"-16"16"0,-6 6-144 0,6-6 0 16,-5 10 0-16,5-10 0 0,-2 10 3200 0,2-10 592 0,0 0 128 0,0 0 32 15,-1 10-2752-15,1-10-560 16,0 0-96-16,0 0-32 0,0 0 320 0,0 0 48 0,0 0 16 0,0 0 0 16,0 0-192-16,0 0-16 0,0 0-16 0,0 0 0 15,10 1-192-15,-10-1-32 0,3-7-16 0,3 2 0 16,-6 5-16-16,4-8 0 0,-4 8 0 0,3-11 0 16,-2 0 64-16,0-3 16 0,1-5 0 0,-2 2 0 15,0 3-48-15,1-2 0 0,1-5 0 0,0 0 0 16,-1 0-144-16,0 0-48 0,3-2 0 0,-3 0 0 15,0-1 80-15,0-2 16 0,1 0 0 0,-1-3 0 16,-2-3 0-16,0-3 0 0,0-4 0 0,-1-3 0 16,-2-1 32-16,1 0 0 0,0-1 0 0,1 3 0 15,-1 2-80-15,3 1-16 0,0-1 0 0,0 3 0 0,0 0-288 0,1 2 160 16,3 0-160-16,-1 5 128 0,-2 1-128 0,1 4 0 16,1 4 0-16,-2 2 0 0,1 4 0 0,0 3 0 15,0 0 0-15,-1 4 0 0,-1 7 0 16,0 0 0-16,1-5 0 0,-1 5 0 0,0 0-224 0,0 0-32 15,0 0 0-15,0 0 0 16,0 0-256-16,0 0-64 0,0 11-16 0,0 1 0 16,2 1-1408-16,-2-2-288 0,0-11-48 0,-4 12-6304 15,2 2-1248-15</inkml:trace>
  <inkml:trace contextRef="#ctx0" brushRef="#br0" timeOffset="46070.066">16895 5069 2751 0,'0'0'256'0,"-4"10"-256"0,1 0 0 0,-1 0 0 15,1-3 2304-15,2 3 432 0,0 1 80 0,-2-1 0 16,0-1-2176-16,2 0-432 0,0-2-80 0,1-7-128 16,0 10 528-16,0-10 16 0,0 0 0 0,0 0 0 15,0 0 128-15,0 0 32 0,0 0 0 0,0 0 0 16,10-10 352-16,0-4 80 0,0-4 16 0,0-1 0 15,0-3-320-15,-1-1-48 0,0-3-16 0,-2 0 0 16,-1-3 0-16,-1 1-16 0,1-2 0 0,-1 0 0 16,-1 1 128-16,3 0 16 0,2 0 16 0,0 4 0 15,-1 1-400-15,3 2-64 0,-2 4-32 0,1 1 0 0,0-1-416 16,1 3 0-16,0 0 128 0,-1 7-128 0,1 4 0 0,0 3 128 16,1 3-128-16,0 4 128 0,1 3 0 0,1 5 0 15,-2 6 0-15,0 1 0 0,1 1-128 0,-3 0 0 16,-2 1 0-16,-2 1 128 15,1 0-480-15,-5 0-96 0,-2-1-32 0,2-1 0 16,3-1-2144-16,-2-2-416 0</inkml:trace>
  <inkml:trace contextRef="#ctx0" brushRef="#br0" timeOffset="46728.4">17136 5883 15775 0,'0'0'704'0,"0"0"128"0,0 0-656 15,-5 5-176-15,-1 3 0 0,2-2 0 0,4-6 0 0,0 0 0 16,0 0 0-16,4 8 0 0,-4-8 0 0,4 11 0 15,0 3 0-15,2-5 0 0,-6-9 0 0,6 8 256 16,2-2-32-16,0-2-16 0,-1 0 496 0,2 1 112 16,2-5 16-16,-1-2 0 0,1-4 64 0,0 1 0 15,-2-3 16-15,4-2 0 0,5-4 16 0,4-2 0 16,1-2 0-16,2-2 0 0,0-3-16 0,2-4 0 16,-2-2 0-16,0 0 0 0,2-1-192 0,-1 0-32 15,2-5-16-15,-1 0 0 0,3-1-288 0,-2-1-48 16,-2-2-16-16,3-2 0 0,3 2-112 0,2 0-16 15,-1 1-16-15,0 4 0 0,1-2-16 0,-3 6 0 16,-1 0 0-16,-3 0 0 0,0-2-160 0,-1 2 128 0,-3-1-128 16,3 0 128-16,0 2-128 0,2 1 0 0,-1 2 0 0,1 1 0 15,-5 2 0-15,1 2 0 0,1 0 0 0,0 3 0 16,1-1 0-16,-4 2 0 0,1 2 0 0,-2 2 0 16,0 2 0-16,-4 1 0 0,-2 0 0 15,-2 2 0-15,0 3-144 0,-3-1 144 0,-4 1-192 0,2 0 192 16,-8 5-192-16,0 0 192 0,6-5-192 0,-6 5 192 15,0 0-256-15,0 0 64 0,0 0 16 0,0 0 0 32,4-6-336-32,-4 6-80 0,0 0-16 0,0 0 0 0,0 0-400 0,0 0-80 15,0 0 0-15,0 0-7360 0,0 0-1456 0</inkml:trace>
  <inkml:trace contextRef="#ctx0" brushRef="#br0" timeOffset="47123.326">18163 4772 30687 0,'0'0'1360'0,"0"0"288"0,5-16-1328 0,6 5-320 0,5-1 0 0,1 0 0 16,4 0 0-16,2-2 0 0,-2 0 0 0,3-2 0 16,-2 2 0-16,2 1 0 0,-2-2 0 0,3 0 0 15,-3-2 0-15,0 3 0 0,0 2 0 0,1 1 0 16,2-1 0-16,0 2 0 0,-3 2 0 0,-3 3 0 16,-4 2 0-16,0 0 0 0,0 2 0 0,-2 3 0 15,-2 4 0-15,0 2 0 0,0 2 0 0,-1 1 0 16,0 2 0-16,-1 4 0 0,-2 4 144 0,-2 1-144 15,-2 1 192-15,-3 3-64 0,-3 0 0 0,0 2-128 16,-5-1 192-16,0 1-64 0,-5-3 0 0,-1 1-128 16,-2 2 240-16,2-1-64 0,3 1-16 0,-2-2 0 15,-2-1-160-15,-1-1 192 0,1-2-192 0,4-2 192 16,1-1-1568-16,2-1-304 0,2-7-64 16</inkml:trace>
  <inkml:trace contextRef="#ctx0" brushRef="#br0" timeOffset="47984.123">15135 5785 30575 0,'0'0'1344'0,"-3"-4"304"0,3 4-1328 0,-1-9-320 15,1 1 0-15,0-1 0 0,3 0 0 0,3 1 0 16,2-6 0-16,1-1-192 0,4-5 192 0,0-1 0 16,1-3 0-16,1-2-128 0,2-4 128 0,1 0 0 15,-2-2 0-15,5 2 128 0,-2-3-128 0,0-1 0 0,1-2 0 0,0 1 0 16,-3-1 0-16,-3-2 0 0,-3 1 0 0,0-1 0 16,0-2 0-16,-2 3 144 0,-2 0-144 15,-1 5 0-15,0 2 128 0,-1 3-128 0,-1 3 0 0,3 7 0 16,-5 6 0-16,1 3 0 0,0-2 0 0,-3 10 0 15,0 0 320-15,0 0-32 0,0 0-16 0,0 0 0 16,-8 3-112-16,-2 5-32 0,0 3 0 0,0 4 0 16,-2 3-128-16,2 3 0 0,1 2 0 0,-1 4 0 15,-2 4 0-15,-1 2 0 0,-1 2 0 0,1 3 0 0,-2-1 0 16,1 5 0-16,2 1 0 0,1-1 0 16,2-4 0-16,-1-2 0 0,5 2 0 0,-2-4 0 0,3-2 0 0,2-4 0 15,2-1 0-15,0-3 0 16,0-1 0-16,2-3 0 0,0-3 144 0,2-3-144 0,2-2 0 0,3-3 128 15,1-4-128-15,2-2 0 0,2-2 0 0,1-1 0 16,2-1 0-16,0-3 0 16,2-3-448-16,2 0-16 0,2-3 0 0,2 0 0 15,-1 0-2368-15,0 1-480 0,5-6-80 0,-8 2-32 0</inkml:trace>
  <inkml:trace contextRef="#ctx0" brushRef="#br0" timeOffset="48249.298">15837 5532 34783 0,'0'0'1536'0,"0"0"320"0,-6 7-1472 0,1 1-384 0,0 3 0 0,1-1 0 16,1 1-176-16,1 1-96 0,1 2-32 0,-2 0 0 15,1 0 144-15,2 0 32 0,2 1 0 0,1-1 0 16,-2-1 128-16,2 2-160 0,1-1 160 0,0-1-160 16,0 0-16-16,3-1 0 0,3-3 0 0,-4 0 0 15,-3 0-368-15,4-4-80 0,7-1-16 0,2-4 0 16,1-3-1792-16,1-1-384 16,1-4-64-16</inkml:trace>
  <inkml:trace contextRef="#ctx0" brushRef="#br0" timeOffset="48434.538">15858 5059 40079 0,'-16'-1'1776'0,"6"1"368"0,2 0-1712 0,8 0-432 15,0 0 0-15,0 0 0 0,0 0-208 0,0 10-128 16,3-1-32-16,-2-1 0 15,-1-8-1152-15,5 10-224 0,0-1-48 0,2 1-8608 16,1-2-1712-16</inkml:trace>
  <inkml:trace contextRef="#ctx0" brushRef="#br0" timeOffset="49715.176">19348 4399 16991 0,'0'0'752'0,"0"0"144"0,0 0-704 0,0 0-192 0,0 0 0 16,0 0 0-16,7-3 0 0,-7 3 0 0,0 0 0 0,0 0 0 16,0 0 448-16,0 0 48 0,4-9 16 0,-1 2 0 15,-3 7 400-15,0-7 96 0,-1-1 16 0,-2 2 0 16,3 6-256-16,-8-6-32 0,-1-1-16 0,0 2 0 15,-1-1-32-15,-3 1-16 0,0-2 0 0,-3 0 0 16,-1-1-224-16,-4 2-32 0,-3-2-16 0,-4 1 0 16,-3-1-144-16,0 0-16 0,0-2-16 0,-5 3 0 15,-5-2-64-15,0 1-16 0,0 2 0 0,-2-3 0 16,-2-2 48-16,-7-1 16 0,-4 1 0 0,-1 1 0 16,0 0-208-16,0-1 0 0,0 2 128 0,-4 1-128 15,-4 3 0-15,-3-3 176 0,-6 1-176 0,1-1 160 16,0 0-160-16,-3 0 0 0,-1 2 144 0,-5-1-144 15,-5-2 128-15,3 4-128 0,6 2 128 0,-3-1-128 16,-6 0 0-16,2 2 128 0,0 0-128 0,4 0 0 0,1 0 0 16,-3 2 128-16,-5 2-128 0,7 1 0 0,6-1 0 0,1-1 0 15,0 1 0-15,1 0 0 0,-5 1 0 0,1 1 0 16,1 3 0-16,4-2 128 0,5-2-128 0,-2 3 0 16,-3 4 0-16,1 2 0 0,4 1 0 0,-4 1 0 15,4 2 0-15,-1 2 0 0,-1 4 0 0,-1 0 0 16,0 0 0-16,1 3 0 0,3 0 0 0,2 0 0 15,2 2 0-15,-1-2 0 0,-3-2 0 0,4 1 0 16,4-1 0-16,4 4 0 0,2 0 0 0,4 2 0 16,1-2 0-16,1 4 0 0,-1 2 0 0,0 1 0 15,-2 3 0-15,4-2 0 0,3 2 0 0,2 2-128 16,-2-1 128-16,4 2 0 0,2 3 0 0,2-2 0 0,2 2 0 16,1 4 0-16,1 1 0 0,2 1 0 0,2-2 0 15,3-1 0-15,1 0 0 0,3 5-160 0,2-1 160 0,6 3-160 16,6-3 16-16,0 0 0 0,1 2 0 15,4-4 0-15,4-3-16 0,2 2 0 0,3-3 0 0,0-2 0 16,2-2 160-16,3-1-128 0,2-1 128 0,3-1-128 16,2-4 128-16,3-2 0 0,3-1 0 0,-1 0 0 15,4-1 0-15,5-1 0 0,-1-4 128 0,3-1-128 16,2-3 144-16,7 1-144 0,6 1 192 0,4-1-192 16,0-1 128-16,0-1-128 0,1 1 0 0,-2 1 0 15,1 0 128-15,8-1-128 0,5 0 0 0,0 2 0 16,-6-2 0-16,3 0 0 0,4-2 0 0,-1-2 0 0,4 0 0 0,1-2-192 15,1-3 48-15,-1-3 16 0,2-2-48 16,2-2 0-16,4-2 0 0,-2-1 0 16,-3-2 176-16,1-2 0 0,0-4-144 0,4 0 144 0,7-1 0 0,-4-3 0 15,-3-2 0-15,-3 0 0 0,2-1 0 0,2 1 0 16,-1 0 0-16,-2-1 0 0,-4-3 0 0,0 0 0 16,-2-3 0-16,2 2 0 0,-1 1 0 0,-3 0 0 15,-4-3 0-15,1 2 0 0,-7 1 128 0,7 0-128 16,4-2 0-16,-2 1 128 0,-5-2-128 0,-3-2 0 15,0-2 144-15,1 0-144 0,0-1 0 0,0-1 128 16,-2-5-128-16,-2 0 0 0,-5-5 144 0,0 2-144 16,1 0 192-16,-1 0-192 0,-1 2 176 0,0 1-176 15,-1 4 160-15,-2 0-160 0,-3 1 0 0,-5-2 128 16,-2 0-128-16,-4-2 0 0,3 0 0 0,-7-1 144 0,-3-2-144 16,1-1 128-16,-1-5 288 0,1 1 48 0,-6 0 16 0,-1-5 0 15,-6-4 144-15,-2-2 16 0,-5 0 16 0,-6-5 0 16,-5-6-112-16,-3 0-32 0,-6-3 0 0,-1 5 0 15,-4 6-512-15,1 7-192 0,-4 6 0 0,0 4 0 32,-1 5-672-32,-4 3-128 0,-1 3-32 0,-5 3-14208 0</inkml:trace>
  <inkml:trace contextRef="#ctx0" brushRef="#br0" timeOffset="53898.638">16040 2322 3679 0,'0'0'320'0,"0"0"-320"0,0 0 0 0,0 0 0 15,2 11 1024-15,-1-3 128 0,-1-8 16 0,0 0 16 16,2 10-496-16,0-3-112 0,-1 3 0 0,2-4-16 15,-3-6 80-15,4 9 0 0,-4-9 16 0,8 6 0 16,-2 0 48-16,2-4 0 0,1-2 0 0,1-3 0 16,0-2 0-16,4-5 0 0,-2-3 0 0,2-1 0 15,2-3-304-15,0-1-48 0,3-3-16 0,0-1 0 16,2-4-48-16,1 0-16 0,-3 0 0 0,4-1 0 16,-1 0 32-16,-1-1 0 0,-1 1 0 0,1-1 0 15,-3 1-96-15,-2-1-16 0,-2-3 0 0,0 1 0 0,-3-3-192 16,-1 1 176-16,-2 0-176 0,-2 0 160 0,-1-1-160 0,1 2 0 15,-5 5 144-15,1 3-144 0,-1 2 0 0,-1 2 144 16,0 1-144-16,0 3 0 0,-1 3 240 16,-1 1-64-16,0 1-16 0,-3 2 0 0,3 2 192 0,2 6 32 15,0 0 16-15,0 0 0 0,0 0-96 0,-8 1-32 16,-3 2 0-16,3 7 0 0,0 2-272 0,0 2 0 16,-3 4 0-16,0 3 0 0,0 1 0 0,2 2 0 15,-2 1 0-15,0 2 0 0,-2 0 0 0,1 4 0 16,2 1 0-16,4 4 0 0,-2 1 0 0,1 0 0 15,0-4 0-15,1 2 0 0,4 0 0 0,-1 0 0 16,2 0 0-16,2-3 0 0,2-3 0 0,-1 0 0 16,1-4 0-16,6-1 160 0,0 0-160 0,3-6 0 0,2-6 0 15,2 0 0-15,-1-1 0 0,1-1 0 0,0-2 0 16,1-2 0-16,-1-3 0 0,2 1-192 0,-3 1 0 0,1-5 16 31,-3-4-784-31,-1 2-144 0,1-1-48 0</inkml:trace>
  <inkml:trace contextRef="#ctx0" brushRef="#br0" timeOffset="54365.813">17049 2082 16575 0,'0'0'736'0,"-7"-5"160"15,1-2-720-15,3 2-176 0,3 5 0 0,-8-1 0 0,8 1 688 0,-6-3 96 16,6 3 32-16,-9 0 0 0,9 0-432 0,-7 4-96 0,1 1-16 16,0 2 0-16,2 1 240 0,-3 3 32 0,1 3 16 0,0 2 0 15,2 2-144-15,0 2-32 0,2 1 0 0,1 0 0 16,0-2-128-16,2 0-48 0,0-1 0 0,4 0 0 15,2-1-80-15,0 2-128 0,-1-3 176 0,3-2-176 16,1-2 192-16,1-3-64 0,2-2 0 0,1-2-128 16,-2 0 144-16,1-6-144 0,1-6 0 0,2 0 144 15,-1 0-480 1,-2-2-112-16,-1-4 0 0,-1 0-6848 0,0-2-1376 0</inkml:trace>
  <inkml:trace contextRef="#ctx0" brushRef="#br0" timeOffset="54580.055">17060 1697 36799 0,'-9'-7'1632'0,"9"7"336"0,-6-5-1584 0,6 5-384 15,-7-4 0-15,7 4 0 0,0 0-128 0,0 0-128 16,0 0 0-16,0 0-16 15,-5 5-352-15,5-5-64 0,0 0-16 0,0 0 0 16,0 0-272-16,0 0-64 0,4 9-16 0,-4-9 0 16,0 0-1952-16,9 3-384 0</inkml:trace>
  <inkml:trace contextRef="#ctx0" brushRef="#br0" timeOffset="55443.696">19039 1763 11919 0,'0'0'512'0,"3"-8"128"0,-3 8-512 0,4-11-128 0,-2-3 0 0,1 2 0 16,1 1-208-16,-2 0-80 0,1 0-16 0,-1 1 0 0,2-3 304 0,-1 0 0 16,-1 0 176-16,2 1-176 0,-3-2 864 0,-1 1 64 15,-4 0 16-15,0-1 0 0,-2 3 128 0,3-1 16 16,-1-2 16-16,-2 2 0 0,-3 1-384 0,0 3-80 16,-6 0 0-16,2 0-16 0,-1-2-112 0,-1 5 0 15,-1 3-16-15,1 0 0 0,-2 0-48 0,1 2 0 16,0 1 0-16,1 4 0 0,-2 0-144 0,1 3-48 15,-1 2 0-15,-3 1 0 0,3 5-128 0,-1 3-128 16,1-2 192-16,0 3-192 0,2 2 128 0,0 3-128 16,1 1 0-16,2 2 0 0,3 5 0 0,3-3 0 15,1 3 0-15,3 1 0 0,1 3 128 0,0-3-128 16,1 1 0-16,2-1 0 0,4 1 0 0,0-1 0 0,1-2 128 0,2-1-128 16,-3-7 128-16,3-2-128 0,-1 1 144 15,-1-2-144-15,0-1 128 0,-2 0-128 0,1-1 0 0,-2-3 0 31,1 0-272-31,-1-3-160 0,-3-2-16 0,0-1-16 16,-1-2-1424-16,0-8-288 0,-2 15-48 0,2-15-16 0</inkml:trace>
  <inkml:trace contextRef="#ctx0" brushRef="#br0" timeOffset="55766.128">18388 2100 21183 0,'-6'0'1888'0,"-2"-1"-1504"15,0 0-384-15,8 1 0 0,-6-2 0 0,6 2 0 16,0 0 0-16,0 0 128 0,0 0-128 0,0 0 0 15,0 0 0-15,12-2 0 0,1-3 0 0,3 1 224 16,2-1-32-16,4 0 0 0,0-2 80 0,4 3 16 16,4-1 0-16,0-1 0 0,-4-2-160 0,5 1-128 15,4 2 144-15,-1-2-144 0,0 1 144 0,-2-2-144 16,-5 4 128-16,-2 1-128 16,-2 3-256-16,-2-1-144 0,-6-5-32 0,0 1-6224 15,-1 2-1264-15</inkml:trace>
  <inkml:trace contextRef="#ctx0" brushRef="#br0" timeOffset="56046.138">19313 2270 28559 0,'0'0'2544'0,"-4"-3"-2032"15,4 3-512-15,0 0 0 16,0 0-352-16,0 0-160 0,-6-6-48 0,6 6 0 16,0 0-304-16,0 0-64 0,-2-9-16 0,2 9 0 15,2-8-208-15,-2 8-32 0,0 0-16 0,0 0 0 16,0 0-240-16,0 0-48 0,0 0-16 0,0 0-5360 0</inkml:trace>
  <inkml:trace contextRef="#ctx0" brushRef="#br0" timeOffset="56400.268">19215 2191 2751 0,'0'0'256'0,"0"0"-256"0,0 0 0 0,0 0 0 16,0 0 2240-16,0 0 416 0,5-9 80 0,-5 9 16 16,0 0-1376-16,0 0-272 0,0 0-48 0,0 0-16 15,6-9-224-15,-6 9-48 0,0 0-16 0,0 0 0 16,0 0-128-16,9-3-32 0,-9 3 0 0,8 5 0 16,-2 0 16-16,0 2 0 0,-1 1 0 0,1 3 0 15,1 2-288-15,0 2-48 0,1 4-16 0,0 3 0 16,0-2 32-16,1 2 0 0,0 1 0 0,-2 2 0 15,1 5 0-15,-1-5 0 0,2-3 0 0,-5 0 0 16,1-1-96-16,-2 0 0 0,-2-2-16 0,1-2 0 16,-5 1 32-16,0-1 16 0,-3-1 0 0,0-1 0 15,-3-2-32-15,-2 3 0 0,-2-2 0 0,-2 0 0 0,0 1-192 16,-4-5 128-16,-3-5-128 0,0-2 0 16,1 0-432-16,3-6-176 0,0 1-32 0,4-3-7488 15,3-5-1472-15</inkml:trace>
  <inkml:trace contextRef="#ctx0" brushRef="#br0" timeOffset="57061.623">20285 1936 10127 0,'6'-18'896'0,"-2"7"-704"0,-1-2-192 0,-1 0 0 15,2-1 3056-15,0 2 576 0,-2 2 112 0,-2-2 32 16,0 0-3120-16,-2-1-656 0,-4 1 0 0,1 0-128 16,-5 1 128-16,1 0 0 0,0-1 128 0,-2 4-128 15,-2 4 256-15,-1 2-32 0,-2 0 0 0,-1 2 0 16,-4 4 48-16,-1 3 16 0,-3 0 0 0,-3 7 0 15,-2-1-16-15,2 5 0 0,0 2 0 0,5 3 0 16,3-2-64-16,2 3-16 0,-1 1 0 0,5 1 0 16,5-1-32-16,3 1-16 0,4-2 0 0,2-3 0 15,2-4 0-15,4-3 0 0,0-6 0 0,5 0 0 0,3-4 48 0,2-1 0 16,2-3 0-16,3-1 0 0,2-6-48 0,1-2 0 16,2-4 0-16,0 1 0 0,-2 1 48 0,-1-2 0 15,-1-5 0-15,0 2 0 0,-3-1-192 0,-2 2 160 16,-1-1-160-16,-3 3 160 0,-1 0-160 0,-3 3 128 15,0 2-128-15,-1 4 128 0,0-1-128 0,-8 5 0 16,0 0 0-16,10 6 0 0,-10-6 0 0,7 12 0 16,-4 9 0-16,-1 3 0 0,-1 3 0 0,-1 2 0 15,-1 5 128-15,0-1-128 0,0-1 0 0,0 2 0 16,-1 4 128-16,-1-1-128 0,-4 4 0 0,0 0 160 16,0 1-160-16,0 4 160 0,-2-4 32 0,0-2 0 15,-3-5 0-15,0-5 0 0,-2 1 144 0,-2-4 48 16,1-4 0-16,-2-2 0 0,0-1-80 0,-2-3-16 0,1-4 0 0,-2-2 0 15,0-2-96-15,0-4-32 0,-1-2 0 0,0-3 0 16,0-2 32-16,6-4 0 0,4-5 0 0,2-4 0 16,0-1 128-16,3-6 48 0,2-2 0 0,3-4 0 15,2-1-224-15,0 0-144 0,1-1 192 0,5 4-192 16,6 3 0-16,4 1 0 0,0 0 0 0,4 5 0 16,1 3 0-16,1 4 0 0,1 2-144 0,-1 3 144 15,1 0-144-15,0 3 144 0,-1 1-160 0,-2 2 160 16,-2 6-320-16,-3-1 16 0,-2 2 16 0,-2 1 0 15,-1 2-1952 1,-3-2-400-16,0-3-80 0</inkml:trace>
  <inkml:trace contextRef="#ctx0" brushRef="#br0" timeOffset="58410.388">21327 1274 18767 0,'11'-6'832'0,"-2"4"176"0,1 1-816 0,2-1-192 15,0-1 0-15,0-1 0 0,-1 1 0 0,-2 1 0 16,-9 2 0-16,0 0 0 0,0 0 256 0,0 0 144 16,0 0 48-16,0 0 0 0,0 0 352 0,-2-7 80 15,-6 2 16-15,-2 1 0 0,-2 2-320 0,-3 1-48 16,1 0-16-16,-1-2 0 0,1-1-256 0,-5 3-64 16,-5 0-16-16,-2 0 0 0,-2-1-48 0,-3 1 0 15,-4 0 0-15,-4 0 0 0,-5-2 48 0,-5 2 0 16,-5 0 0-16,-3 1 0 0,-3 2-176 0,-2 1 192 0,-1-3-192 15,-6 0 192-15,-6 1-192 0,2 0 128 0,-2 0-128 0,1 1 128 16,0 0-128-16,-3-1 160 0,-5-1-160 0,0 1 160 16,3 2-160-16,1-3 0 0,1-1 144 0,-3-1-144 15,-3 1 0-15,1 0 0 0,-1 0 0 0,1-1 0 16,-1-1 0-16,-4 2 0 0,-5-2 0 0,2 3 128 16,4 3-128-16,-5-3 0 0,-6 1 0 0,1 2 0 15,7 2 0-15,-3 1 0 0,-1-4 0 0,-4 3 0 16,-2 0 0-16,4 3 0 0,2 3 0 0,-2-4 0 15,-8 1 0-15,7 2 0 0,5 0 0 0,-2 1 0 16,-4 0 0-16,4 1 0 0,0-1 0 0,5 0 0 16,5 2 0-16,-5 2 0 0,0-1 0 0,2 2 0 15,2 1 0-15,3-1 0 0,0 0 0 0,2 0 0 16,-5 2 0-16,4 2 0 0,4 1 0 0,3-1 0 16,-1-2 0-16,0 1 0 0,1 1 0 0,3-1 0 0,2 1 0 0,2 1 0 15,1 2 0-15,1-3 0 0,-4 0 0 0,4 3 0 16,2 2 0-16,6 0 0 0,4 0 0 0,4 4 0 15,0 3 0-15,2 2 128 0,0-2-128 0,2 1 0 16,1-1 0-16,7 0 0 0,5-2 0 0,3-1 0 16,5 1 144-16,2-1-144 0,3-3 0 0,4-1 0 15,6 2 0-15,3-1 0 0,3 0 0 0,3 1 0 16,4 2 0-16,1-1 0 0,7 2 128 0,2-3-128 16,-1-2 0-16,7 0 0 0,6-1 0 0,6-1 0 15,6-2 0-15,0-1 0 0,3-2 128 0,2-2-128 16,-2-2 0-16,5 1 0 0,4-2 0 0,9 0 0 15,6-1 0-15,4-1 0 0,-1-2 0 0,3-2 0 0,1-3 0 16,5-1 0-16,6 4 0 0,-2-2 128 0,1-5-128 0,6 1 0 16,6 2 176-16,4-1-176 0,-1 0 160 0,-1-1-160 15,-2-1 0-15,6 0 128 0,6 0-128 0,1 1 0 16,-2-1 0-16,1-1 0 0,-2-3 128 16,0 2-128-16,-2 2 0 0,3 0 0 0,4-3 0 0,-3 0 0 15,-5 1 128-15,4 2-128 0,4 2 0 0,-5-1 0 16,-3-3 0-16,-2 2 128 0,2 2-128 0,0 0 0 15,-2-1 0-15,2-1 0 0,-3-1 0 0,1 1 0 16,3 0 0-16,-3 0 0 0,-3 0 0 0,0 0 0 16,2-3 0-16,-6 2 0 0,-6 1 128 0,3-1-128 15,2-1 0-15,0 1 0 0,1-1 0 0,-5 0 0 16,-4-3 0-16,0-2 0 0,-3-4 0 0,0 0 0 0,-3 0 128 16,-5-1-128-16,-2-2 0 0,-2-2 144 0,-1 2-144 15,-2-2 0-15,-1-1 0 0,-5 1 128 0,-5-4 0 0,-6-1 0 16,1-1 0-16,-5 0 0 0,-3 0 112 0,-1-5 16 15,4-3 0-15,-3-3 0 0,-4 1-48 0,-5-2 0 16,-8-4 0-16,-2-1 0 0,-6-3 208 0,-4-4 32 16,-7-6 16-16,-2-2 0 0,-5-10-48 0,-6 6-16 15,-4 4 0-15,-3 7 0 0,-5 7-224 0,-4 5-48 16,-4 5-128-16,-3 6 192 0,-2 3-192 0,-5 4 0 16,1 0-192-16,1 4 192 15,-1 3-1344-15,3 2-176 0,1 1-16 0,2-1-7984 16,1-1-1584-16</inkml:trace>
  <inkml:trace contextRef="#ctx0" brushRef="#br0" timeOffset="62636.564">21695 4655 4607 0,'0'0'400'0,"0"0"-400"16,0 0 0-16,0 0 0 0,-9 0 1728 0,9 0 272 15,-7-1 48-15,7 1 16 0,-7 0-1632 0,7 0-432 16,0 0 0-16,-7 2 128 0,7-2 160 0,0 0 32 16,0 0 16-16,0 0 0 0,0 0 176 0,-5-1 16 15,5 1 16-15,0 0 0 0,-8-3 128 0,8 3 32 0,-7-2 0 0,7 2 0 16,-1-8 128-16,1 8 48 0,-3-8 0 0,3 0 0 15,3-2-128-15,-1 0-32 0,3 2 0 0,-1-2 0 16,1-4-368-16,1 2-80 0,4 2-16 0,-2 1 0 16,0-1-128-16,0 1-128 0,1 1 192 15,-1 1-192-15,1 1 192 0,-2 1-192 0,2-1 192 0,0 2-192 16,-9 4 240-16,0 0-64 0,0 0-16 0,0 0 0 16,0 0-160-16,0 0 0 0,0 0 0 0,2 6 0 15,-2-6 192-15,-1 12-64 0,-4-2 0 0,-1 1 0 16,1 2-128-16,-3-1 0 0,2-2 0 0,-2 1 128 15,0-1-128-15,-1 0 0 0,2-2 0 0,1 0 0 16,0-4 128-16,6-4-128 0,-4 7 0 0,4-7 128 0,0 0-128 16,0 0 0-16,0 0 144 0,0 0-144 0,0 0 128 15,0 0-128-15,0 0 128 0,0 0-128 0,-3-9 0 0,3 2 0 16,0 7 0-16,0-9-192 0,0 0 48 0,0 2 0 16,0 7 0-16,0-6 0 0,0 6 144 0,0-8 0 15,-1 3 0-15,1 5-128 0,0 0 128 0,0 0 0 16,-2-8 0-16,2 8 0 0,0 0 0 0,0 0 0 15,0 0 0-15,0 0 0 0,0 0 0 0,0 0 0 16,0 0 0-16,0 0 0 0,-5-5 0 0,5 5 0 16,0 0 0-16,0 0 0 0,0 0 0 0,0 0 0 15,0 0 0-15,0 0 0 0,0 0 0 0,0 0 0 16,0 0 0-16,0 0 0 0,0 0 0 0,0 0 0 16,-8 0 0-16,8 0 0 0,0 0 0 0,-9 3-128 15,2-1 128-15,0 3 0 0,3 4 0 0,-3 0-128 0,2-1 128 0,-1 0 0 16,1 1 0-16,0 0 0 0,2 1 0 0,-3-1-128 15,6-9 128-15,-4 11 0 0,0 0 0 0,-1-1 0 16,5-10 0-16,-3 7 0 0,3-7 0 0,0 0 0 16,-3 8 0-16,3-8 0 0,0 0 0 0,0 0 0 15,0 0 0-15,0 0 0 0,0 0 0 0,0 0 0 16,0 0 192-16,0 0 0 0,0 0 16 0,5-10 0 16,1 1 32-16,0-2 0 0,2 0 0 0,-1-3 0 15,2 0-16-15,-1-1 0 0,1 0 0 0,1 0 0 16,0-2 64-16,2 2 16 0,4 2 0 0,1-2 0 15,-1 1-64-15,2 0-16 0,2-1 0 0,0 2 0 16,-5 1-80-16,0-2-16 0,2-1 0 0,-2 4 0 16,-2 3-128-16,-3 1 160 0,0 0-160 0,-1 0 160 0,-2 1-160 15,-7 6 0-15,0 0 144 0,0 0-144 16,0 0 0-16,0 0 0 0,0 0 0 0,0 0 0 0,0 0 0 16,4 7 0-16,-4-7 0 0,1 11 0 0,-1 0 0 15,1-3 0-15,-1-8 0 0,2 12 0 0,2 0 0 0,-1 2-128 16,1-1 128-16,1 3 0 0,-1-1 0 0,1 2 0 15,1-2 0-15,2 4-128 0,0-3 128 0,0 3 0 16,2 0 0-16,-1-1 0 0,1 1 0 0,1-1 0 16,-2-1 0-16,2 0 0 0,1-2 0 0,-3 0 0 15,1-1 0-15,-2-3-128 0,2 0-144 0,0-3-32 16,-1-1 0-16,-1 0 0 16,-2 1-1488-16,1-3-320 0,-7-5-48 0,0 0-8768 0</inkml:trace>
  <inkml:trace contextRef="#ctx0" brushRef="#br0" timeOffset="63846.052">21809 4489 12783 0,'0'0'560'0,"0"0"128"0,0 0-560 0,0 0-128 0,0 0 0 0,0 0 0 0,0 0 0 0,0 0 0 16,0 0 0-16,7-8 0 0,-3 2 256 0,-4 6 0 15,0 0 16-15,0 0 0 0,0 0 176 0,0 0 16 16,0 0 16-16,0 0 0 0,0 0 160 0,0 0 16 15,0 0 16-15,0 0 0 0,0 0 176 0,0 0 48 16,0 0 0-16,0 0 0 0,-1 9-208 0,-3-2-48 16,-2 1 0-16,2 0 0 0,-1-1-128 0,2 3-16 15,-2 5-16-15,0 1 0 0,2 2-192 0,-1-1-32 16,-3 2-16-16,3 4 0 0,1 4-112 0,0 1-128 16,2 1 176-16,-1-1-176 0,0 2 192 0,2 1-192 15,0-3 192-15,0 3-192 0,-2 0 192 0,4 1-64 0,1 1 0 16,0 0-128-16,-1-1 160 0,-1 2-160 15,-1 0 128-15,-1-1-128 0,-2 1 176 0,0-4-48 0,-3-3-128 16,4 1 192-16,-1-3 48 0,-1-1 0 0,1-1 0 16,0 2 0-16,2-3 112 0,0 0 32 0,-3 1 0 0,0 0 0 15,0-2-64-15,0 2-16 0,-1-1 0 0,0 0 0 16,1-1-128-16,2 1-32 0,-2-1 0 0,1 1 0 16,-1 0-144-16,2-1 0 0,-3-2 0 0,2 0 128 15,-2 0-128-15,2-1 0 0,3 1 0 0,-2 2 128 16,-2 1-128-16,0 0 0 0,1 1 0 0,0 0 0 15,-1-2 128-15,1 1-128 0,0-2 0 0,-1 2 128 16,2-1 0-16,-2-2-128 0,2-4 192 0,-2 5-64 16,0 2 0-16,0-4 0 0,0-2 0 0,0 0 0 15,-1 2-128-15,-1-2 160 0,0 2-160 0,2-3 160 16,-4-1-160-16,2-2 0 0,-1 0 0 0,2 0 128 0,0 0-128 0,0-2 0 16,5-10 144-16,-6 8-144 0,3-2 128 0,3-6-128 15,-8 5 128-15,8-5-128 0,-3 7 176 0,3-7-48 16,0 0 0-16,0 0 0 0,0 0 176 0,0 0 16 15,0 0 16-15,0 0 0 0,0 0-144 0,0 0-48 16,0 0 0-16,0 0 0 0,0 0-144 0,0 0 0 16,0 0 0-16,0 0 0 0,0 0 0 0,0 0 0 15,0 0-144-15,0 0 144 0,0 0 0 0,0 0 0 16,0 0 0-16,9 5 0 0,-9-5 0 0,0 0 0 16,10-1 0-16,1 1 0 0,1 0 0 0,-2-1 0 15,-1-4 0-15,2 2 0 0,-1 2 0 0,4 0 0 16,1-2-128-16,1 3 128 0,1-2 0 0,4 1 0 15,0 2 0-15,3 1 0 0,-3 2 0 0,0-2 0 16,2-1 0-16,1 1 0 0,0 0 0 0,0 0 0 0,-2-1 0 0,0 0 0 16,2 0 0-16,-2-1 0 0,0-1 0 0,-3 2 0 15,2 1 0-15,1-1 0 0,1-1 0 16,2-1 0-16,-1 1 0 0,2 0 0 0,1 0 0 0,-2 0 0 16,-2 1 0-16,4-1 0 0,1-1 0 0,4 1 0 15,-1 0 0-15,-1-2 0 0,1 0 0 0,-1 1 0 16,0 1 0-16,-2 0 0 0,0-3 0 0,1 2 0 15,2 1 0-15,-2 0 0 0,-4-1 0 0,2 1 0 16,0 0 0-16,-2 1 0 0,-3-2 0 0,0 1 0 16,0-1 0-16,-1 1 0 0,0 0 0 0,-1 2 0 15,-2 2 0-15,-2-2 0 0,-1-3 0 0,1 1 0 16,-3 4 0-16,1-3 0 0,-2 0 0 0,3 0 0 0,-1-1 0 0,1 3 0 16,1 0 0-16,-1 0 0 0,1 0 0 0,2-1 0 15,3 1 0-15,-2 1 0 0,-1 1 0 0,-1-1 128 16,3-1-128-16,0 3 0 0,3-2 0 0,-2 2 0 15,-3-1 128-15,1 0-128 0,0-8 0 0,-2 6 176 16,-1-2-176-16,-2 1 160 0,0 1-160 0,0-1 128 16,-1 1-128-16,-1 1 128 0,1 0-128 0,-2 0 128 15,0-4-128-15,0 1 128 0,-1 1-128 0,1 0 0 16,0 0 0-16,2 0 128 0,-3 0-128 0,2-2 0 16,-1-1 0-16,-1 1 128 0,-10 0-128 0,9 2 0 15,-9-2 0-15,10 1 128 0,-10-1-128 0,0 0 0 16,0 0 144-16,0 0-144 0,8-1 0 0,-8 1 128 15,0 0-128-15,0 0 0 0,0 0 0 0,0 0 0 16,0 0 0-16,0 0 0 16,0 0-528-16,0 0-128 0,0 0-32 0,3-10-9936 0,-3 0-2000 15</inkml:trace>
  <inkml:trace contextRef="#ctx0" brushRef="#br0" timeOffset="64339.414">23318 6039 24767 0,'0'0'1088'0,"0"0"240"0,0 0-1072 0,0 0-256 15,-4-5 0-15,4 5 0 0,0 0 0 0,0 0-144 16,0 0 16-16,0 0 0 0,0 0 128 0,0 0 0 16,7-4 0-16,-7 4 0 0,0 0 320 0,10-1 32 15,-3 0 16-15,-7 1 0 0,10 0 32 0,0 1 16 16,1 1 0-16,0 1 0 0,2-1 96 0,3 1 32 16,-1 0 0-16,5 3 0 0,2-1-48 0,1 1-16 15,1-2 0-15,3 3 0 0,2-1-160 0,-1 2-48 16,-4 0 0-16,1-2 0 0,2 0-32 0,-4-2-16 15,-3 3 0-15,-3 0 0 0,1-1 96 0,-3 0 0 16,-2-2 16-16,-1 3 0 0,-2-3-48 0,0 2-16 0,-1-2 0 16,0 0 0-16,-4 2-64 0,-5-6-16 0,7 6 0 0,-7-6 0 15,3 8 0-15,-1 2-16 0,-2 0 0 0,-2 1 0 16,-1 0 96-16,-5 2 32 0,1 3 0 0,-7 0 0 16,-1 1 32-16,-4-1 16 0,-6 2 0 15,-1-2 0-15,-4 3-160 0,-1 0-16 0,-1 0-16 0,-1-1 0 16,-1-3-160-16,3 1 128 0,3 1-128 0,1-3 128 15,2-7-368-15,2-3-80 0,3-6 0 0,1 0-16 16,3-2-2656 0,-1-4-528-16</inkml:trace>
  <inkml:trace contextRef="#ctx0" brushRef="#br0" timeOffset="65351.774">21514 5704 13823 0,'0'0'1216'0,"0"0"-960"16,0 0-256-16,0 0 0 15,0 0 624-15,-7 0 80 0,7 0 0 0,0 0 16 0,-8 2 128 16,8-2 32-16,0 0 0 0,0 0 0 15,-7-1 192-15,7 1 32 0,-6 0 16 0,6 0 0 0,0 0-224 0,0 0-64 16,0 0 0-16,0 0 0 0,0 0-64 0,0 0-32 16,0 0 0-16,0 0 0 0,0 0-272 0,0 0-48 15,0 0-16-15,0 0 0 0,11-3-144 0,0 1-16 16,1 4-16-16,-1 1 0 0,1-1-48 0,3 1-16 16,0-1 0-16,0 1 0 0,2-3-160 0,0 1 128 15,2-1-128-15,2 2 128 0,0-4 16 0,3 2 0 16,1 0 0-16,3-1 0 0,-3-2 112 0,3 1 32 15,-2-1 0-15,0 0 0 0,1-1-32 0,-4 2 0 16,1 0 0-16,-3 0 0 0,-1-2-128 0,0 3-128 16,-3 1 144-16,0 1-144 0,-2 0 144 0,-1-1-144 0,2-1 128 0,-2 1-128 15,-2 0 0-15,1 0 128 0,-1 0-128 0,1 1 0 16,0 1 0-16,-2 0 0 0,1-1 128 0,1 2-128 16,1-2 0-16,-3 1 0 0,-11-2 0 15,7 4 0-15,-7-4 0 0,11 3 0 0,1 0 128 0,-5 0-128 16,-7-3 0-16,0 0 0 0,11 1 0 0,-11-1 128 15,0 0-128-15,0 0 160 0,8 3-160 0,-8-3 160 16,0 0-160-16,0 0 160 0,0 0-160 0,8 1 160 16,-8-1-160-16,0 0 160 0,0 0-160 0,0 0 160 15,9-1-160-15,-9 1 128 0,0 0-128 0,0 0 128 16,0 0-128-16,0 0 0 0,0 0 0 0,0 0 0 16,0 0 0-16,0 0 192 0,0 0-192 0,0 0 192 15,0 0-192-15,0 0 0 0,0 0 0 0,0 0 0 16,0 0 176-16,0 0-48 0,0 0-128 0,0 0 192 0,0 0-64 0,0 0 0 15,0 0-128-15,-3 10 192 0,-1-1-192 16,1-1 128-16,2 1-128 0,-3 0 0 0,0 0 128 0,0 1-128 16,-2 2 0-16,1 0 144 0,2 4-144 0,-2 2 0 15,0 0 0-15,0 0 128 0,0 1-128 0,4 1 0 16,2 1 0-16,-1 1 0 0,-6 0 0 0,3 0 0 16,1 0 144-16,0 0-144 0,0-2 0 0,1-2 128 15,1 1-128-15,-2-1 0 0,-1-2 0 0,3-2 144 16,3-3-144-16,-2 0 0 0,0 0 128 0,-2-1-128 15,-2-1 0-15,3-2 0 0,3 1 128 0,-2-1-128 16,-1-7 0-16,0 0 0 0,0 0 0 0,1 9 0 16,-1-9 128-16,-1 6-128 15,1-6-1088-15,0 0-256 0,-8 3-64 0,8-3-14608 0</inkml:trace>
  <inkml:trace contextRef="#ctx0" brushRef="#br0" timeOffset="66998.886">20840 5004 9215 0,'0'0'400'0,"0"0"96"0,0 0-496 0,0 0 0 0,-8-4 0 0,8 4 0 0,-6-5 1536 0,6 5 192 16,-3-9 64-16,-2 3 0 0,5 6-848 0,0 0-176 15,0 0-16-15,0 0-16 0,0 0 32 0,0 0 0 16,0 0 0-16,0 0 0 0,0 0-224 0,0 0-32 16,0 0-16-16,0 0 0 0,0 0-192 0,0 0-48 15,9 3 0-15,-1 3 0 0,-3 2-32 0,2 4-16 16,0 3 0-16,-2 2 0 0,-1 4 32 0,4 5 0 15,1 1 0-15,0 3 0 0,-3 2-112 0,3 0-128 16,0-2 176-16,-2 3-176 0,0 1 192 0,1-2-64 16,1-2 0-16,-1-1-128 0,2-2 0 0,-1-2 0 15,2-3 0-15,1-3 0 0,-1-3 0 0,1-2 0 0,-1-1 0 0,1-3 0 16,-1-3 208-16,1-2-16 16,-2-1 0-16,0 0 0 0,0-2 224 0,1-4 32 0,-1-5 16 0,0 2 0 15,0-1 16-15,1-3 0 0,0-2 0 0,1-3 0 16,0-2-32-16,-1-2-16 0,2-1 0 0,-1-2 0 15,0-3-112-15,2 1 0 0,-3 0-16 0,0 2 0 16,-1 3-128-16,-1 2-32 0,1 1 0 0,1 2 0 16,-2 2-144-16,-4 4 0 0,-5 7 0 0,0 0 0 15,-4-8 0-15,4 8 0 0,0 0 0 0,0 0 0 32,0 0-1936-32,0 0-432 0</inkml:trace>
  <inkml:trace contextRef="#ctx0" brushRef="#br0" timeOffset="68241.491">23992 6247 7359 0,'0'0'656'0,"0"0"-528"0,0 0-128 0,0 0 0 0,0 0 2304 0,0 0 448 16,0 0 64-16,0 0 32 0,0 0-2016 0,0 0-384 15,0 0-96-15,0 0-16 0,-9 2 208 0,2 4 32 16,1 2 16-16,0 6 0 0,-2 0-144 0,2 5-48 15,-2 3 0-15,0 3 0 0,0 2-176 0,0 1-32 16,-2-2-16-16,3 1 0 0,1-1-176 0,1-3 160 16,2 0-160-16,0-3 160 0,3-2-160 0,2-3 0 15,0-2 0-15,-1-3 0 0,0 2 0 0,-1-12 0 16,7 7 0-16,1-3 128 0,-8-4 112 0,12 0 16 16,-1-2 0-16,1-3 0 0,-1 1 192 0,2-3 64 15,-2-3 0-15,3-1 0 0,1 0-256 0,-3-1-64 16,-1 0 0-16,0-2 0 0,0 0 0 0,-3 3 0 0,-7 2 0 15,1 2 0-15,4 0-192 0,-6 7 128 0,0 0-128 0,0 0 0 16,0 0 0-16,4 12 0 0,-5 3 0 16,0 5 0-16,1 3-176 0,-2 2 176 0,0-1-160 0,0 1 160 15,0-1-176-15,1 0 176 0,1 1-192 0,2-2 192 16,1-1-144-16,1-5 144 0,-2-5 0 0,2-2-144 16,-4-10 144-16,13 6 0 0,-1-4 0 0,7-5-128 15,0-7 304-15,2-1 64 0,-1-3 16 0,-1-3 0 16,1-6 256-16,-2 2 48 0,-2 0 16 0,-1-1 0 15,-3-1-80-15,-1 0-16 0,-5-1 0 0,1 1 0 16,-2 0-176-16,0 2-48 0,-3 3 0 0,-1 3 0 16,-1 1-256-16,1 2 0 0,2 1 0 0,-5 4 0 15,-1 2-1056-15,3 5-320 0,-3-5-64 16,3 5-11472-16</inkml:trace>
  <inkml:trace contextRef="#ctx0" brushRef="#br0" timeOffset="69059.27">21689 7183 911 0,'0'0'0'0,"-2"-9"0"0,0-1 0 0,0-1 0 16,-2-1 0-16,1 2 0 0,2 0 3920 0,-2 2 704 15,-1 0 144-15,2 0 32 0,1-1-3136 0,1 9-640 16,-3-7-112-16,3 7-16 0,0 0 48 0,0 0 16 15,0 0 0-15,0 0 0 0,0 0-384 0,0 0-80 0,0 0-16 0,0 0 0 16,-2 10 32-16,3 3 0 0,2 2 0 0,0 3 0 16,1 5-144-16,1-1-32 0,-2-1 0 0,3 5 0 15,1 3-48-15,-2 1-16 16,-1 0 0-16,2 0 0 0,-3-2-64 0,2-2-16 0,1 1 0 0,-2-2 0 16,1-3 0-16,3-1-16 0,-4-6 0 0,3-3 0 15,-2 0-16-15,1-2 0 0,-3-1 0 0,4-1 0 16,3-5-32-16,-2 0 0 0,-8-3 0 0,11 1 0 15,-1-3 128-15,0-3 32 0,0-4 0 0,-2-2 0 16,1-2 224-16,-1-3 32 0,1-6 16 0,0 0 0 16,-1-1-112-16,-2-2 0 0,0-4-16 0,1 2 0 0,2 0-224 15,-2 3-32-15,1 1-16 0,-1-2 0 0,2-2-160 16,1 2 0-16,-1 1 144 0,1 3-144 0,-4 3 0 16,1 2 0-16,-2 1 0 0,1 2 0 0,0 4 0 0,-2 1 0 15,-1 1 0-15,-3 7 0 0,0 0-288 0,0 0-32 16,0 0 0-16,0 0 0 15,0 0-2176-15,0 0-432 0,0 0-80 0,0 0-10416 16</inkml:trace>
  <inkml:trace contextRef="#ctx0" brushRef="#br0" timeOffset="69555.942">22294 7451 12319 0,'0'0'544'0,"0"0"112"0,0 0-528 0,0 0-128 0,8-1 0 0,-8 1 0 16,0 0 656-16,0 0 112 0,0 0 0 0,0 0 16 16,0 0 544-16,0 0 96 0,0 0 32 0,0 0 0 15,0 0-288-15,0 0-48 0,-7-5-16 0,7 5 0 16,-5-6-208-16,-2-1-32 0,1-2-16 0,0 1 0 16,6 8-32-16,0 0-16 0,-3-11 0 0,2 1 0 0,2-1-320 0,2 2-64 15,4 2-16-15,-3 0 0 0,2-1-272 0,0 3-128 16,2 1 0-16,0 0 128 0,-8 4-128 0,10-2 160 15,-2 1-160-15,-8 1 160 0,8 4-160 16,-8-4 0-16,5 11 0 0,-3-2 0 0,-1 0 128 0,-2 1 0 16,-3 0 0-16,-2 1 0 0,1-2 48 0,-2-1 0 15,-3 0 0-15,1-1 0 0,1-2 16 0,0 0 16 16,8-5 0-16,-7 1 0 0,7-1 112 0,0 0 0 16,-9-4 16-16,9 4 0 0,-4-8-32 0,2 0-16 15,2 1 0-15,1-2 0 0,0 1-288 0,2-2 0 16,0 1 0-16,0 2 0 15,-3 7-1872-15,0 0-336 0,0 0-64 0,0 0-16 0</inkml:trace>
  <inkml:trace contextRef="#ctx0" brushRef="#br0" timeOffset="70131.916">22873 7253 19919 0,'0'0'880'0,"0"0"192"16,0 0-864-16,0 0-208 0,4-8 0 0,-4 8 0 0,6-9 0 0,-6 9 0 15,4-6 0-15,-4 6-160 0,0 0 576 0,0 0 112 16,0 0 32-16,0 0 0 0,0 0 272 0,0 0 48 15,5 9 16-15,-1 2 0 0,-3 3 64 16,-2 3 0-16,-4 1 16 0,1 2 0 0,1 1-336 0,0 2-80 16,-3-2-16-16,2 1 0 0,2 3-144 0,0-5-16 15,0-1-16-15,3-1 0 0,2-1-176 0,1-3-16 16,0-3-16-16,3 0 0 0,1-4 0 0,2-1 0 16,3-4 0-16,0 0 0 0,-1-2 192 0,2-4 32 15,3-3 16-15,0-2 0 0,-1-2-64 0,-1 1-16 16,2-1 0-16,-1-1 0 0,2-1-176 0,-4 0-144 15,-4 2 192-15,0-1-192 0,0-1 192 0,-5 1-64 16,0-1 0-16,-1 5-128 0,-4 8 160 0,0 0-160 16,1-8 128-16,-1 8-128 0,0 0 0 0,0 0 0 15,0 0 128-15,-4 11-128 0,2 2 0 0,1 4 0 0,1 1-192 0,2 0 192 16,0-2-160-16,2 1 160 0,2-2 0 0,-4 2-144 16,-3-2 144-16,5-2 0 0,7-3 0 0,3-3 0 15,-2-3 0-15,3 0-160 0,3-4 160 0,0-3 0 16,1-4 0-16,2-4 0 0,-2-2 0 0,2-3 0 15,-1-3 320-15,-2 1-16 0,-3 0-16 0,0-2 0 16,-3 2-80-16,-2-3-16 0,-5-2 0 0,0 2 0 16,-4 1-16-16,-2-1-16 0,-2 1 0 0,-3 0 0 15,-1 1-160-15,-2 5 0 0,3 3 144 0,-4 2-144 16,0-1-464-16,-1 4-176 0,-2 2-16 16,-3 4-16-16,0 4-2288 0,-1-2-464 0</inkml:trace>
  <inkml:trace contextRef="#ctx0" brushRef="#br0" timeOffset="70601.993">22682 6917 6447 0,'0'0'272'0,"0"0"80"0,-9 1-352 0,9-1 0 0,0 0 0 0,0 0 0 16,0 0 3760-16,0 0 672 0,0 0 144 0,0 0 32 15,0 0-3504-15,0 0-688 0,0 0-144 0,11-1-16 16,2-1 128-16,2 2 48 0,0 1 0 0,2 2 0 15,6 0 16-15,2 2 16 0,-1-1 0 0,2 2 0 16,2-2-112-16,2 0-32 0,1 0 0 0,1-1 0 16,0-2 160-16,2 1 32 0,1-1 0 0,-1-1 0 15,-6-1-64-15,2-1-16 0,2 2 0 0,-3 0 0 16,-3 0-128-16,-6-1-32 0,-3-1 0 0,-3 0 0 16,-3-2 0-16,-1 2 0 0,-10 2 0 0,0 0 0 15,0 0 144-15,0 0 32 0,0 0 0 0,-3-9 0 0,-3 1 320 0,-4-2 80 16,-2-1 16-16,-3 1 0 0,0 1-544 0,-5 2-96 15,-3 3-32-15,3 0 0 0,1 2-432 0,-1 2-80 16,-1 0-32-16,1 5 0 16,-2 3-1568-16,2-2-304 0,2 2-64 0,1 0-12192 15</inkml:trace>
  <inkml:trace contextRef="#ctx0" brushRef="#br0" timeOffset="71142.777">21442 6786 18431 0,'0'0'1632'0,"0"0"-1312"16,0 0-320-16,0 0 0 0,0 0 400 0,5-4 16 16,3-1 0-16,1 2 0 0,2 0-416 0,-2-1 0 15,1 1 0-15,2-1 0 0,-2-1 288 0,2 1-32 16,2 0 0-16,0 0 0 0,1-3 176 0,1 1 16 16,3 1 16-16,4 0 0 0,-2-1 176 0,5 2 16 15,1 0 16-15,1 1 0 0,2 0-224 0,-2 0-32 16,0 0-16-16,-1-1 0 0,-3 3-128 0,-1-1-16 15,-6 0-16-15,-1 2 0 0,-5-2 112 0,-1 0 32 16,-10 2 0-16,0 0 0 0,0 0 80 0,0 0 32 16,0 0 0-16,0 0 0 0,-13-3 336 0,-2 0 64 15,-5 2 0-15,-2-1 16 0,-5-2-592 0,1 2-128 16,3 0-32-16,1-3 0 0,4 3-384 0,0 0-80 16,2 1-16-16,6 0 0 15,10 1-2416-15,0 0-480 0,0 0-112 0</inkml:trace>
  <inkml:trace contextRef="#ctx0" brushRef="#br0" timeOffset="71640.635">23602 7311 13823 0,'0'0'1216'0,"0"0"-960"0,0 0-256 0,0 0 0 16,0 0 1104-16,0 0 176 0,9-7 48 0,0 3 0 15,0-1-624-15,3-1-128 0,3-2-32 0,2 4 0 16,-1 0 512-16,2 1 96 0,-1-1 32 0,2-1 0 16,2 2-416-16,-2 2-96 0,-1 1-16 0,1-1 0 15,-1-3-400-15,-1 3-64 0,-4 5-32 0,0-2 0 16,-4-1-160-16,2 1-192 0,-3 0 32 0,-8-2 16 16,10 2-2176-16,-10-2-432 0</inkml:trace>
  <inkml:trace contextRef="#ctx0" brushRef="#br0" timeOffset="71857.824">23701 7393 17503 0,'-9'7'1552'0,"2"-1"-1232"16,-3 0-320-16,0-2 0 0,1 1 2176 0,3 0 384 15,3 2 80-15,3-7 16 0,0 0-2048 0,0 0-416 16,9 3-64-16,2-1-128 0,1 2 544 0,4-2 16 15,2 0 0-15,3 0 0 0,-1 0-336 0,-1 1-64 16,-1-3-16-16,1 1 0 16,-1 0-464-16,-2 0-80 0,-1 0-32 0,-1-1 0 15,-3-1-576-15,1 1-112 0,0 0-32 0,-1 2-10304 0</inkml:trace>
  <inkml:trace contextRef="#ctx0" brushRef="#br0" timeOffset="72273.837">24422 7175 23951 0,'0'0'2128'16,"0"0"-1696"-16,0 0-432 0,0 0 0 0,0 0 416 0,0 0 0 15,0 0 0-15,-8 4 0 0,-3-2 48 16,0 2 16-16,-2 5 0 0,2 0 0 0,-1 0-96 0,-1 3-32 16,-3 3 0-16,0 4 0 0,-1 6 32 0,1 0 0 15,-1 1 0-15,2 0 0 0,0 1 48 0,3 1 16 16,5-3 0-16,-2 1 0 0,3-3 32 0,6-2 16 16,3-4 0-16,1 1 0 0,0-5-144 0,6-1-32 15,3-2 0-15,3-2 0 0,0 0 64 0,4-5 0 16,2-4 0-16,1-3 0 0,1 0 96 0,1-1 32 15,1-5 0-15,0-4 0 0,0-1 0 0,-4-4 0 16,-4 1 0-16,0-1 0 0,0 0-32 0,-6 1 0 16,-7-3 0-16,0 0 0 0,-4 1 80 0,-3 0 16 15,-11-3 0-15,2 3 0 0,0 4-256 0,-3 1-64 16,-6 4 0-16,-3 3 0 0,-4 0-256 0,1 4 0 0,2 0-128 16,-1 3 128-1,0 0-1680-15,0 1-240 0,3 0-64 0,0 2-9824 0,2 3-1968 0</inkml:trace>
  <inkml:trace contextRef="#ctx0" brushRef="#br0" timeOffset="74089.974">24201 4039 25791 0,'-1'-11'1152'0,"1"11"224"0,0 0-1104 0,0 0-272 16,2-7 0-16,-2 7 0 0,0-10 128 0,0 10-128 15,0 0 144-15,-2-8-144 0,-1 0 0 0,-3 3 0 16,-3 1 0-16,0 1 0 0,1 2 0 0,-6 0 0 15,-3 0 0-15,-3 1-160 0,3 1 160 0,-4 1 0 16,-4 0-144-16,-4 1 144 0,-4 0-144 0,-2 1 144 16,0 0-192-16,-7 2 192 0,-3-1-176 0,-5-1 176 15,-7-1-160-15,-2 2 160 0,-3 2 0 0,2 0 0 16,2-4 0-16,-3-1 0 0,-3 1 0 0,-3-2 0 16,0-1 0-16,1-2 160 0,-3-2 192 0,-2 1 32 0,-2 1 16 0,-5-3 0 15,-3 1-144-15,0-3-16 0,2-1-16 0,-2 1 0 16,-2 1-96-16,-1 1-128 0,0-1 176 0,3 2-176 15,3 0 224-15,0 0-64 0,-3 1-16 0,-1 0 0 16,1 1-144-16,4 0 192 0,5 2-192 0,2 0 192 16,-5-1-192-16,5 0 0 0,2-1 144 0,4 0-144 15,5 1 0-15,8 0 0 0,1-2 0 0,5-1 0 16,2-1 0-16,3 0 0 0,2-1 0 0,4 0 0 16,8 2 0-16,0-3 0 0,0 2 0 0,4-1 128 15,2 2 32-15,5-1 16 0,0 1 0 0,4-1 0 16,2 4 48-16,1 0 16 0,2-1 0 0,6 2 0 15,0 0-96-15,0 0-16 0,0 0 0 0,0 0 0 16,-6 4-128-16,6-4 0 0,0 0 0 0,-1 9 0 16,0-1 0-16,1 1 0 0,1 1 0 0,1 2 0 15,-2 3 0-15,0 3 0 0,0 4-144 0,2 5 144 16,2 5 0-16,-2 6 0 0,-4 3-128 0,1 7 128 0,-3 2 0 0,1 3 0 16,-2 2 0-16,0 4 0 0,-1 5 0 0,1 7 0 15,-5 5 0-15,0 1 0 0,0-2 0 0,-1 5 0 16,-2 1 0-16,0 2 0 0,2 0 0 0,-4 0 0 15,2-1 0-15,-1 3 0 0,-2 1 0 0,2-1 0 16,1-1 0-16,0 0 0 0,-2-2 0 0,2 0 0 16,-1-3 0-16,0 0 0 0,-2-4 0 0,2-2 0 15,-1-2 0-15,-1 0 0 0,2 3 0 0,-2 0 0 16,0-3 128-16,-2-1-128 0,2-4 0 0,-4 1 0 16,1 3 0-16,3-3 0 0,-1-3 0 0,2-4 0 15,0-1 0-15,0 0 0 0,3 1 0 0,1-2 0 16,-3-1 0-16,2-4 0 0,1-5 0 0,0-3 0 0,1-1 0 0,1-2 0 15,1-2 0-15,3-2 0 0,0 2 0 0,3-5 0 16,2-3 0-16,4-1 0 0,3-2 0 0,0-2 0 16,2-6 0-16,3-1 0 0,2-3 0 0,5 0 0 15,-2-3 0-15,4-3 0 0,3-1 0 0,1-2 0 16,1-1 0-16,2 1 0 0,-1-1 0 0,4 1 144 16,3 2-144-16,1-1 0 0,1 0 0 0,2 0 0 15,-4-1 0-15,2 2 0 0,2 1 0 0,1 3 0 16,3-1 0-16,1 2 0 0,1-2 0 0,4 2 0 15,4-2 0-15,3 1 0 0,-4 3 0 0,0-1 0 16,0 0 0-16,2 0 0 0,0 3 0 0,6-1 0 16,4-1 0-16,-1 2 0 0,0-1 0 0,-2 2 0 15,1-1 0-15,4 0 0 0,3-1 0 0,-1 0 0 0,-1 1 0 0,-1-2 0 16,-1 3 0-16,0-4 0 0,2 0 0 0,2-1 0 16,3 2 0-16,-2-1 128 0,-3 2-128 0,-3 1 0 15,2 0 0-15,0 2 0 0,-1-1 0 0,0 0 0 16,1 3 128-16,-6 0-128 0,-3 0 0 0,1-1 0 15,4-1 0-15,0 0 0 0,-2 0 0 0,0-2 0 16,-1-1 0-16,-1 0 0 0,-5-3 0 0,4 1 0 16,2-2 0-16,-3 1 128 0,-3 0-128 0,0-2 0 15,-6-2 0-15,1 1 128 0,-7-2-128 0,-1 2 0 16,-3-2 0-16,-2 1 128 0,-2-1-128 0,1-3 0 16,0 3 0-16,-2-1 0 0,-4 1 0 0,-2 0 0 15,-3-2 0-15,0-2 128 0,1-2-128 0,-2 1 0 0,-4 5 0 0,0-3 128 16,-2-3-128-16,-1-1 0 0,0 1 0 15,-3 0 128-15,-3 1-128 0,2 0 0 0,-10-5 0 16,9 3 128-16,-1 2-128 0,-8-5 0 0,0 0 0 0,0 0 128 16,9 2-128-16,-9-2 192 0,0 0-192 0,0 0 192 15,0 0 0-15,0 0 0 0,0 0 0 0,6-8 0 16,-3-1 128-16,0 0 16 0,-1 0 16 0,-2 9 0 16,-2-8-32-16,2 0-16 0,2-2 0 0,0 1 0 15,-1-7-80-15,2-2-16 0,-1-3 0 0,-2-2 0 16,-2-3-208-16,5-6 0 0,0-4 0 0,-1-4 0 15,-1-1 0-15,1-9 0 0,1-4 0 0,0-3 0 16,-4-4 0-16,1-1 144 0,-2-3-144 0,2-8 128 16,2-6-128-16,-2-1 0 0,0-1 0 0,2-3 0 0,-1-7 0 15,2-2 0-15,2-6 0 0,-3-2 0 0,2 4 0 0,-1-5 0 16,2-3 0-16,1 3 0 0,-3 4 0 16,2 0 0-16,0-3 0 0,1 4 0 0,1 1 0 0,0 1 192 15,0-3-192-15,1 4 192 0,-5 4-192 0,3 3 128 16,0-4-128-16,1 3 128 0,1 2-128 0,-2 5 0 15,2 5-192-15,-2 5 192 0,-2 5-384 0,0 7 64 16,-1 4 0-16,-2 2 0 16,0 4-432-16,-1 5-80 0,-1 3 0 0,-6 6-9200 15,0 3-1824-15</inkml:trace>
  <inkml:trace contextRef="#ctx0" brushRef="#br0" timeOffset="75021.231">20809 7808 11055 0,'0'0'976'0,"-4"-5"-784"15,0 2-192-15,-1-1 0 0,1-1 3136 0,-4 2 592 16,1 1 112-16,-1 2 32 0,1 4-2816 0,-3-2-560 16,-1 1-112-16,2 1-32 0,-2 2-208 0,-1 2-144 15,-1 4 192-15,-1 3-192 0,1 0 128 0,-1 3-128 16,4-2 0-16,3 1 0 0,-2-2 0 0,6-2 0 16,2 1 0-16,3-1 0 0,3-3 0 0,3-2 0 15,1 0 0-15,1-3 0 0,1-3 0 0,3-1 0 16,-1-1 128-16,5-2-128 0,-1-2 304 0,3-2 0 15,1-3 0-15,1 0 0 0,1 0-80 0,-1 1-16 16,-5-2 0-16,-4-1 0 0,-8-1 32 0,0 2 0 16,-2 1 0-16,0 0 0 0,-4-1 208 0,-1-1 64 0,0 3 0 0,-8 0 0 15,-5-1 64-15,-5 1 0 0,1 0 16 0,-1 3 0 16,2-1-416-16,-3 2-176 0,1-1 128 0,3 3-128 31,2 1-1056-31,3 1-288 0,3 1-64 0,1-1-12160 0</inkml:trace>
  <inkml:trace contextRef="#ctx0" brushRef="#br0" timeOffset="75398.415">21033 7817 10127 0,'0'0'896'0,"0"0"-704"16,0 0-192-16,-3 6 0 0,3-6 2352 0,-4 7 432 16,0 2 96-16,0 2 0 0,1 1-1696 0,-1-1-352 15,-2 0-64-15,2 0 0 0,-1 2 0 0,3-2 16 16,-7 0 0-16,4-2 0 0,-4 1-64 0,5-2-16 16,1 1 0-16,3-9 0 0,-7 4 64 0,7-4 16 15,0 0 0-15,0 0 0 0,0 0-80 0,0 0-32 16,0 0 0-16,7-8 0 0,2-2-96 0,2-1-32 15,1-3 0-15,3-1 0 0,1 3-352 0,1-1-64 0,-1 0 0 16,0-1-128-16,-1-1 0 0,0 2 0 0,0 1 0 16,-1 3 0-16,0 1 0 0,2 2 0 0,-1 0 0 0,2 3 0 15,-2 3-160-15,-1 2 16 0,-2 3 0 0,-1 1 0 32,-2 4-1424-32,-2 2-288 0,-3 3-48 0,-1-2-16 15,-1-1-1088-15,1-1-208 0</inkml:trace>
  <inkml:trace contextRef="#ctx0" brushRef="#br0" timeOffset="75684.737">21804 7759 13823 0,'0'0'608'0,"0"0"128"0,-1-8-592 0,0 1-144 0,1 7 0 0,0 0 0 0,-3-7 2688 0,3 7 512 16,0 0 112-16,0 0 16 0,-8 4-2272 0,0 3-448 16,-2 6-96-16,-1 2 0 0,-3 5-144 0,-2 4-32 15,1 3 0-15,-1 3 0 0,2 0-16 0,2 0 0 16,-2 0 0-16,2 1 0 0,0-3-144 0,1 1-48 16,1 1 0-16,2-1 0 0,0-2-128 0,3 0-256 15,-1-2 64-15,2-4 16 16,1-6-2080-16,-1-3-432 0,3-2-64 0,1-10-32 15,0 0 928-15,0 0 192 0</inkml:trace>
  <inkml:trace contextRef="#ctx0" brushRef="#br0" timeOffset="76158.894">21470 8008 13295 0,'0'0'576'0,"11"6"144"0,3-4-576 0,1 1-144 0,0 0 0 0,3-2 0 15,0-1 432-15,1-1 48 0,0-4 16 0,3 0 0 16,1 0 48-16,0-4 16 0,2 0 0 0,0 1 0 16,0-2 192-16,2 0 32 0,-4-2 16 0,3 1 0 15,2 0 32-15,-5 0 16 0,0-1 0 0,-3-1 0 16,-2 1-240-16,-1-1-48 0,-2 0-16 0,-2 0 0 16,-2 1-224-16,-1-2-64 0,0-2 0 0,-1 3 0 15,-4 1-16-15,1 2-16 0,-1 1 0 0,-1 3 0 0,-4 6 48 0,0 0 16 16,0 0 0-16,0 0 0 0,0 0-112 0,-4 9-32 15,0 4 0-15,-3 5 0 0,1 1-144 0,-5 3 192 16,-1 2-192-16,-3 3 192 0,-3 5 64 0,-1 1 32 16,-4-1 0-16,-1 5 0 0,-2 0 80 0,4-2 16 15,3-5 0-15,1-2 0 0,3 2-208 0,1-6-48 16,5-4 0-16,-1-3 0 0,4-3-128 0,2-3 0 16,4-11 0-16,0 0 128 0,4 8 0 0,-4-8 0 15,8 3 0-15,1-3 0 0,-1-1 80 0,5-5 16 16,3 1 0-16,2 0 0 0,-3 0-80 0,-1-1-16 15,1 2 0-15,-2 1 0 0,-2 3-128 0,-1 1 0 16,0 2 0-16,1 3 0 0,-3 0 0 0,1 4 0 16,-2 2 0-16,-1 1-176 0,0 0 176 0,-1-1 0 0,0 1-144 0,-3 1 144 15,0 0 0-15,2-1 0 0,-1-4-144 0,1 0 144 16,1-1 0-16,0 1 0 0,3-5-128 0,0 2 128 16,-8-6-240-16,12 4 16 0,-1-2 0 0,0-2 0 31,-4-2-1760-31,3-2-368 0,0-3-64 0</inkml:trace>
  <inkml:trace contextRef="#ctx0" brushRef="#br0" timeOffset="76530.981">22371 8154 25791 0,'-7'1'2304'0,"-1"2"-1856"16,-2 1-448-16,0 2 0 0,0 0 528 0,-3 4 16 16,-5 1 0-16,4 2 0 0,2 0-544 0,0 3 0 15,-1 1 0-15,0 1 0 0,-2 3 0 0,3-1 0 16,3-3 0-16,4 2 0 0,2-5 0 0,1 0 0 16,4-3 0-16,1 0 0 0,2-4 0 0,5-2 0 15,3-2 0-15,1-2 0 0,-4-2 256 0,3-1-48 16,3-5-16-16,2 1 0 0,3-2 368 0,-3-1 64 15,2-2 16-15,-2-1 0 0,-3-1-80 0,0 0-16 16,-4-1 0-16,1 0 0 0,-5 0-208 0,1-2-32 16,-4-1-16-16,0 1 0 0,-2 3-144 0,-2 1-16 0,-2 0-128 15,-2 0 192-15,0 3-192 0,-1 2 0 16,-4 1 0-16,0 3 0 16,0 0-368-16,-3 3-112 0,1 4-32 0,-1 0 0 15,-2 0-2416-15,2 0-480 0</inkml:trace>
  <inkml:trace contextRef="#ctx0" brushRef="#br0" timeOffset="76983.775">22687 8251 16575 0,'0'0'1472'0,"8"-4"-1168"0,-4-1-304 0,2 2 0 15,-6 3 1232-15,8-4 192 0,1-2 48 0,-3 3 0 16,-6 3-864-16,0 0-160 0,3-6-48 0,-3 6 0 0,0 0 112 0,-4-4 32 15,-6 0 0-15,-2 1 0 0,-4 4 0 0,-2 3 0 16,-2 1 0-16,-2 4 0 0,2 2 16 0,-1 0 0 16,-1 3 0-16,1 2 0 0,4-1-208 0,0 1-32 15,2-1-16-15,3 0 0 0,1 3-304 0,4-4 160 16,5-3-160-16,1-1 128 0,2-1 0 0,-1-9 0 16,0 0 0-16,9 7 0 15,2-5 48-15,2 0 0 0,1-2 0 0,1-3 0 0,1-2 80 0,0-1 0 16,2-2 16-16,-2 1 0 0,-2-1 32 0,-1-1 0 15,1 0 0-15,-3 0 0 0,-1 0-112 0,-2 3 0 16,-8 6-16-16,0 0 0 0,0 0-176 0,0 0 192 16,0 0-192-16,0 0 192 0,0 0-192 0,-7 11 0 15,-2 2 0-15,-1 5 0 0,-2-1 0 0,0 5 0 0,-1 5 0 0,-1 1 0 16,1 4 0-16,-2 1 0 0,0 2 0 0,-2 2 0 16,-1 0 128-16,-1 0 0 0,0 0 0 0,-1-4 0 15,0 0 32-15,-2-4 0 0,1-2 0 16,-1 0 0-16,1-4-160 0,0-2 0 0,-1-2 144 0,5-6-144 15,7-4 0-15,2-4-160 0,-2-2 16 0,2-4 0 32,-1-7-2240-32,5-1-448 0,3-2-96 0</inkml:trace>
  <inkml:trace contextRef="#ctx0" brushRef="#br0" timeOffset="78326.171">23068 8318 11967 0,'0'0'528'0,"0"0"112"0,-8 5-512 0,0-1-128 0,1-1 0 0,-1 2 0 0,-1 0 3200 0,1 1 624 15,0 0 112-15,0-1 32 0,-1-1-3184 0,2 1-624 16,-2-1-160-16,3 0 0 0,6-4 0 0,-10 6 0 15,1 0 0-15,2 2 0 0,2 0 256 0,-2 0 0 16,1-4 16-16,-2 3 0 0,2 1 128 0,0-1 32 16,6-7 0-16,0 0 0 0,0 0-112 0,0 0-32 15,0 0 0-15,0 0 0 0,0 0 192 0,0 0 32 16,0 0 16-16,0 0 0 0,0 0-224 0,0 0-48 0,-1-9-16 0,1 9 0 16,1-8-240-16,-1 8 144 0,4-7-144 0,-4 7 128 15,3-9-128-15,0 1 0 0,-3 8 0 0,5-7 0 16,-5 7 0-16,0 0 0 0,5-8 0 0,-5 8 0 15,0 0 0-15,2-8 0 0,-2 8 0 0,0 0 0 16,0-8 0-16,0 8 0 0,0 0 0 0,0 0 0 16,0 0 0-16,-9 3 0 0,1 1 0 0,-1 2-176 15,0 0 176-15,-1 1 0 0,2 0-144 0,-1 6 144 16,-4 2 0-16,1 0 0 0,0-1 0 0,3 1 0 16,2 0 0-16,-1 3 0 0,0-2-144 0,4 1 144 15,3-6 0-15,1 0 0 0,1-1 0 0,-1-10 0 16,10 9 0-16,-1-4 0 0,-9-5 0 0,11 6 0 0,0-1 0 15,2-4 144-15,-3-1 16 0,1-1 0 0,0 0 80 16,-2-1 16-16,-1-3 0 0,2-1 0 0,-2-1-32 0,-1-2 0 16,-2 0 0-16,1 1 0 0,-6 8-64 0,4-10-16 15,-1-1 0-15,-3 1 0 0,-3 0-16 0,1 0 0 16,-3-2 0-16,1 1 0 0,-4 1-128 0,2 1 0 16,-5 1 144-16,4 0-144 0,-2 0 0 0,3 5 0 15,-4 0 0-15,10 3-128 0,0 0 0 0,0 0 0 16,-5-4 0-16,5 4 0 0,0 0 0 0,0 0 0 15,0 0 0-15,0 0 0 0,8 3 128 0,1 1-208 16,0-2 80-16,1 1 128 0,2 1-176 0,-1 2 176 16,2-3-128-16,0 2 128 0,-2-1 0 0,1 2 0 15,-2 1 0-15,1-1-128 0,-1 1 128 0,-3 2 0 0,0-3 0 0,-2 3 0 16,-5-9 0-16,5 13 0 0,-2-2 0 0,1-1 0 16,-4-10 0-16,0 10 0 0,0 0 0 15,0-10 0-15,0 0 0 0,1 9 0 0,-1-9 0 16,0 0 0-16,0 0 0 0,0 0 128 0,0 0-128 0,0 0 0 15,0 0 0-15,9 2 128 0,1-2-128 16,-2-2 0-16,-8 2 128 0,11-6-128 0,0-2 128 0,0 4-128 16,-3 1 0-16,3 1 0 0,3-2 0 0,-5 1 128 15,-9 3-128-15,10-3 0 0,2 0 0 0,-2 1 0 16,1 0 0-16,0 1 0 0,-1 1 0 0,1 1 128 16,-1-2-128-16,-10 1 0 0,0 0 0 0,12 1 128 15,-1 0-128-15,-1-1 0 0,-10 0 0 0,9 1 0 16,-9-1 0-16,11 0 0 0,-1-2 0 0,-10 2 0 15,0 0 0-15,8-1 0 0,-8 1 0 0,0 0 0 0,9 0 0 0,-9 0 0 16,0 0 0-16,0 0 128 0,0 0-128 0,5 10-128 16,-4 0 128-16,-2 2-192 0,-2 1 192 0,0 0 0 15,-1-2 0-15,-4 2 0 0,1-2 0 0,2 2 0 16,-1 0 0-16,3-1 0 0,2-2 0 0,-2-1 0 16,-1-1 0-16,4-8 0 0,0 0 0 0,6 8 0 15,-6-8 0-15,0 0 0 0,9 6 0 0,2-3 0 16,1-2 0-16,-3-2 0 0,-1-2 0 0,2-1 128 15,0 0-128-15,0-1 176 0,-3 0-176 0,1-1 0 16,1-1 0-16,0 1 128 0,-2 4 0 0,-1-5 0 16,0 1 0-16,-6 6 0 0,7-5-128 0,-7 5 0 15,7-4 144-15,-7 4-144 0,0 0 0 0,0 0 0 16,0 0 0-16,10 0 0 0,-10 0 0 0,0 0 0 16,0 0 0-16,8 0 0 0,-8 0 0 0,10-2 0 0,-2-1 0 15,1 0 0-15,1 2 0 0,0-2 0 0,3-5 0 16,3 1 0-16,-1-3 0 0,4-1 0 0,3-3 0 0,-4 0 0 15,-1-1 0-15,4-1 144 0,4 0-144 0,1-1 160 16,-2 0-160-16,0-1 192 0,-2-1-192 0,2 1 192 16,-4-5-64-16,1-3-128 0,1-2 192 0,-4-3-64 15,2 0-128-15,-2-1 128 0,-2-3-128 0,0-2 128 16,-3-4-128-16,-1 2 0 0,-2 1 0 0,-4 4 128 16,1 1-128-16,-3 5 0 0,0 6 0 0,-2 7 128 15,-2 2-128-15,-1 5 0 0,1 8 0 0,0 0 0 16,-9 0 0-16,-3 6 0 0,-1 3 0 0,-3 7 0 15,-2 5 0-15,-3 2 0 0,1 4 0 0,-1 6 0 0,-1 6 0 0,-1 3 0 16,-2 2 0-16,2 1 0 0,1 1 0 16,1-1 0-16,1 1-144 0,1-2 144 0,8-3 0 0,0-1 0 15,2-2 0-15,5-5 0 0,4-2 0 16,1-3 0-16,0-3 0 0,6-3 0 0,0-3 0 0,4-2 0 16,2-3 128-16,-2-2-128 0,1-1 0 0,1-1 144 15,0-3-144-15,-1-4 128 0,-4-3-128 0,1 0 0 16,-1-1 0-16,-8 1 0 15,0 0-576-15,0 0-80 0,9-5-32 0,-3-1 0 16,-6 6-2064-16,5-7-400 0,-5 7-96 0,0 0-16 0</inkml:trace>
  <inkml:trace contextRef="#ctx0" brushRef="#br0" timeOffset="80177.435">2935 4827 12895 0,'-11'-2'576'0,"11"2"112"0,-7-3-560 0,-1 1-128 16,0-1 0-16,8 3 0 0,0 0 1328 0,-8-1 224 15,8 1 48-15,0 0 16 0,0 0-768 0,0 0-144 0,0 0-48 0,0 0 0 16,0 0-288-16,0 0-64 0,-5 5-16 0,5-5 0 16,0 0 32-16,0 0 0 0,5 10 0 0,1-1 0 15,1-2 64-15,2-2 0 0,4-2 16 0,0 2 0 16,2-1-80-16,2 1-32 0,1-3 0 0,7 1 0 16,1 0-96-16,3 0 0 0,1-1-16 0,4 0 0 15,5 0-176-15,2 0 192 0,0 1-192 0,2 0 192 16,0 1-192-16,3-1 192 0,4-5-192 0,2 2 192 15,2 2-64-15,2-2 0 0,2 0 0 0,1 1 0 16,0 0 0-16,2 0-128 0,2 0 192 0,2-1-64 16,3 0-128-16,1 1 192 0,2-1-192 0,-2 0 192 0,-1 0-192 0,3 0 160 15,2 0-160-15,-1 0 160 0,0 0-160 0,2 1 0 16,0 0 0-16,0 0 0 0,0 3 128 0,1-3-128 16,0 1 0-16,-2 1 128 0,0-3-128 0,1 1 0 15,1-1 0-15,-3 1 128 0,2 4-128 0,-1-4 0 16,-5 1 0-16,1 0 0 0,3 2 0 0,-2 1 128 15,-1 0-128-15,-3-1 0 0,-3 0 0 0,0 3 0 16,-2 0 128-16,1-3-128 0,-3-3 0 0,-3 0 0 16,-1 4 0-16,-1-2 0 0,-2-2 0 0,-2-1 0 15,-1-1 0-15,-2 2 128 0,1 1-128 0,-2 0 0 16,-1 1 0-16,-3-3 0 0,-4-2 208 0,-4 2-32 16,-1 2-16-16,-4 0 0 0,-5-1-32 0,-2 1 0 15,-2 0 0-15,-4 2 0 0,1 0 16 0,-3 0 0 16,-5-1 0-16,0-1 0 0,0-1 16 0,-9-1 0 0,0 0 0 0,0 0 0 15,0 0 64-15,0 0 16 0,0 0 0 0,0 0 0 16,-10-2 224-16,-2 1 48 0,-4-1 16 16,-2 0 0-16,-4-2-336 0,-4 1-64 0,-3-1 0 0,-2 2-128 15,-2 3 160-15,-4-1-160 0,-3 0 128 0,-2 0-128 16,-3 0 0-16,0 0 0 0,-5-1 0 0,1 0 0 16,-3 0 128-16,-4 0-128 0,-5-1 0 0,0 2 128 15,-1-2-128-15,0 1 160 0,-2-2-160 0,-3 1 160 16,-3 0-16-16,0 2 0 0,-4 1 0 0,-2-1 0 15,-1-2-16-15,-1 0 0 0,-3 4 0 0,-2 0 0 16,0 0-128-16,-3 1 160 0,2 1-160 0,-1-1 160 16,-2 0-160-16,-2 0 0 0,1 0 144 0,3 0-144 15,3 2 0-15,3-1 144 0,3-2-144 0,4 0 0 16,-1 0 128-16,6 2-128 0,1-1 0 0,2 0 0 0,2 1 0 16,5-2 0-16,4 1 0 0,6 0 0 0,6 2 0 0,5-2 0 15,4-3 0-15,5 3 0 16,4 0-1728-16,5-1-336 0,3-2-80 0</inkml:trace>
  <inkml:trace contextRef="#ctx0" brushRef="#br0" timeOffset="81893.917">3381 5055 6447 0,'0'0'576'0,"-7"1"-576"0,7-1 0 0,0 0 0 15,0 0 2144-15,0 0 320 0,0 0 64 0,0 0 16 0,0 0-1456 0,0 0-304 16,0 0-48-16,10 2-16 0,2 1-416 0,1-1-96 15,2-2-16-15,0 3 0 0,4 1 128 0,4 0 0 16,0 0 16-16,3-1 0 0,2-1 48 0,4 1 16 16,6 2 0-16,4-1 0 0,2 0 128 0,4-4 32 15,4 0 0-15,3 0 0 0,2-4 0 0,8 2 0 16,3 1 0-16,4 0 0 0,-1 0-96 0,2-3-16 16,0-1 0-16,3 2 0 0,2 2 0 0,0-2-16 15,-1 0 0-15,1 1 0 0,3 1-112 0,2 2-32 16,0 1 0-16,0 2 0 0,-2 1-112 0,4 0-32 15,1 2 0-15,1 0 0 0,0 0-144 0,-2 1 128 16,2-5-128-16,-2 3 128 0,1 0-128 0,-6 1 0 0,-4 0 144 16,0-4-144-16,-7-3 0 0,0 0 144 0,-4 2-144 15,-3 1 0-15,-4-2 144 0,-8 1-144 0,-4-4 0 0,-2 4 144 16,-8 1-144-16,-1 0 0 0,-4-3 0 0,-4 3 0 31,-3-1-832-31,-5 1-240 0,-3 1-48 0</inkml:trace>
  <inkml:trace contextRef="#ctx0" brushRef="#br0" timeOffset="85479.429">18466 7737 1839 0,'-6'-4'160'0,"-1"0"-160"15,2-4 0-15,-1 5 0 0,-2 2 2576 0,1 1 496 16,-1 0 80-16,0-2 32 0,-1 4-2256 0,1-1-448 16,-3 0-96-16,1 1 0 0,0 0-384 0,-1-1 128 15,2-1-128-15,0 1 0 0,-2 3 0 0,1-4 0 16,2 0 0-16,-1 1 0 0,0 1 0 0,0-1 0 16,9-1 0-16,0 0 0 0,-6 6 192 0,6-6-48 15,0 0 0-15,0 0 0 0,0 0 384 0,0 0 80 16,8 2 16-16,2 1 0 0,3-3 240 0,3 0 48 0,-1-2 16 0,3 4 0 15,-1 0-304-15,3 0-64 0,3-2-16 0,3 2 0 16,0-1-256-16,2 0-48 0,-1 1-16 0,1-1 0 16,-1 0-224-16,-1 0 176 0,0 1-176 0,-2-2 160 15,2 2-160-15,-4-1 0 0,-4 0 144 0,-3 0-144 16,-3-1 0-16,-2 2 128 0,-10-2-128 0,0 0 0 16,0 0 0-16,0 0 0 0,0 0 0 0,0 0 128 15,-10 3 0-15,-4 3 0 0,-3-2 0 0,-4 1 0 16,-5-2-128-16,2 1 192 0,-3 1-64 0,-2 0 0 15,-2-1 64-15,2 2 32 0,0 1 0 0,1-2 0 16,2 1 96-16,1-1 0 0,2 2 16 0,-2-1 0 16,6-2-176-16,-2 1-32 0,2 0-128 0,1-1 192 0,2-1-192 15,3 1 0-15,2-2 0 0,3 1 0 0,8-3 0 16,0 0 0-16,0 0 0 0,0 0 0 0,0 0 0 0,0 0 0 16,8 5 0-16,3-2 0 0,2-1 304 0,2-1-48 15,2-1 0-15,2 0 0 0,1-2 0 16,1 0 0-16,1 0 0 0,0-1 0 0,-1 1-64 0,1 0-32 15,-2-1 0-15,-1 0 0 0,-3 2-160 0,-3-1 0 16,-2 1 144-16,-2 0-144 0,-9 1 0 0,0 0 0 16,0 0 0-16,0 0 0 0,-6 4 0 0,-6 0 0 15,-8-2 0-15,-3 3 0 0,-4 3 0 0,-2-1 144 16,-3-4-144-16,-5 1 0 0,0 3 160 0,0 0-160 16,-1-1 128-16,3 1-128 0,2-4 144 0,2 3-144 15,4-1 160-15,4 1-160 0,3-4 192 0,4 0-64 16,4-2-128-16,5 1 192 0,7-1-192 0,0 0 0 0,0 0 0 0,0 0 0 15,6-4 0-15,6 0 0 0,4 1 128 16,5-1-128-16,3-4 128 0,4 1-128 16,3 2 0-16,3-2 144 0,4 2-16 0,-2-2-128 0,-2 1 192 0,0-1-64 15,2 1 48-15,1 2 0 0,-1 0 0 0,-2 0 0 16,-1 2-176-16,-5 2 128 0,-5 0-128 0,-6 3 128 16,-2 0-128-16,-3-1 0 0,-12-2 0 0,0 0 0 15,0 0 0-15,-2 8 0 0,-6 1-160 0,-6-1 160 16,-8 0-160-16,-6-3 160 0,-1 2-160 0,-1 0 160 15,-3-2 0-15,1 2 0 0,2-2-128 0,3 0 128 16,3-3 0-16,4 0 0 0,3 0 0 0,5 0 0 16,3 1 0-16,9-3 0 0,0 0 0 0,0 0 0 15,0 0-1840-15,0 0-320 16</inkml:trace>
  <inkml:trace contextRef="#ctx0" brushRef="#br0" timeOffset="92016.225">24076 9009 5519 0,'0'0'496'0,"0"0"-496"16,0 0 0-16,0 0 0 0,0 0 928 0,0 0 96 15,0 0 0-15,0 0 16 0,0 0-240 0,0 0-48 16,4 10-16-16,-4-10 0 0,0 0-384 0,0 0-80 15,0 0-16-15,0 0 0 0,-3 8-256 0,3-8 160 0,0 0-160 16,0 0 128-16,0 0-128 0,0 0 128 16,0 0-128-16,0 0 128 0,0 0 0 0,0 0-128 0,-4 10 192 0,4-10-64 15,0 0 112-15,0 0 16 0,0 0 0 0,0 0 0 16,0 0-128-16,0 0-128 0,0 0 176 0,0 0-176 16,0 0 128-16,0 0-128 0,0 0 0 0,0 0 0 15,0 0 128-15,0 0-128 0,0 0 0 0,0 0 0 16,0 0 0-16,0 0 0 0,0 0 0 0,0 0 0 15,0 0 0-15,0 0 0 0,0 0 128 0,0 0-128 16,0 0 0-16,0 0 0 0,0 0 0 0,0 0 0 16,0 0 0-16,0 0 0 0,0 0-208 0,0 0 80 15,0 0-48-15,0 0 0 0,0 0 0 0,0 0 0 16,0 0 0-16,0 0 0 0,0 0 0 0,0 0 0 16,0 0-272-16,0 0-64 0,4 7-16 0,-4-7-4992 15</inkml:trace>
  <inkml:trace contextRef="#ctx0" brushRef="#br0" timeOffset="99256.314">3817 8479 15663 0,'-2'-13'1392'0,"2"-1"-1120"0,0 5-272 0,2-2 0 15,2 0-256-15,-3 0-128 0,1 1 0 0,0 1-16 16,0 1 528-16,-2 8 96 0,-1-8 32 0,1 8 0 15,0 0-16-15,0 0 0 0,0 0 0 0,0 0 0 16,0 0 192-16,0 0 32 0,0 0 16 0,0 0 0 16,0 0-352-16,-5 8-128 0,-4 1 0 0,4 4 144 15,-1 1 64-15,-1 4 16 0,1 1 0 0,-2 5 0 0,3 3-48 0,-2 5-16 16,-1 6 0-16,0 2 0 0,0 4 144 0,-4 4 16 16,0 2 16-16,1 0 0 0,-1-5 64 0,-3 2 16 15,0 5 0-15,1-4 0 0,4-1-16 0,-1-5 0 16,0-2 0-16,2 1 0 0,2-1 16 15,1 0 0-15,-2-4 0 0,2-3 0 0,2-2-192 0,0 2-32 16,0 0-16-16,-2-4 0 0,-1-6-176 0,-1-1 128 16,1 0-128-16,0 0 128 0,3 1 0 0,-1-4-128 15,1-5 192-15,0-1-64 0,1 0-128 0,2 2 0 16,-1-6 144-16,1-3-144 0,1-6 144 0,0 0-144 16,4 7 192-16,3-3-192 0,-7-4 320 0,11 0-32 15,2-2-16-15,3 0 0 0,0 0-80 0,3-1-32 16,3 2 0-16,2 0 0 0,3-3-160 0,3 3 0 15,0 0 144-15,2-1-144 0,0 2 0 0,2 2 128 0,2 0-128 16,0 2 0-16,5-1 0 0,2 2 0 0,6 0 0 16,1 4 0-16,2 2 0 0,2 0 0 0,-4-4 0 0,5-1 0 15,3 3 0-15,3-2 0 0,1-1 0 0,1 1 128 16,2-2-128-16,1 3 176 0,-2-1-176 0,2-2 192 16,3 0-192-16,-2-1 0 0,3 0 0 0,-2 3-176 15,-3 0 176-15,5 0 0 0,2-2 0 0,1 1 0 16,1 2 0-16,2 0 0 0,-2-1 0 0,2 2 0 15,3 1 0-15,3 1 0 0,0 0 0 0,0-2 0 16,-4-1 0-16,0-2 0 0,3-1 0 0,-2-4 0 16,-1-1 0-16,0 0 0 0,-2 0 0 0,2 0-128 15,0-1 128-15,0-3 0 0,-2-2 0 0,0 0 0 16,-2 1 0-16,1-1 0 0,-2 2 0 0,2-2 0 16,0 2 0-16,-4 0 0 0,-1-2 0 0,-1 3 0 0,0 1 0 0,3-1 0 15,2-2 0-15,-3 0 0 0,-3 1 0 16,2 1 0-16,0-1 0 0,0 4 0 0,0-4 0 0,-2 1 0 15,-3-1 0-15,-1 2 0 0,-2 0 0 0,0 2 0 16,-3 0 0-16,1 0 0 0,0 0 0 0,-3 0 0 16,-4 0 0-16,-3-1 0 0,0 0 0 0,0-1 0 15,-3-2 0-15,4 1 0 0,-4-1 0 0,1 1 0 16,-1-2 0-16,-1 2 128 0,-3-2-128 0,-4 2 0 16,1 0 128-16,-2 0-128 0,0 2 0 0,-2 0 0 15,-4-3 0-15,-2 2 0 0,-1 2 0 0,-1 0 0 16,-2 0 0-16,-4 0 0 0,-3-1 0 0,-1 1 128 15,-4 3-128-15,-1-3 0 0,-2-1 0 0,-3 0 144 16,1-2-144-16,-9 3 0 0,8-1 368 0,2-1-48 16,-2 0 0-16,0-4 0 0,2 2-16 0,-3-5-16 0,3-1 0 0,0-2 0 15,1-2-128-15,0-1-32 0,2-3 0 0,-2-2 0 16,1-3-128-16,2-2 0 0,-3-2 0 0,4-2 128 16,0-7-128-16,1 1 0 0,-2-3 0 0,-1-1 0 15,2 0 0-15,-3-3 0 0,-4-3 128 0,0-4-128 16,0-5 0-16,1 0 0 0,3 5 0 0,-2 2 128 15,-2 0-128-15,0 2 0 0,0 1 0 0,0 4 0 16,-1 2 0-16,0 5 0 0,-5 2 0 0,2 4 0 16,3 1 0-16,-5 4 0 0,2 4 0 0,-2 0 0 15,-2 1 0-15,0 0 0 0,-1 0 0 0,0 3 0 16,-1 5 0-16,1-1 0 0,0-1 0 0,-1 1 0 0,2 1 0 0,-2-2 0 16,1 0 0-16,-1 0 0 0,-1-1-208 15,0 2 80-15,-1 1 128 0,-2 0-208 0,3 1 208 16,0 1-144-16,3 7 144 0,0 0-128 0,0 0 128 0,-7-4 0 15,0-3-144-15,7 7 144 0,-8 0 0 0,-1 1-176 16,-1 1 176-16,2 2-128 0,8-4 128 0,-12 3 0 16,-2 3 0-16,-1 0 0 0,1-5 0 0,-1 1 0 15,-2 0 0-15,-3 1 0 0,0-1 144 0,-2-2-144 16,0-1 192-16,-5 1-192 0,0 2 192 0,-4-1-192 16,-3-2 192-16,-4 2-192 0,-3-1 144 0,-2 0-144 15,0-1 0-15,-1 1 144 0,-5 0-144 0,1-1 160 16,0-2-160-16,-2-2 160 0,1 3-32 0,-6-1-128 15,-2-2 192-15,1 1-64 0,-1 1 16 0,1-3 0 16,3 1 0-16,-3-2 0 0,-3 3-16 0,-3-1-128 0,-2 2 192 16,2 0-64-16,-3 0-128 0,-2 1 128 0,-2-1-128 15,-1 1 128-15,-4 2-128 0,2 0 0 0,0-1 144 0,3 1-144 16,1-2 0-16,-3 2 0 0,0 0 0 0,-1 0 0 16,2-1 0-16,0 1 0 0,2 1 0 0,0-1 0 15,-2-1 0-15,2 1 0 0,1 0 0 0,1 3 0 16,1 1 0-16,-1 0 128 0,2-1-128 0,0 0 0 15,-2 0 144-15,2 2-144 0,-1-1 192 0,6-1-192 16,-2-1 0-16,2 1 0 0,1 0 0 0,1-1 0 16,-1-1 0-16,1 0 0 0,0 2 128 0,2-1-128 15,0 0 0-15,1-2 0 0,-1-2 0 0,1 0 0 16,0 3 128-16,0-1-128 0,0 0 0 0,3 1 0 16,1-3 160-16,4-1-160 0,0 6 128 0,0-6-128 15,-5 1 144-15,3 0-144 0,-1-1 160 0,3 2-160 0,0 1 160 16,2-2-160-16,2 0 160 0,1 1-160 0,3-1 128 0,-4 2-128 15,0-2 0-15,0-2 144 0,1 1-144 0,-1 0 0 16,-2 0 0-16,1 1 128 0,1 0-128 16,3-1 0-16,0-1 0 0,1 1 128 0,0 1-128 0,1 0 128 15,-1-1-128-15,3 0 128 0,-2 2-128 0,-1 1 128 16,1-1-128-16,1 1 128 0,-1 0-128 0,2 2 160 16,1 1-160-16,-1-2 160 0,0-2-160 0,-1 0 0 15,0-2 0-15,0 2 0 0,-4 0 0 0,3 0 0 16,1-2 128-16,0 2-128 0,3 0 0 0,1-1 0 15,2 1 144-15,1 0-144 0,0-1 128 0,2 0-128 16,-1 0 128-16,2-2-128 0,1 2 0 0,1-1 144 16,0-2-144-16,2 2 0 0,4 1 224 0,-1 1-64 0,1 1-16 0,3 0 0 15,4-1-16-15,-1 0-128 0,2 0 192 16,2 1-64-16,-3 0 0 0,5 0-128 0,6 0 192 0,-8 2-64 16,1-1-128-16,7-1 192 0,-7-1-192 0,7 1 192 15,0 0-192-15,0 0 160 0,0 0-160 0,0 0 160 16,0 0-160-16,0 0 0 0,0 0 0 0,0 0 0 15,0 0 0-15,0 0 0 0,0 0 0 0,0 0 0 16,0 0 0-16,0 0 0 0,0 0 128 0,0 0-128 16,0 0 0-16,0 0 0 0,0 0 0 0,0 0 0 15,0 0 0-15,0 0 0 0,0 0 0 0,7 6 0 16,-7-6-1168-16,0 0-112 0,5 9-32 16,-5-9-9536-16,2 11-1904 0</inkml:trace>
  <inkml:trace contextRef="#ctx0" brushRef="#br0" timeOffset="116015.397">2855 11681 911 0,'0'0'0'0,"0"0"0"15,0 0 0-15,0 0 0 0,-6-5 2096 0,6 5 336 16,-3-6 64-16,-1 3 0 0,4 3-1552 0,0 0-320 16,0 0-64-16,0 0-16 0,0 0-208 0,0 0-32 0,-8 0-16 0,8 0 0 15,0 0 160-15,0 0 48 0,0 0 0 16,0 0 0-16,0 0-48 0,0 0-16 0,0 0 0 0,1 11 0 15,2-1 80-15,1 2 0 0,1-3 16 0,-1 0 0 16,1 1-128-16,2 0-16 0,0-1-16 0,3 0 0 16,2-1 80-16,0-2 32 0,3-1 0 0,0 0 0 15,2 3 0-15,4-3 0 0,2-3 0 0,3 2 0 16,4 1-176-16,2 0-48 0,0-1 0 0,4-1 0 16,3 0-64-16,3-1 0 0,-1 1-16 0,1-4 0 15,1-3-48-15,-2-2-128 0,5-1 192 0,-1 2-64 16,1 2 16-16,1-3 0 0,3 1 0 0,0 1 0 15,0 1 96-15,0 0 16 0,1-3 0 0,1 2 0 16,0-3 16-16,3 4 16 0,2 1 0 0,-1-4 0 0,0 1-96 16,-2-1 0-16,2 2-16 0,1 1 0 0,1-2-176 15,2 0 128-15,2-2-128 0,0 2 128 0,-3-1-128 0,2 2 0 16,-1-2 144-16,3 0-144 0,3-2 128 0,0 1-128 16,0 5 128-16,-3-1-128 0,-1-4 0 0,1 2 0 15,3 0 0-15,2 2 0 0,1 1 0 0,-2 0 0 16,-2-6 0-16,2 6 128 0,0 2-128 0,3 1 0 15,2-1 0-15,-2 2 0 0,-1-2 0 0,0 2 0 16,-1 3 0-16,3-4 0 0,2 1 0 0,1 1 0 16,1 2 0-16,-2 0 176 0,-4 1-176 0,2-2 160 15,0-1-160-15,2 2 160 0,-1 0-160 0,0 1 0 16,-3-3 0-16,2 1 0 0,0 3 0 0,0-3 0 16,-4 0 0-16,-1-2 128 0,1 0-128 0,-3-2 192 15,-1-2-192-15,2 1 192 0,0 2 0 0,0-1 0 0,1-1 0 16,-3 1 0-16,-2 1 64 0,1 0 0 0,1 1 16 0,-2-2 0 15,2-1-64-15,-1 1-16 0,-1 0 0 0,-4 0 0 16,-1-2-192-16,1 1 176 0,0 1-176 0,-1-1 160 16,1 1-160-16,-4-1 0 0,2-1 144 0,-5 2-144 15,1 2 0-15,1 0 144 0,-1 0-144 0,2-3 0 16,1-2 144-16,0 3-144 0,0 3 0 0,-2-1 144 16,-2-2-144-16,1-1 0 0,-3-1 0 0,2 1 0 15,-2 1 128-15,2 0-128 0,0 1 0 0,-1 1 128 16,-2 1-128-16,-2-2 160 0,0-2-160 0,-2 0 160 15,1-2-160-15,-1 1 192 0,-1-1-192 0,0 2 192 16,4-3-192-16,-1 0 192 0,-1-2-192 0,-3 1 192 16,-4-1-192-16,1 1 0 0,-2-2 0 0,0 3 0 15,1-1 0-15,-5 2 0 0,-1 3 128 0,2 0-128 0,1-3 0 0,-2-1 0 16,-3 0 0-16,-1 2 0 0,0 2 0 0,-5-1 0 16,1-3 0-16,-4 1 0 0,-2 3 0 0,-2 0 128 15,-1-1-128-15,2 0 0 0,-1 1 0 0,0 0 0 16,-3 1 128-16,0-2-128 0,0-1 0 0,2-1 0 15,-2 1 0-15,-2 0 0 0,1 0 128 0,0 0-128 16,0 0 0-16,-2 1 128 0,0 0-128 0,0 0 0 16,-1 0 0-16,0 0 0 0,-9 1 0 0,6 0 0 15,-6 0 0-15,0 0 128 0,8 0-128 0,-8 0 0 16,8-1 0-16,-8 1 128 0,8 0-128 0,-8 0 0 16,0 0 0-16,0 0 128 0,0 0 16 0,0 0 0 15,0 0 0-15,0 0 0 0,0 0-144 0,0 0 192 16,0 0-192-16,0 0 192 0,0 0 0 0,0 0 0 0,0 0 0 0,0 0 0 15,0 0-32-15,0 0 0 16,0 0 0-16,0 0 0 0,-14 0-160 0,1 0 160 0,0-1-160 0,-4 1 160 16,-3-2-160-16,-1 4 0 0,-2 2 0 0,-3-2 128 15,-3-2-128-15,-3 3 0 0,-4 1 0 0,-5 0 0 16,-4 0 0-16,-3-2 0 0,-3-1 128 0,0 2-128 16,-4 4 0-16,2-1 0 0,-3 1 0 0,-2 1 0 15,-4 1 0-15,-3-1 0 0,-2 3-176 0,-1-1 176 16,-2-2 0-16,0-3 0 0,-4 1 0 0,-5 2 0 15,-4-2 0-15,1 1 0 0,2-3 0 0,-5 1 0 16,-1-2 0-16,-3-1 0 0,-3-1 0 0,1 0 0 16,1-1 0-16,-2 1 0 0,-3-1 0 0,2 0 0 0,-1-1 0 15,2 0 144-15,-4-1-144 0,0 1 0 16,2 1 0-16,-3-2 0 0,1-4 0 0,3 2 0 0,-1 2 0 0,3 1 0 16,1-1 0-16,-3 0 0 0,0-2 0 15,1 4 0-15,2 3 0 0,0-2 0 0,-3-5 0 0,0 2 0 16,4-2 0-16,2 3 0 0,3 3 0 0,-2-3 0 15,1-5 0-15,2 5 0 0,-1 6 0 0,3 0 0 16,1-3 0-16,0-2 0 0,1 0 0 0,1 1 0 16,1 4 0-16,1-2 0 0,3-5 0 0,-2 4 0 15,1 1 0-15,-1 1 0 0,0 1 0 0,4-2 0 16,2-1 0-16,2 0 0 0,0 4 0 0,0-3 0 16,2 0 0-16,2 2 0 0,2-1 0 0,3 0 0 15,1-4 128-15,0 1-128 0,-1 0 0 0,2 1 0 16,-2 0 0-16,1 1 0 0,4 1 0 0,0-1 0 0,0-3 0 15,-1 1 0-15,-1 4 128 0,2 1-128 0,2 0 0 0,-1 0 0 16,-2 0 0-16,0-1 128 0,0 2-128 0,-1-3 0 16,-2 0 128-16,-2 1-128 0,-2 2 0 15,4-1 0-15,0-1 0 0,5-1 0 0,-1 0 0 0,3 0 0 16,0-2 0-16,-2 2 0 0,3-1 0 16,-1 0 0-16,1-1 0 0,2 0 0 0,3 2 0 0,0-2 0 15,-2-1 0-15,1-1 0 0,-2-1 0 0,-1 1 0 16,-1 3 0-16,3-1 0 0,-1 0 0 0,2 1 0 15,0 0 0-15,-1 1 0 0,0 1 0 0,2-1 0 16,4-1 0-16,-4 2 0 0,3 0 0 0,5 1 0 16,3-3 0-16,2-1 0 0,3 3 0 0,2 0-144 15,3 1 144-15,0-2 0 0,3-3 0 0,2 3 0 16,2 0 0-16,3-1 0 0,0 1 0 0,6-2-128 0,-1-3 128 16,3 2 0-16,5-1 0 0,0 0-128 0,0 0 128 0,0 0-128 15,0 0 128-15,0 0-128 0,0 0-32 0,14 0 0 16,-2-2 0-16,6-2 0 0,-1 4 160 0,4-1-128 15,3-1 128-15,4 0-128 0,6 0 128 0,0-2 0 16,2 1 0-16,5 0 0 0,4 0 0 0,1 1 0 16,0-1 0-16,3 3-128 0,6-2 128 0,3-2 0 15,4 1 0-15,2 1 0 0,5 2 0 0,-2-1 0 16,1-2 0-16,5 0 0 0,5-2 0 0,3 2 0 16,3 0 0-16,-3 0 0 0,0 0 0 0,3-2 0 15,5 1 0-15,-4 1 0 0,1 3 0 0,-3-3 0 16,4 0 0-16,6 2 0 0,2 2 0 0,4-1 0 15,-2-2 0-15,2 2 0 0,2-1 0 0,0 0 0 0,-4 0 0 0,5-3 0 16,-1 1 0-16,-1 2 0 0,-2-1 0 0,3 0 0 16,1 0 0-16,2 0 128 0,0 1-128 0,-1-1 0 15,-1 1 0-15,3 1 0 0,4 0 0 0,-2-1 128 16,-4-3-128-16,2 3 0 0,-1 2 0 0,2-2 0 16,-4-3 0-16,4 1 0 0,0-2 0 0,-1 3 0 15,-4 1 0-15,3 2 0 0,2-2 0 0,0 2 0 16,-7 2 0-16,3 1 0 0,-2-2 0 0,2 2 0 15,-2 1 0-15,1-2 128 0,-2 1-128 0,2 1 0 16,-2 0 0-16,0 0 0 0,-1-5 0 0,0 0 0 16,0 0 0-16,-5 0 0 0,-4-1 0 0,1-2 0 15,-1 1 0-15,2 1 128 0,0 0-128 0,-3-1 0 16,-1-3 0-16,-2 1 0 0,-2 2 0 0,-1 1 128 16,-4-2-128-16,0 0 0 0,1-2 0 0,-2 1 128 0,-1 3-128 15,0 0 0-15,-1 1 0 0,-1-1 0 0,-6-1 0 0,4 1 0 16,1 1 0-16,-1-1 0 0,-2-2 0 0,-3 1 0 15,-2-2 0-15,1 1 0 0,0-3 0 16,-1 2 0-16,0-2 0 0,-5 3 128 0,-3 0-128 0,-4-1 0 16,-2 0 128-16,2-2-128 0,-3 0 0 0,0 1 0 15,-3 4 0-15,-3-1 0 0,-2 0 0 0,-3 1 0 16,-1 0 0-16,-5 1 128 0,-3 2-128 0,-2-2 0 16,-3-1 0-16,-3 0 0 0,-3 1 0 0,-3 0 0 15,-4 0 0-15,-2-3 0 0,-4 1 128 0,-6 2-128 16,0 0 128-16,0 0-128 0,0 0 128 0,0 0-128 15,0 0 160-15,-9 1-160 0,-4 0 208 0,-2-1-48 16,-4-1-16-16,-2 2 0 0,-2 2-144 0,-2-1 0 0,-4 0 0 16,-3-2 0-16,-2-1 0 0,-4 1 0 0,-4 1 0 15,-5-1 0-15,-6 0 0 0,-1 0 0 0,-1 0 0 0,-6 1 0 16,-5 0 0-16,-5-1 0 0,-6-2 128 0,-2 3-128 16,-2 2 0-16,-4 0 0 0,-5-4 0 0,0 1 0 15,-3 1 0-15,-4 0 0 0,-2 2 0 0,-1-3 0 16,0 0 0-16,-3 0 0 0,1-3 0 0,-5 2 0 15,-2-2 0-15,-1 1 128 0,-1-2-128 0,-4 2 0 16,0-2 0-16,1 2 0 0,3-2 128 0,-1-1-128 16,-3 1 0-16,1 2 0 0,1 1 0 0,-4-2 0 15,-3 0 0-15,4 0 0 0,2-3 0 0,-1 5 0 16,-1 2 128-16,3-3-128 0,2-4 0 0,0 0 128 0,0 6-128 16,2-1 128-16,2-3-128 0,-2 1 128 0,-1 2-128 15,1-1 0-15,4 3 144 0,-3-2-144 0,0-3 0 0,2 1 0 16,3 2 0-16,1-2 128 0,-2-1-128 0,4 0 0 15,3 1 0-15,5 1 0 0,3-1 0 0,-2 1 0 16,0 2 0-16,6 0 0 0,2 2 0 0,1-1 0 16,-3 1 0-16,2 0 0 0,3 1 0 0,-1-2 0 15,3-1 0-15,0-1 0 0,1-1 0 0,4 0 0 16,1 0 0-16,4-2 128 0,-1 2-128 0,0 0 0 16,-3 1 0-16,4-2 0 0,2-3 0 0,2 1 0 15,1 2 0-15,4-2 128 0,2-4-128 0,0 3 0 16,-1 0 0-16,2 1 0 0,1-2 0 0,3 0 0 15,-3 2 0-15,3 0 128 0,2 0-128 0,-4 2 0 16,-1-1 0-16,0 1 0 0,3 0 0 0,-1-2 0 0,2 2 0 16,2 1 0-16,-2-1 0 0,2 1 0 0,-3 1 0 0,-2 2 0 15,-2 1 0-15,1 0 0 0,0-2 0 0,2 2 0 16,3 2-128-16,-1 1 128 0,4-4-128 0,2 1 128 16,-1 0-128-16,6-1 128 0,2 2-128 0,6-2 128 15,6-2 0-15,4 2 0 0,-3 2 0 0,5-1-128 16,2-1 128-16,3 1 0 0,2 1 0 0,1-1-128 15,3 1 128-15,9-3-128 0,-6 5 128 0,6-5-128 16,-4 5 128-16,4-5-160 0,0 0 160 0,0 0-160 16,0 0 0-16,0 0 0 0,0 0 0 0,14 7 0 15,-3-2 0-15,5 0 0 0,-1-1 0 0,6-1 0 16,1 3 160-16,5-4 0 0,3 0 0 0,2-2-128 16,2-1 128-16,5 0 0 0,-2 0 0 0,5 1 0 15,3-1 0-15,3 0 0 0,2 0 0 0,4 1 0 0,3 0 0 0,2-2 0 16,0 0 0-16,2 2-128 0,1 4 128 0,2-2 0 15,3-1 0-15,4-2 0 0,4-3 0 0,-1 2 0 16,-2 0 0-16,2 0 0 0,-2-3 0 0,7 1 0 16,2-1 0-16,2 0 0 0,-2 3 0 0,5-1 0 15,5-2 0-15,3 3 0 0,-1 0 0 0,4 1 0 16,3 0 0-16,-1-3 0 0,2 0 0 0,-1 2 0 16,6 2 0-16,-2 0 0 0,-2-2 0 0,-2 0 0 15,-5 1 0-15,4 0 0 0,4 0 0 0,-3 1 0 16,-2-1 0-16,-1 1 0 0,3 1 0 0,-1 0 0 15,-3 3 0-15,1-4 0 0,-2-3 0 0,2 2 0 16,2 0 0-16,-4 1 0 0,-1-2 0 0,3 0 0 0,-2-4 0 16,-1 4 0-16,-4 1 128 0,-1 0-128 0,4 0 128 0,-2 1-128 15,-2 0 0-15,-1 1 0 0,-4 1 0 16,1-2 128-16,1 0-128 0,-1 2 0 16,-5 0 0-16,3 2 0 0,-2-3 0 0,0 1 0 0,1 0 0 0,-2 0 128 15,-2 2-128-15,-1-2 0 0,-1 0 0 0,-1-1 0 16,-2 3 0-16,-6-1 0 0,0-3 0 0,-1 0 128 15,-4 0-128-15,1 0 0 0,3-2 0 0,-1 1 0 16,-2-1 0-16,-2 1 0 0,0-1 0 0,-1-1 0 16,-1 6 128-16,1-5-128 0,-3 0 128 0,2-2-128 15,-1 1 0-15,-3 0 128 0,-3 2-128 0,-2-3 0 16,1 0 0-16,-1 2 0 0,-2 0 0 0,0-1 128 16,2 2-128-16,-2-2 0 0,-2 0 0 0,-2 1 0 15,-2 0 0-15,-3 1 0 0,0 0 0 0,2 1 0 0,0 0 0 0,-3 0 0 16,-2 0 0-16,1-2 0 0,-2 1 0 0,0-2 0 15,-3 0 0-15,-1 1 0 0,-1 0 0 0,-1 0 128 16,-3 0-128-16,-1 1 0 0,-3-2 0 0,0 2 128 16,-1-2-128-16,-3 1 0 0,0 0 176 0,-1-1-48 15,-2 2 0-15,-1 0 0 0,-1-4 64 0,1 1 0 16,-4 2 0-16,-2 0 0 0,0 0 32 0,-8 2 16 16,9-4 0-16,0 1 0 0,-9 3-48 0,10 0-16 15,-10 0 0-15,6-2 0 0,-6 2 0 0,0 0 0 16,9-3 0-16,-9 3 0 0,0 0-176 0,4-6 160 15,-4 6-160-15,0 0 160 0,0 0-160 0,0 0 192 16,0 0-192-16,0 0 192 0,0 0-192 0,0 0 192 16,0 0-192-16,0 0 192 0,0 0-192 0,0 0 128 15,0 0-128-15,0 0 128 0,0 0-128 0,0 0 0 0,0 0 0 0,0 0 0 32,-11 2-1408-32,3-1-224 0,-3-1-32 0,-2 3-15840 0</inkml:trace>
  <inkml:trace contextRef="#ctx0" brushRef="#br0" timeOffset="121556.298">7952 17190 1839 0,'0'0'0'0,"0"0"160"0,5 5-160 0,0 3 0 0,2-2 0 0,1-1 0 16,-1 2 2432-16,3-2 464 0,1 0 96 0,5-2 16 15,3 0-1760-15,6-2-352 0,2-3-64 0,6-1 0 16,4-1-288-16,4 1-48 0,2 2-16 0,2-3 0 16,1-4-256-16,4 0-48 0,3-2-16 0,4 3 0 15,3-1-160-15,1 1 0 0,0 2 0 0,1 0 128 0,-5 0-416 16,3-2-96-16,21-5 0 15,-12 8-7232-15</inkml:trace>
  <inkml:trace contextRef="#ctx0" brushRef="#br0" timeOffset="122089.739">10577 17301 23439 0,'0'0'1024'0,"9"-4"240"0,2-2-1008 15,2 2-256-15,6-1 0 0,2 3 0 0,4 1 0 0,5-1-208 16,5-3 32-16,9 4 16 0,4-1 160 0,5 1 0 16,2-1 0-16,3 0 0 0,-2-2 0 0,5 0 0 15,2-2 0-15,3 3 0 0,1 2 0 0,-2 0 0 16,-4-2 0-16,-1 3 0 0,-1 0 0 0,-2-2 0 15,0-1 0-15,1 0 0 0,-4 0 0 0,-2 0 0 16,-3 1 0-16,-5 0 0 0,-7-2 0 0,1-2 0 16,-2 1 0-16,-1-2-6736 0,-3-2-1424 15</inkml:trace>
  <inkml:trace contextRef="#ctx0" brushRef="#br0" timeOffset="123671.945">16745 15499 11967 0,'0'0'1072'0,"0"0"-864"16,0 0-208-16,0 0 0 0,0 0 1120 0,0 0 176 16,0 0 48-16,0 0 0 0,0 0-832 0,0 0-176 15,0 0-16-15,0 0-16 0,-5-10-304 0,3 3 0 16,-2 0 0-16,4 7 0 0,0 0 0 0,-4-8-144 15,3 1 16-15,1 7 0 0,-4-8 128 0,4 8-192 16,0 0 192-16,-1-10-192 0,0-1 192 0,-3 1 128 16,2 1-128-16,0 0 176 0,-1 0 208 0,1-2 32 15,-1-3 16-15,-1 2 0 0,-2 3-48 0,3 0 0 16,2-2 0-16,-2-2 0 0,-1 1-80 0,2 1-32 0,1 1 0 16,0-1 0-16,-2-3-48 0,2 2-16 0,1 0 0 15,-1 0 0-15,-4-2 0 0,2 0 0 0,0 1 0 16,0 1 0-16,-2-1-64 0,0 0-16 0,1-1 0 0,-1 1 0 15,-1 0-128-15,1 1 0 0,-3 1 0 0,1 1 128 16,0 0-128-16,-1 1 0 0,0 1 0 0,0 0 0 16,2 1 0-16,-2 1 0 0,-1-2 0 0,2 4 0 15,-1 0 0-15,0 2 0 0,1-1 0 0,-2-1 0 16,0 4 0-16,1 2 0 0,-2 0 0 0,3-1 0 16,-4 0 0-16,1 3 0 0,0 3 0 0,-1 0 0 15,0-1 0-15,0 2 0 0,0 1 0 0,0 1 0 16,1-1 0-16,0 1 0 0,1-1 0 0,0 1 0 0,-2 4 0 15,3 0 0-15,0-2 0 0,-1 0 0 0,0 0 0 0,1 0 0 16,0 3 0-16,-2 1 0 0,3-1 0 0,-1 2 0 16,-1 0 0-16,1 1 0 0,3 1 128 0,-3-1 0 15,1 1 0-15,-2 1 0 0,3 2-128 0,-2-1 192 16,2-2-192-16,1 0 192 0,2-2-192 0,1 0 160 16,-1 2-160-16,2-1 160 0,0-2-160 0,3-1 0 15,2 1 0-15,-1 1 128 0,1 4-128 0,1-1 160 16,1-2-160-16,3 0 160 0,2 1-160 0,-3 1 128 15,1 0-128-15,0-4 128 0,0-3-128 0,4 1 0 16,-4 1 0-16,1-2 128 0,1-1-128 0,-1 2 0 16,2-1 0-16,-1 1 128 0,1-3-128 0,-1 1 0 15,2-1 144-15,0-1-144 0,2 0 192 0,1-1-48 0,-2 1 0 16,-1-3 0-16,1-3-16 0,-2 0 0 0,2-1 0 16,-2-3 0-16,-1-1 96 0,2-2 16 0,-1 1 0 15,1-3 0-15,0-1 112 0,2-2 32 0,-1-1 0 0,-1 2 0 16,2-6-96-16,-2 0-16 0,-2 0 0 0,1-1 0 15,-1-3-80-15,1 2-32 0,-3-1 0 0,1-1 0 16,-2-2-32-16,0 0 0 0,0 1 0 0,0-1 0 16,-1 1 32-16,0 0 0 0,-2-1 0 0,0-1 0 15,-2 2 80-15,-1-1 16 0,3-1 0 0,-3 0 0 16,-2 0-80-16,2 1-16 0,2 0 0 0,-2-1 0 16,-2-2-160-16,-2 2 128 0,-1-3-128 0,1 2 128 15,-1 2-128-15,-1 1 0 0,2 0 0 0,-6 0 128 16,0 0-128-16,-2 0 0 0,3 1 0 0,-2 1 0 15,1-1 0-15,-1 1 0 0,0 0 0 0,0 4 128 16,-1-1-128-16,0 1 0 0,0-2 0 0,-1 3 128 0,-1 1-128 0,1 2 0 16,-2-3 0-16,1 3 0 0,0 0 0 0,-1 3 0 15,-2 0 0-15,0 2 0 0,0-1 0 0,1 1-176 16,0 3 176-16,-1 3-128 0,-2-1 128 0,-1 2 0 16,0 2 0-16,1 1 0 0,1 1 0 0,-2 0-128 15,0-2 128-15,1 1-128 0,2 3 128 0,-2 1 0 16,-1 1 0-16,1 0 0 0,1 1 0 0,-2-1 0 15,-1 1 0-15,2 1 0 0,0 1 0 0,2 1 0 16,-2-2 0-16,2 2 0 0,-1 2 0 0,2-1 0 16,1-3 0-16,2 1 0 0,0 3 0 0,2 1-128 15,0-1 128-15,3 4 0 0,0 0 0 0,1 0 0 16,1 1 0-16,3 0-128 0,1 1 128 0,3-1-128 16,0-1 128-16,3 0-128 0,1 0 128 0,3-1 0 0,1-1 0 15,1 2-128-15,1-2-128 0,3 0-32 0,1-5 0 0,2 1-13792 16</inkml:trace>
  <inkml:trace contextRef="#ctx0" brushRef="#br0" timeOffset="131639.163">21639 7765 5519 0,'0'0'496'0,"0"0"-496"0,-7 3 0 0,7-3 0 16,-8 0 816-16,8 0 64 0,0 0 16 0,0 0 0 15,0 0-256-15,0 0-64 0,-5-4 0 0,5 4 0 16,0 0-336-16,0 0-80 0,0 0-16 0,0 0 0 16,0 0 16-16,0 0 0 0,10 9 0 0,-1-5 0 15,1-5 160-15,2 0 16 0,3 1 16 0,2 0 0 0,0 1 96 0,4 0 0 16,2-1 16-16,4 0 0 0,1-1-112 0,3 2-32 16,2 2 0-16,1 1 0 0,-1-2-128 0,-2 0-16 15,0 0-16-15,1 0 0 0,1-2-16 0,1 0 0 16,0-1 0-16,2 2 0 0,-3 3-144 0,2-3 128 15,-1-3-128-15,3 2 128 0,-3 3-128 0,0 0 0 16,-2-1 0-16,0 0 0 0,-2 0 0 0,1 0 0 16,1 0 0-16,1-1 128 0,2-1-128 0,-1 0 0 15,3-1 144-15,0 1-144 0,-2 2 272 0,4 2-16 16,-1-1 0-16,1 0 0 0,-2-1-96 0,0 1-32 16,-1-1 0-16,0-2 0 0,3-1-128 0,-2 2 128 15,-2 1-128-15,2 1 128 0,0 1-128 0,-3-2 0 0,-1-2 0 16,0 3 0-16,-1 2 0 0,-2 0 0 0,-1-2 0 0,0 0 0 15,0 1 192-15,0-2-64 0,2 0 0 0,-1 1 0 16,-3-2 0-16,3 1 0 0,1 1 0 0,0 0 0 16,-2-1 112-16,0 1 16 0,-2-3 0 0,2 2 0 15,-5 0-256-15,0 0 0 0,-1 1 0 0,1-1 0 16,-1-1 0-16,0 1 144 0,-1 0-144 0,1 1 128 16,-1-2-128-16,2 1 0 0,1 0 144 0,-2 1-144 15,-2 1 192-15,-1-1-16 0,0-1-16 0,-1 1 0 16,2 1 48-16,-4-2 16 0,-1-2 0 0,-1 2 0 15,-1 0-64-15,1 2-16 0,-2-2 0 0,-3-2 0 16,-3-3-16-16,1 1 0 0,0 4 0 0,1-1 0 0,-9-1-128 16,9-1 192-16,1-1-192 0,0 4 192 0,0 0-192 15,0-1 128-15,1-1-128 0,-2 1 128 0,2 0-128 0,0 0 0 16,-1 1 0-16,-1-1 0 0,0 1 0 16,-9-2 0-16,8 4 0 0,0-2 0 0,-8-2 0 0,0 0 0 15,0 0 0-15,0 0 0 0,6 3 0 0,-6-3 0 16,0 0 144-16,0 0-144 0,0 0 0 0,0 0 144 15,0 0-144-15,0 0 0 0,0 0 192 0,0 0-192 16,0 0 192-16,-8 4-192 0,-2-3 176 0,2-1-176 16,-1 0 160-16,0 1-160 0,1-1 128 0,-4 0-128 15,1-1 0-15,-2 0 144 0,2 1-144 0,-3 0 0 16,-1 2 0-16,-1-2 128 0,-2-2-128 0,-2 2 192 16,-3 0-192-16,0 0 192 0,1 0-192 0,-4 0 0 15,-3-2 0-15,-2 2 0 0,-2 0 0 0,0 0 0 0,-2-2 0 16,-2 1 0-16,2 0 0 0,-1-1 0 15,-2 0 0-15,-2-3 0 0,-4-1 0 0,-2 1 0 0,-3 3 0 0,-1 0 0 16,-2-1 0-16,0-3 0 0,5 0 0 0,-5-1 0 16,-1 4 0-16,3-3 0 0,-3 0 0 0,1 0 0 15,-2 0 0-15,2 3 0 0,0 0 0 0,5-1 128 16,1-3-128-16,-2 0 0 0,-4 0 0 0,2 1 0 16,-1 1 0-16,3-1 0 0,-3 2 0 0,4-1 0 15,2 3 0-15,2-1 0 0,-1-4 0 0,1 3 0 16,1 0 0-16,3 1 0 0,1-1 0 0,2 2 0 15,1-3 0-15,-1 4 0 0,5-1 0 0,2 2 0 16,1-3 0-16,2 2 0 0,2 0 0 0,1-1 0 16,2 0 0-16,-1-1 0 0,1-3 0 0,0 3 0 0,0 2 0 15,0-1 0-15,1 2 0 0,2-1 0 0,0-3 0 16,2 4 0-16,1 2 0 0,3-2 0 16,1-2 0-16,-1 0 0 0,3 0 0 0,1 1 0 0,0 1 0 15,8 0 0-15,-7-3 0 0,7 3 0 0,0 0 0 16,0 0 0-16,0 0 160 0,0 0-160 0,-6-1 176 0,6 1-176 15,0 0 160-15,0 0-160 0,0 0 0 0,0 0 0 16,0 0 0-16,0 0 0 0,0 0 0 0,0 0 128 16,11-2-128-16,-1 2 0 0,-10 0 0 0,11 0 0 15,0 2 0-15,1-1 0 0,1-2 0 0,3 2 0 16,2 1 0-16,3 0 0 0,4-1 0 0,3 0 144 16,-3-1-144-16,4 4 192 0,0 1-192 0,3-1-176 15,6-4 48-15,0 0 0 0,5-1 128 0,1 2 0 16,2 4 0-16,0-1 0 0,4 2 0 0,-2-1 0 15,0 0 0-15,-1 0 0 0,0 0 0 0,3 0 0 0,1-2 0 0,2 2 0 16,2 2 0-16,-2 0 0 0,-4-1 160 0,2-1-160 16,0 2 160-16,0-3-160 0,3-1 160 0,0 3-160 15,1-3 128-15,-4 4-128 0,-2-2 0 0,0 2 144 16,-2-1-144-16,2 0 128 0,0 1-128 0,3-1 128 16,3 2-128-16,-3 0 192 0,3-2-192 0,-5 3 192 15,-2-4-192-15,-2 2 0 0,-2 1 0 0,-3-4 128 16,-2-1-128-16,-1 0 0 0,1 2 144 0,-5 0-144 15,-5-1 0-15,1-1 144 0,-1-3-144 0,-1 1 0 16,-5 2 128-16,-2-3-128 0,-2-3 0 0,-2 2 0 16,-2 0 128-16,0 1-128 0,-3 0 144 0,-1 0-144 15,-2-2 256-15,-9 2-64 0,9-2 0 0,-9 2 0 16,0 0-64-16,9 2 0 0,-9-2-128 0,9 0 192 0,-9 0-192 16,0 0 128-16,0 0-128 0,0 0 0 0,0 0 128 15,0 0-128-15,0 0 0 0,0 0 144 0,0 0-144 0,0 0 0 16,0 0 144-16,0 0-144 0,0 0 0 0,0 0 144 15,0 0-144-15,0 0 0 0,0 0 0 0,0 0 0 16,-5 8 0-16,5-8 0 0,0 0 128 0,0 0-128 16,-4 8 0-16,4-8 0 0,-8 3 0 0,8-3 0 15,-9 1 0-15,9-1 0 16,-10 3-496-16,3-2-96 0,-3-2-32 0,3 1 0 16,-2 0-576-16,3-1-112 0,-3-6-32 0,2 3 0 0</inkml:trace>
  <inkml:trace contextRef="#ctx0" brushRef="#br0" timeOffset="133717.132">3027 11916 911 0,'0'0'0'0,"0"0"0"0,-5-8 0 0,1-2 0 0,-2 1 0 0,1 3 0 0,0 2 2640 0,-2 0 448 15,-1-2 96-15,0 2 16 0,1-2-2176 0,-1 1-416 16,0-1-96-16,-2 0 0 0,3-3-160 0,-3 2-32 16,0 2 0-16,1-1 0 0,0-1-64 0,1-1-32 15,1-1 0-15,0 2 0 0,1 3-224 0,0-4 0 16,2-3 0-16,-3 3 0 0,4 1 128 0,1-1 0 16,-1-1-128-16,3-2 192 0,1 2 32 0,1-2 0 15,-2 1 0-15,2 0 0 0,1 0-32 0,-1-1-16 16,2 4 0-16,-2 1 0 0,-2 6-16 0,6-7 0 15,-1-1 0-15,1 3 0 0,-6 5 80 0,9-6 16 0,0 1 0 16,1 2 0-16,-2-1-64 0,1 2 0 0,5 0 0 16,-3 1 0-16,0 0-16 0,3-2-16 0,4 2 0 0,4-2 0 15,0 2 64-15,5-1 16 0,5 0 0 0,2 0 0 16,3 2 96-16,2 0 32 0,2 0 0 16,-1 3 0-16,1-1-96 0,3 1-16 0,-1 0 0 0,3 1 0 15,5 0 128-15,-1 1 32 0,6 0 0 0,-2 2 0 16,2-1-112-16,-1 3-32 0,2 1 0 0,2 0 0 15,3 3-96-15,0-2-32 0,5 0 0 0,3 0 0 16,-5 3-144-16,-1405 0 0 0,2817-1 144 0,-1405 2-144 16,3 2 0-16,4-1 144 0,0-2-144 0,3 2 0 15,4 0 128-15,2 0-128 0,1-2 0 0,2-1 0 16,0 0 144-16,4 0-144 0,3-2 0 0,0-2 144 16,1-2-144-16,2 0 0 0,5-1 0 0,0 1 0 15,-1-4 0-15,0 0 128 0,0 0-128 0,-1-2 0 0,0-2 0 16,-3-2 0-16,4 0 0 0,-3 1 0 0,-4-2 0 0,-1 1 0 15,-4-1 0-15,5 1 0 0,-1-3 0 0,-2 4 0 16,-4-1 0-16,1 0 0 0,1 1 0 0,-2 2 0 16,-2-1 0-16,2 1 0 0,3 1 0 0,-2-1 0 15,0-1 0-15,0 1 0 0,-2 1 0 0,0-1 0 16,1-1 0-16,-3 0 0 0,-1 0 0 0,-1-1 0 16,-3 0 0-16,4-3 0 0,-4 1-176 0,-1-2-16 15,-4 2 0-15,-1-1 0 0,-3 0-32 0,-3-2-16 16,-6 1 0-16,-1-2 0 0,-6 0 240 0,-4 1 0 15,-4-2 0-15,-1 0 0 0,-3-2 0 0,-3 0 0 16,0 0 0-16,-3 1-144 0,-4 0 144 0,-1 0 0 16,0 0 0-16,-3 2 0 0,-4 2 192 0,-1 1-16 0,0-2-16 15,-1 0 0-15,-3 1-160 0,1 0 0 0,-2 2 0 16,0-2 0-16,-2 0 0 0,-1 1 0 0,-3 2 0 0,2-2 0 16,-3 0 0-16,0 0 0 0,-3-1 0 0,-1 2 0 15,-3 1 0-15,0-1 0 0,2-1 0 0,0 1 0 16,0 2 0-16,-2 0 0 0,0 1 0 0,0-1 0 15,0 0 0-15,-2-1 0 0,3 1 0 0,-9 2 0 16,7 0 0-16,-7 0 160 0,9-1-160 0,-9 1 160 16,10 2-160-16,-10-2 160 0,0 0-160 0,0 0 160 15,6 6-160-15,-6-6 192 0,5 5-192 0,-5-5 192 16,0 0 192-16,0 0 32 0,0 0 16 0,-14 2 0 16,-1 1-160-16,-3-3-16 0,-3 1-16 0,-1 0 0 15,-2 3-240-15,-4 0 0 0,-3-2 0 0,-3 1 0 0,-1-1 0 16,-5 3 0-16,-2-3 0 0,-5 1 0 0,-4 2 0 0,-2-1 0 15,1-2 0-15,-4-2 0 0,-2 0 0 0,0 0 0 16,1 0 0-16,-4 0 0 0,-7 1 0 0,-2-2 0 16,-3-2 0-16,-4-2 0 0,0 0 128 0,-5-3-128 15,-4 4 0-15,-3-3 0 0,-1-2 0 0,-6 2 128 16,-4 2-128-16,-3 1 0 0,2-2 0 0,-2 3 0 16,-6 0 0-16,1 3 0 0,1 3 0 0,3-2 0 15,1-1 0-15,1 2 0 0,1 1 0 0,3 0 0 16,3-1 128-16,-3 0-128 0,-5 1 0 0,3-1 0 15,2 0 0-15,0-1 0 0,-4 2 0 0,1 0 0 16,-2-2 0-16,-2 0 0 0,-3 2 0 0,2 0 0 0,-1 0 0 16,1-1 0-16,-2-1 0 0,-2 3 0 15,2 2 0-15,-1-1 0 0,1 0 0 0,-2 0 0 0,-1 5 0 0,3-1 0 16,3-3 0-16,0 2 0 0,-4-1 0 0,3 2 0 16,5-2-192-16,1 3 192 0,0-1-192 0,4 0 192 15,6 3-144-15,3 0 144 0,-3 0 0 0,6-1-144 16,4 0 144-16,6 0 0 0,6-2-144 0,3-1 144 15,1-4 0-15,4-1-144 0,2 2 144 0,6-2 0 16,6 1-128-16,2 1 128 0,0-3 0 0,3 3 0 16,6 0-384-16,0 0 16 0,1 2 16 0</inkml:trace>
  <inkml:trace contextRef="#ctx0" brushRef="#br0" timeOffset="139202.005">16712 15268 5519 0,'0'0'240'0,"0"0"64"0,2-9-304 0,1 1 0 0,4-1 0 0,-4 1 0 15,0 0 1904-15,1 3 320 0,0 0 64 0,-4 5 16 16,0 0-1712-16,3-8-336 0,0-1-64 0,-1 3 0 16,-2 6-192-16,0 0 160 0,0 0-160 0,0 0 160 15,0-6 80-15,0 6 16 0,-2-8 0 0,2 8 0 16,0 0 112-16,0 0 16 0,1-9 16 0,-1 4 0 16,0 5 16-16,0 0 0 0,0 0 0 0,-4-6 0 0,4 6 96 0,0 0 0 15,0 0 16-15,0 0 0 0,-6-10 64 0,1 3 16 16,5 7 0-16,-3-9 0 0,0 0-16 0,-3 1 0 15,3 3 0-15,-1-1 0 0,-2-1-208 0,3 0-32 16,1-1-16-16,2 8 0 0,-4-8-192 0,1 1-144 16,3 7 192-16,-9-8-192 0,3 1 144 0,-3-1-144 15,2 3 0-15,-2 1 144 0,2 1-144 0,-3-1 128 16,1-1-128-16,-1 3 128 0,-1 2-128 0,1 0 160 16,0-1-160-16,-1 1 160 0,-2 0-160 0,0 2 192 15,1 1-192-15,-1 0 192 0,-3 1-192 0,2-1 160 16,0 1-160-16,-1 1 160 0,1-1-160 0,0 2 192 15,-2-1-192-15,1 3 192 0,0 0-64 0,0-1-128 16,2 0 192-16,0 1-64 0,0-1-128 0,1 3 160 0,3 1-160 0,1 0 160 16,0 0-160-16,1 1 0 0,-1-1 0 0,0 4 0 15,3 0 0-15,-2 2 0 0,2 0 0 0,-1 1 0 16,2 0 0-16,-1 2 0 0,0 1 0 0,-2 0 0 16,0 0 0-16,0 1 0 0,3 0 0 0,-3-1 0 15,1-2 0-15,3-1 0 0,-3 3 0 0,1-1 0 16,1-1 0-16,3-3 128 0,0 0 0 0,-2 1 0 15,1 3 0-15,1-1-128 0,2-3 192 0,1 1-64 16,1-1-128-16,-1 1 192 0,0-1-192 0,2 0 192 16,1-4 0-16,-1 1 0 0,2-1 0 0,2 0 0 15,1-2 16-15,1-2 16 0,-1-2 0 0,1 2 0 16,0 1-64-16,1 0-16 0,1-2 0 0,-1 1 0 16,-2-3-144-16,-1 2 0 0,1-1 0 0,-1 1 0 15,2-1 0-15,0 0 128 0,0-1-128 0,0-1 0 0,-1 1 0 0,2-1 0 16,0-2 128-16,3 0-128 0,-2-1 0 0,0-1 128 15,-1 0-128-15,2-1 128 0,1-1-128 0,2-1 192 16,-2 0-192-16,1-4 192 0,1 1-192 0,-3-1 128 16,0-1-128-16,0-1 128 0,1 0-128 0,-1-2 0 15,1-2 144-15,-1 0-144 0,-4 1 128 0,2-1-128 16,2-2 128-16,-3-1-128 0,0-3 192 0,1 2-48 16,-2-1 0-16,1-1 0 0,0-2 0 0,-4 1 0 15,0-1 0-15,-1 1 0 0,0 0 32 0,0 0 0 16,1-1 0-16,-2 0 0 0,-2 1-176 0,1-1 0 15,1-1 0-15,-2 0 128 0,1 0-128 0,-1 1 0 16,-5 0 0-16,2 0 128 0,1 1-128 0,0-1 0 0,-1-1 0 16,-1 1 0-16,-1 2 0 0,-1 2 0 0,1-2 0 0,0 3 0 15,2 0 0-15,-3 2 0 0,1 0 128 0,-1 1-128 16,-2 1 0-16,0 2 0 0,1 2 0 0,1 0 0 16,-4-1 0-16,1 1 0 0,-1-1 0 0,0 2 128 15,-2-2-128-15,1 3 0 0,0-3 0 0,1 5 0 16,-1-1 0-16,-3 2 0 0,1 1 0 0,2-3 0 15,-2 1 0-15,1 1 0 0,1 0 0 0,-2 2 0 16,1 1-160-16,0 0 160 0,-2-2 0 0,0 4-144 16,0 2 144-16,0 0 0 0,-1-1 0 0,-3 3 0 15,2 2 0-15,0 0 0 0,0 2 0 0,-1 1-128 16,0-2 128-16,-2 3 0 0,1 2 0 0,0 2 0 16,2-4 0-16,3 2-192 0,3 2 192 0,0 0-192 15,-3 2 192-15,1-1 0 0,1-1 0 0,0 2 0 0,-1 3 0 0,0-1 0 16,0-1 0-16,3 2 0 0,1 1 0 15,1 0 0-15,-3-1 0 0,4 0 0 0,1-2 0 0,0 1-128 16,2 0 128-16,0 0 0 0,1 0 0 0,0-1 0 16,0 1 0-16,2-1 0 0,1 3 0 0,0-1 0 15,1-3 0-15,2 3 0 0,-1-1 0 0,2 1 0 16,0 0 0-16,1-2 0 0,0-5 0 0,2-1 0 16,1 0 0-16,-1 1 0 0,-6-1 0 0,6 0 0 15,0-2 0-15,4-2 0 0,3 2 128 0,0-2-128 16,0-2 128-16,0 0-128 0,0-3 0 0,-1 0 144 15,0 0-144-15,-1-2 0 0,-2-4 176 0,-2 0-176 16,-1 0 160-16,2-1-160 0,-2 0 144 0,1-2-144 0,0 0 128 16,0-3-128-16,0 0 128 0,0-2-128 0,2 1 128 0,1-1-128 15,-5-4 128-15,4-1-128 0,1 1 0 0,0 0 128 16,-1-2-128-16,3-1 0 0,-1 0 0 0,3 1 0 16,-1-1 0-16,-1 2 0 0,-5 0 0 0,0 0 0 15,1 1 0-15,0 0 0 0,0-2 0 0,-1 1 0 16,0 3 0-16,-2-1 0 0,-1 0 0 0,-2-1 0 15,1 0 0-15,-2-2 0 0,0 0 0 0,-2-1 0 16,-1 0 128-16,0-3-128 0,-2 0 0 0,-1-2 128 16,-1-1-128-16,1 0 0 0,0-1 0 0,0 0 0 15,0-3 0-15,-2 4 0 0,-3 2 0 0,0 1 0 16,0 1 0-16,-3 1 0 0,-2 0 0 0,0 3 0 16,1 4 0-16,1-2 0 0,2-1 0 0,-2 1 0 15,-3 2 0-15,1 4 0 0,-4-1 0 0,1 3 0 16,2 0 0-16,0 3-176 0,-1 1 176 0,2 2-128 0,-1 1-48 0,1 0 0 15,0-1 0-15,0 2 0 16,-5 3-368-16,3 4-80 0,1 0-16 0,0 1-9408 16,2 0-1872-16</inkml:trace>
  <inkml:trace contextRef="#ctx0" brushRef="#br0" timeOffset="142160.71">19524 16029 6447 0,'0'0'576'0,"0"0"-576"0,0 0 0 0,-7-2 0 15,-1 0 1584-15,1 0 208 0,7 2 32 0,0 0 16 16,-6-4-688-16,6 4-144 0,-8 0-32 0,8 0 0 15,0 0-464-15,0 0-80 0,0 0-32 0,0 0 0 16,0 0-400-16,0 0 128 0,0 0-128 0,0 0 0 16,8 8 272-16,1-2-16 0,-9-6-16 0,13 2 0 15,1 1 368-15,5 0 80 0,3 2 16 0,1-1 0 16,0 0-144-16,1 0-32 0,3 0 0 0,-1 0 0 16,3-4-320-16,-2 3-64 0,4-2-16 0,5 1 0 15,2 0 80-15,3 1 16 0,3 0 0 0,4-2 0 16,-2 1-16-16,1 2 0 0,1 2 0 0,1-3 0 15,1-3 48-15,4 3 16 0,-1-3 0 0,1 2 0 16,-1 0 32-16,2-2 0 0,-3-3 0 0,1 2 0 0,-3 2-128 16,2-1-32-16,0-4 0 0,-1 1 0 0,1 0-16 0,-1 2 0 15,-1 1 0-15,-4-1 0 0,-3-2-128 0,2 2 128 16,1 4-128-16,2-3 128 0,3-2 0 0,-4 1 0 16,-2 1 0-16,-2 0 0 0,1 0 0 0,-2 1 0 15,-4 2 0-15,-2-3 0 0,-1-3 64 0,-1 2 16 16,-2 1 0-16,-1 1 0 0,-1 1-16 0,-1-2-16 15,-1 0 0-15,-1 0 0 0,-5-2 768 0,-2 1 144 16,-4 1 48-16,-1 3 0 16,-2 0-1664-16,-2-1-336 0,-2-4-64 0,0 1-16 0,0 1 944 0,-9 0 128 15,8 0 48-15,-8 0 16 0,0 0-48 0,0 0 0 16,0 0 0-16,0 0 0 0,0 0 80 0,0 0 16 16,0 0 0-16,0 0 0 0,0 0 128 0,0 0 16 0,0 0 16 15,-8 0 0-15,-3 0-240 0,0 0-160 16,-2 0 192-16,0 0-192 0,-1 0 0 0,-3 0 0 0,-1 1 0 0,1 1 0 15,0 0 0-15,-2-1 0 0,0-3 0 0,-6 2 0 16,2 2 128-16,-3-1-128 0,-2-2 0 0,0 1 0 16,-2 4 0-16,-2-3 0 0,-2 0 0 0,-2-1 0 15,-5 0 0-15,-1 2 0 0,-1 1 0 0,-2 0 0 16,-3-3 0-16,0 0 0 0,0-2 0 0,-1 2 0 16,-4 2 0-16,-3 0 0 0,-5 1 0 0,1-1 0 15,-2-3-160-15,1 2 160 0,0 3-160 0,0-1 160 16,-2-1-128-16,-1-2 128 0,0-2 0 0,3 2-144 15,2 2 144-15,2 0-128 0,1-3 128 0,-1 4-128 16,0-1 128-16,-1 1 0 0,2 0 0 0,2-1 0 16,3-2 0-16,-1 1 0 0,3 1 0 0,-2-2 0 0,-2 0 0 15,0 0 0-15,3 1 0 0,-3 1 0 0,0-2 0 0,4 0 0 16,-2-2 0-16,5 2 0 0,0 0 0 0,3 2 0 16,-2-2 0-16,5 1 0 0,5-1 0 0,3 1 0 15,2 0 0-15,5-1 0 0,3-2 0 0,5 1 0 16,3 2 0-16,5 0 0 0,9-1 0 0,0 0 0 15,0 0-144-15,0 0 144 0,0 0-176 0,0 0 48 16,0 0 0-16,17 4 0 0,3-4 128 0,3 0-192 16,6 0 192-16,5-1-192 0,5-2 192 0,1 1 0 15,6 2 0-15,2-2 0 0,4 2 0 0,2-1 0 16,5-1 0-16,7 0-128 0,6 0 128 0,-1 1 0 16,-4 1 0-16,6 1 0 0,1 0 0 0,4 0 0 15,3-1 0-15,-2 1 128 0,1 0-128 0,-2-1 0 0,1 0 0 0,2 3 0 16,3-1 0-16,-2 0 128 0,-1-1-128 0,-1 1 0 15,0 1 0-15,-2-1 0 0,-2-1 0 0,-5 0 128 16,-5-1-128-16,-4 3 0 0,-1 2 0 0,-3-3 0 16,-2 0 0-16,-5 0 128 0,-6 0-128 0,-7 1 0 15,-3-3 0-15,-9 3 0 0,-4 1 0 0,-4 0 128 16,-3-2-128-16,-3 0 128 0,-6 1-128 0,-6-3 128 16,0 0 64-16,0 0 0 0,0 0 16 0,0 0 0 15,0 0 368-15,0 0 80 0,-11-1 16 0,0 0 0 16,-4 1-368-16,-5-1-80 0,-3 1-16 0,-3-2 0 15,-5 1-208-15,-1 0 0 0,-1 0 0 0,-4-1 0 16,-8-2 0-16,1 4 0 0,1 3 0 0,0-3 0 16,-1-2 128-16,1 1-128 0,-1 1 0 0,-2 0 0 15,-3 0 0-15,-2 2 0 0,-2 2 0 0,1-1 0 0,-3-1 0 0,-1 1 0 16,-1 1 0-16,-5-1 0 0,-3-3 0 0,-5 2 0 16,-1 1 0-16,-2 0 0 0,-2 1 0 0,-2 0 0 15,-3 0 0-15,2 0 0 0,0 1-128 0,2-1 128 16,3-2 0-16,6 1 0 0,1 2-144 0,7 0 144 15,0 2 0-15,11-2-144 0,3-1 144 0,8 0 0 16,7 1 0-16,3-3 0 0,5-2 0 0,6 2 0 16,4 0 0-16,4-1-128 0,8-1-64 0,0 0-16 15,0 0 0-15,0 0 0 16,16-4-224-16,6-2-32 0,5 0-16 0,10-2 0 0,7-2 256 0,9 1 48 16,6 2 16-16,5-1 0 0,4-1 160 0,10-1 0 0,5-3 0 15,6 4 0-15,6 4 0 0,3-2 0 0,1-3 128 0,4 5-128 16,3 3 0-16,-2-1 0 0,-1 1 0 0,1-1 0 15,3-2 0-15,-6 5 0 0,-8 5 128 0,-1-4-128 16,-4 0 0-16,1 2 0 0,-3 0 0 16,-7-1 0-16,-9 3 0 0,-2 0 0 0,-3 1 0 0,-5-1 0 15,-7-5 0-15,-7 2 128 0,-9 1-128 0,-6 0 0 16,-6 1 0-16,-9-1 144 0,-8-3-144 0,-8 0 0 16,0 0 128-16,0 0-128 0,0 0 0 0,-14-5 0 31,-7 2-832-31,-4 1-256 0,-6-1-64 0,-3-2-13568 0</inkml:trace>
  <inkml:trace contextRef="#ctx0" brushRef="#br0" timeOffset="143469.968">23118 15091 6447 0,'-3'-7'576'0,"2"2"-576"16,1 5 0-16,-1-7 0 0,1 7 3904 0,-2-6 688 15,-1 0 128-15,3 6 16 0,0 0-3280 0,0 0-672 16,0 0-128-16,0 0-16 0,-8 0-384 0,-1 0-64 15,1 4 0-15,-3 0-16 0,0 0 80 0,-2 4 0 16,-3 3 16-16,0 1 0 0,-2-1 160 0,-3 5 16 16,-1 0 16-16,-4 4 0 0,-4 0 0 0,-2 2 0 0,-6 2 0 15,-2-1 0-15,-1-1-32 0,-3 3-16 0,-2 1 0 16,2 0 0-16,3-4-48 0,-2 1-16 16,1 0 0-16,2-2 0 0,-3-2 32 0,5-2 16 0,3 0 0 0,3-2 0 15,2-2-144-15,6 1-16 0,1-3-16 0,5-3 0 16,3 2-80-16,4-1-16 0,3 0 0 0,3-2 0 15,5-7-128-15,0 0 128 0,0 0-128 0,6 5 128 16,6-1 112-16,4 2 16 0,0-4 0 0,4 0 0 16,2 2 80-16,4 0 32 0,3 2 0 0,3-2 0 15,1-2-144-15,0 1-32 0,-1 2 0 0,1 0 0 16,1 1-16-16,-1 0-16 0,1 1 0 0,2 1 0 16,3-2-160-16,-3 1 0 0,-3-2 0 0,-1 3 128 15,1 1-128-15,0-1 0 0,-4-3 0 0,-1 1 0 0,2-1 0 16,-3 3 0-16,-1 0 128 0,-3-3-128 0,1-1 0 0,-4 0 0 15,-3-1-160-15,1 0 160 16,-1 2-1744-16,-3-3-256 0,-3-2-48 0,-11 0-13632 16</inkml:trace>
  <inkml:trace contextRef="#ctx0" brushRef="#br0" timeOffset="144141.567">22376 15627 20271 0,'-8'-7'896'0,"8"7"192"0,0 0-880 0,0 0-208 0,-4-4 0 0,4 4 0 16,0 0-256-16,0 0-112 0,0 0-16 0,0 0 0 0,0 0 576 15,0 0 128-15,0 0 0 0,4-8 16 16,0 0 176-16,2 3 48 0,2 0 0 0,-1 3 0 0,3 0 112 15,1 1 32-15,1-3 0 0,4 0 0 0,1 2-112 16,3 0-16-16,0 0 0 0,5-2 0 0,2 1-144 0,5 1-48 16,4-1 0-16,1-1 0 0,2 1 80 0,-2 0 16 15,5-2 0-15,-4 1 0 0,1 3-96 0,1 0-32 16,0-4 0-16,3 1 0 0,2-1-32 0,-1 3 0 16,0-2 0-16,4-1 0 0,2 0-64 0,-3 1 0 15,-4 0-16-15,0-2 0 0,-1 0-80 0,2 0-16 16,-2 0 0-16,4 1 0 0,4 0 160 0,-2 1 16 15,-3-2 16-15,-3 3 0 0,-1 1-64 0,-4 2-16 16,-2-1 0-16,-3 0 0 0,-2-4-256 0,-1 2 0 0,2 0 0 16,-3-1 0-16,-1 3 0 0,0-2 0 0,0 0 160 0,-5 0-160 15,-3 2 208-15,2 0-32 0,-1-1-16 0,-3 1 0 16,-1 0 96-16,-3 1 32 0,-1 2 0 16,0-2 0-16,1-2-64 0,-1 0-16 0,-1 0 0 0,2 1 0 15,-3 0-80-15,1 0-128 0,0 0 176 0,-2 1-176 16,2 0 144-16,0-1-144 0,1-1 0 0,-2 1 144 15,0 1-144-15,-1 2 128 0,0 0-128 0,-1 0 128 16,0-1-128-16,2-1 0 0,-1 0 0 0,0 0 0 16,-9 0 128-16,0 0-128 0,8 0 0 0,-8 0 128 15,0 0-128-15,9 3 0 0,-9-3 0 0,0 0 128 16,9 2-128-16,-9-2 0 0,0 0 0 0,0 0 0 16,0 0 0-16,0 0-144 0,0 0 0 0,0 0-11456 15,0 0-2288-15</inkml:trace>
  <inkml:trace contextRef="#ctx0" brushRef="#br0" timeOffset="144815.88">23019 15068 18719 0,'0'0'832'0,"0"0"160"0,0 0-800 0,0 0-192 0,-3-8 0 0,3 8 0 15,0 0 368-15,0 0 16 0,0 0 16 0,-9 2 0 16,-1 1-176-16,1 2-32 0,-2 5-16 0,-1 0 0 0,-3-2 416 0,-2 3 96 15,1 5 16-15,-5 3 0 0,-4 1 64 0,-4 2 32 16,-4 0 0-16,-1 3 0 0,1 4-32 0,-5 0-16 16,-4 1 0-16,0-1 0 0,0-1-32 0,1 0 0 15,0-3 0-15,-1-2 0 0,0-4-16 0,1-2 0 16,3 1 0-16,0-2 0 0,1 0-272 0,2-4-64 16,3-3-16-16,4 1 0 0,6 1-96 0,5-1 0 15,3-2-16-15,3 0 0 0,2-2-112 0,3-1 0 16,6-5-128-16,0 0 192 0,0 0-64 0,0 0 0 15,8 9-128-15,0-3 192 0,3 1 32 0,4 0 0 16,5-1 0-16,3 1 0 0,0-1-64 0,2-1-16 16,2-1 0-16,4-2 0 0,4-2-16 0,-1 3 0 15,1 0 0-15,0 0 0 0,0-1-128 0,1 2 192 0,-2 1-192 0,1 2 192 16,0-1-192-16,-1-2 0 0,-2-1 0 0,0 1 128 16,0 1-128-16,-3 1 0 0,-3 1 0 0,-4-1 0 15,-1-1 0-15,-2-1 0 0,-3 2 0 0,-1-2 0 31,-4 0-336-31,0-1-112 0,-1 1 0 0,-1 0-16 16,-9-4-1440-16,0 0-272 0,0 0-64 0,0 0-7536 0,0 0-1488 0</inkml:trace>
  <inkml:trace contextRef="#ctx0" brushRef="#br0" timeOffset="145226.278">22402 15561 11055 0,'0'0'976'0,"-11"-1"-784"15,2 1-192-15,9 0 0 0,0 0 1328 0,0 0 208 16,0 0 64-16,0 0 0 0,0 0-672 0,0 0-128 15,0 0-32-15,0 0 0 0,0 0 160 0,11-3 32 16,1 0 0-16,4 1 0 0,1-1 144 0,4 0 48 16,2 2 0-16,6-1 0 0,4 1-304 0,4-2-48 15,5-2-16-15,7 2 0 0,6 2-80 0,-3-2-32 0,3-2 0 0,0 1 0 16,4-1-96-16,2 1 0 0,4 1-16 16,7-2 0-16,-2-2-80 0,2 0-16 0,-2-1 0 0,3 1 0 15,3-1-208-15,3 1-64 0,2 0 0 0,-4 0 0 16,-4 0-64-16,-1 1-128 0,4-2 176 0,-2 2-176 15,0 1 0-15,-5 3 0 0,-5-2 0 0,-2 1 0 16,1-1 0-16,-2 2 0 0,-2 1 0 0,-5 1 0 31,-5 2-464-31,-5-1 0 0,-9 0 0 0,-7 2-10208 0,-5-3-2032 0</inkml:trace>
  <inkml:trace contextRef="#ctx0" brushRef="#br0" timeOffset="150684.683">16204 17470 7311 0,'0'0'320'0,"0"0"64"0,0 0-384 0,-5 6 0 0,5-6 0 0,0 0 0 16,0 0 784-16,-8 4 80 0,8-4 16 0,0 0 0 15,0 0-112-15,0 0 0 0,0 0-16 0,0 0 0 16,0 0 112-16,0 0 32 0,0 0 0 0,0 0 0 15,0 0-256-15,13-3-32 0,-1-1-16 0,1-1 0 16,-2 1-144-16,2 0-48 0,-1 0 0 0,2 0 0 16,0-1-96-16,1 0-32 0,0-2 0 0,3 2 0 15,2 1-80-15,0 1-32 0,-1-1 0 0,-1 0 0 16,0 0-160-16,-1 0 160 0,0 0-160 0,-1 2 160 16,0 1-32-16,-3 1-128 0,-1-2 192 0,0 0-64 15,-3-1-128-15,0 2 192 0,-2-1-192 0,-7 2 192 0,0 0-192 16,9-2 0-16,-9 2 0 0,0 0 128 15,0 0-1536-15,0 0-320 0</inkml:trace>
  <inkml:trace contextRef="#ctx0" brushRef="#br0" timeOffset="151285.254">16375 17779 10127 0,'0'0'448'0,"0"0"96"0,0 0-544 0,0 0 0 15,0 0 0-15,0 0 0 0,0-7 2368 0,1-1 352 16,0-2 80-16,2 1 16 0,-3 9-1856 0,4-12-352 16,-2-2-80-16,0 1-16 0,1 0-64 0,-1-1-32 15,0-1 0-15,1 0 0 0,-3-1 16 0,2 3 0 16,1 2 0-16,-1 1 0 0,0 1-224 0,0 3-32 16,-1-2-16-16,-1 8 0 0,6-6-160 0,-6 6 0 15,4-5 0-15,-4 5 0 0,10-2 0 0,-10 2 0 16,8 5 0-16,1 0 0 0,-2 0 0 0,1 3 0 15,0 1 0-15,-1 1 0 0,-2 1 0 0,0-2 0 16,1 0 0-16,-2 2 0 0,1 4 0 0,-1-1 0 16,-1-1 0-16,0 0 0 0,-2 0 0 0,1 0 192 15,-1-2-192-15,1-2 192 0,-2-9-192 0,1 13 192 0,-1-2-192 16,2 0 192-16,0-3-192 0,-2-8 0 16,0 0 0-16,0 0 128 0,1 11-128 0,-1-11-192 0,0 0 32 0,0 0 16 31,5 9-1904-31,-5-9-384 0,9 7-80 0</inkml:trace>
  <inkml:trace contextRef="#ctx0" brushRef="#br0" timeOffset="151710.264">16510 17719 911 0,'0'0'0'0,"0"0"0"0,0 0 0 0,0 0 0 16,0 0 2256-16,0 0 368 0,0 0 80 0,0 0 16 15,0 0-1888-15,0 0-368 0,0 0-80 0,0 0 0 0,0 0 144 0,0 0 48 16,0 0 0-16,0 0 0 16,0 0 64-16,0 0 32 0,0 0 0 0,0 0 0 0,0 0-144 0,7 2-16 15,-7-2-16-15,6 8 0 0,-4-2 0 0,-2-6 0 16,1 8 0-16,-1 1 0 0,0 2 80 0,0-1 32 16,0-10 0-16,-1 12 0 0,1-2-96 0,1 2-32 15,1 0 0-15,1 0 0 0,-3-12-240 0,8 9-48 16,-1 0-16-16,1 0 0 0,0-2 80 0,2-1 0 15,3-2 16-15,-2 2 0 0,1 2 0 0,2 0 0 16,0-2 0-16,1-2 0 0,1 4 16 0,2-3 0 16,5 1 0-16,-5-2 0 0,-3-3-160 0,2 1-128 15,2 2 144-15,3-1-144 0,1 1 208 0,0 0-48 0,-1-3-16 0,-1 1 0 16,1 0-144-16,-2 3 160 0,-2-4-160 16,0 0 160-16,-2-2-160 0,1 0 0 0,-2 1 144 0,0-5-144 15,-2 0 128-15,0-1-128 0,0 2 128 0,0-2-128 16,1 1 0-16,-5-2 144 0,2-2-144 0,2 4 0 15,-5 3-192-15,1-2-160 0,0-2-32 0,-1 1 0 32,-8 5-2176-32,10-3-448 0</inkml:trace>
  <inkml:trace contextRef="#ctx0" brushRef="#br0" timeOffset="152240.91">18151 17611 13823 0,'3'-8'1216'0,"-3"-1"-960"16,-3 0-256-16,1 0 0 0,5 1 960 0,-2 1 128 15,-1-1 48-15,0 0 0 0,0 8-624 0,0-8-112 16,-1-1-16-16,1 9-16 0,-4-8 320 0,2 2 64 16,-2-1 16-16,0 1 0 0,4 6 48 0,-3-5 16 0,3 5 0 0,-3-7 0 15,-5 4-272-15,8 3-48 16,-4-6-16-16,-1 2 0 0,-3-1-80 0,1 3-16 0,-2 0 0 0,3 1 0 15,-3 1-144-15,2 0-48 0,-3-1 0 0,10 1 0 16,-9 3-208-16,2 2 128 0,-1 0-128 0,-1 3 0 16,-1 2 0-16,2 1 0 0,-3 0 0 0,1 3 0 15,1 4 128-15,1 0-128 0,0 2 0 0,1 1 0 16,-1 1 208-16,1 1-48 0,1 2-16 0,1 1 0 16,0-2 16-16,1-1 0 0,-1-1 0 0,0 2 0 15,1 3 48-15,1-4 16 0,1-4 0 0,1 2 0 16,-3 0-32-16,3 0 0 0,-1 0 0 0,1-3 0 15,1-1-192-15,0 0 144 0,-1-2-144 0,1-3 128 16,1-3-128-16,1 0 0 0,-1 0 0 0,-1-9 0 16,6 10-320-16,-6-10-160 0,0 0-32 0,0 0 0 15,0 0-2304-15,0 0-480 0,0 0-96 0,10-10 0 0</inkml:trace>
  <inkml:trace contextRef="#ctx0" brushRef="#br0" timeOffset="152454.545">17617 17900 30751 0,'0'0'1360'0,"0"0"288"0,0 0-1328 0,0 0-320 16,9-4 0-16,3 2 0 0,1 0 0 0,3 2-192 16,0 0 32-16,4 0 0 0,5 0 160 0,0-1 0 0,2-6-144 15,0 3 144-15,-1 1 0 0,-2-1 0 16,-1-2 128-16,-1 1-128 0,-1-1 0 0,-2 3 128 0,0 1-128 0,-2 0 0 15,-2 0 0-15,1-2 0 0,-1 1 0 0,-3 1 0 32,-1 0-2112-32,1-1-416 0</inkml:trace>
  <inkml:trace contextRef="#ctx0" brushRef="#br0" timeOffset="152950.781">18552 17800 18431 0,'0'0'1632'0,"0"0"-1312"0,0 0-320 0,0 0 0 15,0 0 1552-15,0 0 240 0,0 0 64 0,12 0 0 16,-2 1-1472-16,2-1-384 0,1-1 0 0,6 1 0 16,5-2 0-16,-1 1 0 0,3-3 0 0,0 1 0 15,0 2 0-15,1-1 0 0,-4 0 0 0,3-2 0 16,2 1 0-16,-1 2 0 0,-4 0 0 0,1 0 0 15,-8-1-176-15,2 1-144 0,-1 0-16 0,-2 1-16 16,-3 0-1904-16,-5 0-384 16</inkml:trace>
  <inkml:trace contextRef="#ctx0" brushRef="#br0" timeOffset="153175.185">18538 17921 17503 0,'0'0'1552'0,"0"0"-1232"16,9-2-320-16,2 0 0 0,2 0 960 0,0 0 128 15,0-1 16-15,6 2 16 0,7-1-928 0,1-1-192 16,0-1 0-16,2 0 0 0,-1 0 0 0,2-2 0 16,-5 0 0-16,3 1 176 0,-2 1 144 0,2-1 48 15,-5 1 0-15,1 1 0 0,0 2-368 0,-1-2 0 16,-3 0 0-16,-2 2-6784 15,-2-1-1360-15</inkml:trace>
  <inkml:trace contextRef="#ctx0" brushRef="#br0" timeOffset="153525.6">19026 17407 19343 0,'0'0'848'0,"0"0"192"0,0 0-832 0,-6-3-208 0,6 3 0 0,0 0 0 0,-9 4 1024 0,0 2 144 16,-1 3 48-16,1 2 0 0,2 2-960 0,-1 5-256 15,-2-1 0-15,0 5 0 0,-1 3 560 0,1 3 16 16,0 3 16-16,1 3 0 0,-3-1 240 0,1 0 64 15,1-1 0-15,-3 3 0 0,0 2-32 0,0-1 0 16,0-2 0-16,-2-1 0 0,1 1-400 0,1-1-80 16,-1-3 0-16,-1-2-16 0,2-3-112 0,1-3-32 15,0-3 0-15,2-1 0 0,1-3-96 0,3-1-128 16,1-6 176-16,4 1-176 16,2-1-816-16,-1-8-272 0,0 0-48 0</inkml:trace>
  <inkml:trace contextRef="#ctx0" brushRef="#br0" timeOffset="154018.987">19952 17731 15663 0,'0'0'1392'0,"0"0"-1120"0,5-8-272 0,-3 2 0 0,-2 6 1008 0,3-9 144 0,-4 1 16 0,-2 1 16 0,-3 1-272 0,-1 2-48 16,-1 1-16-16,-2 0 0 0,-2 0 224 0,1 1 32 15,2 1 16-15,-3 1 0 0,0 1-224 0,0 1-64 16,1-1 0-16,-2 4 0 0,-3 1-256 0,2 2-48 15,-1 0-16-15,-1 3 0 0,0 0-224 0,-1 2-48 16,2 2-16-16,-5 3 0 0,0 0 48 0,1 2 16 16,1 1 0-16,2-1 0 15,1 0-880-15,0-1-176 0,-2-1-48 0,4 1 0 0,5 2 1520 0,3-2 288 16,0-2 64-16,4-2 16 0,3-3-864 0,3-1-208 16,6 1 0-16,2-4 0 0,2-2 0 0,4-3 144 15,5-2-144-15,3-1 128 0,-1-1-128 0,3-3 128 16,-4-6-128-16,4-2 128 0,-1-1-128 0,3-3 0 15,1-4 0-15,-1-1-176 0,-2 6 176 0,2-3-128 0,1 0 128 0,-3-2-128 16,-4 0 304-16,-3 1 64 0,-4 3 16 16,-5-1 0-16,-5 0 480 0,-3-1 96 0,-5 2 32 0,-2 0 0 15,-6 3-32-15,-3 0 0 0,-4-2 0 16,-4 6 0-16,-3 1-528 0,0 1-112 0,0 0-32 0,0 0 0 31,0 1-1376-31,1 3-288 0,2 1-48 0</inkml:trace>
  <inkml:trace contextRef="#ctx0" brushRef="#br0" timeOffset="169372.682">16982 17883 10079 0,'0'0'448'0,"0"0"80"0,0 0-528 0,0 0 0 0,0 0 0 0,0 0 0 16,-5 9 688-16,5-9 16 0,-2 7 16 0,2-7 0 16,-5 8-80-16,0-1-32 0,1-2 0 0,4-5 0 0,0 0-96 0,-5 6-32 15,5-6 0-15,-9 3 0 0,9-3 112 0,0 0 32 16,0 0 0-16,-5 0 0 0,5 0 16 0,0 0 0 16,-8-3 0-16,8 3 0 0,-4-8 272 0,1 1 64 15,3 7 16-15,0 0 0 0,0-12-288 0,1 1-48 16,2 1-16-16,0-1 0 0,0 1-432 0,2 1-80 15,-2-2-128-15,2-2 176 0,2 0-176 0,-3 1 128 16,2-1-128-16,1 0 128 0,-1-2-128 0,2 1 0 16,-3 1 144-16,3-1-144 0,-2-1 0 0,0 1 128 15,1 0-128-15,-1-1 0 0,2 0 0 0,0 2 0 16,-1-1 0-16,-1 0 0 0,1 1 0 0,1 1 0 16,2 0 0-16,0 2 0 0,-2 0 0 0,0 2 0 15,-2 0 0-15,2-1 0 0,0 2 0 0,0 3 0 0,0-1 0 0,1 2 0 16,-3-2 0-16,-6 5 0 0,7-5 0 0,-7 5 0 15,0 0 0-15,7-5 0 0,-6-1 0 16,-1 6 0-16,0 0 0 0,0 0 0 0,0 0 0 0,0 0 0 16,6-4 0-16,-6 4 0 0,0 0 0 0,0 0 0 15,0 0-160-15,0 0 160 0,0 0-192 0,0 0 192 32,0 0-1968-32,0 0-272 0,0 0-64 0</inkml:trace>
  <inkml:trace contextRef="#ctx0" brushRef="#br0" timeOffset="169821.57">16932 17548 1839 0,'0'0'160'0,"0"0"-160"15,0 0 0-15,0 0 0 0,0 0 2832 0,9-5 544 16,-4-1 96-16,1 0 32 0,-6 6-2544 0,8-5-496 16,3 1-96-16,-3 0-32 0,0-2 32 0,-2-2 0 15,4 1 0-15,-1-2 0 0,1-1 144 0,1 0 48 0,-1 0 0 0,2 0 0 16,1 2 48-16,3-1 16 0,-1 1 0 0,0 0 0 15,1 2-224-15,-1-1-32 0,-1 1-16 16,1 0 0-16,-2 1-192 0,-3 0-32 0,0 2-128 0,-1 0 192 16,-2-1-192-16,-7 4 0 0,0 0 0 0,0 0 0 15,10 2 0-15,-10-2 192 0,6 7-48 0,-6-7-16 16,3 12 0-16,0 1 0 0,1 3 0 0,-3-1 0 16,-1-2 0-16,0 1 0 0,-4-2 0 0,2 2 0 15,0 1 80-15,-1 1 16 0,-1-3 0 0,3 2 0 16,1 1 16-16,-1-3 0 0,-3 0 0 0,0-2 0 15,1 0-112-15,1-1-128 0,1-1 176 0,1 0-7904 16,1 1-1568-16</inkml:trace>
  <inkml:trace contextRef="#ctx0" brushRef="#br0" timeOffset="171208.201">17339 17332 6447 0,'0'0'576'0,"0"0"-576"15,0 0 0-15,0 0 0 0,0 0 1584 0,7-6 208 16,-7 6 32-16,7-4 16 0,-7 4-1072 0,0 0-224 15,8-5-32-15,-8 5-16 0,0 0-336 0,0 0-160 16,0 0 160-16,0 0-160 0,0 0 512 0,0 0 0 16,0 0 0-16,0 0 0 0,0 0-208 0,-6 4-48 15,-1 0 0-15,-2 2 0 0,-2-1 0 0,0-2 0 16,0 3 0-16,1 1 0 0,-4 0 64 0,-2 1 0 16,-1 0 0-16,-4 0 0 0,1 1-80 0,1 0-16 15,-4 2 0-15,1 0 0 0,-1 0-16 0,-1-2 0 16,-2 0 0-16,0-1 0 0,0 1 64 0,-2 0 16 0,-3-1 0 15,-1-3 0-15,-2 0-32 0,-3 0-16 0,1 3 0 0,0-3 0 16,-2 0 32-16,2-1 16 0,4 2 0 0,0-3 0 16,0-1-48-16,2-1-16 15,5-1 0-15,2 0 0 0,-1 0 32 0,2 0 0 0,-3-2 0 0,6 0 0 16,-2 0-128-16,1 1-128 0,1 1 176 0,3-2-176 16,0 1 128-16,3 0-128 0,2 0 0 0,2 0 0 15,1-1 0-15,1 2 0 0,0-2 128 0,7 2-128 16,0 0 0-16,-6 2 0 0,6-2 0 0,-5 0 0 15,5 0 176-15,0 0-176 0,0 0 160 0,0 0-160 16,0 0 160-16,0 0-160 0,0 0 160 0,0 0-160 16,0 0 256-16,0 0-64 0,0 0 0 0,0 0 0 15,0 0-192-15,0 0 0 0,0 0-144 0,0 0 144 16,0 0 0-16,0 0 0 0,0 0-128 0,0 0 128 16,0 0 0-16,0 0 0 0,0 0 0 0,0 0-144 0,0 0 144 0,0 0 0 15,0 0 0-15,0 0 0 0,0 0 0 0,0 0 0 16,0 0 0-16,0 0 0 0,0 0 0 0,0 0 0 15,0 0 0-15,0 0 0 0,0 0 0 0,0 0 0 16,0 0 0-16,0 0 128 0,-7 0-128 0,7 0 0 16,0 0 0-16,0 0 128 0,0 0-128 0,0 0 0 15,0 0 0-15,0 0 0 0,0 0 0 0,0 0 128 16,0 0-128-16,0 0 0 0,0 0 0 0,0 0 0 16,0 0 0-16,0 0 0 0,0 0-144 0,0 0 0 15,0 0 0-15,0 0 0 0,0 0-80 0,0 0-16 16,0 0 0-16,0 0 0 15,0 0-528-15,0 0-128 0,0 0 0 0,0 0-16 16,0 0-16-16,0 0 0 0,0 0 0 0,0 0 0 16,0 0 144-16,0 0 16 0,0 0 16 0,0 0-7360 0</inkml:trace>
  <inkml:trace contextRef="#ctx0" brushRef="#br0" timeOffset="172429.832">16221 17534 9839 0,'0'0'432'0,"0"0"96"16,0 0-528-16,0 0 0 0,0 0 0 0,0 0 0 15,0 0 912-15,0 0 80 0,-5 5 16 0,5-5 0 16,0 0-560-16,0 0-96 0,0 0-32 0,0 0 0 0,0 0-32 0,0 0-16 16,0 0 0-16,0 0 0 0,0 0 256 0,0 0 48 15,0 0 16-15,0 0 0 0,-4 0 208 0,4 0 32 16,0 0 16-16,0 0 0 0,-5-5-224 0,5 5-48 15,0 0-16-15,-3-4 0 0,3 4-176 0,-5-4-48 16,3 0 0-16,2 4 0 0,-4-5-80 0,-1 0-32 16,0 1 0-16,-1-2 0 0,2-1 0 0,0-1 0 15,-1 0 0-15,2 2 0 0,-1-2 96 0,1-1 32 16,0 0 0-16,-3 0 0 0,1 1-128 0,1-2-32 16,-3-2 0-16,1 0 0 0,0-1-32 0,-1 0-16 15,-1-1 0-15,0-1 0 0,-2-2-144 0,1 1 160 16,0 0-160-16,0 1 160 0,-3-6-160 0,3 0 0 15,2 0 144-15,-3 0-144 0,0 0 0 0,1-1 144 16,0-4-144-16,0 1 0 0,0-1 144 0,1 2-144 16,-1 0 0-16,2 1 144 0,-2 0-144 0,0 3 0 0,0-1 0 15,0 1 0-15,1 1 0 0,0 1 0 0,0-2 0 0,1 2 0 16,2 3 0-16,0 0 0 0,-2-3 0 0,1 4 0 16,1 0 0-16,1 3 0 0,1 0 0 0,0 2 0 15,1-2 0-15,-2 2 0 0,4 9 0 0,-1-8 0 16,0-2 0-16,2 1 0 0,4 2 0 0,-5 7 0 15,0 0 0-15,5-9 0 0,5-2 0 0,-4 2 0 16,-3 1 0-16,5 3 0 0,4 0 0 0,1 0 0 16,2-4 0-16,3 3 0 0,2 0 0 0,2 1 0 15,3-1 0-15,0 2 128 0,1-4-128 0,1 1 0 16,2 2 0-16,1-2 0 0,2 0 0 0,4-1 0 16,1 0 0-16,4-1 0 0,2 1 128 0,2-1-128 0,1 0 0 0,0-1 0 15,1 0 0-15,1-1 128 0,0-1-128 0,5 1 0 16,2 0 0-16,2 2 0 0,-3 2 0 15,1-2 128-15,-2-1-128 0,1 1 0 0,-3-1 0 0,2 1 0 16,0 2 0-16,1 0 0 0,1-2 0 0,-3 3 0 16,-4 0 128-16,-1 0-128 0,-4-2 0 0,-1-1 0 15,-1-1 0-15,-2 2 0 0,0 0 0 0,1-1 0 16,2 1 0-16,1 2 0 0,-3 1 0 0,-1 1 0 16,-3-3 0-16,-1 1 0 0,-3-1 0 0,-2 1 0 15,0 2 0-15,-1-1 0 0,-3-2 0 0,-1 0-144 16,0 1 144-16,-2-1-160 0,-1-1 160 0,-1 4-128 15,-4-1 128-15,2 1-128 0,-4 1 128 0,1 0 0 16,-3 0 0-16,-2 2-128 0,-11 1 128 0,9-2 0 0,-3-2 0 0,2-1 0 16,-8 5 0-16,4-4 0 0,-4 4 0 0,0 0 0 15,0 0 0-15,7-4 0 0,-7 4 0 0,0 0 0 16,0 0 0-16,0 0 0 0,0 0 0 0,0 0 0 16,0 0 0-16,0 0 0 0,0 0 0 0,0 0 0 15,0 0-144-15,0 0 144 0,8 3-160 0,-2 3 160 16,2 3-144-16,0 1 144 15,1 1-128-15,-1 5 128 0,3 3 0 0,0 3 0 0,1 0 0 0,-1 3 0 16,0-3 0-16,2 3 0 0,-1 6 0 0,0-2 0 16,3-1 0-16,1 2-128 0,-1 1 128 0,0 5 0 15,2 0-128-15,-1-2 128 0,3-2-128 0,-2 1 128 16,-1 3 0-16,-2-4-160 0,0 2 160 0,-2-6 0 16,0 0-144-16,-2-1 144 0,-3-1 0 0,2-3-144 0,2-2 144 15,-2-4-160-15,-1-2 160 0,-3-2-160 0,2 3 160 0,2-4 0 16,2-5 0-16,-4 3 0 15,1 2 0-15,-1 1 0 0,-2-1 0 0,1-1 0 0,-2-3 0 0,0 1 0 16,1-2 0-16,-5-7 0 0,2 6 0 0,-2-6 0 16,0 0 0-16,0 0 0 0,0 0 0 0,0 0 144 15,0 0-144-15,-3 7 0 0,3-7 128 0,-9 6-128 16,2-1 0-16,-3-1 0 0,2 1 0 0,-2-1 0 16,-1 0 128-16,0-1-128 0,-1-1 0 0,-2 2 0 15,1 1 0-15,-2 0 0 0,-3 2 128 0,-5 1-128 16,0 0 0-16,-5 1 0 0,1 1 144 0,-2 0-144 15,0-1 0-15,-3 0 144 0,-1-1-144 0,-6 2 192 16,-3-2-192-16,-5 2 192 0,-3 0 32 0,-5 1 16 16,-3-1 0-16,0 3 0 0,-2-2 32 0,-4 3 16 0,-8 2 0 15,-3-1 0-15,-5-1-128 0,0 1-32 0,2-1 0 0,-1 4 0 16,-7-2-128-16,3 1 160 0,4-3-160 0,3-1 160 16,8 0-160-16,4-2 0 0,5-3 0 0,6 1 128 15,7-2-128-15,7 1 0 0,7-2 0 0,6-3 128 31,4-2-1216-31,5 0-256 0</inkml:trace>
  <inkml:trace contextRef="#ctx0" brushRef="#br0" timeOffset="174755.343">22566 15341 7359 0,'0'0'656'15,"0"0"-528"-15,0 0-128 0,-5 10 0 0,-3-2 1328 0,0-1 224 16,3 0 48-16,-3 0 16 0,1 3-416 0,-3 0-96 16,-1-1-16-16,3 0 0 0,-3 1-176 0,0 0-32 15,0-2-16-15,-3 2 0 0,0-1-176 0,0 0-48 16,-3 0 0-16,3-1 0 0,0 0 144 0,2-1 32 16,1-1 0-16,1 0 0 0,0-2 0 0,1 1 0 15,-2-2 0-15,4 0 0 0,7-3-240 0,0 0-32 16,0 0-16-16,0 0 0 0,0 0 96 0,0 0 16 15,0 0 0-15,7-4 0 0,2-3 64 0,4-3 0 16,5-2 16-16,3-2 0 0,1-1-224 0,1-2-48 16,2-3-16-16,2-1 0 0,2-1-160 0,2-2-16 15,0-4-16-15,3 0 0 0,1 1-64 0,1-1-16 16,-2 1 0-16,4 0 0 0,1 2-32 0,-1 0 0 0,-3 0 0 0,-3 2 0 16,-4 2-128-16,-3 3 192 0,-3 1-192 0,-4 2 192 15,-1-1-192-15,-3 3 0 0,-1 2 0 0,-2 2 128 16,-4-2-128-16,0 4 0 0,-3 2 0 0,-4 5 128 15,0 0-128-15,0 0 0 0,0 0 0 0,0 0 0 16,0 0 0-16,0 13 0 0,-1 0 0 0,-1 0 0 16,-2-4 0-16,0 3 0 0,-2 3 0 0,1 0 0 15,-1 1 0-15,-1-1 0 0,-1 1 0 0,1 1 0 16,2 5 0-16,2 0 0 0,-4-1 0 0,3 2 0 16,-1 1 0-16,0 4 0 0,0 1 0 0,0 2 0 15,-4 1 0-15,4 1 0 0,2 1 0 0,-2 1 0 16,0-1 0-16,2-1 0 0,2 0 0 0,-1 0 0 15,-1 4 0-15,1-1 0 0,2 1 0 0,0-2 0 0,-1-5 0 16,1 3 0-16,0 1 0 0,0-4 0 0,1-2 0 16,1-5 0-16,-2 0 0 0,1-3 0 0,2-2 0 0,-2-3 0 15,0-2 0-15,0-1 0 0,1-1 0 0,1-3 0 16,-3-8 0-16,0 0 0 0,0 0 144 0,0 0-144 16,0 0 160-16,0 0-160 0,0 0 384 0,0 0 0 15,0 0-16-15,0 0 0 0,-1-13 96 0,-1-2 32 16,2 1 0-16,-1 0 0 0,-1-2-304 0,1 0-64 15,-3-5-128-15,0 0 192 0,1-1-192 0,0 1 0 16,-1 1 128-16,-1 1-128 0,-1-1 0 0,2 3 0 16,-5 3 0-16,0 2 0 0,1-1 0 0,-4 1 0 15,-4 1 0-15,0 0-160 0,-3 1 160 0,-3 1 0 16,-3 1-144-16,0 1 144 0,3 0-144 0,-2 3 144 16,-1 1-192-16,-1 1 192 0,0-1-176 0,3-3 176 0,2 4-160 0,1 1 160 15,3 1 0-15,1-1 0 0,1-1 0 0,3 1 0 16,3 0 0-16,-1-1 0 0,1-2-128 0,4 0 128 15,5 4 0-15,0 0 0 0,0 0 0 0,-3-9 0 16,3-2 0-16,3-1 0 0,2-1 0 0,4-1 0 16,2 0 0-16,5-4 0 0,-1-1 0 0,4-3 0 15,3 2 0-15,2-5 0 0,2-8-128 0,0 0 128 16,0-3 0-16,5 2 0 0,2-2 0 0,1 2 0 16,-1-1 0-16,-2 4 0 0,-2 6 0 0,-3 3 0 15,-4 3 0-15,-1 5 0 0,-6 1 0 0,-4 5-144 16,-2 2 144-16,-9 6 0 0,0 0 0 0,0 0-128 15,0 0 128-15,0 0-208 0,-9 12 80 0,-2 4 128 0,-4 1-192 0,-7 3 192 16,-3 1-160-16,-2 5 160 16,-4 5-128-16,-2 0 128 0,0-4 0 0,-5 6-144 0,-1 5 144 0,1-2 0 15,-1-1 0-15,4-5 0 0,1-5 0 0,4-3 0 16,4-3 0-16,0-4 0 0,7-4 0 0,3-2 144 16,5-2-16-16,6-3-128 0,5-4 304 0,0 0-48 15,1-6-16-15,7-3 0 0,4-2-16 0,4-2 0 16,3-3 0-16,4 0 0 0,1-3-224 0,3-1 0 15,1-2 128-15,3-1-128 0,1-1 0 0,0 2 0 16,-3 1 0-16,0 5 0 0,1 5 0 0,-6 2 0 16,-2 0 0-16,-3 5 0 0,-4 2 0 0,-3 5 0 15,-12-3-128-15,5 13 128 0,-3 7-176 0,-3 4 32 16,-5 6 0-16,-4 0 0 0,-4 1 144 0,-3 3 0 0,0 3-144 0,-2-1 144 16,-2 2 0-16,1-2 0 0,1-5 0 0,2-3 0 15,6-5 0-15,5-6 0 0,0-2 0 0,5-4 0 16,1-11 0-16,4 9 0 0,3-4 0 0,2-3 0 15,3-3 0-15,-1-3 208 0,0-5-16 16,3 0-16-16,5-1 64 0,1-1 16 0,-2-6 0 0,3 0 0 16,-1 2-256-16,0 0 128 0,-1 0-128 0,-3 3 0 15,-3 1 0-15,-1 2 0 0,0 3 0 0,1 1 0 32,-8 1-1088-32,-5 4-256 0,0 0-48 0,0 0-16672 0</inkml:trace>
  <inkml:trace contextRef="#ctx0" brushRef="#br1" timeOffset="184478.085">24686 14383 8287 0,'0'0'736'0,"0"0"-592"0,0 0-144 0,0 0 0 0,7-4 1744 16,-7 4 320-16,0 0 64 0,9-2 16 16,1-1-1648-16,-10 3-336 0,0 0-160 0,11 2 160 0,-11-2-16 0,8 1 0 15,-8-1 0-15,8-1 0 0,-8 1 288 0,0 0 48 16,8-2 16-16,-8 2 0 0,0 0 32 0,0 0 16 16,0 0 0-16,0 0 0 0,0 0 0 0,0 0 0 15,0 0 0-15,0 0 0 0,0 0-128 0,0 0-32 16,0 0 0-16,-10-1 0 0,-3 1-176 0,-1 1-32 15,-3 1-16-15,1 0 0 0,-6-1 48 0,-2 3 16 16,-4-1 0-16,1-1 0 0,-1-3 160 0,-3 0 16 16,-2 0 16-16,-1 1 0 0,-1 2 32 0,-1-1 0 15,-3-3 0-15,-2 0 0 0,-5 4-64 0,-2 0 0 16,-3 0 0-16,-2-2 0 0,-5-2-160 0,1 2-32 16,0 2-16-16,-1-3 0 0,-7-3-32 0,0 1 0 15,-1 0 0-15,1 1 0 0,-3 1 16 0,1-1 0 16,2-1 0-16,-3 1 0 0,-4 2-16 0,-1 2 0 0,-2 1 0 0,1-1 0 15,2-2-16-15,-2 2 0 0,-5 2 0 0,1-1 0 16,0-1 32-16,1 0 0 0,1-2 0 0,0 1 0 16,-1 3-16-16,0-1 0 0,0-1 0 0,4-1 0 15,1 3-144-15,-1-2 160 0,-2 0-160 0,0 0 160 16,0 0-160-16,3-4 0 0,-1-1 0 0,1 0 0 16,1-1 0-16,-1-1 128 0,2-2-128 0,0 2 0 15,3 1 0-15,-3 3 0 0,0-1 128 0,-2-1-128 16,-1-1 0-16,0 2 0 0,-2-1 0 0,2 3 0 15,-3 0 160-15,2 0-160 0,1 0 192 0,1 2-192 16,0 0 192-16,0 1-192 0,-5-2 192 0,0 1-192 16,2 1 160-16,2-1-160 0,4 2 128 0,-4-2-128 0,2 0 0 0,-1 1 128 15,1 2-128-15,1-3 0 0,-2-4 0 16,1 2 0-16,2 0 128 0,-2 0-128 0,-2 0 144 16,-1 0 0-16,3 0 0 0,0 0 0 0,2 3 64 0,0-2 16 15,0 0 0-15,0 1 0 0,1 2-32 0,3-1-16 16,1 0 0-16,1 1 0 0,-2-1-48 0,1 1-128 15,-2 3 192-15,3 2-64 0,2 0-128 0,0-2 160 16,2 0-160-16,-3 1 160 0,-4 0-160 0,2 1 0 16,2-2 0-16,0 2 128 0,0 2-128 0,0-2 0 15,-3 1 0-15,-1-1 0 0,-5-1 0 0,2 1 0 16,0 1 0-16,2-2 0 0,3-1 0 0,0 0 0 16,-4 0 0-16,4 1 0 0,1-3 0 0,4 3 0 15,4-2 0-15,0-1 0 0,3 0 0 0,0 0 128 0,-5 1-128 0,4-2 0 16,2 0 192-16,0 2-64 0,1-2 0 0,2 1 0 15,3-1 0-15,2-1 0 0,-3 0 0 0,0-1 0 16,-1 1 0-16,2 1 0 0,0 0 0 0,3-1 0 16,0 0-128-16,5 1 0 0,1 0-192 0,1-3 192 15,3-2 0-15,3 1 0 0,0 0 0 0,1 0 0 16,3 0 0-16,2 0 0 0,1 0 128 0,2-2-128 16,2 4 160-16,2-1-160 0,2-1 192 0,2 0-192 15,4 0 176-15,-1 0-176 0,4 0 160 0,5 0-160 16,0 0 192-16,-8 0-48 0,8 0-16 0,0 0 0 15,0 0-128-15,0 0 0 0,0 0 0 0,0 0 128 16,0 0-128-16,0 0 0 0,0 0 0 0,0 0 0 16,0 0 0-16,1 11 0 0,0 1-128 0,1 0 128 15,1-2 0-15,-1 3 0 0,2 6-144 0,2 0 144 0,-1 0 0 16,1 3 0-16,-3 6 0 0,4 3 0 0,-1 2 0 0,3 2 0 16,-3 1 0-16,-2 2 0 0,-3 1 0 0,-1 2 0 15,3 1 0-15,-2 0 0 0,-2-2 0 0,0 0 0 16,-2-3 0-16,1 1 0 0,1 0 0 0,-2-2 0 15,-1-5 0-15,0 1 0 0,1-1 0 0,1-1 0 16,-1-2 0-16,0 1 0 0,0-1 0 0,-2 0 0 16,-2 2 0-16,5-3 0 0,1-2 0 0,-1-1 0 15,2 0 0-15,-1-1 0 0,-1-2 0 0,0-2 0 16,1-1 0-16,1 0 0 0,-1-3 0 0,2 1 0 16,3-2 0-16,1-1 0 0,-3-2 0 0,3-1 0 15,2-2 0-15,-1-2 0 0,2 1 0 0,0 0 0 0,3-2 0 0,3-2 0 16,-3 3 0-16,2-4 0 15,2 0 0-15,3 1 0 0,2 0 0 0,-1 0 0 0,2-3 0 0,2 0 0 16,2 0 0-16,1 2 0 0,3 1 0 0,1-1 0 16,3-1 0-16,2 1 0 0,0 0 0 0,3 3 0 15,4-2 0-15,-1 0 128 0,2 1-128 0,0-1 0 16,-2-1 0-16,6 1 0 0,3 2 0 0,1 0 0 16,3-1 0-16,2 1 0 0,1 2 0 0,-2-2 0 15,-1-2 0-15,1 2 0 0,3 1 0 0,3 1 0 16,-1 0 0-16,3-3 0 0,-2-3 0 0,1 4 0 15,0 0 0-15,1-1 0 0,3-1 0 0,4-2 0 16,1 0 0-16,-1 1 0 0,-3 1 176 0,1 1-176 16,-2-2 0-16,3-1 0 0,3-1 0 0,-1 0 0 0,0-1 0 15,1 3 0-15,3 2 0 0,1-1 0 0,1-3 0 16,-3-3 0-16,-2 2 0 0,2 1 0 0,1 0 0 0,1-1 0 16,-4-1 0-16,1 0 0 0,-1 1 0 15,-3 1 0-15,0 1 0 0,-2 0 0 0,2-1 0 0,1 2 0 16,-1-2 0-16,-2 0 0 0,-4-1 0 0,3 1 0 15,2 1 0-15,-2-1 0 0,-2-1 0 0,-1 0 0 16,0 0 0-16,-1 0 0 0,-1-1 0 0,5 0 0 16,4 1 0-16,0 0 0 0,0-1 0 0,-1 1 0 15,-3 0 0-15,0 0 0 0,1 0 0 0,0 0 0 16,-1-2 0-16,-3 2 0 0,-3 1 0 0,-4-1 0 16,0-1 0-16,-1 1 0 0,0 2 0 0,1 0 0 15,-2-1 0-15,1 2 0 0,-4 0 0 0,0 1 0 0,-2-2 0 16,2 1 0-16,0 2 0 0,4-1 0 0,-1-6 0 0,1 2 0 15,-1 1 0-15,0 0 0 0,-4 2 0 0,0-3 0 16,2-2 0-16,3 1 0 0,3 6 0 0,-2-4 0 16,-1-5 0-16,-1 0 0 0,-2 2 0 0,-3 1 0 15,2 2 0-15,0 0 0 0,-1 0 0 0,1-3 0 16,2-2 0-16,-3 2 0 0,-3 1 0 0,0-1 0 16,-1 3 128-16,0-3-128 0,0 0 0 0,0 1 0 15,2-2 0-15,1 1 0 0,3 0 128 0,1-1-128 16,-4 1 0-16,0 0 0 0,-1-2 0 0,0 3 0 15,1 1 128-15,1-1-128 0,0-2 0 0,-2 0 0 16,-1 2 0-16,-2 1 0 0,-2 0 0 0,-5 1 0 16,2-1 0-16,-2 0 0 0,4-2 0 0,0 2 0 15,-3 2 0-15,1 1 0 0,-4 0 0 0,1-2 0 0,-1 0 0 0,-3 2 0 16,-3 1 0-16,-1 1 0 0,1-2 128 0,-3 0-128 16,2-2 0-16,-1 2 0 0,-1 4 0 0,2-3 0 15,0 0 0-15,-2 1 0 0,-3 1 0 0,0-3 0 16,1 0 0-16,1 0 0 0,-4-2 128 0,0 0-128 15,-5 2 0-15,1-1 0 0,-3-2 0 0,0 3 0 16,-1 3 128-16,0-1-128 0,-4-6 0 0,0 2 0 16,1 2 0-16,-2-2 0 0,-9 0 128 0,9-4-128 15,-9 4 0-15,0 0 0 0,7-2 192 0,-7 2-64 16,0 0 0-16,0 0-128 0,8-7 208 0,-4-2-64 16,-1-1-16-16,-3 1 0 0,-1 0-128 0,-2-1 160 15,1-3-160-15,0-1 160 0,-4 0-160 0,1-2 128 16,1 0-128-16,-3-4 128 0,3-3-128 0,-1-1 128 0,2-3-128 15,1-3 128-15,1-4-128 0,-1-2 0 0,2-4 0 0,3 1 128 16,1-1-128-16,-2 0 0 16,2-2 0-16,-1 0 0 0,0 0 0 0,3 0 0 0,-3-4 0 15,1 0 0-15,2-7 0 0,-2 3 0 0,2-1 0 0,0 1 0 16,0 1 0-16,0-1 0 0,1 0 0 0,0 0 0 16,-1 1 0-16,2 0 0 0,0 3 0 0,-5 3 0 15,0 5 0-15,2 0 0 0,0 3 0 0,1 1 0 16,-3-3 0-16,2 3 0 0,4 1 0 0,1 0 0 15,1-3 0-15,-3 2 0 0,0 4-144 0,-2 2 144 16,4 1 0-16,-2 3 0 0,1 1 0 0,-2 4 0 16,0 1 0-16,-4 4-192 0,-1 0 192 0,1 3-208 15,0 2 208-15,0-1 0 0,-3 0 0 0,1 2-144 16,-1 8 144-16,0 0 0 0,-1-8-144 0,1 8 144 0,0 0 0 0,0 0-176 16,0 0 176-16,0 0-128 15,0 0 0-15,0 0 0 0,0 0 0 0,0 0 0 0,0 0 0 0,0 0 0 16,0 0 0-16,0 0 0 0,0 0 128 0,0 0 0 15,0 0 0-15,0 0-128 0,-10 8 128 0,1-1-128 16,1 0 128-16,-3 0-128 0,-4-2 128 0,1 0-160 16,-2 0 160-16,-4 1-160 0,-1 0 160 0,-3 0 0 15,-2-2 0-15,0 4-128 0,-5 1 128 0,-4 0-128 16,-5-1 128-16,-3 0-128 0,-3 4 128 0,-5-1 0 16,-4-2 0-16,0 0-128 0,-4-1 128 0,-2 0 0 15,-4-1-144-15,-7 2 144 0,-1-3 0 0,0 3 0 16,1-2-144-16,-1-1 144 0,-6 0 0 0,-1-1 0 15,0 1 0-15,2 0 0 0,-1 2 0 0,-5-2 0 0,-2-3 0 16,-4 0 0-16,-2 2 0 0,-1-1 0 0,3-1 0 0,-3 3 0 16,-4-1 0-16,2-1 0 0,2-1 0 0,-5-1 0 15,-3 1 0-15,1 1 0 0,-1 0 0 0,0-2 0 16,-1-2 0-16,0 0 0 0,4 3 0 0,0-3 0 16,2-3 0-16,0 0 0 0,-1 1 0 0,0 0 0 15,1-3 0-15,-1 3 0 0,-2 1 0 0,-1 1 0 16,1 2 0-16,-2-1 0 0,-5-3 0 0,4 2 0 15,-1 2 0-15,-1-1 0 0,0-1 0 0,-1 1 0 16,4 2 0-16,0-1 0 0,1-2 0 0,0 1 0 16,-2 0 0-16,6-1 0 0,4 0 0 0,2 0 0 15,0 0 0-15,1 0 0 0,0-2 0 0,2 1 0 16,3 1 0-16,2-1 0 0,-5-3 0 0,4 2 0 0,2 0 0 0,1-1 0 16,-2-1 0-16,1 2 0 0,-3 1 0 0,6 0 0 15,3 0 0-15,2 1 0 0,-6 0 0 16,2 1 0-16,0 1 0 0,3 3 0 0,3-1 0 0,2 0 0 15,0 0 0-15,2-2 0 0,3-1 0 0,1 3 0 16,0 0 0-16,4 1 0 0,2 0 0 0,0-2 0 16,-2-1 0-16,1 2 0 0,2 2 0 0,2-1 0 15,0 0 0-15,3-1 0 0,4 1 0 0,1 0 0 16,1 1 0-16,1-2 0 0,3-2 0 0,2 0 0 16,3 2 0-16,2-1 0 0,-4-1 128 0,5 0-128 15,2 1 0-15,3-1 0 0,4 1 0 0,0-1 0 16,3-1 0-16,1-1 0 0,3 0 128 0,-2-1-128 15,3 4 0-15,0-3 0 0,3-3 0 0,1 2 128 16,1 1-128-16,1 1 0 0,3 2 0 0,-1-5 0 16,1 1 0-16,7 1 0 0,0 0 128 0,0 0-128 0,-8 3 0 0,8-3 144 15,0 0-144-15,0 0 0 0,0 0 0 0,0 0 128 16,-6-2-128-16,6 2 0 0,0 0 0 0,0 0 0 16,0 0 0-16,0 0 0 0,-5 6 0 0,5-6 0 15,-3 11 0-15,3 1 0 0,3 1 0 0,-1 2 0 16,-2 0 0-16,2 3-144 0,-1 1 144 0,0 3 0 15,-1 3 0-15,-1 2-128 0,-2 4 128 0,-1 5 0 16,0 6 0-16,-2 1 0 0,-3-2 0 0,2 1 0 16,-4 5 0-16,1 1 0 0,1 3 0 0,-2 0 0 15,3 0 0-15,1 2 0 0,-3 1 0 0,0-2 0 16,-5 0 0-16,4-3 0 0,0-2 0 0,2 0 0 16,-5-1 0-16,4 2 0 0,3-3 0 0,0-2 0 15,3-3 0-15,2-2 0 0,0-4 0 0,5-1 0 0,1-1 0 0,4-1 0 16,-2 0 0-16,4-1 0 0,0-2 0 0,1-2 128 15,0 0-128-15,2-4 0 0,4-2 0 0,-2-4 0 16,3-6 128-16,2 1-128 0,2 2 0 0,-1-3 0 16,1-5 0-16,2 3 0 0,2 0 0 0,-1-2 0 15,2-3 0-15,0 0 0 0,3-4 0 0,1 1 0 16,1 2 0-16,2-2 0 0,0-2 0 0,4-1 0 16,2 0 0-16,1 0 0 0,2-2 0 0,-2 1 0 15,3-3 0-15,4 2 144 0,2 2-144 0,4-1 0 16,5 1-160-16,-1 1 160 0,2 0-128 0,1 0 128 15,-2 2 0-15,5 0-144 0,3-1 144 0,1 0 0 16,5 2 0-16,-4 2 0 0,1-1 0 0,1-2 0 16,6-2 0-16,6 0 0 0,0 4 0 0,0-2 0 0,-4-3 0 15,3 1 0-15,3 0 0 0,3 2 0 0,1 4 0 0,-2-1-128 16,-2-3 128-16,5 2 0 0,5 0-144 0,-3 1 144 16,-5-1 0-16,3 1-144 0,2-2 144 0,3 0 0 15,1-3-240-15,1 3 64 0,0 3 16 0,4-2 0 16,2-1 16-16,-1 2 0 0,-3 1 0 0,2 2 0 15,4-2 144-15,-5 0-160 0,-4 1 160 0,4 2-160 16,2 2 160-16,1-1 0 0,-2-3 0 0,-1 1 0 16,0-1 0-16,1 2 0 0,-2 2 0 0,-1-3-128 15,-3-2 128-15,-2 1 0 0,3 1 0 0,-3 0 0 16,-4 0 0-16,3-2 0 0,0 0 0 0,2-2 0 16,-1 3 0-16,0 0 0 0,-3-4 0 0,4 1 0 0,0-2 0 15,-7 2 0-15,-5 1 0 0,-1-3 128 16,1-2-128-16,1 1 0 0,-2 2 0 0,-4-1 0 0,-6 0 0 15,1 0 0-15,1-1 0 0,-3 2 0 0,3 3 0 16,-7-1 0-16,-7-3 0 0,-1 1 128 0,-3 0-128 0,0 2 0 16,0-2 0-16,-3 1 128 0,-4-4-128 0,-1 4 0 15,-3 0 0-15,-4 1 0 0,-7-3 0 0,-2 0 0 16,-3 0 0-16,-3 0 0 0,-1 0 0 0,-1-1 0 16,-1 0 0-16,0 0 128 0,-1 1-128 0,-1 2 0 15,0 0 0-15,1-1 0 0,1 0 0 0,-3 0 0 16,-3 3 0-16,0-2 0 0,1 1 0 0,-3-2 0 15,-2-2 0-15,-1 2 0 0,1 3 0 0,-2-2 128 16,0 1-128-16,-1-2 0 0,2 0 0 0,-2 3 128 0,1 1-128 16,-1 0 0-16,0-5 0 0,1 0 128 0,2 1-128 0,-1 1 0 15,0 0 0-15,1-2 0 0,-2-2 0 16,1 1 0-16,0 1 0 0,0 0 0 0,-1 0 0 0,0-1 0 16,0-3 0-16,0 2 0 0,1 2 0 0,-3-2 0 15,-1-4 0-15,1 1 144 0,0-2-144 0,-3 2 0 16,-5 5 128-16,10-9-128 0,-2-2 0 0,-1 1 0 15,0 1 0-15,-1 1 0 0,-3-7 0 0,1 1 0 16,1-4 0-16,-2 1 0 0,0-1 0 0,-3-2 0 16,0-4 0-16,0-1 0 0,1-6 0 0,0-1 0 15,-1-1 176-15,3-2-176 0,1-2 160 0,2-4-160 16,-2-2 192-16,3-3-64 0,1-5-128 0,0-2 192 16,-2-3 16-16,1-1 0 0,1-1 0 0,2-2 0 0,1 0-16 0,-1-4-16 15,-1-2 0-15,2-2 0 16,1 0 32-16,1 2 16 0,-2 1 0 0,2 4 0 0,0 6-224 0,-1 4 0 15,-3 4 128-15,0 4-128 0,2 4 0 16,-3 7 0-16,-2 7 0 0,-4 2 0 0,0 2-192 0,-2 4 32 16,2 3 0-16,-3 2 0 15,-3 3-1824-15,-1 2-384 0,-1 2-64 16</inkml:trace>
  <inkml:trace contextRef="#ctx0" brushRef="#br1" timeOffset="186279.503">2698 11402 26783 0,'-20'5'1184'0,"10"1"240"0,3 0-1136 0,-1 2-288 0,0 0 0 0,-1-1 0 15,2 1 0-15,2 1 0 0,3-1 0 0,2-8 0 16,0 0-128-16,0 8 128 0,0-8 0 0,2 9-144 15,-2-9 144-15,9 7 0 0,0-3-144 0,4-1 144 16,3 1 0-16,5-1 0 0,0-3 0 0,5 0 0 0,3-1 0 16,2-1 0-16,1 2 0 0,3-1 0 0,5-2 224 0,5 1-32 15,5 1-16-15,6 1 0 0,6-3 112 0,2 1 32 16,1-2 0-16,3 4 0 0,7-2-16 0,3 1 0 16,3 0 0-16,4 0 0 0,0 1-32 15,6 0 0-15,6 1 0 0,3 0 0 0,-2 1-128 0,6-1-16 16,3 2-128-16,0-2 192 0,-2-1-64 0,4 1-128 15,1-3 176-15,1-1-176 0,2 3 256 0,0-2-48 16,-1-2-16-16,2-1 0 0,6 1 96 0,2-2 16 16,-1 2 0-16,1-3 0 0,2 1-48 0,1 0-16 15,4 1 0-15,-4 0 0 0,-1 2-112 0,3 1 0 0,6 0-128 16,-5 2 192-16,-2 2-192 0,2 1 0 0,1-1 0 16,-4 2 0-16,-3-1 128 0,3 1-128 0,1 1 0 0,0-2 144 15,0-2-144-15,-2 0 160 0,1 2-160 0,-2-3 160 16,0-2 80-16,-2 0 16 0,-3-1 0 15,1 2 0-15,2 1 16 0,-2 0 16 0,-4 1 0 0,2-1 0 16,-1 0-80-16,-5 2-16 0,-4 1 0 0,-1 1 0 16,0-6 32-16,-3 2 0 0,-2 4 0 0,-3-1 0 15,-5 1 32-15,1 0 16 0,5 0 0 0,-2 3 0 16,-2 0-48-16,1 0-16 0,0 1 0 0,-3 1 0 16,-8-3-80-16,1 1-128 0,1 0 176 0,-4-2-176 15,-3 1 144-15,-3-2-144 0,-2 0 0 0,-2 1 144 16,-3-2-144-16,0-1 0 0,-3 2 0 0,-2-3 0 0,-2 2 0 15,-6 1 128-15,-4 3-128 0,-3-2 0 0,0 0 128 0,-6 0-128 16,-6 0 0-16,1 0 128 0,-4 1-128 16,-4-3 0-16,-5 3 0 0,-3-2 128 0,-4 0-128 15,-5 0 0-15,-4-1 144 0,-10-3-144 0,0 0 160 0,0 0-32 16,0 0-128-16,0 0 192 0,-10 2 48 0,-5-1 0 16,-5-2 0-16,-4-1 0 0,-4-2-240 0,-6-1 0 15,-6-3 0-15,-5 2 0 0,-4 0-144 0,-4 1 144 16,-4-1-208-16,-6-1 80 0,-9 0 128 0,-1 2 0 15,-3-2-144-15,-5-1 144 0,-4-1 0 0,-6 2 0 16,-3 0-144-16,0 1 144 0,-3-3 0 0,-5 0 0 16,-10-1 0-16,0 3 0 0,2 2 0 0,-5 1 0 15,-5-1 0-15,-1 4 0 0,1 1 0 0,-3 0 0 16,-3 0 0-16,-1 1 0 0,-2-1 0 0,-3 1 0 16,1 0 0-16,-4 2 0 0,-3-2 0 0,3-1 0 0,2 0 0 15,-2 1 0-15,-4-1 0 0,-3 1 0 0,-1 0 0 0,4 1 0 16,3 0 0-16,1 3 0 0,-3 1 0 0,6 0 0 15,3-1 0-15,-2 2 0 0,-5 2 0 0,6-3 0 16,0 0 0-16,0-1 0 0,-1 1 0 0,5 2 0 16,1-1 0-16,2 1 0 0,-2 0 0 0,-3 0 0 15,2 2 0-15,2-1 0 0,6-3 0 0,-1-1 0 16,0 1 0-16,2-1 128 0,5 0-128 0,1 0 0 16,-4 2 0-16,2-2 0 0,3-2 0 0,0 2 0 15,3-1 0-15,3 1 0 0,6-1 0 0,-1-2 0 16,-1 0 0-16,4-2 0 0,4-1 0 0,7-3 0 15,6-2 128-15,0 1-128 0,-1 1 0 0,5-2 144 0,7-2-144 16,-1 3 0-16,6-1 144 0,2 1-144 0,3-2 0 0,1 2 0 16,-4-1 0-16,8 3 128 0,5 1-128 0,4-2 0 15,4 3 0-15,5 0 0 0,1 0 0 0,4 1 0 16,5 1 0-16,2-1 0 0,3 0 0 0,5 0 0 16,3 0 0-16,3 0 0 0,-2 0-144 0,11 0 144 15,0 0-160-15,0 0 160 0,0 0-304 0,0 0 48 16,11 9 0-16,4-2 0 0,4-4 48 0,3 1 16 15,2 2 0-15,8-1 0 0,5-1 192 0,4 0 0 16,3-1 0-16,8 2-144 0,7-1 144 0,4-2 0 16,0-2-144-16,2 1 144 0,4 2 0 0,10-3 0 15,10-3 0-15,-1 1 0 0,-1 2 0 0,8 0 0 16,7 0 0-16,5 0 0 0,-3-1-128 0,8 0 128 16,3-1 0-16,4 2 0 0,0 2 0 0,9-2 0 0,4 0 0 0,1 3 0 15,-2 3 0-15,5 0 0 0,6 0 0 16,7-2 0-16,5 0 0 0,0 1 0 0,0-2 0 15,2 1 0-15,7-2 0 0,2-2 0 0,3-1 0 0,2-2 0 16,-1-2 0-16,-1 2 0 0,-6 1 0 0,3 1 0 16,4-4 0-16,4-1 0 0,1-3 0 0,0 2 0 15,-5 3 0-15,-4-2 0 0,-5 1 0 0,0 0 128 16,-3-1-128-16,-3 0 0 0,-4 1 0 0,-8 0 128 16,-11 2-128-16,0 3 0 0,-6 2 0 0,-6 3-11840 15,-10 1-2384-15</inkml:trace>
  <inkml:trace contextRef="#ctx0" brushRef="#br1" timeOffset="191392.392">16604 15097 911 0,'0'0'0'0,"5"-6"0"16,1 3 0-16,-2-2 0 0,-4 5 1920 0,9-4 288 0,-1-2 64 0,-2 1 16 15,0-1-1568-15,-6 6-304 16,0 0-64-16,7-5-16 0,-1-2 176 0,-6 7 16 0,0 0 16 0,0 0 0 16,3-7 176-16,-3 7 48 0,0 0 0 0,0 0 0 15,0 0 64-15,0 0 0 0,0 0 16 0,0 0 0 16,0 0-16-16,0 0-16 0,0 0 0 0,0 0 0 15,-7-5-304-15,0 2-48 0,3-3-16 0,-4 5 0 16,8 1-128-16,-8 0-16 0,-2-1-16 0,3 1 0 16,-1 1-48-16,8-1-16 0,-9-1 0 0,2 2 0 15,-1 0-96-15,8-1 0 0,-9 6-128 0,0-2 192 16,0 0-192-16,2 0 0 0,-1 0 0 0,-1 2 0 16,0 1 0-16,-2-2 0 0,2 1 0 0,0-1 0 15,-2 3 128-15,0 2-128 0,-1-2 0 0,0 5 144 16,-3-1-16-16,3 2 0 0,0 0 0 0,-1 2 0 0,-1-2 0 15,-1 2 0-15,0 3 0 0,3 0 0 0,3 0-128 0,1-1 160 16,-4 2-160-16,2 2 160 0,0 1-160 0,-1 1 0 16,1 1 0-16,3-1 0 0,-1 1 0 0,4-1 0 15,0 0 0-15,0 0 0 0,2-4 0 0,2 2 128 16,2 2-128-16,1-1 0 0,-2-1 128 0,3-3-128 16,0-2 0-16,2 2 128 0,-3-1-128 0,1 1 160 15,2-1-160-15,-1-1 160 0,0-1-160 0,2-2 128 16,0-1-128-16,1-2 128 0,-3-1 48 0,2-1 0 15,0-3 0-15,2 1 0 0,1-1 16 0,1-3 16 16,3 0 0-16,-1-1 0 0,1 1 64 0,2-2 16 16,1-1 0-16,0-1 0 0,-1-2-64 0,-1 1-16 15,1 2 0-15,-1-4 0 0,-2-1-80 0,2 1-128 0,-2-2 176 16,0 1-176-16,-1-1 144 0,1-1-144 0,-3-4 0 16,1 2 144-16,0-1 16 0,0-2 0 0,0 1 0 0,0-2 0 15,1-5 112-15,-1 3 32 0,1-1 0 0,0-1 0 16,-1-5-16-16,0 2 0 0,4 1 0 0,-3 2 0 15,-2-1-160-15,-3 0-128 0,1 1 192 0,-3 0-192 16,-1 2 176-16,3-2-176 0,-3 0 160 0,0 0-160 16,-1 1 0-16,1 0 0 0,-2 0 0 0,-1-2 0 15,-3-1 0-15,0 0 176 0,-3 0-176 0,0 0 160 16,-3-1-160-16,4 2 0 0,2 0 0 0,-1 1 128 16,0-2-128-16,-3 1 0 0,-1 3 0 0,0 0 128 15,1-3-128-15,0 3 0 0,-3 1 0 0,3 0 0 16,-3 2 0-16,4 0 0 0,-4-1 0 0,3 1 0 0,1 2 0 15,-3 1 0-15,-1 0 0 0,0 1 0 0,0 2 0 16,1 0 0-16,-3 1 0 0,1 0 0 0,0 1-144 16,-2 2 144-16,0 1 0 0,0 1 0 0,1-2-128 0,-2-1 128 15,-1 3 0-15,2 3 0 0,-1-1-144 0,0 1 144 16,0 1 0-16,-2 2-144 0,1-1 144 0,0 5 0 16,-2-1 0-16,1 0 0 0,0 0 0 0,0 1 0 15,1 0 0-15,1 1-128 0,0-2 128 0,-1 5 0 16,2-1 0-16,-1 1-128 0,2 0 128 0,3 2 0 15,-2 0 0-15,2 2 0 0,-2 3 0 0,1-2-128 16,1 1 128-16,-2 1 0 0,2 1 0 0,0 1 0 16,2-1 0-16,-1 0 0 0,0-1 0 0,-1-2 0 15,3-1 0-15,-1-1 0 0,1 0 0 0,0-1 0 16,3 1 0-16,-1-1 0 0,3 1 0 0,3-1-160 0,-1 0 160 16,2-1-160-16,-1 0 160 0,3 3 0 0,-2 1 0 15,3-1 0-15,-1-1 0 0,3-2-128 0,0 1 128 0,2-2 0 16,-1-1 0-16,2-1 0 0,0-1 0 0,3 1-128 15,2 2 128-15,-1-3 0 0,1-3 0 0,1 2 0 16,4-2 0-16,-1 0 0 0,2-1 0 0,1-1 0 16,-1-3 0-16,0 2 0 0,-1-3 0 0,-1 1 0 15,0-3 0-15,-1-3 0 0,2 0 0 0,-1-2 0 16,-1 1 0-16,1-4 0 0,1-2 128 0,1-3-128 16,-2-5 128-16,2 3-128 0,-2 0 128 0,0-3-128 15,0-5 128-15,-1-1-128 0,1-1 160 0,-1 2-160 16,-2 0 128-16,-1-1-128 0,-3-2 0 0,-1 0 0 15,-4 2 144-15,0-3-144 0,-1-2 128 0,-1-2-128 0,-6-1 160 0,0-1-160 16,-1 3 192-16,-2-1-192 0,0 2 176 0,-4 3-176 16,1 3 160-16,0 1-160 0,-2 4 272 0,1 2-32 15,-1-1-16-15,-1 4 0 0,0 3-224 0,0 2 144 16,1 2-144-16,-1-1 128 0,-3 0-256 0,0 3-64 16,-3 2-16-16,-2 2-10352 15,1 2-2080-15</inkml:trace>
  <inkml:trace contextRef="#ctx0" brushRef="#br1" timeOffset="-205152.689">2683 5102 23951 0,'-10'8'2128'0,"-1"-1"-1696"16,0 0-432-16,5 2 0 0,-1-2 640 0,4 2 32 0,-1 2 16 0,4-4 0 15,0-7-688-15,3 7 0 0,0 1 0 0,2-1 0 16,-5-7 0-16,11 7 0 0,4-2-176 0,1-2 176 16,6 0-320-16,2 0 0 0,3-2 16 0,3 1 0 15,1-2 96-15,2-1 16 0,3-1 0 0,3-3 0 16,4 3 192-16,5-1 0 0,-1404-1 0 0,2821 2 160 15,-1408 1 80-15,1 0 16 0,-1-1 0 0,4 2 0 16,1-2 96-16,7 1 32 0,2 2 0 0,3-1 0 16,-3 0-96-16,5-1-16 0,5-4 0 0,3 1 0 15,3 0-112-15,2-1-32 0,-1-4 0 0,2 1 0 16,4 1-128-16,-2-2 192 0,1 2-192 0,-1-3 192 16,-1-1-192-16,3 2 192 0,1-2-192 0,-3 0 192 15,-5-3-192-15,3 3 0 0,1-2 0 0,-3 2 0 0,-3-1 0 0,0 2 0 16,-4 1 0-16,1 1 0 0,-3 1 0 0,-3 1 128 15,-3 2-128-15,-1 0 0 0,-6-2 192 0,0 4-32 16,-1 0-16-16,1 1 0 0,-4-3 0 0,-4 1 0 16,-4 0 0-16,-6 1 0 0,-3 2-144 0,-1-3 128 15,-5 3-128-15,-5 0 128 0,-6 0-128 0,-4 0 0 16,-5 0 0-16,-5 3 0 0,-3-1 0 0,-11-2 128 16,0 0-128-16,0 0 0 0,0 0 0 0,-15 0 0 15,-5 0 128-15,-6 0-128 0,-7 0 0 0,-5-1 0 16,1-3 0-16,-5 3 0 0,-3-1 0 0,-4-1 0 15,-7-2 0-15,-4 1 0 0,-1 1 0 0,-4-2 0 16,-4 0 0-16,-1 1 0 0,-7 1 160 0,-4-1 0 0,-6-1 0 16,-1 4 0-16,0-2 32 0,-6 2 0 0,-4 1 0 0,-2 0 0 15,2-1 32-15,-3 1 16 0,-2 2 0 16,-4-1 0-16,3-1-64 0,-1 2-16 0,-1 0 0 16,2 1 0-16,2-6-160 0,-1 3 192 0,2 2-192 0,0 0 192 15,0 0-192-15,5 0 0 0,4 0 0 0,1-1 0 16,3 3 0-16,6-2 128 0,5 0-128 0,7-1 0 15,6 0 0-15,2-1 0 0,3 0 128 0,6-1-128 16,6 1 0-16,4 0 0 0,4-1 0 0,7 0 128 16,7 1-128-16,6 0 128 0,3-1-128 0,5 1 128 15,11 0-128-15,0 0 0 0,0 0 0 0,0 0 128 16,8 8-128-16,5-2-256 0,7 0 64 0,6-1 16 16,7 1 176-16,8 0 0 0,7 2 0 0,6-1 0 15,0-2 0-15,7 4 0 0,9 0 0 0,1-2 128 0,5-1-128 16,3-1 0-16,4 1 0 0,2 1 0 0,3-2 0 0,6 1 0 15,5-2 0-15,5-1 0 0,2 1 0 0,2-1 0 16,-1 2 0-16,1-2 0 0,-2-2 0 0,3 1 0 16,-1 0 0-16,-4 0 0 0,-1 0 0 0,-1 0 0 15,-3-2 0-15,-1 0 0 0,-3 0 160 0,-2-2-32 16,3 0-128-16,-8 1 192 0,-5-3-32 0,-5-1-16 16,-6 0 0-16,-5-1 0 0,-4 0-144 0,-4 0 128 15,-6 0-128-15,-6-1 128 0,-4-1-128 0,-8 2 128 16,-6-1-128-16,-7 1 128 0,-6 2-128 0,-6-1 0 15,-6-4 144-15,-4 9-144 0,-6-8 192 0,-5 1-48 16,-9-4 0-16,-7 2 0 0,-9 2-144 0,-7 1 0 0,-9-2 0 16,-4 2 0-16,-5 0-176 0,-5 0 176 0,-4 0-128 0,-7 0 128 15,-10 3 0-15,1 0 0 0,3 1 144 0,-8 0-144 16,-6-2 304-16,-2 2-48 0,3 2-16 0,-1 1 0 16,-4-1-48-16,2 0 0 0,1 0 0 0,1 1 0 15,6-1-32-15,3 0-16 0,0 0 0 0,5 1 0 16,5 0-144-16,3 1 0 0,6-1 0 0,4 2 0 15,5 0 0-15,7-3 0 0,6 0 0 0,8 0 0 16,8 2 0-16,7-2 0 0,8-2 0 0,2 2 0 16,7 0 0-16,7 0 0 0,0 0 0 0,9-2 0 31,8 1-464-31,11 1 16 0,6 3 16 0,12-3 0 0,10 0 240 0,7 0 64 0,3 0 0 0,11-2 0 16,9-1 128-16,9 2 0 0,5 0 0 0,9 1 0 15,8-1 128-15,5 0-128 0,-1 0 128 0,9 0-128 16,7 0 0-16,2 0 128 0,-1 0-128 0,-1-1 0 0,-1-1 0 0,-2 2 144 15,-3 0-144-15,-3 1 0 0,-8 2 128 0,-1 1-128 16,-2 2 0-16,-8 0 0 0,-5 2 0 0,-6 3-256 16,-5 1 64-16</inkml:trace>
  <inkml:trace contextRef="#ctx0" brushRef="#br1" timeOffset="-200218.996">3511 11633 7359 0,'-11'-15'656'0,"3"9"-528"0,-1-1-128 0,-1 1 0 15,-1-2 1376-15,1 3 240 0,1 3 48 0,1 0 16 16,-3-1-656-16,1 1-128 0,1-1-16 0,1 0-16 16,1 1-176-16,-1 1-48 0,1-1 0 0,1 2 0 0,6 0-128 0,-8-3-16 15,8 3-16-15,0 0 0 0,-9-1-160 0,9 1-48 16,0 0 0-16,0 0 0 0,0 0-48 0,0 0-16 15,0 0 0-15,0 0 0 0,0 0-48 0,0 0-16 16,9 5 0-16,4-2 0 0,6-1 208 0,4 0 32 16,4 1 16-16,6-1 0 0,4 0 176 0,2-1 16 15,6-2 16-15,5 1 0 0,2 2-128 0,2 0-32 16,1-1 0-16,5 2 0 0,4 0-64 0,6 1-32 16,7-1 0-16,-1 0 0 0,-1-1-48 0,3 0-16 15,3-1 0-15,4 0 0 0,2 1-32 0,2 0 0 16,2 1 0-16,2 0 0 0,0 0-32 0,0-1-16 15,-3 0 0-15,5 0 0 0,2-1-32 0,2 1-16 0,0 2 0 0,4-2 0 16,3 0-32-16,2 0 0 0,-3 1 0 16,3 0 0-16,-1-1-128 0,2 1 128 0,3 1-128 0,0 1 128 15,1 2-128-15,-1 0 128 0,1 2-128 0,-2 0 128 16,2 0-128-16,-1 5 0 0,0 4 0 0,-2-3 128 16,-1-4-128-16,0 3 0 0,-1 0 0 0,-2-3 0 15,-2-5 0-15,1 1 0 0,2-2 128 0,-2 0-128 16,-4-2 0-16,-1-1 0 0,1-4 144 0,-4 1-144 15,-6 0 176-15,-2-1-48 0,0-5 0 0,0 2 0 16,1 0 0-16,-7 1 0 0,0-1 0 0,-3-1 0 16,-4-4-128-16,-1 2 128 0,-3 2-128 0,-4 0 128 15,-2 1-128-15,-4-1 0 0,0 1 0 0,-6 1 128 16,-2 0-128-16,-5 4 0 0,0-1 0 0,-3 0 0 16,-4 0 0-16,-5-1 0 0,-3 1 128 0,-2 1-128 0,-2-2 0 15,-5-1 0-15,-3-2 0 0,-2 2 0 0,-5 1 0 16,-4-1 0-16,-2-2 144 0,-1 2-144 0,-8 3 144 0,0 0-144 15,0 0 192-15,0 0-192 0,0 0 320 0,-5-7-64 16,-4 3 0-16,-5 0 0 0,-7-2-128 0,-2 2-128 16,-3-1 144-16,-4 2-144 0,-6 1 0 0,-6 0 0 15,-6-2 0-15,-3 2 0 0,-1 0 0 0,-5 1 0 16,-6-3 0-16,-3 2 0 0,-3 1 0 0,-5 0 0 16,-4 0 0-16,-5 1 0 0,-4-1 0 0,-3 2 0 15,-6 1 0-15,-1-1 0 0,0-1 0 0,-5 1 0 16,-3 2 0-16,-2-3 0 0,-3-3 0 0,-5 2 0 15,-5 2 0-15,-3-2 0 0,-3-2 0 0,-4 2 128 0,-5 3-128 16,-1 0 0-16,2-1 0 0,-3 0 0 0,-2-1 0 0,4 0 0 16,0 3 0-16,5-1 0 0,-4 0 128 0,2 1-128 15,-3 1 0-15,2 1 176 0,0 2-176 0,-2-1 160 16,-5 1-160-16,4 0 0 0,4 0 0 0,2 0 0 16,1-1 0-16,0 0 160 0,2-3-160 0,0 2 160 15,2 2-160-15,1 1 160 0,-1-1-160 0,2 1 160 16,5 2-160-16,5 0 0 0,4-3 0 0,8-2 0 15,6-1 0-15,10-2 0 0,4 0 0 0,8 0 0 16,0-2 128-16,7 1-128 0,2 3 0 0,5 0 128 16,6-1-128-16,3 1 0 0,6-1 0 0,5-2 0 15,3-2 0-15,5 1 0 0,5 1 0 0,4-1 0 16,6-2 0-16,4 0 0 0,2-2 0 0,4 3 0 0,6 1-144 0,0 0 144 16,0 0-192-16,9-1 192 0,4 2-336 0,7-1 32 15,7 0 16-15,5-1 0 0,4 1 96 0,7-1 32 16,4 1 0-16,9-3 0 0,5-4 160 0,6 3 0 15,10 3 0-15,4-4 0 0,4-1 0 0,8-1 0 16,10 0 128-16,3 1-128 0,5-3 0 0,7 0 0 16,5 5 0-16,6-4 128 0,4-2-128 0,4 1 144 15,3 4-144-15,8-3 160 0,4-1-160 0,2 3 0 16,0 1 0-16,3 2 0 0,5 2 0 0,-1-2 0 16,5-4 0-16,2 6 0 0,3 5 0 0,0 1 0 15,-2-2-144-15,2 0 144 0,-1-1 0 0,1-1 0 16,0 2 0-16,1-2 0 0,0-2 128 0,-1-2-128 15,-4-2 176-15,-1 1-176 0,-6 2 240 0,-1-3-64 0,1 2-16 0,-8 1 0 16,-6 1-32-16,-8 0-128 16,-8-3 192-16,-7 2-64 0,-5 2-128 0,-3 1 0 0,-7-1 0 15,-6 1 0-15,-8 1 0 0,-5 2 128 0,-4-1-128 0,-7 1 0 16,-7-1 0-16,-9-1 128 0,-6 0-128 0,-5 1 0 16,-6 1 0-16,-10-1 0 0,-5 0 0 0,-8-1 0 15,-7-5-224-15,-6 3 80 0,-9 0 16 0,0 0 0 16,0 0 128-16,-15-2 0 0,-12-1 0 0,-4 3-128 15,-8-5 128-15,-9 2 0 0,-7 0 0 0,-5 2 0 16,-4-1 0-16,-6 0 0 0,-7-2 0 0,-4 1 0 16,-3 0 0-16,-6 1 144 0,-6-1-144 0,-3 2 0 15,-3-4 176-15,-7 2-176 0,-9-1 160 0,-4 3-160 16,-2 1 192-16,-6 0-48 0,-4-3-16 0,-6 2 0 16,-5 0-128-16,-7 1 128 0,-2 5-128 0,-3-3 128 15,-4-2-128-15,-3 1 0 0,-4 4 0 0,3-2 0 0,1-6 144 0,-2 2-144 16,1 0 160-16,2 1-160 0,-2 0 0 15,5-1 0-15,-4-2 0 0,5 2 0 0,3 0 0 0,1 1 0 16,1-4 0-16,1 2 0 0,0 0 128 0,8 1-128 16,4 4 0-16,0-3 0 0,-3-3 0 0,5 1 128 15,3 3-128-15,6 1 0 0,4 1 0 0,2-1 0 16,0 1 0-16,5-1 0 0,5 4 0 0,3 0 0 16,6 0 0-16,7-1 0 0,11-2 0 0,5 0 0 15,11 1 0-15,7-3 0 0,7-4 0 0,5-1 0 16,0 4 0-16,8-1 0 0,7 0 0 0,5-1 0 15,4 0 0-15,4-2 0 0,2 2 0 0,7-1 0 16,3 2 0-16,4-3 0 0,5 0 0 0,3 4 0 16,0 0 0-16,0 0 0 0,0 0-336 0,11-1 32 0,9 1 16 0,5 0 0 15,10 0-16-15,7-1 0 0,10-2 0 0,4 0 0 16,8 1 160-16,9 1 144 0,11 1-208 0,4-1 80 16,8-1 128-16,5 2 0 0,4 2 0 0,10-1-128 15,8-1 128-15,7 2 0 0,0 3 0 0,8-1 0 16,7 2 0-16,7 0 0 0,6 2 0 0,4-2 0 15,7 0 0-15,3 2 0 0,8 0 0 0,2 1 0 16,4 0 0-16,4 0 0 0,0 2 0 0,3 0 0 16,3-1 0-16,1-1 0 0,-2-3 0 0,-1 1 0 15,-2 0 0-15,-6-5 192 0,-8-6-64 0,-4-1 0 16,-5-2-128-16,-7 1 176 0,-9-2-176 0,-9-1 192 16,-13-4-192-16,-8 2 0 0,-11-1 0 0,-12-1-11008 15,-12-1-2240-15</inkml:trace>
  <inkml:trace contextRef="#ctx0" brushRef="#br1" timeOffset="-199055.126">3681 4961 16175 0,'-30'-21'704'0,"15"8"176"0,-4 2-704 0,3 0-176 15,1 3 0-15,2-3 0 0,-3-2 0 0,-3 2 0 16,-1 0 0-16,3 1 0 0,-1 0 0 0,2 0 0 16,-1 0 0-16,1 1 0 0,-2 0 0 0,3 1 0 15,-1 3 0-15,3-3 0 0,-2 0 208 0,0 0 16 16,1 4 0-16,2 0 0 0,0-1 224 0,2 2 64 15,-1 0 0-15,1 0 0 0,0 2-48 0,-2-1 0 16,1-1 0-16,4 0 0 0,7 3 80 0,-8-4 16 16,1 0 0-16,7 4 0 0,-9-5-48 0,4 1 0 0,5 4 0 0,0 0 0 15,0 0 64-15,0 0 16 0,0-8 0 0,0 8 0 16,8-5-256-16,5 4-48 0,1 0-16 16,5 0 0-16,4-1-272 0,1 2 0 0,4 0 128 0,5 0-128 15,5-1 128-15,5 2-128 0,3 3 192 0,5 0-192 16,-1 1 240-16,4 2-64 0,2 6-16 0,2-3 0 15,2-3-160-15,3 1 0 0,5 0 0 0,4 6 128 16,5-1 0-16,0 0 0 0,0-1 0 0,6 0 0 16,5-5 16-16,2 2 0 0,-3-3 0 0,4 3 0 15,3-2-144-15,0 1 192 0,3-1-192 0,-3 2 192 16,-6-3-192-16,1 0 0 0,1-3 144 0,0-1-144 16,-3 1 128-16,0-2-128 0,0 0 160 0,-6-2-160 15,0 0 240-15,-7 0-48 0,-3-1-16 0,-4 0 0 0,-6-5 16 0,-1 1 0 16,-6 4 0-16,-4-1 0 0,-5 3-64 15,-6 1 0-15,-7-2 0 0,-5 1 0 0,-6 0-128 0,-4 1 128 16,-6 1-128-16,-11-2 128 0,0 0-128 0,0 0 0 16,-9 3 144-16,-6 3-144 0,-7 0 128 0,-10 3-128 15,-10-2 160-15,-5 0-160 0,-6 0 128 0,-4 1-128 16,-4-4 0-16,-5 3 144 0,-9 1-144 0,-3 2 160 16,-1-1-160-16,-6 0 160 0,2-2-160 0,-6 0 160 15,-5 4-160-15,-1 0 160 0,1-2 0 0,-6-2 0 16,-1-3 0-16,-6 4 0 0,-1 3 0 0,0-2 0 15,0-5 0-15,-2 4 0 0,-1 4 16 0,-4-1 0 16,0-4 0-16,3 3 0 0,7-2-176 0,0-2 0 16,4-4 0-16,6 1 0 0,8 1 0 0,6 0 0 15,8-2 0-15,4-1 0 0,3-1 0 0,5-2 0 0,2-1 0 16,9 1 0-16,5 6 0 0,8-3 0 0,5 0 0 0,6-2 0 16,7-2 0-16,5-1 0 0,4 1 128 0,10 3-128 15,0 0 0-15,0 0 0 0,12-7 144 0,10 1-144 16,9-2 0-16,10 0-128 0,9 0 0 0,10 0 0 15,6 0 128-15,10-2 0 0,7-1 0 0,7 1 0 16,9-3 0-16,8 1 0 0,2-1 0 0,10 3 128 16,8 1-128-16,2 0 0 0,5-1 0 0,4 1 0 15,4-2 0-15,3 1 0 0,3 0 0 0,-2 1 128 16,0 1-128-16,-4 2 0 0,1-4 0 0,1 0 0 16,1-1 0-16,-5 0 144 0,-10-1-144 0,-5 2 160 15,-5 1-160-15,-9 0 192 0,-10 0-192 0,-4 2 192 0,-7 1-192 16,-7 2 128-16,-11-1-128 0,-9 4 128 15,-11 1-128-15,-13 3-256 0,-9 0 64 0,-11 0-10496 16,-11 3-2096-16</inkml:trace>
  <inkml:trace contextRef="#ctx0" brushRef="#br1" timeOffset="-196837.528">9170 7597 16575 0,'-10'-12'736'0,"4"6"160"0,-2-1-720 0,8 7-176 0,0 0 0 0,0 0 0 0,-7-8 832 0,3 2 144 16,4 6 32-16,0 0 0 0,0 0-560 0,0 0-96 16,0 0-32-16,0 0 0 0,0 0-192 15,0 0-128-15,-2 8 128 0,1 1-128 0,1 1 0 0,0 1 0 16,-2 1 0-16,1 3 0 0,0 5 0 0,-2 2 192 16,-1 5 0-16,-2 3-16 0,1 3-176 0,-3 3 0 15,-3 4 0-15,1 3 0 0,-1 1 0 0,2 3 208 16,0 2-48-16,2 1-16 0,-1 3 0 0,0-2 0 15,2-1 0-15,1 0 0 0,0-4 48 0,1-4 16 16,2-4 0-16,1-3 0 0,0-1 96 0,2-5 16 16,1-4 0-16,2 0 0 0,-1 0-48 0,2 0 0 15,0 0 0-15,1-4 0 0,0-4 48 0,1-2 0 16,0 1 0-16,1-3 0 0,3-3 112 0,0 0 16 16,-3-3 16-16,4 1 0 0,4-5 64 0,2 2 16 0,1-2 0 0,3 1 0 15,1-1-128-15,2 1-32 0,2 0 0 0,3-1 0 16,1-6-160-16,4 2-32 0,8 0-16 15,-2 1 0-15,-2 1-176 0,8 2 128 0,4 0-128 0,3 1 128 16,-4 2-128-16,4-2 0 0,1-1 0 0,5 2 128 16,3 1-128-16,3 4 0 0,4-1 0 0,-3-1 0 15,3-4 0-15,0 2 128 0,3-2-128 0,-2 2 0 16,4-1 0-16,1 0 128 0,-1-3-128 0,4 1 0 16,1 0 128-16,2 2-128 0,-1-3 0 0,-1-1 128 15,-2-1-128-15,5 2 0 0,3 2 144 0,-3-4-144 16,0 0 128-16,-2 0-128 0,5 2 128 0,2-2-128 15,2-2 144-15,-2 2-144 0,-5 0 192 0,2 3-192 16,2-1 0-16,1 2 0 0,3 0 0 0,-5-2 0 16,0 0 0-16,4-1 0 0,3 0 128 0,-6 3-128 15,-1 0 0-15,-1 3 0 0,2-1 0 0,-1-1 0 0,2-5 0 0,-2 3 0 16,-7-1 0-16,0 5 0 0,-1 2 128 0,2-3-128 16,-2 1 0-16,-1-3 0 0,-4 2 0 0,1-1 128 15,-4 0-128-15,2 0 0 0,-1-4 128 0,-1 4-128 16,-2 1 0-16,0-1 0 0,0-7 160 0,-1 2-160 15,-1 2 128-15,-2 2-128 0,-3-1 0 0,-1 3 128 16,-1-1-128-16,-2 2 0 0,-2-2 0 0,1 1 128 16,0-2-128-16,0 2 0 0,-5 0 0 0,-2 3 0 15,-4 1 128-15,1-4-128 0,-3-6 0 0,1 2 0 16,-4 1 0-16,0 3 0 0,-2-1 0 0,-1-3 128 16,-5 2-128-16,-1 1 0 0,-1 5 0 0,-4 0 0 0,1 0 0 15,-1-5 0-15,-3 0 0 0,0 0 128 0,-2 3-128 16,1 1 0-16,-1-3 0 0,0 1 0 0,2-2 128 15,-3 1-128-15,-1 0 0 0,-2-1 0 0,-1-3 0 0,-3 2 128 16,0 2-128-16,-1 2 0 0,2-5 0 16,-5-1 128-16,-9-2-128 0,9-1 128 0,-9 1-128 0,0 0 128 15,8 0 0-15,-8 0 0 0,0 0 0 0,0 0 0 16,8-3 128-16,-1-2 32 0,-1 0 0 0,-6 5 0 16,2-9-32-16,3 2 0 0,-5 7 0 0,5-9 0 15,-2-1-64-15,-2 0 0 0,1 2-16 0,0-1 0 16,0-1-176-16,-1 0 0 0,1 1 144 0,-1 1-144 15,-1 8 0-15,3-10 0 0,-2-4 0 0,0 5 128 16,-1 9-128-16,0 0 0 0,4-10 0 0,-2 0 0 16,0-1 0-16,0 4 0 0,-2 7 0 0,6-8 0 0,-3-3 0 15,-1 4 0-15,-2 7 0 0,0 0 128 0,0 0-128 0,8-4 0 16,-8 4 0-16,0 0 0 0,6-7 0 16,0 3 0-16,-6 4 0 0,9-3 128 0,-2 1-128 0,0 0 0 15,1 0 0-15,2 1 0 0,0 1 0 0,-1-1 0 16,0 0 0-16,4 1 0 0,-2 4 0 0,1-2 0 15,1-2 0-15,1-1-128 0,0-1 128 0,4 2 0 16,0 3 0-16,0 0 0 0,2-4 0 0,-1 1 0 16,0 4 0-16,1-3 0 0,1-3 0 0,1-1 0 15,-1 2 0-15,1 3 0 0,0 4 0 0,0-5 0 16,-1 1 0-16,2-3 0 0,-2-1 0 0,1 0 0 16,-1 2 0-16,0 0 0 0,1-1 0 0,0 1 0 15,1 3 0-15,1-2-128 0,3-2 128 0,0-1 0 0,3-3-144 0,0 4 144 16,-1 2-128-16,2-1 128 0,-1-2-160 15,-1 1 160-15,1-2-128 0,-1 1 128 0,-1-1 0 0,-2 6-144 16,-1-3 144-16,2 0 0 0,0 1-144 0,1 0 144 16,2-1 0-16,-1 0 0 0,-3-1-144 0,3 3 144 15,-2 4-160-15,2 1 32 16,-3 0 0-16,2-3 0 0,-1-4-176 0,0 1-16 0,-2 0-16 0,-1 4 0 31,-2-1-352-31,-2 0-64 0,-1-1-16 0,-3-3 0 16,-2 0-2160-16,-1-1-432 0,-2 1-96 0</inkml:trace>
  <inkml:trace contextRef="#ctx0" brushRef="#br1" timeOffset="-196189.372">15148 9177 32255 0,'2'-14'1424'0,"2"7"304"0,3 3-1392 0,4-1-336 0,6 2 0 0,6-1 0 16,6-5 384-16,8 3 0 0,6 0 0 0,8 2 0 15,5-2-384-15,6 1 0 0,3-2 0 0,6-2 0 16,7-1 0-16,2 5 128 0,5 4-128 16,0 0 0-16,0-4 0 0,4 1 0 0,4-1 0 0,2 2 128 15,-2 0-128-15,5 0 0 0,-1 1 0 0,1 1 0 16,1-4 0-16,-3 0 0 0,-2 0 0 0,3 1 0 16,2 0 192-16,-4 1-16 0,-4-1-16 0,-2 0 0 15,0 4 96-15,1 4 0 0,2 2 16 0,-3 0 0 16,-7-2-80-16,2 4-32 0,0 4 0 0,-2 0 0 15,-3-3-160-15,-3 0 160 0,-3-2-160 0,-2 4 160 16,2 2-160-16,-2 4 128 0,-2-2-128 0,-4 0 128 16,-4-2-128-16,-2-2 0 0,-2-1 0 0,-3-1 0 15,-2-1 0-15,-5 0 128 0,0-1-128 0,-9-2 0 16,-4 1 0-16,-2-1 128 0,-2-2-128 0,-4 1 0 0,-1-2 240 0,-5-1-48 16,-2-2 0-16,-1 0 0 0,0 0 128 0,-1-1 32 15,0-3 0-15,-1 1 0 0,1-2-16 0,-3 0 0 16,-2-3 0-16,1-4 0 0,2-4-16 0,-3-2 0 15,1-1 0-15,-2-2 0 0,-3-4 112 0,1-3 16 16,0-7 0-16,0-1 0 0,0-2-48 0,-2-5 0 16,0-6 0-16,2-8 0 0,-2-10-16 0,1 2 0 15,0-3 0-15,-2 3 0 0,-3 1-96 0,1 3-32 16,-3 1 0-16,-3 6 0 0,-1 6 144 0,-1 1 32 16,2 1 0-16,-4 5 0 0,2 5-224 0,-2 4-32 15,0 2-16-15,0 1 0 0,3 3-384 0,-1 5-80 16,3 2-16-16,-4 2 0 15,0 2-2432-15,-2 2-512 0,-2 0-80 0</inkml:trace>
  <inkml:trace contextRef="#ctx0" brushRef="#br1" timeOffset="-194698.564">2720 11915 25791 0,'-23'-12'1152'0,"9"6"224"0,0-2-1104 0,2 4-272 16,3-2 0-16,4 2 0 0,5 4 640 0,-4-6 80 15,4 6 16-15,0 0 0 0,0 0 208 0,7-9 32 16,-4 1 16-16,9 0 0 0,3 1-704 0,3 2-144 16,7-2-16-16,3 2-128 0,6 1 128 0,5 1-128 15,4-2 0-15,4-2 0 0,2-1 0 0,11-2 0 16,8-1 128-16,6 1-128 0,3 3 0 0,6-1 0 15,6-1 0-15,5 4 0 0,2 1 0 0,3 1 0 16,2-1 0-16,4-1 0 0,4 1 0 0,2 3 0 16,-1 1 0-16,6 0 0 0,4 0 0 0,0 1 0 0,2 1 0 0,1 1 0 15,1 1 256-15,1-1-48 0,-1-1-16 0,4 2 0 16,0 1 32-16,6 2 0 0,2-4 0 0,0 0 0 16,-4-1 48-16,1 2 16 0,3-1 0 0,-3 0 0 15,-6-3-112-15,3 0-32 0,0 0 0 0,-4 0 0 16,0-2-144-16,-2-1 192 0,-3-4-192 0,-1 6 192 15,-5 0-64-15,2 0 0 0,-6-3 0 0,1-4 0 16,-3 1 64-16,-1 1 16 0,-1 0 0 0,-2 0 0 16,-2-2 16-16,-4 0 0 0,-6-2 0 0,-2 3 0 15,-5 0-32-15,0 1 0 0,1 0 0 0,-1 0 0 16,-3 1-192-16,1-1 176 0,-7 1-176 0,0 2 160 16,0-2-160-16,-7 0 0 0,0 0 144 0,-7 1-144 0,-2-1 144 15,-2 2-144-15,1 0 192 0,-2 2-192 0,-3 0 0 16,-2-2 0-16,-5 0 0 0,-3 2 0 0,-2 2 0 15,-1-1 0-15,-6 0 0 0,6 0 0 0,-1 0 192 0,-2 2-64 16,-3 2 0-16,1-2-128 0,-1-1 144 0,1 0-144 16,-2 0 0-16,-3 0 144 0,-5 0-144 0,0 2 0 15,-3-1 144-15,-1-1-144 0,0 0 0 0,-2 1 128 16,-3-1-128-16,-2 1 0 0,0 2 128 0,-2 0-128 16,-1-2 160-16,-1 2-160 0,-3-1 128 0,-9-3-128 15,9 4 0-15,-3 2 0 16,-6-6-832-16,1 9-256 0,-1-9-48 0,-11 14-15856 0</inkml:trace>
  <inkml:trace contextRef="#ctx0" brushRef="#br1" timeOffset="-192208.752">16911 14539 1839 0,'0'0'160'0,"0"0"-160"0,0 0 0 0,0 0 0 15,0 0 1472-15,0 0 272 0,0 0 48 0,0 0 16 16,0 0-704-16,-8 4-144 0,0 2-16 0,0-3-16 16,-4-2-176-16,1-1-48 0,-3 0 0 0,0 0 0 15,-5-1-128-15,0-1-16 0,-2 2-16 0,-2 0 0 16,-6 2-96-16,-1 1 0 0,-1 2-16 0,0-3 0 16,-2 0-160-16,-5-1-16 0,0 5-16 0,-6-2 0 15,-5-1-240-15,1 2 176 0,-4-2-176 0,2 2 160 16,-1-1-160-16,-1-3 0 0,2 1 0 0,-1 0 128 0,-2 1 80 15,0-2 16-15,3-1 0 0,-3 0 0 0,2 0 176 0,2-1 48 16,2-2 0-16,0 2 0 0,0 0-192 0,2-1-16 16,1 2-16-16,2 0 0 0,3 4-96 0,1-1-128 15,6-2 176-15,7 0-176 0,1 2 368 16,5 0-48-16,4 0 0 0,3-1 0 0,1-1-64 0,3 1-32 16,8-2 0-16,-4 3 0 0,4-3-224 0,0 0 128 15,0 0-128-15,0 0 0 0,1 10 0 0,-1-10 0 16,1 10 0-16,3 3 0 0,2 0 0 0,0 0 0 15,2 0 0-15,-1 3 0 0,-1 2 0 0,3 6 0 16,-4 6 0-16,4 1 0 0,-3 0 0 0,1 4 0 16,1 5 0-16,-1 4 0 0,-3 2-128 0,-1 1 128 0,2 2 0 0,-3 4 0 15,-2 5 0-15,0-1 0 0,-1 2 0 16,-1-2 0-16,-2-1 0 0,1-4 0 0,0-5 0 0,1-1 0 16,-1 0 0-16,2-4 0 0,-1-2 0 0,3-3 144 15,4 0-144-15,0-4 160 0,-2-2-160 0,4-2 160 16,1-1-160-16,1-3 192 0,-1-1-192 15,2-2 192-15,-2-4-192 0,2-2 192 0,-4 0-192 0,3 0 192 16,1 0 0-16,2-1 16 0,1-2 0 0,2 2 0 16,-2-2 112-16,2 0 0 0,3-1 16 0,1-1 0 15,0-2-336-15,2 1 144 0,0 4-144 0,2-4 0 16,-1-1 192-16,5 0-192 0,-1-3 192 0,4 1-192 16,4-1 224-16,-1-1-64 0,2-2-16 0,6 1 0 15,2 1 144-15,1-1 32 0,-1 0 0 0,2 0 0 16,1 1-176-16,2-1-16 0,3-3-128 0,5 1 192 0,6 0-64 0,-1-1-128 15,-1 3 176-15,1-2-176 0,0-1 160 0,3-1-160 16,4 0 128-16,2 0-128 0,-1 2 0 0,2 1 128 16,-1 1-128-16,3-4 0 0,1-1 0 0,4 0 0 15,2 3 128-15,-1-2-128 0,-2 0 0 16,2-1 0-16,3-3 0 0,1 2 0 0,3 2 0 0,0-3-224 16,1-5 80-16,1 4 16 0,5 2 0 0,-2-1 0 15,-5-1 0-15,2 2 0 0,3 1-80 0,0 3-16 16,0 1 0-16,-2-1 0 0,0-3 16 0,1 2 0 15,3 2 0-15,-3 0 0 0,-4 2 64 0,1 1 16 16,2-2 0-16,0 2 0 0,0-1 128 0,-4 0 0 16,0-2 0-16,0-1 0 0,5 0 0 0,0 2 0 15,-3 1 0-15,3-3 0 0,0-2 0 0,-1 0 0 16,-1 0 0-16,-2 0 0 0,-3-1 0 0,1 0 0 0,2-1 0 0,0 2 0 16,-1 0 0-16,-2 2 0 0,-1 0 0 0,-1 1 0 15,3-1 0-15,-2 1 0 0,-4 3 0 0,-2-2 0 16,-3-1 0-16,3 2 0 0,-2-1 0 15,1 3 0-15,-3-2 0 0,-3 0 0 0,-2-3 0 0,0 2 0 16,5 2 0-16,-2 1 0 0,2 1 0 0,-4 1 0 16,-4-1 160-16,0 0-32 0,0 2-128 0,2-1 192 15,1-2-192-15,-4 0 128 0,-6 1-128 0,-2-1 0 16,-2-3 128-16,-1-1-128 0,-1 0 0 0,1-2 144 16,1 1-144-16,-1 0 192 0,-3-1-192 0,-3 1 192 15,-3 1-64-15,-1 0 0 0,-1-1 0 0,-1 1 0 16,-1 1-128-16,2-2 0 0,3-1 144 0,-6 2-144 15,0-1 0-15,-4 3 0 0,-1-5 0 0,-3 1 0 0,-1 1 0 16,-3 0 0-16,-2 2 0 0,-2-2 128 0,-2-2-128 0,0 0 176 16,0 2-176-16,0 0 192 0,-3-1 0 0,2 0 0 15,0 2 0-15,2 0 0 0,0 0-192 0,-2 1 128 16,0-1-128-16,-1-1 128 0,2 0-128 0,-4-1 0 16,1 0 0-16,-2 1 0 0,-1-5 0 0,1 2 0 15,-2 2 0-15,-3-2 0 0,-10 1 0 0,7-3 128 16,1 0-128-16,-8 3 0 0,0 0 0 0,3-8 0 15,2 1 0-15,-4 1 0 0,-1 6 0 0,0-9-176 16,-1 0 176-16,1-1-128 0,0-1 128 0,2-1 0 16,0-1 0-16,1-4 0 0,1-1 0 0,1-4 0 15,2-4 0-15,1-1 0 0,-2-4 0 0,3-5 128 0,-2-9-128 16,1-1 128-16,1-1 16 0,1 1 16 0,2 0 0 0,-3-4 0 16,2-3 64-16,2-4 16 0,1 0 0 0,1-1 0 15,-4-3-240-15,3 4 0 0,4-1 128 0,1 0-128 16,2-3 0-16,1 0 0 0,0-1 128 0,-1 0-128 15,1 2 0-15,-2 0 0 0,-1 3 0 0,3 0 0 16,-2 1-256-16,0-1 64 0,-1-2 16 0,1 3 0 16,-4 1-80-16,1 3 0 0,-4 3-16 0,1 4 0 15,-4 1 80-15,-1 2 0 0,-2-2 16 0,-1 4 0 16,1 4 176-16,-3 6 0 0,0 1 0 0,-3 3-128 16,-1-1 128-16,0 5 0 0,0 0-144 0,0 5 144 15,-4 0 0-15,2 1 0 0,0 0-144 0,-1 4 144 16,-2 3 0-16,1 3-128 0,4 6 128 0,-4-8 0 15,0 0-160-15,4 8 160 0,0 0-128 0,-7-3 128 16,-1 0-256-16,0 0 16 0,-2 1 16 0,1 3 0 0,9-1-96 16,-12 4 0-16,0-1-16 0,-2 1 0 0,2 2 80 0,-2-1 32 15,-4 1 0-15,-2-1 0 0,-4 2 224 0,0 1-192 16,-2 2 192-16,-2-1-192 0,-4-3 192 0,-1 1 0 16,1 4 0-16,-4-3 0 0,-3 0 0 0,1-1 0 15,-3-3-192-15,-4 5 192 0,-6 3-192 0,-5-2 48 16,-2-4 16-16,0 1 0 0,-1 2 128 0,-2 0-160 15,-6-1 160-15,-3 0-160 0,-3-1 160 0,-1-1 0 16,1 1-144-16,-1-3 144 0,-1 2 0 0,-4-5 0 16,-3-4 0-16,0 3 0 0,1 3 0 0,0-1 0 15,-6-4 0-15,-2 0 0 0,-3-3 0 0,1 3 0 0,0-1 0 16,-1 0 0-16,-5-2 0 0,3 1 0 0,5-2 0 0,-2 2 0 16,-4 1 192-16,-1-2 0 0,0 0 0 15,1-1 0-15,-2 6 48 0,1-1 16 0,-4-1 0 16,2 1 0-16,2 0-128 0,-5 0 0 0,-3 2-128 0,2-2 192 15,1-2-192-15,-4 1 0 0,-1 1 128 0,-2 1-128 16,-3-1 0-16,-1 1 0 0,-4 0 0 0,1 2 0 16,1 1 0-16,-1-1 0 0,-5-4 0 0,3 2 0 15,3 3 0-15,-5 0 128 0,-5-1-128 0,3 1 0 16,4-4 0-16,-1 2 128 0,4 2-128 0,6 0 0 16,6-1 0-16,3-2 128 0,1-3-128 0,6 3 0 15,5 3 128-15,3-1-128 0,4-3 0 0,3 2-8208 16,3 2-1760-16</inkml:trace>
  <inkml:trace contextRef="#ctx0" brushRef="#br1" timeOffset="-188176.448">5884 17512 911 0,'0'0'0'0,"-6"0"0"0,6 0 0 0,0 0 0 16,0 0 2672-16,0 0 448 0,0 0 80 0,0 0 32 15,0 0-2400-15,0 0-464 0,10 1-112 0,3-1 0 16,-2 1 160-16,3-1 32 0,-1 0 16 0,5 1 0 16,1 1 48-16,2-1 16 0,2-1 0 0,2 0 0 15,2 0-64-15,4-1-16 0,2 1 0 0,5-2 0 16,1 1-128-16,3 0-48 0,1 0 0 0,4 1 0 16,4-1 48-16,1 0 16 0,0 0 0 0,4 0 0 15,5 0 32-15,2-2 0 0,4 1 0 0,2-1 0 0,0-1-144 16,3 0-32-16,2 1 0 0,1 0 0 0,4-3-192 0,-1 1 144 15,-2 1-144-15,1 0 128 0,2-2 16 16,0 1 0-16,5-2 0 0,-5 1 0 0,-2 1 32 0,2 2 0 16,2 0 0-16,6-1 0 0,1 1-176 0,-1 1 160 15,0 1-160-15,-1-1 160 0,1-1-160 0,-1 2 0 16,-3 1 0-16,1 3 0 0,0 0 0 0,0 0 128 16,3 0-128-16,-3 3 0 0,-3 1 0 0,3-1 0 15,-5 2 128-15,0-2-128 0,0 0 0 0,-4-2 0 16,-1 0 0-16,-5-4 0 0,1 0 0 0,1-1 160 15,0-2-160-15,-1 1 160 0,-3 1 144 0,-5-1 16 16,0 0 16-16,0-1 0 0,-1 0-112 0,2 0-32 16,0-2 0-16,-2 3 0 0,-1 0 32 0,-4 0 0 0,1-1 0 15,1-1 0-15,3 1-32 0,-4-3 0 0,1 2 0 0,-1 0 0 16,-3-1 48-16,-1 2 0 0,-1-1 0 0,1 0 0 16,1 2-32-16,-1-1 0 0,2-2 0 15,-4 1 0-15,-3 0-16 0,0 1 0 0,-3-1 0 0,-1 2 0 16,1-3-48-16,0 1-16 0,0-2 0 0,-1 2 0 15,1 1 16-15,-4 1 0 0,1-3 0 0,-2 2 0 16,-2 0 16-16,-2-1 0 0,0 3 0 0,2-3 0 16,-1 0-32-16,-3 2 0 0,-1 0 0 0,5 2 0 15,-1-1 48-15,1 0 0 0,-1 0 0 0,-4-3 0 16,1 3-48-16,-2-1-128 0,-2 0 192 0,-1-1-64 16,1-1 32-16,3 0 0 0,1 1 0 0,0-1 0 15,-1-2-32-15,2-1 0 0,-2 1 0 0,0 0 0 0,-1 2-128 16,-2-1 128-16,0 1-128 0,-2 1 128 0,-1-2-128 15,0-1 0-15,1-2 144 0,0 0-144 0,1 5 128 0,3-2-128 16,-2 0 160-16,-1-1-160 0,-2 2 128 0,0 0-128 16,2-1 0-16,0 3 0 0,0 1 128 0,-5 1-128 15,-1 0 0-15,-2 0 144 0,0 1-144 0,-1-1 0 16,-1-1 144-16,-3 1-144 0,0 0 192 0,-3 1-16 16,0 0-16-16,-4 0 0 0,-2-2 32 0,-7 1 16 15,10-1 0-15,-10 1 0 0,0 0-64 0,0 0-16 16,0 0 0-16,0 0 0 0,0 0-368 0,0 0-80 15,0 0 0-15,0 0-16 16,-11 9-2736-16,-4-1-560 0,-10 1-96 0,-1-2-32 0</inkml:trace>
  <inkml:trace contextRef="#ctx0" brushRef="#br0" timeOffset="-146811.636">8712 5073 7359 0,'0'0'656'16,"-5"6"-528"-16,5-6-128 0,-9 1 0 15,1-1 336-15,8 0 48 0,0 0 0 0,0 0 0 16,-8 0-224-16,8 0-32 0,-8 3-128 0,8-3 192 0,0 0-16 0,0 0-16 15,0 0 0-15,0 0 0 0,0 0 384 0,0 0 80 16,-8-2 16-16,8 2 0 0,0 0-64 0,0 0 0 16,0 0 0-16,0 0 0 0,0 0 0 0,0 0-16 15,0 0 0-15,0 0 0 0,0 0 352 0,0 0 80 16,0 0 16-16,0 0 0 0,0 0-112 0,0 0 0 16,10 2-16-16,1 0 0 0,0-2-368 0,2 0-64 15,4 1 0-15,2-3-16 0,-1-1-128 0,5 0-32 16,-1-1 0-16,3 0 0 0,1-2-48 0,4 1-16 15,3-1 0-15,2 1 0 0,0 1-80 0,5-1-128 16,-1 0 176-16,3 1-176 0,1 2 144 0,-1 0-144 16,0-2 0-16,2-2 144 0,1 1-144 0,1-2 0 15,0 4 144-15,0-2-144 0,5 1 160 0,-2-1-32 16,0 1-128-16,-1 0 192 0,1-2-192 0,-2 6 0 0,0 2 0 0,2-2 0 16,1-2 144-16,4 2-144 0,-1 2 128 0,0-2-128 15,-2-2 0-15,0 5 128 0,0 2-128 0,0-2 0 16,-2-4 0-16,4 1 0 0,1 0 128 0,2 1-128 15,0 2 0-15,-2-1 0 0,-1 0 0 0,5-2 0 16,-2-2 0-16,2 0 0 0,0 4 0 0,0-2 128 16,-2-4-128-16,0 2 0 0,-2 1 0 0,2 1 0 15,-1 1 0-15,-1 1 128 0,0-1-128 0,-2 0 0 16,-1-1 0-16,-2 2 0 0,-1 0 0 0,-1-2 0 16,0-2 0-16,3 0 0 0,-3 2 0 0,0-1 0 15,3-1 176-15,-3 1-48 0,-1 0-128 0,-2-1 192 16,-2-2-192-16,0 1 0 0,2 2 0 0,-2-1-160 0,-5-1 160 15,3-1 0-15,-2 1 0 0,1 0 0 0,-2-4 0 0,-2 2 0 16,0 0 160-16,-5 1-160 0,-1-1 0 16,0 1 0-16,-2 0 0 0,-1-1 0 0,0 1 0 0,-2 0 144 15,1 1-144-15,-3 0 192 0,0 0-64 0,-2-1-128 16,0 2 192-16,-3 1-64 0,-2 0 0 0,-2 0 0 16,-1 1 0-16,-3-1 0 0,0 1-128 0,-9 0 160 15,7-1-160-15,-7 1 160 0,0 0-160 0,0 0 128 16,0 0-128-16,0 0 128 0,0 0 0 0,0 0 0 15,0 0 0-15,0 0 0 0,-7 5 64 0,-4-1 0 16,-3 0 0-16,-1-1 0 0,-1 0 736 0,-4 1 160 16,-4-1 16-16,-2 0 16 15,-2-1-1664-15,-1 2-336 0,-1-2-64 0,0 3-16 0,-2 1 960 0,-4-2 0 16,-2 1 0-16,-6-1 128 0,-4 2-128 0,-1 1 128 0,3 1-128 0,-2-2 128 16,-3-4-128-16,1 1 128 0,-2 1-128 0,-3 2 128 15,-6-1-128-15,0 1 0 0,-2-1 0 0,-1 3 0 16,0 1 0-16,-1-1 0 0,-2-5 0 0,-3 1 0 15,-2 3 0-15,0 1 144 0,2 0-144 16,-2 0 0-16,-1-2 128 0,-2-1-128 0,-3-2 0 0,2 4 0 16,4 2 0-16,-3-3 128 0,1-3-128 0,3 0 0 15,-2 1 0-15,2 2 0 0,0 0 0 0,1-1 0 16,4-3 128-16,-2 1-128 0,-3 3 0 0,3-3 0 16,1 0 0-16,3 1 0 0,4 0 0 0,-1-2 0 15,-2 2 0-15,3-1 0 0,4 0 0 0,-2 2 0 16,0 0 0-16,4 1 0 0,2-2 0 0,2 0 0 0,2 0 0 15,-1-1 0-15,1-1 0 0,2 2 0 0,1-3 128 16,3 2-128-16,2-1 0 0,4 1 0 0,3 0 0 0,2 1 0 16,1-5 0-16,3 2 0 0,2 0 0 0,0-1 0 15,5 0 0-15,0 1 0 0,2-2 0 0,3 1 0 16,4 1 0-16,1-1 0 0,2-1 0 0,8 1 0 16,0 0 0-16,0 0 0 0,0 0 0 0,0 0 0 15,0 0 0-15,0 0 0 0,13 3 0 0,4 0 0 16,3-3 0-16,1 1 0 0,1 0 128 0,4 0-128 15,1 0 0-15,5-1 0 0,5-2 0 0,1 0 0 16,3-4 0-16,7 3 0 0,4 1 128 0,3 1-128 16,-1-4 0-16,2 2 0 0,0-2 0 0,3 3 0 15,3-2 0-15,3-1 0 0,4-1 0 0,-1 4 0 16,-2 2 0-16,5-3 0 0,3-2 0 0,3-1 0 0,1 5 0 0,-1-2 0 16,0-1 0-16,1-2 0 0,1 0 0 0,2 2 0 15,4 2 0-15,-3 0 0 0,-3-3 0 0,3 2 0 16,1-1 0-16,-2 2 0 0,1 2 0 0,-3 1 0 15,-2-1 0-15,-1-1 0 0,-4-1 0 0,3 2 0 16,-3 3 0-16,-3-3 0 0,-3-1 0 0,0-1 0 16,1 1 0-16,-2 1 0 0,1 0 0 0,-3 0 0 15,-4 1 0-15,-1 2 0 0,-2-3 0 0,-1-1 0 16,-2-2 0-16,1 0 0 0,0 2 0 0,-1 1 0 16,-6 2 0-16,-2 0 0 0,-6-2 0 0,-1-2 0 15,0-2 0-15,-2-1 0 0,-1 2 128 0,-3 0-128 16,0-1 0-16,-1 1 128 0,-3-1-128 0,3-1 0 15,-5 1 0-15,-1 1 0 0,-3-1 0 0,-3 2 0 0,-2-4 0 16,-2 1 0-16,-4 2 0 0,-2 0 0 16,-2-1 0-16,-7 4 0 0,0 0 128 0,0 0-128 0,0 0 128 0,0 0-128 15,0 0 144-15,-11-4-144 0,-4-4 0 0,-1 3 0 16,-5 0 0-16,-2 3 0 0,-6 2 128 0,-3 0-128 16,-2-3 0-16,-2 3 0 0,-5 4 0 0,0-1 0 15,0 2 0-15,-3-3 0 0,-6-2 0 0,-2 0 0 16,-8 0 0-16,0 3 0 0,-1 1 0 0,0 0 0 15,-4 0 0-15,-4 2 0 0,-4-2 0 0,-4 2 0 16,-2-1 0-16,-2 2 0 0,3 0 0 0,-4-1 0 16,-2-1 0-16,-4 1 0 0,-4 2 0 0,-2 0 0 15,1-2 0-15,-4 3 0 0,-3-1 0 0,2-2 0 16,2-1 0-16,-1 1 0 0,-3 3 0 0,5-1 0 0,2-3 0 0,1 1 0 16,-4-1 0-16,5 2 128 0,3-1-128 0,5 0 0 15,6-2 0-15,0 1 0 0,0-2 0 0,5 1 0 16,2 1 128-16,6-2-128 0,3-1 0 0,5 2 0 15,4 0 0-15,4-1 0 0,-2 0 0 0,7-1 0 16,1-1 0-16,7 3 0 0,3 0 0 0,5-3 0 16,7-2 0-16,2-2 0 0,7 3 0 0,3 0 0 15,0 1 0-15,8-1 0 0,0 0 128 0,0 0-128 16,10 2 0-16,4-2 0 0,5-3 0 0,5 2 0 16,5 1 0-16,4 0 0 0,3-2 0 0,6 0 0 15,4 0 0-15,3-1 0 0,3 0 0 0,4 0 0 16,7-2 0-16,5 3 0 0,0-1 0 0,4 1 0 15,-1 1 0-15,6 0 0 0,6-2 0 0,3 0 0 0,5 1 0 0,2 0 0 16,1-1 0-16,4 1 0 0,4-1 0 0,2 0 0 16,2 0 0-16,5 1 0 0,5-3 0 0,-1-1 0 15,-2 3 0-15,-1-1 0 0,-1 0 0 0,-3 0 0 16,-4-3 0-16,2 2 0 0,-1 0 0 0,-3 1 0 16,-7 0 0-16,-3-1 0 0,-2-3 0 0,-3 4 0 15,-3 2 0-15,-7-1 0 0,-6-3 0 0,-5 1 0 16,-5-1 0-16,-3 2 0 15,-6 1-1136-15,-5 2-112 0,-9 1-32 0,-5-2-12720 16</inkml:trace>
  <inkml:trace contextRef="#ctx0" brushRef="#br0" timeOffset="-145995.268">10552 8055 22111 0,'-10'-5'976'0,"5"0"208"0,2-2-944 0,-1-1-240 16,4 8 0-16,-6-8 0 0,6 8 784 0,-5-8 112 16,-3-2 32-16,3 2 0 0,-4 4-640 0,2-4-128 15,-5 0-32-15,1 0 0 0,-1-1 0 0,0-1 0 0,-4 0 0 0,0 1 0 16,-3-2 128-16,1 2 32 0,-2 1 0 0,-3 3 0 15,-4 3 160-15,2 0 16 0,0 2 16 0,-2 2 0 16,1 0 16-16,-2 2 0 0,0 3 0 0,0 1 0 16,-2-2-144-16,0 3-32 0,-2 1 0 0,2 1 0 15,3 0-160-15,1 2-32 0,2 0-128 0,-3 5 192 16,-1-2-64-16,4 4-128 0,1 1 176 0,2 2-176 16,2 4 176-16,0 2-176 0,4 0 160 0,3 0-160 15,1-1 128-15,3 2-128 0,2 0 0 0,2-1 0 16,4-1 128-16,0 0-128 0,3-1 0 0,1-2 0 15,3 0 160-15,0 1-160 0,4-1 160 0,4-3-160 16,0 0 128-16,1 0-128 0,5-2 0 0,4-5 0 0,4-5 128 16,3 0-128-16,1-1 0 0,7-3 0 15,3-1 128-15,1-3-128 0,1-3 0 0,-1-1 144 16,0-4-144-16,0-3 0 0,1-4 0 0,1-1 128 0,1-2-128 0,1 0 128 16,-2-5-128-16,-1-2 128 0,-2-3-128 0,-3-1 192 15,-5-1-192-15,-4 0 192 0,-3-2 16 0,-5-2 16 16,-2-3 0-16,-7-2 0 0,-6-4 480 0,-5-1 112 15,-5-3 16-15,-4 5 0 0,-5 1-80 0,-4 6-16 16,-1 4 0-16,-2 4 0 0,0 3-352 0,-4 2-80 16,1 5-16-16,-1-3 0 0,0 3-288 0,2 2 0 15,2-2-176-15,2 1 176 16,1 3-2112-16,3-3-304 0,2-4-64 16,6-3-16-16</inkml:trace>
  <inkml:trace contextRef="#ctx0" brushRef="#br0" timeOffset="-144933.946">10849 6035 21935 0,'-11'-11'960'0,"4"5"224"0,-1 1-944 0,1-2-240 0,-1-1 0 0,3 0 0 0,0-1 400 0,-1 0 48 16,0 0 0-16,1 0 0 0,-1-2-160 0,2-1-32 16,1-2 0-16,2-1 0 0,-2 2-16 0,1 1-16 15,0 0 0-15,-1 0 0 0,0 0-224 0,1 0 128 16,-4-3-128-16,1 1 0 0,-3 2 128 0,1 0-128 15,-2 0 0-15,0-1 144 0,-1 2 272 0,-1 1 48 16,0-1 16-16,-1 1 0 0,-1 0 160 0,1 2 48 16,1 2 0-16,-1-1 0 0,-1-2-176 0,2 4-48 15,2-1 0-15,-2 4 0 0,1 2-208 0,0 1-64 16,-2 2 0-16,0 1 0 0,-3 1-192 0,0 4 0 16,-2 2 0-16,-1 2 0 0,-3 1 0 0,0 4 0 15,4 2 0-15,0 5 0 0,-2 1 0 0,1 3 0 16,3 2 0-16,-2 8 0 0,0 5 0 0,5 4 0 0,-1-2 0 15,2-5 0-15,0-1 0 0,1 0 0 0,1 2 0 0,2-3 0 16,1-4 0-16,2 0 0 0,4 2 0 0,3-4 0 16,1-1 240-16,0-1-48 0,4-4-16 0,3-1 0 15,3-3 80-15,4-2 0 0,2-5 16 16,3-1 0-16,4-3-64 0,1 0-16 0,3-5 0 16,2-3 0-16,-1-2-48 0,1-4-16 0,4-2 0 0,2-3 0 15,-4 1 0-15,3-3-128 0,4-7 192 0,0-3-64 16,2 1 0-16,-2-4-128 0,-2-2 192 0,2-3-64 15,-2 1 0-15,-2-4 0 0,-3-3 0 0,-2 2 0 16,-3 2 0-16,-3-1 0 0,-3-1 0 0,-1 1 0 16,-2 1 16-16,-4-1 0 0,-2-2 0 0,-3 0 0 0,-2-1-16 15,-5 0 0-15,0 0 0 0,-4 0 0 0,-4 2-128 16,0 3 160-16,-1 0-160 0,-4 3 160 0,-3 1-160 16,-2 2 0-16,-1 1 144 0,-1 1-144 0,-2 1 0 0,-3 1 0 15,-1-3 0-15,-1 2 0 0,-2 1 0 0,-2 2 0 16,0-1 0-16,-4 3 0 0,-2 2 0 0,2 1 0 15,0 2-144-15,-2 4 144 0,-1 1 0 0,1 3-144 16,-3 4 144-16,2-1 0 0,1 0-160 0,-1 1 160 16,-2 1-128-16,2 3 128 0,-3 2-128 0,-1 1 128 15,1 0-128-15,-2 3 128 0,6 1-160 0,-2 1 160 16,1-2-192-16,2 2 192 0,0 3-160 0,3-1 160 16,2 0-128-16,3 2 128 0,0 0 0 0,3 5-160 15,1 3 160-15,4-1 0 0,2 2-160 0,2 2 160 16,3 0-128-16,1 2 128 0,4 0 0 0,2 1 0 15,1-1 0-15,4 0-128 0,4-1 128 0,1-3-160 16,1-2 160-16,1-1-160 0,3 4 160 0,1-2-128 0,1 1 128 0,0-2-128 16,1-1 128-16,3-2-128 0,0-2 128 0,4 0-128 15,0-4 128-15,1-2 0 0,0 1-144 0,5-3 144 16,2-2 0-16,0-2 0 0,3-5 0 0,1 0 0 16,1-1 0-16,-2-3 0 0,2-4 0 0,2-3 0 15,-2-3 0-15,2-4 0 0,1-2 144 0,1-3-144 16,0-2 160-16,-4-1-32 0,2 0-128 0,-4-2 192 15,-1-2-48-15,-2-2-16 0,-1 1 0 0,-3 0 0 16,0 1-128-16,-2 0 160 0,-2-2-160 0,1-3 160 16,-4-2-160-16,-2-1 192 0,-2 1-192 0,-3-2 192 15,-3-2 64-15,-5-3 0 0,-6-3 16 0,-3 0 0 0,-2-1-80 0,-4 2-32 16,-3 1 0-16,-4 0 0 0,-3 1 96 16,-1 5 0-16,0 4 16 0,-4 4 0 0,0 3 80 0,-3 5 16 15,0 5 0-15,-3 1 0 0,-3 0-192 16,-3 7-48-16,-5 5 0 0,2 3 0 15,1 1-1312-15,0 3-272 0,-2 0-48 0,6 5-15392 16</inkml:trace>
  <inkml:trace contextRef="#ctx0" brushRef="#br0" timeOffset="-142111.185">7240 16811 11055 0,'0'0'976'0,"0"0"-784"0,1-5-192 0,-1 5 0 16,0 0 1600-16,4-4 256 0,-4 4 64 0,7-4 16 16,0 2-1264-16,-7 2-256 0,0 0-48 0,0 0-16 15,0 0 224-15,0 0 64 0,0 0 0 0,0 0 0 16,0 0-112-16,-4 4-16 0,-4 1 0 0,1 0 0 15,-4 3 208-15,-2 0 48 0,0-4 0 0,-3 2 0 16,-3-1-128-16,-2 3-32 0,-5 0 0 0,-1-3 0 16,4 2 224-16,-3-3 64 0,-2-1 0 0,0 1 0 15,-2-1-176-15,-2 1-16 0,-1-3-16 0,0-1 0 16,-2 0-288-16,4 0-48 0,4 0-16 0,1-1 0 16,2-1-128-16,4 0-16 0,2-1-16 0,2-1 0 15,1 1-176-15,2-1 160 0,-1 0-160 0,2 2 160 0,2 0-160 16,2 1 0-16,-1 1 0 0,1 1 0 0,-1-1 0 15,9 0 0-15,-6 4 0 0,-3 1 0 0,2 0 0 0,0 0 0 16,0-2-128-16,2 2 128 0,-2 1 0 0,3 3-144 16,-3 0 144-16,1-1 0 0,-1 0 0 0,0 2 0 15,3 3 0-15,-3 3 0 0,-1 0 0 0,2 3-128 16,-2 3 128-16,0 2 0 0,1 1 0 0,0 1 0 16,1-2 0-16,1 0 0 0,-1 0 0 0,-1 0 0 15,-2 3 0-15,3-2 0 0,3-1 0 0,-2-1 0 16,-1 2 0-16,2-2 0 0,3 2 0 0,-4-2 0 15,1 2 0-15,1 1 0 0,1-2 0 0,-1-2 0 16,1-5 0-16,1 4 0 0,0-3 128 0,1-2-128 16,0-1 0-16,0-3 0 0,0-1 144 0,0-2-144 15,0-9 128-15,0 0-128 0,0 8 192 0,0-8-32 16,0 0-16-16,0 0 0 0,0 0 64 0,0 0 16 16,0 0 0-16,8 4 0 0,0-3 64 0,2-1 16 0,2 0 0 0,2 0 0 15,-3-1-160-15,3 0-16 0,2 0-128 0,4 2 192 16,-1 0-192-16,2 0 0 0,1-1 0 0,-1 1 0 15,4 1 0-15,1 0 0 0,2-2 0 0,2 0 0 16,0 1 0-16,2 2 0 0,0-1 0 0,0 2 0 16,-1 1 0-16,1-1 0 0,-1-1 0 0,-3 2 0 15,0 0 0-15,-1-1 0 0,-4 0 0 0,2-1 0 16,-3 1 0-16,1 0 0 0,-2-1 0 0,1 1 0 16,-2-1 0-16,1 0 0 0,-2-1 0 0,-1 2 0 15,-4-1 0-15,-2 0 0 0,-1-3 0 0,1 1 0 16,-3 0 0-16,-1 1 0 0,-8-2 0 0,0 0 0 15,8 0 0-15,-8 0 0 0,0 0 0 0,0 0 0 0,8-3 0 0,-8 3 0 16,7-5 144-16,-7 5-144 0,2-11 256 0,-2-2-48 16,-2-4 0-16,1 0 0 0,0-2 64 0,3-1 16 15,2-5 0-15,1-1 0 0,-3 1-112 0,2-1-32 16,4-3 0-16,-3-1 0 0,2 1-144 0,1-3 0 16,2-2 144-16,-2 0-144 0,2 0 0 0,0-3 0 15,0 2 0-15,0 0 0 0,-1 0 0 0,0 2 0 16,-2 0 0-16,1 5 0 0,-3 5 0 0,2 3 128 15,-3 3-128-15,0 1 0 0,-3 3 192 0,-1 3-48 16,0 10 0-16,-2-10 0 0,-3-1-144 0,2 2 192 16,-4 4-192-16,1-2 192 0,-2 2-352 0,0 0-64 15,1 1-16-15,-1 1 0 16,-1 1-1120-16,3-1-240 0,6 3-32 0,0 0-16 16,-8-4-1776-16,2-3-352 0</inkml:trace>
  <inkml:trace contextRef="#ctx0" brushRef="#br0" timeOffset="-141047.257">7774 14352 18431 0,'-6'-8'816'0,"3"4"160"0,3 4-784 0,0 0-192 16,6-4 0-16,2 1 0 0,-2 0 944 0,-6 3 144 15,0 0 16-15,0 0 16 0,0 0-480 0,0 0-80 16,0 0-32-16,0 0 0 0,0 0 48 0,0 0 0 0,0 0 0 16,0 0 0-16,-6 5-112 0,-4 2-16 0,-4-2 0 0,-2 3 0 15,-3 1-256-15,-1 1-64 0,0-5-128 0,-6 4 192 16,-1 1-48-16,-3 0-16 0,-1-2 0 0,0 2 0 15,-2 2 192-15,-3-2 16 0,0-4 16 0,-5 1 0 16,0-2 96-16,0 1 32 0,2-1 0 0,2 0 0 16,0-3 16-16,2-2 0 0,3 0 0 0,6 0 0 15,2 0-96-15,3-2-16 0,1-2 0 0,2 2 0 16,3 1-208-16,2-2-48 0,1-3-128 0,0 2 192 16,2 5-192-16,2-1 0 0,3-2 0 0,5 2 0 15,0 0 0-15,0 0 0 0,0 0 0 0,0 0 0 16,0 0 0-16,0 0 0 0,0 0 0 0,0 11 0 15,0 0 0-15,3 2-128 0,-1 1 128 0,2 4 0 0,2 1 0 0,-1 4 0 16,0 2 0-16,-1 4 0 0,2 2 0 16,-2 5 0-16,-1 0 0 0,1 6 0 0,-1 5-128 0,-2 1 128 15,-2 1 0-15,-2-2 0 0,-1-2 0 16,0-1 0-16,-3-5 0 0,0-2 0 0,-2 4 0 16,-1-4 0-16,-1 0 0 0,-1-3 0 0,-1-4 288 0,1 0-32 15,-2-2-16-15,2-2 0 0,1-2 16 0,1-2 0 16,-1-1 0-16,3-2 0 0,1-4-128 0,3-2 0 15,-2 0-128-15,3-4 192 0,2 1-192 0,1-10 0 16,0 0 128-16,0 8-128 0,0-8 0 0,0 0 176 16,2 7-176-16,-2-7 160 0,0 0-160 0,9 4 160 15,-2-2-160-15,2 2 160 0,0-3 0 0,1-4 0 16,1-1 0-16,2 0 0 0,3 1-32 0,0 0 0 0,1 0 0 16,0 0 0-16,3-1-128 0,4 1 0 0,-1-3 0 0,5 3 128 15,-1 0-128-15,5-2 0 0,2 0 0 0,4 1 0 16,1 0 0-16,4 1 0 0,1 0 0 0,-1 3 0 15,-1-3 0-15,0 2 0 0,-2-1 0 0,0 0 0 16,-2 1 0-16,-1 1 0 0,-5 1 0 0,1-1 0 16,0-1 0-16,-3 1 0 0,-1 1 0 0,-1 0 0 15,-3-1 0-15,-2 1 0 0,-1-1 0 0,-1 2 0 16,-5 1 0-16,0-2 0 0,-2 2 0 0,-1 0 0 16,0-2 0-16,1 0 0 0,-2-1 0 0,-1 0 0 15,-2-1 0-15,0 0 0 0,2-1 0 0,-3-2 0 16,-8 4 128-16,10-5-128 0,-1 0 0 0,0 0 128 15,-3-2-128-15,0-1 0 0,-4-1 144 0,1-1-144 16,1-1 128-16,-3-3-128 0,-4-3 128 0,0-2-128 0,0-4 144 16,-5-4-144-16,0-3 192 0,-1-3-192 0,-1-3 240 0,-1-2-64 15,-1-3-16-15,-1 4 0 0,5-1 112 0,-3 1 32 16,2-3 0-16,0 3 0 0,0 2 192 0,2 2 32 16,-4-2 16-16,1 4 0 0,0-1-192 0,-1 3-32 15,-1 3-16-15,2 3 0 0,-1 2-304 0,-1 1 0 16,-2 0 128-16,1 2-128 0,1 3-256 0,-2 2-128 15,-3 1 0-15,0 1-16 16,-1 1-2160-16,3 1-416 0,0 4-96 0,6-2 0 0</inkml:trace>
  <inkml:trace contextRef="#ctx0" brushRef="#br0" timeOffset="-139092.296">12805 11728 10703 0,'-9'-10'464'0,"2"6"112"0,-2-3-448 0,-2 2-128 16,-1-1 0-16,-1 1 0 0,-1-2 496 0,2 1 80 15,-3 2 0-15,4 1 16 0,0-1-16 0,0 0-16 16,-3 0 0-16,2 0 0 0,1 0 192 0,1 2 32 15,-2-1 16-15,3 1 0 0,1 2-80 0,0 1-16 16,8-1 0-16,-7 2 0 0,7-2 208 0,0 0 48 16,0 0 0-16,0 0 0 0,0 0-192 0,0 0-16 15,8 4-16-15,4 0 0 0,3 0 16 0,5-1 0 16,3-5 0-16,7 1 0 0,4-1-144 0,4 1-32 16,3-3 0-16,2 2 0 0,1 0-128 0,1 1-16 15,4 1-16-15,2 0 0 0,4 0-160 0,2-1-16 16,5-2-16-16,0 3 0 0,-1-4-32 0,4 2 0 15,1-1 0-15,3-1 0 0,2 1 32 0,0 1 0 0,2 0 0 16,0-2 0-16,-2 0-80 0,4 1-16 0,4-1 0 0,-1 2 0 16,-1-1 16-16,2 0 0 0,3-1 0 0,-2 1 0 15,-1 0 0-15,-2 1 0 0,-2-4 0 0,1 1 0 16,1-1-144-16,1 2 192 0,1-1-192 0,-3 1 192 16,-3 1 16-16,0 0 16 0,1 1 0 0,2 2 0 15,2-2-64-15,-3 1-16 0,-6 1 0 0,-1 1 0 16,1 1-144-16,-3 0 0 0,-3 1 144 0,-1 0-144 15,-1 0 144-15,-5 2-144 0,-5-1 192 0,0 0-192 16,-5 0 0-16,0-1 0 0,-2 2 0 0,1-1-192 16,-2-2 192-16,-2-1 0 0,-2-1 0 0,-3 3 0 0,-4-2 0 0,-1 2 0 15,-6-2 0-15,-1 0 0 0,-2 0 0 16,-3 1 0-16,-2 1 0 0,-1 1 0 0,-5-4 0 16,-2 0 0-16,-9 0 0 0,0 0 0 0,0 0 0 0,0 0 0 15,0 0 0-15,0 0 0 0,-10 4 0 0,-4-1 0 16,-1 1 0-16,-4 0-144 0,-2-1 144 0,-3 2 0 15,-4-2 0-15,-5 2 0 0,-4-4 0 0,-4 3 0 16,-7 4 0-16,-2-2 0 0,-1-2 0 0,-4-1 0 16,1-2 0-16,-10 6 0 0,-6 1 0 0,-2-1 0 15,2-4 0-15,-3 4 0 0,-1 4 0 0,-7-2 0 16,-1-3 0-16,-4 0 0 0,1-1 0 0,1 1 0 16,0 0 0-16,-3 2 0 0,-5 0 0 0,2-4 0 15,3 2 0-15,-2-3 0 0,-5 3 0 0,1-1 0 16,-2 2 0-16,1-3 0 0,1 0 0 0,1 3 0 0,-2-3 0 15,2 1 0-15,0-1 0 0,2 1 0 0,-1-2 0 16,3 0 0-16,4 2 0 0,7-2 0 0,6 0 0 16,-1 1 0-16,0-1 0 0,3-1 0 0,7 0 0 0,1 2 0 15,5 0 0-15,4 0 0 0,5 1 0 0,1-3 0 16,1-1 0-16,3 1 0 0,1 0 0 0,6 2 0 16,5-3 0-16,6 0 0 0,2-1 0 0,7 0 0 15,6 2 0-15,9-2 0 0,0 0 0 0,0 0 0 16,0 0 0-16,13 2 0 0,5-1 0 0,3-1 0 15,7 0 0-15,6 0 128 0,6 0-128 0,1-1 0 16,4 0 0-16,8-2 128 0,4-3-128 0,6 3 0 16,4 2 0-16,1-1 128 0,6 0-128 0,4-3 0 15,3 2 0-15,5 1 0 0,0 1 0 0,2 0 0 0,0-3 0 16,3 2 0-16,4 1 0 0,-1 1 128 0,3 0-128 0,1 0 0 16,1 0 0-16,2 3 0 0,2 2 0 0,1-1 0 15,0-2 0-15,-1 3 128 0,0-2-128 0,-4 1 0 16,-1 0 0-16,0-1 128 0,0 1-128 0,-4 0 0 15,-3-1 0-15,-5-1 0 0,-4-3 0 0,0 0 0 16,2 1 0-16,-6 0 0 0,-9-1 0 0,-3-1 0 16,-2-2 0-16,-6 0 0 0,-1 3 0 0,-7 0 0 15,-4 0 0-15,-5 1 128 0,-5-3-128 0,-6 1 0 16,-6 3 0-16,-5-2 0 0,-4-1 0 0,-4 0 128 16,-11 2-128-16,0 0 0 0,0 0 0 0,0 0 128 15,-13-7-128-15,-8 3 0 0,-5 2 0 0,-9 1 0 16,-7-2 0-16,-4 2-192 0,-6-2 192 0,-2 2-160 0,-3 1 160 0,-5-1-160 15,-4-1 160-15,-6-2 0 16,-6 1 0-16,-4 2 0 0,0 1 0 0,-9-3 0 16,-3-3 0-16,-4 4 0 0,-2 2 0 0,-5 0 128 0,-2-2-128 0,-1 1 128 15,-1-1-128-15,-3 0 128 0,-4 0-128 16,2 0 128-16,0-1-128 0,-4-1 144 0,-4-1-144 0,5 4 160 16,3 1-160-16,-1-1 0 0,-1-3 0 0,7 4 0 15,7 4 0-15,6-2 128 0,2-2-128 0,6 0 0 16,1 1 128-16,8 2-128 0,4 2 0 0,7-2 128 15,5-3-128-15,5 0 0 0,2-1 0 0,10 0 0 16,8 2 0-16,8-1 0 0,6 0 0 0,6 0 0 16,3 0 0-16,8 0 0 0,7 0 0 0,0 0 0 15,14-2 0-15,5 0 0 0,6 2 0 0,8-2-176 16,10 2 176-16,8-1 0 0,0-2 0 0,9 0-128 0,7-1 128 0,8 1 0 16,5 0 0-16,5 0 0 0,1 2 0 0,11 0 0 15,4 0 0-15,7-1 0 0,3-1 0 0,7 0 0 16,6 1 0-16,3 2 0 0,0 0 0 0,7 0 0 15,2 0 0-15,0 0 128 0,-1-2-128 0,-1 2 0 16,1 0 0-16,-1 2 0 0,0 0 0 0,-2 2 0 16,-6 0 0-16,-3-1 0 0,-2 0 0 0,-5 0 0 15,-9 1 0-15,-1 1 0 0,-3-1 0 0,-7 4 128 16,-13 3-128-16,-8 0 0 0,-5-3 0 0,-10 0-192 16,-5 1 32-16,-10 2-11568 15,-7 2-2320-15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45:08.8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14002 2604 2751 0,'0'0'256'0,"0"0"-256"0,0 0 0 0,0 0 0 15,0 0 1248-15,0 0 208 0,-5-2 32 0,5 2 16 16,0 0-960-16,-8 0-192 0,-1-2-32 0,9 2-16 16,0 0 48-16,-7 4 16 0,7-4 0 0,0 0 0 15,0 0 32-15,-7 2 16 0,1 0 0 0,6-2 0 16,0 0 32-16,0 0 16 0,0 0 0 0,0 0 0 15,0 0 16-15,0 0 0 0,0 0 0 0,0 0 0 16,0 0 352-16,0 0 64 0,11 7 0 0,-4-4 16 16,-7-3-208-16,12 1-64 0,3 0 0 0,-1-2 0 15,0 0-112-15,2 0-16 0,0 0-16 0,4 1 0 16,3 1-128-16,-2 0-32 0,2 0 0 0,1 1 0 16,3-2-128-16,-2 0-16 0,1-1-16 0,3 1 0 15,1 1-48-15,0 2-128 0,2-6 192 0,2 3-64 0,3 0 0 0,0 0-128 16,2 0 192-16,1 4-64 0,3-2-128 0,-3 0 0 15,-2-1 0-15,1 0 128 0,0-1-128 0,2 1 0 16,2 0 0-16,1 1 128 0,-1 0-128 0,2-2 192 16,1 2-192-16,-1 0 192 0,-2 1-64 0,1 0 0 15,-1-3 0-15,0 0 0 0,2 3 64 0,1-2 0 16,4-3 0-16,-2 2 0 0,0 1 0 0,-2 0 0 16,-2-1 0-16,0 1 0 0,1 1-64 0,1-2 0 15,-1 0 0-15,-1 0 0 0,1 1-128 0,1-1 0 16,1 0 0-16,-1 2 0 0,-2 0 0 0,-1 1 128 15,-1 0-128-15,-1-2 0 0,6-2 0 0,0 0 0 16,0-1 128-16,3 1-128 0,-2 1 0 0,-1 0 0 16,0 0 0-16,-1 0 128 0,-1-1-128 0,1 0 0 0,1 0 144 0,4 1-144 15,1 1 128-15,-1-1-128 0,-2-2 128 0,-2 0-128 16,-1 2 0-16,3 0 144 0,0-1-144 0,4 1 0 16,-1 0 128-16,2-2-128 0,1 0 0 0,-3 1 0 15,-1 1 192-15,-4-1-64 0,-1-1 0 0,3 0-128 16,1 2 0-16,4 0 0 0,-1 0 0 0,2-1 0 15,-3 1 0-15,0 0 0 0,-3 0 0 0,-1 0 160 16,0 0-160-16,-1 0 0 0,1 0 0 0,3 1 0 16,1 1 0-16,-2-1 0 0,-1-1 0 0,-3 0 0 15,-2 0 0-15,-1 1 0 0,2 0 128 0,0-1-128 16,-1-2 0-16,-1-1 0 0,1 3 0 0,-3-1 0 0,0 0 0 16,-1 0 0-16,-7-3 144 0,0 3-144 0,1-2 192 0,-1 1-16 15,-1 0-16-15,1 1 0 0,-1-1 32 0,1 0 16 16,-1-1 0-16,-1 2 0 0,-1-1-32 0,0 0-16 15,-1 1 0-15,-2 0 0 0,-3 0-160 0,1-1 0 16,-3-1 0-16,0 1 0 0,0 5 128 0,-4-3-128 16,0-1 128-16,0 1-128 0,-2 1 0 0,2 0 0 15,1-1 128-15,-2 0-128 0,-2 1 0 0,-3-1 0 16,1-2 0-16,-4 1 0 0,0 2 0 0,-9-1 0 16,0 0 0-16,9 0 0 0,-1 4 0 0,-8-4 0 15,0 0 0-15,0 0 0 0,0 0 0 0,0 0 0 16,0 0 144-16,0 0-144 0,0 0 128 0,0 0-128 15,0 0 128-15,0 0-128 0,-10 6 0 0,-1 0 128 16,0-3-128-16,0-1 0 0,-3 1 0 0,0 0 144 0,0-2-144 0,-1 2 0 16,-2-2 128-16,-2 1-128 0,0 2 0 0,-2-2 0 15,0-2 128-15,-2 2-128 0,-1 2 0 0,-5 0 0 16,-1-4 0-16,-2 1 0 0,-3 0 0 0,-2 1 0 16,-1 3 0-16,1-2 0 0,-3-3 0 15,1 0 0-15,-1 0 128 0,-3 0-128 0,-2 0 0 16,-3 0 0-16,-2 0 128 0,-1 0-128 0,0 1 0 0,0-1 0 15,-4-1 128-15,1 1-128 0,1 0 0 0,-4 1 0 16,-3 1 0-16,-4-3 128 0,-3-2-128 0,3-1 0 16,2 2 0-16,-4 0 0 0,-5 1 0 0,2-1 0 15,-2 0 0-15,1-1 128 0,-3 1-128 0,2 1 0 16,1 0 0-16,-3-1 0 0,-2-3 0 0,3 3 0 16,-2 1 0-16,2 0 0 0,3-1 0 0,-5 0 0 0,0 0 128 15,-1 2-128-15,3-1 0 0,1 0 0 0,3 0 0 0,-4 1 0 16,-1 0 0-16,3 0 0 0,-4-1 0 0,7 0 0 15,1-1 0-15,1 1 0 0,-2 1 0 0,3 0 0 16,1-1 0-16,1 1 0 0,2 1 0 0,1-1 0 16,4-4 0-16,1 4 0 0,-1 0 0 0,3 0 0 15,1-1 0-15,0 2 0 0,5 2 0 0,4-2-192 16,5-2 0-16,4-2 0 16,3 3-2160-16,6 0-416 0,-10-3-96 0,8-1-16 0</inkml:trace>
  <inkml:trace contextRef="#ctx0" brushRef="#br1" timeOffset="19695.069">2980 5606 3679 0,'0'0'160'0,"0"0"32"0,0 0-192 0,0 0 0 16,0 0 0-16,0 0 0 0,0 0 1984 0,0 0 368 15,0 0 64-15,0 0 16 0,0 0-1408 0,0 0-288 16,0 0-48-16,-7 3-16 0,-3-3-304 0,1 4-64 0,-3 2-16 0,0 0 0 16,-1 1-96-16,-2 1 0 0,-1 2-16 0,-2 0 0 15,-1-1-176-15,1 1 0 16,-3 0 144-16,-1 3-144 0,-2 4 128 0,-1 2-128 0,1-1 128 0,1 1-128 15,0 1 192-15,2 2-16 0,2 4-16 0,-3 1 0 16,-1 0 160-16,-1 3 48 0,2 1 0 0,-1 3 0 16,0 2 16-16,2 0 0 0,0-2 0 0,0 1 0 15,0-4-176-15,0 6-16 0,2 0-16 0,1 1 0 16,-1-2-176-16,4 3 160 0,-2 0-160 0,6 1 160 16,2-3-160-16,0 3 0 0,1-4 0 0,5 0 128 15,-1-2-128-15,4-1 0 0,4 0 0 0,-1 1 128 16,1 3 64-16,4 1 0 0,0 3 0 0,4-2 0 15,0 0-16-15,2-2 0 0,3 1 0 0,-2-1 0 16,1 1-48-16,-1-2 0 0,0 3 0 0,1 1 0 0,-1-3-128 0,1 0 160 16,0-3-160-16,-2 1 160 0,-1 0-160 15,1 2 160-15,-2-2-160 0,0-1 160 0,0-3-16 0,-1-1 0 16,-1 1 0-16,0 2 0 0,-3 1-16 16,1 0 0-16,-3 1 0 0,0-1 0 0,1 1 0 0,-5-1 0 15,-2-1 0-15,1 2 0 0,-2 0 48 0,-2-2 0 16,2-1 0-16,-2 2 0 0,-2-1-48 15,-2 1 0-15,3 2 0 0,-1 1 0 0,0 0-128 0,-2 1 192 16,-1-3-192-16,-2-3 192 0,-2 0-64 0,0 0-128 16,0-1 192-16,-2-2-64 0,-1 1 16 0,-4-1 0 15,0 1 0-15,-1 0 0 0,-2-2 160 0,-1-1 16 16,-6 1 16-16,1 1 0 0,0 3 128 0,-2-2 32 16,-2-4 0-16,0 2 0 0,0 0 0 0,3-3 0 15,1-6 0-15,1 0 0 0,3-1-192 0,3-1-48 0,2-2 0 16,-2-2 0-16,0-1-256 0,5 0 0 0,1-3 128 0,2-3-128 15,2-1 0-15,2-3 0 0,2-3 128 16,8 1-128-16,0 0 0 0,0 0-304 0,0 0 64 0,0 0 16 31,0 0-2192-31,0 0-432 0,7-8-96 0</inkml:trace>
  <inkml:trace contextRef="#ctx0" brushRef="#br1" timeOffset="24358.886">20686 1939 5519 0,'0'0'496'0,"1"-10"-496"0,-3-1 0 0,2 3 0 0,0 8 1248 0,0-7 160 15,0-2 16-15,0 3 16 0,-1-3-624 0,1 3-128 16,0 6-32-16,0 0 0 0,0 0-16 0,-2-6 0 15,2 6 0-15,0 0 0 0,0 0 80 0,0 0 16 16,0-8 0-16,0 8 0 0,0 0-224 0,0 0-32 16,-2 10-16-16,-1 2 0 0,0 1-256 0,0 6-48 15,2 3-16-15,0 1 0 0,-4 1 96 0,2 3 16 16,0 0 0-16,-1 2 0 0,0 2 192 0,-2-1 64 16,1 3 0-16,-2 1 0 0,0 3-240 0,-1 0-32 15,-1 6-16-15,0-1 0 0,2-1 80 0,-2-4 16 16,-1-1 0-16,1-3 0 0,0-5-16 0,3-3 0 15,3-5 0-15,-1-3 0 0,1 0 32 0,-1-2 16 16,3-1 0-16,1-3 0 0,1-2 16 0,1 0 0 0,-2-9 0 0,0 0 0 16,4 7 16-16,-4-7 0 0,7 4 0 15,0 1 0-15,-7-5-80 0,10 1-16 0,0-3 0 16,-2-1 0-16,2 4-80 0,-2-1-16 0,1-2 0 0,2 0 0 16,-1-1-64-16,1 3 0 0,1-2-128 0,4-2 192 15,-1 0-192-15,0 1 128 0,3 1-128 0,1 2 0 16,2-1 128-16,3 1-128 0,3 0 0 0,2 0 0 15,-5 3 0-15,5-1 0 0,5-1 0 0,0 1 0 16,2 1 0-16,-1 2 0 0,-2-4 0 0,2 1 0 16,1 0 128-16,3 0-128 0,3 1 0 0,2-1 144 15,1 1-144-15,3-2 0 0,0 3 0 0,0-1 128 16,-1-1-128-16,-2 0 0 0,-2-1 0 0,2 2 128 16,-1-3-128-16,2 0 0 0,3 2 0 0,0-1 0 0,0-1 0 0,-2 1 0 15,-5 0 0-15,0 1 0 0,-1 0 0 0,1 1 0 16,2-3 0-16,-2 3 0 0,-1-1 128 0,2 0-128 15,3-1 0-15,0 1 128 0,-5-1-128 0,0 1 0 16,0 1 0-16,-2 2 0 0,1-1 0 0,1-1 0 16,-1-1 0-16,3 2 0 0,2-3 0 0,-1-1 0 15,-4-1 0-15,1 1 0 0,-3 0 0 0,2 0 128 16,-3 0-128-16,2 0 0 0,0 0 0 0,0 0 0 16,-1 1 0-16,2 0 0 0,4-2 0 0,-2 0 128 15,-1-1-128-15,-1 2 0 0,-5 2 0 0,2-2 0 16,0-4 0-16,0 3 0 0,4 1 0 0,-4 0 128 15,2-1-128-15,-2 1 0 0,3 4 160 0,-4-4-160 16,-2-3 192-16,-1 2-192 0,-1 2 0 0,0 2 0 0,-3-1 0 16,0-2 0-16,0 1 128 0,1 1-128 0,1-1 192 0,-1 1-192 15,0-1 128-15,0 2-128 0,2 0 0 16,-3-1 0-16,2-1 128 0,-1 1-128 0,-3 1 192 16,1-2-192-16,-2-1 0 0,1 1 0 0,-3 0 0 0,0 2 0 15,-2 3 0-15,2-3 128 0,-1-4-128 0,2 1 0 16,-2 1 144-16,-1 0-144 0,0 0 0 0,2 0 144 15,-2 0-144-15,1 3 128 0,-3 1-128 0,2-1 128 16,2-6-128-16,-2 2 0 0,-1 3 0 0,-2-1 0 16,1-1 0-16,-1 0 0 0,-2-1 0 0,-2 1 0 15,-1 0 128-15,0 1-128 0,-1-4 0 0,0 2 128 16,-1 0-128-16,1 0 160 0,-5 0-160 0,1 4 160 16,-3-2-160-16,-6-2 128 0,10 0-128 0,-2 0 128 15,-8 0-128-15,9 1 0 0,-2 0 0 0,-7-1 0 0,0 0 0 0,0 0 128 16,0 0-128-16,0 0 0 15,0 0 144-15,9 2-144 0,-9-2 160 0,0 0-160 0,7 5 128 0,-7-5-128 16,0 0 0-16,0 0 144 0,0 0-144 0,0 0 0 16,0 0 144-16,0 0-144 0,0 0 160 0,5-7-32 15,-1-1-128-15,-1-1 192 0,-1-4-192 0,0 1 176 16,3 1-176-16,-3-1 160 0,1-3-160 0,-1-2 128 16,1 1-128-16,-1-1 128 0,2 2-128 0,1-5 0 15,-1-3 0-15,-1 0 128 0,0-1-128 0,-1-2 0 16,2-2 0-16,3-2 128 0,0-1-128 0,1 0 0 15,-3 2 0-15,1-2 0 0,4 3 0 0,-3 1 0 16,-2 2 0-16,0 3 0 0,3 2 0 0,-1-1 0 16,-3 1 0-16,1 0 0 0,0 2 0 0,2 0 0 0,-2 0 0 0,-2 1 0 15,0-3 0-15,1 5 0 0,2 2 0 0,-4 2 0 16,-1-1 0-16,-1 5 0 0,0 7 0 0,0-7 0 16,0-1-128-16,0 8 128 0,-1-7 0 0,0 1 0 15,1 6 0-15,0 0 0 0,0 0 0 0,0 0 0 16,0 0 0-16,0 0-192 0,-7 7 32 0,4 2 16 15,2-1 144-15,0 2 0 0,-1 0-144 0,3 3 144 16,1 4 0-16,-1 0-144 0,-1 1 144 0,1 3 0 16,1 2 0-16,0 2-128 0,-2 2 128 0,2-1 0 15,-4-2 0-15,1 4 0 0,0 2 0 0,-1 1 0 16,-2 4 0-16,0-2 0 0,-1-2 0 0,-2 1 0 16,0-1 0-16,0-3 0 0,4-5 0 0,-3 0 0 15,2-1 0-15,-1-1 0 0,0-1 0 0,2-4 0 16,1-3 0-16,-2 2 0 0,-4-2 0 0,3 0 0 0,3-2 0 0,-4-1 0 15,-4 0 0-15,7 0 0 0,1-2 0 0,2-8 0 16,0 0 0-16,-8 7 0 0,-1-3 0 0,0 0 128 16,1-1-128-16,-1-1 0 0,0 0 128 0,2 2-128 15,-1-1 0-15,0-2 0 0,-3-3 128 0,2 1-128 16,0 1 0-16,1 1 144 0,-2 0-144 0,-1-1 0 16,0-2 0-16,0 2 128 0,-1 2-128 0,-2 0 0 15,1 2 0-15,0-1 0 0,0-1 0 0,-3 1 0 16,0 1 0-16,-1 0 0 0,3-2 0 0,-4 0 0 15,-2 1 0-15,-4-1 0 0,2-1-144 0,-2-1 144 16,-3-1 0-16,-4 1 0 0,-4 2-128 0,0 1 128 16,0 1 0-16,-2-2 0 0,1-1-144 0,-4 1 144 0,-2 0 0 15,-4-2-144-15,-2-3 144 0,-3 1-128 16,4 0 128-16,-3 1-128 0,-1 1 128 0,-2-2 0 0,0 0 0 0,-3-1 0 16,-5 1 0-16,1-2-128 0,1 1 128 0,0 0 0 15,3 0 0-15,1 0 0 0,-5 1 0 0,0 0 0 16,0-1 0-16,-1 0 0 0,1 1 0 0,3 1 0 15,3 1 0-15,1-1 0 0,-3-1 0 0,-3 1 0 16,-1 0 0-16,3 1 0 0,0 0 0 0,4-1 0 16,1-4 0-16,1 2 0 0,-1 1 0 0,-2 1 0 15,-3 1 0-15,2-2 0 0,3 0 0 0,2-1 0 16,1-3 0-16,4 1 0 0,2-1 0 0,4 3 0 16,3 1 0-16,-1-1 0 0,-3-3 0 0,3 4 0 15,0 4 0-15,2-1 0 0,1-2 0 0,1 1 0 16,0 1 0-16,1 1 0 0,1 2 0 0,1-2 0 0,1 0 0 15,-2 1 0-15,-1 2 0 0,-1 0 0 0,-1 1 0 0,-2-2 0 16,0 1 0-16,0-1 0 0,6-1 0 0,-2 2 0 16,0-1 0-16,3 1 0 0,2-1 0 0,2 1 0 15,2 0 0-15,4-1 0 0,-2 0 0 0,1-2 0 16,0-3 0-16,-1 1 0 0,0 2 0 0,1-1 0 16,-3-2 0-16,0 1 128 0,-4 2-128 0,4 0 0 15,4 0 0-15,-1 1-128 0,0 0 128 0,-4-1 0 16,1-2 0-16,1 1 0 0,3 1 0 0,1-2 0 15,0 0 0-15,2 0 0 0,0 3 0 0,3-3 128 16,-1-3-128-16,2 3 128 0,-2-1-128 0,3 0 144 16,3 1-144-16,-1 0 160 0,0 0-160 0,0-1 160 15,-1 0-160-15,0-1 160 0,2 0-160 0,0-2 128 16,1-2-128-16,1 2 128 0,-1 3 16 0,0 0 0 16,2-2 0-16,-3 0 0 0,2-1-144 0,1 1 0 0,5 3 0 0,-6-7 128 15,-1-1 0-15,0-1 0 0,1-1 0 0,3-1 0 16,1-2-128-16,0-2 192 0,-1 0-192 0,1-1 192 15,1-4-192-15,2 0 160 0,1 0-160 0,-1-2 160 16,-1-2-160-16,2-4 0 0,3-2 0 0,-2-3 128 16,2-8-128-16,3 1 0 0,2 0 0 0,0-2 0 15,1-2 0-15,-1 3 128 0,-1-1-128 0,1 5 0 16,-4 3 0-16,3 3 0 0,-4 1 0 0,0 2 0 16,-1 2 0-16,-2 4 0 0,3 2 0 0,-2 1 0 15,-3 1 0-15,1 2 0 0,-1 1 0 0,0 4 0 16,0 2 0-16,1-1 0 0,0 2 0 0,-2 1 0 0,1 2 0 0,0 5 0 15,0 0 0-15,0 0 0 0,-2-7-128 0,2 7 128 16,0 0 0-16,0 0 0 0,0 0 0 0,0 0-176 16,0 0 176-16,-5 6-128 0,0-1 128 0,0 2-208 15,-1-3 80-15,2 7 128 0,-5 0-160 0,2 5 160 16,-2 2 0-16,1 1-144 0,0 1 144 0,0 2 0 16,0 3 0-16,-1-1-128 0,0 2 128 0,-3-1 0 15,0 4 0-15,0 0 0 0,1 3 0 0,-2 0 0 16,2 2 0-16,-2-2 0 0,-1 2 0 0,0-1 0 15,1 0 0-15,-1-2 0 0,3-2 0 0,6-4 0 16,1-1 0-16,1-3 0 0,0-3 0 0,5-3-128 16,5-2 128-16,-2 0 0 0,2-1 0 0,3-1 0 15,2-2 0-15,3 0 0 0,1-1 0 0,2-2 0 16,7 0 0-16,0-3 0 0,5-1 0 0,2 1 0 16,2-2 0-16,1-1 0 0,0 0 0 0,4 0 0 0,1 0 0 15,4-1 0-15,2-1 0 0,3 1 0 0,1 1 0 16,2 0 0-16,-1 0 0 0,-1 0 0 0,0 1 0 0,2 2 0 15,1-2 0-15,5 0 0 0,0-1 0 0,0 0 0 16,-1-1 128-16,-2-1-128 0,-1-1 160 0,0 3-160 16,1 0 0-16,4 0 0 0,2-5 0 0,0 2 0 15,-3 1 0-15,-2 1 0 0,0-1 0 0,4 1 0 16,2 1 0-16,3 0 0 0,0 0 0 0,-2 0 0 16,-4 0 0-16,1 0 0 0,-1 0 0 0,3 0 0 15,2 0 0-15,0 0 0 0,-2 0 0 0,-3 1 0 16,1 1 0-16,0-1 0 0,3-1 0 0,-2 4 0 15,2-2 0-15,-2 0 0 0,-4 0 0 0,0-1 0 16,-2 3 0-16,-2 0 0 0,3 1 0 0,-1 0 0 0,1 1 0 0,-1-2 0 16,-2 0 0-16,-3 3 0 0,-1 1 0 0,-1-3 0 15,0-2 0-15,-2 3 0 0,-1 3 0 0,0-2 0 16,1-2 0-16,-1-2 0 0,-2-1 0 0,-1 3 0 16,-6-3 0-16,2 1 0 0,-1 1 0 0,0-2 0 15,1-2 0-15,-5 2 0 0,-1 1 0 0,1-1 0 16,2-3 0-16,-2 4 0 0,-1 1 0 0,-1 0 0 15,-3 1 0-15,0-1 0 0,-2 2 0 0,-1-1 0 16,0 1 0-16,-1-2 0 0,3-2 0 0,-2 0 128 16,-2-2-128-16,1 3 0 0,0 1 0 0,-4-2 176 15,-8 0-176-15,3 0 160 0,4-1-160 0,-2-1 128 0,-3 0-128 16,-2-1 128-16,1-2 0 0,-1 0 0 0,-1-1 0 0,-1-1 0 16,-1 3 128-16,0-1 0 0,-2-2 16 0,2-2 0 15,-3-3 144-15,-1-2 32 0,1-3 0 16,-1 0 0-16,0-2-128 0,0-2 0 0,2-7-16 0,-3-2 0 15,1-5-176-15,-1-4-128 0,0-5 144 0,1 0-144 16,-3 1 128-16,-1 5-128 0,-1 6 0 0,0 5 0 16,0 5 0-16,-1 2 0 0,-1 2 0 0,-3 5 0 15,2 3-176-15,-1-1-16 0,-3-1-16 0,2 3 0 32,1 1-1808-32,4 6-352 0,0 0-80 0,-7-3-16 0</inkml:trace>
  <inkml:trace contextRef="#ctx0" brushRef="#br1" timeOffset="44462.433">1775 9500 9215 0,'0'0'816'0,"0"0"-656"0,-8-2-160 0,8 2 0 15,0 0 1632-15,0 0 288 0,0 0 64 0,0 0 16 16,0 0-1040-16,0 0-224 0,0 0-32 0,0 0-16 15,0 0-32-15,0 0 0 0,0 0 0 0,0 0 0 16,7 5-32-16,-7-5-16 0,8-1 0 0,1 1 0 16,-9 0-80-16,15 0-16 0,0-2 0 0,1-2 0 15,2-1-144-15,0 0-48 0,-1-1 0 0,3 3 0 16,1-2 0-16,1 3 0 0,2 0 0 0,0-3 0 16,3-2 16-16,-3 1 0 0,1 3 0 0,3 2 0 0,1-3-48 0,-1 1-16 15,1-1 0-15,-3-1 0 0,0 0-32 0,-3 2-16 16,2 0 0-16,-4 1 0 0,-3 0 64 15,0-1 16-15,-3 2 0 0,0-1 0 0,-2 0-112 0,-1 1 0 16,-1 0-16-16,-2 3 0 0,-2 2-176 0,-7-4 0 16,9 2 0-16,-9-2 128 15,0 0-544-15,0 0-112 0,0 0-32 0,0 0-8720 16,0 0-1728-16</inkml:trace>
  <inkml:trace contextRef="#ctx0" brushRef="#br1" timeOffset="44997.178">3138 8833 30399 0,'0'0'2704'15,"0"0"-2160"-15,-1-4-544 0,1 4 0 16,0 0 352-16,0 0-32 0,0 0-16 0,0 0 0 16,0 0-304-16,3 12 0 0,-3-1 0 0,-2 0 0 0,-2-2 0 0,1 4 0 15,0 2 0-15,1 2 0 0,-5-1 144 0,3 3-16 16,-1 1-128-16,1 3 192 15,-3 2-64-15,1 3 0 0,-4-3-128 0,2 6 192 0,-2 3-16 0,0-1-16 16,1 0 0-16,-1-1 0 0,2-3-32 0,-2 2-128 16,-2 1 192-16,2-2-64 0,0-3 0 0,-1 0 0 15,0-2 0-15,2-1 0 0,0-1 128 0,4-2 0 16,-1-5 16-16,3 0 0 0,1 0-16 0,1-3-16 16,0-2 0-16,1-1 0 0,0-3-96 0,0-7-16 15,0 0 0-15,5 7 0 0,-5-7 112 0,9 5 16 16,1 0 0-16,1-3 0 0,0-3 0 0,4 0 0 15,4-2 0-15,2-1 0 0,2 1-112 0,4 0-16 16,1-2 0-16,3 2 0 0,2-1-128 0,0 0 0 16,-3 2 144-16,2 1-144 0,-1-2 128 0,0-1-128 0,-1-1 128 0,-1 0-128 15,-1 1 128-15,-1 1-128 16,0 1 128-16,-1-1-128 0,-4 1 0 0,-3-1 0 0,-4 0 0 0,2-2 0 31,-2 3-1600-31,-1-3-400 0,0 1-80 0</inkml:trace>
  <inkml:trace contextRef="#ctx0" brushRef="#br1" timeOffset="45886.602">3459 5278 15663 0,'-8'-9'688'0,"8"9"144"0,-4-5-656 0,4 5-176 0,-4-8 0 0,4 8 0 0,0 0 1104 0,0 0 192 16,-3-7 48-16,3 7 0 0,0 0-400 0,0 0-80 15,0 0-16-15,0 0 0 0,-3-5-208 0,3 5-64 16,0 0 0-16,0 0 0 0,0 0-192 0,0 0-64 16,0 0 0-16,0 0 0 0,-3 11-144 0,-2-1-48 15,2 0 0-15,1 1 0 0,-1 3 80 0,2 3 16 16,0 3 0-16,-2 2 0 0,-1 1 128 0,-1 5 32 15,2 4 0-15,-3 4 0 0,2 3-32 0,-2-1 0 16,0 1 0-16,-1 0 0 0,0-3-64 0,-2 2-16 16,-2-5 0-16,1-1 0 0,0-3-16 0,0 2 0 15,-1 0 0-15,1 0 0 0,0-3 0 0,1 0 0 16,0-3 0-16,1-2 0 0,1-3-64 0,3-2-32 16,-2-4 0-16,4-2 0 0,1-1-32 0,3-3 0 0,-2-8 0 0,7 8 0 15,-7-8 176-15,8 3 16 0,-1-2 16 0,3 1 0 16,1-2 64-16,1 0 16 0,1-1 0 0,1 0 0 15,0-1-128-15,4 2-32 0,-2-1 0 0,2 0 0 16,1-3-96-16,0 1-32 0,2-1 0 16,-1 1 0-16,2 1-128 0,0 0 192 0,0 0-192 0,1-2 192 15,1 1 0-15,-1 0 0 0,-2 2 0 0,-1-3 0 16,-1 2-48-16,-3 1 0 0,-2 1 0 0,-3-1 0 16,0-1-144-16,0 1 0 0,-3 1 144 0,1-1-144 15,-9 1 0-15,0 0-208 0,9-1 16 0,-9 1-11664 16,7 5-2352-16</inkml:trace>
  <inkml:trace contextRef="#ctx0" brushRef="#br1" timeOffset="48297.19">4954 6780 14735 0,'0'0'640'0,"0"0"160"0,-4-6-640 0,4 6-160 0,-8-3 0 0,1 1 0 16,-1-1 736-16,2 2 112 0,-2 1 32 0,0 0 0 15,-3 1-496-15,0-1-112 0,-2-1-16 0,2 0 0 16,-3 3-256-16,0 3 0 0,-3 0 0 0,-1-2 0 16,-1 0 144-16,-1 0-16 0,0 2-128 0,-2-1 192 15,-3-3-64-15,-2 1-128 0,0 1 176 0,-2 4-176 16,-3 5 128-16,3 1-128 0,1-2 0 0,2 3 0 16,-1 3 160-16,1 1-160 0,-3 4 128 0,3-2-128 15,0-1 256-15,1 2-48 0,1 0 0 0,2 1 0 16,0-2 112-16,1 2 32 0,1 1 0 0,1 0 0 15,1 0-80-15,2 1-16 0,-2-2 0 0,4 2 0 16,6 3-64-16,0-1-32 0,4-2 0 0,1 3 0 0,-2 0-160 16,5 0 0-16,5-1 0 0,0-2 0 0,4-2 0 0,-1 0 0 15,3-2 144-15,2-1-144 0,-1-2 240 0,2 0-32 16,3-2 0-16,1 1 0 0,0 0-16 0,2-1-16 16,1-3 0-16,0 0 0 0,-1 1-48 0,5-2 0 15,-2 0 0-15,3-3 0 0,2-5 0 0,-3-1 0 16,-1-2 0-16,5 1 0 0,3 1-320 0,0-3-64 15,-3-3 0-15</inkml:trace>
  <inkml:trace contextRef="#ctx0" brushRef="#br1" timeOffset="48778.678">5425 6983 12895 0,'0'-7'1152'0,"-2"2"-928"0,2 5-224 0,-1-10 0 15,0 2 848-15,-1 2 128 0,-1 0 32 0,3 6 0 16,0 0-208-16,0 0-32 0,-11-1-16 0,1 3 0 15,-1 1-432-15,-3 3-96 0,-2-1-16 0,1 4 0 16,-1 1-16-16,1 3 0 0,-2 2 0 0,2 0 0 16,-1-1 176-16,0 2 16 0,2-1 16 0,0 2 0 0,0 1-64 0,3 2-16 15,4 0 0-15,-3 2 0 0,2-1-192 0,0-1-128 16,4 2 160-16,3 0-160 0,-1 4 0 16,3 0 0-16,1 1 0 0,2-5 0 0,2-5 0 0,0-1 128 15,3-5-128-15,0 0 0 0,1 1 144 0,0-1-16 16,2-3 0-16,3-4 0 0,2-2 176 0,2-3 16 15,1-3 16-15,1-5 0 0,1-5 352 0,1-2 64 16,5-1 16-16,-3-4 0 0,1-3-272 0,0-1-48 16,0-1-16-16,-1 0 0 0,-3-4-240 0,-3 2-64 15,-4 1 0-15,-4 4 0 0,-1 0-128 0,-4 2 192 16,-1 1-192-16,-4 0 192 0,-4-2 240 0,-2 2 48 16,-2 3 16-16,-1 2 0 0,-2 2-112 0,-5 1 0 15,0 0-16-15,-2 4 0 0,-1 4-368 0,-1 2 0 0,-2 2 0 16,1 3 128-1,-3 0-1984-15,5 2-384 0,3 1-64 0</inkml:trace>
  <inkml:trace contextRef="#ctx0" brushRef="#br1" timeOffset="49354.552">6506 6871 20271 0,'-22'-5'1792'0,"8"3"-1424"15,-3-1-368-15,2 1 0 0,1-3 416 0,0 1 16 16,-2-1 0-16,0 5 0 0,0 0-160 0,0 0-16 16,1-1-16-16,-3 2 0 0,3 5-240 0,-3-1 0 15,-3 0 128-15,1 2-128 0,0 1 0 0,-3 2 0 16,1 2 0-16,-3 1 0 0,1 1 0 0,-2-1 0 15,-1 2 0-15,3 3 0 0,-1-3 0 0,5 1 144 16,1-4-16-16,7 3 0 0,1 4 176 0,7-4 16 0,0 2 16 0,8-4 0 16,3 0-96-16,5-1-32 15,3 2 0-15,5 3 0 0,3-2 48 0,2 4 0 0,1 1 0 16,0 0 0-16,-2-3-80 0,1 0-16 0,2-2 0 0,-4 2 0 16,-1 1-160-16,0 0 0 0,-1-3 0 0,-5 1 128 15,-4-1 80-15,-2-1 16 0,-1 0 0 0,0-2 0 16,-2-2 208-16,-6 1 32 0,-6 0 16 0,0 1 0 15,-3 0 80-15,-1 0 16 0,-5-2 0 0,-6 2 0 16,-5 3-80-16,-5 1-16 0,-2-1 0 0,-1-4 0 16,-2-2-240-16,-2 0-48 0,-4 0-16 0,0-1 0 15,2 0-176-15,2-4 128 0,5-2-128 0,5-4 128 16,2 2-1280-16,4-3-256 0,2-3-48 16,4-5-12144-16</inkml:trace>
  <inkml:trace contextRef="#ctx0" brushRef="#br1" timeOffset="49834.588">7265 6071 25455 0,'-13'-11'1120'0,"4"5"240"0,-2 2-1088 0,4 0-272 0,7 4 0 0,0 0 0 16,0 0 224-16,-9 1-16 0,-2 3 0 0,0 3 0 15,-1-2-208-15,0 6 128 0,-1 5-128 0,-2 1 0 16,-3 1 0-16,-1 3 0 0,0 2 0 0,-2 2 0 16,1 2 0-16,0 2 0 0,-2 1 0 0,-2 8 0 15,0 9 0-15,-1 3-128 0,-2 4 128 0,-1 4 0 16,1 2 0-16,1 4 0 0,-2 6 0 0,3 4 0 16,2 4 0-16,-2 1 0 0,3 1 0 0,2 1 0 0,1 0 0 0,1-3 0 15,2-3 0-15,1-5 0 0,3 0 0 0,5-5 144 16,-2-4-16-16,4-3 0 0,2 0 176 0,3-9 16 15,1-3 16-15,3-4 0 0,1-8-112 0,3-3-32 16,1-1 0-16,3-7 0 0,3-2-192 0,3-4 0 16,4-1 0-16,-1-5-8496 15,3 1-1584-15</inkml:trace>
  <inkml:trace contextRef="#ctx0" brushRef="#br1" timeOffset="50476.951">7453 6548 21711 0,'-6'-7'960'0,"6"7"192"0,0 0-912 0,-5-4-240 0,2-4 0 0,0-1 0 0,2-1 304 0,2-1 16 16,2 0 0-16,1-5 0 0,0-2-192 0,3-2-128 15,1-2 144-15,3 1-144 0,3 0 128 0,-1-3-128 16,0-4 0-16,2 3 144 0,-1 4-144 0,0 5 0 16,1 1 0-16,0 2 128 0,2 0-128 0,-2 4 128 15,0 4-128-15,-3 1 128 0,-12 4-128 0,13 5 0 16,-4 4 0-16,1 2-176 0,-2 2 176 0,-1 2 0 16,0 3 0-16,-2 4-128 0,-5 3 128 0,-4 4 128 15,0 3-128-15,1 0 176 0,-1-2 16 0,0 0 0 16,-1-1 0-16,-1-4 0 0,-3-6 128 0,7-4 48 15,5-3 0-15,-3-3 0 0,-2 0-32 0,2-9 0 16,0 0 0-16,0 0 0 0,0 0 80 0,11-8 16 16,0-2 0-16,1-5 0 0,0-1 16 0,3-1 16 0,1-4 0 0,1-1 0 15,-2 0-336-15,2-2-128 0,-3-5 0 0,1 2 144 16,1 1-144-16,0 0 0 0,1 1 0 16,-1 4 128-16,1 3-128 0,-1 3 160 0,0 4-160 0,-3 3 160 15,-1 2 0-15,-1 4 0 0,-1 6 0 0,1 4 0 16,1 4-160-16,-1 8 0 0,-5 3 0 0,0 4 0 15,-2 0 128-15,-4 5-128 0,-3 2 0 0,-1 5 128 16,-3 3-128-16,0-2 128 0,1-1-128 0,-1-4 128 16,1-3-128-16,0-4 0 0,-3-3 144 0,6-3-144 15,1 0 0-15,1-6 0 0,1-3 0 0,0-4 0 16,0 0-1296 0,0-9-336-16,0 0-64 0</inkml:trace>
  <inkml:trace contextRef="#ctx0" brushRef="#br1" timeOffset="51057.12">8797 6038 20959 0,'-2'-13'928'0,"2"13"192"0,0 0-896 0,-1-7-224 16,-1 2 0-16,2 5 0 0,0 0 128 0,0 0 0 15,0 12-128-15,-1 0 192 0,-1 0-192 0,1 6 0 16,-3 4 0-16,1 5 0 0,-2 1 0 0,2 2 128 16,-3 4-128-16,2 4 192 0,-1 3-48 0,-2 0-16 15,1 1 0-15,2 2 0 0,-3 2-128 0,2-2 160 16,-2-3-160-16,3-2 160 0,1-4-160 0,-1-3 0 15,2-3 0-15,-2-4 128 16,-1-9-608-16,3-3-128 0,2-13-32 0,0 0 0 0</inkml:trace>
  <inkml:trace contextRef="#ctx0" brushRef="#br1" timeOffset="51336.049">9206 5819 6447 0,'0'0'272'0,"0"0"80"0,0 0-352 0,0 0 0 0,0 0 0 0,0 0 0 16,0 0 4176-16,0 0 768 0,0 10 160 0,0 6 16 16,-1 5-4176-16,-4 4-944 0,-2 1 0 0,-2 5 0 15,-1 4 0-15,-2 2 0 0,-1 4 0 0,0 2-128 0,-1 2 128 0,-1 3 0 16,-1 3 0-16,0 2-128 15,1 2 128-15,0 1 144 0,-2 2-16 0,1-4-128 0,-3-3 128 0,4-5-128 16,1-4 0-16,2-4 0 0,2 0 128 16,2-8-128-16,1-1 144 0,1-7-144 0,1-7 0 15,2-5-160-15,2-1 0 0,1-9-7184 16,0 0-1424-16</inkml:trace>
  <inkml:trace contextRef="#ctx0" brushRef="#br1" timeOffset="51606.2">8590 5960 26719 0,'-15'-12'1184'0,"9"6"240"0,6 6-1136 0,0 0-288 0,0 0 0 0,0 0 0 15,7-6 336-15,4 1 16 0,3 4 0 0,4 1 0 16,4 0-352-16,5-1 0 0,5-1 0 0,2 0 0 15,3-2 0-15,-1 0 0 0,6 1 0 0,1 0 0 16,4 1 0-16,4 0 0 0,-3 0 0 0,2-1 128 16,-1 1-128-16,-2 1 0 0,-2 0 0 0,-2 0 0 31,-1-1-1216-31,-6 0-176 0,1 1-16 0</inkml:trace>
  <inkml:trace contextRef="#ctx0" brushRef="#br1" timeOffset="51849.704">9948 5795 14735 0,'0'0'1312'0,"0"0"-1056"15,0 0-256-15,0 0 0 0,2 12 3072 0,6 1 544 16,3 4 112-16,0 4 32 0,-4 5-3056 0,2 3-704 15,0 0 0-15,1 4 0 0,1 4 0 0,-3-2 0 16,-1 2 0-16,1 2 0 0,0 0 0 0,-3 3 0 16,-3 2 0-16,1 1 0 15,-1 4-1792-15,0-4-256 0,-4-5-32 0,2 0-16 16,0-7 336-16,0-6 64 0,0-3 16 0</inkml:trace>
  <inkml:trace contextRef="#ctx0" brushRef="#br1" timeOffset="52118.147">10406 5675 27647 0,'0'0'2448'0,"0"0"-1952"0,0 0-496 0,0 0 0 16,-8 4 1856-16,-1 5 288 0,0 5 48 0,-4 6 16 15,-3 4-1824-15,-1 9-384 0,-5 3 0 0,0 5 0 16,-1 5-912-16,-3 3-64 0,-3 3-16 0,-3 3 0 16,-2-1 800-16,-4 3 192 0,-3 0 0 0,0 7 0 0,0 2 0 0,4-1 0 15,-3-6 0-15,4-5 160 16,1-8-576-16,5-3-112 16,1-4-32-16,4-4 0 0,2-7-1888 0,-1-2-384 0</inkml:trace>
  <inkml:trace contextRef="#ctx0" brushRef="#br1" timeOffset="52565.296">7082 7082 22111 0,'-7'-17'976'0,"3"9"208"0,-2-1-944 0,3 0-240 0,3 0 0 0,0 9 0 16,5-9 1568-16,4 5 272 0,2 0 48 0,2-2 16 15,-1-2-1488-15,4 2-288 0,4 0-128 0,1 3 0 0,4 1 0 0,3 0 0 16,6-1 0-16,2 2 0 0,5 1 0 0,1 2-128 16,3 1 128-16,4-2 0 0,5-2 0 15,6 1-128-15,5 0 128 0,3 0 0 0,3 1 0 16,4 0 0-16,1 0-128 0,7 1 128 0,3-2 0 0,2 1 0 16,0-2 0-16,0-1 0 0,3 2 128 0,-2 2 64 15,2-1 32-15,-1-1 0 0,-2-1 160 0,2-1 16 16,-3 4 16-16,-1 0 0 0,-4-1-160 0,-4 2-16 15,-2-1-16-15,-4 1 0 0,-4 2-224 0,-3 0 144 16,-3 1-144-16,-6 1 128 16,-7 2-928-16,-2 0-192 0,-4 1-32 0</inkml:trace>
  <inkml:trace contextRef="#ctx0" brushRef="#br1" timeOffset="52991.945">8764 7488 36799 0,'0'0'1632'0,"0"0"336"0,0 0-1584 0,0 0-384 0,0 0 0 0,0 0 0 0,2 9 0 16,1 4 0-16,1 4 0 0,-4 3 0 16,-1 3-192-16,-4 4 192 0,3 1-160 0,-2 2 160 0,-2 1-176 0,-2 3 176 15,1 1-192-15,-4 0 192 0,-1-1-320 0,-1 0 32 16,-3-1 16-16,3 3 0 0,2-2 112 0,-1-1 32 16,1-4 0-16,3-1 0 0,1-6 128 0,3-1 0 15,2-1 0-15,2-2 0 0,4-2 0 0,5-4 0 16,1-1 0-16,4-1 0 0,3 2 0 0,3-4 0 15,0-3 0-15,3-2 0 0,1-3 0 0,3 1 0 16,0-3 0-16,2 2 0 0,4-3 0 0,4 0 144 16,1-4-144-16,3 0 0 0,2 1 0 0,1 1 0 15,1 1 0-15,0-1 0 16,-3-3-800-16,0-2-272 0,1-1-48 0,-1-2-13216 0</inkml:trace>
  <inkml:trace contextRef="#ctx0" brushRef="#br1" timeOffset="53567.278">10491 5236 26543 0,'-10'-3'1168'0,"10"3"256"0,0 0-1136 0,0 0-288 15,7 12 0-15,-2 0 0 0,5 0 0 0,4 5 0 16,4 2-128-16,2 7 128 0,4-1 0 0,4 7 0 16,1 2 0-16,7 4 0 0,0 5 0 0,5 4 0 15,2 1 0-15,2 3 0 0,1 0 0 0,-1 5 0 0,-2 4 0 16,-2 5 0-16,-2 4 0 0,-3 0 0 0,-3 1 0 0,-3-1 0 15,-2 1 0-15,-4 3 0 0,-5 2 0 0,-3 1 0 16,-3-2 0-16,-1 0 0 0,-4-1-128 0,-4-1 128 16,-4 2 0-16,-3-3 0 0,-3 0 0 0,-5-5 0 15,-5-2 0-15,-1 3 160 0,-4 2-32 0,-6 0 0 16,0 0 144-16,-4-5 32 0,-6-3 0 0,-4 1 0 16,-4 1 208-16,-4 0 32 0,-1-1 16 0,-3-3 0 15,-2-1-16-15,0-4 0 0,1-4 0 0,-5-3 0 16,-3 0-48-16,4-4-16 0,4 0 0 0,2-4 0 15,6-6-176-15,4-5-48 0,0-4 0 0,6-5 0 16,0-1-256-16,3-8-192 0,1-7 16 0,2-1 16 16,1-5-2496-1,5-4-496-15</inkml:trace>
  <inkml:trace contextRef="#ctx0" brushRef="#br1" timeOffset="54287.496">12465 6426 28559 0,'-9'-16'2544'0,"6"8"-2032"16,-3 0-512-16,2 3 0 16,0-1-528-16,4 6-208 0,-4-6-32 0,4 6-16 0,0 0 560 0,0 0 224 15,0 0-176-15,-9 3 176 0,0-2-128 0,1 4 128 16,-1-1 0-16,0 0-144 0,-3 1 144 0,-2 1 0 0,-3 4 0 0,-2 1-128 15,-5 2 128-15,3 3 0 0,-2-1 0 16,0 6 0-16,-6-1 0 0,1 3 0 0,-1 2 0 16,2 3 0-16,-1 2 288 0,0-3-16 0,-2 4 0 0,2 5 0 15,2 7 64-15,1-2 16 0,2-2 0 0,4 0 0 16,4-2-128-16,4 1-32 0,3-4 0 0,7-5 0 16,1-3-64-16,5-3 0 0,5-2-128 0,1 0 192 15,2-2-64-15,3-1-128 0,1-3 176 0,4-4-176 16,0-3 0-16,3-3-144 0,3-4-16 0,2-2-8336 15,4-2-1664-15</inkml:trace>
  <inkml:trace contextRef="#ctx0" brushRef="#br1" timeOffset="54689.838">12877 6599 30287 0,'-20'2'1344'0,"5"5"272"0,0 3-1296 0,-1 5-320 15,1 3 0-15,-1 1 0 0,0 5 0 0,-1 3 0 16,-1 6 0-16,3-2 0 0,3-6 0 0,6 4 0 15,2-1 0-15,4 0 0 16,5-3-464-16,4-2-16 0,3-4 0 0,4-4 0 16,3-3-112-16,2-2-32 0,1-3 0 0,0-2 0 0,2 1 208 0,-2-5 32 0,2-2 16 0,-2-2 0 15,1-7 240-15,-2 0 128 0,0 0-160 16,1-5 160-16,-1-7 0 0,0 1 160 0,-1-1 0 0,-4 0 0 16,0-1 384-16,-2-2 80 0,-3-2 16 15,-5 2 0-15,-3 1 160 0,-3 2 32 0,-3 2 16 0,-1 0 0 16,-6-1-144-16,-1 3-48 0,-2 4 0 0,-1 3 0 15,0 2-464-15,0 4-192 0,0 0 176 0,2 3-176 16,0 1-1856 0,1 1-448-16,1 1-112 0</inkml:trace>
  <inkml:trace contextRef="#ctx0" brushRef="#br1" timeOffset="55062.388">13858 6342 33631 0,'-6'-8'1488'0,"6"8"304"0,-5-6-1424 0,-1 2-368 16,-2 1 0-16,-2 3 0 0,-3 5 0 0,-4 3-160 16,-3 2 16-16,-4 1 0 0,-1 4-80 0,-5 1-16 15,-1-1 0-15,0 1 0 16,3 4-176-16,2 1-32 0,1 1-16 0,-1-1 0 15,5 0 32-15,0-2 16 0,5 0 0 0,4 0 0 0,3-1 112 0,6-3 32 16,-1-3 0-16,7 3 0 0,-1 0 16 0,3 3 16 0,4-1 0 16,-1-1 0-16,3-3 96 0,1 0 16 15,0-1 0-15,0 2 0 0,0 2 128 0,0-2 0 0,0-1 0 0,-4 0 0 16,-2 0 128-16,-2-4-128 0,-4-9 160 0,3 9-160 16,-3-9 384-16,-3 10-32 0,-5 0 0 0,0 0 0 15,-7-5 352-15,-2 1 64 0,-5 1 0 0,-1-2 16 16,-4-1-368-16,0 0-80 0,-2-5-16 0,-1-2 0 15,0 1-320-15,-2-2 0 0,-1-3 0 0,2 1-9536 16,2-1-1984-16</inkml:trace>
  <inkml:trace contextRef="#ctx0" brushRef="#br1" timeOffset="55570.007">14888 5341 23951 0,'-21'-3'2128'0,"7"7"-1696"0,-2 4-432 0,1 3 0 16,-2 2 416-16,-1 1 0 0,-1 5 0 0,0 8 0 16,0 9-416-16,-3 5 0 0,0 2 0 0,-2 3 0 15,0 4 0-15,-1 6-144 0,0 4 144 0,-2 7 0 16,2 7 0-16,-3 3 0 0,-3 3 0 0,-1 7 0 16,-2 6 0-16,-1 2 0 0,1 1 0 0,1 3 0 0,-1 0 0 15,1 1 0-15,-1 2 0 0,3-7 0 0,3-7 0 16,2-1 0-16,1-1 0 0,6-7 0 0,6-4 0 15,4-7 320-15,4-3-32 0,2-6-16 0,2-4 48 0,2-1 0 16,2-4 0-16,5-5 0 0,3-2-192 0,3-8-128 16,1-5 144-16,4-4-8256 15,3 0-1648-15</inkml:trace>
  <inkml:trace contextRef="#ctx0" brushRef="#br1" timeOffset="56505.216">14752 6005 19343 0,'-3'-6'1728'0,"3"6"-1392"16,0 0-336-16,0-7 0 0,1 1 752 0,3 1 80 15,2-2 0-15,1-4 16 0,2-2-848 0,2-1 0 16,1-2 0-16,3 2 0 0,3 0-336 0,3-2 16 16,-1 0 0-16,2-2 0 0,-2 2 128 0,2 1 16 15,3 2 16-15,-4 2 0 0,-4 3 160 0,1 1 0 16,-2 2 0-16,-1 3 0 0,-4 2 0 0,-2 1 0 15,0 1 0-15,-9-2 128 0,8 11-128 0,-3 5 192 16,-1 0-64-16,-1 5 0 0,-2 0-128 0,-2 4 192 16,-2 4-64-16,1 3 0 0,-4 1 32 0,-1 3 16 0,-1 1 0 0,-2-1 0 15,0-1 32-15,-2-3 16 0,1-3 0 0,1-5 0 16,0-2 128-16,0-5 32 0,1-2 0 0,0-3 0 16,5 0 288-16,-1-3 64 0,1-3 16 0,4-6 0 15,0 0-240-15,0 0-32 0,0 0-16 0,9-4 0 16,-2-5-16-16,3-2-16 0,3-4 0 0,-1 0 0 15,1 0-304-15,1 0-128 0,2-5 128 0,-1 1-128 16,1 3 0-16,-1-1 0 0,0 1 0 0,1-2 0 16,-1-7 128-16,2 4-128 0,-3 2 128 0,0 4-128 15,1 3 0-15,-2-1 0 0,-1 4 0 0,-2 3 0 16,-1 3 0-16,-1 4 0 0,-1 4 0 0,-2 2 0 16,1 2-176-16,-3 3 176 0,2 3-128 0,-2 3 128 15,-3 3-160-15,0 2 160 0,-2 1-192 0,-2 0 192 16,1-1 0-16,-2-1 0 0,1-3 0 0,1 2 0 15,0 0 0-15,-3-2 0 0,3-4 0 0,0-3 0 0,-1-3 0 0,2 1 144 16,-1 0 16-16,2-2 0 0,1-8 32 0,0 0 16 16,0 0 0-16,0 0 0 0,0 0 48 0,6-7 0 15,0-5 0-15,4 0 0 0,0-1-80 0,1-1-16 16,1-1 0-16,0-3 0 0,-2-2-160 0,3-1 0 16,1-2 0-16,2 1 0 0,-2-3 0 0,2-1 0 15,2-2 128-15,4 1-128 0,-1-2 0 0,4 0 0 16,-1 3 144-16,2 4-144 0,-2 2 0 0,-1 4 0 15,-1 0 0-15,-1 4 0 0,-5 5 0 0,0 2 0 16,-4 3 0-16,0 5 0 0,-1 5 0 0,0 7-128 16,-4 6 128-16,0 2-192 0,-2 4 192 0,-2-1-192 0,-3 2 192 15,0 4-192-15,1 3 192 0,2-2 0 0,1-4 0 0,-2-1-128 16,3-1 128-16,5 1 0 0,-1-1 0 16,4-3 128-16,4-5-128 0,4-1 0 0,0 0 128 15,3-3-128-15,0 0 0 0,4-4-320 0,3-2 64 0</inkml:trace>
  <inkml:trace contextRef="#ctx0" brushRef="#br1" timeOffset="57294.395">16860 5738 26719 0,'0'0'2368'0,"0"0"-1888"16,0 0-480-16,0 0 0 0,0 0 752 0,0 0 48 15,0 0 16-15,-7 8 0 0,1 3-816 0,-1 6 0 16,3 2 0-16,-4 3 0 0,-3 1-192 0,1 3 192 16,2 3-208-16,-2 3 80 0,-2 4 0 0,0 2 0 0,3 2 0 0,-4-1 0 15,-2-2-112-15,1 0-16 0,1 0 0 0,0-3 0 31,-1-2-736-31,4-3-160 0,2 0-16 0,1-4-16 16,4-4-864-16,-1-3-192 0,2-6-16 0</inkml:trace>
  <inkml:trace contextRef="#ctx0" brushRef="#br1" timeOffset="57571.37">17174 5572 23039 0,'0'0'2048'0,"0"0"-1648"0,0 0-400 0,-1 8 0 0,-3 7 992 0,1 6 112 16,-1 4 32-16,-4 3 0 0,-2 3-1136 0,-2 3 0 16,-1 3 0-16,0 3-240 0,-1 5 240 0,1 1 192 15,-1 4-48-15,-2 0 0 0,1-1-144 0,0-3 0 16,-2-2 0-16,2 0 0 0,-2 0 0 0,3-3 160 15,0-6-32-15,0-4-128 0,3-2 0 0,3-3-256 16,-2-2 32-16,1-6 0 16,0-9-1808-16,1-4-352 0,8-5-80 0,0 0-16 0</inkml:trace>
  <inkml:trace contextRef="#ctx0" brushRef="#br1" timeOffset="57827.532">16426 5685 6447 0,'-2'-8'576'0,"2"8"-576"0,0 0 0 0,0 0 0 16,9-4 5712-16,5 3 1040 0,-3 2 208 0,6 2 32 15,1 1-5680-15,4 1-1136 0,2-1-176 0,6 1-144 16,1-1 144-16,2 0 0 0,4 2 0 0,3-4-128 15,1-3-32-15,3 0 0 0,1 1 0 0,2 0 0 16,-2 0-96-16,-2-1 0 0,0-2-16 0,-3-2 0 16,2 0-1024-16,-1-1-208 0,-5-2-32 0,1 4-6304 15,1 0-1248-15</inkml:trace>
  <inkml:trace contextRef="#ctx0" brushRef="#br1" timeOffset="58136.311">17770 5576 33167 0,'0'0'2944'0,"0"0"-2352"0,10 2-464 0,2 6-128 16,0 5 576-16,1 5 112 0,-1 5 16 0,2 1 0 16,-1 5-704-16,1-1-176 0,-3 1-16 0,1 4 0 15,-1 2-256 1,0 3-64-16,-4 4-16 0,0 1 0 16,-3-2-192-16,-1 0-48 0,-1-2 0 0,0-1 0 0,-2-4-1696 15,0 1-352-15,0-5-64 0,2-4 0 0,1-3 1056 0,-1-1 224 16,1-2 32-16,1-5-5744 0</inkml:trace>
  <inkml:trace contextRef="#ctx0" brushRef="#br1" timeOffset="58401.653">18245 5335 31151 0,'0'0'1376'0,"0"0"288"0,-5 4-1328 0,-3 7-336 16,-1 5 0-16,-3 5 0 0,-3 4 0 0,-2 6-192 15,-4 4 32-15,-2 6 0 0,-3 6 160 0,-3 3 0 16,-2 1 0-16,-2 1-128 0,-1-1 128 0,-2 6 0 16,-6 8 0-16,-1 1-128 0,-2 3 128 0,1-5 0 15,2-4 0-15,4 0 0 0,2-5 0 0,3-4 0 16,2-3 0-16,4-4 128 15,6-6-1312-15,1-4-256 0,1-3-48 0</inkml:trace>
  <inkml:trace contextRef="#ctx0" brushRef="#br1" timeOffset="58905.909">14698 6683 16575 0,'0'0'1472'0,"0"-10"-1168"16,3 0-304-16,4 0 0 0,2 1 3488 0,5 2 640 15,2 2 128-15,3 2 32 0,5 3-3600 0,2 2-688 16,6-2-192-16,5 2-16 0,0 0 0 0,6 2 0 16,3 1 0-16,4-1 0 0,-1 1-48 0,4-2 0 15,2-1 0-15,7 2 0 0,6 0 256 0,4-1-192 0,3-3 192 0,1 0-192 16,-1 1 192-16,6 1 0 0,7-2 0 0,2 0-144 15,-2-3 144-15,4 0 0 0,1-1 0 0,5-2 0 16,4 1 320-16,1-2-16 0,0 2 0 0,1-1 0 16,2 1-48-16,1-1 0 0,0 1 0 0,-3 1 0 15,0 1-256-15,-8 0 128 0,-8-2-128 0,-3 3 0 16,-4 2 0-16,-2 2 0 0,-4 2 0 0,-9-1 0 16,-8 0-208-16,-7 0-160 0,-3 1-16 0,-7 1-16 15,-4 3-2352 1,-3 1-448-16</inkml:trace>
  <inkml:trace contextRef="#ctx0" brushRef="#br1" timeOffset="59745.758">16178 7110 3679 0,'0'0'160'0,"0"0"32"0,0 0-192 0,0 0 0 16,5-8 0-16,-5 8 0 0,0 0 5584 0,0 0 1072 15,0 0 224-15,0 0 32 0,0 0-5600 0,0 0-1120 16,0 0-192-16,0 0 0 0,2 10-160 0,-2 2 160 15,-2 0 0-15,-4 4-144 0,-2 4 144 0,1 2 0 0,-3 0 160 0,-4 4-160 16,0 3 288-16,-1 2-32 0,-3 1-16 0,1 1 0 16,-3 0 96-16,-1-1 32 0,-3 2 0 0,-3-2 0 15,-1 2-96-15,0 0-16 0,3 1 0 16,0-2 0-16,-1-4 16 0,3-2 0 0,0 0 0 0,7-3 0 16,1-3 0-16,6-5 0 0,-1-4 0 0,5-1 0 15,1-3-96-15,4-8-32 0,1 7 0 0,-1-7 0 16,9 2 48-16,5-4 16 0,5-7 0 0,4 1 0 15,0 1 16-15,7 1 0 0,4-1 0 0,4 1 0 16,1 0-96-16,1 2 0 0,2 0-128 0,-1 4 192 16,2 2-192-16,3 0 176 0,1 0-176 0,6 0 160 15,4 1 96-15,-1 2 0 0,-5-1 16 0,-1 4 0 0,-3 1-128 16,-1-2-16-16,-3-1-128 0,-1 2 192 16,-3 2-464-16,3-2-112 0,2 1 0 0,-1-2-10528 15,-7-2-2096-15</inkml:trace>
  <inkml:trace contextRef="#ctx0" brushRef="#br1" timeOffset="60494.332">18504 5050 21999 0,'-8'-16'960'0,"4"7"224"0,0 0-944 0,1-3-240 16,2 0 0-16,0 1 0 0,1 1 0 0,-1 1 144 15,0 0-144-15,1 9 128 0,0-6-128 0,0 6 160 16,2-8-160-16,-2 8 160 0,0 0-160 0,0 0 160 16,5-4-160-16,-5 4 160 0,12 2-160 0,-1 3 0 15,-1 1 0-15,3 3 0 0,2-1 0 0,0 7 192 16,2 2-192-16,-1 4 192 0,2 1-32 0,2 6 0 15,3 0 0-15,0 9 0 0,1 2-160 0,0 3 0 0,0 2 144 0,-2 2-144 16,0 2 176-16,-3 7-48 0,4 6 0 0,-3 3 0 16,-2 0 64-16,0 0 16 0,1-1 0 0,0 4 0 15,0 4-48-15,0 0-16 0,-1 1 0 0,-1-1 0 16,3-2-144-16,-4 1 160 0,-5 3-160 0,0 4 160 16,2 1-16-16,-4-2 0 0,-3-5 0 0,1-1 0 15,-3 4 32-15,1 2 0 0,-4 0 0 0,-2-3 0 16,-2-7 16-16,-3 0 0 0,-1-2 0 0,-5 2 0 15,-7 4 256-15,-3-1 48 0,-3-4 16 0,-5-2 0 16,-2-5 48-16,-3 0 16 0,-3 4 0 0,-3-1 0 16,-4-4-64-16,-2-5 0 0,-4 0 0 0,0-4 0 15,3-2-64-15,1-1-32 0,2-4 0 0,4 0 0 16,7-7-224-16,3-2-64 0,1-5 0 0,9-8 0 16,4-5-1216-1,6-7-256-15,0-5-64 0,6-9-12944 0</inkml:trace>
  <inkml:trace contextRef="#ctx0" brushRef="#br1" timeOffset="61570.505">20453 6620 14735 0,'-11'-16'640'0,"5"2"160"0,-2-5-640 0,2 2-160 0,-3 1 0 0,4 2 0 16,-1 0 4112-16,0 3 800 0,-2 0 144 0,-1 1 48 15,-1 1-4528-15,0 0-912 0,-4-1-176 0,0 3-48 16,-2 1-336-16,0 3-64 16,-1 0 0-16,-2-2-16 0,-2 2 336 0,-1 2 80 0,-5 2 16 0,1 1 0 15,-3-2 544-15,2 2 0 0,-3-2 0 0,0 7 0 16,2 2-160-16,-1 4 160 0,-2-1-128 0,3 2 128 15,1 1 176-15,3 2 112 0,3 4 32 0,-2 3 0 0,2 6-48 0,4 2 0 16,-2 2 0-16,4 1 0 0,0 6 0 0,3 1 0 16,2 1 0-16,5-3 0 0,-1-2-272 0,5-4 0 15,2-6 0-15,4 0 0 0,-1-2 144 0,4-4-144 16,1-5 0-16,3-3 144 0,-1-4-16 0,3 0-128 16,3-1 192-16,2-5-64 0,1-5 128 0,5-3 0 15,2-4 16-15,1 0 0 0,3-3-64 0,2-3-16 16,2-3 0-16,-1-2 0 0,3-4-192 0,0-2-160 0,-3-3 32 15,2-3 0-15,-1-6 128 0,1-2 0 16,-2-2 0-16,0 0 0 0,-2-3 0 0,0-5 0 16,0-3 128-16,0-5-128 0,0-5 176 0,-3-3-48 0,-2-2 0 0,-2-1 0 15,-3 5-128-15,1-3 0 0,-3-4 0 0,0 0 0 16,-3 1 0-16,1 5 0 0,1 7 0 0,-3 4-176 16,-1 3 176-16,-2 3-128 0,0 0 128 0,-2 8-128 15,-2 6 128-15,-3 8 0 0,1 1 0 0,-3 3 0 16,0 1 0-16,-2 2 0 0,-2 4 0 0,0 3 0 15,0 5 0-15,-1 1 0 0,1 5 0 0,0 0-128 16,-7 1 128-16,-3 6-192 0,-1 4 192 0,-2 4-192 16,-1 6 0-16,-2 7 0 0,0 2 0 0,-2 8 0 15,-2 7 192-15,2 0 0 0,0 1-144 0,-1 6 144 16,1 1 0-16,1 6 0 0,1 6-144 0,3-1 144 16,0-4 0-16,2-2 0 0,2-6 0 0,1 6 0 0,-1 2 0 15,5-4 0-15,-1-6 0 0,1-3 0 0,-2 0 0 16,1-4 0-16,-1-2 176 0,2-4-176 0,3-3 208 0,-4-4-64 15,1-6-16-15,2 0 0 0,3 1-128 0,1-9 128 16,0-4-128-16,4-3 128 0,-2 0 128 0,5-5 0 16,1-3 16-16,4-3 0 0,3-4 64 0,4-4 16 15,-2-5 0-15,3-1 0 0,0-2-224 0,3 0-128 16,0-2 128-16,1-3-128 0,0-3 0 0,2-1 0 16,3-2 0-16,1 3 0 0,0 1 0 0,2 0 0 15,3 2 0-15,0 5 128 0,-2 1-128 0,0 3 0 16,-2-1 0-16,-1 4 0 0,-2 5 0 0,-2 3 0 15,-5 1 0-15,2 6 0 0,-5 3 0 0,1 4 0 16,-1 3 0-16,-3 5 0 0,0 7 0 0,-1 1-128 16,-4 2 128-16,-1 3-128 0,-2 3 128 0,0 2 0 0,-1 6 0 0,3-3 0 15,2-4 0-15,4-1 0 0,2-2 0 0,1 0 0 16,2 0 0-16,3-3 0 0,-1-5 0 0,2-2 128 16,-2-1 0-16,3-4 16 0,1-3 0 0,2-2 0 15,1-4-144-15,2-3 0 0,-1-2 0 0,3-1 128 16,4-3 0-16,-4 0-128 0,0 0 192 0,-2-5-64 15,-1-1-128-15,-4-2 0 0,-1 0 0 0,-4-1 0 16,-2 2-384 0,0-3-128-16,-1 0 0 0,-3 0-16 0,-1 0-2000 15,-3 0-400-15</inkml:trace>
  <inkml:trace contextRef="#ctx0" brushRef="#br1" timeOffset="61939.042">22073 5957 29487 0,'-7'-3'2624'0,"-2"4"-2112"0,-1 3-512 0,-2 5 0 15,-3 2 1504-15,-1 7 192 0,-3 6 32 0,-9 6 16 16,-6 4-1504-16,-8 6-240 0,-3 4-192 0,-5 4 48 16,-3 2 144-16,-3 7 0 0,-3 7-144 0,-7 5 144 15,-11 1 0-15,-5 7 0 0,0 6 0 0,1 3 0 16,0 1 0-16,2-6 0 0,-3-5 0 0,3 3 0 15,4 4 0-15,4-4 0 0,7-3 0 0,3-8 0 16,1-3 0-16,3-5 0 0,3 0 0 0,1 1-10496 16,6 0-1984-16</inkml:trace>
  <inkml:trace contextRef="#ctx0" brushRef="#br1" timeOffset="67635.229">4534 2686 5519 0,'-28'-13'496'0,"13"5"-496"16,-1 3 0-16,-1-1 0 0,0 2 784 0,1 0 64 16,0 0 16-16,1-1 0 0,-2-1-864 0,0 3 0 15,4 1 0-15,-2 1-128 16,-1-3-272-16,-2 2-48 0,2 0-16 0,-1 2 0 16,0 3-96-16,-3-2-16 0,0-1 0 0,-3 3 0 0,2 0 576 0,-1 1 0 15,0 2 192-15,-1-1-48 0,-2 1 816 0,3 0 144 16,2-2 48-16,2-1 0 0,1 0 32 0,2-1 16 15,3-2 0-15,0 0 0 0,0 0-48 0,1 2 0 16,4 0 0-16,7-2 0 0,-7 0-48 0,7 0-16 16,0 0 0-16,0 0 0 0,0 0-272 0,0 0-64 0,0 0-16 0,0 0 0 15,11-5-384-15,0 3-80 0,3 0-16 0,4-2 0 16,2-1-128-16,4 1-128 0,0-1 192 0,4 1-192 16,5 0 144-16,1 0-144 0,2 1 0 0,1-1 144 15,2-3 16-15,2 0 0 0,2 3 0 0,5-2 0 16,1 0 0-16,2 0 0 0,0 3 0 0,-1 2 0 15,-1-1-160-15,1 0 160 0,-1-1-160 0,3 1 160 16,-2 2-160-16,0 0 0 0,3 0 0 0,-5 2 128 16,-1-2-128-16,-2 0 192 0,-6-2-192 0,1 2 192 15,-5 0-192-15,1-1 0 0,1-1-160 0,-4 0 160 16,-1 2 0-16,-4 1 0 0,-5-2 0 0,0 0 0 0,-3-1 0 16,-2 0 0-16,-3 0 0 0,-3 1 0 15,-12 1 0-15,8 0 128 0,-8 0-128 0,0 0 0 0,0 0 336 0,0 0-32 16,0 0-16-16,-9-2 0 0,-4 1 192 0,-2-2 32 15,-4 1 16-15,-2 2 0 0,-2 1-288 0,-4 2-64 16,-4-1-16-16,-1-2 0 0,0 0-32 0,-1 0-128 16,-2 0 192-16,-3 0-64 0,-1 0-128 0,-8 2 192 15,0 0-192-15,-6-1 192 0,-1 0-192 0,2 0 0 16,-1-1 144-16,3 0-144 0,2 0 0 0,-1 3 0 16,2-1 0-16,2 1 128 0,2 2-128 0,5-2 0 15,2 0 0-15,5 2 0 0,0-3 0 0,4 0 0 16,4-1 0-16,5 1 0 0,4 2 0 0,2-1 0 15,3-2 0-15,9-1 0 0,0 0 0 0,0 0 0 0,0 0 0 0,9 7 0 16,4-2 0-16,5-2 0 16,6 2 0-16,6-2 0 0,5 0 0 0,0 0 224 0,2-5-48 15,4 4-16-15,5 0-160 0,-1 1 192 0,-1 0-192 0,-1-2 192 16,2-1-192-16,1-2 0 0,2 1 144 0,3 1-144 16,-2 2 0-16,3 2 0 0,1 0 0 15,-5 0 0 1,-2 0-2048-16,0 0-496 0</inkml:trace>
  <inkml:trace contextRef="#ctx0" brushRef="#br1" timeOffset="71812.424">22719 6353 13823 0,'0'0'608'0,"0"0"128"0,-9 1-592 0,9-1-144 15,0 0 0-15,0 0 0 0,-8 5 832 0,8-5 144 16,0 0 32-16,10-3 0 0,4 1-416 0,2-4-80 16,3-4 0-16,6 5-16 0,5 5 144 0,1-5 48 15,-2-2 0-15,4-3 0 0,2 2-64 0,2 3-16 16,2 2 0-16,0-2 0 0,0-4-144 0,3 2-16 16,2-1-16-16,-1 2 0 0,-1 5-80 0,-5-3-16 15,-4-1 0-15,-4 3 0 0,-4 2-336 0,-5 1 0 16,-3 1 0-16,-4-2 0 0,-1-1 0 0,-3 2 0 0,-1 2 0 15,-8-3 128-15,8 5-128 0,-8-5-208 0,0 0 48 16,0 0 16 0,7 9-1440-16,-7-9-272 0,0 0-64 0</inkml:trace>
  <inkml:trace contextRef="#ctx0" brushRef="#br1" timeOffset="72130.579">22750 6667 11967 0,'-15'8'1072'15,"2"1"-864"-15,3-4-208 0,-1 1 0 16,3-1 2144-16,2 0 384 0,6-5 80 0,0 0 16 0,0 0-1920 0,0 0-384 16,0 0-80-16,12 6-16 0,5 0 368 0,4-3 80 15,4-4 16-15,3 0 0 0,2-1-80 16,2-1-16-16,2 0 0 0,1-1 0 0,-2 1 112 0,5 0 0 15,7-1 16-15,-3 0 0 0,-2 1-192 0,7 1-32 16,4 0-16-16,0 0 0 0,-5-1-304 0,-6 2-176 16,-6 1 192-16,-2 2-192 0,-3 1 144 0,-1-1-144 15,-4 0 0-15,-3-1 144 0,0-2-144 0,-2-1-192 16,-7-1 32-16,-2-1 16 16,1 0-1904-16,-4-1-368 0,1-1-80 0</inkml:trace>
  <inkml:trace contextRef="#ctx0" brushRef="#br1" timeOffset="72666.979">22495 5019 1839 0,'-4'-7'160'0,"2"-1"-160"16,2 8 0-16,-3-9 0 0,-2-3 1680 0,3 0 304 15,-1-1 64-15,2 4 16 0,0 0-1168 0,0 1-224 16,1 0-48-16,0 0-16 0,1-1-96 0,-1 9-32 15,4-10 0-15,-1 3 0 0,1-1 352 0,-1-1 80 16,-3 9 16-16,7-10 0 0,-1 0-128 0,4 0-32 16,-3 0 0-16,4 2 0 0,2-2-192 0,2 0-64 15,0-2 0-15,0 0 0 0,1 0 16 0,3-2 0 16,4 0 0-16,0 2 0 0,2-2-64 0,1 3-16 16,3 2 0-16,0 1 0 0,1 2-176 0,0 0-32 15,-2 3-16-15,-2 1 0 0,-2 0-224 0,-2 2 0 16,0 3 128-16,-5 2-128 0,1 4 0 0,-2 1 0 15,-1 2 0-15,-1 1 0 0,0 1 0 0,-4 2 0 0,-3 3 0 16,-3 1 0-16,1 1 144 0,-1 1-16 0,-3-1 0 0,-1 2 0 16,-1 2 128-16,-4-1 0 0,-2 0 16 0,-1 0 0 15,-2 4-64-15,-2-1-16 0,-1 1 0 0,-2-1 0 16,-3 2 16-16,0-1 0 0,1 2 0 0,-4-4 0 16,0-2-48-16,1 0-16 0,-1-2 0 0,3 1 0 15,1 0-144-15,3-1 0 0,3-1 144 0,3-1-144 16,5-2 0-16,3 0 0 0,0-3 0 0,3-1-128 31,4-2-704-31,0 0-144 0,2 1-32 0,1-2 0 0</inkml:trace>
  <inkml:trace contextRef="#ctx0" brushRef="#br1" timeOffset="72909.86">23057 5992 25791 0,'-10'7'1152'0,"4"-2"224"0,2 0-1104 0,4-5-272 16,-8 6 0-16,8-6 0 0,-5 4 752 0,5-4 80 15,-3 8 32-15,3-8 0 0,0 0-160 0,-2-9-48 16,3 0 0-16,0-1 0 0,-2 1 80 0,1-2 16 16,1-3 0-16,3 2 0 0,-1 0-496 0,1 2-112 15,1 3-16-15,-1 0 0 0,-4 7-128 0,0 0 0 16,0 0 0-16,0 0 0 15,0 0-1344-15,0 0-240 0,0 0-48 0</inkml:trace>
  <inkml:trace contextRef="#ctx0" brushRef="#br1" timeOffset="73807.857">24511 5324 9215 0,'-5'-19'400'0,"5"8"96"0,-1 1-496 0,-1 2 0 15,1-3 0-15,0 2 0 0,1-1 2560 0,-2 0 400 16,-4 2 96-16,4 4 16 0,2 4-2032 0,0-6-400 15,-1 1-64-15,1 5-32 0,-9 0-96 0,3 1-32 16,6-1 0-16,-11 2 0 0,2 2-160 0,-1 2-16 16,-2 3-16-16,0 0 0 0,0-2 96 0,1 2 0 15,-3 2 16-15,1 2 0 0,-2 0-48 0,0 2-16 0,2 1 0 0,-2 8 0 16,-4 5-32-16,-1 4-16 0,-1 1 0 0,-2 7 0 16,-2 7-32-16,-4 6 0 15,-2 2 0-15,4-3 0 0,3-1-64 0,3 1-128 0,-2 1 176 0,3 3-176 16,4 4 192-16,2-4-192 0,3-7 192 0,4-1-192 15,1-2 256-15,4-1-48 0,1-2-16 0,1-3 0 16,1-6 96-16,3 0 16 0,1 5 0 0,0-4 0 16,0-2-112-16,0-1 0 0,2-3-16 0,1-3 0 15,-1 0-48-15,1-2-128 0,-1 0 192 0,1 0-64 16,3-2 16-16,-1-1 0 0,-1-3 0 0,-1-1 0 16,3-3-16-16,2 2 0 0,-2 2 0 0,4-4 0 0,3-6 0 15,-3 0-128-15,1-1 192 0,0 0-64 0,1-1 64 0,0-3 0 16,0-1 0-16,0-3 0 0,1-3-192 15,0-3 160-15,-2-3-160 0,1-2 160 0,-2 0-160 0,4-1 192 16,-1 1-192-16,1-4 192 0,-2 1-192 0,0 0 160 16,3-3-160-16,-2 0 160 0,-3-2-32 0,-1 0 0 15,-3-1 0-15,5 2 0 0,5-1-128 0,-2 0 192 16,1-3-192-16,1-3 192 0,-1-4-192 0,0 0 128 16,-3-3-128-16,0-2 128 0,-1-1-128 0,0-1 128 15,-4 0-128-15,-1 0 128 0,0 3-128 0,-3 0 128 16,0-2-128-16,-2-1 128 0,-1 0-128 0,1 0 0 15,-2-4 0-15,-2-1 0 0,-3-4 0 0,2 1 128 16,2 0-128-16,-2 1 0 0,-2 2 0 0,0 1 0 0,-1-2 128 16,0 5-128-16,-1 2 0 0,1 2 0 15,-4 0 0-15,2 3 0 0,-2 2 128 0,1 1-128 0,-2 3 0 16,1 0 128-16,-1 3-128 0,-2 4 0 0,-1 3 0 0,0 0 0 16,3-2 0-16,-4 2 0 0,0 1 0 0,0 2 0 15,-2 1 0-15,-1 2 0 0,-1 0 0 0,-2 0 0 16,1-2 0-16,-4 2 0 0,1 0 0 0,2 3 0 15,0 0-288-15,1 3 16 0,-3 0 0 0,2-1 0 32,-4-2-1520-32,3 3-320 0,3 1-48 0,3 0-11472 0</inkml:trace>
  <inkml:trace contextRef="#ctx0" brushRef="#br1" timeOffset="74880.917">24901 4113 13823 0,'0'0'1216'0,"0"0"-960"0,0 0-256 0,0 0 0 0,0 0 320 0,0 0 32 15,0 0 0-15,0 0 0 16,0 0 32-16,0 0 16 0,0 0 0 0,0 0 0 0,9-2 80 0,-9 2 16 16,0 0 0-16,0 0 0 0,0 0 64 0,0 0 16 15,0 0 0-15,0 0 0 0,0 0-48 0,-6-5 0 16,-2 0 0-16,-1 2 0 0,0-1-160 0,-3 3-48 16,-1-3 0-16,-1 2 0 0,-2-1-80 0,-1 2-32 15,-3 0 0-15,0-1 0 0,-1-2 0 0,-4-1 0 16,-4 1 0-16,-6-1 0 0,-2 1-64 0,0-2-16 15,0 1 0-15,0 1 0 0,-4 0-128 0,3 1 128 16,3-4-128-16,2 2 128 0,-1-2-128 0,1 1 0 0,0-1 0 16,2 2 0-16,2 2 0 0,-2 0 0 0,0 0 0 15,6 1 0-15,5 0 0 0,0-1 0 0,-1 0 0 0,1 2 0 16,2 3 0-16,0 0 0 0,2 0 0 0,-2-1 0 16,-1 1 0-16,3-2 0 0,-1 1 0 0,2-1 0 15,0 0 0-15,0-3 0 0,2 2 0 0,1 1 0 16,-2 1 0-16,2-2 0 0,1-2 0 0,1 1 0 15,-4 0 0-15,3-1 0 0,2 0 0 0,0 2 128 16,0-2 16-16,0 1 0 0,-1-1 0 0,3-1 0 16,-2-2 32-16,2 0 0 0,-2 0 0 0,4 3 0 15,5 3-32-15,-10-5 0 0,1 0 0 0,1 2 0 16,8 3-144-16,-9-2 160 0,0-4-160 0,-1 3 160 16,2 1-160-16,8 2 0 0,-9-3 0 0,3 2 0 15,-6-2 0-15,4 1 0 0,8 2 0 0,-9-3 0 16,-2 0 0-16,1 1 128 0,1 1-128 0,1 1 0 0,-1 0 0 15,1 0 0-15,0 0 0 0,1 0 0 16,-1-1 0-16,-2 2 0 0,-1-2 128 0,2 1-128 0,2 0 0 16,-1 0 0-16,-1-1 0 0,1 1 0 0,-1-2 0 0,2 1 0 15,-2 1 0-15,9 0 0 0,-8 0 0 0,-1 0 0 16,0 0 0-16,1-2 0 0,0 0 0 0,1 0 0 16,-1 1 0-16,8 1 0 0,-10-2 0 0,2 0 0 15,1 0 0-15,-1-1 0 0,0 1 0 0,8 2 0 16,-9-2 0-16,2 0 128 0,-1-2-128 0,0 2 0 15,0 2 0-15,8 0 0 0,-7-3 0 0,7 3 0 16,-10-2 0-16,10 2 0 0,0 0 0 0,0 0 0 16,-7-6 0-16,7 6 0 0,0 0 0 0,0 0 0 15,0 0 0-15,0 0 0 0,0 0 0 0,0 0 0 16,0 0 0-16,0 0 0 0,0 0-384 0,0 0 64 0,8 2 0 16,-8-2 0-1,10 2-1296-15,0 0-256 0,1-1-48 0,-1 0-16 0</inkml:trace>
  <inkml:trace contextRef="#ctx0" brushRef="#br0" timeOffset="79517.371">22973 6277 10127 0,'0'0'448'0,"0"0"96"0,-1415-3-544 0,2822 3 0 0,-1407 0 0 0,0 0 0 15,-6 0 928-15,6 0 80 0,0 0 16 0,0 0 0 0,0 0-800 0,0 0-224 16,-6-6 0-16,6 6 128 0,0 0 128 0,0 0 16 15,0 0 16-15,-3-6 0 0,3 6 288 0,-4-3 64 16,4 3 16-16,0 0 0 0,0 0-16 0,-9-2-16 16,1 0 0-16,-1 2 0 0,3 2 16 0,6-2 16 15,-12 3 0-15,3 2 0 0,1-1-48 0,0-1-16 16,8-3 0-16,-6 4 0 0,6-4-144 0,0 0-16 16,0 0-16-16,0 0 0 0,0 0-96 0,0 0 0 15,-4 6-16-15,4-6 0 0,0 0 112 0,0 0 32 16,0 0 0-16,8 0 0 0,3 0 320 0,1-2 64 15,4-1 0-15,1-2 16 0,3 0-288 0,2 0-64 16,-1 2-16-16,6-2 0 0,5 0-208 0,1 2-32 16,1 1-16-16,6-1 0 0,1 3-32 0,-1-2-16 0,-1-1 0 15,-2 2 0-15,0 3-176 0,-2 0 0 0,-2-1 0 0,-6 0 0 16,1-1 0-16,-2 0 0 0,0 5 0 0,-3-2 0 16,-5-1 0-16,-1 1 0 0,-3-3 0 0,-3 0 0 31,-3 3-576-31,-8-3-192 0,0 0-32 0,0 0-8944 0,0 0-1792 0</inkml:trace>
  <inkml:trace contextRef="#ctx0" brushRef="#br0" timeOffset="79920.212">22852 6644 17503 0,'-12'0'768'0,"4"3"176"0,-1 2-752 0,2-2-192 16,0-2 0-16,-1 1 0 0,1-1 640 0,7-1 80 15,0 0 32-15,0 0 0 0,0 0-112 0,6 7-32 16,5-4 0-16,0 0 0 0,3-2 176 0,-3 1 48 15,1 0 0-15,2-2 0 0,1-2-192 0,3 2-48 16,-2-2 0-16,1 1 0 0,2 1 48 0,2-2 0 16,4-1 0-16,1 0 0 0,3 1 64 0,3-1 32 15,3 1 0-15,2 0 0 0,5 1-144 0,-2 0-16 16,-1 0-16-16,-1 1 0 0,-4 0-240 0,-1-1-64 16,0-2 0-16,-6 3 0 0,0 2-128 0,-3-1-128 0,-5-1 144 0,-3 0-144 15,-3 0 144-15,1 0-144 0,-6 1 128 0,-8-1-128 16,9-1 0-16,-9 1 128 0,0 0-128 0,0 0 0 31,0 0-1344-31,0 0-336 0,0 0-80 0,0 0-7856 0,0 0-1584 0</inkml:trace>
  <inkml:trace contextRef="#ctx0" brushRef="#br0" timeOffset="80781.622">24572 5491 11567 0,'0'0'512'0,"-1"-9"112"0,0-2-496 0,0 0-128 16,1 0 0-16,0 2 0 0,-2 0 0 0,2-1 0 15,2-1 0-15,0 1 0 0,-1 2 0 0,2-1 0 0,-2 3 0 0,3-4 128 16,3 4 416-16,-2-1 96 16,-5 7 0-16,7-8 16 0,-3 0 64 0,-4 8 16 0,0 0 0 0,0-10 0 15,2 2 80-15,-2 0 16 0,0 8 0 0,-1-9 0 16,1 9 128-16,-1-10 48 0,-2 1 0 0,1 2 0 15,2 7-192-15,0 0-48 0,-10-4 0 0,4 1 0 16,-4 0-208-16,3 3-48 0,7 0-16 0,-11 2 0 16,-6 0-240-16,4 4-32 0,4 1-16 0,-1 2 0 15,-5 1-48-15,-3 2-16 0,0-1 0 0,-1 4 0 16,-1-1-16-16,1 3 0 0,-1 4 0 0,0 2 0 16,1 3 16-16,-3 2 0 0,1 3 0 0,1 3 0 15,-3 3-16-15,0 0-128 0,-2-1 192 0,-2 4-64 16,1-1-128-16,-1 4 0 0,0 4 144 0,3-1-144 0,-2-2 0 0,1 2 0 15,1 2 0-15,1 2 128 16,1-3-128-16,4 0 0 0,2 0 0 0,2 1 128 0,-1-1-128 16,7 0 144-16,2-2-144 0,3-1 160 0,-2 1-32 15,4-3 0-15,2-7 0 0,4 0 0 16,-2-4-128-16,3 0 160 0,0-1-160 0,1 0 160 0,3-1-160 0,-3-2 128 16,1-3-128-16,2-1 128 0,2-2-128 15,1-2 192-15,0-1-192 0,2-4 192 0,0-3 0 0,4-1 16 16,3-1 0-16,-1-3 0 0,-3-4 64 0,6-2 16 15,3-2 0-15,2-2 0 0,0-4-64 0,0-3-16 16,0-1 0-16,-2-3 0 0,-2-2-48 0,1-2-16 16,-1 0 0-16,-2-1 0 0,-2-1-144 0,2 0 128 15,2-1-128-15,-2 0 128 0,-2-2-128 0,-3 2 128 16,-3-3-128-16,3-1 128 0,4-2-128 0,-1-3 128 0,-2-3-128 0,0-1 128 16,-1-1-128-16,1-3 0 0,-2-5 144 0,-1 1-144 15,-2 0 0-15,-1-1 128 0,-2-1-128 16,-2-4 0-16,1-3 0 0,-1-3 144 0,-2 1-144 0,0 1 0 15,-3 5 128-15,2 1-128 0,-2 6 0 0,-2 1 0 16,-3 4 0-16,-2-1 0 0,-4 1 0 0,0 2 0 16,-3 0 0-16,-3 2 0 0,-3 1 0 0,0 3 0 15,-2 2 0-15,-4 1 0 0,-1 2-128 0,-3 1 128 16,0 2 0-16,2 4 0 0,1 2 0 0,1 3 0 16,0 0-144-16,1 3 144 0,0 0-128 0,1 3 128 15,2 5-192-15,1 0 64 0,2-2 0 0,2 4 0 16,3-2-464-1,-1 4-96-15,1 1-16 0,2-1-9472 0,8-4-1888 0</inkml:trace>
  <inkml:trace contextRef="#ctx0" brushRef="#br0" timeOffset="81525.254">22408 4874 3679 0,'0'0'320'0,"0"0"-320"16,0 0 0-16,0 0 0 0,0 0 1040 16,0 0 144-16,0 0 32 0,0 0 0 0,0 0-880 0,0 0-160 15,0 0-48-15,0 0 0 0,0 0 704 0,0 0 128 16,0 0 16-16,0 0 16 0,0 0 352 0,0 0 64 16,0 0 0-16,0 0 16 0,10 1-304 0,-3-3-64 15,2-1-16-15,1-3 0 0,0-1-256 0,2-1-48 16,2-1-16-16,3 0 0 0,-1-1-160 0,3-2-48 15,3-2 0-15,1 0 0 0,2 0-32 0,0-1-16 16,0 0 0-16,5-1 0 0,1 1-80 0,1 3 0 16,-1 2-16-16,-1 2 0 0,0 2-176 0,-4 1-16 15,-3 2-16-15,0 3 0 0,-2 1-160 0,-1 2 0 16,-3 2 0-16,0 0 128 0,-2 3-128 0,0 3 0 16,-2 0 0-16,-2 1 0 0,-1 1 0 0,-1 3 0 0,-4 1 0 0,2 1 0 15,-5-1 0-15,1 2 0 0,0 0 0 16,-3 2 0-16,-3 0 0 0,-1 1 0 0,-3-2 0 0,-1 1 0 15,-1 2 160-15,-2 1-160 0,-2-2 192 0,-2 0-192 16,0 0 256-16,-2 0-48 0,-5 0-16 0,2-2 0 16,2-1 0-16,-2 3-16 0,0-3 0 0,1 1 0 15,3 1-176-15,0-1 0 0,1-2 0 0,3 0 128 16,2-1-128-16,2 0 0 0,4-1 0 0,2-3 0 16,2-3 0-16,2 0 0 0,5 0 0 0,2 1-176 15,2 2-272-15,2-1-64 16,0-2-16-16,1-3 0 0,0 0-752 0,2-1-128 15,-1 1-48-15,1 3-9888 0</inkml:trace>
  <inkml:trace contextRef="#ctx0" brushRef="#br0" timeOffset="81897.121">23045 6152 20271 0,'0'0'1792'0,"0"0"-1424"15,-7-3-368-15,1 0 0 0,6 3 288 0,-6-5-16 16,1 1 0-16,5 4 0 0,2-9 496 0,1-2 112 0,0-2 16 0,5-2 0 15,1-4-400-15,1-1-80 0,1 1-16 0,-2 2 0 16,4 0 16-16,-1 2 0 0,0-1 0 0,-1 5 0 16,0 3 64-16,-2 2 16 0,-9 6 0 0,0 0 0 15,5-5-224-15,-5 5-32 0,0 0-16 0,0 0 0 16,1-7-48-16,-1 7-16 0,0 0 0 0,0 0 0 16,2 10-16-16,-4-1 0 0,-4 1 0 0,-3 0 0 15,0-2-144-15,1 2 0 0,3-2 144 0,-2-1-144 16,7-7-1728-16,0 0-432 0</inkml:trace>
  <inkml:trace contextRef="#ctx0" brushRef="#br0" timeOffset="91960.261">22042 8058 1839 0,'0'0'0'0,"-5"5"160"15,-1 3-160-15,2-2 0 0,4-6 0 0,-7 6 0 0,2 0 3648 0,-2 2 704 16,2 0 144-16,5-8 32 16,-7 3-2592-16,7-3-512 0,-5 6-96 0,5-6-32 0,0 0-96 0,0 0-32 15,0 0 0-15,0 0 0 0,0 0-80 0,0 0 0 16,3-9-16-16,4-4 0 0,0-5-176 0,3 0-48 16,2 1 0-16,3-2 0 0,0-1-304 0,3-2-64 15,-2-2-16-15,4 1 0 0,0 0-176 0,2-3-32 16,1-5-16-16,0 5 0 0,-4 6-240 0,-1 1 176 15,-2 3-176-15,0 3 160 0,-1 3-160 0,-3 5 0 16,-4 3 0-16,-8 2 0 0,0 0 0 0,10 5 0 16,-2 5 0-16,-6 4 0 0,-2 3 0 0,-1 7 0 15,-3 5 176-15,-3 3-176 0,-2 1 128 0,-1 1-128 0,-3 0 0 16,1 3 0-16,1 6 128 0,0-1-128 0,-4 0 0 16,-1-4 0-16,1-3 128 0,1-3-128 0,2-3 0 0,1-3 0 15,1-4 144-15,-1-4-144 0,2-5 128 16,3-2-128-16,4-2 192 0,2-9-64 0,0 0 0 0,0 0 0 15,0 0 64-15,7-8 16 0,2-2 0 0,4-5 0 16,0-6 96-16,3-3 16 0,1-4 0 0,-2 1 0 16,-1-1-320-16,2-1 0 0,4-6 128 0,2 5-128 15,-1 1 0-15,0 4 0 0,-2 3 0 0,2 2 0 16,-2 3 0-16,0 4 0 0,-4 4 0 0,-1 3 0 16,0 4 0-16,-2 1 0 0,-12 1-192 0,10 8 192 15,0 7-160-15,-3 2 160 0,-2 2-160 0,-2 4 160 16,1 3 0-16,-1 5-144 0,-3 3 144 0,0 0 0 0,-3-1 0 15,2 0 0-15,0 3 0 0,0-6-128 0,-1-3-128 0,1-4-32 16,2-2 0-16,1-1 0 16,0-3-1504-16,5-2-320 15,-4-4-48-15,3-2-7840 0,2 0-1584 0</inkml:trace>
  <inkml:trace contextRef="#ctx0" brushRef="#br0" timeOffset="92258.992">22878 7987 28799 0,'0'0'1280'0,"0"0"256"0,0 0-1232 0,0 0-304 0,0 0 0 0,0 0 0 16,0 0 0-16,9-5 0 0,3-3 0 0,7 0 0 16,2 1 448-16,4-1 16 0,5-2 16 0,5 1 0 15,6 1 80-15,0 0 16 0,-1-2 0 0,2 1 0 16,2 5-304-16,-5-1-48 0,-3-1-16 0,-2 3 0 16,-4 2-208-16,-5-1 0 0,-2-2 0 0,-6 4-160 15,-3 5-656 1,-5 0-128-16,-9-5-16 0,4 11-8272 0,-7 0-1648 0</inkml:trace>
  <inkml:trace contextRef="#ctx0" brushRef="#br0" timeOffset="92725.245">23353 7538 11967 0,'-6'-7'1072'0,"1"3"-864"0,-2-1-208 0,7 5 0 16,-8 1 3712-16,1 3 688 0,-1-1 144 0,0 2 16 16,0 3-3728-16,1 2-832 0,-1 4 0 0,1 2 0 15,-2 3 176-15,-1 5 80 0,-2 5 32 0,-2 4 0 16,0 5 96-16,1 3 0 0,2 2 16 0,-3 2 0 15,0 1 48-15,3 3 16 0,5 1 0 0,-4 0 0 16,-1-3-80-16,0 0-32 0,-3 3 0 0,3-5 0 16,4-9-352-16,-4-2 144 0,-1-3-144 0,4-4 0 0,-1-4 0 0,4-3 0 15,-4-3-160-15,5-4 160 16,1-6-2032-16,3-7-272 0,0 0-64 16</inkml:trace>
  <inkml:trace contextRef="#ctx0" brushRef="#br0" timeOffset="94493.167">23687 9121 14735 0,'0'0'640'0</inkml:trace>
  <inkml:trace contextRef="#ctx0" brushRef="#br0" timeOffset="107197.777">22965 8254 13823 0,'0'0'1216'0,"-7"-3"-960"16,-4 0-256-16,2 2 0 0,0 0 1504 0,1 2 256 0,1 0 48 0,-2 2 16 16,1 3-992-16,8-6-192 0,0 0-32 0,-4 7-16 15,4-7 336-15,0 0 64 0,6 9 16 0,4-3 0 16,1-3-192-16,4-1-48 0,2-4 0 0,5 0 0 16,0-2-64-16,6-1-32 0,1-3 0 0,5-1 0 15,4 0-288-15,4 0-64 0,4 2-16 0,-1 2 0 16,-2-4-160-16,-7 3-16 0,-6 3-128 0,-2 1 192 15,0 2-192-15,-6-1-288 0,-3-3 64 0,0 2 16 32,-1 2-2240-32,-3-1-448 0</inkml:trace>
  <inkml:trace contextRef="#ctx0" brushRef="#br0" timeOffset="107818.396">23914 8038 15663 0,'-8'-5'688'0,"8"5"144"0,-8-1-656 0,8 1-176 16,-8-2 0-16,8 2 0 0,0 0 3168 0,-2-5 608 15,0-3 112-15,4-1 16 0,2 0-3104 0,2-3-624 16,2-4-176-16,3-2 0 0,0-1 0 0,3 1 0 15,0-2 0-15,2-1 0 0,0-1 192 0,-1 1-64 16,-5 2 0-16,-1 4-128 0,0 3 176 0,-2 2-176 16,-3 2 160-16,-4 8-160 0,0 0 224 0,0 0-48 15,1 10-16-15,-2 6 0 0,-3 4-160 0,1 6 0 0,1 0 144 16,-2 3-144-16,-5-1 192 0,2 1-48 0,-1 0 0 0,-1 1 0 16,0 2-144-16,0-3 0 0,-2-5 144 15,3 0-144-15,-1-1 176 0,1-3-48 0,0-4 0 0,4-2 0 16,2-3 160-16,1-2 32 0,1-9 0 0,0 0 0 15,0 0 80-15,6-7 32 0,-1-5 0 0,2-1 0 16,3 0 112-16,0-5 32 0,-1-6 0 0,1 2 0 16,2-2-416-16,5-1-160 0,2 0 128 0,-1 2-128 15,-3 0 0-15,4 1 0 0,3 2 0 0,0 1 0 16,1 4 0-16,-3 3 0 0,0 3 0 0,-3 6 0 16,-1 1 0-16,-4 6-144 0,-3 3 144 0,-2 2-160 0,0 6-16 0,-4 1 0 15,-3 2 0-15,-2 2 0 0,-2 1 176 0,-2 3-160 16,0 1 160-16,-5 1-160 0,-2 1 160 15,4-5 0-15,-4-6 0 0,6-4-128 0,1 1 128 0,3-4 0 16,2 0 0-16,1-9 128 0,0 0-128 0,5-3 176 16,6-5-176-16,3-1 192 0,-2-2 128 0,3-4 16 15,2-1 16-15,-1-3 0 0,-1-2-160 0,3 0-16 16,-1 5-16-16,-1 2 0 0,1 0-160 0,-2 3 0 16,-1 0 0-16,4 6 0 0,3 3 0 0,-3 5 0 15,0 1 0-15,0 7-176 0,-3 4 176 0,-3 4-208 16,-2 2 80-16,2 2 128 0,1 4-192 0,-2-1 192 15,-3-1-160-15,0-1 160 0,-2 1-192 0,-1-1 48 16,-2 0 16-16,1-2 0 16,-2-2-1808-16,1-3-368 0,1-1-64 0,-3-4-11712 0</inkml:trace>
  <inkml:trace contextRef="#ctx0" brushRef="#br0" timeOffset="110443.647">21591 8754 6447 0,'0'0'576'0,"0"0"-576"0,0 0 0 0,0 0 0 15,0 0 1728-15,0 0 224 0,0 0 48 0,0 0 16 16,0 0-672-16,0 0-144 0,0 0-32 0,0 0 0 15,0 0-144-15,0 0-16 0,0 0-16 0,0 0 0 16,4 11-160-16,-4-11-16 0,10 5-16 0,1 0 0 16,2-3-32-16,3 0-16 0,5-2 0 0,6 0 0 15,3-3-128-15,7 1-32 0,3-1 0 0,6 1 0 16,2 0-224-16,1 0-48 0,1 0-16 0,3-1 0 16,1 1-112-16,5 0-32 0,4 0 0 0,3 1 0 15,2 1-32-15,0 0 0 0,-1 1 0 0,1 0 0 16,2 0 0-16,2 1-128 0,5 0 192 0,-4 3-64 0,-8-2-128 0,-2 2 0 15,-3-2 0-15,7 0 128 0,9 0-128 0,-4 1 0 16,-11 3 0-16,1-1 0 0,-6-3 0 16,1 2 0-16,-1 2 0 0,1 0 0 0,5-3 0 0,-5 1 0 15,-5 1 128-15,0-1-128 0,-5 0 0 0,-1 0 0 16,-2-2 0-16,-4 1 0 0,-2 1 0 0,0 0 0 16,3 2 0-16,-4 1 0 0,-3-2 0 0,-2-1 0 15,-4-3 0-15,-2 3 0 0,-4 4 0 0,0-1 0 16,-3-5 0-16,-1 4 0 0,-3 1 0 0,1 0-144 15,-1-1 144-15,-2-2 0 0,-1 0-144 0,-1 2 144 16,0 4 0-16,2-3-144 0,0-6 144 0,-2 3 0 16,-2 1 0-16,-3 0 0 0,-6-6 0 0,0 0 0 15,9 5 0-15,1-1 0 0,-2-4 0 0,-8 0 0 16,8 3 0-16,-8-3 0 0,9 3 0 0,0-2 128 16,0 1-128-16,-9-2 0 0,9-3 0 0,-9 3 0 0,0 0 0 0,0 0 0 15,11 6 0-15,-11-6 0 0,6-6 0 16,-6 6 0-16,0 0 0 0,0 0 144 0,8-5-144 0,-8 5 0 15,0 0 192-15,0 0-192 0,0 0 192 0,4-11-192 16,1-3 160-16,-3 2-160 0,-2 4 128 0,0-1-128 16,0-1 128-16,0 0-128 0,0 0 0 0,3 0 128 15,-1 2-128-15,-1-1 0 0,1-2 0 0,0 2 0 16,0-2 128-16,2 0-128 0,2-1 0 0,-1-3 128 16,0-2-128-16,0-2 0 0,1-2 0 0,1 0 0 15,-1-3 128-15,3-6-128 0,-3-2 0 0,3-3 128 16,-2-1-128-16,2 1 128 0,-2 1-128 0,3-2 128 15,-1 0 0-15,0 1-128 0,-2-5 192 0,3 1-64 0,2-3-128 16,-1-2 0-16,-2 0 144 0,2-1-144 0,-2 1 0 0,1 0 0 16,0 3 0-16,-2-2 128 0,0-1-128 0,0-1 0 15,1-3 0-15,1-2 128 0,-3-3-128 16,2 2 0-16,0-1 0 0,1 1 0 0,-3 2 0 0,4-1 0 16,3 2 0-16,-6-1 0 0,-5 1 0 0,1 2 0 15,1-2 0-15,1 3 0 0,1 2 0 0,-4 0 0 16,-3 0 0-16,3-2-128 0,4-1 128 0,-3-3 0 15,-2 3 0-15,0-4-128 0,0-1 128 0,0 0 0 16,1 1 0-16,0-2 0 0,0 1-128 0,-1-3 0 16,-1-3 0-16,-1 2 0 0,0 5 0 0,1 0 0 15,2 1 0-15,-1 2 0 0,-2 2 128 0,1-1-208 16,3 1 80-16,0 1 128 0,-4 4-128 0,2 1 128 0,2-3 0 0,-4 3 0 16,-4 5 0-16,2-1-144 0,0-1 144 0,2-2 0 15,3 5-192-15,-3-1 192 0,-4-2-192 0,2 1 192 16,1-3-192-16,0 4 64 0,-1 1 128 0,2 3-208 15,1-6 32-15,1 6 16 0,0 1 0 0,2 1 0 16,0 2 0-16,0 0 0 0,1-2 0 0,4 3 0 16,-2 1 0-16,3-3 0 0,-3 3 0 0,0 1 0 15,-1-2 16-15,-1 3 0 0,1 1 0 0,-3 1 0 16,-1-1 144-16,0 2-160 0,-2 2 160 0,-2 2-160 16,0 4 160-16,-1 0 0 0,-3-2 0 0,2 2 0 15,1 1 0-15,1 4-160 0,-5-3 160 0,3 3 0 16,0 0-176-16,3-1 176 0,-3 0-160 0,3 0 160 15,1 0 0-15,0 2 0 0,-3-5-128 0,3 4 128 16,0 6 0-16,4-8 0 0,-1-3 0 0,-2 1-144 0,-1 2 144 16,1 1 0-16,-1 7 0 0,0-8 0 0,0 0 0 15,-1 0 0-15,1-1 0 0,0 2 0 0,0-3 0 0,0 2 0 16,1-3 0-16,1-1 0 0,1 1 0 0,-1-1 0 16,-1-1 0-16,1 1 0 0,3 0 0 0,-3-2 144 15,0 3-144-15,0 1 0 0,0 1 192 0,-1 1-192 16,-1 0 192-16,0 2-192 0,0 6 192 0,0-8-192 15,-2 0 192-15,2 2-192 0,0 6 192 0,0 0-64 16,-5-8 0-16,5 8-128 0,0 0 176 0,-9-3-176 16,1-2 160-16,-1 3-160 0,1-2 0 0,-2 1 128 15,3 1-128-15,-3 2 0 0,-1 1 0 0,1-1 0 16,-3-2 0-16,0 4 0 0,-4 5 0 0,1-3 0 0,-1-5 0 0,-2 2 0 16,-1 1 0-16,-1 2 0 0,0 1 128 0,-1-1-128 15,0-3 0-15,-3-1 128 16,-2-1-128-16,-3-1 0 0,-5 1 144 0,-2 1-144 0,-8-1 128 0,1 1-128 15,4 0 0-15,1-1 0 0,-2-2 128 0,1 0-128 16,-2-1 128-16,-4 0 0 0,-3 3 0 0,-4-5 0 16,-2 1-128-16,0 0 0 0,3 0 0 0,4-1 0 15,0 0 0-15,-2-2 0 0,1-1 144 0,-3 0-144 16,-3 0 0-16,2-2 0 0,5 2 0 0,2-2 128 16,5 0-128-16,2 1 0 0,-1 0 0 0,2-2 0 15,0-1 0-15,-3-3 144 0,-2 2-144 0,-1 1 0 16,3-3 0-16,3 2 0 0,-3 0 0 0,6-1 0 15,2 2 0-15,3 0 0 0,2 0 0 0,0 0 0 0,5-1 0 16,-1 1 0-16,2 1 0 0,-3-1 0 0,0-1 128 0,1 2-128 16,-1-2 0-16,1 4 0 0,-4 1 0 0,7 1 0 15,0 2 0-15,3 0 0 0,0-3 0 16,1 1 0-16,-4 3 0 0,4-1 0 0,2 1 0 0,0 0 0 16,1 3 0-16,3-2 0 0,2 0 0 0,2 4 0 15,-4 3 0-15,3-1-144 0,8-2 144 0,0 0 0 16,-8 3 0-16,8-3 0 0,-6 9-160 0,0 1 160 15,3 2-192-15,1 4 192 0,-1 3-160 0,3 3 160 16,2 5-128-16,-1 1 128 0,-1 2 0 0,2 3-128 16,1 4 128-16,-2 4 0 0,-1 4 0 0,1 6 0 15,0 5 0-15,-2 5-128 0,-2 4 128 0,1 2 0 16,0 0 0-16,1 5 0 0,-1 4 0 0,-2 2 0 0,-3 2 128 0,3-1-128 16,-1-2 0-16,-1 6 0 0,1 3 0 0,-3-3-128 15,1-2 128-15,-2-1 0 0,2 0 0 0,-4 2 0 16,-1-6 0-16,0 3 0 0,1-1 0 15,-4-4 0-15,2-4 128 0,-1 1 0 0,-3 4 0 0,0-1 0 16,-1-4 16-16,0 0 16 0,5-1 0 0,-2 1 0 16,-5 3-160-16,6 1 128 0,5-3-128 0,0 1 128 15,0-3-128-15,-2-1 0 0,1-1 0 0,1 1 0 16,-4-3 128-16,4-1-128 0,0-2 0 0,-2-3 128 16,0-1-128-16,1-1 192 0,-2-2-192 0,1-2 192 15,0 2-16-15,0-3 0 0,1-5 0 0,-1 1 0 16,0 1 0-16,-1 1 0 0,2-2 0 0,1-2 0 15,-1-1-32-15,-1 2 0 0,1-1 0 0,-3-2 0 16,2-5-16-16,0 0-128 0,1 2 192 0,-2-2-64 16,-1 0-128-16,-1 0 0 0,-2 0 144 0,2 0-144 15,-2 0 128-15,0-2-128 0,-2 1 128 0,2-2-128 0,0-4 0 0,1 1 144 16,0-4-144-16,1-1 0 0,5-4 192 0,-2-1-192 16,2-1 192-16,3-3-192 0,3-2 256 0,2-2-64 15,-2 0-16-15,1-1 0 0,1-3-32 16,1 1 0-16,1 2 0 0,3-3 0 0,-3-4-144 0,0 3 0 15,2-1 0-15,1 1 128 0,-4-10-288 0,0 0-64 16,0 0-16-16,6 7-10512 16,-6-7-2112-16</inkml:trace>
  <inkml:trace contextRef="#ctx0" brushRef="#br0" timeOffset="111949.769">22480 9365 8063 0,'0'0'352'0,"0"0"80"0,0 0-432 0,0 0 0 16,0 0 0-16,0 0 0 0,0 0 752 0,0 0 64 15,0 0 16-15,0 0 0 0,0 0 112 0,0 0 16 16,0 0 16-16,-9-1 0 0,9 1-80 0,0 0 0 16,0 0-16-16,0 0 0 0,0 0 32 0,0 0 16 15,0 0 0-15,0 0 0 0,0 0-288 0,0 0-48 16,7 8-16-16,1-2 0 0,2-2-64 0,3 1 0 15,-1 3-16-15,4 0 0 0,4-3-144 0,0 2-32 0,3 1 0 16,2 0 0-16,4 3-128 0,0-2-48 0,0-1 0 0,2-3 0 16,0 1-16-16,0 1 0 0,-5-2 0 0,-2 3 0 15,-3 0-128-15,-1-1 192 0,-2 2-192 0,-5-2 192 16,-2-2-192-16,-1-2 192 0,-3 2-192 16,0 0 192-16,0 2-192 0,-1-2 0 0,-6-5 144 0,5 9-144 15,-1-1 176-15,0 2-48 0,-2-5 0 0,-2-5 0 16,1 9 64-16,-1-9 0 0,0 9 0 0,0-9 0 15,0 8 48-15,0-8 16 0,-5 7 0 0,2 1 0 16,-1 2 112-16,-1-1 16 0,-4-3 16 0,2 2 0 16,-4 1-32-16,-1 3-16 0,-4-2 0 0,-3 1 0 0,0 0 16 15,-6 3 0-15,0-3 0 0,-2 5 0 0,-9 2-192 0,6-2-48 16,3-2 0-16,-1-1 0 0,-1 3 80 16,3-1 16-16,3 0 0 0,2 0 0 0,1-2-64 0,3 0-16 15,2-1 0-15,3-1 0 0,2-2-144 0,0-1 0 16,1-1 144-16,4 1-144 0,5-8 0 0,0 0 144 15,0 0-144-15,0 0 0 0,0 0 0 0,0 0-176 16,0 0 0-16,0 0 0 16,5-8-1872-16,4-2-384 0,2-1-80 15,3-2-10752-15</inkml:trace>
  <inkml:trace contextRef="#ctx0" brushRef="#br0" timeOffset="112552.823">23688 9329 11055 0,'0'0'480'0,"0"0"112"0,0 0-464 0,0 0-128 0,0 0 0 0,0 0 0 16,2-10 688-16,-2 10 112 0,0 0 32 0,0 0 0 16,0-9 96-16,0 9 32 0,0 0 0 0,0 0 0 15,-5-5-64-15,-2 1-16 0,7 4 0 0,-8-3 0 16,-1 3-16-16,0 1 0 0,0 2 0 0,1 0 0 16,8-3-112-16,-10 7-32 0,-4 0 0 0,3 3 0 15,1 0-80-15,-1 0 0 0,-1 1-16 0,1 1 0 0,2 0-128 0,2 4-32 16,-1-1 0-16,1 3 0 0,0 0-192 15,0 3-32-15,1 1-16 0,2 0 0 0,-3-1-224 0,3 3 144 16,0 1-144-16,-2 0 128 0,2-2-128 0,2-1 0 16,0-2 144-16,1-3-144 0,0 0 128 0,1-3-128 15,1-1 128-15,3-2-128 0,-1-1 160 0,4-1-32 16,-3-2-128-16,4-3 192 0,0-1 192 0,3 0 48 16,-1-2 0-16,5 1 0 0,1-2 32 0,2-2 16 15,-3-3 0-15,6 0 0 0,3-3-240 0,-1-1-48 16,-2-1-16-16,2 0 0 0,-2 3-32 0,2-3 0 15,-3-2 0-15,1-1 0 0,1 2 96 0,-2-2 16 0,0 0 0 0,-2-1 0 16,-1 1-64-16,2-5 0 0,-3-2 0 0,-2 2 0 16,-4 1 0-16,0-5-16 0,0-3 0 0,-6 2 0 15,-2 2 144-15,-2 0 48 0,-2-2 0 16,0 2 0-16,-2 0-48 0,-4 3 0 0,-2 2 0 16,1 0 0-16,-2 1-96 0,-1 2-32 0,-1 3 0 0,-1 1 0 15,1 1-192-15,-5 3 0 0,-1 1 0 0,-2 1 0 16,-1 3 0-16,-1 5-288 0,-2-1 32 0,0 5 16 31,-6 1-1680-31,3 1-352 0,3 0-64 0,1 1-8448 0,1 0-1696 0</inkml:trace>
  <inkml:trace contextRef="#ctx0" brushRef="#br0" timeOffset="113443.188">22325 10835 20207 0,'-12'5'896'0,"12"-5"192"0,-4 6-880 0,-2 0-208 0,6-6 0 0,0 0 0 0,0 0 0 0,0 0 0 15,0 0 0-15,0 0 0 0,10-3 0 0,2-2 144 16,-2-4-16-16,3-2 0 0,2-3 208 0,0 0 48 16,0-5 0-16,2-1 0 0,-1 0 144 0,1 0 48 15,-2 0 0-15,2-1 0 0,-1-1 176 0,2 0 32 16,-2 0 16-16,1 1 0 0,-2 0-224 0,1 2-32 15,-2 3-16-15,-3 1 0 0,-1 5-304 0,1 3-64 16,-5 1-16-16,-6 6 0 0,0 0 48 0,10 4 0 0,-3 2 0 16,0 6 0-16,-4 4-192 0,-1 1 192 0,-3 2-192 15,0 1 192-15,0 1-192 0,0 0 0 0,-4-2 144 0,1 3-144 16,-2 1 0-16,-2 2 0 0,-1-1 0 0,-1-1 128 16,1-1-128-16,0-1 144 0,0-2-144 0,1-3 160 15,0-2 16-15,1-3 0 0,3-2 0 0,4-9 0 16,-4 7 32-16,4-7 16 0,0 0 0 0,0 0 0 15,-2-9 224-15,5-1 32 0,2-2 16 0,0-5 0 16,1-5-64-16,3 0-16 0,0 0 0 0,2-1 0 16,2-2-288-16,1-1-128 0,2 1 0 0,0 0 128 15,2 2-128-15,2 0 0 0,-1 0 0 0,0 2 0 16,2 6 0-16,0 1 0 0,-4 4 0 0,1 5 0 16,-1 3 0-16,-3 6 0 0,-1 3-176 0,1 4 176 0,-4 2-224 0,-1 3 32 15,-1 3 16-15,-2 3 0 0,1 0 176 0,-4 0-128 16,1-2 128-16,-4 3-128 0,-2 3 128 0,-1 1-160 15,-2-1 160-15,0 0-160 0,1-3-16 0,-2 0 0 16,0 0 0-16,-2-1 0 16,1-2-1520-16,1-2-304 0,-1-1-64 0,4-4-16 15</inkml:trace>
  <inkml:trace contextRef="#ctx0" brushRef="#br0" timeOffset="113821.841">23252 10631 11967 0,'0'0'528'0,"0"0"112"0,-9 0-512 0,9 0-128 0,0 0 0 0,0 0 0 16,0 0 1200-16,0 0 208 0,0 0 32 0,0 0 16 15,0 0-800-15,11 0-144 0,0-5-48 0,2 3 0 16,1 1 288-16,1 0 48 0,1-4 16 0,0 2 0 0,1-1-160 0,-1 0-16 15,0-1-16-15,-1-1 0 0,1-1-368 0,-3-1-64 16,-1 4 0-16,-1-2-16 0,0 4-320 0,-2-1-64 16,-5-2-16-16,-4 5-10528 15</inkml:trace>
  <inkml:trace contextRef="#ctx0" brushRef="#br0" timeOffset="113986.764">23181 10819 27647 0,'0'0'2448'0,"11"0"-1952"16,-3-3-496-16,4 1 0 0,4 0 192 0,3-1-64 15,3-3-128-15,0-1 192 0,3-2-192 0,4-1-160 0,-3-1 32 0,2-1 0 16,-2-3 128-16,3 1-128 0,-2 2 128 0,0 2-8208 16,-3 2-1568-16</inkml:trace>
  <inkml:trace contextRef="#ctx0" brushRef="#br0" timeOffset="114645.063">23862 10598 12895 0,'0'0'1152'0,"0"0"-928"0,-6-2-224 0,6 2 0 0,0 0 2432 0,0 0 432 16,0 0 80-16,0 0 32 0,1-9-2112 0,2-2-416 16,2-3-96-16,4-1-16 0,-1-5 192 0,3-1 48 15,1-1 0-15,2-1 0 0,1-4 0 0,1 2 0 16,1 2 0-16,0 2 0 0,-4 6-112 0,1 3-16 16,-3 3 0-16,0 3 0 0,-2 3-192 0,-9 3-64 15,7 9 0-15,-3 5 0 0,1 3-192 0,-5 4 144 16,-1 3-144-16,-5 4 128 0,1 1 32 0,-2 2 0 15,-1 0 0-15,-2 1 0 0,0 1-16 0,-1-2 0 16,2-3 0-16,-1-1 0 0,-1-4 48 0,1-2 0 16,1-3 0-16,1-2 0 0,2-4 224 0,3-2 48 15,3-10 16-15,0 0 0 0,0 0-112 0,0 0-32 16,0 0 0-16,9-5 0 0,0-1 304 0,4-6 48 16,0-7 16-16,0-1 0 0,0 0-320 0,1 0-48 0,1 0-16 15,1-4 0-15,-3-1-320 0,1-1 144 0,1-1-144 0,2 3 0 16,5 0 0-16,-1 2 0 0,-5 2 0 0,-1 6 0 15,-1 5 0-15,-4 4 0 0,-1 0 0 0,-9 5 0 16,9 1 0-16,-2 6-144 0,-1 2 144 0,-1 4-192 16,-2 2 48-16,-1 3 0 0,-1 2 0 0,-2-1 0 15,-2 2 144-15,-1-1 0 0,-1 0 0 0,-2-2 0 16,1 0 0-16,-1-1 0 0,3-1 0 0,-1-4 0 16,3-1 0-16,2-11 0 0,0 7 0 0,2-2 0 15,-2-5 0-15,0 0 0 0,7-5 160 0,4-5-160 16,1-2 304-16,0-6-48 0,1 0 0 0,1-1 0 0,1-1-96 15,0-1-32-15,2-1 0 0,-2-1 0 0,0 3-128 0,2 1 0 16,-1 3 0-16,2 3 128 0,1 2-128 0,-2 4 0 16,2 4 0-16,-5 5 0 0,2 3 0 0,-3 5-176 15,-3 3 176-15,1 5-192 0,0 4 192 0,1 4-192 16,2-2 192-16,-2 0-192 0,0 0 192 16,-4 1 0-16,1 0 0 0,-2-2-128 0,1-1-80 0,1-1-16 15,-1-1 0-15,1 1-11504 16,2 1-2304-16</inkml:trace>
  <inkml:trace contextRef="#ctx0" brushRef="#br2" timeOffset="125898.502">7622 2533 7359 0,'0'0'320'0,"-6"-2"80"16,-3-1-400-16,1 0 0 0,1-1 0 0,7 4 0 0,-9-1 1232 16,9 1 176-16,-9 0 16 0,2 2 16 0,1 2-816 0,6-4-176 15,-8 5-16-15,4 1-16 0,-4-2-160 0,8-4-16 16,-4 10-16-16,1 1 0 0,2 0-16 0,1-1 0 16,0-10 0-16,1 15 0 0,0 2 48 0,-1 0 16 15,2 0 0-15,0 4 0 0,0 1 48 0,0 3 16 16,-1 3 0-16,1 2 0 0,2 2-80 0,-2 3-32 15,1 1 0-15,2-1 0 0,1 0-32 0,0-3-16 16,1-3 0-16,2-2 0 0,3-1-32 0,3-4 0 16,-1-5 0-16,2 1 0 0,3-3 192 0,3-4 48 0,2-4 0 15,4-2 0-15,2 1 64 0,-2-2 32 0,0-3 0 16,0-1 0-16,1-2-80 0,-1-4-16 0,0-2 0 0,4-2 0 16,4 0-96-16,-1-2-32 0,1-3 0 0,2-1 0 15,5-3-112-15,0 0-16 0,-2 2-128 0,-2-3 192 16,0 0-192-16,-2-2 0 0,0-1 0 0,2 2 0 15,-1 1 0-15,0 1 0 0,-5-1 0 0,2 3 0 16,2 5 0-16,1 3 0 0,-2 3 0 0,-2 4 0 16,-3 6 0-16,-1 4 0 0,-3 3 0 0,0 3 0 15,-2 1 0-15,-1 3 0 0,1 0 0 0,-3 4 0 16,4 0 0-16,-6 2 0 0,-2-1 0 0,0 2 144 16,-2 2-144-16,3-1 0 0,-1-2 0 0,-3-1-176 15,0-1 176-15,1-2 0 0,-5-1 0 0,0-3 0 16,-1-4 0-16,0-2 0 0,0-3 0 0,-1-2 128 15,-1 0-128-15,-8-5 0 0,9 0 0 0,0-1 128 0,0-3 0 16,-3-1 16-16,1-2 0 0,-3-3 0 0,2-1 144 0,0 2 32 16,1-5 0-16,1 2 0 0,-3-1-80 0,5 0-16 15,-2-1 0-15,2 3 0 0,1 2-224 0,-3 2 0 16,4 2 0-16,1 1 0 0,-2 3 0 0,2 3 0 16,2 1 0-16,2 0 0 0,-2 5 0 0,5-1-128 15,1 3 128-15,1 0 0 0,0-1 0 0,2 0 0 16,6 0 0-16,0-2 0 0,2-1 0 0,0-5 0 15,0-3 0-15,2-3 0 0,-1 0 0 0,4-6 0 16,0-1 0-16,-1-4 0 0,3-2 336 0,3-4 32 16,4 1 0-16,0-5 0 0,-3-1 32 0,0-2 16 15,-5 0 0-15,-1 1 0 0,-2-2-96 0,-2 2 0 0,0-2-16 16,-1 6 0-16,-2 1-176 0,-1 2-128 0,-5 0 144 0,2 3-144 16,0 3 0-16,-2 1 0 0,-1 5 0 0,-2 4-160 31,0 4-1680-31,-3 1-336 0,-3 1-64 0,-3 4 0 0</inkml:trace>
  <inkml:trace contextRef="#ctx0" brushRef="#br2" timeOffset="126482.899">9057 3302 23439 0,'0'0'1024'0,"0"0"240"0,0 0-1008 0,-2-5-256 15,0-2 0-15,2 7 0 0,0 0 0 0,0 0 0 0,0 0-144 0,0 0 144 16,11 9-144-16,-3 1 144 0,1 1-128 0,-5 2 128 15,2 0-128-15,-1 4 128 0,-4 1-128 0,2 2 128 16,-2 1 0-16,0 1 0 0,0 1 0 0,-1 0 0 16,-1 2 0-16,2 0 0 0,2 2 0 0,1 1 128 15,-1-2-128-15,-1 3 176 0,2 3-176 0,4 0 192 16,0 2-16-16,2-2 0 0,3-2 0 0,0 0 0 16,5-2-176-16,-1-2 0 0,0-4 0 0,4 0 0 15,3-2 0-15,-1-3 0 0,1-2 128 0,5-3-128 16,2 0 224-16,1-2-32 0,3-1-16 0,-1-4 0 15,-1 0 80-15,3-3 0 0,0 0 16 0,2-1 0 0,-2-1-144 16,-2-1-128-16,0-2 192 0,0-1-192 0,2 1 160 16,-2 1-160-16,0 0 128 0,0-2-128 0,0 2 0 0,1-2 0 15,-1-2 0-15,-1 3 0 16,-1-1-2000-16,-3-1-336 16</inkml:trace>
  <inkml:trace contextRef="#ctx0" brushRef="#br2" timeOffset="127015.109">10841 3858 18431 0,'-19'-4'816'0,"8"4"160"0,0 4-784 0,3 0-192 0,0-3 0 0,8-1 0 15,-8 6 960-15,3 1 128 0,1 2 48 0,0 0 0 16,4-9-944-16,0 10-192 0,3 1 0 0,1-2 0 15,1-2 0-15,5 0 0 0,4-6 0 0,2 2-128 16,-1 1 128-16,3-2 0 0,4-3 128 0,2-1-128 16,3-3 128-16,0 1-128 0,0-2 160 0,1 0-160 15,0-3 128-15,-2 1-128 0,-2 1 0 0,-1-1 144 16,-1-4-144-16,-1 1 0 0,-2-1 144 0,-3 2-144 0,-2 1 0 0,-2-1 0 16,-3 1 0-16,-2 0 0 0,-3 1 0 0,1-1 144 15,-5 1-144-15,-3 2 0 0,-3-1 208 0,-1 1-64 16,-3 4-16-16,-1 1 0 0,-3 1-128 0,-1 1 0 15,-3 0 0-15,0 4 128 0,-1 4-128 0,-3-1 0 16,-1 2 0-16,-2 2 128 0,1 0-128 0,-2 3 128 16,-4 1-128-16,1 2 128 0,3-1-128 0,0 3 0 15,6-1 0-15,-1 2 128 0,3 0-128 0,3 0 0 16,1-3 0-16,2 3 0 0,2 2 0 0,3 0 0 0,4 1 0 16,3-4 0-16,2-2-192 0,3-1 48 15,4-2 0-15,3 0 0 16,4-3-432-16,4-1-96 0,2-2-16 0,6 0-5920 0,3-5-1200 0</inkml:trace>
  <inkml:trace contextRef="#ctx0" brushRef="#br2" timeOffset="127382.1">11554 3708 11967 0,'0'0'528'0,"-9"3"112"0,1 0-512 0,8-3-128 0,-5 7 0 0,0 5 0 16,4 5 3280-16,-2 3 624 0,2 2 128 0,1 3 32 0,0 5-3296 0,0-1-640 16,1-1-128-16,-1-1 0 0,0 0 0 0,2-2 0 15,-1 4 0-15,0-5 0 0,1-3 0 0,0-2 0 16,1-1 0-16,0-2 0 0,1-5 0 0,-4-11 0 15,3 6 0-15,-3-6 0 0,0 0 0 0,9-3 0 16,-2-4 176-16,1-4-176 0,1-2 432 0,1-4-32 16,-2 1 0-16,1 0 0 0,-1-2-112 0,1 0-32 15,0-1 0-15,0 1 0 0,0 2-256 0,1-1 128 16,1-1-128-16,1 3 0 0,3 4 0 0,-1 1 0 16,-2 0 0-16,1 0-192 15,-1 2-512-15,3 0-80 0,1 0-32 0,1 2-11248 16</inkml:trace>
  <inkml:trace contextRef="#ctx0" brushRef="#br2" timeOffset="127747.034">12048 3867 29087 0,'0'0'1280'0,"0"0"272"0,0 0-1232 0,0 0-320 0,9 7 0 0,2 0 0 16,-3-1 0-16,6 0 0 0,1-2-128 0,3 0 128 16,0-2-224-16,3-1 48 0,2-1 16 0,-1-1 0 15,-3 0-304-15,2-3-64 0,1 0-16 0,-1 0 0 16,-4-3 320-16,1 0 64 0,-2 0 16 0,-1-1 0 0,-4-2 144 0,0 0 0 16,-4-3 0-16,1 4 0 0,-5 0 0 0,0 0 128 15,-4-5-128-15,-3 2 128 0,-3 1 0 0,-2 4 16 16,-7 1 0-16,0 3 0 0,-6-2 16 0,-1 5 0 15,-5 5 0-15,3 2 0 0,2 2 32 0,0 3 0 16,-1 3 0-16,-1 0 0 0,2 3-192 0,0-1 0 16,3 0 0-16,4-1 128 0,2 2-128 0,3-3 0 15,2 1 0-15,3-3 0 0,4-2 0 0,2-1 0 16,2-1-192-16,4-1 192 16,-2 1-640-16,6-3 0 0,1-3 0 0,2-1-7152 15,2 0-1424-15</inkml:trace>
  <inkml:trace contextRef="#ctx0" brushRef="#br2" timeOffset="128080.811">12768 3740 28559 0,'0'0'2544'0,"-9"7"-2032"0,3 4-512 0,1 0 0 16,0 0 896-16,-1 4 64 0,-1 3 32 0,-1 1 0 15,0 1-800-15,1-1-192 0,2-1 0 0,0 0 0 16,3-2 0-16,-1-1 0 0,1 0 0 0,1-6 0 16,1-9 0-16,0 0-160 0,0 0 32 0,0 0 0 15,0 0-160-15,0 0-32 0,11-5 0 0,-4-3 0 16,3-3 320-16,-3-2 0 0,3-3 0 0,1 1 0 16,0 0 0-16,1-1 0 0,0 2 0 0,2 0 0 0,-5 0 192 0,2 5 32 15,2 2 16-15,-4 4 0 16,1 2-64-16,1 3-16 0,-3 4 0 0,1 5 0 0,0 5-160 0,-3 0 0 15,0 1 0-15,0 1 0 0,-2 3 0 0,0 0 0 16,-1 0 0-16,2 0 0 0,-3-1 0 0,2-1 0 16,1-3 0-16,1-1 0 15,1-1-1088-15,3-2-240 0,1-3-48 0</inkml:trace>
  <inkml:trace contextRef="#ctx0" brushRef="#br2" timeOffset="128474.253">14524 3526 23951 0,'2'-22'2128'0,"-2"6"-1696"0,-2 2-432 0,2-5 0 16,0 0 992-16,-2 2 112 0,-4 1 32 0,1 1 0 16,-4 0-896-16,-2-1-240 0,-6 0 0 0,-1 0 0 15,-3 4 0-15,-2 1 0 0,-4 0-144 0,-1 6 144 16,-4 4-224-16,-5 3 64 0,1 3 16 0,-3 4 0 16,-2 1 144-16,0 5 0 0,3 6 0 0,-2 5 0 0,5-1 272 15,-3 2-16-15,3 3 0 0,3 2 0 16,4 0 0-16,0 4-16 0,3 2 0 0,1 3 0 0,2 3-80 0,4 0-16 15,1-1 0-15,4-3 0 0,1-4-144 0,4-1 0 16,1-3 144-16,4-4-144 0,-3-4 128 0,5-1-128 16,2-1 160-16,4-1-160 0,-3-2 0 0,3-4-288 15,3-1 32-15,-3-1 16 16,2-1-1616-16,0-2-336 0,-1-2-64 0</inkml:trace>
  <inkml:trace contextRef="#ctx0" brushRef="#br2" timeOffset="128686.107">13680 3815 15663 0,'-15'-2'688'0,"6"1"144"0,-1-1-656 0,1 2-176 0,9 0 0 0,0 0 0 16,0 0 2832-16,0 0 544 0,-2 13 96 0,3-2 32 16,2-3-2896-16,5 1-608 0,2-2 0 0,4 2-144 15,6 0 16-15,-1-2 0 0,3 0 0 0,1 0 0 16,2 3 128-16,2-1 0 0,-1 1 0 0,4-2 0 15,1-2-160-15,2 0 160 0,-2-1-192 0,1 1 192 16,0-3-2432 0,0 1-368-16</inkml:trace>
  <inkml:trace contextRef="#ctx0" brushRef="#br2" timeOffset="129318.59">14605 3815 26719 0,'-14'-13'2368'0,"8"4"-1888"16,2-2-480-16,0 4 0 0,0 2 656 0,4 5 48 16,0 0 0-16,0 0 0 15,0 0-1008-15,0 0-192 0,0 0-32 0,0 0-16 16,0 0-528-16,0 0-96 0,0 0-32 0,0 0 0 16,0 0-80-16,0 0 0 0,-8-1-16 0,8 1 0 0,0 0 848 0,0 0 192 0,-7-3 16 0,7 3 16 15,0 0 224-15,-8-2 240 0,8 2-48 0,-6-3-16 16,-2 0 400-16,8 3 96 0,0 0 16 0,0 0 0 15,0 0-16-15,0 0 0 0,0 0 0 0,-6-5 0 16,-1 3-240-16,7 2-48 0,0 0-16 0,-4 9 0 16,2 1-368-16,-1 2 144 0,-3 5-144 0,1 0 0 15,-1-1 240-15,0 3-64 0,-2 1-16 0,0-1 0 16,0-2 32-16,-1 0 0 0,1-1 0 0,-1 1 0 16,3-1 80-16,1-1 32 0,2-6 0 0,3-9 0 15,1 10-48-15,-1-10-16 0,-1 9 0 0,1-9 0 0,0 0 144 0,9-2 48 16,1-1 0-16,0-5 0 0,1-2 80 0,-1-2 32 15,2-2 0-15,-1-2 0 0,1 0-336 0,0-1-64 16,5 2-16-16,0-2 0 0,-2 1 32 0,2-1 0 16,-2 1 0-16,3 0 0 0,-2 2-160 0,1 2 160 15,-2 1-160-15,-2 2 160 0,1 0-160 0,-4 5 0 16,-1 3 0-16,-9 1 0 0,11 4-192 0,-4 5 192 16,1 3-160-16,-4 5 160 0,-1 3-160 0,0 0 160 15,-3 2-160-15,-1 0 160 0,-1 0 0 0,1 0 0 16,-1 0 0-16,0-1 0 0,1 0 0 0,0-2 0 15,1-4 0-15,1 3 0 0,0 0 0 0,1-2 0 16,1-3 0-16,1-3 0 16,-4-10-1008-16,6 8-96 0,1-2-32 0,-7-6-11888 0</inkml:trace>
  <inkml:trace contextRef="#ctx0" brushRef="#br2" timeOffset="129734.82">15513 3637 23615 0,'12'-8'1040'0,"-2"1"224"16,2 0-1008-16,-2 0-256 0,0 0 0 0,-2 2 0 0,-8 5 0 0,0 0 0 15,8-1 0-15,-8 1 0 0,0 0 128 0,0 0 48 16,0 0 0-16,0 0 0 15,-8-5 320-15,-3 2 64 0,-3 1 16 0,-2 1 0 0,-7 2 16 0,-1 2 16 16,-4 2 0-16,-1 0 0 0,1 2-80 0,-1 2-16 16,-1 0 0-16,4 2 0 0,-2 0-176 0,8 2-32 15,-1-1-16-15,4 2 0 0,4 2-144 0,4-2-16 16,4-2-128-16,2 0 192 0,3 0-64 0,7 1-128 16,1-1 176-16,5 1-176 0,5 0 192 0,5-1-192 15,0 1 192-15,4 1-192 0,1 3 160 0,3-2-160 16,-1-1 128-16,2 1-128 0,-3-1 128 0,-3 1-128 15,1-1 128-15,-5-2-128 0,-5-4 320 0,-6 1-32 16,-2 1 0-16,-3-1 0 0,-3 0 288 0,-4 1 64 16,-5-2 16-16,-5 2 0 0,-5 0 112 0,-6 1 0 0,-8-1 16 0,-3 3 0 15,-7-1-528-15,-4 1-96 0,-4-1-32 0,-4 0 0 32,0 1-832-32,-5-1-192 0,-3-1-16 0</inkml:trace>
  <inkml:trace contextRef="#ctx0" brushRef="#br2" timeOffset="131013.071">3035 13317 25215 0,'-17'0'1120'0,"10"2"224"0,7-2-1072 0,0 0-272 0,0 0 0 0,0 0 0 15,0 0 0-15,9 5 0 0,4 1-208 0,3-1 80 16,-1-3 272-16,7-4 64 0,5-1 16 0,6 1 0 16,3 2 48-16,2-2 16 0,2-3 0 0,0 2 0 15,2-1-96-15,1 1-32 0,0-1 0 0,0 0 0 16,-1-5-160-16,3 2 192 0,2 4-192 0,-1 0 192 16,-1-3-192-16,-4 2 0 0,-2-1 0 0,-5 2-176 15,-2 2-208-15,-2-1-64 16,-2-2 0-16,-5 3-11264 0</inkml:trace>
  <inkml:trace contextRef="#ctx0" brushRef="#br2" timeOffset="131269.286">3193 13742 27647 0,'-11'5'2448'0,"2"-2"-1952"16,9-3-496-16,0 0 0 0,0 0 336 0,0 0-16 16,0 0-16-16,10 7 0 0,4-4-304 0,4 1 0 15,4 1 0-15,1-4 0 0,1-2 320 0,3 0 16 0,3 0 0 0,2-2 0 16,2-1-80-16,5 0-32 0,1-1 0 0,3 1 0 16,2-3-224-16,2 1 128 0,0-3-128 0,-1 1 0 15,-5 2 0-15,1-1-336 16,0-1 48-16,1-1-8720 0,-3 0-1744 15</inkml:trace>
  <inkml:trace contextRef="#ctx0" brushRef="#br2" timeOffset="132214.867">5575 12305 19743 0,'-6'-7'880'0,"6"7"176"0,0 0-848 0,-4-5-208 0,2-4 0 0,2 2 0 16,0-3 144-16,3 5-16 0,3-3 0 0,2 0 0 15,0-5 0-15,6 0 0 0,-1 0 0 0,2-1 0 16,3-2 32-16,-1 2 0 0,4-2 0 0,2 3 0 15,-1 2-160-15,5-1 0 0,1 0 144 0,0 2-144 0,-1 0 160 0,2 3-32 16,2 1-128-16,1 1 192 0,2-4-192 0,-1 5 128 16,-2 7-128-16,-2 1 0 0,1 2 128 15,0 1-128-15,-2 5 0 0,1 6 0 0,-2 4 0 0,1 2 0 16,-2-1 0-16,-4 7 0 0,-6 2 128 16,0 6-128-16,0 3 0 0,-4 0 144 0,-1-1-16 0,-2 4-128 15,-6 3 192-15,-1 0-64 0,-3 0-128 0,-1 1 0 16,-6-1 0-16,-4-1 0 0,-9 0 0 0,5-3 0 15,7-3 144-15,-6 0-144 0,-4 3 304 0,-2 0-16 16,-5 0 0-16,0-3 0 0,-1-3-48 0,-3-2-16 16,-2-1 0-16,-1-1 0 0,-6-1 16 0,-1-1 0 15,-4-1 0-15,1 0 0 0,1-2 32 0,2 0 16 16,2-3 0-16,2-1 0 0,2 4-96 0,2-4-32 16,1-2 0-16,1-3 0 0,-2-4-160 0,-1-1 192 15,-1-2-192-15,1 0 192 0,0-1-192 0,6 0 0 16,5-1 0-16,3 1 0 0,-2-1 0 0,3 0 128 0,3-2-128 0,3 1 0 15,2-4 160-15,2 1-160 0,8-6 192 0,0 0-192 16,0 0 352-16,0 0-32 0,0 0-16 0,0 0 0 16,9 5-144-16,3-2-32 0,5 0 0 0,-1-1 0 15,3 0-128-15,6 1 128 0,6 2-128 0,2-2 128 16,3 1-128-16,3 0 160 0,-3-2-160 16,6 0 160-16,-1-2-160 0,3 0 160 0,2 0-160 0,3 1 160 15,4 1 32-15,0 3 16 0,2-2 0 0,-3 0 0 16,-2 1 0-16,3-1 0 0,-1 0 0 0,-2 3 0 15,1-3-48-15,-3 2-16 0,3 0 0 0,-4 1 0 16,-4-1-144-16,-4 1 160 0,-7-1-160 0,-3 2 160 16,1 0-160-16,-6 1 0 0,-2-1 144 0,-1-1-144 0,-3 1 0 15,-3-2-256-15,-4 0 32 0,-2 0-9392 16,-9-5-1888-16</inkml:trace>
  <inkml:trace contextRef="#ctx0" brushRef="#br2" timeOffset="132917.638">8487 11765 20271 0,'-4'-27'896'0,"0"14"192"0,-5 3-880 0,3 1-208 16,0 1 0-16,0 2 0 0,-2 2 1296 0,-1 0 224 15,-2 3 32-15,-2 2 16 0,-2 0-736 0,-4 2-160 16,-3 7-32-16,-2-2 0 0,-3 1-320 0,-1 2-64 15,-5 3 0-15,1 3-16 0,1 4-112 0,-1 3 0 16,-2 0-128-16,0 3 192 0,0-1-64 0,2 4-128 16,1-4 176-16,0 4-176 0,2-3 272 0,0 5-48 15,0 5-16-15,2-1 0 0,-2 2 32 0,3 3 0 16,1 3 0-16,4 3 0 0,4 3 736 0,2 0 160 16,2 0 16-16,2 3 16 15,4 2-1648-15,6 2-336 0,3 1-64 0,5-5-16 0,2-1 768 0,4-3 128 16,-1-1 0-16,2-3 0 0,0-2 0 0,1-5 0 0,-2-5 128 15,1 3-128-15,1 3 0 0,0-4 0 0,0 0 0 0,0-1 0 16,-1-2 0-16,-1-1 0 0,-1-1 0 0,0-1 0 16,-2 2 160-16,-1-2-160 0,-1-2 192 0,-3 6-192 15,0 3 176-15,-2-2-176 0,-4-1 160 0,-2-1-160 16,-2-3 224-16,-1 1-48 0,-3 1-16 0,-1-3 0 16,0 1 128-16,-1 0 32 0,-3 0 0 0,-3-1 0 15,-3-1-48-15,-2 0 0 0,-2-2 0 0,-1 0 0 16,0-4-272-16,-1 0 160 0,6-3-160 0,-3-2 128 15,0-2-1296 1,-3-3-272-16,1-5-48 0</inkml:trace>
  <inkml:trace contextRef="#ctx0" brushRef="#br2" timeOffset="133360.303">8689 13898 29487 0,'-13'11'2624'0,"-2"3"-2112"15,-2 1-512-15,5 4 0 0,0 3 1152 0,1 2 128 16,-2-1 32-16,0 0 0 0,1-2-1152 0,-2 3-160 0,2-2-176 0,2 2 48 15,0-4 128-15,2 1 0 0,1 0 0 0,0 0 0 16,3-1 0-16,2 1 0 0,2-1 0 0,2-2 0 16,1 2 0-16,5-3 0 0,1-2 0 0,4-3-128 15,1 0 128-15,2-2-160 0,-1-3 160 0,4-2-160 16,4-1 160-16,1-2 0 0,1-1 0 16,4-4 0-16,2-6 0 0,0-2 192 0,-2-4 0 15,2-1-16-15,-1-4 192 0,-2-1 32 0,2-6 16 0,-1 0 0 16,-2 1 240-16,-1-2 48 0,-7 0 16 0,-3-3 0 15,-6-2 128-15,-5-3 32 0,1 1 0 0,-2-3 0 16,-4 1-112-16,-4 4-32 0,-4 0 0 0,-5 4 0 16,-6 3-272-16,-2 3-48 0,0 1-16 0,-3 4 0 15,-2 3-400-15,-2 0-176 0,0 2 16 0,-1 2 0 16,-1 0-1184-16,1-1-224 16,-3-2-48-16,2-1-10656 0,2 0-2128 0</inkml:trace>
  <inkml:trace contextRef="#ctx0" brushRef="#br2" timeOffset="133892.527">9209 11142 11967 0,'-2'-12'1072'0,"4"4"-864"0,-1 1-208 0,0-2 0 15,0 0 3312-15,1 1 608 0,1 1 128 0,2 1 32 16,-5 6-3056-16,0 0-624 0,0 0-112 0,0 0-32 16,0 0-256-16,0 0 128 0,5 10-128 0,0 0 0 15,-2 3 288-15,-3 4-48 0,-2 0-16 0,0 5 0 16,-1 3 64-16,1 5 16 0,-2 2 0 0,2 5 0 16,-3 4-48-16,0 2 0 0,-1 2 0 0,-3 1 0 0,3 2-16 15,-3 1-16-15,2 2 0 0,-1-3 0 0,1-5 96 0,1-2 0 16,4-3 16-16,2-7 0 0,4-5 224 15,1-5 32-15,2-5 16 0,5-3 0 0,2-2 64 0,4-2 16 16,3-7 0-16,3-2 0 0,3-2 0 0,3-4 0 16,2 1 0-16,1-4 0 0,3-1-208 0,3 1-32 15,-4 0-16-15,1 2 0 0,3-1-176 0,-4 0-48 16,-1 2 0-16,-4 0 0 0,-4 2-208 0,-2 2 144 16,-3-1-144-16,-2 2 128 15,-3 1-896-15,1 1-176 0,-3 2-32 0</inkml:trace>
  <inkml:trace contextRef="#ctx0" brushRef="#br2" timeOffset="134764.031">11103 12471 18431 0,'1'-14'816'0,"0"6"160"0,-1 8-784 0,3-9-192 16,-2-2 0-16,-1 1 0 0,0 10 1088 0,-2-9 192 15,2 9 16-15,-7-7 16 0,-1-2-864 0,-4 3-160 16,-1 2-32-16,-4 4-16 0,-3 0-240 0,-6 2 128 16,-3 3-128-16,-2 2 0 0,-2 3 240 0,-2 2-48 15,-4 1-16-15,1 2 0 0,3-2 144 0,0 6 16 16,0 4 16-16,1 3 0 0,-4 3 80 0,1 4 16 15,-2 4 0-15,3 1 0 0,3-2 0 0,2 0 0 16,3-1 0-16,2 2 0 0,4-1-112 0,5-3-16 16,2-3 0-16,6-3 0 0,4 2-96 0,4-3-32 0,2-3 0 0,4-2 0 15,4-4-48-15,3-1-16 0,4 1 0 0,0-4 0 16,1-4-128-16,3-2-176 0,5-2 48 0,5 0 0 31,-1 1-448-31,3-3-64 0,0-5-32 0,1 0-8160 0,0-1-1616 0</inkml:trace>
  <inkml:trace contextRef="#ctx0" brushRef="#br2" timeOffset="135110.629">11478 12586 31903 0,'-15'0'1408'0,"4"0"304"0,-3 3-1376 0,-1 0-336 15,-3 1 0-15,2 6 0 0,-1 4 0 0,-4 6 0 16,-4 4 0-16,-1 2 0 0,-3 0 0 0,4 3 0 16,-2 0 0-16,4 0 0 0,4-4 0 0,2 3 0 15,4-2 0-15,4 0 128 0,-1-1-128 0,6-3 0 16,0-3-128-16,7-4 128 0,-1-2-240 0,4-2 48 16,3-3 0-16,1-3 0 0,2-2 0 0,3-5 16 15,0-1 0-15,4-3 0 0,3-3 336 0,0-4 64 16,-1-4 16-16,-1-1 0 0,1-2 208 0,1 2 64 15,-3-2 0-15,0 0 0 0,-2 1 16 0,-1-1 16 16,-4 1 0-16,-1-1 0 0,-6 0 128 0,-1 3 32 0,-3 0 0 16,-2 0 0-16,-4-4-208 0,2 1-48 0,-1 5 0 0,-1 1 0 15,0 0-448-15,-2 1-240 0,-1 1 32 0,5 3 0 32,3 9-1712-32,0 0-320 0,-5-9-80 0,0 2-16 0</inkml:trace>
  <inkml:trace contextRef="#ctx0" brushRef="#br2" timeOffset="135449.91">12269 12378 20271 0,'0'0'1792'0,"-8"-1"-1424"0,-1 1-368 0,1 1 0 0,8-1 2304 0,-11 6 400 16,-6 2 80-16,-1 2 16 0,-1 1-2224 0,-1 2-448 15,-3 1-128-15,2 1 0 0,0 1 0 0,1-1 0 16,1 3 0-16,3-2 0 0,1-1 0 0,1 0 128 16,3 3-128-16,4 0 0 0,0 4 0 0,4-1 0 15,1-3 0-15,2 1 0 0,2 1 0 0,2 1 0 16,2-2 0-16,1 1 0 0,1 0-160 0,1 2 160 16,-1-1-128-16,0-1 128 0,1 1 0 0,1-1 0 15,-4-1 0-15,-1-3 0 0,1-2 0 0,-5-2 0 16,-1-2 0-16,-1 2 128 0,-4-1 224 0,-1-1 48 15,-4-2 16-15,-4 2 0 0,-2 2 224 0,-5-1 64 16,-2 1 0-16,-6-4 0 0,0-3-384 0,-3-2-64 16,-3 0 0-16,2-1-16 0,1 1-240 0,1-9-192 0,1-4 48 15</inkml:trace>
  <inkml:trace contextRef="#ctx0" brushRef="#br2" timeOffset="135937.626">13704 11218 27407 0,'-10'-7'1216'0,"10"7"256"0,0 0-1184 16,0 0-288-16,-7 5 0 0,0 2 0 0,3 4 0 0,-6 3 0 15,-3 4 0-15,-4 4 0 0,-2 5 0 0,3 4 0 16,2 3 0-16,-2 5 0 0,-1 5 0 0,-3 7 0 16,-2 3-128-16,-2 7 128 0,-2 11 0 0,-1 2 0 15,-2 1 0-15,0 5 0 0,-3 1 0 0,-2 6 0 0,-2 6 0 0,-2-1 0 16,0-6 272-16,8-1-48 0,5 1-16 0,3-2 0 16,3-3 592-16,0-6 112 0,4-7 32 0,2 1 0 15,4 0-224-15,4-3-32 0,2-8-16 0,6-3 0 16,2-7-400-16,7-4-80 0,3-3 0 0,2-6-16 15,-2-3-176-15,8-4-224 0,8-7 48 0,5-4 16 32,-1-1-1584-32,2-8-320 0,-3-2-64 0</inkml:trace>
  <inkml:trace contextRef="#ctx0" brushRef="#br2" timeOffset="136917.997">13881 11990 26719 0,'0'0'2368'0,"0"0"-1888"15,-4-3-480-15,4 3 0 0,-1-9 1024 0,3 1 96 0,1 0 32 0,5-3 0 16,2-3-1152-16,3 1 0 0,3 2-272 16,1-4 48-16,3-3 64 0,2-2 16 0,-1 1 0 0,3 1 0 15,-2 1-80-15,3 0-16 0,-1-4 0 0,-1 4 0 16,-5 3 240-16,1 5-176 0,-2 3 176 0,-4 2-160 15,-1 1 160-15,-3 6 0 0,-4 4-144 0,0 4 144 16,-2 2-144-16,-2 5 144 0,-3 3-192 0,-2 4 192 16,0 4 0-16,-4 0 0 0,-3 1 0 0,-1 3 0 15,-3-1 0-15,-1 2 0 0,1 0 0 0,-3-2 144 16,-1-2-144-16,2-4 192 0,4-3-192 0,2-4 192 16,-2-5 320-16,3-4 80 0,3-3 16 0,7-7 0 15,0 0 160-15,0 0 48 0,2-8 0 0,5-3 0 16,1-2-192-16,4-4-48 0,0-2 0 0,4-1 0 0,4-4-400 15,2-1-176-15,-2 1 128 0,2 1-128 0,1-2 0 0,-1 1 0 16,-1-3 0-16,2 7 0 0,-2 2-160 0,0 2 160 16,-1 1 0-16,-2 3-144 0,2 5 144 0,-1 4 0 15,-1 3 0-15,-2 4-128 0,-1 5 128 16,1 5 0-16,-1 4-144 0,-2 3 144 0,-3 1 0 0,1 1 0 16,-2 1 0-16,0 4 0 0,-2 1 0 0,-1 2 0 15,-1 1 0-15,0 0 128 0,2 0-128 0,-3-2 0 16,2-2 0-16,-1-3 0 15,-2-4-912-15,2 1-224 0,1-2-32 0,-2-2-13440 0</inkml:trace>
  <inkml:trace contextRef="#ctx0" brushRef="#br2" timeOffset="141906.611">15225 11589 7359 0,'4'-15'656'0,"1"7"-528"0,1-3-128 0,1 1 0 16,0 0 1088-16,-2 1 176 0,0-1 32 0,2 1 16 15,-2 2-256-15,3 0-48 0,-8 7-16 0,0 0 0 0,4-7 64 0,-4 7 16 16,8-2 0-16,-8 2 0 0,0 0-112 0,0 0-32 15,0 0 0-15,4 11 0 0,-2 1 16 0,-4 3 0 16,-3-1 0-16,-1 6 0 0,1 3-624 0,-4 2-112 16,-1 3-16-16,0 2-16 0,-4 7-176 15,0 0 128-15,-2 2-128 0,-1-1 128 0,-3-2-128 0,1-3 0 16,2-1 0-16,-2-2 0 0,0 0 0 0,2-4 0 16,1-4 128-16,2 1-128 0,0 1 0 0,3-2 0 15,2-2 0-15,4-3 0 16,2-5-2256-16,1-2-336 0</inkml:trace>
  <inkml:trace contextRef="#ctx0" brushRef="#br2" timeOffset="142157.162">15590 11381 2751 0,'-1'-10'256'0,"0"4"-256"0,-2 1 0 0,3 5 0 15,0 0 6576-15,0 0 1264 0,0 0 256 0,-2 9 48 16,-1 3-6608-16,1 4-1344 0,-4 4-192 0,-2 3-160 16,-1 7 160-16,-4 1 0 0,0 4 0 0,0 6 0 15,-5 3 0-15,1 1 0 0,-1 0 0 0,0 3 0 16,-1 3 0-16,1-1 0 0,-3 0 0 0,5-3 0 16,2-2 0-16,0 0 0 0,2 0 0 0,0-3 0 15,2-5 0-15,3-4-208 0,-2-3 80 0,2-4 128 16,3-7-1536-16,0-4-176 15,3-4-32-15,1-11-10400 0</inkml:trace>
  <inkml:trace contextRef="#ctx0" brushRef="#br2" timeOffset="142399.865">14933 11469 33695 0,'0'0'1488'0,"0"0"304"0,0 0-1424 0,0 0-368 15,7-4 0-15,6 2 0 0,6 1 0 0,4 2-128 0,4 0 0 16,3 2 0-16,3 0 128 0,4-2 0 0,6 1-144 0,2-2 144 16,5-2 0-16,1-1 0 15,4-1 0-15,0 1 0 0,-1 1-320 0,-4 1 0 0,-5-1 0 0,-3 2 0 31,-4 2-2304-31,1 0-464 0,-5-1-96 0</inkml:trace>
  <inkml:trace contextRef="#ctx0" brushRef="#br2" timeOffset="142635.473">16187 11349 2751 0,'0'0'256'0,"0"0"-256"0,0 0 0 0,0 0 0 0,3 12 5856 0,2 4 1120 16,0 2 240-16,2 3 32 0,1 3-5856 15,-1 4-1184-15,1 0-208 0,2 3 0 0,1 1 0 0,0 3 0 16,2 3 0-16,-2 2-128 0,1 3 128 0,-2 1 0 16,-2-1 0-16,3 0 0 15,1-1-1152-15,-2-3-256 0,-4-2-64 0,0-1-9776 16</inkml:trace>
  <inkml:trace contextRef="#ctx0" brushRef="#br2" timeOffset="142892.766">16723 11283 36687 0,'-12'0'1616'0,"4"4"352"0,-1 5-1584 0,-3 3-384 0,0 2 0 0,-3 10 0 16,-4 7 0-16,-1 6 0 0,-5 1-224 0,-3 5 80 15,-4 1 144-15,-3 7 0 0,-4 5 0 0,-3 1 0 16,-3 2 0-16,-2 0 0 0,1-2 0 0,2 0 0 16,4 0 0-16,0-2 0 0,-1 0 0 0,4-3 0 15,-2-2-864 1,4-4-192-16,2-1-32 0,3-7-9008 0,4-6-1792 0</inkml:trace>
  <inkml:trace contextRef="#ctx0" brushRef="#br2" timeOffset="143249.255">13897 12598 34783 0,'11'-3'1536'0,"-1"-2"320"0,6-5-1472 0,12 3-384 0,8 3 0 16,12-4 0-16,10-3 0 0,9 2-128 0,3 3 0 0,12 0 0 15,7 2 128-15,6-4 0 0,5 0 160 0,8-2-160 16,9-1 240-16,1-1-48 0,1 5-16 0,9-4 0 16,6-1-176-16,-4 2 0 0,-5 0 144 0,2 2-144 15,-1 0 0-15,-6 2 0 0,-9 1 0 0,-3 0 0 16,-3 0-1488 0,-12 2-224-16,-9 1-32 0,-10 1-12160 0</inkml:trace>
  <inkml:trace contextRef="#ctx0" brushRef="#br2" timeOffset="143911.727">15360 12851 34607 0,'0'0'1536'0,"0"0"320"0,0 0-1488 0,0 0-368 16,0 0 0-16,-1 10 0 0,-1 4 0 0,-1 3-128 15,0 3 0-15,0 6 0 0,-6 5 128 0,0 4-128 16,-4 7 128-16,-2-1-128 0,-1-2 128 0,1 2 0 15,-5 2 0-15,1-1 0 0,1-1 0 0,-2-4 0 16,-1-3 0-16,2 3 0 0,3 3 0 0,2-5 0 16,6-6 0-16,-1-4 0 0,4-4 0 0,4-2 0 15,4-6 0-15,2-5 0 0,4-2 0 0,4 0 0 16,5-3 0-16,4 0 0 0,5-6 144 0,6 0 64 16,7-2 16-16,6 0 0 0,3 0 0 0,5 1 0 15,2 1 0-15,-1-3 0 0,-4 2-224 0,0-3 0 0,-4 0 0 0,1-1 0 16,0-2-224-16,-2-1-144 0,-2-1-16 0,1-1-9920 15,0-2-1984 1</inkml:trace>
  <inkml:trace contextRef="#ctx0" brushRef="#br2" timeOffset="144415.27">16787 10929 18879 0,'-7'-9'832'0,"7"9"192"0,0 0-832 0,0 0-192 16,0 0 0-16,0 0 0 0,-8-3 336 0,8 3 32 15,0 0 0-15,0 0 0 0,0 0-128 0,0 0-32 16,7 8 0-16,5 3 0 0,6 3 192 0,1 0 48 16,2 1 0-16,2 6 0 0,3 4-256 0,2 5-64 15,1 1 0-15,-1 5 0 0,3 6-128 0,1 6 160 16,2 7-160-16,0 4 160 0,4 2-160 0,-1 3 0 15,-4 0 0-15,-1 5 128 0,-3 9-128 0,-4-1 128 0,-3-1-128 16,-2 3 128-16,-4 2-128 0,-4 1 0 0,-4 6 144 0,-4-4-144 16,-4-4 144-16,-4 2-144 0,-4 2 192 0,-3-3-192 15,-3-6 432-15,-5-2-32 0,-3-5 0 0,-3-1 0 16,-1 3 320-16,-4-1 64 0,-4 0 16 0,0-3 0 16,-1-6-176-16,-1-1-48 0,2-1 0 0,0-5 0 15,-2-1-128-15,-2-3-48 0,0 0 0 0,1-2 0 16,4-3-208-16,1-3-64 0,1-7 0 0,3-3 0 15,3-3-128-15,4-5-176 0,5-4 48 0,4-4-14192 16</inkml:trace>
  <inkml:trace contextRef="#ctx0" brushRef="#br2" timeOffset="145206.83">18368 12300 10127 0,'-7'-10'448'0,"1"7"96"0,0 1-544 0,-4 0 0 0,-1 0 0 0,0-1 0 15,-4 2 3024-15,-1 2 496 0,-5 5 112 0,-2 0 16 16,-5 3-2576-16,0 2-512 0,-1 2-112 0,-1 5 0 16,0 2-144-16,-1 2-32 0,0 3 0 0,1 3 0 15,3 1-32-15,0 2-16 0,3 3 0 0,3 1 0 16,2-3-96-16,4 1 0 0,5 1-128 0,5-2 192 15,3-2-192-15,4-4 128 0,3-2-128 0,5-2 0 16,5 0 144-16,2-4-144 0,4-2 128 0,2-3-128 16,5-1 0-16,-1 0 128 0,5-2-128 0,3-3 0 0,-1-3-240 0,5-2-128 15,2-1-16-15</inkml:trace>
  <inkml:trace contextRef="#ctx0" brushRef="#br2" timeOffset="145577.884">18945 12227 31503 0,'-16'-6'1392'0,"8"7"288"0,-6 4-1344 0,1 3-336 15,-2 3 0-15,-3 3 0 0,-3 1 0 0,-4 6 0 16,-1 4 0-16,-4 2-128 0,-2 0 128 0,0 4 0 15,-1 1-144-15,8 2 144 0,6 1 0 0,4 0 0 0,0-2 0 0,7 0 0 16,0-1 0-16,6-2-144 0,4-3 144 0,8-5 0 31,3-4-560-31,2-3 0 0,-1-1 0 0,6-7 0 0,8-7 256 0,-1-1 48 0,2-1 16 16,1-5 0-16,1-1 240 0,-1-4 0 0,0-4 192 0,-1-3-192 16,-1 4 416-16,-1-1-32 0,0 0 0 15,-2-3 0-15,-3 0 304 0,-3 0 48 0,-1 1 16 0,-6-1 0 16,-2-1-48-16,-5 2-16 0,0 1 0 0,-5 0 0 15,-1 2-256-15,-5 0-48 0,-2-1-16 0,0 3 0 16,-1 3-368-16,-3-1 0 0,1 3-160 0,-1 0 160 16,1 2-1696-16,-3 1-224 15,3 1-64-15,0 4-7472 0,1 0-1488 0</inkml:trace>
  <inkml:trace contextRef="#ctx0" brushRef="#br2" timeOffset="145928.94">19685 12293 16575 0,'0'0'1472'0,"0"0"-1168"16,7-7-304-16,-7 7 0 0,0 0 1184 0,0 0 176 16,0 0 48-16,0 0 0 0,-7-1-288 0,-3 2-48 15,-1 1-16-15,-5 3 0 0,-5 0-624 0,-3 3-128 0,-4 1-32 16,2 2 0-16,0 4-32 0,-1 0-16 15,-2 2 0-15,2-1 0 0,3 1-32 0,-1 2 0 16,4 2 0-16,2-4 0 0,3-1-192 0,5-1 128 0,4 0-128 0,2 1 0 16,3 0 0-16,2 0 0 0,2-2 0 0,4 1 0 15,0 3 128-15,3 2-128 0,0 1 0 16,2-4 144-16,-1 2-16 0,1 0 0 0,1-1 0 0,-2 1 0 16,-1-4 64-16,-3 0 0 0,0-2 0 0,-3 0 0 15,-3-1-192-15,-2 1 0 0,2-13 144 0,-8 11-144 16,-2 6 448-16,-4-3 0 0,-2-3 16 0,-7-3 0 15,0 0-192-15,-5-3-32 0,-5 2-16 0,-5-4 0 16,0-3-1392 0,3-2-288-16,0-1-48 0</inkml:trace>
  <inkml:trace contextRef="#ctx0" brushRef="#br2" timeOffset="146656.315">20713 11644 11967 0,'0'0'1072'0,"0"0"-864"16,-4-7-208-16,4 7 0 0,-3-9 1296 0,-1 3 224 15,-1 0 32-15,1 2 16 0,4 4-864 0,0 0-160 16,-8-7-32-16,1 4-16 0,1 0-224 0,6 3-32 16,-8-5-16-16,2 3 0 0,-2 0-48 0,0 0-16 15,-1-1 0-15,1 2 0 0,-1 1-32 0,1 0 0 16,-1 0 0-16,-2 4 0 0,-2 2 32 0,-1 3 0 16,-1 0 0-16,0 2 0 0,-1 5 128 0,-3 7 32 15,2 5 0-15,0 3 0 0,0 3 64 0,0 5 32 16,-2 5 0-16,1 1 0 0,-3 4 64 0,-1 0 16 15,-3 5 0-15,0 7 0 0,-3 7-112 0,0-1 0 0,-3-1-16 0,-2 3 0 16,-1 4-240-16,-2-3-128 0,0 0 160 16,4 0-160-16,4-1 224 0,5-3-48 0,3-5-16 15,3-1 0-15,3 0 144 0,5-3 16 0,6-2 16 0,3-2 0 16,2-3 48-16,4-2 0 0,1-3 0 0,1-1 0 16,2-5-208-16,-1 2-48 0,-3 0 0 0,5-2 0 15,4-1-128-15,0-4 0 0,0-2 144 0,4-4-144 31,0 0-320-31,3-5-128 0,1-4-16 0,-1-2-13136 0</inkml:trace>
  <inkml:trace contextRef="#ctx0" brushRef="#br2" timeOffset="147875.627">20610 11949 5519 0,'0'0'496'0,"-6"-2"-496"0,-2 0 0 0,8 2 0 16,0 0 2688-16,0 0 448 0,-4-3 96 0,4 3 16 15,0 0-2416-15,0 0-496 0,0 0-80 0,5-10-32 16,6-2 0-16,-1 3 0 0,1-2 0 0,2 0 0 15,3 1-32-15,2-1 0 0,2-1 0 0,1 2 0 16,-5 2-64-16,2 2 0 0,0-3-128 0,-2 5 192 16,0 2-192-16,-3 4 0 0,-2 1 0 0,-4 0 0 15,-7-3 0-15,10 8 128 0,-1 3-128 0,-3 0 0 16,-3 3 320-16,-2 2-48 0,-2-1 0 0,0 3 0 16,0-1-80-16,-1 1 0 0,-4-1-16 0,-1 2 0 15,-1 0 48-15,-1-2 16 0,0 3 0 0,1-3 0 0,1-2 16 0,-1 0 16 16,-2 1 0-16,3-5 0 15,1-3 144-15,6-8 32 0,-8 7 0 0,8-7 0 0,-4 7 16 0,4-7 16 16,0 0 0-16,0 0 0 0,0 0 160 0,3-9 16 16,-1-1 16-16,5-3 0 0,3 0-288 0,2-2-64 15,-2 1-16-15,4 0 0 0,3-2-304 0,-1 1 0 16,-1-1 128-16,3 0-128 0,2 2 0 0,-1 0 0 16,-2-1 0-16,2 3 0 0,1 4 0 0,-3 1 0 15,-2 5 0-15,-4-2 0 0,-2 3 0 0,1 3 0 16,-3 3 0-16,1 1 0 0,-6 3-128 0,-2 4 128 15,-1 1 0-15,-4 2-144 0,-1 2 144 0,-3 1 0 16,-1 2 0-16,-3 0 0 0,0 2 0 0,-1 0 0 16,0-1 0-16,0-3 0 0,0-2 0 0,3-3 128 0,0-2-128 0,3-2 176 15,8-10 64-15,-6 7 16 0,6-7 0 16,0 0 0-16,0 0 64 0,0 0 32 0,6-9 0 16,3 0 0-16,2 1 16 0,4-3 0 0,3-4 0 0,-1-3 0 15,2-3-368-15,0 2 128 0,0 1-128 0,1-2 0 16,1 1 0-16,1 1 0 0,0 0 0 0,1 5 0 15,-1 3 0-15,-1 2 0 0,-1 2 0 0,-4 4 128 16,1 4-128-16,-2 4 0 0,-1 5 0 0,-5 5 0 16,-3 1 0-16,-2 2 0 0,0 3 0 0,-1 2-128 15,-3 2 128-15,-4 0 0 0,-3 1 0 0,-1 2-128 16,4 4 128-16,1-3-128 0,-3-3 128 0,4-3-128 16,1 1-384-1,0-2-80-15,1-3-16 0,-1-1-13760 0</inkml:trace>
  <inkml:trace contextRef="#ctx0" brushRef="#br2" timeOffset="148448.275">21663 11891 15663 0,'0'0'688'0,"0"0"144"0,0 0-656 0,0 0-176 16,2-8 0-16,-2 8 0 0,0 0 1232 15,0 0 224-15,3-7 32 0,-3 7 16 0,0 0-736 0,0 0-160 16,0 0-32-16,4 9 0 0,-4-9-256 0,-1 14-48 16,1 3-16-16,-3 2 0 0,-1 4 144 0,1 0 32 15,1 2 0-15,-3 0 0 0,-1 5-112 0,-1 0 0 16,-1 2-16-16,1 0 0 0,-2-1-144 0,1 0-32 15,0-2 0-15,1-2 0 0,0-5-128 0,0-1 0 16,-1-1 144-16,3-4-144 0,3-5 0 0,0-2-256 16,2-9 32-16,0 0-7760 15,0 0-1552-15</inkml:trace>
  <inkml:trace contextRef="#ctx0" brushRef="#br2" timeOffset="148680.838">21894 11842 32831 0,'0'0'1456'0,"0"0"288"0,0 0-1392 0,-2 6-352 0,-4 3 0 0,2 3 0 16,-1 6 0-16,0 2 0 0,-2-1 0 0,3 4 0 16,-3 3 0-16,3 0 0 0,0 1 0 0,-4 1 0 15,0 4 0-15,3 2 128 0,0 0-128 0,2 1 0 16,1 2 0-16,-4-1 128 0,1 0-128 0,4-2 0 15,3-5-144-15,-2-3-112 0,-2-2 0 0,2-2-16 16,3-2-1936 0,-3-3-384-16,-3-4-80 0,3-13-5216 0,0 0-1056 0</inkml:trace>
  <inkml:trace contextRef="#ctx0" brushRef="#br2" timeOffset="148922.922">21506 11913 23951 0,'-15'-4'2128'0,"9"2"-1696"16,0-3-432-16,6 5 0 0,0 0 1504 0,0 0 224 16,0 0 32-16,0 0 16 0,13 1-1456 0,3 0-320 15,0 2 0-15,4 0 0 0,3-2 0 0,0 0 0 0,4 3-160 0,2-2 160 16,4-4 0-16,3 0 0 0,1 1 0 0,2 1 0 15,2 0-272-15,0 0 16 0,-2 0 16 0,-4 1-8512 16,-4 0-1696-16</inkml:trace>
  <inkml:trace contextRef="#ctx0" brushRef="#br2" timeOffset="149149.504">22215 11761 32415 0,'0'0'1440'0,"0"0"288"15,0 12-1376-15,0 2-352 0,1 0 0 0,0 5 0 0,-1 5 0 0,3 0 0 16,0 4 0-16,2-1-192 0,4 1 192 0,0 0 0 16,-6 3 0-16,5 0 0 0,1-3 0 0,3 2-128 15,-1 5 128-15,1-3-128 16,0-2-1504-16,0-3-288 0,-4-1-64 0,1-2-10208 0</inkml:trace>
  <inkml:trace contextRef="#ctx0" brushRef="#br2" timeOffset="149396.763">22611 11728 29487 0,'0'0'2624'0,"-9"1"-2112"0,-3 3-512 0,0 5 0 16,-1 4 704-16,-1 4 48 0,-2 4 0 0,-1 5 0 15,-2 4-592-15,-1 3-160 0,-3 1 0 0,1 1 0 16,-1 3 128-16,-1 3-128 0,-5 3 128 0,3 0-128 16,3 0 0-16,0 0 128 0,5 1-128 0,0 1 0 15,1-4 0-15,-3-3 0 0,1-2 0 0,4-2-9728 16,3-1-1808-16</inkml:trace>
  <inkml:trace contextRef="#ctx0" brushRef="#br2" timeOffset="149897.438">20329 12788 20271 0,'0'0'896'0,"0"0"192"0,0 0-880 0,8-4-208 0,0 2 0 0,6 2 0 15,3 3 720-15,4 1 112 0,4-2 0 0,7-1 16 16,9-2-240-16,4 2-48 0,5 1-16 0,2-2 0 15,3-4-80-15,6-1-16 0,6 0 0 0,2 3 0 16,6 2-96-16,0-2-32 0,-1-4 0 0,6 2 0 0,2 3 112 0,3-1 16 16,-4 1 0-16,3-1 0 0,-1-1 208 15,3 0 48-15,0 6 16 0,-5-2 0 0,-6 1-256 0,-2 0-48 16,-5 2-16-16,-3-2 0 0,-3 3-272 0,-7 0-128 16,-5-2 128-16,-6 5-128 0,-6 3 0 0,-5 0-272 15,-5 0 32-15,-5 1-9680 16,-4-1-1920-16</inkml:trace>
  <inkml:trace contextRef="#ctx0" brushRef="#br2" timeOffset="150445.99">21536 13178 23951 0,'0'0'2128'0,"0"0"-1696"15,0 0-432-15,0 0 0 0,0 0 1920 0,0 0 320 16,0 0 48-16,-2 8 16 0,-2 3-1808 0,1 0-368 15,-1 2-128-15,-2 5 0 0,-2 4 256 0,-1 2-48 16,-1 1-16-16,-3 3 0 0,-2 1 32 0,-3 4 0 16,-4-1 0-16,1 0 0 0,2 1 80 0,0 1 16 15,-2-1 0-15,2-1 0 0,5-2 0 0,2-4 0 16,2-3 0-16,2-4 0 0,6-1 0 0,3-5 0 16,2 0 0-16,5-3 0 0,3-3 0 0,4 0 0 15,4-3 0-15,3-1 0 0,7-2 48 0,4-1 16 16,3 0 0-16,0 0 0 0,1 1-192 0,2-1-48 0,0 0 0 15,4 1 0-15,1-1-144 0,1 1 0 0,-4 0 0 0,2 3 0 16,-1-3-144-16,-2-1-64 0,-4-1-16 0,-4-3 0 31,-2 1-3008-31,-4-4-608 0</inkml:trace>
  <inkml:trace contextRef="#ctx0" brushRef="#br2" timeOffset="150980.155">22611 11777 23951 0,'-4'-8'2128'0,"2"-2"-1696"15,2-3-432-15,0 1 0 0,0 4 704 0,0 8 64 16,0 0 16-16,7-8 0 0,1 4-592 0,2 1-192 0,1 2 0 0,2 3 0 15,2 1 144-15,2 0-144 0,1 2 0 0,4 1 144 16,1 3-144-16,2 2 0 0,-1 7 144 0,1-2-144 16,3 5 192-16,-3 5-48 0,2 3 0 0,0 3 0 15,-2 1 32-15,1 3 0 0,-1 5 0 0,-2 3 0 16,-1 3 128-16,-4 6 16 0,-2 4 16 0,-4 4 0 16,-6 3 0-16,-3 2 0 0,-3 1 0 0,-3 4 0 15,-5 3-64-15,-3 1-16 0,-4-4 0 0,-3 1 0 16,-4-2 64-16,-1 4 0 0,-2 6 0 0,-3-5 0 15,0-6 64-15,-8-3 32 0,-2-2 0 0,-4-1 0 16,3 1 112-16,0-5 32 0,-1-3 0 0,4-2 0 16,2-3-272-16,3-5-48 0,3-5-16 0,1-1 0 15,3 0-224-15,2-4 0 0,4-5 0 0,4-5 0 16,1-3-2240-16,4-7-352 16</inkml:trace>
  <inkml:trace contextRef="#ctx0" brushRef="#br2" timeOffset="151814.313">23955 12922 24879 0,'-12'-8'2208'15,"2"2"-1760"-15,-2 0-448 0,1-2 0 0,-3 0 2048 0,1 0 320 16,2 1 64-16,-4 0 0 0,1 0-2016 0,0 0-416 0,0-1 0 0,0 0-144 16,0 1 144-16,-1 2 0 0,-5 1 0 0,2 1-128 15,2 2 128-15,-5 5 0 0,-3 2 0 0,-3 4-128 16,0-1 128-16,-2 4-128 0,1 3 128 0,-1 3-128 15,3 0 128-15,-1 4 0 0,2 2 0 0,2 6 0 16,3 0 0-16,2 0 0 0,3-3 0 0,2 1 0 16,3-1 0-16,4-3 192 0,5-5-64 0,3-1 0 15,4-5 64-15,3-1 0 0,3-2 16 0,3-4 0 0,1 0-16 16,2-5 0-16,3-4 0 0,2-4 0 16,2-1 0-16,2-5-16 0,2-4 0 0,0-1 0 0,2-4-32 15,1 1 0-15,0-2 0 0,0 0 0 0,-1-2-144 16,-3-4 0-16,-1-4 0 0,-2-1 128 0,-2-1-128 0,-3-2 0 15,-1-5 144-15,-1-5-144 0,2-6 128 0,-3-5-128 16,-1-7 160-16,-2 0-160 0,0 2 0 0,-2 2 0 16,2 4 0-16,-2 3 0 0,-2 2 0 0,-2 7 0 15,-1 6 0-15,-1 9 0 0,-3 9 128 0,-3 2-128 16,-2 8 0-16,0 3 144 0,0 1 0 0,2 6 0 16,-9 0 0-16,-1 7 0 0,-6 4-144 0,0 6 0 15,-4 8 0-15,1 2 0 0,0 4-144 0,0 0 144 16,-3 1 0-16,-1 5 0 0,-1 7-128 0,-1 1 128 0,-2 0 0 15,1 5 0-15,-2 2 0 0,5 0 0 16,3-1 0-16,5-7 0 0,2-6 0 0,6-3 0 0,7-3 0 0,5-3 0 16,0-4 272-16,7-4 16 0,2-5 0 0,3-1 0 15,4-1 112-15,3-3 32 0,0-6 0 0,2-2 0 16,2-1-176-16,-3-4-48 0,1-2 0 0,1-4 0 16,-1-4-208-16,1 0 144 0,-2 0-144 0,2-1 128 15,-1-1-128-15,-2 2 128 0,-3 1-128 0,-1 1 128 16,-1 1-128-16,-3 3 0 0,-4 0 0 0,0 5 0 15,-1 3 0-15,0 3 0 0,-3 0 0 0,0 5 0 16,-5 1 0-16,2 5-176 0,3 1 176 0,-2 5-192 16,-4 0 192-16,1 5-128 0,2 0 128 0,-1 2-128 0,0 0 128 15,2-1 0-15,-2-4 0 0,4 0 0 16,0 5 0-16,0-5 0 0,1-3 0 0,2 1 0 0,0-2 0 16,0-3 0-16,0-1 0 0,2-1 0 0,-2 1 0 0,3-4 0 15,-2-2 0-15,0-2 0 0,1-1 0 16,1 1-208-16,-2-4 48 0,1-1 16 15,-1 4-1488-15,0-4-288 0,1-3-64 0,-2 0-8576 16,1 0-1728-16</inkml:trace>
  <inkml:trace contextRef="#ctx0" brushRef="#br2" timeOffset="152037.472">24427 12673 40431 0,'0'0'1792'0,"-9"-2"368"0,3 3-1728 0,-4 4-432 0,-1 1 0 0,1 10 0 15,-2 8 0-15,-1 4 0 0,-5 4 0 0,2 6 0 16,-1 2 0-16,-2 4 0 0,-3 6 0 0,0 4 0 16,-4 3 0-16,-3 2 0 0,-1 2 0 0,-1 2 128 15,0 3-128-15,0-3 128 0,-1 0-128 16,0 1 128-16,-1-3-128 0,4-3 0 0,1-4-192 0,2-3-11840 15,1-1-2368-15</inkml:trace>
  <inkml:trace contextRef="#ctx0" brushRef="#br2" timeOffset="154344.752">14159 2728 911 0,'7'-10'0'0,"0"5"0"0,3-1 0 0,0 1 0 0,1-1 0 0,0 3 0 15,1 0 576-15,0-1 48 0,-1 0 0 0,-1 1 0 16,0-1-624-16</inkml:trace>
  <inkml:trace contextRef="#ctx0" brushRef="#br2" timeOffset="154843.97">14286 2666 8799 0,'0'0'384'16,"-7"-1"96"-16,-3 0-480 0,1 1 0 0,-1 1 0 0,0 2 0 0,2 0 928 0,-2-1 96 15,1-2 0-15,1 0 16 0,1 0 160 0,7 0 16 16,-6-2 16-16,6 2 0 0,0 0-128 0,0 0-16 16,0 0-16-16,0 0 0 0,0 0-176 15,12 4-48-15,3 1 0 0,5 0 0 0,4-3-208 0,4 1-32 16,6-1-16-16,3-1 0 0,6 0-336 0,4-2-64 16,3-1 0-16,3 1-16 0,3 1-48 0,1 0-128 15,0-3 192-15,7 2-64 0,1 0-128 0,5 1 160 16,4-3-160-16,1 0 160 0,-2-1 176 0,6 2 48 15,3 1 0-15,5-1 0 0,2-5 0 0,1 3 0 16,0 2 0-16,3 0 0 0,1 2-64 0,0 0-16 16,-3 0 0-16,6 0 0 0,3-1-112 0,0 2 0 15,-1 3-16-15,0-2 0 0,2 0-176 0,0 1 160 16,1 1-160-16,0-1 160 0,-1 1-160 0,3 0 0 0,-2-3 0 0,-1 2 128 16,-5-1-128-16,3 2 0 0,1-3 0 15,-2-1 0-15,-5 0 128 0,1 0-128 0,-1 0 0 0,-2 0 128 16,-4-1-128-16,-6-2 0 0,-3 0 0 0,0 0 128 15,1 3-128-15,-3 0 0 0,-2-2 0 0,-5-1 0 16,-1 2 0-16,-4 0 0 0,-2-1 0 0,-2 1 0 16,0 1 0-16,-7 1 0 0,-4 0 0 0,-4 1 0 15,-3 2 0-15,-2-3 0 0,-4-2 0 0,-4 2 0 16,-1 3 0-16,-2-2 0 0,2 2 128 0,-6-1-128 16,-4 0 0-16,-3 1 0 0,2-1 0 0,-4-1 128 15,-4-1-128-15,0 2 0 0,-4 3 0 0,0-3 0 16,-8-3 0-16,5 5 0 0,-5-5 0 0,0 0 0 15,6 8-336-15,-6-8 48 0,0 0 16 0,4 9 0 16,-2 0-1488 0,-2-9-288-16,0 0-64 0,-3 8-9856 0</inkml:trace>
  <inkml:trace contextRef="#ctx0" brushRef="#br2" timeOffset="156689.71">7488 2774 8287 0,'0'0'368'0,"0"0"80"0,0 0-448 0,0 0 0 16,0 0 0-16,0 0 0 0,0 0 1312 0,0 0 176 15,0 0 48-15,0 0 0 0,5 11-1168 0,-2-2-240 0,-2 0-128 0,1 3 160 16,3 4 64-16,-4 1 16 0,1-2 0 0,1 3 0 15,2 1-240-15,1 3 128 0,1 0-128 0,2-1 0 16,-1-1 176-16,4 1-176 0,5 0 192 0,-1 0-192 16,0 1 128-16,0 0-128 0,5-5 0 0,0 0 0 15,4 1 128-15,2-2-128 0,0-2 0 0,1-6 0 16,0-2 176-16,2-3-176 0,-3 2 160 0,1-8-160 16,2-2 400-16,2-3-16 0,0-3 0 0,3-2 0 15,0-2 368-15,1-3 64 0,1-1 16 0,-2 1 0 16,2-2-256-16,1-1-64 0,-4-1 0 0,1 0 0 15,-1 0-160-15,2-3-32 0,1-2-16 0,-1 2 0 16,1 2-304-16,0 2 160 0,0 1-160 0,-1 5 128 16,3 1-128-16,-1 2 128 0,-1 2-128 0,-3 4 128 15,0 1-128-15,-2 2 0 0,-1 0 0 0,-1 5 128 0,1 5-128 0,0 1-224 16,-1 3 48-16,-4 4 16 0,-3 3 160 0,0 3 0 16,0 2-144-16,0 4 144 0,-1 1-128 0,-5 2 128 15,-3-1-160-15,1 0 160 0,-6-2 0 0,1-3 0 16,-1-1 0-16,-2-3 0 0,-2-4 0 0,-3-2 0 15,2-3 0-15,-4-1 0 0,-2-2 240 0,2-8 32 16,0 9 16-16,0-9 0 0,0 8 48 0,0-8 16 16,0 0 0-16,0 0 0 0,0 0-80 0,0 0-16 15,0 0 0-15,8-8 0 0,3-3 96 0,-1-1 16 16,2-2 0-16,2-1 0 0,0-1-368 0,1-2 0 16,2-3 0-16,3 1 128 0,2-2-128 0,1 0 0 15,2-2 0-15,4 4-128 0,-2 0 128 0,3 3 0 16,-2 4 0-16,3 3 0 0,1 4 0 0,2 3 256 0,2 4-64 15,1 4-16-15,-2 3-176 0,1-1 0 0,2 1 0 0,2 1 0 16,4 2 0-16,-1 1 0 0,-1 0 0 16,3 0 0-16,2-1 0 0,2-1 0 0,-2-6 0 0,5-1 0 15,0-3 0-15,3-4 0 0,0-2 0 0,2-3 0 16,3-2 240-16,-4-5-48 0,-1-3 0 0,-2-4 0 16,0-5 112-16,-6-1 16 0,-2 0 0 0,-3-2 0 15,-4-1 176-15,-4 3 32 0,-3 4 16 0,-3 1 0 16,-1-2 32-16,-5 2 16 0,-2 1 0 0,1 5 0 15,-3 0-432-15,-2 5-160 0,-1-1 0 0,-1 4 144 16,1 2-496 0,1 4-96-16,-1 0-32 0,1 4-9376 0,-2 4-1856 0</inkml:trace>
  <inkml:trace contextRef="#ctx0" brushRef="#br2" timeOffset="160398.288">1829 9514 15887 0,'-12'0'704'0,"5"0"144"0,-3-4-672 0,6 0-176 16,4 4 0-16,0 0 0 0,0 0 656 0,0 0 112 15,-5-11 0-15,4 5 16 0,1 6-208 0,0 0-64 16,5-8 0-16,0 4 0 0,6-2-224 0,0 1-48 15,-1-4-16-15,3-1 0 0,5-1 16 0,0 0 0 16,1 1 0-16,3 0 0 0,2 0-16 0,2 0 0 16,-1 3 0-16,0-2 0 0,5-2 16 0,3 1 0 15,3 0 0-15,2-1 0 0,-3-1 80 0,1 2 0 16,3 2 16-16,-3-1 0 0,-4 1-48 0,-1 0-16 16,-2 1 0-16,-2 3 0 0,-2 2-272 0,-2-2 128 15,0 1-128-15,-4 1 0 16,-3 2-1152-16,-1 0-352 0</inkml:trace>
  <inkml:trace contextRef="#ctx0" brushRef="#br2" timeOffset="160961.417">3178 8726 6447 0,'-7'-4'576'0,"-1"1"-576"15,4-4 0-15,0 3 0 0,-2 0 2032 0,1 1 288 16,2-2 64-16,3 5 16 0,-3-5-1232 0,3 5-240 0,0 0-48 16,0 0-16-16,0 0-304 0,0 0-64 15,0 0-16-15,0 0 0 0,4 10-224 0,-1 3-32 0,0 5-16 0,-2 2 0 16,0 1 112-16,-1 3 32 0,-1 1 0 0,0 3 0 15,-1 0-16-15,0 4 0 0,0 3 0 0,0 2 0 16,-4-1 80-16,3 2 16 0,1 4 0 0,-1-1 0 16,-3-2-112-16,2-1 0 0,-1-5-16 0,1-1 0 15,-2-3-112-15,3-3-32 0,2-3 0 0,1-3 0 16,-1-3-160-16,3-4 192 0,2-2-192 0,3-3 192 16,-7-8-192-16,9 7 160 0,0-2-160 0,4-3 160 15,2-4 0-15,2-1 0 0,-2 0 0 0,2-3 0 16,2-3 64-16,3 1 16 0,2-2 0 0,2 2 0 15,0 2 16-15,3 1 16 0,2-2 0 0,1-1 0 16,0-6-128-16,4 1-16 0,0 1-128 0,5-1 192 0,-3-1-192 16,3-3 0-16,-1-1 128 0,-2 1-128 15,0 0-2144-15,-2-4-480 0</inkml:trace>
  <inkml:trace contextRef="#ctx0" brushRef="#br2" timeOffset="161703.739">3581 4951 16927 0,'1'-13'752'0,"0"5"144"0,-1 1-704 0,1-1-192 16,4 0 0-16,-4 0 0 0,-1 2 384 0,0 6 64 16,0-7 0-16,0 7 0 0,0 0-112 0,0 0-16 15,0 0 0-15,0 0 0 0,0 0-64 0,0 0-32 16,0 0 0-16,0 0 0 0,-6 11-224 0,2-1 0 16,1 2 0-16,0 5 0 0,3 3 0 0,-2 2 0 15,-2 3 0-15,0 2 0 0,1 2 0 0,0 4 0 16,-3 5 0-16,0 4 0 0,-3 0 192 0,0 3-16 0,-3 1 0 15,1 4 0-15,-1 0 48 0,1 3 16 0,-3 1 0 0,-1-3 0 16,0-4 80-16,0-3 32 0,-2 0 0 0,3-3 0 16,-1-3 144-16,1 0 16 0,1-1 16 0,1 0 0 15,1 0-144-15,1-4-16 0,4-6-16 0,2-1 0 16,3-3-160-16,2-2-16 0,2-4-16 16,2-1 0-16,2-5-160 0,6-2 128 0,1-2-128 0,3-1 128 15,5-3 128-15,2-3 0 0,3-3 16 0,3-2 0 16,3 1-16-16,1 0 0 0,0 0 0 0,1 0 0 15,-2-2-128-15,0 0-128 0,0-2 192 0,-3 1-192 16,-4 1 144-16,0-1-144 0,-2-1 0 0,0 2 144 16,-2-2-1632-1,-3 3-336-15</inkml:trace>
  <inkml:trace contextRef="#ctx0" brushRef="#br2" timeOffset="167884.985">8987 13764 3679 0,'0'0'320'0,"0"0"-320"0,0 0 0 0,0 0 0 0,0 0 1728 0,0 0 288 16,0 0 48-16,0 0 16 15,-8-2-1248-15,8 2-240 0,0 0-48 0,0 0-16 0,0 0 112 0,0 0 32 16,0 0 0-16,0 0 0 0,-5-3 80 0,5 3 16 16,0 0 0-16,0 0 0 0,0 0 0 0,-7-1 0 15,7 1 0-15,-7-1 0 0,7 1-32 0,-9-1 0 16,1-2 0-16,2 1 0 0,6 2-144 0,-9 1-16 15,-1-1-16-15,2 0 0 0,-1 0-144 0,0 1-32 16,0 2 0-16,-1 0 0 0,-1-4-112 0,-1 1-16 16,0 2-16-16,0 0 0 0,-1 2-80 0,-2 0-16 15,1 0 0-15,1 1 0 0,-2 0-16 0,0 2 0 16,0-1 0-16,-2 2 0 0,-2 0-128 0,2 2 192 0,-1 1-192 0,1 2 192 16,-2 1-32-16,4 2 0 0,1-2 0 0,1 1 0 15,-1 1-16-15,-2 1 0 0,0 2 0 0,2 0 0 16,-1-2-144-16,5 4 192 0,-1 2-192 0,3-2 192 15,-1-2-192-15,1 1 0 0,3 1 144 0,2-3-144 16,1 0 160-16,0 0-32 0,4 0-128 0,0-1 192 16,3-3 0-16,0 1-16 0,2 2 0 0,2-2 0 15,0-3-32-15,3 4 0 0,-2 0 0 0,2-1 0 16,1-4-144-16,1 1 128 0,3-3-128 0,-4 0 128 16,-2 1-128-16,0-2 0 0,2-5 144 0,1 2-144 15,1 5 0-15,0-5 0 0,-1-3 0 0,2 2 128 16,-2-1-128-16,1-2 128 0,2-3-128 0,-1 0 128 15,1-2 0-15,-1-4 16 0,1-3 0 0,-1-3 0 0,1-1-16 0,-1 2 0 16,1 0 0-16,-1-2 0 0,2 0-128 0,-3 1 0 16,1-2 0-16,-3 2 128 15,1 0-128-15,1 0 0 0,-1-1 144 0,-1 1-144 0,-1-1 144 0,0 1-144 16,-4-1 192-16,1 3-192 0,0-2 128 0,-3 2-128 16,-1-1 0-16,0 0 0 0,3-1 176 0,-3-2-176 15,-1-1 160-15,-1-2-160 0,-2 1 0 0,0 1 128 16,-1-1-128-16,-1 2 0 0,-6-5 0 0,1 1 0 15,1 0 128-15,-3 1-128 0,-2 4 0 0,0 0 0 16,-4-1 128-16,-1 4-128 0,0 0 0 0,-2 2 0 16,1 1 0-16,-2 2 0 0,1-1 0 0,0 2 0 15,2 5 0-15,-1-1 0 0,1 0 0 0,0 1 0 16,-2 0 0-16,2 1 0 0,-1 3 0 0,1-1 0 16,-2-2 0-16,0 3 0 0,-3 2 0 0,2-1 0 0,1 1 0 15,-1 0 0-15,2 1 0 0,-2 0 0 0,-1 1 0 0,3 1 0 16,2-2 0-16,-1 2 0 0,1 2 0 0,0-1 0 15,-2 3 0-15,2 0-128 0,2-1 128 0,-1 4 0 16,1 4 0-16,1 0 0 0,3-2-128 0,-1 3 128 16,2-1 0-16,2 2 0 0,-1 1-128 0,3-2 128 15,2-1 0-15,1 1-128 0,-1 0 128 0,3 0 0 16,1-2 0-16,1 0 0 0,-1-1 0 0,1 1 0 16,2-1 0-16,3-2-128 0,-2 0 128 0,3 1 0 15,0-1 0-15,1 1 0 0,1 0 0 0,2-4 0 16,0-1 0-16,0-1 0 0,-2 0 0 0,4-1 0 15,2-5 0-15,0 1 0 0,1-1 0 0,0-2 0 0,3-3 0 0,-1-1 0 16,0 0 0-16,1-2 0 0,0-1 0 0,1-2 128 16,-3 1-128-16,1-2 0 0,0-1 128 0,0 0-128 15,0-1 0-15,1 1 144 0,1-2-144 0,-1-2 128 16,-1 0-128-16,-3-1 128 0,2-3-128 0,-2 0 0 16,1-1 144-16,-2 1-144 0,0-3 160 0,-2 3-32 15,-3 0-128-15,-1-2 192 0,-4-1-192 0,-2 0 144 16,0 3-144-16,-5-1 128 0,-4-2 0 0,0 2 0 15,-2-3 0-15,-1 1 0 0,-2 0-128 0,-2 4 192 16,-3-2-192-16,0 1 192 0,1-4-48 0,1 3 0 16,-2 3 0-16,0 0 0 0,-1-2-16 0,-1 2 0 15,-1 3 0-15,1 1 0 0,0-1-128 0,0 2 160 16,-3 0-160-16,3 2 160 0,-1 3-160 0,2 2 0 16,-2 0 0-16,2 0 0 0,-1 2 0 0,0 1 0 15,-1 1 0-15,0 2 0 0,-2-1 0 0,2 2 0 0,-3 2 0 16,0 1 0-16,-2 3 0 0,-2 1 0 0,2 1-144 15,1 1 144-15,5 1 0 0,1 2 0 0,-1-2 0 0,0 2 0 16,1 2-144-16,-1 0 144 0,1 4 0 0,2 0-144 16,3 0 144-16,-1-1 0 0,1-2 0 0,2 1 0 15,2-2 0-15,0 3-160 0,2-1 160 0,2 0 0 16,2-2 0-16,0-1-128 0,3 2 128 0,2-2 0 16,2 1 0-16,2 0-128 0,2 0 128 0,1 1 0 15,3-4 0-15,1 1 0 0,2-1 0 0,1 2 0 16,-1-2 0-16,4-1 0 0,3-1 0 0,2-2 0 15,2-2 0-15,0-1 0 0,0-3 0 0,-2-2 0 16,-1-1 0-16,-1-2 0 0,1-3 0 0,-2-2 0 16,-1 1 0-16,0-4 0 0,-1-3 0 0,1-1 0 0,-2 1 128 0,-2-1-128 15,-2-2 0-15,-1-3 0 0,-4 0 0 0,-3 0 128 16,-5-2-128-16,-2 0 0 0,-3-2 128 0,1 0-128 16,2-1 176-16,-3-1-176 0,-3-3 160 0,0 0-160 15,-3-1 128-15,-1 0-128 0,-2 4 128 0,2-1-128 16,-5-4 0-16,4 4 128 0,-1 1-128 0,-2 2 128 15,2 0-128-15,1 4 128 0,-3 0 0 0,1 1 0 16,-2 1 0-16,3 3 0 0,-2 2-128 0,1 2 192 16,-2 0-192-16,1 2 192 0,-2 0-192 0,0 0 0 15,-2 1 0-15,0 0 0 0,-1 4 0 0,-1 2 0 16,-2 3 0-16,-1-1 0 0,0 0 0 0,1 2-144 16,-1 0 144-16,5 3 0 0,0-2-160 0,1 4 160 0,-1 2-128 0,0 3 128 15,0 0 0-15,1 3-128 16,2 2 128-16,2 2 0 0,-1 0-144 0,2 3 144 0,-2 5-160 15,3-1 160-15,2 0-128 0,1-1 128 0,3 2 0 0,1 1-144 16,0-5 144-16,2 0 0 0,2-4 0 0,0 2-128 16,-1 1 128-16,3-3-128 0,0-3 128 0,2-2-128 15,2 2 128-15,3-2 0 0,0-2 0 0,1-3-128 16,0 0 128-16,3-1 0 0,1-1 0 0,-3-1-128 16,-2-5 128-16,3 0 0 0,4-2 0 0,3-1 0 15,-1-1 0-15,1-2 0 0,-1-4 0 0,1 0-128 16,-1-2 128-16,1 0 0 0,-2-3 0 0,1-1 0 15,-1 1 0-15,1-1 0 0,-2 0 0 0,0-2 0 16,1-2 0-16,0 1 0 0,1 1 0 0,-2-2 0 16,0 0 0-16,-2-1 0 0,1-2 0 0,-2 2 0 0,-3 0 0 15,-2 1 0-15,-5-2 0 0,-2 1 0 0,-1 0 128 0,0 1-128 16,1-1 128-16,-7 1-128 0,-1-2 192 0,-2 0-48 16,-3 0 0-16,0-2 0 0,-1 1 48 0,-3 1 0 15,-2-1 0-15,-3 0 0 0,4-1-192 0,-1 3 192 16,0 1-192-16,-1 3 192 0,1 2-192 0,-3 2 128 15,1 2-128-15,1 1 128 0,-3 2-128 0,0 2 128 16,-1 2-128-16,-1 4 128 0,-2 4-128 0,-1 0 0 16,-3 2 0-16,5 1 0 0,4 5 0 0,2-1-176 15,-5 1 176-15,2 2-128 0,1 1 128 0,1 0 0 16,0 0 0-16,3 2-128 0,-1 1 128 0,2 0 0 16,3-1 0-16,-1 1 0 0,2 0 0 0,2 0-160 15,2-2 160-15,2-1 0 0,2-3 0 0,2 1-128 0,2-1 128 0,2 2 0 16,1-3 0-16,1 1 0 15,2-2-128-15,1 0 128 0,4 1 0 0,3-2 0 0,1-1 0 0,2 1 0 16,1-3 0-16,1-1 0 0,0-3 0 0,3-1 0 16,3-3 0-16,1-1 0 0,3 0 0 15,2-1 0-15,-1-3 0 0,0-2 0 0,-3 1 0 0,1-4 0 16,-3-3 0-16,3-1 0 0,1-1 0 0,-2 0 0 16,-3-1-176-16,-1-2 176 0,-3-1-160 0,0-2 160 15,0 1-192-15,-2-2 192 0,-1 2-208 0,-5-1 80 16,-2-1 128-16,-4 2 0 0,-3-1 0 0,0 0 0 15,-4 0 0-15,-2 1 0 0,-4-2 128 0,0 0-128 16,-1 0 128-16,-2-1-128 0,-6-1 128 0,0 3-128 16,0-1 0-16,2 2 128 0,-3 1-128 0,0 0 0 0,-3 0 0 0,2 1 128 15,0 3-128-15,0 2 0 0,-1 0 0 0,-2 1 0 16,2 1 0-16,0 3 0 0,-3 3 0 0,0 3 0 16,-1 0 0-16,0 0 0 0,0 2 0 0,-3 1 0 15,-1 1 0-15,-1 2-128 0,1-2 128 0,-1 4 0 16,-3-3-144-16,4 5 144 0,7-1 0 0,1 2 0 15,-5 0 0-15,2 3 0 0,2 2-144 0,3 1 144 16,2 0 0-16,1 3 0 0,-1 2-144 0,4 1 144 16,0 1 0-16,2 2-144 0,2 2 144 0,0-1 0 15,1 0 0-15,2-2 0 0,2-1 0 0,2 2 0 16,1-2 0-16,2 0 0 0,-1-1 0 0,4-1 0 16,0-1 0-16,3-1 0 0,2-2 0 0,1 2 0 15,-1-4 0-15,4-1 176 0,2 0-48 0,-2 0-128 0,-3-4 192 16,6-2-64-16,3-2-128 0,2-1 192 0,-2-3-192 0,2-3 192 15,0-1-64-15,-1-2 0 0,1-2 0 0,-4-1 0 16,0-3 16-16,0-1 0 0,-1-1 0 16,1-3 0-16,-1-3-16 0,-3 2-128 0,0-1 192 0,1-2-64 15,-1-2-128-15,3 0 160 0,1 0-160 0,-6-1 160 16,-6-1-160-16,1-2 0 0,1-2 0 0,-4-1 128 16,2-1-128-16,-3-2 192 0,-3-1-192 0,-3 2 192 15,-2-3-192-15,-3 3 160 0,-2-1-160 0,0 5 160 16,2-5-160-16,-6 5 192 0,-4 4-192 0,1 2 192 15,-1 3-48-15,-2 2 0 0,0 0 0 0,-1 5 0 16,-3 0 16-16,1 1 0 0,3 3 0 0,-1 1 0 16,-1 2-160-16,0 0 128 0,0 2-128 0,0 2 128 15,0 5-128-15,0-1 0 0,0 1 0 0,-1 1 0 16,0-2 0-16,-1 2 0 0,3 1-176 0,2-1 176 16,5 1-1232-16,3-2-176 15,0-2-16-15,8-5-16368 0</inkml:trace>
  <inkml:trace contextRef="#ctx0" brushRef="#br2" timeOffset="169225.202">5388 12311 1839 0,'-10'10'160'0,"4"-4"-160"0,-3-1 0 0,1-1 0 16,8-4 2944-16,-9 3 576 0,2 1 96 0,7-4 32 15,0 0-2080-15,0 0-416 0,0 0-64 0,0 0-32 16,0 0-192-16,0 0-32 0,0 0-16 0,0 0 0 16,0 0-96-16,0 0-16 0,0 0 0 0,0 0 0 15,-6-7-192-15,6 7-32 0,-3-9-16 0,3-1 0 16,7-2 48-16,-3 0 16 0,3-4 0 0,4 2 0 16,2 0-112-16,0-2-32 0,-4-4 0 0,6 5 0 15,7 3-176-15,0-2-32 0,2-2-16 0,-1 2 0 0,2 0-160 16,0 2 128-16,0 1-128 0,2-2 128 0,-4 1 0 0,3 0 0 15,2 0 0-15,0 3 0 0,-1 3-128 0,-1-1 192 16,0-1-192-16,4 2 192 0,3 0-192 0,0 1 192 16,-3 3-192-16,0-2 192 0,-2 0-192 0,-3 1 0 15,0 0 144-15,-2 2-144 0,0 1 0 0,-2 0 144 16,-1 0-144-16,-1 3 0 0,-2 1 192 0,-2 3-192 16,0-1 192-16,0 1-192 0,1-1 128 0,0 3-128 15,-1 2 0-15,-3-2 0 0,2 0 128 0,-2 2-128 16,-2 3 144-16,-1 5-144 0,2-2 0 0,0 2 0 15,-1-2 0-15,0 3 0 0,0 5 0 0,-4-1 176 16,-3 1-176-16,2 3 160 0,0 2-32 0,-2 3-128 16,0-1 192-16,-1 0-64 0,-2-2-128 0,-2 2 160 0,-1 2-160 0,-1-3 160 15,-3-3-160-15,-1-1 192 0,0-3-192 0,-2 1 192 16,-1 3-64-16,0-3 0 0,1 0 0 0,-2 1 0 16,0-1 64-16,-4 1 0 0,-4 1 0 0,3-2 0 15,0-2-64-15,1 1-128 0,-3 1 192 0,2 0-64 16,-1 0-128-16,0 3 128 0,0 1-128 0,1 1 128 15,-3-1-128-15,2 0 0 0,-1 1 0 0,0-2 0 16,-2-1 0-16,-1-1 128 0,-3-1-128 0,1 1 0 16,0-1 0-16,1 1 0 0,-2-2 128 0,2-1-128 15,-2 1 0-15,3-2 128 0,-2-2-128 0,3 1 128 0,1 2-128 16,1-5 128-16,0-4-128 0,1 1 128 16,1 3-128-16,1-1 160 0,-1-1-160 0,-1-3 160 0,-2-4-160 15,2 0 192-15,2-1-192 0,-1 1 192 0,2-2-64 0,1 1-128 16,-1-2 192-16,3 0-64 0,0-1-128 15,2 0 128-15,0-1-128 0,10-4 128 0,0 0-128 0,0 0 0 16,-11 4 144-16,5 0-144 0,6-4 0 0,0 0 128 16,0 0-128-16,0 0 0 0,0 0 0 0,0 0 0 15,0 0 0-15,0 0 0 0,10 3 0 0,-3-2 0 16,-7-1 0-16,15 0 0 0,1 0 0 0,6 3 0 16,0-2 0-16,3 2 0 0,0-1 0 0,1-1 0 15,3 0 0-15,1-1 0 0,3 0 0 0,5-1 0 16,3-1 0-16,1 2 0 0,6 0 0 0,-1 0 0 15,4 1 0-15,-1 0 0 0,1-2 0 0,-3 1 0 16,2 1 0-16,-1-1 0 0,-3-1 0 0,2 0 0 0,0-1 0 0,-1 2 0 16,1 0 0-16,-5-2 0 0,-5-2 0 0,-4 2 128 15,-1 0-128-15,-2-1 0 0,-3 0 128 0,-5 0-128 32,-4 0-864-32,-2-1-240 0,-5 1-48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48:12.2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2161 9033 18143 0,'-10'5'800'0,"10"-5"160"0,0 0-768 0,0 0-192 16,0 0 0-16,0 0 0 0,0 0 0 0,0 0 0 16,1 8 0-16,-1-8 0 0,0 0 0 0,0 0 0 0,9-5 128 0,0-4-128 15,-2-2 304-15,4-2-48 16,1-4 0-16,3 3 0 0,0 1-128 0,2 0-128 0,0-7 144 0,2 1-144 15,0 2 0-15,-1 0 128 0,-1 1-128 0,0-2 0 16,2-2 0-16,-1 4 0 0,-3 1 0 0,1 3 0 16,-3 2 0-16,-1 4 0 0,0-2 0 0,-4 6 0 15,0 5 0-15,-1 4 0 0,1 4 0 0,-3 4 0 16,1 4 288-16,-1 3 16 0,-1 2 0 0,-2 4 0 16,-2-3-112-16,-1 5-32 0,0 4 0 0,-2 4 0 15,1 4 0-15,-2-2 0 0,-1-6 0 0,1-2 0 16,-3 0 0-16,3-8 0 0,1-6 0 0,0-2 0 15,-1-3 288-15,1-2 48 0,-1-3 16 0,4-8 0 0,0 0 288 0,0 0 64 16,0 0 16-16,0 0 0 0,5-11-48 0,1-2 0 16,0-3 0-16,4-3 0 0,0-3-560 15,2-1-112-15,2-2-32 0,2-4 0 0,0-1-128 0,3 0 0 16,2 1 0-16,-3 0 0 0,2-2 0 0,1 2 0 16,3 2 0-16,3 1 0 0,1 2 0 0,-1 0 0 15,-1 1 0-15,0 5 0 0,-5 6 0 0,0 5 0 16,-1 2 0-16,-2 5 0 0,0 3 0 0,0 8 0 15,-2 6 0-15,1 1 0 0,-1 0 0 0,0 10 0 16,-2 6 0-16,0 3 0 0,1 2 0 0,-2 6 0 16,-1 5 0-16,-2 0 0 0,-3-4 0 0,0-4 0 15,-1-4 0-15,-2-3 0 0,-3-1 0 0,1-5 0 16,3 0 144-16,-3-3-144 0,-5-4 0 0,3-2 128 16,3-1-128-16,-2-3 0 15,1-2-944-15,1-5-256 0,-3-9-48 0</inkml:trace>
  <inkml:trace contextRef="#ctx0" brushRef="#br0" timeOffset="353.707">3684 8958 25279 0,'-10'0'1120'0,"10"0"224"0,0 0-1072 0,0 0-272 16,0 0 0-16,0 0 0 0,8-6 0 0,1 1 0 15,3 3 0-15,3-1 0 0,3-3 0 0,2 0 0 16,1-1 0-16,1 2 0 0,1 1 0 0,1 2 0 16,1 0 0-16,2 0 0 0,-2-1 0 0,1 0 0 15,2 3 0-15,-4 3 0 0,0-6-176 0,1 6 176 16,-1-2-192-16,-3 2 192 16,-4 1-1728-16,-1 1-256 0</inkml:trace>
  <inkml:trace contextRef="#ctx0" brushRef="#br0" timeOffset="567.03">3751 9305 27647 0,'0'0'2448'0,"0"0"-1952"0,0 0-496 0,15 0 0 16,1-4 976-16,3 0 112 0,1 2 0 0,0 0 16 15,3-1-912-15,1 3-192 0,2 0 0 0,0 0 0 16,-1 0-144-16,6 0 144 0,6-2-160 0,2 1 160 16,-2 0-2176-16,1-1-320 0,-1 0-80 15</inkml:trace>
  <inkml:trace contextRef="#ctx0" brushRef="#br0" timeOffset="1234.389">4960 8901 32655 0,'0'0'1440'0,"1"-7"304"0,5-3-1392 0,1 0-352 0,2 0 0 0,4 0 0 16,-4 0-128-16,2 2-112 0,2 3-16 16,-4 2 0-16,2-1 0 0,-1 2 0 0,-1 1 0 0,-9 1 0 31,11 10-304-31,-1 2-64 0,-4 1-16 0,-2 1 0 16,-2 2-96-16,-3 3-32 0,-2 1 0 0,-1 4 0 0,1 0 544 0,-2 3 224 0,-3 2-192 0,0-3 192 15,-1-2 0-15,1 1 0 0,0-1 0 0,-1-3 0 16,3-3 224-16,1-4 112 0,2-4 32 0,3-10 0 15,0 0 336-15,0 0 64 0,-1 7 0 0,1-7 16 16,0 0-16-16,9-9-16 0,-2 0 0 0,3-4 0 16,0-6-304-16,1-2-48 0,1-2-16 0,2 3 0 0,1 0-256 0,0-2-128 15,2 2 128-15,-1-2-128 0,0 0 0 0,-2 5 0 16,0 2 0-16,2 4-176 0,-1-1 176 0,-1 6 0 16,-2 3-144-16,2 3 144 15,-2 2 0-15,0 2-176 0,0 4 176 0,-1 4-128 0,0 6 128 0,-1 3 0 16,-4 0-144-16,-1 0 144 0,-2 0 0 0,-2 4 0 15,0 2 0-15,0-2 0 0,-2 0 0 0,2-5 0 16,3-3 0-16,-2-5 0 0,-2-3 0 0,0-9 0 16,0 0 0-16,0 0 0 0,10 3 176 0,-1-6-48 15,-4-6-128-15,4-4 192 0,3-4 256 0,2-3 32 16,1-2 16-16,2-2 0 0,3-6-240 0,1 3-32 16,-1 5-16-16,1-5 0 0,-1-3-208 0,1-1 0 15,0 6 0-15,0 1 0 0,0 6 0 0,1 2 0 0,-3 5 0 0,-1 0 0 16,0 5 0-16,1 2 144 0,1 7-144 15,-4 3 128-15,1 5-128 0,0 6 0 0,1 3 0 0,-3 2 128 16,-4 4-128-16,0 0 160 0,0 2-160 0,0 4 160 16,2 2-160-16,2-1 128 0,-4 2-128 15,0-3 128-15,-1-5-128 0,3 0 0 0,2-4 0 16,-2-3 0 0,2-6-1536-16,0-2-304 0,0-1-48 0</inkml:trace>
  <inkml:trace contextRef="#ctx0" brushRef="#br0" timeOffset="1549.258">6784 8909 35935 0,'0'0'3200'0,"0"0"-2560"16,0 0-512-16,11-1-128 0,2-1 448 0,3 1 64 16,-1-4 0-16,6 4 16 0,3 1-528 0,0 2 0 15,3 2 0-15,0-4 0 0,-1-4-256 0,1 2-48 16,2 1-16-16,-1 0 0 15,1-1-480-15,-2 2-96 0,3 1-32 0,-3 1 0 16,-5 0-2560-16,-4-2-512 0,3-2-96 0,-5 2-32 0</inkml:trace>
  <inkml:trace contextRef="#ctx0" brushRef="#br0" timeOffset="1734.996">6596 9191 4607 0,'0'0'192'0,"0"0"64"0,0 0-256 0,0 0 0 0,7 7 0 0,1-3 0 16,3-4 5520-16,5 1 1072 0,-1 1 192 0,6 0 64 15,4 0-5360-15,2-1-1056 0,0-1-224 0,5-1-32 0,6-2-176 0,-1 1 160 16,3 0-160-16,-3-1 160 16,3-1-2016-16,-2 1-416 0</inkml:trace>
  <inkml:trace contextRef="#ctx0" brushRef="#br0" timeOffset="2250.292">8725 8649 25791 0,'-7'-10'1152'0,"5"7"224"0,0-2-1104 0,2 5-272 0,-5-3 0 0,-3-1 0 15,2 2 1056-15,-4 1 160 0,0 1 16 0,-2 3 16 16,-6 3-1024-16,3 2-224 0,2 2 0 0,-6 2 0 16,-3 2 0-16,-2 1 0 0,0 3-144 0,-3 4 144 15,-2 3 0-15,0 0 0 0,1-2 0 0,-1 5 0 16,-2 5 0-16,0 2 0 0,1 2 0 0,2 3 0 15,-1 4 0-15,2 1 0 0,0-1 0 0,3 0 0 16,7-3 0-16,1-1 0 0,3-1 0 0,6-6 0 16,6-2 0-16,3-5 0 0,0-3 0 0,3-3 0 15,4-3 0-15,2-4 0 0,8-4 0 0,3-4 0 16,7-5 224-16,4-1 112 0,1-1 32 0,4-7 0 0,-1-5-96 16,4-5-16-16,3-1 0 0,-3 0 0 15,-2-1-112-15,7-3-16 0,9-5-128 0,-2-2 192 0,-2 1-64 0,-3-3 0 16,-1-3-128-16,0-5 192 0,-3-1 304 0,0-2 48 15,0 1 16-15,0-2 0 0,-3-1 240 0,-2-1 48 16,-5-1 16-16,-4 1 0 0,-4-1-128 0,-7-1-32 16,-4 5 0-16,-3 6 0 0,-5 7-128 0,-5 7-16 15,-4 5-16-15,-2 4 0 0,-6 0-96 0,-5 6-32 16,-3 1 0-16,-9 7 0 0,-8 2-416 0,-6 7 0 16,-4 1-224-16,-4 6 80 15,-5 0-2736-15,-6 6-528 0</inkml:trace>
  <inkml:trace contextRef="#ctx0" brushRef="#br0" timeOffset="5180.482">3354 11966 18431 0,'0'0'816'0,"0"0"160"0,-5 8-784 0,5-8-192 0,0 0 0 0,0 0 0 16,8 7 384-16,-1 3 48 0,6-2 0 0,2-1 0 15,0-2-304-15,3 1-128 0,6 0 128 0,-1 1-128 16,3-5 192-16,-1 1-64 0,-4 2 0 0,5-2 0 15,6 1-128-15,2 0 0 0,-2-3 0 0,0 2 0 0,-3 3-256 0,-2-3-64 16,-1 0-32-16,-2-1-8480 16</inkml:trace>
  <inkml:trace contextRef="#ctx0" brushRef="#br0" timeOffset="5412.459">3394 12520 30399 0,'-1'-7'1344'0,"1"7"288"0,0 0-1312 0,11 3-320 16,1-1 0-16,3-2 0 0,5-2 240 0,2 0-32 16,6 2 0-16,-1-1 0 0,-5-2-208 0,9-1 0 0,9-4 128 0,1 1-128 15,0 0 0-15,1-2 144 0,-3-3-144 0,2 1 128 31,1 1-1408-31,-2 0-272 0,0 2-64 0,3-5-16 0</inkml:trace>
  <inkml:trace contextRef="#ctx0" brushRef="#br0" timeOffset="6479.588">4770 11971 14735 0,'-1'-8'1312'0,"1"8"-1056"0,0-8-256 0,3-2 0 15,5-2 2176-15,2-2 368 0,4-4 80 0,6 2 0 16,3-1-2144-16,2 1-480 0,-2-2 0 0,8-2 0 16,6 1 0-16,0 2 0 0,4 0-128 0,-1-1 128 15,1-4 0-15,-1 4 0 0,-3 5 0 0,2 2 0 16,0 2 0-16,0 4 0 0,-2 1 0 0,-2 6 0 15,3 4 0-15,-3 5 0 0,-8 4 0 0,-2 6 0 16,-6 5 0-16,-4 5-192 0,-8 7 192 0,-6 0-160 0,-6 2 160 16,-6 5 0-16,-4 1 0 0,-6 4 0 0,-6 3 0 0,-2 0 0 15,-1 2 0-15,-2 0 128 0,-8 2 224 0,3-6 48 16,0-7 16-16,-1-1 0 0,2-3 288 0,-3 2 48 16,2 0 16-16,-2-5 0 0,1-11-64 0,7-1 0 15,5 0 0-15,5-3 0 0,1-4-272 0,6-3-64 16,5-5-16-16,5-3 0 0,4-7-224 0,0 0-128 15,0 0 160-15,11 5-160 0,5-3 176 0,6-2-176 16,8-2 192-16,3-3-192 0,5 0 144 0,3-1-144 16,2 1 0-16,3-3 144 0,1-2-144 0,4 1 0 15,1 1 0-15,2-1 0 0,3 0 0 0,-6 0 0 16,-3-1 0-16,-4 0 0 16,-4-1-896-16,-1 1-224 0,-3 5-32 0</inkml:trace>
  <inkml:trace contextRef="#ctx0" brushRef="#br0" timeOffset="7027.634">7618 10968 23951 0,'-10'-4'2128'0,"3"-1"-1696"15,1-1-432-15,-2 1 0 0,8 5 448 0,0 0 0 16,-10-3 0-16,0 3 0 0,-2 3-288 0,0 2-160 15,-1 0 192-15,-2 3-192 0,-3 0 144 0,-2 2-144 16,0 3 0-16,-4 3 144 0,1 3-144 0,-7 4-176 16,-2 0 48-16,-4 7 0 0,-1 4 128 0,-2 7 0 15,-1 6 0-15,0 4 0 0,1 1 0 0,2 2 0 16,3-1 144-16,2 5-144 0,1 0 272 0,4 3-48 16,3 4-16-16,3-1 0 0,3 0-208 0,5-5 176 15,3-4-176-15,3-1 160 0,6 1-160 0,5-3 0 16,1-5 0-16,3-1 0 0,1-3 176 0,4 0-48 0,2-3-128 15,2-3 192-15,1-5-192 0,2-1 128 0,1-3-128 0,-3 3 0 16,-3 0 128-16,0-2-128 0,1-1 0 16,-1 3 144-16,-4 1-144 0,0 1 0 0,-2-2 0 15,-1-1 128-15,-2 3-128 0,-5-2 0 0,-3 3 0 0,-3-1 0 16,0-4 0-16,0 0 128 0,-4-1-128 0,-2 1 128 16,-3-1 128-16,-2 3 0 0,-1 1 16 0,0-1 0 15,2 0 64-15,-1-5 16 0,0-3 0 0,-1 0 0 31,0-3-1024-31,1-1-208 0,3-5-32 0</inkml:trace>
  <inkml:trace contextRef="#ctx0" brushRef="#br0" timeOffset="7468.913">7896 12730 20271 0,'0'0'1792'0,"0"0"-1424"16,-6 4-368-16,-2 3 0 0,1 4 2880 0,0 2 496 15,-1-1 96-15,-1 1 32 0,1 0-2864 0,-4 2-640 16,-1 2 0-16,-1 2 0 0,0 0 0 0,-5 2 0 15,-2-1 0-15,-1 5 0 0,3 5 0 0,5 1 0 0,3-1 0 0,1 2 0 16,-3 2 0-16,3-1 0 0,2-1 0 0,1-3 128 16,2-2-128-16,4-1 0 0,3-1 0 0,3-4 0 15,1-4 0-15,3-3 0 0,0-2 0 0,4-1 0 16,5-3 0-16,5-4 0 0,4-2 0 0,2-4 0 16,1-3 240-16,0-4-48 0,0-5 0 0,2-4 0 15,3-3 272-15,-2-3 48 0,-3-4 16 0,2-6 0 16,4-3-80-16,-8-2-32 0,-8 0 0 0,-1 3 0 15,-2 0 176-15,-6 1 48 0,-6-2 0 0,-4 4 0 16,-3 6 80-16,-3 1 32 0,-6 0 0 0,1 5 0 16,1 3-480-16,-4 4-80 0,-4 2-32 0,1 1 0 15,-2-3-992-15,-5 3-208 0,2-1-48 16,-3 2 0-16,1-1-2528 0,-1-1-512 0</inkml:trace>
  <inkml:trace contextRef="#ctx0" brushRef="#br0" timeOffset="7929.25">8176 10279 27647 0,'-11'-7'2448'0,"5"4"-1952"0,1-2-496 0,5 5 0 15,0 0 736-15,-8 2 48 0,2-4 16 0,6 2 0 16,0 13-640-16,-2 3-160 0,-7-1 0 0,2 5 0 15,-5 1 0-15,-2 8 0 0,0 6 0 0,-3 2 0 16,-2 3 0-16,-3 2 0 0,2-1 0 0,0 2 0 16,3 0 0-16,1-1 0 0,3-1 0 0,4-4 0 15,5-2-128-15,3-2 128 0,3-3 0 0,3-4 0 16,4-4 0-16,3-2 0 0,0 0 128 0,8-6-128 0,7-4 560 0,0-3 16 16,2-4 16-16,5-1 0 0,8 2-208 0,1-6-32 15,1 0-16-15,-4-1 0 0,0 3-144 0,-3 0-16 16,-3 0-16-16,0 0 0 0,-2 0-160 0,-2 2 0 15,-4 3 0-15,0 0 128 16,-4-1-1520-16,0 2-304 0</inkml:trace>
  <inkml:trace contextRef="#ctx0" brushRef="#br0" timeOffset="8519.756">9695 11684 25679 0,'0'0'1136'0,"-9"-3"240"0,-2-1-1104 15,0 1-272-15,0 6 0 0,-3-1 0 0,-3-1 0 0,-3 1 160 16,1 1-160-16,-2 3 128 0,-6 1 64 0,2 2 0 15,0 5 0-15,-5 4 0 0,-2 4-16 0,-1 1 0 16,-3 1 0-16,1 2 0 0,-1 4 112 0,0 2 32 16,-2 1 0-16,0 2 0 0,3 0 128 0,3 3 48 0,3 4 0 0,5-2 0 15,2-3-208-15,5 2-32 0,1-1-16 0,5-1 0 16,4-3-112-16,3-1 0 0,4-5-128 0,5-2 192 16,3-2-192-16,3-4 144 0,5-3-144 0,4 0 128 31,-1-5-1200-31,10-1-240 0,8-2-48 0</inkml:trace>
  <inkml:trace contextRef="#ctx0" brushRef="#br0" timeOffset="8895.984">10268 11854 35007 0,'-17'-9'1552'16,"7"6"320"-16,-4-1-1488 0,-1 5-384 0,-2 4 0 0,-3 3 0 0,0 0 272 0,-2 4-16 16,-7 5 0-16,3 5 0 0,0 0-256 0,1 3 0 15,0 1-208-15,4 1 80 0,5 3 128 0,0 2-128 16,-2-3 128-16,5 2-128 0,5 0-64 0,4-1 0 16,1-1 0-16,4-3 0 0,4-9 0 0,6 0 0 15,5-3 0-15,1-3 0 0,1-4 192 0,6-4-160 16,2-3 160-16,4-1-160 0,1-1 160 0,1-4 144 15,0-3-16-15,-3-3-128 0,-1-1 336 0,-1-3-32 16,1-3-16-16,-4-2 0 0,-1-3 144 0,-1 0 16 16,0 2 16-16,-5 0 0 0,-6-3 192 0,-4 1 48 0,-4 0 0 0,-4 1 0 15,-3 1 64-15,-3 1 0 0,-2-1 16 0,-6 5 0 16,0 1-416-16,0 3-96 0,-2 2-16 0,1 0 0 16,-5 2-256-16,2 2-144 0,1 3 16 0,1 2 0 31,-2 1-1568-31,0 2-304 0,3 1-64 0,-1 2-9296 0,1 3-1856 15</inkml:trace>
  <inkml:trace contextRef="#ctx0" brushRef="#br0" timeOffset="9284.168">11698 11605 29487 0,'0'0'1296'0,"0"0"288"0,4-6-1264 16,-4 6-320-16,0 0 0 0,-5-3 0 0,-6-2 544 0,-3 4 48 16,-4 3 16-16,-3 2 0 0,-6 3-384 0,-4 3-80 15,-6 2-16-15,-3 3 0 0,-6 2-128 0,0 3 0 16,4 1 0-16,0 2 0 0,0 2 0 0,6-1 0 16,4 1 0-16,5 1 0 0,3-3 0 0,7-2 0 15,3-5-128-15,8 1 128 0,1 1 0 0,9 1 0 16,1-3 0-16,7 1 0 0,4-1 0 0,2-1 256 15,4 3-32-15,5-2-16 0,1-1-208 0,1 1 176 16,-3-2-176-16,2 2 160 0,0-1 96 0,0-2 32 0,-1-3 0 16,-7 1 0-16,-3 1 224 0,-6-1 32 0,-4-2 16 15,-4-1 0-15,-3-8 288 0,-10 12 64 0,-6 0 16 0,-6 1 0 16,-4-4 320-16,-7 3 64 0,-4 1 16 16,-5 0 0-16,-4 1-640 0,-3-2-128 0,1-2-32 0,-2-2 0 15,1 0-368-15,-2-2-160 0,3-3 128 0,7-1-128 31,3-2-1072-31,9 0-288 0,6-2-64 0,9-3-11424 0,7-4-2272 0</inkml:trace>
  <inkml:trace contextRef="#ctx0" brushRef="#br0" timeOffset="10133.173">13043 10526 20271 0,'-11'-5'896'0,"11"5"192"0,-10-2-880 0,0 2-208 15,1 2 0-15,-2 0 0 0,0 2 448 0,-2 4 64 0,0 0 0 0,-1 3 0 16,-3 2-512-16,0 2 0 0,-2 2 0 16,-3 4 0-16,-1-1 0 0,-2 5 0 0,-4 1 144 0,1 5-144 15,0 2 288-15,-2 4-32 0,3 5 0 0,-2 5 0 16,1 5 176-16,-2 4 16 0,0 1 16 0,2 7 0 15,-2 7 48-15,0 4 16 0,-2 6 0 0,-3 2 0 16,-3 2 0-16,2 1 0 0,0 2 0 0,6 0 0 16,7-2 80-16,5 2 16 0,1-5 0 0,4 0 0 15,4-2-112-15,7-6 0 0,5-6-16 0,6-2 0 16,4-1-224-16,4-2-32 0,3-7-16 0,6-2 0 16,5-5-224-16,3-5 0 0,2-7-192 0,4-3 192 15,4-8-2256 1,1-4-352-16,19-1-64 0,-1-9-16 0</inkml:trace>
  <inkml:trace contextRef="#ctx0" brushRef="#br0" timeOffset="13376.47">13880 11060 17503 0,'0'0'768'0,"0"0"176"0,-3-5-752 0,-5 0-192 0,1-4 0 0,-3 4 0 16,10 5 832-16,-9-2 144 0,-2 1 32 0,0 0 0 15,0 1-784-15,0 1-224 0,-3 1 0 0,-1 3 128 16,0 1-128-16,0 4 0 0,-2 2 0 0,-3 6 128 15,-4 4 16-15,0 5 16 0,0 4 0 0,-2 6 0 16,1 3 368-16,1 4 80 0,0 4 16 0,1 1 0 16,2 2 80-16,4 0 0 0,1 5 16 0,0 2 0 15,3 1-256-15,4-2-48 0,4-5-16 0,3-6 0 0,6-4-272 16,4-7-128-16,3-6 0 0,7-5 128 0,7-5-352 0,5-5-80 16,7-5-16-16,6-6 0 0,3-8 192 0,3-5 128 15,2-5-192-15,2-4 192 0,-2-6 0 0,4-4 128 16,-1-5 0-16,2-2 16 0,-3-1 32 15,-2 1 0-15,-7-2 0 0,-6 2 0 0,-7 1 144 0,-9 2 16 16,-7 0 16-16,-6-2 0 0,-8-3 608 0,-8-1 112 16,-7 1 16-16,-6 0 16 0,-7-1 176 0,-3 6 16 15,-4 6 16-15,-2 2 0 0,-2 7-688 0,-2 2-144 16,0 2-32-16,4 4 0 0,3 1-448 0,4 3 0 16,3 0 0-16,4 0-160 15,4-1-1952-15,4 2-384 0,4-2-64 0</inkml:trace>
  <inkml:trace contextRef="#ctx0" brushRef="#br0" timeOffset="13843.987">14001 10286 3679 0,'-8'0'320'0,"-2"-1"-320"16,-1-1 0-16,2 1 0 16,2-1 5200-16,7 2 976 0,0 0 192 0,0 0 32 0,0 0-5024 0,0 0-1008 15,0 0-208-15,0 0-32 0,0 0-128 16,7 13 0-16,4-1 0 0,2 0 0 0,2-1 176 0,1 1-48 15,-1 4 0-15,4 0 0 0,3-1 64 0,2 3 16 16,3 2 0-16,-1 2 0 0,3 4-80 0,0 3-128 16,1 2 176-16,2 4-176 0,1 4 176 0,-1 7-176 15,-1 1 160-15,-2 5-160 0,1 4 128 16,-3-1-128-16,-2 3 0 0,-1-3 144 0,1 0-144 0,-6 0 0 16,-4-2 144-16,-2 1-144 0,-4 4 192 0,-3-3-16 15,-5-2-16-15,-6-3 0 0,-4 0 96 0,-6-1 32 16,-2 2 0-16,-8 0 0 0,-3 2 112 0,-4-2 32 15,-3-3 0-15,0 0 0 0,-1-4-48 0,1-4 0 16,1 0 0-16,2-4 0 0,2 1-208 0,2-4-48 0,1-1-128 0,5-4 192 16,6-1-192-16,4-3 0 0,5-4-144 0,3-5 144 31,3-4-1616-31,4-3-240 0,0-3-32 0,9-4-16 0</inkml:trace>
  <inkml:trace contextRef="#ctx0" brushRef="#br0" timeOffset="14514.176">16069 11261 28223 0,'-2'-17'1248'0,"-1"5"256"0,-2-2-1200 0,-1-1-304 0,0-2 0 0,-2 1 0 16,-2 1 0-16,-5 0 0 0,0-2-128 0,-3 1 128 16,-4 2 0-16,1 1 256 0,3 5-16 0,-3 1-16 0,0 3-224 15,-2 3 0-15,-2 4 0 0,0 5 0 0,1 0-128 0,-3 7 128 16,-2 3-192-16,3 5 192 0,-1 5 0 0,-1 4 0 15,-2 7 0-15,1 1 0 0,1-1 0 0,2 0 176 16,1 1-48-16,4-2-128 0,-1-3 176 0,7-2-176 16,3-1 160-16,4-1-160 0,6-3 0 0,2-2 0 15,4-2 0-15,7-1 0 16,5-2-432-16,1-1-80 0,2-1 0 0,4-7-16 16,2-2-288-16,3-5-48 0,0-3-16 0,5-6-10272 0</inkml:trace>
  <inkml:trace contextRef="#ctx0" brushRef="#br0" timeOffset="14841.435">16572 11101 33919 0,'-22'-2'1504'0,"4"4"304"0,-2 4-1440 0,-7 5-368 0,-4 1 0 0,-4 6 0 15,-3-1 0-15,-1 7-320 0,4 6 64 0,2 2 16 16,3 2 240-16,5-1-144 0,5 0 144 0,5-2-128 16,3-4 128-16,6-2 0 0,2-3-144 0,5-3 144 15,4-1-176-15,3-4 48 0,4-2 0 0,6-4 0 16,5-5-384-16,1-3-80 0,5-1-16 0,4-2 0 16,4-6 432-16,-2-2 176 0,0-3-128 0,0-2 128 15,-1 1 0-15,-4-3 0 0,-3-1 144 0,-3-2-144 0,-3 3 416 0,-3-1-32 16,-4 0 0-16,-3-2 0 0,-6-2 352 0,-2 2 64 15,-6 3 16-15,-3 2 0 0,-5 0 16 0,-4 2 16 16,-2 0 0-16,-4 3 0 0,-2 5-608 0,-1 2-240 16,-5-2 176-16,0 5-176 15,0 2-240-15,-2 4-144 0,-1-2-16 0,1 1-16 16,3 2-2624-16,3-2-528 0</inkml:trace>
  <inkml:trace contextRef="#ctx0" brushRef="#br0" timeOffset="15169.043">17288 10921 27647 0,'0'-10'2448'0,"0"10"-1952"0,-5-4-496 0,-1 0 0 16,0 1 2240-16,-2 5 368 0,-1 4 64 0,-4 4 16 15,-5 2-2272-15,0 3-416 0,-2 4-144 0,-1 2 0 16,-1 1 144-16,-1 3-160 0,1 1 160 0,-1 3-160 31,-2-1-240-31,5 1-48 0,1 3-16 0,1 3 0 16,2 2-160-16,3-2-16 0,2-3-16 0,3 0 0 15,3 1 144-15,2-5 16 0,4 0 16 0,3-3 0 0,-2-4 352 0,2-1 128 0,2 1 0 0,1-3-144 16,3-3 272-16,-4-2 48 0,-2-1 16 0,-1 0 0 16,0-1 304-16,-3-1 64 0,0-10 16 0,-7 13 0 15,-2-3-64-15,-4 2 0 0,-2 0 0 0,-6-1 0 16,-5-2-112-16,-1 0-16 0,-4 0-16 0,-2-5 0 15,-2 0-912 1,0-1-176-16,3-2-48 0,1-3-9584 0,0-4-1920 0</inkml:trace>
  <inkml:trace contextRef="#ctx0" brushRef="#br0" timeOffset="15587.322">18136 10183 26719 0,'-11'-10'1184'0,"4"4"240"0,-3 1-1136 0,-1 1-288 0,1 0 0 0,-5 3 0 16,1 1 880-16,-2 5 112 0,-2 2 32 0,-3 4 0 15,-2 5-688-15,-3 3-128 0,-4 2-16 0,-3 11-16 16,-3 12-16-16,-5 7 0 0,-2 5 0 0,-3 7 0 16,-3 6-16-16,2 10 0 0,2 8 0 0,1 4 0 15,1 5 0-15,-2 1 0 0,-2 3 0 0,2 2 0 16,1-1-144-16,6-3 128 0,9-7-128 0,3-3 128 0,9-2-128 0,7-9 128 15,5-8-128-15,10-8 128 0,8-7-128 0,7-4 0 16,5-6 144-16,8-5-144 16,7-4-272-16,1 1-128 15,7-3-32-15,3-4 0 0,4-7-2256 0,6-5-464 0,28 0-96 16,-6-9-16-16</inkml:trace>
  <inkml:trace contextRef="#ctx0" brushRef="#br0" timeOffset="16816.004">18984 10799 26783 0,'-7'-7'1184'0,"1"3"240"0,-2-2-1136 0,1 1-288 0,-1 0 0 0,-1 1 0 31,0 0-272-31,1 3-112 0,-1 1-32 0,1 2 0 0,-2 0 416 0,1-1-160 0,0-1 160 0,-4 3 0 16,0 5 0-16,-2 1 0 0,-4 0 0 0,0 6 0 16,-4 6 0-16,-1 2 0 0,-2 0 0 0,-3 2 0 15,-3 1 0-15,1 7 0 0,1 3 0 0,1 3 0 16,2-1 0-16,2 3 128 0,2-1 0 0,5 4 16 0,3 3-16 15,6-4-128-15,3-4 192 0,5 0-64 0,4-3-128 16,6-2 0-16,4-5 0 0,5-6 0 0,5-6 0 16,4-2-144-16,6-3 144 0,6-9 0 0,3-4 0 0,-1-7 128 15,3-5 0-15,3-5 16 0,1-4 224 0,1-6 32 16,4-7 16-16,0-2 0 0,1 1-32 0,-6-1-16 16,-3-6 0-16,-6 2 0 0,-7 3-128 0,-7-1-32 15,-6-1 0-15,-8 1 0 0,-7-2 352 0,-5-1 64 16,-4-3 16-16,-6 3 0 0,-3 3-384 0,-1 8-64 15,-3 5 0-15,-2 6-16 0,-4 4-432 0,1 7-96 16,1 3-16-16,-1 3 0 16,0 2-1232-16,1 2-256 0,-2 0-64 0</inkml:trace>
  <inkml:trace contextRef="#ctx0" brushRef="#br0" timeOffset="17387.504">19203 9896 19807 0,'-17'-9'880'0,"7"3"176"0,-1-1-848 0,1 0-208 16,0-1 0-16,1 5 0 0,-1 1 0 0,1 2-192 15,2 2 48-15,7-2 0 0,0 0 144 0,0 0 0 16,-4 9-144-16,0 0 144 0,4-9 0 0,-1 9 0 16,1-9 0-16,5 13 0 0,0 3 0 0,6 0 0 15,0-3 0-15,5-1 0 0,4 1 192 0,1 3 128 16,4 0 0-16,1 2 16 0,2-2 160 0,2 4 16 16,1 0 16-16,4 4 0 0,3-1-112 0,2 1-32 15,-3-1 0-15,4 5 0 0,3 6 64 0,-1 2 0 0,-1 2 0 16,-4 6 0-16,0 3-192 0,-3 2-16 0,-1 2-16 15,-2-1 0-15,-3-1-224 0,-2 3 0 0,-2 1 0 0,-5 3 0 16,-4 3 224-16,-3-1-48 0,-4-3-16 0,-2 4 0 16,-6-1 32-16,-2 1 0 0,-9 0 0 0,-3 3 0 15,-5 4 192-15,-6-1 64 0,-3-3 0 0,-3-2 0 16,-1 0 320-16,-2 1 80 0,-5 2 16 0,-4-4 0 16,-3 1-96-16,-3-6 0 0,0-1-16 0,0-4 0 15,-1-3-592-15,3-1-160 0,3-3 0 0,3 2-10256 16,1 0-2112-16</inkml:trace>
  <inkml:trace contextRef="#ctx0" brushRef="#br0" timeOffset="18592.71">21646 11009 27583 0,'-17'-20'1216'0,"4"7"256"0,-3 1-1168 0,0-2-304 16,-3-2 0-16,-3 0 0 0,0 2 0 0,-1 1-144 16,-1 1 16-16,-2 2 0 0,2-3 128 0,2 3 0 15,1 2 0-15,-3 2 0 0,-4 0 0 0,2 3 0 16,1-1 0-16,0 3 0 0,-1-1 0 0,-1 9 0 15,2 3 0-15,0 0 0 0,1-1 0 0,1 1 0 0,-2 3 0 0,2 2 0 16,-3 2 0-16,3 2 0 0,1 3 0 0,2 5 0 16,4 1 0-16,-4 3 128 0,-2 1-128 0,3 3 128 15,4 4-128-15,2 4 0 0,1 3 128 0,5-1-128 16,2-1 0-16,5-4 0 0,4-3 0 0,3-5 0 16,3-5 0-16,2-3 0 0,1-5 0 0,2-2 0 15,3-5 0-15,3-3 192 0,2-3 0 0,1-2-16 16,0-4 464-16,4-5 80 0,0-2 32 0,3-7 0 15,0-3-240-15,2-3-32 0,1-6-16 0,6-3 0 16,5-6-464-16,-2-4 128 0,-9-3-128 0,2-2 0 16,3-1 0-16,-4-1 0 0,-3 0 128 0,-3-2-128 15,-1-5 144-15,-2-8-16 0,-2-7 0 0,-2 1 0 0,-1-1 48 0,-1 0 0 16,0-2 0-16,-2-2 0 0,-3-4-176 0,-1 5 0 16,-1 8 0-16,0 5 0 0,-4 10-128 0,0 7-16 15,0 6 0-15,-3 8 0 0,-4 3 144 0,-2 8 0 16,-1 3 0-16,-3 4 0 0,0 5 0 0,-5 2 0 15,1 6 0-15,-3 6 0 0,0 5-144 0,-2 7 0 16,-2 4 0-16,-1 7 0 0,-1 7 144 0,-1 6-208 16,0 6 80-16,-1 4 128 0,0 8-192 0,2-4 192 15,0 0-160-15,2-2 160 0,0-1 0 0,5 0 0 16,-1 5 0-16,7-9 160 0,2-8-160 0,3-7 0 16,2-6 0-16,4-4 0 0,2-3 0 0,4-7 0 15,2-6 0-15,3-2 128 0,1 0 256 0,3-6 64 16,2-5 0-16,4-2 0 0,5-5-224 0,4-3-32 0,0-4-16 15,3-3 0-15,0-5-176 0,2-2 0 0,-3-2 0 0,0-4 0 16,-5-3 0-16,3 0 0 0,0 2 0 0,-2 3 0 16,2 4 0-16,0 4 0 0,-4 4 0 0,-1 4 0 15,-1 5-176-15,-4 4 176 0,-3 2-128 0,-2 7 128 16,-4 3-128-16,-2 5 128 0,-1 4-128 0,-2 5 128 16,-4 7-128-16,2 3 128 0,0 2-128 0,-1 2 128 15,2 1 0-15,-1-4 0 0,2-4 0 0,1-1-128 16,2 1 128-16,-2-1 0 0,4-3 0 0,0 1 0 15,4-3 208-15,2-2-16 0,2-3-16 0,0 2 0 16,2-2-16-16,0-2 0 0,2-2 0 0,1 1 0 16,0-1-160-16,2-1 0 0,-2-4 0 0,2 0 0 15,-1-1-240-15,2-3-128 0,3 1-16 0,-3-1-16 16,0-1-2224-16,-3 1-448 0,-5-2-96 0</inkml:trace>
  <inkml:trace contextRef="#ctx0" brushRef="#br0" timeOffset="18872.127">23262 10412 39327 0,'0'0'1744'0,"0"0"368"0,-7 4-1696 0,-4 7-416 15,-5 6 0-15,-1 5 0 0,-2 11-176 0,-6 4-112 16,-5 7-32-16,-3 7 0 0,-2 6 320 0,-3 5-192 0,-1 8 192 0,-3 2-160 16,-5 0 160-16,-3 2 0 15,-3 5 0-15,-2 1 0 0,-2 4 0 0,4-3 0 16,3-4 0-16,0 1 128 0,0 2-128 0,-1-3 0 0,4-4-176 0,1-4 176 31,-1-6-1728-31,6-1-240 0,1-6-48 0,5-1-16 0</inkml:trace>
  <inkml:trace contextRef="#ctx0" brushRef="#br0" timeOffset="19757.468">3762 15277 30399 0,'0'0'1344'0,"0"0"288"0,0 0-1312 0,15-3-320 0,3-3 0 0,6 2 0 15,3-1 0-15,5 4 0 0,4 5 0 0,3-1-128 16,4-1 128-16,4-2 0 0,4-1-144 0,0 1 144 16,-2 0-320-16,-4 0 16 0,-5 0 0 0,1 1 0 31,-1 2-1808-31,-5 1-352 0</inkml:trace>
  <inkml:trace contextRef="#ctx0" brushRef="#br0" timeOffset="19927.711">4001 15843 23951 0,'-11'9'2128'0,"11"-9"-1696"15,0 0-432-15,0 0 0 0,0 0 576 0,12 0 16 16,7-1 16-16,3-3 0 0,8-4-608 0,6-1 0 15,7-1 0-15,2-2 0 0,0-2 128 0,5-4 16 16,5-4 0-16,-3 3-7952 16,4 0-1584-16</inkml:trace>
  <inkml:trace contextRef="#ctx0" brushRef="#br0" timeOffset="20839.387">5896 14985 13823 0,'0'0'608'0,"0"0"128"0,-7-6-592 0,1 0-144 0,2 2 0 0,4 4 0 15,0 0 784-15,-3-9 128 0,3 0 32 0,3 1 0 16,-1-1 16-16,5-2 0 0,1-1 0 0,5-4 0 16,-2-1-352-16,5-2-64 0,5 2-16 0,0 0 0 15,4-3-144-15,0 0-48 0,2-3 0 0,1 3 0 16,1 3-208-16,1 1-128 0,1 3 128 0,0-1-128 15,4 1 144-15,-2 4-144 0,-4 3 192 0,3 4-192 16,2-1 384-16,0 5-16 0,0 4-16 0,-3 2 0 0,-2 6-224 0,-3 0-128 16,-2 1 160-16,-2 3-160 0,2 4 128 0,-6 5-128 15,-1 3 0-15,-3 2 0 0,-1 1 128 0,-5 4-128 16,-1 1 0-16,-7 1 144 0,-6 1-144 0,-2 1 128 16,-2 0-128-16,-3 8 128 0,-4-2 48 0,-4-1 0 15,-3-3 0-15,-2 0 0 0,-2 1 0 0,-4-3 0 16,-7-3 0-16,3-1 0 0,2-1-176 0,-5-1 192 15,2 0-192-15,-4 2 192 0,3-3-192 0,-1-2 192 16,4-2-192-16,2-2 192 0,1-4-192 0,1-2 0 16,1-3 144-16,2-2-144 0,3-1 128 0,3-3-128 15,3-2 128-15,0-3-128 0,3-2 144 0,6-1-144 0,2-2 192 0,8-3-192 16,0 0 368-16,0 0-48 0,0 0 0 0,10 8 0 16,3-4 224-16,5 2 32 0,8-1 16 0,2 0 0 15,3-1-288-15,2 3-64 0,2-4-16 16,1 1 0-16,4 0-32 0,2 0-16 0,4 1 0 0,1-1 0 15,0-1 16-15,2-2 16 0,-2-1 0 0,-1 0 0 16,-2 0-16-16,-1 1-16 0,-2-1 0 0,-2 0 0 16,1 2-176-16,-4-2 160 0,-3-2-160 0,3 2 160 31,1-1-1408-31,0-2-288 0,-4-2-48 0</inkml:trace>
  <inkml:trace contextRef="#ctx0" brushRef="#br0" timeOffset="22161.323">7829 15720 13823 0,'0'0'1216'0,"0"0"-960"0,-9 4-256 0,3-1 0 16,-4-1 1248-16,3 2 208 0,-2 0 32 0,0-1 16 15,-2 1-1248-15,0 2-256 0,1 1 0 0,-1 1 0 16,-4 1 0-16,2 0 0 0,0 1 0 0,2 0 0 16,1 3 0-16,-1 0 0 0,-2 3 0 0,1 0 0 15,1 2 0-15,-2 1 256 0,-2 3-32 0,1 2 0 16,0-4 144-16,0 2 16 0,2 0 16 0,2 2 0 16,2 1-128-16,1-1-16 0,-1 4-16 0,4-3 0 15,4-2-240-15,3 0 176 0,4-1-176 0,1-3 160 16,1-2 16-16,7-1 0 0,-1-4 0 0,3-2 0 15,4-4 80-15,2-1 0 0,2-2 16 0,2-5 0 0,4-4-16 16,2 1 0-16,-1-5 0 0,-1-2 0 0,-1-7 96 16,-3 3 16-16,-5-1 0 0,2-2 0 15,-5-4 256-15,0 0 48 0,-4 0 16 0,-2 1 0 0,-1-1-48 0,-3-1 0 16,-9-3 0-16,-2 5 0 0,-1 0 96 0,-6-1 16 16,2-1 0-16,-7 1 0 0,-1 2-240 0,-1 1-32 15,-2 1-16-15,1 0 0 0,-2 2-464 0,1 4 0 16,-3 2 0-16,2 0 0 15,2 0-464-15,1 1-192 0,3 0-48 0,2 2-9360 16,-1 0-1888-16</inkml:trace>
  <inkml:trace contextRef="#ctx0" brushRef="#br0" timeOffset="22692.238">7969 14140 18879 0,'0'0'832'0,"0"0"192"0,0 0-832 0,0 0-192 15,0 0 0-15,0 0 0 0,0 0 416 0,0 0 32 16,0 0 16-16,-6 6 0 0,1 3-144 0,0-1-48 15,0 3 0-15,1 1 0 0,-1 3 144 0,2 4 32 16,-5 3 0-16,2 0 0 0,-1 3-64 0,-1 7 0 16,-2 7 0-16,2 0 0 0,-3 0-96 0,0-1-32 15,0 0 0-15,1-2 0 0,0-2-32 0,2-3-16 16,-1-6 0-16,5-4 0 0,3-3 16 0,1-3 0 16,0-3 0-16,3-3 0 0,-3-9 288 0,0 0 48 15,12 6 16-15,1-4 0 0,-1-4 128 0,4-3 16 0,-1-3 16 16,2 2 0-16,1-1-336 0,-1-1-64 0,1-2-16 0,1 2 0 15,4-1-320-15,-1-1 144 0,3 2-144 0,-2 1 0 16,2-1 0-16,-1 2-256 0,2 2 32 0,1 1 0 16</inkml:trace>
  <inkml:trace contextRef="#ctx0" brushRef="#br0" timeOffset="23587.294">9480 14080 11967 0,'-7'-12'1072'0,"3"4"-864"0,3 0-208 0,-2-1 0 16,1 0 1024-16,-2 1 176 0,0-1 16 0,1 3 16 15,-4-1-336-15,3 2-80 0,1-2-16 0,-2 3 0 16,-1 0-352-16,1 1-80 0,-5 1-16 0,1-1 0 16,0-3-224-16,1 3-128 0,0 2 160 0,0 0-160 15,-1 0-128-15,2-2-128 0,1 1-32 0,2 1-8688 16</inkml:trace>
  <inkml:trace contextRef="#ctx0" brushRef="#br0" timeOffset="24262.064">7586 14114 20495 0,'0'0'896'0,"0"0"208"0,-10-4-880 0,0 2-224 0,-1 1 0 0,0 3 0 0,1 1 576 0,-4 1 64 16,-2 2 0-16,-4 4 16 0,0 2-288 0,-2 3-64 15,-3 2-16-15,-3 3 0 0,-2-1-160 0,0 5-128 16,-3 1 144-16,2 5-144 0,3 0 128 0,2 4-128 16,1 3 0-16,3 2 144 0,1 2 96 0,4 2 16 15,6 2 0-15,1 1 0 0,5 2-96 0,-1 3-16 16,4 3 0-16,2 2 0 0,2 3 16 0,4-2 0 16,-2-1 0-16,3-1 0 0,-1-1-16 0,3 2 0 15,1 1 0-15,2 1 0 0,4 4 80 0,0-3 16 16,1 0 0-16,-1-2 0 0,-2 0-240 0,2 0 176 0,-1-1-176 0,0-1 160 15,-6-3-160-15,4-2 0 0,-2-2 144 0,-3-6-144 16,-1-4 192-16,-2 0-48 0,1-1 0 0,-6-4 0 16,-4-3 176-16,-3-1 16 0,-3 0 16 0,-2 0 0 15,-1-1 144-15,-3 1 16 0,-2-1 16 0,-5 2 0 16,-6 0-208-16,-2 0-64 0,-2-4 0 0,1 0 0 16,0-1-256-16,2-2 0 0,-1-4-208 0,1-2-9472 15,0-3-1904-15</inkml:trace>
  <inkml:trace contextRef="#ctx0" brushRef="#br0" timeOffset="24928.12">9958 13990 15663 0,'0'0'688'0,"-5"-8"144"0,-4 2-656 0,0 2-176 16,-1 3 0-16,-2 2 0 0,-4 2 1488 0,1 2 272 15,-1 5 48-15,-1 4 16 0,-4 3-1232 0,0 3-240 16,-4 4-48-16,0 3-16 0,0 5-16 0,-1 6 0 16,-3 3 0-16,1 8 0 0,-1 8 112 0,1 6 32 15,-2 8 0-15,2 2 0 0,3 4-112 0,1 5-32 16,1 2 0-16,3 1 0 0,2 4-96 0,4-5-32 16,2-2 0-16,5-2 0 0,3-3-16 0,3-5 0 15,1-8 0-15,5-6 0 0,4-7 16 0,4-4 0 16,4-7 0-16,1-3 0 0,3-4-144 0,1-5 0 15,2-5 0-15,5-5 0 16,-1-4-2016-16,2-4-288 0</inkml:trace>
  <inkml:trace contextRef="#ctx0" brushRef="#br0" timeOffset="25180.838">10536 14352 31503 0,'-12'-6'1392'0,"12"6"288"15,0 0-1344-15,0 0-336 0,-9 5 0 0,1 4 0 0,0 4 0 0,-1 8 0 16,-1 7 0-16,3 6 0 16,-2 6 896-16,0 2 144 0,-1 1 48 0,-1 3 0 15,0 0-1648-15,4 5-320 0,5 1-64 0,-4 5-16 16,-5 2 816-16,-2-1 144 0,5-3 0 0,0 0 0 0,0 0 0 0,1-2 0 15,-2-1 128-15,2-3-128 16,5-1-1232-16,2-9-288 0,-1-7-48 0,3-4-7008 16,5-8-1392-16</inkml:trace>
  <inkml:trace contextRef="#ctx0" brushRef="#br0" timeOffset="25525.826">10751 13682 29487 0,'0'0'2624'0,"0"0"-2112"0,11 4-512 0,2 3 0 16,1 4 0-16,3 5 0 0,2 5 0 0,4 8 0 15,4 2 0-15,0 6-176 0,1 6 32 0,3 9 0 16,1 6 144-16,-2 0 0 0,-3-2-144 0,1 8 144 16,-4 9 0-16,-1 3 0 0,-4 3 0 0,-4 3 0 15,-3 0 0-15,-6 6 0 0,-4 5 0 0,-4-1 0 16,-4-8 0-16,-6 0 0 0,-5-6 0 0,-1-2 0 0,-5 0 0 16,0-9 0-16,-7-8 176 0,-2-3-176 15,-4-4 384-15,-2-5-32 0,-1-6 0 0,-2-2 0 0,-2-3-112 0,5-3-32 16,-1-3 0-16,4-5-9328 15,2-9-1872-15</inkml:trace>
  <inkml:trace contextRef="#ctx0" brushRef="#br0" timeOffset="25875.035">12195 13748 17503 0,'-16'-4'1552'0,"5"1"-1232"0,-3 3-320 0,0 4 0 16,-1 1 2928-16,-3 7 528 0,-1 4 96 0,0 1 32 15,-7 2-2944-15,0 11-640 0,-5 9 0 0,-3 4 0 16,-2 2 0-16,-3 5 0 0,-1 4 0 0,-2 6 0 15,-2 6 0-15,1 7 0 0,1 6 0 0,1 3 0 16,4 3 0-16,-3 0 0 0,3 2 0 0,4-1 0 16,2-5 0-16,6 0 0 0,6-4 0 0,5-7 0 15,4-5 0-15,8-5 128 0,7-5-128 0,4-5 0 16,4-5-160-16,6-8-80 0,5-5-16 0,0-7 0 16,4-5-1328-1,3-6-272-15,2-4-48 0</inkml:trace>
  <inkml:trace contextRef="#ctx0" brushRef="#br0" timeOffset="26152.081">12542 14111 33167 0,'-14'5'2944'0,"5"1"-2352"16,-2 4-464-16,1 2-128 0,-1 2 432 0,1 8 64 0,-1 5 16 0,-1 8 0 16,-3 4-512-16,0 10 0 0,0 4 0 0,-2 4-160 15,-2 3 160-15,3 1 0 0,-2-3 0 0,2 3 0 16,-1 0 0-16,3 3 0 0,2 3 0 0,2-5 0 16,2-5-192-16,3-3 0 0,-2 0 0 0,3-4 0 31,2-2-1968-31,2-7-400 0,2-3-64 0</inkml:trace>
  <inkml:trace contextRef="#ctx0" brushRef="#br0" timeOffset="26487.99">12830 13548 29487 0,'0'0'2624'0,"0"0"-2112"15,0 0-512-15,0 0 0 0,5 7 480 0,5 4-16 16,3 4 0-16,2 2 0 0,0 2-464 0,4 4-160 16,2 5 0-16,3 7 0 0,1 1 160 0,4 7 0 15,1 3 0-15,0 7-128 0,1 3 128 0,-1 7 0 16,-3 2 0-16,1 2-128 0,-4 5 128 0,-2 5 0 15,-3 6 0-15,-5-2 0 0,-4-1 0 0,-6-1 0 16,-4 1 0-16,-7-1 0 0,-7-3 0 0,-3-3 0 16,-4-5 0-16,-1-4-128 0,-2-4 128 0,-4-1 128 0,-4-3-128 15,-1-4 176-15,-1-1 64 0,-1-7 16 0,1-4 0 0,2-6 0 16,1-7-256-16,4-3 0 0,1-6-192 0,3-4-13728 16</inkml:trace>
  <inkml:trace contextRef="#ctx0" brushRef="#br0" timeOffset="27238.129">14120 14542 7359 0,'-11'0'656'0,"-3"-1"-528"16,-3 1-128-16,-1 1 0 0,-2 0 4992 0,0 4 960 15,0 3 192-15,-3 1 32 0,1 1-4992 0,-4 3-992 16,-2 4-192-16,3 2 0 0,-3 1 0 0,0 4-144 16,-4 1 144-16,-1 5 0 0,1 3-128 0,-2 1 128 15,2 0 0-15,5 1 0 0,0 5 0 0,6-1 0 16,1 1 0-16,6-4 0 0,3-3 0 0,3-4 0 15,6-4 0-15,6-4 0 0,3-4 0 0,3-4 0 16,6-4 0-16,3-3 0 0,0-3 144 0,5-6 48 16,5-3 0-16,2-5 0 0,1-3 336 0,1-5 80 15,1-3 16-15,1-2 0 0,2-4-304 0,0-5-48 0,-2-7-16 0,3 0 0 16,4 0-256-16,-2-1 0 0,-4-1 0 0,-2-1 0 16,-2 0 0-16,-2-3 0 0,-3-2 0 0,-2-4 0 15,-4-8 0-15,-1-4 0 0,-2-3 0 0,-4 0 0 16,-2-2 0-16,-1-2 0 0,1-5 0 0,-4 0 0 15,-1-1 0-15,-3 7 0 0,0 5 0 0,1 11 0 16,-1 9 0-16,-1 7 0 0,0 9 0 0,-3 8 0 16,-1 5 0-16,-3 11 0 0,4 5 192 0,-7 5-192 15,-2 6 160-15,-2 8-160 0,0 8 128 0,0 7-128 16,-2 5 0-16,-2 7-192 0,1 6 0 0,1 5 16 16,-2 8 176-16,1 1 0 0,0 1 0 0,0 3 0 15,-1 0 0-15,3 3 0 0,-2-3 0 0,5-2 0 16,4-5 0-16,2-7 0 0,0-8 0 0,4-6 128 15,2-9-128-15,2-6 0 0,5-5 0 0,0-5 0 0,4-7 224 16,4-3 32-16,1-6 0 0,2-3 0 0,5-4 16 0,0-2 16 16,3-6 0-16,1-2 0 0,2-2-128 0,1-5-32 15,-1 0 0-15,4-2 0 0,2-3-128 0,1-1 0 16,-2-2 0-16,-2 1 0 0,-2 2 0 0,0 5 0 16,-1 5 0-16,-6 5 0 0,0 7 0 0,-2 5 0 15,-3 6-176-15,0 7 176 0,-4 6-128 0,2 6 128 16,-2 7-128-16,0 3 128 0,-3 0 0 0,2 5 0 15,-3 2 0-15,-1 3-128 0,0 2 128 0,1 0 0 16,2 0 0-16,-1 0 0 0,0-2 0 0,0-6 0 16,2-5 0-16,1-3 0 0,2-3 0 0,0-4 0 15,-2-3 0-15,3-5 0 16,2-3-768-16,2-2-160 0,-2-6-32 0,3-2-13632 0</inkml:trace>
  <inkml:trace contextRef="#ctx0" brushRef="#br0" timeOffset="27515.075">15416 14187 33167 0,'-12'-9'1472'0,"2"6"304"0,-3 1-1424 0,1 2-352 0,0 3 0 0,-1 3 0 16,0 5 240-16,-2 7-32 0,-4 5 0 0,0 7 0 15,0 6-208-15,-2 7 176 0,-5 7-176 0,1 2 160 0,-1 2-16 0,-4 1 0 16,-2 0 0-16,-3 6 0 0,-1 3-144 16,0-1 0-16,-2-2 0 0,1-2 0 0,2 1 128 0,4-4-128 15,2-5 0-15,3-1 128 0,5-5-128 0,1-3 0 16,2-5-192-16,8-5 192 16,2-5-1600-16,5-8-208 0,6-4-48 0,3-8-11664 15</inkml:trace>
  <inkml:trace contextRef="#ctx0" brushRef="#br0" timeOffset="27759.994">16627 14402 35935 0,'0'0'1600'0,"10"-4"320"0,1 0-1536 0,4 1-384 0,3 3 0 0,3 3 0 16,1 0 608-16,0 0 48 0,3 1 16 0,3-1 0 16,5 2-672-16,0 0 0 0,1 2 0 0,0 1 0 15,-2 1-1856-15,0-1-240 0,-3-1-48 16</inkml:trace>
  <inkml:trace contextRef="#ctx0" brushRef="#br0" timeOffset="27952.353">16605 14718 30399 0,'0'0'2704'0,"0"0"-2160"15,0 0-544-15,10-1 0 0,-1 0 1248 0,4 1 144 16,3-1 16-16,8 2 16 0,1 0-1200 0,7-1-224 15,4-2 0-15,6 0-144 0,8-1 144 0,1 0 0 16,2 0 0-16,1 0 0 0,2 1-128 0,0-2-64 16,1-3 0-16,0 2-10144 15,1 2-2032-15</inkml:trace>
  <inkml:trace contextRef="#ctx0" brushRef="#br0" timeOffset="28467.323">18442 13821 34607 0,'9'-14'1536'0,"1"6"320"0,3-5-1488 0,3 2-368 0,5 0 0 0,2 3 0 16,2-1-272-16,1 1-128 0,2 2-32 0,2 1 0 0,4 1 432 0,1 3-160 16,-2 4 160-16,-2 5 0 0,0 0 0 0,-1 7 0 15,-3 2 0-15,0 4 0 0,-4 3 0 0,-2 6 0 16,-5 8 0-16,-7 4 0 0,-4 8 0 0,-7-1 0 15,-5 4 0-15,-6 3 0 0,-8 3 0 0,-7 3 0 16,-6 3 0-16,-12 2 0 0,-7-1 0 0,-3-1 0 16,-6-1 0-16,0-5 0 0,-3-4 144 0,2-2-144 15,4-2 128-15,-2-6-128 0,0-5 448 0,6-4 16 16,8-5 0-16,10-4 0 0,6 0 0 0,6-7 0 0,7-4 0 16,7-2 0-16,6-4-256 0,5-3-48 0,4-2-16 15,7 0 0-15,7-1 0 0,7-1 0 0,3-3 0 0,10-2 0 16,9 2 16-16,4 0 0 0,2 0 0 0,0-1 0 15,3-2-160-15,2 0 128 0,4 3-128 0,1-1 128 16,1-2-128-16,-1 1 128 0,-3 0-128 0,-2 2 128 31,-3-3-1024-31,0 0-224 0,-2-2-32 0,1-1-14912 0</inkml:trace>
  <inkml:trace contextRef="#ctx0" brushRef="#br0" timeOffset="28901.526">20598 13449 38703 0,'-5'-2'3440'0,"5"2"-2752"16,-10 4-560-16,2 4-128 0,-1 3 0 0,3 6-192 16,-3 7 32-16,0 7 16 0,0 6 16 0,-1 1 0 15,-2 4 0-15,1 5 0 0,-3 6 128 0,-1 3 0 16,-2 5-144-16,-3 7 144 0,-4 5 0 0,0 1 0 0,0-3 0 0,2-3 0 15,1 0 0-15,5-4 0 0,4-2 0 0,5-5 0 16,2-11 0-16,7-4 0 0,2-7 0 0,6-2 0 16,4-5 256-16,8 0-16 0,8-6-16 0,6 0 0 15,6-7 224-15,8-2 32 0,9-2 16 0,5-5 0 16,8-3-176-16,6-2-16 0,6-3-16 0,5-2 0 16,1-3-160-16,2 2-128 0,2-2 144 0,0 3-144 15,4 3-864 1,-5 2-272-16,-6 2-48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48:48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22008 14696 6447 0,'0'0'576'0,"-7"0"-576"16,0-2 0-16,7 2 0 0,-8-7 1632 0,3 3 224 15,5 4 32-15,-7-4 16 0,2 0-816 0,5 4-144 16,-7-5-48-16,7 5 0 0,0 0-192 0,-8-2-64 16,8 2 0-16,-7-3 0 0,7 3-96 0,0 0-32 15,0 0 0-15,0 0 0 0,0 0-128 0,0 0-16 16,0 0-16-16,0 0 0 0,0 0 32 0,15 0 0 16,3-4 0-16,4 3 0 0,1 1 80 0,5-3 32 15,4-2 0-15,7 3 0 0,3 2-192 0,1 0-48 16,-1-1 0-16,4-1 0 0,1-3-80 0,0 3-32 15,0 0 0-15,0 0 0 0,-1 1 48 0,1-1 0 0,0 0 0 16,1 3 0-16,-3 3 32 0,-4-2 16 0,-7-2 0 0,-6 3 0 16,-2 3-240-16,-7-2 128 0,-7-1-128 0,-2 0 0 15,-10-3 128-15,0 0-128 0,0 0 0 0,0 0 0 16,0 0 208-16,-6 5-48 0,-9-3-16 0,-4 2 0 16,-6 0-16-16,-5-1-128 0,-9-3 192 0,-3 4-64 15,-2 0 48-15,-1 0 0 0,-1 1 0 0,-2-3 0 16,-1 0 128-16,-4 0 16 0,-3-1 16 0,-1 1 0 15,1-1-48-15,3-1-16 0,4 0 0 0,1 2 0 16,7 1 0-16,1-1 0 0,3 1 0 0,5-2 0 16,3 2-64-16,7 0-16 0,1-1 0 0,10-2 0 15,11 0-48-15,0 0-16 0,0 0 0 0,10 0 0 16,11-3 32-16,4 1 0 0,6 0 0 0,7 0 0 0,1 0-160 16,11 1 0-16,8 1 0 0,4-1 0 0,-1-1 0 0,3-1 0 15,3 2 0-15,-2 1 0 0,2-4 0 0,2 1 0 16,-2 2 0-16,-2 1 0 0,-7-2 0 0,-9 1 0 15,-7 1 0-15,-8 0 128 0,-7 0-128 0,-9 0 0 16,-5 0 0-16,-13 0 0 0,0 0 0 0,0 0 0 16,-11 3 0-16,-5-1 128 0,-8-2-128 0,-11 1 0 15,-7 1 0-15,-7 1 0 0,-5-2 0 0,-2 0 0 16,1 1 0-16,-2 0 0 0,1 4 0 0,-4-1 0 16,-1 1 0-16,3-2 0 0,-1-1 0 0,10 0 0 15,3-1 0-15,8-2 128 0,6 0-128 0,8 0 160 16,8-2-160-16,2 2 160 0,7 0-160 0,7 0 192 0,0 0-192 15,10-3 192-15,5 2-16 0,11 0 0 0,6-2 0 16,10 1 0-16,9 0-176 0,4 0 0 0,6-1 0 16,4 1 0-16,2-1 0 0,6-2 0 0,4 0 128 0,1 3-128 15,2-2 0-15,-6 3 0 0,-5 1 144 0,-4 2-144 32,-3 2-1552-32,-6-2-384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49:00.38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 12310 5519 0,'-10'-7'240'0,"6"2"64"0,-2 0-304 0,3-1 0 15,-3 2 0-15,6 4 0 0,0 0 1808 0,0 0 304 16,0 0 64-16,0 0 16 0,0 0-1664 0,0 0-336 15,-2 10-64-15,0-3 0 0,2-7-128 0,0 15 0 16,1 0 0-16,1 2 0 0,0 0 0 0,4 1 0 0,-1-3 0 0,1 6 0 16,0 5 0-16,2 2 0 0,1-3 0 0,0 6 128 15,-2 3-128-15,3 4 0 0,-3 0 0 0,3-1 0 16,-1 0 0-16,-1-3 144 0,-2-2-144 0,3-4 160 16,0 0-160-16,-2-6 0 0,0-1 0 0,1-4 0 15,-1 2 0-15,2-2 0 0,2-3 0 0,-1-2 0 16,-1-2 320-16,1 0 16 0,3 0 16 0,1 0 0 15,-4-2-96-15,3-3-32 0,-1 1 0 0,5 0 0 16,4-2-32-16,0 1-16 0,1-2 0 0,-1 4 0 16,2 4-48-16,1-4-128 0,1-1 192 0,0 0-64 15,2 2-128-15,0 1 0 0,3 0 144 0,2-1-144 16,2-1 0-16,2 4 128 0,2 1-128 0,0 1 0 16,2 2 0-16,2 0 144 0,-3-1-144 0,0 2 0 0,-1-1 192 0,3-1-64 15,0-3 0-15,3 0-128 0,3 0 320 16,2-2-64-16,3-1 0 0,0-3 0 0,0 2 80 0,1-5 16 15,2 0 0-15,3 1 0 0,1-1-128 0,4 0-32 16,2-2 0-16,-2 2 0 0,0 0-192 0,-1 0 128 16,0-4-128-16,4 2 0 0,-2 3 128 0,2-3-128 15,1 0 0-15,0 0 0 0,-1-3 0 0,2 3 0 16,0 4 0-16,3-2 0 0,4-2 0 0,-2 0 128 16,-4-1-128-16,2 1 0 0,3 2 0 0,-1-3 0 15,-1-1 128-15,-1-2-128 0,-4 1 0 0,0 0 128 16,0 0-128-16,-1 0 0 0,0-2 0 0,-3-1 0 0,-3 1 0 15,-4 3 0-15,-4-1 0 0,2 2 0 16,-5-3 0-16,2 2 0 0,1 1 192 0,-2 0-64 16,-3-3-128-16,-1 4 192 0,0 0-192 0,-4 0 176 15,-4-3-176-15,1 2 160 0,0 2-160 0,0 2 0 0,-2-3 0 0,0 2 128 16,-4 3-128-16,-2-3 0 0,-1-1 0 0,-2 5 0 16,-3 0 0-16,-3 1 0 0,-3-2 0 0,-3 0 0 15,0-3 128-15,-3 3 0 0,-2 0 0 0,-1 0 0 16,-10-5-128-16,6 3 160 0,-6-3-160 0,0 0 160 15,0 0 320-15,0 0 64 0,0 0 16 0,0 0 0 16,0 0 208-16,0 0 64 0,0 0 0 0,0 0 0 16,-1-9-32-16,-2-2 0 0,1-1 0 0,-4-3 0 15,2 0-288-15,-2-5-64 0,-4-3-16 0,5-1 0 16,-2 0-32-16,2-2 0 0,-2-6 0 0,1 1 0 16,1-2-80-16,-3 2-32 0,2-2 0 0,-1 1 0 0,1-1-64 0,1 2-16 15,0 4 0-15,1 0 0 0,0 3-48 0,2 1-16 16,-3 1 0-16,3 5 0 0,1 7-144 0,1-3 0 15,-1-2 0-15,2 5 0 16,-1 10-1536-16,0 0-272 0,0 0-64 0</inkml:trace>
  <inkml:trace contextRef="#ctx0" brushRef="#br0" timeOffset="7673.416">2474 16039 8399 0,'0'0'368'0,"0"0"80"0,0 0-448 0,0 0 0 16,0 0 0-16,0 0 0 0,0 0 528 0,0 0 16 15,0 0 0-15,0 0 0 0,0 0-32 0,0 0 0 16,0 0 0-16,0 0 0 0,0 0 16 0,0 0 0 15,0 9 0-15,-2 0 0 0,0 0-112 0,1 4-32 16,1 0 0-16,0 2 0 0,-1 1-64 0,1 4 0 16,1 5-16-16,1-1 0 0,1-1-128 0,-2 4-32 15,1 1 0-15,-1 2 0 0,2 1-144 0,1-4 160 0,1 2-160 0,0 1 160 16,2-1-160-16,1 2 192 0,-2 0-192 0,2 3 192 16,0 2-32-16,-1-1 0 0,2-6 0 0,0 0 0 15,1-2 48-15,-3 0 16 0,2-3 0 0,-1 0 0 16,1-1 16-16,0-1 0 0,0-2 0 0,2 2 0 15,-3 1-16-15,1-1 0 0,2-1 0 0,-1-1 0 16,0-3-80-16,1 3-16 0,1 0 0 0,0-1 0 16,0-2 0-16,-1 2-128 0,0-3 192 0,2 1-64 15,3-2-128-15,-3-2 0 0,0-5 0 0,-2 1 0 16,1-4 208-16,0 2-32 0,-1-1-16 0,4-1 0 16,-4-3 160-16,1-1 16 0,0-1 16 0,0-1 0 15,0 0 144-15,0-2 16 0,1-3 16 0,0 1 0 0,1-2-80 0,0 0 0 16,-1-2-16-16,0-1 0 15,3-3-256-15,-1-1-48 0,-1 1-128 0,5 1 192 0,-1-2-192 0,0-3 128 16,1-4-128-16,-1 4 0 0,-2-1 160 0,2 1-160 16,-1-3 160-16,1 1-160 0,-3-2 128 0,1 0-128 15,-1 2 0-15,0-1 144 0,-1 1-144 0,-1-2 0 16,0-2 144-16,0 0-144 0,1 1 144 0,-2 2-144 16,1-2 192-16,-2-4-192 0,0-4 192 0,1 0-64 15,2 3 0-15,1 0-128 0,-5 2 224 0,2-2-64 16,1-4-16-16,-1 0 0 0,-1 1-16 0,1 1 0 15,2-1 0-15,-2-2 0 0,-2-2-128 0,-2 1 0 16,3 2 144-16,2 0-144 0,-1-1 0 0,0 3 144 16,-1 1-144-16,2 0 0 0,-5-1 160 0,3 2-160 0,0 0 128 15,-1 1-128-15,0-1 128 0,1 0-128 0,-2-3 128 16,0 2-128-16,0 1 0 0,0 1 128 0,0-2-128 0,-2 0 0 16,2-2 0-16,-3 2 0 0,3 3 128 0,-1 1-128 15,2 0 0-15,-3 0 0 0,2-2 0 0,0 3 0 16,0 0 0-16,2 1 0 0,-5-1 0 0,4 0 128 15,-2 0-128-15,2 0 0 0,0 0 0 0,0-2 128 16,-2 1-128-16,0 1 160 0,2-1-160 0,2 2 160 16,-1 0-160-16,0 1 0 0,0 0 0 0,-2 1 0 15,1 3 0-15,0-1 128 0,-4 2-128 0,4-1 0 16,-1-1 0-16,2 4 0 0,1 1 128 0,-2-1-128 16,1-1 0-16,1 1 0 0,1 1 0 0,3 1 0 15,-4-1 0-15,2-1 0 0,-1 1 0 0,1 2 0 16,0-1 0-16,1 0 0 0,1-1 0 0,-2 1 0 0,0 0 0 0,1 1 0 15,0 0 0-15,0 0 0 0,0 0 0 0,0 1 0 16,0 0 0-16,1 3 0 0,-1-2 0 16,1 3 0-16,-1-1 0 0,2 3 0 0,-1 0 0 15,1 1 0-15,-3-1 0 0,1-1 0 0,1 0 0 0,1 2 0 16,3 0 0-16,-2 2 0 0,-3 1 0 0,0-2 0 16,2 2 0-16,-1 2 0 0,2 0 0 0,-1 0 0 15,-2-2 0-15,0 2 0 0,1 1 0 0,0 1 0 16,0 1 0-16,0 0 0 0,1 1 0 0,-1 3 0 15,0 1 0-15,0 2 0 0,1 0 0 0,0 0 0 16,-3 0 0-16,3 2 0 0,-1 4 0 0,1-1 0 16,-1 1 0-16,0 2 0 0,-4 2 0 0,3 0 0 0,1 0 0 0,-1 0 0 15,1 0 0-15,0 0 0 16,3 0 0-16,-3 0 0 0,-3 0 0 0,2 1 0 0,-2 3 0 0,0 1 0 16,0 0 0-16,2 2 0 0,-1-2 0 0,-2 4 0 15,0 2 0-15,0-1 0 0,-1-1 0 0,-2-1 0 16,2-2 0-16,0 1 0 0,-4 0 0 0,3-1 0 15,-2-2 0-15,1 2 0 0,-1 0 0 0,-2 2 0 16,1 1 0-16,0-2 0 0,-1-3 0 0,2 0 0 16,-3 3 0-16,3-3 128 0,1-1-128 0,-2-2 0 15,-3 0 0-15,1-2 0 0,4 0 0 0,-1-1 0 16,1-1 0-16,0 2 0 0,-2 2 0 0,1-2 0 16,-1-1 0-16,0 1 0 0,0 2 0 0,-1-1 0 15,3-2 0-15,-2 1 0 0,-2-1 0 0,3-1 0 0,0 2 0 16,-1-2 0-16,0-2 128 0,0-1-128 0,1-1 0 0,1 1 0 15,-2-2 0-15,1-1 0 0,-1-1 0 16,0-2 0-16,-2-1 0 0,3 0 0 0,-2-1 0 16,0 0 0-16,3-2 0 0,-2-1 128 0,-7-5-128 15,6 6 0-15,0-2 0 0,-6-4 0 16,7 0-1792-16,-7 0-400 0</inkml:trace>
  <inkml:trace contextRef="#ctx0" brushRef="#br0" timeOffset="8611.867">1727 15699 911 0,'0'0'0'0,"0"0"0"16,0 0 0-16,0 0 0 0,0 0 0 0,0 0 0 0,0 0 2496 0,0 0 432 0,0 0 80 0,0 0 0 15,8-1-2368-15,0-1-496 0,-8 2-144 0,11 0 0 16,0 0 336-16,2 0-16 0,0 1 0 0,3 2 0 0,-1 1 32 0,5 0 0 15,1 2 0-15,2-1 0 16,-2 0-80-16,3-2-16 0,3-3 0 0,3 0 0 0,1 0 0 0,3 1 0 16,1 1 0-16,3-1 0 15,3 4-16-15,3-2-16 0,0-1 0 0,2 4 0 0,-1 0 48 0,1 0 16 16,-1-2 0-16,4-1 0 0,4 1-96 0,-2-2-32 16,-2 3 0-16,3 1 0 0,-1-4-32 15,0-2-128-15,1-2 192 0,-1-1-64 0,4-3 32 0,3 0 0 16,0-3 0-16,1 1 0 0,-1 3 80 0,0-3 16 15,0-3 0-15,1 2 0 0,0 2-112 0,3-2-16 16,2 0 0-16,-2 1 0 0,1 1-128 0,-1 0 0 16,-2-2 0-16,3 3 128 0,1 3-128 0,3 0 0 15,2-4 0-15,-4 3 0 0,-1 1 0 0,-2-1 0 16,0 2 0-16,3-1 0 0,2-3 0 0,-3 4 0 16,-3-3 0-16,0 2 0 0,-3 2 0 0,2 0 128 15,1 0-128-15,1 1 0 0,-1 2 0 0,-1 2 0 0,-3-2 0 0,-1 1 0 16,1-1 0-16,2 2 0 0,1-1-192 0,-2-2-6048 15,-3-1-1216-15</inkml:trace>
  <inkml:trace contextRef="#ctx0" brushRef="#br0" timeOffset="9844.998">3776 15181 2751 0,'0'0'256'0,"0"0"-256"16,-8-2 0-16,8 2 0 0,0 0 2336 0,-8 3 416 15,1 1 96-15,7-4 16 0,-8 3-2272 0,1 1-448 16,7-4-144-16,-7 8 0 0,0-5 0 0,7-3 0 16,-8 6 0-16,8-6 0 0,-7 6 0 0,7-6 0 15,-5 8 0-15,1 0 0 0,0-2 0 0,0 3 0 16,1-1 0-16,-1 2 0 0,2 0 0 0,0 2 208 0,0 3-48 0,1 3-16 15,-1 1 240-15,-1 1 32 0,2 4 16 0,2 3 0 16,3 3 32-16,0 4 16 0,-2-1 0 0,0 3 0 16,2 2-32-16,-1 3-16 0,-1 4 0 0,0 2 0 15,-2-1-176-15,3 0-16 0,-1 0-16 0,0-1 0 16,0-5-64-16,-2 0-16 0,-2-1 0 0,1-1 0 16,1-3-144-16,2-3 0 0,1-5 0 0,2-3-176 31,-3-1-976-31,-1-3-208 0</inkml:trace>
  <inkml:trace contextRef="#ctx0" brushRef="#br0" timeOffset="10902.26">1888 15292 7359 0,'-8'-3'656'0,"2"-1"-528"16,0-1-128-16,2 1 0 0,4 4 688 0,-5-3 96 15,5 3 32-15,0 0 0 0,0 0-448 0,0 0-96 16,0 0-16-16,0 0 0 0,0 0-256 0,0 0 160 16,0 0-160-16,0 0 128 0,0 0 208 0,11 4 48 15,-2 1 0-15,1 0 0 0,3-1-48 0,1 1 0 16,3-3 0-16,0 0 0 0,0 0-144 0,3 0-48 15,4 1 0-15,-4-2 0 0,-1-1-144 0,3 0 0 16,-1 0 144-16,0 3-144 0,-2 0 0 0,-1 0 128 0,-2-1-128 0,1 1-4352 16,-4 0-896-16</inkml:trace>
  <inkml:trace contextRef="#ctx0" brushRef="#br0" timeOffset="11242.991">2448 14971 11967 0,'0'0'1072'15,"0"0"-864"-15,0 0-208 0,0 0 0 0,0 0 2112 0,0 0 368 16,-3 13 80-16,-3-2 0 0,2 1-2128 0,0 3-432 15,2 0 0-15,-2 3-192 0,-3 0 192 0,3 2 0 16,-3 1 0-16,2 0 0 0,0 0 0 0,-3 2 0 16,2 1 0-16,-1 2 0 0,2-1 0 0,1-2 128 15,-3-1-128-15,4-2 0 0,0-3 0 0,2-2 0 16,0-3 0-16,1-1 128 0,0-2-128 0,4-1 0 16,-4-8 0-16,4 9 128 0,4-1 0 0,-3-2 0 15,2 1 0-15,2-1 0 0,0-2 64 0,1 1 32 16,2 0 0-16,4-1 0 0,1 0-224 0,5-3 0 15,0 0 0-15,4 0 0 0,2-1-224 0,3 0-144 16,2 0-16-16</inkml:trace>
  <inkml:trace contextRef="#ctx0" brushRef="#br0" timeOffset="11837.282">5167 15333 6447 0,'0'0'576'0,"-5"10"-576"0,-3 1 0 0,0 4 0 16,2 1 1600-16,-1 1 224 0,0 4 32 0,2 1 16 15,-3 1-656-15,3 2-128 0,-2-1-16 0,1 3-16 16,0 2-432-16,-1 2-96 0,2 1-16 0,2-2 0 16,-2 1-320-16,4-1-64 0,1 0 0 0,0-4-128 15,-2-2 0-15,2-2-304 0,0-2 48 0,0-2-5296 16,0-7-1040-16</inkml:trace>
  <inkml:trace contextRef="#ctx0" brushRef="#br0" timeOffset="12226.539">5456 14842 23839 0,'0'0'1056'0,"-6"-4"224"0,-4-1-1024 0,2 2-256 0,8 3 0 0,0 0 0 16,0 0 0-16,0 0-192 0,-9 6 48 0,4 2 0 15,1 5 144-15,-3 2 0 0,1 3 0 0,-2 2 0 16,-2 2 128-16,-1 2 16 0,1 2 0 0,1-1 0 15,-2-3-144-15,0 3 0 0,2-3 144 0,-1-1-144 16,5-4 0-16,-1-1 144 0,3-3-144 0,1-1 0 16,0-2 128-16,3-1-128 0,-1-9 0 0,5 6 0 15,-5-6 384-15,9 7-48 0,4-2 0 0,-1 0 0 16,2-3 112-16,1 1 0 0,1 0 16 0,4 1 0 16,0-1-256-16,2 1-48 0,0-2-16 0,0 0 0 15,0-1-144-15,-2 0 160 0,1-1-160 0,1-1 160 16,-2-1-416-16,-1-1-96 0,0-2-16 0</inkml:trace>
  <inkml:trace contextRef="#ctx0" brushRef="#br0" timeOffset="13877.41">9647 12674 10303 0,'0'0'448'0,"0"0"112"0,0 0-560 0,-2-7 0 15,-1-4 0-15,1 4 0 0,2 7 448 0,0 0-32 16,-5-7 0-16,2 3 0 0,3 4-240 0,0 0-48 15,0 0-128-15,0 0 192 0,-7-9-192 0,2 2 0 16,-1-2 0-16,0 0 0 0,-3 1 128 0,1 1-128 16,-2-1 176-16,1 1-176 0,-2 1 272 0,-3 0-48 15,0 3-16-15,1 0 0 0,0-2-64 0,-3 3-16 16,-1 3 0-16,0 0 0 0,-2-1 80 0,2 5 16 0,-4-1 0 16,2 3 0-16,2-2 0 0,-2 2 0 0,1-3 0 0,-1 6 0 15,2 2-32-15,1-2-16 0,-1-5 0 16,2 2 0-16,0 2 16 0,2 1 0 0,0 0 0 0,1-5 0 15,-4-4-192-15,3 5 160 0,1 1-160 0,-2 1 160 16,-2-2-160-16,2-2 0 0,2 3 0 0,1 1 128 16,-1 3-128-16,2-1 128 0,1-1-128 0,0 0 128 15,1 1-128-15,-2-1 0 0,1 2 0 0,1-5 0 16,-1-1 0-16,3-2 128 0,6-3-128 0,-8 4 0 16,0-1 0-16,8-3 128 0,0 0-128 0,-6 3 0 15,6-3 0-15,0 0 128 0,0 0-128 0,-8 2 0 16,3 0 0-16,5-2 0 0,0 0 128 0,0 0-128 15,-11-4 0-15,6 1 192 0,5 3-192 0,0 0 192 16,-6-6-32-16,6 6 0 0,-4-8 0 0,4 8 0 0,0 0 144 0,0 0 16 16,-3-5 16-16,3 5 0 0,0 0-32 0,0 0-16 15,0 0 0-15,0 0 0 0,0 0-288 0,0 0 0 16,0 0 128-16,0 0-128 0,0 0 0 0,0 0 0 16,0 0 0-16,0 0-144 0,-2 9 144 0,2-9 0 15,-3 7 0-15,1 1 0 0,2-8 0 0,-1 11 0 16,0 1 0-16,0-2 0 0,1-10 0 0,-1 10 0 15,0 1 0-15,1 2 0 0,0 1 0 0,1 1-128 16,-1-2 128-16,1 5 0 0,2 6 0 0,2 1 0 16,-3 0 0-16,1 0 0 0,1 1 0 0,0 0 0 15,0 0 0-15,2-4 0 0,2-7 0 0,-2-2 0 0,3 2 0 0,-1-2 0 16,2-2 0-16,-2-4 0 0,0 1 0 0,0-1 0 16,2 0 128-16,0 0-128 0,-3-1 128 0,4 0-128 15,4-1 128-15,-2-1-128 0,0 0 160 0,1 1-160 16,2 0 128-16,-1-3-128 0,1 1 0 0,-1 1 144 15,1 0-144-15,0 1 0 0,-1-1 0 0,1 2 0 16,-3-1 0-16,0 1 0 0,0-3 0 0,0 1 0 16,2-1 0-16,-2 0 0 0,-1-2 0 0,2-2 0 15,2-3 128-15,-1-1 0 0,2 0 0 0,2-1 0 16,0 1 16-16,1-4 0 0,-1-2 0 0,-3 1 0 16,0 2-144-16,0-1 0 0,3-2 144 0,-3-1-144 15,1 0 0-15,-1 1 128 0,0 2-128 0,-2-2 0 16,-1-2 128-16,-2 0-128 0,0 0 128 0,-1 0-128 15,-1 1 368-15,0-1 0 0,-1 0 0 0,0 4 0 0,-2 5-32 0,0-3 0 16,-1-1 0-16,1-1 0 0,1-1-160 0,-2 2-48 16,0 2 0-16,-1-2 0 0,1-1-128 0,-3 1 0 15,1 2 144-15,0 0-144 0,-3 6 160 0,3-7-32 16,0-4-128-16,-1-1 192 0,-2 2-192 0,0 0 0 16,0-2 0-16,-1 0 0 0,-1-2 0 15,0 2 192-15,-3 1-48 0,1-2-16 0,-3-2-128 0,-2 0 192 16,1 2-192-16,-6 2 192 0,-1 1-192 0,-2-1-224 15,-3-2 48-15,-2 1 16 16,-2 1-1488-16,2-1-288 0</inkml:trace>
  <inkml:trace contextRef="#ctx0" brushRef="#br0" timeOffset="14730.17">9705 10588 9215 0,'-10'-11'400'0,"4"6"96"0,2 2-496 15,4 3 0-15,-8-4 0 0,8 4 0 0,0 0 2048 0,0 0 320 16,0 0 64-16,-5 6 16 0,2 3-1952 0,0 2-496 16,0 2 0-16,1 5 0 0,-1-1 0 0,3 5 0 15,-1 1 0-15,0 6 0 0,-1 4 128 0,-2 4-128 16,0 4 0-16,0 4 0 0,0 4 0 0,-5-1 0 15,0-1 0-15,-1 0 0 0,-1-1 144 0,1 0-144 16,-1 1 128-16,2-2-128 0,2-1 0 0,0-6 0 16,2-7 0-16,1-3 0 0,2-1 0 0,-1-5 0 15,-1-5 0-15,2-1 0 0,2-3 192 0,2-2 64 16,3-4 16-16,-1 0 0 0,-4-7 304 0,0 0 64 16,9 4 16-16,2-1 0 0,2-2-112 0,4-2-32 0,0-2 0 15,3 0 0-15,1-1-320 0,0 0-64 0,4 0 0 0,-2 0-128 16,2 0 0-16,3 2 0 0,1 1 0 0,5 1 0 15,-1 2 0-15,2 3 0 0,0 1 0 0,3 3 0 16,-1-1 0-16,0 2 0 0,-5 2 0 0,0-2 0 16,-2 1 0-16,-4 0 0 0,1-1 0 0,-3-1-144 15,-4 1 144-15,-2-4 128 0,-2-2-128 0,-1 0 176 16,0-4-176-16,-3 0 0 0,-2-2-192 0,-1 2 192 16,1 2 0-16,-1-4 0 0,1-1 0 0,1 0 0 15,-11 3 0-15,9-2 0 0,1 1 0 0,-3-2 0 16,-7 3 0-16,8-7 0 0,0 1 128 0,-2-2-128 15,-1-1 176-15,0-2-48 0,2 0-128 0,-2-2 192 0,0-3 32 16,-1-1 0-16,1-1 0 0,-2-2 0 0,0-1 144 16,2-1 16-16,-2 0 16 0,1 0 0 15,0-2-48-15,-1-5-16 0,-2 1 0 0,1 0 0 0,4 1-48 0,0 0-16 16,-1 3 0-16,0 1 0 0,2 1-16 0,0 1 0 16,1 0 0-16,-1 5 0 0,2 4-128 0,-3-1-128 15,3-2 192-15,-4 2-192 0,0 1 128 0,1 3-128 16,-3 0 0-16,-1-1 0 0,0-1 0 0,-2 1 0 15,-1 0 0-15,0 3 0 0,0-1 0 0,-1 0 0 16,-4-3 0-16,1 3 0 0,-1 0 0 0,-1-1 0 16,-3 0 0-16,-5-2 0 0,0-3 128 0,-2 3-128 15,-3 2 0-15,-1-1 0 0,-4-3 0 0,-1 0 0 16,-5 2 0-16,-4 1 0 0,-2 0 128 0,0 0-128 16,-2-1 0-16,-4 2 0 0,-5 1 128 0,1 0-128 15,0 0 144-15,-3 2-144 0,-1-1 144 0,1 3-144 16,7 5 128-16,3-2-128 15,4-5-736-15,4 5-224 0,2 2-64 0,2-1 0 0</inkml:trace>
  <inkml:trace contextRef="#ctx0" brushRef="#br0" timeOffset="16347.913">19342 10877 20671 0,'3'-22'912'0,"2"11"192"0,0-1-880 0,1 0-224 0,-1 0 0 0,1 1 0 16,-1 1 0-16,2 2-208 0,-7 8 32 0,4-8 16 15,0 1 160-15,-4 7 176 0,4-6-48 0,-4 6 0 16,0 0 128-16,0 0 0 0,0 0 16 0,0 0 0 16,0 0-48-16,-9 7-16 0,-2 0 0 0,-3 3 0 15,-4 0-32-15,-3 6-16 0,-5 2 0 0,-6 3 0 16,-3-1 0-16,-9 2 0 0,-5 0 0 0,-5 2 0 15,-1 4-160-15,-4 0 0 0,0-1 144 0,-4-1-144 16,-3 1 400-16,-5 0 16 0,0 1 0 0,1-1 0 16,1 1-112-16,3-1-32 0,0-1 0 0,3 0 0 15,-1-2-96-15,5-1-32 0,8-1 0 0,2 0 0 0,6-2 128 16,5-3 32-16,3-2 0 0,4-2 0 0,3-1-96 0,4 0-16 16,-1 0 0-16,4-1 0 0,0-1-192 0,5 1 0 15,1-1 0-15,7 1 0 0,0 0 0 0,3 1 0 16,2 0 0-16,3 1 0 0,2 4 0 0,4 1 128 15,0 0-128-15,2 3 0 0,3 1 0 0,2 1 0 16,2 4 0-16,0 0 0 0,0 3 0 16,-1 2 0-16,-1 1 0 0,-2 2 0 0,0-2 0 0,-3 4 128 15,-2-1-128-15,-3 2 0 0,1 5 0 0,-4 3 0 16,-1 4 0-16,-2 1 0 0,0 2 0 0,-3-1 0 16,-2-2 128-16,-4 2-128 0,-1-1 0 0,-3 4 0 15,-3 5 0-15,1 1 0 0,-3-3 0 0,0-2 0 16,0-1 0-16,-3-2 0 0,2 0 128 0,-2-4-128 15,3-4 0-15,3-1 0 0,3 0 0 0,2-8 128 0,4-6-128 0,4-2 0 16,4-2 0-16,6-4 128 0,5-4-128 16,5-3 0-16,3-4 448 0,6-2 0 0,4-2 0 0,8-4 0 15,1 1 192-15,6-4 48 0,3-3 0 0,2 0 0 16,4 2-416-16,5-5-80 0,5 0 0 0,2-1-16 16,1 0-176-16,-2 3 0 0,-1 0 0 0,1-1 128 15,1 1-336-15,2 0-80 0,0-1-16 0,1 3 0 31,0 1-2512-31,1-3-496 0</inkml:trace>
  <inkml:trace contextRef="#ctx0" brushRef="#br0" timeOffset="17261.049">23772 11041 2751 0,'0'0'128'15,"0"0"16"-15,-8-3-144 0,-1 0 0 0,3 0 0 0,-3 0 0 16,2-2 2720-16,-1 2 512 0,8 3 96 0,-7-2 32 16,-2-1-1808-16,9 3-352 0,-3-7-80 0,3 7-16 0,0 0-64 0,0 0-16 15,10-7 0-15,2 2 0 0,4-1-128 0,4 3-16 16,1-1-16-16,3-4 0 0,1-3-336 0,3 0-64 15,-1 2-16-15,3 0 0 0,2 1-320 0,0-1-128 16,-1 1 0-16,-3 3 0 0,-4 3 0 0,0 4 0 16,-8 0 0-16,-1 2 0 0,0 2 0 0,-5 2 0 15,0 3 0-15,-4 3 0 0,-1-2 224 0,-2 3-48 16,-1 5-16-16,-4 4 0 0,-4 3 160 0,-4 2 48 16,-2 4 0-16,-1 7 0 0,-3 6-368 0,-1 5 144 15,3 4-144-15,-3 0 0 0,1 1 0 0,0 1 0 16,3 5 0-16,1-1 0 0,1-3 0 0,2 2 0 15,3 0 0-15,4-2 0 0,0-3 0 0,2-2 0 0,3-2 0 16,0 1 0-16,1 2 0 0,4 0 0 0,0-2 0 0,1 0 0 16,0-5 0-16,4 2 0 0,-1-3 0 0,0 1 0 15,-2-1 0-15,3 1 0 0,3-1 0 0,1 2 0 16,-2 1 0-16,1-3 0 0,2-1 0 0,-4-1 0 16,-2 0 128-16,1 0-128 0,-3 0 0 0,-1 1 0 15,-2 1 0-15,0-3 0 0,-1-3 0 0,-1-3 0 16,0 1 0-16,2-3 0 0,-3-6 128 0,1 0-128 15,-3 0 0-15,2-2 0 0,-1-2 0 0,0 0 0 16,0-2 208-16,-1-3-64 0,-1-2-16 0,2 0 0 16,-2-2 192-16,-1-1 48 0,0-3 0 0,0-2 0 15,-4-2 16-15,4-8 16 0,0 0 0 0,-4 9 0 16,-3-3 32-16,7-6 0 0,-6 4 0 0,-3-3 0 16,-4 1 208-16,-1-2 32 0,-1-1 16 0,-1-1 0 0,-4-1-176 15,-6 0-16-15,-5-2-16 0,3 4 0 0,5 2-224 0,-3 1-32 16,-3 1-16-16,1-1 0 0,-2 4-208 0,1 1 0 15,0-2 0-15,-1 1 0 16,-1-3-1408-16,1 4-320 0,1-2-64 0,-2 1 0 0</inkml:trace>
  <inkml:trace contextRef="#ctx0" brushRef="#br0" timeOffset="19919.552">8929 11501 5519 0,'-5'-9'496'0,"0"0"-496"16,5 9 0-16,-6-16 0 0,-2-1 1552 0,1 1 224 15,2 0 32-15,-2 3 16 0,-2 3-1024 0,1-1-208 16,-3-3-32-16,2 4-16 0,-3 2-368 0,0 3-176 16,-3-1 160-16,0 1-160 0,-2 0 0 0,-1 2 0 15,-4 1 0-15,-1 1 0 0,-3 0-336 0,1 3 32 16,-2 2 16-16,-2 4 0 15,-2 3-176-15,-3 1-48 0,-1 3 0 0,-4 4 0 0,2 2 256 0,-4 0 32 16,1 0 16-16,-2 2 0 0,-3 1 208 0,2 4 0 16,2 0 0-16,-1 3-144 0,-3 1 272 0,3 1 48 15,5 8 16-15,1 3 0 0,3 4 0 0,1-1 16 16,0-2 0-16,2 6 0 0,2 3-208 0,-1 1 0 16,3 1 128-16,2 1-128 0,8 0 0 0,2-1 0 15,2-3 0-15,2-1 0 0,3-3 0 0,3-1 0 0,0-2 0 0,9-2 0 16,5-2 0-16,3-5 0 0,2-1 0 15,4 1 0-15,3-4 0 0,2-5 0 0,4-3-128 0,-2-7 128 16,2-3 0-16,1-2 0 0,2 0-128 0,2-6 128 16,2-7 352-16,3-3 128 0,0 0 32 0,4-4 0 15,2-1 432-15,1-4 80 0,-1-4 32 0,1-4 0 16,-1-3-448-16,2-5-96 0,1-2 0 0,0-6-16 16,2-4-64-16,1-3-16 0,3 0 0 0,-2-2 0 15,-3-1-16-15,-5 0 0 0,-3 0 0 0,0 0 0 16,-5-4-16-16,-2-3-16 0,-4-3 0 0,-3 1 0 15,-7 2-48-15,-3-2-16 0,-3-2 0 0,-9-4 0 0,-8 1 144 16,-7 4 16-16,-3 3 16 0,-6 7 0 0,-5 5 96 0,-2 5 32 16,-3 7 0-16,-1 6 0 0,-1 6-448 15,0 2-160-15,-1 3 0 0,0 6-8320 16,0 3-1760-16</inkml:trace>
  <inkml:trace contextRef="#ctx0" brushRef="#br0" timeOffset="24731.022">8521 16125 2751 0,'-10'6'256'16,"-1"-1"-256"-16,0 2 0 0,2-2 0 0,2 1 1760 0,1-2 304 15,1 0 64-15,5-4 16 16,-4 9-1584-16,4-9-320 0,0 0-64 0,0 0-16 0,6 11 176 15,2-2 48-15,1-6 0 0,5 3 0 16,2-2 432-16,3-2 80 0,1-2 32 0,3 2 0 0,4 1-480 0,5 0-112 16,2 2-16-16,4-3 0 0,-1-2-192 0,2 0-128 15,2 0 160-15,6-1-160 0,1 0 160 0,5 3-160 16,4 3 160-16,1 0-160 0,2-2 160 0,0-1-160 16,3 0 160-16,1-2-160 0,1-2 240 0,4 2-48 15,3 5-16-15,2-2 0 0,-3-1 32 0,0-3 16 16,2-3 0-16,4 4 0 0,1 4-16 0,0 0 0 15,-2-3 0-15,1 1 0 0,-1 1-208 0,2-1 144 16,3 0-144-16,1 2 128 0,-3-1-128 0,4 0 160 16,2-3-160-16,1 0 160 0,-4-2-160 0,1 1 0 15,-1-5 144-15,3 2-144 0,0-2 176 0,-2 3-48 16,-1 1 0-16,1-4 0 0,2-3 32 0,0 2 0 0,0 3 0 0,-2-1 0 16,-4 0 48-16,2-1 16 0,-1 3 0 0,1 0 0 15,3-2-80-15,-5 1-16 0,-4-3 0 0,-1 3 0 16,5 0 0-16,-2-1 0 0,-3-3 0 0,0 1 0 15,-1 1-128-15,-2 4 192 0,0-1-192 0,1-3 192 16,0-1-192-16,-2 2 0 0,-1 1 0 0,-2 0 0 16,-2 2 0-16,1-1 0 0,-2-1 0 0,-1 2 0 15,-2 1 0-15,-3-1 0 0,-1-1 0 0,-4 0 128 16,-2 1-128-16,0 1 0 0,4 0 0 0,-2 0 0 16,-5-1 0-16,-1 1 160 0,-2 0-160 0,0-1 160 15,-2 0-16-15,1-1 0 0,1-1 0 0,-2 1 0 0,-1 3-16 16,-2 0-128-16,3-1 192 0,-1 1-64 0,-4 0 0 0,0-1 0 15,-2-1 0-15,-1 1 0 0,2 1-128 0,-2-2 192 16,1 1-192-16,2-1 192 0,-4 1-192 0,2 0 160 16,0 1-160-16,-3-1 160 0,-2-1-32 0,-1-1 0 15,-3-2 0-15,2 4 0 0,-3-1 16 0,2 1 0 16,-4 2 0-16,1-2 0 0,2-4 80 0,-3 2 16 16,1 2 0-16,0 1 0 0,1-2-32 0,-2 1 0 15,-1-3 0-15,1 4 0 0,-2 0-48 0,1 0-16 16,-4-1 0-16,0 1 0 0,-2 1-144 0,2 1 0 15,-4 0 144-15,0-1-144 0,-3-2 0 0,0 1 128 16,0 1-128-16,-2-1 0 0,0-1 128 0,0 0-128 16,-3 1 128-16,2 0-128 0,-9 0 240 0,8 0-32 15,-8 0 0-15,9-3 0 0,-9 3 64 0,6 0 16 16,-6 0 0-16,9 3 0 0,-9-3-112 0,7 0-32 0,-7 0 0 16,0 0 0-16,0 0-144 0,9 1 160 0,-9-1-160 15,0 0 160-15,7 1-160 0,-7-1 0 0,0 0 0 0,0 0 0 16,0 0 0-16,0 0-144 0,0 0 144 0,0 0-9648 15,0 0-1808-15</inkml:trace>
  <inkml:trace contextRef="#ctx0" brushRef="#br0" timeOffset="29624.965">18716 14846 2751 0,'0'0'256'0,"0"0"-256"16,0 0 0-16,7-6 0 0,-7 6 1616 0,6-4 288 15,1-2 48-15,-7 6 16 0,0 0-1024 0,0 0-208 16,9-2-32-16,-9 2-16 0,8 5-128 0,-8-5-32 16,7 6 0-16,0 3 0 0,-4 2 0 0,0 2 0 15,-2 4 0-15,1 1 0 0,1 4-144 0,0 3-16 16,-6-2-16-16,2 5 0 0,-1 4-80 0,0 1-16 15,-1 0 0-15,-1 7 0 0,-2 5-80 0,-1 3-32 16,-1 3 0-16,-1-1 0 0,0 2-144 0,1-2 0 0,0-2 0 16,2-2 0-16,3-2 0 0,-2 1 0 0,3 0 0 0,1-1 0 15,0-5 0-15,3-2 0 0,1-3 0 0,3-2 0 16,2-2 0-16,0-2 0 0,2-4 0 0,1 0 0 16,0-3 192-16,3 0 16 0,1-4 0 0,0 0 0 15,2 2 16-15,0-5 0 0,2-3 0 0,4-1 0 16,-2-3 48-16,7-2 16 0,1-3 0 0,3-1 0 15,0-1 96-15,6-2 0 0,1-5 16 0,5 0 0 16,-1-2-16-16,3 0-16 0,2 0 0 0,3 0 0 16,-1 0-48-16,4 0-16 0,3 2 0 0,2-1 0 15,3 1-176-15,-1-1-128 0,0 1 192 0,2 2-192 16,3-1 144-16,4 2-144 0,2 1 0 0,1-1 144 16,-1 1-16-16,0 0-128 0,4 1 192 0,2-2-64 15,2 0 0-15,-1 0-128 0,-1-1 192 0,2 1-64 0,5 2-128 16,-1-4 0-16,-4 1 0 0,0 0 0 0,-1 1 0 15,3 0 0-15,0 1 144 0,0-1-144 0,-3 0 176 0,1 1-48 16,2 1 0-16,-2-1 0 0,1 0 16 0,-2 2 0 16,-2-2 0-16,-1 2 0 0,-1-1-16 0,1 1 0 15,2-2 0-15,-1 2 0 0,-2 1-128 0,-1-1 0 16,-2 0 0-16,3 0 0 0,1 1 128 0,-1 1-128 16,-7 2 0-16,2-1 128 0,-5-2-128 0,0 0 0 15,-1 0 0-15,0 2 128 0,0 2-128 0,-6-1 0 16,-4 0 144-16,-3 0-144 0,0 1 0 0,1 1 144 15,-3-2-144-15,2 0 0 0,-1 2 128 0,1-1-128 16,-4 2 0-16,-5-2 0 0,-2 2 0 0,-3-3 0 0,-1 2 128 16,-1 0-128-16,-2-1 0 0,0-1 0 0,0 1 0 0,0 1 0 15,-4 1 0-15,0-1 0 0,-2 0 0 0,2-1 0 16,0-1 0-16,-3 2 0 0,-3-2 0 16,-1 3 0-16,-1-3 128 0,-1 0-128 0,-3-1 0 0,0 2 0 15,-1-2 144-15,1 0-144 0,-2 0 0 0,2 2 144 16,-1-1-16-16,2 0-128 0,-3 0 192 0,-2 0-64 15,2-1-128-15,1 1 160 0,1 0-160 0,-6 0 160 16,-11-3-160-16,11 5 0 0,2 3 144 0,-2-3-144 16,-11-5 128-16,10 4-128 0,1-1 128 0,-1 0-128 15,-10-3 192-15,11 4-48 0,-1-1 0 0,0 1 0 16,2 1-144-16,-2-2 160 0,-2 1-160 0,2 0 160 16,1-4-160-16,-2 1 160 0,-9-1-160 0,11 3 160 15,1 0-160-15,-1 0 0 0,-4-2 0 0,-7-1 128 0,10 3 0 0,-10-3-128 16,0 0 192-16,6 2-64 0,-6-2 112 0,0 0 16 15,0 0 0-15,0 0 0 0,7-2-32 0,-7 2 0 16,0 0 0-16,0 0 0 0,0 0-32 0,0 0 0 16,6-3 0-16,0-2 0 0,-1 0 0 0,-1-3 0 15,-1-2 0-15,3 0 0 0,2 0 112 0,0 0 16 16,-1-3 0-16,4 0 0 0,-1-5 32 0,1 0 16 16,1-4 0-16,-1-2 0 0,2-2-80 0,1-3-16 15,2-8 0-15,-1 1 0 0,-3 0-80 0,-1 2-32 16,-1 4 0-16,-1 0 0 0,-3 5-160 0,0 3 0 15,-5 8 0-15,-1 0 128 0,-1 2-288 0,1 1-64 16,-5 2-16-16,1 5-11280 16,4 4-2272-16</inkml:trace>
  <inkml:trace contextRef="#ctx0" brushRef="#br1" timeOffset="43407.59">11522 3982 7359 0,'-6'0'656'0,"6"0"-528"16,-5 3-128-16,-2 2 0 0,2-3 1904 0,5-2 336 16,-5 3 80-16,5-3 16 0,0 0-1872 0,0 0-464 15,0 0 0-15,0 0 0 0,0 0 448 0,0 0-16 16,0 0 0-16,10-9 0 0,2-2 400 0,3 0 64 16,-1 2 32-16,1-5 0 0,1-2-576 0,0-1-112 0,0 1-32 15,2 0 0-15,4-2-208 0,-2-1 176 0,1 0-176 0,0 2 160 16,-3 1-160-16,-2 2 0 0,3 0 0 0,-3 3 0 15,2 2 0-15,-3 5 160 0,-1 1-160 0,-1 3 160 16,-1 4-16-16,-3 4 0 0,-2 7 0 0,-1 6 0 16,-2 4 224-16,-4 4 32 0,-2 1 16 0,-2 6 0 15,-2 2-192-15,-6 4-32 0,-3 1-16 0,0 2 0 16,1 2-176-16,1-1 0 0,-1-1 144 0,0-6-144 16,0-7 128-16,4-7-128 0,1-4 160 0,2-3-160 15,-4-7 608-15,6-1 32 0,5-10 0 0,0 0 0 16,0 0 96-16,0 0 32 0,4-9 0 0,5-3 0 15,2-8-112-15,2-3-16 0,-4-3 0 0,7-2 0 0,-1-3-480 16,5 0-160-16,0-2 0 0,2 1 0 0,-2-1 0 0,3 1 0 16,0 2 0-16,2 0 0 0,-3 0 0 15,3 6 0-15,0 2 0 0,-1 3 0 0,0 2 0 0,-1 6-192 16,-1 4 192-16,1 7-192 0,-3 5 192 0,-2 6-144 16,-3 5 144-16,2 5-128 0,0 2 128 0,0 6 144 15,-4 3-16-15,0 5-128 0,-2 5 240 0,-2 4-64 16,0 5-16-16,-3-2 0 0,0-3-160 0,0-4 0 15,2-3 0-15,-4-6 0 0,2-6 0 0,1-2 0 16,1 0 0-16,1-6 0 16,2-3-1552-16,-2-4-192 0,2-2-48 0</inkml:trace>
  <inkml:trace contextRef="#ctx0" brushRef="#br1" timeOffset="43833.636">13729 3847 27647 0,'0'0'2448'0,"0"0"-1952"16,0 0-496-16,0 0 0 15,0 0-432-15,-4 12-176 0,2 5-32 0,-1 4-16 0,-1 2 528 0,0 3 128 16,-1-1 0-16,-4 6 0 0,2 3 0 0,-1 1 128 16,2 0-128-16,-3 2 176 0,2-1-176 0,3-1 0 15,1-3 144-15,1 1-7744 16,-1 0-1552-16</inkml:trace>
  <inkml:trace contextRef="#ctx0" brushRef="#br1" timeOffset="44001.278">13600 3579 32415 0,'0'0'1440'0,"-7"-4"288"0,-2-1-1376 0,9 5-352 0,-7-3 0 0,7 3 0 15,0 0 0-15,0 0 0 0,0 0-160 0,0 0 160 16,0 0-1408-16,0 0-192 0,0 11-16 0</inkml:trace>
  <inkml:trace contextRef="#ctx0" brushRef="#br1" timeOffset="44331.787">14372 3644 32255 0,'-27'-11'1424'0,"10"9"304"0,1 4-1392 0,-5 4-336 16,-1 3 0-16,-1 3 0 0,-3 1 304 0,1 5-16 16,1 1 0-16,-3 0 0 0,4 0-496 0,3-3-112 15,3 0 0-15,5 1-16 16,4 3-400-16,4-1-80 0,1-2-16 0,5 1 0 15,3 0 192-15,1 0 16 0,2-1 16 0,1 1 0 0,3 1 416 0,1 0 192 16,1 0-160-16,-3-1 160 0,0 1-192 0,-1-1 192 0,-4-3-208 16,1 1 80-16,-4 5 128 0,-1-3 0 0,-3-3 0 15,-2-3 0-15,-4 1 192 0,-2-1 64 0,-6-1 0 16,0-1 16-16,-6 1 208 0,1-4 32 0,-1 2 16 0,0-2 0 16,4-4-288-16,1-1-64 0,3-2-16 0,3-3-8864 15,1-3-1792-15</inkml:trace>
  <inkml:trace contextRef="#ctx0" brushRef="#br1" timeOffset="44718.03">15592 3614 32255 0,'-8'-8'2864'0,"-1"5"-2288"16,0 1-576-16,-2 5 0 0,-4 0 208 0,-2 4-64 16,-4 4-16-16,-7 4 0 0,-3 5-128 0,0 3-144 15,-2 2 144-15,-4 3-208 0,1 1 16 0,1 2 16 16,2 1 0-16,-2 1 0 0,-1-1 32 0,3-1 0 16,4 0 0-16,3-4 0 0,4-2-112 0,5-4 0 15,4-4-16-15,4-2 0 0,3-2 80 0,6-13 32 16,0 0 0-16,0 0 0 0,10 0 160 0,0-4 0 0,3-5 0 15,2-2 0-15,0-5 256 0,0-4 48 0,1-1 0 16,-2-1 0-16,1 0 16 0,0 1 0 16,-3-1 0-16,0 3 0 0,-1 3-64 0,-1 4 0 0,0 2 0 0,-1 3 0 15,-1-2 0-15,0 5-16 0,2 7 0 16,1 2 0-16,-1 0-240 0,1 3-128 0,1 2 128 0,-1 2-208 16,3 3 208-16,2 1 0 0,-1-2 0 0,3 0 0 15,3 1-352-15,1-2 32 0,4-1 0 0,4-1-9344 16,-2-2-1856-16</inkml:trace>
  <inkml:trace contextRef="#ctx0" brushRef="#br1" timeOffset="45330.676">16487 3443 16575 0,'0'0'1472'0,"0"0"-1168"15,0 0-304-15,0 0 0 0,0 0 656 0,1 10 80 16,-1-10 16-16,-1 10 0 16,-2-1-1680-16,-1-3-336 0,4-6-64 0,-7 7-16 15,0-2 720-15,2 1 144 0,-3-2 32 0,2 0 0 0,-3-4 656 0,2 3 144 16,7-3 32-16,-10 2 0 0,5-3 288 0,5 1 64 0,-7-4 16 0,7 4 0 15,0 0-112-15,0 0-32 16,0 0 0-16,-3-7 0 0,3 7-208 0,0-9-32 0,0 9-16 16,0 0 0-16,1-5 32 0,-1 5 16 0,0 0 0 0,0 0 0 15,0 0-160-15,0 0-48 0,0 0 0 0,0 12 0 16,0 2 64-16,-2 4 0 0,-3-1 0 0,-2 6 0 16,-1 4 176-16,-1 5 32 0,0 2 16 0,0 2 0 15,-1-1 112-15,1 0 32 0,1 4 0 0,2-5 0 16,-1-4-176-16,-1-4-16 0,-1-5-16 0,4 1 0 15,4-2-176-15,0-4-48 0,-1-5 0 0,2-1 0 16,0-10-32-16,0 0-16 0,0 0 0 0,0 0 0 16,0 0 240-16,8-5 64 0,1-3 0 0,-2-2 0 15,-2-2 176-15,-1-2 32 0,-1-2 16 0,1 1 0 16,2 0-256-16,-3-2-48 0,1-3-16 0,4 0 0 16,0 0-208-16,0 0-144 0,-3-1 192 0,1 5-192 0,0 1 0 0,1 4 0 15,0 3 0-15,0 1 0 0,0-2 0 0,-3 1 0 16,2 4 0-16,-6 4 0 0,0 0-192 0,0 0 48 15,0 0 16-15,0 0 0 0,8 5-32 0,-8-5 0 16,6 9 0-16,-6-9 0 16,4 9-224-16,1 0-64 0,-3-2 0 0,-2-7 0 15,0 0-208-15,0 0-48 0,0 0-16 0,0 0 0 16,0 0-336-16,0 0-64 0,0 0-16 0,0 0 0 16,0 0-112-16,0 0-32 0,-7 3 0 0,7-3 0 15,-6-4 64-15,0 0 0 0,-3-1 0 0,4 1-4464 16,-2 1-880-16</inkml:trace>
  <inkml:trace contextRef="#ctx0" brushRef="#br1" timeOffset="45915.022">16396 3675 11055 0,'0'0'976'0,"0"0"-784"15,0 0-192-15,0 0 0 0,-3-5 2144 0,3 5 384 16,0-7 80-16,2-1 16 0,3 1-1712 0,1-1-336 0,3 0-64 0,0-1 0 16,3 0 0-16,0-1 16 0,2 0 0 0,1-1 0 15,1-2 0-15,0 0 0 0,1 2 0 0,2 3 0 16,-1 0-288-16,1 2-64 0,0 3-16 0,-2 1 0 16,1 0-32-16,-1 3-128 0,2 2 192 0,-1 6-64 15,-1 4 64-15,0 7 0 0,-1 4 0 0,0 4 0 16,-2 1 256-16,-1 3 64 0,0 5 16 0,1 1 0 15,-2 6-64-15,-2-2-16 0,-7-1 0 0,0-4 0 16,-2-2-160-16,0-2-32 0,1-2-16 0,-2 0 0 16,-2-5-240-16,2-1 176 0,2-1-176 0,-4-5 160 15,-1-7-1760 1,3-1-336-16,2-2-80 0</inkml:trace>
  <inkml:trace contextRef="#ctx0" brushRef="#br1" timeOffset="46237.796">18402 3595 24879 0,'-5'-8'2208'0,"-1"4"-1760"0,6 4-448 0,-7 1 0 16,7-1 2304-16,-9 8 384 0,-1 1 80 0,0 6 16 16,-1 3-2336-16,1 4-448 0,-3 3-144 0,2 0 0 15,0-4 144-15,0 3 0 0,0 4 0 0,0-1 0 16,-2 2-272-16,1-3-32 0,1-3 0 0,1 0 0 31,0 1-2192-31,1-2-448 0,3-5-96 0</inkml:trace>
  <inkml:trace contextRef="#ctx0" brushRef="#br1" timeOffset="46684.579">18881 3511 34319 0,'-6'10'1520'0,"4"3"320"0,-4 7-1472 0,1 5-368 16,2 6 0-16,-4 3 0 0,1-1 0 0,-3 4 0 15,0 0 0-15,-4 0-192 0,1-2 192 0,-1-5 0 16,-2-1 0-16,1 0-128 0,0-2-128 0,2-5-32 15,-3-3 0-15,4-5 0 0,3-5 144 0,1-5 144 16,7-4-208-16,0 0 80 0,0 0 128 0,1-9 0 16,2-3 0-16,4-5 0 0,3-4 0 0,1-3 0 15,2-5 0-15,0 0 0 0,2 0 192 0,-3-2 128 16,2-1 32-16,0-1 0 0,2-1 0 0,-2-1 0 0,1 2 0 0,1 2 0 16,0 5-224-16,1 4-128 0,-2 4 160 0,1 5-160 15,-2 2 0-15,-1 3 0 0,-1 3 0 0,0 7-160 16,-3 7 0-16,0 4 0 0,-3 3 0 0,1 5 0 15,-3 3 32-15,1 6 0 0,-3 5 0 0,1 2 0 16,0-4 128-16,-3 3-128 0,0 3 128 0,-3 1-128 16,-2-1 0-16,2-2 0 0,0-2 0 0,1-2 0 15,0-2-240-15,-1-2-32 16,3-5-16-16,0-3 0 0,0-6-512 16,4-2-96-16,4-2-32 0,2-4-7712 0,2-6-1552 0</inkml:trace>
  <inkml:trace contextRef="#ctx0" brushRef="#br1" timeOffset="46945.905">19880 2903 28447 0,'0'0'1264'0,"-7"8"256"0,2 5-1216 0,-3 6-304 16,-1 6 0-16,-1 3 0 0,-2 4 0 0,-2 5 0 15,-3 1-208-15,1 6 80 0,-1 7 128 0,-1 4 0 16,-3 4 0-16,0 3-128 0,0 2 128 0,-1 2 0 16,-6 1 0-16,3 2 0 0,2 1 0 0,1-1 0 0,4-7 0 15,1-6 0 1,-3-5-1632-16,4-6-400 0,2-2-80 0,4-11 0 16,1-10-304-16,2-7-48 0</inkml:trace>
  <inkml:trace contextRef="#ctx0" brushRef="#br1" timeOffset="47164.981">19341 3681 38703 0,'0'0'1712'0,"5"-6"352"0,6 2-1648 0,6 2-416 0,4-1 0 0,5 3 0 0,6 3 0 16,1 0 0-16,1 0 0 0,5 0 0 16,5 1-496-16,0-2 32 0,-2 0 0 0,1-3 0 15,-2-6-752-15,0 4-160 0,-2 0-32 0,-3 1-8640 16,-6-1-1744-16</inkml:trace>
  <inkml:trace contextRef="#ctx0" brushRef="#br1" timeOffset="47507.975">20170 3661 18431 0,'0'0'1632'0,"0"0"-1312"0,0 0-320 16,9-3 0-16,2 0 2400 0,3 3 416 0,-2 3 64 0,5-1 32 15,3-6-2288-15,-2 4-464 0,2 4-160 0,4-4 0 16,2-4 192-16,0 2-192 0,2 1 192 0,-4-2-192 15,-2-2 0-15,-5-1 0 0,-2-2 0 0,-3 3 0 16,-2-1 0-16,-4 1 0 0,-6 5-128 0,0 0 128 16,0-10 224-16,-1 1 96 0,-4 1 0 0,-3 4 16 15,-4 1 256-15,-2 1 48 0,-3 4 16 0,-3 2 0 16,-4 0-480-16,0 2-176 0,-2 2 0 0,-1 3 144 16,2 1-144-16,0 3 0 0,3 4 0 0,1 1 0 15,3 0 0-15,3 1 0 0,1-1-128 0,6-1 128 16,2-2 0-16,5 0-144 0,3-2 144 0,5 2 0 15,3-4-448 1,4 0 0-16,3-1 16 0,5 0 0 0,4-4-2496 0,3-2-496 0,17-3-96 0,1-3-32 0</inkml:trace>
  <inkml:trace contextRef="#ctx0" brushRef="#br1" timeOffset="47916.63">21204 3465 32255 0,'-17'-16'1424'0,"6"8"304"0,-4 2-1392 0,2 4-336 15,-2 2 0-15,-5 3 0 0,-1 4 320 0,-4 1-16 16,-5 4 0-16,-2 4 0 0,-3 4-304 0,2 2 0 0,3 2 0 0,2 1-144 16,0-1 16-16,3 1 0 15,2 1 0-15,5 1 0 0,5 1-64 0,4-2 0 0,4-5 0 0,5-4 0 16,5-2-64-16,2-3-32 0,3-6 0 0,4-2 0 15,1-4 96-15,2-5 32 0,4-5 0 0,0-1 0 16,0-2 288-16,1-2 48 0,0-3 16 0,0-2 0 16,-2-4 128-16,1 2 16 0,0 1 16 0,-1 0 0 15,-2 3 0-15,-3 2 0 0,0 3 0 0,-2 3 0 16,-2 1-224-16,-2 6-128 0,0 3 128 0,-1 3-128 16,-8-3 0-16,7 10-256 0,-3 6 32 0,0 7 16 15,0 9 208-15,-4 8 0 0,-4 6 0 0,-1 6 0 16,-3 2 0-16,-2 4 0 0,-3 2 0 0,-3 1 0 15,-5 3 128-15,-4 1-128 0,-2 2 0 0,-5-3 0 16,-3-4 0-16,-3 0 128 0,-1-3-128 0,-2-3 0 0,-4-5 160 16,2-6-160-16,2-5 128 0,2-5-128 0,-1-6-192 0,3-6-128 15,3-5-32-15,3-11-14272 16</inkml:trace>
  <inkml:trace contextRef="#ctx0" brushRef="#br1" timeOffset="48418.676">21498 3805 30399 0,'1'-8'2704'0,"3"1"-2160"0,1 1-544 0,4 1 0 16,1 1 2080-16,2 1 304 0,1-3 64 0,2 1 16 15,3-5-2144-15,3-3-320 0,2-4-256 0,3-4 32 16,3-3-96-16,3 0 0 0,1-1-16 0,1-1 0 15,-2 2 208-15,0 0 128 0,-3-1-160 0,-2-1 160 0,-4 2 0 0,-3-1 0 16,-4-3 0-16,-2 3 0 0,-1-1 0 0,-4 3 0 16,-4 0 0-16,-2 3 0 0,-2 3 0 0,-3 5 0 15,-2 7 0-15,-5 1-144 0,0 3-48 0,-4 3 0 16,-5 5 0-16,-5 7 0 0,-4 8 48 0,-4 6 0 16,-3 4 0-16,-3 2 0 0,0 1 144 0,1 0-128 15,1 0 128-15,3 1-128 0,1-4 128 0,4 3 0 16,5-1 0-16,3-3 0 0,3-3 0 0,6-4 0 15,0 0 0-15,6-2 0 0,4-4 0 0,3 1-160 16,3-4 160-16,4-3 0 0,2-1-128 0,3-4 128 16,6-4 0-16,4 0 0 15,1-1-752-15,5-3-32 0,5-3-16 0,0 1 0 16,5-6-2096-16,0-1-432 0,3-2-64 0,-3 0-32 0</inkml:trace>
  <inkml:trace contextRef="#ctx0" brushRef="#br1" timeOffset="48796.494">22674 3373 23951 0,'-7'17'2128'0,"0"5"-1696"0,-2 4-432 0,-2 3 0 16,-1 4 240-16,-2 1-48 0,-1 2 0 0,-1 3 0 15,-2 6-48-15,0 3-16 0,0 1 0 0,-1-3 0 16,-3-1 192-16,-1-1 48 0,-1-1 0 0,1-2 0 16,-2-5-16-16,6-5 0 0,1-6 0 0,4-6 0 0,5-7 160 15,2-5 16-15,7-7 16 0,0 0 0 0,0 0 800 0,0 0 176 16,8-9 16-16,3-8 16 0,3-6-608 0,4-3-128 16,2-2-32-16,1-3 0 0,-3-4-496 0,3-2-96 15,2-4-32-15,-1-2 0 0,2-2 288 0,0-2 64 16,2-1 16-16,4 3 0 0,3 5-272 0,3 5-48 15,2 3-16-15,3 2 0 0,1 6-192 0,-1 5 0 16,-2 4-144-16,0 6 144 0,-3 5-192 0,1 5 192 16,-4 4-208-16,3 5 80 0,-1 3 128 0,-3 4-208 15,-4 3 80-15,3 4 128 16,1 2-2544-16,-2 3-384 0</inkml:trace>
  <inkml:trace contextRef="#ctx0" brushRef="#br1" timeOffset="49145.846">18523 3082 43311 0,'3'-6'3840'0,"1"0"-3072"16,-4 6-608-16,11 0-160 16,4 5-608-16,0 0-160 0,-3 1-16 0,3 1-11568 15,4 0-2320-15</inkml:trace>
  <inkml:trace contextRef="#ctx0" brushRef="#br1" timeOffset="50349.574">15615 3677 22111 0,'0'0'976'0,"0"0"208"0,0-10-944 0,2 3-240 16,-2 7 0-16,0 0 0 0,5-7 0 15,-5 7 0-15,0 0 0 0,0 0 0 0,7-3 0 0,-7 3 0 16,6-5 0-16,-6 5 0 0,0 0 0 0,0 0 0 15,0 0 0-15,0 0 0 0,0 0 0 0,0 0 0 16,0 0 128-16,0 0-128 0,-9-5 352 0,-1 3-32 16,-1 1 0-16,0 1 0 0,-3 0 192 0,0 0 16 15,-2 0 16-15,0 3 0 0,0 1-128 0,1 3-32 16,-1 2 0-16,0-4 0 0,-1 1 32 0,0 1 0 16,0 3 0-16,2 1 0 0,0 0-224 0,-2 1-64 15,-1 4 0-15,2-1 0 0,1 2-128 0,0-2 0 16,0 1 0-16,3 0 0 0,2-1 0 0,1 3 0 0,1-3 0 0,0 1 0 15,1-3 0-15,3 0 0 0,1 3 0 0,2-5 0 16,0 0 0-16,1-1 0 0,1-2 144 0,1 2-144 16,3 0 144-16,-2-1-144 0,-3-9 192 0,9 10-192 15,1-2 304-15,1-2-48 0,2 1-16 0,-3-3 0 16,1-2 96-16,1 2 32 0,2-1 0 0,1-1 0 16,-3-3-64-16,1-1-16 0,-1-1 0 0,1-2 0 15,2 0-32-15,-1-3-16 0,-1-1 0 0,-1 0 0 16,2 2 16-16,0-3 0 0,-1-1 0 0,-1-2 0 15,0-2 0-15,-3 2 0 0,1 0 0 0,-1 0 0 16,-3-2-64-16,1 2-16 0,0-1 0 0,-1 2 0 16,-1 1-16-16,1-1 0 0,-2-3 0 0,2 3 0 15,-2 5-160-15,2 1 0 0,-6 6 0 0,5-8 0 16,0-2 0-16,-5 10 0 0,0 0 0 0,0 0 0 0,0 0 0 0,0 0-176 16,0 0 176-16,8 7-128 0,-1 0 128 0,-3 0-160 15,-4-7 160-15,4 16-160 0,-2 1 160 0,2 1 0 16,-3 1 160-16,3-3-160 0,0-2 128 0,3 1-128 15,-2-2 0-15,5 0 0 0,-2 0 0 0,3-1 0 16,2-2 0-16,-1-1 0 0,0-2 144 0,4-3-144 16,0-4 128-16,2 3-128 0,0 0 272 0,2-2-16 15,3-2-16-15,0-5 0 0,-1-2 16 0,3 0 0 16,3 0 0-16,-1 0 0 0,-1-2-128 0,-2 0-128 16,-1-1 176-16,-1 2-176 0,-4 0 0 0,-3 0 0 15,-1-2 0-15,-6 5 0 16,-8 6-1808-16,0 0-432 0,0 0-64 0,0 0-32 0</inkml:trace>
  <inkml:trace contextRef="#ctx0" brushRef="#br1" timeOffset="53164.842">22427 15155 2751 0,'0'0'256'0,"0"0"-256"15,0 0 0-15,0 0 0 0,0 0 2048 0,0 0 384 0,0 0 64 0,0 0 0 16,-7 2-1360-16,7-2-288 0,-8 6-48 16,1-1-16-16,7-5 64 0,-8 4 16 0,-1 0 0 0,9-4 0 15,0 0 64-15,-8 4 16 0,0-1 0 0,8-3 0 16,0 0-176-16,0 0-16 0,0 0-16 0,0 0 0 15,0 0-96-15,0 0 0 0,0 0-16 0,3 10 0 16,-3-10 64-16,8 8 16 0,2-2 0 0,2-2 0 16,2 1-304-16,1-2-48 0,2-1-16 0,0 0 0 15,2 0-80-15,4 0-32 0,0-2 0 0,3 2 0 16,2-1-48-16,1 1-16 0,5-2 0 0,-1 0 0 16,3 0 96-16,4 0 0 0,-1-2 16 0,2 2 0 15,2 0 112-15,-3 0 0 0,1 0 16 0,4 2 0 0,5-1-96 0,-1-1-32 16,1-1 0-16,0 1 0 0,2-3-80 0,-2 1 0 15,-4 1-16-15,-1 0 0 0,-1 1-176 16,1 0 128-16,0 0-128 0,1 0 128 0,0 0-128 0,1 0 0 16,-2 0 0-16,-3 0 0 0,-4 1 128 0,-1 0-128 15,1-1 128-15,-1 2-128 0,2-1 192 0,-2 1-32 16,4-1-16-16,-2 0 0 0,2-1-16 0,1 0 0 16,-5-1 0-16,0 1 0 0,-2-1-128 0,-3 1 128 15,-3 0-128-15,0 0 128 0,0 0-128 0,-2 0 0 16,0-2 0-16,-3 2 0 0,0 0 0 0,-3 0 0 15,-4 0 128-15,2-1-128 0,0-1 0 0,0 2 0 16,-3-1 0-16,-1 1 0 0,-1 1 0 0,0-1 128 16,0-1-128-16,1 0 0 0,-4 1 0 0,1 1 0 0,-2 0 0 15,2 1 0-15,-2-1 0 0,1 1 0 0,0-2 0 0,-2 1 0 16,1 1 0-16,1 0 0 0,-3 1 0 0,0 0 0 16,-8-3 0-16,9 0 0 0,-9 0 128 0,9-1-128 15,-1 1 0-15,-8 0 0 0,7-4 0 0,-7 4 0 16,10 2 0-16,-10-2 0 0,0 0 0 0,0 0 0 15,0 0 128-15,8-2-128 0,-8 2 0 0,0 0 128 16,0 0-128-16,0 0 0 0,10-3 0 0,-10 3 0 16,0 0 0-16,0 0 0 0,5-5 128 0,-5 5-128 15,11 0 0-15,-11 0 0 0,0 0 0 0,0 0 0 16,0 0 0-16,0 0 0 0,0 0 0 0,0 0 0 16,0 0 0-16,6 2 0 0,-6-2 0 0,0 0 0 15,10-2 0-15,-10 2 0 0,6-6 0 0,-6 6 0 16,10 2 0-16,-10-2 0 0,0 0 0 0,0 0 0 0,0 0 0 0,0 0 0 15,0 0 0-15,0 0 0 0,0 0 0 0,0 0 0 16,0 0 0-16,0 0 128 0,0 0-128 0,0 0 0 16,0 0 0-16,0 0 128 0,0 0-128 0,0 0 0 15,0 0 0-15,-9-3 0 0,0 2 0 16,-3 1 0-16,-2 1 0 0,-2-1 0 0,1 0 0 0,-2-1 0 16,0 0 0-16,-4 1 0 0,-1 1 0 0,-6-1 0 15,-5-1 0-15,-2 1 0 0,-1 2 0 0,-4 0 0 16,0-1-144-16,-2-1 144 0,0 0 0 0,1 0 0 15,3 1 0-15,-4 1 0 0,-1-4 0 0,-1 0 0 16,-1 0 0-16,1 0 0 0,-4 3 0 0,0-2 0 16,2-4 0-16,0 5 0 0,2 0 0 0,-2 2 0 0,-4-4 0 0,2 2 0 15,-1 2 0-15,1-2 0 16,2 0 0-16,1 0 0 0,2-2 0 0,2 2 0 0,4-4 0 0,0 1 0 16,2 2 0-16,-3 0 0 0,-1-3 0 0,0 3 0 15,0 1 0-15,3 0 0 0,3-1 0 0,1 1 0 16,0-3 0-16,3 3 0 0,3 1 0 0,2-1 0 15,1-1 0-15,1 0 0 0,2-2 0 0,0 2 0 16,0 1 0-16,-1 0 0 0,3-2 0 0,-1 2 0 16,2 2 0-16,1 1 0 0,-2-2 0 0,2 1 0 15,0 0 0-15,1 0 0 0,0 0 0 0,1 2 0 16,6-3 0-16,-4-1 0 0,1 1 0 0,0 1 0 16,0 1 0-16,0-3 0 0,1 0 0 0,1 0 0 15,2 3 0-15,7-3 0 0,-9 2 0 0,9-2 0 16,-7 2 0-16,7-2 0 0,0 0 0 0,0 0 0 0,-9 0 0 15,9 0 0-15,0 0 0 0,0 0 0 0,0 0 0 0,0 0 0 16,0 0 0-16,0 0 0 0,0 0 0 0,0 0-128 16,0 0 128-16,0 0 0 0,14 0 0 0,2 1-128 15,0 0 128-15,1-2 0 0,0-2 0 0,3-2 0 16,4 0 0-16,5 1 0 0,2 0 0 0,1 2-128 16,1-1 128-16,3-1 0 0,2 2 0 0,1 0 0 15,3 1 0-15,3-1 0 0,2 1 0 0,5-3 0 16,3 4 0-16,1-2 0 0,-2-2 0 0,2 2 0 15,2-1 0-15,4 3 0 0,2 0 0 0,2-1 0 16,-2 1 0-16,-1-2 0 0,-2 4 0 0,-2 0 0 16,-1-2 0-16,0 0 0 0,-3 0 0 0,-5 0 0 15,0 0 0-15,-3 0 0 0,-2-1 0 0,-2 1 0 0,-2 0 0 16,0 1 144-16,1 1-144 0,0-1 160 0,-5 0-160 0,1 1 160 16,-3 0-160-16,-3 0 0 0,-6 2 0 0,-1-2 0 15,-5-1 0-15,0 1 0 0,-8 1 128 0,0 1-128 16,-2-4 0-16,-10 0 0 0,9 0 0 0,-9 0 128 15,0 0-128-15,0 0 0 0,0 0 0 0,0 0 0 16,0 0-256-16,0 0-96 0,0 0-16 0,0 0 0 31,-9 6-2400-31,-2 1-496 0</inkml:trace>
  <inkml:trace contextRef="#ctx0" brushRef="#br1" timeOffset="55320.473">23393 15517 2751 0,'0'0'256'0,"4"-8"-256"16,-2 0 0-16,-2 8 0 0,5-8 896 0,1-1 144 16,-1 0 32-16,2 3 0 0,-7 6-1072 0,6-5-304 15,-6 5-16-15</inkml:trace>
  <inkml:trace contextRef="#ctx0" brushRef="#br1" timeOffset="55586.072">23463 15423 911 0,'0'0'0'0,"0"0"0"16,0 0 0-16,2-9 0 0,-1 2 0 0,1-1 0 0,-1-1 3040 0,-1 9 528 16,0 0 96-16,1-10 32 0,-1 2-1616 0,0-2-320 0,0 2-64 0,0 8-16 15,0 0-208-15,0 0-32 0,1-9-16 0,-1 9 0 16,0 0-656-16,0 0-128 0,0 0-16 0,0 0-16 16,0 0-416-16,5 9-192 0,-2 0 160 0,-1 4-160 15,2 0 208-15,-3 6-48 0,2 4-16 0,-1 1 0 16,0 0 48-16,-1 2 0 0,4 0 0 0,-3 4 0 15,0 2 0-15,-1 1 16 0,-1 0 0 0,1 0 0 16,1 0-48-16,-2-1-16 0,0-2 0 0,1-1 0 16,1-6-144-16,-2-1 128 0,-1-3-128 0,1-2 128 15,0-3-128-15,2-2 0 0,2-1 144 0,-1-1-144 0,-1-2 160 0,-2-8-32 16,5 7-128-16,-5-7 192 16,7 7-1120-16,-7-7-224 0,8 3-64 0,-8-3-7280 15,9-2-1456-15</inkml:trace>
  <inkml:trace contextRef="#ctx0" brushRef="#br1" timeOffset="55853.762">23796 15513 14735 0,'1'-19'1312'0,"1"10"-1056"15,1-1-256-15,2 1 0 0,0 0 1888 0,2 1 320 16,1 0 64-16,-3 2 16 0,-5 6-1456 0,8-4-272 0,-8 4-64 0,0 0-16 15,0 0-48-15,0 0-16 0,8 0 0 16,-8 0 0-16,5 9-32 0,-1 3 0 0,-4 3 0 0,0 4 0 16,0 2 128-16,-2 3 0 0,-1 0 16 0,1 6 0 15,0-1-16-15,-1 1-16 0,0 2 0 0,1 0 0 16,-3 1-112-16,2 1 0 0,0 1-16 0,1 0 0 16,-3-6-224-16,3 0-144 0,1-3 192 0,0-3-192 15,0-3 144-15,2-1-144 0,2-4 0 0,3-2 144 31,-3 0-992-31,2-2-208 0,2-2-32 0</inkml:trace>
  <inkml:trace contextRef="#ctx0" brushRef="#br1" timeOffset="58473.229">24077 16652 18719 0,'0'0'832'0,"-1"-9"160"0,1-4-800 0,3-1-192 0,-1-1 0 0,-1 2 0 16,-2 5 976-16,0-1 160 0,-2-4 16 0,1 2 16 16,0 4-80-16,-3-3-32 0,-3 0 0 0,-2 0 0 15,-1 1-112-15,-1 0-32 0,0 1 0 0,-4 2 0 16,-1-2-368-16,0 2-80 0,0 0-16 0,-3 3 0 15,0 1-16-15,0 2-16 0,-2 0 0 0,0 0 0 16,-1 0-64-16,-1 4-16 0,-2 5 0 0,-1-2 0 16,1-2-48-16,-1 1-16 0,-1 2 0 0,5 2 0 15,2 2 0-15,2 4 0 0,0 3 0 0,2 3 0 16,0 1-128-16,2 3-16 0,-1 0-128 0,3 4 192 16,1 1-192-16,4 1 0 0,2-1 0 0,3-2 0 15,0 1 0-15,3-2 0 0,3-6 0 0,0 2 0 0,3-2 0 16,2-1 0-16,4-2 0 0,4-1 0 0,0 0 224 0,3-2 0 15,4-2 0-15,-1 1 0 0,3-3 0 0,2-6 0 16,2-2 0-16,3-2 0 0,2 1-96 0,-2-6-128 16,-1-5 176-16,1 2-176 0,0-3 192 0,0-2-64 15,1-3 0-15,2-2-128 0,0-1 224 0,1 1-64 16,1 2-16-16,-2-4 0 0,-2-2-144 0,-2 2 192 16,-5-3-192-16,-2 3 192 0,-3 0-192 0,-1 0 128 15,0 0-128-15,-5 1 128 0,-2-2-128 0,-3 0 128 16,0 3-128-16,-3-1 128 0,-2 1 16 0,-1-1 0 15,-1-1 0-15,-2-1 0 0,-3 1 112 0,-1 2 0 16,-3 0 16-16,-2 0 0 0,1-1 0 0,-2 3 0 16,-1 2 0-16,0-1 0 0,-3 0-16 0,0 1-16 0,-2-1 0 0,-1 4 0 15,-2 1-112-15,1-1-128 0,-4-1 176 0,0 1-176 16,0 2 0-16,0 0 0 0,1 0 0 0,2 2 0 16,-4 1 0-16,0 0 0 0,-2 2 0 0,0 0 0 15,0-1 0-15,1 5 0 0,1 2 0 0,-1 1 0 16,0 1-128-16,0-1 128 0,-2 1 0 0,1 2-144 15,-1 0 144-15,-1 0 0 0,-1 2 0 0,1 1-128 16,2 1 128-16,-1 3 0 0,0-2 0 0,2 2 0 16,-3 0 0-16,4 2 0 0,-2 3 0 0,4 3-192 15,1-1 192-15,0 2 0 0,4-3 0 0,0-1-128 16,3-1 128-16,0 2 0 0,2 1-144 0,3-3 144 16,-1-1 0-16,2 0-176 0,4 0 176 0,0 2-128 15,0 1 128-15,5 0-160 0,0 0 160 0,3 1-160 0,2-1 160 0,2 1-208 16,1 2 80-16,3 2 128 0,1 3-320 0,3-4 64 15,1-3 16-15,3 0 0 0,1 1-64 0,1-4-16 16,-1-4 0-16,4 0 0 0,5 0 128 0,-1-3 32 16,-2-2 0-16,-1-2 0 0,1-1 160 0,1-1 0 15,-4-1 0-15,0-3-128 0,1-5 128 0,1-1 0 16,1 2 0-16,2-6 128 0,1-2-128 0,2-1 144 16,-3 0-144-16,3 1 160 0,2 0-160 0,1 0 0 15,-1 1 0-15,-2-5 128 0,-2-1-128 0,-3-2 0 16,0 1 0-16,0-1 0 0,-1-1 128 0,-3 1-128 15,-1 2 128-15,-4-4-128 0,-2-1 160 0,-4-2-160 16,-4-1 192-16,0 0-192 0,0-1 304 0,-2-1-48 0,-7-3-16 16,-1 1 0-16,-5-2 64 0,-1-1 16 15,-5 0 0-15,-3 3 0 0,-3 4 80 0,-3-3 32 16,0-4 0-16,-3 7 0 0,0 4-80 0,0 4-16 0,1-2 0 16,-1 4 0-16,0 0-336 0,0 2 0 0,-1 3 0 0,1 0 0 31,1 5-1184-31,3 0-304 0,0 1-64 0,6-2-10976 0,0 3-2192 0</inkml:trace>
  <inkml:trace contextRef="#ctx0" brushRef="#br1" timeOffset="59599.319">20585 16057 11967 0,'0'0'1072'0,"0"0"-864"0,-8 2-208 0,8-2 0 16,0 0 1024-16,0 0 176 0,0 0 16 0,2-10 16 16,4 0-624-16,3 0-128 0,3-2-32 0,1-1 0 15,4 0 304-15,1 0 48 0,4-5 16 0,2-1 0 16,0 0 96-16,4-3 32 0,4-2 0 0,3-1 0 15,3-5 96-15,2 0 32 0,5-4 0 0,3 1 0 16,3-5-80-16,0-1-16 0,3-1 0 0,4 0 0 16,4-3-208-16,7 1-32 0,7-2-16 0,-2-3 0 0,-2-2-192 0,5 2-32 15,7 0-16-15,0 3 0 0,-1 3-160 0,1 0-16 16,-6 0-16-16,5 2 0 0,5-1-144 0,-2-2-16 16,-3-1-128-16,-3 0 192 0,1 3-192 0,-1-3 144 15,-2 0-144-15,-3 2 128 0,-5 2-128 0,-2-2 0 16,-2 1 0-16,-2 0 128 0,-4-1-128 0,0 3 192 15,-2 3-192-15,-2 1 192 0,-8 1-192 0,-7 0 192 16,2 7-192-16,-2 0 192 0,-1 2-192 0,-3 2 0 16,-2 1 144-16,0 4-144 0,2 1 0 0,-4 1 0 15,0 0 0-15,-4 1 128 0,0 2-128 0,-2 2 0 16,0 2 0-16,-2-1 0 0,-1-1 0 0,-2 1 0 0,-4 0 0 0,0 3 0 16,-1 1 0-16,-1 1-160 15,-4-3 160-15,-1 3-160 16,-5 3-304-16,-6 1-64 0,0 0-16 0,0 0 0 15,0 0-1664-15,0 0-336 0,0 0-64 0</inkml:trace>
  <inkml:trace contextRef="#ctx0" brushRef="#br1" timeOffset="59990.844">23427 14004 22799 0,'0'0'1008'0,"0"0"208"15,3-9-960-15,0 2-256 0,2-1 0 0,3 1 0 0,3 2-176 0,2-2-80 16,3-1 0-16,3-2-16 0,5 0 448 0,0-2 80 16,1-3 32-16,7 2 0 0,4 1 32 15,4 0 0-15,-3-1 0 0,1 1 0 0,-1 0 304 0,0 1 64 16,1 3 16-16,0-1 0 0,1-1 112 0,-1 1 16 15,2 2 16-15,-2-1 0 0,1 5-176 0,-3-1-32 16,3 1-16-16,-5 1 0 0,-1 0-144 0,-3 2-32 16,-2 2 0-16,-4 2 0 0,-1-2-192 0,-3 4-32 15,-3 2-16-15,-3-1 0 0,-2 1-48 0,-3 3-16 16,-2 1 0-16,-3 6 0 0,-2 2 304 0,-2 5 48 16,-3-1 16-16,-2 6 0 0,-1-2-144 0,-2 5-32 0,-2 3 0 0,1-3 0 15,-2-3-208-15,3 0-128 0,-1 0 128 0,-1-3-128 16,-2 0 0-16,3-2 0 0,0 0 0 0,2 1 128 31,-7 1-1312-31,3-1-256 0,1 2-48 0</inkml:trace>
  <inkml:trace contextRef="#ctx0" brushRef="#br1" timeOffset="61172.797">20786 16951 27583 0,'0'0'1216'0,"0"0"256"16,10-4-1168-16,-1-2-304 0,0-3 0 0,2 6 0 0,-2-1 256 0,-2-3-16 16,-2-3 0-16,-1 1 0 15,2 1 144-15,-3-2 48 0,-3-1 0 0,1 1 0 0,0 1 80 0,0-1 0 16,-1 0 16-16,-2 0 0 0,-2-1 96 16,-1-1 16-16,1 0 0 0,-3-1 0 0,-5-1 64 0,1-1 0 15,-2-1 16-15,-1-1 0 0,-4 1-400 0,-1-2-64 16,-1-3-32-16,2 5 0 0,-4-3-48 0,-1 4-16 15,-4-1 0-15,0 2 0 0,-4 2-32 0,1 0-128 16,1 2 192-16,-2 0-64 0,-1 0 0 0,-1 0-128 16,-2 3 192-16,1 1-64 0,-3 3-128 0,2-1 0 15,-1 0 0-15,-2 0 128 0,-1 3-128 0,-3 1 0 16,-3-2 0-16,1 5 0 0,0 1 0 0,2 0 0 16,0 1 0-16,4-1 0 0,0 4 0 0,2 0 0 15,0 0 0-15,-3 1 0 0,0 1-144 0,-2 3 144 16,-1 3 0-16,5-1 0 0,0-1 0 0,2 3-128 15,-1 2 128-15,2 0 0 0,2 0 0 0,0 1 0 0,0 0 176 0,0 2-176 16,0-1 0-16,-1 0 0 0,-2-2-192 0,1 3 48 16,-2 3 144-16,5 1 0 0,6-3 0 0,-1 3-128 15,1 1 128-15,3 4 0 0,3-1 0 0,-1 8 0 16,3-1 0-16,3 1-160 0,4-4 160 0,0 0 0 16,3 1-176-16,2-1 176 0,2 2-160 0,2 2 160 15,2-1-144-15,2 4 144 0,-1-1-128 0,2 0 128 16,2 0-144-16,1-3 144 0,0 0-160 0,3-7 160 15,-1-2-144-15,2-3 144 0,1-2-128 0,5-1 128 16,5 0 0-16,2-3-160 0,-1-3 160 0,4 2 0 16,4 1 0-16,3-3 0 0,5-4 0 0,-3 0 0 0,1 2 0 15,2-1 176-15,-1-1-176 0,3 0 160 0,2-2-160 0,2 0 0 16,1 0 0-16,0 0 0 0,1-2 0 0,0-1 128 16,-1-4-128-16,-1 2 0 0,-2 2 0 0,3-5 0 15,4-6 0-15,-1 2 0 0,2 1 0 0,-1 1 0 16,2-2 0-16,-2-4 0 0,-1-1 0 0,-3-3 0 15,1 0 0-15,-1-2 0 0,0-2 0 0,1 1 0 16,0-1 0-16,-1-1 0 0,0-2 0 0,-2 1 0 16,-1-2 0-16,-5 0 0 0,0 1 128 0,-4-1-128 15,1 2 0-15,-3-3 128 0,-3-1-128 0,-2-2 128 16,-1 0-128-16,-1-1 128 0,-3-1 96 0,-3-3 16 16,0 0 0-16,-2-5 0 0,-3-3 80 0,-1 0 0 15,-3-2 16-15,-2 1 0 0,-3 0 80 0,0-3 16 16,-5-3 0-16,-3 0 0 0,0 1-32 0,-2-2 0 0,-3 1 0 0,-2 3 0 15,-1 1 0-15,-2 6 0 0,-4 4 0 16,0 2 0-16,-2 3-64 0,1 2-16 0,-2 3 0 0,-2 2 0 16,-4 3-320-16,-3-1 128 0,-3 1-128 0,0 0 0 31,-1 4-720-31,-2 1-224 0,-3 1-32 0,-3 2-12032 0,-3-1-2416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9T14:50:13.2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1029 4785 14559 0,'-9'-7'640'0,"9"7"144"15,-9-2-624-15,9 2-160 0,0 0 0 0,-6 4 0 0,-3-1 0 0,3 3 0 16,-1 4-192-16,-1 4 192 0,0 1-144 0,1 1 144 15,-3 3 0-15,0 4 0 0,-1 4 0 0,-1 1 0 16,-3 4 128-16,2 4-128 0,1 5 256 0,1 4-64 16,-1 5 0-16,1-1 0 0,2 3-64 0,-4 2-128 15,-4 2 176-15,2 7-176 0,1 6 256 0,-2 2-48 16,-1-1-16-16,-1 1 0 0,3 5 32 0,3-1 0 0,-4 0 0 16,3 0 0-16,0-2-16 0,1-1 0 15,2-4 0-15,-2 0 0 0,1 1 32 0,1-5 0 16,1-5 0-16,2-3 0 0,1-5 16 0,0-3 16 0,-1-5 0 15,3-3 0-15,3-1-16 0,0-3 0 0,-1-1 0 0,1-3 0 16,1-3-32-16,0-2-16 0,-2 0 0 0,2-3 0 16,2-4-16-16,-2-3 0 0,0-2 0 0,3-3 0 15,2 0 64-15,-1-3 0 0,-4-9 0 0,5 6 0 16,4 0 64-16,1-3 0 0,2-1 16 0,1-1 0 16,0-2 32-16,3-1 0 0,4 0 0 0,-1 0 0 15,1-4-160-15,6-1-16 0,3 1-16 0,3 0 0 16,0 0-176-16,3 0 0 0,4 1 144 0,0 0-144 15,1 1 128-15,1 0-128 0,0-2 128 0,4 1-128 16,4 0 0-16,1 0 144 0,0-1-144 0,3 2 0 16,4-3 192-16,-2 2-64 0,-3-1 0 0,2 2-128 0,2-1 128 15,3 1-128-15,-1-2 0 0,2 2 0 0,2 0 176 0,0 0-32 16,2 0 0-16,1 1 0 0,-1-2-144 0,4 1 0 16,5-1-192-16,-2 1 192 0,-1-1 0 0,0-2 0 15,4-2 0-15,-1 1 0 0,1-1 0 0,1 1 0 16,-3 1 0-16,1 0 128 0,-1-3-128 0,-1 1 0 15,4 1 144-15,1 0-144 0,-3-1 0 0,-1 2 0 16,-3 3 0-16,3-2 128 0,-1-1-128 0,1 0 0 16,-3 0 0-16,1 3 0 0,-2 2 0 0,-2-1 0 15,0 1 0-15,0 1 0 0,3-1 0 0,-1 1 0 16,-4 0 0-16,-3 1 128 0,-1 0-128 0,-2 0 0 16,0 0 0-16,-3 0 0 0,-1 0 0 0,-1 1 0 15,-4 0 0-15,-3 0 0 0,-1 0 0 0,-4 0 0 16,0 2 0-16,-1-1 0 0,-5-2 0 0,-3 2 128 0,-3 2-128 0,0-1 0 15,-2 0 0-15,-4 1 0 0,-3 0 0 0,-3-2 128 16,0-2-128-16,-2 0 0 0,-2-2 0 0,1 2 128 16,-3-3-128-16,1 1 0 0,-4 0 128 0,2-2-128 15,-1 1 160-15,-1-2-32 0,0-4-128 0,-2-1 192 16,-1-2 32-16,-1-2 0 0,0-2 0 0,-1 0 0 16,0-2 0-16,-1-2 0 0,-1-2 0 0,-2 1 0 15,-1-2-32-15,-1-3-16 0,-1-4 0 0,0-3 0 16,1-1-48-16,-1-1 0 0,1-3 0 0,-1-1 0 15,0-2 80-15,1-1 16 0,0-3 0 0,2 0 0 16,-1 0-224-16,2-2 176 0,-2-5-176 0,2 0 160 16,0 1-160-16,2-1 0 0,-2 0 0 0,2 2 0 15,-1 1 0-15,1 2 0 0,1 1 0 0,0-3 0 16,2-6 0-16,-2 8 0 0,2 4 0 0,0 4 0 0,3 1 0 0,-1 3 0 16,1 2 0-16,0 1 0 0,0 2 0 0,-1 2 0 15,3 0 0-15,0 3 0 0,0 0 0 0,2 4 0 16,0 3 0-16,0 1 0 0,-1-3 0 0,0 3 0 15,1 1 0-15,0 1 0 0,-4 4-144 0,2-1 144 16,0 0 0-16,0 0 0 0,1 4 0 0,1 0 0 16,-2-1 0-16,-1 1 0 0,-3 0 0 0,1 2 0 15,-3 0 0-15,3 1 0 0,-7 5 0 0,5-6 0 16,-5 6 0-16,0 0 0 0,0 0 0 0,0 0 192 16,3-7-48-16,-3 7-16 0,0 0 160 0,0 0 32 15,-5-8 0-15,-1 2 0 0,6 6-160 0,-13-3-32 0,-4 0 0 16,1 1 0-16,2-1-128 0,-5 1 0 0,-4 0 0 0,-3 1 0 15,0 0 0-15,-2 0 0 0,-4 0 0 16,-3 1 0-16,-1-3 0 0,-7 3 0 0,-3 0 0 0,-3-1 0 16,0 0 0-16,-5 0 0 0,-1 1 0 0,-1 0 0 15,0-1 0-15,-1 0 0 0,1 0 0 0,-3-1 0 16,-4-2 0-16,2 1 0 0,1-2 128 0,-1-1-128 16,-3 1 0-16,-4-1 0 0,-5-1 0 0,3 2 128 15,0 1-128-15,2-1 0 0,-3 2 0 0,0 0 0 16,-4-1 0-16,-3-1 0 0,1 1 0 0,0 3 0 15,0 2 0-15,-1-1 0 0,-5-1 0 0,0 1 0 16,2 1 0-16,4-1 0 0,0 0 0 0,-1 0 0 16,-7 0 0-16,4 3 0 0,2 2 128 0,1-2-128 15,-1-3 0-15,1 3 128 0,0-1-128 0,0 3 128 0,1-1 0 0,1-1 0 16,2 0 0-16,-1 1 0 0,0-1 16 0,3 1 0 16,1 1 0-16,5-1 0 0,0-1 32 0,-2 2 0 15,0 0 0-15,2-1 0 0,2 1-16 0,4 2 0 16,3 0 0-16,3 1 0 0,2 0-160 0,4-3 128 15,-3-1-128-15,8 1 128 0,6 4-128 0,3-3 0 16,2 3 0-16,2-3 0 16,3-1-1024-16,5 2-272 0,5-1-64 0</inkml:trace>
  <inkml:trace contextRef="#ctx0" brushRef="#br0" timeOffset="5003.086">9616 9017 1839 0,'0'0'160'0,"0"0"-160"0,0 0 0 0,0 0 0 0,0 0 656 0,0 0 112 15,0 0 0-15,0 0 16 0,6-6-400 0,-3 1-64 16,-3 5-32-16,0 0 0 0,0 0 192 0,5-7 32 16,-2 1 16-16,-3 6 0 0,0 0 176 0,0 0 48 15,0 0 0-15,0 0 0 0,0-9-208 0,0 2-32 16,0 7-16-16,0 0 0 0,-2-10-128 0,-1 3-32 15,-2-1 0-15,0 2 0 0,5 6-32 0,-7-5-16 16,-1-1 0-16,2 1 0 0,0-3 48 0,0 3 16 16,6 5 0-16,-8-6 0 0,-2-3-32 0,2 4-16 15,-1 3 0-15,1 1 0 0,8 1 16 0,-9-5 0 16,2 1 0-16,0 2 0 0,-2 2-320 0,1 0 0 16,1 0 0-16,-1 3 0 0,0 0 0 0,-2 2 0 15,-2 1 0-15,1 2 0 0,2 0 0 0,-3 1 0 16,0 2 0-16,1 0 0 0,0-3 256 0,1 3-64 0,1 0-16 0,1 3 0 15,-2 2 16-15,2-1 0 0,0 1 0 0,2 0 0 16,-1 2 0-16,3-2 16 0,0 3 0 0,1-1 0 16,1-3 32-16,-1 1 0 0,2 2 0 0,-1 0 0 15,2-2-64-15,2 1-16 0,0-1 0 0,2 1 0 16,-2-1-32-16,4 0-128 0,2-3 192 0,-3 0-64 16,2-1 0-16,1 1-128 0,2 0 192 0,1 2-64 15,1-8 0-15,2 2 0 0,-1-1 0 0,2-1 0 16,3-4 112-16,-2-1 16 0,-4-1 0 0,2 0 0 15,0 0 80-15,0-1 32 0,2 0 0 0,-1-2 0 16,-2-1-32-16,2 0 0 0,-1-4 0 0,-1 1 0 16,-3-1-176-16,1-3-32 0,0-1-128 0,-2-1 192 0,-3-1-32 15,2-1-16-15,-4-2 0 0,1-1 0 0,-3 4 224 0,-1-2 32 16,-1-2 16-16,-1 0 0 0,-1-1 144 0,-1-2 16 16,-3-2 16-16,-2-1 0 0,1-2-176 0,-1 2-32 15,0 2-16-15,-3 0 0 0,0 0-176 0,2 1-16 16,0 3-16-16,1 5 0 0,-3 1-160 0,2 6 0 15,0-1 0-15,-1 3 0 0,3 2-160 16,-2 1-64-16,2 2-16 0,-3 3-9280 16,-2-1-1856-16</inkml:trace>
  <inkml:trace contextRef="#ctx0" brushRef="#br0" timeOffset="5696.688">9880 7533 16703 0,'0'0'736'0,"0"0"160"0,-4-6-720 0,4 6-176 0,0 0 0 0,0 0 0 16,0 0 608-16,0 0 96 15,0 0 0-15,0 0 16 0,0 0-400 0,0 0-64 0,0 0-32 0,-4 10 0 16,-3 2-48-16,1 3-16 0,-1 1 0 0,-1 4 0 16,0 2 32-16,-1 3 0 0,0 3 0 0,0 1 0 15,-2 2-64-15,1 1 0 0,0 0 0 0,2-3 0 16,0-3-128-16,-1-1 0 0,2-3 144 0,-1-1-144 16,2-1 192-16,0-1-48 0,0-4 0 0,2 1 0 15,-2-3 96-15,3 0 16 0,2 0 0 0,-1-2 0 16,-1-3 0-16,3-8 0 0,4 9 0 0,0-1 0 15,-4-8 0-15,8 7 0 0,-8-7 0 0,10 7 0 16,1-1 64-16,2 0 32 0,2-3 0 0,1 1 0 16,-1 1-128-16,4-2-32 0,2-1 0 0,1 2 0 15,0 1-192-15,0 0 176 0,-1-1-176 0,3-1 160 16,0-1-160-16,2-2 0 0,2-1 0 0,-3 2 0 0,0 4 128 0,1-4-128 16,-4-4 0-16,2-1 128 0,-2 1-128 0,0 3-144 15,-2-2 144-15,-3 2-12336 16</inkml:trace>
  <inkml:trace contextRef="#ctx0" brushRef="#br0" timeOffset="8759.625">8003 5585 11967 0,'-10'-9'1072'0,"5"6"-864"0,5 3-208 15,-5-5 0-15,0 0 480 0,5 5 48 0,0 0 16 0,0 0 0 16,-5-6-288-16,5 6-48 0,0 0-16 0,0 0 0 15,0 0-64-15,0 0-128 0,0 0 176 0,0 0-176 16,0 0 256-16,6-5-64 0,0 0-16 0,3 3 0 16,1 2-32-16,2 2 0 0,2-1 0 0,2-1 0 15,-1-1 16-15,2 2 0 0,-1 2 0 0,4-2 0 16,3-2 32-16,0 1 0 0,1 0 0 0,1 0 0 16,-1-1 112-16,0-1 16 0,1 1 16 0,1 1 0 15,-4 1 64-15,2 1 16 0,-2-4 0 0,2 2 0 16,-2 0-112-16,0 2-32 0,-2 0 0 0,0-2 0 0,1-2-272 15,-1 2 128-15,-2 2-128 0,-1-1 0 16,-3-2 0-16,-1 1 0 0,-3 0 0 0,2 2 0 16,1 3-496-16,-1 1-96 0,-1-2-32 0,-2 0 0 0</inkml:trace>
  <inkml:trace contextRef="#ctx0" brushRef="#br0" timeOffset="9189.64">8520 5231 16287 0,'0'0'720'0,"0"0"160"0,0 0-704 0,0 0-176 0,10 0 0 0,1 1 0 15,0 2 0-15,-1 1 0 0,0 1 0 0,1-1 0 16,4-1-144-16,4 3 144 0,1-2 0 0,2 1 0 16,0 0 0-16,1 1 0 0,0-1 0 0,0 1 0 15,0-1 0-15,-3 2 0 0,1 1 0 0,0-1 0 16,-1-3 128-16,1 1-128 0,-1-1 176 0,0 5-176 16,-2 2 256-16,0 0-48 0,2 0-16 0,-2 1 0 15,-2 2 64-15,0 1 16 0,-3 0 0 0,-2 1 0 16,2-6 0-16,-2 2 0 0,-1 1 0 0,-2 0 0 15,-1 1 16-15,-5 0 0 0,-2-2 0 0,0-1 0 16,-4 0 160-16,-1 2 48 0,-5 2 0 0,-1 1 0 0,-4-1 128 16,-2 3 16-16,-9 3 16 0,0-3 0 0,0-1-336 0,-4 0-80 15,-1-1-16-15,0-1 0 0,-4 2-32 0,-2 0-16 16,-4 3 0-16,0-1 0 0,-4 1-48 0,0-3-128 16,-2 3 192-16,3 2-64 15,2 2-880-15,4-1-176 0,-11 11-32 0,12-8-16 16</inkml:trace>
  <inkml:trace contextRef="#ctx0" brushRef="#br0" timeOffset="16336.881">11865 7802 9215 0,'0'0'816'0,"-2"-7"-656"16,0-1-160-16,2 4 0 0,0 4 416 0,0 0 48 16,1-10 16-16,-1 10 0 0,0 0-80 0,0 0-16 15,4-9 0-15,-3 0 0 0,-1 0-192 0,1 2-32 16,3 0-16-16,-2 0 0 0,-2 0 48 0,-1 0 16 16,0-1 0-16,-1 1 0 0,-1-2 96 0,1 2 16 15,-3 1 0-15,-1-3 0 0,0 1 0 0,-1 0 0 16,0 3 0-16,-3-1 0 0,-1-1-80 0,2-1-16 0,-5 1 0 0,3 2 0 15,3 1 64-15,-3-2 16 0,-2-1 0 0,1 4 0 16,4 2 16-16,-6-1 16 0,0 2 0 0,0 0 0 16,1 0-144-16,0 3-16 0,0 4-16 0,0-2 0 15,-2 1-160-15,0-2 0 0,0 2 0 0,0 0 128 16,-2 3-128-16,2 3 0 0,-1 0 0 0,-1 0 128 16,-1-2-128-16,0 3 0 0,1 1 0 0,-1-1 0 15,0-1 0-15,-3 0 0 0,1 0 0 0,2 2 0 16,1 2 0-16,0 0 0 0,2 2 144 0,-1 0-144 15,1-1 192-15,0 2-48 0,-1-2 0 0,3 3 0 16,0 1-144-16,3 1 160 0,1 0-160 0,1-1 160 16,1 1-160-16,-1 1 160 0,0 0-160 0,2 4 160 0,1 2-160 0,1 1 0 15,1-2 144-15,-1-1-144 0,1 2 0 0,1-4 144 16,1-2-144-16,1 0 0 0,0 0 240 0,2-2-64 16,0-3-16-16,2-1 0 0,0 1 0 0,1-2 0 15,2 0 0-15,-2-1 0 0,2 0-160 0,0-1 160 16,0-1-160-16,2 0 160 0,2-1-160 0,-1 3 160 15,2 0-160-15,2-3 160 0,0-3-32 0,0 0-128 16,-4 1 192-16,3-2-64 0,2 0-128 0,2 1 128 16,2-1-128-16,0-1 128 0,1-2 16 0,0-3 0 15,0 0 0-15,-3-1 0 0,2 0-144 0,1-3 192 16,0-2-192-16,-1-4 192 0,0-1 64 0,0-2 0 16,-2-2 16-16,1-1 0 0,1-3-48 0,-1 1-16 0,2-2 0 15,2-3 0-15,-2-2 48 0,0-1 16 16,-1-1 0-16,1-1 0 0,0 2-80 0,0-2-32 0,-1-3 0 0,1-2 0 15,-5-1-32-15,1 3 0 0,1 1 0 0,-2-3 0 16,0-2-128-16,-2 6 192 0,-4-1-192 0,-1 3 192 16,0 2-64-16,-1 1-128 0,-5 1 192 0,-1 0-64 15,-3 1 128-15,-1 0 32 0,-6-2 0 0,-2 2 0 16,-4 0 16-16,-1 1 0 0,-3-2 0 0,-2 6 0 16,-3 0-304-16,2 1 0 0,-1 2 0 0,2 3 0 15,2 4 0-15,0 2 0 0,1 0-160 0,3 3 160 31,5 3-1824-31,-1 0-240 0</inkml:trace>
  <inkml:trace contextRef="#ctx0" brushRef="#br0" timeOffset="17237.896">14858 7734 11679 0,'0'0'512'0,"-1"-9"128"0,-2 1-512 0,1-1-128 16,-3 2 0-16,2 2 0 0,-3-1 512 0,6 6 96 16,-7-3 16-16,-1 1 0 0,-2-3-384 0,-1 2-80 15,0-3-16-15,-2 3 0 0,1 2-144 0,-2-1 0 16,-4 0 144-16,1-1-144 0,1 3 288 0,-3 0-16 16,-3-1 0-16,0 1 0 0,0 3 96 0,-1 0 16 15,-2 5 0-15,2-2 0 0,0-1-16 0,0 1 0 16,-1 3 0-16,1 1 0 0,-2 0-176 0,2 2-48 15,1 2 0-15,-1 2 0 0,-1409-1-16 0,2817 1-128 16,-1407 3 192-16,0 1-64 0,-3 0 0 0,3 0 0 0,3 0 0 0,-2 4 0 16,1 0 32-16,1 2 0 0,0 1 0 15,2 1 0-15,6 4-16 0,-1-1 0 0,2 0 0 0,2-1 0 16,3 5-144-16,0-4 0 0,2-1 0 0,3 0 0 16,4 0 128-16,4-3-128 0,1-2 128 0,3 0-128 15,3-3 0-15,3-2 0 0,1 1 128 0,2-4-128 16,1-1 0-16,1 0 0 0,1-3 0 0,2-4 0 15,2-2 0-15,-2-1 0 0,3-3 0 0,2-1 128 16,0 1-128-16,1-4 160 0,0-5-160 0,3-2 160 16,2-4 96-16,1-1 0 0,-4-1 16 0,2-3 0 15,-2 0 48-15,-1-2 16 0,1-3 0 0,-3-1 0 0,-1-1 16 16,-1-2 0-16,1-4 0 0,-2-3 0 16,-2-2 224-16,-4 1 32 0,-6-1 16 0,-2-2 0 0,0-3-128 0,-5 1-32 15,-1-1 0-15,-2-1 0 0,-9 3-256 0,0 4-48 16,-3 4-16-16,-4 6 0 0,-4 4-144 0,-1 5 0 15,-4 2 0-15,-3 7 0 16,-4 7-720-16,-2 6-32 0,0 4 0 16,-2 3-11504-16</inkml:trace>
  <inkml:trace contextRef="#ctx0" brushRef="#br0" timeOffset="20089.712">11093 10249 7487 0,'0'0'320'0,"0"0"80"16,0 0-400-16,-9 0 0 0,3 0 0 0,6 0 0 0,0 0 528 0,0 0 32 16,0 0 0-16,0 0 0 0,0 0 16 0,0 0 0 15,0 0 0-15,0 0 0 0,-6-5-16 0,6 5 0 16,0 0 0-16,0 0 0 0,0 0-176 0,0 0-16 15,0 0-16-15,10-2 0 0,1 3 32 0,-1-1 16 16,1 1 0-16,1-1 0 0,1 0 0 0,-1 0 0 16,1 0 0-16,3 0 0 0,0-1-128 0,1 0-16 15,-2 0-16-15,4 0 0 0,-1 1 32 0,0-2 16 0,1-3 0 0,3 1 0 16,-1 4 0-16,2-2 0 16,0-1 0-16,2-1 0 0,0 1-64 0,-1 0-16 0,0 0 0 15,0 1 0-15,0-2-32 0,1 1-16 0,0 1 0 0,-2 1 0 16,2-1-32-16,1 0-128 0,1 0 192 0,-1 2-64 15,0 2-128-15,0 0 160 0,2-1-160 0,-1 1 160 16,-4 2 32-16,3-3 0 0,0 1 0 0,-3-2 0 16,2 0-192-16,-3 0 0 0,1 0 0 0,-1 0 0 15,3 0 160-15,-3-1-160 0,2-1 192 0,-1 2-192 16,2 0 160-16,-3-2-160 0,0-1 128 0,-3 1-128 16,1 0 128-16,1 1-128 0,1 1 128 0,-1 0-128 15,-3-2 192-15,3 1-64 0,-2-1 0 0,0 4 0 16,-2-1 64-16,1 1 0 0,-1-1 0 0,0 1 0 15,-2 1-192-15,1 1 128 0,-1-1-128 0,0 0 128 0,-1 0-128 0,0-1 0 16,-1 0 0-16,3-1 128 0,-2 1-128 0,-1-1 0 16,0 0 0-16,0 1 0 0,3 0 0 0,-2-2 128 15,-2-2-128-15,1 0 0 0,1 5 0 0,0-2 128 16,-1-2-128-16,-1 0 0 0,-2-1 0 0,1 2 0 16,1 4 128-16,1-4-128 0,-3-2 128 0,0 0-128 15,1 1 192-15,-2 1-64 0,1-1 0 0,1-1 0 16,-11 2 0-16,10 3 0 0,0 0 16 0,-1-1 0 15,-1 0 0-15,2 0 0 0,-2-1-144 0,1 0 160 16,-9-1-160-16,9 4 160 0,-1-3 16 0,-8-1 0 16,9 1 0-16,0 0 0 0,-9-1-16 0,10 1 0 15,-10-1 0-15,8 0 0 0,-8 0 64 0,8 0 16 16,-8 0 0-16,9-1 0 0,-9 1-64 0,9 0-16 0,0 3 0 0,-9-3 0 16,0 0-160-16,0 0 160 15,9-1-160-15,-9 1 160 0,0 0-160 0,0 0 0 0,0 0 0 16,0 0 0-1,0 0-1856-15,-4 8-288 0,-7 2-64 0,-2-7-16 0</inkml:trace>
  <inkml:trace contextRef="#ctx0" brushRef="#br0" timeOffset="21171.536">16695 10266 1839 0,'0'0'160'0,"0"0"-160"16,0 0 0-16,0 0 0 0,0 0 1952 0,0 0 352 0,-5-4 80 0,5 4 16 16,-7-3-1760-16,7 3-336 15,0 0-80-15,0 0-16 0,0 0-80 0,0 0-128 0,0 0 176 0,0 0-176 16,0 0 384-16,0 0-16 0,0 0-16 0,0 0 0 15,0 0 0-15,0 0 0 0,0 0 0 0,11 0 0 16,-11 0 144-16,11 0 16 0,1 0 16 0,-1 0 0 16,1-1 0-16,2 1 0 0,2-1 0 0,1-2 0 15,-2 1 80-15,1 1 16 0,2 1 0 0,1 0 0 16,2 0-240-16,0 1-32 0,-1 1-16 0,5-1 0 16,-2-1-64-16,2 0-16 0,1 3 0 0,1-2 0 15,3 1-32-15,3-1-16 0,2 0 0 0,-1 0 0 16,2 4-48-16,3-3-16 0,-1-2 0 0,3 2 0 15,0 1-144-15,-2 1 192 0,0-1-192 0,-1-2 192 16,1-2-192-16,2 2 0 0,5 1 0 0,-2-1 0 0,-2-2 0 16,-2 0 0-16,1-1 0 0,-3-1 0 0,0 2 128 0,-4-2 0 15,0 2 0-15,0 0 0 0,-1 1 80 16,1 0 16-16,1 0 0 0,0 2 0 0,3-1 48 0,-3 1 16 16,-1-2 0-16,-1 0 0 0,-1 1-64 0,-2-1-16 15,-2 0 0-15,0 0 0 0,-2 3-208 0,-2-1 0 16,1-2 128-16,-2 1-128 0,-1 4 0 0,-4-3 128 15,1 0-128-15,-1 0 0 0,-1 0 0 0,-1 2 0 16,-2-1 0-16,-3 1 0 0,-1-1 160 0,-10-3-160 16,7 3 160-16,-7-3-160 0,9 3 128 0,-9-3-128 15,0 0 0-15,0 0 144 0,6 6-144 0,-6-6 0 16,4 5 144-16,-4-5-144 0,0 0 0 0,0 0-208 16,0 0 16-16,0 0-12032 0</inkml:trace>
  <inkml:trace contextRef="#ctx0" brushRef="#br0" timeOffset="26999.293">17461 4764 4607 0,'0'0'400'0,"0"0"-400"0,0 0 0 16,0 0 0-16,-9 5 1440 0,9-5 208 0,-8 1 32 0,8-1 16 15,-7-1-640-15,-2-2-128 0,2 0-32 0,0-5 0 16,0-2-160-16,1-2-32 0,1-4-16 0,-1-2 0 15,-1 0-160-15,-1-4-16 0,0-3-16 0,2-3 0 16,0-1-96-16,2-2-16 0,-1 1 0 0,2-3 0 16,-2-4 0-16,1 1 0 0,2-1 0 0,2-1 0 15,1-1-176-15,0-3-32 0,3 0-16 0,2 2 0 16,1 4-32-16,2 3-128 0,1 4 192 0,1 3-64 16,0 2-128-16,1 4 0 0,-2 4 144 0,2 1-144 15,0 3 0-15,1 2 128 0,-2 4-128 0,1 1 0 16,-1 3 0-16,1 2 0 0,-2 0 0 0,1 4 0 15,0 3 0-15,-1 2 0 0,1 1 0 0,0 1-128 16,-1 2 128-16,-1 2 0 0,-3 3 0 0,1-2 0 0,-1-1 0 16,1-1-128-16,-3 1 128 0,1 0 0 0,-2-1 0 15,0 0 0-15,-1 0 0 0,-2 0 0 0,-3 0 0 0,-1-1 0 16,-2-1 0-16,3-1 0 0,-1-2 0 0,0 1 0 16,1-1 0-16,3-9 0 0,0 0 0 15,0 0 0-15,0 0 0 0,0 0 0 0,0 0 0 0,0 0 0 16,9 4 0-16,-9-4 0 0,8 4 0 0,2-3-128 15,-3-1 128-15,3 1 0 0,1 1 0 0,0 1 0 16,6 1 0-16,-3 1-128 0,-2 2 128 0,0 0 0 16,0 1 0-16,0 2-128 0,2 1 128 0,-3 1 0 15,-6 0 0-15,1 1-128 0,-4 1 128 0,-1-1 0 16,-3 1 0-16,-4-1 0 0,-4 1 0 0,-3 0 0 16,-3 0 0-16,-2 2 0 0,-3-1 240 0,-2 1-32 15,-3 0 0-15,1-2 0 0,0-2 32 0,2-1 0 0,1-2 0 16,1-2 0-16,1-3-112 0,3 0 0 0,0 1-128 15,3-3 192-15,0-3-336 0,-1 0-80 0,4-2-16 0,2-2 0 32,3 2-1824-32,1-3-368 0</inkml:trace>
  <inkml:trace contextRef="#ctx0" brushRef="#br0" timeOffset="27271.557">17902 4159 5519 0,'-14'1'240'0,"6"-1"64"0,-1-1-304 0,3 0 0 16,6 1 0-16,0 0 0 0,0 0 3120 0,0 0 560 15,0 0 112-15,0 0 32 0,13 0-3040 0,2-2-592 16,3-1-192-16,3-2 0 0,1 0 144 0,4-3-144 16,4-1 160-16,2 0-160 0,1 1 160 0,1-2-160 15,1 2 160-15,-1 0-6032 16,-4 1-1200-16</inkml:trace>
  <inkml:trace contextRef="#ctx0" brushRef="#br0" timeOffset="27718.654">18885 3740 17503 0,'0'0'1552'0,"0"0"-1232"0,0 0-320 0,0 0 0 16,0 0 784-16,0 0 112 0,9 7 0 0,-2 1 16 16,-2 3-912-16,0 3 0 0,-3 0-192 0,-2 2 16 0,-1 1 0 0,-1 2 0 15,-2 2 0-15,0-1 0 0,-5 2 176 0,-3 2-192 16,-3-2 192-16,-2 1-192 0,-3 1 192 0,-5-2 0 16,-1-1 0-16,-2 2-128 0,-3-2 128 0,-1-1 0 15,-1-3 0-15,1-1 0 0,1-3 0 0,-1-3 176 16,0-4-176-16,1-1 192 0,2-2 160 0,4-3 32 15,-1-3 16-15,4-3 0 0,0-5 256 0,4-2 48 16,3-4 16-16,1 1 0 0,6-1-272 0,-1 2-48 16,4-1-16-16,1 0 0 0,2 2-384 0,3 1 0 15,3 1 0-15,1 1 0 0,5 3 0 0,0 2 0 16,3 2 0-16,3 2 0 0,4 1-192 0,4 3 192 16,4 1-192-16,6 3 192 0,7-1-160 0,-1 4 160 15,3 2 0-15,3 1-144 0,4 1 144 0,-3 0 0 16,-3 2 0-16,-2 3-7200 0,-1 7-1408 15</inkml:trace>
  <inkml:trace contextRef="#ctx0" brushRef="#br0" timeOffset="30289.752">20867 3645 15599 0,'-18'-4'688'0,"9"4"144"0,-3 3-656 0,2 0-176 16,0 1 0-16,-1 0-4592 16,2-1-944-16</inkml:trace>
  <inkml:trace contextRef="#ctx0" brushRef="#br0" timeOffset="30810.722">20763 3537 11919 0,'0'0'512'0,"0"0"128"0,0 0-512 0,-4-8-128 0,-2-2 0 0,3 4 0 16,3 6 0-16,0 0 0 0,0 0 0 0,-7-5 0 0,0-1 0 15,-1 2 0-15,-1 0 144 0,-1 1-144 0,0 3 400 0,-3 2 16 16,0 0 0-16,-2 1 0 0,-2 1 64 0,-1 3 16 16,2 3 0-16,-5 0 0 0,-2 0-192 0,0 1-48 15,-1 1 0-15,2 2 0 0,3 0-128 0,-2 3-128 16,0-2 144-16,5-1-144 0,5-3 128 0,1 0-128 16,5 0 0-16,1 1 0 0,3-1 128 0,5-1-128 15,1-2 0-15,3 0 0 0,5-1 256 0,0-1-64 16,1 2 0-16,3 1 0 0,1 1-64 0,5 1 0 15,5 1-128-15,-5 0 192 0,0 0-192 0,-5 0 0 16,-1-1 0-16,0 4 0 0,-3 0 0 0,-2-1 144 16,-3-2-144-16,-2 0 128 0,-6-1 64 0,-1 0 16 15,-1 0 0-15,-5 1 0 0,-3-3 240 0,-3 0 32 0,-4-1 16 0,-3-1 0 16,-5 2-144-16,2 0-32 0,-5-2 0 0,4-3 0 16,1-1-320-16,2-3-128 0,5-4 0 0,3-3-6272 15,3-2-1232 1</inkml:trace>
  <inkml:trace contextRef="#ctx0" brushRef="#br0" timeOffset="31056.29">21028 3531 21423 0,'0'0'944'0,"0"-9"208"0,-1-2-928 0,3 1-224 0,-2 10 0 0,5-7 0 16,-5 7 0-16,0 0 0 0,0 0 0 0,0 0 0 0,0 0-208 16,-2 13 64-16,-2 4 16 0,0 2 0 0,-6 2 128 15,-1 3 0-15,-3 3 0 0,0 3-128 0,3 6 128 0,-2-1 0 16,-3-2 0-16,1 0 0 0,4 1-192 0,-1-2-16 16,-2-4 0-16,2-4-5808 15,-2-1-1152-15</inkml:trace>
  <inkml:trace contextRef="#ctx0" brushRef="#br0" timeOffset="31434.953">21213 3519 13823 0,'0'0'1216'0,"0"0"-960"0,0 0-256 0,0 0 0 16,8 7 320-16,-3 0 32 0,-5-7 0 0,1 15 0 15,-1 1 16-15,-2 3 0 0,-3 1 0 0,-1 0 0 16,0-1 128-16,-1 2 16 0,1 2 16 0,-1 0 0 16,-1 0-96-16,1 2-32 0,1 0 0 0,-1-3 0 15,1-3-176-15,0-5-32 0,-3-4-16 0,4 0 0 16,0 1-48-16,2-5-128 0,3-6 192 0,0 0-64 16,0 0 288-16,0 0 48 0,0 0 16 0,3-10 0 15,4-1 32-15,2-3 0 0,1-2 0 0,1-2 0 16,3-1-384-16,3-1-128 0,1-2 0 0,2 2 0 15,-1 2 0-15,1 0 0 0,-4 3 0 0,3 2 0 0,1 1 0 0,-2 4 0 16,1 4 0-16,-3 2 0 0,1 0 0 16,-4 6 0-16,-4 2 0 0,0 6-160 0,-3 5 160 0,0 3-208 15,-6-1 80-15,-2 4 128 0,-1 2-320 0,0 2 64 16,-2 0 16-16,-4-1 0 16,1-1-464-16,-1 1-112 0,4-4-16 0,0-5 0 15,3-4-512-15,1-1-96 0</inkml:trace>
  <inkml:trace contextRef="#ctx0" brushRef="#br0" timeOffset="31735.848">22048 3387 18719 0,'7'-11'832'0,"-2"5"160"0,-2-1-800 0,2 0-192 0,0-1 0 0,1 4 0 15,-2-4 0-15,1 4 0 0,-5 4 0 0,0 0 0 16,0 0-128-16,0 0 128 0,0 0 0 0,0 0 0 16,-5 9 0-16,-1 1 0 0,-7 1 0 0,0 3 0 15,-1 2 0-15,-3 1 0 0,0 2 160 0,-1-3-32 16,-3 2 16-16,0 0 16 0,-1 1 0 0,0 0 0 16,4-3-160-16,1 4 0 0,3-1 144 0,2-3-144 15,1-1 0-15,4-4 0 0,4-4 0 0,-1 4 0 16,-4 1 0-16,3-1-256 0,3-2 32 0,2-9 16 15,0 0-400-15,0 0-80 0,0 0-16 0</inkml:trace>
  <inkml:trace contextRef="#ctx0" brushRef="#br0" timeOffset="32219.989">21946 3504 10591 0,'-11'5'464'16,"2"-1"112"-16,-3 2-576 0,-3 1 0 0,0-1 0 0,-1 4 0 16,-4-2 768-16,2 2 64 0,2 1 0 0,-3-1 0 15,-1 2-96-15,3 2-16 0,1 4 0 0,2-2 0 0,1-2-272 0,4 1-64 16,1-1-16-16,3 2 0 0,1 3-176 0,2 0-48 16,4-2 0-16,1 0 0 0,2-4 0 0,4-1 0 15,0 1 0-15,4-2 0 0,2-2-144 0,1-1-192 16,-3 0 32-16,2-3 16 15,2-2-432-15,1-1-64 0,4-4-32 0</inkml:trace>
  <inkml:trace contextRef="#ctx0" brushRef="#br0" timeOffset="32616.609">22356 3468 14735 0,'0'0'640'0,"0"0"160"0,0 0-640 0,0 0-160 0,0 0 0 0,3 10 0 15,4 0 2144-15,1-1 400 0,0-2 80 0,3-1 0 16,3 1-2176-16,2-3-448 0,2-1 0 0,0-1-128 16,3-2-48-16,-1-2 0 0,1 0 0 0,1-2 0 15,1-3 16-15,0 0 0 0,-1-2 0 0,1-1 0 16,-2 0 160-16,-3 0 0 0,-5 0 0 0,0-1 0 15,1-1 0-15,-1 0 0 0,-6 0 0 0,-1 2 128 16,-2 1 224-16,-3 1 48 0,-1-3 16 0,-1 2 0 0,-5-4 224 16,0 6 64-16,1-1 0 0,-8 6 0 15,-3 0-192-15,-2 4-16 0,-4 3-16 0,0 4 0 0,-4 2-240 0,2 3-48 16,0 3-16-16,4 2 0 0,0 0-176 0,3 2 0 16,2-1 0-16,4-1 0 0,0-2 0 0,4 2 0 15,3 0 0-15,4 1 0 0,4-1-144 0,4 2 144 16,3-2 0-16,3 0 0 0,4-3-160 0,2-1 160 15,3-3-128-15,3-1 128 16,3 0-496-16,3-1-16 0,1-2 0 0,1-4-11744 16</inkml:trace>
  <inkml:trace contextRef="#ctx0" brushRef="#br0" timeOffset="33182.606">21277 4248 19343 0,'0'0'1728'0,"3"-9"-1392"0,0 0-336 0,3 3 0 0,-1 3 448 0,-5 3 0 15,0 0 16-15,0 0 0 0,0 0-656 0,0 0-128 16,0 0-16-16,0 0-16 0,0 0 96 0,0 0 0 15,-4-6 16-15,4 6 0 0,-9 6 96 0,2 0 16 16,-2 1 0-16,1 1 0 0,-4 0 128 0,2 1-208 16,1 0 80-16,-3 0 128 0,0 1-144 0,0 1 144 15,-1 1 0-15,1 0 0 0,-3 0 0 0,2 2 192 16,0 2 0-16,1-2 0 0,2-1 128 0,-2 0 0 16,1-2 16-16,2 0 0 0,-2-2-48 0,2 0-16 15,3 1 0-15,3-2 0 0,3-8-144 0,0 0-128 0,0 10 192 0,5-2-192 16,1 0 352-16,4 1-32 0,1 0-16 0,3-2 0 15,-3 0-144-15,3-3-32 0,2 1 0 0,2 0 0 16,1 1-128-16,2 0 0 0,5-1 144 0,-1-3-144 16,1-2 0-16,0-2 0 0,-1-3 0 0,3-1 0 15,0 0 0-15,2 0 0 0,-1-1-128 0,-3 0 128 16,-3 0-336-16,-2 0 16 0,-3-3 0 0,-3 3 0 31,-2 1-384-31,-2 1-64 0,-2-4 0 0</inkml:trace>
  <inkml:trace contextRef="#ctx0" brushRef="#br0" timeOffset="33551.148">21925 4133 28559 0,'-10'6'2544'0,"-1"0"-2032"16,-1 4-512-16,-1 0 0 0,-2 2-128 0,0 4-128 16,-1 6-32-16,1 4 0 0,0-1 32 0,0-1 0 15,1-2 0-15,1 0 0 0,4-2 256 0,1-3-128 16,5-1 128-16,4-3 0 0,4-1-256 0,1-3 64 16,4-4 16-16,0 0 0 0,1-3 176 0,4-2-208 15,4-4 80-15,2-4 128 0,1-2 0 0,-1-3 208 16,3-3 0-16,-4 0 0 0,-1 1-208 0,-3-4 176 0,-2 0-176 0,-3 2 160 15,-3 0 160-15,-2-1 16 0,-5 3 16 0,-1-1 0 16,-5-1 32-16,-2 2 16 0,-2-1 0 16,-1 5 0-16,-2 1-112 0,-3 4-32 0,-1-1 0 0,-1 4 0 15,0 1-256-15,1 1 0 0,2-2 0 0,1 4 0 32,1 6-544-32,1 1-16 0,1-2 0 0,6 1 0 15,4-7-2144-15,0 0-432 0</inkml:trace>
  <inkml:trace contextRef="#ctx0" brushRef="#br0" timeOffset="33865.905">22566 3916 24991 0,'0'0'1104'0,"0"0"240"0,0 0-1088 0,0 0-256 15,0 0 0-15,0 0 0 16,-9 11-320-16,-1 0-128 0,0 0-32 0,-1 0 0 0,-4-1 160 0,-3 1 48 15,-5 0 0-15,1 1 0 0,-3 3 144 0,-2 3 128 16,-5 1-192-16,2-3 192 0,2-1 0 0,8-2 0 16,5-2 0-16,2 4 0 0,-1 2 0 0,3-4 0 15,2-5 0-15,3 1 0 0,4 4 0 0,2-2 0 16,4-3 128-16,1 0-128 0,2-1 352 0,-3 0 32 16,2 2 0-16,0 1 0 0,3 0 0 0,1 0 0 15,2-1 0-15,-4 1 0 0,-1-3-224 0,-2 3-32 16,0-4-128-16,-5-6 192 0,-1 10-192 0,-3-3 144 0,-5 2-144 0,-2 0 128 15,-3 0-128-15,2-1 160 16,-1 0-160-16,-1 0 160 16,-2-2-1040-16,-3-1-208 0,-1-2-32 0</inkml:trace>
  <inkml:trace contextRef="#ctx0" brushRef="#br0" timeOffset="34498.6">23118 4029 911 0,'0'0'0'0,"0"0"0"15,0 0 0-15,0 0 0 0,0 0 1216 0,0 0 176 0,0 0 16 0,0 0 16 16,0 0-96-16,-3 8-32 16,3-8 0-16,-2 10 0 0,2 1-288 0,2-1-64 0,0-2-16 0,4 1 0 15,-6-9-192-15,8 8-32 0,-8-8-16 0,15 3 0 16,0 2-240-16,3-6-64 0,4-3 0 0,1 2 0 16,-1 1-64-16,1-2 0 0,-1-4-16 0,1 0 0 15,-3 0 16-15,0-2 16 0,-3 3 0 0,0-3 0 16,-2 1-144-16,-2-1-16 0,-3 0-16 0,-1 1 0 15,-2 0-32-15,-3-1 0 0,-2-2 0 0,-1 3 0 16,-1 8 288-16,-3-8 48 0,-4 0 16 0,-1 0 0 16,-1 1-48-16,-4 1-16 0,-2 2 0 0,-1 1 0 15,-1 2-96-15,-4 4 0 0,-1 0-16 0,-1 5 0 16,-3 3-304-16,2 2 0 0,2-1 0 0,2 2 0 0,5 2 0 16,-1 1 0-16,0 3 0 0,4 1 0 0,-1 1 0 0,4-1-144 15,1-1 144-15,2-2 0 0,6 1 0 16,3-1 0-16,0-3 0 0,0-1 0 0,5 2 0 0,2-3-160 15,1-7 160-15,-1 1 0 0,2 0-352 0,3-3 32 16,3-3 16-16,4-1 0 16,-1-1-1504-16,3-1-304 0</inkml:trace>
  <inkml:trace contextRef="#ctx0" brushRef="#br0" timeOffset="34850.494">23640 3794 26719 0,'0'0'1184'0,"-5"9"240"0,1 1-1136 0,-1 5-288 0,3 3 0 0,-2 0 0 15,2 3 0-15,1 1 0 0,-1-4-128 0,1 3 128 16,0 1 0-16,1-1 0 0,0-3-128 0,1-1 128 15,0-1 0-15,1-1 0 0,-2-3 0 0,0 0 0 16,-2 0 0-16,2-1 0 0,3-1 0 0,-3-10 0 16,0 0 144-16,0 0-144 0,0 0 0 0,10-3 144 15,-2-3-144-15,2 1 192 0,1-3-192 0,4-2 192 16,-1-2-192-16,-2-2 0 0,1-3 0 0,0 3 128 16,-1 2-128-16,1-2 0 0,-2 0 0 0,1-1 0 0,1 0 160 15,0-2-160-15,-1 0 192 0,2 3-192 0,-1 3 0 16,-1 2 0-16,-1 2-192 0,0 0 48 15,-3 0-1200 1,1 2-224-16,-2-1-48 0,2 2-16 0</inkml:trace>
  <inkml:trace contextRef="#ctx0" brushRef="#br0" timeOffset="35188.06">23950 3942 23951 0,'0'0'2128'0,"9"3"-1696"0,2-1-432 16,3 1 0-16,2 2 400 0,5-2 0 0,2-3 0 0,1 0 0 15,-2-1-400-15,2 0 0 16,1-2 0-16,0-1 0 0,-3-6 0 0,-1 2 0 0,-4 2 0 0,-2-2-176 16,-2-2 176-16,-2 0 0 0,0 0 0 0,-3 2-128 15,0-1 128-15,-4 0 0 0,-2 0 160 0,-2 9-160 16,0 0 400-16,-2-9-16 0,-2 2 0 15,-4 2 0-15,-3 2 128 0,-1 5 32 0,-3 3 0 0,-7 0 0 16,-4 2-320-16,-2 2-64 0,1 2-16 0,4 5 0 16,0 4-144-16,3 0 0 0,2-1 0 0,0 1 0 15,3-1-128-15,2 2 128 0,4 1 0 0,3-2 0 16,-1-7-176-16,5 2 48 0,3 2 0 0,3-2 0 16,0-3-448-16,4-3-64 0,1-5-32 0,4 2 0 15,0 3-688-15,1-4-144 0,1-3-32 16</inkml:trace>
  <inkml:trace contextRef="#ctx0" brushRef="#br0" timeOffset="35538.083">24553 3796 15663 0,'0'0'1392'0,"-6"8"-1120"16,3 1-272-16,-2 3 0 0,-2 1 2240 0,-2 3 384 15,-2 2 64-15,-1 4 32 0,-2 0-2240 0,0 1-480 16,2-1 0-16,-2 2 0 0,1 4 0 0,2-3 0 16,2-3-128-16,-1 2 128 0,3 1 0 0,0-2 0 15,2 0 0-15,4-7 0 0,0-4 0 0,2-3 128 0,-1-9-128 0,6 6 160 16,4-5 272-16,0-3 48 0,2-5 16 0,3-3 0 16,4-3 144-16,2 1 16 0,1-4 16 0,-1 1 0 15,-3-3-208-15,2 1-32 0,3-1-16 0,0 2 0 16,-1 0 224-16,-1 4 32 0,-1 3 16 0,-1 5 0 15,-3 2-80-15,1 4-16 0,-2 6 0 0,-1 3 0 16,1 3-464-16,-3 5-128 0,-1 3 0 0,-4 4 0 16,2 4 0-16,-3 1 0 0,-1-2 0 0,1 0 0 15,-1-5-896 1,0 0-208-16,-2 0-48 0,-2 1-13584 0</inkml:trace>
  <inkml:trace contextRef="#ctx0" brushRef="#br0" timeOffset="41456.028">10459 9405 6447 0,'0'0'576'0,"9"-2"-576"16,-9 2 0-16,9 1 0 0,3 0 784 0,-4 2 48 15,-8-3 16-15,7 7 0 0,-7-7-144 0,7 5-16 16,-1 3-16-16,-6-8 0 0,0 0-288 0,0 0-48 16,0 0-16-16,-8 9 0 0,-2 0 64 0,-1-4 0 15,-3 1 0-15,-5 1 0 0,-4 2-160 0,0 1-32 16,0-2 0-16,-4 1 0 0,-3-3 16 0,2 3 0 15,0 2 0-15,-1-7 0 0,-2-2 256 0,-1-2 48 16,0-3 16-16,1 2 0 0,0-1 128 0,1-2 32 16,-3-3 0-16,4 3 0 0,3-1-64 0,4 3-16 15,-3-3 0-15,6 1 0 0,2 3-400 0,1 0-80 16,1-1 0-16,2 2-128 0,1 0 0 0,1 0 0 0,2 2 0 16,2 4 0-16,0 1 0 0,3 0 0 0,4-7 0 0,-8 8 0 15,3 5 0-15,3 0 0 0,-1 0 0 0,1 3 0 16,1 0 0-16,0 3 0 0,-1 3 0 0,1 1-144 15,0 2 144-15,-1 3 0 0,1-4 0 0,-1 8 0 16,-2 5 0-16,1 2 0 0,-1-1 0 0,-1 5 0 16,-1 4 0-16,0 3 0 0,1-1 0 0,-2-1 0 15,1-2 0-15,-3 1 0 0,0 3 0 0,-1-1 0 16,-2 0 0-16,2-1 144 0,1-3-16 0,2 1-128 16,-1 1 0-16,1-6 0 0,3-3 0 0,1-1 0 15,0 2 0-15,2-2 0 0,1-2-160 0,2 3 160 16,3-2 0-16,0 2 0 0,3 1 0 0,2-5 0 0,-2-4 0 0,2-1 0 15,1-2 0-15,1-2 0 0,0-3 128 0,2-2-128 16,0-4 0-16,2 0 128 0,-1-2 0 0,2-2 0 16,-1-1 0-16,2-4 0 0,0-3 192 0,3 0 16 15,-1-1 16-15,2-2 0 0,0-2 32 0,6-1 0 16,-1-2 0-16,5 1 0 0,2 0-192 0,-1-3-16 16,2 2-16-16,2-2 0 15,0 2-1440-15,3-4-272 0,1 1-64 0</inkml:trace>
  <inkml:trace contextRef="#ctx0" brushRef="#br0" timeOffset="42676.95">19780 9382 12895 0,'0'0'1152'0,"0"0"-928"16,-5-7-224-16,5 7 0 0,0 0 1264 0,0 0 208 15,0 0 32-15,0 0 16 0,0 0-1024 0,9 0-208 16,0-1-32-16,3-2-16 0,3-3 16 0,3 2 16 0,1 0 0 0,4 0 0 16,0 0-16-16,1-3-16 0,-1-1 0 0,1 0 0 15,3 2 0-15,-2 2 0 0,-1 0 0 0,-3-1 0 16,-1 2 128-16,0 1 16 0,-4 2 16 0,-4 0 0 15,-1 0-224-15,-1 3-48 0,-1 2-128 0,-2 4 192 16,-3 1-48-16,-2 3-16 0,-3-1 0 0,-1 7 0 16,-1 8 128-16,-5 3 32 0,-1 2 0 0,-2 4 0 15,-1 1-160-15,-1 4-128 0,-1 0 192 0,-3 5-192 16,-1 0 128-16,2-1-128 0,-2 4 0 0,3 2 0 16,2 1 128-16,0 0-128 0,2 2 0 0,-3-3 0 15,3 1 0-15,3-3 0 0,0-3 0 0,0 1 0 16,1 0 0-16,2-2 0 0,5 0 128 0,0 0-128 0,1-1 0 0,4-1 0 15,1-2 128-15,0-1-128 0,-2 3 0 0,2-2 0 16,-1-1 0-16,1-1 0 0,-2 2 0 0,0-3 0 16,1 0 0-16,-1-2 0 0,2-3 128 0,-2 0-128 15,6-1 0-15,-3-2 0 0,-1-4 128 0,0-2-128 16,-1-1 0-16,2 2 0 0,-4-1 0 0,2-1 128 16,-3-1-128-16,1-1 0 0,1 0 128 0,-3-6-128 15,-1-5 0-15,-1 0 0 0,1-10 384 0,-1 8-48 16,-3-2 0-16,0 0 0 0,-2-2 560 0,-5-2 128 15,-3-2 0-15,-3 1 16 0,1 2-144 0,-4-4-16 16,-1-4-16-16,-2 1 0 0,1 4-112 0,-3 1-32 16,-1-1 0-16,0-1 0 0,-1 0-336 0,1 0-64 15,-1 1 0-15,-2 1-16 0,-2-1-304 0,-2 0 0 0,-2-1 0 16,3 2 0 0,5 5-2288-16,0 1-352 0,1-1-80 0</inkml:trace>
  <inkml:trace contextRef="#ctx0" brushRef="#br0" timeOffset="47877.408">9864 10614 6447 0,'0'0'272'0,"0"0"80"0,0 0-352 0,0 0 0 16,-4-3 0-16,4 3 0 0,0 0 1280 0,0 0 192 0,0 0 48 0,0 0 0 16,-9-4-944-16,9 4-176 0,0 0-32 0,0 0-16 15,0 0 0-15,0 0 0 0,0 0 0 0,0 0 0 16,0 0-48-16,0 0-16 0,0 0 0 0,0 0 0 15,0 0 16-15,0 0 0 0,7 7 0 0,2-3 0 16,4 0 16-16,0-3 16 0,0 1 0 0,2-1 0 16,2-1 0-16,0 0 0 0,2-2 0 0,2 2 0 15,2 3 128-15,0-1 32 0,-3-2 0 0,1 3 0 16,0-1-16-16,-1 1 0 0,-2-1 0 0,0-1 0 16,-3-1-32-16,2 2-16 0,-1 0 0 0,2-1 0 15,-5 0-80-15,1-1-16 0,1 0 0 0,-2 3 0 0,0 2-144 16,-1-1-48-16,-1-2 0 0,0 2 0 15,1 0-144-15,-1-2 128 0,-2 0-128 0,-9-2 128 0,0 0-128 16,9 4 128-16,-9-4-128 0,8 4 128 16,-8-4-1520-16,0 0-304 0,0 0-64 0,0 0-16 0</inkml:trace>
  <inkml:trace contextRef="#ctx0" brushRef="#br0" timeOffset="49595.449">11976 12600 10191 0,'0'0'448'0,"0"0"96"0,0 0-544 0,0 0 0 0,0 0 0 16,0 0 0-16,0 0 464 0,0 0-16 0,0 0 0 0,5 6 0 15,-5-6-256-15,0 0-64 0,10 7-128 0,-3-4 192 16,-7-3 16-16,11 2 0 0,1-2 0 0,-1 2 0 16,0 2 80-16,1-1 16 0,2-1 0 0,1 0 0 15,0-3 16-15,1 2 16 0,-2 2 0 0,2-3 0 16,0-3-16-16,-1 2 0 0,2 0 0 0,-3 2 0 16,1-1 80-16,-3-1 16 0,0-1 0 0,1-1 0 15,2-2 32-15,0 1 16 0,-3 1 0 0,1-1 0 16,-2 0-128-16,0 2-16 0,0-2-16 0,-3 1 0 15,-1-3-144-15,-7 6-32 0,0 0 0 0,4-6 0 16,-4 6 0-16,0 0-128 0,-4-5 192 0,-1 2-64 16,-3 7 0-16,-4 0-128 0,-4 0 192 0,-4 3-64 0,-1 1-128 0,-1-2 0 15,2 2 0-15,-4-1 0 0,1-3 192 0,-4 0-32 16,2 5-16-16,2-2 0 0,0-1 160 0,2-2 16 16,1-2 16-16,4 1 0 0,-2 5-80 0,5-3-32 15,0-2 0-15,3 0 0 0,3-3-224 0,7 0 176 16,-5 5-176-16,5-5 160 0,0 0-160 0,0 0 160 15,0 0-160-15,0 0 160 0,12-1 16 0,3-2 0 16,3-1 0-16,0-3 0 0,2 0-48 0,2 1 0 16,4 0 0-16,-1-1 0 0,0-3-128 0,0 3 128 15,1 5-128-15,-2-1 128 0,0-7 48 0,-1 1 0 16,-1 0 0-16,-1 1 0 0,-2 2-32 0,-2-1 0 16,-2-2 0-16,-4 6 0 0,-4 3-144 0,-7 0 0 15,9 3 144-15,-9-3-144 0,0 0 0 0,0 0 144 16,4 7-144-16,-4-7 0 0,-6 3 208 0,-4 1-64 0,-1 0-16 0,0 3 0 15,-4 1-288-15,-3-2-64 0,1-3-16 0</inkml:trace>
  <inkml:trace contextRef="#ctx0" brushRef="#br0" timeOffset="54642.446">13256 12010 3679 0,'0'0'320'0,"0"0"-320"16,0 0 0-16,0 0 0 0,-8 5 1600 0,2-1 256 0,6-4 64 0,0 0 0 16,0 0-1040-16,0 0-208 15,0 0-32-15,0 0-16 0,0 0 64 0,0 0 16 16,0 0 0-16,0 0 0 0,8-1-64 0,3-2-16 0,3 0 0 0,2 1 0 16,-1 1-320-16,3 0-64 0,0 0-16 0,3-2 0 15,1 1-48-15,1 0-16 0,2-1 0 0,2 3 0 16,-2-5-160-16,3 2 160 0,-1 0-160 0,3 1 160 15,2-1-160-15,2 1 160 0,2 0-160 0,1 1 160 16,1 2-32-16,1 0-128 0,-5-2 192 0,3 0-64 16,4-1 0-16,1 1-128 0,0 2 192 0,-1-2-64 15,0-2-128-15,1 1 160 0,0 0-160 0,-2 2 160 16,-1 0-160-16,-1 0 160 0,1 0-160 0,0 0 160 16,1-1-160-16,1 0 0 0,1 1 0 0,-3-1 128 15,2-3 16-15,-2 2 0 0,-1 1 0 0,-1-1 0 0,1-3-144 16,-3 1 192-16,1-1-192 0,0 0 192 0,-1 5 48 15,1-1 16-15,2-3 0 0,-2 1 0 0,0 3-64 0,-1 3 0 16,-2-2 0-16,-3 1 0 0,-3-2-192 0,1 1 128 16,-1 0-128-16,1 1 0 0,-5-2 0 0,1 1 128 15,0 1-128-15,-1 0 0 0,-2 0 0 0,2-1 0 16,-2-2 0-16,0 2 0 0,0 1 0 0,-2 0 0 16,-2 0 128-16,-1 0-128 0,-1-4 0 0,-2 4 0 15,-1 1 128-15,-1-2-128 0,-2-3 128 0,-9 2-128 16,0 0 176-16,0 0-176 0,9 1 208 0,-9-1-64 15,0 0-16-15,0 0 0 0,7 0-128 0,-7 0 160 16,0 0-160-16,0 0 160 0,0 0-160 0,0 0 160 16,0 0-160-16,0 0 160 0,0 0-16 0,0 0 0 15,0 0 0-15,0 0 0 0,-9 1-144 0,9-1 192 16,-9-3-192-16,0 2 192 0,0 1-192 0,-2 0 160 0,2 0-160 0,-1-2 160 16,-2 2-160-16,1 0 0 0,1 2 144 0,-5-2-144 15,-3-2 0-15,0-1 144 0,-1 0-144 16,0 3 0-16,-1 1 128 0,-2-1-128 0,0-1 0 15,-1 1 0-15,-2 2 0 0,-2-1 0 0,2-1 0 0,-3-1 0 16,1 0 128-16,-5 1-128 0,-6 0 0 0,2 0 0 16,-1-1 0-16,-1 1 0 0,2 2 128 0,-1 0-128 15,-1 0 0-15,0 0 0 0,-2-2 0 0,-2 1 0 16,-1 1 160-16,-2 0-160 0,-1 0 128 0,0 1-128 16,-1-2 0-16,0 1 0 0,1 0 0 0,2 0 0 15,0-1 0-15,0-2 0 0,0-1 0 0,-1 0 0 0,2 6 0 16,2-1 0-16,0-3 0 0,0 2 0 0,1 1 0 0,3 0 0 15,1 0 0-15,-1-2 0 0,1-1 0 0,-1 1 0 16,-2 1 0-16,2-1 192 0,0-1-192 0,2 0 0 16,3-1 0-16,2 1-176 0,-2 0 176 0,2 0 0 15,4-1 0-15,-2 1 0 0,2 1 0 0,1 0 0 16,-1-1 0-16,1-1 0 0,1-1 0 16,-3 1 0-16,1 1 0 0,-1 0 0 0,-2 0 0 0,4-1 0 15,5-2 0-15,-1 3 0 0,-2 3 0 0,2-1 0 16,-2 0 0-16,3 0-128 0,2-2 128 0,2 1 0 15,0 4 0-15,2-4 0 0,0-3 0 0,3 0 0 16,1 5 0-16,2-2 0 0,8-1 0 0,0 0 0 16,-7-2 0-16,7 2 0 0,0 0 0 0,0 0-160 15,0 0 160-15,0 0 0 0,0 0-240 0,0 0 64 16,0 0 16-16,11 4 0 0,0-4 160 0,2 1 0 0,-1 1 0 16,5-2-128-16,2-1 128 0,3-1 0 0,1 0 0 0,1 1 128 15,0 1-128-15,5 0 0 0,2-1 0 16,1-1 0-16,2 1 0 0,1 1 0 0,1 0-176 0,0 0 176 15,0 0 0-15,2 0 0 0,3-1 0 0,2 0 0 16,1 1 0-16,1-1 0 0,-1-1 0 0,1 1 0 16,-2 3 0-16,0-1 0 0,-1 0 0 0,2-1 0 15,-2 0 0-15,2 3 0 0,-2 0 0 0,4-2 0 16,1-3 0-16,-1 0 0 0,-3 1 0 0,2 2 0 16,-3 2 0-16,2-3 0 0,-1-3 0 0,1 3 0 15,0 2 0-15,1-1 0 0,-3-1 0 0,1 0 0 16,-2-1 0-16,-1 1 0 0,-3 0 0 0,1-2 160 15,0 0-160-15,-3 0 0 0,3 1 0 0,-2 0 0 0,-4 1 0 0,3-1 0 16,3-4 0-16,-2 5 0 0,-1-1 0 0,-3 2 0 16,-1-2 0-16,-3 0 0 0,-1 0 0 0,-2-1 128 15,-1 0-128-15,-2-2 0 0,0 0 0 0,-1 2 0 16,0-2 0-16,-1 2 0 0,-2 2 0 0,-2-2 0 16,1-3 0-16,-3 2 0 0,-1 3 0 0,-2 0 0 15,-1 0 0-15,-10 0 0 0,10 0 0 0,-10 0 0 16,0 0 0-16,0 0 128 0,0 0-128 0,0 0 0 15,0 0 144-15,0 0-144 0,0 0 256 0,0 0-32 16,-11-2 0-16,0 2 0 0,0 1-96 0,-2-1-128 16,-1-1 176-16,-1 1-176 0,-1 0 128 0,-1 0-128 15,1 0 0-15,-1 0 0 0,-3-1 0 0,0 1 128 0,0 1-128 16,-1 0 0-16,-1-1 128 0,-4-1-128 0,0 0 0 0,-4 1 0 16,1 2 128-16,-3 2-128 0,-4-1 0 15,-1-1 0-15,0-1 0 0,-2 2 0 0,2 2 0 0,-2-1 0 16,1-3 0-16,-5-1 0 0,2 3 0 0,-3 0 0 15,-3 0 0-15,1-1 160 0,2 2-160 0,-3-1 128 16,-2 1-128-16,3 0 0 0,0-3 0 0,-1 3 0 16,0-1 0-16,-1 0 0 0,-2-1 0 0,3 0 0 15,2-1 0-15,-1 1 0 0,-3-2 0 0,3 0 0 16,1 0 0-16,0 0 0 0,-1 0 0 0,0 0 0 16,0 0 0-16,1 1 0 0,2 3 0 0,0-2 0 15,3-3 128-15,2 0-128 0,2 4 128 0,0-2-128 16,-1-3 0-16,2 0 0 0,1 0 0 0,1-1 0 0,1 3 0 15,2 0 0-15,2-4 0 0,3 3 0 0,-3 2 0 0,5 0 0 16,1-2 0-16,3 0 0 0,4 0 0 0,1 1 0 16,4 1 0-16,2-1 0 0,8 0 0 0,0 0 0 15,0 0 0-15,0 0 0 0,0 0-144 0,0 0 144 16,0 0 0-16,0 0 0 0,11-2 0 0,3 1-128 16,4 1 128-16,2-3 0 0,-3-1 0 0,5 2 0 15,5 1 0-15,2-2 0 0,4 0 0 0,4 0 0 16,1-3-128-16,5 4 128 0,0 1 0 0,3-2 0 15,5-4 0-15,3 2 0 0,6 4 0 0,3 2 0 16,1-1 0-16,1 0 0 0,1-1 0 0,1 1 0 16,1 2 0-16,1-1 0 0,3 0 0 0,-4 1 0 15,-2 0 0-15,3 1 0 0,-1 0 0 0,3-1 0 16,-4-1 0-16,-1 0 0 0,-2 0 0 0,-3-1 0 16,0 3 0-16,-3-3 0 0,-2-3 0 0,-1 2 0 0,0-1 0 15,-4 1 0-15,-6-1 0 0,-3-2 144 0,-6-1-144 0,-3 2 128 16,-4 3-128-16,-2-1 192 0,-3-3-192 0,-2 2 192 15,-4 1-192-15,-3 2 0 0,-3-1 144 16,-1 0-144-16,-11 0 0 0,9 1 128 0,-9-1-128 0,0 0 0 16,0 0 0-16,0 0 0 0,0 0 0 0,-9 1-8640 15,-2 3-1808-15</inkml:trace>
  <inkml:trace contextRef="#ctx0" brushRef="#br0" timeOffset="56421.893">9380 12827 9727 0,'0'0'432'0,"0"0"80"0,0 0-512 0,0 0 0 15,0 0 0-15,0 0 0 0,0 0 464 0,0 0-16 16,0 0 0-16,0 0 0 0,0 0-128 0,0 0-48 15,0 0 0-15,0 0 0 0,0 0-112 0,0 0-32 16,0 0 0-16,0 0 0 0,0 0 272 0,0 0 48 16,0 0 16-16,0 0 0 0,7-3 192 0,0 1 48 15,4 1 0-15,-3 1 0 0,2 2-96 0,-2 1-16 16,1 0 0-16,4 0 0 0,-1-3-80 0,5 2 0 16,1-1-16-16,0 1 0 0,3 0-192 0,2 1-48 15,0 1 0-15,1-2 0 0,1-2-48 0,2 0-16 0,-1 2 0 0,3-1 0 16,-3-1-48-16,3 0-16 15,-1 0 0-15,4 0 0 0,1 0-128 0,1 0 192 0,1-1-192 0,1 1 192 16,1 0 48-16,0 1 16 0,1 3 0 16,-1-3 0-16,-2-2-112 0,3 1-16 0,-1 1 0 0,3 1 0 15,1 1 0-15,-1 0-128 0,-2 1 192 0,2 0-64 16,0 2-128-16,1-1 0 0,-3 2 144 0,1-4-144 16,-2-4 0-16,2 1 144 0,-2 1-144 0,3 0 0 15,-2-2 128-15,2 1-128 0,-2 0 0 0,1 0 0 16,-1-1 128-16,1-1-128 0,-3-1 0 0,-1 2 0 15,-2 1 0-15,0 0 128 0,-2-3-128 0,0 1 0 16,-3-1 176-16,2 2-176 0,0 2 160 0,-2-2-160 0,0-5 128 16,1 2-128-16,-1-2 0 0,-3 3 0 15,1 1 128-15,-3 1-128 0,-1-4 0 0,-1 2 144 0,-1 1-144 0,-1 1 0 16,0 0 0-16,-1-3 0 0,-2-1 0 0,1 2 128 16,-2 3-128-16,-1-3 0 0,0-1 0 0,-1 2 0 15,1 1 0-15,-3 1 0 0,1 1 0 0,-1-1 0 16,-1-4 128-16,-3 2-128 0,-7 2 0 0,10-1 0 15,-10 1 0-15,0 0 0 0,0 0 0 0,0 0 0 16,5 0 144-16,-5 0-144 0,0 0 160 0,0 0-32 16,0 0-128-16,0 0 192 0,0 0-16 0,0 0-16 15,0 0 0-15,0 0 0 0,0 0-160 0,-11 3 160 16,1-1-160-16,-1-1 160 0,-1-2-160 0,1 2 0 16,0 2 0-16,-1-1 0 0,-1-2 0 0,-2 0 0 15,-1-1 0-15,-2 1 0 0,1 0 0 0,-1 3 128 0,-4 3-128 16,-1-3 0-16,-2-1 0 0,-3 2 0 0,1 1 0 0,-3-2 0 15,-1-3 0-15,-1 4 0 0,-2 2 0 0,0 0 0 16,-2-2 0-16,1 0 0 0,-3-1 0 0,2 0 0 16,-3 3 0-16,-1-2 0 0,-4-1 0 0,-1 3 0 15,-2-2 0-15,1 1 0 0,-1 0 0 0,1 0 0 16,1-2 0-16,0 0 0 0,-3 0 0 0,0 1 0 16,-2-1 0-16,3-1 0 0,-2-3 128 0,0 4-128 15,0 4 0-15,1-3 0 0,3-1 0 0,-1-1 128 16,-1-1-128-16,-2 1 0 0,0 4 0 0,1-4 0 15,4-3 0-15,3 0 0 0,-1 0 0 0,2-1 0 16,4-1 0-16,-3 0 0 0,3 1 0 0,0-1 0 16,3 1 0-16,0 1 128 0,1 1-128 0,1-1 0 15,0 0 0-15,1 0 0 0,-2-2 0 0,2 3 0 0,2 0 0 16,3 0 0-16,-1-3 0 0,3 2 0 0,0 2 0 0,2-1 0 16,-1-1 0-16,2 0 0 0,1 4 0 0,2 1 0 15,-1-4 0-15,3 1 0 0,1 1 0 0,1 0 0 16,3 2 0-16,3-4 0 0,-2-3 0 0,9 3 0 15,0 0 0-15,0 0 0 0,0 0 0 0,0 0 0 16,-4-4-144-16,4 4 144 0,0 0 0 0,0 0-128 16,14 3 128-16,-2-3 0 0,1-1 0 0,0-1-128 15,3 2 128-15,0-1 0 0,2-2 0 0,1 1 0 16,0 1-128-16,3 1 128 16,0-2-1472-16,1-1-256 0,11-5-32 0,-4 2-16 0</inkml:trace>
  <inkml:trace contextRef="#ctx0" brushRef="#br0" timeOffset="58121.198">15174 12432 2751 0,'0'0'256'0,"0"0"-256"0,0 0 0 0,0 0 0 16,0 0 2112-16,0 0 384 0,7 6 80 0,-7-6 16 16,0 0-2384-16</inkml:trace>
  <inkml:trace contextRef="#ctx0" brushRef="#br0" timeOffset="59434.648">15535 12540 11967 0,'0'0'1072'0,"0"0"-864"15,0 0-208-15,0 0 0 0,0 0 1056 0,0 0 160 16,0 0 48-16,0 0 0 0,-6-9-864 0,6 9-160 0,-3-6-48 0,3 6 0 16,-3-7-192-16,0-1 128 0,2-3-128 0,1 3 0 15,0 8 272-15,1-10-32 0,-1 10-16 0,3-13 0 16,-3-3 224-16,2 2 32 0,0 0 16 0,0 0 0 16,0 0 96-16,-2-1 32 0,-3-3 0 0,2 0 0 15,1 2-64-15,1-3-16 0,0-1 0 0,-1 0 0 16,0-2 112-16,0 1 32 0,2 1 0 0,-2-4 0 15,-2-4-272-15,2 2-48 0,0 0-16 0,0 0 0 16,0-1-128-16,0-1-32 0,0-2 0 0,-1 3 0 16,0 0-192-16,0 1 128 0,-1-3-128 0,1 1 0 15,0-1 0-15,1 3 0 0,-2 2 0 0,1-3 0 16,0 1 160-16,-1-1-160 0,-2 1 160 0,1 3-160 16,2 0 144-16,1-1-144 0,-1-3 128 0,0 5-128 15,0 2 0-15,-1 0 128 0,-3-2-128 0,1 2 0 16,0 1 0-16,1 1 0 0,-2 1 128 0,1 0-128 0,-2 1 0 0,-2-1 0 15,1 1 144-15,0 0-144 0,-1 3 128 0,1 0-128 16,-2 0 160-16,-2-1-160 0,-2-1 0 0,2 1 128 16,1-1-128-16,0-1 0 0,-1 3 0 0,0 1 0 15,-2 0 128-15,-1 1-128 0,1-2 0 0,0-1 0 16,2 1 0-16,-3 2 0 0,1 0 0 0,-1 2 0 16,-1-3 0-16,1 3 0 0,-2 3 0 0,1-1 0 15,-1 0 0-15,0 0 0 0,-3 0 0 0,2 3 0 16,-3 0 0-16,0-2 0 0,-2-2 0 0,0 2 0 15,-1 0 0-15,-1 1 0 0,0 3 0 0,-1-4 0 16,3-2 0-16,-4 3 0 0,0 5 0 0,0-1 0 16,0-1 0-16,1-1 0 0,0-1-128 0,-3 3 128 15,0 1 0-15,0-2 0 0,-3-2 0 0,0 1 0 0,0 1 0 16,0-1 0-16,3 1 0 0,-3 1 0 0,-1 0 0 0,0 0 0 16,0 3 0-16,0-1-128 0,-1-2 128 0,2 0 0 15,-2 2 0-15,0-1 0 0,0 0 0 0,-2 1 0 16,2 1 0-16,2 0 0 0,-1 0-128 0,-1 1 128 15,-1 1 0-15,1-2 0 0,2-2 0 0,0 1 0 16,0 4 0-16,1 1 0 0,1-3 0 0,-1-1 0 16,-1 3 0-16,0-1 0 0,0 2 0 0,1-1 0 15,3 0 0-15,1-1-128 0,-4 0 128 0,1 2 0 16,0 0-160-16,2 0 160 0,1 1-128 0,1 0 128 16,1 1-192-16,0 0 32 0,-2-1 16 0,4 1 0 0,-3-2 144 15,4 2-192-15,0 0 192 0,-1 2-192 16,-3-5 192-16,2 4 0 0,1 3 0 0,1 2-128 0,1-1 128 15,4 1 0-15,-1 0 0 0,-3 3 0 0,0 4 0 0,2 0-128 16,1 0 128-16,1-1 0 0,-3 4 0 0,3 1-160 16,-1-1 160-16,1-1 0 0,0-3-160 0,1 0 160 15,-1 0-128-15,3-1 128 0,1 1 0 0,1-1-160 16,2-3 160-16,0 5 0 0,0 1-128 0,2 1 128 16,-1-1 0-16,4 3 0 0,1-1 0 0,3 2 0 15,0 2 0-15,0-1 0 0,2 1 0 0,1-1 0 16,1 1 0-16,2 2 0 0,1 0 0 0,1 1 0 15,2-2 0-15,1 1 0 0,1 3 0 0,3 0-240 16,1 1 80-16,2 3 16 0,0-1 144 0,4 1 0 16,-1 1 0-16,5-2 0 0,-1-2 0 0,1 1 0 15,0 0 0-15,-1-1-128 0,2-2 128 0,3-3 0 0,1-3-144 16,-1 1 144-16,-1 4 0 0,2 0 0 0,0-2-144 16,0-1 144-16,0-4 0 0,3 0 0 0,1-1 0 0,3-2 0 15,-1-1 0-15,2-2 0 0,1-2 0 0,1 2 0 16,-1 0 128-16,1-1-128 0,0-4 176 0,-2 3-176 15,1 1 0-15,-1 0 0 0,0-3 0 0,4-1-144 16,1-1 144-16,0-1 0 0,-1-1 0 0,0 0 0 16,1-3 0-16,-4-1 128 0,1 0-128 0,2-1 0 15,-1 0 0-15,1-1 0 0,-2-1 0 0,3 0 128 16,2-5-128-16,-5 1 192 0,1-1-64 0,-1-2 0 16,0-4-128-16,0-1 0 0,1-1 0 0,-1-2 0 15,1-2 0-15,3-1 144 0,2-3-144 0,-2 0 0 16,-2 1 192-16,-2-3-64 0,-2-1 0 0,0-1-128 15,-2-1 320-15,0-1-32 0,-2-2-16 0,0-2 0 0,0-4 64 0,-2-2 16 16,-2 2 0-16,-4-3 0 0,-2-5 240 0,-6 1 48 16,-3-1 16-16,-6 0 0 0,-3-5 96 15,-2-3 16-15,-5-3 0 0,-2 3 0 0,-3 2-288 0,-4 4-48 16,1 3-16-16,-6 4 0 0,1 2-416 0,-3 3 0 16,-2 4 128-16,-5 3-128 15,-1 2-1952-15,-5 2-416 0</inkml:trace>
  <inkml:trace contextRef="#ctx0" brushRef="#br0" timeOffset="61248.881">11702 12864 1839 0,'0'0'160'0,"0"0"-160"0,0 0 0 0,0 0 0 16,0 0 2176-16,0 0 384 0,1-4 96 0,-1 4 16 15,0 0-2032-15,0 0-416 0,0 0-80 0,0 0-16 16,0 0-128-16,5-5 0 0,-5 5 0 0,3-8 0 16,-2-3 224-16,1-1 16 0,2 1 0 0,-1-1 0 15,1-1 448-15,-1-6 80 0,-2-3 32 0,1-1 0 16,-1 4 96-16,1-1 32 0,-1 1 0 0,-1-3 0 16,-1 0-288-16,-1 2-48 0,-1-2-16 0,2 1 0 15,1-1-256-15,-1-2-48 0,-4 1-16 0,3-1 0 16,1 1-112-16,0-1-16 0,-1-2-128 0,-2-1 192 15,2 2-192-15,-2-1 128 0,0-2-128 0,1 0 0 16,1-2 128-16,-3 2-128 0,1 2 0 0,1-2 0 0,-1-2 256 16,-1 1-32-16,1 4-16 0,-2-1 0 0,-1 1 144 15,2 1 32-15,-1-1 0 0,-1 2 0 0,0 1-32 0,-2-2 0 16,4 1 0-16,-4-1 0 0,2-2-160 0,-1 3-16 16,1 0-16-16,-2-3 0 0,2 0-160 0,-3-1 192 15,0 3-192-15,0 3 192 0,0 2-192 0,0-1 0 16,-2 1 0-16,0 1-176 0,0 1 176 0,-1 0 128 15,-2 1-128-15,1-2 176 0,-1 0-176 0,-1-1 0 16,1 1 0-16,-2 0 0 0,0-2 0 0,1 1 0 16,4-2-192-16,0 4 192 0,-3 3 0 0,-1 1 0 15,3-2 0-15,0 3 0 0,-1 0 0 0,0 1 0 16,1 0 0-16,1 0 0 0,-2 0-128 0,-1 0 128 0,2 1 0 16,1 1 0-16,-1 0 0 0,1-1 0 0,-1 1 0 15,-1 2 0-15,2-2 0 0,-1 2 0 0,-1 0 0 0,0 1 0 16,-1 1 0-16,1 0 0 0,-1 2-144 0,-1 0 144 15,0-1 0-15,-1 1 0 0,1 1 0 0,-2 1 0 16,-2 1 0-16,3 0 0 0,-2-1 0 0,0 3-160 16,-2 2 0-16,3 2 0 0,-3-2 0 0,1-1 0 15,0 1 160-15,3-1-192 0,-4 4 192 0,1-2-192 16,0-3 192-16,0 3 0 0,0-2 0 0,1 2 0 16,0 2 0-16,-3-1 0 0,0-2 0 0,2 4-128 15,-3 0 128-15,2 1 0 0,-3-1 0 0,2-1 0 16,1-1 0-16,0 1 0 0,0-2 0 0,-1 3 0 15,0-1 0-15,1-1 0 0,0 0 0 0,2 1 0 16,0 1 0-16,-2-1 0 0,1-3 0 0,0 3 0 16,1 3 0-16,-1-1 0 0,0-4 0 0,0 3 0 0,-2 1 0 15,0 1 0-15,-1-1 0 0,1 0 0 0,2 0-144 0,-3 1 144 16,0 1-160-16,-1-1 160 0,2-1-192 0,-1 1 192 16,1 1-208-16,0 0 80 0,-1 0 128 0,1 0 0 15,1 1-144-15,1-1 144 0,-3-1 0 0,2 1 0 16,-1 0 0-16,1 1 0 0,0 1 0 0,-1-1 0 15,0 2 0-15,0 0 0 0,0 1 0 0,2-1 0 16,3-1 0-16,-3 1 0 0,-2 1-144 0,3-1 144 16,4 1 0-16,-3 1 0 0,-2-2 0 0,3 3 0 15,0 1 0-15,1 0 0 0,-1-2 0 0,1 1 0 16,0-1 0-16,2 2 0 0,1 1-128 0,0-2 128 16,-2 1 0-16,3-1 0 0,-2 2 0 0,0 0 0 15,-2 0 0-15,2-2 0 0,0 0 0 0,-1 1 0 0,1 2 0 16,-1 0 0-16,-1-5 0 0,1 4 0 0,1 2 0 0,-1 0 0 15,2 0 0-15,1 0-128 0,0-2 128 0,2 6 0 16,1 1 0-16,0-1 0 0,4-3-128 0,-1 1 128 16,2 2 0-16,2 0 0 0,2 4 0 0,2-2 0 15,0-2 0-15,3 4 0 0,-1 4 0 0,2 0 0 16,-1-2 0-16,2-2 0 0,-1 1 0 0,4 1 0 16,2-4 128-16,1 3-128 0,0-3 0 0,1-1 0 15,0-1 0-15,2-1 0 0,-1 0 0 0,0-1 0 16,1-2 0-16,1-1 0 0,3 1 0 0,-1-1 0 15,0-2 0-15,3-3 0 0,3-1 0 0,2 0 0 16,3-4 0-16,4-3 0 0,5-3 0 0,2-2-7120 16,2-3-1520-16</inkml:trace>
  <inkml:trace contextRef="#ctx0" brushRef="#br0" timeOffset="63691.998">15352 10661 7823 0,'0'0'336'0,"0"0"96"0,-10 7-432 0,0-4 0 0,2 1 0 0,1-1 0 16,-2-1 704-16,1 1 48 0,-4-2 16 0,5 2 0 16,7-3-256-16,-8 2-64 0,-1-1 0 0,1 0 0 15,8-1-112-15,-7 2-16 0,-1-3-16 0,8 1 0 0,0 0 240 0,0 0 48 16,-8 5 16-16,8-5 0 0,0 0 112 0,0 0 32 15,0 0 0-15,0 0 0 0,0 0-144 0,0 0-32 16,0 0 0-16,0 0 0 0,0 0-336 0,0 0-80 16,0 0-16-16,0 0 0 0,0 0-144 0,9-4 160 15,0 1-160-15,0 1 160 0,2-2-160 0,-4 1 0 16,2 2 144-16,1 0-144 0,1-1 128 0,1 0-128 16,0-2 160-16,3 2-160 0,-2 1 192 0,-1 1-64 15,-1-6-128-15,1 4 192 0,3 1-64 0,1-1-128 16,-1 1 176-16,1-1-176 0,-1-3 256 0,0 3-64 15,1 2-16-15,-1 0 0 0,-2-2-32 0,0-1 0 0,1-2 0 16,-2 3 0-16,-1 1-144 0,2 0 192 0,-4-3-192 16,2 2 192-16,1 1 0 0,-1 0 0 0,-1 1 0 0,1-3 0 15,0-3-192-15,-1 3 192 0,0 1-192 0,-3-2 192 16,2 0-192-16,-1 1 0 0,-8 3 0 0,9-4 128 16,-2 1-128-16,-7 3 0 0,7-4 0 0,-7 4 0 15,0 0 0-15,0 0 128 0,0 0-128 0,0 0 0 16,0 0 0-16,0 0 0 0,0 0 0 0,0 0 0 15,0 0 128-15,0 0-128 0,0 0 0 0,0 0 128 16,0 0-128-16,0 0 0 0,-8-4 0 0,8 4 0 16,-8 3 0-16,0 0 0 0,0-1 0 0,8-2 0 15,-8 0 0-15,8 0 0 0,-7 0 0 0,7 0 0 16,-9 2 0-16,9-2 0 0,-7-2 0 0,7 2 0 0,0 0 0 16,0 0 0-16,0 0 0 0,0 0 0 0,0 0 0 0,0 0 0 15,0 0 0-15,0 0 0 0,0 0-144 16,0 0 144-16,0 0 0 0,9 2 0 0,-9-2 0 15,11 1 0-15,0-1 0 0,-1 0 0 0,-1 2 0 16,1-2 0-16,0-2 0 0,0 2 0 0,-2-1 0 0,1 0 0 16,-9 1 0-16,11-1 0 0,-1-1 0 0,-1 2 0 15,-1 0 0-15,-8 0 0 0,8-2 0 0,-8 2 0 16,0 0 0-16,10-2 0 0,-3 2 0 0,-7 0 0 16,0 0 0-16,0 0 0 15,10 0-544-15,-3 0-96 0,1 1-32 0,-8-1-9824 0</inkml:trace>
  <inkml:trace contextRef="#ctx0" brushRef="#br0" timeOffset="64946.831">20046 12457 14111 0,'-10'-3'624'0,"10"3"128"0,-8 3-608 0,8-3-144 0,-7 0 0 0,0 0 0 16,7 0 176-16,0 0 0 0,-7 4 0 0,7-4 0 15,0 0-32-15,0 0 0 0,0 0 0 0,0 0 0 16,0 0-144-16,0 0 128 0,0 0-128 0,0 0 128 16,0 0 144-16,0 0 32 0,0 0 0 0,13 0 0 15,-13 0 96-15,12 0 32 0,1 0 0 0,0 0 0 16,1-1 16-16,2 1 0 0,-1 1 0 0,2-1 0 0,0-1-64 15,1 0 0-15,1-1 0 0,-1-1 0 0,2 3-64 0,1-1 0 16,-1-2-16-16,0 1 0 0,-1 2 16 0,3 0 16 16,-2-2 0-16,-1 0 0 0,-3-2-80 0,2 0-32 15,2 3 0-15,-5-2 0 0,-4 1-64 0,-2 1-16 16,-9 1 0-16,0 0 0 0,0 0-144 0,0 0 0 16,0 0 0-16,0 0 0 0,0 0 176 0,0 0-48 15,-4 6-128-15,-7-3 192 0,-3-1-192 0,-1 1 0 16,-2 2 0-16,0-1 0 0,-1 1 0 0,0-2 0 15,-3-2 0-15,2 1 0 0,1 0 0 0,1 2 176 16,-1-4-32-16,-2 1 0 0,1 0 0 0,1 1 0 16,0-1 0-16,3-1 0 0,0-2-144 0,2 0 0 15,4 0 0-15,9 2 0 0,0 0 0 0,0 0 0 0,-3-7 0 0,3 7 0 16,0 0 0-16,11-3 0 0,3-1 0 16,0 1-176-16,1-2-32 0,2 1-16 0,1 2 0 0,3-2 0 31,1-3-528-31,0 3-96 0</inkml:trace>
  <inkml:trace contextRef="#ctx0" brushRef="#br0" timeOffset="71039.204">23582 12369 1839 0,'0'0'160'0,"0"0"-160"15,0 0 0-15,0 0 0 0,0 0 2272 0,0 0 416 16,0 0 96-16,0 0 16 0,0 0-1872 0,0 0-368 15,0 0-80-15,0 0-16 0,0 0 240 0,0 0 32 16,0 0 16-16,0 0 0 0,0 0-176 0,0 0-48 16,0 0 0-16,0 0 0 0,0 0-32 0,0 0-16 15,0 0 0-15,0 0 0 0,5-7-224 0,1 0-32 0,-1 0-16 0,0-1 0 16,1-2 48-16,-2 0 16 0,2-1 0 0,0-1 0 16,3 0 80-16,-1 0 16 0,-2 1 0 0,2-5 0 15,1 1 16-15,-1-3 0 0,-3 1 0 0,2-1 0 16,-5 1-128-16,2 0-32 0,1 0 0 0,-1-2 0 15,-2-1-16-15,2 0 0 0,1-1 0 0,1 0 0 16,-4-1-64-16,2-1-16 0,4 2 0 0,-4-1 0 16,2-1-128-16,0-3 192 0,0-3-192 0,-1 3 192 15,1 0-192-15,-2 0 0 0,1-1 0 0,0-1 0 16,-3 0 0-16,1 1 128 0,-1 2-128 0,0 0 0 16,-1-3 0-16,-1 2 128 0,-1 0-128 0,1 1 0 0,0 2 0 15,-1 0 0-15,-2 1 0 0,-1 0 0 0,1 2 0 16,0 1 0-16,-3 1 128 0,2 1-128 0,-4 1 0 0,2 1 0 15,-2 1 144-15,-1 1-144 0,-4-1 0 0,2-1 144 16,0 1-144-16,-1 1 0 0,-4 4 144 0,1-1-144 16,-3-2 0-16,3 0 144 0,2 2-144 0,-3 0 0 15,-3-1 0-15,1 0 0 0,1-2 0 0,1 2 0 16,-2 0 0-16,1 0 0 0,0-2 0 0,1 1 0 16,-3 1 0-16,3 1 0 0,-2 0 0 0,0 0 0 15,-1 0 0-15,-2 2 0 0,0 3-192 0,-1 2 192 16,-5-1-192-16,1 1 192 0,-4-1-240 0,5 1 80 15,5 1 16-15,-2 1 0 0,-3-1 144 0,1 0 0 16,1-2-144-16,-1 4 144 0,1-2 0 0,1 2-144 16,3-1 144-16,-3 1 0 0,0-1-208 0,0 0 64 0,-4-1 16 15,1 1 0-15,-3 1-32 0,-1 2 0 0,-3 0 0 0,4 0 0 16,2-1 16-16,-2 0 0 0,-3 2 0 0,1-1 0 16,2 2 144-16,3-1 0 0,-4 0-144 0,3 1 144 15,0 3 0-15,-1-2-176 0,-1 2 176 0,-2-1-128 16,-2 0 128-16,1 0 0 0,0 2-144 0,2-1 144 15,-1-2-128-15,1 3 128 0,1-1-160 0,-2 2 160 16,2 1-128-16,-1 0 128 0,3-1 0 0,0 1-144 16,0 1 144-16,-1 0 0 0,1 1 0 0,0-1 0 15,-3-2-128-15,2 0 128 0,1 4-128 0,1-2 128 16,-1-1 0-16,0 1 0 0,2 0 0 0,1 1 0 16,0 0 0-16,1-1-192 0,1-2 192 0,1 3-192 15,0 2 192-15,3 0 0 0,0 0 0 0,2-1 0 16,-1 0 0-16,1 1 0 0,0 2 0 0,-1 0 0 0,0-1 0 0,-1 0-128 15,1 0 128-15,-1 1 0 0,0 4 0 0,0-1 0 16,1 1 0-16,0 1 0 0,1 1 0 0,1 1 0 16,-1 1 0-16,2 1-128 0,0-2 128 0,5 2 0 15,3 1 0-15,0 2 0 0,1 2 0 0,-4-2 0 16,-1 2 0-16,1-2-128 0,1 1 128 0,0 2 0 16,0-4 0-16,0 1 0 0,3-1 0 0,1 1 0 15,2-1 0-15,0 1 0 0,0-5 0 0,0 1 0 16,2 3 0-16,0-2 0 0,0-1 0 0,2-1 0 15,2 0 0-15,3 0 0 0,1-1 0 0,0 0 0 16,4-1 0-16,-1 0 128 0,-5 1-128 0,4 1 0 16,3 1 0-16,1-2 0 0,1-1 0 0,2 1 0 15,-1 1 0-15,1 1 0 0,2-6 0 0,0 1-160 16,0 0 16-16,-1-1 0 0,1 3 144 0,-1 1 0 0,1-2 0 16,0 1 0-16,0-5 0 0,1 1 0 0,4-1 0 0,-3-1 0 15,2-3 0-15,-1 1 0 0,3-2 0 0,4 0 0 16,1-1 0-16,0 1 0 0,-4-1 0 0,2-2 0 15,0 1 0-15,-1-1 0 0,-2 0 0 0,0 0 0 16,0 0 0-16,0 0 0 0,1-2 0 0,1 0 0 16,3-1 0-16,-2-2 0 0,-4-1 0 0,5 1 0 15,3-2 0-15,1-1 0 0,-2 0 0 0,0-1 0 16,1-1 0-16,-1 0 0 0,-5-1 0 0,1-1 0 16,-1 1 0-16,3 0 0 0,-3-1 0 0,3 1 0 15,-1-1 0-15,-2 2 0 0,-1-3 0 0,-1 1 0 16,0-2 0-16,2 3 0 0,1-4 0 0,-2 3 0 0,1-2 0 15,-3 2 0-15,-1-3 0 0,0 1 0 0,-1-2 0 0,-1 2 144 16,-2-1-144-16,1 0 0 0,-2 1 144 0,1-2-144 16,0 0 0-16,-1 1 144 0,1-2-144 15,-1-1 0-15,-3 0 144 0,3-2-144 0,0-1 192 0,1-2-48 16,0 0 0-16,-2-4 0 0,3 1 144 0,0-2 32 16,1 0 0-16,-4-2 0 0,2-3 192 0,1-2 64 15,2 1 0-15,-6 0 0 0,0-1-128 0,0 0-32 16,1-3 0-16,-1 0 0 0,-2 1-144 0,0-4-16 15,0-3-16-15,0 2 0 0,0 1-48 0,-2 0 0 16,-3-2 0-16,-1 3 0 0,1 4-192 0,-3 4 0 16,-3 6 0-16,0 1 0 0,-1 2-272 0,-3 1-112 15,-1 1 0-15,-3 2-12480 0</inkml:trace>
  <inkml:trace contextRef="#ctx0" brushRef="#br0" timeOffset="72495.785">19609 11437 6271 0,'0'0'272'0,"0"0"64"0,0 0-336 0,0 0 0 0,0 0 0 0,0 0 0 15,10-1 448-15,-10 1 0 0,9 0 16 0,-9 0 0 16,9-2-208-16,-9 2-64 0,0 0 0 0,0 0 0 15,0 0 0-15,0 0-16 0,0 0 0 0,0 0 0 16,0 0 752-16,0 0 160 0,-4-9 16 0,-1 2 16 0,-1 2-144 16,1 1-16-16,-4-1-16 0,1-1 0 0,-4 0-288 0,1 0-48 15,-1 1-16-15,1-3 0 0,-4-1-160 0,2 3-48 16,3-2 0-16,-2 0 0 0,-4-1-128 0,0 0-48 16,-2 0 0-16,0-2 0 0,1-2-208 0,-1-1 176 15,-3 0-176-15,2 2 160 0,-1 0-32 0,-2 2-128 16,-2-1 192-16,-2 0-64 0,-1 0 96 0,-4 0 16 15,-2-1 0-15,0 2 0 0,1-1-240 0,-1 2 0 16,-1 3 0-16,-2-1 0 0,0-1 0 0,2 4 0 16,1 1 0-16,0-1 0 0,-3 1 0 0,-1 1 0 15,-3 1 0-15,0 1 0 0,-1 1 128 0,2 0 0 16,0 0-128-16,3 1 192 0,-1 5-192 0,1-2 0 16,0 1 0-16,1 1 0 0,1 2 0 0,-1 1 0 15,0 2 0-15,-3-1 0 0,1 2 0 0,3 2 0 0,2 0 0 16,-1 2 0-16,1-2 0 0,1 0-128 0,0 0 128 0,5 2 0 15,-1 3 0-15,1 1 0 0,2 0-128 0,-1 1 128 16,-2 1 0-16,1 1 0 0,-5 0 0 0,0 0 0 16,-1 0 0-16,3 0 0 0,3 0 0 0,1 1 144 15,0 1-144-15,1 0 0 0,2 1 0 0,-1 1 0 16,-1 2 0-16,4 1 0 0,1 1 0 0,1-2 0 16,3 1 0-16,-1 0 0 0,0-1 0 0,2 2 0 15,0-2 0-15,1 2 0 0,1 2 0 0,-1 2 0 16,1-3 128-16,0 3-128 0,0 1 0 0,1 3 128 15,0 2-128-15,2-2 0 0,0 0 0 0,1 0 128 16,3-2-128-16,0 1 0 0,1-3 144 0,2-2-144 16,2-5 0-16,2-1 0 0,0 3 0 0,0 0 0 0,4 1 128 0,3-3-128 15,-2 1 160-15,2-1-160 0,1-2 128 0,1 1-128 16,2-2 0-16,3 0 144 0,0 1-144 0,2-2 128 16,-1 0-128-16,3 2 128 0,-1-2-128 0,2-1 0 15,-1-2 0-15,3 1 0 0,4 2 0 0,-1-3 0 16,-1-4 0-16,6 1 0 0,6 1 0 0,4-3 0 15,1-1 0-15,-1-2 0 0,1-1 0 0,-1-1 0 16,0-2 0-16,3-1 0 0,-2-4 0 0,4-3 0 16,-1-2 0-16,2 1 0 0,2 1 0 0,-1 0 0 15,-2-2 0-15,-1 0 0 0,0 0 0 0,0 0 0 16,0 0 0-16,2-2 0 0,0-3 0 0,2 1 0 16,2 1 0-16,1-1 0 0,-4-4 0 0,3 0 0 0,-3 0 0 0,2 0 0 15,1-3 0-15,1 1 0 0,3-1-144 16,-3 3 144-16,-2 4 0 0,0-3 0 0,-4-2 0 15,-1 3 0-15,-1-1-176 0,0 0 176 0,-1 0-160 0,-1-1 160 16,-2 0 0-16,1 1 0 0,-1-1 0 0,-3 1 0 16,-3 0 0-16,-2-3-144 0,-2-5 144 0,1 6 0 15,1 0 0-15,-2 0 0 0,1-1 0 0,-1-2 0 16,-2-2 0-16,2-1 0 0,2 0 0 0,-4 1 0 16,-3-2 0-16,-1 3 176 0,-5 2-176 0,-3 0 192 15,-1-1-192-15,-2 1 0 0,-2 3-192 0,-1 1 192 16,-1-1 0-16,-5-1 0 0,-1-1 0 0,1 0 0 15,-2 1 0-15,0-3 208 0,-2 0 0 0,0-2 0 16,-2-3 224-16,2 1 32 0,-1 2 16 0,0-4 0 16,-3-5-64-16,1-2-16 0,-1-2 0 0,-4 1 0 0,0-2-144 0,-4-2-48 15,0-7 0-15,-2 1 0 0,-4-1-16 16,-2-2 0-16,-3-4 0 0,-1-4 0 0,-5-5 0 0,3 0-16 16,1 5 0-16,-1 1 0 0,2 2 144 0,0 4 16 15,-3 1 16-15,3 6 0 0,1 2-48 0,0 1-16 16,-1 4 0-16,4 1 0 0,-2 3-144 0,0 2-16 15,-2 1-128-15,0 3 192 0,-5 2-320 0,2 1-80 16,1-2-16-16,4 0-13840 0</inkml:trace>
  <inkml:trace contextRef="#ctx0" brushRef="#br0" timeOffset="87333.014">15740 11318 6447 0,'0'0'576'0,"0"0"-576"16,0 0 0-16,0 0 0 0,0 0 960 0,0 0 96 16,-6-2 16-16,6 2 0 0,0 0-432 0,0 0-96 15,0 0-16-15,0 0 0 0,-9-5-256 0,9 5-48 16,0 0-16-16,0 0 0 0,0 0-48 0,0 0-16 16,0 0 0-16,0 0 0 0,0 0-144 0,0 0 0 15,0 0 0-15,-5 7 128 0,5-7 48 0,-6 7 0 16,2 1 0-16,-1 2 0 0,0 2 176 0,0 2 32 15,2-2 16-15,0 2 0 0,2 3-32 0,-3 1-16 16,2 0 0-16,0 1 0 0,-1-1-96 0,0 3-32 16,1 1 0-16,-2 0 0 0,-1-1-48 0,1 1-16 15,1 0 0-15,-3 1 0 0,2 1 32 0,-1-1 0 0,-3-1 0 0,1 0 0 16,-2 0 48-16,3-1 16 0,-2-1 0 0,0-1 0 16,-2-2 64-16,4-1 0 0,-3-3 16 0,2 0 0 15,-1-3 48-15,1-2 0 0,-3-2 0 0,3 0 0 16,1 1 32-16,6-7 16 0,0 0 0 0,0 0 0 15,0 0 96-15,0 0 32 0,0 0 0 0,0 0 0 16,0 0-160-16,11-4-16 0,2 2-16 0,1-1 0 16,3-2-192-16,-1 1-48 0,2 1 0 0,1 0 0 15,0 2-128-15,2-1 0 0,-1-2 0 0,1 3 0 16,0 3 0-16,0 0 0 0,2-1 0 0,-3 0 0 16,0-1 0-16,-2 2 0 0,-1 2 0 0,-1-2 0 15,2 1 0-15,-3 1 0 0,-2-2 0 0,1 2 0 16,-2 2-880-1,2-2-208-15,1-1-32 0,0 1-10144 0</inkml:trace>
  <inkml:trace contextRef="#ctx0" brushRef="#br0" timeOffset="88272.546">24259 11346 1839 0,'-7'-10'0'0,"3"3"160"0,0-1-160 0,-2 1 0 0,2-1 0 0,-2 1 0 15,-2 1 2368-15,2 0 432 0,6 6 80 0,-9-6 32 16,1-3-2352-16,0 2-560 0,2 2 0 0,1-1 0 16,5 6 0-16,-8-4 0 0,0-1 0 0,4 2 0 15,4 3 0-15,0 0 0 0,0 0 0 0,0 0 0 16,0 0 160-16,-6-3 0 0,0 0 0 0,6 3 0 15,0 0 304-15,-8 3 64 0,-1 3 16 0,1 1 0 16,1 2 160-16,0 2 48 0,1-2 0 0,-2 3 0 0,-1 4-144 0,-1 5-32 16,-2 6 0-16,-1-1 0 15,-1 0-64-15,-2 2-32 0,1-1 0 0,0 1 0 0,4-1-160 0,-2 2-48 16,1 0 0-16,0-1 0 0,0 1-80 0,2-1-32 16,1 0 0-16,3-3 0 0,0-4-32 0,4-3 0 15,1-2 0-15,3-2 0 0,5-3 224 0,0-2 32 16,3-2 16-16,3-2 0 0,3-1 208 0,3-2 32 15,1-3 16-15,4 0 0 0,1 0-272 0,2-1-48 16,2-1-16-16,-2 2 0 0,1-1-320 0,-3 0 0 16,2-1 0-16,-5 2 0 15,-3 0-1696-15,-2 1-416 0</inkml:trace>
  <inkml:trace contextRef="#ctx0" brushRef="#br0" timeOffset="88838.683">24469 11101 3679 0,'-7'-7'160'0,"5"2"32"0,2 5-192 0,0 0 0 15,0 0 0-15,0 0 0 0,-10 0 3056 0,4 4 560 16,-3-1 112-16,-1 3 32 0,-2 7-3072 0,-2-1-688 16,-2-1 0-16,-1 6 0 0,-4 5 0 0,-2 5 0 15,-3 2 0-15,-1 5 0 0,-4 3 0 0,-3 2 0 16,-3 3 0-16,-4 1 0 0,-2 0 0 0,-3 1 224 16,-3 1-64-16,2 1-16 0,-1 4-16 0,-3-3-128 0,-3 1 192 15,-2 0-64-15,-4 0 112 0,-2-3 16 0,1-2 0 0,2-1 0 16,2-2 96-16,2 0 32 0,-2 2 0 0,4-2 0 15,0-4 432-15,4 1 80 0,-1 3 32 0,5-2 0 16,3-3-288-16,5-1-48 0,3 1-16 16,-3 1 0-16,0 3-368 0,0 1-80 0,-3 0 0 0,1 0-128 15,1-2 128-15,1-1-128 0,-1 1 0 0,2-4 0 16,0-2 0-16,1-2 0 0,1-1 128 0,2-3-128 16,2-6 128-16,0 0-128 0,-1 0 192 0,4-2-192 15,2-1 288-15,2-4-48 0,5-4-16 0,3-2 0 16,7-2-224-16,8-5 0 0,0 0-192 0,0 0-7872 15,0 0-1568-15</inkml:trace>
  <inkml:trace contextRef="#ctx0" brushRef="#br0" timeOffset="89762.243">15953 11150 13823 0,'0'0'1216'0,"-7"-5"-960"16,-2 0-256-16,9 5 0 0,-8-5 1152 0,0 4 192 15,-1 4 48-15,1-1 0 0,-3 1-1120 0,1 4-272 0,1 0 0 0,-1 4 0 16,1-1 0-16,-1 2 0 0,-3 3-128 0,-2 1 128 15,0 3 0-15,0 3 0 0,-1 4 0 0,-1 1 160 16,-2 0 32-16,-3 4 0 0,2 2 0 0,-2-1 0 16,-3 1 0-16,0-1 16 0,-1 1 0 0,-2 1 0 15,-2 3-48-15,-3 2-16 0,-4 0 0 16,-1 3 0-16,2 4-16 0,-3-2 0 0,2 0 0 0,0-3 0 16,-1-1 128-16,1-3 0 0,-2-1 16 0,-1 3 0 15,-6-1 160-15,4-1 16 0,1 0 16 0,-1 2 0 16,0 0-144-16,0 1-16 0,3-3-16 0,1 1 0 15,3-1-160-15,-4-2-128 0,1 1 192 0,-1 1-192 16,0 0 208-16,2 1-64 0,4 2-16 0,3-3 0 0,3-7-128 16,0-1 0-16,2-2 0 0,4-3 0 0,2-4 0 0,5 0 192 15,-4-2-192-15,6-2 192 0,-1 1-192 16,3-1 192-16,1-1-192 0,-1-3 192 0,1-2 0 0,1 0 16 16,2 2 0-16,1-2 0 0,-2-5 32 0,7-5 0 15,-6 6 0-15,6-6 0 0,0 0 80 0,0 0 32 16,-6 3 0-16,6-3 0 0,0 0-32 0,0 0-16 15,0 0 0-15,0 0 0 0,0 0-176 0,0 0-128 16,0 0 192-16,0 0-192 0,0 0 0 0,12-2 0 16,-4-2 0-16,1 1 0 15,0 0-1920-15,-9 3-480 0</inkml:trace>
  <inkml:trace contextRef="#ctx0" brushRef="#br0" timeOffset="98547.703">11438 13795 3679 0,'0'0'160'0,"0"0"32"15,0 0-192-15,0 0 0 0,0 0 0 0,0 0 0 16,0 0 1520-16,0 0 256 0,0 0 48 0,0 0 16 0,0 0-1408 0,0 0-288 16,5 12-144-16,-1-4 160 15,-4-8-160-15,0 0 192 0,5 10-192 0,-1 1 192 0,0 0 64 0,1 0 0 16,-1-1 16-16,2 2 0 0,-1 1-80 0,2 0 0 15,0 3-16-15,0-3 0 0,0 0-32 0,0-2 0 16,3 2 0-16,-4-1 0 0,0-5-144 0,2 0 192 16,0 0-192-16,-2 1 192 0,0-1-48 0,0-2 0 15,-6-5 0-15,0 0 0 0,9 6 112 0,-1-2 32 16,-8-4 0-16,0 0 0 0,8-2 128 0,-8 2 32 16,8-1 0-16,-8 1 0 0,8-7-96 0,0 1-16 15,-8 6 0-15,5-6 0 0,-5 6-208 0,6-7-128 16,-6 7 128-16,4-5-128 0,-4 5 0 0,0 0 0 15,0 0-192-15,0 0 64 0,0 0-80 0,0 0-16 16,0 0 0-16,0 0 0 0,0 0 96 0,0 0 128 0,0 0-208 0,0 0 80 16,0 0 128-16,0 0-160 15,0 0 160-15,0 0-160 0,0 0 160 0,0 0 0 0,0 0 0 0,0 0 0 16,0 0 0-16,0 0 0 0,0 0 0 0,0 0 0 16,0 0 0-16,0 0 0 0,0 0 0 0,0 0 0 15,0 0 0-15,0 0 0 0,0 0 0 0,0 0 0 16,0 10 0-16,0-10 0 0,0 0 0 0,2 10 0 15,1 0 0-15,-1 0 0 0,1-1 0 0,2 0 0 16,-2-1 0-16,0 1 0 0,0 1 0 0,2 1 0 16,-3 1 0-16,0 0 0 0,3-1 0 0,-1 1 128 15,2 0-128-15,-1 0 0 0,3 1 0 0,-1-2 0 16,3-2 0-16,-2-1 128 0,1 3-128 0,1-1 128 16,1 0-128-16,1-4 0 0,-1 0 0 0,3 0 0 0,2 3 240 15,-3-2-32-15,0-5 0 0,2 1 0 0,2 2 80 0,-1 0 16 16,2-3 0-16,0-1 0 0,-2-1 16 0,2 0 0 15,0 2 0-15,1-2 0 0,-1-4 0 0,0-2 16 16,2-3 0-16,1 2 0 0,1 1-160 0,-1 1-48 16,4-6 0-16,-3 4 0 0,1-1-128 0,0 0 160 15,5 3-160-15,1-4 160 0,0-1-160 0,1 1 0 16,-3 1 0-16,3 2 128 0,0-1-128 0,-2 3 0 16,1-1 0-16,1 2 0 0,2 2 0 0,0 1 0 15,-1 0 0-15,2 2 0 0,0 3 0 0,3-1 0 16,-3 3 0-16,1 0 0 0,-1 1 0 0,-1 2 0 15,-2 2 0-15,0-2 0 0,-1 1 0 0,-1 1 0 16,-2 1-144-16,0-2 144 0,-1 1 0 0,-3-1 0 16,1-3 0-16,-5 1 0 0,-3 1 0 0,1 2 0 0,-2-2 0 15,-3-1 0-15,0-5 0 0,-1 0 0 0,-3 1 0 0,0 0 0 16,-7-5 0-16,0 0 0 0,0 0 0 0,0 0 0 16,0 0 128-16,0 0 0 0,0 0-128 0,0 0 192 15,0 0-64-15,8 2-128 0,-8-2 176 0,10-5-176 16,0 1 256-16,1-5-48 0,1-2-16 0,0 0 0 15,0 0-192-15,2 1 0 0,1-1 0 0,0-1 0 16,1 1 0-16,0 0-128 0,1-1 128 0,0 3-208 16,-1-2 208-16,1 3 0 0,1 3-160 0,2-1 160 15,-1 0 0-15,2-1 0 0,1 0 0 0,2 3 0 16,1 2 0-16,1-2 0 0,2 0 0 0,1 6 0 16,4 2 0-16,-1 1 0 0,-2-3 0 0,1 4 0 15,2-1 0-15,0 2 0 0,1-2 0 0,3-4-176 0,1-4 176 16,1-1 0-16,0-2 0 0,2 0 0 0,2-9 144 15,-1 0-144-15,1-4 192 0,0-1-192 0,-1 1 240 0,-4-6-64 16,2-3-16-16,-5 1 0 0,0 1 32 16,-3 3 0-16,-4 0 0 0,-2 2 0 0,-3-1-48 15,0 2 0-15,-3 1 0 0,0 4 0 0,-4 1-144 0,0 3 0 16,-4 0 144-16,-1 3-144 16,-1 4-1136-16,-10 4-288 0,0 0-64 15,0 0-16-15</inkml:trace>
  <inkml:trace contextRef="#ctx0" brushRef="#br0" timeOffset="98906.095">12953 14610 18431 0,'0'0'1632'0,"0"0"-1312"0,0 0-320 0,11 9 0 15,-2 1 192-15,2 0-16 0,1 0-16 0,2 2 0 0,-2 2-160 0,4-1 160 16,0 2-160-16,3-1 160 0,-1-2-160 0,-3 2 192 16,-3 2-192-16,0-2 192 0,2-1-192 0,2-2 0 15,-2 0-192-15,2 0 192 16,-1-2-768-16,-2 2-16 0,-2 0-16 0</inkml:trace>
  <inkml:trace contextRef="#ctx0" brushRef="#br0" timeOffset="99151.843">13341 14533 22111 0,'0'0'1968'15,"0"0"-1584"-15,0 0-384 0,0 0 0 0,5 12 416 0,1 1 0 0,0 2 0 0,3 1 0 16,-3 1-416-16,4 1 128 0,-2 0-128 0,2 1 0 16,2-1 0-16,-2-1 0 0,1 1 0 0,1 0 0 15,2 2-144-15,-2-1-112 0,0 0-32 0,-1-2-9968 16</inkml:trace>
  <inkml:trace contextRef="#ctx0" brushRef="#br0" timeOffset="99555.079">13940 14626 24063 0,'-15'1'1072'0,"9"3"208"0,-1 0-1024 0,1 2-256 15,-3 1 0-15,1 3 0 0,-1 2 0 0,-1 1 0 16,-3 2 0-16,-1 5 0 0,-1 4 0 0,-1 2 0 16,0-1 0-16,1 4 0 0,4 4 0 0,0 4-144 15,1-3 144-15,4 0 0 0,3-1 0 0,0 0 0 16,3 1 0-16,3-3 0 0,2-5-128 0,4-4 128 0,1-2-128 0,2-3 128 16,2-4-240-16,4-3 48 15,0-4 0-15,3-2 0 0,0-5 320 0,3-3 64 0,0-2 0 0,3-5 16 16,1-6 624-16,-2 0 112 0,3-2 16 0,0-2 16 15,1-3 112-15,-3 0 32 0,0-5 0 0,-6 3 0 16,-4 0 32-16,-2-3 0 0,-4-2 0 0,-7 0 0 16,-2 0 16-16,-4 2 16 0,-3-2 0 0,-6 1 0 15,-2 1-544-15,-2 4-128 0,0 6 0 0,-2 1-16 16,-3 0-496-16,2 4-336 0,-4 4 48 0,2 3 16 16,0 4-2896-1,-3 1-576-15</inkml:trace>
  <inkml:trace contextRef="#ctx0" brushRef="#br0" timeOffset="100764.737">18856 14028 7359 0,'-7'-8'656'0,"4"2"-528"0,-1 0-128 0,-1-1 0 15,1 0 848-15,0 0 144 0,-2-4 32 0,0 4 0 16,6 7-304-16,-3-4-48 0,3 4-16 0,-5-5 0 15,3 0 96-15,2 5 16 0,0 0 0 0,0 0 0 16,0 0-176-16,0 0-16 0,0 0-16 0,0 0 0 16,7 9-176-16,2 2-48 0,-2 1 0 0,1 2 0 15,0 5 16-15,-1 2 0 0,2 1 0 0,2 0 0 16,-2 0-64-16,2 0-16 0,2 0 0 0,2 0 0 16,0-2 48-16,3-2 16 0,2-3 0 0,5-1 0 15,0-2 208-15,4-3 32 0,0-6 16 0,3 0 0 16,1-1 112-16,0-2 0 0,1-1 16 0,-1-3 0 15,2-3-160-15,2 0-48 0,1-1 0 0,4-3 0 0,-1-3-144 16,2-1-48-16,1 1 0 0,1-1 0 0,-3-1-96 16,-1 2-32-16,0 0 0 0,-2 1 0 0,-1 2-192 0,-3 4 0 15,2 0 0-15,-2 6 0 0,-3 2 0 16,0 5 0-16,-2 4 0 0,0 2 0 0,-4 0 0 0,0 1 0 16,-4 1 0-16,-1 2 0 0,-1-1 0 0,-3 0 0 15,-1 2 0-15,-2 1 0 0,-1 0 0 0,-1 0 0 16,-1 4 0-16,-1-3 0 0,-1-2 0 0,-1 1 0 15,0-2 0-15,-3-4 0 0,0 0 0 0,1-2 0 16,-4-2 0-16,-2-8 0 0,0 0 128 0,0 0-128 16,0 0 0-16,0 0 0 0,0 0 192 0,0 0-64 15,0 0-128-15,8-3 192 0,-2-2 32 0,1-2 0 16,1-1 0-16,-1-3 0 0,1-1-48 0,2 0-16 16,2 1 0-16,3 0 0 0,2 0-160 0,0 1 0 0,0 0 0 0,-1 1 0 15,2 0 0-15,0 3 0 0,4 1 128 16,0 2-128-16,-4 1 0 0,3 1 0 0,3 1 0 0,-3 2 0 15,0 0 0-15,1 0 0 0,0 2 0 0,1-2 0 16,0 1 0-16,2 3 0 0,-1 0 0 0,3 0 0 16,4-3 0-16,0 0 0 0,-1 1 0 0,4-1 0 15,2-1 0-15,0-2 0 0,3-2 0 0,2-1 0 16,-1-2 144-16,3-2 0 0,1-6 0 0,5 2 0 16,2-1 96-16,2 0 16 0,1-2 0 0,-1 0 0 15,1 0 48-15,-6 0 16 0,-2-1 0 0,0 0 0 16,-3 1-128-16,-1 0 0 0,0 2-16 0,-4 1 0 15,-2-1-176-15,-4 1 0 0,-2 3 0 0,-4-1 0 16,-4-1-368-16,-1 0-96 0,-2-1-32 16,0 3 0-16,-2-1-3088 0,-3 1-608 0</inkml:trace>
  <inkml:trace contextRef="#ctx0" brushRef="#br0" timeOffset="101120.704">20148 14593 19231 0,'0'0'848'0,"0"0"176"0,0 0-816 0,8 3-208 0,-8-3 0 0,9 8 0 16,1 2 272-16,-2 1 16 0,3 0 0 0,0 1 0 15,0 0 480-15,3 3 80 0,1 1 32 0,0-1 0 16,1 2-336-16,1-1-64 0,4 1-16 0,-3 0 0 15,2 3-304-15,0 0-160 0,-1-5 160 0,1 4-160 16,-2-2-1008-16,-2 0-288 0,2-2-64 0,-5 0-8560 16</inkml:trace>
  <inkml:trace contextRef="#ctx0" brushRef="#br0" timeOffset="101320.291">20601 14589 24879 0,'0'0'2208'0,"0"0"-1760"16,0 0-448-16,0 0 0 0,0 0 832 0,0 0 96 16,2 7 16-16,-1 3 0 0,2 1-688 0,-1-1-256 15,-2-10 176-15,8 15-176 0,3 3 288 0,1-2-32 16,1 0-16-16,-1 0 0 0,3 1-240 0,1-1 144 16,4 4-144-16,-3-1 128 0,2-2-128 0,2 2 0 15,3-1-192-15,-1 0-8576 16,-2 2-1696-16</inkml:trace>
  <inkml:trace contextRef="#ctx0" brushRef="#br0" timeOffset="101897.239">21792 14910 23727 0,'0'0'1040'0,"0"0"240"0,3-8-1024 0,1 1-256 16,-4 7 0-16,4-7 0 0,-1-1 352 0,-3 8 32 16,2-9 0-16,-2 9 0 0,0 0 304 0,0 0 64 15,0 0 16-15,-4-7 0 0,-2 2 64 0,0 3 0 16,6 2 16-16,-9 1 0 0,-4 0-384 0,1 2-80 16,1 3 0-16,-3 0-16 0,-1 6-368 0,-2 2 0 15,1 0 0-15,-2 6 128 0,0 3-128 0,-1 4 0 16,-1 5 0-16,0 5 0 0,-1 3 0 0,4 4 0 15,0 2 0-15,3 5 128 0,1 2-128 0,5-3 0 0,6-3-128 0,4-6 128 16,6-2 0-16,4-9 0 0,2-5 0 0,4-4 0 16,5-4-240-16,6-6 48 0,4-3 0 0,6-6 0 15,6-3 192-15,3-5 0 16,0-2 0-16,0-4 0 0,-1-5 0 0,-5-1 0 0,-2-4 0 0,0-1 160 16,-1-2-32-16,-2-1 0 0,-3-4 0 0,-5 2 0 15,-1-1 528-15,-11-1 112 0,-4 1 0 0,-10-3 16 16,-4-1 416-16,-9 1 80 0,-6 0 0 0,-3 2 16 15,-6 1-96-15,-2 1-32 0,-4 3 0 0,-2 1 0 16,-3 4-448-16,-5 2-80 0,-4 1-32 0,-2 2 0 16,-1 3-608-16,1 2 0 0,0 3 0 0,3 2 0 15,3 3-1200 1,5 1-304-16,3-2-64 0,4 1-17312 0</inkml:trace>
  <inkml:trace contextRef="#ctx0" brushRef="#br0" timeOffset="104166.552">4875 17553 911 0,'0'0'0'0,"7"-2"0"0,4 1 0 0,1-1 0 0,-4 0 0 0,4 1 0 16,2 1 2336-16,2 0 384 0,-1 0 80 0,1 0 16 15,-1-1-1856-15,2 0-384 0,0 0-64 0,1 0 0 16,0 1 128-16,1 0 16 0,2 2 16 0,0-2 0 15,0-1-96-15,0 0-32 0,0 0 0 0,3 0 0 16,4 1-160-16,1-2-48 0,2 2 0 0,1-2 0 16,5 2-80-16,2 0 0 0,-4-1-16 0,2 2 0 15,1 1 80-15,-1 1 0 0,3-2 16 0,-2 0 0 16,2-1 64-16,3 1 16 0,-2 1 0 0,5 1 0 16,4 2-32-16,0 0 0 0,-4 2 0 0,0-2 0 15,-2 2-128-15,4-3-16 0,1 1-16 0,0-1 0 0,2 2 48 0,2 0 16 16,0 1 0-16,-1 0 0 0,-1 0-96 15,1 0-32-15,4-4 0 0,-2 2 0 0,1 0 80 0,0-1 16 16,1 0 0-16,-1-1 0 0,1 1-96 0,-1 1-16 16,-5-2 0-16,3 2 0 0,1-2-16 0,0-2 0 15,1 2 0-15,0 1 0 0,-3-1 16 0,-3 0 0 16,0-2 0-16,1 0 0 0,4 3-16 0,1-3 0 16,-1 1 0-16,0 0 0 0,-1 0-128 0,-2 1 0 15,-1-1 0-15,2-2 0 0,-2 0 0 0,2 2 0 16,2-2 128-16,-2 0-128 0,3 0 0 0,-5 0 0 15,1 0 0-15,-1-2 128 0,0 0-128 0,-1-1 0 16,3 0 0-16,2 1 0 0,-2 0 128 0,-1-2-128 16,1 0 128-16,-4 0-128 0,0 0 0 0,0-1 0 15,2-2 128-15,4 1-128 0,1 0 0 0,-2-1 0 0,-1 1 0 0,-1 0 128 16,-3 3-128-16,2 1 0 0,-3-5 0 0,4 2 0 16,0-1 0-16,2 1 0 0,-5-1 0 0,2 4 0 15,-3 0 0-15,-1 1 0 0,0-1 0 0,-4-1 0 16,1-1 128-16,1 1-128 0,4-4 128 0,1 2-128 15,-3-1 176-15,1 3-48 0,-1 2-128 0,-2 0 192 16,0-2-192-16,-1 1 0 0,-2-1 128 0,5-4-128 16,0 3 0-16,-3-1 128 0,0 0-128 0,0 2 0 15,-1 0 0-15,1-1 128 0,-3-3-128 0,0 2 0 16,-4-1 0-16,6 4 0 0,-3-1 128 0,2 0-128 16,-3-1 0-16,2 1 0 0,2 0 0 0,-1-1 0 15,-4 0 0-15,0-1 0 0,-1 1 0 0,-1 1 0 16,-4 0 128-16,0-2-128 0,0 4 0 0,2-1 0 15,0 0 144-15,-1 0-144 0,-2 0 128 0,1 2-128 0,-3-2 960 0,2-2 96 16,-1 4 32-16,-4-1 0 16,-1-1-1568-16,-1-1-304 0,-1 1-64 0,-1 1-16 15,0 1 864-15,-1 0 0 0,-4 0 208 0,2 0-32 0,-2-1-48 0,1 1-128 16,-1 1 192-16,2 0-64 0,-2-1 0 0,1 0-128 16,2 1 192-16,-6-1-64 0,-2 0 0 0,3 0-128 15,2 0 192-15,-3 1-64 0,-1-1-128 0,-2 1 192 16,1 2-192-16,0-2 192 0,-1-1-192 0,1 0 128 15,1 1-128-15,-1 1 128 0,-4-1-128 0,3 1 0 16,-1-1 0-16,0-1 128 0,0 3-128 0,-9-3 128 16,10 1-128-16,0 1 128 0,-3-1-128 0,-7-1 160 15,8 1-160-15,-8-1 160 0,9 0-160 0,-9 0 160 0,9 1-160 0,-2-1 160 16,-7 0-160-16,0 0 160 0,9 0-160 16,-9 0 160-16,0 0-32 0,11 0 0 0,-4 2 0 0,-7-2 0 15,0 0 48-15,10 2 0 0,-10-2 0 0,0 0 0 16,0 0-32-16,0 0 0 0,0 0 0 0,0 0 0 15,0 0 16-15,0 0 0 0,0 0 0 0,0 0 0 16,0 0-32-16,0 0-128 0,0 0 192 0,0 0-64 16,0 0-128-16,0 0 128 0,0 0-128 0,0 0 128 15,0 0-416-15,0 0-96 0,0 0 0 0,0 0-10688 16,-9 5-2112-16</inkml:trace>
  <inkml:trace contextRef="#ctx0" brushRef="#br0" timeOffset="106415.639">14393 17649 6447 0,'0'0'272'0,"0"0"80"0,0 0-352 0,0 0 0 16,0 0 0-16,-4 5 0 0,4-5 1424 0,0 0 224 16,0 0 32-16,0 0 16 0,-2 8-816 0,2-8-176 15,0 0-16-15,0 0-16 0,0 0 144 0,5 6 16 16,0 1 16-16,3-4 0 0,2-2 48 0,2-1 0 16,1 0 0-16,4 0 0 0,0 0-256 0,2 0-64 15,1 0 0-15,4 1 0 0,4 2-224 0,0-3-48 16,0-1-16-16,2-1 0 0,0 4 0 0,2-2 0 15,0-2 0-15,2 1 0 0,2-1-48 0,5 0-16 16,2 2 0-16,3 0 0 0,-1 2-96 0,-3 1-128 16,0 0 176-16,0 1-176 0,-5 2 128 0,2-2-128 15,-3 0 0-15,2 1 0 0,1 0 0 0,4 2 0 0,-3-4 0 16,2 4 0-16,0-3 0 0,-1 1 0 0,-3-2 128 0,1 0-128 16,-1-1 192-16,1 1 0 0,-1-3-16 15,5 2 0-15,-1 0 16 0,3 0 0 0,2 1 0 0,0 0 0 16,-2-2-64-16,-1 0-128 0,-1 0 192 0,1 0-64 15,-2-1 0-15,5 1 0 0,3-1 0 0,-1 1 0 16,-1 3-128-16,-1-4 192 0,0 0-192 0,-2 1 192 16,-1-1-48-16,1 1 0 0,-1 0 0 0,5 1 0 15,-1-2 16-15,1 0 0 0,2 0 0 0,-2 0 0 16,2 0 32-16,-4 0 0 0,-1-1 0 0,2 1 0 16,3 1-192-16,1 1 0 0,1 2 0 0,-2-2 128 15,0-2-128-15,-3 2 160 0,-5 1-160 0,-1-1 160 16,-1-2-160-16,1 2 128 0,-2-1-128 0,2-1 128 15,2-3 32-15,-2 3 0 0,0 0 0 0,0 2 0 16,-5-5 16-16,4 2 0 0,-5 0 0 0,4 0 0 16,-3 0-48-16,4 1-128 0,2-2 192 0,2 0-64 15,2 0 16-15,-2 1 0 0,-2 0 0 0,-1 0 0 0,-4-2-144 0,0 1 0 16,-2 1 144-16,2-2-144 0,0 1 176 0,3 0-48 16,-2 1 0-16,1-1 0 0,-3 1 16 0,3-1 0 15,-3 2 0-15,-1-1 0 0,-1-1-144 0,-2 0 160 16,1 2-160-16,0 0 160 0,-1-2-160 0,3 0 0 15,1-1 0-15,3 2 0 0,-1 1 0 0,0 0 128 16,0 0-128-16,-1 0 0 0,-3 0 0 0,-1-1 0 16,-1 0 128-16,0 0-128 0,2 0 0 0,-1-2 0 15,-1 3 0-15,1-2 0 0,3 0 0 0,-3 1 0 16,-1 0 0-16,1 0 0 0,0 2 0 0,2-1 0 0,-9 0 0 0,2 1 0 16,-2 0 0-16,1-1 0 0,0 0 0 0,-1-1 0 15,-1 0 144-15,4 0-144 0,3 0 160 0,-1 0-160 16,-1 1 0-16,1-1 0 0,-2-2 0 0,3 0 0 15,-2 3 0-15,0 0 0 0,1 0 0 0,-1-1 0 16,-2 0 0-16,4 0 0 0,3 0 0 0,-1 0 0 16,0-3 0-16,1 2 0 0,-3 2 0 0,0-1 0 15,0 0 0-15,-1-1 0 0,0 1 0 0,1 0 0 16,-2 1 0-16,0-2 0 0,-2 1 0 0,3 0 0 16,0-1 0-16,4 2 0 0,1-1 0 0,-1 1 0 15,-3-1 0-15,1 0 0 0,-2 0 0 0,0 0 0 16,-1 1 0-16,0 0 0 0,-2-3 0 0,2 3 0 15,1 0 0-15,0 3 0 0,2-3 0 0,0 0 0 16,-1 0 0-16,2 1 0 0,-1 0 0 0,2 1 0 16,-2-1 0-16,-2-1 0 0,-3 0 0 0,1 0 0 15,-1 1 0-15,-1 0 0 0,1-3 0 0,0 1 0 0,-1 1 0 0,1 1 0 16,0-2 0-16,2 0 0 0,1 0 0 0,0 0 0 16,0 0 0-16,-3-2 0 0,0 3 128 0,-1-1-128 15,-1-1 0-15,-2 1 0 0,0 1 0 0,0 0 0 16,-3-2 0-16,2 1 0 0,-1 0 0 0,4-1 0 15,-1 1 0-15,1-1 0 0,3 0 0 0,-2 0 0 16,-5 0 0-16,3 0 0 0,2 1 0 0,-1 0 128 16,-4-1-128-16,0 1 0 0,0 0 0 0,1 0 0 15,-6-1 0-15,3 0 0 0,1 2 0 0,-2 0 0 16,2-1 0-16,0 0 0 0,0 0 128 0,1 1-128 0,-2 1 0 16,3-2 0-16,-2-1 0 0,2 1 128 0,-3 0-128 15,5 0 0-15,-6 0 0 0,4-1 0 0,-1 0 0 16,-1 2 0-16,-1 0 0 0,-1 0 0 0,0-2 0 15,1 2 0-15,0 0 0 0,0 0 0 0,-2-2 0 0,0 1 0 16,5 0 0-16,-1 0 0 0,-1-2 0 0,1 2 0 16,1 0 0-16,-1 1 0 0,-1 0 0 0,3 0 0 15,2 0 0-15,-3 1 0 0,0 0 0 0,-2 2 0 16,1-2 128-16,-3 0-128 0,0-1 0 0,0 1 0 16,-1 1 0-16,0 0 0 0,0-4 0 0,0 2 0 15,0 2 0-15,0-2 0 0,0 1 0 0,2-1 0 16,1 0 128-16,0 1-128 0,0-1 0 0,1 2 0 15,2-2 128-15,-2 2-128 0,-1 0 0 0,-2 0 144 16,-1-1-144-16,-1 0 0 0,1-1 0 0,-2 1 128 0,-2 1-128 16,0-2 0-16,1 2 144 0,-1-2-144 15,-1 0 128-15,0 1-128 0,-1 0 160 0,1-1-160 0,0-1 0 0,1 0 128 16,0 1-128-16,-1 1 0 0,1-2 0 0,0-1 128 16,2 2-128-16,-2 0 0 0,-2 0 0 15,0 0 0-15,4 0 0 0,-2 0 0 0,1 0 0 0,-1 0 128 16,1 0-128-16,-1 3 0 0,0-2 0 0,1 1 128 15,-3 0-128-15,0 1 0 0,1-2 0 0,0 0 0 16,-1-1 0-16,0 2 0 0,0 0 0 0,0 0 128 16,-3-1-128-16,1 2 0 0,1-2 0 0,-1 0 0 15,-1 1 0-15,1-2 0 0,1 0 144 0,-1 0-144 16,0 0 128-16,0 0-128 0,-1-1 208 0,1 1-32 16,1-1-16-16,2 1 0 0,-4 0-160 0,1 0 0 15,0 0 144-15,1 0-144 0,-5 0 128 0,3 0-128 0,0 0 128 0,-1 0-128 16,-9 0 160-16,8-1-32 0,-8 1-128 0,7-2 192 15,1 0-16-15,-8 2-16 0,0 0 0 0,9-1 0 16,-9 1-32-16,0 0 0 0,10-2 0 0,-10 2 0 16,0 0-128-16,0 0 0 0,0 0 144 0,0 0-144 15,0 0 0-15,0 0 0 0,0 0 0 0,0 0 0 32,0 0-512-32,0 0-64 0,0 0 0 0,0 0-11088 0,-8-4-2224 0</inkml:trace>
  <inkml:trace contextRef="#ctx0" brushRef="#br0" timeOffset="109187.553">2692 11231 15663 0,'0'0'1392'0,"0"0"-1120"0,0 0-272 0,0 0 0 16,5 8 288-16,-2 1 0 0,-3-9 0 0,4 15 0 16,1 2-288-16,0 0 0 0,3 4 0 0,-4 0 0 15,2 4 0-15,1 1-144 0,-1 0 144 0,3 5 0 16,-4 3 0-16,2 4 0 0,-1 2 0 0,1 8 0 16,-1 7 0-16,-4 5 0 0,0 0 0 0,-1 2 0 15,0 1 0-15,-2 6 0 0,-1 2 0 0,0 2 0 16,-1 0 0-16,-2 0 0 0,-1 1 0 0,3 1 0 15,-3 4 0-15,0-2 0 0,2 1 0 0,-4 2 0 16,2-2 0-16,-1 4 144 0,0 3 0 0,-1-4 0 16,0 0 176-16,1-1 16 0,0-1 16 0,1 0 0 15,-4-4 112-15,2-4 32 0,2-1 0 0,1-2 0 16,1-3-96-16,4-3-16 0,1-1 0 0,-1-3 0 16,0-2-224-16,0-4-160 0,0-7 192 0,4-5-192 15,-3-6-1248-15,3-7-352 0</inkml:trace>
  <inkml:trace contextRef="#ctx0" brushRef="#br0" timeOffset="109651.307">1356 13326 10127 0,'0'0'448'0,"0"0"96"0,8 1-544 0,6-4 0 0,1-1 0 0,6 1 0 15,4 4 2320-15,5-2 368 0,3-1 64 0,4 0 0 16,7 0-2192-16,7 0-560 0,5-2 0 0,5-1 0 16,2 0 0-16,4 0 0 0,3 0 0 0,5-3 0 15,3-2 0-15,2-2 0 0,2 1 0 0,4 0 0 16,-2-1 128-16,6-2-128 0,4 1 0 0,-1-1 0 16,-2 2 0-16,4 1 0 0,2 2 0 0,2 1 0 0,-2 0 0 15,-1 2 0-15,0 0 0 0,1 1 0 0,-3 1 0 0,2-1 0 16,-3-5 0-16,0 2 0 0,2 1 208 0,-1-3-64 15,2-1-16-15,1 2 0 0,-2-4 0 0,1 0-128 16,1 0 192-16,-4-1-64 0,1-1-128 0,-2 0 0 16,2 0 0-16,-6-1 0 15,-6 0-752-15,1 3-80 0,-3-1 0 16</inkml:trace>
  <inkml:trace contextRef="#ctx0" brushRef="#br0" timeOffset="111342.153">2370 13539 18831 0,'0'0'832'0,"0"0"176"0,0 0-816 0,0 0-192 0,0 0 0 0,0 0 0 15,0 0 0-15,5-6 0 0,2-2-144 0,-3-2 144 16,2-3 0-16,0 2 0 0,2 4 128 0,0-4-128 15,-2-2 336-15,3 1-32 0,0 0-16 0,1-1 0 16,2-3-32-16,-1-2 0 0,3 3 0 0,3 0 0 16,-2-2-80-16,2 1-32 0,0-1 0 0,2-1 0 15,3 0-144-15,-3-1 0 0,-3-1 0 0,3 0 0 16,0 2 128-16,0-2-128 0,1-2 128 0,0 2-128 16,-3 0 160-16,0-1-160 0,1-1 192 0,-1 2-192 15,0 1 240-15,3-1-64 0,-4-1-16 0,1 1 0 16,-2 1-32-16,0 0 0 0,3 1 0 0,0 2 0 0,-2-1 0 15,4 1-128-15,2-2 192 0,-1 4-64 0,-4-2-128 0,2 3 128 16,2 0-128-16,1 1 128 16,0-1-128-16,-2 3 128 0,0-1-128 0,-2 2 128 0,1 1-128 0,-1 1 0 15,-3 2 144-15,2 1-144 0,-1-2 0 0,-1 3 128 16,-1 1-128-16,1 1 0 0,-1 0 0 0,-2 2 144 16,1 0-144-16,0 1 0 0,-2 0 176 0,2 0-176 15,-2 2 160-15,2-1-160 0,-1-1 0 0,1 0 128 16,3-2-128-16,-2 3 0 0,-4 1 0 0,2 2 144 15,2-1-144-15,1 1 128 0,-2 0-128 0,0 2 0 16,-5-2 144-16,4 3-144 0,2 0 176 0,-1 1-48 16,1 0 0-16,-3 2 0 0,1 0-128 0,-1 1 192 15,2 0-192-15,-3 0 192 0,1 1-192 0,0-1 0 16,-3 0 144-16,0 2-144 0,2 0 0 0,-1 0 128 0,0 0-128 16,-3 0 0-16,3 2 0 0,-1 2 144 0,2 3-144 0,-2 0 0 15,-3-3 0-15,-1-1 0 0,2 1 0 0,1 0 0 16,-3 1 128-16,3-1-128 0,-2-2 0 0,1 2 0 15,-2 0 0-15,1-1 0 0,-1 0 128 0,1 1-128 16,1-3 0-16,-2 1 0 0,1-1 0 0,1 1 0 16,-1-2 144-16,-1 2-144 0,-1-2 0 0,3-2 144 15,0-2-144-15,2 3 0 0,-2-1 0 0,0-1 128 16,1-1-128-16,-1 4 0 0,1 3 0 0,0-2 0 16,1-5 0-16,-2-3 0 0,2-3 0 0,-3 2 0 15,1 4 0-15,2-6 0 0,4-1 0 0,-4-1 128 16,-8-3-128-16,10 6 0 0,0-2 0 0,0-2 0 0,0-4 0 15,0 0 0-15,0 0 0 0,2-2 0 16,2 1 128-16,-2-1-128 0,1-2 0 0,-1 2 128 0,-1 1-128 16,1 0 192-16,-3-1-192 0,3-1 192 0,2 1-16 0,0 0 0 15,-6-3 0-15,1-1 0 0,4-2-16 0,-5 0 0 16,2-1 0-16,-1 2 0 0,0-1 48 0,1-1 16 16,-3-1 0-16,2-1 0 0,-3-1 64 0,3 2 16 15,-3-2 0-15,3-1 0 0,-2 1-80 0,2 0-16 16,-2-3 0-16,2 0 0 0,0-1-208 0,-1 2 128 15,0-3-128-15,1 1 0 0,3-1 0 0,-3 0 128 16,0-1-128-16,1 1 0 0,1-2 0 0,0-1 0 16,0 3 0-16,-2-1 0 0,4 0 0 0,-1 0 0 15,-2 0 0-15,2 1 0 0,2 2 0 0,0 1 0 0,-2-1 0 16,2 0 0-16,-3 1 0 0,1 1 0 0,2-1 0 0,0 1 0 16,-2 3 0-16,2-4 0 0,0 0 0 0,-2 2 0 15,1 3 0-15,0-1 0 0,-1-4 0 0,2 2 0 16,0 3 0-16,0-2 0 0,-2-1 0 15,3 0 0-15,0-2 0 0,-1 0 0 16,1 2 0-16,0-1 0 0,0-3 0 0,2 4 0 0,-2 3 0 0,1 1 0 16,0-2 0-16,0 0 0 0,-3-2 0 0,0 3 0 15,1 0 816-15,2 1 160 0,-1 1 48 0,1-1 0 16,-3 0-832-16,2 2-192 0,2 3 0 0,-2-1 0 31,-4-2-752-31,0 2-192 0,1 0-32 0,0 1-16 0,1 3 736 0,-2 0 256 0,0 0-144 0,0 2 144 16,0 1 0-16,0 0 0 0,2 1 0 0,-1 1 0 15,1-2 0-15,-2 2 0 0,1-1 0 0,1 2 0 0,0-1 0 16,2 0 144-16,-4 2-144 0,2 0 0 0,3 3 192 16,0-1-64-16,-3-2 0 0,0 2-128 0,0-2 192 15,2 5-192-15,2 2 192 0,-2-1-192 0,-3-1 160 0,-1 1-160 16,4 1 128-16,-1 1-128 0,-3-2 0 0,0 4 128 16,3 1-128-16,-3 1 0 0,2-2 0 0,-1 2 128 15,0 0-128-15,-1 1 0 0,0 0 0 0,0-1 0 16,-1 2 128-16,1-1-128 0,2 0 0 0,-2 1 0 15,-1-1 0-15,1 1 0 0,0 0 0 0,1-1 0 16,-3-1 0-16,2 1 128 0,2 2-128 0,2 2 0 16,-1 2 0-16,0-2 0 0,0 0 0 0,2 1 0 15,-1 2 0-15,0-2 0 0,0-1 0 0,2-1 0 0,1 0 0 16,0 1 0-16,1 0 0 0,-1 0 0 0,-2-2 0 0,2-1 0 16,1 1-128-16,-1 0 128 0,4-2-160 0,2-1 160 15,-4 0-320-15,6 0 48 0,-1 1 0 0,7-2 0 31,2 1-2080-31,1-3-400 0,20 1-96 0,-9-9-16 0</inkml:trace>
  <inkml:trace contextRef="#ctx0" brushRef="#br0" timeOffset="119943.26">8978 16381 21183 0,'-9'-4'1888'0,"9"4"-1504"0,0 0-384 0,0 0 0 0,-6-3 432 0,6 3 16 15,0 0 0-15,0 0 0 0,0 0-448 0,0 0-176 16,11-1 16-16,0-1 0 0,5 4 160 0,-1-2 0 15,-2-4 0-15,8 4 0 0,2 2 0 0,3-2 0 16,-1-2 0-16,2 2 0 0,2 2 0 0,1 0 0 16,-1-4 0-16,2 1 0 0,0-1 0 0,2-1 0 15,3 1 0-15,-1-2 128 0,-2 1 32 0,2 1 16 16,1 2 0-16,2-1 0 0,1-4 224 0,-3 4 48 16,-5 3 16-16,-4 0 0 0,2-4 96 0,-3 2 16 15,-4 2 0-15,0 0 0 0,0 0-176 0,-2 0-16 0,-1 3-16 0,-4-4 0 16,-4 1-160-16,0 0-16 0,-1 0-16 15,-10-2 0-15,0 0 16 0,0 0 0 0,0 0 0 0,0 0 0 16,0 0 352-16,0 0 80 0,-10 5 16 0,-4-2 0 16,-2-1 0-16,-2 0 16 0,-2 2 0 0,-4-2 0 15,-4-2-336-15,-2 1-64 0,-3 1 0 0,-4 0-16 16,-1-2 0-16,-3-2 0 0,-2 2 0 0,-2 0 0 16,-3 0 16-16,2 0 16 0,0 2 0 0,2-5 0 15,4 0-48-15,-3 2-16 0,1 3 0 0,4 0 0 16,-3-1-32-16,6-1-16 0,4-1 0 0,1 4 0 15,4 1-160-15,4 0 0 0,1-1 144 0,4-2-144 16,5-1 0-16,3 4 0 0,3-2 0 0,6-2 0 16,0 0 0-16,0 0 0 0,0 0 0 0,0 0-192 15,0 0-64-15,14 2-32 0,6 0 0 0,3-1 0 0,5-2 288 0,2 1-192 16,2 0 192-16,5 0-160 0,0 0 160 0,5 0 0 16,1-1 0-16,3 1-128 0,0 0 128 0,1-1 0 15,2-2 0-15,1 2 0 0,-2 2 0 0,0 0 0 16,0-1 0-16,-2 1 0 0,-4-1 0 0,-4 1 0 15,-3 0 0-15,-1 0 0 0,-3-1 0 0,-4 0 0 16,0 0 0-16,-5 0 0 0,-3 1 0 0,-8 1 0 16,-5 0 0-16,-6-2 0 0,0 0 0 0,0 0 128 15,0 0-128-15,0 0 0 0,0 0 256 0,0 0-32 16,-14 2 0-16,-4 1 0 0,-5-1 32 0,-1 2 0 16,-4-1 0-16,-1 0 0 0,-4 0-128 0,-5-2 0 15,-2 1-128-15,-4 1 192 0,-3 2-64 0,-4-2-128 16,-9-3 176-16,3 0-176 0,1-1 176 0,2 1-176 0,1 1 160 0,-2-1-160 15,0-1 0-15,7 1 0 0,7 3 0 0,3 0 0 16,3 0 0-16,6-1 0 0,7 1 0 0,3-1 0 16,6-2 0-16,1 4 0 0,4-2 0 0,8-2-160 15,0 0 0-15,0 0 0 0,0 0 0 0,0 0 0 32,13 4-256-32,4 1-48 0,2-2-16 0,6 0 0 0,7-1 288 0,1 1 192 0,-1-3-208 0,4 2 80 15,5 1 128-15,1 0 0 0,-1-3 0 0,3 0-128 16,-2 4 128-16,4-2 0 0,3-1 0 0,0 0 0 15,-1 1 0-15,-2-2 0 0,0-2 0 0,-5 1 0 16,-4 1 0-16,-4 2 0 0,-3 1 0 0,-2 1 0 16,-7-5 0-16,-1 2 0 0,-3 1 0 0,-4 0 0 0,-3-2 0 15,-10 0 0-15,0 0 0 0,0 0 0 16,0 0 0-16,0 0 0 0,-6 7 128 0,-4-2-128 0,-4 0 256 0,-4-1-32 16,-6-2 0-16,-3 2 0 0,-5-4 0 0,-8 3 0 15,-6 2 0-15,-2-1 0 0,-5-4-32 0,-1 0 0 16,-6-4 0-16,1 3 0 0,-1 2-64 0,-1 2-128 15,1-2 176-15,2-1-176 0,0 2 128 0,9 0-128 16,3 2 0-16,8 0 0 0,5-1 0 0,7 1 0 16,4 1 0-16,4 0 0 0,6 0 0 0,4-1 0 15,8-4 0-15,0 0 0 0,0 0-288 0,0 0 32 16,0 0 16-16,12 3 0 0,5 1-128 0,5-1-16 16,5-3-16-16,5-3 0 0,3-2 272 0,7-1 128 15,-1-3-128-15,7 1 128 0,5 1 0 0,1-1-128 16,0-1 128-16,2 0 0 0,1 3 0 0,1-3 0 15,2-1 0-15,-6 2 0 0,0 3 0 0,-7-3 0 0,-2 1 0 0,-9 2 0 16,-6 1 0-16,-4 1 0 16,-5 2 0-16,-5 1 0 0,-5 0 0 0,-11 0 0 0,5 1 0 0,-5-1 0 15,0 0 144-15,-6 7-144 0,-8 0 192 0,-2 0-192 16,-6 1 288-16,-2-3-48 0,-6 3-16 0,-3-1 0 16,-8-1-224-16,0 2 176 0,-1-1-176 0,-4-1 160 15,-5-1-160-15,1 0 0 0,2-2 0 0,2 2 0 16,1 3 0-16,1-3 0 0,3-1 0 0,1 2 0 15,6-1 0-15,6 3 0 0,6 1 0 0,2-4 0 16,3-5 0-16,9 3-144 0,0 0 144 0,8-3 0 16,0 0-368-16,0 0 48 0,8 10 0 0,3-7 0 15,7-3-224-15,4-1-32 16,7 1-16-16,3-4 0 0,0-2 416 0,3 0 176 0,2-1-128 0,0-1 128 16,3-2 0-16,2-1 0 0,3-1 0 0,0-2-128 0,-2 0 128 0,-1-1 0 15,0 0 0-15,-3 0 0 0,-2-1 128 0,-5 2-128 16,-6 1 160-16,-2-1-160 0,-7 2 144 0,-2 2-144 15,-6 2 128-15,-2 0-128 0,-4 0 160 0,-3 8-160 16,-3-5 192-16,-5 0-192 0,-2 2 448 0,-4 1-32 16,-5 1 0-16,-3 1 0 0,-4 0-112 0,-5 0-32 15,-6 0 0-15,-2 1 0 0,-2 4-272 0,-2-4 160 16,-2-1-160-16,-1 3 128 0,-1 0-128 0,-3 2 0 16,-3 1 0-16,1 1 128 0,0 0-128 0,5 1 0 15,1 1 0-15,5 1 0 0,4 0 0 0,7-3 0 16,3 2 0-16,7-3 0 0,4 0 0 0,3 0 0 0,3-2 0 15,10-4 0-15,0 0 0 0,0 0 0 0,0 0-176 0,0 0 176 16,12 7-288-16,5-4 32 0,4-2 0 16,7 0 0-16,7 0 256 0,6-3-160 0,4-5 160 0,2 1-128 15,4 0 128-15,2-2 0 0,-1-5 0 0,3 1-128 16,0 1 128-16,3 0 0 0,0-1 0 0,-2 1 0 16,0 0 0-16,-3-1 0 0,-7 0 0 0,-6 0 0 15,-6 0 0-15,-6 4 0 0,-2-1 0 0,-10 3 128 16,-4 0-128-16,-3 2 0 0,-9 4 128 0,0 0-128 15,0 0 192-15,-9-2-16 0,-2 2-16 0,-5 3 0 16,-6-2 128-16,-4 2 32 0,-4 3 0 0,-2-2 0 16,-7 0-160-16,-1 0-32 0,-3 0 0 0,-2 3 0 15,1 1-128-15,0 0 160 0,2 0-160 0,2 1 160 16,5 2-160-16,0 0 0 0,3-2 0 0,4 1 0 16,3 2 0-16,2-1-256 0,2-1 64 0,5 0-11376 15,1-1-2272-15</inkml:trace>
  <inkml:trace contextRef="#ctx0" brushRef="#br0" timeOffset="170305.84">17788 8000 6447 0,'0'0'576'0,"0"0"-576"0,-11 3 0 0,1-2 0 15,10-1 672-15,0 0 32 0,0 0 0 0,0 0 0 16,0 0-16-16,0 0 0 0,0 0 0 0,0 0 0 0,0 0-416 0,8-4-80 16,-1 1 0-16,4 1-16 0,4 2-176 0,3-2 192 15,0-2-192-15,3 0 192 0,3 0-192 0,2-1 0 16,1-1 0-16,1-1 128 0,3 0-128 0,3 1 0 15,3-1 0-15,6 2 128 0,-1-1-128 0,2 2 0 16,0-1 0-16,1 0 128 0,0-3-128 0,4 2 0 16,1-1 0-16,4 0 0 0,3-1 0 0,3 3 0 15,1 2 144-15,0 0-144 0,-1 0 128 0,4 1-128 16,0 0 128-16,4 2-128 0,2 4 0 0,0 2 128 16,-3 0-128-16,1 2 0 0,0 1 0 0,5 0 0 15,-1 1 0-15,0 2 0 0,2 1 0 0,-3 0 0 0,2-2 0 16,3-2 0-16,3-1 0 0,0-1 0 15,0 0 0-15,2 1 0 0,-3-1 0 0,1 2 0 0,-3 0 0 0,-1 0 0 16,-5 0 0-16,0 0 0 0,-1 2 0 0,-1 2 0 16,-1 0 0-16,-3 2 0 0,-2 2 0 0,-4 1 0 15,-2 2 0-15,0 0 0 0,-2 0 0 0,2 1 0 16,3-2 0-16,-4 2 0 0,0 1 0 0,-2 0 0 16,0-1 240-16,-2-1-32 0,-2-1 0 0,0 1 0 15,-1-1-48-15,-1 3-16 0,1 0 0 0,-7 3 0 16,-4-1-144-16,-3 0 0 0,-3 3 0 0,-7 0 0 15,-1 3 192-15,-4-2-64 0,-1 1 0 0,-2 2 0 16,-3 3 64-16,-1 1 0 0,-4-3 0 0,-2 2 0 16,1-1-16-16,-4 4 0 0,-1 4 0 0,-2-4 0 15,-1-5-16-15,-1 6 0 0,-1 1 0 0,-2-5 0 0,0-4 96 16,-2-4 32-16,1 2 0 0,-6-1 0 0,-2-1 144 16,-1 3 16-16,-4 1 16 0,-5 1 0 0,0 0-48 0,-5 1-16 15,-3 0 0-15,-4-2 0 0,-4-2 32 0,1 2 0 16,3 0 0-16,3 2 0 0,-4-1-176 15,4 0-48-15,1-2 0 0,2-2 0 0,-1-1-208 0,1 2 128 16,0-1-128-16,0 0 0 0,-1-1 128 0,1 0-128 16,4 0 0-16,1 1 0 0,-1404 1 0 0,2814-2 0 15,-1409-4 0-15,3 3 0 0,3-3 0 0,1-2 0 16,2-4 0-16,2-3 0 16,2-2-432-16,1-2-80 0,5-3 0 0,5-6-9472 0</inkml:trace>
  <inkml:trace contextRef="#ctx0" brushRef="#br0" timeOffset="170575.488">21442 9608 17503 0,'-18'-3'1552'0,"-2"6"-1232"0,-2 3-320 0,0 3 0 16,3 0 736-16,-2 4 96 0,-5 5 0 0,6 2 16 15,-2 7-720-15,3-1-128 0,3 1 0 0,1-1 0 16,1 0 0-16,2 2-128 0,3-1 128 0,2 2 0 16,4 1 0-16,2-1 0 0,2-1 0 0,3-1 176 15,4-3-176-15,3-6 0 0,-2-2-192 0,6-3 192 16,7-1 0-16,1-5 0 0,5-6 0 0,4-4 0 16,3-1 0-16,3-3 0 0,4-1 0 0,0-3 192 0,0-3-48 15,2-3 0-15,-1-6 0 0,2 1-6320 16,0-5-1264-16</inkml:trace>
  <inkml:trace contextRef="#ctx0" brushRef="#br1" timeOffset="-179319.741">9614 9013 3679 0,'0'0'320'0,"0"0"-320"0,0-8 0 0,2 0 0 16,-2 8 1552-16,2-8 240 0,-2 1 64 0,2-2 0 15,-2-2-864-15,-1 3-160 0,1 8-48 0,1-8 0 16,-2-3-192-16,-1 0-32 0,-1 3-16 0,1-1 0 0,0 0-176 0,0 0-48 16,-1 1 0-16,-2 1 0 0,1-1 192 0,-3 3 48 15,-1 0 0-15,0 1 0 0,-2-2-32 0,-1 3 0 16,0 1 0-16,1 2 0 0,-3-2-144 0,1-1-48 15,1 1 0-15,0 3 0 0,-3 1-144 0,2 1-48 16,1-2 0-16,1 2 0 16,-2 1-144-16,1 3 192 0,0 2-192 0,1-1 192 0,2-1-192 0,-1 3 0 15,-1 3 0-15,1-2 0 0,1-2 0 0,1 4 0 16,-1 3 0-16,2 1 128 0,-1 3-128 0,1 2 0 16,1 1 0-16,0 1 0 0,1 1 128 0,2 1 0 15,2 4 0-15,0-3 0 0,1-1 128 0,2-2 32 16,0-1 0-16,3 0 0 0,-3-1-96 0,4-2 0 15,1-4-16-15,0 1 0 0,1-2 0 0,1-1 0 0,1-4 0 0,0 1 0 16,1 3 96-16,-1-6 32 0,1-1 0 0,0-5 0 16,0-2 128-16,-1-1 16 0,-2 0 16 0,3-5 0 15,4-1-16-15,-1-2-16 0,-1 0 0 0,1-3 0 16,0-1-112-16,1 0-32 0,-1 1 0 0,0-3 0 16,-1-3-64-16,0 1-16 0,-1 2 0 0,-1-1 0 15,-1-1 16-15,0 1 0 0,1 3 0 0,-2-2 0 16,-3-4-48-16,0-1-16 0,1 0 0 0,-1 5 0 15,-5 3-32-15,0-1-128 0,0-3 192 0,-2 2-64 16,-1 2-128-16,-1-1 160 0,-1-3-160 0,1 3 160 16,-5 1-16-16,1 1 0 0,0 4 0 0,-2-1 0 15,-1-6-144-15,1 4 192 0,-5 2-192 0,2 0 192 16,-1 1-64-16,1 3-128 0,0-3 192 0,0 3-64 0,0 2-128 16,-1 1 0-16,2 3 144 0,3-1-144 0,-4-3 0 0,1 4 0 15,-1 2 0-15,0 1 0 0,3-3 0 0,1 2 0 16,2 1 0-16,-4 1 0 0,1-1 0 0,0 0 0 15,2-1 0-15,0 1 0 0,0 2 0 0,3-1 0 16,3-6 0-16,-8 7 0 0,1-2 0 0,-1 1 0 16,1-1 0-16,-1 2 0 0,8-7 0 0,-7 8 0 15,-1 0 0-15,1 2 0 0,1 0 0 16,0-2 0-16,1-3 0 0,-1 4 0 0,0 3 0 0,2 0 0 16,1 2 0-16,0-1 0 0,-2 0 0 0,2 0 0 15,1 0 0-15,-1 3-128 0,1-2 128 0,2 0 0 16,2 1 0-16,-1 0-128 0,2 2 128 0,-2-2 0 15,1-2 0-15,2 3 0 0,0-1 0 0,0-1 0 16,1 0 0-16,0-2 0 0,1 0-144 0,0-1 144 0,3 0-160 0,0-1 160 16,1-5-320-16,2 3 16 0,-2 2 16 15,3-3 0 1,2-1-224-16,-2-4-32 0,-4 1-16 0,2-1 0 16,4-4-240-16,1 0-48 0,2-1-16 0,1-1-7824 0,-3-1-1552 0</inkml:trace>
  <inkml:trace contextRef="#ctx0" brushRef="#br1" timeOffset="-178693.002">9905 7456 3679 0,'0'0'160'0,"0"0"32"0,-5-5-192 0,5 5 0 0,0 0 0 0,0 0 0 15,0 0 2112-15,0 0 368 0,0 0 80 0,-5 11 0 16,2 3-1936-16,0 0-400 0,1-3-80 0,2 5-16 16,-1 5 160-16,0 2 32 0,-4 2 0 0,0 1 0 15,2 2 96-15,2 0 32 0,-3 2 0 0,0 2 0 16,-4 0-96-16,1-2-16 0,-1-2 0 0,-2 2 0 16,0-3-64-16,0-3-16 0,1-2 0 0,1 0 0 15,-4-5 80-15,2 2 16 0,1-4 0 0,-1 0 0 0,1 1 32 0,3-2 0 16,1 0 0-16,0-3 0 0,1-1-32 0,4-10 0 15,0 0 0-15,5 9 0 0,1 1 96 0,5-3 0 16,0-4 16-16,9-1 0 0,3-1 336 0,6-1 64 16,3 1 16-16,2-2 0 0,0-1-368 0,2 1-80 15,2 0-16-15,0-1 0 0,-3-2-256 0,1 1-160 16,-2-3 192-16,1 3-192 0,-3 0 128 0,2 3-128 16,-1-1 0-16,-1 1-8528 15,-3 1-1760-15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utorial.math.lamar.edu/Classes/DE/IntroBVP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7.png"/><Relationship Id="rId7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tutorial.math.lamar.edu/Classes/DE/PeriodicOrthogonal.aspx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customXml" Target="../ink/ink10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customXml" Target="../ink/ink1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customXml" Target="../ink/ink16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hyperlink" Target="http://tutorial.math.lamar.edu/Classes/DE/FourierSeries.aspx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customXml" Target="../ink/ink1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customXml" Target="../ink/ink20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customXml" Target="../ink/ink2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customXml" Target="../ink/ink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customXml" Target="../ink/ink23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customXml" Target="../ink/ink24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hyperlink" Target="http://tutorial.math.lamar.edu/Classes/DE/FourierSeries.aspx" TargetMode="Externa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customXml" Target="../ink/ink26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utorial.math.lamar.edu/Classes/DE/FourierSeries.aspx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utorial.math.lamar.edu/Classes/DE/FourierSeries.aspx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hyperlink" Target="http://tutorial.math.lamar.edu/Classes/DE/PeriodicOrthogonal.aspx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customXml" Target="../ink/ink27.xml"/><Relationship Id="rId4" Type="http://schemas.openxmlformats.org/officeDocument/2006/relationships/hyperlink" Target="http://tutorial.math.lamar.edu/Classes/DE/FourierSeries.asp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customXml" Target="../ink/ink28.xml"/><Relationship Id="rId4" Type="http://schemas.openxmlformats.org/officeDocument/2006/relationships/hyperlink" Target="http://tutorial.math.lamar.edu/Classes/DE/FourierSeries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hyperlink" Target="http://tutorial.math.lamar.edu/Classes/DE/FourierSeries.aspx" TargetMode="Externa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customXml" Target="../ink/ink3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utorial.math.lamar.edu/Classes/DE/FourierSeries.aspx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utorial.math.lamar.edu/Classes/DE/FourierSeries.aspx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6.png"/><Relationship Id="rId7" Type="http://schemas.openxmlformats.org/officeDocument/2006/relationships/customXml" Target="../ink/ink31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hyperlink" Target="http://tutorial.math.lamar.edu/Classes/DE/FourierSerie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6.xml"/><Relationship Id="rId4" Type="http://schemas.openxmlformats.org/officeDocument/2006/relationships/hyperlink" Target="http://tutorial.math.lamar.edu/Classes/DE/PeriodicOrthogonal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utorial.math.lamar.edu/Classes/DE/PeriodicOrthogonal.aspx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hyperlink" Target="http://tutorial.math.lamar.edu/Classes/DE/PeriodicOrthogonal.aspx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D4E5AA-60B8-4864-A334-F68ACE97400A}"/>
              </a:ext>
            </a:extLst>
          </p:cNvPr>
          <p:cNvSpPr/>
          <p:nvPr/>
        </p:nvSpPr>
        <p:spPr>
          <a:xfrm>
            <a:off x="266700" y="1499284"/>
            <a:ext cx="866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http://tutorial.math.lamar.edu/Classes/DE/IntroBVP.aspx</a:t>
            </a:r>
            <a:r>
              <a:rPr lang="en-US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1E887-16F9-4132-88A5-5DCF49B9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7623"/>
            <a:ext cx="9144000" cy="3051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D3653-CE1A-418A-AF61-B620AD92A3A5}"/>
              </a:ext>
            </a:extLst>
          </p:cNvPr>
          <p:cNvSpPr txBox="1"/>
          <p:nvPr/>
        </p:nvSpPr>
        <p:spPr>
          <a:xfrm>
            <a:off x="317500" y="330200"/>
            <a:ext cx="861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Note:  Most of the slides for our </a:t>
            </a:r>
            <a:r>
              <a:rPr lang="en-US" sz="2800" dirty="0" err="1"/>
              <a:t>ch</a:t>
            </a:r>
            <a:r>
              <a:rPr lang="en-US" sz="2800" dirty="0"/>
              <a:t> 10 problems will be based on Paul’s online notes often via cut and paste.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02366-BCB0-476D-9CE6-03C0BB225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" y="5588213"/>
            <a:ext cx="9032875" cy="9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9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A676E-D10F-48C4-A365-4B0F184C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220960"/>
            <a:ext cx="9144000" cy="866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4266F-A375-46C0-A06D-E759382B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787685"/>
            <a:ext cx="8750300" cy="1078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45A52-C8F1-463C-88BF-3C5F958A2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3128963"/>
            <a:ext cx="1879600" cy="492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E6F1A-83C9-4F29-9EFE-5DC51CDB0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" y="3884988"/>
            <a:ext cx="9144000" cy="1910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97C36-588A-4F19-AC0D-F20999F3D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112" y="5795464"/>
            <a:ext cx="904875" cy="79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56019F-F4D2-4038-96F8-5BA6417F6FBD}"/>
              </a:ext>
            </a:extLst>
          </p:cNvPr>
          <p:cNvSpPr/>
          <p:nvPr/>
        </p:nvSpPr>
        <p:spPr>
          <a:xfrm>
            <a:off x="-76200" y="-564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61527CC-7754-4485-B53A-9934E18DA616}"/>
                  </a:ext>
                </a:extLst>
              </p14:cNvPr>
              <p14:cNvContentPartPr/>
              <p14:nvPr/>
            </p14:nvContentPartPr>
            <p14:xfrm>
              <a:off x="536400" y="1045080"/>
              <a:ext cx="8442720" cy="5431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61527CC-7754-4485-B53A-9934E18DA6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040" y="1035720"/>
                <a:ext cx="8461440" cy="54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36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652B4-3AF8-49E5-922F-6D8C07BC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8" y="1909763"/>
            <a:ext cx="1330644" cy="604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6089AC-7A33-42B2-9C68-6C268206C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220960"/>
            <a:ext cx="9144000" cy="866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D174A-97E4-44B4-B6F9-7DDF41558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2747032"/>
            <a:ext cx="9144000" cy="2557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50342-3DA4-4A4A-B549-F912593A0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800" y="1650763"/>
            <a:ext cx="5359400" cy="69238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AADC8-945E-4EFE-BC10-89F43EA42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275" y="5359400"/>
            <a:ext cx="757877" cy="783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73EA46-8AE5-44AA-8229-90907A894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150" y="6054164"/>
            <a:ext cx="7200900" cy="305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3CE12B-E6AE-47B4-8BEE-8076444DB99B}"/>
              </a:ext>
            </a:extLst>
          </p:cNvPr>
          <p:cNvSpPr txBox="1"/>
          <p:nvPr/>
        </p:nvSpPr>
        <p:spPr>
          <a:xfrm>
            <a:off x="974251" y="5953625"/>
            <a:ext cx="1198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Since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40215-145C-4F71-8BFF-62E3D9F3E06C}"/>
              </a:ext>
            </a:extLst>
          </p:cNvPr>
          <p:cNvSpPr/>
          <p:nvPr/>
        </p:nvSpPr>
        <p:spPr>
          <a:xfrm>
            <a:off x="-76200" y="-564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8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2B363C-11F5-4FF4-B076-8FD0E6189232}"/>
                  </a:ext>
                </a:extLst>
              </p14:cNvPr>
              <p14:cNvContentPartPr/>
              <p14:nvPr/>
            </p14:nvContentPartPr>
            <p14:xfrm>
              <a:off x="199440" y="1198440"/>
              <a:ext cx="8740440" cy="520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2B363C-11F5-4FF4-B076-8FD0E61892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080" y="1189080"/>
                <a:ext cx="8759160" cy="52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215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76BBB-0FE9-4451-9B60-ED999DDC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93"/>
          <a:stretch/>
        </p:blipFill>
        <p:spPr>
          <a:xfrm>
            <a:off x="57150" y="85214"/>
            <a:ext cx="8991600" cy="6766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046B1-00B6-4505-9720-F73081F3CFE7}"/>
              </a:ext>
            </a:extLst>
          </p:cNvPr>
          <p:cNvSpPr/>
          <p:nvPr/>
        </p:nvSpPr>
        <p:spPr>
          <a:xfrm>
            <a:off x="-76200" y="-818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8499A-9349-41AF-A58F-741D654F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386036"/>
            <a:ext cx="3317874" cy="14084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6D794B-9F46-45B6-A991-A7A69E35D0C8}"/>
                  </a:ext>
                </a:extLst>
              </p14:cNvPr>
              <p14:cNvContentPartPr/>
              <p14:nvPr/>
            </p14:nvContentPartPr>
            <p14:xfrm>
              <a:off x="240480" y="183240"/>
              <a:ext cx="8789040" cy="649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6D794B-9F46-45B6-A991-A7A69E35D0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120" y="173880"/>
                <a:ext cx="8807760" cy="65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45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59449-1136-49D7-9761-66F144228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21519"/>
            <a:ext cx="8389844" cy="4450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0FE01E-1D6B-4EF9-8275-691519C43635}"/>
              </a:ext>
            </a:extLst>
          </p:cNvPr>
          <p:cNvSpPr/>
          <p:nvPr/>
        </p:nvSpPr>
        <p:spPr>
          <a:xfrm>
            <a:off x="-76200" y="-818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F17F4A-E042-42DF-8286-A04654364DD4}"/>
                  </a:ext>
                </a:extLst>
              </p14:cNvPr>
              <p14:cNvContentPartPr/>
              <p14:nvPr/>
            </p14:nvContentPartPr>
            <p14:xfrm>
              <a:off x="670320" y="347040"/>
              <a:ext cx="8373240" cy="633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5F17F4A-E042-42DF-8286-A04654364D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960" y="337680"/>
                <a:ext cx="8391960" cy="63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11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E59D79E-8721-457A-928B-A7AC1E8E339E}"/>
              </a:ext>
            </a:extLst>
          </p:cNvPr>
          <p:cNvGrpSpPr/>
          <p:nvPr/>
        </p:nvGrpSpPr>
        <p:grpSpPr>
          <a:xfrm>
            <a:off x="101600" y="11958"/>
            <a:ext cx="9207500" cy="1175587"/>
            <a:chOff x="101600" y="11958"/>
            <a:chExt cx="9207500" cy="11755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7540FE5-66B8-41B8-9049-90264B9B7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056B9A-92A4-46D6-B303-F1864968254C}"/>
                </a:ext>
              </a:extLst>
            </p:cNvPr>
            <p:cNvSpPr txBox="1"/>
            <p:nvPr/>
          </p:nvSpPr>
          <p:spPr>
            <a:xfrm>
              <a:off x="101600" y="32385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9209918-BDEC-403E-8270-D9945C7964D4}"/>
              </a:ext>
            </a:extLst>
          </p:cNvPr>
          <p:cNvGrpSpPr/>
          <p:nvPr/>
        </p:nvGrpSpPr>
        <p:grpSpPr>
          <a:xfrm>
            <a:off x="2774950" y="4584700"/>
            <a:ext cx="6369050" cy="2325587"/>
            <a:chOff x="3543300" y="4711700"/>
            <a:chExt cx="5537200" cy="18986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68EC1F-6106-4B0F-81CE-FB5FF6B098E2}"/>
                </a:ext>
              </a:extLst>
            </p:cNvPr>
            <p:cNvSpPr/>
            <p:nvPr/>
          </p:nvSpPr>
          <p:spPr>
            <a:xfrm>
              <a:off x="3543300" y="4711700"/>
              <a:ext cx="5537200" cy="189865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94760F-6BBC-449B-8B14-2BB1CADC89E3}"/>
                </a:ext>
              </a:extLst>
            </p:cNvPr>
            <p:cNvGrpSpPr/>
            <p:nvPr/>
          </p:nvGrpSpPr>
          <p:grpSpPr>
            <a:xfrm>
              <a:off x="3687532" y="4781550"/>
              <a:ext cx="5177068" cy="1728714"/>
              <a:chOff x="3477982" y="2503414"/>
              <a:chExt cx="5177068" cy="17287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ECF528B-D810-473F-88DF-CD18C5DA8E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140" b="62732"/>
              <a:stretch/>
            </p:blipFill>
            <p:spPr>
              <a:xfrm>
                <a:off x="3477982" y="2503414"/>
                <a:ext cx="5177068" cy="98273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36F6A21-DBCC-4B73-863D-B81CCD0F4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7402"/>
              <a:stretch/>
            </p:blipFill>
            <p:spPr>
              <a:xfrm>
                <a:off x="3477982" y="3581400"/>
                <a:ext cx="5177068" cy="65072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2CCA111-51BE-431B-99CE-BCD707516FCB}"/>
              </a:ext>
            </a:extLst>
          </p:cNvPr>
          <p:cNvSpPr txBox="1"/>
          <p:nvPr/>
        </p:nvSpPr>
        <p:spPr>
          <a:xfrm>
            <a:off x="564466" y="5272116"/>
            <a:ext cx="196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find </a:t>
            </a:r>
            <a:r>
              <a:rPr lang="en-US" sz="3200" i="1" dirty="0"/>
              <a:t>A</a:t>
            </a:r>
            <a:r>
              <a:rPr lang="en-US" sz="3200" i="1" baseline="-25000" dirty="0"/>
              <a:t>m</a:t>
            </a:r>
            <a:r>
              <a:rPr lang="en-US" sz="3200" dirty="0"/>
              <a:t>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099202-0ADA-4AB2-AD9C-2094E67988A3}"/>
              </a:ext>
            </a:extLst>
          </p:cNvPr>
          <p:cNvCxnSpPr/>
          <p:nvPr/>
        </p:nvCxnSpPr>
        <p:spPr>
          <a:xfrm>
            <a:off x="-69850" y="4514850"/>
            <a:ext cx="9213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EA021F-ECCE-47B1-9D1E-AD208DF5AB84}"/>
                  </a:ext>
                </a:extLst>
              </p14:cNvPr>
              <p14:cNvContentPartPr/>
              <p14:nvPr/>
            </p14:nvContentPartPr>
            <p14:xfrm>
              <a:off x="554040" y="178560"/>
              <a:ext cx="8577000" cy="6630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EA021F-ECCE-47B1-9D1E-AD208DF5AB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680" y="169200"/>
                <a:ext cx="8595720" cy="66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02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E4AA90-3E23-44DF-A5E4-B2B3C623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433348"/>
            <a:ext cx="2755894" cy="85983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5C64C-A369-43E6-B4EC-6C3766EB1273}"/>
              </a:ext>
            </a:extLst>
          </p:cNvPr>
          <p:cNvGrpSpPr/>
          <p:nvPr/>
        </p:nvGrpSpPr>
        <p:grpSpPr>
          <a:xfrm>
            <a:off x="0" y="-742"/>
            <a:ext cx="9309100" cy="1175587"/>
            <a:chOff x="0" y="11958"/>
            <a:chExt cx="9309100" cy="11755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7540FE5-66B8-41B8-9049-90264B9B7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056B9A-92A4-46D6-B303-F1864968254C}"/>
                </a:ext>
              </a:extLst>
            </p:cNvPr>
            <p:cNvSpPr txBox="1"/>
            <p:nvPr/>
          </p:nvSpPr>
          <p:spPr>
            <a:xfrm>
              <a:off x="101600" y="29210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DBDBC3-64EE-4CF5-92E8-196C629F2494}"/>
                </a:ext>
              </a:extLst>
            </p:cNvPr>
            <p:cNvCxnSpPr/>
            <p:nvPr/>
          </p:nvCxnSpPr>
          <p:spPr>
            <a:xfrm>
              <a:off x="0" y="1155700"/>
              <a:ext cx="9144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87E7EBB-F987-42B7-BC64-A56C34B4D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7" t="2849" b="1"/>
          <a:stretch/>
        </p:blipFill>
        <p:spPr>
          <a:xfrm>
            <a:off x="381000" y="2534219"/>
            <a:ext cx="8610600" cy="83018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481CB86-0103-47B0-AB2C-264D26E36612}"/>
              </a:ext>
            </a:extLst>
          </p:cNvPr>
          <p:cNvGrpSpPr/>
          <p:nvPr/>
        </p:nvGrpSpPr>
        <p:grpSpPr>
          <a:xfrm>
            <a:off x="3644900" y="5011637"/>
            <a:ext cx="5537200" cy="1898650"/>
            <a:chOff x="3543300" y="4711700"/>
            <a:chExt cx="5537200" cy="18986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C9D036-DBDA-4EAB-9BB5-B59C873BABEB}"/>
                </a:ext>
              </a:extLst>
            </p:cNvPr>
            <p:cNvSpPr/>
            <p:nvPr/>
          </p:nvSpPr>
          <p:spPr>
            <a:xfrm>
              <a:off x="3543300" y="4711700"/>
              <a:ext cx="5537200" cy="189865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16D1DC7-E7EF-4B22-B2ED-BB179CB9370F}"/>
                </a:ext>
              </a:extLst>
            </p:cNvPr>
            <p:cNvGrpSpPr/>
            <p:nvPr/>
          </p:nvGrpSpPr>
          <p:grpSpPr>
            <a:xfrm>
              <a:off x="3687532" y="4781550"/>
              <a:ext cx="5177068" cy="1728714"/>
              <a:chOff x="3477982" y="2503414"/>
              <a:chExt cx="5177068" cy="172871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D1694C0-5F60-4BFA-AF7A-7D7539539E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140" b="62732"/>
              <a:stretch/>
            </p:blipFill>
            <p:spPr>
              <a:xfrm>
                <a:off x="3477982" y="2503414"/>
                <a:ext cx="5177068" cy="98273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6ED474E-5C4F-4E9E-A17B-E87E4B8ACD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7402"/>
              <a:stretch/>
            </p:blipFill>
            <p:spPr>
              <a:xfrm>
                <a:off x="3477982" y="3581400"/>
                <a:ext cx="5177068" cy="65072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5B6C8F4-3668-4553-95B0-78D125475BAF}"/>
                  </a:ext>
                </a:extLst>
              </p14:cNvPr>
              <p14:cNvContentPartPr/>
              <p14:nvPr/>
            </p14:nvContentPartPr>
            <p14:xfrm>
              <a:off x="556560" y="1471680"/>
              <a:ext cx="8070480" cy="5261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5B6C8F4-3668-4553-95B0-78D125475B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200" y="1462320"/>
                <a:ext cx="8089200" cy="52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11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E4AA90-3E23-44DF-A5E4-B2B3C623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433348"/>
            <a:ext cx="2755894" cy="85983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5C64C-A369-43E6-B4EC-6C3766EB1273}"/>
              </a:ext>
            </a:extLst>
          </p:cNvPr>
          <p:cNvGrpSpPr/>
          <p:nvPr/>
        </p:nvGrpSpPr>
        <p:grpSpPr>
          <a:xfrm>
            <a:off x="0" y="-742"/>
            <a:ext cx="9309100" cy="1175587"/>
            <a:chOff x="0" y="11958"/>
            <a:chExt cx="9309100" cy="11755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7540FE5-66B8-41B8-9049-90264B9B7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056B9A-92A4-46D6-B303-F1864968254C}"/>
                </a:ext>
              </a:extLst>
            </p:cNvPr>
            <p:cNvSpPr txBox="1"/>
            <p:nvPr/>
          </p:nvSpPr>
          <p:spPr>
            <a:xfrm>
              <a:off x="101600" y="29210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DBDBC3-64EE-4CF5-92E8-196C629F2494}"/>
                </a:ext>
              </a:extLst>
            </p:cNvPr>
            <p:cNvCxnSpPr/>
            <p:nvPr/>
          </p:nvCxnSpPr>
          <p:spPr>
            <a:xfrm>
              <a:off x="0" y="1155700"/>
              <a:ext cx="9144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87E7EBB-F987-42B7-BC64-A56C34B4D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7" t="2849" b="1"/>
          <a:stretch/>
        </p:blipFill>
        <p:spPr>
          <a:xfrm>
            <a:off x="381000" y="2534219"/>
            <a:ext cx="8610600" cy="830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7A803-10E0-42F3-8FDC-DF4C5FDF87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3" t="7368"/>
          <a:stretch/>
        </p:blipFill>
        <p:spPr>
          <a:xfrm>
            <a:off x="381000" y="3744480"/>
            <a:ext cx="8552058" cy="8115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61EDC1E-EC67-46A3-B58A-6A455AAC22BD}"/>
              </a:ext>
            </a:extLst>
          </p:cNvPr>
          <p:cNvGrpSpPr/>
          <p:nvPr/>
        </p:nvGrpSpPr>
        <p:grpSpPr>
          <a:xfrm>
            <a:off x="3644900" y="4998937"/>
            <a:ext cx="5537200" cy="1898650"/>
            <a:chOff x="3543300" y="4711700"/>
            <a:chExt cx="5537200" cy="1898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D0BF4-EB97-4BE9-9362-BE2686E6329C}"/>
                </a:ext>
              </a:extLst>
            </p:cNvPr>
            <p:cNvSpPr/>
            <p:nvPr/>
          </p:nvSpPr>
          <p:spPr>
            <a:xfrm>
              <a:off x="3543300" y="4711700"/>
              <a:ext cx="5537200" cy="189865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8DD1B-1759-4A43-A0E3-B94149BB1C06}"/>
                </a:ext>
              </a:extLst>
            </p:cNvPr>
            <p:cNvGrpSpPr/>
            <p:nvPr/>
          </p:nvGrpSpPr>
          <p:grpSpPr>
            <a:xfrm>
              <a:off x="3687532" y="4781550"/>
              <a:ext cx="5177068" cy="1728714"/>
              <a:chOff x="3477982" y="2503414"/>
              <a:chExt cx="5177068" cy="172871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9ECE3C3-E323-4ECF-A6DD-8F436F76D7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140" b="62732"/>
              <a:stretch/>
            </p:blipFill>
            <p:spPr>
              <a:xfrm>
                <a:off x="3477982" y="2503414"/>
                <a:ext cx="5177068" cy="98273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E04B67C-0034-4845-8F4C-F6CB01F516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77402"/>
              <a:stretch/>
            </p:blipFill>
            <p:spPr>
              <a:xfrm>
                <a:off x="3477982" y="3581400"/>
                <a:ext cx="5177068" cy="65072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881535-5B97-45A1-AF4D-75C8B57680FB}"/>
                  </a:ext>
                </a:extLst>
              </p14:cNvPr>
              <p14:cNvContentPartPr/>
              <p14:nvPr/>
            </p14:nvContentPartPr>
            <p14:xfrm>
              <a:off x="372960" y="1220400"/>
              <a:ext cx="8577720" cy="564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881535-5B97-45A1-AF4D-75C8B57680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600" y="1211040"/>
                <a:ext cx="8596440" cy="56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196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E4AA90-3E23-44DF-A5E4-B2B3C623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433348"/>
            <a:ext cx="2755894" cy="85983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5C64C-A369-43E6-B4EC-6C3766EB1273}"/>
              </a:ext>
            </a:extLst>
          </p:cNvPr>
          <p:cNvGrpSpPr/>
          <p:nvPr/>
        </p:nvGrpSpPr>
        <p:grpSpPr>
          <a:xfrm>
            <a:off x="0" y="-742"/>
            <a:ext cx="9309100" cy="1175587"/>
            <a:chOff x="0" y="11958"/>
            <a:chExt cx="9309100" cy="11755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7540FE5-66B8-41B8-9049-90264B9B7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056B9A-92A4-46D6-B303-F1864968254C}"/>
                </a:ext>
              </a:extLst>
            </p:cNvPr>
            <p:cNvSpPr txBox="1"/>
            <p:nvPr/>
          </p:nvSpPr>
          <p:spPr>
            <a:xfrm>
              <a:off x="101600" y="29210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DBDBC3-64EE-4CF5-92E8-196C629F2494}"/>
                </a:ext>
              </a:extLst>
            </p:cNvPr>
            <p:cNvCxnSpPr/>
            <p:nvPr/>
          </p:nvCxnSpPr>
          <p:spPr>
            <a:xfrm>
              <a:off x="0" y="1155700"/>
              <a:ext cx="9144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87E7EBB-F987-42B7-BC64-A56C34B4D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7" t="2849" b="1"/>
          <a:stretch/>
        </p:blipFill>
        <p:spPr>
          <a:xfrm>
            <a:off x="381000" y="2534219"/>
            <a:ext cx="8610600" cy="830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7A803-10E0-42F3-8FDC-DF4C5FDF87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3" t="7368"/>
          <a:stretch/>
        </p:blipFill>
        <p:spPr>
          <a:xfrm>
            <a:off x="381000" y="3744480"/>
            <a:ext cx="8552058" cy="8115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61EDC1E-EC67-46A3-B58A-6A455AAC22BD}"/>
              </a:ext>
            </a:extLst>
          </p:cNvPr>
          <p:cNvGrpSpPr/>
          <p:nvPr/>
        </p:nvGrpSpPr>
        <p:grpSpPr>
          <a:xfrm>
            <a:off x="3644900" y="4998937"/>
            <a:ext cx="5537200" cy="1898650"/>
            <a:chOff x="3543300" y="4711700"/>
            <a:chExt cx="5537200" cy="1898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D0BF4-EB97-4BE9-9362-BE2686E6329C}"/>
                </a:ext>
              </a:extLst>
            </p:cNvPr>
            <p:cNvSpPr/>
            <p:nvPr/>
          </p:nvSpPr>
          <p:spPr>
            <a:xfrm>
              <a:off x="3543300" y="4711700"/>
              <a:ext cx="5537200" cy="189865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8DD1B-1759-4A43-A0E3-B94149BB1C06}"/>
                </a:ext>
              </a:extLst>
            </p:cNvPr>
            <p:cNvGrpSpPr/>
            <p:nvPr/>
          </p:nvGrpSpPr>
          <p:grpSpPr>
            <a:xfrm>
              <a:off x="3687532" y="4781550"/>
              <a:ext cx="5177068" cy="1728714"/>
              <a:chOff x="3477982" y="2503414"/>
              <a:chExt cx="5177068" cy="172871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9ECE3C3-E323-4ECF-A6DD-8F436F76D7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140" b="62732"/>
              <a:stretch/>
            </p:blipFill>
            <p:spPr>
              <a:xfrm>
                <a:off x="3477982" y="2503414"/>
                <a:ext cx="5177068" cy="98273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E04B67C-0034-4845-8F4C-F6CB01F516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77402"/>
              <a:stretch/>
            </p:blipFill>
            <p:spPr>
              <a:xfrm>
                <a:off x="3477982" y="3581400"/>
                <a:ext cx="5177068" cy="650728"/>
              </a:xfrm>
              <a:prstGeom prst="rect">
                <a:avLst/>
              </a:prstGeom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2A678A8-2C4D-4EE6-A80E-75DA47486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82" y="4816998"/>
            <a:ext cx="3443518" cy="8853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0750A2-5D42-42EB-A053-703197B31802}"/>
                  </a:ext>
                </a:extLst>
              </p14:cNvPr>
              <p14:cNvContentPartPr/>
              <p14:nvPr/>
            </p14:nvContentPartPr>
            <p14:xfrm>
              <a:off x="46080" y="3200400"/>
              <a:ext cx="8727840" cy="345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0750A2-5D42-42EB-A053-703197B318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20" y="3191040"/>
                <a:ext cx="8746560" cy="34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0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540FE5-66B8-41B8-9049-90264B9B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1958"/>
            <a:ext cx="7270750" cy="1175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056B9A-92A4-46D6-B303-F1864968254C}"/>
              </a:ext>
            </a:extLst>
          </p:cNvPr>
          <p:cNvSpPr txBox="1"/>
          <p:nvPr/>
        </p:nvSpPr>
        <p:spPr>
          <a:xfrm>
            <a:off x="101600" y="323850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Find </a:t>
            </a:r>
            <a:r>
              <a:rPr lang="en-US" sz="2400" i="1" dirty="0"/>
              <a:t>A</a:t>
            </a:r>
            <a:r>
              <a:rPr lang="en-US" sz="2400" i="1" baseline="-25000" dirty="0"/>
              <a:t>n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if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E6831-902A-4B49-A33B-BF00A144C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657143"/>
            <a:ext cx="8115300" cy="12657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71C01CF-4BFD-4F8E-9B2B-7ADFB83145B7}"/>
              </a:ext>
            </a:extLst>
          </p:cNvPr>
          <p:cNvGrpSpPr/>
          <p:nvPr/>
        </p:nvGrpSpPr>
        <p:grpSpPr>
          <a:xfrm>
            <a:off x="3644900" y="4998937"/>
            <a:ext cx="5537200" cy="1898650"/>
            <a:chOff x="3543300" y="4711700"/>
            <a:chExt cx="5537200" cy="18986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9E704-B723-4130-8A12-2FB097006457}"/>
                </a:ext>
              </a:extLst>
            </p:cNvPr>
            <p:cNvSpPr/>
            <p:nvPr/>
          </p:nvSpPr>
          <p:spPr>
            <a:xfrm>
              <a:off x="3543300" y="4711700"/>
              <a:ext cx="5537200" cy="189865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0A9B22-29E5-4AFF-9186-D14FB115AED6}"/>
                </a:ext>
              </a:extLst>
            </p:cNvPr>
            <p:cNvGrpSpPr/>
            <p:nvPr/>
          </p:nvGrpSpPr>
          <p:grpSpPr>
            <a:xfrm>
              <a:off x="3687532" y="4781550"/>
              <a:ext cx="5177068" cy="1728714"/>
              <a:chOff x="3477982" y="2503414"/>
              <a:chExt cx="5177068" cy="17287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F8EFAC3-FD33-4C89-B5FA-ACDD7B7893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140" b="62732"/>
              <a:stretch/>
            </p:blipFill>
            <p:spPr>
              <a:xfrm>
                <a:off x="3477982" y="2503414"/>
                <a:ext cx="5177068" cy="98273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14AC5BF-291A-4C85-AB5F-7D31B07347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7402"/>
              <a:stretch/>
            </p:blipFill>
            <p:spPr>
              <a:xfrm>
                <a:off x="3477982" y="3581400"/>
                <a:ext cx="5177068" cy="65072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9228C1-5B25-4BA9-8756-84CC017C9DDE}"/>
                  </a:ext>
                </a:extLst>
              </p14:cNvPr>
              <p14:cNvContentPartPr/>
              <p14:nvPr/>
            </p14:nvContentPartPr>
            <p14:xfrm>
              <a:off x="2251800" y="169200"/>
              <a:ext cx="6728040" cy="4526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9228C1-5B25-4BA9-8756-84CC017C9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2440" y="159840"/>
                <a:ext cx="6746760" cy="45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15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540FE5-66B8-41B8-9049-90264B9B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1958"/>
            <a:ext cx="7270750" cy="1175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056B9A-92A4-46D6-B303-F1864968254C}"/>
              </a:ext>
            </a:extLst>
          </p:cNvPr>
          <p:cNvSpPr txBox="1"/>
          <p:nvPr/>
        </p:nvSpPr>
        <p:spPr>
          <a:xfrm>
            <a:off x="101600" y="323850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Find </a:t>
            </a:r>
            <a:r>
              <a:rPr lang="en-US" sz="2400" i="1" dirty="0"/>
              <a:t>A</a:t>
            </a:r>
            <a:r>
              <a:rPr lang="en-US" sz="2400" i="1" baseline="-25000" dirty="0"/>
              <a:t>n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if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E6831-902A-4B49-A33B-BF00A144C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657143"/>
            <a:ext cx="8115300" cy="126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1AF99-10FF-4ADE-8877-61BC211CB8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42"/>
          <a:stretch/>
        </p:blipFill>
        <p:spPr>
          <a:xfrm>
            <a:off x="4241800" y="2967356"/>
            <a:ext cx="4857750" cy="11757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0BA6D1-0CC7-462A-93CA-666D1116B351}"/>
              </a:ext>
            </a:extLst>
          </p:cNvPr>
          <p:cNvGrpSpPr/>
          <p:nvPr/>
        </p:nvGrpSpPr>
        <p:grpSpPr>
          <a:xfrm>
            <a:off x="3644900" y="4998937"/>
            <a:ext cx="5537200" cy="1898650"/>
            <a:chOff x="3543300" y="4711700"/>
            <a:chExt cx="5537200" cy="1898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DF8E94-A6FC-4807-9C0E-D567B0C3B33B}"/>
                </a:ext>
              </a:extLst>
            </p:cNvPr>
            <p:cNvSpPr/>
            <p:nvPr/>
          </p:nvSpPr>
          <p:spPr>
            <a:xfrm>
              <a:off x="3543300" y="4711700"/>
              <a:ext cx="5537200" cy="189865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A3AA460-15C8-4758-8A17-F4FFBA02D292}"/>
                </a:ext>
              </a:extLst>
            </p:cNvPr>
            <p:cNvGrpSpPr/>
            <p:nvPr/>
          </p:nvGrpSpPr>
          <p:grpSpPr>
            <a:xfrm>
              <a:off x="3687532" y="4781550"/>
              <a:ext cx="5177068" cy="1728714"/>
              <a:chOff x="3477982" y="2503414"/>
              <a:chExt cx="5177068" cy="172871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46AEF85-D9A5-4502-B187-C4E42B06D4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140" b="62732"/>
              <a:stretch/>
            </p:blipFill>
            <p:spPr>
              <a:xfrm>
                <a:off x="3477982" y="2503414"/>
                <a:ext cx="5177068" cy="98273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D3871D6-3F0B-468B-96BB-86EDF7F83C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7402"/>
              <a:stretch/>
            </p:blipFill>
            <p:spPr>
              <a:xfrm>
                <a:off x="3477982" y="3581400"/>
                <a:ext cx="5177068" cy="65072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1280E9-7A58-4B10-9470-095A6C31E3F9}"/>
                  </a:ext>
                </a:extLst>
              </p14:cNvPr>
              <p14:cNvContentPartPr/>
              <p14:nvPr/>
            </p14:nvContentPartPr>
            <p14:xfrm>
              <a:off x="304560" y="1798200"/>
              <a:ext cx="8445600" cy="390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1280E9-7A58-4B10-9470-095A6C31E3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200" y="1788840"/>
                <a:ext cx="8464320" cy="39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39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26A78C-19E8-461A-90A7-0EFFB61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6612"/>
            <a:ext cx="9144000" cy="2864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430"/>
            <a:ext cx="9144000" cy="161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C16E-FF71-4F47-AC99-AF819A2AF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" t="18592"/>
          <a:stretch/>
        </p:blipFill>
        <p:spPr>
          <a:xfrm>
            <a:off x="1504950" y="476250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73050" y="463550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5D26E-B962-44FC-82D0-60C6AF746F76}"/>
              </a:ext>
            </a:extLst>
          </p:cNvPr>
          <p:cNvSpPr/>
          <p:nvPr/>
        </p:nvSpPr>
        <p:spPr>
          <a:xfrm>
            <a:off x="3937000" y="-4224"/>
            <a:ext cx="6305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http://tutorial.math.lamar.edu/Classes/DE/FourierSeries.aspx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026DA6-D181-47C8-92CD-3C121842D939}"/>
                  </a:ext>
                </a:extLst>
              </p14:cNvPr>
              <p14:cNvContentPartPr/>
              <p14:nvPr/>
            </p14:nvContentPartPr>
            <p14:xfrm>
              <a:off x="11520" y="712080"/>
              <a:ext cx="9040320" cy="549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026DA6-D181-47C8-92CD-3C121842D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0" y="702720"/>
                <a:ext cx="9059040" cy="55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60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540FE5-66B8-41B8-9049-90264B9B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1958"/>
            <a:ext cx="7270750" cy="1175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056B9A-92A4-46D6-B303-F1864968254C}"/>
              </a:ext>
            </a:extLst>
          </p:cNvPr>
          <p:cNvSpPr txBox="1"/>
          <p:nvPr/>
        </p:nvSpPr>
        <p:spPr>
          <a:xfrm>
            <a:off x="101600" y="323850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Find </a:t>
            </a:r>
            <a:r>
              <a:rPr lang="en-US" sz="2400" i="1" dirty="0"/>
              <a:t>A</a:t>
            </a:r>
            <a:r>
              <a:rPr lang="en-US" sz="2400" i="1" baseline="-25000" dirty="0"/>
              <a:t>n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if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E6831-902A-4B49-A33B-BF00A144C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657143"/>
            <a:ext cx="8115300" cy="126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93E80-0018-4482-9FBD-DFE3F0F00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4395037"/>
            <a:ext cx="7969250" cy="2048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3EEDEF-3B2D-4B37-A09D-3EEBB7A87E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42"/>
          <a:stretch/>
        </p:blipFill>
        <p:spPr>
          <a:xfrm>
            <a:off x="4241800" y="2967356"/>
            <a:ext cx="4857750" cy="11757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262056-65C5-49BE-A3D5-B9D50565A2A4}"/>
                  </a:ext>
                </a:extLst>
              </p14:cNvPr>
              <p14:cNvContentPartPr/>
              <p14:nvPr/>
            </p14:nvContentPartPr>
            <p14:xfrm>
              <a:off x="516960" y="228960"/>
              <a:ext cx="8472960" cy="6262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262056-65C5-49BE-A3D5-B9D50565A2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600" y="219600"/>
                <a:ext cx="8491680" cy="62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64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E6A028-0A44-4809-9687-D93565A84DC4}"/>
              </a:ext>
            </a:extLst>
          </p:cNvPr>
          <p:cNvGrpSpPr/>
          <p:nvPr/>
        </p:nvGrpSpPr>
        <p:grpSpPr>
          <a:xfrm>
            <a:off x="0" y="-19792"/>
            <a:ext cx="9309100" cy="1175587"/>
            <a:chOff x="0" y="11958"/>
            <a:chExt cx="9309100" cy="11755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25430B-1961-4B5A-AECA-7939F11D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0A3080-4E3B-49AE-B15A-69C3C2844AFE}"/>
                </a:ext>
              </a:extLst>
            </p:cNvPr>
            <p:cNvSpPr txBox="1"/>
            <p:nvPr/>
          </p:nvSpPr>
          <p:spPr>
            <a:xfrm>
              <a:off x="101600" y="29210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8F4228C-B490-4142-8EC2-86C369D99668}"/>
                </a:ext>
              </a:extLst>
            </p:cNvPr>
            <p:cNvCxnSpPr/>
            <p:nvPr/>
          </p:nvCxnSpPr>
          <p:spPr>
            <a:xfrm>
              <a:off x="0" y="1155700"/>
              <a:ext cx="9144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E1D48C-A6DF-4F7E-AD99-87569949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467687"/>
            <a:ext cx="7969250" cy="2048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A592C-6FF6-4AD1-8860-8E665B682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3733161"/>
            <a:ext cx="7372350" cy="1082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2D9D9-9217-4494-B436-608CCE71C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1813"/>
            <a:ext cx="9144000" cy="6871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812BB7-369D-449E-9B4E-AFD15FA563A6}"/>
              </a:ext>
            </a:extLst>
          </p:cNvPr>
          <p:cNvCxnSpPr/>
          <p:nvPr/>
        </p:nvCxnSpPr>
        <p:spPr>
          <a:xfrm>
            <a:off x="-12700" y="602615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CF35A0A-8056-43C5-B864-1B7480CF5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650" y="5200577"/>
            <a:ext cx="4946650" cy="79377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2A303A-DCD9-4DCE-88B0-1662A3299D8C}"/>
                  </a:ext>
                </a:extLst>
              </p14:cNvPr>
              <p14:cNvContentPartPr/>
              <p14:nvPr/>
            </p14:nvContentPartPr>
            <p14:xfrm>
              <a:off x="406800" y="183600"/>
              <a:ext cx="8460000" cy="6553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2A303A-DCD9-4DCE-88B0-1662A3299D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7440" y="174240"/>
                <a:ext cx="8478720" cy="65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894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F9EC4-64FE-4C86-A211-ECCF9324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623"/>
            <a:ext cx="9144000" cy="686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38FCB-4EAD-4984-AEBF-9376E0B40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0" t="15703" r="45248" b="28901"/>
          <a:stretch/>
        </p:blipFill>
        <p:spPr>
          <a:xfrm>
            <a:off x="467114" y="2958452"/>
            <a:ext cx="4670036" cy="20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AD233-69D6-43AF-9329-61714DD8BA08}"/>
              </a:ext>
            </a:extLst>
          </p:cNvPr>
          <p:cNvGrpSpPr/>
          <p:nvPr/>
        </p:nvGrpSpPr>
        <p:grpSpPr>
          <a:xfrm>
            <a:off x="127000" y="1351808"/>
            <a:ext cx="9207500" cy="1175587"/>
            <a:chOff x="101600" y="11958"/>
            <a:chExt cx="9207500" cy="1175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B4EC2-63DA-4CD8-AF18-EF3D19C0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300BE5-9B0C-4C77-B3AE-BE50D0E7AD1B}"/>
                </a:ext>
              </a:extLst>
            </p:cNvPr>
            <p:cNvSpPr txBox="1"/>
            <p:nvPr/>
          </p:nvSpPr>
          <p:spPr>
            <a:xfrm>
              <a:off x="101600" y="32385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D21D3-AE44-456A-A76C-97333D433BFC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A97EAD-A03A-4EF6-8EBE-E24CCDBB5A20}"/>
                  </a:ext>
                </a:extLst>
              </p14:cNvPr>
              <p14:cNvContentPartPr/>
              <p14:nvPr/>
            </p14:nvContentPartPr>
            <p14:xfrm>
              <a:off x="324000" y="304560"/>
              <a:ext cx="8721360" cy="614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A97EAD-A03A-4EF6-8EBE-E24CCDBB5A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640" y="295200"/>
                <a:ext cx="8740080" cy="61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805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F9EC4-64FE-4C86-A211-ECCF9324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623"/>
            <a:ext cx="9144000" cy="686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38FCB-4EAD-4984-AEBF-9376E0B40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0" t="15703" r="15990" b="28901"/>
          <a:stretch/>
        </p:blipFill>
        <p:spPr>
          <a:xfrm>
            <a:off x="467114" y="2958452"/>
            <a:ext cx="7991086" cy="20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AD233-69D6-43AF-9329-61714DD8BA08}"/>
              </a:ext>
            </a:extLst>
          </p:cNvPr>
          <p:cNvGrpSpPr/>
          <p:nvPr/>
        </p:nvGrpSpPr>
        <p:grpSpPr>
          <a:xfrm>
            <a:off x="127000" y="1351808"/>
            <a:ext cx="9207500" cy="1175587"/>
            <a:chOff x="101600" y="11958"/>
            <a:chExt cx="9207500" cy="1175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B4EC2-63DA-4CD8-AF18-EF3D19C0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300BE5-9B0C-4C77-B3AE-BE50D0E7AD1B}"/>
                </a:ext>
              </a:extLst>
            </p:cNvPr>
            <p:cNvSpPr txBox="1"/>
            <p:nvPr/>
          </p:nvSpPr>
          <p:spPr>
            <a:xfrm>
              <a:off x="101600" y="32385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D21D3-AE44-456A-A76C-97333D433BFC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7D139DA-FD7E-444B-AD67-85BF67039E18}"/>
              </a:ext>
            </a:extLst>
          </p:cNvPr>
          <p:cNvSpPr/>
          <p:nvPr/>
        </p:nvSpPr>
        <p:spPr>
          <a:xfrm>
            <a:off x="7169150" y="2958452"/>
            <a:ext cx="285750" cy="692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04BB720-BB9C-46E7-A1DA-B01808983184}"/>
                  </a:ext>
                </a:extLst>
              </p14:cNvPr>
              <p14:cNvContentPartPr/>
              <p14:nvPr/>
            </p14:nvContentPartPr>
            <p14:xfrm>
              <a:off x="3709440" y="3979800"/>
              <a:ext cx="5109840" cy="1680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04BB720-BB9C-46E7-A1DA-B018089831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0080" y="3970440"/>
                <a:ext cx="5128560" cy="16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8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function is said to be </a:t>
            </a:r>
            <a:r>
              <a:rPr lang="en-US" sz="2800" b="1" dirty="0"/>
              <a:t>even</a:t>
            </a:r>
            <a:r>
              <a:rPr lang="en-US" sz="2800" dirty="0"/>
              <a:t> if  </a:t>
            </a:r>
            <a:r>
              <a:rPr lang="en-US" sz="28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 function is said to be </a:t>
            </a:r>
            <a:r>
              <a:rPr lang="en-US" sz="2800" b="1" dirty="0"/>
              <a:t>odd</a:t>
            </a:r>
            <a:r>
              <a:rPr lang="en-US" sz="2800" dirty="0"/>
              <a:t> </a:t>
            </a:r>
            <a:r>
              <a:rPr lang="en-US" sz="28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" y="1352534"/>
            <a:ext cx="9790393" cy="5289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DCBE8-45E8-422E-A185-ADE30130889F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7B0226-FFCF-48C4-A892-DC6A9F1A89E3}"/>
                  </a:ext>
                </a:extLst>
              </p14:cNvPr>
              <p14:cNvContentPartPr/>
              <p14:nvPr/>
            </p14:nvContentPartPr>
            <p14:xfrm>
              <a:off x="3036960" y="2882520"/>
              <a:ext cx="5895360" cy="3558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7B0226-FFCF-48C4-A892-DC6A9F1A89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7600" y="2873160"/>
                <a:ext cx="5914080" cy="35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11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even</a:t>
            </a:r>
            <a:r>
              <a:rPr lang="en-US" sz="2400" dirty="0"/>
              <a:t> if  </a:t>
            </a:r>
            <a:r>
              <a:rPr lang="en-US" sz="24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odd</a:t>
            </a:r>
            <a:r>
              <a:rPr lang="en-US" sz="2400" dirty="0"/>
              <a:t> </a:t>
            </a:r>
            <a:r>
              <a:rPr lang="en-US" sz="24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63"/>
          <a:stretch/>
        </p:blipFill>
        <p:spPr>
          <a:xfrm>
            <a:off x="44450" y="1162035"/>
            <a:ext cx="5676900" cy="33288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DCBE8-45E8-422E-A185-ADE30130889F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F13B0-1CD9-4590-85F5-2D5B60D4B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4490906"/>
            <a:ext cx="8953501" cy="21770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AA81AB-5E27-418E-9F01-8D6D7199BEBC}"/>
                  </a:ext>
                </a:extLst>
              </p14:cNvPr>
              <p14:cNvContentPartPr/>
              <p14:nvPr/>
            </p14:nvContentPartPr>
            <p14:xfrm>
              <a:off x="390600" y="749520"/>
              <a:ext cx="8612640" cy="5808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AA81AB-5E27-418E-9F01-8D6D7199BE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240" y="740160"/>
                <a:ext cx="8631360" cy="58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927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even</a:t>
            </a:r>
            <a:r>
              <a:rPr lang="en-US" sz="2400" dirty="0"/>
              <a:t> if  </a:t>
            </a:r>
            <a:r>
              <a:rPr lang="en-US" sz="24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odd</a:t>
            </a:r>
            <a:r>
              <a:rPr lang="en-US" sz="2400" dirty="0"/>
              <a:t> </a:t>
            </a:r>
            <a:r>
              <a:rPr lang="en-US" sz="24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1"/>
          <a:stretch/>
        </p:blipFill>
        <p:spPr>
          <a:xfrm>
            <a:off x="44450" y="1162035"/>
            <a:ext cx="5702300" cy="33288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DCBE8-45E8-422E-A185-ADE30130889F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BD882-D44F-42F3-8187-8E1205414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024" y="4490906"/>
            <a:ext cx="5356950" cy="22375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A0DFCA-50ED-4B14-BD28-F8B5EE45A95A}"/>
                  </a:ext>
                </a:extLst>
              </p14:cNvPr>
              <p14:cNvContentPartPr/>
              <p14:nvPr/>
            </p14:nvContentPartPr>
            <p14:xfrm>
              <a:off x="6323400" y="5173920"/>
              <a:ext cx="1381320" cy="1339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A0DFCA-50ED-4B14-BD28-F8B5EE45A9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4040" y="5164560"/>
                <a:ext cx="1400040" cy="13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52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F9EC4-64FE-4C86-A211-ECCF9324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623"/>
            <a:ext cx="9144000" cy="686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38FCB-4EAD-4984-AEBF-9376E0B40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0" t="15703" r="15990" b="28901"/>
          <a:stretch/>
        </p:blipFill>
        <p:spPr>
          <a:xfrm>
            <a:off x="467114" y="2958452"/>
            <a:ext cx="7991086" cy="20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AD233-69D6-43AF-9329-61714DD8BA08}"/>
              </a:ext>
            </a:extLst>
          </p:cNvPr>
          <p:cNvGrpSpPr/>
          <p:nvPr/>
        </p:nvGrpSpPr>
        <p:grpSpPr>
          <a:xfrm>
            <a:off x="127000" y="1351808"/>
            <a:ext cx="9207500" cy="1175587"/>
            <a:chOff x="101600" y="11958"/>
            <a:chExt cx="9207500" cy="1175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B4EC2-63DA-4CD8-AF18-EF3D19C0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300BE5-9B0C-4C77-B3AE-BE50D0E7AD1B}"/>
                </a:ext>
              </a:extLst>
            </p:cNvPr>
            <p:cNvSpPr txBox="1"/>
            <p:nvPr/>
          </p:nvSpPr>
          <p:spPr>
            <a:xfrm>
              <a:off x="101600" y="32385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D21D3-AE44-456A-A76C-97333D433BFC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7D139DA-FD7E-444B-AD67-85BF67039E18}"/>
              </a:ext>
            </a:extLst>
          </p:cNvPr>
          <p:cNvSpPr/>
          <p:nvPr/>
        </p:nvSpPr>
        <p:spPr>
          <a:xfrm>
            <a:off x="7169150" y="2958452"/>
            <a:ext cx="285750" cy="692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321432-14EF-4941-A50E-DC038BF6CDF2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D1FEB7-9E14-4D15-93B7-23C9B6E6CD5B}"/>
                  </a:ext>
                </a:extLst>
              </p14:cNvPr>
              <p14:cNvContentPartPr/>
              <p14:nvPr/>
            </p14:nvContentPartPr>
            <p14:xfrm>
              <a:off x="3922560" y="3177000"/>
              <a:ext cx="4955040" cy="293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D1FEB7-9E14-4D15-93B7-23C9B6E6CD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3200" y="3167640"/>
                <a:ext cx="4973760" cy="29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274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F9EC4-64FE-4C86-A211-ECCF9324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623"/>
            <a:ext cx="9144000" cy="686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38FCB-4EAD-4984-AEBF-9376E0B40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0" t="15703" r="13472" b="28901"/>
          <a:stretch/>
        </p:blipFill>
        <p:spPr>
          <a:xfrm>
            <a:off x="467114" y="2958452"/>
            <a:ext cx="8276836" cy="20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AD233-69D6-43AF-9329-61714DD8BA08}"/>
              </a:ext>
            </a:extLst>
          </p:cNvPr>
          <p:cNvGrpSpPr/>
          <p:nvPr/>
        </p:nvGrpSpPr>
        <p:grpSpPr>
          <a:xfrm>
            <a:off x="127000" y="1351808"/>
            <a:ext cx="9207500" cy="1175587"/>
            <a:chOff x="101600" y="11958"/>
            <a:chExt cx="9207500" cy="1175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B4EC2-63DA-4CD8-AF18-EF3D19C0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300BE5-9B0C-4C77-B3AE-BE50D0E7AD1B}"/>
                </a:ext>
              </a:extLst>
            </p:cNvPr>
            <p:cNvSpPr txBox="1"/>
            <p:nvPr/>
          </p:nvSpPr>
          <p:spPr>
            <a:xfrm>
              <a:off x="101600" y="32385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D21D3-AE44-456A-A76C-97333D433BFC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B9906E7-2505-4A65-B664-B38CB2725F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830"/>
          <a:stretch/>
        </p:blipFill>
        <p:spPr>
          <a:xfrm>
            <a:off x="406400" y="5350344"/>
            <a:ext cx="4711700" cy="10958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9F1F06-2E06-4446-84A2-0F98695216A5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A7C0C7A-9039-48CC-B801-8A729C57D74D}"/>
                  </a:ext>
                </a:extLst>
              </p14:cNvPr>
              <p14:cNvContentPartPr/>
              <p14:nvPr/>
            </p14:nvContentPartPr>
            <p14:xfrm>
              <a:off x="557280" y="1041120"/>
              <a:ext cx="8495640" cy="519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A7C0C7A-9039-48CC-B801-8A729C57D7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920" y="1031760"/>
                <a:ext cx="8514360" cy="52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250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F9EC4-64FE-4C86-A211-ECCF9324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38FCB-4EAD-4984-AEBF-9376E0B40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0" t="15703" r="13472" b="28901"/>
          <a:stretch/>
        </p:blipFill>
        <p:spPr>
          <a:xfrm>
            <a:off x="467114" y="2958452"/>
            <a:ext cx="8276836" cy="20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AD233-69D6-43AF-9329-61714DD8BA08}"/>
              </a:ext>
            </a:extLst>
          </p:cNvPr>
          <p:cNvGrpSpPr/>
          <p:nvPr/>
        </p:nvGrpSpPr>
        <p:grpSpPr>
          <a:xfrm>
            <a:off x="127000" y="1351808"/>
            <a:ext cx="9207500" cy="1175587"/>
            <a:chOff x="101600" y="11958"/>
            <a:chExt cx="9207500" cy="1175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B4EC2-63DA-4CD8-AF18-EF3D19C0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300BE5-9B0C-4C77-B3AE-BE50D0E7AD1B}"/>
                </a:ext>
              </a:extLst>
            </p:cNvPr>
            <p:cNvSpPr txBox="1"/>
            <p:nvPr/>
          </p:nvSpPr>
          <p:spPr>
            <a:xfrm>
              <a:off x="101600" y="32385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D21D3-AE44-456A-A76C-97333D433BFC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B9906E7-2505-4A65-B664-B38CB2725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5350344"/>
            <a:ext cx="8388350" cy="10958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F872C5-5682-4C44-8A2F-5B6ABAF6D47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32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F676B0-67DA-4484-9DE4-99BA518CB06E}"/>
              </a:ext>
            </a:extLst>
          </p:cNvPr>
          <p:cNvSpPr/>
          <p:nvPr/>
        </p:nvSpPr>
        <p:spPr>
          <a:xfrm>
            <a:off x="158750" y="247988"/>
            <a:ext cx="9105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Periodic Function</a:t>
            </a:r>
          </a:p>
          <a:p>
            <a:endParaRPr lang="en-US" sz="800" dirty="0"/>
          </a:p>
          <a:p>
            <a:r>
              <a:rPr lang="en-US" sz="2400" dirty="0"/>
              <a:t>A function is said to be </a:t>
            </a:r>
            <a:r>
              <a:rPr lang="en-US" sz="2400" b="1" dirty="0"/>
              <a:t>periodic</a:t>
            </a:r>
            <a:r>
              <a:rPr lang="en-US" sz="2400" dirty="0"/>
              <a:t> with </a:t>
            </a:r>
            <a:r>
              <a:rPr lang="en-US" sz="2400" b="1" dirty="0"/>
              <a:t>period T </a:t>
            </a:r>
            <a:r>
              <a:rPr lang="en-US" sz="2400" dirty="0"/>
              <a:t>if  </a:t>
            </a:r>
            <a:r>
              <a:rPr lang="en-US" sz="2400" i="1" dirty="0"/>
              <a:t>f(</a:t>
            </a:r>
            <a:r>
              <a:rPr lang="en-US" sz="2400" i="1" dirty="0" err="1"/>
              <a:t>x+T</a:t>
            </a:r>
            <a:r>
              <a:rPr lang="en-US" sz="2400" i="1" dirty="0"/>
              <a:t>) = f(x) </a:t>
            </a:r>
            <a:r>
              <a:rPr lang="en-US" sz="2400" dirty="0"/>
              <a:t>for all </a:t>
            </a:r>
            <a:r>
              <a:rPr lang="en-US" sz="2400" i="1" dirty="0"/>
              <a:t>x</a:t>
            </a:r>
          </a:p>
          <a:p>
            <a:r>
              <a:rPr lang="en-US" sz="2400" dirty="0"/>
              <a:t>The smallest value of T satisfying the above is called the </a:t>
            </a:r>
            <a:r>
              <a:rPr lang="en-US" sz="2400" b="1" dirty="0"/>
              <a:t>fundamental period.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3EEF0-6006-4A55-A731-BE719E071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2079493"/>
            <a:ext cx="9144000" cy="1479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9E7131-338C-4E3B-A853-850317CF5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3539994"/>
            <a:ext cx="8185150" cy="844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81C29-72E7-40B2-8098-E790D5746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4568149"/>
            <a:ext cx="8942107" cy="21247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96EF3F-1085-4172-90EB-D13A2FC67FCE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D6E33F-BCCF-42AD-8185-2E94B357B9FF}"/>
                  </a:ext>
                </a:extLst>
              </p14:cNvPr>
              <p14:cNvContentPartPr/>
              <p14:nvPr/>
            </p14:nvContentPartPr>
            <p14:xfrm>
              <a:off x="365040" y="976680"/>
              <a:ext cx="8669160" cy="5490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D6E33F-BCCF-42AD-8185-2E94B357B9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680" y="967320"/>
                <a:ext cx="8687880" cy="55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277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346C4F-261A-489D-9DEE-0FE37D6F2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303"/>
          <a:stretch/>
        </p:blipFill>
        <p:spPr>
          <a:xfrm>
            <a:off x="323423" y="1028588"/>
            <a:ext cx="6953677" cy="98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3BE02-B3C9-4CF5-979F-60A2B0F31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47"/>
          <a:stretch/>
        </p:blipFill>
        <p:spPr>
          <a:xfrm>
            <a:off x="4394200" y="2050938"/>
            <a:ext cx="3143250" cy="984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D74A3-CA3C-4605-A6D7-C10E45A1A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A0DD3E-76D2-4120-9E31-93F3F55FB666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081BE-7208-4FBA-A40A-D0EF9AED9EF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2F4109-E07B-49B1-B10E-B0F553F5F541}"/>
                  </a:ext>
                </a:extLst>
              </p14:cNvPr>
              <p14:cNvContentPartPr/>
              <p14:nvPr/>
            </p14:nvContentPartPr>
            <p14:xfrm>
              <a:off x="155520" y="1853280"/>
              <a:ext cx="8746920" cy="3134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2F4109-E07B-49B1-B10E-B0F553F5F5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160" y="1843920"/>
                <a:ext cx="8765640" cy="31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210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E14B8F-0E7A-4F2C-9CF5-FF8825D8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1965"/>
            <a:ext cx="9144000" cy="830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D74A3-CA3C-4605-A6D7-C10E45A1A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A0DD3E-76D2-4120-9E31-93F3F55FB666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081BE-7208-4FBA-A40A-D0EF9AED9EF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43DFC5-66DE-4C2B-A98C-EB16575F8E39}"/>
                  </a:ext>
                </a:extLst>
              </p14:cNvPr>
              <p14:cNvContentPartPr/>
              <p14:nvPr/>
            </p14:nvContentPartPr>
            <p14:xfrm>
              <a:off x="3686400" y="1896120"/>
              <a:ext cx="5097960" cy="29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43DFC5-66DE-4C2B-A98C-EB16575F8E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7040" y="1886760"/>
                <a:ext cx="5116680" cy="3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845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E14B8F-0E7A-4F2C-9CF5-FF8825D8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1965"/>
            <a:ext cx="9144000" cy="830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2F984C-7A0F-4CEA-AE48-DFB7DA4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" y="2396849"/>
            <a:ext cx="5119688" cy="87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D74A3-CA3C-4605-A6D7-C10E45A1A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A0DD3E-76D2-4120-9E31-93F3F55FB666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081BE-7208-4FBA-A40A-D0EF9AED9EF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1C8567-9F7E-4895-8C48-207772FB8A06}"/>
                  </a:ext>
                </a:extLst>
              </p14:cNvPr>
              <p14:cNvContentPartPr/>
              <p14:nvPr/>
            </p14:nvContentPartPr>
            <p14:xfrm>
              <a:off x="782640" y="1320840"/>
              <a:ext cx="8233200" cy="480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1C8567-9F7E-4895-8C48-207772FB8A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280" y="1311480"/>
                <a:ext cx="8251920" cy="48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329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E14B8F-0E7A-4F2C-9CF5-FF8825D8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1965"/>
            <a:ext cx="9144000" cy="830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2F984C-7A0F-4CEA-AE48-DFB7DA4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" y="2396849"/>
            <a:ext cx="5119688" cy="87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24547B-EE73-49B5-B407-781B2E6E5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3475396"/>
            <a:ext cx="9144000" cy="13423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D74A3-CA3C-4605-A6D7-C10E45A1A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A0DD3E-76D2-4120-9E31-93F3F55FB666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081BE-7208-4FBA-A40A-D0EF9AED9EF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9EA9CD-2F39-4403-861C-9CEB3C461274}"/>
                  </a:ext>
                </a:extLst>
              </p14:cNvPr>
              <p14:cNvContentPartPr/>
              <p14:nvPr/>
            </p14:nvContentPartPr>
            <p14:xfrm>
              <a:off x="280800" y="3575160"/>
              <a:ext cx="6263280" cy="167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9EA9CD-2F39-4403-861C-9CEB3C4612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440" y="3565800"/>
                <a:ext cx="6282000" cy="169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442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E14B8F-0E7A-4F2C-9CF5-FF8825D8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1965"/>
            <a:ext cx="9144000" cy="830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2F984C-7A0F-4CEA-AE48-DFB7DA4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" y="2396849"/>
            <a:ext cx="5119688" cy="87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24547B-EE73-49B5-B407-781B2E6E5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3475396"/>
            <a:ext cx="9144000" cy="13423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D74A3-CA3C-4605-A6D7-C10E45A1A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A0DD3E-76D2-4120-9E31-93F3F55FB666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081BE-7208-4FBA-A40A-D0EF9AED9EF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844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32BBA-DE57-4453-B59C-4A19747B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67"/>
            <a:ext cx="9144000" cy="116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383512-5FF5-4670-9454-1E2BCD9E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9C0208-F6E0-479A-8174-47C7837761B2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0D13995-A6C6-4E43-A9A2-F3A65C23F48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2DAC4-F9DC-4A4A-9B9D-8211A1C3E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062" y="3221037"/>
            <a:ext cx="5857875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CDE38-992A-4E48-871A-C11D0EE47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5235575"/>
            <a:ext cx="3009900" cy="552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334D59-4102-4C66-B88A-6AC55D1D4933}"/>
                  </a:ext>
                </a:extLst>
              </p14:cNvPr>
              <p14:cNvContentPartPr/>
              <p14:nvPr/>
            </p14:nvContentPartPr>
            <p14:xfrm>
              <a:off x="1170000" y="1054800"/>
              <a:ext cx="7789320" cy="4936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334D59-4102-4C66-B88A-6AC55D1D49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0640" y="1045440"/>
                <a:ext cx="7808040" cy="49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54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function is said to be </a:t>
            </a:r>
            <a:r>
              <a:rPr lang="en-US" sz="2800" b="1" dirty="0"/>
              <a:t>even</a:t>
            </a:r>
            <a:r>
              <a:rPr lang="en-US" sz="2800" dirty="0"/>
              <a:t> if  </a:t>
            </a:r>
            <a:r>
              <a:rPr lang="en-US" sz="28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 function is said to be </a:t>
            </a:r>
            <a:r>
              <a:rPr lang="en-US" sz="2800" b="1" dirty="0"/>
              <a:t>odd</a:t>
            </a:r>
            <a:r>
              <a:rPr lang="en-US" sz="2800" dirty="0"/>
              <a:t> </a:t>
            </a:r>
            <a:r>
              <a:rPr lang="en-US" sz="28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" y="1352534"/>
            <a:ext cx="9790393" cy="5289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DCBE8-45E8-422E-A185-ADE30130889F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94EF57-8CEF-41FA-A907-B62598B57F22}"/>
                  </a:ext>
                </a:extLst>
              </p14:cNvPr>
              <p14:cNvContentPartPr/>
              <p14:nvPr/>
            </p14:nvContentPartPr>
            <p14:xfrm>
              <a:off x="257040" y="306000"/>
              <a:ext cx="8833320" cy="630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94EF57-8CEF-41FA-A907-B62598B57F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680" y="296640"/>
                <a:ext cx="8852040" cy="63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48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13CE9-9036-4368-AB52-EDFF8A90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84"/>
            <a:ext cx="9144000" cy="67606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58EC27-6913-430A-B920-32B63E7F501B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ACC33C-EC50-4F10-9EF7-B39B386C6211}"/>
                  </a:ext>
                </a:extLst>
              </p14:cNvPr>
              <p14:cNvContentPartPr/>
              <p14:nvPr/>
            </p14:nvContentPartPr>
            <p14:xfrm>
              <a:off x="339840" y="435960"/>
              <a:ext cx="8583120" cy="610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ACC33C-EC50-4F10-9EF7-B39B386C62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480" y="426600"/>
                <a:ext cx="8601840" cy="61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19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A676E-D10F-48C4-A365-4B0F184C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220960"/>
            <a:ext cx="9144000" cy="866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140D13-117A-4449-A38E-1E2D698BDB18}"/>
              </a:ext>
            </a:extLst>
          </p:cNvPr>
          <p:cNvSpPr/>
          <p:nvPr/>
        </p:nvSpPr>
        <p:spPr>
          <a:xfrm>
            <a:off x="-76200" y="-564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30935B-160C-41F8-B511-E0AF943420BC}"/>
                  </a:ext>
                </a:extLst>
              </p14:cNvPr>
              <p14:cNvContentPartPr/>
              <p14:nvPr/>
            </p14:nvContentPartPr>
            <p14:xfrm>
              <a:off x="636120" y="669240"/>
              <a:ext cx="8426520" cy="452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30935B-160C-41F8-B511-E0AF943420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760" y="659880"/>
                <a:ext cx="8445240" cy="45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20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A676E-D10F-48C4-A365-4B0F184C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220960"/>
            <a:ext cx="9144000" cy="866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4266F-A375-46C0-A06D-E759382B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787685"/>
            <a:ext cx="8750300" cy="1078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51E407-B140-4C34-A951-3E8C9BF6480A}"/>
              </a:ext>
            </a:extLst>
          </p:cNvPr>
          <p:cNvSpPr/>
          <p:nvPr/>
        </p:nvSpPr>
        <p:spPr>
          <a:xfrm>
            <a:off x="-76200" y="-564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930D6-F060-4632-B7A4-9FDA6B16E7BB}"/>
                  </a:ext>
                </a:extLst>
              </p14:cNvPr>
              <p14:cNvContentPartPr/>
              <p14:nvPr/>
            </p14:nvContentPartPr>
            <p14:xfrm>
              <a:off x="774360" y="3044160"/>
              <a:ext cx="7600320" cy="290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930D6-F060-4632-B7A4-9FDA6B16E7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000" y="3034800"/>
                <a:ext cx="7619040" cy="29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36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A676E-D10F-48C4-A365-4B0F184C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220960"/>
            <a:ext cx="9144000" cy="866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4266F-A375-46C0-A06D-E759382B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787685"/>
            <a:ext cx="8750300" cy="1078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3D3B8-6B82-4700-B49F-D857605DB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103"/>
          <a:stretch/>
        </p:blipFill>
        <p:spPr>
          <a:xfrm>
            <a:off x="530225" y="3304580"/>
            <a:ext cx="8172450" cy="4863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712A74-6C25-4A5C-9D36-615F8E26530D}"/>
              </a:ext>
            </a:extLst>
          </p:cNvPr>
          <p:cNvSpPr/>
          <p:nvPr/>
        </p:nvSpPr>
        <p:spPr>
          <a:xfrm>
            <a:off x="-76200" y="-564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01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A676E-D10F-48C4-A365-4B0F184C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220960"/>
            <a:ext cx="9144000" cy="866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4266F-A375-46C0-A06D-E759382B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787685"/>
            <a:ext cx="8750300" cy="1078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3D3B8-6B82-4700-B49F-D857605DB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5" y="3304580"/>
            <a:ext cx="8172450" cy="2444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D9FA1D-70F2-4E8F-BAF5-151CD2062845}"/>
              </a:ext>
            </a:extLst>
          </p:cNvPr>
          <p:cNvSpPr/>
          <p:nvPr/>
        </p:nvSpPr>
        <p:spPr>
          <a:xfrm>
            <a:off x="-76200" y="-564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09368E-38A7-47B3-889E-BE9541A5C031}"/>
                  </a:ext>
                </a:extLst>
              </p14:cNvPr>
              <p14:cNvContentPartPr/>
              <p14:nvPr/>
            </p14:nvContentPartPr>
            <p14:xfrm>
              <a:off x="7875000" y="5267160"/>
              <a:ext cx="446400" cy="3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09368E-38A7-47B3-889E-BE9541A5C0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5640" y="5257800"/>
                <a:ext cx="465120" cy="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92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7478</TotalTime>
  <Words>694</Words>
  <Application>Microsoft Office PowerPoint</Application>
  <PresentationFormat>On-screen Show (4:3)</PresentationFormat>
  <Paragraphs>54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95</cp:revision>
  <dcterms:created xsi:type="dcterms:W3CDTF">2020-04-23T18:35:18Z</dcterms:created>
  <dcterms:modified xsi:type="dcterms:W3CDTF">2020-04-29T19:33:23Z</dcterms:modified>
</cp:coreProperties>
</file>