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61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4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9A2E-4E02-48FB-A10C-E661559B6EE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2AC0-5E56-4D70-A0B9-049E965C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BoundaryValueProblem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4FA952-617E-45D3-84FB-C815AFF3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9" y="5490550"/>
            <a:ext cx="2310711" cy="1387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477079" y="529717"/>
            <a:ext cx="77525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and 10.6 Heat Equation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10.7 Wave Equation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10.8 </a:t>
            </a:r>
            <a:r>
              <a:rPr lang="en-US" sz="2400" dirty="0" err="1">
                <a:solidFill>
                  <a:srgbClr val="7030A0"/>
                </a:solidFill>
              </a:rPr>
              <a:t>LaPlace</a:t>
            </a:r>
            <a:r>
              <a:rPr lang="en-US" sz="2400" dirty="0">
                <a:solidFill>
                  <a:srgbClr val="7030A0"/>
                </a:solidFill>
              </a:rPr>
              <a:t>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F6699-61EA-44A9-BFB8-A4EE3C53A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1"/>
          <a:stretch/>
        </p:blipFill>
        <p:spPr>
          <a:xfrm>
            <a:off x="377687" y="1504950"/>
            <a:ext cx="4846797" cy="113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86" y="356152"/>
            <a:ext cx="4454179" cy="1070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AC5B0-DC69-4D3D-915B-4DD8BABB3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82"/>
          <a:stretch/>
        </p:blipFill>
        <p:spPr>
          <a:xfrm>
            <a:off x="355600" y="3378200"/>
            <a:ext cx="5925399" cy="1070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B90AB-4DAE-4AF1-B776-E4329133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27" y="5176916"/>
            <a:ext cx="2466975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358E7-A296-4B0E-AC3C-B166A62AF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325" y="5118100"/>
            <a:ext cx="5620443" cy="1760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43106-4AA5-4826-ADFE-58C49C0199F6}"/>
              </a:ext>
            </a:extLst>
          </p:cNvPr>
          <p:cNvSpPr txBox="1"/>
          <p:nvPr/>
        </p:nvSpPr>
        <p:spPr>
          <a:xfrm>
            <a:off x="165100" y="68169"/>
            <a:ext cx="43751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 10 Boundary Value Problems </a:t>
            </a:r>
          </a:p>
        </p:txBody>
      </p:sp>
    </p:spTree>
    <p:extLst>
      <p:ext uri="{BB962C8B-B14F-4D97-AF65-F5344CB8AC3E}">
        <p14:creationId xmlns:p14="http://schemas.microsoft.com/office/powerpoint/2010/main" val="411810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13CE9-9036-4368-AB52-EDFF8A90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4"/>
            <a:ext cx="9144000" cy="6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9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4266F-A375-46C0-A06D-E759382B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048035"/>
            <a:ext cx="8750300" cy="10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1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1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2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9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8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84A3E-B2EA-4545-B966-34B0F36A5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36"/>
          <a:stretch/>
        </p:blipFill>
        <p:spPr>
          <a:xfrm>
            <a:off x="5719207" y="1003300"/>
            <a:ext cx="3316843" cy="1860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24ACB1-4CB3-48F5-8929-CFDE1073D8BC}"/>
              </a:ext>
            </a:extLst>
          </p:cNvPr>
          <p:cNvSpPr txBox="1"/>
          <p:nvPr/>
        </p:nvSpPr>
        <p:spPr>
          <a:xfrm flipH="1">
            <a:off x="261619" y="31750"/>
            <a:ext cx="8450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Boundary Value Problem vs Initial Value Problem</a:t>
            </a:r>
          </a:p>
          <a:p>
            <a:endParaRPr lang="en-US" sz="800" dirty="0"/>
          </a:p>
          <a:p>
            <a:r>
              <a:rPr lang="en-US" sz="2400" dirty="0"/>
              <a:t>In Math IV, you solved DE equations involving initial values: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8C68F-1A03-467F-866A-0A5250D3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6" r="3048"/>
          <a:stretch/>
        </p:blipFill>
        <p:spPr>
          <a:xfrm>
            <a:off x="107950" y="2286000"/>
            <a:ext cx="7677150" cy="4362510"/>
          </a:xfrm>
          <a:prstGeom prst="snipRoundRect">
            <a:avLst>
              <a:gd name="adj1" fmla="val 954"/>
              <a:gd name="adj2" fmla="val 44619"/>
            </a:avLst>
          </a:prstGeom>
        </p:spPr>
      </p:pic>
    </p:spTree>
    <p:extLst>
      <p:ext uri="{BB962C8B-B14F-4D97-AF65-F5344CB8AC3E}">
        <p14:creationId xmlns:p14="http://schemas.microsoft.com/office/powerpoint/2010/main" val="192908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9CF43-3854-4136-A618-268E5E6B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220"/>
            <a:ext cx="9144000" cy="2869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5B0FA-C254-4D46-ACF3-C47C187313FD}"/>
              </a:ext>
            </a:extLst>
          </p:cNvPr>
          <p:cNvSpPr txBox="1"/>
          <p:nvPr/>
        </p:nvSpPr>
        <p:spPr>
          <a:xfrm flipH="1">
            <a:off x="261619" y="31750"/>
            <a:ext cx="8450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Boundary Value Problem vs Initial Value Problem</a:t>
            </a:r>
          </a:p>
          <a:p>
            <a:endParaRPr lang="en-US" sz="800" dirty="0"/>
          </a:p>
          <a:p>
            <a:r>
              <a:rPr lang="en-US" sz="2400" dirty="0"/>
              <a:t>In Math IV, you solved DE equations involving initial values: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3BFC7-4D09-479E-8FAA-37CBE184D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6"/>
          <a:stretch/>
        </p:blipFill>
        <p:spPr>
          <a:xfrm>
            <a:off x="5579507" y="4549475"/>
            <a:ext cx="3316843" cy="18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2996C-F88D-477F-96B6-54DD9A92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187"/>
          <a:stretch/>
        </p:blipFill>
        <p:spPr>
          <a:xfrm>
            <a:off x="0" y="267327"/>
            <a:ext cx="9542540" cy="1472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9F118-BAFB-4809-BB91-26B642C21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399009"/>
            <a:ext cx="8077200" cy="4144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2BB0-0FDB-4C76-A164-6D43A164D4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86"/>
          <a:stretch/>
        </p:blipFill>
        <p:spPr>
          <a:xfrm>
            <a:off x="6540500" y="3673679"/>
            <a:ext cx="2489200" cy="230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520F6-972B-4283-B596-80EF17E46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25" y="1983170"/>
            <a:ext cx="8255000" cy="3904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EF00BD-9DAD-4D8D-AB3E-5C44BABF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47557"/>
            <a:ext cx="8070850" cy="1482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7D5DE-4740-4618-AD02-D22CEA13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2126887"/>
            <a:ext cx="6750132" cy="2428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4441F-991C-40D6-A7D8-847726B2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4679613"/>
            <a:ext cx="7981950" cy="19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3AC22-2455-49E6-B946-970C82F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913"/>
            <a:ext cx="8337444" cy="1434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C9540-537B-4CE7-8400-592F6AF7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158482"/>
            <a:ext cx="8705850" cy="42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6A78C-19E8-461A-90A7-0EFFB61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6612"/>
            <a:ext cx="9144000" cy="286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43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t="18592"/>
          <a:stretch/>
        </p:blipFill>
        <p:spPr>
          <a:xfrm>
            <a:off x="298450" y="584200"/>
            <a:ext cx="4273550" cy="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0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F676B0-67DA-4484-9DE4-99BA518CB06E}"/>
              </a:ext>
            </a:extLst>
          </p:cNvPr>
          <p:cNvSpPr/>
          <p:nvPr/>
        </p:nvSpPr>
        <p:spPr>
          <a:xfrm>
            <a:off x="158750" y="247988"/>
            <a:ext cx="910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Periodic Function</a:t>
            </a:r>
          </a:p>
          <a:p>
            <a:endParaRPr lang="en-US" sz="2400" dirty="0"/>
          </a:p>
          <a:p>
            <a:r>
              <a:rPr lang="en-US" sz="2400" dirty="0"/>
              <a:t>A function is said to be </a:t>
            </a:r>
            <a:r>
              <a:rPr lang="en-US" sz="2400" b="1" dirty="0"/>
              <a:t>periodic</a:t>
            </a:r>
            <a:r>
              <a:rPr lang="en-US" sz="2400" dirty="0"/>
              <a:t> with </a:t>
            </a:r>
            <a:r>
              <a:rPr lang="en-US" sz="2400" b="1" dirty="0"/>
              <a:t>period T </a:t>
            </a:r>
            <a:r>
              <a:rPr lang="en-US" sz="2400" dirty="0"/>
              <a:t>if  </a:t>
            </a:r>
            <a:r>
              <a:rPr lang="en-US" sz="2400" i="1" dirty="0"/>
              <a:t>f(</a:t>
            </a:r>
            <a:r>
              <a:rPr lang="en-US" sz="2400" i="1" dirty="0" err="1"/>
              <a:t>x+T</a:t>
            </a:r>
            <a:r>
              <a:rPr lang="en-US" sz="2400" i="1" dirty="0"/>
              <a:t>) = f(x) </a:t>
            </a:r>
            <a:r>
              <a:rPr lang="en-US" sz="2400" dirty="0"/>
              <a:t>for all </a:t>
            </a:r>
            <a:r>
              <a:rPr lang="en-US" sz="2400" i="1" dirty="0"/>
              <a:t>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3EEF0-6006-4A55-A731-BE719E07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838193"/>
            <a:ext cx="9144000" cy="1479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E7131-338C-4E3B-A853-850317CF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3539994"/>
            <a:ext cx="8185150" cy="844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81C29-72E7-40B2-8098-E790D5746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4568149"/>
            <a:ext cx="8942107" cy="21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36108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" y="1752584"/>
            <a:ext cx="9144000" cy="49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136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</cp:revision>
  <dcterms:created xsi:type="dcterms:W3CDTF">2020-04-26T02:58:38Z</dcterms:created>
  <dcterms:modified xsi:type="dcterms:W3CDTF">2020-04-27T03:09:43Z</dcterms:modified>
</cp:coreProperties>
</file>