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4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3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37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4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2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4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4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5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4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2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6473E-0208-4C63-B4CF-7C153917DB1A}" type="datetimeFigureOut">
              <a:rPr lang="en-US" smtClean="0"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C6D18-F28E-43C8-B4DB-675EA6FE5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0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9" t="33961" r="62256" b="54519"/>
          <a:stretch/>
        </p:blipFill>
        <p:spPr bwMode="auto">
          <a:xfrm>
            <a:off x="609600" y="304800"/>
            <a:ext cx="4389120" cy="109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" t="26080" r="21902" b="57677"/>
          <a:stretch/>
        </p:blipFill>
        <p:spPr bwMode="auto">
          <a:xfrm>
            <a:off x="91445" y="2362200"/>
            <a:ext cx="9184388" cy="1333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7140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 K Darcy</dc:creator>
  <cp:lastModifiedBy>Isabel K Darcy</cp:lastModifiedBy>
  <cp:revision>2</cp:revision>
  <dcterms:created xsi:type="dcterms:W3CDTF">2012-10-15T17:16:06Z</dcterms:created>
  <dcterms:modified xsi:type="dcterms:W3CDTF">2012-10-15T17:27:08Z</dcterms:modified>
</cp:coreProperties>
</file>