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1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2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5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3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4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2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0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2AAB-CE6D-D244-90CE-FD530C08A60B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6A73E-0283-3540-9EDF-87341FF2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6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40"/>
            <a:ext cx="9144000" cy="454701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8132" y="6445658"/>
            <a:ext cx="8826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From: http://</a:t>
            </a:r>
            <a:r>
              <a:rPr lang="en-US" dirty="0" err="1" smtClean="0"/>
              <a:t>www.ilearnmath.net</a:t>
            </a:r>
            <a:r>
              <a:rPr lang="en-US" dirty="0" smtClean="0"/>
              <a:t>/help/</a:t>
            </a:r>
            <a:r>
              <a:rPr lang="en-US" dirty="0" err="1" smtClean="0"/>
              <a:t>index.php?page</a:t>
            </a:r>
            <a:r>
              <a:rPr lang="en-US" dirty="0" smtClean="0"/>
              <a:t>=</a:t>
            </a:r>
            <a:r>
              <a:rPr lang="en-US" dirty="0" err="1" smtClean="0"/>
              <a:t>apexamsmcgoodquestionscalculus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7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D</dc:creator>
  <cp:lastModifiedBy>Isabel K Darcy</cp:lastModifiedBy>
  <cp:revision>5</cp:revision>
  <dcterms:created xsi:type="dcterms:W3CDTF">2012-10-10T00:20:07Z</dcterms:created>
  <dcterms:modified xsi:type="dcterms:W3CDTF">2012-10-10T17:03:36Z</dcterms:modified>
</cp:coreProperties>
</file>