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8" r:id="rId2"/>
    <p:sldId id="259" r:id="rId3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2" d="100"/>
          <a:sy n="72" d="100"/>
        </p:scale>
        <p:origin x="-112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interSettings" Target="printerSettings/printerSettings1.bin"/><Relationship Id="rId5" Type="http://schemas.openxmlformats.org/officeDocument/2006/relationships/presProps" Target="presProps.xml"/><Relationship Id="rId6" Type="http://schemas.openxmlformats.org/officeDocument/2006/relationships/viewProps" Target="viewProps.xml"/><Relationship Id="rId7" Type="http://schemas.openxmlformats.org/officeDocument/2006/relationships/theme" Target="theme/theme1.xml"/><Relationship Id="rId8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938893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5904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5621057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9595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03456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4550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937371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0362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3919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05450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5653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8C23F65-A53F-FD47-8105-95872B405041}" type="datetimeFigureOut">
              <a:rPr lang="en-US" smtClean="0"/>
              <a:t>11/24/12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110338-F431-F84F-9AB4-76BC89B2E36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9344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png"/><Relationship Id="rId3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10399" t="50671" r="22307" b="17326"/>
          <a:stretch/>
        </p:blipFill>
        <p:spPr>
          <a:xfrm>
            <a:off x="91435" y="91439"/>
            <a:ext cx="9048521" cy="5568853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3481" y="6216926"/>
            <a:ext cx="10954277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1600" dirty="0" smtClean="0">
                <a:latin typeface="Arial"/>
                <a:cs typeface="Arial"/>
              </a:rPr>
              <a:t>http://</a:t>
            </a:r>
            <a:r>
              <a:rPr lang="en-US" sz="1600" dirty="0" err="1" smtClean="0">
                <a:latin typeface="Arial"/>
                <a:cs typeface="Arial"/>
              </a:rPr>
              <a:t>apcentral.collegeboard.com</a:t>
            </a:r>
            <a:r>
              <a:rPr lang="en-US" sz="1600" dirty="0" smtClean="0">
                <a:latin typeface="Arial"/>
                <a:cs typeface="Arial"/>
              </a:rPr>
              <a:t>/</a:t>
            </a:r>
            <a:r>
              <a:rPr lang="en-US" sz="1600" dirty="0" err="1" smtClean="0">
                <a:latin typeface="Arial"/>
                <a:cs typeface="Arial"/>
              </a:rPr>
              <a:t>apc</a:t>
            </a:r>
            <a:r>
              <a:rPr lang="en-US" sz="1600" dirty="0" smtClean="0">
                <a:latin typeface="Arial"/>
                <a:cs typeface="Arial"/>
              </a:rPr>
              <a:t>/public/repository/ap08_calculus_slopefields_worksheet.pdf</a:t>
            </a:r>
            <a:endParaRPr lang="en-US" sz="1600" dirty="0">
              <a:latin typeface="Arial"/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9031697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creen Shot 2012-11-24 at 5.21.02 PM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1049"/>
          <a:stretch/>
        </p:blipFill>
        <p:spPr>
          <a:xfrm>
            <a:off x="0" y="82296"/>
            <a:ext cx="7884668" cy="6638544"/>
          </a:xfrm>
          <a:prstGeom prst="rect">
            <a:avLst/>
          </a:prstGeom>
        </p:spPr>
      </p:pic>
      <p:pic>
        <p:nvPicPr>
          <p:cNvPr id="6" name="Picture 5" descr="Screen Shot 2012-11-24 at 5.26.59 PM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81951" y="5425284"/>
            <a:ext cx="2739771" cy="835533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3383228" y="6423361"/>
            <a:ext cx="58313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err="1" smtClean="0"/>
              <a:t>www.amscopub.com</a:t>
            </a:r>
            <a:r>
              <a:rPr lang="en-US" dirty="0" smtClean="0"/>
              <a:t>/%5Cimages%5Cfile%5CFile_8.jpg.pdf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484711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150</TotalTime>
  <Words>23</Words>
  <Application>Microsoft Macintosh PowerPoint</Application>
  <PresentationFormat>On-screen Show (4:3)</PresentationFormat>
  <Paragraphs>2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 D</dc:creator>
  <cp:lastModifiedBy>I D</cp:lastModifiedBy>
  <cp:revision>11</cp:revision>
  <dcterms:created xsi:type="dcterms:W3CDTF">2012-11-24T22:46:44Z</dcterms:created>
  <dcterms:modified xsi:type="dcterms:W3CDTF">2012-11-25T01:16:50Z</dcterms:modified>
</cp:coreProperties>
</file>