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88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9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10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9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345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5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73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36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19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545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653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4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0405" t="12002" r="25751" b="49334"/>
          <a:stretch/>
        </p:blipFill>
        <p:spPr>
          <a:xfrm>
            <a:off x="352075" y="-182587"/>
            <a:ext cx="8535003" cy="668904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9879" y="6481541"/>
            <a:ext cx="106014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 Narrow"/>
                <a:cs typeface="Arial Narrow"/>
              </a:rPr>
              <a:t>http://</a:t>
            </a:r>
            <a:r>
              <a:rPr lang="en-US" dirty="0" err="1" smtClean="0">
                <a:latin typeface="Arial Narrow"/>
                <a:cs typeface="Arial Narrow"/>
              </a:rPr>
              <a:t>apcentral.collegeboard.com</a:t>
            </a:r>
            <a:r>
              <a:rPr lang="en-US" dirty="0" smtClean="0">
                <a:latin typeface="Arial Narrow"/>
                <a:cs typeface="Arial Narrow"/>
              </a:rPr>
              <a:t>/</a:t>
            </a:r>
            <a:r>
              <a:rPr lang="en-US" dirty="0" err="1" smtClean="0">
                <a:latin typeface="Arial Narrow"/>
                <a:cs typeface="Arial Narrow"/>
              </a:rPr>
              <a:t>apc</a:t>
            </a:r>
            <a:r>
              <a:rPr lang="en-US" dirty="0" smtClean="0">
                <a:latin typeface="Arial Narrow"/>
                <a:cs typeface="Arial Narrow"/>
              </a:rPr>
              <a:t>/public/repository/ap08_calculus_slopefields_worksheet.pdf</a:t>
            </a:r>
            <a:endParaRPr lang="en-US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597221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0403" t="4005" r="8502" b="49331"/>
          <a:stretch/>
        </p:blipFill>
        <p:spPr>
          <a:xfrm>
            <a:off x="167869" y="53441"/>
            <a:ext cx="9076360" cy="675885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1190" t="46382" r="19937" b="51263"/>
          <a:stretch/>
        </p:blipFill>
        <p:spPr>
          <a:xfrm>
            <a:off x="-26219" y="4752421"/>
            <a:ext cx="9100245" cy="40268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244468" y="268239"/>
            <a:ext cx="28295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From:  http://</a:t>
            </a:r>
            <a:r>
              <a:rPr lang="en-US" dirty="0" err="1" smtClean="0"/>
              <a:t>apcentral.collegeboard.com</a:t>
            </a:r>
            <a:r>
              <a:rPr lang="en-US" dirty="0" smtClean="0"/>
              <a:t>/</a:t>
            </a:r>
            <a:r>
              <a:rPr lang="en-US" dirty="0" err="1" smtClean="0"/>
              <a:t>apc</a:t>
            </a:r>
            <a:r>
              <a:rPr lang="en-US" dirty="0" smtClean="0"/>
              <a:t>/public/repository/ap08_calculus_slopefields_worksheet.pdf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405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28</Words>
  <Application>Microsoft Macintosh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 D</dc:creator>
  <cp:lastModifiedBy>I D</cp:lastModifiedBy>
  <cp:revision>9</cp:revision>
  <dcterms:created xsi:type="dcterms:W3CDTF">2012-11-24T22:46:44Z</dcterms:created>
  <dcterms:modified xsi:type="dcterms:W3CDTF">2012-11-25T01:17:41Z</dcterms:modified>
</cp:coreProperties>
</file>