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44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EFBF1-20C9-0341-A638-35CD14D22F53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24221-ABBB-1C4F-BB26-59FEA7B9A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84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7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8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4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5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77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8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1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3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0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0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61A5A-3C97-4847-90B0-B44EA84F792F}" type="datetimeFigureOut">
              <a:rPr lang="en-US" smtClean="0"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A7664-74EF-7F4F-9438-87EC15A9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2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-cylce_log-log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4" t="19999" r="10222" b="17335"/>
          <a:stretch/>
        </p:blipFill>
        <p:spPr>
          <a:xfrm>
            <a:off x="1293696" y="0"/>
            <a:ext cx="6694910" cy="655532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35797" y="6339750"/>
            <a:ext cx="63249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35797" y="3253863"/>
            <a:ext cx="63249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35797" y="1694638"/>
            <a:ext cx="63249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435797" y="152903"/>
            <a:ext cx="63249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35797" y="4794662"/>
            <a:ext cx="63249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75833" y="137103"/>
            <a:ext cx="0" cy="63814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31837" y="152903"/>
            <a:ext cx="0" cy="63814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83735" y="152903"/>
            <a:ext cx="0" cy="63814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216709" y="137103"/>
            <a:ext cx="0" cy="63814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60732" y="152903"/>
            <a:ext cx="0" cy="63814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090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Macintosh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D</dc:creator>
  <cp:lastModifiedBy>I D</cp:lastModifiedBy>
  <cp:revision>5</cp:revision>
  <dcterms:created xsi:type="dcterms:W3CDTF">2012-11-25T01:21:43Z</dcterms:created>
  <dcterms:modified xsi:type="dcterms:W3CDTF">2012-11-29T03:34:32Z</dcterms:modified>
</cp:coreProperties>
</file>