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6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8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8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5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03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0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2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7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11A12-A359-904B-9E42-CD31962CF53B}" type="datetimeFigureOut">
              <a:rPr lang="en-US" smtClean="0"/>
              <a:t>10/1/12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D703A-BA1C-8147-A4DD-716A28EED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6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71" y="196680"/>
            <a:ext cx="8708898" cy="95554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18029" y="1123152"/>
            <a:ext cx="5044273" cy="709448"/>
            <a:chOff x="0" y="2108900"/>
            <a:chExt cx="5044273" cy="70944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l="83005" r="-5"/>
            <a:stretch/>
          </p:blipFill>
          <p:spPr>
            <a:xfrm>
              <a:off x="3489793" y="2108900"/>
              <a:ext cx="1554480" cy="70944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/>
            <a:srcRect l="6" r="82994"/>
            <a:stretch/>
          </p:blipFill>
          <p:spPr>
            <a:xfrm>
              <a:off x="0" y="2108900"/>
              <a:ext cx="1554480" cy="709448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273310" y="2158007"/>
            <a:ext cx="8787384" cy="936874"/>
            <a:chOff x="1" y="3162301"/>
            <a:chExt cx="8787384" cy="93687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" y="3162301"/>
              <a:ext cx="8787384" cy="50292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323" y="3641975"/>
              <a:ext cx="5449824" cy="457200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369779" y="3188478"/>
            <a:ext cx="5044273" cy="709448"/>
            <a:chOff x="0" y="2108900"/>
            <a:chExt cx="5044273" cy="70944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/>
            <a:srcRect l="83005" r="-5"/>
            <a:stretch/>
          </p:blipFill>
          <p:spPr>
            <a:xfrm>
              <a:off x="3489793" y="2108900"/>
              <a:ext cx="1554480" cy="70944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/>
            <a:srcRect l="6" r="82994"/>
            <a:stretch/>
          </p:blipFill>
          <p:spPr>
            <a:xfrm>
              <a:off x="0" y="2108900"/>
              <a:ext cx="1554480" cy="709448"/>
            </a:xfrm>
            <a:prstGeom prst="rect">
              <a:avLst/>
            </a:prstGeom>
          </p:spPr>
        </p:pic>
      </p:grpSp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32161" y="4027154"/>
            <a:ext cx="9073473" cy="1597660"/>
            <a:chOff x="-64306" y="3665073"/>
            <a:chExt cx="12261446" cy="215900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-64306" y="3713299"/>
              <a:ext cx="6946900" cy="198120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850440" y="3665073"/>
              <a:ext cx="5346700" cy="2159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034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D</dc:creator>
  <cp:lastModifiedBy>I D</cp:lastModifiedBy>
  <cp:revision>2</cp:revision>
  <dcterms:created xsi:type="dcterms:W3CDTF">2012-10-01T05:08:10Z</dcterms:created>
  <dcterms:modified xsi:type="dcterms:W3CDTF">2012-10-01T05:09:16Z</dcterms:modified>
</cp:coreProperties>
</file>