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9612" autoAdjust="0"/>
  </p:normalViewPr>
  <p:slideViewPr>
    <p:cSldViewPr snapToGrid="0" snapToObjects="1">
      <p:cViewPr varScale="1">
        <p:scale>
          <a:sx n="137" d="100"/>
          <a:sy n="137" d="100"/>
        </p:scale>
        <p:origin x="-6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787B-2643-E44E-A479-812204D114BE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B551-B3DB-B943-BE28-7A3411B8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098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787B-2643-E44E-A479-812204D114BE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B551-B3DB-B943-BE28-7A3411B8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475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787B-2643-E44E-A479-812204D114BE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B551-B3DB-B943-BE28-7A3411B8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787B-2643-E44E-A479-812204D114BE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B551-B3DB-B943-BE28-7A3411B8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902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787B-2643-E44E-A479-812204D114BE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B551-B3DB-B943-BE28-7A3411B8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22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787B-2643-E44E-A479-812204D114BE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B551-B3DB-B943-BE28-7A3411B8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854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787B-2643-E44E-A479-812204D114BE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B551-B3DB-B943-BE28-7A3411B8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81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787B-2643-E44E-A479-812204D114BE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B551-B3DB-B943-BE28-7A3411B8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0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787B-2643-E44E-A479-812204D114BE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B551-B3DB-B943-BE28-7A3411B8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188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787B-2643-E44E-A479-812204D114BE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B551-B3DB-B943-BE28-7A3411B8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73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787B-2643-E44E-A479-812204D114BE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B551-B3DB-B943-BE28-7A3411B8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92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0787B-2643-E44E-A479-812204D114BE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EB551-B3DB-B943-BE28-7A3411B8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16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7528" y="492187"/>
            <a:ext cx="9611442" cy="480572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9230" y="6995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from: http://</a:t>
            </a:r>
            <a:r>
              <a:rPr lang="en-US" dirty="0" err="1" smtClean="0"/>
              <a:t>www.brandeis.edu</a:t>
            </a:r>
            <a:r>
              <a:rPr lang="en-US" dirty="0" smtClean="0"/>
              <a:t>/registrar/</a:t>
            </a:r>
            <a:r>
              <a:rPr lang="en-US" dirty="0" err="1" smtClean="0"/>
              <a:t>newstudent</a:t>
            </a:r>
            <a:r>
              <a:rPr lang="en-US" dirty="0" smtClean="0"/>
              <a:t>/docs/placement/</a:t>
            </a:r>
            <a:r>
              <a:rPr lang="en-US" dirty="0" err="1" smtClean="0"/>
              <a:t>calculus_test.pdf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864" y="5370746"/>
            <a:ext cx="8716518" cy="74980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34864" y="5011233"/>
            <a:ext cx="1036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From:  http://</a:t>
            </a:r>
            <a:r>
              <a:rPr lang="en-US" dirty="0" err="1" smtClean="0"/>
              <a:t>www.math.cornell.edu</a:t>
            </a:r>
            <a:r>
              <a:rPr lang="en-US" dirty="0" smtClean="0"/>
              <a:t>/~</a:t>
            </a:r>
            <a:r>
              <a:rPr lang="en-US" dirty="0" err="1" smtClean="0"/>
              <a:t>GoodQuestions</a:t>
            </a:r>
            <a:r>
              <a:rPr lang="en-US" dirty="0" smtClean="0"/>
              <a:t>/</a:t>
            </a:r>
            <a:r>
              <a:rPr lang="en-US" dirty="0" err="1" smtClean="0"/>
              <a:t>JittMapleTA.pdf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32939" y="5751222"/>
            <a:ext cx="2371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a.) True             b.) 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031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 D</dc:creator>
  <cp:lastModifiedBy>Isabel K Darcy</cp:lastModifiedBy>
  <cp:revision>3</cp:revision>
  <dcterms:created xsi:type="dcterms:W3CDTF">2012-09-25T23:27:05Z</dcterms:created>
  <dcterms:modified xsi:type="dcterms:W3CDTF">2012-09-26T17:04:04Z</dcterms:modified>
</cp:coreProperties>
</file>