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0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8A3E-FBCB-634A-AC71-0F719E4863A3}" type="datetimeFigureOut">
              <a:rPr lang="en-US" smtClean="0"/>
              <a:t>9/23/12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F8C-87A4-7E45-B298-38D853B64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740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8A3E-FBCB-634A-AC71-0F719E4863A3}" type="datetimeFigureOut">
              <a:rPr lang="en-US" smtClean="0"/>
              <a:t>9/23/12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F8C-87A4-7E45-B298-38D853B64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60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8A3E-FBCB-634A-AC71-0F719E4863A3}" type="datetimeFigureOut">
              <a:rPr lang="en-US" smtClean="0"/>
              <a:t>9/23/12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F8C-87A4-7E45-B298-38D853B64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8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8A3E-FBCB-634A-AC71-0F719E4863A3}" type="datetimeFigureOut">
              <a:rPr lang="en-US" smtClean="0"/>
              <a:t>9/23/12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F8C-87A4-7E45-B298-38D853B64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097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8A3E-FBCB-634A-AC71-0F719E4863A3}" type="datetimeFigureOut">
              <a:rPr lang="en-US" smtClean="0"/>
              <a:t>9/23/12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F8C-87A4-7E45-B298-38D853B64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16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8A3E-FBCB-634A-AC71-0F719E4863A3}" type="datetimeFigureOut">
              <a:rPr lang="en-US" smtClean="0"/>
              <a:t>9/23/12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F8C-87A4-7E45-B298-38D853B64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262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8A3E-FBCB-634A-AC71-0F719E4863A3}" type="datetimeFigureOut">
              <a:rPr lang="en-US" smtClean="0"/>
              <a:t>9/23/12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F8C-87A4-7E45-B298-38D853B64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57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8A3E-FBCB-634A-AC71-0F719E4863A3}" type="datetimeFigureOut">
              <a:rPr lang="en-US" smtClean="0"/>
              <a:t>9/23/12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F8C-87A4-7E45-B298-38D853B64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16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8A3E-FBCB-634A-AC71-0F719E4863A3}" type="datetimeFigureOut">
              <a:rPr lang="en-US" smtClean="0"/>
              <a:t>9/23/12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F8C-87A4-7E45-B298-38D853B64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916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8A3E-FBCB-634A-AC71-0F719E4863A3}" type="datetimeFigureOut">
              <a:rPr lang="en-US" smtClean="0"/>
              <a:t>9/23/12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F8C-87A4-7E45-B298-38D853B64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982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08A3E-FBCB-634A-AC71-0F719E4863A3}" type="datetimeFigureOut">
              <a:rPr lang="en-US" smtClean="0"/>
              <a:t>9/23/12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C2F8C-87A4-7E45-B298-38D853B64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3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08A3E-FBCB-634A-AC71-0F719E4863A3}" type="datetimeFigureOut">
              <a:rPr lang="en-US" smtClean="0"/>
              <a:t>9/23/12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C2F8C-87A4-7E45-B298-38D853B64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93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hyperlink" Target="http://staff.4j.lane.edu/~windom/AP/ap%20multiple%20choice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3475" b="3475"/>
          <a:stretch>
            <a:fillRect/>
          </a:stretch>
        </p:blipFill>
        <p:spPr>
          <a:xfrm>
            <a:off x="-3314" y="9418"/>
            <a:ext cx="9227820" cy="5074961"/>
          </a:xfrm>
        </p:spPr>
      </p:pic>
      <p:sp>
        <p:nvSpPr>
          <p:cNvPr id="3" name="TextBox 2"/>
          <p:cNvSpPr txBox="1"/>
          <p:nvPr/>
        </p:nvSpPr>
        <p:spPr>
          <a:xfrm>
            <a:off x="3331076" y="2819264"/>
            <a:ext cx="5833446" cy="3970318"/>
          </a:xfrm>
          <a:prstGeom prst="rect">
            <a:avLst/>
          </a:prstGeom>
          <a:noFill/>
          <a:ln w="381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True/False</a:t>
            </a:r>
          </a:p>
          <a:p>
            <a:endParaRPr lang="en-US" dirty="0"/>
          </a:p>
          <a:p>
            <a:r>
              <a:rPr lang="en-US" dirty="0" smtClean="0"/>
              <a:t>18.)  If f is continuous, then f is differentiable.       T             F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19.)  If f is differentiable, then f is continuous.       T             F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67460" y="5324952"/>
            <a:ext cx="307009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# 17 is from 1998 AP </a:t>
            </a:r>
            <a:r>
              <a:rPr lang="en-US" dirty="0" err="1" smtClean="0"/>
              <a:t>Calc</a:t>
            </a:r>
            <a:r>
              <a:rPr lang="en-US" dirty="0" smtClean="0"/>
              <a:t> AB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://staff.4j.lane.edu/~windom/AP/ap%20multiple%</a:t>
            </a:r>
            <a:r>
              <a:rPr lang="en-US" dirty="0" smtClean="0">
                <a:hlinkClick r:id="rId3"/>
              </a:rPr>
              <a:t>20choice.pdf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69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59</Words>
  <Application>Microsoft Macintosh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 D</dc:creator>
  <cp:lastModifiedBy>I D</cp:lastModifiedBy>
  <cp:revision>2</cp:revision>
  <dcterms:created xsi:type="dcterms:W3CDTF">2012-09-24T03:08:01Z</dcterms:created>
  <dcterms:modified xsi:type="dcterms:W3CDTF">2012-09-24T03:19:59Z</dcterms:modified>
</cp:coreProperties>
</file>