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765925" cy="67659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1" userDrawn="1">
          <p15:clr>
            <a:srgbClr val="A4A3A4"/>
          </p15:clr>
        </p15:guide>
        <p15:guide id="2" pos="213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25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0" y="64"/>
      </p:cViewPr>
      <p:guideLst>
        <p:guide orient="horz" pos="2131"/>
        <p:guide pos="213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82880" cy="18288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7445" y="1107294"/>
            <a:ext cx="5751036" cy="2355544"/>
          </a:xfrm>
        </p:spPr>
        <p:txBody>
          <a:bodyPr anchor="b"/>
          <a:lstStyle>
            <a:lvl1pPr algn="ctr">
              <a:defRPr sz="443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5741" y="3553677"/>
            <a:ext cx="5074444" cy="1633532"/>
          </a:xfrm>
        </p:spPr>
        <p:txBody>
          <a:bodyPr/>
          <a:lstStyle>
            <a:lvl1pPr marL="0" indent="0" algn="ctr">
              <a:buNone/>
              <a:defRPr sz="1776"/>
            </a:lvl1pPr>
            <a:lvl2pPr marL="338282" indent="0" algn="ctr">
              <a:buNone/>
              <a:defRPr sz="1480"/>
            </a:lvl2pPr>
            <a:lvl3pPr marL="676565" indent="0" algn="ctr">
              <a:buNone/>
              <a:defRPr sz="1332"/>
            </a:lvl3pPr>
            <a:lvl4pPr marL="1014847" indent="0" algn="ctr">
              <a:buNone/>
              <a:defRPr sz="1184"/>
            </a:lvl4pPr>
            <a:lvl5pPr marL="1353129" indent="0" algn="ctr">
              <a:buNone/>
              <a:defRPr sz="1184"/>
            </a:lvl5pPr>
            <a:lvl6pPr marL="1691411" indent="0" algn="ctr">
              <a:buNone/>
              <a:defRPr sz="1184"/>
            </a:lvl6pPr>
            <a:lvl7pPr marL="2029694" indent="0" algn="ctr">
              <a:buNone/>
              <a:defRPr sz="1184"/>
            </a:lvl7pPr>
            <a:lvl8pPr marL="2367976" indent="0" algn="ctr">
              <a:buNone/>
              <a:defRPr sz="1184"/>
            </a:lvl8pPr>
            <a:lvl9pPr marL="2706258" indent="0" algn="ctr">
              <a:buNone/>
              <a:defRPr sz="1184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BEEC-9DF9-4AC5-842B-5290F0D57C3F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6B0AE-572E-46D2-86C4-5F24F79FC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080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BEEC-9DF9-4AC5-842B-5290F0D57C3F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6B0AE-572E-46D2-86C4-5F24F79FC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289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41865" y="360223"/>
            <a:ext cx="1458903" cy="573380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5158" y="360223"/>
            <a:ext cx="4292134" cy="573380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BEEC-9DF9-4AC5-842B-5290F0D57C3F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6B0AE-572E-46D2-86C4-5F24F79FC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669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BEEC-9DF9-4AC5-842B-5290F0D57C3F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6B0AE-572E-46D2-86C4-5F24F79FC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858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634" y="1686785"/>
            <a:ext cx="5835610" cy="2814436"/>
          </a:xfrm>
        </p:spPr>
        <p:txBody>
          <a:bodyPr anchor="b"/>
          <a:lstStyle>
            <a:lvl1pPr>
              <a:defRPr sz="443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1634" y="4527846"/>
            <a:ext cx="5835610" cy="1480046"/>
          </a:xfrm>
        </p:spPr>
        <p:txBody>
          <a:bodyPr/>
          <a:lstStyle>
            <a:lvl1pPr marL="0" indent="0">
              <a:buNone/>
              <a:defRPr sz="1776">
                <a:solidFill>
                  <a:schemeClr val="tx1"/>
                </a:solidFill>
              </a:defRPr>
            </a:lvl1pPr>
            <a:lvl2pPr marL="338282" indent="0">
              <a:buNone/>
              <a:defRPr sz="1480">
                <a:solidFill>
                  <a:schemeClr val="tx1">
                    <a:tint val="75000"/>
                  </a:schemeClr>
                </a:solidFill>
              </a:defRPr>
            </a:lvl2pPr>
            <a:lvl3pPr marL="676565" indent="0">
              <a:buNone/>
              <a:defRPr sz="1332">
                <a:solidFill>
                  <a:schemeClr val="tx1">
                    <a:tint val="75000"/>
                  </a:schemeClr>
                </a:solidFill>
              </a:defRPr>
            </a:lvl3pPr>
            <a:lvl4pPr marL="1014847" indent="0">
              <a:buNone/>
              <a:defRPr sz="1184">
                <a:solidFill>
                  <a:schemeClr val="tx1">
                    <a:tint val="75000"/>
                  </a:schemeClr>
                </a:solidFill>
              </a:defRPr>
            </a:lvl4pPr>
            <a:lvl5pPr marL="1353129" indent="0">
              <a:buNone/>
              <a:defRPr sz="1184">
                <a:solidFill>
                  <a:schemeClr val="tx1">
                    <a:tint val="75000"/>
                  </a:schemeClr>
                </a:solidFill>
              </a:defRPr>
            </a:lvl5pPr>
            <a:lvl6pPr marL="1691411" indent="0">
              <a:buNone/>
              <a:defRPr sz="1184">
                <a:solidFill>
                  <a:schemeClr val="tx1">
                    <a:tint val="75000"/>
                  </a:schemeClr>
                </a:solidFill>
              </a:defRPr>
            </a:lvl6pPr>
            <a:lvl7pPr marL="2029694" indent="0">
              <a:buNone/>
              <a:defRPr sz="1184">
                <a:solidFill>
                  <a:schemeClr val="tx1">
                    <a:tint val="75000"/>
                  </a:schemeClr>
                </a:solidFill>
              </a:defRPr>
            </a:lvl7pPr>
            <a:lvl8pPr marL="2367976" indent="0">
              <a:buNone/>
              <a:defRPr sz="1184">
                <a:solidFill>
                  <a:schemeClr val="tx1">
                    <a:tint val="75000"/>
                  </a:schemeClr>
                </a:solidFill>
              </a:defRPr>
            </a:lvl8pPr>
            <a:lvl9pPr marL="2706258" indent="0">
              <a:buNone/>
              <a:defRPr sz="118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BEEC-9DF9-4AC5-842B-5290F0D57C3F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6B0AE-572E-46D2-86C4-5F24F79FC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886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5157" y="1801114"/>
            <a:ext cx="2875518" cy="429291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5250" y="1801114"/>
            <a:ext cx="2875518" cy="429291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BEEC-9DF9-4AC5-842B-5290F0D57C3F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6B0AE-572E-46D2-86C4-5F24F79FC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990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039" y="360224"/>
            <a:ext cx="5835610" cy="130776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6039" y="1658592"/>
            <a:ext cx="2862303" cy="812850"/>
          </a:xfrm>
        </p:spPr>
        <p:txBody>
          <a:bodyPr anchor="b"/>
          <a:lstStyle>
            <a:lvl1pPr marL="0" indent="0">
              <a:buNone/>
              <a:defRPr sz="1776" b="1"/>
            </a:lvl1pPr>
            <a:lvl2pPr marL="338282" indent="0">
              <a:buNone/>
              <a:defRPr sz="1480" b="1"/>
            </a:lvl2pPr>
            <a:lvl3pPr marL="676565" indent="0">
              <a:buNone/>
              <a:defRPr sz="1332" b="1"/>
            </a:lvl3pPr>
            <a:lvl4pPr marL="1014847" indent="0">
              <a:buNone/>
              <a:defRPr sz="1184" b="1"/>
            </a:lvl4pPr>
            <a:lvl5pPr marL="1353129" indent="0">
              <a:buNone/>
              <a:defRPr sz="1184" b="1"/>
            </a:lvl5pPr>
            <a:lvl6pPr marL="1691411" indent="0">
              <a:buNone/>
              <a:defRPr sz="1184" b="1"/>
            </a:lvl6pPr>
            <a:lvl7pPr marL="2029694" indent="0">
              <a:buNone/>
              <a:defRPr sz="1184" b="1"/>
            </a:lvl7pPr>
            <a:lvl8pPr marL="2367976" indent="0">
              <a:buNone/>
              <a:defRPr sz="1184" b="1"/>
            </a:lvl8pPr>
            <a:lvl9pPr marL="2706258" indent="0">
              <a:buNone/>
              <a:defRPr sz="1184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039" y="2471442"/>
            <a:ext cx="2862303" cy="36351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5250" y="1658592"/>
            <a:ext cx="2876399" cy="812850"/>
          </a:xfrm>
        </p:spPr>
        <p:txBody>
          <a:bodyPr anchor="b"/>
          <a:lstStyle>
            <a:lvl1pPr marL="0" indent="0">
              <a:buNone/>
              <a:defRPr sz="1776" b="1"/>
            </a:lvl1pPr>
            <a:lvl2pPr marL="338282" indent="0">
              <a:buNone/>
              <a:defRPr sz="1480" b="1"/>
            </a:lvl2pPr>
            <a:lvl3pPr marL="676565" indent="0">
              <a:buNone/>
              <a:defRPr sz="1332" b="1"/>
            </a:lvl3pPr>
            <a:lvl4pPr marL="1014847" indent="0">
              <a:buNone/>
              <a:defRPr sz="1184" b="1"/>
            </a:lvl4pPr>
            <a:lvl5pPr marL="1353129" indent="0">
              <a:buNone/>
              <a:defRPr sz="1184" b="1"/>
            </a:lvl5pPr>
            <a:lvl6pPr marL="1691411" indent="0">
              <a:buNone/>
              <a:defRPr sz="1184" b="1"/>
            </a:lvl6pPr>
            <a:lvl7pPr marL="2029694" indent="0">
              <a:buNone/>
              <a:defRPr sz="1184" b="1"/>
            </a:lvl7pPr>
            <a:lvl8pPr marL="2367976" indent="0">
              <a:buNone/>
              <a:defRPr sz="1184" b="1"/>
            </a:lvl8pPr>
            <a:lvl9pPr marL="2706258" indent="0">
              <a:buNone/>
              <a:defRPr sz="1184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25250" y="2471442"/>
            <a:ext cx="2876399" cy="36351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BEEC-9DF9-4AC5-842B-5290F0D57C3F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6B0AE-572E-46D2-86C4-5F24F79FC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512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BEEC-9DF9-4AC5-842B-5290F0D57C3F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6B0AE-572E-46D2-86C4-5F24F79FC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963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BEEC-9DF9-4AC5-842B-5290F0D57C3F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6B0AE-572E-46D2-86C4-5F24F79FC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527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039" y="451062"/>
            <a:ext cx="2182187" cy="1578716"/>
          </a:xfrm>
        </p:spPr>
        <p:txBody>
          <a:bodyPr anchor="b"/>
          <a:lstStyle>
            <a:lvl1pPr>
              <a:defRPr sz="236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6399" y="974169"/>
            <a:ext cx="3425250" cy="4808192"/>
          </a:xfrm>
        </p:spPr>
        <p:txBody>
          <a:bodyPr/>
          <a:lstStyle>
            <a:lvl1pPr>
              <a:defRPr sz="2368"/>
            </a:lvl1pPr>
            <a:lvl2pPr>
              <a:defRPr sz="2072"/>
            </a:lvl2pPr>
            <a:lvl3pPr>
              <a:defRPr sz="1776"/>
            </a:lvl3pPr>
            <a:lvl4pPr>
              <a:defRPr sz="1480"/>
            </a:lvl4pPr>
            <a:lvl5pPr>
              <a:defRPr sz="1480"/>
            </a:lvl5pPr>
            <a:lvl6pPr>
              <a:defRPr sz="1480"/>
            </a:lvl6pPr>
            <a:lvl7pPr>
              <a:defRPr sz="1480"/>
            </a:lvl7pPr>
            <a:lvl8pPr>
              <a:defRPr sz="1480"/>
            </a:lvl8pPr>
            <a:lvl9pPr>
              <a:defRPr sz="148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6039" y="2029777"/>
            <a:ext cx="2182187" cy="3760414"/>
          </a:xfrm>
        </p:spPr>
        <p:txBody>
          <a:bodyPr/>
          <a:lstStyle>
            <a:lvl1pPr marL="0" indent="0">
              <a:buNone/>
              <a:defRPr sz="1184"/>
            </a:lvl1pPr>
            <a:lvl2pPr marL="338282" indent="0">
              <a:buNone/>
              <a:defRPr sz="1036"/>
            </a:lvl2pPr>
            <a:lvl3pPr marL="676565" indent="0">
              <a:buNone/>
              <a:defRPr sz="888"/>
            </a:lvl3pPr>
            <a:lvl4pPr marL="1014847" indent="0">
              <a:buNone/>
              <a:defRPr sz="740"/>
            </a:lvl4pPr>
            <a:lvl5pPr marL="1353129" indent="0">
              <a:buNone/>
              <a:defRPr sz="740"/>
            </a:lvl5pPr>
            <a:lvl6pPr marL="1691411" indent="0">
              <a:buNone/>
              <a:defRPr sz="740"/>
            </a:lvl6pPr>
            <a:lvl7pPr marL="2029694" indent="0">
              <a:buNone/>
              <a:defRPr sz="740"/>
            </a:lvl7pPr>
            <a:lvl8pPr marL="2367976" indent="0">
              <a:buNone/>
              <a:defRPr sz="740"/>
            </a:lvl8pPr>
            <a:lvl9pPr marL="2706258" indent="0">
              <a:buNone/>
              <a:defRPr sz="74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BEEC-9DF9-4AC5-842B-5290F0D57C3F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6B0AE-572E-46D2-86C4-5F24F79FC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952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039" y="451062"/>
            <a:ext cx="2182187" cy="1578716"/>
          </a:xfrm>
        </p:spPr>
        <p:txBody>
          <a:bodyPr anchor="b"/>
          <a:lstStyle>
            <a:lvl1pPr>
              <a:defRPr sz="236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76399" y="974169"/>
            <a:ext cx="3425250" cy="4808192"/>
          </a:xfrm>
        </p:spPr>
        <p:txBody>
          <a:bodyPr anchor="t"/>
          <a:lstStyle>
            <a:lvl1pPr marL="0" indent="0">
              <a:buNone/>
              <a:defRPr sz="2368"/>
            </a:lvl1pPr>
            <a:lvl2pPr marL="338282" indent="0">
              <a:buNone/>
              <a:defRPr sz="2072"/>
            </a:lvl2pPr>
            <a:lvl3pPr marL="676565" indent="0">
              <a:buNone/>
              <a:defRPr sz="1776"/>
            </a:lvl3pPr>
            <a:lvl4pPr marL="1014847" indent="0">
              <a:buNone/>
              <a:defRPr sz="1480"/>
            </a:lvl4pPr>
            <a:lvl5pPr marL="1353129" indent="0">
              <a:buNone/>
              <a:defRPr sz="1480"/>
            </a:lvl5pPr>
            <a:lvl6pPr marL="1691411" indent="0">
              <a:buNone/>
              <a:defRPr sz="1480"/>
            </a:lvl6pPr>
            <a:lvl7pPr marL="2029694" indent="0">
              <a:buNone/>
              <a:defRPr sz="1480"/>
            </a:lvl7pPr>
            <a:lvl8pPr marL="2367976" indent="0">
              <a:buNone/>
              <a:defRPr sz="1480"/>
            </a:lvl8pPr>
            <a:lvl9pPr marL="2706258" indent="0">
              <a:buNone/>
              <a:defRPr sz="148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6039" y="2029777"/>
            <a:ext cx="2182187" cy="3760414"/>
          </a:xfrm>
        </p:spPr>
        <p:txBody>
          <a:bodyPr/>
          <a:lstStyle>
            <a:lvl1pPr marL="0" indent="0">
              <a:buNone/>
              <a:defRPr sz="1184"/>
            </a:lvl1pPr>
            <a:lvl2pPr marL="338282" indent="0">
              <a:buNone/>
              <a:defRPr sz="1036"/>
            </a:lvl2pPr>
            <a:lvl3pPr marL="676565" indent="0">
              <a:buNone/>
              <a:defRPr sz="888"/>
            </a:lvl3pPr>
            <a:lvl4pPr marL="1014847" indent="0">
              <a:buNone/>
              <a:defRPr sz="740"/>
            </a:lvl4pPr>
            <a:lvl5pPr marL="1353129" indent="0">
              <a:buNone/>
              <a:defRPr sz="740"/>
            </a:lvl5pPr>
            <a:lvl6pPr marL="1691411" indent="0">
              <a:buNone/>
              <a:defRPr sz="740"/>
            </a:lvl6pPr>
            <a:lvl7pPr marL="2029694" indent="0">
              <a:buNone/>
              <a:defRPr sz="740"/>
            </a:lvl7pPr>
            <a:lvl8pPr marL="2367976" indent="0">
              <a:buNone/>
              <a:defRPr sz="740"/>
            </a:lvl8pPr>
            <a:lvl9pPr marL="2706258" indent="0">
              <a:buNone/>
              <a:defRPr sz="74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BEEC-9DF9-4AC5-842B-5290F0D57C3F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6B0AE-572E-46D2-86C4-5F24F79FC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591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5158" y="360224"/>
            <a:ext cx="5835610" cy="13077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158" y="1801114"/>
            <a:ext cx="5835610" cy="42929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5157" y="6271012"/>
            <a:ext cx="1522333" cy="3602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3BEEC-9DF9-4AC5-842B-5290F0D57C3F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41213" y="6271012"/>
            <a:ext cx="2283500" cy="3602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78435" y="6271012"/>
            <a:ext cx="1522333" cy="3602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6B0AE-572E-46D2-86C4-5F24F79FC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489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76565" rtl="0" eaLnBrk="1" latinLnBrk="0" hangingPunct="1">
        <a:lnSpc>
          <a:spcPct val="90000"/>
        </a:lnSpc>
        <a:spcBef>
          <a:spcPct val="0"/>
        </a:spcBef>
        <a:buNone/>
        <a:defRPr sz="325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9141" indent="-169141" algn="l" defTabSz="676565" rtl="0" eaLnBrk="1" latinLnBrk="0" hangingPunct="1">
        <a:lnSpc>
          <a:spcPct val="90000"/>
        </a:lnSpc>
        <a:spcBef>
          <a:spcPts val="740"/>
        </a:spcBef>
        <a:buFont typeface="Arial" panose="020B0604020202020204" pitchFamily="34" charset="0"/>
        <a:buChar char="•"/>
        <a:defRPr sz="2072" kern="1200">
          <a:solidFill>
            <a:schemeClr val="tx1"/>
          </a:solidFill>
          <a:latin typeface="+mn-lt"/>
          <a:ea typeface="+mn-ea"/>
          <a:cs typeface="+mn-cs"/>
        </a:defRPr>
      </a:lvl1pPr>
      <a:lvl2pPr marL="507423" indent="-169141" algn="l" defTabSz="676565" rtl="0" eaLnBrk="1" latinLnBrk="0" hangingPunct="1">
        <a:lnSpc>
          <a:spcPct val="90000"/>
        </a:lnSpc>
        <a:spcBef>
          <a:spcPts val="370"/>
        </a:spcBef>
        <a:buFont typeface="Arial" panose="020B0604020202020204" pitchFamily="34" charset="0"/>
        <a:buChar char="•"/>
        <a:defRPr sz="1776" kern="1200">
          <a:solidFill>
            <a:schemeClr val="tx1"/>
          </a:solidFill>
          <a:latin typeface="+mn-lt"/>
          <a:ea typeface="+mn-ea"/>
          <a:cs typeface="+mn-cs"/>
        </a:defRPr>
      </a:lvl2pPr>
      <a:lvl3pPr marL="845706" indent="-169141" algn="l" defTabSz="676565" rtl="0" eaLnBrk="1" latinLnBrk="0" hangingPunct="1">
        <a:lnSpc>
          <a:spcPct val="90000"/>
        </a:lnSpc>
        <a:spcBef>
          <a:spcPts val="370"/>
        </a:spcBef>
        <a:buFont typeface="Arial" panose="020B0604020202020204" pitchFamily="34" charset="0"/>
        <a:buChar char="•"/>
        <a:defRPr sz="1480" kern="1200">
          <a:solidFill>
            <a:schemeClr val="tx1"/>
          </a:solidFill>
          <a:latin typeface="+mn-lt"/>
          <a:ea typeface="+mn-ea"/>
          <a:cs typeface="+mn-cs"/>
        </a:defRPr>
      </a:lvl3pPr>
      <a:lvl4pPr marL="1183988" indent="-169141" algn="l" defTabSz="676565" rtl="0" eaLnBrk="1" latinLnBrk="0" hangingPunct="1">
        <a:lnSpc>
          <a:spcPct val="90000"/>
        </a:lnSpc>
        <a:spcBef>
          <a:spcPts val="370"/>
        </a:spcBef>
        <a:buFont typeface="Arial" panose="020B0604020202020204" pitchFamily="34" charset="0"/>
        <a:buChar char="•"/>
        <a:defRPr sz="1332" kern="1200">
          <a:solidFill>
            <a:schemeClr val="tx1"/>
          </a:solidFill>
          <a:latin typeface="+mn-lt"/>
          <a:ea typeface="+mn-ea"/>
          <a:cs typeface="+mn-cs"/>
        </a:defRPr>
      </a:lvl4pPr>
      <a:lvl5pPr marL="1522270" indent="-169141" algn="l" defTabSz="676565" rtl="0" eaLnBrk="1" latinLnBrk="0" hangingPunct="1">
        <a:lnSpc>
          <a:spcPct val="90000"/>
        </a:lnSpc>
        <a:spcBef>
          <a:spcPts val="370"/>
        </a:spcBef>
        <a:buFont typeface="Arial" panose="020B0604020202020204" pitchFamily="34" charset="0"/>
        <a:buChar char="•"/>
        <a:defRPr sz="1332" kern="1200">
          <a:solidFill>
            <a:schemeClr val="tx1"/>
          </a:solidFill>
          <a:latin typeface="+mn-lt"/>
          <a:ea typeface="+mn-ea"/>
          <a:cs typeface="+mn-cs"/>
        </a:defRPr>
      </a:lvl5pPr>
      <a:lvl6pPr marL="1860553" indent="-169141" algn="l" defTabSz="676565" rtl="0" eaLnBrk="1" latinLnBrk="0" hangingPunct="1">
        <a:lnSpc>
          <a:spcPct val="90000"/>
        </a:lnSpc>
        <a:spcBef>
          <a:spcPts val="370"/>
        </a:spcBef>
        <a:buFont typeface="Arial" panose="020B0604020202020204" pitchFamily="34" charset="0"/>
        <a:buChar char="•"/>
        <a:defRPr sz="1332" kern="1200">
          <a:solidFill>
            <a:schemeClr val="tx1"/>
          </a:solidFill>
          <a:latin typeface="+mn-lt"/>
          <a:ea typeface="+mn-ea"/>
          <a:cs typeface="+mn-cs"/>
        </a:defRPr>
      </a:lvl6pPr>
      <a:lvl7pPr marL="2198835" indent="-169141" algn="l" defTabSz="676565" rtl="0" eaLnBrk="1" latinLnBrk="0" hangingPunct="1">
        <a:lnSpc>
          <a:spcPct val="90000"/>
        </a:lnSpc>
        <a:spcBef>
          <a:spcPts val="370"/>
        </a:spcBef>
        <a:buFont typeface="Arial" panose="020B0604020202020204" pitchFamily="34" charset="0"/>
        <a:buChar char="•"/>
        <a:defRPr sz="1332" kern="1200">
          <a:solidFill>
            <a:schemeClr val="tx1"/>
          </a:solidFill>
          <a:latin typeface="+mn-lt"/>
          <a:ea typeface="+mn-ea"/>
          <a:cs typeface="+mn-cs"/>
        </a:defRPr>
      </a:lvl7pPr>
      <a:lvl8pPr marL="2537117" indent="-169141" algn="l" defTabSz="676565" rtl="0" eaLnBrk="1" latinLnBrk="0" hangingPunct="1">
        <a:lnSpc>
          <a:spcPct val="90000"/>
        </a:lnSpc>
        <a:spcBef>
          <a:spcPts val="370"/>
        </a:spcBef>
        <a:buFont typeface="Arial" panose="020B0604020202020204" pitchFamily="34" charset="0"/>
        <a:buChar char="•"/>
        <a:defRPr sz="1332" kern="1200">
          <a:solidFill>
            <a:schemeClr val="tx1"/>
          </a:solidFill>
          <a:latin typeface="+mn-lt"/>
          <a:ea typeface="+mn-ea"/>
          <a:cs typeface="+mn-cs"/>
        </a:defRPr>
      </a:lvl8pPr>
      <a:lvl9pPr marL="2875399" indent="-169141" algn="l" defTabSz="676565" rtl="0" eaLnBrk="1" latinLnBrk="0" hangingPunct="1">
        <a:lnSpc>
          <a:spcPct val="90000"/>
        </a:lnSpc>
        <a:spcBef>
          <a:spcPts val="370"/>
        </a:spcBef>
        <a:buFont typeface="Arial" panose="020B0604020202020204" pitchFamily="34" charset="0"/>
        <a:buChar char="•"/>
        <a:defRPr sz="133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6565" rtl="0" eaLnBrk="1" latinLnBrk="0" hangingPunct="1">
        <a:defRPr sz="1332" kern="1200">
          <a:solidFill>
            <a:schemeClr val="tx1"/>
          </a:solidFill>
          <a:latin typeface="+mn-lt"/>
          <a:ea typeface="+mn-ea"/>
          <a:cs typeface="+mn-cs"/>
        </a:defRPr>
      </a:lvl1pPr>
      <a:lvl2pPr marL="338282" algn="l" defTabSz="676565" rtl="0" eaLnBrk="1" latinLnBrk="0" hangingPunct="1">
        <a:defRPr sz="1332" kern="1200">
          <a:solidFill>
            <a:schemeClr val="tx1"/>
          </a:solidFill>
          <a:latin typeface="+mn-lt"/>
          <a:ea typeface="+mn-ea"/>
          <a:cs typeface="+mn-cs"/>
        </a:defRPr>
      </a:lvl2pPr>
      <a:lvl3pPr marL="676565" algn="l" defTabSz="676565" rtl="0" eaLnBrk="1" latinLnBrk="0" hangingPunct="1">
        <a:defRPr sz="1332" kern="1200">
          <a:solidFill>
            <a:schemeClr val="tx1"/>
          </a:solidFill>
          <a:latin typeface="+mn-lt"/>
          <a:ea typeface="+mn-ea"/>
          <a:cs typeface="+mn-cs"/>
        </a:defRPr>
      </a:lvl3pPr>
      <a:lvl4pPr marL="1014847" algn="l" defTabSz="676565" rtl="0" eaLnBrk="1" latinLnBrk="0" hangingPunct="1">
        <a:defRPr sz="1332" kern="1200">
          <a:solidFill>
            <a:schemeClr val="tx1"/>
          </a:solidFill>
          <a:latin typeface="+mn-lt"/>
          <a:ea typeface="+mn-ea"/>
          <a:cs typeface="+mn-cs"/>
        </a:defRPr>
      </a:lvl4pPr>
      <a:lvl5pPr marL="1353129" algn="l" defTabSz="676565" rtl="0" eaLnBrk="1" latinLnBrk="0" hangingPunct="1">
        <a:defRPr sz="1332" kern="1200">
          <a:solidFill>
            <a:schemeClr val="tx1"/>
          </a:solidFill>
          <a:latin typeface="+mn-lt"/>
          <a:ea typeface="+mn-ea"/>
          <a:cs typeface="+mn-cs"/>
        </a:defRPr>
      </a:lvl5pPr>
      <a:lvl6pPr marL="1691411" algn="l" defTabSz="676565" rtl="0" eaLnBrk="1" latinLnBrk="0" hangingPunct="1">
        <a:defRPr sz="1332" kern="1200">
          <a:solidFill>
            <a:schemeClr val="tx1"/>
          </a:solidFill>
          <a:latin typeface="+mn-lt"/>
          <a:ea typeface="+mn-ea"/>
          <a:cs typeface="+mn-cs"/>
        </a:defRPr>
      </a:lvl6pPr>
      <a:lvl7pPr marL="2029694" algn="l" defTabSz="676565" rtl="0" eaLnBrk="1" latinLnBrk="0" hangingPunct="1">
        <a:defRPr sz="1332" kern="1200">
          <a:solidFill>
            <a:schemeClr val="tx1"/>
          </a:solidFill>
          <a:latin typeface="+mn-lt"/>
          <a:ea typeface="+mn-ea"/>
          <a:cs typeface="+mn-cs"/>
        </a:defRPr>
      </a:lvl7pPr>
      <a:lvl8pPr marL="2367976" algn="l" defTabSz="676565" rtl="0" eaLnBrk="1" latinLnBrk="0" hangingPunct="1">
        <a:defRPr sz="1332" kern="1200">
          <a:solidFill>
            <a:schemeClr val="tx1"/>
          </a:solidFill>
          <a:latin typeface="+mn-lt"/>
          <a:ea typeface="+mn-ea"/>
          <a:cs typeface="+mn-cs"/>
        </a:defRPr>
      </a:lvl8pPr>
      <a:lvl9pPr marL="2706258" algn="l" defTabSz="676565" rtl="0" eaLnBrk="1" latinLnBrk="0" hangingPunct="1">
        <a:defRPr sz="133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8" y="-318"/>
            <a:ext cx="6766560" cy="676656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 flipV="1">
            <a:off x="3341716" y="4505498"/>
            <a:ext cx="640080" cy="0"/>
          </a:xfrm>
          <a:prstGeom prst="line">
            <a:avLst/>
          </a:prstGeom>
          <a:ln w="38100">
            <a:solidFill>
              <a:srgbClr val="5725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3976254" y="4315968"/>
            <a:ext cx="637310" cy="182880"/>
          </a:xfrm>
          <a:prstGeom prst="line">
            <a:avLst/>
          </a:prstGeom>
          <a:ln w="38100" cap="rnd">
            <a:solidFill>
              <a:srgbClr val="57257D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602479" y="3855598"/>
            <a:ext cx="604056" cy="457200"/>
          </a:xfrm>
          <a:prstGeom prst="line">
            <a:avLst/>
          </a:prstGeom>
          <a:ln w="38100">
            <a:solidFill>
              <a:srgbClr val="5725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5200925" y="3193376"/>
            <a:ext cx="623583" cy="647994"/>
          </a:xfrm>
          <a:prstGeom prst="line">
            <a:avLst/>
          </a:prstGeom>
          <a:ln w="38100">
            <a:solidFill>
              <a:srgbClr val="5725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3293193" y="4423722"/>
            <a:ext cx="163552" cy="163551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3936248" y="4427442"/>
            <a:ext cx="163552" cy="163551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516109" y="4219290"/>
            <a:ext cx="163552" cy="163551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5125704" y="3780673"/>
            <a:ext cx="163552" cy="163551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5766899" y="2210225"/>
            <a:ext cx="681192" cy="1042623"/>
          </a:xfrm>
          <a:prstGeom prst="line">
            <a:avLst/>
          </a:prstGeom>
          <a:ln w="38100">
            <a:solidFill>
              <a:srgbClr val="5725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5742732" y="3089297"/>
            <a:ext cx="163552" cy="163551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344895" y="2122867"/>
            <a:ext cx="163552" cy="163551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7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Iowa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Darcy, Isabel K</dc:creator>
  <cp:lastModifiedBy>Darcy, Isabel K</cp:lastModifiedBy>
  <cp:revision>7</cp:revision>
  <dcterms:created xsi:type="dcterms:W3CDTF">2017-09-14T21:02:32Z</dcterms:created>
  <dcterms:modified xsi:type="dcterms:W3CDTF">2017-09-14T21:56:23Z</dcterms:modified>
</cp:coreProperties>
</file>