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Action1.xml" ContentType="application/vnd.ms-office.inkAction+xml"/>
  <Override PartName="/ppt/ink/inkAction2.xml" ContentType="application/vnd.ms-office.inkAction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780" r:id="rId2"/>
    <p:sldId id="781" r:id="rId3"/>
    <p:sldId id="883" r:id="rId4"/>
    <p:sldId id="990" r:id="rId5"/>
    <p:sldId id="991" r:id="rId6"/>
    <p:sldId id="992" r:id="rId7"/>
    <p:sldId id="988" r:id="rId8"/>
    <p:sldId id="993" r:id="rId9"/>
    <p:sldId id="979" r:id="rId10"/>
    <p:sldId id="915" r:id="rId11"/>
    <p:sldId id="917" r:id="rId12"/>
    <p:sldId id="918" r:id="rId13"/>
    <p:sldId id="919" r:id="rId14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2121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1" autoAdjust="0"/>
    <p:restoredTop sz="95046" autoAdjust="0"/>
  </p:normalViewPr>
  <p:slideViewPr>
    <p:cSldViewPr snapToGrid="0">
      <p:cViewPr varScale="1">
        <p:scale>
          <a:sx n="74" d="100"/>
          <a:sy n="74" d="100"/>
        </p:scale>
        <p:origin x="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0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6T00:21:42.77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583">
    <iact:property name="dataType"/>
    <iact:actionData xml:id="d0">
      <inkml:trace xmlns:inkml="http://www.w3.org/2003/InkML" xml:id="stk0" contextRef="#ctx0" brushRef="#br0">28364 4127 10367 0,'0'0'448'2,"0"0"112"-2,14 4-560 0,-5-4 0 5,7-4 0-5,-4 2 0 3,1-2 944-3,-3 2 80 13,2-2 0-13,0 0 16 2,-5 0 304-2,-7 4 64 7,14-7 16-7,-6 1 0 9,2 2-80-9,-10 4 0 9,11-2-16-9,-1-4 0 6,-2-2-272-6,-8 8-48 11,0 0-16-11,11-6 0 5,-11 6-224-5,6-5-32 11,0-3-16-10,-2-4 0 2,-4 12-192-2,0 0-32 9,2-8-16-9,-2-5 0 3,-2 1-96-4,0 2 0 10,0-3-16-9,-2 5 0 3,-2-4-128-4,-3 0-32 7,1-1 0-7,0-3 0 7,-4 4-32-7,1-1-16 11,1 1 0-10,-6-4 0 2,3 7-32-2,-7-5-128 18,1 4 192-19,-3-3-64 1,1 3-128-1,-5 0 160 7,-1-2-160-6,-2 7 160 1,-4-3-160-2,1 0 128 7,-1 2-128-6,0 2 128 7,0 2-128-8,-4 2 160 11,4-2-160-11,2 6 160 6,1 0-160-5,3 6 0 7,0 2 0-8,-1-3 0 4,3 5 0-3,2-2 0 9,3 7 0-10,1-1 0 3,-3-3 0-3,1 7 0 11,9-3 0-11,-4 1 0 4,7 3 0-3,-3 3 0 8,6-1 0-9,2 2 0 5,0 1 0-5,6-3 0 8,4 6 0-8,6-4 0 8,-2 1 0-8,3-1 0 6,3 0 0-6,3-1 0 8,-1-1 0-8,3-2 160 12,1-3-160-12,3-5 160 3,0 3-16-2,3-4 0 9,-1 1 0-10,2-5 0 5,1 4 0-5,3-6 0 11,-2 1 0-11,0 1 0 4,-2-4 32-4,3-4 0 6,-3-2 0-6,0 0 0 9,0-4 0-9,1-6 0 11,-3 0 0-11,0 3 0 4,-1-7-48-4,-1 2 0 10,0-3 0-9,-3 1 0 3,-1-7-128-3,3 1 128 4,1 2-128-5,0-1 128 8,-5-8-128-8,-3 1 0 7,1 7 144-7,1 1-144 9,-7-3 0-9,4 3 0 7,-6 1 0-7,-3 1 128 8,-1 8-128-8,-6 8 0 10,0 0 0-10,0 0 0 4,0 0 0-4,0 0 0 11,-2 12 0-11,-4 8 0 5,1-1 0-5,-3 6 128 7,-2 5-128-7,0 5 176 9,0 0-32-9,-5 10 0 7,3-4 0-6,-3 7 0 3,-1 7 144-4,2 0 32 6,5-1 0-6,-3 1 0 8,4-3 0-8,-4-1 16 10,5 0 0-10,1-6 0 5,2-2-64-4,-2-6-16 8,-2 2 0-9,4-4 0 5,0-6-32-5,2-2-16 12,2-1 0-12,0-7 0 5,2-5-208-5,2 0 128 10,-4-14-128-10,0 0 0 3,0 0 0-3,0 0-160 10,0 0 0-10,12-8 0 18,-4 0-1424-17,-4 0-272 1,2-7-64-2,-1 3-16 13,1-4-672-12,-2 6-128 2,-2-5-16-3</inkml:trace>
    </iact:actionData>
  </iact:action>
  <iact:action type="add" startTime="2349">
    <iact:property name="dataType"/>
    <iact:actionData xml:id="d1">
      <inkml:trace xmlns:inkml="http://www.w3.org/2003/InkML" xml:id="stk1" contextRef="#ctx0" brushRef="#br0">29134 5410 25103 0,'0'0'1104'2,"0"0"240"-1,16 8-1072-1,-16-8-272 0,8 8 0 0,-8-8 0 7,0 0 640-7,0 0 80 10,13-6 16-8,-5 2 0 2,0-2 480-4,2-2 112 9,-2-7 16-9,-2 3 0 5,-1-3-208-4,5 1-48 9,-4-4 0-10,2 7 0 4,-2-7-208-4,3 2-48 10,-3 1-16-10,2-3 0 5,0 5-240-5,-2-3-32 5,0 6-16-5,-1-3 0 8,-1 3-304-7,-4 10-64 9,0 0-16-10,0 0 0 5,0 0-144-5,0 0 0 11,0 0 0-11,0 0 0 4,0 0-256-4,0 0-16 11,0 0-16-11,0 0 0 21,0 0-1936-21,0 0-384 1,0 0-80 0</inkml:trace>
    </iact:actionData>
  </iact:action>
  <iact:action type="add" startTime="2768">
    <iact:property name="dataType"/>
    <iact:actionData xml:id="d2">
      <inkml:trace xmlns:inkml="http://www.w3.org/2003/InkML" xml:id="stk2" contextRef="#ctx0" brushRef="#br0">30375 3712 24879 0,'0'0'2208'2,"0"0"-1760"-2,-4-6-448 0,4 6 0 0,0 0 560 0,0 0 16 6,0 0 16-6,0 0 0 6,0 0 256-6,0 0 48 5,0 0 16-5,-8 21 0 15,2 5-512-15,1 5-96 6,-5 4-32-6,2 8 0 4,-2 2 240-3,-5 13 64 7,3 10 0-7,-6 6 0 2,5 8-64-2,-5 2 0 9,-1 0 0-9,7-2 0 4,-2-8-128-5,5 0-16 11,1-4-16-11,-2-5 0 7,4-7 224-6,2-1 64 6,2-4 0-7,2-1 0 4,-2 1-80-3,0-6-16 9,2-8 0-10,0-2 0 4,0-2-288-4,0-4-48 7,2-4-16-7,-2-5 0 9,-2-5-64-8,2 1 0 5,2-6-128-6,-2-12 192 7,2 15-192-7,-2-15 144 6,0 0-144-5,0 0 128 7,0 0-288-8,0 0-64 11,0 0-16-11,0 0 0 18,14 0-1504-17,2-6-304 0,-5-9-64 0,3-3-8816 9,-6-11-1744-8</inkml:trace>
    </iact:actionData>
  </iact:action>
  <iact:action type="add" startTime="3217">
    <iact:property name="dataType"/>
    <iact:actionData xml:id="d3">
      <inkml:trace xmlns:inkml="http://www.w3.org/2003/InkML" xml:id="stk3" contextRef="#ctx0" brushRef="#br0">31859 3097 18431 0,'0'0'1632'3,"14"-13"-1312"-3,5 1-320 0,-3-2 0 8,2 8 352-7,-1 3 0 4,-5-1 0-5,-12 4 0 8,17-8 160-7,-17 8 48 6,0 0 0-7,10-10 0 9,-10 10-96-9,0 0-16 6,0 0 0-6,0 0 0 7,0-10 80-7,0 10 16 8,-8-11 0-8,-5 3 0 7,-1 6 80-6,-1 2 16 6,-3 2 0-7,-4 0 0 8,-3 0-112-8,0 2-16 7,-4 3 0-7,1-1 0 7,1-2-64-6,-2 2-32 5,-1 2 0-6,-3-2 0 9,-6 0 48-5,2-3 16 1,-4 1 0-5,0 0 0 7,-8 8-64-7,-1-6-16 6,-5 0 0-6,1 1 0 9,-3-3-16-9,-2 2-16 7,-1-2 0-7,0 4 0 8,-7 2-176-8,1-3-16 6,-8-1-16-6,-6 0 0 9,-6 0 48-9,-2-4 16 7,-2-2 0-7,-1 2 0 8,3 0-80-8,4 2-16 6,4-2 0-6,0 4 0 9,-2-1 0-9,-4 1 0 6,-5-4 0-6,-3 0 0 8,4 0-128-8,5 0 192 8,3 2-192-7,0 4 192 5,4 1-192-6,-2-1 128 7,-4 0-128-6,-2 0 128 6,0-6-128-7,4 0 0 8,0-2 0-8,2-2 128 8,2 6-128-8,4 0 0 7,4 0 0-7,-2 1 0 7,6-3 0-7,-3 0 0 7,3-2 128-7,4 0-128 9,-3-2 0-9,7 0 0 6,3 0 0-6,2 0 128 9,7 1-128-9,-1-3 0 6,0 4 0-6,8 0 0 9,-4 0 0-9,8 2 0 6,-4 0 0-6,2-1 0 10,2-4 0-10,-6 3 128 6,6 0-128-6,2 0 0 9,-6 0 0-9,0 0 0 5,-4-2 0-5,6 2 0 10,3 0 0-10,3 0 0 5,2 0 0-5,4 0 0 9,1 2 0-8,1 0 0 4,3 5 0-4,7 1 0 7,-5-8 0-8,4 2 0 7,1 0 0-7,13-2 0 7,-10 2 0-7,10-2 0 7,0 0 0-7,-14 2 0 8,14-2 0-8,0 0 0 7,-11 8 0-7,11-8 0 8,0 0 0-8,0 0 0 7,0 0-144-7,-4 13 144 8,4-13 0-8,0 0 0 7,0 0 0-7,-4 14 0 9,4-14 0-8,0 0-128 4,-6 20 128-5,4-1 0 9,0-3 0-9,-2 5 0 6,2-1-128-6,2-1 128 9,0 1 0-9,0 3 0 6,0 0-128-6,0 5 128 8,0 1 0-8,0 0 0 8,0-1 0-8,-2 5 0 8,2 6 0-8,0-2 0 6,0-4 0-5,-2 10 0 6,2-2 0-6,-4 7 0 6,1 1 0-7,-5 4 0 7,2 0 0-7,0 3 0 8,2 3 0-8,-2 1 0 7,-4-1 128-7,5 3-128 7,1 0 0-7,0 1 0 8,2-5 176-8,0 5-176 8,-2 1 192-8,2-2-192 7,0 3 192-7,0 3-64 7,0-2 0-7,0 7-128 9,-2 1 208-9,2-4-64 6,-1 6-16-6,-1-2 0 9,-6-4-128-9,4 2 192 7,2-5-192-7,0 3 192 8,0-4-192-8,0 4 160 6,2-9-160-6,1-3 160 9,1-3-160-8,0-2 128 4,0-1-128-5,1-5 128 11,1-6-128-11,-2 2 128 6,0-6-128-6,4 2 128 7,0-2-128-7,-2-6 0 7,0-3 144-7,0 1-144 7,2-4 0-6,0-5 144 6,-4-20-144-7,4 17 0 8,2 3 128-8,-2-3-128 6,-4-17 0-6,5 14 0 8,-5-14 0-7,14 21 0 6,2 1 0-7,1-10 0 8,-3-1 0-8,5-3 0 7,1-4 0-7,1 2 0 8,5 0 0-8,3 1 0 7,4-1 0-7,4-2 0 8,6 0 0-8,4-2 0 6,4-2 0-6,3 0 0 9,5-2 128-9,-1 0-128 7,-1-2 0-6,1-2 0 6,3-9 128-7,1 3-128 6,5-3 0-6,5 5 0 10,8-4 0-9,2 2 0 4,5-5 0-5,-1 3 0 8,-2-3 0-8,2 1 0 7,4-3 128-7,-3-3-128 8,-1 3 0-8,6 5 0 8,5-2 0-7,-5 7 0 4,0-9 128-5,-4 4-128 8,-5-5 0-8,1 1 0 8,-2 7 128-8,2 1-128 7,0-4 0-7,4 4 0 8,3 1 0-8,-5-1 0 6,-4 0 0-6,-8-1 0 10,0 1 0-10,2 2 0 7,-5-6 0-7,3 8 0 7,0 3 0-7,4 1 0 6,4-2 0-6,-2 2 0 9,-8-2 0-9,-2 2 0 8,-5 0 0-8,-3 2 0 7,-2 0 0-7,-3 2 0 7,0 0 0-7,-3 4 0 9,1 0 0-9,-3-3 0 6,-1 5 0-6,2 2 0 8,-2-4 0-8,-3-2 0 8,3 4 0-8,-10 1 0 7,0-1 0-7,-6-2 0 7,2-2 0-6,-2 2 0 7,-7 2 128-8,-1-3-128 7,0-1 0-7,-3 2 0 8,-5 2 0-8,1-2 0 7,-1 0 0-7,-3 3 0 9,1-1 0-9,-3-2 0 6,0-2 0-6,-14-4 0 8,11 10 0-8,-11-10 0 6,0 0 128-6,16 11-128 10,-16-11 0-10,10 8 0 5,-10-8 128-5,0 0-128 9,0 0 0-9,0 0 128 5,0 0-128-5,0 0 0 9,0 0 208-9,0 0-64 7,13-6-16-7,-13 6 0 8,8-17 80-8,-2 1 16 7,-2-5 0-7,2-3 0 8,-4 1-224-8,0-4 144 7,-2-3-144-7,0-5 128 7,0-8 48-7,2-3 0 9,-2-9 0-9,1-7 0 8,-1-3 16-8,0-7 0 6,0 4 0-6,0-6 0 9,0 0-192-9,0 1 0 6,0-5 0-6,0-2 0 7,0-3 0-6,0-3 0 6,0 0 0-7,0-4 128 8,0 3-128-8,-1-1 0 8,-1 0 0-8,-2 0 128 8,-4-1-128-8,2 1 128 7,0 0-128-7,2 2 128 8,-4 4-128-8,3 2 128 6,-1-2-128-6,0 8 128 9,-2 6-128-8,-2 2 192 5,5 5-192-6,1 3 192 8,-2-3-192-8,-2 5 160 6,0 3-160-6,4 2 160 8,0 1-160-8,0 7 0 8,-1 0 0-7,1 8 0 4,2 7 0-5,0 3 0 9,-2 2 0-9,2 1 0 23,2 9-448-22,0 13 16-1,0 0 16 1,0 0 0 10,0 0-2144-8,0 0-448-2,0 0-64 0</inkml:trace>
    </iact:actionData>
  </iact:action>
  <iact:action type="add" startTime="16388">
    <iact:property name="dataType"/>
    <iact:actionData xml:id="d4">
      <inkml:trace xmlns:inkml="http://www.w3.org/2003/InkML" xml:id="stk4" contextRef="#ctx0" brushRef="#br0">16078 16326 10703 0,'0'0'464'1,"0"0"112"-1,0 0-448 0,0 0-128 0,0 0 0 0,0 0 0 5,0 0 1168-4,0 0 224 7,0 0 32-8,15 3 16 7,-15-3 272-7,0 0 48 7,0 0 16-7,0 0 0 8,0 0-240-8,0 0-64 8,0 0 0-8,0 0 0 7,0 0-480-7,0 0-96 6,0 0-32-5,0 0 0 7,-2-11-272-8,0-3-48 8,-2 4-16-8,4 10 0 6,-9-15 0-6,1 5 0 8,0-2 0-7,-4 1 0 6,3 1-80-7,-1-2 0 6,-6 4-16-6,5 2 0 9,-5-5-48-9,2 1-16 6,-3 2 0-6,-3-3 0 8,5 1-96-7,-5 0-16 5,-1 0 0 1,-1 2 0-4,3-1-48-3,-3-5-16 6,-3 0 0-6,3 1 0 9,-1 5 0-9,0-4-16 6,1 3 0-5,1-1 0 8,-3 0-48-9,1 2-128 6,-2 2 192-6,-3-1-64 9,-1-1 0-9,0 4-128 6,-3 0 192-6,1 2-64 9,-4 0 16-9,-4-2 0 6,4 0 0-6,-4-2 0 8,2 2-16-8,2 1-128 6,-6-1 192-6,4 2-64 10,2-2-128-10,-4 0 128 6,2-2-128-6,3 2 128 9,-3 0-128-9,6 2 160 6,0 0-160-6,-2-2 160 9,2 1-160-9,-1 1 0 6,3-2 0-6,-2 4 0 8,0 0 0-8,2 0 0 6,-3 0 0-6,1 6 0 8,-6-1 0-6,-2 1 0 4,2 0 0-6,-4 4 0 8,4-4 0-8,0-2 0 7,-4 3 0-7,6 3 0 10,-4-6 0-10,2 0 0 4,4 4 0-3,1 2 0 8,1-5 0-9,0 1 0 5,4 4 0-5,-1 0 0 10,1-4 0-10,0 3 0 6,-3 3 0-6,1 2 0 7,0 3 0-7,2-3 0 8,-1 0 0-8,-1-1 0 7,-2 5 0-6,-2 1 0 6,0-5 0-6,-3 3 0 5,3-1 0-6,-2 2 0 8,0 1 0-8,-2-3 0 8,2 3 0-8,4 1 0 6,-2-9 0-6,-1 7 0 8,3-4 0-8,0 3 0 7,0-3 0-7,1 3 0 8,1 1 128-8,2-2 0 7,0 1 0-7,-1 3 0 10,1-5-128-10,2 5 0 5,3-1 0-5,-1-1-176 8,3 1 176-8,1 3 0 7,1-1 0-6,5-3 0 6,-3-3 0-7,4 1 0 6,-3 7 0-5,7 1 0 8,0-5 0-9,-2-5 0 7,1 5 0-7,5 3 0 8,-2-3 0-8,0 3 0 7,4-1 0-7,0 5 0 7,0-3 0-7,2 4 0 9,0 1 0-9,0-5 0 7,2-3 0-7,0 3 0 7,0 2 0-7,4 3 0 7,-2-3 0-7,0 0 0 9,-1-3 0-9,3-3 0 7,0 3 0-7,4-1 0 7,-4 1 0-7,2-1 128 8,1-1-128-8,-1 1 0 7,-2 2 0-7,6-1 0 9,-3-7 0-9,1 3 128 6,4 0-128-6,-4-3 0 9,3-1 0-9,-1-1 128 7,4 5-128-7,-3-4 0 7,7 3 0-6,-5-3 128 5,3 1-128-6,3 3 0 8,-5-4 0-7,2 1 128 5,3-3-128-6,0 2 0 9,-3-5 0-9,5 3 128 6,3 2-128-6,-1-5 0 9,2 5 0-9,1-2 128 6,-1 3-128-6,0-3 0 8,1 2 0-8,-1-3 0 8,2 5 0-8,0-4 128 7,-1 3-128-7,1-3 0 7,0 2 0-7,1-5 128 7,-3 3-128-7,2 2 0 9,-2-4 0-9,1 5 0 7,-1-7 0-7,-2 2 0 7,-1 1 0-7,3-3 0 8,0 0 0-8,1 2 128 8,-5-4-128-8,2 0 0 7,-1 3 0-5,1-1 0 3,-1-4 0-5,3 2 128 9,-2-2-128-9,3 2 0 6,-1-3 0-5,0 1 128 6,1 0-128-7,-1-4 0 7,0 2 0-6,0 0 128 5,1 0-128-5,-1-2 128 6,0 0-128-7,1 2 128 8,-3 0-128-8,0-2 0 8,3 0 0-8,-3 0 128 8,-2 6-128-8,3-4 0 8,-3-2 0-8,5 2 128 5,-5 0-128-5,0 0 0 9,1-2 0-9,-1 2 0 7,3 0 0-6,-3-2 0 6,0 0 0-7,-5-2 0 8,1 2 0-8,3-2 0 6,1 0 0-6,-3 0 0 9,1 0 176-9,3 0-48 7,-1-4 0-7,2 4 0 7,-1-4-128-6,-5 4 0 4,1-2-160-5,1 0 160 8,3 1 0-8,-1-1 0 7,-3 0 0-7,1 0 0 10,0 0 0-10,-1 2 0 6,-2-2 0-6,1-2 0 8,1-2 0-8,-3 3 0 9,3-1 0-9,1-2 0 7,1-2 0-6,-5 4 0 5,1-1 128-6,1-3-128 7,-3 0 0-7,3 4 0 9,-3-6 128-9,1 5-128 7,3 1 0-6,-4-6 0 5,1 2 0-6,3 3 0 8,-5-7 128-7,3 4-128 5,3 2 0-5,-5-5 0 6,-1 3 0-7,-3-4 0 6,4 5 128-6,-3-1-128 9,3-6 0-9,0 5 0 7,-1-5 128-6,3 0-128 7,-5 3 0-8,7 5 0 6,-6-4 0-5,1 4 0 6,3-5 0-7,-3 1 0 5,5 2 0-5,-7-5 0 8,3-1 0-8,-2 0 0 9,3 1 0-9,3 3 0 8,-5 0 0-8,3-3 0 7,0 3 0-6,-3-3 0 5,1-3 128-6,-5 6-128 7,1-5 0-7,-2 3 0 7,2-5 0-7,1 1 0 7,-5 2 128-7,4-3-128 8,-4-3 0-8,3 3 0 8,1-2 0-8,-6-3 0 8,2 5 0-8,1-1 0 6,-1-5 128-6,0-1-128 10,0-1 0-10,2 0 0 7,-5 3 0-7,1-1 0 9,0-4 0-9,2 2 0 6,-4 1 0-6,-2 3 0 7,2-5 128-5,0 3-128 4,-1 2 0-5,3 5 0 5,-4-3 0-6,-2 1 0 7,0-3 0-6,-2 3 0 7,-2-1 0-8,2-1 0 7,-1 3 0-6,1 3 0 6,-2-3 128-7,0 3-128 7,2-3 0-7,-4-3 0 8,-6 3 0-7,4 1 0 7,3-3 0-7,-7 1 0 6,0-1 128-7,1 3-128 6,1-5 0-6,2 3 0 7,-6 5 0-6,5-5 0 5,-7 1 0-6,4 1 0 7,2-3 0-6,-5-3 0 6,3 1 0-7,-3 7 0 7,-1 1 0-7,2-1 0 8,-3 2 0-8,3-5 0 9,-5-4 0-9,5 5 0 5,-4-2 0-4,3 5 0 7,-1 1 0-8,-1-1 0 6,1 1 0-5,-3-2 0 8,1 5 0-9,2-5 0 7,-3 4 0-7,-1-3 0 8,-1 3 0-8,3 0 160 7,-3 3-160-7,1 1 128 7,3-8-128-7,-5 4 0 7,-1-5 0-7,2 9-176 7,1 0 176-6,-1-1 0 6,-1 1 0-6,3 2 0 7,1-2 0-8,-1 4 0 7,-3 4 0-6,6-4-128 7,-3 0 128-8,-4 2 0 6,1 1 0-6,1 1 0 7,1-2 0-7,-3-2 0 7,-1-4 0-7,3 4-128 8,-3 6 128-8,3 4 0 7,-4-6 0-7,-1 2 0 9,1-4 0-9,0 4 0 6,-3 0 0-6,1 0 0 9,-2-4 0-9,-1 4 0 6,1 2 0-6,0-1-128 9,-4 3 128-9,4 0 0 7,-1 0 0-7,-1 0 0 7,-4-2 0-7,4 2 0 8,0 3 0-8,-5-1 0 8,3-2 0-8,0 2 0 6,-4 5 0-5,-2-5 0 7,4-2 0-7,0 0 0 5,0 0 0-6,0-2 0 7,1 2 0-6,1-1 0 5,-2 1 0-6,4-2 0 8,2 2 0-8,-1-2 0 7,1 2 0-7,2 2 0 9,0-1 0-9,-1-3 0 7,5 2 0-6,1 0-128 6,3 4 128-6,-3-4 0 5,-1 1 0-6,0 3 0 8,-1-4 0-8,3 2 0 7,-3 5 0-7,3-5 0 9,-3 0 0-9,3 6 0 5,2-1 0-5,-3 5 0 9,-1-8 0-9,-3 3 0 6,3-5 0-6,-1 4 0 8,1 3 0-7,4-5 0 4,-5 6 0-5,3-3 0 8,-1 3 0-8,3 2 0 8,-3-7 0-8,-1 5-128 9,3-6 128-9,3 1 0 7,-3 1 0-7,1-2 0 10,3 3 0-10,-1-3 0 5,-1 0 0-5,4 4 0 9,-3-7 0-8,5 5 0 3,-5-2 0-3,3-2 0 8,-2 5 0-8,7-3 0 4,-7 4 0-5,6-3 0 7,-3 1 0-7,3 2 0 7,2 3 0-7,-6-3 0 8,3 2 0-7,-5-5 0 7,2 7 0-8,-1-7-128 7,3 3 128-6,-3-4 0 5,5 2 0-6,-2 3 0 7,2 1 0-7,4-1 0 8,-3 7 0-8,1-7 0 7,2 3 0-6,0 1 0 6,-4-5 0-7,5 6 0 9,-1 5 0-9,2-2 0 7,-2-1 0-6,-2-1 0 4,2 3 0-4,2-1 0 6,1 1 0-6,-1-3-128 6,-2-2 128-7,4 3 0 7,2-3 0-7,0 1 0 7,0-1 0-7,2 5 0 7,4-3 0-7,-2-3-128 9,-1-5 128-8,1 7 0 6,4-2 0-7,2 1 0 7,-4-1 0-7,4-1 0 7,1 1 0-7,-3 1 0 8,4-3 0-8,1 1 0 6,-1 3 0-6,4-5-128 8,-1 3 128-8,1-4 0 7,-1 1 128-7,-3-3-128 8,0 4 0-7,2 1 0 7,-1-3 0-6,3 5 0 3,3-3 0-4,-3 1 0 4,1 1 0-5,5-4-128 9,-3 1 128-8,3-1 0 4,-3 3 0-5,7-3 0 9,-5 2 0-9,1-3 0 7,3 5 0-7,-2 1 0 7,1-5 0-7,-1 4 0 8,3 1 0-8,-3 1 0 6,-3-1 0-6,3 1 0 10,0-7 0-9,1 3 0 8,1-4 0-5,0 1 0-3,1-3 0 0,-1 4 0 4,1-5 0-5,-3 3 0 5,2 0 0-5,3-4 0 10,1-3 0-9,0 1 0 6,-2-2 0-7,5 0 0 7,-5-2 0-5,2 0 0 3,0-2 0-5,-1 2 0 8,3 0 0-8,-2 0 0 7,2-2 0-7,1 0 0 8,-1 0 0-8,2 0 0 7,0 0 0-6,-2 0 0 7,-3 0 0-7,3 0 0 4,-2 0 0-5,2 0 0 8,1 0 0-8,-3-2 0 7,-2 0 0-6,0 0 0 7,1 2 0-8,-1-2 0 6,-2-2 0-6,3 2 0 9,-1-2 0-9,-4-2 0 7,-1 4 0-7,1 1 0 8,-1-3 0-8,-3 2 128 7,1-2-128-7,3 0 0 7,-1 0 0-7,-3-2 0 8,3 2 0-8,-1 0 0 7,2 0 0-6,-1 0 0 6,-3-1 0-7,3-3 0 9,-1 2 0-9,1 2 0 6,-5-2 128-6,3-2-128 8,1 3 0-8,-3-1 0 6,3 4 0-6,-1-2 0 9,-5 2 0-9,5-2 0 7,-1-4 0-7,-3 2 0 8,0 1 0-8,3-3 0 8,-5-2 0-8,3 2 0 6,-1 2 0-6,0-3 0 8,1 1 0-8,-5 4 0 7,3-6 0-7,-3 0 0 7,6 3 0-7,-7 1 0 7,3-6 0-7,-2 4 0 8,3 0 0-8,-3-3 0 8,2 3 0-8,-3 0 0 7,7-4 0-7,-4 3 128 8,1 3-128-8,-3-4 0 6,2 0 0-5,-7 3 0 7,3-5 0-8,4 2 0 7,-4 4 0-7,3-9 0 9,-5 1 0-9,4-4 0 6,1 9 0-5,-3-7 0 6,4 0 0-7,-5 1 0 7,3-1 0-7,0 5 128 7,0 1-128-7,-1-6 0 9,-3 4 0-9,2-3 0 7,0 3 0-7,-5-3 0 8,3 3 0-8,2-4 128 7,-4 3-128-7,-2-5 0 8,2-1 0-8,-2 3 0 8,-1-4 0-8,1 5 0 7,-2 1 0-7,0-3 0 8,0 1 0-8,0-3 0 6,0-1 0-6,-2 4 128 8,2-3-128-8,2-2 0 7,-2 5 0-6,0-2 0 6,0 7 0-7,0-1 0 7,-2 12 0-7,0-8 0 10,0 8 0-10,0 0 0 5,0-13 0-5,0 3 0 10,0 10 0-9,0-12 0 4,0 12 0-5,0 0 0 23,0 0-960-22,0 0-192 0,0 0-64-1,0 0-11520 5,-12 6-2320-4</inkml:trace>
    </iact:actionData>
  </iact:action>
  <iact:action type="add" startTime="19642">
    <iact:property name="dataType"/>
    <iact:actionData xml:id="d5">
      <inkml:trace xmlns:inkml="http://www.w3.org/2003/InkML" xml:id="stk5" contextRef="#ctx0" brushRef="#br0">15884 17248 5519 0,'0'0'240'4,"0"0"64"-4,0 0-304 0,0 0 0 0,-7 10 0 0,7-10 0 7,0 0 2656-7,0 0 480 6,0 0 80-5,0 0 32 7,0 0-1904-7,0 0-368 6,0 0-80-7,9-18 0 7,1 3 0-7,-2-3 0 6,2 2 0-6,1-1 0 10,-1-7-32-10,6 3 0 5,-3 2 0-5,3-7 0 9,-6-1-160-9,3 0-16 6,-3-1-16-6,0-1 0 9,2 2-96-9,-5 1-32 7,1-1 0-7,0 0 0 7,-4-3-32-7,-2 3 0 7,-2 2 0-7,0-4 0 15,0-7 0-15,0 5 0 2,0 2 0-2,0 0 0 8,0 0-144-8,-2-1-48 6,0 1 0-6,0 0 0 9,0 0-112-9,0 1-16 6,-2 1-16-6,2 2 0 9,0-1-48-9,0-1 0 6,-1 0 0-6,1-1 0 8,0 1-128-8,-2 2 128 7,0-1-128-7,-4 1 128 9,2 0-128-9,-2 1 128 8,-3 7-128-8,-1-3 128 8,0 3-128-8,-3 3 192 6,-1-6-192-6,2 9 192 9,-1-5-48-9,1 6 0 6,-5-3 0-6,3 1 0 9,-3 2-144-9,1-1 192 6,0 3-192-6,-1-4 192 7,-5-2-192-7,3 1 128 7,3-1-128-7,-3 6 128 8,-2-5-128-8,1 3 160 7,-3-2-160-7,-1 2 160 8,-1 5-160-8,2-1 192 8,-3-2-192-8,5 2 192 8,-4 2-192-8,-4 0 0 6,-1 2 144-6,1-2-144 9,0-3 0-9,2 1 144 7,-1 2-144-7,3 0 0 8,-4 0 0-8,0 0 0 7,-2-4 0-7,1 4 0 7,1 3 128-7,0 1-128 8,0 0 0-8,-2 0 0 7,-5-2 0-6,5 4 0 5,2 3 0-6,-4-1 0 8,-8 0 0-8,6 0 0 7,-2 2 0-7,2 0 0 8,0 2 0-8,-4 3 0 7,0-1 0-7,-4 4 0 8,6-5 0-8,-4 3 0 7,6 2 0-7,-4-3 0 9,4 3 0-9,-2-4 0 6,2 2 0-6,4-5 0 8,-2 3 0-8,-2 2 0 8,2-2 0-8,5 5 0 9,-1-5 0-9,2 6 0 5,-4-5 0-5,2 1 0 9,-1 2 0-9,1 3 0 7,2-5 0-7,0 5 0 7,1-3 0-7,-1 6 0 7,0-7-128-7,1 5 128 8,1-3 0-8,0-1 0 8,-2 4 0-8,3-3 0 7,-1 5 0-7,0 1 0 7,-1 1 0-7,3-3 0 9,-2 3 0-9,1 1 0 6,1-4-128-5,0 3 128 8,-1 3 0-9,3 1 0 6,-3-3 0-6,5 2 0 8,-2 1 0-8,-1 1 0 7,5-6 0-7,3-1 0 9,-1 1 0-9,1 3-144 5,0 3 144-5,3 2 0 8,3-1 0-8,2 1 0 8,-4-2 0-8,5 4-128 7,1 8 128-7,0-5 0 8,0-1 0-8,2 0 0 7,2-6 0-7,0 1 0 7,2-1 0-7,0 0 0 8,2 0 0-8,0 1 0 7,2-3 0-7,2 0 0 9,0 1 0-9,0-1 0 6,1 0 0-6,5-1 0 8,-2-3 0-8,5 1 0 7,-5 5 0-7,2-4 0 9,0-3 0-9,3 1 0 7,1-3 0-7,1 5 128 8,-1 1-128-8,3 1 0 7,-1 1 0-7,-2-3 0 8,3 2 0-8,-3 1 0 6,1-3 0-5,5 2 128 7,-3-1-128-8,-3 3 0 6,3 0 0-5,1-3 0 6,-1-3 0-7,3-1 0 8,1-3 0-8,1 3 0 7,1 1 0-7,2-5 144 8,1 3-144-8,-1-1 0 8,0-2 128-8,4-1-128 6,1-3 0-6,-1 1 0 8,0-3 128-7,2 4-128 6,2-2 0-7,-1-5 0 7,-3 5 128-7,4-2-128 8,0 2 0-8,0 1 0 7,-2-3 0-7,4 2 0 7,2-5 128-7,-4 3-128 10,0 2 0-10,4-4 0 5,-1-1 0-5,1 3 0 9,-4-6 128-9,0-2-128 6,0 4 0-6,2-4 0 11,-6-4 160-10,0 0-160 3,-1 0 128-4,-1 0-128 8,2-2 0-8,-2 0 128 6,3-4-128-6,-3 3 0 9,-2 1 0-9,0 0 128 7,-3-4-128-7,3 0 0 8,0 2 0-8,1 2 128 8,-3-1-128-8,0-7 0 7,1 2 0-7,-3 2 128 7,3-5-128-7,-1 3 0 7,-2-2 0-6,1 3 0 5,-3 1 128-6,3-2-128 8,-3 0 0-8,2 4 0 8,-3-5 0-8,-2 1 0 8,1 2 0-8,3-4 0 6,-5 3 128-6,3 1-128 9,1-8 0-9,-1 8 0 7,-3-3 0-7,1 1 0 8,1 2 0-8,-3-4 0 7,3 5 0-7,-3 1 0 7,1-6 0-7,3 4 0 7,-6-1 0-6,3-5 0 6,1 4 0-7,-3-5 0 10,5-1 0-10,-5-2 0 5,3 5 0-5,1-5 128 8,-5 3-128-8,4-1 0 8,-5-3 144-8,5 3-144 6,1-4 160-6,-1-1-160 8,-1 1 0-8,3 1 0 8,-6-2 0-8,3-5 0 7,-3 5 0-7,1 3 0 8,3 1 0-8,-6-7 0 8,-3-1 0-8,3-1 0 6,-4 1 128-6,0-2-128 9,0-2 0-9,-1-3 0 6,3 3 128-5,2 0-128 7,-4-4 0-8,1 0 0 7,1-4 0-7,-2 3 0 8,0-1 0-7,2 0 128 5,-3 0-128-6,-1 2 0 8,0-4 0-8,2 2 0 7,-2 2 0-7,-2 1 0 8,-1 5 0-8,1-2 0 6,0 0 0-5,0-1 0 7,-8 7 192-8,2-6-64 7,-2-4-128-6,-1-3 192 5,1 3-32-6,-2 2-16 8,-4 2 0-8,2 1 0 8,2 1-144-8,-5 2 192 7,-1-4-192-7,4 3 192 7,-3 1-192-7,3 3 0 7,-2 5 144-7,-4-5-144 9,6 1 0-9,-5 1 128 7,1 1-128-7,-5-2 0 8,1-5 0-8,-4 3 144 8,3 7-144-8,-1-1 0 7,-3-7 160-7,-4 11-160 8,-1-3 128-8,1 6-128 8,5-3 0-8,-5 5 0 6,0-4 0-6,-7 4 0 8,5 2 0-8,0 2-144 8,-1 1 144-8,1-3-208 24,4 0-1008-23,-5 4-192-1,1 4-32 0,2 2-10624 8,-1-2-2128-7</inkml:trace>
    </iact:actionData>
  </iact:action>
  <iact:action type="add" startTime="23139">
    <iact:property name="dataType"/>
    <iact:actionData xml:id="d6">
      <inkml:trace xmlns:inkml="http://www.w3.org/2003/InkML" xml:id="stk6" contextRef="#ctx0" brushRef="#br0">17195 9418 12895 0,'0'0'1152'2,"0"0"-928"1,0 17-224-2,0-17 0 7,4 14 768-8,-4-14 96 5,0 0 32-5,0 0 0 8,12 18 128-7,-12-18 16 5,6 15 16-6,-6-15 0 10,0 0-32-9,0 0-16 4,0 0 0-5,0 0 0 6,0 0-592-6,11 10-112 8,-11-10-32-8,0 0 0 8,0 0 192-8,0 0 48 7,0 0 0-7,0 0 0 7,0 0 144-7,0 0 48 8,0 0 0-8,0 0 0 8,0 0 128-8,0 0 16 7,0 0 16-7,0 0 0 8,-11-18-32-8,3 9-16 6,-4-1 0-6,4-4 0 9,-1 3-304-9,-3-5-48 6,0 4-16-6,-3-3 0 9,3 3-16-9,-4-4-16 6,3 3 0-6,-3-3 0 9,2-1-96-9,-5 3-32 7,1-6 0-5,1 1 0 5,-3-1-48-6,-1-3-16 4,-1-4 0-4,1-1 0 7,-4 1-64-8,-3-2-16 7,1 0 0-7,-2-3 0 7,-3-1 32-7,3 2 0 7,0-2 0-7,0 2 0 8,-1-2-48-8,-1-3 0 7,0 1 0-7,4 6 0 9,-4 0-128-8,3 0 192 5,3-1-192-4,-2-1 192 4,-3 0-64-6,1 2 0 7,0-4 0-7,0 5 0 7,1 3 0-7,1 1-128 8,0-3 192-8,1 0-64 8,-1-4-128-8,0 3 128 6,-3-1-128-6,-1 0 128 8,-2 0-128-8,0 1 0 7,2 1 0-7,-4 0 128 9,-3-3-128-9,3-1 0 6,0 4 0-6,-2-2 0 9,2 1 0-9,2 1 0 6,0-2 144-6,0 3-144 8,1-1 144-7,1 2-144 5,-2 1 192-6,4 1-192 8,-2 2 144-6,-1-3-144 3,3-1 0-5,-4 1 144 11,2-1-144-11,-2 6 0 5,1 1 0-5,-1-2 0 8,-4-1 0-7,2 5 0 4,-2-3 128-4,-2-3-128 8,2 3 0-9,2 3 0 6,-2-3 0-6,4-1 0 7,1 5 0-7,1-3 0 8,-6 5 0-8,6-5 128 8,2 0-128-7,1 3 0 4,3-5 0-5,0 5 0 9,1-3 0-9,-1 1 0 7,-1 3 0-7,5-4 0 7,0 7 0-6,1-5 0 5,4 2 0-6,-1 1 0 9,3 1 0-9,-3-3 0 6,5 1 0-5,-4-2 0 7,7 5 0-8,-5-5 0 7,4 2 0-7,2 1 0 9,-3 5 0-9,11 8 0 6,-8-16 0-6,0 7 0 8,-2-5 0-7,5 4 0 5,5 10 0-6,-4-12 0 8,-4-1 0-8,8 13 0 7,0 0 0-7,-10-8 0 9,10 8 0-9,0 0 0 6,-6-12 0-5,6 12 0 6,0 0-128-7,0 0 128 6,0 0 0-6,0 0 0 8,-10 0 0-8,10 0 0 7,0 0-144-7,-15 14 144 8,5-4 0-8,-2 7 0 7,3-3 0-7,1 3 0 9,-6 5 0-9,2-3 0 6,-3 1 0-6,1 1 0 8,-3 7 0-8,3 1 0 7,-4 0 0-7,1 2 0 9,-1 4 0-9,-3 2 0 6,-1-1 0-6,3 5 0 9,-1-6 0-9,-1 4 0 7,-4 0 0-7,1-2 0 9,1 4 0-9,-1 0 0 5,5 3 0-5,-5-5 0 9,-1 4 0-9,-2-6 0 7,1 2 0-7,3-2 0 10,0-1 0-10,5 3 0 5,-1-4 0-4,-3-2 0 6,3-4 0-7,-1 0 128 7,-3-1-128-7,1-1 0 8,5-4 0-8,3 1 0 6,-4-5 0-6,7-3 0 9,-5 1 0-9,4-5 0 7,5 2 128-7,7-14-128 8,-12 10 0-8,12-10 0 8,0 0 0-8,0 0 0 8,0 0 0-8,0 0 0 6,0 0 128-6,0 0-128 9,0 0 0-9,0 0 0 6,0 0 128-6,0 0-128 8,0 0 0-8,0 0 0 7,0 0 0-7,0 0 0 9,0 0 0-8,18 3 0 4,-18-3 0-5,15 4 0 9,5 0 0-9,-3-2 0 5,-17-2 0-4,20 4 0 7,-1 0 0-8,3 2 0 7,-3 2 0-7,-1 1 0 7,1-1 0-7,5 2 0 8,-1 2 0-8,0-5 0 8,5 7 0-8,-3-4 0 7,2 5 0-7,7-1 0 8,-1 4 0-8,0-3 0 7,4 5 0-7,4-3 0 8,-6-3 0-8,8 5-128 7,-2-3 128-7,4 4 0 8,2 3 0-8,-3-2 0 7,5-1 0-7,2-1 0 8,-10 3 0-8,4-3 0 8,0-1 0-8,-2 1 0 7,3 7 0-7,-1-3 0 7,-4 3 0-7,4 1 0 8,-4 2 0-8,4 0 0 6,-4 1 0-6,4 1 0 8,-4 2 0-8,2 4 0 7,1-2 0-6,-1-2 0 7,4-2 0-8,-6 3 0 7,0 1 0-7,-2 0 0 8,0-2 0-8,-2 0 0 8,-2 0 0-8,4 0 0 7,-4-1 0-7,2-3 0 7,0 2 0-7,1 4 0 9,2 6 0-9,-4-4 0 6,-1 2 0-6,0-4 0 9,4 4 0-8,-4 2 0 4,0-4 0-5,4 4 0 9,-6-6 0-8,2 4 0 4,0 0 0-5,1-9 0 8,-5 1 0-8,0 0 0 8,-4 2 0-8,1 0 0 9,-1-1 0-9,0-1 0 6,-3-2 0-5,1-2 0 7,2 3 0-8,-1-5 0 5,-5 2 0-4,-1-1 0 8,-1-3 0-8,3 2 0 4,-3-3 0-4,-1 1 0 6,-1-1 0-7,-1 1 0 7,-1-1 0-7,3 1 0 7,-4-4 0-6,3 1 0 6,-7-1 0-7,5-3 0 7,-5 4 0-7,2-3 0 8,0-1 0-8,-1 1 0 9,-11-17 0-8,16 12 0 3,-8 2 0-4,-8-14 0 9,13 9 128-9,-13-9-128 6,0 0 0-6,12 16 0 10,-12-16 0-10,0 0 128 6,0 0-128-6,16 8 0 8,-16-8 0-7,0 0 128 4,0 0-128-4,13 4 0 7,-13-4 176-7,0 0-176 5,18-4 192-6,-18 4-192 8,0 0 208-8,12-10-64 5,1-6-16-5,-5 9 0 9,-8 7-128-9,12-16 0 7,1 2 144-6,-5-3-144 7,4-1 0-8,-2 1 128 7,5-5-128-7,-3 1 0 8,6-5 0-7,-3-1 128 4,5 0-128-3,-1-6 0 5,-1-2 0-7,1-6 0 6,1 0 0-6,-5-2 128 8,3 2-128-8,-2-6 0 7,-1-2 0-7,5 2 0 8,-7-1 0-8,7-3 0 7,-3 4 0-7,-1 2 128 8,1-3-128-8,-1 1 0 8,4 6 0-8,-1 0 0 9,-7 6 0-8,3 4 0 3,-5 3 0-4,4 5 0 9,-6-3 176-9,1 7-48 7,1 3 0-6,-4-1 0 6,-2 5-128-7,-4 12 192 6,0 0-192-6,0 0 192 9,4-14-192-9,-4 14 0 7,0 0 144-7,0-9-144 8,0 9 0-8,0 0 144 7,-4-12-144-7,4 12 0 8,-4-10 224-8,4 10-64 6,-8-6-16-5,8 6 0 7,0 0-16-8,0 0-128 6,-15-3 192-6,15 3-64 8,0 0-128-8,-10-6 0 9,10 6 0-9,0 0 128 8,0 0-128-8,0 0 0 5,0 0-160-5,0 0 160 24,0 0-1680-23,0 0-240 1,0 0-64-2,-14 7-17296 0</inkml:trace>
    </iact:actionData>
  </iact:action>
  <iact:action type="add" startTime="25888">
    <iact:property name="dataType"/>
    <iact:actionData xml:id="d7">
      <inkml:trace xmlns:inkml="http://www.w3.org/2003/InkML" xml:id="stk7" contextRef="#ctx0" brushRef="#br0">2221 20587 6447 0,'-18'-4'576'2,"18"4"-576"-2,-15-2 0 0,5 0 0 8,-4 2 1440-8,5 0 176 6,1 0 48-4,-6 2 0 5,6 0-592-6,8-2-112 4,-13 4-32-4,13-4 0 7,-10 6 240-7,10-6 48 5,0 0 16-6,0 0 0 8,0 0 0-7,0 0 0 5,0 0 0-5,0 0 0 5,0 0-208-5,0 0-64 6,0 0 0 11,0 0 0-16,0 0-96-2,20 7-32 0,-5-3 0 0,5-2 0 4,3-2-128-4,4 0-16 6,5-2-16-5,-1 0 0 6,2 0-112-3,8-2-32 0,0-5 0-3,4 3 0 7,-2 0-144-8,1-2-16 8,5-3-16-8,-2 3 0 6,0 2-80-6,6 0-16 7,1-2 0-7,3 2 0 8,-1 2-32-7,7 1-16 6,-1-1 0-7,4 4 0 7,-1-2-32-7,-5-2-16 7,-3 2 0-7,-3 2 0 8,5 0-32-8,-2 2 0 7,-3 4 0-6,3-4 0 7,1-2 64-8,1 0 0 6,-1 0 0-6,1 0 0 9,1 0 16-9,-1 2 16 6,-1-2 0-6,1 0 0 8,3 0-32-8,-5 2 0 7,-3-4 0-7,1 0 0 8,0 0 0-8,-1-4-16 7,3 2 0-7,1 0 0 8,1 0-176-7,1 2 0 5,1 0 0-6,1-2 128 10,-1 0-128-10,-5 1 160 5,-1 1-160-5,-3 0 160 8,1 0-160-8,0 0 0 7,-4 2 144-7,5 0-144 10,3-2 0-10,-3 2 128 9,-1 2-128-9,4-2 0 5,1 0 0-5,1 4 0 6,-7 3 0-6,3-1 128 9,-4-2-128-9,3 0 0 7,-7 2 0-7,2-2 128 7,-4 2-128-7,-2-2 0 8,3 1 0-8,-1-3 0 9,2 0 0-9,0 0 0 6,6 0 0-6,-5 0 128 7,-3-2-128-7,4 6 0 8,2-2 0-8,-3 0 0 8,-1 2 0-8,4 0 0 6,-2-1 0-6,-4 3 128 9,-4-2-128-9,3 0 0 7,1 2 128-7,-2 1-128 7,-2-3 128-7,2 2-128 8,2 2 128-6,-4-2-128 3,2 1 0-5,-2 3 144 8,4-4-144-8,-4 4 0 8,3 1 160-8,-5 1-160 6,4-2 128-6,-2-3-128 8,0 1 128-8,-6-2-128 8,1-2 0-8,1 2 128 7,-4-1-128-6,4-1 0 7,2-2 144-8,-6 2-144 6,0 0 0-6,6 2 144 9,-4-3-144-9,4-1 0 7,-2 2 128-7,-2 2-128 6,2 0 0-6,6-4 0 8,0 2 0-8,2-1 0 8,0 3 128-8,-4-4-128 8,6 0 0-8,-6-4 0 6,2 0 128-5,2 0-128 7,-5 0 0-8,7 2 0 7,-2-4 128-7,2-2-128 8,-2 0 128-8,0 0-128 7,2-5 144-7,1 3-144 9,3 2 128-9,0-2-128 6,-1 0 0-6,3 0 0 9,-2 0 144-9,0 4-144 6,1-3 128-6,-1-3-128 7,-8 2 0-6,2 2 128 6,3 0-128-7,-3 2 0 9,0-2 0-9,4 0 128 5,-2 1-128-5,-4 1 0 9,5 0 0-8,-1 2 0 5,0-2 0-6,0 4 0 7,2-2 0-7,-5 0 0 8,5-2 128-8,-2 0-128 8,-6 2 0-8,-2-2 0 7,-8-2 0-7,4 2 0 9,2 0 0-9,-2 0 0 5,-1-6 0-4,1 6 0 7,2 2 128-8,-4 0-128 7,2 0 0-7,2 0 128 9,-2-2-128-8,-4 0 0 3,5 0 0-4,1-1 0 9,0 1 0-9,-2 0 0 7,-2-2 0-7,2 2 0 8,-2-4 0-8,-2 4 128 6,1-4-128-6,-3 2 0 9,0 2 0-8,-3-4 0 5,-3-1 128-6,0 3-128 9,3 0 0-8,-3 0 0 3,-3 0 0-4,5 0 0 8,-2 0 0-8,1-2 0 8,-1 2 0-8,-1 1 0 8,1 1 0-8,0 0 0 8,5-2 0-8,-1 2 0 6,-2 0 0-6,1 0 0 8,-1-4 0-8,-1 2 0 8,-1-2 0-8,-2 4 0 7,1-2 0-7,-3 1 0 7,1-5 128-7,-1 4-128 8,-3-2 128-8,-16 6-128 8,18-2 0-8,-7 2 0 6,-11 0 0-6,0 0 0 9,0 0 0-8,0 0-224 4,0 0 32-4,0 0 0 20,0 0-1280-17,0 0-240-4,0 0-48 0,-11-14-16928 0</inkml:trace>
    </iact:actionData>
  </iact:action>
  <iact:action type="add" startTime="27779">
    <iact:property name="dataType"/>
    <iact:actionData xml:id="d8">
      <inkml:trace xmlns:inkml="http://www.w3.org/2003/InkML" xml:id="stk8" contextRef="#ctx0" brushRef="#br0">10515 20762 16575 0,'0'0'1472'4,"0"0"-1168"-4,0 0-304 1,0 0 0 5,0 0 2016-6,0 0 352 8,0 0 64-8,0 0 0 7,0 0-1888-7,0 0-384 7,7-15-160-7,-7 15 128 7,10-12 0-6,2 0 0 6,-4 3 0-7,-8 9 0 8,11-6 384-8,3-4 64 8,-4 2 0-8,3 2 16 7,-13 6 80-7,16-4 16 7,0-5 0-7,-1 3 0 8,1 2-112-8,1 0-32 8,-3 4 0-8,4-4 0 6,-5 0-48-6,5 2-16 7,3-2 0-7,-3 4 0 8,-1 0-64-7,5 0-16 5,-1 4 0-4,-1 0 0 10,3 2-32-12,1 0-16 3,1 2 0-3,0 1 0 8,1-3-128-8,-1 2-32 6,0 2 0-5,-1-2 0 7,1-6-192-7,1 3 144 6,1 5-144-7,-2-4 128 8,-1-2 0-8,1-2 0 12,2 2 0-10,-1 0 0 1,-1-2 80-3,0 0 16 6,3 3 0-6,-3 1 0 7,-2-4-80-7,-3 2-16 12,1 0 0-10,3 0 0 1,-1-2-128-3,1 2 128 9,-5-2-128-9,6 2 128 4,3-2-128-3,-3-2 0 10,-3 0 0-11,1 0 128 4,-2 0-128-4,-1-2 160 11,1-4-160-11,3 2 160 2,-3 4-32-2,-1 0-128 8,1 0 192-8,1-2-64 8,-1-2-128-8,-3 4 160 11,-3 0-160-10,3 0 160 2,-3 0-160-3,5 2 0 11,-6 0 0-11,3 0 128 4,3-2-128-4,-5 4 0 11,1-2 0-11,0 2 0 5,-16-4 0-4,17 2 0 8,-1-1 0-8,-5-1 0 4,-11 0 0-4,20 4 0 6,-6-4 0-7,-14 0 0 6,15 2 0-6,-15-2 0 12,16 2 0-9,-3 0 0-3,-13-2 0 1,0 0 0 8,0 0 128-9,0 0-128 5,18-2 0-5,-18 2 0 10,0 0 0-10,0 0 0 5,0 0 144-4,0 0-144 7,0 0 160-7,0 0-160 3,0 0 176-4,0 0-176 6,6-11 192-6,-6 11-192 9,0-20 144-9,2 8-144 12,0-3 0-12,-2 3 144 3,-2-7-144-3,-2 1 0 6,2 2 144-5,0-5-144 7,-2-1 128-8,0-3-128 6,-2-2 128-5,2-2-128 7,1-1 160-8,1-1-32 7,0 0-128-7,-4-4 192 8,0 0-32-8,0 2-16 7,4-1 0-6,2-1 0 6,0-6-144-7,0 4 192 9,-2-8-192-9,2 6 192 6,6-2-192-6,0 4 0 12,-2-4 0-12,2 4 0 4,-2-2 0-3,-1-2 0 10,1 4 0-11,2-5 0 4,-2 1 0-4,6-4 0 7,-2 4 0-7,1-2 0 7,1 8 0-7,-4-6 0 7,4 4 0-7,1-6 0 7,-3 2 0-7,6-2 0 12,-4 6 0-12,1-4 0 3,3 2 0-3,-4 0 0 12,3-2 0-12,-5 6 0 4,2-2 0-4,2 4 0 6,-5 1 0-5,3 5 0 6,4 0 0-7,-4 0 0 7,1-1 0-7,-3 3 0 8,2 0 128-8,0-1-128 7,-5 3 128-7,1 5-128 8,-2-3 0-8,0 3 0 13,2 5 0-13,-2-3 0 3,-2 2 0-3,0 1 0 10,0 3 0-10,-4 0 0 5,2-2 0-5,0 12 0 7,0-9 0-7,0 9 0 7,-2-16 0-7,2 16 0 11,0 0 0-11,0-12 0 6,-2-1 0-6,2 13 0 9,-4-12 0-9,4 12 0 6,-8-14 0-6,8 14 0 10,-10-13 0-10,5 5 0 4,5 8 0-4,-14-12 0 7,2 4 0-7,-1 3 0 9,1-3 0-9,0 2 0 9,-1-2 0-9,-1 0 0 6,0 1 0-5,-1 3 0 6,1-2 128-7,-6 4-128 6,5-2 0-6,-7 0 0 11,-1-4 0-11,-4 4 0 3,-3 0 0-3,-5 1 0 8,-4 3 128-8,2-2-128 7,-6-2 0-7,2 2 0 11,-7 2 0-11,1 0 0 4,0 4 0-3,-2-2 0 10,-3 0 0-11,1-2 0 4,-4 2 0-3,1-1 0 4,-3-1 0-5,-1 0 0 8,-7 0 0-8,-5 2 128 7,-2 0-128-7,2 0 0 8,-5-2 0-8,3 4 128 8,2 2-128-8,-6-2 0 8,2 0 128-8,2-2-128 12,-8 2 0-12,0 2 128 4,-4-1-128-4,2 1 0 6,-2-2 144-5,2 4-144 6,0-2 0-7,0 2 144 7,0-4-144-7,0-1 0 7,-1 1 0-6,-1-2 0 9,-6 2 0-10,0 4 0 5,2-4 0-5,3 0 0 9,1-2 0-9,4 0 0 6,2 0 0-6,-2-2 0 12,-2 0 0-11,-4 0 0 1,-2-2 128-2,4 2-128 6,-3-2 0-6,-1 2 0 9,4 0 160-9,2-2-160 11,0 2 128-11,-2 0-128 3,-3 0 144-2,-3-2-144 10,-6 2 160-11,6 2-160 4,3-2 144-3,1 0-144 10,-2 4 128-10,-2-2-128 2,3-2 128-3,-1 2-128 11,2 1 0-11,-2 3 128 4,-1-2-128-4,5 0 160 10,4-2-160-9,4 2 160 2,0 0-160-3,-2 0 0 9,1 2 0-9,1-2 0 6,-2-1 0-6,-2 1 0 11,4-4 0-11,0 2 0 5,6 2 0-4,-2 0 0 3,4 2 0-4,3 0 0 9,5 2 144-9,-9-1-144 10,1 1 160-9,-6 0-160 3,4-6 192-3,-2 6-64 9,5 0-128-10,-5-3 192 6,6 1-192-6,0-2 176 9,7 0-176-9,3-2 160 4,-1-2-160-4,2 0 128 7,1 0-128-7,-1 0 128 9,-5-2-128-9,1 0 128 5,-1-4-128-5,3 2 128 8,2-2-128-8,1-1 0 12,1 1 0-12,4 2 0 4,-1-2 0-4,-1 0 0 6,0-5 128-6,4 5-128 8,5-4 0-8,-5 0 0 7,6 2 0-7,-2-1 0 8,4-5 0-8,-4 4 0 7,4-5 0-7,-2 5 0 8,6-2 0-8,-4 2 0 7,4 1 0-6,2-5 0 6,3 4 0-7,-1-5 0 8,0 7 0-7,2-6 0 4,1 1 0-4,3-5 0 6,0 6 0-7,-1-3 0 7,-3 1 0-7,2-2 0 11,3 5 0-11,-1-3 0 4,0 4 0-3,1-1 0 6,3-3 0-7,3 4 0 8,-3-1 0-8,-1 1 0 7,-1-6 0-7,3 4 0 8,1-1 0-8,-3 3 0 7,1 0 0-7,3-3 0 9,-3 5 0-8,3-2 0 9,3 0-144-10,-5 3 144 10,5-7 0-10,1 4 0 0,-4 4 0 0,5 0 0 9,-7-1 0-9,3-1 0 6,1 4 0-6,2 0 0 8,1 0 0-8,-3-2 0 7,3 2 0-7,-1 2 0 7,2-1 0-7,0 3-128 9,12 0 128-9,-15 0 0 7,1-2 0-7,3 0 0 12,3 2-128-12,8 0 128 4,-14 0 0-4,14 0 0 6,-10 2 0-6,-1 0 0 8,11-2 0-8,0 0 0 7,-12 3 0-7,12-3 0 7,-10 2-128-7,10-2 128 8,0 0 0-8,-12 12 0 10,12-12-128-10,0 0 128 10,-7 10 0-10,7-10 0 5,-8 15 0-5,0-1-128 5,2 2 128-5,2-1 0 9,2 5 0-9,-2 1 0 6,-1 5-128-6,-1 1 128 8,4 2 0-8,-2 4 0 7,-2 1-128-7,2 5 128 8,-6-2 0-7,3-2 0 10,1 2 0-11,-4 0 0 4,-4-2 0-4,5 4 0 7,-7-2 0-7,2 0 0 7,1 6 0-7,3-4 0 8,-8 4 0-7,7-6 0 5,-5 4 0-6,4-4 0 8,-3 6 0-8,5-6 0 8,-4 0 0-8,5 2 0 11,1-4 0-11,-4 6 0 5,2-6 0-5,-1 0 0 6,1 2 0-6,4 2 0 8,-2-4 0-7,-2 4 0 4,5-6 0-5,1 1 0 9,-2 1 0-9,-2 4 0 11,2-4 0-11,0-4 0 5,2 0 0-5,1 0 0 9,-5-1 0-9,4 3 0 6,0-4 0-6,0 0 0 10,2 1 0-10,0-1 0 4,-4 0 0-4,0-2 0 11,3 1 0-11,-1-3 0 3,0-2 0-3,2-1 0 13,-4-3 0-13,2 3 0 3,-2-1 0-2,2-3 0 5,-2 1 0-5,3 1 0 6,-9-4 128-7,6-1-128 12,2 3 0-12,4-18 0 4,-4 15 128-4,-2 3-128 11,-3-8 0-10,9-10 0 1,-6 17 144-2,0-7-144 11,0 2 128-10,6-12-128 2,-12 9 0-3,12-9 128 12,-7 18-128-12,3-6 0 4,4-12 0-4,-6 17 0 6,-2-5 128-6,8-12-128 7,-6 19 0-7,2-7 0 8,4-12 0-7,-4 16 0 6,4-16 0-7,-6 9 0 10,6-9 0-10,0 0 0 6,0 0 0-6,-9 14 0 6,9-14 144-6,0 0-144 8,0 0 0-8,0 0 128 11,0 0-128-11,0 0 0 4,0 0 160-4,0 0-32 7,0 0-128-7,0 0 192 8,0 0-192-8,0 0 128 10,0 0-128-10,0 0 0 4,0 0 0-4,0 0 128 7,0 0-128-7,0 0 0 8,0 0 0-8,0 0 0 12,-6-14 0-12,6 14 0 3,0 0 0-2,0 0-160 10,2-13 32-11,-2 13 0 17,6-18-1616-15,-6 18-320 0,11-12-64 0</inkml:trace>
    </iact:actionData>
  </iact:action>
  <iact:action type="add" startTime="30966">
    <iact:property name="dataType"/>
    <iact:actionData xml:id="d9">
      <inkml:trace xmlns:inkml="http://www.w3.org/2003/InkML" xml:id="stk9" contextRef="#ctx0" brushRef="#br0">15976 16197 13695 0,'0'0'608'2,"0"0"128"-1,0 0-592 0,0 0-144-1,0 0 0 0,0 0 0 7,0 0 544-7,0-10 80 12,-10-7 16-12,5 7 0 4,-1 2 64-3,-2-4 0 5,-4 4 16-6,2 1 0 4,-5-5 144-4,3 2 32 6,-3 0 0-5,3-3 0 6,-4 1-128-7,3-2 0 9,-5 5-16-9,4-5 0 6,-5 4-192-6,-1 3-48 12,3-5 0-12,-5 4 0 4,-1 2-192-4,1-2-32 11,1 4-16-11,0-3 0 4,-7 1-48-3,1-6-16 5,-2 2 0-6,-3 3 0 12,3-3 80-12,-4 2 16 11,0 4 0-10,-4-4 0-1,-6-7-32 0,6 5 0 12,-4 0 0-12,4 2 0 3,-6 1-16-3,4-1 0 6,-4-2 0-5,6 4 0 7,-6 2-112-8,4 0-16 12,-4 0-128-12,4-1 192 3,4-1 672-3,-4 2 128 7,2 4 32-7,2 0 0 25,-2 0-1600-24,6 0-320 1,-1 2-64-2,3 0-16 0,0 0 976 0,0 0 160 5,-1 0 48-5,1 5 16 6,2-1-96-6,-1-2 0 6,-1 0-128-5,2 4 192 5,0 4-192-6,-1-5 0 9,-5 1 0-9,6 2 0 5,-2 2 0-5,-1 5 0 9,1-1 0-9,-2 1 0 7,0 5 128-6,1-7-128 10,-1 5 0-11,0 3 144 4,-8-3-144-3,6 1 0 4,4 3 0-5,-1-3 0 8,1 1 0-8,4-7 0 7,1 1 0-6,3 1 192 6,-1-7-16-7,1 8 0 7,-5-3 0-7,1 7 0 8,-2 1-176-8,1-1 0 7,1-3 0-7,2 2 0 9,1 1 0-9,3-3 128 5,-5-3-128-5,3 5 0 10,3 1 0-10,5-3 0 10,-5 3 128-10,6-1-128 5,-3 1 0-5,5-5 0 9,-2 3 144-8,5 3-144 3,1-1 128-4,0-1-128 11,-2-3 160-10,4 3-160 2,-2 5 128-3,2-3-128 7,2-4 0-7,-1 3 0 8,-1 1 0-8,-2 1 128 7,0 1-128-6,0 0 0 6,4 1 0-7,-2 1 0 6,-4-2 0-6,3-3 0 9,-1-1 0-9,4 3 176 7,-2-1-176-7,0 1 160 9,-4-1 16-9,0-2 0 6,4 3 0-6,3-1 0 8,-3 1-176-8,2 1 128 12,0-4-128-12,-2-1 128 6,4 3-128-5,0 1 0 2,0-1 0-3,6-1 0 8,-2-5 192-8,-1 3-64 7,1 1 0-7,2-1 0 8,2-5 16-7,0 7 0 10,-4-3 0-10,4 1 0 1,3 3-144-1,-3-2 160 5,0-5-160-5,4 0 160 6,-7 5-160-7,5 1 128 13,4-5-128-13,-4 3 128 3,1-1-128-3,-1-1 0 6,2 1 0-6,3 3 128 8,-1-7-128-8,2 3 160 7,1 5-160-7,-1-9 160 7,1-1-32-7,-1 1-128 9,3 2 192-9,3 1-64 8,-7-3-128-8,5 3 128 6,-1-3-128-6,5 4 128 9,-5-7-128-9,5 3 160 6,-1-6-160-6,1 4 160 8,-1-3-160-7,-2 1 160 5,-1 0-160-6,3 0 160 9,1-3-160-9,1 5 160 6,-1-4-160-6,1 0 160 7,-2 5-160-7,1-5 128 8,1 2-128-8,2 2 128 9,3-7-128-9,3 5 0 6,-2 2 144-6,0-6-144 9,-2 0 128-9,5-3-128 8,-1 3 160-8,4-2-160 7,-6-4 144-7,-2 0-144 6,1 0 128-6,-1-2-128 8,2 0 128-8,0-2-128 7,2 2 0-7,-3-1 128 9,-3-3-128-9,0 2 128 6,-1-2-128-6,-3-2 128 10,0 0-128-10,5 3 0 6,1-7 144-6,-2 2-144 8,-3 2 0-8,1-1 0 6,0-1 0-6,3 2 128 8,-1-4-128-8,-2 3 0 7,5-3 128-7,-1 0-128 8,-2 4 0-8,1-1 0 6,-1-5 0-5,0 6 128 7,-1-6-128-7,1 7 0 4,-2-5 0-4,2 0 0 8,-3 4 0-9,-1-3 0 7,-3-1 0-7,1 4 0 8,1-3 0-8,1 3 0 11,-3 2 0-10,1-6 128 2,-1-1-128-3,1-3 0 6,-5 2 0-6,3-3 0 9,3 1 0-9,-5-1 0 7,3 1 0-7,1 0 128 8,-1-5-128-8,-1 1 0 7,3 3 128-7,-1-3-128 8,-9 3 0-8,3-1 0 12,5-3 0-11,-3-3 128 2,3 3-128-3,1 1 0 5,-3-1 0-5,1 0 128 9,3 1-128-9,-3 1 0 12,1-5 0-12,-1 1 0 4,1-3 0-4,-4 3 0 6,1 0 0-6,-3-1 0 8,3 3 0-8,1-1 0 7,-8-1 0-7,-1 1 128 8,1-1-128-8,-4-2 0 7,-2 1 0-7,-2-3 128 8,-2 0-128-8,0-1 0 11,-2 1 0-10,0-6 128 3,-2-2-128-4,2 2 0 11,-2-6 128-11,0 4-128 4,-4 1 0-4,3-1 0 5,1-4 0-5,-4 6 128 8,-2 4-128-8,4 2 0 7,2-5 0-6,0 1 0 7,-7 0 0-8,5 0 0 6,2 1 0-5,0 1 0 7,-4 0 0-8,-3 0 0 6,1-4 0-6,-4 1 0 8,3 3 160-8,-3 0-32 7,-2-2-128-7,-3-1 192 9,-1-1-48-9,3 6-16 7,-7 4 0-7,3 3 0 8,-1 1-128-8,5-1 0 9,-5 6 0-9,1-3 0 6,-4 3 0-6,1-1 0 8,-1 3 0-8,3-2 0 7,-3 10 0-7,0 0 0 12,-1-5 0-12,-1 5 0 4,-4 2 0-3,0 2 0 4,-3 0 0-5,3 2 0 8,-2 0-320-8,2 0-32 13,2 4-16-13,-1 1 0 17,-1-5-2000-16,-4 6-416 2,6 2-80-3</inkml:trace>
    </iact:actionData>
  </iact:action>
  <iact:action type="add" startTime="33079">
    <iact:property name="dataType"/>
    <iact:actionData xml:id="d10">
      <inkml:trace xmlns:inkml="http://www.w3.org/2003/InkML" xml:id="stk10" contextRef="#ctx0" brushRef="#br0">15785 15998 16527 0,'0'0'720'2,"0"0"176"0,0 0-720-2,0 0-176 0,0 0 0 0,0 0 0 9,0 0 272-9,0 0 32 10,0 0 0-10,0 0 0 6,0 0 336-6,0 0 80 6,0 0 16-6,0 0 0 7,-16-6 240-6,9-2 48 8,-1-3 16-9,8 11 0 5,-14-8-208-5,4-6-64 11,-3 0 0-11,3-1 0 4,-6 3-272-3,7-2-64 9,9 14-16-10,-18-13 0 4,-1-5-64-3,-3 7-16 4,-3-1 0-4,3 2 0 7,-3 2-80-8,0-1-32 11,-3-3 0-11,1 6 0 4,-4 2 0 0,-4-2 0 5,0 0 0-9,-4 1 0 3,3 1-32-3,-3 0-16 13,2 0 0-12,4-4 0-1,-8 0-176 0,4 4 192 12,2 0-192-12,-4 1 192 5,-2-5-192-5,0 6 0 9,0 0 0-9,0 6 0 6,0 6 0-6,-2-1 0 11,2-5 0-11,-3 10 0 6,4 1 0-6,-6 3 0 7,1-2 0-7,0-1 0 4,-4-7 0-3,0 4 0 4,3-1 0-5,-1 3 0 8,-2-4 0-7,4-4 0 6,4 1 0-6,4 7 0 7,-2 0 0-8,4 1 0 11,6 1 0-11,-2-4 0 4,-6 3 0-3,5-1 0 5,1 5 0-6,0-3 0 8,4 2 0-8,-5 1 0 7,-1-3 0-7,-2 3 0 7,0 3 0-7,4-5 0 11,3 3 0-10,1 3 0 3,0-1 160-4,0-1-160 11,3 0 192-11,3 3-192 5,-3-1 144-5,7 3-144 5,-3-5 0-5,3-1 144 10,1 3-144-10,-1 0 0 10,5 3 144-9,-4 1-144 2,5-2 128-2,-3 1-128 9,4-3 128-10,-4 1-128 3,5 1 0-2,1 2 144 11,-6 0-144-12,4 1 0 4,5-7 192-4,-5 3-192 11,2-1 192-11,4 2-192 3,-2-3 0-3,2-3 0 7,-1 5 0-7,1-1 0 8,-2 1 0-8,4 1 208 7,0 2-64-7,2-1-16 8,0-7-128-8,0 1 0 6,2-1 0-5,0 3 0 7,0-1 0-8,2 0 0 7,2 1 0-7,1 1 0 9,-1-1 0-9,0-3 0 6,0 3 0-6,2-1 128 8,-2 3-128-8,-1-3 0 11,3-3 0-11,2 3 0 4,-2 2 0-3,1 3 0 9,3-7 128-10,-2-1-128 5,4 3 0-4,-3-1 0 4,3-3 144-5,-2 7-144 7,-1-3 128-6,3 3-128 10,-2-5 128-11,3 1-128 4,-1 1 0-4,2 0 144 10,-1-5-144-10,-1 4 0 4,5 1 160-4,-3-5-160 8,0-1 128-8,3 3-128 8,-1-7 192-8,1 7-32 6,5 0-16-6,-1-3 0 9,2-3-144-9,-1 2 160 11,1-5-160-11,0 5 160 4,-1-4-160-4,-1-1 160 10,3 3-160-10,1-4 160 5,0 0-160-4,1 3 128 6,-1-5-128-7,0 2 128 7,4 2 0-7,2-2-128 6,5-2 192-6,-1 3-64 8,0-3-128-8,4 0 192 7,-2-4-192-7,4 2 192 8,-4 0-192-8,2 2 160 8,-4-3-160-8,2 3 160 8,0-4-160-8,-4 2 0 12,4 0 144-11,-6 0-144 2,-2 0 0-3,-4 2 0 11,1-4 0-11,1 2 128 4,0-4-128-3,-1 2 0 10,-1-2 0-9,-4 0 0-1,1 0 0-1,-7 0 128 10,5-2-128-10,1 2 0 5,0-4 128-5,-1 0-128 11,-3 0 160-11,5-4-160 4,-1 2 208-3,1 2-48 4,1-3-16-5,0-3 0 9,1 2-16-9,-1 0-128 11,0-2 192-10,-3 1-64 1,1 1-128-1,3-6 0 9,1 4 0-10,-4-3 128 5,1 3-128-5,-1-6 0 7,4 3 0-7,-5 5 0 8,-1-4 128-7,1 3-128 9,3-7 128-10,-3 4-128 3,-3-3 0-3,3 1 0 7,-1-4 128-6,2 5-128 7,-1-3 0-8,-4 6 0 10,-1-3 144-9,1 3-144 2,-7-4 0-3,7 3 128 12,-6-3-128-12,5 2 0 4,-5 3 0-4,3-3 0 12,-1 2 0-12,2-4 128 2,-5 3-128-2,5-5 128 12,-4 3-128-12,3-5 128 4,-5 2-128-4,6-3 0 10,-5-3 128-9,7 7-128 2,-6-3 128-2,1-3-128 10,-3-1 128-11,6 3-128 4,-5-5 0-4,1-1 0 10,2 2 0-10,-5 3 128 5,3 1-128-5,-4-1 0 6,2-1 0-6,1 1 0 9,-3 1 0-9,2-5 0 10,-2-1 0-10,-2-2 0 4,-2 1 0-3,-1 1 0 5,1-2 0-6,-2 1 128 8,-2 3-128-8,0 1 0 12,0-3 0-12,-2 0 128 3,-2-3-128-2,2 1 0 9,-1 2 0-10,1-4 128 5,-4-9-128-5,2 7 0 12,-2 2 0-12,0 0 0 3,0 0 0-3,2-1 0 12,-1-1 0-10,-3 0 0 0,4 6 0-1,-2-1 0 8,2 1 0-9,-6 1 128 4,3 1-128-4,-1 0 0 7,-6 1 0-7,4-3 0 8,1-1 0-8,-5 3 144 12,0 0-144-12,-3-1 0 5,-1 1 128-4,3 1-128 8,-7 1 0-9,3-1 0 4,-1-3 0-4,-1 6 0 7,-5 3 0-7,3-2 0 7,-1 7 128-6,-1-5-128 10,-2 6 0-10,0-3 0 1,-3 3 128-2,1 2-128 10,-4-2 0-9,0 3 0 2,-6 1 0-2,0-4 0 6,-4 0 0-7,2 6 0 8,-2-1 0-8,2-3 0 10,-6 4 0-10,6 2 0 4,-2 0 0-4,0 4 0 7,2 4 0-7,-2 2 0 9,2-5 0-9,1-1 0 10,1 2 0-10,1 2 0 5,-3 6 0-5,4-2 0 7,-4 5 0-7,0-1-144 8,-7 3 144-8,1-1-128 12,2 4 128-12,-4 1-128 4,2-7 0-4,3 7 0 6,-3 4 0-6,0-1 0 8,8-7 128-8,-4 1-192 10,4 1 192-9,0-1-192 4,4-2 192-5,4 3 0 8,3-7 0-7,-3 7 0 4,0-1 0-5,2-3-160 9,1 5 160-9,1-6 0 5,0 1-192-5,0-1 192 7,1 3-192-7,-1 3 192 8,0-3-160-8,1 1 160 11,1 2-128-11,-1 1 128 4,7 2 0-4,3 1-128 6,-3-3 128-6,3 5 0 9,3 1 0-8,-3 4-160 5,4 0 160-6,-1 2 0 8,1 4-240-8,6 1 64 7,-4 4 16-7,3 3 0 24,1 4-256-22,0 2-48-1,0 1-16-1,6 1 0 11,0 0-144-9,6-1-16-1,-2 3-16-1,2 0 0 12,3-3-1184-11,7 5-224 0,-2 3-48-1,1-3-11056 4</inkml:trace>
    </iact:actionData>
  </iact:action>
  <iact:action type="add" startTime="37465">
    <iact:property name="dataType"/>
    <iact:actionData xml:id="d11">
      <inkml:trace xmlns:inkml="http://www.w3.org/2003/InkML" xml:id="stk11" contextRef="#ctx0" brushRef="#br0">2787 18157 12319 0,'0'0'544'1,"0"0"112"-1,0 0-528 0,-6-10-128 6,-4 0 0-6,10 10 0 4,0 0 592-4,0 0 96 10,0 0 16-9,0 0 0 2,0 0-400-2,0 0-80 9,-8 14-16-9,2-2 0 2,-5 5 416-3,3 1 80 10,2 5 0-9,-2 6 16 3,-2 3 48-4,5 3 0 12,-1 2 0-12,-2 2 0 5,-6 8 32-5,3 3 16 9,-9-1 0-9,3 6 0 4,3 5-176-4,-6 1-48 11,1 7 0-3,-1-2 0-5,-3 4-176-2,-2 1-32-1,3 5-16 0,-5-4 0 8,-4 0-96-8,1 4-16 8,1 0 0-8,2-6 0 8,0 0 64-8,-1-5 16 10,1-5 0-9,2-1 0 3,1-7 16-4,3-1 0 10,1-2 0-9,1 0 0 2,-1-8 128-3,5 3 32 10,-5-1 0-9,4-4 0 5,3-2-192-6,-3 0-16 4,3-5-16-3,-1-1 0 6,4-2-288-6,0 0 160 5,-1-1-160-6,3-1 128 8,-4 0-128-8,2-1 0 6,1 1 0-6,-3-4 128 8,2-1-128-7,2-3 192 9,-5 3-192-10,5-1 192 5,0-3 0-5,-2-3 16 7,3-1 0-6,1-4 0 6,-4 1-32-6,10-11-16 5,-8 14 0-6,8-14 0 8,-6 12-160-8,6-12 0 12,-5 15 0-12,5-15 0 4,0 0 0-3,0 0 0 7,-10 10 0-7,10-10 128 3,0 0-128-3,0 0 0 4,0 0 0-5,0 0 0 9,0 14 0-9,0-14 128 7,0 0-128-7,0 0 0 8,13 6 0-8,-13-6 0 6,16 7 0-6,0-1 0 8,-16-6 0-8,25 6 0 8,0-2 0-8,3-2 0 9,-1-2 0-9,4 0 0 11,-2 0 128-11,3 0-128 4,1 2 0-4,6-2 0 6,-2 2 0-6,6 2 0 9,0-2 0-9,3 2 128 11,3 2-128-11,-2-3 0 4,2-1 0-4,0 2 0 11,3 0 0-11,-3 2 0 3,-4 2 0-3,4-4 0 7,1 0 128-5,1-2-128 5,0 3 0-7,-1-3 0 12,1-2 0-12,4 0 0 3,1-2 224-3,5 0-32 6,-5 1-16-5,1-1 0 7,0-2-176-8,-1 0 192 11,1-2-192-11,-3 4 192 5,3 2-192-5,1 6 0 10,1-2 0-9,-1 2 128 3,-1-1-128-4,0 3 0 7,1 2 0-7,1-4 128 8,1 2-128-7,-3 3 0 3,-3-3 0-4,3 2 0 8,-1 2 0-8,1-3 0 12,-1 5 0-12,3-4 0 4,1 1 0-4,1 3 0 6,-3-4 0-6,3 3 0 8,1-1 0-8,1 4 0 8,-5-5 0-8,1 5 0 8,-5-8 0-8,3 6 0 7,0-5 0-7,-1 3 0 12,1 2 144-12,1-5-144 4,5 3 160-4,-3-2-160 8,1 2 144-8,3-1-144 10,0-1 128-10,-3 2-128 5,3-5 128-5,8-3-128 11,-3-2 128-10,1 2-128 2,-4-4 160-3,6 2-160 5,4 0 192-5,2 0-192 11,4-2 192-11,2-2-192 8,0-4 192-8,-2 0-192 5,0 1 160-4,-2-5-160 9,-8 2 128-10,6 4-128 5,2-2 160-5,0-2-160 7,-4 3 192-7,-2-1-192 8,4 2 128-8,-4 0-128 11,-3 0 0-10,-1-2 0 1,2 2 0-2,-2-2 0 11,4 5 0-11,0-3 0 4,0 0 0-4,1 2 0 12,-1 0 0-12,-4-2 0 4,2 2 128-4,-2 0-128 10,2 0 0-10,-1 0 0 3,-7-2 0-3,6 4 0 7,1-2 0-7,3 0 0 8,-4 0 0-7,2 0 0 6,-2-1 0-7,-1 3 0 8,-3-4 0-8,0 2 0 6,2-4 0-6,-1 2 0 10,-9 2 0-10,7-2 0 7,3 0 0-7,-6-2 0 7,1 0 0-7,3 3 0 7,-5 1 0-6,3 2 0 6,-2-2 0-7,-3 0 0 12,-3-2 0-12,1 0 0 5,-2-4 128-5,1 4-128 10,-1 0 0-10,1-2 0 5,-1-3 128-5,0 3-128 11,-1 0 0-11,1 2 0 4,-1-2 0-4,-1-2 0 11,0 3 0-11,-3 1 0 3,-1-2 0-3,-2 0 0 12,-2-2 0-12,-4 4 0 3,4-2 0-2,-6 1 0 9,4-5 0-10,-4 4 0 4,4 0 128-4,-6 2-128 12,4-2 0-12,-6 1 0 4,4 1 0-4,0 0 0 10,-6 2 0-8,0 2 0 2,-4-2 0-4,2 0 0 10,-1 2 0-9,1 0 0 2,-8 0 0-3,5 2 0 11,-3 2 0-11,2 0 0 4,-3 0 0-3,-1 1 0 9,1-1 0-10,-3 2 0 4,-2-2 0-4,5 2 0 12,-1 2 0-12,1-2 0 3,-1-3 0-3,-1 3 0 9,-3 0 0-9,3 2 0 6,-1-4 176-5,-2 0-176 8,-1-4 160-9,2 2-160 6,-1 2 0-6,-3 0 0 11,1-1 0-11,-17-3 0 4,16 4 0-3,-1-2 0 8,1 0 0-8,-16-2 0 2,14 2 0-2,-14-2 0 8,19 2 0-9,-19-2 0 5,14-2 0-5,-14 2 0 11,17 0 0-11,-17 0 0 6,16-4 0-6,-16 4 0 9,0 0 128-9,16-9-128 5,-5 1 0-5,1 0 144 7,-12 8-144-7,10-18 128 7,0 1-128-7,-3 1 192 10,3-7-192-10,2-1 192 6,-6-5-64-5,-4-2 0 8,1-4 0-9,3-4 0 4,2 0 0-4,0-6 0 9,-6 0 0-9,2-2 0 5,0-3-128-5,2-5 0 7,-1-5 144-7,1-5-144 8,-2 3 0-8,2-1 0 11,-2 3 0-11,4-6 128 5,-1 1-128-5,1-3 0 11,4 0 0-11,-4 3 0 4,2 1 0-4,1 2 0 11,-3-5 0-10,4 1 0 2,1 6 0-3,-1 1 0 11,0 1 0-11,-6-1 0 4,1-1 0-3,3 3 0 9,-4 2 0-10,-4 5 0 4,0 1 0-4,0 0 0 10,-2 2 0-10,-2 6 0 5,0-1 0-5,2 6 0 11,0 1 0-11,-2 2 128 4,-2 0-128-4,2 4 0 11,-4 3 0-10,4 3 0 2,0 4 0-3,1-3 0 11,-1 1 0-11,0 1 0 4,0 5 0-4,0-5-192 11,2 8 64-11,0 12 0 4,-4-15 128-4,4 15 0 11,-10-12-144-11,10 12 144 6,0 0 0-6,0 0 0 9,0 0-144-9,0 0 144 5,-14-8 0-5,14 8 0 9,0 0 0-9,0 0 0 5,-15 6-144-5,15-6 144 11,-12 4 0-11,12-4-144 5,-17 8 144-4,17-8 0 8,-18 2 0-9,0 2 0 5,3 1 0-5,1 1 0 7,-3-2 0-7,1-2 0 7,-5-2 0-7,-3 4 0 10,-3-2 0-10,-2 0 0 5,-3 0 0-5,-1 2 0 12,-6-2 0-12,0 4 128 4,-4-2-128-3,2 1 0 5,-5-1 0-6,-1 0 0 7,-2 8 0-6,-4-6 0 5,-3-4 0-6,-5 2 128 9,-3-2-128-9,0-1 0 10,-5 1 0-9,3 0 0 2,-8-2 0-2,6 0 0 8,-7 0 0-9,3 2 128 7,-2-2-128-7,-4 4 0 9,-4-4 0-9,-2 0 0 5,-5 0 0-5,1 0 0 11,-4 2 0-11,4-2 0 3,-3 2 0-2,1 0 0 9,0 2 0-10,-5-4 0 5,-1 0 0-4,-5-4 0 9,3 0 0-10,-1-2 128 4,5 2-128-4,-2 1 0 10,9-1 0-10,-3 0 0 4,-6-4 0-4,5-6 0 11,-7 6 0-11,8-5 0 5,-1 3 0-5,1-2 0 9,4 1 0-9,2 1 128 5,-1-4-128-5,-1 1 0 12,-2-9 0-11,-4 7 0 2,1 1 0-3,-1-2 0 11,-4 5 0-8,7-3 0-3,1 6 0 0,-4 2 0 11,-3 2 0-11,-5-5 0 4,1-1 0-3,-7 6 128 7,3 0-128-8,2 2 0 6,1-2 0-6,-3-2 0 7,-7 2 0-7,1 1 0 8,2-1 0-8,2-2 0 10,1-2 0-10,5 4 0 6,-5 2 0-6,3-2 128 11,-2 0-128-11,-1 0 0 3,-3-1 0-3,5-3 128 10,3 2-128-10,-2 2 0 5,1 2 144-5,3-4-144 12,-7-5 192-12,3 3-192 3,-3 2 176-3,7-2-176 12,1 0 160-12,1 2-160 4,3 5 176-4,-4-3-176 10,5 2 192-9,-3-4-192 1,4 0 176-2,7 0-176 12,1 4 160-12,4 2-160 3,0-2 128-2,5 2-128 11,-1 0 0-12,4 2 0 2,2 0 0-1,5 2 0 10,-3-2 0-11,4 2 0 19,5 4-1536-17,6-1-240-2,1-1-48 3</inkml:trace>
    </iact:actionData>
  </iact:action>
  <iact:action type="add" startTime="42303">
    <iact:property name="dataType"/>
    <iact:actionData xml:id="d12">
      <inkml:trace xmlns:inkml="http://www.w3.org/2003/InkML" xml:id="stk12" contextRef="#ctx0" brushRef="#br1">24147 16799 13823 0,'0'0'1216'1,"0"0"-960"-1,0 0-256 0,0 0 0 7,0 0 224-7,0 0 0 11,14 0 0-11,-14 0 0 5,0 0 512-4,17 4 96 5,-17-4 32-6,0 0 0 9,0 0-32-9,0 0-16 6,0 0 0-6,0 0 0 8,0 0-16-8,14 6 0 11,-14-6 0-11,0 0 0 4,0 0-160-4,0 0-16 11,0 0-16-10,0 0 0 4,0 0 32-4,0 0 16 6,0 0 0-6,0 0 0 5,0 0-32-5,0 0-16 6,0 0 0-7,0 0 0 7,-6-10-48-7,6 10-16 10,-8-5 0-10,-4 1 0 4,12 4 32-4,-9-8 0 11,1-2 0-11,-4 2 0 4,12 8-96-4,-12-4-16 8,1-7 0-8,1 3 0 6,-2 2-96-6,1 4-32 8,11 2 0-8,-14-8 0 7,-6-1-48-7,5 3-16 12,3 4 0-11,-3-2 0 2,1 0-32 2,-4-4-16 2,3-2 0-5,-3 7 0 0,1-1 0-2,1 0 0 10,-5 2 0-10,1-4 0 5,1 2-32-5,-3 0 0 6,-1 2 0-6,1 2 0 7,3-4-16-7,-3 2-16 8,-5 0 0-8,2 0 0 9,-1 2-16-9,1 0 0 6,-2 0 0-6,-1 0 0 4,1 4 0-4,0-2 0 8,-3-8 0-8,-1 4 0 7,0-3-144-7,-2 5 192 8,2 2-192-8,-1-2 192 7,-1-8-64-7,2 2-128 9,-2 2 192-9,-2 0-64 7,0-4 0-7,2 2 0 13,-7 3 0-13,3-1 0 2,2 4-128-2,-4-2 0 7,2 0 0-7,0 0 128 8,-6 0-128-8,6-2 0 14,-2 4 144-14,2 0-144 1,0 0 128-1,-4 0-128 11,2 0 128-11,-2 4-128 5,4-2 128-5,-6 0-128 5,2-4 128-5,-2 2-128 9,4 0 0-9,-4 0 128 12,4 0-128-12,-5 0 0 3,3 2 0-2,-2 0 0 11,2 2 0-11,-2-2 128 2,4 0-128-3,-2-1 0 9,4 1 0-9,-2 4 0 5,0 0 0-5,2-6 0 6,-4 0 0-6,4 0 0 8,-2 0 0-7,0 0 0 9,-2-2 0-9,2-2 0 3,2-2 0-4,-2 4 0 12,2 4 0-11,-4-4 0 0,2-1 144-1,1 3-144 10,-2-2 192-10,2 4-192 5,-2 0 0-5,2-1 0 12,-3-2 0-12,4 4-144 4,0 3 144-4,-4 4 0 6,2-4 0-6,-4-2 0 9,4 0 0-9,-3-2 0 11,-1-2 0-10,0 0 0 2,6-2 0-3,-4 2 0 10,2 0 0-10,-2 0 0 4,2 0 0-4,2 0 0 12,0 0 0-11,1-2 0 2,1 2 0-2,-2 0 0 9,4 0 0-10,2 2 0 4,2 0 0-4,-1 3 0 12,1-1 0-12,0-2 0 3,0-2 0-3,-1-2 0 11,-5 0 0-11,6 2 0 4,-2 2 0-4,2-2 0 8,-3-4 0-8,1-1 0 7,2 5 0-7,-4-2 0 7,2-2 0-7,-3 2 128 8,1 0-128-8,2 2 0 13,-2-4 0-13,2 2 0 2,1-2 0-2,3 2 0 11,-2-2 0-11,2 2 0 5,-1-2 0-4,3 2 0 9,3-1 0-10,-1 3 0 4,0 0 0-3,-1 0 0 9,5 2 0-10,-1-1 0 4,-3-2 0-4,-1 1 0 7,-1 1 0-7,2-1 0 8,-3-1 0-7,5-1 0 9,1 2 0-10,-1-2 0 4,-1-2 0-4,1 2 0 12,-4-2 0-12,3 0 0 4,1 2 0-4,-5 2 0 6,3-4 0-6,1 4 0 8,3-2 0-8,-3 2 0 7,-1 0 0-7,2 2 0 7,-3 0 0-7,5 0 0 11,-1 0 0-11,-1 2 0 5,-1-4 0-5,1 0 0 12,-3-4 0-12,1 2 0 4,-2 2 0-4,3 0 0 10,-1 0 0-10,3 0 0 5,-3 0 0-5,-1 2 0 11,1 2 0-11,0 0 0 3,-1-4 0-3,5 0 0 10,-3-4 0-10,-3 4 0 6,0 2 0-6,1-2 0 9,1 0 0-8,3 0 0 3,-3 4 0-3,-1-2 0 10,-1-4 0-11,4 2 0 3,-1 0 0-3,3 2 0 12,-3 0 0-12,1 0 0 3,-1-4 0-3,-1 4 0 11,3-2 0-11,-1 2 128 4,-1-1-128-4,5-1 0 12,-3-1 0-12,-1 2 0 3,1 3 0-2,5 0 0 10,-5 0 0-11,3 0 0 3,-3-2 0-2,-1 2 0 8,1-2 0-8,3 4 0 3,-1-2 0-4,-1 3 0 10,3-1 0-10,-3 0 0 6,-3 2 0-6,7 0 0 10,-5-4 0-10,1 1 0 6,-3 1 0-6,3 4 0 9,-3-4 0-9,1 0 0 5,-1-2 0-5,5 2 0 11,-5 1 0-11,1-1 0 3,-1-2 0-3,5-2 0 10,-5 2 0-10,3 0 0 4,-3-2 0-4,5 0 0 12,-3-6 0-12,3 6 0 5,1 4 0-5,-5-2 0 8,7-1 0-8,-4-1 0 5,3-2 0-5,1 6 0 12,-3 0 0-11,5 2-128 2,-4-4 128-3,7 0 0 10,-7 0 0-10,16-4 0 4,-12 5 0-4,-1-1 0 6,1 2 0-6,4-2 0 10,8-4 0-10,-14 8 0 6,3 0 0-6,-3 3 0 9,2-1 0-9,-5 4 0 6,3-4 0-6,-3-1 0 8,-1 5 0-8,2-4 0 11,-3 1 0-11,3-1 0 3,-3 2 0-2,-3 2 0 10,5-1 0-11,1 3 0 4,-1-8 0-4,3 5 0 6,-4-1 0-6,7 4 0 8,-5-3 0-8,6 5 0 7,-3-5 0-7,3 3 0 7,4-6 0-7,-4 3 0 8,5-3 0-8,-1 4 0 8,6-14 0-8,-4 13 0 7,-6 1 0-7,10-14 0 7,-8 16 0-7,2 1 0 9,1-5 0-9,1 4 0 8,4-16 0-8,-8 19 0 12,2-3 0-12,2 1 0 2,4-17 0-1,-2 16 0 9,0-1 0-10,2 3 0 5,0-6 0-5,0-12 0 10,0 0 0-9,4 19 0 4,-4-1 0-5,4-1 0 10,-4-17 0-10,10 12 0 5,1 2 0-5,-1-5 0 6,2 5 0-6,-2-6 0 7,3 0 0-7,3 3 0 8,1-1 0-8,1 2 128 8,1-2-128-8,5-5 0 11,-3 1 128-11,-1 4-128 5,1-2 128-5,3 2-128 11,1 1 128-11,0-3-128 3,1 2 0-3,-1 1 0 7,-5-3 0-7,3 8 128 8,2-1-128-8,3 3 0 10,1-6 0-9,2 1 0 3,4-5 0-3,-2 6 0 5,-1-4 0-6,5 1 0 9,2 1 0-9,-2-4 0 6,2 0 0-6,-2 1 0 9,2-3 0-9,4 2 128 12,-4 4-128-12,4-6 0 2,4-5 0-2,-3 3 144 11,5 0-144-11,-2 0 0 4,-8 2 128-4,4-2-128 11,-2-2 0-11,6 0 0 5,-4 0 128-5,1-2-128 11,-3 2 0-11,0-2 0 4,4 0 128-4,-4 0-128 6,4-2 0-6,2 2 0 7,-2-2 0-7,2 0 160 8,1-2-160-8,-3 4 128 8,4-2-128-8,0 2 0 11,-8-4 144-10,2 2-144 3,1 0 0-4,-1 0 128 11,4 2-128-11,-4 0 0 5,-2-2 0-5,2 4 0 6,0 2 0-6,2 4 128 8,-6-2-128-8,6 0 0 10,-3 1 0-10,3 3 0 6,0-4 0-5,-4-2 0 9,4 2 0-10,-4-2 0 4,0 2 0-3,-4-1 0 7,6-3 0-8,-2 0 128 5,4-2-128-5,2 2 144 10,-1 0-144-10,3-2 160 5,-6-2-160-5,2 0 128 9,2 2-128-9,1-2 128 5,-5 0-128-5,4-1 0 7,-6-1 0-7,2-2 0 8,-2 2 0-8,2 2 128 7,2-2-128-7,-2 4 0 7,0-4 128-6,-2 0-128 5,3-4 128-5,-3 5-128 7,2 1 0-8,2 0 0 8,-4 0 128-8,4 2-128 7,-4 0 0-7,2 0 0 7,-6 2 0-7,4 2 0 8,-4-1 0-8,-2 3 0 9,6-4 0-9,-8 0 0 8,2 0 0-8,0 2 0 9,1-2 0-9,-3 0 0 5,4 0 0-5,0 0 0 10,-2 2 0-10,-2 0 0 4,6-2 0-3,-4 0 0 5,-4-2 0-6,3 1 0 8,-1-1 0-8,2 0 0 7,-4 0 0-7,-2 0 0 8,3 0 0-8,-1 0 0 8,2-1 0-8,0-1 128 7,0 0-128-7,-2-2 0 9,-3 2 0-9,3 0 128 7,2 2-128-7,2-2 0 11,0 2 0-11,-5 0 0 5,-1 0 0-5,2 0 0 10,0 0 128-10,0 0-128 4,3 0 0-3,-3 0 0 4,2 0 0-5,-4 2 0 9,2-2 0-9,1 2 0 11,-1-2 0-11,0 2 0 5,-2-2 0-5,1 0 0 10,-3 0 0-10,4 0 0 4,-2 0 0-3,3 0 0 9,-3-2 0-9,0 0 0 4,0 0 0-4,1 2 0 7,-1-2 0-8,4 0 0 4,-4 0 0-4,1 2 128 10,-1-2-128-10,0 0 0 5,-2-2 0-5,1-4 0 7,-3 3 0-7,2 1 0 7,5 0 0-7,-3 0 0 12,-2 2 128-12,0 0-128 3,1-4 0-2,-1 2 0 5,0-2 0-6,1 2 0 9,-3-3 0-9,0-3 0 10,-1 2 0-10,3 2 0 4,0-3 0-4,3 1 0 7,-1 2 0-7,0 2 0 9,-3-6 0-9,3 4 0 6,0 1 0-6,-2-1 0 9,-1-4 0-9,1 4 0 10,2 0 0-10,1 2 0 4,-3-7 0-4,0-1 0 10,-2 8 128-10,1-8-128 6,-1 3 0-6,2 1 0 7,-1-4 0-7,1 4 0 8,0 4 0-8,3-3 0 11,-1-3 0-11,0 0 0 3,-1 2 0-2,1-3 0 5,-2 3 0-5,2 0 0 6,-1-8 0-7,-1 5 0 9,0-5 128-9,-1 6-128 7,-1-5 0-7,0 3 0 11,-3-4 0-11,-1 5 0 4,-1-1 0-4,1 2 0 12,-3-5 128-12,1 1-128 2,1 0 0-2,-3 1 0 8,1-1 0-8,3 2 0 8,-1-3 0-8,-3 1 0 10,3-3 0-10,-3 3 0 5,-1-8 0-5,2 7 0 11,-3 1 128-11,1-5-128 5,-2 3 0-5,-1-3 0 5,-1 1 0-5,0 0 0 9,-7-1 0-9,1-2 0 11,0-3 128-11,0 7-128 3,-2-3 0-3,0-1 0 12,-4 3 0-12,0-1 128 4,0-5-128-4,-4 5 0 7,-4-1 0-7,0 1 0 7,0-3 0-7,1 5 128 12,-9 3-128-12,4-4 0 4,-5 5 0-4,1-5 0 7,1 3 128-7,-3-3-128 8,0-1 0-8,-3 1 0 10,-2-1 0-9,-1-1 0 3,3 6 0-4,1-3 0 11,-3 3 0-11,-3-1 0 4,3 3 0-4,-6-4 0 6,2-3 0-6,-1 3 0 9,-3-1 0-8,0 3 0 10,-2-4 0-11,-2-1 0 5,-3 1 0-4,-2 1 0 6,1-3 0-7,-4 7 0 6,6-5 0-6,-6 4 0 10,0-3 0-10,-4-1 0 4,2 5 0-4,2-1 0 10,-2 2 0-10,4-1 0 4,-6 1 0-4,3 0 0 8,1-1 0-8,-4 5 0 7,0-2 0-7,2 0 0 9,-5 1 0-9,-1-3 0 7,-4 4 0-7,1 2 0 7,-1-5 0-7,-2 3 0 8,-1 4 0-8,1 0 0 8,-1-2 0-8,-1 0 0 7,-1 0 0-7,3 2 0 8,3 4 0-8,7-1 0 7,-2-1 0-6,0-2 0 9,1 2 0-10,3 4 0 5,-4 2-128-5,6-1 128 7,2-3 0-7,-2 2 0 7,2 0 0-7,-4 2 0 11,4 0 0-11,-5 0 0 5,1-2 0-5,2-2 0 11,-8-2 0-11,4 2 0 4,2 4 0-4,-1 0 0 11,-1-4 0-11,0 4 0 4,0 2-128-3,-4 3 128 10,-1-3 0-11,3 0 0 4,4-4 0-4,0 4-144 11,-2 2 144-11,6-4 0 5,-5-2 0-5,1 1-128 10,4-1 128-10,-6 2 0 4,2-2 0-4,0 2 0 10,-2-2 0-10,3 4 0 5,-3-2 0-5,-2 2 0 11,0-2 0-11,4 1 0 3,-3-3 0-3,1 6 0 12,-2-2 0-12,0-2 0 3,-1 2 0-3,-1 2 0 11,2-1-128-10,0 1 128 3,1 0 0-3,-3 4-128 9,0-6 128-9,2 1 0 3,6 1 0-4,-3-2 0 11,-3-2 0-8,4-2 0-3,2 4 0 0,0-2-128 6,4 1 128-6,-4-3 0 9,4 6 0-9,-2-4 0 10,4 0 0-10,2 2 0 4,-8 0 0-4,6 0 0 10,2-3 0-10,-6 3 0 6,2-2 0-6,-2 2 0 11,6-2 0-11,-6 0 0 4,0 0 0-3,4 0 0 9,-2 0 0-10,2-1 0 3,-2 3 0-2,2-2-128 10,4 0 128-10,-2-4 0 2,-2 2 0-3,3 2 0 10,5 0 0-10,-2 0 0 4,0 4 0-3,-2-5-128 9,1-1 128-10,1 4 0 5,-2 2 0-4,4 2 0 8,-2-6 0-9,-5 2 0 5,7-1 0-5,0 5 0 11,0-4 0-11,1-2 0 4,3 2 0-4,0-2-128 9,1 0 128-9,-1-1 0 5,0 3 0-5,1-2 0 11,-3 2 0-11,3 2 0 5,1-2 0-5,-2 0 0 10,-1-6 0-10,3 3 0 5,3 1 0-5,-3 4 0 12,0 0 0-12,1-2 0 3,5 2 0-3,-3 3-128 10,-1-3 128-10,1 2 0 4,1 4 0-4,-3-5 0 11,-3 3 0-11,3-4 0 4,1 2 0-4,1 1 0 11,-3-3 0-11,1 2 0 5,1 0 0-5,2-3 0 10,-5 1 0-10,1 2 0 4,1-2 0-4,3-6 0 11,1 3 0-11,-5 1 0 5,5 2 0-5,5-2 0 9,-5-2 0-9,6 2 0 6,-3-2 0-6,3 3-128 7,-4-3 128-7,5 0 0 7,-9 2 0-7,5 6 0 13,-1-4 0-13,-2 3 0 2,5 3 0-2,-5-4 0 10,1 3 0-10,1-3 0 5,-3 6 0-5,3-7-128 11,-5 3 128-11,1 2 0 5,0-1 0-5,3 3 0 12,-5 0 0-12,3-5 0 5,1-3 0-5,-1 6 0 9,3-4 0-9,1 5 0 3,-5-5 0-2,1 6 0 9,1-3 0-10,-1 5 0 5,3-7 0-5,2 3 0 10,-3-4 0-9,5 5 0 3,-5 1 0-4,5 2 0 10,0-9 0-10,2 7 0 4,3-2 0-4,-5 3 0 12,4-3 0-12,2 1 0 3,-3-7 0-2,1 8 0 8,2-6 0-9,6-10 0 5,-6 13 0-5,-2-1-128 10,2 2 128-10,6-14 0 6,-4 15 0-6,2 5 0 10,2-20 0-10,-3 19 0 6,3-1 0-6,0 1-128 10,0-1 128-10,3-5 0 4,-3-13 0-3,8 20 0 9,0-6-128-10,0 3 128 4,-8-17 0-4,10 16 0 11,3-1 0-11,-5 3 0 5,0-6 0-4,6 5 0 9,-3-1 0-10,5 1 0 3,-4 1 0-3,5-5 0 7,-3 3 0-7,3-2 0 8,5 3 0-8,-5-7 0 10,3 2 0-10,1-3 0 5,5 5 0-5,-1 0 0 11,0-4 0-11,5 3 0 4,1-3 0-4,0 4 0 7,4-5 0-7,2 3 0 8,-4 0 0-8,1-1 0 8,1 1 0-8,4-4 0 6,-4-2 0-6,6 0 0 10,-2 1 0-10,2-1 0 6,0-2 0-5,5 0 0 9,1 0 0-10,0 2 0 4,2-2 0-4,-2 0 0 11,-2-2 0-11,3-2 0 4,5 0 0-4,0 2 0 12,-1 0 0-12,1 3 0 2,-4-3 0-2,3 0 0 11,5 2 0-11,1 0 0 5,-1 0 0-5,2-2 0 9,-1 0 0-9,1-2 0 5,3 2 0-4,4 0 0 11,-3 0 0-12,3 0 0 3,2 2 0-3,1-2 0 11,1 1 0-11,2-3 0 4,-2 0 0-4,4 0 0 10,-3 2 0-9,-1-2 0 3,2 0 0-3,-6 4 0 9,1 0 0-10,1-2 0 5,-6 0 0-5,7 0 0 10,-7 0 0-9,-4 0 0 3,-1 2 0-4,2-4 0 10,1-2 0-8,2 0 0-1,-5 0 0-1,1 0 0 12,-1-2 0-11,4 2 0 3,-5-2 0-3,1-2 0 8,-1-1 0-9,5 1 0 4,-3 2 0-3,1-2 0 5,-5 0 0-6,1-2 0 9,-2 3 0-9,-1 3 0 10,1-2 0-10,-2 0 0 5,1 0 0-5,1-2 0 9,0 2 0-9,1 2 0 6,-1 0 0-6,-2 0 0 10,-1 0 0-10,1-2 0 5,-2 1 0-5,2-3 0 10,-5 2 0-10,3 0 0 6,0 0 0-6,-2 0 0 5,0-2 0-5,1-2 0 8,-1 3 0-8,-2 1 0 10,0 0 0-10,-2 0 0 4,2 0 0-4,-4 0 0 11,1 0 0-11,3 0 0 5,-4 0 0-5,4 2 0 10,-4-2 0-9,2 1 0 3,-6-3 0-4,6 2 0 10,-2 0 0-9,4 2 0 2,-4 0 0-3,2-2 0 11,-6-2 0-11,4-2 0 5,-4 1 0-4,4 3 0 9,-2-2 0-10,4-2 0 5,-4-2 160-5,4 5-160 8,-6-3 160-8,0-2-160 7,0 0 0-6,-2-1 0 8,2 3 0-8,2 2 0 5,-6 2 0-5,2-2 0 5,-4-2 0-6,1 2 0 5,-1 3 0-5,-2-3 0 12,0-4 0-12,1 2 0 5,-3 2 0-5,4-1 0 9,-4-1 0-9,1 2 0 4,-1 0 0-3,0-2 0 10,1-2 0-11,-1 3 0 3,2 1 0-2,0-4 0 10,1 2 0-11,-3 4 0 3,-4-5 0-3,5-3 0 10,-1 4 0-10,-4-2 0 4,-1-1 0-3,-3 1 0 10,5-8 0-11,-1 7 0 4,1-5 0-4,-1 4 0 12,-3-3 0-12,1 3 0 3,-1-5 0-3,1 5 0 10,-5-6 128-10,3 1-128 5,-5-3 0-5,1-1 0 10,-3-3 0-9,2 3 0 3,-5-3 0-4,3 3 128 12,-4-2-128-12,2-1 0 4,1-1 0-4,1 0 0 9,4-1 0-9,-7 1 0 5,5 3 0-5,-6 5 0 10,2-3 0-10,-1 3 0 6,-1-1 0-6,-4-3 0 10,2 1 0-10,-2 1 0 5,-4-3 0-5,0-1 0 11,-2-1 0-11,-2 3 0 4,-2-4 0-4,-2 5 0 11,-9-1-160-11,-1-5 160 3,1-1-128-3,-5 0 128 11,1-1-128-11,-3 5 128 4,3 2-160-4,-4 1 160 7,-3-5-192-7,-1 1 192 9,-6 1-128-9,4-2 128 11,0-1 0-11,-1 5 0 4,-3 3 0-4,0-3-128 10,2 1 128-10,0 3 0 5,-8-1 0-5,2-1 0 9,2 1 0-9,-6 1 0 5,4 3 0-5,-6 0 0 11,-2 3 0-11,2-3 0 5,-3 2 0-5,-5-1 0 11,-2 5 0-11,-1-4 0 4,-3 2 0-4,-1 4-128 11,-5-5 128-11,3 3 0 5,1 4 0-5,1-2 0 9,-1-4 0-9,1 5 0 4,-2 1 0-4,-1 0 0 11,1-4-128-11,-3 0 128 5,1 2 0-5,-8 2 0 11,0-1 0-11,1 1 0 4,-7-4 0-4,2 4-128 11,-2 0 128-11,4 0 0 4,-2 0 0-4,-2-5 0 10,0 5 0-9,2 0 0 3,4-2 0-4,-6 2-128 11,-2 0 128-11,4-2 0 4,6 0 0-4,-3-1 0 10,7 5 0-8,-2-2 0 0,5-4-160-2,-1 4 160 11,-2 0-128-11,5 0 128 4,3 2 0-4,1 0 0 11,1 0 0-11,-1 2-128 21,2 0 128-20,1 4 0-1,-1-2 0 0,3 4 0 0,-1-2 0 0,0 4-160 10,3-2 160-9,-1-4 0 0,0 3-128 0,2 1 128 10,-1 0 0-11,1 0 0 5,2-2 0-5,2-2-128 9,-2 2 128-9,1 0 0 4,3-4 0-3,-4 4 0 8,2 5 0-9,0-3 0 6,-2 0 0-5,4 4 0 7,2-4 0-8,-3-1 0 4,1 3 0-4,-6 2 0 12,0-2 0-12,-2-4 0 4,1 2 0-3,1 3 0 8,-2-1 0-9,1-4 0 5,-5 2 0-5,2 2 0 11,1-2 0-10,3-1 0 2,2-3 0-3,0 4 0 12,0-2 0-12,4 2 144 4,-3-4-144-4,1 2 0 10,4-2-192-10,-2 0 192 5,4 0 0-5,-4 0 0 10,4 1 0-10,0 1 0 4,2 0 0-3,2 0 0 9,-8-2 0-10,6 2 0 5,-4-2-144-5,4 2 144 11,0-2 0-11,-2 2 0 4,6 2 0-4,1-3 0 12,3 1 0-12,-2 2 0 5,-4 0-160-4,2 0 160 6,3 2-128-7,3-2 128 5,2-3 0-5,1 3-128 10,3 2 128-10,-3 0 0 5,-1-2 0-5,0 2-128 9,1-1 128-9,-1 1 0 5,0 0-128-5,3 4 128 8,3-5-128-8,-3 5 128 7,-5 0-128-7,3-4 128 10,1-1-128-10,0 3 128 6,1-4 0-6,-1 4 0 12,-1 2 0-12,-1-3-128 4,2-1 128-4,1 2 0 10,-1-6 0-10,3 2-128 4,-3 3 128-4,1 3 0 11,3-4 0-11,1 4-128 4,-3-3 128-4,1-1 0 10,5 4 0-10,-5-2 0 4,1-5 0-4,3 9 0 12,-5-4 0-12,3 5 0 5,3-9 0-5,-3 2 0 10,4 6 0-10,-3-5-128 5,1 7 128-5,3-4 0 10,-3-4 0-10,4 7 0 4,-3-1 0-4,3 3 0 10,-2-7 0-10,1 4-128 4,-1-4 128-3,0 5 0 9,1-3 0-10,-1 3 0 5,0-5 0-4,1 4 0 7,-1-2 0-7,0 5 0 3,1-1 0-4,-1 3 0 7,0 1 0-7,3-3 0 8,-1 3 0-8,-4 1 0 10,5-3 0-10,-3 1 0 4,4 3 0-4,-3-3 0 8,3-3 0-8,2 3 0 8,0-1 0-8,4-1 0 6,0 3 0-6,4-4 0 8,0 3 0-8,2 2 0 7,2-1 0-7,0-4-128 8,4 3 128-8,-4-1 0 7,2 1 0-7,4-1 0 9,1-5 0-9,-1 3 0 6,4 1 0-5,-5-1 0 6,3 4 0-7,2-1 0 12,-3-3 0-11,5 5 0 2,-2 1 0-2,1-1 0 5,3-1 0-5,-3-1 0 6,5 3 0-7,-4-5 0 8,5 5 0-7,-1-1 0 5,1 2 0-6,2-5 0 12,-1 1 0-11,3 1 0 2,3-4 0-2,1-1 0 8,0 1 0-9,2-5 0 4,-1 1 0-3,1 2 0 5,0-3 0-6,0 5 0 9,4-4 0-9,4 5 0 10,-2 1 0-10,6-4 0 4,-4 1 0-4,4-3 0 12,-2 2 0-12,6-5 0 4,0 3 0-4,0 2 0 10,3-7 0-10,1 7-128 4,2-2 128-4,-1-2 0 6,3-1 0-6,0-1 0 9,-1 2 0-8,3 2 0 8,-1-3 0-9,-1 5 0 5,1-6 0-5,1 0 0 11,0 3 0-11,1-5 0 5,3-4 0-5,1 0 0 6,-2-2 0-6,1 0 0 8,1 0 0-8,5 4 128 6,-5-2-128-6,2 2 128 9,-1 0-128-9,-3 0 0 7,5-3-128-7,1 1 128 8,-2-2 0-8,1-2 0 10,-3-1 0-10,-1-3 0 6,-5 2 0-6,3-2 0 10,-1 2 0-9,3 0 0 3,1-2 0-4,1-1 0 6,1 1 0-6,2 0 0 10,-3-2 0-9,3-2 0 6,0 4 0-7,-3 3 0 5,1-5 0-5,0 0 0 11,-5 2 0-11,1 2 0 5,1 2 0-5,3 0 0 6,-1 0 0-6,1 2 0 8,2 0 0-8,1 0 0 11,1-2 0-11,-4 2 0 4,-3-2 0-3,5 2 0 9,-2 0 0-10,5-3 0 4,1 3 0-3,-4-2 0 5,4 0 0-5,-3 0 0 6,1 0 0-7,-4 0 0 12,5-2 0-12,-7 2 0 4,1-4 0-4,-3-2 0 7,2 2 0-7,-1 1 0 8,-7-1 0-8,3 0 0 10,-2 0 0-10,-1 0 128 5,1 2-128-5,-2 0 0 6,-5-1 0-5,1-3 128 7,2 2-128-8,0 2 0 11,-1-4 0-11,-1-2 0 4,-8 1 0-4,6 3 0 11,0-4 0-11,-5 4 0 3,3 2 0-3,-4 0 128 11,2-3-128-11,-2-3 0 4,2 2 0-3,-2 2 0 9,4 0 0-10,0-1 128 5,-8-1-128-5,0 4 0 7,2-2 0-7,-4 0 128 8,0 0-128-8,0 0 0 10,-4 3 0-10,-1-3 0 4,-1-4 0-4,-2 4 0 12,-1 0 0-11,3-2 0 2,-2-3 0-3,2 3 0 6,1-4 0-6,-3 2 0 8,0-1 0-7,1-5 144 6,-1 4-144-7,2-1 0 8,-3 1 0-8,1-2 0 11,-2 3 0-11,3-3 0 4,1 4 128-4,0 1-128 11,-2-3 144-11,3 2-144 5,-3-7 0-4,-2 3 0 9,1-4 0-10,-1 7 0 5,2-5 0-5,-1 2 0 10,-3-3 0-10,-3-1 0 4,1 7 0-4,-1-5 0 7,1 0 0-7,-3-3 0 8,-1-1 0-8,1 3 128 10,-5-3-128-10,3-7 0 5,-4 0 128-5,-3-1-128 9,1 1 0-9,-4 2 144 6,-2-1-144-6,-4 3 128 11,0-2-128-11,-6 3 128 4,0 1-128-4,-7-1 0 10,-1 3 0-10,-6 3 128 18,1-3-1072-17,-1 1-208-1,-1 7-64 1,-4 5-11456 14,-3-4-2304-15</inkml:trace>
    </iact:actionData>
  </iact:action>
  <iact:action type="add" startTime="50738">
    <iact:property name="dataType"/>
    <iact:actionData xml:id="d13">
      <inkml:trace xmlns:inkml="http://www.w3.org/2003/InkML" xml:id="stk13" contextRef="#ctx0" brushRef="#br2">25122 17498 6447 0,'0'0'576'1,"0"0"-576"5,0 0 0-6,0 0 0 4,0 0 1696-4,0 0 224 6,0 0 64-6,0 0 0 9,0 0-944-9,0 0-176 11,0 0-32-11,0 0-16 4,0 0 48-4,0 0 16 6,0 0 0-6,0 0 0 8,0 0 96-8,0 0 32 11,0 0 0-11,0 0 0 5,0 0-112-5,0 0-32 10,0 0 0-9,0 0 0 4,-12 4-64-5,12-4-16 9,0 0 0-9,0 0 0 7,0 0 112-7,0 0 32 5,-13 1 0-5,13-1 0 8,0 0-112-8,0 0-32 11,0 0 0-11,0 0 0 4,0 0-48-3,19 2-16 4,-3-2 0-5,3-2 0 8,3 1-272-8,3-5-64 12,1-2-16-11,3 2 0 3,0 0-208 0,6 0-32 4,-4-5-128-8,3 5 192 4,-3 2-192-3,0 2 0 8,-4 0 0-9,1-2 0 6,-5 0 128-6,-1 0-128 9,-1 4 0-9,-2-2 144 5,-5-2-144-5,-14 4-256 11,0 0 64-11,0 0 16 19,0 0-2160-17,0 0-432-1,0 0-96 1</inkml:trace>
    </iact:actionData>
  </iact:action>
  <iact:action type="add" startTime="51115">
    <iact:property name="dataType"/>
    <iact:actionData xml:id="d14">
      <inkml:trace xmlns:inkml="http://www.w3.org/2003/InkML" xml:id="stk14" contextRef="#ctx0" brushRef="#br2">24952 17860 21247 0,'0'0'944'2,"0"0"192"-2,0 0-912 0,-1 16-224 1,1-16 0-1,1 12 0 5,-1-12 960-4,0 0 160 4,4 11 32-5,-4-11 0 7,0 0 64-7,0 0 0 7,10 14 16-6,-10-14 0 7,20 6-80-8,-1 2 0 9,-3-2-16-9,5-3 0 5,5-3-240-5,-1 0-32 7,-2-2-16-7,5 2 0 8,-3-3-272-8,4-3-48 8,1 0-16-8,1 2 0 8,6 2-16-8,2-2-16 11,-8 2 0-11,6 0 0 9,2 2-96-8,-4 2 0 5,2 0-16-6,0 4 0 13,-5-4-144-10,1 2-32-3,-2-2 0 0,-4 2 0 3,-5 0-192-2,-1-1 144 8,-5-1-144-9,-16-2 128 5,15 4-128-5,-15-4 0 10,0 0 0-9,0 0 0 16,0 0-1344-15,0 0-368-2,0 0-64 1,-23 4-15472 2</inkml:trace>
    </iact:actionData>
  </iact:action>
  <iact:action type="add" startTime="56561">
    <iact:property name="dataType"/>
    <iact:actionData xml:id="d15">
      <inkml:trace xmlns:inkml="http://www.w3.org/2003/InkML" xml:id="stk15" contextRef="#ctx0" brushRef="#br2">26837 16659 7359 0,'0'0'656'1,"0"0"-528"7,0 0-128-8,0 0 0 5,0 0 336-5,0 0 48 10,0-6 0-10,0 6 0 4,0 0-384-4,0 0 128 10,0 0-128-9,0 0 0 5,0-10 432-6,0 10 16 8,0 0 0-8,0 0 0 4,0 0 240-4,0 0 48 12,0 0 16-12,0 0 0 3,4-11-400-2,-4 11-80 8,0 0-16-9,0 0 0 6,4-8-96-6,-4 8-32 10,0 0 0-10,0 0 0 5,5-18 512-5,1 11 112 10,-6 7 16-9,8-16 0 3,-8 16 272-4,6-14 64 10,-2-7 16-9,0 5 0 3,0 5 0-4,-1 3 0 10,3-6 0-10,-4 2 0 3,-2 12-256-3,2-9-48 11,0-3-16-11,-2 12 0 5,0 0-128-4,0 0-32 8,0 0 0-8,0 0 0 2,0 0-224-3,0 0-48 13,0 0-16-13,0 0 0 4,0 0-96-4,0 0 0 9,-4 16-16-9,-2-1 0 4,3 7 176-4,-1 3 32 8,0-2 16-8,0 5 0 8,-4 7-112-8,-2 6-32 7,2-2 0-7,3 9 0 10,-7 1-80-7,4 2-32 4,0 2 0-7,-1 1 0 4,1-1 0-3,2-2 0 8,2-1 0-9,-4-3 0 3,2-6 160-3,0 2 16 12,3-8 16-11,1-2 0 3,-2 0 96-4,-2 0 16 6,2-3 0-6,0-5 0 7,0-5-176-7,0 3-16 7,4-2-16-7,-2-3 0 9,2-18-112-9,0 16 0 7,-2 1-16-7,2-17 0 8,0 0-176-8,0 0 0 7,0 0 144-7,0 0-144 10,0 0 0-10,0 0 128 5,0 0-128-5,0 0 0 9,0 0 0-9,0 0 0 10,0 0 0-10,0 0 0 17,10-15-656-15,0 3-48-1,0-4-16-1,-5 5 0 13,1-9-1568-11,0 1-304 0,2-1-64-2,-4-3-12256 0</inkml:trace>
    </iact:actionData>
  </iact:action>
  <iact:action type="add" startTime="57132">
    <iact:property name="dataType"/>
    <iact:actionData xml:id="d16">
      <inkml:trace xmlns:inkml="http://www.w3.org/2003/InkML" xml:id="stk16" contextRef="#ctx0" brushRef="#br2">26737 16482 10127 0,'0'0'896'1,"-2"-12"-704"5,-2 2-192-5,2 4 0 2,2 6 1280-3,0 0 240 11,-2-17 32-11,2 5 16 3,0-2-256-3,2 7-48 8,-2 7-16-8,6-16 0 7,-4 2-96-7,6 1 0 11,2 3-16-11,-2-4 0 5,3 1-240-5,5-1-64 10,3 0 0-10,-3-1 0 5,4 3-224-5,3 0-48 11,2 1-16-11,3 3 0 4,-3 0-192-4,4-2-32 11,0 4-16-11,3 2 0 4,-3 3-112-4,0 1 0 10,2 0-16-10,1 5 0 9,-3 5-176-9,0 6 0 8,0 3 0-8,-1 3 0 5,-5 5 288-5,-1 0-32 10,-1-1 0-9,-5 3 0 1,-3 0 208-2,-3 4 48 7,2 0 0-7,-6-3 0 9,-3-1-224-9,-3-2-32 10,-1 1-16-10,-1-1 0 4,-4-4 80-4,-6-1 0 12,-2-5 16-12,-1 3 0 4,1-3 112-4,-7 1 0 11,-7 1 16-11,3-1 0 3,0-6-48-3,-1 3-16 7,-1-3 0-7,0 0 0 9,-3-1-176-9,1-5-32 6,0-2-16-6,2 2 0 9,1-2-176-9,-1-4 160 6,-2-8-160-6,1 2 160 9,5 2-160-9,1-4 0 11,5-3 144-11,-3 3-144 5,3 4-128-5,3-2-112 9,14 6-16-9,0 0 0 19,-11-10-1328-17,11 10-272 0,0 0-48-2,0 0-8560 8,0 0-1712-7</inkml:trace>
    </iact:actionData>
  </iact:action>
  <iact:action type="add" startTime="57717">
    <iact:property name="dataType"/>
    <iact:actionData xml:id="d17">
      <inkml:trace xmlns:inkml="http://www.w3.org/2003/InkML" xml:id="stk17" contextRef="#ctx0" brushRef="#br2">28122 15967 22511 0,'0'0'992'1,"0"0"224"0,0 0-976-1,0 0-240 5,0 0 0-5,0 0 0 4,-8 11 528-3,8-11 64 10,-9 10 16-11,-3 0 0 5,2 9 384-5,4-3 80 10,-4 2 16-10,5 1 0 4,-1 1-64-4,2 7 0 11,4 4 0-11,-2-2 0 4,0 1-304-4,2 3-64 10,0-2-16-10,0 2 0 5,0-2-256-4,0 2-48 8,-2-1-16-9,2-1 0 5,0 0-160-4,2 0-32 4,-4-1-128-5,0-3 192 8,2-6-192-8,-4 5 0 8,2-5 128-4,0-5-128 0,0-1 0-4,0-3 0 10,-2 6 0-10,3-9 0 22,1-9-1440-21,0 0-224 1,0 0-64-2,0 0-12608 0</inkml:trace>
    </iact:actionData>
  </iact:action>
  <iact:action type="add" startTime="57987">
    <iact:property name="dataType"/>
    <iact:actionData xml:id="d18">
      <inkml:trace xmlns:inkml="http://www.w3.org/2003/InkML" xml:id="stk18" contextRef="#ctx0" brushRef="#br2">27668 16472 25455 0,'0'0'1120'1,"0"0"240"-1,0 0-1088 0,0 0-272 7,0 0 0-7,21-2 0 3,1 0 256-3,-1 0 0 8,0 0 0-8,5 0 0 7,1 0 304-7,0 0 48 12,5 4 16-12,1-2 0 5,2 0-64-5,0 0-16 5,4 0 0-5,4 4 0 8,-6 2-320-8,2 2-64 11,-6-2-16-11,-4-3 0 18,-1 3-592-17,-7 2-112 0,-3 4-16-1,-1-6-12672 4</inkml:trace>
    </iact:actionData>
  </iact:action>
  <iact:action type="add" startTime="58201">
    <iact:property name="dataType"/>
    <iact:actionData xml:id="d19">
      <inkml:trace xmlns:inkml="http://www.w3.org/2003/InkML" xml:id="stk19" contextRef="#ctx0" brushRef="#br2">27757 16753 28911 0,'0'0'1280'2,"0"0"256"-2,0 0-1216 0,0 0-320 0,20 5 0 0,-1-1 0 6,-1-2 192-6,3-2-32 11,5-2 0-11,-3 2 0 5,4 0 80-5,3 0 16 6,-1 2 0-6,0 2 0 7,4 0-64-7,2 0-16 7,3 0 0-7,-7 0 0 9,-2 0-176-9,0-2-272 10,-1-2 64-10,-5 2-13408 9</inkml:trace>
    </iact:actionData>
  </iact:action>
  <iact:action type="add" startTime="58620">
    <iact:property name="dataType"/>
    <iact:actionData xml:id="d20">
      <inkml:trace xmlns:inkml="http://www.w3.org/2003/InkML" xml:id="stk20" contextRef="#ctx0" brushRef="#br2">28167 17480 4607 0,'-10'-6'192'1,"10"6"64"-1,0 0-256 0,0 0 0 4,0 0 0-4,0 0 0 6,0 0 3424-6,0 0 640 10,-4-6 128-9,4 6 32 4,0-11-2272-5,2 1-448 10,2 0-96-9,-2-3 0 1,6 5-256-2,0-6-64 11,1 0 0-10,1-5 0 4,4-1-464-5,-4 1-112 9,1-1 0-9,3-1-16 4,-4-1-288-4,3 5-48 11,-1-5-16-10,6 7 0 3,-5 1-144-4,3 1 0 10,-8 1 0-10,-8 12 128 6,13-6-128-6,-13 6 0 10,0 0 0-10,0 0 0 3,0 0 0-3,16 6 0 10,-16-6 0-10,18 17 0 7,-11 3 0-7,3 3 0 9,-2-1 0-9,-4 7 128 5,0 6 32-5,0 0 0 10,-1-4 0-9,1 1 0 6,-4-1-32-7,4-4 0 8,-2 0 0-8,2-1 0 4,-2-7-128-4,4-3 192 11,-2 1-192-11,4-7 192 5,-8-10 32-5,0 0 16 10,0 0 0-10,15 6 0 5,3-6 288-4,-5-4 64 8,3-4 16-9,4-1 0 4,-7-5-112-4,5 0-32 14,-7-3 0-13,5-3 0 0,-6-3-192-1,3-1-32 10,-3 1-16-10,2-4 0 5,0-1-80-5,-6-3-16 10,1-4 0-9,3 0 0 4,-4 4-128-4,-2-4 0 8,2-4 0-8,0 2 128 3,1-6-128-3,-1 2 0 8,-4-2 0-8,4 2 0 2,0-8 0-3,2 4 0 10,-3 2 0-10,-1-5 0 5,2-3 0-4,2 2 0 5,-2 2 0-6,0-3 0 8,2 1 0-8,1 0 0 8,-1 6 0-8,-2-2 0 7,2 8 0-7,1-2 0 7,-5 4 0-7,0 2 0 7,2 4-128-6,-2-2 128 10,2 3-160-11,0 3 160 4,-2 0-176-4,0 1 176 12,-4 1-192-10,0 3 192-1,0 1 0-1,2 1 0 6,-2-1 0-5,1 3 0 7,1-1 0-7,-2 5-208 4,0 12 64-5,2-18 16 8,2 1 128-8,-4 17 0 10,0 0-144-10,4-14 144 6,0-1 0-6,-2 5 0 10,-2 10 0-9,0 0 0 2,0 0 0-3,10-8-144 11,0-6 144-11,-10 14-160 5,11-4 160-5,-11 4 0 11,20-5 0-11,-7 1 0 3,5 4 0-3,-2 0 0 11,1-2 0-11,5-2 0 4,-3 0-144-3,4 0 144 10,3 0-160-11,1 2 160 5,0-4 0-5,3-1 0 9,5-5 0-8,0 6 0 3,8 0 0-4,0-2-144 11,5 3 144-10,3 1 0 1,2-2 0-1,7 4 0 9,5 0 0-10,5-2-128 5,-2-2 128-5,2 2 0 11,-5 2 0-11,5 0 0 6,-8 0 0-6,3 0 0 10,1 0 0-10,-3 2 0 5,1 4 0-5,2 0-128 5,-3-2 128-4,-1 2 0 6,0 0 0-7,-3-2 0 10,-1 2 0-10,-5-4 0 5,-4 0 0-4,-6-4 0 9,2 2 0-10,-8 2 0 5,-4 0 0-5,4 0 0 7,-4-2 0-7,-2 2 0 7,-1 2 0-7,-1-2 0 8,-4 0 0-8,-1 2 0 8,-1 2 0-7,-5 0 0 7,-1 2 0-8,1-4 0 6,-18-2 0-6,11-2 0 9,-11 2 0-9,0 0 128 6,0 0-128-6,0 0 0 6,0 0 0-5,0 0 128 6,0 0-352-7,0 0-64 11,0 0-16-11,-19 2-15808 8</inkml:trace>
    </iact:actionData>
  </iact:action>
  <iact:action type="add" startTime="60018">
    <iact:property name="dataType"/>
    <iact:actionData xml:id="d21">
      <inkml:trace xmlns:inkml="http://www.w3.org/2003/InkML" xml:id="stk21" contextRef="#ctx0" brushRef="#br2">29105 16794 8287 0,'0'0'736'1,"0"-10"-592"-1,-2-4-144 0,2 14 0 6,0-8 1184-6,0-1 208 12,0-9 32-12,2 10 16 3,-2 8-288-2,0 0-64 10,8-15-16-11,-2 7 0 3,-6 8 32-2,8-14 16 9,-8 14 0-10,9-10 0 5,-9 10-128-5,0 0-32 6,0 0 0-5,0 0 0 7,0 0-272-8,0 0-64 7,0 0-16-7,0 0 0 7,16 22 96-7,-6-3 0 9,-2 5 16-9,-7-1 0 6,-1 3 64-6,-1 1 16 8,-7 2 0-8,2 10 0 9,0 4-32-3,-4 8 0-5,-5 3 0-1,5 3 0 9,-4-1-160-9,3 3-32 6,-5-1-16-6,4-1 0 6,-1-2-64-5,3-5-16 7,2-3 0-8,0-2 0 7,-1-8-144-7,3-4-16 13,-2-2-16-13,2-1 0 4,0-11-64-4,4 5-16 7,2 1 0-7,2-6 0 9,-2-19-224-9,2 16 176 7,-2-16-176-7,0 0 160 7,0 0-160-7,0 0 0 8,18 12 0-8,-18-12 0 23,17 0-352-22,3-10-96 1,3-2-32-1,-1-5 0 10,-3 1-2192-9,1-3-432 1,-3-5-96-3</inkml:trace>
    </iact:actionData>
  </iact:action>
  <iact:action type="add" startTime="60420">
    <iact:property name="dataType"/>
    <iact:actionData xml:id="d22">
      <inkml:trace xmlns:inkml="http://www.w3.org/2003/InkML" xml:id="stk22" contextRef="#ctx0" brushRef="#br2">29160 16757 17503 0,'-14'-12'768'3,"14"12"176"-3,-12-14-752 0,5-1-192 0,3 3 0 0,4 12 0 7,-4-16 832-7,2 5 128 7,2 11 16-7,0-18 16 8,0 6 96-8,6-3 32 12,0 1 0-12,5-2 0 6,-1 5-192-6,0-3-32 7,5 2-16-7,-1-3 0 6,4-1-160-6,3 1-16 5,-3 7-16-5,3-6 0 9,2 4-96-9,1-3-16 6,3 5 0-6,-1 4 0 9,-3 2-256-9,-4 2-64 7,-1 2-16-7,2 6 0 7,-7 7-240-7,5 1 176 8,-9 4-176-8,5 3 160 8,-8 0 160-8,0 3 48 12,-4 1 0-12,-2 2 0 11,-2 2-112-11,-2-3 0 1,0 1-16-1,-8 2 0 7,1-5 64-7,-1 3 16 7,-6 0 0-7,3-2 0 8,-3-5 256-8,-1 1 48 8,-1-1 16-8,3-7 0 7,-5 1-192-6,-1-8-16 8,3 0-16-9,5-1 0 6,-1-1-224-6,4-2-64 5,-1-4 0-5,13 0 0 8,-10-4-128-7,10 4 0 6,-16-6-192-7,9-5 192 22,3-1-1664-20,0-4-192-2,2 5-64 1,2-9-9152 7,2 6-1824-7</inkml:trace>
    </iact:actionData>
  </iact:action>
  <iact:action type="add" startTime="60917">
    <iact:property name="dataType"/>
    <iact:actionData xml:id="d23">
      <inkml:trace xmlns:inkml="http://www.w3.org/2003/InkML" xml:id="stk23" contextRef="#ctx0" brushRef="#br2">29694 16115 18431 0,'-25'0'1632'1,"25"0"-1312"7,-16 2-320-7,16-2 0-1,0 0 864 0,0 0 96 6,0 0 32-5,0 0 0 5,0 0-304-6,0 0-64 8,0 0-16-8,0 0 0 9,0 0 272-9,0 0 48 10,18-6 16-9,-5 0 0 3,5 2-144-4,2-4-32 10,-1-1 0-10,3 3 0 4,-1 2 0-4,2 0 0 7,-3 0 0-6,-3 0 0 6,1 2-368-7,-2 2-80 11,-16 0 0-11,17 8-16 5,-17-8-112-5,18 8-32 11,-18-8 0-11,9 14 0 4,-9-14-32-4,6 21-128 10,-8 6 192-10,-2-3-64 5,-1-5 48-4,-3-1 0 10,-4 1 0-11,2 5 0 9,-7-3 16-9,3-3 0 6,-3-1 0-6,1 1 0 3,2-5 176-2,7 1 32 11,-7-6 16-12,14-8 0 3,0 0-48-3,0 0-16 6,-8 8 0-6,8-8 0 8,0 0-192-8,0 0-32 7,0 0-128-7,0 0 192 9,12 6-192-8,3-3 176 8,1-3-176-8,2-3 160 3,1 1-160-3,2-2 0 5,1 0 0-6,1 0 0 7,1-2 0-6,-1 2 0 10,3-6-192-11,-3 3 192 18,-4 3-2064-16,3-2-304 2,-1-4-48-3</inkml:trace>
    </iact:actionData>
  </iact:action>
  <iact:action type="add" startTime="61653">
    <iact:property name="dataType"/>
    <iact:actionData xml:id="d24">
      <inkml:trace xmlns:inkml="http://www.w3.org/2003/InkML" xml:id="stk24" contextRef="#ctx0" brushRef="#br2">30041 16985 3679 0,'0'0'320'1,"0"0"-320"5,0 0 0-6,0 0 0 4,0 0 2928-4,0 0 512 10,0 0 96-10,0 0 32 5,0 0-2288-5,0 0-448 6,0 0-80-6,0 0-32 9,0 0 432-9,0 0 64 8,0 0 32-8,0 0 0 7,0 0-96-7,0 0 0 11,0 0-16-11,0 0 0 5,0 0-288-4,0 0-48 7,18 8-16-8,0-3 0 5,-18-5-16-4,17-4 0 5,1 1 0-6,5 1 0 8,0 0-128-8,-1-2-48 7,1 2 0-7,1-2 0 8,1-2-208-8,2 0-64 11,1 4 0-11,-1-2 0 6,-2-1-16-6,1 1-16 10,-1-2 0-10,-2-2 0 4,-3 2-96-4,-1 2-32 7,-1 2 0-6,-18 2 0 6,14-4-160-7,-14 4 160 11,0 0-160-11,0 0 160 4,0 0-160-4,0 0 192 12,0 0-192-12,0 0 192 4,-16 6 0-4,-3-4 16 10,-1-2 0-10,1 6 0 4,-7 6-208-3,-1-4 144 11,0-3-144-11,-1 3 128 1,1 0-128-2,2-2 0 13,1-2 144-11,-1 0-144-1,-2 0 128-1,5 1-128 11,3-5 128-11,3 2-128 2,-2-2 0-2,5 2 128 12,13-2-128-12,0 0 0 4,0 0 0-3,0 0 0 9,0 0 0-10,0 0 0 5,0 0 0-5,0 0 0 7,15-9 0-5,5 5 0-1,3-4 0-1,3 2 0 9,-3-4 0-9,-1 4 0 7,1 1 0-7,2 1 0 12,-1-2 0-12,-1-2 128 4,-1 0-128-4,-3 4 0 5,3-2 0-4,-3-1 0 6,1 3 0-7,-7 2 0 7,-13 2 0-7,20-2 0 7,-20 2 0-7,0 0 0 7,0 0 0-6,0 0 0 7,0 0 0-8,0 0 0 7,0 0 0-7,0 0 0 8,-16 6 0-8,2 3 0 8,-3 1 0-7,1 2 0 7,-1-2 0-8,-5-5 0 6,3 1 0-5,1 0-128 5,-3 2 128-5,3-4 0 6,3 0 0-7,-3-4 0 7,4 2 0-6,14-2 0 6,0 0 0-6,-15 4 0 5,15-4 0-6,0 0 0 8,0 0 0-8,0 0-128 7,0 0 128-7,0 0 0 7,0 0 0-7,0 0-128 7,0 0 128-7,0 0-128 8,0 0 128-8,21-2-128 8,-5 0 128-8,1 2 0 7,3-2 0-7,-4 2 0 7,-1 0 0-7,3 0 0 8,-18 0 0-8,15-2 0 8,-15 2 0-8,20-2 0 6,-7 2 0-6,-13 0 0 8,0 0 0-8,0 0 0 8,0 0 0-8,0 0 128 8,0 0-128-8,0 0 0 11,0 0 0-11,0 0 128 5,0 0-128-5,0 0-192 7,0 0 64-7,0 0-17536 11</inkml:trace>
    </iact:actionData>
  </iact:action>
  <iact:action type="add" startTime="66411">
    <iact:property name="dataType"/>
    <iact:actionData xml:id="d25">
      <inkml:trace xmlns:inkml="http://www.w3.org/2003/InkML" xml:id="stk25" contextRef="#ctx0" brushRef="#br3">21442 17566 4607 0,'0'0'192'2,"0"0"64"-2,-14-2-256 0,14 2 0 0,-10-2 0 0,10 2 0 7,0 0 2976-7,0 0 544 7,0 0 128-6,0 0 0 6,-6-6-2624-7,6 6-512 7,0 0-128-7,0 0 0 8,-11-4 528-7,11 4 112 6,0 0 32-7,0 0 0 7,0 0 32-7,0 0 16 6,0 0 0-5,0 0 0 7,0 0-192-8,0 0-32 7,0 0-16-7,0 0 0 8,0 0-96-8,0 0-32 6,0 0 0-6,19-2 0 10,1 0-224-10,-5-4-32 5,5 5-16-5,1-1 0 11,5-2-64-10,3 0-16 7,8 0 0-7,2 0 0 4,-2 0-16-5,6-2-16 5,-2 0 0-5,4 2 0 9,-4-1 16-9,3-1 0 7,-3-2 0-7,6 0 0 9,2 2-16-9,-4 0 0 6,6 1 0-6,-3 3 0 9,1 0-96-9,2 2 0 7,-6 0-16-7,3 2 0 7,3 2-48-6,2 1 0 5,-2-3 0-6,-5 2 0 8,1 0-64-8,-2-2 0 7,-6 4-128-7,4-4 192 7,-8-2-192-7,0 2 176 8,2 2-176-8,-4-2 160 7,-3 0-160-7,1 0 0 7,-2-2 144-7,0 4-144 9,3-3 128-9,-5 1-128 7,-2 0 160-7,1-2-160 8,-3 0 160-8,0 0-160 7,3 4 160-7,-3-4-160 8,-5-2 160-8,1 0-160 7,1 2 160-7,-5 0-160 7,1-2 176-7,-16 2-176 7,14-2 192-7,-14 2-192 9,13-1 128-9,-13 1-128 6,0 0 0-6,0 0 0 8,0 0 144-7,0 0-144 6,0 0 0-7,0 0 144 7,0 0-16-7,0 0-128 8,0 0 192-8,0 0-64 8,0 0-128-8,0 0 160 7,-13-10-160-7,-1 2 160 9,-6 4-160-9,5 2 0 5,-5 0 0-5,-1 0 128 8,1 0-128-8,1 2 0 8,-3 0 144-8,-3 0-144 8,-2-2 0-7,-1 2 0 4,-3 4 0-5,0-2 128 8,-8-4-128-8,0 2 0 8,-2 2 0-8,0 4 0 9,-4-2 0-9,-2 4 0 6,-7-2 0-6,-5-3 128 9,3 1-128-9,-3 0 0 6,-1 0 0-6,1 2 0 9,3-6 0-8,-1-2 0 3,1 4 0-4,-1 2 0 8,0 0 0-8,3-2 0 7,3-2 0-7,-2 4 0 10,1 0 0-10,-1-1 0 6,2 1 0-6,5 0 0 9,3-2 0-9,-4 2 0 7,6-2 0-7,0 0 0 7,6-4 0-7,2 2 0 6,3 0 0-6,3 0 0 8,2 0 0-8,3 0 0 7,1 0 0-6,7 0 0 6,-1 2 0-7,15-2 0 8,-10 0 0-8,10 0 0 8,-18-2 0-8,18 2 0 6,-13 0 0-6,13 0 0 9,-16 0 0-9,16 0 0 6,0 0 0-6,0 0 0 8,0 0 0-8,0 0 0 7,0 0 0-7,0 0-128 9,0 0 128-9,0 0 0 7,0 0 0-7,0 0-128 7,0 0 128-7,0 0 0 9,19 0 0-9,-1 0-128 8,5 0 128-8,9-2 0 6,5 0 0-5,2 0 0 5,8 0 0-5,3 0 0 5,7 0 0-6,1-3-128 8,9 3 128-8,1-2 0 8,-6 0 0-8,9 0 0 7,-1-2 0-7,4-2 0 8,2 4 0-8,0 2 0 8,2-2 0-8,2 4 0 6,-2-3 0-6,-2-1 0 8,-10-4 0-8,1 2 0 7,-7 0 0-7,-3 6 128 10,1 0-128-10,-3 0 128 6,-4 0-128-5,-3 4 128 7,-7 0-128-8,0 4 128 6,-6 0-128-6,-5-5 128 9,-3 1-128-9,-2 2 0 6,-3 2 0-6,-5-4 128 8,-17-4-128-8,16 4 0 7,-16-4 128-7,0 0-128 8,0 0 128-8,0 0-128 7,0 0 160-7,0 0-160 7,0 0 224-7,0 0-48 8,0 0-16-8,0 0 0 7,0 0-16-7,0 0 0 7,-20 0 0-7,5 0 0 8,-7-4-144-7,-1-2 128 5,2-2-128-5,-1 2 128 8,1 3-128-9,-5-3 0 6,-1-2 0-6,-2 2 0 9,-4 2 128-9,-3 2-128 6,-3-2 0-6,-4 2 128 10,4-2-128-10,-7-1 0 5,-1 8 0-5,-2-3 0 10,-9 0-128-10,-5-3 128 4,1 3 0-4,-7 0 0 10,3 0 0-10,2 0 0 5,-3 3 0-5,5 1 0 10,2 0 0-10,1 0 0 7,4 4 0-7,3 0 0 8,1-2 0-8,-2-1 0 6,3-1 0-5,1 0 0 6,4 0 0-7,-2 0 0 8,2-4 0-8,6 4 0 8,4 0 0-8,2-2 0 6,4-2 0-6,4 2 0 7,3-2 0-7,1 2 0 10,1 4-176-10,6-4 176 6,-1-1 0-6,15-1-160 6,0 0 160-6,0 0 0 8,-10-1-128-8,10 1 128 8,0 0 0-8,0 0 0 8,0 0-160-8,0 0 160 7,0 0-128-7,20-6 128 8,5 2 0-8,8 2-160 7,2-2 160-7,4 0 0 8,8-2-128-8,6 4 128 7,-3 0 0-7,7 0 0 8,0-2 0-8,3 2 0 7,0-3 0-7,9-1 0 8,-3 0 0-8,8 4 0 8,0-2 0-8,4 4 0 7,4 2 0-7,0 2 0 7,0-2 0-7,-4 2 0 9,-4-10 0-9,0 4 0 7,-7 2 0-7,1 0 0 7,-6-2 0-7,-5 2 0 7,-2 0 0-7,-1 0 0 8,-3 2 128-8,-6 0-128 7,-4-2 0-7,-8 0 0 9,-2 0 128-9,-4 8-128 6,-5-4 0-6,-3-4 0 8,-19 0 0-8,0 0 128 7,14 2-128-7,-14-2 0 8,0 0 0-8,0 0 144 7,0 0-144-7,0 0 128 9,-14 3 16-9,-5 1 0 6,-5 0 0-5,-5 0 0 6,-2 0-16-7,-4-2 0 8,-6 0 0-8,4-2 0 8,-8 0-128-7,2 0 0 5,-6 2 0-6,-1 0 0 8,-5-2 0-8,-2 2 0 6,-3 0 0-6,-8-2 0 8,-3 2 0-8,-7-2 0 7,-7-2 0-7,-1 0 0 8,-2 0-128-8,4 0 128 7,0 2 0-7,2 0 0 8,2-2 0-8,4 0 0 7,0 0 0-7,2-4 0 8,8 4 0-8,1-2 0 7,11 0 0-7,5 3 0 9,4-1 0-9,4 0 0 6,8 0 0-6,6 2 0 8,3 0 0-8,7 0 0 7,-3 0 0-7,20 0 0 9,-11 0-144-8,11 0 144 3,0 0 0-3,0 0 0 7,0 0-192-8,0 0 64 7,19 4 128-6,10-2-208 6,10-1 208-7,2 1-144 8,10-2 144-8,9 2-128 7,11 2 128-7,7-4 0 8,4-4 0-8,2 0-128 7,1-1 128-6,1 1 0 5,4 4 0-6,4 2 0 8,-3 0 0-8,5 2 0 8,-5-4 0-8,-7-2 0 8,-4 0 0-7,-6 0 0 4,-3 0 0-5,-1 0 0 8,-8-2 0-7,-1 2 0 6,-5 2 0-7,-1-2 128 9,-6-2-128-9,-4 2 0 5,-8 0 0-5,-4 2 0 9,-4-2 0-9,-6-4 0 7,-1 6 0-7,-22 0 0 7,0 0 0-7,0 0 128 8,0 0-128-8,0 0 0 7,0 0 0-7,0 0 0 7,-20 6 0-7,-3-2 128 9,-6 0-128-9,-8 2 0 8,-4 2 128-8,0-2-128 7,-10-5 0-7,0 5 0 8,-1 0 0-8,-3 4 128 7,-4-2-128-6,1 5 0 5,-1-3 0-6,-9-2 0 7,-2 0 0-7,-6 0 0 7,-2-3 0-6,0-3 0 8,2-2 0-8,0 2 0 4,-2 0 0-5,6 2 0 9,3 0 0-9,5 2 0 7,-4-4 0-7,7-4 0 8,5 2 0-8,3-2 0 9,2-2 0-9,12 2 0 7,2-2 0-7,10 2 0 5,3-2 0-4,9 2 0 6,1-2 0-7,14 4 0 7,0 0 0-7,0 0 0 8,0 0 0-8,0 0-160 6,22-5 160-6,7-3-160 9,10 4 160-9,6 0-192 7,7 0 192-7,9 0-192 7,7 0 192-7,2-2 0 8,10 3-144-8,4-1 144 8,4 0 0-8,2 2 0 8,-1 4 0-8,7 0 0 7,-6-4 0-7,-6 2-144 6,-4 0 144-6,-6 0 0 9,-6 0 0-8,-2 2 0 5,-1 2 0-6,-9 0 0 9,-1 1 0-9,-4-1 0 6,-7 0 0-6,-1-2 0 8,-6-2 0-7,-5 2 0 6,-9 0 0-6,-5 0 0 5,-18-2 0-5,0 0 0 5,0 0 0-6,0 0 0 8,0 0 0-8,0 0 0 7,0 0 144-7,-26 0-144 8,-5 4 128-8,-8 0-128 7,-6 2 128-7,-6-4-128 9,-5 0 0-9,-7 1 0 6,-3-1 0-6,2 2 0 8,-5-4 0-8,-1 2 128 8,-8 0-128-8,-2-2 0 8,0-4 0-8,4 2 0 7,4 0 128-7,4-2-128 7,7-1 0-7,7-3 0 7,5 2 0-7,12 2 0 8,4-4 0-8,7 0 0 6,5 5 0-6,9-1 0 9,12 4 0-9,0 0 0 7,0 0 0-7,0 0 0 8,0 0 0-8,0 0-192 7,16-2 64-7,7 2 128 24,6 2-1280-24,5 2-128 2,5 3-16 1</inkml:trace>
    </iact:actionData>
  </iact:action>
  <iact:action type="add" startTime="69997">
    <iact:property name="dataType"/>
    <iact:actionData xml:id="d26">
      <inkml:trace xmlns:inkml="http://www.w3.org/2003/InkML" xml:id="stk26" contextRef="#ctx0" brushRef="#br3">15582 8685 10703 0,'0'0'464'3,"0"0"112"-1,0 0-448-2,0 0-128 0,2-14 0 0,-2 14 0 6,0 0 480-6,4-14 80 7,-4 1 16-7,0 13 0 9,0 0-144-9,0 0-32 6,2-12 0-6,-2 12 0 9,0 0-16-9,0 0 0 6,0 0 0-6,0 0 0 10,-8-12 160-10,8 12 32 6,0 0 0-6,0 0 0 8,-8-4 0-8,8 4 16 5,0 0 0-4,0 0 0 8,-9 0-176-9,9 0-32 7,-14 2-16-7,14-2 0 7,0 0 16-6,0 0 0 5,-12 4 0-6,12-4 0 8,0 0 64-8,-13 0 32 8,13 0 0-8,0 0 0 7,-10-2 96-6,10 2 0 6,0 0 16-7,0 0 0 7,0 0-48-7,0 0-16 6,0 0 0-5,0 0 0 7,0 0-64-8,0 0-16 7,0 0 0-7,0 0 0 8,0 0-192-8,0 0-64 7,0 0 0-7,0 0 0 8,0 0 32-7,0 0 0 6,17 2 0-7,-1 2 0 8,5 6-32-8,-1-2-16 5,-4-2 0-4,3 5 0 7,-5-1-16-8,3 0 0 7,5 7 0-7,-1-3 0 10,-1 0-16-10,1 3 0 5,3 1 0 0,1 1 0 0,-2 3 48-4,3-3 16 5,-1 3 0-6,-2 1 0 7,1 2 48-7,1-1 16 6,-1-1 0-6,-1 2 0 10,0 1-16-9,-1 1-16 4,-5-3 0-5,3 1 0 8,1-2-48-8,-3 1 0 7,-1 1 0-7,3-3 0 9,-4-5 0-8,1 5-16 4,3-3 0-4,-5-5 0 6,1 1-16-7,-6-5 0 7,-10-10 0-7,15 18 0 10,-3-5-32-10,-2 1-128 4,-10-14 192-4,9 10-64 9,-9-10 32-9,0 0 0 6,0 0 0-6,0 0 0 9,0 0-160-9,0 0 0 6,0 0 0-6,0 0 128 9,0 0-128-9,0 0 192 6,0 0-192-5,0 0 192 23,0 0-592-23,0 0-112-1,4-14-32 0,-4 14-10704 7,-2-18-2128-4</inkml:trace>
    </iact:actionData>
  </iact:action>
  <iact:action type="add" startTime="70781">
    <iact:property name="dataType"/>
    <iact:actionData xml:id="d27">
      <inkml:trace xmlns:inkml="http://www.w3.org/2003/InkML" xml:id="stk27" contextRef="#ctx0" brushRef="#br3">15299 9554 6447 0,'-4'-11'272'2,"4"3"80"-2,0 8-352 0,0 0 0 0,0 0 0 0,10-8 0 7,0 2 2112-7,-10 6 336 7,8-8 80-7,-8 8 16 8,11-9-1136-8,1-1-208 6,-8 4-48-5,6 0-16 6,-10 6-112-6,15-11-32 7,-5 3 0-7,4-8 0 4,-4 1-208-4,1-1-32 6,3 4-16-7,-2-5 0 7,3-5-176-7,3 5-48 7,-3-5 0-6,5 1 0 6,-1-3-64-6,3 1 0 5,5-2-16-5,0-3 0 5,1 5-80-6,-1-4-16 11,4-5 0-3,6 1 0-8,-4-2-80 0,5 2-32 6,1 2 0-6,-2-1 0 8,4 3 64-8,-6-2 16 7,0 1 0-7,2 3 0 7,-4 0-112-7,0-1 0 7,2 1-16-7,-2 2 0 9,-1 1-176-9,-9 5 160 8,0-3-160-8,-1 7 160 6,-1-5-160-6,-1 0 0 7,-3 5 0-7,1-3 128 10,-6 4-128-10,3-3 0 6,-3 3 144-6,2-1-144 8,-7 3 0-8,-7 10 144 6,10-16-144-6,-10 16 0 9,0 0 128-9,0 0-128 6,8-12 0-6,-8 12 0 8,0 0 160-8,0 0-160 7,0 0 128-7,0 0-128 9,0 0 160-9,0 0-160 6,0 0 192-5,0 0-192 6,-14-2 0-7,14 2 0 7,-13 2 0-7,-3 2 0 8,4 4 0-8,-3 2 0 8,3-4 0-8,-4 4 0 7,5 3 0-7,-7 1 0 7,1 3 0-7,1 3 0 9,-7-5 128-9,-1 5-128 7,-3 1 144-7,-2-1-144 8,-3 5 256-8,1 1-64 5,-8-1 0-4,2 0 0 7,0 5 16-7,-8 1 0 5,4 2 0-6,-4 2 0 10,1 0 16-10,3 0 0 5,2 4 0-5,0-6 0 8,2-1 16-8,-2-3 0 6,7-2 0-6,5 0 0 9,2-3-48-9,3-1-16 7,5-3 0-7,-3-3 0 7,5 3-176-7,1-1 0 8,4-7 144-8,-2 2-144 7,12-14 0-7,-7 9 128 8,7-9-128-8,0 0 0 7,0 0 128-7,0 0-128 7,0 0 128-7,0 0-128 9,0 0 160-9,0 0-32 6,0 0-128-6,15-15 192 8,5-1-64-8,5-5-128 8,2-1 176-8,7-3-176 7,7-2 144-7,-4-5-144 8,4 1 0-8,-2 0 144 8,7-4-144-8,-1-4 0 7,2 4 0-6,4-2 0 6,-1-2 0-7,-1 6 0 7,-6-1 0-7,2 7 0 7,-6 2 0-7,0 1 0 9,-6 3 0-9,-4 3 0 8,1 1 0-8,-5 1 0 5,0 7 0-5,-1 5 0 27,-9 2-1728-26,3 6-368 1</inkml:trace>
    </iact:actionData>
  </iact:action>
  <iact:action type="add" startTime="72252">
    <iact:property name="dataType"/>
    <iact:actionData xml:id="d28">
      <inkml:trace xmlns:inkml="http://www.w3.org/2003/InkML" xml:id="stk28" contextRef="#ctx0" brushRef="#br3">15654 19003 9215 0,'0'0'816'1,"0"0"-656"-1,0 0-160 0,-2-13 0 7,-2-1 912-7,3 0 160 7,-1 4 16-6,2 10 16 6,-6-15-128-7,4 3-16 8,0-3-16-8,2 15 0 7,-2-12-112-7,2-2 0 7,0 14-16-7,0 0 0 8,0 0-112-8,0-10-32 8,0 10 0-8,0 0 0 6,0 0-128-6,0 0-32 7,0 0 0-7,0 0 0 9,0 0-64-9,0 0-32 6,0 0 0-5,0 0 0 7,0 0 240-8,10 12 48 6,-5 4 16-6,-1-5 0 9,-4-11-16-9,2 16 0 7,-2-16 0-7,-2 23 0 7,2-1-96-6,-2-1-32 6,0 3 0-7,1 3 0 9,-3 2-160-6,0 6-32 2,4 1-16-5,-2 1 0 6,-2 7-176-6,-2-3-16 9,0 4-16-9,-4 4 0 6,1 2-32-6,1-3 0 8,-4 1 0-8,4 2 0 9,4-2 0-9,-3-4-128 6,-3-3 192-6,4 3-64 7,2-4 80-7,0 4 16 9,0-4 0-9,-2 6 0 7,3-6 16-7,1 4 0 6,0 3 0-5,0-5 0 6,2 0-64-7,4-4-16 8,-2 4 0-8,1-4 0 8,1 2-32-8,0-6-128 6,-2 4 192-6,2-2-64 8,-2-2-128-8,2 2 0 8,0-5 144-8,0-1-144 9,2 0 0-9,-2-4 0 5,-1 1 0-5,3-5 128 9,-2 0-128-9,0-3 0 7,6-1 128-7,-6 1-128 8,0-4 160-8,-2-1-32 7,-2-15-128-7,4 20 192 8,3-7 0-8,-7-13-16 8,0 0 0-8,0 0 0 7,8 18-48-7,-8-18 0 6,0 0 0-6,6 10 0 10,-6-10 32-10,0 0 0 6,0 0 0-6,0 0 0 8,21 4-16-8,-7-4 0 6,-14 0 0-6,18-6 0 8,1 2-144-8,-3 0 128 8,1 0-128-8,5-2 128 8,-5 2-128-8,3 0 0 7,3 0 0-7,1 2 128 8,-1-1-128-8,4-1 0 7,3-2 0-7,1 2 0 8,0 0 0-7,0 0 0 5,2 2 0-6,6 0 0 8,-2 0 0-8,6 2 0 7,-6-4 0-7,2-1 0 8,0 1 0-8,0 2 0 6,8 2 128-6,-2-2-128 10,-4 0 0-10,8 2 0 6,-6 0 0-6,6 4 0 8,-3 0 0-8,5 1 0 7,0-3 0-7,-1 2 0 7,3 0 0-7,2-4 0 8,-1 2 0-7,-1-2 0 5,0 0 0-6,-1 0 0 8,5 2 0-8,1 0 0 8,1-6 0-8,3 4 0 7,-1 0 0-7,1 2 0 9,5-4 0-9,-1 2 128 7,0 0-128-7,2 0 0 7,-5 0 0-7,5 0 0 7,-3 0 128-7,1 2-128 9,-2-2 0-9,-3 2 0 6,1 6 0-6,4 0 0 9,1-3 0-9,3-1 0 6,-6 2 0-6,3 2 0 8,-1-4 0-7,-4 2 0 4,3-4 0-4,-1 4 0 6,-5-3 0-7,3 3 0 7,4-2 0-7,-3 0 0 9,-1-2 0-9,6 0 0 7,1 0 0-7,3 2 0 8,-4-2 0-8,2 0 0 8,-5 0 0-8,3-2 0 7,-4 0 0-7,7 0 0 7,-3-4 0-7,6 4 0 8,-4-2 0-8,2 2 0 7,3-2 0-7,-7 0 0 8,4 0 0-8,-4 2 0 7,4-4 128-7,-5 0-128 9,-1-4 0-9,-2 3 0 6,7 1 0-6,-5 0 0 8,6 0 0-8,-2 0 0 7,2-2 128-7,-3 2-128 8,-1-2 0-8,-4 2 0 7,7-1 0-7,-5 1 0 9,0-4 0-9,-3 4 0 6,3 0 0-6,2 2 0 8,-3 2 0-8,5-4 0 7,-6 0 0-7,3 2 0 9,1-5 0-9,-6 1 128 6,6 0-128-6,-5 0 0 8,1 0 0-7,3 2 0 6,-3 0 0-7,6 1 0 7,-4-1 0-7,5 0 0 7,-3 2 0-7,0-4 0 8,-5-2 0-8,-1 2 0 7,0 4 0-7,5-4 0 8,-9-3 0-8,5 3 0 7,-3 2 128-7,5 4-128 8,-5-2 0-8,2 2 0 7,1 0 0-7,-1-2 0 9,1 0 0-9,-5 2 0 6,-5-4 0-6,3 0 0 8,-1 0 0-8,0 0 0 8,-3 3 0-8,1 1 0 8,-2-2 0-8,1 2 0 6,1 0 0-6,0 2 0 8,-1-1 0-7,-1 1 0 6,2-2 0-7,-3-2 0 7,1-1 0-7,0 1 0 8,-4 2 0-8,0-2 0 7,-3-2 0-7,3 2 0 9,-4 0 0-9,4 4 0 6,-2-4 0-6,-4 2 0 7,4 2 128-7,-6 2-128 8,2-2 0-8,-4 0 0 7,0 0 0-7,2 0 0 8,-6-2 0-8,0 3 0 7,-4 3 0-7,-1 0 0 8,-3-2 0-8,-4 0 0 8,1-2 0-8,-5 2 0 7,1-2 0-7,0 2 0 8,-18-4 0-8,13 6 0 8,3-1 0-8,-16-5 0 6,13 4 128-6,-13-4-128 8,18 2 0-8,-18-2 0 7,14 6 0-7,1-2 0 8,-15-4 0-7,0 0 0 5,0 0 0-6,0 0 0 8,0 0 144-8,10-10-144 8,0 0 160-8,-6-5-160 7,-2 1 176-7,0-3-176 8,0-5 192-8,-2 3-192 8,-2-1 176-8,4-5-176 6,-4-4 160-6,2-8-160 10,0-2 128-10,0 1-128 6,-2-4 0-6,2-3 144 8,0-4-144-8,0-6 0 6,0-9 144-6,0 0-144 9,0 1 0-9,0-1 0 6,-2 0 0-6,2 3 128 9,2 3-128-9,-2 1 0 7,0 4 0-7,0 5 0 9,-2-3 0-9,2 4 0 7,2 2 0-7,-2-2 0 7,0 5 0-7,2 1 0 7,0 5 0-7,1-1 0 7,1 2 0-7,0 6 0 8,-2-2 0-7,4 2 0 6,-2-5 0-7,0 7 0 7,-2 4 0-6,2-3 0 6,-2 3 0-7,0 0 0 8,0 3 0-8,3 3 0 7,-5-3 0-7,0 4 0 6,0 3 0-6,0-5-128 8,-4 7 128-8,4 11 0 7,-3-14 0-7,3 14 0 9,-8-10 0-9,8 10 0 6,0 0 0-6,-10-8 0 8,-6-1 0-8,5 3 0 9,11 6 0-9,-20-2 0 7,3 2 0-7,3 0 0 7,-5-2 0-7,1 2 0 7,2 0 0-7,-3 0 0 7,-7 0 0-7,-1 0 0 9,-2 0 0-9,-2 0 0 6,-2 0 0-5,-6 0 0 6,-2 0 0-7,-2 0 0 7,-2-2 0-7,-4 2 0 9,0 4 0-9,-1-2 0 6,-5-2 0-6,0 2 0 8,1 0 0-8,-1 3 0 8,0-3 0-8,-5-2 0 8,-2 0 0-8,-7 0 0 7,1 0 0-7,0-2 128 8,0-3-128-8,-1 3 0 7,-1 0 0-7,-2 4 0 8,0-2 0-8,-2 0 0 6,-6-2 0-6,0 4 0 9,-4 0 0-9,0 0 0 7,0-2 0-7,-2-2 0 9,-2 0 0-9,1 2 0 5,3 2 0-5,0-2 0 9,-6 0 0-9,0-2 0 7,-7 0 0-7,1 2 0 9,1 2 0-9,3 0 0 6,4-4 0-6,-3 6 0 8,-1 3 0-8,0-3 0 6,-5-2 0-5,5 0 0 7,0-4 0-8,3 4 0 7,1 4 0-7,2-4 0 8,0-2 0-8,-3 2 0 7,-1-2 0-7,0 0 0 8,2-2 0-8,-1 2 0 6,1-4 0-6,4 4 0 8,0 0 0-8,4 0 0 8,2 0 0-8,-2 0 128 8,-2 0-128-8,-2 0 0 7,2 0 0-7,2 0 0 7,2 0 0-7,4 0 0 8,0 0 0-8,4 0 0 8,-4 0 0-8,4 0 0 7,-3 0 0-7,-1 0 0 8,0 2 0-8,6-2 0 7,-2 0 0-7,3 0 0 8,3 0 0-8,-4 0 0 7,3 2 0-7,-1 2 0 8,6-2 0-8,-3 4 0 8,-7-2 0-8,6-1 0 7,-5-1 0-7,7 2 0 8,0-4 0-8,5 6 0 6,-2 2 0-6,3-2 0 10,1-4 0-10,1 2 0 6,-1 2 0-6,6 3 0 7,0-5 0-7,1 0 0 7,-3-4 0-7,4 2 0 9,-4 0 0-9,3 0 0 7,-1-2 0-7,4-2 0 7,-4 0 0-7,4 2 0 8,5 2 0-8,-7-2 0 7,6 0 0-6,-2 2 0 6,6-2 0-7,-2 2 0 9,2-2 0-8,4 0 0 4,-5 0 0-5,5 2 0 7,0 0 0-7,2-2 0 8,-6 0 0-8,4 0 0 7,0 0 0-7,1 0 0 8,1 2 0-8,-2-2 0 7,-4 0 0-7,4 0 0 8,0 0 0-8,-1 0 0 7,-1 0 0-7,4 4 0 7,0-2 0-7,0 0 0 8,0-1 0-8,3-1 0 8,1 0 0-8,-2 2 0 7,-3 0 0-7,1 0 0 8,4 4 0-8,4-2 0 7,-3-2 0-7,1 4 0 9,1 0 0-8,-3-4 0 5,2 0 0-6,-1 3 0 8,1-3 0-8,2 2 0 7,-3 0 0-7,7-4 0 8,-3 0 0-8,-1 0 0 7,1 0 0-7,1 2 0 9,3 0 0-9,-5 0 0 6,2-6 0-6,-1 4 0 10,5 2 0-9,-5-2 0 2,1 0 0-3,5 0 0 8,-3 0 0-8,1 0 0 8,0 0 0-8,-1 0 128 7,-1 2-128-7,5 0 0 8,-5-2 128-8,1 2-128 7,3 0 160-7,-1 2-32 8,3-2-128-7,-2 2 192 5,-1 2-192-6,1-1 128 7,-3-1-128-6,3 0 0 6,0 0 0-7,-1 0 0 7,3 4 0-7,-3-2 0 9,3-4 0-9,-2 3 0 6,5 1 128-6,-5 0-128 9,4 0 0-9,-3-2 0 6,-1-2 0-6,3 2 0 9,-3 0 128-9,2 3-128 8,-1-3 0-8,3 0 0 7,12-4 0-7,-18 4 128 7,7-2-128-7,11-2 0 7,-16 6 0-7,16-6 0 8,-12 8 0-8,12-8 0 7,-11 8 0-7,11-8 0 8,0 0-144-8,-8 11 144 22,2 3-2224-20,0-4-336-1</inkml:trace>
    </iact:actionData>
  </iact:action>
  <iact:action type="add" startTime="77955">
    <iact:property name="dataType"/>
    <iact:actionData xml:id="d29">
      <inkml:trace xmlns:inkml="http://www.w3.org/2003/InkML" xml:id="stk29" contextRef="#ctx0" brushRef="#br2">30919 16242 13823 0,'0'0'1216'3,"0"0"-960"-3,0 0-256 0,0 0 0 8,4-12 1024-8,-4 12 144 8,4-14 48-8,-4 14 0 7,0 0 96-7,0 0 32 7,0 0 0-7,0 0 0 8,0 0-128-8,0 0 0 6,0 0-16-6,0 0 0 8,0 0-256-8,0 0-48 7,0 0-16-7,0 0 0 9,0 0-240-9,0 0-32 7,0 0-16-7,0 0 0 8,0 0 0-8,0 0 0 7,2 22 0-7,-2-3 0 7,0 1-144-6,0 3-16 5,0 1-16-6,-2 3 0 9,-2 0-32-8,0 2-16 10,4 5 0-11,-2 3 0 4,-2-4-176-3,2 0-48 5,0 0 0-6,-1-4 0 8,-1-1 80-8,0-3 16 6,2-2 0-6,-2 3 0 7,4-5 96-7,0-5 32 8,0 1 0-7,0-17 0 6,0 0-64-7,0 0-16 8,8 18 0-8,-2-8 0 7,-6-10-48-6,0 0-16 5,0 0 0-5,11 4 0 7,5 1-32-8,3-3 0 7,-5-2 0-7,4-2 0 7,-18 2-192-7,15-3 144 7,1-1-144-7,-3 2 128 9,-13 2-128-9,20-4 0 6,-3 2 0-6,-3 0 128 10,-14 2-128-10,20-2 0 7,-1 2 0-7,-19 0 0 6,16-4-224-6,1 2 32 6,-17 2 0-6,14-2 0 25,-14 2-1216-25,17-4-256 0,-1-2-32 1,-16 6-16 13,0 0-1264-12,0 0-256-2,14-15-48 1,-14 15-16-1</inkml:trace>
    </iact:actionData>
  </iact:action>
  <iact:action type="add" startTime="78405">
    <iact:property name="dataType"/>
    <iact:actionData xml:id="d30">
      <inkml:trace xmlns:inkml="http://www.w3.org/2003/InkML" xml:id="stk30" contextRef="#ctx0" brushRef="#br2">31350 16226 17503 0,'0'0'1552'3,"0"0"-1232"-3,0 0-320 0,0 0 0 7,0 0 1104-7,0 0 176 8,0 0 16-8,0 0 16 9,0 0-496-9,0 0-112 7,0 0 0-7,2 22-16 6,-6 1 464-5,0 4 80 5,-5 2 32-6,-5 3 0 8,2 1-32-8,-3 8 0 7,1 4 0-7,-2 0 0 9,5 3-224-9,-5 7-48 6,6 1-16-6,-7 3 0 8,1-4-192-7,3 3-48 5,-5 4 0-6,4-3 0 8,-3-4-320-8,5-9-64 12,-4-3 0-12,9-2-16 6,-5 0-160-6,6-8-16 6,2-3-128-6,0-1 192 7,2-6-192-7,2-1 128 7,0-1-128-7,4-11 0 8,-4-10 0-8,0 0-160 7,0 0 0-7,24 0 0 23,-3-2-2272-22,-1-4-448 0,3-17-80 1</inkml:trace>
    </iact:actionData>
  </iact:action>
  <iact:action type="add" startTime="78737">
    <iact:property name="dataType"/>
    <iact:actionData xml:id="d31">
      <inkml:trace xmlns:inkml="http://www.w3.org/2003/InkML" xml:id="stk31" contextRef="#ctx0" brushRef="#br2">31859 16957 17503 0,'0'0'768'1,"0"0"176"-1,0 0-752 0,0 0-192 1,12-11 0-1,-2-1 0 7,-10 12 1296-7,0 0 240 8,10-8 32-8,-10 8 16 7,0 0-368-7,1-19-64 8,-2 7 0-8,1 12-16 7,0 0 16-7,-12-16 0 7,12 16 0-7,-14-7 0 8,-3 1-304-8,5 2-48 6,-6-2-16-6,5 6 0 9,-7 0-272-8,5 8-64 4,1-4-16-5,-6 2 0 9,3 3-112-8,-3 3 0 6,-1-2-16-7,1 5 0 8,3-1 16-8,-5 6 0 6,3-1 0-6,1 1 0 9,-1 1-128-9,-3 2-32 9,5-1 0-6,1-1 0 2,3-5-160-5,1 3 0 5,6-7 0-5,-2 4 0 7,8-16 128-6,-4 13-128 6,4-13 128-7,2 16-128 8,-2-16 144-8,10 10-144 7,-10-10 160-6,14 11-160 6,3-7 256-7,-1-2-32 6,3-2-16-6,1 0 0 8,1-2-16-8,-1 0 0 8,1-5 0-7,1 5 0 5,-1 0-192-6,-3 2 128 9,1-6-128-9,3 4 0 7,-7 0 0-7,3 4 128 7,-1-2-128-6,-3 0 0 7,-14 0 0-8,20 2 128 5,-7 2-128-5,-13-4 0 8,16 9 0-8,-16-9 0 8,12 14 0-8,-3 6 0 8,-5-3 128-8,0 7-128 7,-4-1 0-7,-2 2 0 8,-2 3 128-8,-2 1-128 6,-3 4 0-6,-1 0 0 11,-8 0 0-11,3 0 128 5,-5 3-128-5,3 1 0 9,1-2 0-9,-2-4 128 5,7 2-128-5,-3-2 0 10,2-3 128-10,-1-5-128 7,3-2 0-7,2 1 0 7,-2-7 192-6,5 3-48 5,1-6-16-6,0 1 0 9,4-13-128-9,0 0 0 6,0 0 144-6,0 0-144 8,0 0 176-8,0 0-48 6,15 0 0-6,5-2 0 9,3-3 32-9,1-5 0 6,3 2 0-6,2-4 0 8,1-1-160-8,-3 3 0 8,2-4 0-8,2 3 0 9,3-7 0-9,1 6 0 6,-2-3 0-6,-2 5 0 7,2-6 0-7,6 7 0 8,-2-5 0-8,-4 6 0 23,1 2-432-22,-5 0-64 0,-6-1-16-1,-1 1 0 13,-3 2-2880-11,-19 4-592-1</inkml:trace>
    </iact:actionData>
  </iact:action>
  <iact:action type="add" startTime="80881">
    <iact:property name="dataType"/>
    <iact:actionData xml:id="d32">
      <inkml:trace xmlns:inkml="http://www.w3.org/2003/InkML" xml:id="stk32" contextRef="#ctx0" brushRef="#br2">26622 18326 9215 0,'0'0'400'1,"0"0"96"-1,-15 0-496 0,15 0 0 5,-12 0 0-5,12 0 0 6,0 0 2272-6,0 0 352 6,0 0 80-6,0 0 16 9,0 0-1456-9,0 0-304 7,0 0-48-7,0 0-16 10,0 0-192-10,13-7-64 6,3-7 0-6,-2 8 0 6,3 4 64-6,3 0 0 9,-3-4 0-9,3-1 0 7,1 1-32-7,3 2 0 7,-3 4 0-7,7-2 0 7,3-2-96-7,4 0-32 7,6 2 0-6,8-2 0 7,5 2 32-3,9 2 16-1,5 0 0-4,10 2 0 7,4-2-144-6,4 0-48 5,-3 4 0-6,1-4 0 9,2-4-160-9,4 10-48 6,4 0 0-5,5 0 0 6,8 2-192-7,-3 3 0 7,-7-5 128-7,-3 0-128 8,1 4 0-8,-1-2 0 7,7-3 128-7,7 5-128 8,9 4 0-8,-6-6 0 6,-4-4 0-6,0 1 0 10,1-5 272-10,3 2-32 6,6 4-16-6,2-2 0 9,4-4 128-9,-10-2 32 5,-6-4 0-5,-1-2 0 9,-3 7-32-9,8-1 0 7,6 2 0-7,-6 0 0 7,-5-2-80-7,-9 0-16 8,-1 0 0-8,-3 0 0 7,1-2-32-7,2 2-16 7,3 4 0-7,-5-2 0 9,3-2-80-9,-7 0 0 7,-8 0-128-7,-2 2 192 7,-6 4-192-7,0-2 0 8,0 0 0-8,-5 0 0 9,-3 6 0-9,-4 1 128 5,-1-1-128-5,-9-4 0 8,-5 0 0-8,-6 6 0 9,-2-4 0-9,-10-3 0 8,-11-1 0-7,-2 0 128 4,-5 2-128-5,-11-4 0 7,0 0 0-7,0 0 0 8,0 0 0-8,0 0 0 23,-15 12-1056-22,-7-6-208 0,-5-2-32-1,-6-4-16 11,-12 0-1360-10,2 0-272 1,-10 0-48-2,-3 0-16 0</inkml:trace>
    </iact:actionData>
  </iact:action>
  <iact:action type="add" startTime="81741">
    <iact:property name="dataType"/>
    <iact:actionData xml:id="d33">
      <inkml:trace xmlns:inkml="http://www.w3.org/2003/InkML" xml:id="stk33" contextRef="#ctx0" brushRef="#br2">28614 19233 20207 0,'0'0'896'1,"0"0"192"-1,0 0-880 0,0 0-208 0,0 0 0 0,0 0 0 6,0 0 592-6,0 0 80 7,0 0 16-6,0 0 0 6,0 0 400-6,0 0 96 6,-6-6 16-7,6 6 0 9,0 0 784-9,17-17 144 5,1 1 48-5,5-1 0 8,7-7-2032-8,7 5-400 7,-2 1-64-6,10-3-32 8,1 3 544-9,7 3 96 6,2-7 32-6,-1 5 0 9,-3-1 64-9,0-1 0 6,-4 3 16-6,-6 2 0 13,1 7 0-13,-3-3 0 3,4 2 0-3,-6 6 0 7,-1 4-224-7,-5 2-48 7,0 4-128-7,-10 3 192 9,-1 1-192-9,-3 6 0 7,-9-5 0-7,-2 7 0 7,-6 3 0-7,-4 6 128 8,-2-3-128-8,-7 5 0 7,-1 2 0-7,-7 4 0 7,-3-2 0-7,-3 4 0 8,-4 2 128-8,-1-4-128 8,1 2 0-8,-2-2 144 8,-2 2-144-8,4-2 0 5,-2-3 144-4,-1 1-144 8,-7 2 192-9,4-2-48 7,-4-4 0-7,1 2 0 8,-3 0 0-8,2-1 0 6,-2-9 0-6,6 2 0 9,7-1 16-9,5-3 0 7,6 1 0-7,3-9 0 7,0 3-160-7,9-6 160 8,7-10-160-8,0 0 160 7,0 0-160-7,0 0 0 7,0 0 0-7,0 0 0 8,13 4 0-8,5-4 0 8,5-4 0-7,4 0 0 6,5-4 0-6,5-6-176 6,4 3 176-7,-2-7-192 7,4 4 192-7,-2-1 0 6,3 1 0-6,1-1 0 8,-4 1 0-8,8-4 0 8,2 3 0-8,5 1-128 7,3-1 128-7,3 5 0 7,8 4 0-7,5-6-128 8,6 2 128-8,-1 1 0 8,-3-1 128-8,-3 2-128 7,-10 2 160-6,2-3-32 5,-5 3-128-6,-3 2 192 9,3 2 0-9,-3 2-16 7,-1 0 0-7,-4 0 0 8,-3 2 0-7,-1 2 0 4,-8 2 0-5,-2 1 0 10,-8-3-176-10,-4 0 192 5,-3 2-192-5,-8-2 192 8,-16-4-192-8,17 6 0 7,1 0 0-7,-18-6 128 8,0 0-400-8,0 0-96 8,0 0-16-8,-12 13-11872 16,-8 7-2384-15</inkml:trace>
    </iact:actionData>
  </iact:action>
  <iact:action type="add" startTime="86843">
    <iact:property name="dataType"/>
    <iact:actionData xml:id="d34">
      <inkml:trace xmlns:inkml="http://www.w3.org/2003/InkML" xml:id="stk34" contextRef="#ctx0" brushRef="#br0">3327 17697 11055 0,'0'0'480'3,"0"0"112"-3,-14-8-464 1,14 8-128-1,-6-10 0 0,6 10 0 7,-9-8 1696-7,9 8 320 6,0 0 64-6,-14-6 16 9,6 0-1408-9,8 6-288 7,0 0-48-7,-17-1-16 7,3 1 80-7,-2 1 16 8,5 1 0-8,-5 2 0 8,2 0-176-8,-3 4-48 6,-1 4 0-6,5-1 0 8,-5 7-32-7,-1-2-16 6,-1 5 0-7,-3 6 0 8,-5 5 32-8,1 3 16 7,2 4 0-7,-1 7 0 8,-1 5 144-5,-4 6 32 2,4 3 0-4,-5 5 0 5,1 9 0-6,-4 0 16 9,2 2 0-9,0 14 0 8,-8 1 48-8,2 5 0 7,4 5 0-6,-6 4 0 4,-2 5-80-5,-6-1-16 8,-2-4 0-8,1 1 0 7,5-3-96-7,-4 2 0 8,-2-1-16-8,6-11 0 7,6-5 0-7,-4-6 0 6,4-6 0-6,2-4 0 9,2-2 80-9,0-5 0 8,0-5 16-8,0-1 0 7,6-5-128-7,1-3-16 8,3 2-16-8,6-11 0 7,-3-5-48-7,6-7-128 7,3-3 192-7,7-4-64 8,-2-9-128-8,4 0 0 6,4-14 0-6,0 0 128 8,0 0-128-8,0 0 0 8,0 0 0-8,10 9 0 9,-10-9 0-9,0 0 0 6,16 4 0-6,3-2 0 8,1 0 0-8,-1-2 0 9,3-4 0-9,3 2 0 5,6 0 0-5,4-1 0 8,6-1 0-8,0-4 0 8,8 2 0-8,8 6 0 6,7 2 0-6,4-2 0 9,8 0 128-9,-2 4-128 7,-1 0 0-7,1 0 128 9,-4-2-128-9,4 2 0 7,4-1 0-7,2 7 0 8,2 0 0-8,6-2 0 7,7 5 0-7,-5-5 0 9,-6 2 0-9,4 2 128 5,-1-8-128-5,7-1 0 9,0 3 144-8,9 2-144 6,2-4 160-7,3 0-160 7,-7-6 192-7,2 2-64 6,1 0-128-6,-3 4 192 8,3-2-192-8,13 4 0 8,0 0 128-8,-4 1-128 7,-6-5 0-7,0 2 176 9,5-2-176-9,1 2 160 7,6-2-160-7,4 0 0 7,-4-2 0-7,3-2 0 8,-7-2 0-8,1 0 0 7,8 2 0-7,1 0 0 9,4 2 0-9,-10-4 0 5,-6-1 0-4,4 1 128 7,0 2-128-8,2 0 0 7,8-2 144-6,-6 2-144 7,-6-2 0-7,2-2 144 3,-6-4-144-4,4 5 0 8,2 1 128-8,6-2-128 8,-6-4 0-8,0 0 0 7,-10 2 128-7,3-1-128 7,-1 1 0-7,2 4 0 8,8-2 128-8,-4-2-128 8,-9 2 0-8,-1 3 0 7,-4-1 144-7,5 2-144 8,-3 0 0-8,2 0 144 7,10 0-144-7,-3-4 0 7,-13 2 0-7,-1 0 0 8,-5-2 0-8,5-1 0 7,-7-3 0-7,9 2 0 8,-3-6 128-8,1 3-128 8,-8 1 0-8,-5-2 128 8,-5 4-128-8,-2-1 0 7,-1-3 0-7,-7 6 0 7,2 0 0-7,6 0 0 7,0-1 0-7,0 5 0 9,-8 0 0-9,-2 0 0 6,-7 2 128-6,-3 4-128 10,1 2 0-10,-2 1 0 5,-5-1 0-5,1 0 0 10,0 2 0-10,-3 4 0 5,-1-3 0-5,-4 3 0 10,0-4 0-10,-4 0 0 6,0 7 0-6,-6-3 0 7,-2 2 0-7,-2-5 0 7,-4 3 0-7,-1 2 128 8,-3-7-128-8,-1 5 0 8,-5-4 0-8,-3 0 0 8,1 2 0-8,-5-1 0 7,0-5 0-6,2 2 0 5,-12-6 0-6,9 10 0 8,-9-10 128-8,8 8-128 7,-8-8 0-7,10 11 0 7,-10-11 0-7,0 0 128 8,0 0-128-8,4 14 0 7,-4-14 0-7,0 0 0 9,8 10 0-9,-8-10 0 6,0 0 0-6,0 0 0 9,0 0 0-9,0 0 0 6,0 0 0-6,0 0 0 9,0 0 0-8,0 0 0 4,0 0 0-5,0 0 0 8,0 0 0-8,0 0 0 8,0 0 0-8,0 0 0 7,13-8 0-7,-13 8 128 7,8-14-128-7,0 1 0 8,0 3 192-8,-2-8-32 8,-4 1-16-8,1 1 0 6,1-5-16-6,2-1-128 9,2-3 192-9,-2-1-64 7,-2 1-128-7,4-2 0 8,3-6 0-8,-3 0 0 8,4-6 0-8,-1-4 0 7,3-4 0-7,2 2 0 8,-3-2 0-8,3-4 0 7,0-1 0-7,-5-3 0 8,1-3 0-8,2 1 0 6,-1-7 0-6,1-4 0 9,0 3 0-8,-1-7 0 5,-1 4 0-6,4-2 0 8,-5 9-128-8,5 3 128 7,-6 3 0-7,1 4 0 7,-3 4 0-7,2 5 0 8,2-5 0-8,-3 8 0 7,1-4 0-7,2 4 0 8,-4-6 0-8,3 4 0 8,-3 6 0-8,2 2 0 7,-4-2 0-7,2 3 0 7,-5 5 0-7,-3 6 0 10,0-1 0-10,0 3 0 5,-3 5 0-4,-1-2 0 6,-2 7 0-7,0-3 0 8,0 2 0-8,2 2 0 6,-2-1 0-6,6 9 128 10,-11-10-128-10,3 2 0 6,2-2 0-6,6 10 0 8,0 0 0-7,-14-5 0 5,5-3 0-6,9 8 0 7,-14-6 0-7,2-2 0 8,-1 2 0-8,1 0 0 8,12 6-128-8,-16-3 128 6,3-5 0-6,-5-2 0 8,4 2 0-8,-3 0 0 7,1-1 0-6,-3 1 0 6,-3 2 0-7,-1-4 0 8,-3 0 0-7,-1 5 0 5,-2-3 0-6,-4-2 0 8,0 2 0-8,-6 4 0 8,2 0 0-8,-12-3 0 7,-8 1 0-7,-5 0 0 7,-1 2 0-7,-5-6 0 9,2 3 0-9,-6 1 0 7,-2 0 0-7,1-4 0 6,-5 6 0-6,0 2 0 8,-9-2 0-7,-5 0 0 6,-12-5 0-7,1-3 128 8,0 4-128-8,1 0 0 6,-1-1 0-6,-6 3 128 9,-6-2 0-9,-8-2 0 7,0 0 0-7,-6-1 0 8,10 3 48-8,-8 2 0 7,1 2 0-7,-9-2 0 8,-11-5-176-8,5 3 192 7,5 4-192-7,-3 0 192 7,-3 2-192-7,-8-6 0 7,-1 2 0-7,-1 4 0 8,12 2 0-8,-8 0 0 8,-14-1 0-8,2 1 0 8,6 0 0-8,3 1 0 7,7 7 0-6,-10 0 0 6,-8-4 0-7,8 2 0 7,2 0 0-7,4 5 0 8,-8-3 0-8,4-4 0 7,1-2-144-7,13 0 144 8,3 2 0-8,-1 2 0 8,-3-10 0-8,1 2 0 7,1-4 0-7,12 2 0 7,6 0 0-7,4 0 0 8,-6 2 0-8,6-3 224 7,0-3-32-7,8 2-16 9,4 0 128-8,9 2 16 3,4 0 16-4,0 4 0 9,5 0 0-9,3 4 0 7,2-4 0-7,8 0 0 9,-1-6-160-9,13 4-48 5,5 0 0-5,9 0 0 9,5 0-128-9,0 1 128 8,9 1-128-8,7 0 128 7,4 0-128-6,7 0 0 5,-2 0 0-6,16 0-176 22,0 0-304-21,0 0-64 0,0 0-16-1,0 0-11648 9,18 15-2320-9</inkml:trace>
    </iact:actionData>
  </iact:action>
  <iact:action type="add" startTime="89679">
    <iact:property name="dataType"/>
    <iact:actionData xml:id="d35">
      <inkml:trace xmlns:inkml="http://www.w3.org/2003/InkML" xml:id="stk35" contextRef="#ctx0" brushRef="#br3">15721 18789 21471 0,'-14'-18'960'1,"14"18"192"-1,0 0-928 0,0 0-224 3,-8-4 0-2,8 4 0 6,0 0 320-7,0 0 0 8,0 0 16-8,0 0 0 7,0 0-96-7,0 0-32 8,-10 14 0-8,10-14 0 8,-7 15 48-8,1 5 0 7,-2-4 0-7,2 1 0 7,0 1-32-7,2-3 0 9,4 5 0-9,-2 5 0 6,-5 0 304-6,-3 5 64 7,2-1 16-7,2 8 0 7,-4 8 256-7,3 2 48 8,3-1 16-8,-4 9 0 12,-2 8-256-12,4-3-48 3,2 2-16-3,-1 7 0 9,-3-3-304-8,4 4-64 5,-2-4-16-6,2-1 0 8,-4 5-16-8,-1-8 0 7,1-3 0-7,4-3 0 9,-4-1 96-9,0 0 16 6,0-7 0-6,5 1 0 9,-3-6-64-8,0 0 0 3,2 0 0-3,0-4 0 6,0-4-32-7,2 2-16 8,-2-6 0-7,0 0 0 7,2-1-208-8,-1-1 0 7,1-6 128-7,0-3-128 8,0-5 192-8,2 3-16 6,2-6 0-6,0 3 0 9,0-3-176-9,-2-12 160 6,7 16-160-6,-1-5 160 8,-6-11-160-8,8 12 0 7,-8-12 0-7,18 8 128 9,-5-4-128-9,3 0 0 5,-16-4 0-5,21 4 0 8,-5-4 128-8,3 2-128 7,5 1 0-7,-3-1 128 8,-1 0-128-7,3 2 192 6,3-2-192-7,1 2 192 8,2 2 0-8,2 2 0 6,-1-2 0-6,5-1 0 9,-2 3 64-9,4 2 0 7,8 0 16-7,2-4 0 7,-1 5-112-7,7-3-32 8,2-2 0-8,-1 2 0 9,-1 0-128-9,3-1 0 6,3-5 0-6,7 0 0 8,-1-2 0-8,5 2 0 7,0 0 128-7,6 0-128 8,6 0 0-8,-2-2 0 8,0 0 0-8,0-2 0 6,0 0 0-6,-2 2 0 9,4-2 0-9,4 0 0 6,2 0 0-5,1 0 0 5,9 0 0-6,-7-2 0 9,-3-1 0-9,0-1 0 6,2 0 128-6,-1 2-128 9,-3 2 0-9,6 0 0 6,6 2 0-6,-5 0 0 8,1-2 0-8,-6 2 0 8,-3 2 0-8,3 2 0 9,0 0 0-9,4 0 0 5,-3 0 0-5,11 2 0 8,-1-4 0-8,1 1 0 7,-7 1 0-7,5 0 0 9,-4 0 0-9,3 0 0 7,-7 4 0-7,11-2 0 8,5-2 0-8,-7 1 0 8,-5-1 0-8,-3 4 0 7,7-2 0-7,-5-2 0 7,7 4 0-7,1 1 0 7,7-1 0-7,-5-4 0 7,-2 0 0-7,-5-2 0 9,3 0 0-9,-3 2 128 7,4-2-128-7,1-2 0 9,-2-2 0-9,1-2 0 6,-6 4 128-6,1-2-128 8,-5 0 0-8,2 0 0 7,-1 0 0-7,1 2 0 9,5 0 0-9,-5 0 0 6,-2 2 0-6,-2 0 0 8,-3-2 0-8,-1 0 0 6,-6 0 0-6,2 4 0 9,0 0 0-9,0 0 0 6,0 0 0-6,0 0 0 8,2-4 0-8,-6 3 0 8,-10-1 128-7,5 2-128 7,-5-2 0-8,4 0 0 6,-7 4 0-6,-3-2 0 8,1 0 0-8,1 0 0 7,-2 4 0-7,-1-1 0 8,-1-3 0-8,-1 0 0 7,-4-4 0-7,-6 4 0 8,-5-2 0-8,-1 0 0 8,-2-2 0-8,2 2 0 7,-4 0 0-7,0 0 0 6,-3-2 128-6,-3 4-128 9,-4-4 0-9,2 2 0 7,-1-2 0-7,-3 2 0 8,-2 0 0-8,-3-1 0 8,0-1 0-8,1 2 0 7,-3 0 176-7,-18-2-48 7,15 2-128-7,-15-2 192 8,18 4-192-8,-18-4 0 7,0 0 0-7,15 4 0 8,-15-4 0-8,16 2 0 7,-16-2 0-6,0 0 0 5,0 0 0-5,0 0 0 7,17-4 0-8,-17 4 0 7,10-8 0-7,-2 1 0 8,4-11 0-8,-5 6 0 7,1-3 160-7,-2-5-16 7,2-7 0-7,-2-4 0 9,0-2-16-9,1-1 0 6,1-1 0-6,-2-8 0 8,-4-5 48-8,2-7 0 8,0-3 0-8,0-3 0 7,2-3-32-6,-4-6 0 4,0-3 0-5,1 3 0 9,1-4-144-9,0 6 128 7,0-4-128-7,-2-2 128 9,-2-1 0-9,2-1 0 6,-2-2 0-6,6 0 0 8,-4 10-128-8,0 2 0 7,-2 7 0-7,2 5-176 8,4 1 176-8,-1 4 0 7,3 8 0-6,0-2 128 6,-4 6-128-6,2 2 0 5,5-2 0-6,-5 4 0 9,0 0 0-9,-2 2 0 7,2-2 0-5,2 1 0 4,-4 5 0-6,-2 0 0 6,2-3 0-6,-1 9-128 8,1 2 128-8,2-1 0 7,-2 4 0-7,0-1 0 7,-4 1 0-7,2 5-128 8,2 1 128-8,0-2-128 8,0 2 128-8,1-3-128 7,-5 13 128-7,6-12-128 9,-2-2 128-9,-4 14-160 6,6-11 160-6,-6 11-160 8,0 0 160-8,0 0-128 7,6-10 128-7,-6 10-128 8,0 0 128-8,0 0 0 7,0 0 0-7,0 0-128 8,0 0 128-8,0 0 0 7,0 0 0-7,0 0-128 8,0 0 128-8,0 0 0 8,0 0 0-8,-16-2-128 7,-1 2 128-7,1 0 0 8,-3 2 0-8,-5 2 128 6,1 0-128-6,-4-2 0 10,-5-2 0-10,-1 4 0 7,-8-1 0-7,0 1 0 7,-8 2 0-7,1 0 0 7,-3-2 0-7,-4 0 0 8,-1 2 0-8,-3 0 0 7,-5-3 0-7,2 1 0 7,-7 0 0-7,-1 0-128 9,-10 2 128-9,-2-4 0 6,0 2 0-6,-2 0 128 8,-3-2-128-8,1 2 0 7,-2-2 0-7,-2 0 0 10,-7-1 0-10,-1 1 0 6,-7 0 0-6,0-2 0 7,1 0 0-7,5 0 0 7,-5 4 0-6,-3 0 0 7,-8-4 0-8,0 2 0 6,0 0 0-6,2 0 0 10,-2-2 0-10,1 2 0 5,3 2 0-4,-2-4 128 7,-10 4-128-8,4 0 176 7,6 0-176-7,-2 1 192 8,0-3-192-8,-2 0 0 6,-2 0 0-6,-2 0 0 10,2 0 0-10,4 0 0 6,2-2 0-6,0 4 0 10,3 0 0-10,-3 0 0 5,-6 0 0-5,4 0 0 8,4 0 0-7,4-3 0 4,1 3 0-5,1-2 0 10,-2 0 0-10,0 2 0 5,-8 2 0-5,11-2 0 8,3-2 0-8,5 2 0 7,1-2 0-7,3 0 0 9,-6-2 0-9,7 0 0 6,-9 0 0-6,12 2 0 9,7-2 0-9,-1 0 0 6,4 0 0-6,3 2 0 8,5 0 0-8,-2-1 0 8,4 1 0-8,-6 4 0 7,-2-4 0-7,3-2 0 8,1 2 144-8,-2 2-144 7,10-2 0-7,1 4 144 8,-3-2-144-8,4 6 0 8,5-3 128-8,-1 3-128 7,-1 2 0-7,-3-4 0 9,-3 1 0-9,3 3 0 6,-5-6 0-6,9 0 0 9,1 2 0-9,3-7 0 7,1-1 0-7,4 2 0 8,3 2 0-8,-1-4 0 8,2-2 0-7,4 0 0 4,-2 4 0-5,6 0 0 7,0-4 0-7,-4 0 0 7,2 0 0-7,-2-3 0 8,4-1 0-8,-4 2 0 7,2 2 128-7,-4 0-128 8,4 0 0-8,4 0 0 7,-2-2 0-7,4-2 0 8,0 0 128-8,1 3-128 7,-3 1 128-7,4 0-128 9,2 2 144-9,-1-2-144 7,1-2 208-7,0 2-48 7,2-4-16-7,-1 4 0 7,-1 0 48-7,2 2 16 7,-1-2 0-6,1 2 0 7,-2 2-16-8,0-2-16 6,-1-2 0-6,-3 2 0 9,2 0-176-9,4 0 160 6,3 0-160-6,1 0 160 11,-1-2-160-11,3 2 0 4,0 0 0-4,7-2 128 9,-4-2-128-9,7 4 0 6,-3-4 0-6,4 3 0 9,10 1 0-9,-8-8-192 7,1 0 64-7,7 8 128 22,0 0-1216-20,-2-10-112-1,2-5-16 0,8 3-11760 7,-1-4-2336-8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6T00:21:42.77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act:action type="add" startTime="3590">
    <iact:property name="dataType"/>
    <iact:actionData xml:id="d0">
      <inkml:trace xmlns:inkml="http://www.w3.org/2003/InkML" xml:id="stk0" contextRef="#ctx0" brushRef="#br0">11712 4985 6383 0,'0'0'272'4,"0"0"80"-4,0 0-352 0,0 0 0 0,14-16 0 0,-14 16 0 27,12-9 320-26,1-1-16-1,-13 10 0 0,12-8 0 0,-12 8-144 0,18-6-32 0,-18 6 0 0,13-9 0 7,-13 9 32-7,16-2 0 7,-16 2 0-6,0 0 0 7,0 0 432-8,0 0 96 6,0 0 16-5,12-6 0 7,-12 6 304-8,0 0 64 7,0 0 16-7,0 0 0 8,0 0-112-7,0 0-16 5,0 0 0-6,0 0 0 8,0 0-128-8,0 0-48 6,0 0 0-6,0 0 0 9,0 0-400-9,0 0-64 6,0 0-32-6,-2 21 0 9,-2 3-80-9,0-3-16 6,0 1 0-6,-2 5 0 9,-2 6 32-9,0 0 0 10,3 2 0-10,-5 8 0 8,2-2 32-8,2 4 0 4,-2-6 0-3,-1 6 0 7,3 0-256-7,2 3 0 4,0 1 0-5,0 2 0 9,-2-8 0-8,2 4 0 7,0-1 0-8,0-1 144 6,3 2 16-6,-3 2 0 7,-2 0 0-7,-2-3 0 8,4 3 16-7,0 0 0 4,0-4 0-4,0-2 0 8,0 5-32-9,-1-1 0 6,1 0 0-5,0 2 0 6,0 1-144-6,4 3 192 5,-4 2-192-6,0-1 192 9,-4 1-192-9,4 0 0 6,-1-1 144-6,3 3-144 8,-4-1 128-8,2-3-128 6,-4-4 160-6,4-3-160 9,2 5 192-9,-2-2-64 6,0 0-128-5,-5-1 192 8,1 1 112-9,2 0 16 6,-2 0 0-6,-2-2 0 10,1-7 0-10,3 7 16 6,-6 2 0-6,6-2 0 8,-2 0-32-8,-3-1-16 7,1-5 0-6,2 6 0 6,-3 2-112-6,3-2-32 5,4 3 0-5,-4-1 0 5,-4-2-144-6,5-4 128 7,3 4-128-7,-4 0 128 8,0-6-128-8,2 5 0 6,2-7 0-6,0 2 0 10,-3-8 0-10,1 4 0 6,0-1 0-6,2-5 128 9,-4-2-128-9,0-2 0 6,4-5 0-6,-1-3 0 8,-1 3 0-8,-2-1 0 7,4-7 128-7,0 1-128 9,2 1 0-9,2-16 160 7,-2 14-160-7,2-14 160 8,0 0-32-8,0 0-128 5,-2 15 192-5,2-15-64 10,0 0 48-10,0 0 0 6,0 0 0-6,0 0 0 9,0 0 144-9,0 0 48 8,0 0 0-8,0 0 0 7,0 0-160-7,18-7-16 6,-5 1-16-6,-13 6 0 9,18-6-176-9,-4 0 0 7,-14 6 0-7,19-8 128 8,-3 4-128-7,-1 2 0 4,3 0 0-5,-2 2 128 8,1-2-128-7,5 0 0 6,-3 0 0-7,1 2 0 8,1 0 0-8,4 0 0 7,1-1 0-7,-1-3 0 8,4 2 0-8,3 0 0 6,-1-2 0-6,2 2 0 9,4 0 0-9,0 0 0 6,0 0 0-6,6-2 0 7,-2 2 0-7,6-2 0 7,5 0 0-7,-1-1 0 9,-2 5 0-9,-4-2 0 7,2-2 0-7,3 0 0 10,-3 2 0-10,6 2 0 5,3 0 0-5,3 0 0 9,-3-2 0-9,3 0 0 6,1 0 0-5,5 2 0 7,1-2 0-8,-5 2 0 6,1 0 0-6,-2 0 0 10,3-2 0-10,-3 2 0 5,-1 0 0-4,3 0 0 6,3 0-128-7,-1 0 128 7,2-2 0-7,5-2 0 8,1 2 0-8,-2 0 0 8,0 0 0-8,-5 0 0 8,-3 2 0-8,2 0 0 6,1-2 0-6,5 1 128 8,-4-1-128-8,6 2 0 6,-1-2 0-5,5-2 0 8,4-4 0-9,-2 4 0 5,-10-2 0-4,6 2 0 7,-2 0 0-8,0-1 0 7,3-3 0-7,3 2 0 10,0 0 0-10,4-2 0 5,1 0 0-4,-1 1 0 6,-6-1 0-7,2 0 0 7,2 2 0-7,0 2 0 9,-2-2 0-8,4-1 0 5,0-5 0-6,2 6 0 7,2-2 0-7,0-3 0 7,-6 3 0-7,-2 2 0 9,2-2 0-9,-2 2 0 7,2 2 0-7,-2 0 0 8,8 1 0-8,-1-3 0 6,3-2 0-6,-4 4 0 9,-2 0 0-9,-2 2 0 6,-2 2 0-6,2 0 0 8,0 0 0-8,4 0 0 7,4 0 0-7,-3 0 0 9,-1 0 0-9,0 0 0 6,0 0 0-6,-2 0 0 9,0 0 0-9,0 0 0 6,0 0 0-6,2 0 0 9,5 0 0-9,3 0 0 6,-4 0 0-6,-6 0 0 9,0-2 0-9,-1 0 0 7,-1 0 0-7,0 2 0 8,0 2 0-7,4 2 0 5,0-2 0-5,2 2 0 5,2 0 0-6,-4-2 0 8,-6 0 0-8,2-2 0 9,2 0 0-9,1 0 0 5,1 4 0-5,4-2 0 8,2-2 0-8,3 0 0 8,-3 0 0-8,-2-2 0 8,-4-2 0-8,0 2 0 6,3 2 0-6,3 0 0 8,-2-4 0-8,7 0 0 6,-1 0 0-6,-2 4 0 9,-3-2 0-9,-1 0 0 7,-2-2 0-7,6 2 0 9,-3-1 0-9,3 1 128 6,2 2-128-5,1-2 0 6,-5 0 0-7,-2-2 128 7,-4 0-128-7,5 2 0 9,-1 0 0-9,2 0 0 6,2 2 128-6,3-2-128 9,-1-2 0-9,-2-4 0 6,-9 3 0-5,-1 3 0 6,2-2 0-7,0 0 128 7,0 0-128-7,2-2 0 8,2 6 0-8,-1-2 0 5,1 0 128-5,-6-2-128 9,-8 0 0-9,6-2 0 7,-4 3 0-7,2-3 0 8,-2 2 0-8,-2 2 0 7,4 0 0-7,0 0 0 8,2 2 0-8,-4-2 0 7,-7 0 0-7,1-2 0 8,-6 0 0-8,7 0 128 7,-5 4-128-7,8 0 0 8,-4-2 0-8,2 2 0 7,1 6 128-7,-5-6-128 8,4-6 0-7,-8 3 0 4,-5 1 0-5,-3 0 0 9,-1-2 0-9,0 0 0 8,-1 0 128-8,1 2-128 8,-1-4 0-8,1 4 0 6,-2 2 0-6,-1 0 0 8,1 2 0-8,-2 0 0 7,-2-2 0-7,-7 0 0 8,3 0 0-8,-8-2 0 7,-1 0 0-7,-3 2 128 8,-4 4-128-8,2 2 0 8,-6 0 0-8,1-6 0 7,-5-2 0-7,1 0 0 7,-3 0 0-7,3 2 0 8,-7 4 128-8,3-2-128 7,1 0 0-7,-19-2 128 8,16-2-128-8,0-2 0 7,-16 4 0-7,0 0 128 8,11-8-128-8,-11 8 128 7,0 0-128-7,14-10 128 9,-6 1 80-9,0-7 16 6,-1 4 0-6,-3-5 0 9,-2-1-48-9,-2 1-16 6,0-7 0-6,2 1 0 8,0-3-160-8,0-5 160 8,0 0-160-8,2-4 160 7,0-4-160-7,-2 0 0 9,4-8 0-9,-1-4 0 7,1-1 0-7,0-3 0 8,2-1 0-7,0-3 0 5,-2-1 0-6,3-9 0 7,3-1 0-7,-2-4 0 8,5-2 0-8,-1 2 0 8,4-4 0-8,-5-2 0 7,3 0 0-7,5-2 0 7,-3 4 0-7,-1 0 0 9,1 6-128-9,-2-2 128 6,1 2 0-6,-3 5 0 9,-1-1 0-9,-3 4 0 6,2 3 0-6,-4 1 0 9,1-3 0-9,3 5 0 6,-4-1 0-6,2 3 0 8,3 3 0-8,-5 0 0 7,0-1 0-7,6-1 0 8,-7 3 0-8,5-1 0 7,-8 8 0-7,2-4 0 8,4 1 0-7,3 3 0 6,-7-2 0-7,4 2 0 8,0 10-160-8,-4-2 160 6,-1-2 0-6,3 4-144 9,-2 2 144-9,-2 1 0 7,-2 5 0-7,2 0 0 8,-2 0 0-8,0 1 0 6,0-1 0-5,-2 5 0 7,0 3 0-8,0 1 0 5,-2-1 0-4,0-3-128 7,0 11 128-8,-2-3 0 7,4 14 0-7,-4-14 0 8,0-3 0-8,-4 5 0 7,2-3 0-7,1 7 0 9,5 8 0-9,-12-12 0 5,0 2 0-4,2 4 0 8,-5-3 0-9,1 3 0 7,-5 0 0-7,-3 4 0 8,-1-2 0-8,-3 0 0 8,-1-2 0-8,-2 3 0 6,-4 1 0-6,-2 2 144 8,-8 0-144-8,4 0 0 9,-2 0 128-9,-2 0-128 6,-6 0 0-6,2 2 0 8,0 1 0-8,-1-1 0 8,-3-2 0-8,0 0 0 7,-3 0 0-7,-7 0 0 7,-3-2 0-7,-8 2 0 8,-6 0 128-8,0 2-128 6,-2-2 0-5,-2 0 0 7,0-2 0-8,2 0 0 6,4 1 128-6,-6-3-128 9,-12 0 0-9,2 2 0 8,-5-4 0-8,-1 0 0 7,-3 2 128-7,5 2-128 6,-1-2 0-6,-6 2 0 9,-9-2 128-9,1 1-128 7,0-1 0-7,0-2 0 10,-4 4 128-10,0 2-128 4,-8 0 0-4,0 0 0 9,-4 0 0-9,4 0 0 6,-4 0 0-6,3 0 0 10,1 0 0-10,-4 2 0 6,-2 0 0-5,-1-2 0 5,-3 0 0-6,6 0 0 8,2 0 0-8,-7 4 0 8,-5-4 0-8,1 4 0 7,3-2 0-7,4-1 0 7,-2 1 0-7,-3 2 0 8,-5 0 0-8,3 0 0 8,1 2 0-8,10-2 0 6,1 2 0-6,-5-2 0 10,-8 0 0-10,3 1 0 6,9 1 0-6,-2 0 0 8,4-4 0-8,-5 2 0 7,-7-4 0-7,4 4 0 8,8 2 0-8,0 3 0 7,6-5 0-7,0 4 0 8,-5 2 0-8,1-4 0 7,-6-2 0-7,8 1 0 10,6 3 0-10,0 4 0 5,1-2 0-5,-5-1 0 8,-2-3 0-8,6 0 0 7,2-2 0-7,2 4 0 8,4 2 0-8,3-5 0 7,3 5 0-7,-5 0 0 8,-1-6 128-8,3 0-128 7,5-4 0-7,3 0 0 7,5 4 0-7,3 0 0 8,4 3 0-8,-4-3 0 9,-6-4 0-9,-1 0 0 6,3 0 0-6,2 0 0 9,2 4 0-9,4 0 0 6,1-4 0-6,1 6 0 9,-2 4 128-9,0-1-128 7,-2-3 0-7,2-2 0 9,0-6 160-9,4 2-160 5,0 4 128-5,6 2-128 9,4-2 160-9,3 0-160 6,-3 0 192-6,2-2-192 9,-7 2 192-9,3-2-64 6,0-6 0-6,-2 4-128 8,4 0 176-8,1 0-176 7,3 0 160-7,3 0-160 8,-5 0 160-8,6 4-160 7,3 1 160-7,-3 7-160 9,-3-6 128-9,-5 0-128 6,2-2 0-5,-3 0 144 6,5 1-144-7,0-1 0 7,-5 2 0-7,7 2 128 9,-2 6-128-9,3-1 0 6,3 3 0-6,-3 3 0 8,-1-7 0-8,-5 2 0 7,5-5 0-7,-6 3 0 8,3 2 0-8,3-4 0 8,-1 5 0-8,1-5 0 7,2 4 0-7,1-3 0 7,-1 5 0-7,1-2 0 8,-1 3 0-8,1-3 0 8,-5 3 0-8,3-1 0 7,-5-4 0-7,5-1 0 8,3 3 0-7,1-2 128 5,1-1-128-6,3-1 128 8,6 4-128-8,4-5 128 8,-3 1-128-8,1 4 160 6,6-6-160-6,6 1 160 8,-3 1-160-8,5-4 0 7,0 0 0-7,2 4 128 8,-2-4-128-8,5-1 0 7,5 5 0-7,5 2 0 10,-3-6 0-10,5 5 0 5,0 5 0-5,7 7 0 25,-5 7-1760-24,2 16-288 0</inkml:trace>
    </iact:actionData>
  </iact:action>
  <iact:action type="add" startTime="12373">
    <iact:property name="dataType"/>
    <iact:actionData xml:id="d1">
      <inkml:trace xmlns:inkml="http://www.w3.org/2003/InkML" xml:id="stk1" contextRef="#ctx0" brushRef="#br0">1786 9909 15663 0,'0'0'1392'2,"0"0"-1120"-2,0 0-272 0,0 0 0 9,0 0 864-8,0 0 112 4,0 0 32-5,0 0 0 8,0 0-480-8,0 0-80 8,0 0-32-8,0 0 0 7,0 0 128-7,0 0 32 6,10-7 0-6,-10 7 0 9,0 0 32-9,10-12 16 6,3 6 0-6,-1 0 0 8,-12 6 48-8,19-4 16 8,-19 4 0-8,14-6 0 7,2-1-48-6,-16 7-16 5,19-2 0-5,-1-2 0 7,1 0-80-8,1 0-16 6,-1 0 0-6,3 2 0 9,1 2-80-9,4-2-32 6,1 2 0-1,1-4 0 1,2 0-96-6,8 0 0 5,0 1-16-5,6-1 0 8,-4-2-80-8,8-4-16 8,2 2 0-8,-3 4 0 8,-3 0-16-8,6-3-16 6,2 1 0-6,1 2 0 9,-1 0-176-9,-1 2 0 6,5 2 0-6,0 2 128 10,-1-2-128-10,3 2 0 5,-1 0 0-5,9-2 128 10,-5-2-128-10,-2 2 0 7,-3 0 0-7,0 0 128 8,-1 0 0-8,-1 0 0 7,-3 0 0-7,1 0 0 8,2 0 64-8,1 0 0 6,3 2 0-6,3 0 0 9,-3-4 0-9,-1 0 0 5,1 2 0-5,-3-2 0 9,-1 0-64-9,1 0 0 8,1 0 0-8,0-2 0 8,-1-2 0-8,1 4-128 5,3 0 192-5,1 2-64 9,1 0-128-9,4 0 192 6,3 0-192-6,-1 0 192 8,0 0-192-8,-5-1 0 7,-5 1 144-6,5-2-144 7,-3 0 0-8,0 0 0 7,3 0 0-7,3 2 128 8,-3 0-128-8,1 2 128 7,4 0-128-7,-5-2 128 8,-3 0-128-8,-1 0 176 6,-1 0-176-6,-3 2 192 9,-6-2-64-9,1 0-128 6,1 0 192-6,0-2-64 9,1 2 0-9,-1 0-128 7,-2 2 192-7,3 1-64 8,1 1 0-8,0-2-128 7,-1-4 192-7,1 4-64 7,0 2-128-7,-1-4 128 8,-3-4-128-8,-4 4 128 8,2 0-128-7,4 4 0 5,-3-2 0-6,1-2 0 7,2-2 0-7,2-2 128 7,-3 2-128-7,3 2 0 8,2 0 0-8,-1 0 0 8,-1 0 128-8,3 0-128 7,-1-2 0-7,0 2 0 7,-3 8 0-7,-3-4 0 10,-2-2 0-10,4 2 0 5,-1-2 144-4,5 0-144 8,1 2 144-9,-1 0-144 6,-2 2 192-6,3-3-192 9,1 1 128-9,-1 0-128 5,-1-2 0-4,-2 2 0 8,-1 0 192-9,-1 4-192 5,-6 0 192-5,4-5-192 10,1 1 144-10,1 0-144 5,-4-2 0-5,-2 4 144 8,4-4-144-8,1 2 0 8,1 0 144-8,2 0-144 8,-1 2 0-7,5 1 128 5,-4-3-128-6,-3 0 0 8,1-2 128-8,0 2-128 6,-1-2 128-6,3 2-128 9,-4 2 128-9,-2-2-128 6,3-2 160-6,3-2-160 9,0 0 160-9,-1 0-160 7,3 2 160-7,2-4-160 9,-1 2 160-9,1 0-160 9,-3 0 160-9,-1 0-160 6,-2 0 128-6,-5 0-128 5,-1 0 0-5,2 0 0 11,4 0 0-11,-2 0 128 6,-1 2-128-6,5-2 0 7,0-2 0-6,1 2 0 5,-1 3 0-6,0-1 0 8,-1 2 0-8,-1 2 0 8,4-2 0-7,-5 2 0 4,-5 0 0-5,2-4 128 8,-2 2-128-8,-2 0 0 7,4-1 0-7,-4-1 0 8,1-2 128-8,5 4-128 7,-6-4 144-6,2 2-16 7,0 0 0-8,-2 2 0 8,2-2-128-8,-3 0 0 6,-1 0 0-6,4-2 0 9,-6 0 0-9,4 0 0 7,-4 0 0-7,0 0 0 7,-2 0 0-6,-5 0 0 5,1 0 0-6,2 0 128 9,4 0-128-9,-6 0 0 6,-4 0 0-5,0 0 0 7,1 0 0-8,-1 0 0 7,0 0 0-7,-1 0 128 9,-3 0-128-9,0 0 128 5,1 0-128-5,-1 2 128 8,-2-2-128-8,5 0 0 8,-3 0 0-8,-2 0-176 8,-1 0 176-8,-1 0 0 8,-1 0 0-8,3 0 0 7,-1 0 0-7,-3 0 0 6,3 2 0-6,1-2 0 9,-1 0 0-9,-5 0 128 6,-1-2-128-6,3 2 0 8,-5 0 0-8,3 0 0 6,-3 0 0-6,4 2 128 9,-7 0-128-8,5 0 0 6,-16-2 0-7,14 2 128 8,-1 2-128-8,-13-4 0 6,0 0 0-5,14 9 0 8,-14-9 0-9,14 4 128 5,-14-4-128-5,11 10 0 9,-11-10 128-9,0 0-128 5,0 0 128-5,10 14-128 10,-10-14 0-10,0 0 128 6,0 0-128-6,0 0 0 8,0 19 128-8,0-19-128 7,0 0 160-7,0 0-160 7,-10 14 144-7,10-14-144 8,0 0 128-8,-9 13-128 8,9-13 144-8,0 0-144 6,-16 8 160-6,16-8-160 9,-14 6 0-9,14-6 0 7,-19 6-128-7,9 2 128 23,10-8-1616-22,-20 6-224 0,7-2-32 0,-5-3-16944 0</inkml:trace>
    </iact:actionData>
  </iact:action>
  <iact:action type="add" startTime="16803">
    <iact:property name="dataType"/>
    <iact:actionData xml:id="d2">
      <inkml:trace xmlns:inkml="http://www.w3.org/2003/InkML" xml:id="stk2" contextRef="#ctx0" brushRef="#br0">17999 10097 15775 0,'0'0'704'2,"-4"-14"128"-2,-2 2-656 0,6 12-176 0,-6-8 0 0,6 8 0 7,0 0 320-7,-13-9 48 7,13 9 0-7,-14-2 0 8,-4 2 16-8,5 8 16 8,-5 1 0-8,1 3 0 8,-1 4 160-6,-7 3 16 2,-3 1 16-4,1 13 0 8,0 2 48-8,-6 0 0 9,-2 0 0-9,-1 8 0 7,3 2-32-7,-4 6 0 6,-2 9 0-6,4 4 0 8,2 12-224-8,-4 0-32 7,4-1-16-3,0 4 0 1,1 3-176-5,3 0-32 6,2 0-128-5,-1 4 192 7,1-4 0-8,4 2-16 7,-1 0 0-7,7-4 0 9,3-6 272-9,0-8 48 6,5 2 16-6,5-7 0 8,0-3 32-8,2-1 16 6,2 1 0-6,2-5 0 9,2-2-272-9,2-3-48 8,3 3-16-8,5-2 0 7,-4-2-64-7,7 0-16 7,1-1 0-6,-2-3 0 6,3 4-144-7,1-2 0 6,-1-2 0-6,6 2 128 8,5-4-128-8,-1 1 0 7,-2-4 144-7,2 3-144 9,1-6 0-9,-3-2 0 7,-2 4 0-7,3-6-128 21,1-2-304-18,2-3-48-3,-3-5-16 0,3-1 0 14,2-1-1872-11,-2-7-368-2</inkml:trace>
    </iact:actionData>
  </iact:action>
  <iact:action type="add" startTime="17314">
    <iact:property name="dataType"/>
    <iact:actionData xml:id="d3">
      <inkml:trace xmlns:inkml="http://www.w3.org/2003/InkML" xml:id="stk3" contextRef="#ctx0" brushRef="#br0">18914 10520 12895 0,'0'0'1152'2,"0"0"-928"-1,0 0-224-1,0 0 0 6,0 0 848-6,6-12 128 7,-6 12 32-7,0 0 0 8,0 0-192-8,7-17-48 8,-3 3 0-8,-4 14 0 7,-2-18 288-7,2 18 48 6,-6-15 16-6,1-3 0 8,-1 5-160-7,6 13-48 4,-16-14 0-5,16 14 0 10,-12-16-352-10,-1 5-80 6,3 3-16-6,-6-2 0 8,5 6-144-7,-5-2-48 5,2 2 0-6,-1 2 0 8,1 6-128-8,-1 0-16 7,1 0-128-7,-4 2 192 9,3 6-192-9,-1-3 128 7,1 9-128-7,3 0 0 7,-8-1 0-7,5 5 0 7,-5-3 0-2,5 2 0 0,1 5 128-5,-4 1-128 6,11 0 0-6,-1 3 0 8,0 3 128-8,4-2-128 6,4-2 0-6,4-1 144 9,4-5-144-8,0-5 0 4,-1 1 0-5,7-7 0 9,-4-1 128-9,3-5-128 6,-13-6 192-6,16 4-64 9,4-4 192-9,-5 0 48 6,1-6 0-6,3-3 0 11,-3-3-112-11,3 0 0 5,5-5-16-5,-3 5 0 10,-1-6-240-10,1 7 128 5,3 1-128-5,-5 2 0 10,-7 4 0-10,-12 4 128 6,17-4-128-6,-17 4 0 7,16 6 0-7,0 6 0 8,-7 7 0-8,5 9 0 8,-6 3 0-8,2 4 0 8,-1 4 0-8,-1-2 0 7,0 6 0-7,4-2 0 6,-5 2 0-5,3-6 0 7,4 0 0-8,-4-4 0 7,3-4 0-7,1 1-9776 14,5-3-1920-10</inkml:trace>
    </iact:actionData>
  </iact:action>
  <iact:action type="add" startTime="18107">
    <iact:property name="dataType"/>
    <iact:actionData xml:id="d4">
      <inkml:trace xmlns:inkml="http://www.w3.org/2003/InkML" xml:id="stk4" contextRef="#ctx0" brushRef="#br0">21473 12248 6447 0,'-2'-18'272'3,"2"18"80"-3,-2-19-352 1,-2 1 0-1,0 2 0 0,-2-3 0 8,0 5 2560-7,0-3 432 4,-1-3 80-5,-5 5 32 9,2-5-1888-9,-3 1-384 6,-1 3-80-5,4-3-16 6,-5 7 304-7,3-4 64 7,-6 8 16-7,18 8 0 8,-17-11-432-8,3 7-96 7,-5 6-16-6,-1 8 0 6,3 1-256-7,-3 5-64 8,-1-3-16-8,1 9 0 8,-3-1-112-7,-1 1-128 6,-1 3 176-7,3 2-176 7,3 5 256-7,1 1-64 8,-3 0-16-6,5 2 0 3,3 4 48-5,5-6 16 6,-2-2 0-6,6-1 0 9,2-3-112-8,4 0 0 5,2-1-128-6,4-5 192 8,0-5 0-8,3 3-16 7,3-7 0-6,-2 2 0 7,3-9 64-8,-1 3 16 7,4 0 0-7,3-8 0 9,-1-8 64-9,5 2 0 6,-2 1 16-6,7-5 0 7,1-4-80-7,2 0-32 7,-6-3 0-7,4-5 0 8,3 3-224-7,3-1 144 5,0-7-144-5,-2 0 128 5,4-6-128-4,0-6 0 4,-4 2 144-5,0-4-144 6,2 4 0-7,-4-6 0 7,-1 2 0-7,-3-6 0 8,0-2 0-8,0 0 0 7,-3-11 0-7,-3 0 0 8,-1-5 0-8,-5-5 0 7,1-2 0-7,1-6 128 9,-5-2-128-9,3 2 0 6,-5 6 0-6,0 5 0 8,-6 7 0-8,-1 3-128 7,1 7 128-7,0 7-128 9,-4 8 128-9,-2 5 0 7,0 5 0-7,-2 4 0 8,0 9 0-8,2 12 0 6,-6-12 0-6,6 12 0 8,0 0 0-8,0 0 176 6,-11 16-176-5,-5 9 192 8,4 10-192-9,3 10 192 6,-5 8-192-6,8 7 192 7,-6 8 64-7,3 12 0 8,1 10 16-7,-2 2 0 6,2 7 48-7,2-3 16 8,4 3 0-8,1-7 0 7,-3-4-96-7,6-6-32 8,0-6 0-8,1 0 0 7,-1-6 112-7,4-4 0 8,4-7 16-8,-2-7 0 7,0-1-80-7,3-6-32 7,-1 0 0-7,4-6 0 8,-1 0-224-8,-1-8 128 6,4 2-128-6,3-5 0 9,-3-3 0-9,3 0-160 6,5-3 0-6,-7-1-11328 17,1-5-2272-16</inkml:trace>
    </iact:actionData>
  </iact:action>
  <iact:action type="add" startTime="22041">
    <iact:property name="dataType"/>
    <iact:actionData xml:id="d5">
      <inkml:trace xmlns:inkml="http://www.w3.org/2003/InkML" xml:id="stk5" contextRef="#ctx0" brushRef="#br0">13866 6723 11679 0,'0'0'512'2,"0"0"128"-2,0 0-512 1,-16 0-128-1,4 0 0 0,12 0 0 7,0 0 384-7,-15 0 48 8,3-2 16-8,-2-2 0 8,14 4 96-8,-9-4 32 7,9 4 0-7,0 0 0 8,-14-8 128-8,14 8 16 7,0 0 16-7,0 0 0 10,-10-10-96-10,10 10-32 5,0 0 0-5,0 0 0 9,0 0-160-9,0 0-48 6,0 0 0-6,0 0 0 8,0 0-208-7,0 0-64 5,0 0 0-6,0 0 0 9,0 0-128-9,18 0 0 6,-18 0 0-5,0 0 128 6,0 0-128-6,13 6 0 4,-13-6 0-5,0 0 0 9,16 6 0-9,-16-6 0 8,0 0 0-8,0 0 0 8,0 0 0-7,0 0 0 4,0 0 0-5,0 0 0 7,0 0-192-7,14 10-112 7,-14-10-16-7,0 0-16 8</inkml:trace>
    </iact:actionData>
  </iact:action>
  <iact:action type="add" startTime="22567">
    <iact:property name="dataType"/>
    <iact:actionData xml:id="d6">
      <inkml:trace xmlns:inkml="http://www.w3.org/2003/InkML" xml:id="stk6" contextRef="#ctx0" brushRef="#br0">14899 5744 13695 0,'0'0'608'2,"-5"-8"128"-1,-1-8-592-1,2 5-144 0,4 11 0 0,-2-16 0 8,0 4 768-8,0-1 112 7,2 13 16-7,0-14 16 9,0-2-304-9,0 16-64 5,-2-11-16-4,2 11 0 6,-6-16 80-6,6 16 16 6,0 0 0-7,0 0 0 7,0 0 80-7,0 0 0 9,0 0 16-9,0 0 0 7,-10 12-192-7,7 1-32 7,1 7-16-7,-2 7 0 7,-4 4-128-6,4 10-32 5,0 6 0-6,-2 4 0 12,-5 5 0-12,-1 9-16 4,0 1 0-3,-3 10 0 7,3 2-80-8,-4 2-16 5,3 2 0-5,-5-8 0 9,4 0-80-9,1-7-128 6,-5-3 176-6,4-4-176 9,-1-3 256-9,3-4-64 6,-3-9-16-6,3-5 0 10,-2-1 208-10,3 1 64 5,-5-8 0-5,4-2 0 10,1-6-64-10,-1-1 0 6,4-1 0-6,-2-3 0 8,-1-3-32-8,3-5-16 6,-2 2 0-6,10-12 0 9,-8 14-144-9,8-14-16 7,0 0-16-7,0 0 0 8,0 0-32-8,0 0-128 7,0 0 192-7,0 0-64 8,0 0 176-8,0 0 16 6,-4-16 16-6,2-2 0 9,2-7 0-9,2-4 0 6,-2-4 0-6,4-2 0 8,2-1-208-8,4-5-128 7,-2-1 160-7,-1-9-160 9,7-2 0-9,-2-1 128 7,3-1-128-7,-1 0 0 8,2-3 0-8,-1 3 0 6,3 1 128-6,-5-1-128 10,5 0 0-10,1-1 0 5,-1 1 0-4,4 3 0 7,-1 1 0-8,4 2 0 6,3 2 0-6,-1-1 0 8,0-7 0-8,-1 4 0 8,3 5 0-8,2 3 0 8,2-2-128-8,4 10 128 7,-2 3 0-7,1 5 0 8,4 0-144-8,-2 1 144 7,1 3 0-6,0 2-144 7,-6 5 144-8,2 0 0 6,0 5 0-6,-4 1-128 8,-2 4 128-8,-1 4 0 7,-5 2 0-7,-1 6-128 8,-1 4 128-8,0 1-128 6,1 7 128-6,-6 0-128 10,-1 3 128-10,3 6 0 6,-5 5 0-6,3 1 0 8,-8 4 0-8,2-2 0 6,1 10 0-6,-5-8 0 10,-2 6 0-10,-2-4 0 5,-2 0 0-5,-2 4 0 9,-2-6 0-9,2 4 0 6,-4-6 0-5,-3 2 0 7,-1 0 0-8,0-6 0 7,-4 0 128-6,5-2-128 6,-7-1 192-7,4-5-16 6,-5-1-16-6,-1-7 0 10,1 3 80-9,-3-3 16 5,-1-5 0-6,-3-4 0 7,-3 2 128-7,-2-2 16 7,-3-4 16-7,-1-6 0 8,-2-6 16-8,-4 0 0 6,0-5 0-6,-2 1 0 8,0-8-112-8,4 3 0 8,-4-1-16-8,4-1 0 8,-2 0-144-8,4 3-32 7,4 2 0-7,0-1 0 8,-4 5-128-8,5 0 0 7,3 5 0-7,6 5 0 9,-1 0 0-9,3 2-192 7,19 0 0-7,-10 6 16 23,10-6-2352-22,-4 19-480 0</inkml:trace>
    </iact:actionData>
  </iact:action>
  <iact:action type="add" startTime="24114">
    <iact:property name="dataType"/>
    <iact:actionData xml:id="d7">
      <inkml:trace xmlns:inkml="http://www.w3.org/2003/InkML" xml:id="stk7" contextRef="#ctx0" brushRef="#br0">18674 5931 7359 0,'0'0'656'2,"0"0"-528"-2,0 0-128 0,0 0 0 8,0 0 848-8,0 0 144 6,0 0 32-5,0 0 0 6,0 0-352-6,0 0-64 5,0 0-16-5,0 0 0 7,0 0 176-8,0 0 48 7,0 0 0-6,0 0 0 7,0 0 48-8,-2 19 16 5,0-3 0-5,-4 4 0 8,-6 1-208-8,1 0-32 7,-7 1-16-7,4 5 0 8,-3 2-240-8,3 7-64 8,-5 1 0-8,-1 6 0 7,7-3-128-7,-5 5-16 9,-2-4-16-6,5 2 0 2,-3-4-16-5,1 4 0 6,-1-4 0-5,-1 2 0 7,1-4 160-8,1 4 16 7,-5-2 16-7,5 4 0 7,1-4 96-7,-2-2 16 7,5-2 0-7,-3-4 0 8,4 1-48-8,-3-3 0 7,3 0 0-7,-2-2 0 8,7 1-80-8,-3-3-32 7,-2-2 0-7,4-5 0 9,-3-2-32-9,3-5 0 7,2 3 0-7,6-14 0 8,-8 12 128-8,8-12 0 5,-11 11 16-5,11-11 0 10,-10 6 48-10,10-6 0 6,0 0 0-6,0 0 0 9,-14-4 0-9,14 4 16 5,-10-15 0-4,5 3 0 8,-1-8-128-9,0 1-16 6,6-4-16-6,0-3 0 8,2-3-48-8,2-2-16 7,2 0 0-6,-3-3 0 6,3-1-80-7,2 0-16 7,4-4 0-7,-2 4 0 9,5-8-144-9,-1 4 0 7,3-8 0-7,1 4 128 8,1-1-128-8,5-3 0 7,-3 2 0-7,7 4 0 8,3 8 0-8,4-4 0 6,6-8 0-5,-4 4 0 6,2 4 0-7,-2 4 0 6,4 0 0-6,4-1 0 9,2 3 0-9,-6 0 0 7,2 0 0-7,-4 5 0 8,1 7 0-8,-4 1-144 7,-1-3 144-7,0 5 0 9,-6 5 0-9,0 3-128 5,-5 0 128-5,-3 6 0 9,1 2 0-8,-1 6-160 5,-7 0 160-6,1 0-128 8,3 3 128-8,-8 5 0 8,1 0-144-8,1 5 144 7,-4 7 0-7,0 1 0 8,-1-2-144-8,-3 4 144 8,-4-1 0-8,-2 3 0 6,0-2 0-6,-3 4 0 8,-1 4 0-8,-2-3 0 8,0-5 0-8,-5-2 0 7,1-1 0-7,-4-1 0 7,1 0 176-6,-5-7-176 8,1-3 256-9,1 3-48 4,-3-4-16-3,-5-1 0 8,-1-5 80-9,0-2 16 6,-3-2 0-6,-1 0 0 10,-2 2-64-10,0-6-16 4,-2 0 0-4,0-8 0 10,-6-2-48-10,2-6-16 6,-6 3 0-6,8-7 0 9,-2-1-144-9,2 3 160 7,3-3-160-7,3-1 160 7,2 7-160-7,6-1 0 7,1 4 0-7,7 3 0 25,1 3-448-24,14 6-128 0,0 0-32-1,0 0-10912 7,0 0-2176-6</inkml:trace>
    </iact:actionData>
  </iact:action>
  <iact:action type="add" startTime="28122">
    <iact:property name="dataType"/>
    <iact:actionData xml:id="d8">
      <inkml:trace xmlns:inkml="http://www.w3.org/2003/InkML" xml:id="stk8" contextRef="#ctx0" brushRef="#br1">15884 9765 13695 0,'-11'-8'608'2,"11"8"128"-2,-6-4-592 0,-6 2-144 1,6 0 0-1,6 2 0 9,0 0 400-9,0 0 48 5,0 0 16-5,0 0 0 8,0 0-160-8,0 0-48 8,0 0 0-8,0 0 0 7,0 0 544-6,0 0 96 5,0 0 32-6,0 0 0 8,0 0-16-8,16 14 0 7,-4-2 0-7,-12-12 0 8,23 10-80-8,-1-5-32 7,1-1 0-7,-2 0 0 8,7 0-32-8,1 2 0 8,2 0 0-8,2-2 0 8,0 0-176-8,5-2-32 10,1-1-16-10,-2 1 0 6,4 0-96-5,0 0-32 4,5-4 0-4,3 0 0 8,-2-1-32-9,6 1-16 6,1-6 0-6,5-2 0 9,5 2-112-9,-1 4 0 6,1-2-16-5,2-1 0 6,-3 3-32-6,-3 0 0 4,1 2 0-5,1 0 0 10,-2-2-32-10,1 0-16 6,1-2 0-5,5 4 0 6,-5 0-32-7,4 2-128 5,3-2 192-5,-5 1-64 10,4 1-128-10,-7-2 128 5,-1 0-128-5,3 0 128 8,-1-4-128-7,-1 2 192 7,-5-2-192-8,3 4 192 7,-1 0-64-7,6 2-128 6,-1 2 192-6,1-2-64 9,5-2 0-9,-7 0-128 6,-2-2 192-5,-1 2-64 8,-1-2 64-9,5 1 16 6,-5-3 0-6,1 2 0 8,3 2-48-8,5 2-16 6,-5 0 0-6,2 2 0 8,3-2-144-8,-5 0 0 8,4-4 0-8,-1 0 128 8,-7 2-128-8,3-2 128 7,3 0-128-7,-1 2 128 8,-5-2-128-8,-1 2 0 7,1-1 0-7,3 1 0 8,3 0 0-8,-2 4 128 7,-1 0-128-7,-1-4 0 8,3-4 0-8,-5 4 128 8,1 0-128-8,-3 0 0 9,-1 0 0-9,2 0 128 5,1-4-128-5,1 4 0 7,-1 4 144-7,3 0-144 8,-1-4 160-8,-1 2-160 8,1 0 128-8,1 0-128 6,1 0 0-6,-6-2 144 8,-3-4-144-8,2 4 128 7,-3 2-128-6,7 0 128 6,-2-2-128-7,-3 1 0 8,-1-1 0-8,1 5 0 8,3 1 0-8,-2 2 0 6,-1-4 128-6,3-2-128 9,-1-2 0-9,1 2 0 7,-2 4 0-7,-5-4 0 8,-1-2 0-8,0 2 0 7,0 6 0-7,1-2 0 8,1-6 0-8,2 6 128 7,-3 0-128-7,5-2 0 8,3 0 0-8,1 0 0 7,-1 0 128-6,-1-2-128 7,-2-2 0-8,-1 0 0 6,1 0 0-6,-4 0 0 10,-1 2 0-10,1-4 0 6,2 0 128-6,-1-2-128 8,1 2 0-8,0 0 0 5,-1 0 0-5,1 2 0 11,0 2 0-11,-1 0 0 4,1 2 0-4,0-4 0 10,-8 1 0-10,-1-3 128 6,-1 0-128-6,2-4 0 8,6 0 0-8,-4 4 0 7,-2-2 128-7,1 1-128 9,3 1 0-9,-4 0 0 6,0 0 0-6,2 2 0 9,-4 0 0-9,1-2 0 6,5 0 0-6,-4-2 0 8,0 0 0-8,4 1 128 6,-8 3-128-6,2-6 0 8,-6-2 128-8,6 2-128 8,-2 4 128-8,1-1-128 8,-6-1 0-8,1 0 128 7,2 0-128-7,-2 0 0 8,2 6 0-8,-2 0 128 7,2-2-128-7,2 0 0 9,-6 0 128-9,4 2-128 7,-4 0 0-6,-4 0 128 5,0-8-128-6,1 5 0 7,-1 1 0-7,-4 0 0 8,0 0 0-8,-3-2 0 7,-3 0 0-7,1 2 0 9,-7-2 0-9,1 4 0 7,1-2 128-7,-5 2-128 8,4-2 0-8,-16 2 0 6,15 2 0-6,3-2 128 9,-18 0-128-9,14-2 128 6,-14 2-128-6,17 0 128 9,-17 0-128-9,0 0 128 5,0 0-128-5,0 0 128 9,0 0-128-9,0 0 0 6,12 0 0-6,-12 0 128 9,0 0-128-9,0 0 0 8,0 0 0-8,0 0 0 21,0 0-1376-20,-18 8-256 0,-3 0-48 1,-5-2-15408-2</inkml:trace>
    </iact:actionData>
  </iact:action>
  <iact:action type="add" startTime="29894">
    <iact:property name="dataType"/>
    <iact:actionData xml:id="d9">
      <inkml:trace xmlns:inkml="http://www.w3.org/2003/InkML" xml:id="stk9" contextRef="#ctx0" brushRef="#br1">18863 11821 16527 0,'0'0'720'3,"0"0"176"-3,4-18-720 0,0 6-176 0,-2-1 0 0,-2 13 0 7,4-10 960-7,1-2 144 7,-1 2 48-7,-4 10 0 9,0 0-192-9,6-9-16 6,0-3-16-6,-6 12 0 8,0 0-176-7,0 0-48 5,0 0 0-6,0 0 0 8,0 0-176-8,0 0-32 7,0 0-16-7,6 21 0 8,-2 1-160-8,-2 1-48 7,-2 1 0-7,0 3 0 8,-2 2-16-8,-2 2 0 8,2 3 0-8,0 1 0 7,0 8 32-7,-2-2 0 16,2 3 0-16,0 1 0 0,0-2-288 0,-2 6 0 9,2-4 0-9,0-4 0 9,-5 0 0-9,3-6 0 5,0-4 128-4,2-4-128 6,-4 1 208-7,2-5-16 5,0-7 0-4,4-16 0 8,0 0 256-9,0 0 32 6,0 0 16-6,0 0 0 9,0 0-96-9,0 0-16 5,0 0 0-5,0 0 0 8,0 0-112-8,0 0-16 7,12-12-16-7,-2-4 0 8,3 3-112-8,-1-5-128 8,6 4 176-8,-3-3-176 7,5 5 0-7,3-1 0 9,1 3 0-9,-1-2 0 7,-2 2 0-7,3 5 0 7,-1-1 0-7,3 0 0 7,-3 4 0-7,2 4 0 7,1 2 0-7,-3 2 0 9,-5-1 0-9,3 1-144 6,1 4 144-6,-9-2 0 10,3 2 0-10,-6 1 0 5,3-1 0-5,-5-2 0 7,-8-8 0-6,10 17 0 7,-2-3 0-8,-6 2 0 8,-2-16 0-7,-4 13 256 4,-6 3-48-5,0 1 0 9,-7-1-80-9,-1 4 0 7,-5-7-128-6,-3 3 192 5,-1 1 64-6,-2-3 0 8,-2 2 0-8,-3-9 0 10,3-1 0-10,-2 0 16 6,2 4 0-6,-2-6 0 8,-2-2-32-7,5-2-16 4,3-2 0-4,0 2 0 7,-1 2-224-8,3-2 144 7,5-2-144-7,-1 0 128 7,5 2-128-7,3-2 0 7,13 2 0-7,0 0 0 7,-8-14-256-7,8 14-16 8,0-15-16-8,8-9 0 24,3-5-2528-23,9-2-512 2</inkml:trace>
    </iact:actionData>
  </iact:action>
  <iact:action type="add" startTime="30688">
    <iact:property name="dataType"/>
    <iact:actionData xml:id="d10">
      <inkml:trace xmlns:inkml="http://www.w3.org/2003/InkML" xml:id="stk10" contextRef="#ctx0" brushRef="#br1">21326 10069 4607 0,'0'0'400'1,"0"0"-400"3,0 0 0-3,0 0 0 5,0 0 2688-6,0 0 448 8,0 0 80-8,0 0 32 7,0 0-1952-7,0 0-384 8,-13-4-80-8,1 6 0 7,-7 2 64-7,1 4 32 9,0 4 0-9,-3-4 0 5,0 3-208-4,1 3-32 7,-1 0-16-8,-1 1 0 7,1 5-16-7,-3-7 0 9,-1 3 0-9,2-2 0 6,-3 5-16-6,3-1-16 8,-3-5 0-8,1 7 0 6,0-5-48-6,-1 5 0 6,1 3 0-6,2-1 0 10,3-5-192-10,1 5-32 5,-3 3-16 2,3 0 0-4,3-1-160-2,0 1-48 5,5-1 0-6,3-7 0 9,2 1 16-9,4 1 0 5,6-3 0-5,6 1 0 10,-10-17 144-10,13 20 32 6,5-7 0-6,5 1 0 8,1-4-32-8,3-4 0 8,4 5 0-8,0-1 0 8,1-4-80-7,3-2-16 3,4-2 0-3,-6-2 0 7,0-2-64-8,0 0-128 7,2 0 176-6,-1-2-176 7,-5-2 176-8,2 0-176 6,0-1 160-6,-1-1-160 9,-3 2 0-9,-2-6-336 7,-1 1 48-7,-3 1-10624 16,-5-2-2128-16</inkml:trace>
    </iact:actionData>
  </iact:action>
  <iact:action type="add" startTime="31830">
    <iact:property name="dataType"/>
    <iact:actionData xml:id="d11">
      <inkml:trace xmlns:inkml="http://www.w3.org/2003/InkML" xml:id="stk11" contextRef="#ctx0" brushRef="#br1">19590 10857 15663 0,'0'0'688'3,"0"0"144"-3,0 0-656 1,0 0-176-1,0 0 0 0,0 0 0 6,0 0 624-6,0 0 80 7,0 0 32-6,0 0 0 8,0 0 64-8,0 0 16 5,0 0 0-6,12 8 0 7,-12-8 160-6,20 10 48 6,-5 1 0-7,5-5 0 6,-20-6-256-6,21 18-32 7,1-3-16-6,1 7 0 7,1-3-80-8,1 1 0 8,2 1-16-8,1 7 0 7,-1 1-160-7,2 2-16 6,0-2-16-5,3 4 0 7,3 3-112-8,-2-3 0 11,-2 2-16-11,2 2 0 4,0-6 0-4,4 0 0 8,-3 4 0-8,-5 2 0 7,0-5-16-7,0-1 0 8,1-2 0-8,-3-2 0 7,-2 1 0-6,3-1 0 5,-1-6 0-6,0-1 0 9,0-1-32-9,1 3-16 5,-3-1 0-4,2-3 0 7,-1-1-112-8,1 1-128 7,-3-8 176-7,-1 0-176 8,-4 1 176-7,1-3-176 5,-1 0 160-5,-3 2-160 8,0-5 160-9,-3-1-160 7,-13-4 160-7,18 2-160 8,-18-2 0-8,17 4 0 6,-17-4 0-6,0 0 0 22,0 0-1072-21,0 0-256-1,0 0-48 1,0 0-8848 6,0 0-1760-6</inkml:trace>
    </iact:actionData>
  </iact:action>
  <iact:action type="add" startTime="32430">
    <iact:property name="dataType"/>
    <iact:actionData xml:id="d12">
      <inkml:trace xmlns:inkml="http://www.w3.org/2003/InkML" xml:id="stk12" contextRef="#ctx0" brushRef="#br1">19633 12035 15775 0,'0'0'704'1,"0"0"128"-1,0 0-656 0,0 0-176 4,0 0 0-4,0 0 0 8,0 0 384-8,0 0 64 5,0 0 0-4,0 0 0 7,0 0 368-8,0 0 80 7,0 0 0-7,0 0 16 8,0 0 224-7,0 0 32 6,0 0 16-7,0 0 0 8,8-16-224-8,2 7-32 4,-10 9-16-4,6-18 0 9,-2 5-128-9,4-3-16 6,3-4-16-5,-3 7 0 7,4-3-224-8,1 3-32 7,1-7-16-7,2-1 0 8,1 3-112-8,-1-5-32 7,3-1 0-7,3-1 0 9,-3-4-64-5,5 1-16 0,1 1 0-4,0 0 0 7,-1-3 0-7,5-1-16 7,0 0 0-7,3-2 0 9,-3 2-48-9,2-1-16 7,2 3 0-7,2-2 0 7,-2 0 16-7,1 2 0 6,-5 1 0-6,2 1 0 9,-4 0-48-9,3 1 0 7,-7 1 0-7,4 2 0 7,1-3-144-7,-3 1 160 8,-4 3-160-8,1 5 160 8,1-3-16-8,-1 3 0 6,-5-1 0-6,1 1 0 10,-3 5 48-10,1-2 0 7,-4 3 0-7,1-1 0 7,-5 2 16-7,-8 10 16 7,12-13 0-7,-12 13 0 7,8-12 16-6,-8 12 0 6,2-10 0-7,-2 10 0 8,0 0-240-8,0 0 144 7,0 0-144-7,0 0 128 8,0 0-128-8,0 0 0 6,0 0 0-6,0 0 0 9,0 0 0-9,0 0 0 7,-12 6 0-7,-4 2 0 24,5 3-416-23,-5-1-16 0,4 2 0-1,-3 3 0 13,-1 7-2416-12,1-5-480 1</inkml:trace>
    </iact:actionData>
  </iact:action>
  <iact:action type="add" startTime="33557">
    <iact:property name="dataType"/>
    <iact:actionData xml:id="d13">
      <inkml:trace xmlns:inkml="http://www.w3.org/2003/InkML" xml:id="stk13" contextRef="#ctx0" brushRef="#br1">21744 6647 3679 0,'0'0'320'2,"0"0"-320"4,0 0 0-6,-14 4 0 4,14-4 2240-4,-13 0 384 5,13 0 80-5,0 0 16 9,-18 3-1504-9,18-3-288 7,-12 8-64-7,12-8-16 8,-13 0 272-8,13 0 48 6,0 0 16-6,0 0 0 8,0 0-80-8,0 0-16 7,0 0 0-7,0 0 0 8,0 0-240-8,0 0-48 7,0 0-16-7,13-11 0 9,-3 3-304-9,6 2-64 6,-16 6-16-6,21-6 0 8,1-4 48-8,3 4 0 6,2 3 0-6,1-1 0 10,-1 4-112-10,2-4-16 10,4-2 0-10,0 2 0 6,-1-2-80-5,3 2-32 4,8-2 0-4,-2 1 0 6,3-1 80-7,-1 2 16 7,4 4 0-7,2 0 0 8,6-2-112-8,-1 0-32 6,-1 2 0-6,0 2 0 9,3 2-160-9,-1-2 160 8,-3-2-160-8,1 2 160 9,-4-2-16-9,2 0 0 6,1 0 0-6,-1 2 0 7,0 3-16-7,-3-1 0 7,-1 0 0-7,2-2 0 8,4-2 0-8,-3 0-128 7,-9 2 192-7,2 0-64 8,2 0-128-8,-4 0 128 6,2 0-128-5,-6-2 128 7,-2 0-128-8,0 0 0 7,-4 0 0-7,-1 0 128 9,-3 0-128-9,0 2 0 5,3 4 0-5,-5-6 0 9,-4 0 208-9,-3-4-32 7,1 4-16-7,-3 0 0 8,-2 4-160-8,-14-4 0 6,0 0 0-6,17 0 0 8,-17 0 128-8,0 0 0 8,0 0 0-8,0 0 0 8,0 0-128-8,0 0 192 6,0 0-192-6,0 0 192 9,0 0-48-9,0 0 0 6,0 0 0-6,-19 6 0 9,-1-3-16-9,-1-1 0 6,1 2 0-6,-5-2 0 9,0 0-128-9,-3 0 0 7,-3-2 0-7,-4 2 0 9,0 2 192-9,-2-4-64 5,-8 0 0-5,-2 0 0 9,2 0-128-9,-7 2 0 6,-3 2 0-6,-2-2 0 9,1-2 128-9,-1 2 0 6,-1 0 0-5,-7 0 0 7,-1 0-128-8,-4-2 128 7,5-2-128-7,-5 2 128 9,0 0-128-8,-2-4 128 3,4 4-128-4,-3 0 128 8,5 0-128-7,0 0 0 6,3-2 0-7,5 2 128 9,3-2-128-9,1 0 0 6,1-2 0-6,6 0 128 9,2 2-128-9,-2 2 128 6,3 0-128-6,5 0 128 10,0 2-128-10,5 4 0 5,1-2 0-5,6-2 0 8,2-2 0-8,5 2 0 6,4 0 0-6,1 2 0 10,15-4 0-10,0 0 0 6,0 0-192-6,0 0 192 9,0 0-144-9,0 0 144 7,0 0 0-7,21 11 0 8,5-5 0-8,3-2 0 6,4 2 0-5,10-2 0 7,6 0 0-8,1 0 0 6,3-4 0-6,8 0 0 8,3 0 0-8,2-6 0 7,4 0 0-7,7 0 0 8,-1-2 0-8,4-1 0 8,2 3 0-8,-1 2 0 7,1-4 0-7,0-2 0 8,0 0 0-8,0 3 0 7,-2-3 0-7,0 2 0 7,0 2 0-7,0 0 0 8,-6-1 0-8,-2-1 0 7,2 2 0-7,-7 0 0 8,-7 0 0-8,-5 4 0 8,-6 2 128-8,-3 2-128 7,-3 0 0-6,-8 6 0 5,-5-4 0-6,-5-2 0 10,-5 0 0-10,-7 0 0 7,-13-2 0-7,0 0 0 6,0 0 160-6,0 0-160 7,-8 13 160-7,-13-3-160 9,-6 4 256-9,-8-1-32 6,-12-3-16-6,-8 2 0 8,-3-6-80-8,-17 2 0 7,-6 1-128-6,-7 1 192 7,-6 0-192-8,-3 2 176 7,5-7-176-7,-8-1 160 7,5 0-32-7,-3-2 0 8,5-4 0-8,-5 2 0 7,7 0 0-7,-1 0 0 8,6 0 0-8,4 0 0 8,8-2-128-7,4 0 0 4,11 2 0-4,7 2 0 6,3 0 0-7,10 0 0 7,2-2 0-7,9 2 0 8,11-2 0-8,3 0 0 7,14 0 0-7,0 0 0 10,0 0 0-10,0 0 0 6,28 2-192-6,9-2 192 7,4-2-256-6,11 0 64 5,9 0 0-6,11 0 16 9,4-2 176-9,8 2-128 6,4-1 128-6,1 1-128 10,5 2 128-10,-4 0 0 6,-1 2 0-6,-1-2 0 7,0-2 0-7,-8-2 0 8,0-4 0-8,-2 4 0 9,-2 2 0-9,-6 2 0 5,-9-2 0-5,-7 2 0 9,-7 0 0-9,-4 0 0 6,-8 0 0-6,-8 2 0 9,-7 2 0-9,-3-2 0 6,-17-2 0-6,0 0 0 8,0 0 0-8,0 0 0 7,-19 4 128-7,-6 4-128 8,-9-1 144-8,-8 1-144 7,-1 0 192-7,-12 0-192 8,-11-2 144-8,-1 3-144 7,-7 3 0-7,-2 0 144 8,-4-1-144-8,6-1 0 8,0 0 0-8,6 4 0 7,-4-7 0-7,3 5 0 8,9-2 0-8,3-4 0 7,5 3 0-7,7-3 0 8,2 0 0-8,10-4 0 23,3 0-1328-21,7 0-144-2,2-2-16 0,9 0-10160 8,12 0-2048-5</inkml:trace>
    </iact:actionData>
  </iact:action>
  <iact:action type="add" startTime="34911">
    <iact:property name="dataType"/>
    <iact:actionData xml:id="d14">
      <inkml:trace xmlns:inkml="http://www.w3.org/2003/InkML" xml:id="stk14" contextRef="#ctx0" brushRef="#br1">23109 5796 23039 0,'0'0'2048'1,"0"0"-1648"-1,0 0-400 0,0 0 0 6,0 0 176-5,0 0-48 7,0 0-128-8,16 2 192 7,-16-2-192-7,0 0-240 8,0 0 48-8,0 0 16 6,0 0 176-6,0 0 0 7,4-11 0-7,-4 11 128 8,-4-16 464-8,-4 6 112 7,8 10 0-7,-12-15 16 7,-5 5 416-6,1 0 80 6,3-2 0-7,-7 5 16 8,4-7-240-8,-3 2-48 7,-3 4-16-7,-3 1 0 9,-4 1-320-9,0 0-64 7,-1 2-16-7,1 2 0 8,0 6-208-8,-2-2-64 10,-5 4 0-10,1 2 0 6,0 1-128-6,-4-1-128 5,2 2 144-5,2 4-144 9,-4-1 128-9,2 5-128 7,2 5 0-6,-2 5 0 5,4-1 176-6,1 8-176 8,3 4 192-8,4-2-192 8,1 0 0-8,7 2 0 7,-1-6 0-7,9-2 0 8,-3-1 0-8,6-3 0 7,4 0 0-7,4-3 0 8,4-3 128-8,2-5-128 7,3-1 0-7,-1 3 0 9,8-8 256-9,1-1-48 6,3-1-16-6,11-4 0 9,4-4 80-9,2-2 16 6,6 0 0-6,4-10 0 9,-5-3-96-8,5-5 0 3,2-1-16-4,2-1 0 11,-5-1-176-11,3 2 128 5,-2-3-128-5,1 1 128 9,-3 1-128-9,2 1 192 5,-6-1-192-4,4-1 192 8,-6 0-192-9,2 1 192 5,0 3-192-5,-8 3 192 11,-6-1-192-11,-2 5 0 5,-9-2 144-4,-3 8-144 7,3 4 0-8,-18 2 0 6,0 0 0-6,0 0 128 7,12 12-128-7,-1 4 0 8,-5 3 128-8,-4 1-128 8,-2 5 0-8,0 4 0 8,0 6 0-8,-2 0 128 7,-4 4-128-6,-3 6 0 4,-1 8 0-5,-2 0 0 9,-1-5 0-9,-3 1 0 7,0 4 0-7,-5-1 0 9,-1 1 0-8,3 2 0 5,-3-3 0-6,-1 1 0 8,2 0 0-8,-1-6 128 6,1-7-128-5,-3 5 0 6,1-8 128-7,-3 0-128 8,3-1 128-8,0-3-128 7,-1 0 192-7,3-2-16 8,-3-6-16-8,1 1 0 7,2-1-32-7,1-1-128 8,2-1 192-7,-1-2-64 6,5-1-128-7,-1-1 0 8,3-1 144-8,0-4-144 8,12-14 0-8,0 0 128 7,0 0-128-7,0 0 0 6,0 0 160-6,0 0-32 7,18-2-128-7,3-2 192 9,7-6 48-9,9-6 0 7,10-3 0-7,3-1 0 8,11-3-112-8,1 2 0 6,6-1-128-6,5 1 192 9,1-5-192-9,-2 3 176 6,4-4-176-6,4 1 160 9,-2 1 32-9,2 1 16 6,-4-1 0-6,-2 4 0 9,2-1-16-9,-4 7-16 6,-9-5 0-6,-3 4 0 10,-3-3-176-10,-7 1 0 6,-1 7 144-6,-10-1-144 8,-4 2 0-8,-5 6 0 7,-5 0 0-7,-9 4 128 8,-16 0-128-8,0 0-240 7,0 0 64-7,0 0 16 27,3 20-1696-26,-8 3-352-1,-7 3-64 0,-10-1-15648 1</inkml:trace>
    </iact:actionData>
  </iact:action>
  <iact:action type="add" startTime="36828">
    <iact:property name="dataType"/>
    <iact:actionData xml:id="d15">
      <inkml:trace xmlns:inkml="http://www.w3.org/2003/InkML" xml:id="stk15" contextRef="#ctx0" brushRef="#br1">11820 10609 22111 0,'0'0'1968'1,"0"0"-1584"3,0 0-384-3,0 0 0 7,0 0 256-8,0 0-48 6,5 12 0-6,-5-12 0 8,0 0-32-7,0 0-16 4,0 0 0-4,0 0 0 7,0 0-32-7,-9 8 0 6,-3-2 0-7,-4-6 0 6,5-4-128-6,-9 0 192 8,1 0-192-8,-3 0 192 6,-1-4 96-6,-3 5 32 9,1-3 0-9,-4 2 0 8,-8-2 112-7,0 0 16 5,4 0 16-6,-8-2 0 7,2 3-32-7,-8-1-16 8,-2-2 0-5,-4-2 0 2,-1 4-16-4,-3 0 0 6,1-5 0-7,-5 3 0 7,3 2-80-7,-1 0 0 6,-1-2-16-6,-1 5 0 8,-1-1-112-8,-1 2-32 8,1 4 0-8,-10-2 0 8,-4-2-160-8,-2 0 0 8,2-6 144-8,-4 0-144 8,0 4 0-8,2 0 128 6,0 0-128-6,3 1 0 8,3 1 0-8,-10 0 0 6,-9-6 0-6,1 0 0 9,2-2 0-9,4-5 0 7,2 7 0-7,0-4 128 9,3 2 48-9,0 3 16 5,3-5 0-5,-4 2 0 11,-3 2 160-11,-1-5 32 5,4-1 16-5,2-2 0 8,0 9-16-7,2-3-16 5,1-2 0-6,5 4 0 9,-4-3-192-9,0 5-48 6,-4 2 0-6,0 0 0 8,-6-10-128-8,2 5 0 7,2 3 0-7,2 0 128 8,2 0-128-8,4 2 128 7,4-2-128-7,-10 4 128 9,-2 2 0-9,-2 0-128 6,-2 0 192-6,0 0-64 10,2 0-128-9,2 0 128 4,0 0-128-5,2 0 128 6,6 0-128-5,-6 0 192 6,-6 2-192-7,-2 2 192 8,0 0-64-8,-1 2 0 7,1-4 0-7,0 2 0 8,4 2 0-8,0-2-128 8,2 7 192-8,-4-3-64 8,-5-4 0-8,-3 4-128 7,-2 2 192-7,7-3-64 9,1 1-128-9,0 6 160 6,-4-4-160-5,6 5 160 6,-2-5-160-7,-1 2 0 7,-5 1 0-7,-2-5 128 7,9 0-128-6,3 4 0 5,2-3 0-6,6 5 0 9,-1-8 0-9,1 2 0 7,2-2 0-7,0-1 0 7,-2-3 0-7,8-2 0 6,-3-2 128-6,5 0-128 9,5-1 0-9,3-1 0 6,1 0 144-6,4 0-144 9,1 2 192-9,3-2-48 7,6 0 0-7,0-2 0 9,6 4-144-9,2-2 160 6,-2 0-160-6,-2 1 160 9,3-1-160-9,3 0 192 7,4-4-192-7,0 4 192 7,1-2-192-7,5 4 0 7,-1-4 0-7,5 2 128 8,-3-1-128-7,7 3 0 6,-3 0 144-7,8-2-144 6,-3 4 0-6,11 0 0 8,0 0 0-7,-14 4 0 6,2-2 0-7,12-2 0 6,-12 6 0-6,12-6 0 9,-5 11 0-9,-3 3 0 6,0 1 0-5,4 5-128 7,2 0 128-8,0 3 0 7,2 2 0-7,0 3 0 8,0 3 0-8,2 6 0 7,-2-2 0-7,-2 8-128 8,2 0 128-8,0 5 0 7,0-1 0-7,0 4 0 9,-2 9 0-9,-2-1 0 6,-2-2 0-6,1-1 0 10,-1 1 0-10,0-3 0 6,-2 5 0-6,-2 1 0 6,5 3 0-6,1-1 0 9,-2-2 0-9,0 1 0 8,2 1 0-8,2-1 0 7,0-1 0-7,2-3 0 7,-2-3 0-7,2 3 0 8,0 1 0-8,2-1 0 8,0-2 0-8,2 1 0 6,-2 3 0-6,2-1 0 8,-4-3 0-8,2-1 0 7,0 1 0-7,0 0 0 7,0 1 0-7,-4-1 0 8,2-5 0-8,0 1 128 9,0-2-128-9,-2 2 0 7,0-5 0-7,0-3 0 8,-4 4 0-8,4-6 0 6,-2 2 0-6,0-2 0 8,2-2 0-8,-2-6 0 7,-1 2 0-7,-1 0 0 8,2-5 0-8,0-1 0 7,0-2 0-6,0 2 0 7,-2 1 0-8,-2-5 0 8,3-4 0-8,1-1 0 5,2 1 0-5,-2 3 128 9,0-3-128-9,0-7 0 7,4-14 0-7,0 17 0 7,0-5 0-7,0-12 128 7,0 0-128-7,0 0 0 8,8 18 128-8,-8-18-128 8,6 11 0-8,-6-11 0 7,0 0 0-7,19 12 128 7,-5-8-128-6,-14-4 0 5,21 6 0-6,-1 0 128 9,-3-4-128-9,3-2 0 7,3 0 0-7,1 4 0 8,-3-2 0-8,4-2 0 6,3 0 0-6,1 0 0 9,6 0 0-9,0 0 0 7,4 0 0-7,2 0 128 8,-2 1-128-7,4-1 0 5,-6-1-128-6,8-5 128 9,-2 0 0-9,4 4 0 6,2 0 0-5,5 0 0 6,1-2 0-7,3 0 0 7,5 2 0-7,5 0 0 8,2-4 0-7,2 1 0 5,4-5 0-6,-3 0 0 8,-1 2 0-7,4 2 0 5,0 1 0-6,0-5 0 8,6 0 0-8,0 6 0 8,10 0 0-8,-5 0 128 7,-1-5-128-7,-2 3 0 7,-2 2 0-7,2 0 0 8,4 0 0-8,3-2 0 7,1 2 0-7,5 0 0 9,-3 2 0-9,-2 1 0 6,-1 1 0-6,-3 0 0 9,0-8 0-9,4 2 0 6,3 6 0-6,1-4 0 9,3 0 0-9,1 0 0 6,-11 2 0-6,3 0 0 11,2-2 0-11,-1 2 0 4,5 0 0-3,-3-1 0 6,9-1 0-7,-7 2 0 7,1 0 0-7,-6 0 128 9,-1-2-128-9,-1 4 0 7,6 0 0-7,1 0 0 7,5-2 0-7,-7 0 0 7,5 2 0-7,-9-2 128 9,1-2-128-9,-2 0 0 7,-3 2 0-7,-1 0 128 8,4 0-128-8,2 0 0 7,-3 2 0-7,-1-1 0 8,-6-3 0-8,-2 2 0 6,-2-2 0-6,0 2 0 8,2 0 0-7,0 0 128 6,-4-2-128-7,2 2 0 8,0 0 0-8,0 0 128 6,-10 0-128-6,1 0 0 8,-11 0 0-8,1 2 0 8,-1-2 0-8,-1 2 128 8,-1-2-128-8,1 2 192 7,-4 0-64-7,-3 0 0 7,-1 0-128-7,0 2 0 8,-4-2 0-8,-2 2 0 7,-2-2 0-7,0 2 0 9,-2-2 0-9,-2 0 0 6,-6 0 0-6,-4 0 0 7,-2 0 0-7,-1-2 0 10,-5 2 0-10,3-2 128 5,-1 0-128-4,-5 2 0 8,0-2 128-9,1 1-128 6,-3-3 128-6,-14 4-128 8,19-8 0-8,-19 8 128 6,12-8-128-6,-12 8 0 8,16-8 0-8,-7-2 128 7,3 3-128-7,-12 7 0 8,8-12 144-8,0-6-144 7,-3 1 192-7,5-1-192 9,-6-3 160-9,-2-5-160 8,0 1 128-8,-2-4-128 7,0 0 176-7,0-8-48 7,0-6-128-7,0 4 192 9,-2-4-48-9,2-4-16 6,-2-6 0-6,2-3 0 8,-2-3-128-7,0-3 160 4,-2-10-160-5,-2 1 160 11,3-5-160-10,1-4 0 3,-2 0 0-4,2 2 0 8,0 0 0-8,0 2 0 7,0-4 128-7,0 1-128 8,0-5 208-7,2 2-32 4,0 2-16-5,0 0 0 9,0 2 32-9,0 4 16 6,-2 3 0-6,-2 1 0 9,2 6 16-9,0 2 0 7,-2-5 0-6,2 13 0 7,0 7-96-8,2 0-128 6,0 2 176-6,-2 4-176 9,1 0 0-9,-3 6 0 6,0 8 0-6,-4 0 0 8,-2 3 0-8,2 5-176 7,-5 5 0-6,7 0 0 21,-8 7-1360-19,14 7-256-1,-15 0-64-2,-5 7-17024 0</inkml:trace>
    </iact:actionData>
  </iact:action>
  <iact:action type="add" startTime="41228">
    <iact:property name="dataType"/>
    <iact:actionData xml:id="d16">
      <inkml:trace xmlns:inkml="http://www.w3.org/2003/InkML" xml:id="stk16" contextRef="#ctx0" brushRef="#br1">17564 15567 15263 0,'0'0'672'1,"-18"6"144"-1,5 0-656 0,13-6-160 4,0 0 0-4,0 0 0 6,0 0 640-6,0 0 112 8,0 0 16-8,0 0 0 8,0 0 128-8,0 0 48 5,0 0 0-5,0 0 0 9,15-4-32-9,5-2 0 7,-5 0 0-7,7 0 0 8,3 2-128-8,1-2-16 7,-3-3-16-7,4 3 0 8,3-2-112-7,-1-4-32 5,4 3 0-6,0 1 0 8,2-4-80-8,0 4-16 7,4 2 0-7,4-3 0 9,-2-1-64-2,4 4-32-7,4-2 0 0,2-3 0 10,3 1-16-10,5-2 0 5,-1 2 0-5,3 4 0 8,3-7-80-8,2 3 0 6,-1 4-16-6,1 0 0 9,-2-1-64-9,1 1-16 7,-3 2 0-7,-1-2 0 9,-1-2 64-9,3 2 16 5,3 0 0-5,-4 5 0 9,5-3 16-9,1 0 0 7,-4 2 0-7,3-2 0 8,-9 0-32-8,1 2 0 8,-3 0 0-8,1 0 0 8,-1 0-288-8,-1 0 160 7,-2-2-160-7,-1 2 128 7,1 2-128-7,-4-2 160 7,-4 0-160-7,-1 2 160 9,-1-3 16-9,2 1 0 6,-2 2 0-6,-8-2 0 7,-2-2-48-7,0 2-128 8,1 0 192-8,-3 0-64 7,-2 0-128-7,-2-2 128 8,1-4-128-8,-5 6 128 8,-3 0-128-8,-1 2 128 7,3 0-128-7,-7 0 128 8,1 0-128-7,1 2 0 6,-5 0 0-7,-12-2 128 7,0 0-128-7,18 4 0 7,-18-4 144-7,11 2-144 8,-11-2 128-8,0 0-128 7,0 0 160-7,0 0-160 7,0 0 160-7,0 0-160 8,0 0 160-8,0 0-160 8,0 0 176-8,0 0-176 7,0 0 192-7,-11 8-192 9,-7-6 160-9,1 2-160 7,1 0 128-7,-4-2-128 8,-1-2 128-8,-2 0-128 5,-5 2 128-4,-1 3-128 7,-2-1 144-8,0 0-144 7,-3 0 160-7,-7 2-160 8,-1 2 0-8,-5-2 0 6,-2-1 0-6,-4-1 0 9,-3 2 0-9,-3 2 0 6,-3-2 0-6,1-2 0 9,-5 4 0-9,0 1 0 7,-6-3 0-7,-1-2 0 9,-5 0 0-9,-2 4 0 6,0 3 0-6,0-3 0 9,0 0 0-8,0 2 0 4,0-4 0-5,4 3 0 9,-4 1 0-9,0-2 0 5,1 0 0-5,-1 3 0 9,3-3 0-9,-1-2 0 7,-2 0 0-6,6 2 0 5,-2-2 0-6,4 1 0 8,4 5 0-8,2-2 0 8,7-2 128-8,4 3 0 6,1-3-128-6,3 0 192 9,4-2 0-9,0 2-16 6,8-2 0-5,2-5 0 7,6 1-176-8,4 0 160 8,1-2-160-8,7 0 160 7,3-2-160-7,16 2 160 6,-11-3-160-6,11 3 160 9,0 0-160-9,0 0 160 7,0 0-160-7,13-2 160 8,5-4-160-8,3 0 0 7,9-2 0-7,5 2 0 8,0 2 0-8,12-5 0 7,5-5 0-6,7-2 0 5,-1 3 0-6,9-7 0 8,5 5 0-8,8-3 0 8,2-3 0-8,2 3 0 8,5-5 128-8,9 3-128 7,-1 1 0-7,5 7 0 7,3-8 0-7,0 9 0 8,3-3 0-8,-1 6 0 7,10-2 0-7,-8 3 0 8,-3 3 0-8,-5 0 0 7,2 2 0-7,1 2 0 7,-9 2 0-7,-1 2 0 9,-6 2 0-9,-8-1 0 7,-4-1 0-7,-10 0 0 7,-5 0 0-7,-7 0 0 8,-3-4 0-8,-2 4 0 7,-10 0 0-7,0 2 0 9,-8-4 160-9,-6 0-160 7,-7-2 192-7,-3 2-192 8,-15-2 0-8,0 0 0 5,0 0 0-5,0 0 0 10,0 0 0-10,0 0 0 7,-7 9 0-7,-13 3 160 7,-5-8-160-7,-5 4 160 8,-5 0-160-8,-11 1 160 7,-5-1-160-7,-6-6 0 7,-3 0 0-7,-6 6 0 9,-3 3 0-9,-9-3 0 6,-4 4 128-5,-4 0-128 6,1-3 0-6,-9 5 0 5,-2-2 0-6,-1 5 128 8,-6-5-128-8,-1 2 0 7,-3-3 0-7,7 7 0 8,7-4 0-8,1 3 0 7,-2 1 0-7,5-5 0 9,5 3 0-9,4-4 0 6,4 3 0-6,10-3 0 8,3 2 0-7,12-7 0 4,5 7 0-5,10-2 0 9,7-6 0-9,8-1 0 9,3-1 0-9,18-4 0 7,0 0 0-7,0 0 0 7,0 0-144-7,0 0 144 7,24 8 0-7,9-4-128 7,12-2 128-7,9-6 0 9,9-8 0-9,15 1-128 7,4-7 128-7,11 5 0 8,7-7 0-8,5 2 0 6,2 3 0-6,5-3 0 8,1 7 0-8,2-5 0 7,-4 4 0-7,0-1 0 8,-4 3 0-8,1 0 0 8,-3-2 0-8,-9 7 0 7,-7-1 0-7,-7 2 0 7,-6-2 0-7,-6 2 0 9,-11 0 0-9,-2 2 0 7,-5 0 0-6,-7 2 0 7,-10 2 0-8,-6 2 0 5,-5-4 0-5,-9 2 0 8,-15-2 0-8,0 0 0 7,0 0 0-7,0 0 0 8,0 0 0-8,-11 14 0 8,-9-5 0-8,-9 7 0 9,-8-6 0-9,-10 2 0 6,-7-1 128-6,-9-1-128 7,-13 6 0-7,-8-5 0 7,-9 3 0-7,-7 0 0 9,-1 5 0-9,-1 1 128 7,-5-3-128-7,0 5 0 8,-8-3 0-8,-1-1 0 7,11-1 0-7,2 1 0 8,1-7 0-8,13 5 0 6,7-6 0-6,2 5 0 9,4-1 0-9,11 2 0 6,9-9 0-6,7 1 0 9,10 2 0-9,6-2 0 6,7-2 0-6,11-2 0 11,15-4 0-11,0 0 0 5,0 0 0-5,21 0 0 7,9-4-208-7,10-2 64 7,19-8 16-7,11 2 0 8,6-3 128-8,12 3-128 8,8-3 128-8,9 3-128 8,6 2 128-8,0-4 0 7,1 3-144-7,-5-7 144 8,-6 1 0-8,-1 1-176 7,-9-5 176-7,-3 7-128 7,-4-4 128-7,-8 3 0 9,-10 1 0-9,-1-1 0 7,-5 5 0-7,-11-6 0 6,-14 3 0-6,-6-1 0 9,-5 6 0-9,-5 2 0 6,-9-2 0-6,-10 8 0 8,0 0 0-8,-6-9 0 7,-11 3 0-7,-9 4 0 8,-11 2 0-8,-13 0 0 8,-9 4 0-8,-13 0 128 7,-6 2-128-7,-4 3 0 7,-8-3 0-7,-2 4 0 8,-5 2 0-8,-6-1 0 7,-5 7 0-7,-5-4 0 8,4 1 0-7,4 5 0 6,-3-3 0-7,5 5 0 8,0 1 0-8,11-2 0 7,4-3 0-6,8 0 0 6,6 1 0-7,16-7 0 7,9 1 0-7,14-3 0 7,7 0 0-7,7 2 0 8,21-12 0-7,0 0-128 5,0 0 128-6,0 0 0 7,31 2-144-7,10-4 144 8,6-8 0-8,9-2-144 8,13-3 144-8,7 1 0 7,6-4-144-7,4 5 144 8,-1-9 0-8,5 5-144 7,2 3 144-7,-3-3 0 8,-1 3-144-8,-4-6 144 9,-4 1 0-9,-4 1 0 5,-10-3 0-5,-3 1 0 8,-5 7 0-8,-13-5 0 8,-4 3 0-8,-10 3 0 8,-7 4 0-8,-9 0 0 7,-15 8 0-7,0 0 0 7,0 0 0-7,0 0 0 8,0 0 0-8,-19 6 0 7,-14 2 0-7,-6 2 0 7,-8 7 0-7,-8-3 128 9,-7 3-128-9,-8 3 0 7,-6-4 0-7,-4 5 0 8,-4 2 0-8,-4 3 0 7,-2-5 0-7,1 3 0 8,-1-1 0-8,-4 2 0 7,3-1 0-7,-5-3 0 7,4-9 0-7,10 3 128 7,6-1-128-7,8 0 0 10,0-6 128-10,9 1-128 6,5 3 0-6,9-2 128 10,0 0-128-10,10-5 0 4,0-1 0-4,7 0 0 9,3 0 0-9,9 2-272 6,16-6 32-6,0 0 16 23,0 0-2736-20,0 0-560-2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591C5-23A3-4162-862A-73C1ABE8F1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8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NULL"/><Relationship Id="rId5" Type="http://schemas.microsoft.com/office/2011/relationships/inkAction" Target="../ink/inkAction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xtbooks.math.gatech.edu/ila/complex-eigenvalues.html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eogebra.org/m/sJ6Qr8w4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NULL"/><Relationship Id="rId5" Type="http://schemas.microsoft.com/office/2011/relationships/inkAction" Target="../ink/inkAction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4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3" Type="http://schemas.openxmlformats.org/officeDocument/2006/relationships/hyperlink" Target="https://en.wikipedia.org/wiki/Phase_plane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3" Type="http://schemas.openxmlformats.org/officeDocument/2006/relationships/hyperlink" Target="https://en.wikipedia.org/wiki/Phase_plane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56137-DABA-421C-85B4-27E5C4DCC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912"/>
            <a:ext cx="11887200" cy="7552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4A8FC6-7895-4026-8E40-C90B47636C5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11280" y="1078560"/>
              <a:ext cx="11043720" cy="651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4A8FC6-7895-4026-8E40-C90B47636C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920" y="1069200"/>
                <a:ext cx="11062440" cy="65300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501C0E7-70EA-434D-B734-8ACE6CC2A5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31600" y="74168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54"/>
    </mc:Choice>
    <mc:Fallback xmlns="">
      <p:transition spd="slow" advTm="99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B469F-9DAC-47AF-871D-252C204E0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639" y="139549"/>
            <a:ext cx="2152650" cy="962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DBBDBA-ED8A-4CFA-A4CD-99FF071B2F73}"/>
              </a:ext>
            </a:extLst>
          </p:cNvPr>
          <p:cNvSpPr txBox="1"/>
          <p:nvPr/>
        </p:nvSpPr>
        <p:spPr>
          <a:xfrm>
            <a:off x="5501668" y="5201313"/>
            <a:ext cx="73753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https://textbooks.math.gatech.edu/ila/complex-eigenvalues.html</a:t>
            </a:r>
            <a:endParaRPr lang="en-US" dirty="0"/>
          </a:p>
          <a:p>
            <a:r>
              <a:rPr lang="en-US" dirty="0"/>
              <a:t>Don’t look at this linear algebra website until after final exam</a:t>
            </a:r>
          </a:p>
          <a:p>
            <a:r>
              <a:rPr lang="en-US" dirty="0"/>
              <a:t>as arrows have a completely different meaning.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47849-9674-4485-9DBB-5D2A0F73783B}"/>
              </a:ext>
            </a:extLst>
          </p:cNvPr>
          <p:cNvSpPr txBox="1"/>
          <p:nvPr/>
        </p:nvSpPr>
        <p:spPr>
          <a:xfrm>
            <a:off x="394383" y="288630"/>
            <a:ext cx="78084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Compare chapter 7 slope field:       x’ = Ax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endParaRPr lang="en-US" sz="2800" dirty="0"/>
          </a:p>
          <a:p>
            <a:r>
              <a:rPr lang="en-US" sz="2800" dirty="0"/>
              <a:t>to chapter 1/section 2.5 slope field: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47B2C9-7082-44D8-AA85-258A478D1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95" y="6860888"/>
            <a:ext cx="9982200" cy="571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848109-044A-48B0-A9B2-29B7FB74A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94" y="1838945"/>
            <a:ext cx="3978656" cy="4023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1B51C2-FFCB-428A-AB97-2283B5E96D8B}"/>
              </a:ext>
            </a:extLst>
          </p:cNvPr>
          <p:cNvSpPr txBox="1"/>
          <p:nvPr/>
        </p:nvSpPr>
        <p:spPr>
          <a:xfrm>
            <a:off x="184614" y="1460274"/>
            <a:ext cx="6280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Phase Plane and Portrait – GeoGebra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D46C2E-349A-4DC1-8EEF-000ECF0CAF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2599" y="1091350"/>
            <a:ext cx="4800598" cy="402336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BE1717-7B6E-4A01-8A03-A1B13AEE7390}"/>
              </a:ext>
            </a:extLst>
          </p:cNvPr>
          <p:cNvCxnSpPr/>
          <p:nvPr/>
        </p:nvCxnSpPr>
        <p:spPr>
          <a:xfrm>
            <a:off x="0" y="6109398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74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89F91-6EDA-4BD2-8F0C-29CA027E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0" y="13399"/>
            <a:ext cx="11521440" cy="2194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107A4E-0A4C-4D12-AE39-3779352AB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0" y="2207959"/>
            <a:ext cx="8446441" cy="5577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AC604-8DB0-496A-A508-01D4DBD39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598" y="2207959"/>
            <a:ext cx="344773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7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071696-43CE-4749-9C23-38577F46E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48" y="30146"/>
            <a:ext cx="11973083" cy="72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1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4639F98-560C-4DED-9B42-7D37DEDC9841}"/>
              </a:ext>
            </a:extLst>
          </p:cNvPr>
          <p:cNvGrpSpPr>
            <a:grpSpLocks noChangeAspect="1"/>
          </p:cNvGrpSpPr>
          <p:nvPr/>
        </p:nvGrpSpPr>
        <p:grpSpPr>
          <a:xfrm>
            <a:off x="625037" y="106710"/>
            <a:ext cx="11128714" cy="6766560"/>
            <a:chOff x="625038" y="106711"/>
            <a:chExt cx="6657975" cy="40482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EA8349-2319-4488-B3D8-3B38DB53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038" y="106711"/>
              <a:ext cx="6657975" cy="26955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27FB09-448F-4D71-ABF6-36C569633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500"/>
            <a:stretch/>
          </p:blipFill>
          <p:spPr>
            <a:xfrm>
              <a:off x="625038" y="2270927"/>
              <a:ext cx="6362700" cy="1884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66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89817-546F-42C3-B40E-AD9716C57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909"/>
            <a:ext cx="11887200" cy="54195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01B50D-B2FB-4089-B5FB-204295AF108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42960" y="1614240"/>
              <a:ext cx="9005400" cy="4130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01B50D-B2FB-4089-B5FB-204295AF10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600" y="1604880"/>
                <a:ext cx="9024120" cy="41493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00A82B6-404E-4F3F-9321-923A52FDC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31600" y="74168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21"/>
    </mc:Choice>
    <mc:Fallback xmlns="">
      <p:transition spd="slow" advTm="49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28CB0-758C-4F07-94D3-47DE57C8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001" y="1236714"/>
            <a:ext cx="2190750" cy="118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406FA-D588-4DAB-99C2-DF2315BD3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73" y="1433554"/>
            <a:ext cx="1757194" cy="7235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C58918-CCEE-4BE3-9E65-A269EAF1B8EA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533" y="439846"/>
            <a:ext cx="8531448" cy="777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0E550-AB51-4023-81EB-510CABA47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875" y="3080284"/>
            <a:ext cx="1743075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D5AFD4-A535-4ABB-8706-1E18D4E8B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61434"/>
            <a:ext cx="1757194" cy="723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6F314B-1CCE-41ED-BF0D-70E8BEAD30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960" y="3418463"/>
            <a:ext cx="1633061" cy="5015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31EE35-CCB3-475A-8B20-0EF5116C29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6422" y="5245310"/>
            <a:ext cx="1624591" cy="98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EE7980-1C5A-47B2-841E-0DEFFC09D9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705" y="6766436"/>
            <a:ext cx="2268065" cy="734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F97B1A-3278-43AC-9A65-7FD3967AF3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04" y="5495796"/>
            <a:ext cx="1734415" cy="59397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71C5DD-1035-4DB7-9FAE-5B561C21FD11}"/>
              </a:ext>
            </a:extLst>
          </p:cNvPr>
          <p:cNvGrpSpPr/>
          <p:nvPr/>
        </p:nvGrpSpPr>
        <p:grpSpPr>
          <a:xfrm>
            <a:off x="5367445" y="921108"/>
            <a:ext cx="1912488" cy="1912488"/>
            <a:chOff x="5344295" y="481262"/>
            <a:chExt cx="1912488" cy="191248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F663F3B-7A67-4FC2-AF52-BD3012FBCAA6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5FC0E0-1DDB-4624-B8B0-6F80FE9AF6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EB6E82-8534-4AE2-B2E6-7774BA506334}"/>
              </a:ext>
            </a:extLst>
          </p:cNvPr>
          <p:cNvGrpSpPr/>
          <p:nvPr/>
        </p:nvGrpSpPr>
        <p:grpSpPr>
          <a:xfrm>
            <a:off x="7882045" y="921108"/>
            <a:ext cx="1912488" cy="1912488"/>
            <a:chOff x="5344295" y="481262"/>
            <a:chExt cx="1912488" cy="191248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DDD0E7C-39E6-47E3-BD9B-3721DCEE3070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A26810-3F0B-4A05-BC70-9489B8A3C5D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BF3990-4AF2-4B77-8954-9AD21E7A319B}"/>
              </a:ext>
            </a:extLst>
          </p:cNvPr>
          <p:cNvGrpSpPr/>
          <p:nvPr/>
        </p:nvGrpSpPr>
        <p:grpSpPr>
          <a:xfrm>
            <a:off x="6510445" y="2356208"/>
            <a:ext cx="1912488" cy="1912488"/>
            <a:chOff x="5344295" y="481262"/>
            <a:chExt cx="1912488" cy="191248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1E6275-295F-48A3-AF96-BEA1E081BA64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4283E90-09C1-4E7F-897D-E2A2CF156C9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5A4969-B0B9-4420-8DCC-156DB9074CBD}"/>
              </a:ext>
            </a:extLst>
          </p:cNvPr>
          <p:cNvGrpSpPr/>
          <p:nvPr/>
        </p:nvGrpSpPr>
        <p:grpSpPr>
          <a:xfrm>
            <a:off x="3481495" y="1924408"/>
            <a:ext cx="1912488" cy="1912488"/>
            <a:chOff x="5344295" y="481262"/>
            <a:chExt cx="1912488" cy="191248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76B1716-B263-4FFF-935D-CE39D6C99ADC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DE0B9AC-4819-48A0-8EDB-B446B0BAC8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523804-B61E-4BB2-A5E2-4A8D0FF87F20}"/>
              </a:ext>
            </a:extLst>
          </p:cNvPr>
          <p:cNvGrpSpPr/>
          <p:nvPr/>
        </p:nvGrpSpPr>
        <p:grpSpPr>
          <a:xfrm>
            <a:off x="9482245" y="1784708"/>
            <a:ext cx="1912488" cy="1912488"/>
            <a:chOff x="5344295" y="481262"/>
            <a:chExt cx="1912488" cy="191248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CBDC42C-C636-4B40-9C2E-A9641B7A1472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9F8A02F-E318-4DCA-A325-CE7D5DE05E8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35F830-81B1-408F-8DE4-A1E8407C13B5}"/>
              </a:ext>
            </a:extLst>
          </p:cNvPr>
          <p:cNvGrpSpPr/>
          <p:nvPr/>
        </p:nvGrpSpPr>
        <p:grpSpPr>
          <a:xfrm>
            <a:off x="8050661" y="4831339"/>
            <a:ext cx="1912488" cy="1912488"/>
            <a:chOff x="5344295" y="481262"/>
            <a:chExt cx="1912488" cy="191248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693C3D-BBAE-4676-B58C-C683CBD5DA40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FEB6B2-A01A-4498-A8D0-C5E38FAF328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81D678-6F53-4072-B2AC-EC491B18B8CF}"/>
              </a:ext>
            </a:extLst>
          </p:cNvPr>
          <p:cNvGrpSpPr/>
          <p:nvPr/>
        </p:nvGrpSpPr>
        <p:grpSpPr>
          <a:xfrm>
            <a:off x="4474721" y="4589888"/>
            <a:ext cx="1912488" cy="1912488"/>
            <a:chOff x="5344295" y="481262"/>
            <a:chExt cx="1912488" cy="191248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60B882D-26BD-41C9-BB1A-E10B72622E14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4EF0A55-B5EF-44EF-BCC3-E0E1FA25758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EDA6158-28EC-438B-A77A-46439225A34F}"/>
              </a:ext>
            </a:extLst>
          </p:cNvPr>
          <p:cNvSpPr/>
          <p:nvPr/>
        </p:nvSpPr>
        <p:spPr>
          <a:xfrm>
            <a:off x="8324939" y="2737001"/>
            <a:ext cx="941370" cy="3132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ED3E5E-A542-42CC-8F06-81BA8D81A575}"/>
              </a:ext>
            </a:extLst>
          </p:cNvPr>
          <p:cNvSpPr txBox="1"/>
          <p:nvPr/>
        </p:nvSpPr>
        <p:spPr>
          <a:xfrm>
            <a:off x="766109" y="2343306"/>
            <a:ext cx="2260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Two real roots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8EDE211-56B5-44F5-A024-E0F921D1595D}"/>
              </a:ext>
            </a:extLst>
          </p:cNvPr>
          <p:cNvSpPr/>
          <p:nvPr/>
        </p:nvSpPr>
        <p:spPr>
          <a:xfrm>
            <a:off x="3576578" y="461542"/>
            <a:ext cx="7918670" cy="7154608"/>
          </a:xfrm>
          <a:custGeom>
            <a:avLst/>
            <a:gdLst>
              <a:gd name="connsiteX0" fmla="*/ 81023 w 7918670"/>
              <a:gd name="connsiteY0" fmla="*/ 6946263 h 7154608"/>
              <a:gd name="connsiteX1" fmla="*/ 81023 w 7918670"/>
              <a:gd name="connsiteY1" fmla="*/ 6946263 h 7154608"/>
              <a:gd name="connsiteX2" fmla="*/ 92597 w 7918670"/>
              <a:gd name="connsiteY2" fmla="*/ 6633747 h 7154608"/>
              <a:gd name="connsiteX3" fmla="*/ 115747 w 7918670"/>
              <a:gd name="connsiteY3" fmla="*/ 6506426 h 7154608"/>
              <a:gd name="connsiteX4" fmla="*/ 127321 w 7918670"/>
              <a:gd name="connsiteY4" fmla="*/ 6448552 h 7154608"/>
              <a:gd name="connsiteX5" fmla="*/ 138896 w 7918670"/>
              <a:gd name="connsiteY5" fmla="*/ 6147610 h 7154608"/>
              <a:gd name="connsiteX6" fmla="*/ 115747 w 7918670"/>
              <a:gd name="connsiteY6" fmla="*/ 5846669 h 7154608"/>
              <a:gd name="connsiteX7" fmla="*/ 104172 w 7918670"/>
              <a:gd name="connsiteY7" fmla="*/ 4608177 h 7154608"/>
              <a:gd name="connsiteX8" fmla="*/ 81023 w 7918670"/>
              <a:gd name="connsiteY8" fmla="*/ 4388258 h 7154608"/>
              <a:gd name="connsiteX9" fmla="*/ 104172 w 7918670"/>
              <a:gd name="connsiteY9" fmla="*/ 1587185 h 7154608"/>
              <a:gd name="connsiteX10" fmla="*/ 92597 w 7918670"/>
              <a:gd name="connsiteY10" fmla="*/ 1031600 h 7154608"/>
              <a:gd name="connsiteX11" fmla="*/ 57873 w 7918670"/>
              <a:gd name="connsiteY11" fmla="*/ 904279 h 7154608"/>
              <a:gd name="connsiteX12" fmla="*/ 69448 w 7918670"/>
              <a:gd name="connsiteY12" fmla="*/ 94051 h 7154608"/>
              <a:gd name="connsiteX13" fmla="*/ 69448 w 7918670"/>
              <a:gd name="connsiteY13" fmla="*/ 94051 h 7154608"/>
              <a:gd name="connsiteX14" fmla="*/ 69448 w 7918670"/>
              <a:gd name="connsiteY14" fmla="*/ 94051 h 7154608"/>
              <a:gd name="connsiteX15" fmla="*/ 393539 w 7918670"/>
              <a:gd name="connsiteY15" fmla="*/ 105626 h 7154608"/>
              <a:gd name="connsiteX16" fmla="*/ 509286 w 7918670"/>
              <a:gd name="connsiteY16" fmla="*/ 117200 h 7154608"/>
              <a:gd name="connsiteX17" fmla="*/ 798653 w 7918670"/>
              <a:gd name="connsiteY17" fmla="*/ 140350 h 7154608"/>
              <a:gd name="connsiteX18" fmla="*/ 902825 w 7918670"/>
              <a:gd name="connsiteY18" fmla="*/ 128775 h 7154608"/>
              <a:gd name="connsiteX19" fmla="*/ 925975 w 7918670"/>
              <a:gd name="connsiteY19" fmla="*/ 105626 h 7154608"/>
              <a:gd name="connsiteX20" fmla="*/ 960699 w 7918670"/>
              <a:gd name="connsiteY20" fmla="*/ 94051 h 7154608"/>
              <a:gd name="connsiteX21" fmla="*/ 983848 w 7918670"/>
              <a:gd name="connsiteY21" fmla="*/ 59327 h 7154608"/>
              <a:gd name="connsiteX22" fmla="*/ 1006997 w 7918670"/>
              <a:gd name="connsiteY22" fmla="*/ 36177 h 7154608"/>
              <a:gd name="connsiteX23" fmla="*/ 1018572 w 7918670"/>
              <a:gd name="connsiteY23" fmla="*/ 1453 h 7154608"/>
              <a:gd name="connsiteX24" fmla="*/ 995423 w 7918670"/>
              <a:gd name="connsiteY24" fmla="*/ 24603 h 7154608"/>
              <a:gd name="connsiteX25" fmla="*/ 960699 w 7918670"/>
              <a:gd name="connsiteY25" fmla="*/ 59327 h 7154608"/>
              <a:gd name="connsiteX26" fmla="*/ 960699 w 7918670"/>
              <a:gd name="connsiteY26" fmla="*/ 59327 h 7154608"/>
              <a:gd name="connsiteX27" fmla="*/ 1006997 w 7918670"/>
              <a:gd name="connsiteY27" fmla="*/ 209798 h 7154608"/>
              <a:gd name="connsiteX28" fmla="*/ 1030147 w 7918670"/>
              <a:gd name="connsiteY28" fmla="*/ 313970 h 7154608"/>
              <a:gd name="connsiteX29" fmla="*/ 1053296 w 7918670"/>
              <a:gd name="connsiteY29" fmla="*/ 383418 h 7154608"/>
              <a:gd name="connsiteX30" fmla="*/ 1064871 w 7918670"/>
              <a:gd name="connsiteY30" fmla="*/ 441291 h 7154608"/>
              <a:gd name="connsiteX31" fmla="*/ 1122744 w 7918670"/>
              <a:gd name="connsiteY31" fmla="*/ 580188 h 7154608"/>
              <a:gd name="connsiteX32" fmla="*/ 1134319 w 7918670"/>
              <a:gd name="connsiteY32" fmla="*/ 661210 h 7154608"/>
              <a:gd name="connsiteX33" fmla="*/ 1145894 w 7918670"/>
              <a:gd name="connsiteY33" fmla="*/ 695934 h 7154608"/>
              <a:gd name="connsiteX34" fmla="*/ 1157468 w 7918670"/>
              <a:gd name="connsiteY34" fmla="*/ 742233 h 7154608"/>
              <a:gd name="connsiteX35" fmla="*/ 1180618 w 7918670"/>
              <a:gd name="connsiteY35" fmla="*/ 857980 h 7154608"/>
              <a:gd name="connsiteX36" fmla="*/ 1203767 w 7918670"/>
              <a:gd name="connsiteY36" fmla="*/ 892704 h 7154608"/>
              <a:gd name="connsiteX37" fmla="*/ 1226916 w 7918670"/>
              <a:gd name="connsiteY37" fmla="*/ 1008451 h 7154608"/>
              <a:gd name="connsiteX38" fmla="*/ 1238491 w 7918670"/>
              <a:gd name="connsiteY38" fmla="*/ 1124198 h 7154608"/>
              <a:gd name="connsiteX39" fmla="*/ 1261640 w 7918670"/>
              <a:gd name="connsiteY39" fmla="*/ 1158922 h 7154608"/>
              <a:gd name="connsiteX40" fmla="*/ 1284790 w 7918670"/>
              <a:gd name="connsiteY40" fmla="*/ 1205220 h 7154608"/>
              <a:gd name="connsiteX41" fmla="*/ 1319514 w 7918670"/>
              <a:gd name="connsiteY41" fmla="*/ 1274669 h 7154608"/>
              <a:gd name="connsiteX42" fmla="*/ 1331088 w 7918670"/>
              <a:gd name="connsiteY42" fmla="*/ 1309393 h 7154608"/>
              <a:gd name="connsiteX43" fmla="*/ 1354238 w 7918670"/>
              <a:gd name="connsiteY43" fmla="*/ 1332542 h 7154608"/>
              <a:gd name="connsiteX44" fmla="*/ 1400537 w 7918670"/>
              <a:gd name="connsiteY44" fmla="*/ 1401990 h 7154608"/>
              <a:gd name="connsiteX45" fmla="*/ 1435261 w 7918670"/>
              <a:gd name="connsiteY45" fmla="*/ 1483013 h 7154608"/>
              <a:gd name="connsiteX46" fmla="*/ 1469985 w 7918670"/>
              <a:gd name="connsiteY46" fmla="*/ 1552461 h 7154608"/>
              <a:gd name="connsiteX47" fmla="*/ 1493134 w 7918670"/>
              <a:gd name="connsiteY47" fmla="*/ 1702932 h 7154608"/>
              <a:gd name="connsiteX48" fmla="*/ 1504709 w 7918670"/>
              <a:gd name="connsiteY48" fmla="*/ 1737656 h 7154608"/>
              <a:gd name="connsiteX49" fmla="*/ 1574157 w 7918670"/>
              <a:gd name="connsiteY49" fmla="*/ 1830253 h 7154608"/>
              <a:gd name="connsiteX50" fmla="*/ 1620456 w 7918670"/>
              <a:gd name="connsiteY50" fmla="*/ 1922851 h 7154608"/>
              <a:gd name="connsiteX51" fmla="*/ 1666754 w 7918670"/>
              <a:gd name="connsiteY51" fmla="*/ 2003874 h 7154608"/>
              <a:gd name="connsiteX52" fmla="*/ 1759352 w 7918670"/>
              <a:gd name="connsiteY52" fmla="*/ 2119620 h 7154608"/>
              <a:gd name="connsiteX53" fmla="*/ 1817225 w 7918670"/>
              <a:gd name="connsiteY53" fmla="*/ 2200643 h 7154608"/>
              <a:gd name="connsiteX54" fmla="*/ 1886673 w 7918670"/>
              <a:gd name="connsiteY54" fmla="*/ 2304815 h 7154608"/>
              <a:gd name="connsiteX55" fmla="*/ 1909823 w 7918670"/>
              <a:gd name="connsiteY55" fmla="*/ 2339539 h 7154608"/>
              <a:gd name="connsiteX56" fmla="*/ 1932972 w 7918670"/>
              <a:gd name="connsiteY56" fmla="*/ 2362689 h 7154608"/>
              <a:gd name="connsiteX57" fmla="*/ 2013995 w 7918670"/>
              <a:gd name="connsiteY57" fmla="*/ 2455286 h 7154608"/>
              <a:gd name="connsiteX58" fmla="*/ 2071868 w 7918670"/>
              <a:gd name="connsiteY58" fmla="*/ 2524734 h 7154608"/>
              <a:gd name="connsiteX59" fmla="*/ 2164466 w 7918670"/>
              <a:gd name="connsiteY59" fmla="*/ 2605757 h 7154608"/>
              <a:gd name="connsiteX60" fmla="*/ 2187615 w 7918670"/>
              <a:gd name="connsiteY60" fmla="*/ 2640481 h 7154608"/>
              <a:gd name="connsiteX61" fmla="*/ 2233914 w 7918670"/>
              <a:gd name="connsiteY61" fmla="*/ 2686780 h 7154608"/>
              <a:gd name="connsiteX62" fmla="*/ 2280213 w 7918670"/>
              <a:gd name="connsiteY62" fmla="*/ 2744653 h 7154608"/>
              <a:gd name="connsiteX63" fmla="*/ 2407534 w 7918670"/>
              <a:gd name="connsiteY63" fmla="*/ 2837251 h 7154608"/>
              <a:gd name="connsiteX64" fmla="*/ 2500131 w 7918670"/>
              <a:gd name="connsiteY64" fmla="*/ 2929848 h 7154608"/>
              <a:gd name="connsiteX65" fmla="*/ 2534856 w 7918670"/>
              <a:gd name="connsiteY65" fmla="*/ 2952998 h 7154608"/>
              <a:gd name="connsiteX66" fmla="*/ 2604304 w 7918670"/>
              <a:gd name="connsiteY66" fmla="*/ 3022446 h 7154608"/>
              <a:gd name="connsiteX67" fmla="*/ 2639028 w 7918670"/>
              <a:gd name="connsiteY67" fmla="*/ 3057170 h 7154608"/>
              <a:gd name="connsiteX68" fmla="*/ 2673752 w 7918670"/>
              <a:gd name="connsiteY68" fmla="*/ 3068745 h 7154608"/>
              <a:gd name="connsiteX69" fmla="*/ 2743200 w 7918670"/>
              <a:gd name="connsiteY69" fmla="*/ 3138193 h 7154608"/>
              <a:gd name="connsiteX70" fmla="*/ 2801073 w 7918670"/>
              <a:gd name="connsiteY70" fmla="*/ 3207641 h 7154608"/>
              <a:gd name="connsiteX71" fmla="*/ 2835797 w 7918670"/>
              <a:gd name="connsiteY71" fmla="*/ 3219215 h 7154608"/>
              <a:gd name="connsiteX72" fmla="*/ 2905245 w 7918670"/>
              <a:gd name="connsiteY72" fmla="*/ 3277089 h 7154608"/>
              <a:gd name="connsiteX73" fmla="*/ 2939969 w 7918670"/>
              <a:gd name="connsiteY73" fmla="*/ 3300238 h 7154608"/>
              <a:gd name="connsiteX74" fmla="*/ 2963119 w 7918670"/>
              <a:gd name="connsiteY74" fmla="*/ 3323388 h 7154608"/>
              <a:gd name="connsiteX75" fmla="*/ 2997843 w 7918670"/>
              <a:gd name="connsiteY75" fmla="*/ 3346537 h 7154608"/>
              <a:gd name="connsiteX76" fmla="*/ 3032567 w 7918670"/>
              <a:gd name="connsiteY76" fmla="*/ 3381261 h 7154608"/>
              <a:gd name="connsiteX77" fmla="*/ 3067291 w 7918670"/>
              <a:gd name="connsiteY77" fmla="*/ 3404410 h 7154608"/>
              <a:gd name="connsiteX78" fmla="*/ 3090440 w 7918670"/>
              <a:gd name="connsiteY78" fmla="*/ 3427560 h 7154608"/>
              <a:gd name="connsiteX79" fmla="*/ 3159888 w 7918670"/>
              <a:gd name="connsiteY79" fmla="*/ 3473858 h 7154608"/>
              <a:gd name="connsiteX80" fmla="*/ 3252486 w 7918670"/>
              <a:gd name="connsiteY80" fmla="*/ 3543307 h 7154608"/>
              <a:gd name="connsiteX81" fmla="*/ 3287210 w 7918670"/>
              <a:gd name="connsiteY81" fmla="*/ 3566456 h 7154608"/>
              <a:gd name="connsiteX82" fmla="*/ 3333509 w 7918670"/>
              <a:gd name="connsiteY82" fmla="*/ 3578031 h 7154608"/>
              <a:gd name="connsiteX83" fmla="*/ 3368233 w 7918670"/>
              <a:gd name="connsiteY83" fmla="*/ 3589605 h 7154608"/>
              <a:gd name="connsiteX84" fmla="*/ 3530278 w 7918670"/>
              <a:gd name="connsiteY84" fmla="*/ 3601180 h 7154608"/>
              <a:gd name="connsiteX85" fmla="*/ 3588152 w 7918670"/>
              <a:gd name="connsiteY85" fmla="*/ 3624329 h 7154608"/>
              <a:gd name="connsiteX86" fmla="*/ 3727048 w 7918670"/>
              <a:gd name="connsiteY86" fmla="*/ 3659053 h 7154608"/>
              <a:gd name="connsiteX87" fmla="*/ 3808071 w 7918670"/>
              <a:gd name="connsiteY87" fmla="*/ 3682203 h 7154608"/>
              <a:gd name="connsiteX88" fmla="*/ 3877519 w 7918670"/>
              <a:gd name="connsiteY88" fmla="*/ 3693777 h 7154608"/>
              <a:gd name="connsiteX89" fmla="*/ 3912243 w 7918670"/>
              <a:gd name="connsiteY89" fmla="*/ 3705352 h 7154608"/>
              <a:gd name="connsiteX90" fmla="*/ 4398380 w 7918670"/>
              <a:gd name="connsiteY90" fmla="*/ 3705352 h 7154608"/>
              <a:gd name="connsiteX91" fmla="*/ 4433104 w 7918670"/>
              <a:gd name="connsiteY91" fmla="*/ 3693777 h 7154608"/>
              <a:gd name="connsiteX92" fmla="*/ 4467828 w 7918670"/>
              <a:gd name="connsiteY92" fmla="*/ 3670628 h 7154608"/>
              <a:gd name="connsiteX93" fmla="*/ 4514126 w 7918670"/>
              <a:gd name="connsiteY93" fmla="*/ 3659053 h 7154608"/>
              <a:gd name="connsiteX94" fmla="*/ 4548850 w 7918670"/>
              <a:gd name="connsiteY94" fmla="*/ 3635904 h 7154608"/>
              <a:gd name="connsiteX95" fmla="*/ 4618299 w 7918670"/>
              <a:gd name="connsiteY95" fmla="*/ 3612755 h 7154608"/>
              <a:gd name="connsiteX96" fmla="*/ 4687747 w 7918670"/>
              <a:gd name="connsiteY96" fmla="*/ 3566456 h 7154608"/>
              <a:gd name="connsiteX97" fmla="*/ 4710896 w 7918670"/>
              <a:gd name="connsiteY97" fmla="*/ 3531732 h 7154608"/>
              <a:gd name="connsiteX98" fmla="*/ 4745620 w 7918670"/>
              <a:gd name="connsiteY98" fmla="*/ 3520157 h 7154608"/>
              <a:gd name="connsiteX99" fmla="*/ 4780344 w 7918670"/>
              <a:gd name="connsiteY99" fmla="*/ 3497008 h 7154608"/>
              <a:gd name="connsiteX100" fmla="*/ 4826643 w 7918670"/>
              <a:gd name="connsiteY100" fmla="*/ 3473858 h 7154608"/>
              <a:gd name="connsiteX101" fmla="*/ 4942390 w 7918670"/>
              <a:gd name="connsiteY101" fmla="*/ 3415985 h 7154608"/>
              <a:gd name="connsiteX102" fmla="*/ 5046562 w 7918670"/>
              <a:gd name="connsiteY102" fmla="*/ 3346537 h 7154608"/>
              <a:gd name="connsiteX103" fmla="*/ 5116010 w 7918670"/>
              <a:gd name="connsiteY103" fmla="*/ 3300238 h 7154608"/>
              <a:gd name="connsiteX104" fmla="*/ 5197033 w 7918670"/>
              <a:gd name="connsiteY104" fmla="*/ 3230790 h 7154608"/>
              <a:gd name="connsiteX105" fmla="*/ 5335929 w 7918670"/>
              <a:gd name="connsiteY105" fmla="*/ 3068745 h 7154608"/>
              <a:gd name="connsiteX106" fmla="*/ 5335929 w 7918670"/>
              <a:gd name="connsiteY106" fmla="*/ 3068745 h 7154608"/>
              <a:gd name="connsiteX107" fmla="*/ 5370653 w 7918670"/>
              <a:gd name="connsiteY107" fmla="*/ 3022446 h 7154608"/>
              <a:gd name="connsiteX108" fmla="*/ 5416952 w 7918670"/>
              <a:gd name="connsiteY108" fmla="*/ 2976147 h 7154608"/>
              <a:gd name="connsiteX109" fmla="*/ 5451676 w 7918670"/>
              <a:gd name="connsiteY109" fmla="*/ 2929848 h 7154608"/>
              <a:gd name="connsiteX110" fmla="*/ 5474825 w 7918670"/>
              <a:gd name="connsiteY110" fmla="*/ 2895124 h 7154608"/>
              <a:gd name="connsiteX111" fmla="*/ 5509549 w 7918670"/>
              <a:gd name="connsiteY111" fmla="*/ 2860400 h 7154608"/>
              <a:gd name="connsiteX112" fmla="*/ 5532699 w 7918670"/>
              <a:gd name="connsiteY112" fmla="*/ 2825676 h 7154608"/>
              <a:gd name="connsiteX113" fmla="*/ 5636871 w 7918670"/>
              <a:gd name="connsiteY113" fmla="*/ 2733079 h 7154608"/>
              <a:gd name="connsiteX114" fmla="*/ 5683169 w 7918670"/>
              <a:gd name="connsiteY114" fmla="*/ 2628907 h 7154608"/>
              <a:gd name="connsiteX115" fmla="*/ 5706319 w 7918670"/>
              <a:gd name="connsiteY115" fmla="*/ 2582608 h 7154608"/>
              <a:gd name="connsiteX116" fmla="*/ 5729468 w 7918670"/>
              <a:gd name="connsiteY116" fmla="*/ 2547884 h 7154608"/>
              <a:gd name="connsiteX117" fmla="*/ 5764192 w 7918670"/>
              <a:gd name="connsiteY117" fmla="*/ 2478436 h 7154608"/>
              <a:gd name="connsiteX118" fmla="*/ 5798916 w 7918670"/>
              <a:gd name="connsiteY118" fmla="*/ 2397413 h 7154608"/>
              <a:gd name="connsiteX119" fmla="*/ 5833640 w 7918670"/>
              <a:gd name="connsiteY119" fmla="*/ 2385838 h 7154608"/>
              <a:gd name="connsiteX120" fmla="*/ 5856790 w 7918670"/>
              <a:gd name="connsiteY120" fmla="*/ 2351114 h 7154608"/>
              <a:gd name="connsiteX121" fmla="*/ 5926238 w 7918670"/>
              <a:gd name="connsiteY121" fmla="*/ 2304815 h 7154608"/>
              <a:gd name="connsiteX122" fmla="*/ 5960962 w 7918670"/>
              <a:gd name="connsiteY122" fmla="*/ 2281666 h 7154608"/>
              <a:gd name="connsiteX123" fmla="*/ 6018835 w 7918670"/>
              <a:gd name="connsiteY123" fmla="*/ 2212218 h 7154608"/>
              <a:gd name="connsiteX124" fmla="*/ 6065134 w 7918670"/>
              <a:gd name="connsiteY124" fmla="*/ 2165919 h 7154608"/>
              <a:gd name="connsiteX125" fmla="*/ 6088283 w 7918670"/>
              <a:gd name="connsiteY125" fmla="*/ 2119620 h 7154608"/>
              <a:gd name="connsiteX126" fmla="*/ 6111433 w 7918670"/>
              <a:gd name="connsiteY126" fmla="*/ 2038598 h 7154608"/>
              <a:gd name="connsiteX127" fmla="*/ 6134582 w 7918670"/>
              <a:gd name="connsiteY127" fmla="*/ 2003874 h 7154608"/>
              <a:gd name="connsiteX128" fmla="*/ 6157731 w 7918670"/>
              <a:gd name="connsiteY128" fmla="*/ 1957575 h 7154608"/>
              <a:gd name="connsiteX129" fmla="*/ 6180881 w 7918670"/>
              <a:gd name="connsiteY129" fmla="*/ 1934426 h 7154608"/>
              <a:gd name="connsiteX130" fmla="*/ 6204030 w 7918670"/>
              <a:gd name="connsiteY130" fmla="*/ 1899701 h 7154608"/>
              <a:gd name="connsiteX131" fmla="*/ 6215605 w 7918670"/>
              <a:gd name="connsiteY131" fmla="*/ 1864977 h 7154608"/>
              <a:gd name="connsiteX132" fmla="*/ 6250329 w 7918670"/>
              <a:gd name="connsiteY132" fmla="*/ 1841828 h 7154608"/>
              <a:gd name="connsiteX133" fmla="*/ 6261904 w 7918670"/>
              <a:gd name="connsiteY133" fmla="*/ 1807104 h 7154608"/>
              <a:gd name="connsiteX134" fmla="*/ 6331352 w 7918670"/>
              <a:gd name="connsiteY134" fmla="*/ 1714507 h 7154608"/>
              <a:gd name="connsiteX135" fmla="*/ 6366076 w 7918670"/>
              <a:gd name="connsiteY135" fmla="*/ 1645058 h 7154608"/>
              <a:gd name="connsiteX136" fmla="*/ 6377650 w 7918670"/>
              <a:gd name="connsiteY136" fmla="*/ 1598760 h 7154608"/>
              <a:gd name="connsiteX137" fmla="*/ 6400800 w 7918670"/>
              <a:gd name="connsiteY137" fmla="*/ 1564036 h 7154608"/>
              <a:gd name="connsiteX138" fmla="*/ 6423949 w 7918670"/>
              <a:gd name="connsiteY138" fmla="*/ 1494588 h 7154608"/>
              <a:gd name="connsiteX139" fmla="*/ 6435524 w 7918670"/>
              <a:gd name="connsiteY139" fmla="*/ 1448289 h 7154608"/>
              <a:gd name="connsiteX140" fmla="*/ 6470248 w 7918670"/>
              <a:gd name="connsiteY140" fmla="*/ 1401990 h 7154608"/>
              <a:gd name="connsiteX141" fmla="*/ 6528121 w 7918670"/>
              <a:gd name="connsiteY141" fmla="*/ 1332542 h 7154608"/>
              <a:gd name="connsiteX142" fmla="*/ 6574420 w 7918670"/>
              <a:gd name="connsiteY142" fmla="*/ 1251519 h 7154608"/>
              <a:gd name="connsiteX143" fmla="*/ 6655443 w 7918670"/>
              <a:gd name="connsiteY143" fmla="*/ 1147347 h 7154608"/>
              <a:gd name="connsiteX144" fmla="*/ 6667018 w 7918670"/>
              <a:gd name="connsiteY144" fmla="*/ 1112623 h 7154608"/>
              <a:gd name="connsiteX145" fmla="*/ 6713316 w 7918670"/>
              <a:gd name="connsiteY145" fmla="*/ 1020026 h 7154608"/>
              <a:gd name="connsiteX146" fmla="*/ 6748040 w 7918670"/>
              <a:gd name="connsiteY146" fmla="*/ 950577 h 7154608"/>
              <a:gd name="connsiteX147" fmla="*/ 6782764 w 7918670"/>
              <a:gd name="connsiteY147" fmla="*/ 765382 h 7154608"/>
              <a:gd name="connsiteX148" fmla="*/ 6794339 w 7918670"/>
              <a:gd name="connsiteY148" fmla="*/ 707509 h 7154608"/>
              <a:gd name="connsiteX149" fmla="*/ 6817488 w 7918670"/>
              <a:gd name="connsiteY149" fmla="*/ 638061 h 7154608"/>
              <a:gd name="connsiteX150" fmla="*/ 6840638 w 7918670"/>
              <a:gd name="connsiteY150" fmla="*/ 557038 h 7154608"/>
              <a:gd name="connsiteX151" fmla="*/ 6898511 w 7918670"/>
              <a:gd name="connsiteY151" fmla="*/ 394993 h 7154608"/>
              <a:gd name="connsiteX152" fmla="*/ 6910086 w 7918670"/>
              <a:gd name="connsiteY152" fmla="*/ 290820 h 7154608"/>
              <a:gd name="connsiteX153" fmla="*/ 6921661 w 7918670"/>
              <a:gd name="connsiteY153" fmla="*/ 117200 h 7154608"/>
              <a:gd name="connsiteX154" fmla="*/ 6944810 w 7918670"/>
              <a:gd name="connsiteY154" fmla="*/ 24603 h 7154608"/>
              <a:gd name="connsiteX155" fmla="*/ 7002683 w 7918670"/>
              <a:gd name="connsiteY155" fmla="*/ 13028 h 7154608"/>
              <a:gd name="connsiteX156" fmla="*/ 7349924 w 7918670"/>
              <a:gd name="connsiteY156" fmla="*/ 1453 h 7154608"/>
              <a:gd name="connsiteX157" fmla="*/ 7592992 w 7918670"/>
              <a:gd name="connsiteY157" fmla="*/ 13028 h 7154608"/>
              <a:gd name="connsiteX158" fmla="*/ 7674015 w 7918670"/>
              <a:gd name="connsiteY158" fmla="*/ 24603 h 7154608"/>
              <a:gd name="connsiteX159" fmla="*/ 7812911 w 7918670"/>
              <a:gd name="connsiteY159" fmla="*/ 36177 h 7154608"/>
              <a:gd name="connsiteX160" fmla="*/ 7836061 w 7918670"/>
              <a:gd name="connsiteY160" fmla="*/ 337119 h 7154608"/>
              <a:gd name="connsiteX161" fmla="*/ 7847635 w 7918670"/>
              <a:gd name="connsiteY161" fmla="*/ 441291 h 7154608"/>
              <a:gd name="connsiteX162" fmla="*/ 7870785 w 7918670"/>
              <a:gd name="connsiteY162" fmla="*/ 510739 h 7154608"/>
              <a:gd name="connsiteX163" fmla="*/ 7859210 w 7918670"/>
              <a:gd name="connsiteY163" fmla="*/ 846405 h 7154608"/>
              <a:gd name="connsiteX164" fmla="*/ 7836061 w 7918670"/>
              <a:gd name="connsiteY164" fmla="*/ 1077899 h 7154608"/>
              <a:gd name="connsiteX165" fmla="*/ 7824486 w 7918670"/>
              <a:gd name="connsiteY165" fmla="*/ 1158922 h 7154608"/>
              <a:gd name="connsiteX166" fmla="*/ 7812911 w 7918670"/>
              <a:gd name="connsiteY166" fmla="*/ 1286243 h 7154608"/>
              <a:gd name="connsiteX167" fmla="*/ 7812911 w 7918670"/>
              <a:gd name="connsiteY167" fmla="*/ 3323388 h 7154608"/>
              <a:gd name="connsiteX168" fmla="*/ 7789762 w 7918670"/>
              <a:gd name="connsiteY168" fmla="*/ 3543307 h 7154608"/>
              <a:gd name="connsiteX169" fmla="*/ 7801337 w 7918670"/>
              <a:gd name="connsiteY169" fmla="*/ 3786375 h 7154608"/>
              <a:gd name="connsiteX170" fmla="*/ 7812911 w 7918670"/>
              <a:gd name="connsiteY170" fmla="*/ 3832674 h 7154608"/>
              <a:gd name="connsiteX171" fmla="*/ 7824486 w 7918670"/>
              <a:gd name="connsiteY171" fmla="*/ 3902122 h 7154608"/>
              <a:gd name="connsiteX172" fmla="*/ 7847635 w 7918670"/>
              <a:gd name="connsiteY172" fmla="*/ 4006294 h 7154608"/>
              <a:gd name="connsiteX173" fmla="*/ 7893934 w 7918670"/>
              <a:gd name="connsiteY173" fmla="*/ 4191489 h 7154608"/>
              <a:gd name="connsiteX174" fmla="*/ 7905509 w 7918670"/>
              <a:gd name="connsiteY174" fmla="*/ 4376684 h 7154608"/>
              <a:gd name="connsiteX175" fmla="*/ 7882359 w 7918670"/>
              <a:gd name="connsiteY175" fmla="*/ 5036441 h 7154608"/>
              <a:gd name="connsiteX176" fmla="*/ 7870785 w 7918670"/>
              <a:gd name="connsiteY176" fmla="*/ 5453129 h 7154608"/>
              <a:gd name="connsiteX177" fmla="*/ 7882359 w 7918670"/>
              <a:gd name="connsiteY177" fmla="*/ 5962415 h 7154608"/>
              <a:gd name="connsiteX178" fmla="*/ 7893934 w 7918670"/>
              <a:gd name="connsiteY178" fmla="*/ 6043438 h 7154608"/>
              <a:gd name="connsiteX179" fmla="*/ 7882359 w 7918670"/>
              <a:gd name="connsiteY179" fmla="*/ 7027286 h 7154608"/>
              <a:gd name="connsiteX180" fmla="*/ 7662440 w 7918670"/>
              <a:gd name="connsiteY180" fmla="*/ 7038861 h 7154608"/>
              <a:gd name="connsiteX181" fmla="*/ 7465671 w 7918670"/>
              <a:gd name="connsiteY181" fmla="*/ 7096734 h 7154608"/>
              <a:gd name="connsiteX182" fmla="*/ 7419372 w 7918670"/>
              <a:gd name="connsiteY182" fmla="*/ 7119884 h 7154608"/>
              <a:gd name="connsiteX183" fmla="*/ 7257326 w 7918670"/>
              <a:gd name="connsiteY183" fmla="*/ 7154608 h 7154608"/>
              <a:gd name="connsiteX184" fmla="*/ 7037407 w 7918670"/>
              <a:gd name="connsiteY184" fmla="*/ 7143033 h 7154608"/>
              <a:gd name="connsiteX185" fmla="*/ 6933235 w 7918670"/>
              <a:gd name="connsiteY185" fmla="*/ 7108309 h 7154608"/>
              <a:gd name="connsiteX186" fmla="*/ 6898511 w 7918670"/>
              <a:gd name="connsiteY186" fmla="*/ 7096734 h 7154608"/>
              <a:gd name="connsiteX187" fmla="*/ 6805914 w 7918670"/>
              <a:gd name="connsiteY187" fmla="*/ 7085160 h 7154608"/>
              <a:gd name="connsiteX188" fmla="*/ 6632294 w 7918670"/>
              <a:gd name="connsiteY188" fmla="*/ 7050436 h 7154608"/>
              <a:gd name="connsiteX189" fmla="*/ 6435524 w 7918670"/>
              <a:gd name="connsiteY189" fmla="*/ 7027286 h 7154608"/>
              <a:gd name="connsiteX190" fmla="*/ 6007261 w 7918670"/>
              <a:gd name="connsiteY190" fmla="*/ 7004137 h 7154608"/>
              <a:gd name="connsiteX191" fmla="*/ 5845215 w 7918670"/>
              <a:gd name="connsiteY191" fmla="*/ 6992562 h 7154608"/>
              <a:gd name="connsiteX192" fmla="*/ 5578997 w 7918670"/>
              <a:gd name="connsiteY192" fmla="*/ 6946263 h 7154608"/>
              <a:gd name="connsiteX193" fmla="*/ 5463250 w 7918670"/>
              <a:gd name="connsiteY193" fmla="*/ 6957838 h 7154608"/>
              <a:gd name="connsiteX194" fmla="*/ 5116010 w 7918670"/>
              <a:gd name="connsiteY194" fmla="*/ 6980988 h 7154608"/>
              <a:gd name="connsiteX195" fmla="*/ 4433104 w 7918670"/>
              <a:gd name="connsiteY195" fmla="*/ 6969413 h 7154608"/>
              <a:gd name="connsiteX196" fmla="*/ 4386805 w 7918670"/>
              <a:gd name="connsiteY196" fmla="*/ 6957838 h 7154608"/>
              <a:gd name="connsiteX197" fmla="*/ 4143737 w 7918670"/>
              <a:gd name="connsiteY197" fmla="*/ 6934689 h 7154608"/>
              <a:gd name="connsiteX198" fmla="*/ 4004840 w 7918670"/>
              <a:gd name="connsiteY198" fmla="*/ 6911539 h 7154608"/>
              <a:gd name="connsiteX199" fmla="*/ 3819645 w 7918670"/>
              <a:gd name="connsiteY199" fmla="*/ 6923114 h 7154608"/>
              <a:gd name="connsiteX200" fmla="*/ 3669175 w 7918670"/>
              <a:gd name="connsiteY200" fmla="*/ 6946263 h 7154608"/>
              <a:gd name="connsiteX201" fmla="*/ 3634450 w 7918670"/>
              <a:gd name="connsiteY201" fmla="*/ 6957838 h 7154608"/>
              <a:gd name="connsiteX202" fmla="*/ 3588152 w 7918670"/>
              <a:gd name="connsiteY202" fmla="*/ 6969413 h 7154608"/>
              <a:gd name="connsiteX203" fmla="*/ 3518704 w 7918670"/>
              <a:gd name="connsiteY203" fmla="*/ 6992562 h 7154608"/>
              <a:gd name="connsiteX204" fmla="*/ 3414531 w 7918670"/>
              <a:gd name="connsiteY204" fmla="*/ 7004137 h 7154608"/>
              <a:gd name="connsiteX205" fmla="*/ 2824223 w 7918670"/>
              <a:gd name="connsiteY205" fmla="*/ 6980988 h 7154608"/>
              <a:gd name="connsiteX206" fmla="*/ 2777924 w 7918670"/>
              <a:gd name="connsiteY206" fmla="*/ 6969413 h 7154608"/>
              <a:gd name="connsiteX207" fmla="*/ 2720050 w 7918670"/>
              <a:gd name="connsiteY207" fmla="*/ 6946263 h 7154608"/>
              <a:gd name="connsiteX208" fmla="*/ 2546430 w 7918670"/>
              <a:gd name="connsiteY208" fmla="*/ 6969413 h 7154608"/>
              <a:gd name="connsiteX209" fmla="*/ 2476982 w 7918670"/>
              <a:gd name="connsiteY209" fmla="*/ 6980988 h 7154608"/>
              <a:gd name="connsiteX210" fmla="*/ 2037144 w 7918670"/>
              <a:gd name="connsiteY210" fmla="*/ 6969413 h 7154608"/>
              <a:gd name="connsiteX211" fmla="*/ 1863524 w 7918670"/>
              <a:gd name="connsiteY211" fmla="*/ 6934689 h 7154608"/>
              <a:gd name="connsiteX212" fmla="*/ 1736202 w 7918670"/>
              <a:gd name="connsiteY212" fmla="*/ 6923114 h 7154608"/>
              <a:gd name="connsiteX213" fmla="*/ 1666754 w 7918670"/>
              <a:gd name="connsiteY213" fmla="*/ 6899965 h 7154608"/>
              <a:gd name="connsiteX214" fmla="*/ 1574157 w 7918670"/>
              <a:gd name="connsiteY214" fmla="*/ 6876815 h 7154608"/>
              <a:gd name="connsiteX215" fmla="*/ 1481559 w 7918670"/>
              <a:gd name="connsiteY215" fmla="*/ 6899965 h 7154608"/>
              <a:gd name="connsiteX216" fmla="*/ 1388962 w 7918670"/>
              <a:gd name="connsiteY216" fmla="*/ 6946263 h 7154608"/>
              <a:gd name="connsiteX217" fmla="*/ 1122744 w 7918670"/>
              <a:gd name="connsiteY217" fmla="*/ 6969413 h 7154608"/>
              <a:gd name="connsiteX218" fmla="*/ 1064871 w 7918670"/>
              <a:gd name="connsiteY218" fmla="*/ 6980988 h 7154608"/>
              <a:gd name="connsiteX219" fmla="*/ 775504 w 7918670"/>
              <a:gd name="connsiteY219" fmla="*/ 6957838 h 7154608"/>
              <a:gd name="connsiteX220" fmla="*/ 740780 w 7918670"/>
              <a:gd name="connsiteY220" fmla="*/ 6946263 h 7154608"/>
              <a:gd name="connsiteX221" fmla="*/ 682906 w 7918670"/>
              <a:gd name="connsiteY221" fmla="*/ 6934689 h 7154608"/>
              <a:gd name="connsiteX222" fmla="*/ 613458 w 7918670"/>
              <a:gd name="connsiteY222" fmla="*/ 6911539 h 7154608"/>
              <a:gd name="connsiteX223" fmla="*/ 196769 w 7918670"/>
              <a:gd name="connsiteY223" fmla="*/ 6923114 h 7154608"/>
              <a:gd name="connsiteX224" fmla="*/ 127321 w 7918670"/>
              <a:gd name="connsiteY224" fmla="*/ 6946263 h 7154608"/>
              <a:gd name="connsiteX225" fmla="*/ 57873 w 7918670"/>
              <a:gd name="connsiteY225" fmla="*/ 6969413 h 7154608"/>
              <a:gd name="connsiteX226" fmla="*/ 23149 w 7918670"/>
              <a:gd name="connsiteY226" fmla="*/ 6980988 h 7154608"/>
              <a:gd name="connsiteX227" fmla="*/ 0 w 7918670"/>
              <a:gd name="connsiteY227" fmla="*/ 6980988 h 7154608"/>
              <a:gd name="connsiteX228" fmla="*/ 81023 w 7918670"/>
              <a:gd name="connsiteY228" fmla="*/ 6853666 h 715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670" h="7154608">
                <a:moveTo>
                  <a:pt x="81023" y="6946263"/>
                </a:moveTo>
                <a:lnTo>
                  <a:pt x="81023" y="6946263"/>
                </a:lnTo>
                <a:cubicBezTo>
                  <a:pt x="84881" y="6842091"/>
                  <a:pt x="86476" y="6737811"/>
                  <a:pt x="92597" y="6633747"/>
                </a:cubicBezTo>
                <a:cubicBezTo>
                  <a:pt x="96610" y="6565521"/>
                  <a:pt x="103276" y="6562547"/>
                  <a:pt x="115747" y="6506426"/>
                </a:cubicBezTo>
                <a:cubicBezTo>
                  <a:pt x="120015" y="6487221"/>
                  <a:pt x="123463" y="6467843"/>
                  <a:pt x="127321" y="6448552"/>
                </a:cubicBezTo>
                <a:cubicBezTo>
                  <a:pt x="131179" y="6348238"/>
                  <a:pt x="138896" y="6247998"/>
                  <a:pt x="138896" y="6147610"/>
                </a:cubicBezTo>
                <a:cubicBezTo>
                  <a:pt x="138896" y="6038611"/>
                  <a:pt x="127330" y="5950925"/>
                  <a:pt x="115747" y="5846669"/>
                </a:cubicBezTo>
                <a:cubicBezTo>
                  <a:pt x="111889" y="5433838"/>
                  <a:pt x="110884" y="5020971"/>
                  <a:pt x="104172" y="4608177"/>
                </a:cubicBezTo>
                <a:cubicBezTo>
                  <a:pt x="101431" y="4439591"/>
                  <a:pt x="110263" y="4475982"/>
                  <a:pt x="81023" y="4388258"/>
                </a:cubicBezTo>
                <a:cubicBezTo>
                  <a:pt x="92893" y="3402979"/>
                  <a:pt x="104172" y="2619840"/>
                  <a:pt x="104172" y="1587185"/>
                </a:cubicBezTo>
                <a:cubicBezTo>
                  <a:pt x="104172" y="1401950"/>
                  <a:pt x="102506" y="1216570"/>
                  <a:pt x="92597" y="1031600"/>
                </a:cubicBezTo>
                <a:cubicBezTo>
                  <a:pt x="90930" y="1000489"/>
                  <a:pt x="70136" y="941068"/>
                  <a:pt x="57873" y="904279"/>
                </a:cubicBezTo>
                <a:cubicBezTo>
                  <a:pt x="70017" y="163504"/>
                  <a:pt x="69448" y="433607"/>
                  <a:pt x="69448" y="94051"/>
                </a:cubicBezTo>
                <a:lnTo>
                  <a:pt x="69448" y="94051"/>
                </a:lnTo>
                <a:lnTo>
                  <a:pt x="69448" y="94051"/>
                </a:lnTo>
                <a:lnTo>
                  <a:pt x="393539" y="105626"/>
                </a:lnTo>
                <a:cubicBezTo>
                  <a:pt x="432260" y="107664"/>
                  <a:pt x="470625" y="114226"/>
                  <a:pt x="509286" y="117200"/>
                </a:cubicBezTo>
                <a:cubicBezTo>
                  <a:pt x="822159" y="141267"/>
                  <a:pt x="580584" y="116119"/>
                  <a:pt x="798653" y="140350"/>
                </a:cubicBezTo>
                <a:cubicBezTo>
                  <a:pt x="833377" y="136492"/>
                  <a:pt x="869118" y="137968"/>
                  <a:pt x="902825" y="128775"/>
                </a:cubicBezTo>
                <a:cubicBezTo>
                  <a:pt x="913353" y="125904"/>
                  <a:pt x="916617" y="111241"/>
                  <a:pt x="925975" y="105626"/>
                </a:cubicBezTo>
                <a:cubicBezTo>
                  <a:pt x="936437" y="99349"/>
                  <a:pt x="949124" y="97909"/>
                  <a:pt x="960699" y="94051"/>
                </a:cubicBezTo>
                <a:cubicBezTo>
                  <a:pt x="968415" y="82476"/>
                  <a:pt x="975158" y="70190"/>
                  <a:pt x="983848" y="59327"/>
                </a:cubicBezTo>
                <a:cubicBezTo>
                  <a:pt x="990665" y="50805"/>
                  <a:pt x="1001382" y="45535"/>
                  <a:pt x="1006997" y="36177"/>
                </a:cubicBezTo>
                <a:cubicBezTo>
                  <a:pt x="1013274" y="25715"/>
                  <a:pt x="1027199" y="10080"/>
                  <a:pt x="1018572" y="1453"/>
                </a:cubicBezTo>
                <a:cubicBezTo>
                  <a:pt x="1010855" y="-6264"/>
                  <a:pt x="1004781" y="18988"/>
                  <a:pt x="995423" y="24603"/>
                </a:cubicBezTo>
                <a:cubicBezTo>
                  <a:pt x="953378" y="49830"/>
                  <a:pt x="960699" y="16884"/>
                  <a:pt x="960699" y="59327"/>
                </a:cubicBezTo>
                <a:lnTo>
                  <a:pt x="960699" y="59327"/>
                </a:lnTo>
                <a:cubicBezTo>
                  <a:pt x="976132" y="109484"/>
                  <a:pt x="995613" y="158570"/>
                  <a:pt x="1006997" y="209798"/>
                </a:cubicBezTo>
                <a:cubicBezTo>
                  <a:pt x="1014714" y="244522"/>
                  <a:pt x="1020982" y="279600"/>
                  <a:pt x="1030147" y="313970"/>
                </a:cubicBezTo>
                <a:cubicBezTo>
                  <a:pt x="1036434" y="337548"/>
                  <a:pt x="1046876" y="359876"/>
                  <a:pt x="1053296" y="383418"/>
                </a:cubicBezTo>
                <a:cubicBezTo>
                  <a:pt x="1058472" y="402398"/>
                  <a:pt x="1059695" y="422311"/>
                  <a:pt x="1064871" y="441291"/>
                </a:cubicBezTo>
                <a:cubicBezTo>
                  <a:pt x="1083672" y="510227"/>
                  <a:pt x="1090401" y="515500"/>
                  <a:pt x="1122744" y="580188"/>
                </a:cubicBezTo>
                <a:cubicBezTo>
                  <a:pt x="1126602" y="607195"/>
                  <a:pt x="1128968" y="634458"/>
                  <a:pt x="1134319" y="661210"/>
                </a:cubicBezTo>
                <a:cubicBezTo>
                  <a:pt x="1136712" y="673174"/>
                  <a:pt x="1142542" y="684203"/>
                  <a:pt x="1145894" y="695934"/>
                </a:cubicBezTo>
                <a:cubicBezTo>
                  <a:pt x="1150264" y="711230"/>
                  <a:pt x="1154348" y="726634"/>
                  <a:pt x="1157468" y="742233"/>
                </a:cubicBezTo>
                <a:cubicBezTo>
                  <a:pt x="1161058" y="760186"/>
                  <a:pt x="1170536" y="834455"/>
                  <a:pt x="1180618" y="857980"/>
                </a:cubicBezTo>
                <a:cubicBezTo>
                  <a:pt x="1186098" y="870766"/>
                  <a:pt x="1196051" y="881129"/>
                  <a:pt x="1203767" y="892704"/>
                </a:cubicBezTo>
                <a:cubicBezTo>
                  <a:pt x="1216226" y="942538"/>
                  <a:pt x="1219820" y="951684"/>
                  <a:pt x="1226916" y="1008451"/>
                </a:cubicBezTo>
                <a:cubicBezTo>
                  <a:pt x="1231725" y="1046926"/>
                  <a:pt x="1229772" y="1086416"/>
                  <a:pt x="1238491" y="1124198"/>
                </a:cubicBezTo>
                <a:cubicBezTo>
                  <a:pt x="1241619" y="1137753"/>
                  <a:pt x="1254738" y="1146844"/>
                  <a:pt x="1261640" y="1158922"/>
                </a:cubicBezTo>
                <a:cubicBezTo>
                  <a:pt x="1270201" y="1173903"/>
                  <a:pt x="1277073" y="1189787"/>
                  <a:pt x="1284790" y="1205220"/>
                </a:cubicBezTo>
                <a:cubicBezTo>
                  <a:pt x="1313336" y="1319412"/>
                  <a:pt x="1275288" y="1200958"/>
                  <a:pt x="1319514" y="1274669"/>
                </a:cubicBezTo>
                <a:cubicBezTo>
                  <a:pt x="1325791" y="1285131"/>
                  <a:pt x="1324811" y="1298931"/>
                  <a:pt x="1331088" y="1309393"/>
                </a:cubicBezTo>
                <a:cubicBezTo>
                  <a:pt x="1336703" y="1318751"/>
                  <a:pt x="1347690" y="1323812"/>
                  <a:pt x="1354238" y="1332542"/>
                </a:cubicBezTo>
                <a:cubicBezTo>
                  <a:pt x="1370931" y="1354800"/>
                  <a:pt x="1400537" y="1401990"/>
                  <a:pt x="1400537" y="1401990"/>
                </a:cubicBezTo>
                <a:cubicBezTo>
                  <a:pt x="1427680" y="1483424"/>
                  <a:pt x="1392353" y="1382893"/>
                  <a:pt x="1435261" y="1483013"/>
                </a:cubicBezTo>
                <a:cubicBezTo>
                  <a:pt x="1464014" y="1550105"/>
                  <a:pt x="1425495" y="1485728"/>
                  <a:pt x="1469985" y="1552461"/>
                </a:cubicBezTo>
                <a:cubicBezTo>
                  <a:pt x="1499139" y="1669085"/>
                  <a:pt x="1459801" y="1502939"/>
                  <a:pt x="1493134" y="1702932"/>
                </a:cubicBezTo>
                <a:cubicBezTo>
                  <a:pt x="1495140" y="1714967"/>
                  <a:pt x="1497617" y="1727728"/>
                  <a:pt x="1504709" y="1737656"/>
                </a:cubicBezTo>
                <a:cubicBezTo>
                  <a:pt x="1602212" y="1874162"/>
                  <a:pt x="1510410" y="1702765"/>
                  <a:pt x="1574157" y="1830253"/>
                </a:cubicBezTo>
                <a:cubicBezTo>
                  <a:pt x="1593989" y="1909585"/>
                  <a:pt x="1571846" y="1846464"/>
                  <a:pt x="1620456" y="1922851"/>
                </a:cubicBezTo>
                <a:cubicBezTo>
                  <a:pt x="1637156" y="1949094"/>
                  <a:pt x="1648816" y="1978461"/>
                  <a:pt x="1666754" y="2003874"/>
                </a:cubicBezTo>
                <a:cubicBezTo>
                  <a:pt x="1695248" y="2044240"/>
                  <a:pt x="1737256" y="2075427"/>
                  <a:pt x="1759352" y="2119620"/>
                </a:cubicBezTo>
                <a:cubicBezTo>
                  <a:pt x="1809605" y="2220128"/>
                  <a:pt x="1751532" y="2116181"/>
                  <a:pt x="1817225" y="2200643"/>
                </a:cubicBezTo>
                <a:cubicBezTo>
                  <a:pt x="1817237" y="2200658"/>
                  <a:pt x="1875093" y="2287445"/>
                  <a:pt x="1886673" y="2304815"/>
                </a:cubicBezTo>
                <a:cubicBezTo>
                  <a:pt x="1894390" y="2316390"/>
                  <a:pt x="1899987" y="2329702"/>
                  <a:pt x="1909823" y="2339539"/>
                </a:cubicBezTo>
                <a:cubicBezTo>
                  <a:pt x="1917539" y="2347256"/>
                  <a:pt x="1926629" y="2353809"/>
                  <a:pt x="1932972" y="2362689"/>
                </a:cubicBezTo>
                <a:cubicBezTo>
                  <a:pt x="1995937" y="2450841"/>
                  <a:pt x="1933993" y="2395285"/>
                  <a:pt x="2013995" y="2455286"/>
                </a:cubicBezTo>
                <a:cubicBezTo>
                  <a:pt x="2036757" y="2489430"/>
                  <a:pt x="2038447" y="2496883"/>
                  <a:pt x="2071868" y="2524734"/>
                </a:cubicBezTo>
                <a:cubicBezTo>
                  <a:pt x="2117750" y="2562970"/>
                  <a:pt x="2119389" y="2538141"/>
                  <a:pt x="2164466" y="2605757"/>
                </a:cubicBezTo>
                <a:cubicBezTo>
                  <a:pt x="2172182" y="2617332"/>
                  <a:pt x="2178562" y="2629919"/>
                  <a:pt x="2187615" y="2640481"/>
                </a:cubicBezTo>
                <a:cubicBezTo>
                  <a:pt x="2201819" y="2657052"/>
                  <a:pt x="2221807" y="2668620"/>
                  <a:pt x="2233914" y="2686780"/>
                </a:cubicBezTo>
                <a:cubicBezTo>
                  <a:pt x="2251105" y="2712567"/>
                  <a:pt x="2256649" y="2725802"/>
                  <a:pt x="2280213" y="2744653"/>
                </a:cubicBezTo>
                <a:cubicBezTo>
                  <a:pt x="2344833" y="2796349"/>
                  <a:pt x="2309925" y="2739642"/>
                  <a:pt x="2407534" y="2837251"/>
                </a:cubicBezTo>
                <a:cubicBezTo>
                  <a:pt x="2438400" y="2868117"/>
                  <a:pt x="2463811" y="2905635"/>
                  <a:pt x="2500131" y="2929848"/>
                </a:cubicBezTo>
                <a:cubicBezTo>
                  <a:pt x="2511706" y="2937565"/>
                  <a:pt x="2524458" y="2943756"/>
                  <a:pt x="2534856" y="2952998"/>
                </a:cubicBezTo>
                <a:cubicBezTo>
                  <a:pt x="2559325" y="2974748"/>
                  <a:pt x="2581155" y="2999297"/>
                  <a:pt x="2604304" y="3022446"/>
                </a:cubicBezTo>
                <a:cubicBezTo>
                  <a:pt x="2615879" y="3034021"/>
                  <a:pt x="2623499" y="3051994"/>
                  <a:pt x="2639028" y="3057170"/>
                </a:cubicBezTo>
                <a:lnTo>
                  <a:pt x="2673752" y="3068745"/>
                </a:lnTo>
                <a:cubicBezTo>
                  <a:pt x="2696901" y="3091894"/>
                  <a:pt x="2725040" y="3110953"/>
                  <a:pt x="2743200" y="3138193"/>
                </a:cubicBezTo>
                <a:cubicBezTo>
                  <a:pt x="2760281" y="3163815"/>
                  <a:pt x="2774337" y="3189817"/>
                  <a:pt x="2801073" y="3207641"/>
                </a:cubicBezTo>
                <a:cubicBezTo>
                  <a:pt x="2811225" y="3214409"/>
                  <a:pt x="2824222" y="3215357"/>
                  <a:pt x="2835797" y="3219215"/>
                </a:cubicBezTo>
                <a:cubicBezTo>
                  <a:pt x="2922017" y="3276697"/>
                  <a:pt x="2816116" y="3202815"/>
                  <a:pt x="2905245" y="3277089"/>
                </a:cubicBezTo>
                <a:cubicBezTo>
                  <a:pt x="2915932" y="3285995"/>
                  <a:pt x="2929106" y="3291548"/>
                  <a:pt x="2939969" y="3300238"/>
                </a:cubicBezTo>
                <a:cubicBezTo>
                  <a:pt x="2948491" y="3307055"/>
                  <a:pt x="2954597" y="3316571"/>
                  <a:pt x="2963119" y="3323388"/>
                </a:cubicBezTo>
                <a:cubicBezTo>
                  <a:pt x="2973982" y="3332078"/>
                  <a:pt x="2987156" y="3337631"/>
                  <a:pt x="2997843" y="3346537"/>
                </a:cubicBezTo>
                <a:cubicBezTo>
                  <a:pt x="3010418" y="3357016"/>
                  <a:pt x="3019992" y="3370782"/>
                  <a:pt x="3032567" y="3381261"/>
                </a:cubicBezTo>
                <a:cubicBezTo>
                  <a:pt x="3043254" y="3390167"/>
                  <a:pt x="3056428" y="3395720"/>
                  <a:pt x="3067291" y="3404410"/>
                </a:cubicBezTo>
                <a:cubicBezTo>
                  <a:pt x="3075812" y="3411227"/>
                  <a:pt x="3081710" y="3421012"/>
                  <a:pt x="3090440" y="3427560"/>
                </a:cubicBezTo>
                <a:cubicBezTo>
                  <a:pt x="3112698" y="3444253"/>
                  <a:pt x="3140215" y="3454185"/>
                  <a:pt x="3159888" y="3473858"/>
                </a:cubicBezTo>
                <a:cubicBezTo>
                  <a:pt x="3202711" y="3516681"/>
                  <a:pt x="3173959" y="3490956"/>
                  <a:pt x="3252486" y="3543307"/>
                </a:cubicBezTo>
                <a:cubicBezTo>
                  <a:pt x="3264061" y="3551023"/>
                  <a:pt x="3273714" y="3563082"/>
                  <a:pt x="3287210" y="3566456"/>
                </a:cubicBezTo>
                <a:cubicBezTo>
                  <a:pt x="3302643" y="3570314"/>
                  <a:pt x="3318213" y="3573661"/>
                  <a:pt x="3333509" y="3578031"/>
                </a:cubicBezTo>
                <a:cubicBezTo>
                  <a:pt x="3345240" y="3581383"/>
                  <a:pt x="3356116" y="3588179"/>
                  <a:pt x="3368233" y="3589605"/>
                </a:cubicBezTo>
                <a:cubicBezTo>
                  <a:pt x="3422015" y="3595932"/>
                  <a:pt x="3476263" y="3597322"/>
                  <a:pt x="3530278" y="3601180"/>
                </a:cubicBezTo>
                <a:cubicBezTo>
                  <a:pt x="3549569" y="3608896"/>
                  <a:pt x="3568219" y="3618466"/>
                  <a:pt x="3588152" y="3624329"/>
                </a:cubicBezTo>
                <a:cubicBezTo>
                  <a:pt x="3633936" y="3637795"/>
                  <a:pt x="3681774" y="3643961"/>
                  <a:pt x="3727048" y="3659053"/>
                </a:cubicBezTo>
                <a:cubicBezTo>
                  <a:pt x="3760142" y="3670085"/>
                  <a:pt x="3771738" y="3674937"/>
                  <a:pt x="3808071" y="3682203"/>
                </a:cubicBezTo>
                <a:cubicBezTo>
                  <a:pt x="3831084" y="3686805"/>
                  <a:pt x="3854370" y="3689919"/>
                  <a:pt x="3877519" y="3693777"/>
                </a:cubicBezTo>
                <a:cubicBezTo>
                  <a:pt x="3889094" y="3697635"/>
                  <a:pt x="3900239" y="3703169"/>
                  <a:pt x="3912243" y="3705352"/>
                </a:cubicBezTo>
                <a:cubicBezTo>
                  <a:pt x="4075127" y="3734968"/>
                  <a:pt x="4226618" y="3710404"/>
                  <a:pt x="4398380" y="3705352"/>
                </a:cubicBezTo>
                <a:cubicBezTo>
                  <a:pt x="4409955" y="3701494"/>
                  <a:pt x="4422191" y="3699233"/>
                  <a:pt x="4433104" y="3693777"/>
                </a:cubicBezTo>
                <a:cubicBezTo>
                  <a:pt x="4445546" y="3687556"/>
                  <a:pt x="4455042" y="3676108"/>
                  <a:pt x="4467828" y="3670628"/>
                </a:cubicBezTo>
                <a:cubicBezTo>
                  <a:pt x="4482449" y="3664362"/>
                  <a:pt x="4498693" y="3662911"/>
                  <a:pt x="4514126" y="3659053"/>
                </a:cubicBezTo>
                <a:cubicBezTo>
                  <a:pt x="4525701" y="3651337"/>
                  <a:pt x="4536138" y="3641554"/>
                  <a:pt x="4548850" y="3635904"/>
                </a:cubicBezTo>
                <a:cubicBezTo>
                  <a:pt x="4571149" y="3625994"/>
                  <a:pt x="4618299" y="3612755"/>
                  <a:pt x="4618299" y="3612755"/>
                </a:cubicBezTo>
                <a:cubicBezTo>
                  <a:pt x="4641448" y="3597322"/>
                  <a:pt x="4672314" y="3589605"/>
                  <a:pt x="4687747" y="3566456"/>
                </a:cubicBezTo>
                <a:cubicBezTo>
                  <a:pt x="4695463" y="3554881"/>
                  <a:pt x="4700033" y="3540422"/>
                  <a:pt x="4710896" y="3531732"/>
                </a:cubicBezTo>
                <a:cubicBezTo>
                  <a:pt x="4720423" y="3524110"/>
                  <a:pt x="4734707" y="3525613"/>
                  <a:pt x="4745620" y="3520157"/>
                </a:cubicBezTo>
                <a:cubicBezTo>
                  <a:pt x="4758062" y="3513936"/>
                  <a:pt x="4768266" y="3503910"/>
                  <a:pt x="4780344" y="3497008"/>
                </a:cubicBezTo>
                <a:cubicBezTo>
                  <a:pt x="4795325" y="3488447"/>
                  <a:pt x="4811847" y="3482735"/>
                  <a:pt x="4826643" y="3473858"/>
                </a:cubicBezTo>
                <a:cubicBezTo>
                  <a:pt x="4925075" y="3414799"/>
                  <a:pt x="4860096" y="3436559"/>
                  <a:pt x="4942390" y="3415985"/>
                </a:cubicBezTo>
                <a:cubicBezTo>
                  <a:pt x="5054292" y="3348843"/>
                  <a:pt x="4950120" y="3414046"/>
                  <a:pt x="5046562" y="3346537"/>
                </a:cubicBezTo>
                <a:cubicBezTo>
                  <a:pt x="5069355" y="3330582"/>
                  <a:pt x="5095216" y="3318722"/>
                  <a:pt x="5116010" y="3300238"/>
                </a:cubicBezTo>
                <a:cubicBezTo>
                  <a:pt x="5212601" y="3214379"/>
                  <a:pt x="5087404" y="3285603"/>
                  <a:pt x="5197033" y="3230790"/>
                </a:cubicBezTo>
                <a:cubicBezTo>
                  <a:pt x="5267544" y="3125022"/>
                  <a:pt x="5223658" y="3181015"/>
                  <a:pt x="5335929" y="3068745"/>
                </a:cubicBezTo>
                <a:lnTo>
                  <a:pt x="5335929" y="3068745"/>
                </a:lnTo>
                <a:cubicBezTo>
                  <a:pt x="5347504" y="3053312"/>
                  <a:pt x="5357950" y="3036964"/>
                  <a:pt x="5370653" y="3022446"/>
                </a:cubicBezTo>
                <a:cubicBezTo>
                  <a:pt x="5385025" y="3006021"/>
                  <a:pt x="5403857" y="2993607"/>
                  <a:pt x="5416952" y="2976147"/>
                </a:cubicBezTo>
                <a:cubicBezTo>
                  <a:pt x="5428527" y="2960714"/>
                  <a:pt x="5440463" y="2945546"/>
                  <a:pt x="5451676" y="2929848"/>
                </a:cubicBezTo>
                <a:cubicBezTo>
                  <a:pt x="5459762" y="2918528"/>
                  <a:pt x="5465919" y="2905811"/>
                  <a:pt x="5474825" y="2895124"/>
                </a:cubicBezTo>
                <a:cubicBezTo>
                  <a:pt x="5485304" y="2882549"/>
                  <a:pt x="5499070" y="2872975"/>
                  <a:pt x="5509549" y="2860400"/>
                </a:cubicBezTo>
                <a:cubicBezTo>
                  <a:pt x="5518455" y="2849713"/>
                  <a:pt x="5523457" y="2836073"/>
                  <a:pt x="5532699" y="2825676"/>
                </a:cubicBezTo>
                <a:cubicBezTo>
                  <a:pt x="5590362" y="2760806"/>
                  <a:pt x="5584094" y="2768263"/>
                  <a:pt x="5636871" y="2733079"/>
                </a:cubicBezTo>
                <a:cubicBezTo>
                  <a:pt x="5704972" y="2630927"/>
                  <a:pt x="5600513" y="2794215"/>
                  <a:pt x="5683169" y="2628907"/>
                </a:cubicBezTo>
                <a:cubicBezTo>
                  <a:pt x="5690886" y="2613474"/>
                  <a:pt x="5697758" y="2597589"/>
                  <a:pt x="5706319" y="2582608"/>
                </a:cubicBezTo>
                <a:cubicBezTo>
                  <a:pt x="5713221" y="2570530"/>
                  <a:pt x="5723247" y="2560326"/>
                  <a:pt x="5729468" y="2547884"/>
                </a:cubicBezTo>
                <a:cubicBezTo>
                  <a:pt x="5777389" y="2452042"/>
                  <a:pt x="5697850" y="2577950"/>
                  <a:pt x="5764192" y="2478436"/>
                </a:cubicBezTo>
                <a:cubicBezTo>
                  <a:pt x="5771142" y="2450635"/>
                  <a:pt x="5773937" y="2417396"/>
                  <a:pt x="5798916" y="2397413"/>
                </a:cubicBezTo>
                <a:cubicBezTo>
                  <a:pt x="5808443" y="2389791"/>
                  <a:pt x="5822065" y="2389696"/>
                  <a:pt x="5833640" y="2385838"/>
                </a:cubicBezTo>
                <a:cubicBezTo>
                  <a:pt x="5841357" y="2374263"/>
                  <a:pt x="5846321" y="2360275"/>
                  <a:pt x="5856790" y="2351114"/>
                </a:cubicBezTo>
                <a:cubicBezTo>
                  <a:pt x="5877728" y="2332793"/>
                  <a:pt x="5903089" y="2320248"/>
                  <a:pt x="5926238" y="2304815"/>
                </a:cubicBezTo>
                <a:cubicBezTo>
                  <a:pt x="5937813" y="2297099"/>
                  <a:pt x="5951125" y="2291503"/>
                  <a:pt x="5960962" y="2281666"/>
                </a:cubicBezTo>
                <a:cubicBezTo>
                  <a:pt x="6081372" y="2161256"/>
                  <a:pt x="5922147" y="2325021"/>
                  <a:pt x="6018835" y="2212218"/>
                </a:cubicBezTo>
                <a:cubicBezTo>
                  <a:pt x="6033039" y="2195647"/>
                  <a:pt x="6055373" y="2185440"/>
                  <a:pt x="6065134" y="2165919"/>
                </a:cubicBezTo>
                <a:cubicBezTo>
                  <a:pt x="6072850" y="2150486"/>
                  <a:pt x="6082225" y="2135776"/>
                  <a:pt x="6088283" y="2119620"/>
                </a:cubicBezTo>
                <a:cubicBezTo>
                  <a:pt x="6099409" y="2089951"/>
                  <a:pt x="6097442" y="2066581"/>
                  <a:pt x="6111433" y="2038598"/>
                </a:cubicBezTo>
                <a:cubicBezTo>
                  <a:pt x="6117654" y="2026156"/>
                  <a:pt x="6127680" y="2015952"/>
                  <a:pt x="6134582" y="2003874"/>
                </a:cubicBezTo>
                <a:cubicBezTo>
                  <a:pt x="6143143" y="1988893"/>
                  <a:pt x="6148160" y="1971932"/>
                  <a:pt x="6157731" y="1957575"/>
                </a:cubicBezTo>
                <a:cubicBezTo>
                  <a:pt x="6163784" y="1948495"/>
                  <a:pt x="6174064" y="1942947"/>
                  <a:pt x="6180881" y="1934426"/>
                </a:cubicBezTo>
                <a:cubicBezTo>
                  <a:pt x="6189571" y="1923563"/>
                  <a:pt x="6197809" y="1912144"/>
                  <a:pt x="6204030" y="1899701"/>
                </a:cubicBezTo>
                <a:cubicBezTo>
                  <a:pt x="6209486" y="1888788"/>
                  <a:pt x="6207983" y="1874504"/>
                  <a:pt x="6215605" y="1864977"/>
                </a:cubicBezTo>
                <a:cubicBezTo>
                  <a:pt x="6224295" y="1854114"/>
                  <a:pt x="6238754" y="1849544"/>
                  <a:pt x="6250329" y="1841828"/>
                </a:cubicBezTo>
                <a:cubicBezTo>
                  <a:pt x="6254187" y="1830253"/>
                  <a:pt x="6255979" y="1817769"/>
                  <a:pt x="6261904" y="1807104"/>
                </a:cubicBezTo>
                <a:cubicBezTo>
                  <a:pt x="6294626" y="1748205"/>
                  <a:pt x="6296228" y="1749629"/>
                  <a:pt x="6331352" y="1714507"/>
                </a:cubicBezTo>
                <a:cubicBezTo>
                  <a:pt x="6380112" y="1568214"/>
                  <a:pt x="6298775" y="1802093"/>
                  <a:pt x="6366076" y="1645058"/>
                </a:cubicBezTo>
                <a:cubicBezTo>
                  <a:pt x="6372342" y="1630437"/>
                  <a:pt x="6371384" y="1613381"/>
                  <a:pt x="6377650" y="1598760"/>
                </a:cubicBezTo>
                <a:cubicBezTo>
                  <a:pt x="6383130" y="1585974"/>
                  <a:pt x="6395150" y="1576748"/>
                  <a:pt x="6400800" y="1564036"/>
                </a:cubicBezTo>
                <a:cubicBezTo>
                  <a:pt x="6410710" y="1541738"/>
                  <a:pt x="6418031" y="1518261"/>
                  <a:pt x="6423949" y="1494588"/>
                </a:cubicBezTo>
                <a:cubicBezTo>
                  <a:pt x="6427807" y="1479155"/>
                  <a:pt x="6428410" y="1462518"/>
                  <a:pt x="6435524" y="1448289"/>
                </a:cubicBezTo>
                <a:cubicBezTo>
                  <a:pt x="6444151" y="1431034"/>
                  <a:pt x="6459035" y="1417688"/>
                  <a:pt x="6470248" y="1401990"/>
                </a:cubicBezTo>
                <a:cubicBezTo>
                  <a:pt x="6556451" y="1281304"/>
                  <a:pt x="6420048" y="1462228"/>
                  <a:pt x="6528121" y="1332542"/>
                </a:cubicBezTo>
                <a:cubicBezTo>
                  <a:pt x="6574507" y="1276879"/>
                  <a:pt x="6528101" y="1318425"/>
                  <a:pt x="6574420" y="1251519"/>
                </a:cubicBezTo>
                <a:cubicBezTo>
                  <a:pt x="6599460" y="1215350"/>
                  <a:pt x="6655443" y="1147347"/>
                  <a:pt x="6655443" y="1147347"/>
                </a:cubicBezTo>
                <a:cubicBezTo>
                  <a:pt x="6659301" y="1135772"/>
                  <a:pt x="6661969" y="1123730"/>
                  <a:pt x="6667018" y="1112623"/>
                </a:cubicBezTo>
                <a:cubicBezTo>
                  <a:pt x="6681298" y="1081207"/>
                  <a:pt x="6702403" y="1052764"/>
                  <a:pt x="6713316" y="1020026"/>
                </a:cubicBezTo>
                <a:cubicBezTo>
                  <a:pt x="6729290" y="972104"/>
                  <a:pt x="6718123" y="995453"/>
                  <a:pt x="6748040" y="950577"/>
                </a:cubicBezTo>
                <a:cubicBezTo>
                  <a:pt x="6779734" y="823807"/>
                  <a:pt x="6731228" y="1023054"/>
                  <a:pt x="6782764" y="765382"/>
                </a:cubicBezTo>
                <a:cubicBezTo>
                  <a:pt x="6786622" y="746091"/>
                  <a:pt x="6789163" y="726489"/>
                  <a:pt x="6794339" y="707509"/>
                </a:cubicBezTo>
                <a:cubicBezTo>
                  <a:pt x="6800759" y="683967"/>
                  <a:pt x="6811570" y="661734"/>
                  <a:pt x="6817488" y="638061"/>
                </a:cubicBezTo>
                <a:cubicBezTo>
                  <a:pt x="6825837" y="604667"/>
                  <a:pt x="6828776" y="587878"/>
                  <a:pt x="6840638" y="557038"/>
                </a:cubicBezTo>
                <a:cubicBezTo>
                  <a:pt x="6896573" y="411608"/>
                  <a:pt x="6875432" y="487314"/>
                  <a:pt x="6898511" y="394993"/>
                </a:cubicBezTo>
                <a:cubicBezTo>
                  <a:pt x="6902369" y="360269"/>
                  <a:pt x="6907184" y="325637"/>
                  <a:pt x="6910086" y="290820"/>
                </a:cubicBezTo>
                <a:cubicBezTo>
                  <a:pt x="6914903" y="233019"/>
                  <a:pt x="6914159" y="174715"/>
                  <a:pt x="6921661" y="117200"/>
                </a:cubicBezTo>
                <a:cubicBezTo>
                  <a:pt x="6925776" y="85652"/>
                  <a:pt x="6925277" y="49717"/>
                  <a:pt x="6944810" y="24603"/>
                </a:cubicBezTo>
                <a:cubicBezTo>
                  <a:pt x="6956888" y="9074"/>
                  <a:pt x="6983042" y="14150"/>
                  <a:pt x="7002683" y="13028"/>
                </a:cubicBezTo>
                <a:cubicBezTo>
                  <a:pt x="7118306" y="6421"/>
                  <a:pt x="7234177" y="5311"/>
                  <a:pt x="7349924" y="1453"/>
                </a:cubicBezTo>
                <a:cubicBezTo>
                  <a:pt x="7430947" y="5311"/>
                  <a:pt x="7512084" y="7249"/>
                  <a:pt x="7592992" y="13028"/>
                </a:cubicBezTo>
                <a:cubicBezTo>
                  <a:pt x="7620205" y="14972"/>
                  <a:pt x="7646883" y="21747"/>
                  <a:pt x="7674015" y="24603"/>
                </a:cubicBezTo>
                <a:cubicBezTo>
                  <a:pt x="7720219" y="29466"/>
                  <a:pt x="7766612" y="32319"/>
                  <a:pt x="7812911" y="36177"/>
                </a:cubicBezTo>
                <a:cubicBezTo>
                  <a:pt x="7831293" y="385420"/>
                  <a:pt x="7812108" y="145488"/>
                  <a:pt x="7836061" y="337119"/>
                </a:cubicBezTo>
                <a:cubicBezTo>
                  <a:pt x="7840394" y="371787"/>
                  <a:pt x="7840783" y="407032"/>
                  <a:pt x="7847635" y="441291"/>
                </a:cubicBezTo>
                <a:cubicBezTo>
                  <a:pt x="7852421" y="465219"/>
                  <a:pt x="7870785" y="510739"/>
                  <a:pt x="7870785" y="510739"/>
                </a:cubicBezTo>
                <a:cubicBezTo>
                  <a:pt x="7866927" y="622628"/>
                  <a:pt x="7864665" y="734583"/>
                  <a:pt x="7859210" y="846405"/>
                </a:cubicBezTo>
                <a:cubicBezTo>
                  <a:pt x="7855306" y="926435"/>
                  <a:pt x="7846532" y="999368"/>
                  <a:pt x="7836061" y="1077899"/>
                </a:cubicBezTo>
                <a:cubicBezTo>
                  <a:pt x="7832455" y="1104942"/>
                  <a:pt x="7827499" y="1131807"/>
                  <a:pt x="7824486" y="1158922"/>
                </a:cubicBezTo>
                <a:cubicBezTo>
                  <a:pt x="7819780" y="1201277"/>
                  <a:pt x="7816769" y="1243803"/>
                  <a:pt x="7812911" y="1286243"/>
                </a:cubicBezTo>
                <a:cubicBezTo>
                  <a:pt x="7784485" y="2423370"/>
                  <a:pt x="7812911" y="1086466"/>
                  <a:pt x="7812911" y="3323388"/>
                </a:cubicBezTo>
                <a:cubicBezTo>
                  <a:pt x="7812911" y="3462353"/>
                  <a:pt x="7811940" y="3454596"/>
                  <a:pt x="7789762" y="3543307"/>
                </a:cubicBezTo>
                <a:cubicBezTo>
                  <a:pt x="7793620" y="3624330"/>
                  <a:pt x="7794869" y="3705519"/>
                  <a:pt x="7801337" y="3786375"/>
                </a:cubicBezTo>
                <a:cubicBezTo>
                  <a:pt x="7802606" y="3802232"/>
                  <a:pt x="7809791" y="3817075"/>
                  <a:pt x="7812911" y="3832674"/>
                </a:cubicBezTo>
                <a:cubicBezTo>
                  <a:pt x="7817514" y="3855687"/>
                  <a:pt x="7820288" y="3879032"/>
                  <a:pt x="7824486" y="3902122"/>
                </a:cubicBezTo>
                <a:cubicBezTo>
                  <a:pt x="7846531" y="4023365"/>
                  <a:pt x="7825347" y="3902281"/>
                  <a:pt x="7847635" y="4006294"/>
                </a:cubicBezTo>
                <a:cubicBezTo>
                  <a:pt x="7881155" y="4162723"/>
                  <a:pt x="7854879" y="4074323"/>
                  <a:pt x="7893934" y="4191489"/>
                </a:cubicBezTo>
                <a:cubicBezTo>
                  <a:pt x="7897792" y="4253221"/>
                  <a:pt x="7905509" y="4314832"/>
                  <a:pt x="7905509" y="4376684"/>
                </a:cubicBezTo>
                <a:cubicBezTo>
                  <a:pt x="7905509" y="4776271"/>
                  <a:pt x="7893674" y="4719617"/>
                  <a:pt x="7882359" y="5036441"/>
                </a:cubicBezTo>
                <a:cubicBezTo>
                  <a:pt x="7877400" y="5175302"/>
                  <a:pt x="7874643" y="5314233"/>
                  <a:pt x="7870785" y="5453129"/>
                </a:cubicBezTo>
                <a:cubicBezTo>
                  <a:pt x="7874643" y="5622891"/>
                  <a:pt x="7875705" y="5792740"/>
                  <a:pt x="7882359" y="5962415"/>
                </a:cubicBezTo>
                <a:cubicBezTo>
                  <a:pt x="7883428" y="5989676"/>
                  <a:pt x="7893934" y="6016156"/>
                  <a:pt x="7893934" y="6043438"/>
                </a:cubicBezTo>
                <a:cubicBezTo>
                  <a:pt x="7893934" y="6371410"/>
                  <a:pt x="7956649" y="6707839"/>
                  <a:pt x="7882359" y="7027286"/>
                </a:cubicBezTo>
                <a:cubicBezTo>
                  <a:pt x="7865731" y="7098786"/>
                  <a:pt x="7735746" y="7035003"/>
                  <a:pt x="7662440" y="7038861"/>
                </a:cubicBezTo>
                <a:cubicBezTo>
                  <a:pt x="7528085" y="7083646"/>
                  <a:pt x="7593777" y="7064708"/>
                  <a:pt x="7465671" y="7096734"/>
                </a:cubicBezTo>
                <a:cubicBezTo>
                  <a:pt x="7450238" y="7104451"/>
                  <a:pt x="7435741" y="7114428"/>
                  <a:pt x="7419372" y="7119884"/>
                </a:cubicBezTo>
                <a:cubicBezTo>
                  <a:pt x="7361693" y="7139111"/>
                  <a:pt x="7315605" y="7144895"/>
                  <a:pt x="7257326" y="7154608"/>
                </a:cubicBezTo>
                <a:cubicBezTo>
                  <a:pt x="7184020" y="7150750"/>
                  <a:pt x="7110539" y="7149392"/>
                  <a:pt x="7037407" y="7143033"/>
                </a:cubicBezTo>
                <a:cubicBezTo>
                  <a:pt x="7003745" y="7140106"/>
                  <a:pt x="6963048" y="7119489"/>
                  <a:pt x="6933235" y="7108309"/>
                </a:cubicBezTo>
                <a:cubicBezTo>
                  <a:pt x="6921811" y="7104025"/>
                  <a:pt x="6910515" y="7098917"/>
                  <a:pt x="6898511" y="7096734"/>
                </a:cubicBezTo>
                <a:cubicBezTo>
                  <a:pt x="6867907" y="7091170"/>
                  <a:pt x="6836780" y="7089018"/>
                  <a:pt x="6805914" y="7085160"/>
                </a:cubicBezTo>
                <a:cubicBezTo>
                  <a:pt x="6736469" y="7062011"/>
                  <a:pt x="6745496" y="7063014"/>
                  <a:pt x="6632294" y="7050436"/>
                </a:cubicBezTo>
                <a:cubicBezTo>
                  <a:pt x="6497205" y="7035426"/>
                  <a:pt x="6562789" y="7043195"/>
                  <a:pt x="6435524" y="7027286"/>
                </a:cubicBezTo>
                <a:cubicBezTo>
                  <a:pt x="6274712" y="6973685"/>
                  <a:pt x="6430045" y="7021753"/>
                  <a:pt x="6007261" y="7004137"/>
                </a:cubicBezTo>
                <a:cubicBezTo>
                  <a:pt x="5953155" y="7001883"/>
                  <a:pt x="5899230" y="6996420"/>
                  <a:pt x="5845215" y="6992562"/>
                </a:cubicBezTo>
                <a:cubicBezTo>
                  <a:pt x="5753016" y="6971285"/>
                  <a:pt x="5673609" y="6946263"/>
                  <a:pt x="5578997" y="6946263"/>
                </a:cubicBezTo>
                <a:cubicBezTo>
                  <a:pt x="5540222" y="6946263"/>
                  <a:pt x="5501832" y="6953980"/>
                  <a:pt x="5463250" y="6957838"/>
                </a:cubicBezTo>
                <a:cubicBezTo>
                  <a:pt x="5323314" y="6985826"/>
                  <a:pt x="5363230" y="6980988"/>
                  <a:pt x="5116010" y="6980988"/>
                </a:cubicBezTo>
                <a:cubicBezTo>
                  <a:pt x="4888342" y="6980988"/>
                  <a:pt x="4660739" y="6973271"/>
                  <a:pt x="4433104" y="6969413"/>
                </a:cubicBezTo>
                <a:cubicBezTo>
                  <a:pt x="4417671" y="6965555"/>
                  <a:pt x="4402497" y="6960453"/>
                  <a:pt x="4386805" y="6957838"/>
                </a:cubicBezTo>
                <a:cubicBezTo>
                  <a:pt x="4310454" y="6945113"/>
                  <a:pt x="4218223" y="6940418"/>
                  <a:pt x="4143737" y="6934689"/>
                </a:cubicBezTo>
                <a:cubicBezTo>
                  <a:pt x="4110876" y="6928117"/>
                  <a:pt x="4033553" y="6911539"/>
                  <a:pt x="4004840" y="6911539"/>
                </a:cubicBezTo>
                <a:cubicBezTo>
                  <a:pt x="3942988" y="6911539"/>
                  <a:pt x="3881377" y="6919256"/>
                  <a:pt x="3819645" y="6923114"/>
                </a:cubicBezTo>
                <a:cubicBezTo>
                  <a:pt x="3793816" y="6926804"/>
                  <a:pt x="3698068" y="6939842"/>
                  <a:pt x="3669175" y="6946263"/>
                </a:cubicBezTo>
                <a:cubicBezTo>
                  <a:pt x="3657264" y="6948910"/>
                  <a:pt x="3646182" y="6954486"/>
                  <a:pt x="3634450" y="6957838"/>
                </a:cubicBezTo>
                <a:cubicBezTo>
                  <a:pt x="3619154" y="6962208"/>
                  <a:pt x="3603389" y="6964842"/>
                  <a:pt x="3588152" y="6969413"/>
                </a:cubicBezTo>
                <a:cubicBezTo>
                  <a:pt x="3564780" y="6976425"/>
                  <a:pt x="3542956" y="6989867"/>
                  <a:pt x="3518704" y="6992562"/>
                </a:cubicBezTo>
                <a:lnTo>
                  <a:pt x="3414531" y="7004137"/>
                </a:lnTo>
                <a:cubicBezTo>
                  <a:pt x="3204306" y="6999465"/>
                  <a:pt x="3019822" y="7020107"/>
                  <a:pt x="2824223" y="6980988"/>
                </a:cubicBezTo>
                <a:cubicBezTo>
                  <a:pt x="2808624" y="6977868"/>
                  <a:pt x="2793016" y="6974444"/>
                  <a:pt x="2777924" y="6969413"/>
                </a:cubicBezTo>
                <a:cubicBezTo>
                  <a:pt x="2758213" y="6962842"/>
                  <a:pt x="2739341" y="6953980"/>
                  <a:pt x="2720050" y="6946263"/>
                </a:cubicBezTo>
                <a:cubicBezTo>
                  <a:pt x="2648952" y="6955151"/>
                  <a:pt x="2615647" y="6958764"/>
                  <a:pt x="2546430" y="6969413"/>
                </a:cubicBezTo>
                <a:cubicBezTo>
                  <a:pt x="2523234" y="6972982"/>
                  <a:pt x="2500131" y="6977130"/>
                  <a:pt x="2476982" y="6980988"/>
                </a:cubicBezTo>
                <a:cubicBezTo>
                  <a:pt x="2330369" y="6977130"/>
                  <a:pt x="2183522" y="6978562"/>
                  <a:pt x="2037144" y="6969413"/>
                </a:cubicBezTo>
                <a:cubicBezTo>
                  <a:pt x="1815006" y="6955529"/>
                  <a:pt x="2003529" y="6947417"/>
                  <a:pt x="1863524" y="6934689"/>
                </a:cubicBezTo>
                <a:lnTo>
                  <a:pt x="1736202" y="6923114"/>
                </a:lnTo>
                <a:cubicBezTo>
                  <a:pt x="1713053" y="6915398"/>
                  <a:pt x="1690682" y="6904751"/>
                  <a:pt x="1666754" y="6899965"/>
                </a:cubicBezTo>
                <a:cubicBezTo>
                  <a:pt x="1596917" y="6885997"/>
                  <a:pt x="1627544" y="6894611"/>
                  <a:pt x="1574157" y="6876815"/>
                </a:cubicBezTo>
                <a:cubicBezTo>
                  <a:pt x="1543291" y="6884532"/>
                  <a:pt x="1510016" y="6885737"/>
                  <a:pt x="1481559" y="6899965"/>
                </a:cubicBezTo>
                <a:cubicBezTo>
                  <a:pt x="1450693" y="6915398"/>
                  <a:pt x="1423369" y="6943616"/>
                  <a:pt x="1388962" y="6946263"/>
                </a:cubicBezTo>
                <a:cubicBezTo>
                  <a:pt x="1199830" y="6960812"/>
                  <a:pt x="1288547" y="6952832"/>
                  <a:pt x="1122744" y="6969413"/>
                </a:cubicBezTo>
                <a:cubicBezTo>
                  <a:pt x="1103453" y="6973271"/>
                  <a:pt x="1084544" y="6980988"/>
                  <a:pt x="1064871" y="6980988"/>
                </a:cubicBezTo>
                <a:cubicBezTo>
                  <a:pt x="968918" y="6980988"/>
                  <a:pt x="869621" y="6981368"/>
                  <a:pt x="775504" y="6957838"/>
                </a:cubicBezTo>
                <a:cubicBezTo>
                  <a:pt x="763668" y="6954879"/>
                  <a:pt x="752617" y="6949222"/>
                  <a:pt x="740780" y="6946263"/>
                </a:cubicBezTo>
                <a:cubicBezTo>
                  <a:pt x="721694" y="6941492"/>
                  <a:pt x="701886" y="6939865"/>
                  <a:pt x="682906" y="6934689"/>
                </a:cubicBezTo>
                <a:cubicBezTo>
                  <a:pt x="659364" y="6928269"/>
                  <a:pt x="613458" y="6911539"/>
                  <a:pt x="613458" y="6911539"/>
                </a:cubicBezTo>
                <a:cubicBezTo>
                  <a:pt x="474562" y="6915397"/>
                  <a:pt x="335366" y="6913214"/>
                  <a:pt x="196769" y="6923114"/>
                </a:cubicBezTo>
                <a:cubicBezTo>
                  <a:pt x="172430" y="6924853"/>
                  <a:pt x="150470" y="6938547"/>
                  <a:pt x="127321" y="6946263"/>
                </a:cubicBezTo>
                <a:lnTo>
                  <a:pt x="57873" y="6969413"/>
                </a:lnTo>
                <a:cubicBezTo>
                  <a:pt x="46298" y="6973271"/>
                  <a:pt x="35350" y="6980988"/>
                  <a:pt x="23149" y="6980988"/>
                </a:cubicBezTo>
                <a:lnTo>
                  <a:pt x="0" y="6980988"/>
                </a:lnTo>
                <a:lnTo>
                  <a:pt x="81023" y="68536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A09127-B69B-480C-BE44-60BC39924FC3}"/>
              </a:ext>
            </a:extLst>
          </p:cNvPr>
          <p:cNvSpPr txBox="1"/>
          <p:nvPr/>
        </p:nvSpPr>
        <p:spPr>
          <a:xfrm>
            <a:off x="766109" y="4268754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Repeated roots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883998-6C42-4D3D-848F-3FF8A920B3DC}"/>
              </a:ext>
            </a:extLst>
          </p:cNvPr>
          <p:cNvSpPr/>
          <p:nvPr/>
        </p:nvSpPr>
        <p:spPr>
          <a:xfrm>
            <a:off x="7373256" y="4488044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B7C8DE-84B1-4755-8E01-BFF00FE3BA2D}"/>
              </a:ext>
            </a:extLst>
          </p:cNvPr>
          <p:cNvSpPr/>
          <p:nvPr/>
        </p:nvSpPr>
        <p:spPr>
          <a:xfrm>
            <a:off x="3715296" y="4264707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9FF4550-B655-4AD3-862B-DF2696DFB2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6744" y="4381656"/>
            <a:ext cx="3327512" cy="303390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D5A93C3-7D55-461F-89C1-38B22768CDA3}"/>
              </a:ext>
            </a:extLst>
          </p:cNvPr>
          <p:cNvSpPr txBox="1"/>
          <p:nvPr/>
        </p:nvSpPr>
        <p:spPr>
          <a:xfrm>
            <a:off x="407391" y="6136126"/>
            <a:ext cx="293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FF"/>
                </a:solidFill>
              </a:rPr>
              <a:t>Two complex roots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2594C8A-DCE6-4997-9841-083465CA9822}"/>
              </a:ext>
            </a:extLst>
          </p:cNvPr>
          <p:cNvSpPr/>
          <p:nvPr/>
        </p:nvSpPr>
        <p:spPr>
          <a:xfrm>
            <a:off x="4618299" y="443808"/>
            <a:ext cx="5775767" cy="3723086"/>
          </a:xfrm>
          <a:custGeom>
            <a:avLst/>
            <a:gdLst>
              <a:gd name="connsiteX0" fmla="*/ 0 w 5775767"/>
              <a:gd name="connsiteY0" fmla="*/ 65486 h 3723086"/>
              <a:gd name="connsiteX1" fmla="*/ 0 w 5775767"/>
              <a:gd name="connsiteY1" fmla="*/ 65486 h 3723086"/>
              <a:gd name="connsiteX2" fmla="*/ 23150 w 5775767"/>
              <a:gd name="connsiteY2" fmla="*/ 169658 h 3723086"/>
              <a:gd name="connsiteX3" fmla="*/ 34724 w 5775767"/>
              <a:gd name="connsiteY3" fmla="*/ 215957 h 3723086"/>
              <a:gd name="connsiteX4" fmla="*/ 57874 w 5775767"/>
              <a:gd name="connsiteY4" fmla="*/ 239106 h 3723086"/>
              <a:gd name="connsiteX5" fmla="*/ 104173 w 5775767"/>
              <a:gd name="connsiteY5" fmla="*/ 331704 h 3723086"/>
              <a:gd name="connsiteX6" fmla="*/ 138897 w 5775767"/>
              <a:gd name="connsiteY6" fmla="*/ 389577 h 3723086"/>
              <a:gd name="connsiteX7" fmla="*/ 150471 w 5775767"/>
              <a:gd name="connsiteY7" fmla="*/ 424301 h 3723086"/>
              <a:gd name="connsiteX8" fmla="*/ 173621 w 5775767"/>
              <a:gd name="connsiteY8" fmla="*/ 459025 h 3723086"/>
              <a:gd name="connsiteX9" fmla="*/ 185195 w 5775767"/>
              <a:gd name="connsiteY9" fmla="*/ 516899 h 3723086"/>
              <a:gd name="connsiteX10" fmla="*/ 208345 w 5775767"/>
              <a:gd name="connsiteY10" fmla="*/ 586347 h 3723086"/>
              <a:gd name="connsiteX11" fmla="*/ 219919 w 5775767"/>
              <a:gd name="connsiteY11" fmla="*/ 655795 h 3723086"/>
              <a:gd name="connsiteX12" fmla="*/ 231494 w 5775767"/>
              <a:gd name="connsiteY12" fmla="*/ 690519 h 3723086"/>
              <a:gd name="connsiteX13" fmla="*/ 254643 w 5775767"/>
              <a:gd name="connsiteY13" fmla="*/ 887289 h 3723086"/>
              <a:gd name="connsiteX14" fmla="*/ 277793 w 5775767"/>
              <a:gd name="connsiteY14" fmla="*/ 956737 h 3723086"/>
              <a:gd name="connsiteX15" fmla="*/ 289367 w 5775767"/>
              <a:gd name="connsiteY15" fmla="*/ 991461 h 3723086"/>
              <a:gd name="connsiteX16" fmla="*/ 335666 w 5775767"/>
              <a:gd name="connsiteY16" fmla="*/ 1003035 h 3723086"/>
              <a:gd name="connsiteX17" fmla="*/ 393540 w 5775767"/>
              <a:gd name="connsiteY17" fmla="*/ 1049334 h 3723086"/>
              <a:gd name="connsiteX18" fmla="*/ 428264 w 5775767"/>
              <a:gd name="connsiteY18" fmla="*/ 1107208 h 3723086"/>
              <a:gd name="connsiteX19" fmla="*/ 462988 w 5775767"/>
              <a:gd name="connsiteY19" fmla="*/ 1165081 h 3723086"/>
              <a:gd name="connsiteX20" fmla="*/ 474562 w 5775767"/>
              <a:gd name="connsiteY20" fmla="*/ 1199805 h 3723086"/>
              <a:gd name="connsiteX21" fmla="*/ 520861 w 5775767"/>
              <a:gd name="connsiteY21" fmla="*/ 1246104 h 3723086"/>
              <a:gd name="connsiteX22" fmla="*/ 555585 w 5775767"/>
              <a:gd name="connsiteY22" fmla="*/ 1315552 h 3723086"/>
              <a:gd name="connsiteX23" fmla="*/ 567160 w 5775767"/>
              <a:gd name="connsiteY23" fmla="*/ 1350276 h 3723086"/>
              <a:gd name="connsiteX24" fmla="*/ 613459 w 5775767"/>
              <a:gd name="connsiteY24" fmla="*/ 1454448 h 3723086"/>
              <a:gd name="connsiteX25" fmla="*/ 625033 w 5775767"/>
              <a:gd name="connsiteY25" fmla="*/ 1500747 h 3723086"/>
              <a:gd name="connsiteX26" fmla="*/ 636608 w 5775767"/>
              <a:gd name="connsiteY26" fmla="*/ 1593344 h 3723086"/>
              <a:gd name="connsiteX27" fmla="*/ 682907 w 5775767"/>
              <a:gd name="connsiteY27" fmla="*/ 1697516 h 3723086"/>
              <a:gd name="connsiteX28" fmla="*/ 717631 w 5775767"/>
              <a:gd name="connsiteY28" fmla="*/ 1778539 h 3723086"/>
              <a:gd name="connsiteX29" fmla="*/ 740780 w 5775767"/>
              <a:gd name="connsiteY29" fmla="*/ 1847987 h 3723086"/>
              <a:gd name="connsiteX30" fmla="*/ 752355 w 5775767"/>
              <a:gd name="connsiteY30" fmla="*/ 1882711 h 3723086"/>
              <a:gd name="connsiteX31" fmla="*/ 775504 w 5775767"/>
              <a:gd name="connsiteY31" fmla="*/ 1905861 h 3723086"/>
              <a:gd name="connsiteX32" fmla="*/ 798654 w 5775767"/>
              <a:gd name="connsiteY32" fmla="*/ 2021608 h 3723086"/>
              <a:gd name="connsiteX33" fmla="*/ 821803 w 5775767"/>
              <a:gd name="connsiteY33" fmla="*/ 2056332 h 3723086"/>
              <a:gd name="connsiteX34" fmla="*/ 833378 w 5775767"/>
              <a:gd name="connsiteY34" fmla="*/ 2091056 h 3723086"/>
              <a:gd name="connsiteX35" fmla="*/ 914400 w 5775767"/>
              <a:gd name="connsiteY35" fmla="*/ 2183653 h 3723086"/>
              <a:gd name="connsiteX36" fmla="*/ 925975 w 5775767"/>
              <a:gd name="connsiteY36" fmla="*/ 2218377 h 3723086"/>
              <a:gd name="connsiteX37" fmla="*/ 995423 w 5775767"/>
              <a:gd name="connsiteY37" fmla="*/ 2310975 h 3723086"/>
              <a:gd name="connsiteX38" fmla="*/ 1006998 w 5775767"/>
              <a:gd name="connsiteY38" fmla="*/ 2345699 h 3723086"/>
              <a:gd name="connsiteX39" fmla="*/ 1076446 w 5775767"/>
              <a:gd name="connsiteY39" fmla="*/ 2426722 h 3723086"/>
              <a:gd name="connsiteX40" fmla="*/ 1169043 w 5775767"/>
              <a:gd name="connsiteY40" fmla="*/ 2496170 h 3723086"/>
              <a:gd name="connsiteX41" fmla="*/ 1180618 w 5775767"/>
              <a:gd name="connsiteY41" fmla="*/ 2530894 h 3723086"/>
              <a:gd name="connsiteX42" fmla="*/ 1215342 w 5775767"/>
              <a:gd name="connsiteY42" fmla="*/ 2554043 h 3723086"/>
              <a:gd name="connsiteX43" fmla="*/ 1273216 w 5775767"/>
              <a:gd name="connsiteY43" fmla="*/ 2588767 h 3723086"/>
              <a:gd name="connsiteX44" fmla="*/ 1331089 w 5775767"/>
              <a:gd name="connsiteY44" fmla="*/ 2646641 h 3723086"/>
              <a:gd name="connsiteX45" fmla="*/ 1354238 w 5775767"/>
              <a:gd name="connsiteY45" fmla="*/ 2681365 h 3723086"/>
              <a:gd name="connsiteX46" fmla="*/ 1377388 w 5775767"/>
              <a:gd name="connsiteY46" fmla="*/ 2704514 h 3723086"/>
              <a:gd name="connsiteX47" fmla="*/ 1400537 w 5775767"/>
              <a:gd name="connsiteY47" fmla="*/ 2739238 h 3723086"/>
              <a:gd name="connsiteX48" fmla="*/ 1469985 w 5775767"/>
              <a:gd name="connsiteY48" fmla="*/ 2797111 h 3723086"/>
              <a:gd name="connsiteX49" fmla="*/ 1493135 w 5775767"/>
              <a:gd name="connsiteY49" fmla="*/ 2820261 h 3723086"/>
              <a:gd name="connsiteX50" fmla="*/ 1516284 w 5775767"/>
              <a:gd name="connsiteY50" fmla="*/ 2854985 h 3723086"/>
              <a:gd name="connsiteX51" fmla="*/ 1551008 w 5775767"/>
              <a:gd name="connsiteY51" fmla="*/ 2866560 h 3723086"/>
              <a:gd name="connsiteX52" fmla="*/ 1574157 w 5775767"/>
              <a:gd name="connsiteY52" fmla="*/ 2901284 h 3723086"/>
              <a:gd name="connsiteX53" fmla="*/ 1608881 w 5775767"/>
              <a:gd name="connsiteY53" fmla="*/ 2912858 h 3723086"/>
              <a:gd name="connsiteX54" fmla="*/ 1655180 w 5775767"/>
              <a:gd name="connsiteY54" fmla="*/ 2959157 h 3723086"/>
              <a:gd name="connsiteX55" fmla="*/ 1701479 w 5775767"/>
              <a:gd name="connsiteY55" fmla="*/ 3017030 h 3723086"/>
              <a:gd name="connsiteX56" fmla="*/ 1724628 w 5775767"/>
              <a:gd name="connsiteY56" fmla="*/ 3051754 h 3723086"/>
              <a:gd name="connsiteX57" fmla="*/ 1747778 w 5775767"/>
              <a:gd name="connsiteY57" fmla="*/ 3074904 h 3723086"/>
              <a:gd name="connsiteX58" fmla="*/ 1770927 w 5775767"/>
              <a:gd name="connsiteY58" fmla="*/ 3109628 h 3723086"/>
              <a:gd name="connsiteX59" fmla="*/ 1805651 w 5775767"/>
              <a:gd name="connsiteY59" fmla="*/ 3144352 h 3723086"/>
              <a:gd name="connsiteX60" fmla="*/ 1828800 w 5775767"/>
              <a:gd name="connsiteY60" fmla="*/ 3179076 h 3723086"/>
              <a:gd name="connsiteX61" fmla="*/ 1863524 w 5775767"/>
              <a:gd name="connsiteY61" fmla="*/ 3190651 h 3723086"/>
              <a:gd name="connsiteX62" fmla="*/ 1875099 w 5775767"/>
              <a:gd name="connsiteY62" fmla="*/ 3225375 h 3723086"/>
              <a:gd name="connsiteX63" fmla="*/ 1909823 w 5775767"/>
              <a:gd name="connsiteY63" fmla="*/ 3248524 h 3723086"/>
              <a:gd name="connsiteX64" fmla="*/ 1967697 w 5775767"/>
              <a:gd name="connsiteY64" fmla="*/ 3283248 h 3723086"/>
              <a:gd name="connsiteX65" fmla="*/ 1979271 w 5775767"/>
              <a:gd name="connsiteY65" fmla="*/ 3317972 h 3723086"/>
              <a:gd name="connsiteX66" fmla="*/ 2037145 w 5775767"/>
              <a:gd name="connsiteY66" fmla="*/ 3352696 h 3723086"/>
              <a:gd name="connsiteX67" fmla="*/ 2048719 w 5775767"/>
              <a:gd name="connsiteY67" fmla="*/ 3387420 h 3723086"/>
              <a:gd name="connsiteX68" fmla="*/ 2245489 w 5775767"/>
              <a:gd name="connsiteY68" fmla="*/ 3422144 h 3723086"/>
              <a:gd name="connsiteX69" fmla="*/ 2314937 w 5775767"/>
              <a:gd name="connsiteY69" fmla="*/ 3456868 h 3723086"/>
              <a:gd name="connsiteX70" fmla="*/ 2349661 w 5775767"/>
              <a:gd name="connsiteY70" fmla="*/ 3468443 h 3723086"/>
              <a:gd name="connsiteX71" fmla="*/ 2372810 w 5775767"/>
              <a:gd name="connsiteY71" fmla="*/ 3503167 h 3723086"/>
              <a:gd name="connsiteX72" fmla="*/ 2488557 w 5775767"/>
              <a:gd name="connsiteY72" fmla="*/ 3572615 h 3723086"/>
              <a:gd name="connsiteX73" fmla="*/ 2558005 w 5775767"/>
              <a:gd name="connsiteY73" fmla="*/ 3595765 h 3723086"/>
              <a:gd name="connsiteX74" fmla="*/ 2592729 w 5775767"/>
              <a:gd name="connsiteY74" fmla="*/ 3607339 h 3723086"/>
              <a:gd name="connsiteX75" fmla="*/ 2650603 w 5775767"/>
              <a:gd name="connsiteY75" fmla="*/ 3642063 h 3723086"/>
              <a:gd name="connsiteX76" fmla="*/ 2673752 w 5775767"/>
              <a:gd name="connsiteY76" fmla="*/ 3665213 h 3723086"/>
              <a:gd name="connsiteX77" fmla="*/ 2720051 w 5775767"/>
              <a:gd name="connsiteY77" fmla="*/ 3676787 h 3723086"/>
              <a:gd name="connsiteX78" fmla="*/ 2789499 w 5775767"/>
              <a:gd name="connsiteY78" fmla="*/ 3699937 h 3723086"/>
              <a:gd name="connsiteX79" fmla="*/ 2824223 w 5775767"/>
              <a:gd name="connsiteY79" fmla="*/ 3711511 h 3723086"/>
              <a:gd name="connsiteX80" fmla="*/ 2858947 w 5775767"/>
              <a:gd name="connsiteY80" fmla="*/ 3723086 h 3723086"/>
              <a:gd name="connsiteX81" fmla="*/ 3032567 w 5775767"/>
              <a:gd name="connsiteY81" fmla="*/ 3711511 h 3723086"/>
              <a:gd name="connsiteX82" fmla="*/ 3102016 w 5775767"/>
              <a:gd name="connsiteY82" fmla="*/ 3688362 h 3723086"/>
              <a:gd name="connsiteX83" fmla="*/ 3136740 w 5775767"/>
              <a:gd name="connsiteY83" fmla="*/ 3676787 h 3723086"/>
              <a:gd name="connsiteX84" fmla="*/ 3206188 w 5775767"/>
              <a:gd name="connsiteY84" fmla="*/ 3630489 h 3723086"/>
              <a:gd name="connsiteX85" fmla="*/ 3264061 w 5775767"/>
              <a:gd name="connsiteY85" fmla="*/ 3584190 h 3723086"/>
              <a:gd name="connsiteX86" fmla="*/ 3310360 w 5775767"/>
              <a:gd name="connsiteY86" fmla="*/ 3572615 h 3723086"/>
              <a:gd name="connsiteX87" fmla="*/ 3345084 w 5775767"/>
              <a:gd name="connsiteY87" fmla="*/ 3549466 h 3723086"/>
              <a:gd name="connsiteX88" fmla="*/ 3391383 w 5775767"/>
              <a:gd name="connsiteY88" fmla="*/ 3503167 h 3723086"/>
              <a:gd name="connsiteX89" fmla="*/ 3495555 w 5775767"/>
              <a:gd name="connsiteY89" fmla="*/ 3445294 h 3723086"/>
              <a:gd name="connsiteX90" fmla="*/ 3576578 w 5775767"/>
              <a:gd name="connsiteY90" fmla="*/ 3375846 h 3723086"/>
              <a:gd name="connsiteX91" fmla="*/ 3611302 w 5775767"/>
              <a:gd name="connsiteY91" fmla="*/ 3364271 h 3723086"/>
              <a:gd name="connsiteX92" fmla="*/ 3703899 w 5775767"/>
              <a:gd name="connsiteY92" fmla="*/ 3317972 h 3723086"/>
              <a:gd name="connsiteX93" fmla="*/ 3750198 w 5775767"/>
              <a:gd name="connsiteY93" fmla="*/ 3306397 h 3723086"/>
              <a:gd name="connsiteX94" fmla="*/ 3900669 w 5775767"/>
              <a:gd name="connsiteY94" fmla="*/ 3248524 h 3723086"/>
              <a:gd name="connsiteX95" fmla="*/ 3935393 w 5775767"/>
              <a:gd name="connsiteY95" fmla="*/ 3225375 h 3723086"/>
              <a:gd name="connsiteX96" fmla="*/ 3958542 w 5775767"/>
              <a:gd name="connsiteY96" fmla="*/ 3202225 h 3723086"/>
              <a:gd name="connsiteX97" fmla="*/ 3993266 w 5775767"/>
              <a:gd name="connsiteY97" fmla="*/ 3190651 h 3723086"/>
              <a:gd name="connsiteX98" fmla="*/ 4016416 w 5775767"/>
              <a:gd name="connsiteY98" fmla="*/ 3167501 h 3723086"/>
              <a:gd name="connsiteX99" fmla="*/ 4085864 w 5775767"/>
              <a:gd name="connsiteY99" fmla="*/ 3144352 h 3723086"/>
              <a:gd name="connsiteX100" fmla="*/ 4120588 w 5775767"/>
              <a:gd name="connsiteY100" fmla="*/ 3132777 h 3723086"/>
              <a:gd name="connsiteX101" fmla="*/ 4166886 w 5775767"/>
              <a:gd name="connsiteY101" fmla="*/ 3109628 h 3723086"/>
              <a:gd name="connsiteX102" fmla="*/ 4201610 w 5775767"/>
              <a:gd name="connsiteY102" fmla="*/ 3098053 h 3723086"/>
              <a:gd name="connsiteX103" fmla="*/ 4271059 w 5775767"/>
              <a:gd name="connsiteY103" fmla="*/ 3051754 h 3723086"/>
              <a:gd name="connsiteX104" fmla="*/ 4305783 w 5775767"/>
              <a:gd name="connsiteY104" fmla="*/ 3028605 h 3723086"/>
              <a:gd name="connsiteX105" fmla="*/ 4340507 w 5775767"/>
              <a:gd name="connsiteY105" fmla="*/ 3005456 h 3723086"/>
              <a:gd name="connsiteX106" fmla="*/ 4398380 w 5775767"/>
              <a:gd name="connsiteY106" fmla="*/ 2970732 h 3723086"/>
              <a:gd name="connsiteX107" fmla="*/ 4444679 w 5775767"/>
              <a:gd name="connsiteY107" fmla="*/ 2912858 h 3723086"/>
              <a:gd name="connsiteX108" fmla="*/ 4479403 w 5775767"/>
              <a:gd name="connsiteY108" fmla="*/ 2889709 h 3723086"/>
              <a:gd name="connsiteX109" fmla="*/ 4502552 w 5775767"/>
              <a:gd name="connsiteY109" fmla="*/ 2854985 h 3723086"/>
              <a:gd name="connsiteX110" fmla="*/ 4548851 w 5775767"/>
              <a:gd name="connsiteY110" fmla="*/ 2797111 h 3723086"/>
              <a:gd name="connsiteX111" fmla="*/ 4583575 w 5775767"/>
              <a:gd name="connsiteY111" fmla="*/ 2727663 h 3723086"/>
              <a:gd name="connsiteX112" fmla="*/ 4641448 w 5775767"/>
              <a:gd name="connsiteY112" fmla="*/ 2658215 h 3723086"/>
              <a:gd name="connsiteX113" fmla="*/ 4676173 w 5775767"/>
              <a:gd name="connsiteY113" fmla="*/ 2588767 h 3723086"/>
              <a:gd name="connsiteX114" fmla="*/ 4710897 w 5775767"/>
              <a:gd name="connsiteY114" fmla="*/ 2496170 h 3723086"/>
              <a:gd name="connsiteX115" fmla="*/ 4722471 w 5775767"/>
              <a:gd name="connsiteY115" fmla="*/ 2461446 h 3723086"/>
              <a:gd name="connsiteX116" fmla="*/ 4768770 w 5775767"/>
              <a:gd name="connsiteY116" fmla="*/ 2391997 h 3723086"/>
              <a:gd name="connsiteX117" fmla="*/ 4791919 w 5775767"/>
              <a:gd name="connsiteY117" fmla="*/ 2322549 h 3723086"/>
              <a:gd name="connsiteX118" fmla="*/ 4907666 w 5775767"/>
              <a:gd name="connsiteY118" fmla="*/ 2299400 h 3723086"/>
              <a:gd name="connsiteX119" fmla="*/ 4977114 w 5775767"/>
              <a:gd name="connsiteY119" fmla="*/ 2218377 h 3723086"/>
              <a:gd name="connsiteX120" fmla="*/ 5046562 w 5775767"/>
              <a:gd name="connsiteY120" fmla="*/ 2102630 h 3723086"/>
              <a:gd name="connsiteX121" fmla="*/ 5069712 w 5775767"/>
              <a:gd name="connsiteY121" fmla="*/ 2044757 h 3723086"/>
              <a:gd name="connsiteX122" fmla="*/ 5092861 w 5775767"/>
              <a:gd name="connsiteY122" fmla="*/ 2010033 h 3723086"/>
              <a:gd name="connsiteX123" fmla="*/ 5104436 w 5775767"/>
              <a:gd name="connsiteY123" fmla="*/ 1963734 h 3723086"/>
              <a:gd name="connsiteX124" fmla="*/ 5162309 w 5775767"/>
              <a:gd name="connsiteY124" fmla="*/ 1894286 h 3723086"/>
              <a:gd name="connsiteX125" fmla="*/ 5185459 w 5775767"/>
              <a:gd name="connsiteY125" fmla="*/ 1720666 h 3723086"/>
              <a:gd name="connsiteX126" fmla="*/ 5208608 w 5775767"/>
              <a:gd name="connsiteY126" fmla="*/ 1604919 h 3723086"/>
              <a:gd name="connsiteX127" fmla="*/ 5243332 w 5775767"/>
              <a:gd name="connsiteY127" fmla="*/ 1570195 h 3723086"/>
              <a:gd name="connsiteX128" fmla="*/ 5278056 w 5775767"/>
              <a:gd name="connsiteY128" fmla="*/ 1500747 h 3723086"/>
              <a:gd name="connsiteX129" fmla="*/ 5312780 w 5775767"/>
              <a:gd name="connsiteY129" fmla="*/ 1431299 h 3723086"/>
              <a:gd name="connsiteX130" fmla="*/ 5335929 w 5775767"/>
              <a:gd name="connsiteY130" fmla="*/ 1327127 h 3723086"/>
              <a:gd name="connsiteX131" fmla="*/ 5359079 w 5775767"/>
              <a:gd name="connsiteY131" fmla="*/ 1199805 h 3723086"/>
              <a:gd name="connsiteX132" fmla="*/ 5370654 w 5775767"/>
              <a:gd name="connsiteY132" fmla="*/ 1141932 h 3723086"/>
              <a:gd name="connsiteX133" fmla="*/ 5382228 w 5775767"/>
              <a:gd name="connsiteY133" fmla="*/ 1037760 h 3723086"/>
              <a:gd name="connsiteX134" fmla="*/ 5416952 w 5775767"/>
              <a:gd name="connsiteY134" fmla="*/ 898863 h 3723086"/>
              <a:gd name="connsiteX135" fmla="*/ 5451676 w 5775767"/>
              <a:gd name="connsiteY135" fmla="*/ 748392 h 3723086"/>
              <a:gd name="connsiteX136" fmla="*/ 5474826 w 5775767"/>
              <a:gd name="connsiteY136" fmla="*/ 725243 h 3723086"/>
              <a:gd name="connsiteX137" fmla="*/ 5521124 w 5775767"/>
              <a:gd name="connsiteY137" fmla="*/ 655795 h 3723086"/>
              <a:gd name="connsiteX138" fmla="*/ 5544274 w 5775767"/>
              <a:gd name="connsiteY138" fmla="*/ 621071 h 3723086"/>
              <a:gd name="connsiteX139" fmla="*/ 5590573 w 5775767"/>
              <a:gd name="connsiteY139" fmla="*/ 516899 h 3723086"/>
              <a:gd name="connsiteX140" fmla="*/ 5602147 w 5775767"/>
              <a:gd name="connsiteY140" fmla="*/ 482175 h 3723086"/>
              <a:gd name="connsiteX141" fmla="*/ 5625297 w 5775767"/>
              <a:gd name="connsiteY141" fmla="*/ 447451 h 3723086"/>
              <a:gd name="connsiteX142" fmla="*/ 5660021 w 5775767"/>
              <a:gd name="connsiteY142" fmla="*/ 343279 h 3723086"/>
              <a:gd name="connsiteX143" fmla="*/ 5683170 w 5775767"/>
              <a:gd name="connsiteY143" fmla="*/ 227532 h 3723086"/>
              <a:gd name="connsiteX144" fmla="*/ 5694745 w 5775767"/>
              <a:gd name="connsiteY144" fmla="*/ 192808 h 3723086"/>
              <a:gd name="connsiteX145" fmla="*/ 5717894 w 5775767"/>
              <a:gd name="connsiteY145" fmla="*/ 169658 h 3723086"/>
              <a:gd name="connsiteX146" fmla="*/ 5741043 w 5775767"/>
              <a:gd name="connsiteY146" fmla="*/ 88635 h 3723086"/>
              <a:gd name="connsiteX147" fmla="*/ 5775767 w 5775767"/>
              <a:gd name="connsiteY147" fmla="*/ 77061 h 3723086"/>
              <a:gd name="connsiteX148" fmla="*/ 5752618 w 5775767"/>
              <a:gd name="connsiteY148" fmla="*/ 53911 h 3723086"/>
              <a:gd name="connsiteX149" fmla="*/ 4363656 w 5775767"/>
              <a:gd name="connsiteY149" fmla="*/ 42337 h 3723086"/>
              <a:gd name="connsiteX150" fmla="*/ 4328932 w 5775767"/>
              <a:gd name="connsiteY150" fmla="*/ 30762 h 3723086"/>
              <a:gd name="connsiteX151" fmla="*/ 4224760 w 5775767"/>
              <a:gd name="connsiteY151" fmla="*/ 19187 h 3723086"/>
              <a:gd name="connsiteX152" fmla="*/ 4016416 w 5775767"/>
              <a:gd name="connsiteY152" fmla="*/ 7613 h 3723086"/>
              <a:gd name="connsiteX153" fmla="*/ 3495555 w 5775767"/>
              <a:gd name="connsiteY153" fmla="*/ 19187 h 3723086"/>
              <a:gd name="connsiteX154" fmla="*/ 3391383 w 5775767"/>
              <a:gd name="connsiteY154" fmla="*/ 30762 h 3723086"/>
              <a:gd name="connsiteX155" fmla="*/ 3055717 w 5775767"/>
              <a:gd name="connsiteY155" fmla="*/ 42337 h 3723086"/>
              <a:gd name="connsiteX156" fmla="*/ 2847373 w 5775767"/>
              <a:gd name="connsiteY156" fmla="*/ 53911 h 3723086"/>
              <a:gd name="connsiteX157" fmla="*/ 2523281 w 5775767"/>
              <a:gd name="connsiteY157" fmla="*/ 42337 h 3723086"/>
              <a:gd name="connsiteX158" fmla="*/ 2453833 w 5775767"/>
              <a:gd name="connsiteY158" fmla="*/ 19187 h 3723086"/>
              <a:gd name="connsiteX159" fmla="*/ 2106593 w 5775767"/>
              <a:gd name="connsiteY159" fmla="*/ 30762 h 3723086"/>
              <a:gd name="connsiteX160" fmla="*/ 1342664 w 5775767"/>
              <a:gd name="connsiteY160" fmla="*/ 7613 h 3723086"/>
              <a:gd name="connsiteX161" fmla="*/ 1226917 w 5775767"/>
              <a:gd name="connsiteY161" fmla="*/ 19187 h 3723086"/>
              <a:gd name="connsiteX162" fmla="*/ 1099595 w 5775767"/>
              <a:gd name="connsiteY162" fmla="*/ 65486 h 3723086"/>
              <a:gd name="connsiteX163" fmla="*/ 1053297 w 5775767"/>
              <a:gd name="connsiteY163" fmla="*/ 77061 h 3723086"/>
              <a:gd name="connsiteX164" fmla="*/ 590309 w 5775767"/>
              <a:gd name="connsiteY164" fmla="*/ 53911 h 3723086"/>
              <a:gd name="connsiteX165" fmla="*/ 405114 w 5775767"/>
              <a:gd name="connsiteY165" fmla="*/ 30762 h 3723086"/>
              <a:gd name="connsiteX166" fmla="*/ 266218 w 5775767"/>
              <a:gd name="connsiteY166" fmla="*/ 19187 h 3723086"/>
              <a:gd name="connsiteX167" fmla="*/ 69448 w 5775767"/>
              <a:gd name="connsiteY167" fmla="*/ 19187 h 3723086"/>
              <a:gd name="connsiteX168" fmla="*/ 0 w 5775767"/>
              <a:gd name="connsiteY168" fmla="*/ 65486 h 372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775767" h="3723086">
                <a:moveTo>
                  <a:pt x="0" y="65486"/>
                </a:moveTo>
                <a:lnTo>
                  <a:pt x="0" y="65486"/>
                </a:lnTo>
                <a:cubicBezTo>
                  <a:pt x="7717" y="100210"/>
                  <a:pt x="15152" y="134998"/>
                  <a:pt x="23150" y="169658"/>
                </a:cubicBezTo>
                <a:cubicBezTo>
                  <a:pt x="26727" y="185159"/>
                  <a:pt x="27610" y="201729"/>
                  <a:pt x="34724" y="215957"/>
                </a:cubicBezTo>
                <a:cubicBezTo>
                  <a:pt x="39604" y="225718"/>
                  <a:pt x="50157" y="231390"/>
                  <a:pt x="57874" y="239106"/>
                </a:cubicBezTo>
                <a:cubicBezTo>
                  <a:pt x="84474" y="318907"/>
                  <a:pt x="63769" y="291300"/>
                  <a:pt x="104173" y="331704"/>
                </a:cubicBezTo>
                <a:cubicBezTo>
                  <a:pt x="136960" y="430071"/>
                  <a:pt x="91232" y="310136"/>
                  <a:pt x="138897" y="389577"/>
                </a:cubicBezTo>
                <a:cubicBezTo>
                  <a:pt x="145174" y="400039"/>
                  <a:pt x="145015" y="413388"/>
                  <a:pt x="150471" y="424301"/>
                </a:cubicBezTo>
                <a:cubicBezTo>
                  <a:pt x="156692" y="436744"/>
                  <a:pt x="165904" y="447450"/>
                  <a:pt x="173621" y="459025"/>
                </a:cubicBezTo>
                <a:cubicBezTo>
                  <a:pt x="177479" y="478316"/>
                  <a:pt x="180019" y="497919"/>
                  <a:pt x="185195" y="516899"/>
                </a:cubicBezTo>
                <a:cubicBezTo>
                  <a:pt x="191615" y="540441"/>
                  <a:pt x="208345" y="586347"/>
                  <a:pt x="208345" y="586347"/>
                </a:cubicBezTo>
                <a:cubicBezTo>
                  <a:pt x="212203" y="609496"/>
                  <a:pt x="214828" y="632885"/>
                  <a:pt x="219919" y="655795"/>
                </a:cubicBezTo>
                <a:cubicBezTo>
                  <a:pt x="222566" y="667705"/>
                  <a:pt x="229981" y="678412"/>
                  <a:pt x="231494" y="690519"/>
                </a:cubicBezTo>
                <a:cubicBezTo>
                  <a:pt x="247254" y="816595"/>
                  <a:pt x="229931" y="804917"/>
                  <a:pt x="254643" y="887289"/>
                </a:cubicBezTo>
                <a:cubicBezTo>
                  <a:pt x="261655" y="910662"/>
                  <a:pt x="270077" y="933588"/>
                  <a:pt x="277793" y="956737"/>
                </a:cubicBezTo>
                <a:cubicBezTo>
                  <a:pt x="281651" y="968312"/>
                  <a:pt x="277531" y="988502"/>
                  <a:pt x="289367" y="991461"/>
                </a:cubicBezTo>
                <a:lnTo>
                  <a:pt x="335666" y="1003035"/>
                </a:lnTo>
                <a:cubicBezTo>
                  <a:pt x="351434" y="1013547"/>
                  <a:pt x="382546" y="1031011"/>
                  <a:pt x="393540" y="1049334"/>
                </a:cubicBezTo>
                <a:cubicBezTo>
                  <a:pt x="438619" y="1124465"/>
                  <a:pt x="369605" y="1048549"/>
                  <a:pt x="428264" y="1107208"/>
                </a:cubicBezTo>
                <a:cubicBezTo>
                  <a:pt x="461051" y="1205575"/>
                  <a:pt x="415323" y="1085640"/>
                  <a:pt x="462988" y="1165081"/>
                </a:cubicBezTo>
                <a:cubicBezTo>
                  <a:pt x="469265" y="1175543"/>
                  <a:pt x="467471" y="1189877"/>
                  <a:pt x="474562" y="1199805"/>
                </a:cubicBezTo>
                <a:cubicBezTo>
                  <a:pt x="487248" y="1217565"/>
                  <a:pt x="520861" y="1246104"/>
                  <a:pt x="520861" y="1246104"/>
                </a:cubicBezTo>
                <a:cubicBezTo>
                  <a:pt x="549955" y="1333384"/>
                  <a:pt x="510709" y="1225801"/>
                  <a:pt x="555585" y="1315552"/>
                </a:cubicBezTo>
                <a:cubicBezTo>
                  <a:pt x="561041" y="1326465"/>
                  <a:pt x="561704" y="1339363"/>
                  <a:pt x="567160" y="1350276"/>
                </a:cubicBezTo>
                <a:cubicBezTo>
                  <a:pt x="605160" y="1426275"/>
                  <a:pt x="583603" y="1335016"/>
                  <a:pt x="613459" y="1454448"/>
                </a:cubicBezTo>
                <a:cubicBezTo>
                  <a:pt x="617317" y="1469881"/>
                  <a:pt x="622418" y="1485056"/>
                  <a:pt x="625033" y="1500747"/>
                </a:cubicBezTo>
                <a:cubicBezTo>
                  <a:pt x="630147" y="1531430"/>
                  <a:pt x="630090" y="1562929"/>
                  <a:pt x="636608" y="1593344"/>
                </a:cubicBezTo>
                <a:cubicBezTo>
                  <a:pt x="649658" y="1654242"/>
                  <a:pt x="654487" y="1654887"/>
                  <a:pt x="682907" y="1697516"/>
                </a:cubicBezTo>
                <a:cubicBezTo>
                  <a:pt x="713523" y="1819988"/>
                  <a:pt x="671955" y="1675769"/>
                  <a:pt x="717631" y="1778539"/>
                </a:cubicBezTo>
                <a:cubicBezTo>
                  <a:pt x="727541" y="1800837"/>
                  <a:pt x="733064" y="1824838"/>
                  <a:pt x="740780" y="1847987"/>
                </a:cubicBezTo>
                <a:cubicBezTo>
                  <a:pt x="744638" y="1859562"/>
                  <a:pt x="743728" y="1874084"/>
                  <a:pt x="752355" y="1882711"/>
                </a:cubicBezTo>
                <a:lnTo>
                  <a:pt x="775504" y="1905861"/>
                </a:lnTo>
                <a:cubicBezTo>
                  <a:pt x="779770" y="1935723"/>
                  <a:pt x="782492" y="1989284"/>
                  <a:pt x="798654" y="2021608"/>
                </a:cubicBezTo>
                <a:cubicBezTo>
                  <a:pt x="804875" y="2034050"/>
                  <a:pt x="815582" y="2043890"/>
                  <a:pt x="821803" y="2056332"/>
                </a:cubicBezTo>
                <a:cubicBezTo>
                  <a:pt x="827259" y="2067245"/>
                  <a:pt x="827453" y="2080391"/>
                  <a:pt x="833378" y="2091056"/>
                </a:cubicBezTo>
                <a:cubicBezTo>
                  <a:pt x="873095" y="2162547"/>
                  <a:pt x="863675" y="2149837"/>
                  <a:pt x="914400" y="2183653"/>
                </a:cubicBezTo>
                <a:cubicBezTo>
                  <a:pt x="918258" y="2195228"/>
                  <a:pt x="919698" y="2207915"/>
                  <a:pt x="925975" y="2218377"/>
                </a:cubicBezTo>
                <a:cubicBezTo>
                  <a:pt x="967107" y="2286931"/>
                  <a:pt x="947379" y="2166848"/>
                  <a:pt x="995423" y="2310975"/>
                </a:cubicBezTo>
                <a:cubicBezTo>
                  <a:pt x="999281" y="2322550"/>
                  <a:pt x="1001542" y="2334786"/>
                  <a:pt x="1006998" y="2345699"/>
                </a:cubicBezTo>
                <a:cubicBezTo>
                  <a:pt x="1020088" y="2371880"/>
                  <a:pt x="1055086" y="2412482"/>
                  <a:pt x="1076446" y="2426722"/>
                </a:cubicBezTo>
                <a:cubicBezTo>
                  <a:pt x="1154974" y="2479073"/>
                  <a:pt x="1126221" y="2453347"/>
                  <a:pt x="1169043" y="2496170"/>
                </a:cubicBezTo>
                <a:cubicBezTo>
                  <a:pt x="1172901" y="2507745"/>
                  <a:pt x="1172996" y="2521367"/>
                  <a:pt x="1180618" y="2530894"/>
                </a:cubicBezTo>
                <a:cubicBezTo>
                  <a:pt x="1189308" y="2541757"/>
                  <a:pt x="1204479" y="2545353"/>
                  <a:pt x="1215342" y="2554043"/>
                </a:cubicBezTo>
                <a:cubicBezTo>
                  <a:pt x="1260738" y="2590359"/>
                  <a:pt x="1212914" y="2568666"/>
                  <a:pt x="1273216" y="2588767"/>
                </a:cubicBezTo>
                <a:cubicBezTo>
                  <a:pt x="1334946" y="2681364"/>
                  <a:pt x="1253925" y="2569476"/>
                  <a:pt x="1331089" y="2646641"/>
                </a:cubicBezTo>
                <a:cubicBezTo>
                  <a:pt x="1340925" y="2656478"/>
                  <a:pt x="1345548" y="2670502"/>
                  <a:pt x="1354238" y="2681365"/>
                </a:cubicBezTo>
                <a:cubicBezTo>
                  <a:pt x="1361055" y="2689886"/>
                  <a:pt x="1370571" y="2695993"/>
                  <a:pt x="1377388" y="2704514"/>
                </a:cubicBezTo>
                <a:cubicBezTo>
                  <a:pt x="1386078" y="2715377"/>
                  <a:pt x="1391631" y="2728551"/>
                  <a:pt x="1400537" y="2739238"/>
                </a:cubicBezTo>
                <a:cubicBezTo>
                  <a:pt x="1441780" y="2788729"/>
                  <a:pt x="1424461" y="2760692"/>
                  <a:pt x="1469985" y="2797111"/>
                </a:cubicBezTo>
                <a:cubicBezTo>
                  <a:pt x="1478507" y="2803928"/>
                  <a:pt x="1486318" y="2811739"/>
                  <a:pt x="1493135" y="2820261"/>
                </a:cubicBezTo>
                <a:cubicBezTo>
                  <a:pt x="1501825" y="2831124"/>
                  <a:pt x="1505421" y="2846295"/>
                  <a:pt x="1516284" y="2854985"/>
                </a:cubicBezTo>
                <a:cubicBezTo>
                  <a:pt x="1525811" y="2862607"/>
                  <a:pt x="1539433" y="2862702"/>
                  <a:pt x="1551008" y="2866560"/>
                </a:cubicBezTo>
                <a:cubicBezTo>
                  <a:pt x="1558724" y="2878135"/>
                  <a:pt x="1563294" y="2892594"/>
                  <a:pt x="1574157" y="2901284"/>
                </a:cubicBezTo>
                <a:cubicBezTo>
                  <a:pt x="1583684" y="2908906"/>
                  <a:pt x="1600254" y="2904231"/>
                  <a:pt x="1608881" y="2912858"/>
                </a:cubicBezTo>
                <a:cubicBezTo>
                  <a:pt x="1670615" y="2974591"/>
                  <a:pt x="1562581" y="2928290"/>
                  <a:pt x="1655180" y="2959157"/>
                </a:cubicBezTo>
                <a:cubicBezTo>
                  <a:pt x="1726430" y="3066033"/>
                  <a:pt x="1635507" y="2934566"/>
                  <a:pt x="1701479" y="3017030"/>
                </a:cubicBezTo>
                <a:cubicBezTo>
                  <a:pt x="1710169" y="3027893"/>
                  <a:pt x="1715938" y="3040891"/>
                  <a:pt x="1724628" y="3051754"/>
                </a:cubicBezTo>
                <a:cubicBezTo>
                  <a:pt x="1731445" y="3060276"/>
                  <a:pt x="1740961" y="3066382"/>
                  <a:pt x="1747778" y="3074904"/>
                </a:cubicBezTo>
                <a:cubicBezTo>
                  <a:pt x="1756468" y="3085767"/>
                  <a:pt x="1762021" y="3098941"/>
                  <a:pt x="1770927" y="3109628"/>
                </a:cubicBezTo>
                <a:cubicBezTo>
                  <a:pt x="1781406" y="3122203"/>
                  <a:pt x="1795172" y="3131777"/>
                  <a:pt x="1805651" y="3144352"/>
                </a:cubicBezTo>
                <a:cubicBezTo>
                  <a:pt x="1814557" y="3155039"/>
                  <a:pt x="1817937" y="3170386"/>
                  <a:pt x="1828800" y="3179076"/>
                </a:cubicBezTo>
                <a:cubicBezTo>
                  <a:pt x="1838327" y="3186698"/>
                  <a:pt x="1851949" y="3186793"/>
                  <a:pt x="1863524" y="3190651"/>
                </a:cubicBezTo>
                <a:cubicBezTo>
                  <a:pt x="1867382" y="3202226"/>
                  <a:pt x="1867477" y="3215848"/>
                  <a:pt x="1875099" y="3225375"/>
                </a:cubicBezTo>
                <a:cubicBezTo>
                  <a:pt x="1883789" y="3236238"/>
                  <a:pt x="1898960" y="3239834"/>
                  <a:pt x="1909823" y="3248524"/>
                </a:cubicBezTo>
                <a:cubicBezTo>
                  <a:pt x="1955219" y="3284840"/>
                  <a:pt x="1907395" y="3263147"/>
                  <a:pt x="1967697" y="3283248"/>
                </a:cubicBezTo>
                <a:cubicBezTo>
                  <a:pt x="1971555" y="3294823"/>
                  <a:pt x="1972994" y="3307510"/>
                  <a:pt x="1979271" y="3317972"/>
                </a:cubicBezTo>
                <a:cubicBezTo>
                  <a:pt x="1995160" y="3344453"/>
                  <a:pt x="2009831" y="3343592"/>
                  <a:pt x="2037145" y="3352696"/>
                </a:cubicBezTo>
                <a:cubicBezTo>
                  <a:pt x="2041003" y="3364271"/>
                  <a:pt x="2042442" y="3376958"/>
                  <a:pt x="2048719" y="3387420"/>
                </a:cubicBezTo>
                <a:cubicBezTo>
                  <a:pt x="2086147" y="3449801"/>
                  <a:pt x="2203075" y="3419317"/>
                  <a:pt x="2245489" y="3422144"/>
                </a:cubicBezTo>
                <a:cubicBezTo>
                  <a:pt x="2332769" y="3451238"/>
                  <a:pt x="2225186" y="3411992"/>
                  <a:pt x="2314937" y="3456868"/>
                </a:cubicBezTo>
                <a:cubicBezTo>
                  <a:pt x="2325850" y="3462324"/>
                  <a:pt x="2338086" y="3464585"/>
                  <a:pt x="2349661" y="3468443"/>
                </a:cubicBezTo>
                <a:cubicBezTo>
                  <a:pt x="2357377" y="3480018"/>
                  <a:pt x="2363757" y="3492605"/>
                  <a:pt x="2372810" y="3503167"/>
                </a:cubicBezTo>
                <a:cubicBezTo>
                  <a:pt x="2423653" y="3562484"/>
                  <a:pt x="2412614" y="3547301"/>
                  <a:pt x="2488557" y="3572615"/>
                </a:cubicBezTo>
                <a:lnTo>
                  <a:pt x="2558005" y="3595765"/>
                </a:lnTo>
                <a:lnTo>
                  <a:pt x="2592729" y="3607339"/>
                </a:lnTo>
                <a:cubicBezTo>
                  <a:pt x="2651388" y="3665998"/>
                  <a:pt x="2575472" y="3596984"/>
                  <a:pt x="2650603" y="3642063"/>
                </a:cubicBezTo>
                <a:cubicBezTo>
                  <a:pt x="2659961" y="3647678"/>
                  <a:pt x="2663991" y="3660333"/>
                  <a:pt x="2673752" y="3665213"/>
                </a:cubicBezTo>
                <a:cubicBezTo>
                  <a:pt x="2687980" y="3672327"/>
                  <a:pt x="2704814" y="3672216"/>
                  <a:pt x="2720051" y="3676787"/>
                </a:cubicBezTo>
                <a:cubicBezTo>
                  <a:pt x="2743424" y="3683799"/>
                  <a:pt x="2766350" y="3692221"/>
                  <a:pt x="2789499" y="3699937"/>
                </a:cubicBezTo>
                <a:lnTo>
                  <a:pt x="2824223" y="3711511"/>
                </a:lnTo>
                <a:lnTo>
                  <a:pt x="2858947" y="3723086"/>
                </a:lnTo>
                <a:cubicBezTo>
                  <a:pt x="2916820" y="3719228"/>
                  <a:pt x="2975148" y="3719714"/>
                  <a:pt x="3032567" y="3711511"/>
                </a:cubicBezTo>
                <a:cubicBezTo>
                  <a:pt x="3056724" y="3708060"/>
                  <a:pt x="3078866" y="3696078"/>
                  <a:pt x="3102016" y="3688362"/>
                </a:cubicBezTo>
                <a:lnTo>
                  <a:pt x="3136740" y="3676787"/>
                </a:lnTo>
                <a:cubicBezTo>
                  <a:pt x="3225043" y="3588484"/>
                  <a:pt x="3122430" y="3680744"/>
                  <a:pt x="3206188" y="3630489"/>
                </a:cubicBezTo>
                <a:cubicBezTo>
                  <a:pt x="3268421" y="3593149"/>
                  <a:pt x="3182974" y="3618941"/>
                  <a:pt x="3264061" y="3584190"/>
                </a:cubicBezTo>
                <a:cubicBezTo>
                  <a:pt x="3278683" y="3577924"/>
                  <a:pt x="3294927" y="3576473"/>
                  <a:pt x="3310360" y="3572615"/>
                </a:cubicBezTo>
                <a:cubicBezTo>
                  <a:pt x="3321935" y="3564899"/>
                  <a:pt x="3334522" y="3558519"/>
                  <a:pt x="3345084" y="3549466"/>
                </a:cubicBezTo>
                <a:cubicBezTo>
                  <a:pt x="3361655" y="3535262"/>
                  <a:pt x="3370678" y="3510069"/>
                  <a:pt x="3391383" y="3503167"/>
                </a:cubicBezTo>
                <a:cubicBezTo>
                  <a:pt x="3435047" y="3488612"/>
                  <a:pt x="3455757" y="3485092"/>
                  <a:pt x="3495555" y="3445294"/>
                </a:cubicBezTo>
                <a:cubicBezTo>
                  <a:pt x="3524035" y="3416814"/>
                  <a:pt x="3541321" y="3393475"/>
                  <a:pt x="3576578" y="3375846"/>
                </a:cubicBezTo>
                <a:cubicBezTo>
                  <a:pt x="3587491" y="3370390"/>
                  <a:pt x="3600195" y="3369320"/>
                  <a:pt x="3611302" y="3364271"/>
                </a:cubicBezTo>
                <a:cubicBezTo>
                  <a:pt x="3642718" y="3349991"/>
                  <a:pt x="3670420" y="3326342"/>
                  <a:pt x="3703899" y="3317972"/>
                </a:cubicBezTo>
                <a:cubicBezTo>
                  <a:pt x="3719332" y="3314114"/>
                  <a:pt x="3735514" y="3312515"/>
                  <a:pt x="3750198" y="3306397"/>
                </a:cubicBezTo>
                <a:cubicBezTo>
                  <a:pt x="3902773" y="3242824"/>
                  <a:pt x="3784795" y="3271699"/>
                  <a:pt x="3900669" y="3248524"/>
                </a:cubicBezTo>
                <a:cubicBezTo>
                  <a:pt x="3912244" y="3240808"/>
                  <a:pt x="3924530" y="3234065"/>
                  <a:pt x="3935393" y="3225375"/>
                </a:cubicBezTo>
                <a:cubicBezTo>
                  <a:pt x="3943914" y="3218558"/>
                  <a:pt x="3949184" y="3207840"/>
                  <a:pt x="3958542" y="3202225"/>
                </a:cubicBezTo>
                <a:cubicBezTo>
                  <a:pt x="3969004" y="3195948"/>
                  <a:pt x="3981691" y="3194509"/>
                  <a:pt x="3993266" y="3190651"/>
                </a:cubicBezTo>
                <a:cubicBezTo>
                  <a:pt x="4000983" y="3182934"/>
                  <a:pt x="4006655" y="3172381"/>
                  <a:pt x="4016416" y="3167501"/>
                </a:cubicBezTo>
                <a:cubicBezTo>
                  <a:pt x="4038241" y="3156588"/>
                  <a:pt x="4062715" y="3152068"/>
                  <a:pt x="4085864" y="3144352"/>
                </a:cubicBezTo>
                <a:cubicBezTo>
                  <a:pt x="4097439" y="3140494"/>
                  <a:pt x="4109675" y="3138233"/>
                  <a:pt x="4120588" y="3132777"/>
                </a:cubicBezTo>
                <a:cubicBezTo>
                  <a:pt x="4136021" y="3125061"/>
                  <a:pt x="4151027" y="3116425"/>
                  <a:pt x="4166886" y="3109628"/>
                </a:cubicBezTo>
                <a:cubicBezTo>
                  <a:pt x="4178100" y="3104822"/>
                  <a:pt x="4190945" y="3103978"/>
                  <a:pt x="4201610" y="3098053"/>
                </a:cubicBezTo>
                <a:cubicBezTo>
                  <a:pt x="4225931" y="3084541"/>
                  <a:pt x="4247909" y="3067187"/>
                  <a:pt x="4271059" y="3051754"/>
                </a:cubicBezTo>
                <a:lnTo>
                  <a:pt x="4305783" y="3028605"/>
                </a:lnTo>
                <a:cubicBezTo>
                  <a:pt x="4317358" y="3020889"/>
                  <a:pt x="4330671" y="3015293"/>
                  <a:pt x="4340507" y="3005456"/>
                </a:cubicBezTo>
                <a:cubicBezTo>
                  <a:pt x="4372283" y="2973679"/>
                  <a:pt x="4353303" y="2985757"/>
                  <a:pt x="4398380" y="2970732"/>
                </a:cubicBezTo>
                <a:cubicBezTo>
                  <a:pt x="4497897" y="2904385"/>
                  <a:pt x="4380781" y="2992729"/>
                  <a:pt x="4444679" y="2912858"/>
                </a:cubicBezTo>
                <a:cubicBezTo>
                  <a:pt x="4453369" y="2901995"/>
                  <a:pt x="4467828" y="2897425"/>
                  <a:pt x="4479403" y="2889709"/>
                </a:cubicBezTo>
                <a:cubicBezTo>
                  <a:pt x="4487119" y="2878134"/>
                  <a:pt x="4493862" y="2865848"/>
                  <a:pt x="4502552" y="2854985"/>
                </a:cubicBezTo>
                <a:cubicBezTo>
                  <a:pt x="4531262" y="2819097"/>
                  <a:pt x="4525100" y="2844614"/>
                  <a:pt x="4548851" y="2797111"/>
                </a:cubicBezTo>
                <a:cubicBezTo>
                  <a:pt x="4574951" y="2744911"/>
                  <a:pt x="4542113" y="2777418"/>
                  <a:pt x="4583575" y="2727663"/>
                </a:cubicBezTo>
                <a:cubicBezTo>
                  <a:pt x="4615575" y="2689263"/>
                  <a:pt x="4619894" y="2701323"/>
                  <a:pt x="4641448" y="2658215"/>
                </a:cubicBezTo>
                <a:cubicBezTo>
                  <a:pt x="4689365" y="2562381"/>
                  <a:pt x="4609834" y="2688272"/>
                  <a:pt x="4676173" y="2588767"/>
                </a:cubicBezTo>
                <a:cubicBezTo>
                  <a:pt x="4698504" y="2477108"/>
                  <a:pt x="4671157" y="2575650"/>
                  <a:pt x="4710897" y="2496170"/>
                </a:cubicBezTo>
                <a:cubicBezTo>
                  <a:pt x="4716353" y="2485257"/>
                  <a:pt x="4716546" y="2472111"/>
                  <a:pt x="4722471" y="2461446"/>
                </a:cubicBezTo>
                <a:cubicBezTo>
                  <a:pt x="4735983" y="2437125"/>
                  <a:pt x="4759972" y="2418392"/>
                  <a:pt x="4768770" y="2391997"/>
                </a:cubicBezTo>
                <a:cubicBezTo>
                  <a:pt x="4776486" y="2368848"/>
                  <a:pt x="4768770" y="2330265"/>
                  <a:pt x="4791919" y="2322549"/>
                </a:cubicBezTo>
                <a:cubicBezTo>
                  <a:pt x="4852525" y="2302348"/>
                  <a:pt x="4814565" y="2312700"/>
                  <a:pt x="4907666" y="2299400"/>
                </a:cubicBezTo>
                <a:cubicBezTo>
                  <a:pt x="4935873" y="2271193"/>
                  <a:pt x="4956325" y="2254015"/>
                  <a:pt x="4977114" y="2218377"/>
                </a:cubicBezTo>
                <a:cubicBezTo>
                  <a:pt x="5048766" y="2095546"/>
                  <a:pt x="4992538" y="2156656"/>
                  <a:pt x="5046562" y="2102630"/>
                </a:cubicBezTo>
                <a:cubicBezTo>
                  <a:pt x="5054279" y="2083339"/>
                  <a:pt x="5060420" y="2063341"/>
                  <a:pt x="5069712" y="2044757"/>
                </a:cubicBezTo>
                <a:cubicBezTo>
                  <a:pt x="5075933" y="2032315"/>
                  <a:pt x="5087381" y="2022819"/>
                  <a:pt x="5092861" y="2010033"/>
                </a:cubicBezTo>
                <a:cubicBezTo>
                  <a:pt x="5099127" y="1995411"/>
                  <a:pt x="5098170" y="1978356"/>
                  <a:pt x="5104436" y="1963734"/>
                </a:cubicBezTo>
                <a:cubicBezTo>
                  <a:pt x="5116522" y="1935533"/>
                  <a:pt x="5141450" y="1915145"/>
                  <a:pt x="5162309" y="1894286"/>
                </a:cubicBezTo>
                <a:cubicBezTo>
                  <a:pt x="5189847" y="1811674"/>
                  <a:pt x="5168030" y="1886242"/>
                  <a:pt x="5185459" y="1720666"/>
                </a:cubicBezTo>
                <a:cubicBezTo>
                  <a:pt x="5186133" y="1714260"/>
                  <a:pt x="5194052" y="1626753"/>
                  <a:pt x="5208608" y="1604919"/>
                </a:cubicBezTo>
                <a:cubicBezTo>
                  <a:pt x="5217688" y="1591299"/>
                  <a:pt x="5231757" y="1581770"/>
                  <a:pt x="5243332" y="1570195"/>
                </a:cubicBezTo>
                <a:cubicBezTo>
                  <a:pt x="5272426" y="1482915"/>
                  <a:pt x="5233180" y="1590498"/>
                  <a:pt x="5278056" y="1500747"/>
                </a:cubicBezTo>
                <a:cubicBezTo>
                  <a:pt x="5325977" y="1404905"/>
                  <a:pt x="5246438" y="1530813"/>
                  <a:pt x="5312780" y="1431299"/>
                </a:cubicBezTo>
                <a:cubicBezTo>
                  <a:pt x="5344631" y="1240201"/>
                  <a:pt x="5307436" y="1441101"/>
                  <a:pt x="5335929" y="1327127"/>
                </a:cubicBezTo>
                <a:cubicBezTo>
                  <a:pt x="5345460" y="1289000"/>
                  <a:pt x="5352198" y="1237649"/>
                  <a:pt x="5359079" y="1199805"/>
                </a:cubicBezTo>
                <a:cubicBezTo>
                  <a:pt x="5362598" y="1180449"/>
                  <a:pt x="5367872" y="1161407"/>
                  <a:pt x="5370654" y="1141932"/>
                </a:cubicBezTo>
                <a:cubicBezTo>
                  <a:pt x="5375595" y="1107345"/>
                  <a:pt x="5376484" y="1072222"/>
                  <a:pt x="5382228" y="1037760"/>
                </a:cubicBezTo>
                <a:cubicBezTo>
                  <a:pt x="5395125" y="960379"/>
                  <a:pt x="5398554" y="954059"/>
                  <a:pt x="5416952" y="898863"/>
                </a:cubicBezTo>
                <a:cubicBezTo>
                  <a:pt x="5420135" y="876584"/>
                  <a:pt x="5430493" y="769574"/>
                  <a:pt x="5451676" y="748392"/>
                </a:cubicBezTo>
                <a:cubicBezTo>
                  <a:pt x="5459393" y="740676"/>
                  <a:pt x="5468278" y="733973"/>
                  <a:pt x="5474826" y="725243"/>
                </a:cubicBezTo>
                <a:cubicBezTo>
                  <a:pt x="5491519" y="702985"/>
                  <a:pt x="5505691" y="678944"/>
                  <a:pt x="5521124" y="655795"/>
                </a:cubicBezTo>
                <a:lnTo>
                  <a:pt x="5544274" y="621071"/>
                </a:lnTo>
                <a:cubicBezTo>
                  <a:pt x="5571822" y="538426"/>
                  <a:pt x="5553887" y="571926"/>
                  <a:pt x="5590573" y="516899"/>
                </a:cubicBezTo>
                <a:cubicBezTo>
                  <a:pt x="5594431" y="505324"/>
                  <a:pt x="5596691" y="493088"/>
                  <a:pt x="5602147" y="482175"/>
                </a:cubicBezTo>
                <a:cubicBezTo>
                  <a:pt x="5608368" y="469732"/>
                  <a:pt x="5620898" y="460648"/>
                  <a:pt x="5625297" y="447451"/>
                </a:cubicBezTo>
                <a:cubicBezTo>
                  <a:pt x="5666882" y="322696"/>
                  <a:pt x="5607419" y="422180"/>
                  <a:pt x="5660021" y="343279"/>
                </a:cubicBezTo>
                <a:cubicBezTo>
                  <a:pt x="5669117" y="288701"/>
                  <a:pt x="5669355" y="275882"/>
                  <a:pt x="5683170" y="227532"/>
                </a:cubicBezTo>
                <a:cubicBezTo>
                  <a:pt x="5686522" y="215801"/>
                  <a:pt x="5688468" y="203270"/>
                  <a:pt x="5694745" y="192808"/>
                </a:cubicBezTo>
                <a:cubicBezTo>
                  <a:pt x="5700360" y="183450"/>
                  <a:pt x="5710178" y="177375"/>
                  <a:pt x="5717894" y="169658"/>
                </a:cubicBezTo>
                <a:cubicBezTo>
                  <a:pt x="5717993" y="169260"/>
                  <a:pt x="5735510" y="94168"/>
                  <a:pt x="5741043" y="88635"/>
                </a:cubicBezTo>
                <a:cubicBezTo>
                  <a:pt x="5749670" y="80008"/>
                  <a:pt x="5764192" y="80919"/>
                  <a:pt x="5775767" y="77061"/>
                </a:cubicBezTo>
                <a:cubicBezTo>
                  <a:pt x="5768051" y="69344"/>
                  <a:pt x="5763527" y="54179"/>
                  <a:pt x="5752618" y="53911"/>
                </a:cubicBezTo>
                <a:cubicBezTo>
                  <a:pt x="5289755" y="42529"/>
                  <a:pt x="4826598" y="49864"/>
                  <a:pt x="4363656" y="42337"/>
                </a:cubicBezTo>
                <a:cubicBezTo>
                  <a:pt x="4351457" y="42139"/>
                  <a:pt x="4340967" y="32768"/>
                  <a:pt x="4328932" y="30762"/>
                </a:cubicBezTo>
                <a:cubicBezTo>
                  <a:pt x="4294470" y="25018"/>
                  <a:pt x="4259602" y="21768"/>
                  <a:pt x="4224760" y="19187"/>
                </a:cubicBezTo>
                <a:cubicBezTo>
                  <a:pt x="4155395" y="14049"/>
                  <a:pt x="4085864" y="11471"/>
                  <a:pt x="4016416" y="7613"/>
                </a:cubicBezTo>
                <a:lnTo>
                  <a:pt x="3495555" y="19187"/>
                </a:lnTo>
                <a:cubicBezTo>
                  <a:pt x="3460641" y="20480"/>
                  <a:pt x="3426272" y="28926"/>
                  <a:pt x="3391383" y="30762"/>
                </a:cubicBezTo>
                <a:cubicBezTo>
                  <a:pt x="3279583" y="36646"/>
                  <a:pt x="3167571" y="37577"/>
                  <a:pt x="3055717" y="42337"/>
                </a:cubicBezTo>
                <a:cubicBezTo>
                  <a:pt x="2986225" y="45294"/>
                  <a:pt x="2916821" y="50053"/>
                  <a:pt x="2847373" y="53911"/>
                </a:cubicBezTo>
                <a:cubicBezTo>
                  <a:pt x="2739342" y="50053"/>
                  <a:pt x="2630962" y="51838"/>
                  <a:pt x="2523281" y="42337"/>
                </a:cubicBezTo>
                <a:cubicBezTo>
                  <a:pt x="2498974" y="40192"/>
                  <a:pt x="2453833" y="19187"/>
                  <a:pt x="2453833" y="19187"/>
                </a:cubicBezTo>
                <a:cubicBezTo>
                  <a:pt x="2338086" y="23045"/>
                  <a:pt x="2222404" y="30762"/>
                  <a:pt x="2106593" y="30762"/>
                </a:cubicBezTo>
                <a:cubicBezTo>
                  <a:pt x="1693322" y="30762"/>
                  <a:pt x="1651904" y="25803"/>
                  <a:pt x="1342664" y="7613"/>
                </a:cubicBezTo>
                <a:cubicBezTo>
                  <a:pt x="1304082" y="11471"/>
                  <a:pt x="1265028" y="12041"/>
                  <a:pt x="1226917" y="19187"/>
                </a:cubicBezTo>
                <a:cubicBezTo>
                  <a:pt x="1183694" y="27291"/>
                  <a:pt x="1141012" y="51680"/>
                  <a:pt x="1099595" y="65486"/>
                </a:cubicBezTo>
                <a:cubicBezTo>
                  <a:pt x="1084504" y="70516"/>
                  <a:pt x="1068730" y="73203"/>
                  <a:pt x="1053297" y="77061"/>
                </a:cubicBezTo>
                <a:cubicBezTo>
                  <a:pt x="855701" y="69157"/>
                  <a:pt x="770285" y="68309"/>
                  <a:pt x="590309" y="53911"/>
                </a:cubicBezTo>
                <a:cubicBezTo>
                  <a:pt x="222895" y="24518"/>
                  <a:pt x="650998" y="58083"/>
                  <a:pt x="405114" y="30762"/>
                </a:cubicBezTo>
                <a:cubicBezTo>
                  <a:pt x="358939" y="25631"/>
                  <a:pt x="312517" y="23045"/>
                  <a:pt x="266218" y="19187"/>
                </a:cubicBezTo>
                <a:cubicBezTo>
                  <a:pt x="188868" y="-6595"/>
                  <a:pt x="204836" y="-6198"/>
                  <a:pt x="69448" y="19187"/>
                </a:cubicBezTo>
                <a:cubicBezTo>
                  <a:pt x="53312" y="22213"/>
                  <a:pt x="11575" y="57770"/>
                  <a:pt x="0" y="65486"/>
                </a:cubicBezTo>
                <a:close/>
              </a:path>
            </a:pathLst>
          </a:custGeom>
          <a:solidFill>
            <a:srgbClr val="FF00F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C72F63-0585-4C4D-9A34-D8AB2536F344}"/>
              </a:ext>
            </a:extLst>
          </p:cNvPr>
          <p:cNvGrpSpPr/>
          <p:nvPr/>
        </p:nvGrpSpPr>
        <p:grpSpPr>
          <a:xfrm>
            <a:off x="6512310" y="4513037"/>
            <a:ext cx="1912488" cy="1912488"/>
            <a:chOff x="5344295" y="481262"/>
            <a:chExt cx="1912488" cy="191248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17F427D-F27F-4DDE-B26B-FF84F4FB0491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B0F9702-E824-420E-B5A0-30DA2BE6BE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178A92E-E681-49F1-8587-EDEABA78DE42}"/>
              </a:ext>
            </a:extLst>
          </p:cNvPr>
          <p:cNvSpPr txBox="1"/>
          <p:nvPr/>
        </p:nvSpPr>
        <p:spPr>
          <a:xfrm>
            <a:off x="11587575" y="3836896"/>
            <a:ext cx="43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CC6874-A480-4EA4-85F6-7A7941E2AC9F}"/>
              </a:ext>
            </a:extLst>
          </p:cNvPr>
          <p:cNvSpPr txBox="1"/>
          <p:nvPr/>
        </p:nvSpPr>
        <p:spPr>
          <a:xfrm>
            <a:off x="7346397" y="-69739"/>
            <a:ext cx="43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64C1C5-41DC-491D-9717-78839B9F7C47}"/>
                  </a:ext>
                </a:extLst>
              </p:cNvPr>
              <p:cNvSpPr txBox="1"/>
              <p:nvPr/>
            </p:nvSpPr>
            <p:spPr>
              <a:xfrm>
                <a:off x="5088840" y="-15011"/>
                <a:ext cx="1784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8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2800" dirty="0">
                    <a:solidFill>
                      <a:srgbClr val="FF66FF"/>
                    </a:solidFill>
                  </a:rPr>
                  <a:t>λ</a:t>
                </a:r>
                <a:r>
                  <a:rPr lang="en-US" sz="2800" dirty="0">
                    <a:solidFill>
                      <a:srgbClr val="FF66FF"/>
                    </a:solidFill>
                  </a:rPr>
                  <a:t> &lt; 0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64C1C5-41DC-491D-9717-78839B9F7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840" y="-15011"/>
                <a:ext cx="1784078" cy="523220"/>
              </a:xfrm>
              <a:prstGeom prst="rect">
                <a:avLst/>
              </a:prstGeom>
              <a:blipFill>
                <a:blip r:embed="rId13"/>
                <a:stretch>
                  <a:fillRect t="-11765" r="-5822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5C3994-970E-44D3-8609-EC91DF5F6251}"/>
                  </a:ext>
                </a:extLst>
              </p:cNvPr>
              <p:cNvSpPr txBox="1"/>
              <p:nvPr/>
            </p:nvSpPr>
            <p:spPr>
              <a:xfrm>
                <a:off x="8257849" y="0"/>
                <a:ext cx="1784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8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2800" dirty="0">
                    <a:solidFill>
                      <a:srgbClr val="FF66FF"/>
                    </a:solidFill>
                  </a:rPr>
                  <a:t>λ</a:t>
                </a:r>
                <a:r>
                  <a:rPr lang="en-US" sz="2800" dirty="0">
                    <a:solidFill>
                      <a:srgbClr val="FF66FF"/>
                    </a:solidFill>
                  </a:rPr>
                  <a:t> &gt; 0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5C3994-970E-44D3-8609-EC91DF5F6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849" y="0"/>
                <a:ext cx="1784078" cy="523220"/>
              </a:xfrm>
              <a:prstGeom prst="rect">
                <a:avLst/>
              </a:prstGeom>
              <a:blipFill>
                <a:blip r:embed="rId14"/>
                <a:stretch>
                  <a:fillRect t="-10465" r="-582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757EDC57-6C25-42BF-9D02-176CCA6ED59C}"/>
              </a:ext>
            </a:extLst>
          </p:cNvPr>
          <p:cNvSpPr txBox="1"/>
          <p:nvPr/>
        </p:nvSpPr>
        <p:spPr>
          <a:xfrm>
            <a:off x="9266309" y="4831339"/>
            <a:ext cx="1569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q &lt; 0 implies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1 positive and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1 negative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eigenvalue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C0280C-CD6F-46BA-8ED9-D836E852CF34}"/>
              </a:ext>
            </a:extLst>
          </p:cNvPr>
          <p:cNvSpPr txBox="1"/>
          <p:nvPr/>
        </p:nvSpPr>
        <p:spPr>
          <a:xfrm>
            <a:off x="10054003" y="1188692"/>
            <a:ext cx="15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 positive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eigenvalues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4EEE81-2F4A-4252-8FE6-769A9C198C9B}"/>
              </a:ext>
            </a:extLst>
          </p:cNvPr>
          <p:cNvSpPr txBox="1"/>
          <p:nvPr/>
        </p:nvSpPr>
        <p:spPr>
          <a:xfrm>
            <a:off x="6915270" y="6476682"/>
            <a:ext cx="149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Unstable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2235CFE-34E8-45C1-9B7F-91455E8BD3E6}"/>
              </a:ext>
            </a:extLst>
          </p:cNvPr>
          <p:cNvSpPr txBox="1"/>
          <p:nvPr/>
        </p:nvSpPr>
        <p:spPr>
          <a:xfrm>
            <a:off x="3470464" y="1379192"/>
            <a:ext cx="15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 negative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eigenvalues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B125280-9A03-4F8D-AA6E-399308409956}"/>
              </a:ext>
            </a:extLst>
          </p:cNvPr>
          <p:cNvSpPr/>
          <p:nvPr/>
        </p:nvSpPr>
        <p:spPr>
          <a:xfrm>
            <a:off x="3530672" y="458752"/>
            <a:ext cx="7976501" cy="7225549"/>
          </a:xfrm>
          <a:custGeom>
            <a:avLst/>
            <a:gdLst>
              <a:gd name="connsiteX0" fmla="*/ 125893 w 7976501"/>
              <a:gd name="connsiteY0" fmla="*/ 7002683 h 7225549"/>
              <a:gd name="connsiteX1" fmla="*/ 125893 w 7976501"/>
              <a:gd name="connsiteY1" fmla="*/ 7002683 h 7225549"/>
              <a:gd name="connsiteX2" fmla="*/ 137467 w 7976501"/>
              <a:gd name="connsiteY2" fmla="*/ 6805914 h 7225549"/>
              <a:gd name="connsiteX3" fmla="*/ 149042 w 7976501"/>
              <a:gd name="connsiteY3" fmla="*/ 6655443 h 7225549"/>
              <a:gd name="connsiteX4" fmla="*/ 125893 w 7976501"/>
              <a:gd name="connsiteY4" fmla="*/ 6111433 h 7225549"/>
              <a:gd name="connsiteX5" fmla="*/ 91169 w 7976501"/>
              <a:gd name="connsiteY5" fmla="*/ 5937812 h 7225549"/>
              <a:gd name="connsiteX6" fmla="*/ 68019 w 7976501"/>
              <a:gd name="connsiteY6" fmla="*/ 5810491 h 7225549"/>
              <a:gd name="connsiteX7" fmla="*/ 56444 w 7976501"/>
              <a:gd name="connsiteY7" fmla="*/ 5648445 h 7225549"/>
              <a:gd name="connsiteX8" fmla="*/ 44870 w 7976501"/>
              <a:gd name="connsiteY8" fmla="*/ 5451676 h 7225549"/>
              <a:gd name="connsiteX9" fmla="*/ 21720 w 7976501"/>
              <a:gd name="connsiteY9" fmla="*/ 5335929 h 7225549"/>
              <a:gd name="connsiteX10" fmla="*/ 33295 w 7976501"/>
              <a:gd name="connsiteY10" fmla="*/ 3993266 h 7225549"/>
              <a:gd name="connsiteX11" fmla="*/ 44870 w 7976501"/>
              <a:gd name="connsiteY11" fmla="*/ 3935392 h 7225549"/>
              <a:gd name="connsiteX12" fmla="*/ 68019 w 7976501"/>
              <a:gd name="connsiteY12" fmla="*/ 3808071 h 7225549"/>
              <a:gd name="connsiteX13" fmla="*/ 91169 w 7976501"/>
              <a:gd name="connsiteY13" fmla="*/ 3565002 h 7225549"/>
              <a:gd name="connsiteX14" fmla="*/ 102743 w 7976501"/>
              <a:gd name="connsiteY14" fmla="*/ 3426106 h 7225549"/>
              <a:gd name="connsiteX15" fmla="*/ 125893 w 7976501"/>
              <a:gd name="connsiteY15" fmla="*/ 3356658 h 7225549"/>
              <a:gd name="connsiteX16" fmla="*/ 149042 w 7976501"/>
              <a:gd name="connsiteY16" fmla="*/ 1562582 h 7225549"/>
              <a:gd name="connsiteX17" fmla="*/ 160617 w 7976501"/>
              <a:gd name="connsiteY17" fmla="*/ 1481559 h 7225549"/>
              <a:gd name="connsiteX18" fmla="*/ 172191 w 7976501"/>
              <a:gd name="connsiteY18" fmla="*/ 1296364 h 7225549"/>
              <a:gd name="connsiteX19" fmla="*/ 195341 w 7976501"/>
              <a:gd name="connsiteY19" fmla="*/ 1099595 h 7225549"/>
              <a:gd name="connsiteX20" fmla="*/ 195341 w 7976501"/>
              <a:gd name="connsiteY20" fmla="*/ 625033 h 7225549"/>
              <a:gd name="connsiteX21" fmla="*/ 160617 w 7976501"/>
              <a:gd name="connsiteY21" fmla="*/ 312516 h 7225549"/>
              <a:gd name="connsiteX22" fmla="*/ 149042 w 7976501"/>
              <a:gd name="connsiteY22" fmla="*/ 23149 h 7225549"/>
              <a:gd name="connsiteX23" fmla="*/ 183766 w 7976501"/>
              <a:gd name="connsiteY23" fmla="*/ 0 h 7225549"/>
              <a:gd name="connsiteX24" fmla="*/ 461558 w 7976501"/>
              <a:gd name="connsiteY24" fmla="*/ 11574 h 7225549"/>
              <a:gd name="connsiteX25" fmla="*/ 554156 w 7976501"/>
              <a:gd name="connsiteY25" fmla="*/ 23149 h 7225549"/>
              <a:gd name="connsiteX26" fmla="*/ 623604 w 7976501"/>
              <a:gd name="connsiteY26" fmla="*/ 34724 h 7225549"/>
              <a:gd name="connsiteX27" fmla="*/ 785650 w 7976501"/>
              <a:gd name="connsiteY27" fmla="*/ 46298 h 7225549"/>
              <a:gd name="connsiteX28" fmla="*/ 1028718 w 7976501"/>
              <a:gd name="connsiteY28" fmla="*/ 69448 h 7225549"/>
              <a:gd name="connsiteX29" fmla="*/ 1051867 w 7976501"/>
              <a:gd name="connsiteY29" fmla="*/ 208344 h 7225549"/>
              <a:gd name="connsiteX30" fmla="*/ 1063442 w 7976501"/>
              <a:gd name="connsiteY30" fmla="*/ 277792 h 7225549"/>
              <a:gd name="connsiteX31" fmla="*/ 1075017 w 7976501"/>
              <a:gd name="connsiteY31" fmla="*/ 312516 h 7225549"/>
              <a:gd name="connsiteX32" fmla="*/ 1086591 w 7976501"/>
              <a:gd name="connsiteY32" fmla="*/ 358815 h 7225549"/>
              <a:gd name="connsiteX33" fmla="*/ 1109741 w 7976501"/>
              <a:gd name="connsiteY33" fmla="*/ 416688 h 7225549"/>
              <a:gd name="connsiteX34" fmla="*/ 1132890 w 7976501"/>
              <a:gd name="connsiteY34" fmla="*/ 520860 h 7225549"/>
              <a:gd name="connsiteX35" fmla="*/ 1156039 w 7976501"/>
              <a:gd name="connsiteY35" fmla="*/ 555584 h 7225549"/>
              <a:gd name="connsiteX36" fmla="*/ 1179189 w 7976501"/>
              <a:gd name="connsiteY36" fmla="*/ 648182 h 7225549"/>
              <a:gd name="connsiteX37" fmla="*/ 1202338 w 7976501"/>
              <a:gd name="connsiteY37" fmla="*/ 682906 h 7225549"/>
              <a:gd name="connsiteX38" fmla="*/ 1213913 w 7976501"/>
              <a:gd name="connsiteY38" fmla="*/ 729205 h 7225549"/>
              <a:gd name="connsiteX39" fmla="*/ 1225488 w 7976501"/>
              <a:gd name="connsiteY39" fmla="*/ 787078 h 7225549"/>
              <a:gd name="connsiteX40" fmla="*/ 1248637 w 7976501"/>
              <a:gd name="connsiteY40" fmla="*/ 856526 h 7225549"/>
              <a:gd name="connsiteX41" fmla="*/ 1283361 w 7976501"/>
              <a:gd name="connsiteY41" fmla="*/ 972273 h 7225549"/>
              <a:gd name="connsiteX42" fmla="*/ 1294936 w 7976501"/>
              <a:gd name="connsiteY42" fmla="*/ 1006997 h 7225549"/>
              <a:gd name="connsiteX43" fmla="*/ 1318085 w 7976501"/>
              <a:gd name="connsiteY43" fmla="*/ 1053296 h 7225549"/>
              <a:gd name="connsiteX44" fmla="*/ 1341234 w 7976501"/>
              <a:gd name="connsiteY44" fmla="*/ 1122744 h 7225549"/>
              <a:gd name="connsiteX45" fmla="*/ 1364384 w 7976501"/>
              <a:gd name="connsiteY45" fmla="*/ 1203767 h 7225549"/>
              <a:gd name="connsiteX46" fmla="*/ 1387533 w 7976501"/>
              <a:gd name="connsiteY46" fmla="*/ 1238491 h 7225549"/>
              <a:gd name="connsiteX47" fmla="*/ 1410682 w 7976501"/>
              <a:gd name="connsiteY47" fmla="*/ 1319514 h 7225549"/>
              <a:gd name="connsiteX48" fmla="*/ 1433832 w 7976501"/>
              <a:gd name="connsiteY48" fmla="*/ 1400536 h 7225549"/>
              <a:gd name="connsiteX49" fmla="*/ 1445407 w 7976501"/>
              <a:gd name="connsiteY49" fmla="*/ 1458410 h 7225549"/>
              <a:gd name="connsiteX50" fmla="*/ 1491705 w 7976501"/>
              <a:gd name="connsiteY50" fmla="*/ 1551007 h 7225549"/>
              <a:gd name="connsiteX51" fmla="*/ 1503280 w 7976501"/>
              <a:gd name="connsiteY51" fmla="*/ 1585731 h 7225549"/>
              <a:gd name="connsiteX52" fmla="*/ 1480131 w 7976501"/>
              <a:gd name="connsiteY52" fmla="*/ 1608881 h 7225549"/>
              <a:gd name="connsiteX53" fmla="*/ 1514855 w 7976501"/>
              <a:gd name="connsiteY53" fmla="*/ 1632030 h 7225549"/>
              <a:gd name="connsiteX54" fmla="*/ 1549579 w 7976501"/>
              <a:gd name="connsiteY54" fmla="*/ 1666754 h 7225549"/>
              <a:gd name="connsiteX55" fmla="*/ 1572728 w 7976501"/>
              <a:gd name="connsiteY55" fmla="*/ 1713053 h 7225549"/>
              <a:gd name="connsiteX56" fmla="*/ 1619027 w 7976501"/>
              <a:gd name="connsiteY56" fmla="*/ 1770926 h 7225549"/>
              <a:gd name="connsiteX57" fmla="*/ 1653751 w 7976501"/>
              <a:gd name="connsiteY57" fmla="*/ 1794076 h 7225549"/>
              <a:gd name="connsiteX58" fmla="*/ 1676900 w 7976501"/>
              <a:gd name="connsiteY58" fmla="*/ 1828800 h 7225549"/>
              <a:gd name="connsiteX59" fmla="*/ 1700050 w 7976501"/>
              <a:gd name="connsiteY59" fmla="*/ 1851949 h 7225549"/>
              <a:gd name="connsiteX60" fmla="*/ 1746348 w 7976501"/>
              <a:gd name="connsiteY60" fmla="*/ 1921397 h 7225549"/>
              <a:gd name="connsiteX61" fmla="*/ 1769498 w 7976501"/>
              <a:gd name="connsiteY61" fmla="*/ 1944547 h 7225549"/>
              <a:gd name="connsiteX62" fmla="*/ 1804222 w 7976501"/>
              <a:gd name="connsiteY62" fmla="*/ 2013995 h 7225549"/>
              <a:gd name="connsiteX63" fmla="*/ 1862095 w 7976501"/>
              <a:gd name="connsiteY63" fmla="*/ 2095017 h 7225549"/>
              <a:gd name="connsiteX64" fmla="*/ 1896819 w 7976501"/>
              <a:gd name="connsiteY64" fmla="*/ 2152891 h 7225549"/>
              <a:gd name="connsiteX65" fmla="*/ 1908394 w 7976501"/>
              <a:gd name="connsiteY65" fmla="*/ 2187615 h 7225549"/>
              <a:gd name="connsiteX66" fmla="*/ 1977842 w 7976501"/>
              <a:gd name="connsiteY66" fmla="*/ 2291787 h 7225549"/>
              <a:gd name="connsiteX67" fmla="*/ 2024141 w 7976501"/>
              <a:gd name="connsiteY67" fmla="*/ 2361235 h 7225549"/>
              <a:gd name="connsiteX68" fmla="*/ 2047290 w 7976501"/>
              <a:gd name="connsiteY68" fmla="*/ 2395959 h 7225549"/>
              <a:gd name="connsiteX69" fmla="*/ 2082014 w 7976501"/>
              <a:gd name="connsiteY69" fmla="*/ 2442258 h 7225549"/>
              <a:gd name="connsiteX70" fmla="*/ 2116738 w 7976501"/>
              <a:gd name="connsiteY70" fmla="*/ 2523281 h 7225549"/>
              <a:gd name="connsiteX71" fmla="*/ 2151462 w 7976501"/>
              <a:gd name="connsiteY71" fmla="*/ 2592729 h 7225549"/>
              <a:gd name="connsiteX72" fmla="*/ 2163037 w 7976501"/>
              <a:gd name="connsiteY72" fmla="*/ 2639028 h 7225549"/>
              <a:gd name="connsiteX73" fmla="*/ 2209336 w 7976501"/>
              <a:gd name="connsiteY73" fmla="*/ 2708476 h 7225549"/>
              <a:gd name="connsiteX74" fmla="*/ 2290358 w 7976501"/>
              <a:gd name="connsiteY74" fmla="*/ 2789498 h 7225549"/>
              <a:gd name="connsiteX75" fmla="*/ 2336657 w 7976501"/>
              <a:gd name="connsiteY75" fmla="*/ 2847372 h 7225549"/>
              <a:gd name="connsiteX76" fmla="*/ 2440829 w 7976501"/>
              <a:gd name="connsiteY76" fmla="*/ 2939969 h 7225549"/>
              <a:gd name="connsiteX77" fmla="*/ 2498703 w 7976501"/>
              <a:gd name="connsiteY77" fmla="*/ 2997843 h 7225549"/>
              <a:gd name="connsiteX78" fmla="*/ 2683898 w 7976501"/>
              <a:gd name="connsiteY78" fmla="*/ 3020992 h 7225549"/>
              <a:gd name="connsiteX79" fmla="*/ 2799644 w 7976501"/>
              <a:gd name="connsiteY79" fmla="*/ 3102015 h 7225549"/>
              <a:gd name="connsiteX80" fmla="*/ 2834369 w 7976501"/>
              <a:gd name="connsiteY80" fmla="*/ 3125164 h 7225549"/>
              <a:gd name="connsiteX81" fmla="*/ 2857518 w 7976501"/>
              <a:gd name="connsiteY81" fmla="*/ 3148314 h 7225549"/>
              <a:gd name="connsiteX82" fmla="*/ 2892242 w 7976501"/>
              <a:gd name="connsiteY82" fmla="*/ 3171463 h 7225549"/>
              <a:gd name="connsiteX83" fmla="*/ 2926966 w 7976501"/>
              <a:gd name="connsiteY83" fmla="*/ 3206187 h 7225549"/>
              <a:gd name="connsiteX84" fmla="*/ 3031138 w 7976501"/>
              <a:gd name="connsiteY84" fmla="*/ 3275635 h 7225549"/>
              <a:gd name="connsiteX85" fmla="*/ 3065862 w 7976501"/>
              <a:gd name="connsiteY85" fmla="*/ 3298784 h 7225549"/>
              <a:gd name="connsiteX86" fmla="*/ 3146885 w 7976501"/>
              <a:gd name="connsiteY86" fmla="*/ 3356658 h 7225549"/>
              <a:gd name="connsiteX87" fmla="*/ 3193184 w 7976501"/>
              <a:gd name="connsiteY87" fmla="*/ 3379807 h 7225549"/>
              <a:gd name="connsiteX88" fmla="*/ 3285781 w 7976501"/>
              <a:gd name="connsiteY88" fmla="*/ 3449255 h 7225549"/>
              <a:gd name="connsiteX89" fmla="*/ 3366804 w 7976501"/>
              <a:gd name="connsiteY89" fmla="*/ 3495554 h 7225549"/>
              <a:gd name="connsiteX90" fmla="*/ 3424677 w 7976501"/>
              <a:gd name="connsiteY90" fmla="*/ 3553428 h 7225549"/>
              <a:gd name="connsiteX91" fmla="*/ 3447827 w 7976501"/>
              <a:gd name="connsiteY91" fmla="*/ 3576577 h 7225549"/>
              <a:gd name="connsiteX92" fmla="*/ 3470976 w 7976501"/>
              <a:gd name="connsiteY92" fmla="*/ 3611301 h 7225549"/>
              <a:gd name="connsiteX93" fmla="*/ 3505700 w 7976501"/>
              <a:gd name="connsiteY93" fmla="*/ 3622876 h 7225549"/>
              <a:gd name="connsiteX94" fmla="*/ 3528850 w 7976501"/>
              <a:gd name="connsiteY94" fmla="*/ 3646025 h 7225549"/>
              <a:gd name="connsiteX95" fmla="*/ 3633022 w 7976501"/>
              <a:gd name="connsiteY95" fmla="*/ 3703898 h 7225549"/>
              <a:gd name="connsiteX96" fmla="*/ 3714044 w 7976501"/>
              <a:gd name="connsiteY96" fmla="*/ 3715473 h 7225549"/>
              <a:gd name="connsiteX97" fmla="*/ 4200181 w 7976501"/>
              <a:gd name="connsiteY97" fmla="*/ 3750197 h 7225549"/>
              <a:gd name="connsiteX98" fmla="*/ 4258055 w 7976501"/>
              <a:gd name="connsiteY98" fmla="*/ 3761772 h 7225549"/>
              <a:gd name="connsiteX99" fmla="*/ 4315928 w 7976501"/>
              <a:gd name="connsiteY99" fmla="*/ 3784921 h 7225549"/>
              <a:gd name="connsiteX100" fmla="*/ 4362227 w 7976501"/>
              <a:gd name="connsiteY100" fmla="*/ 3796496 h 7225549"/>
              <a:gd name="connsiteX101" fmla="*/ 4570571 w 7976501"/>
              <a:gd name="connsiteY101" fmla="*/ 3784921 h 7225549"/>
              <a:gd name="connsiteX102" fmla="*/ 4651594 w 7976501"/>
              <a:gd name="connsiteY102" fmla="*/ 3773347 h 7225549"/>
              <a:gd name="connsiteX103" fmla="*/ 4686318 w 7976501"/>
              <a:gd name="connsiteY103" fmla="*/ 3750197 h 7225549"/>
              <a:gd name="connsiteX104" fmla="*/ 4732617 w 7976501"/>
              <a:gd name="connsiteY104" fmla="*/ 3738622 h 7225549"/>
              <a:gd name="connsiteX105" fmla="*/ 4813639 w 7976501"/>
              <a:gd name="connsiteY105" fmla="*/ 3692324 h 7225549"/>
              <a:gd name="connsiteX106" fmla="*/ 4883088 w 7976501"/>
              <a:gd name="connsiteY106" fmla="*/ 3646025 h 7225549"/>
              <a:gd name="connsiteX107" fmla="*/ 4917812 w 7976501"/>
              <a:gd name="connsiteY107" fmla="*/ 3622876 h 7225549"/>
              <a:gd name="connsiteX108" fmla="*/ 4952536 w 7976501"/>
              <a:gd name="connsiteY108" fmla="*/ 3611301 h 7225549"/>
              <a:gd name="connsiteX109" fmla="*/ 4987260 w 7976501"/>
              <a:gd name="connsiteY109" fmla="*/ 3588152 h 7225549"/>
              <a:gd name="connsiteX110" fmla="*/ 5021984 w 7976501"/>
              <a:gd name="connsiteY110" fmla="*/ 3576577 h 7225549"/>
              <a:gd name="connsiteX111" fmla="*/ 5091432 w 7976501"/>
              <a:gd name="connsiteY111" fmla="*/ 3541853 h 7225549"/>
              <a:gd name="connsiteX112" fmla="*/ 5172455 w 7976501"/>
              <a:gd name="connsiteY112" fmla="*/ 3483979 h 7225549"/>
              <a:gd name="connsiteX113" fmla="*/ 5253477 w 7976501"/>
              <a:gd name="connsiteY113" fmla="*/ 3426106 h 7225549"/>
              <a:gd name="connsiteX114" fmla="*/ 5322925 w 7976501"/>
              <a:gd name="connsiteY114" fmla="*/ 3356658 h 7225549"/>
              <a:gd name="connsiteX115" fmla="*/ 5357650 w 7976501"/>
              <a:gd name="connsiteY115" fmla="*/ 3321934 h 7225549"/>
              <a:gd name="connsiteX116" fmla="*/ 5380799 w 7976501"/>
              <a:gd name="connsiteY116" fmla="*/ 3298784 h 7225549"/>
              <a:gd name="connsiteX117" fmla="*/ 5415523 w 7976501"/>
              <a:gd name="connsiteY117" fmla="*/ 3275635 h 7225549"/>
              <a:gd name="connsiteX118" fmla="*/ 5438672 w 7976501"/>
              <a:gd name="connsiteY118" fmla="*/ 3240911 h 7225549"/>
              <a:gd name="connsiteX119" fmla="*/ 5461822 w 7976501"/>
              <a:gd name="connsiteY119" fmla="*/ 3217762 h 7225549"/>
              <a:gd name="connsiteX120" fmla="*/ 5484971 w 7976501"/>
              <a:gd name="connsiteY120" fmla="*/ 3159888 h 7225549"/>
              <a:gd name="connsiteX121" fmla="*/ 5496546 w 7976501"/>
              <a:gd name="connsiteY121" fmla="*/ 3125164 h 7225549"/>
              <a:gd name="connsiteX122" fmla="*/ 5600718 w 7976501"/>
              <a:gd name="connsiteY122" fmla="*/ 3020992 h 7225549"/>
              <a:gd name="connsiteX123" fmla="*/ 5693315 w 7976501"/>
              <a:gd name="connsiteY123" fmla="*/ 2928395 h 7225549"/>
              <a:gd name="connsiteX124" fmla="*/ 5739614 w 7976501"/>
              <a:gd name="connsiteY124" fmla="*/ 2882096 h 7225549"/>
              <a:gd name="connsiteX125" fmla="*/ 5809062 w 7976501"/>
              <a:gd name="connsiteY125" fmla="*/ 2777924 h 7225549"/>
              <a:gd name="connsiteX126" fmla="*/ 5855361 w 7976501"/>
              <a:gd name="connsiteY126" fmla="*/ 2720050 h 7225549"/>
              <a:gd name="connsiteX127" fmla="*/ 5890085 w 7976501"/>
              <a:gd name="connsiteY127" fmla="*/ 2696901 h 7225549"/>
              <a:gd name="connsiteX128" fmla="*/ 5913234 w 7976501"/>
              <a:gd name="connsiteY128" fmla="*/ 2650602 h 7225549"/>
              <a:gd name="connsiteX129" fmla="*/ 5936384 w 7976501"/>
              <a:gd name="connsiteY129" fmla="*/ 2615878 h 7225549"/>
              <a:gd name="connsiteX130" fmla="*/ 5994257 w 7976501"/>
              <a:gd name="connsiteY130" fmla="*/ 2511706 h 7225549"/>
              <a:gd name="connsiteX131" fmla="*/ 6028981 w 7976501"/>
              <a:gd name="connsiteY131" fmla="*/ 2442258 h 7225549"/>
              <a:gd name="connsiteX132" fmla="*/ 6075280 w 7976501"/>
              <a:gd name="connsiteY132" fmla="*/ 2361235 h 7225549"/>
              <a:gd name="connsiteX133" fmla="*/ 6098429 w 7976501"/>
              <a:gd name="connsiteY133" fmla="*/ 2291787 h 7225549"/>
              <a:gd name="connsiteX134" fmla="*/ 6167877 w 7976501"/>
              <a:gd name="connsiteY134" fmla="*/ 2187615 h 7225549"/>
              <a:gd name="connsiteX135" fmla="*/ 6191027 w 7976501"/>
              <a:gd name="connsiteY135" fmla="*/ 2164466 h 7225549"/>
              <a:gd name="connsiteX136" fmla="*/ 6225751 w 7976501"/>
              <a:gd name="connsiteY136" fmla="*/ 2106592 h 7225549"/>
              <a:gd name="connsiteX137" fmla="*/ 6237325 w 7976501"/>
              <a:gd name="connsiteY137" fmla="*/ 2071868 h 7225549"/>
              <a:gd name="connsiteX138" fmla="*/ 6283624 w 7976501"/>
              <a:gd name="connsiteY138" fmla="*/ 2002420 h 7225549"/>
              <a:gd name="connsiteX139" fmla="*/ 6295199 w 7976501"/>
              <a:gd name="connsiteY139" fmla="*/ 1967696 h 7225549"/>
              <a:gd name="connsiteX140" fmla="*/ 6329923 w 7976501"/>
              <a:gd name="connsiteY140" fmla="*/ 1932972 h 7225549"/>
              <a:gd name="connsiteX141" fmla="*/ 6376222 w 7976501"/>
              <a:gd name="connsiteY141" fmla="*/ 1863524 h 7225549"/>
              <a:gd name="connsiteX142" fmla="*/ 6387796 w 7976501"/>
              <a:gd name="connsiteY142" fmla="*/ 1828800 h 7225549"/>
              <a:gd name="connsiteX143" fmla="*/ 6410946 w 7976501"/>
              <a:gd name="connsiteY143" fmla="*/ 1805650 h 7225549"/>
              <a:gd name="connsiteX144" fmla="*/ 6422520 w 7976501"/>
              <a:gd name="connsiteY144" fmla="*/ 1747777 h 7225549"/>
              <a:gd name="connsiteX145" fmla="*/ 6457244 w 7976501"/>
              <a:gd name="connsiteY145" fmla="*/ 1666754 h 7225549"/>
              <a:gd name="connsiteX146" fmla="*/ 6480394 w 7976501"/>
              <a:gd name="connsiteY146" fmla="*/ 1643605 h 7225549"/>
              <a:gd name="connsiteX147" fmla="*/ 6515118 w 7976501"/>
              <a:gd name="connsiteY147" fmla="*/ 1585731 h 7225549"/>
              <a:gd name="connsiteX148" fmla="*/ 6561417 w 7976501"/>
              <a:gd name="connsiteY148" fmla="*/ 1516283 h 7225549"/>
              <a:gd name="connsiteX149" fmla="*/ 6572991 w 7976501"/>
              <a:gd name="connsiteY149" fmla="*/ 1481559 h 7225549"/>
              <a:gd name="connsiteX150" fmla="*/ 6642439 w 7976501"/>
              <a:gd name="connsiteY150" fmla="*/ 1388962 h 7225549"/>
              <a:gd name="connsiteX151" fmla="*/ 6665589 w 7976501"/>
              <a:gd name="connsiteY151" fmla="*/ 1284790 h 7225549"/>
              <a:gd name="connsiteX152" fmla="*/ 6711888 w 7976501"/>
              <a:gd name="connsiteY152" fmla="*/ 1192192 h 7225549"/>
              <a:gd name="connsiteX153" fmla="*/ 6723462 w 7976501"/>
              <a:gd name="connsiteY153" fmla="*/ 1157468 h 7225549"/>
              <a:gd name="connsiteX154" fmla="*/ 6746612 w 7976501"/>
              <a:gd name="connsiteY154" fmla="*/ 1134319 h 7225549"/>
              <a:gd name="connsiteX155" fmla="*/ 6769761 w 7976501"/>
              <a:gd name="connsiteY155" fmla="*/ 1006997 h 7225549"/>
              <a:gd name="connsiteX156" fmla="*/ 6804485 w 7976501"/>
              <a:gd name="connsiteY156" fmla="*/ 937549 h 7225549"/>
              <a:gd name="connsiteX157" fmla="*/ 6816060 w 7976501"/>
              <a:gd name="connsiteY157" fmla="*/ 891250 h 7225549"/>
              <a:gd name="connsiteX158" fmla="*/ 6862358 w 7976501"/>
              <a:gd name="connsiteY158" fmla="*/ 740779 h 7225549"/>
              <a:gd name="connsiteX159" fmla="*/ 6885508 w 7976501"/>
              <a:gd name="connsiteY159" fmla="*/ 671331 h 7225549"/>
              <a:gd name="connsiteX160" fmla="*/ 6920232 w 7976501"/>
              <a:gd name="connsiteY160" fmla="*/ 590309 h 7225549"/>
              <a:gd name="connsiteX161" fmla="*/ 6978105 w 7976501"/>
              <a:gd name="connsiteY161" fmla="*/ 474562 h 7225549"/>
              <a:gd name="connsiteX162" fmla="*/ 7012829 w 7976501"/>
              <a:gd name="connsiteY162" fmla="*/ 393539 h 7225549"/>
              <a:gd name="connsiteX163" fmla="*/ 7024404 w 7976501"/>
              <a:gd name="connsiteY163" fmla="*/ 335666 h 7225549"/>
              <a:gd name="connsiteX164" fmla="*/ 7035979 w 7976501"/>
              <a:gd name="connsiteY164" fmla="*/ 266217 h 7225549"/>
              <a:gd name="connsiteX165" fmla="*/ 7059128 w 7976501"/>
              <a:gd name="connsiteY165" fmla="*/ 196769 h 7225549"/>
              <a:gd name="connsiteX166" fmla="*/ 7082277 w 7976501"/>
              <a:gd name="connsiteY166" fmla="*/ 34724 h 7225549"/>
              <a:gd name="connsiteX167" fmla="*/ 7742034 w 7976501"/>
              <a:gd name="connsiteY167" fmla="*/ 46298 h 7225549"/>
              <a:gd name="connsiteX168" fmla="*/ 7788333 w 7976501"/>
              <a:gd name="connsiteY168" fmla="*/ 57873 h 7225549"/>
              <a:gd name="connsiteX169" fmla="*/ 7915655 w 7976501"/>
              <a:gd name="connsiteY169" fmla="*/ 69448 h 7225549"/>
              <a:gd name="connsiteX170" fmla="*/ 7950379 w 7976501"/>
              <a:gd name="connsiteY170" fmla="*/ 185195 h 7225549"/>
              <a:gd name="connsiteX171" fmla="*/ 7973528 w 7976501"/>
              <a:gd name="connsiteY171" fmla="*/ 393539 h 7225549"/>
              <a:gd name="connsiteX172" fmla="*/ 7950379 w 7976501"/>
              <a:gd name="connsiteY172" fmla="*/ 2199190 h 7225549"/>
              <a:gd name="connsiteX173" fmla="*/ 7927229 w 7976501"/>
              <a:gd name="connsiteY173" fmla="*/ 2442258 h 7225549"/>
              <a:gd name="connsiteX174" fmla="*/ 7915655 w 7976501"/>
              <a:gd name="connsiteY174" fmla="*/ 2812648 h 7225549"/>
              <a:gd name="connsiteX175" fmla="*/ 7904080 w 7976501"/>
              <a:gd name="connsiteY175" fmla="*/ 2858947 h 7225549"/>
              <a:gd name="connsiteX176" fmla="*/ 7927229 w 7976501"/>
              <a:gd name="connsiteY176" fmla="*/ 3611301 h 7225549"/>
              <a:gd name="connsiteX177" fmla="*/ 7915655 w 7976501"/>
              <a:gd name="connsiteY177" fmla="*/ 4155311 h 7225549"/>
              <a:gd name="connsiteX178" fmla="*/ 7892505 w 7976501"/>
              <a:gd name="connsiteY178" fmla="*/ 4398379 h 7225549"/>
              <a:gd name="connsiteX179" fmla="*/ 7880931 w 7976501"/>
              <a:gd name="connsiteY179" fmla="*/ 4537276 h 7225549"/>
              <a:gd name="connsiteX180" fmla="*/ 7869356 w 7976501"/>
              <a:gd name="connsiteY180" fmla="*/ 4595149 h 7225549"/>
              <a:gd name="connsiteX181" fmla="*/ 7846207 w 7976501"/>
              <a:gd name="connsiteY181" fmla="*/ 4757195 h 7225549"/>
              <a:gd name="connsiteX182" fmla="*/ 7823057 w 7976501"/>
              <a:gd name="connsiteY182" fmla="*/ 5312779 h 7225549"/>
              <a:gd name="connsiteX183" fmla="*/ 7834632 w 7976501"/>
              <a:gd name="connsiteY183" fmla="*/ 6690167 h 7225549"/>
              <a:gd name="connsiteX184" fmla="*/ 7857781 w 7976501"/>
              <a:gd name="connsiteY184" fmla="*/ 6840638 h 7225549"/>
              <a:gd name="connsiteX185" fmla="*/ 7869356 w 7976501"/>
              <a:gd name="connsiteY185" fmla="*/ 6921660 h 7225549"/>
              <a:gd name="connsiteX186" fmla="*/ 7880931 w 7976501"/>
              <a:gd name="connsiteY186" fmla="*/ 6956384 h 7225549"/>
              <a:gd name="connsiteX187" fmla="*/ 7846207 w 7976501"/>
              <a:gd name="connsiteY187" fmla="*/ 6967959 h 7225549"/>
              <a:gd name="connsiteX188" fmla="*/ 7730460 w 7976501"/>
              <a:gd name="connsiteY188" fmla="*/ 6956384 h 7225549"/>
              <a:gd name="connsiteX189" fmla="*/ 7684161 w 7976501"/>
              <a:gd name="connsiteY189" fmla="*/ 6944810 h 7225549"/>
              <a:gd name="connsiteX190" fmla="*/ 7336920 w 7976501"/>
              <a:gd name="connsiteY190" fmla="*/ 6933235 h 7225549"/>
              <a:gd name="connsiteX191" fmla="*/ 7117001 w 7976501"/>
              <a:gd name="connsiteY191" fmla="*/ 6910086 h 7225549"/>
              <a:gd name="connsiteX192" fmla="*/ 6040556 w 7976501"/>
              <a:gd name="connsiteY192" fmla="*/ 6933235 h 7225549"/>
              <a:gd name="connsiteX193" fmla="*/ 5959533 w 7976501"/>
              <a:gd name="connsiteY193" fmla="*/ 6944810 h 7225549"/>
              <a:gd name="connsiteX194" fmla="*/ 5855361 w 7976501"/>
              <a:gd name="connsiteY194" fmla="*/ 6967959 h 7225549"/>
              <a:gd name="connsiteX195" fmla="*/ 5774338 w 7976501"/>
              <a:gd name="connsiteY195" fmla="*/ 6979534 h 7225549"/>
              <a:gd name="connsiteX196" fmla="*/ 5681741 w 7976501"/>
              <a:gd name="connsiteY196" fmla="*/ 6991109 h 7225549"/>
              <a:gd name="connsiteX197" fmla="*/ 5635442 w 7976501"/>
              <a:gd name="connsiteY197" fmla="*/ 7002683 h 7225549"/>
              <a:gd name="connsiteX198" fmla="*/ 5473396 w 7976501"/>
              <a:gd name="connsiteY198" fmla="*/ 7025833 h 7225549"/>
              <a:gd name="connsiteX199" fmla="*/ 4709467 w 7976501"/>
              <a:gd name="connsiteY199" fmla="*/ 7037407 h 7225549"/>
              <a:gd name="connsiteX200" fmla="*/ 4535847 w 7976501"/>
              <a:gd name="connsiteY200" fmla="*/ 7048982 h 7225549"/>
              <a:gd name="connsiteX201" fmla="*/ 3332080 w 7976501"/>
              <a:gd name="connsiteY201" fmla="*/ 7072131 h 7225549"/>
              <a:gd name="connsiteX202" fmla="*/ 3285781 w 7976501"/>
              <a:gd name="connsiteY202" fmla="*/ 7083706 h 7225549"/>
              <a:gd name="connsiteX203" fmla="*/ 3216333 w 7976501"/>
              <a:gd name="connsiteY203" fmla="*/ 7106855 h 7225549"/>
              <a:gd name="connsiteX204" fmla="*/ 3089012 w 7976501"/>
              <a:gd name="connsiteY204" fmla="*/ 7118430 h 7225549"/>
              <a:gd name="connsiteX205" fmla="*/ 2973265 w 7976501"/>
              <a:gd name="connsiteY205" fmla="*/ 7153154 h 7225549"/>
              <a:gd name="connsiteX206" fmla="*/ 2915391 w 7976501"/>
              <a:gd name="connsiteY206" fmla="*/ 7164729 h 7225549"/>
              <a:gd name="connsiteX207" fmla="*/ 2880667 w 7976501"/>
              <a:gd name="connsiteY207" fmla="*/ 7176303 h 7225549"/>
              <a:gd name="connsiteX208" fmla="*/ 2602875 w 7976501"/>
              <a:gd name="connsiteY208" fmla="*/ 7187878 h 7225549"/>
              <a:gd name="connsiteX209" fmla="*/ 2035715 w 7976501"/>
              <a:gd name="connsiteY209" fmla="*/ 7199453 h 7225549"/>
              <a:gd name="connsiteX210" fmla="*/ 1017143 w 7976501"/>
              <a:gd name="connsiteY210" fmla="*/ 7187878 h 7225549"/>
              <a:gd name="connsiteX211" fmla="*/ 716201 w 7976501"/>
              <a:gd name="connsiteY211" fmla="*/ 7164729 h 7225549"/>
              <a:gd name="connsiteX212" fmla="*/ 623604 w 7976501"/>
              <a:gd name="connsiteY212" fmla="*/ 7153154 h 7225549"/>
              <a:gd name="connsiteX213" fmla="*/ 334237 w 7976501"/>
              <a:gd name="connsiteY213" fmla="*/ 7130005 h 7225549"/>
              <a:gd name="connsiteX214" fmla="*/ 230065 w 7976501"/>
              <a:gd name="connsiteY214" fmla="*/ 7083706 h 7225549"/>
              <a:gd name="connsiteX215" fmla="*/ 195341 w 7976501"/>
              <a:gd name="connsiteY215" fmla="*/ 7072131 h 7225549"/>
              <a:gd name="connsiteX216" fmla="*/ 114318 w 7976501"/>
              <a:gd name="connsiteY216" fmla="*/ 6991109 h 7225549"/>
              <a:gd name="connsiteX217" fmla="*/ 125893 w 7976501"/>
              <a:gd name="connsiteY217" fmla="*/ 7002683 h 722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7976501" h="7225549">
                <a:moveTo>
                  <a:pt x="125893" y="7002683"/>
                </a:moveTo>
                <a:lnTo>
                  <a:pt x="125893" y="7002683"/>
                </a:lnTo>
                <a:cubicBezTo>
                  <a:pt x="129751" y="6937093"/>
                  <a:pt x="133097" y="6871472"/>
                  <a:pt x="137467" y="6805914"/>
                </a:cubicBezTo>
                <a:cubicBezTo>
                  <a:pt x="140813" y="6755720"/>
                  <a:pt x="149042" y="6705748"/>
                  <a:pt x="149042" y="6655443"/>
                </a:cubicBezTo>
                <a:cubicBezTo>
                  <a:pt x="149042" y="6605409"/>
                  <a:pt x="150686" y="6260194"/>
                  <a:pt x="125893" y="6111433"/>
                </a:cubicBezTo>
                <a:cubicBezTo>
                  <a:pt x="116190" y="6053216"/>
                  <a:pt x="99516" y="5996239"/>
                  <a:pt x="91169" y="5937812"/>
                </a:cubicBezTo>
                <a:cubicBezTo>
                  <a:pt x="77344" y="5841042"/>
                  <a:pt x="86211" y="5883257"/>
                  <a:pt x="68019" y="5810491"/>
                </a:cubicBezTo>
                <a:cubicBezTo>
                  <a:pt x="64161" y="5756476"/>
                  <a:pt x="59930" y="5702486"/>
                  <a:pt x="56444" y="5648445"/>
                </a:cubicBezTo>
                <a:cubicBezTo>
                  <a:pt x="52214" y="5582878"/>
                  <a:pt x="52126" y="5516977"/>
                  <a:pt x="44870" y="5451676"/>
                </a:cubicBezTo>
                <a:cubicBezTo>
                  <a:pt x="40525" y="5412570"/>
                  <a:pt x="29437" y="5374511"/>
                  <a:pt x="21720" y="5335929"/>
                </a:cubicBezTo>
                <a:cubicBezTo>
                  <a:pt x="-16868" y="4795666"/>
                  <a:pt x="1610" y="5123374"/>
                  <a:pt x="33295" y="3993266"/>
                </a:cubicBezTo>
                <a:cubicBezTo>
                  <a:pt x="33846" y="3973600"/>
                  <a:pt x="41879" y="3954837"/>
                  <a:pt x="44870" y="3935392"/>
                </a:cubicBezTo>
                <a:cubicBezTo>
                  <a:pt x="63567" y="3813860"/>
                  <a:pt x="44407" y="3878905"/>
                  <a:pt x="68019" y="3808071"/>
                </a:cubicBezTo>
                <a:cubicBezTo>
                  <a:pt x="75736" y="3727048"/>
                  <a:pt x="84410" y="3646111"/>
                  <a:pt x="91169" y="3565002"/>
                </a:cubicBezTo>
                <a:cubicBezTo>
                  <a:pt x="95027" y="3518703"/>
                  <a:pt x="95105" y="3471933"/>
                  <a:pt x="102743" y="3426106"/>
                </a:cubicBezTo>
                <a:cubicBezTo>
                  <a:pt x="106755" y="3402036"/>
                  <a:pt x="125893" y="3356658"/>
                  <a:pt x="125893" y="3356658"/>
                </a:cubicBezTo>
                <a:cubicBezTo>
                  <a:pt x="133609" y="2758633"/>
                  <a:pt x="137968" y="2160555"/>
                  <a:pt x="149042" y="1562582"/>
                </a:cubicBezTo>
                <a:cubicBezTo>
                  <a:pt x="149547" y="1535305"/>
                  <a:pt x="158254" y="1508738"/>
                  <a:pt x="160617" y="1481559"/>
                </a:cubicBezTo>
                <a:cubicBezTo>
                  <a:pt x="165975" y="1419939"/>
                  <a:pt x="168077" y="1358079"/>
                  <a:pt x="172191" y="1296364"/>
                </a:cubicBezTo>
                <a:cubicBezTo>
                  <a:pt x="183598" y="1125262"/>
                  <a:pt x="166875" y="1184991"/>
                  <a:pt x="195341" y="1099595"/>
                </a:cubicBezTo>
                <a:cubicBezTo>
                  <a:pt x="227807" y="904786"/>
                  <a:pt x="215158" y="1008166"/>
                  <a:pt x="195341" y="625033"/>
                </a:cubicBezTo>
                <a:cubicBezTo>
                  <a:pt x="183344" y="393096"/>
                  <a:pt x="191555" y="436277"/>
                  <a:pt x="160617" y="312516"/>
                </a:cubicBezTo>
                <a:cubicBezTo>
                  <a:pt x="156759" y="216060"/>
                  <a:pt x="141911" y="119418"/>
                  <a:pt x="149042" y="23149"/>
                </a:cubicBezTo>
                <a:cubicBezTo>
                  <a:pt x="150070" y="9276"/>
                  <a:pt x="169865" y="515"/>
                  <a:pt x="183766" y="0"/>
                </a:cubicBezTo>
                <a:lnTo>
                  <a:pt x="461558" y="11574"/>
                </a:lnTo>
                <a:lnTo>
                  <a:pt x="554156" y="23149"/>
                </a:lnTo>
                <a:cubicBezTo>
                  <a:pt x="577389" y="26468"/>
                  <a:pt x="600252" y="32389"/>
                  <a:pt x="623604" y="34724"/>
                </a:cubicBezTo>
                <a:cubicBezTo>
                  <a:pt x="677488" y="40112"/>
                  <a:pt x="731657" y="42145"/>
                  <a:pt x="785650" y="46298"/>
                </a:cubicBezTo>
                <a:cubicBezTo>
                  <a:pt x="926777" y="57154"/>
                  <a:pt x="902876" y="55465"/>
                  <a:pt x="1028718" y="69448"/>
                </a:cubicBezTo>
                <a:cubicBezTo>
                  <a:pt x="1054726" y="277508"/>
                  <a:pt x="1026377" y="80891"/>
                  <a:pt x="1051867" y="208344"/>
                </a:cubicBezTo>
                <a:cubicBezTo>
                  <a:pt x="1056470" y="231357"/>
                  <a:pt x="1058351" y="254882"/>
                  <a:pt x="1063442" y="277792"/>
                </a:cubicBezTo>
                <a:cubicBezTo>
                  <a:pt x="1066089" y="289702"/>
                  <a:pt x="1071665" y="300785"/>
                  <a:pt x="1075017" y="312516"/>
                </a:cubicBezTo>
                <a:cubicBezTo>
                  <a:pt x="1079387" y="327812"/>
                  <a:pt x="1081560" y="343723"/>
                  <a:pt x="1086591" y="358815"/>
                </a:cubicBezTo>
                <a:cubicBezTo>
                  <a:pt x="1093161" y="378526"/>
                  <a:pt x="1102024" y="397397"/>
                  <a:pt x="1109741" y="416688"/>
                </a:cubicBezTo>
                <a:cubicBezTo>
                  <a:pt x="1111802" y="426995"/>
                  <a:pt x="1126758" y="506551"/>
                  <a:pt x="1132890" y="520860"/>
                </a:cubicBezTo>
                <a:cubicBezTo>
                  <a:pt x="1138370" y="533646"/>
                  <a:pt x="1149818" y="543142"/>
                  <a:pt x="1156039" y="555584"/>
                </a:cubicBezTo>
                <a:cubicBezTo>
                  <a:pt x="1177460" y="598426"/>
                  <a:pt x="1159377" y="595350"/>
                  <a:pt x="1179189" y="648182"/>
                </a:cubicBezTo>
                <a:cubicBezTo>
                  <a:pt x="1184073" y="661207"/>
                  <a:pt x="1194622" y="671331"/>
                  <a:pt x="1202338" y="682906"/>
                </a:cubicBezTo>
                <a:cubicBezTo>
                  <a:pt x="1206196" y="698339"/>
                  <a:pt x="1210462" y="713676"/>
                  <a:pt x="1213913" y="729205"/>
                </a:cubicBezTo>
                <a:cubicBezTo>
                  <a:pt x="1218181" y="748410"/>
                  <a:pt x="1220312" y="768098"/>
                  <a:pt x="1225488" y="787078"/>
                </a:cubicBezTo>
                <a:cubicBezTo>
                  <a:pt x="1231908" y="810620"/>
                  <a:pt x="1242719" y="832853"/>
                  <a:pt x="1248637" y="856526"/>
                </a:cubicBezTo>
                <a:cubicBezTo>
                  <a:pt x="1266130" y="926495"/>
                  <a:pt x="1255183" y="887738"/>
                  <a:pt x="1283361" y="972273"/>
                </a:cubicBezTo>
                <a:cubicBezTo>
                  <a:pt x="1287219" y="983848"/>
                  <a:pt x="1289480" y="996084"/>
                  <a:pt x="1294936" y="1006997"/>
                </a:cubicBezTo>
                <a:cubicBezTo>
                  <a:pt x="1302652" y="1022430"/>
                  <a:pt x="1311677" y="1037276"/>
                  <a:pt x="1318085" y="1053296"/>
                </a:cubicBezTo>
                <a:cubicBezTo>
                  <a:pt x="1327147" y="1075952"/>
                  <a:pt x="1335316" y="1099071"/>
                  <a:pt x="1341234" y="1122744"/>
                </a:cubicBezTo>
                <a:cubicBezTo>
                  <a:pt x="1344943" y="1137580"/>
                  <a:pt x="1356081" y="1187161"/>
                  <a:pt x="1364384" y="1203767"/>
                </a:cubicBezTo>
                <a:cubicBezTo>
                  <a:pt x="1370605" y="1216209"/>
                  <a:pt x="1381312" y="1226049"/>
                  <a:pt x="1387533" y="1238491"/>
                </a:cubicBezTo>
                <a:cubicBezTo>
                  <a:pt x="1396786" y="1256998"/>
                  <a:pt x="1405735" y="1302200"/>
                  <a:pt x="1410682" y="1319514"/>
                </a:cubicBezTo>
                <a:cubicBezTo>
                  <a:pt x="1430019" y="1387195"/>
                  <a:pt x="1415736" y="1319107"/>
                  <a:pt x="1433832" y="1400536"/>
                </a:cubicBezTo>
                <a:cubicBezTo>
                  <a:pt x="1438100" y="1419741"/>
                  <a:pt x="1438345" y="1440048"/>
                  <a:pt x="1445407" y="1458410"/>
                </a:cubicBezTo>
                <a:cubicBezTo>
                  <a:pt x="1457795" y="1490619"/>
                  <a:pt x="1480792" y="1518269"/>
                  <a:pt x="1491705" y="1551007"/>
                </a:cubicBezTo>
                <a:lnTo>
                  <a:pt x="1503280" y="1585731"/>
                </a:lnTo>
                <a:cubicBezTo>
                  <a:pt x="1495564" y="1593448"/>
                  <a:pt x="1477484" y="1598294"/>
                  <a:pt x="1480131" y="1608881"/>
                </a:cubicBezTo>
                <a:cubicBezTo>
                  <a:pt x="1483505" y="1622377"/>
                  <a:pt x="1504168" y="1623124"/>
                  <a:pt x="1514855" y="1632030"/>
                </a:cubicBezTo>
                <a:cubicBezTo>
                  <a:pt x="1527430" y="1642509"/>
                  <a:pt x="1538004" y="1655179"/>
                  <a:pt x="1549579" y="1666754"/>
                </a:cubicBezTo>
                <a:cubicBezTo>
                  <a:pt x="1557295" y="1682187"/>
                  <a:pt x="1564167" y="1698072"/>
                  <a:pt x="1572728" y="1713053"/>
                </a:cubicBezTo>
                <a:cubicBezTo>
                  <a:pt x="1585395" y="1735221"/>
                  <a:pt x="1599012" y="1754914"/>
                  <a:pt x="1619027" y="1770926"/>
                </a:cubicBezTo>
                <a:cubicBezTo>
                  <a:pt x="1629890" y="1779616"/>
                  <a:pt x="1642176" y="1786359"/>
                  <a:pt x="1653751" y="1794076"/>
                </a:cubicBezTo>
                <a:cubicBezTo>
                  <a:pt x="1661467" y="1805651"/>
                  <a:pt x="1668210" y="1817937"/>
                  <a:pt x="1676900" y="1828800"/>
                </a:cubicBezTo>
                <a:cubicBezTo>
                  <a:pt x="1683717" y="1837321"/>
                  <a:pt x="1693502" y="1843219"/>
                  <a:pt x="1700050" y="1851949"/>
                </a:cubicBezTo>
                <a:cubicBezTo>
                  <a:pt x="1716743" y="1874207"/>
                  <a:pt x="1730915" y="1898248"/>
                  <a:pt x="1746348" y="1921397"/>
                </a:cubicBezTo>
                <a:cubicBezTo>
                  <a:pt x="1752401" y="1930477"/>
                  <a:pt x="1762681" y="1936025"/>
                  <a:pt x="1769498" y="1944547"/>
                </a:cubicBezTo>
                <a:cubicBezTo>
                  <a:pt x="1813724" y="1999830"/>
                  <a:pt x="1775698" y="1956946"/>
                  <a:pt x="1804222" y="2013995"/>
                </a:cubicBezTo>
                <a:cubicBezTo>
                  <a:pt x="1812686" y="2030923"/>
                  <a:pt x="1854227" y="2084527"/>
                  <a:pt x="1862095" y="2095017"/>
                </a:cubicBezTo>
                <a:cubicBezTo>
                  <a:pt x="1894885" y="2193384"/>
                  <a:pt x="1849154" y="2073449"/>
                  <a:pt x="1896819" y="2152891"/>
                </a:cubicBezTo>
                <a:cubicBezTo>
                  <a:pt x="1903096" y="2163353"/>
                  <a:pt x="1902246" y="2177076"/>
                  <a:pt x="1908394" y="2187615"/>
                </a:cubicBezTo>
                <a:cubicBezTo>
                  <a:pt x="1929422" y="2223663"/>
                  <a:pt x="1954693" y="2257063"/>
                  <a:pt x="1977842" y="2291787"/>
                </a:cubicBezTo>
                <a:lnTo>
                  <a:pt x="2024141" y="2361235"/>
                </a:lnTo>
                <a:cubicBezTo>
                  <a:pt x="2031857" y="2372810"/>
                  <a:pt x="2038943" y="2384830"/>
                  <a:pt x="2047290" y="2395959"/>
                </a:cubicBezTo>
                <a:lnTo>
                  <a:pt x="2082014" y="2442258"/>
                </a:lnTo>
                <a:cubicBezTo>
                  <a:pt x="2115244" y="2575177"/>
                  <a:pt x="2068779" y="2411376"/>
                  <a:pt x="2116738" y="2523281"/>
                </a:cubicBezTo>
                <a:cubicBezTo>
                  <a:pt x="2148736" y="2597943"/>
                  <a:pt x="2104870" y="2546135"/>
                  <a:pt x="2151462" y="2592729"/>
                </a:cubicBezTo>
                <a:cubicBezTo>
                  <a:pt x="2155320" y="2608162"/>
                  <a:pt x="2155923" y="2624799"/>
                  <a:pt x="2163037" y="2639028"/>
                </a:cubicBezTo>
                <a:cubicBezTo>
                  <a:pt x="2175480" y="2663913"/>
                  <a:pt x="2209336" y="2708476"/>
                  <a:pt x="2209336" y="2708476"/>
                </a:cubicBezTo>
                <a:cubicBezTo>
                  <a:pt x="2235525" y="2787048"/>
                  <a:pt x="2197493" y="2696633"/>
                  <a:pt x="2290358" y="2789498"/>
                </a:cubicBezTo>
                <a:cubicBezTo>
                  <a:pt x="2380625" y="2879765"/>
                  <a:pt x="2234438" y="2730551"/>
                  <a:pt x="2336657" y="2847372"/>
                </a:cubicBezTo>
                <a:cubicBezTo>
                  <a:pt x="2420629" y="2943339"/>
                  <a:pt x="2363898" y="2871585"/>
                  <a:pt x="2440829" y="2939969"/>
                </a:cubicBezTo>
                <a:cubicBezTo>
                  <a:pt x="2461220" y="2958094"/>
                  <a:pt x="2471632" y="2994459"/>
                  <a:pt x="2498703" y="2997843"/>
                </a:cubicBezTo>
                <a:lnTo>
                  <a:pt x="2683898" y="3020992"/>
                </a:lnTo>
                <a:cubicBezTo>
                  <a:pt x="2843608" y="3127466"/>
                  <a:pt x="2679633" y="3016294"/>
                  <a:pt x="2799644" y="3102015"/>
                </a:cubicBezTo>
                <a:cubicBezTo>
                  <a:pt x="2810964" y="3110101"/>
                  <a:pt x="2823506" y="3116474"/>
                  <a:pt x="2834369" y="3125164"/>
                </a:cubicBezTo>
                <a:cubicBezTo>
                  <a:pt x="2842890" y="3131981"/>
                  <a:pt x="2848997" y="3141497"/>
                  <a:pt x="2857518" y="3148314"/>
                </a:cubicBezTo>
                <a:cubicBezTo>
                  <a:pt x="2868381" y="3157004"/>
                  <a:pt x="2881555" y="3162557"/>
                  <a:pt x="2892242" y="3171463"/>
                </a:cubicBezTo>
                <a:cubicBezTo>
                  <a:pt x="2904817" y="3181942"/>
                  <a:pt x="2914045" y="3196137"/>
                  <a:pt x="2926966" y="3206187"/>
                </a:cubicBezTo>
                <a:cubicBezTo>
                  <a:pt x="2926976" y="3206195"/>
                  <a:pt x="3013770" y="3264057"/>
                  <a:pt x="3031138" y="3275635"/>
                </a:cubicBezTo>
                <a:cubicBezTo>
                  <a:pt x="3042713" y="3283351"/>
                  <a:pt x="3054733" y="3290437"/>
                  <a:pt x="3065862" y="3298784"/>
                </a:cubicBezTo>
                <a:cubicBezTo>
                  <a:pt x="3085741" y="3313693"/>
                  <a:pt x="3123186" y="3343116"/>
                  <a:pt x="3146885" y="3356658"/>
                </a:cubicBezTo>
                <a:cubicBezTo>
                  <a:pt x="3161866" y="3365219"/>
                  <a:pt x="3177751" y="3372091"/>
                  <a:pt x="3193184" y="3379807"/>
                </a:cubicBezTo>
                <a:cubicBezTo>
                  <a:pt x="3225740" y="3412365"/>
                  <a:pt x="3233424" y="3423076"/>
                  <a:pt x="3285781" y="3449255"/>
                </a:cubicBezTo>
                <a:cubicBezTo>
                  <a:pt x="3310698" y="3461714"/>
                  <a:pt x="3344993" y="3476469"/>
                  <a:pt x="3366804" y="3495554"/>
                </a:cubicBezTo>
                <a:cubicBezTo>
                  <a:pt x="3387336" y="3513519"/>
                  <a:pt x="3405386" y="3534137"/>
                  <a:pt x="3424677" y="3553428"/>
                </a:cubicBezTo>
                <a:cubicBezTo>
                  <a:pt x="3432394" y="3561145"/>
                  <a:pt x="3441774" y="3567497"/>
                  <a:pt x="3447827" y="3576577"/>
                </a:cubicBezTo>
                <a:cubicBezTo>
                  <a:pt x="3455543" y="3588152"/>
                  <a:pt x="3460113" y="3602611"/>
                  <a:pt x="3470976" y="3611301"/>
                </a:cubicBezTo>
                <a:cubicBezTo>
                  <a:pt x="3480503" y="3618923"/>
                  <a:pt x="3494125" y="3619018"/>
                  <a:pt x="3505700" y="3622876"/>
                </a:cubicBezTo>
                <a:cubicBezTo>
                  <a:pt x="3513417" y="3630592"/>
                  <a:pt x="3520120" y="3639477"/>
                  <a:pt x="3528850" y="3646025"/>
                </a:cubicBezTo>
                <a:cubicBezTo>
                  <a:pt x="3562607" y="3671343"/>
                  <a:pt x="3592006" y="3695695"/>
                  <a:pt x="3633022" y="3703898"/>
                </a:cubicBezTo>
                <a:cubicBezTo>
                  <a:pt x="3659774" y="3709248"/>
                  <a:pt x="3687037" y="3711615"/>
                  <a:pt x="3714044" y="3715473"/>
                </a:cubicBezTo>
                <a:cubicBezTo>
                  <a:pt x="3915313" y="3782561"/>
                  <a:pt x="3759101" y="3737944"/>
                  <a:pt x="4200181" y="3750197"/>
                </a:cubicBezTo>
                <a:cubicBezTo>
                  <a:pt x="4219472" y="3754055"/>
                  <a:pt x="4239211" y="3756119"/>
                  <a:pt x="4258055" y="3761772"/>
                </a:cubicBezTo>
                <a:cubicBezTo>
                  <a:pt x="4277956" y="3767742"/>
                  <a:pt x="4296217" y="3778351"/>
                  <a:pt x="4315928" y="3784921"/>
                </a:cubicBezTo>
                <a:cubicBezTo>
                  <a:pt x="4331020" y="3789952"/>
                  <a:pt x="4346794" y="3792638"/>
                  <a:pt x="4362227" y="3796496"/>
                </a:cubicBezTo>
                <a:cubicBezTo>
                  <a:pt x="4431675" y="3792638"/>
                  <a:pt x="4501237" y="3790468"/>
                  <a:pt x="4570571" y="3784921"/>
                </a:cubicBezTo>
                <a:cubicBezTo>
                  <a:pt x="4597766" y="3782745"/>
                  <a:pt x="4625463" y="3781186"/>
                  <a:pt x="4651594" y="3773347"/>
                </a:cubicBezTo>
                <a:cubicBezTo>
                  <a:pt x="4664918" y="3769350"/>
                  <a:pt x="4673532" y="3755677"/>
                  <a:pt x="4686318" y="3750197"/>
                </a:cubicBezTo>
                <a:cubicBezTo>
                  <a:pt x="4700940" y="3743930"/>
                  <a:pt x="4717184" y="3742480"/>
                  <a:pt x="4732617" y="3738622"/>
                </a:cubicBezTo>
                <a:cubicBezTo>
                  <a:pt x="4852742" y="3658540"/>
                  <a:pt x="4666779" y="3780440"/>
                  <a:pt x="4813639" y="3692324"/>
                </a:cubicBezTo>
                <a:cubicBezTo>
                  <a:pt x="4837497" y="3678010"/>
                  <a:pt x="4859938" y="3661458"/>
                  <a:pt x="4883088" y="3646025"/>
                </a:cubicBezTo>
                <a:cubicBezTo>
                  <a:pt x="4894663" y="3638309"/>
                  <a:pt x="4904615" y="3627275"/>
                  <a:pt x="4917812" y="3622876"/>
                </a:cubicBezTo>
                <a:cubicBezTo>
                  <a:pt x="4929387" y="3619018"/>
                  <a:pt x="4941623" y="3616757"/>
                  <a:pt x="4952536" y="3611301"/>
                </a:cubicBezTo>
                <a:cubicBezTo>
                  <a:pt x="4964978" y="3605080"/>
                  <a:pt x="4974818" y="3594373"/>
                  <a:pt x="4987260" y="3588152"/>
                </a:cubicBezTo>
                <a:cubicBezTo>
                  <a:pt x="4998173" y="3582696"/>
                  <a:pt x="5011071" y="3582033"/>
                  <a:pt x="5021984" y="3576577"/>
                </a:cubicBezTo>
                <a:cubicBezTo>
                  <a:pt x="5111735" y="3531701"/>
                  <a:pt x="5004152" y="3570947"/>
                  <a:pt x="5091432" y="3541853"/>
                </a:cubicBezTo>
                <a:cubicBezTo>
                  <a:pt x="5137011" y="3496272"/>
                  <a:pt x="5091778" y="3537764"/>
                  <a:pt x="5172455" y="3483979"/>
                </a:cubicBezTo>
                <a:cubicBezTo>
                  <a:pt x="5200070" y="3465569"/>
                  <a:pt x="5228141" y="3447544"/>
                  <a:pt x="5253477" y="3426106"/>
                </a:cubicBezTo>
                <a:cubicBezTo>
                  <a:pt x="5278469" y="3404959"/>
                  <a:pt x="5299776" y="3379807"/>
                  <a:pt x="5322925" y="3356658"/>
                </a:cubicBezTo>
                <a:lnTo>
                  <a:pt x="5357650" y="3321934"/>
                </a:lnTo>
                <a:cubicBezTo>
                  <a:pt x="5365367" y="3314217"/>
                  <a:pt x="5371719" y="3304837"/>
                  <a:pt x="5380799" y="3298784"/>
                </a:cubicBezTo>
                <a:lnTo>
                  <a:pt x="5415523" y="3275635"/>
                </a:lnTo>
                <a:cubicBezTo>
                  <a:pt x="5423239" y="3264060"/>
                  <a:pt x="5429982" y="3251774"/>
                  <a:pt x="5438672" y="3240911"/>
                </a:cubicBezTo>
                <a:cubicBezTo>
                  <a:pt x="5445489" y="3232390"/>
                  <a:pt x="5456408" y="3227237"/>
                  <a:pt x="5461822" y="3217762"/>
                </a:cubicBezTo>
                <a:cubicBezTo>
                  <a:pt x="5472130" y="3199722"/>
                  <a:pt x="5477676" y="3179342"/>
                  <a:pt x="5484971" y="3159888"/>
                </a:cubicBezTo>
                <a:cubicBezTo>
                  <a:pt x="5489255" y="3148464"/>
                  <a:pt x="5488735" y="3134537"/>
                  <a:pt x="5496546" y="3125164"/>
                </a:cubicBezTo>
                <a:cubicBezTo>
                  <a:pt x="5527984" y="3087439"/>
                  <a:pt x="5565994" y="3055716"/>
                  <a:pt x="5600718" y="3020992"/>
                </a:cubicBezTo>
                <a:lnTo>
                  <a:pt x="5693315" y="2928395"/>
                </a:lnTo>
                <a:cubicBezTo>
                  <a:pt x="5708748" y="2912962"/>
                  <a:pt x="5727507" y="2900256"/>
                  <a:pt x="5739614" y="2882096"/>
                </a:cubicBezTo>
                <a:lnTo>
                  <a:pt x="5809062" y="2777924"/>
                </a:lnTo>
                <a:cubicBezTo>
                  <a:pt x="5826248" y="2752145"/>
                  <a:pt x="5831803" y="2738897"/>
                  <a:pt x="5855361" y="2720050"/>
                </a:cubicBezTo>
                <a:cubicBezTo>
                  <a:pt x="5866224" y="2711360"/>
                  <a:pt x="5878510" y="2704617"/>
                  <a:pt x="5890085" y="2696901"/>
                </a:cubicBezTo>
                <a:cubicBezTo>
                  <a:pt x="5897801" y="2681468"/>
                  <a:pt x="5904673" y="2665583"/>
                  <a:pt x="5913234" y="2650602"/>
                </a:cubicBezTo>
                <a:cubicBezTo>
                  <a:pt x="5920136" y="2638524"/>
                  <a:pt x="5930734" y="2628590"/>
                  <a:pt x="5936384" y="2615878"/>
                </a:cubicBezTo>
                <a:cubicBezTo>
                  <a:pt x="5981706" y="2513904"/>
                  <a:pt x="5930877" y="2575086"/>
                  <a:pt x="5994257" y="2511706"/>
                </a:cubicBezTo>
                <a:cubicBezTo>
                  <a:pt x="6023351" y="2424426"/>
                  <a:pt x="5984105" y="2532009"/>
                  <a:pt x="6028981" y="2442258"/>
                </a:cubicBezTo>
                <a:cubicBezTo>
                  <a:pt x="6073168" y="2353884"/>
                  <a:pt x="5991317" y="2473186"/>
                  <a:pt x="6075280" y="2361235"/>
                </a:cubicBezTo>
                <a:cubicBezTo>
                  <a:pt x="6082996" y="2338086"/>
                  <a:pt x="6085874" y="2312711"/>
                  <a:pt x="6098429" y="2291787"/>
                </a:cubicBezTo>
                <a:cubicBezTo>
                  <a:pt x="6127008" y="2244155"/>
                  <a:pt x="6133435" y="2228945"/>
                  <a:pt x="6167877" y="2187615"/>
                </a:cubicBezTo>
                <a:cubicBezTo>
                  <a:pt x="6174863" y="2179232"/>
                  <a:pt x="6183310" y="2172182"/>
                  <a:pt x="6191027" y="2164466"/>
                </a:cubicBezTo>
                <a:cubicBezTo>
                  <a:pt x="6223813" y="2066098"/>
                  <a:pt x="6178087" y="2186032"/>
                  <a:pt x="6225751" y="2106592"/>
                </a:cubicBezTo>
                <a:cubicBezTo>
                  <a:pt x="6232028" y="2096130"/>
                  <a:pt x="6231400" y="2082533"/>
                  <a:pt x="6237325" y="2071868"/>
                </a:cubicBezTo>
                <a:cubicBezTo>
                  <a:pt x="6250837" y="2047547"/>
                  <a:pt x="6274826" y="2028814"/>
                  <a:pt x="6283624" y="2002420"/>
                </a:cubicBezTo>
                <a:cubicBezTo>
                  <a:pt x="6287482" y="1990845"/>
                  <a:pt x="6288431" y="1977848"/>
                  <a:pt x="6295199" y="1967696"/>
                </a:cubicBezTo>
                <a:cubicBezTo>
                  <a:pt x="6304279" y="1954076"/>
                  <a:pt x="6319873" y="1945893"/>
                  <a:pt x="6329923" y="1932972"/>
                </a:cubicBezTo>
                <a:cubicBezTo>
                  <a:pt x="6347004" y="1911011"/>
                  <a:pt x="6360789" y="1886673"/>
                  <a:pt x="6376222" y="1863524"/>
                </a:cubicBezTo>
                <a:cubicBezTo>
                  <a:pt x="6380080" y="1851949"/>
                  <a:pt x="6381519" y="1839262"/>
                  <a:pt x="6387796" y="1828800"/>
                </a:cubicBezTo>
                <a:cubicBezTo>
                  <a:pt x="6393411" y="1819442"/>
                  <a:pt x="6406647" y="1815681"/>
                  <a:pt x="6410946" y="1805650"/>
                </a:cubicBezTo>
                <a:cubicBezTo>
                  <a:pt x="6418696" y="1787568"/>
                  <a:pt x="6417749" y="1766863"/>
                  <a:pt x="6422520" y="1747777"/>
                </a:cubicBezTo>
                <a:cubicBezTo>
                  <a:pt x="6428692" y="1723087"/>
                  <a:pt x="6443996" y="1686626"/>
                  <a:pt x="6457244" y="1666754"/>
                </a:cubicBezTo>
                <a:cubicBezTo>
                  <a:pt x="6463297" y="1657674"/>
                  <a:pt x="6472677" y="1651321"/>
                  <a:pt x="6480394" y="1643605"/>
                </a:cubicBezTo>
                <a:cubicBezTo>
                  <a:pt x="6502525" y="1577214"/>
                  <a:pt x="6476987" y="1636573"/>
                  <a:pt x="6515118" y="1585731"/>
                </a:cubicBezTo>
                <a:cubicBezTo>
                  <a:pt x="6531811" y="1563473"/>
                  <a:pt x="6561417" y="1516283"/>
                  <a:pt x="6561417" y="1516283"/>
                </a:cubicBezTo>
                <a:cubicBezTo>
                  <a:pt x="6565275" y="1504708"/>
                  <a:pt x="6565900" y="1491487"/>
                  <a:pt x="6572991" y="1481559"/>
                </a:cubicBezTo>
                <a:cubicBezTo>
                  <a:pt x="6641697" y="1385370"/>
                  <a:pt x="6601461" y="1484577"/>
                  <a:pt x="6642439" y="1388962"/>
                </a:cubicBezTo>
                <a:cubicBezTo>
                  <a:pt x="6682712" y="1294992"/>
                  <a:pt x="6611082" y="1437408"/>
                  <a:pt x="6665589" y="1284790"/>
                </a:cubicBezTo>
                <a:cubicBezTo>
                  <a:pt x="6677196" y="1252291"/>
                  <a:pt x="6700976" y="1224931"/>
                  <a:pt x="6711888" y="1192192"/>
                </a:cubicBezTo>
                <a:cubicBezTo>
                  <a:pt x="6715746" y="1180617"/>
                  <a:pt x="6717185" y="1167930"/>
                  <a:pt x="6723462" y="1157468"/>
                </a:cubicBezTo>
                <a:cubicBezTo>
                  <a:pt x="6729077" y="1148110"/>
                  <a:pt x="6738895" y="1142035"/>
                  <a:pt x="6746612" y="1134319"/>
                </a:cubicBezTo>
                <a:cubicBezTo>
                  <a:pt x="6747913" y="1126512"/>
                  <a:pt x="6764906" y="1019944"/>
                  <a:pt x="6769761" y="1006997"/>
                </a:cubicBezTo>
                <a:cubicBezTo>
                  <a:pt x="6830637" y="844660"/>
                  <a:pt x="6761358" y="1088491"/>
                  <a:pt x="6804485" y="937549"/>
                </a:cubicBezTo>
                <a:cubicBezTo>
                  <a:pt x="6808855" y="922253"/>
                  <a:pt x="6811874" y="906597"/>
                  <a:pt x="6816060" y="891250"/>
                </a:cubicBezTo>
                <a:cubicBezTo>
                  <a:pt x="6838446" y="809168"/>
                  <a:pt x="6836814" y="817412"/>
                  <a:pt x="6862358" y="740779"/>
                </a:cubicBezTo>
                <a:cubicBezTo>
                  <a:pt x="6870074" y="717630"/>
                  <a:pt x="6875896" y="693760"/>
                  <a:pt x="6885508" y="671331"/>
                </a:cubicBezTo>
                <a:cubicBezTo>
                  <a:pt x="6897083" y="644324"/>
                  <a:pt x="6907721" y="616895"/>
                  <a:pt x="6920232" y="590309"/>
                </a:cubicBezTo>
                <a:cubicBezTo>
                  <a:pt x="6938599" y="551278"/>
                  <a:pt x="6964464" y="515485"/>
                  <a:pt x="6978105" y="474562"/>
                </a:cubicBezTo>
                <a:cubicBezTo>
                  <a:pt x="6995137" y="423469"/>
                  <a:pt x="6984224" y="450751"/>
                  <a:pt x="7012829" y="393539"/>
                </a:cubicBezTo>
                <a:cubicBezTo>
                  <a:pt x="7016687" y="374248"/>
                  <a:pt x="7020885" y="355022"/>
                  <a:pt x="7024404" y="335666"/>
                </a:cubicBezTo>
                <a:cubicBezTo>
                  <a:pt x="7028602" y="312576"/>
                  <a:pt x="7030287" y="288985"/>
                  <a:pt x="7035979" y="266217"/>
                </a:cubicBezTo>
                <a:cubicBezTo>
                  <a:pt x="7041897" y="242544"/>
                  <a:pt x="7059128" y="196769"/>
                  <a:pt x="7059128" y="196769"/>
                </a:cubicBezTo>
                <a:cubicBezTo>
                  <a:pt x="7066844" y="142754"/>
                  <a:pt x="7028992" y="46465"/>
                  <a:pt x="7082277" y="34724"/>
                </a:cubicBezTo>
                <a:cubicBezTo>
                  <a:pt x="7297077" y="-12605"/>
                  <a:pt x="7522199" y="39090"/>
                  <a:pt x="7742034" y="46298"/>
                </a:cubicBezTo>
                <a:cubicBezTo>
                  <a:pt x="7757933" y="46819"/>
                  <a:pt x="7772565" y="55770"/>
                  <a:pt x="7788333" y="57873"/>
                </a:cubicBezTo>
                <a:cubicBezTo>
                  <a:pt x="7830575" y="63505"/>
                  <a:pt x="7873214" y="65590"/>
                  <a:pt x="7915655" y="69448"/>
                </a:cubicBezTo>
                <a:cubicBezTo>
                  <a:pt x="7927733" y="105683"/>
                  <a:pt x="7943383" y="146714"/>
                  <a:pt x="7950379" y="185195"/>
                </a:cubicBezTo>
                <a:cubicBezTo>
                  <a:pt x="7963178" y="255591"/>
                  <a:pt x="7966983" y="321546"/>
                  <a:pt x="7973528" y="393539"/>
                </a:cubicBezTo>
                <a:cubicBezTo>
                  <a:pt x="7965812" y="995423"/>
                  <a:pt x="7996547" y="1599030"/>
                  <a:pt x="7950379" y="2199190"/>
                </a:cubicBezTo>
                <a:cubicBezTo>
                  <a:pt x="7936418" y="2380675"/>
                  <a:pt x="7945044" y="2299744"/>
                  <a:pt x="7927229" y="2442258"/>
                </a:cubicBezTo>
                <a:cubicBezTo>
                  <a:pt x="7923371" y="2565721"/>
                  <a:pt x="7922507" y="2689315"/>
                  <a:pt x="7915655" y="2812648"/>
                </a:cubicBezTo>
                <a:cubicBezTo>
                  <a:pt x="7914773" y="2828532"/>
                  <a:pt x="7904080" y="2843039"/>
                  <a:pt x="7904080" y="2858947"/>
                </a:cubicBezTo>
                <a:cubicBezTo>
                  <a:pt x="7904080" y="3473233"/>
                  <a:pt x="7885474" y="3318996"/>
                  <a:pt x="7927229" y="3611301"/>
                </a:cubicBezTo>
                <a:cubicBezTo>
                  <a:pt x="7923371" y="3792638"/>
                  <a:pt x="7923649" y="3974110"/>
                  <a:pt x="7915655" y="4155311"/>
                </a:cubicBezTo>
                <a:cubicBezTo>
                  <a:pt x="7912068" y="4236621"/>
                  <a:pt x="7899874" y="4317324"/>
                  <a:pt x="7892505" y="4398379"/>
                </a:cubicBezTo>
                <a:cubicBezTo>
                  <a:pt x="7888299" y="4444648"/>
                  <a:pt x="7886359" y="4491135"/>
                  <a:pt x="7880931" y="4537276"/>
                </a:cubicBezTo>
                <a:cubicBezTo>
                  <a:pt x="7878632" y="4556814"/>
                  <a:pt x="7872138" y="4575674"/>
                  <a:pt x="7869356" y="4595149"/>
                </a:cubicBezTo>
                <a:cubicBezTo>
                  <a:pt x="7841857" y="4787635"/>
                  <a:pt x="7872376" y="4626343"/>
                  <a:pt x="7846207" y="4757195"/>
                </a:cubicBezTo>
                <a:cubicBezTo>
                  <a:pt x="7832229" y="4966856"/>
                  <a:pt x="7823057" y="5072812"/>
                  <a:pt x="7823057" y="5312779"/>
                </a:cubicBezTo>
                <a:cubicBezTo>
                  <a:pt x="7823057" y="5771925"/>
                  <a:pt x="7827514" y="6231077"/>
                  <a:pt x="7834632" y="6690167"/>
                </a:cubicBezTo>
                <a:cubicBezTo>
                  <a:pt x="7836088" y="6784052"/>
                  <a:pt x="7837512" y="6779828"/>
                  <a:pt x="7857781" y="6840638"/>
                </a:cubicBezTo>
                <a:cubicBezTo>
                  <a:pt x="7861639" y="6867645"/>
                  <a:pt x="7864005" y="6894908"/>
                  <a:pt x="7869356" y="6921660"/>
                </a:cubicBezTo>
                <a:cubicBezTo>
                  <a:pt x="7871749" y="6933624"/>
                  <a:pt x="7886387" y="6945471"/>
                  <a:pt x="7880931" y="6956384"/>
                </a:cubicBezTo>
                <a:cubicBezTo>
                  <a:pt x="7875475" y="6967297"/>
                  <a:pt x="7857782" y="6964101"/>
                  <a:pt x="7846207" y="6967959"/>
                </a:cubicBezTo>
                <a:cubicBezTo>
                  <a:pt x="7807625" y="6964101"/>
                  <a:pt x="7768845" y="6961867"/>
                  <a:pt x="7730460" y="6956384"/>
                </a:cubicBezTo>
                <a:cubicBezTo>
                  <a:pt x="7714712" y="6954134"/>
                  <a:pt x="7700041" y="6945744"/>
                  <a:pt x="7684161" y="6944810"/>
                </a:cubicBezTo>
                <a:cubicBezTo>
                  <a:pt x="7568550" y="6938009"/>
                  <a:pt x="7452667" y="6937093"/>
                  <a:pt x="7336920" y="6933235"/>
                </a:cubicBezTo>
                <a:cubicBezTo>
                  <a:pt x="7251665" y="6904816"/>
                  <a:pt x="7273073" y="6908654"/>
                  <a:pt x="7117001" y="6910086"/>
                </a:cubicBezTo>
                <a:cubicBezTo>
                  <a:pt x="6758118" y="6913379"/>
                  <a:pt x="6040556" y="6933235"/>
                  <a:pt x="6040556" y="6933235"/>
                </a:cubicBezTo>
                <a:cubicBezTo>
                  <a:pt x="6013548" y="6937093"/>
                  <a:pt x="5986375" y="6939930"/>
                  <a:pt x="5959533" y="6944810"/>
                </a:cubicBezTo>
                <a:cubicBezTo>
                  <a:pt x="5730592" y="6986435"/>
                  <a:pt x="6131100" y="6922001"/>
                  <a:pt x="5855361" y="6967959"/>
                </a:cubicBezTo>
                <a:cubicBezTo>
                  <a:pt x="5828450" y="6972444"/>
                  <a:pt x="5801381" y="6975928"/>
                  <a:pt x="5774338" y="6979534"/>
                </a:cubicBezTo>
                <a:cubicBezTo>
                  <a:pt x="5743505" y="6983645"/>
                  <a:pt x="5712424" y="6985995"/>
                  <a:pt x="5681741" y="6991109"/>
                </a:cubicBezTo>
                <a:cubicBezTo>
                  <a:pt x="5666050" y="6993724"/>
                  <a:pt x="5650971" y="6999232"/>
                  <a:pt x="5635442" y="7002683"/>
                </a:cubicBezTo>
                <a:cubicBezTo>
                  <a:pt x="5583860" y="7014146"/>
                  <a:pt x="5525107" y="7024454"/>
                  <a:pt x="5473396" y="7025833"/>
                </a:cubicBezTo>
                <a:cubicBezTo>
                  <a:pt x="5218814" y="7032622"/>
                  <a:pt x="4964110" y="7033549"/>
                  <a:pt x="4709467" y="7037407"/>
                </a:cubicBezTo>
                <a:cubicBezTo>
                  <a:pt x="4651594" y="7041265"/>
                  <a:pt x="4593796" y="7046516"/>
                  <a:pt x="4535847" y="7048982"/>
                </a:cubicBezTo>
                <a:cubicBezTo>
                  <a:pt x="4143318" y="7065686"/>
                  <a:pt x="3714219" y="7066824"/>
                  <a:pt x="3332080" y="7072131"/>
                </a:cubicBezTo>
                <a:cubicBezTo>
                  <a:pt x="3316647" y="7075989"/>
                  <a:pt x="3301018" y="7079135"/>
                  <a:pt x="3285781" y="7083706"/>
                </a:cubicBezTo>
                <a:cubicBezTo>
                  <a:pt x="3262409" y="7090718"/>
                  <a:pt x="3240634" y="7104646"/>
                  <a:pt x="3216333" y="7106855"/>
                </a:cubicBezTo>
                <a:lnTo>
                  <a:pt x="3089012" y="7118430"/>
                </a:lnTo>
                <a:cubicBezTo>
                  <a:pt x="3018695" y="7153588"/>
                  <a:pt x="3063850" y="7136684"/>
                  <a:pt x="2973265" y="7153154"/>
                </a:cubicBezTo>
                <a:cubicBezTo>
                  <a:pt x="2953909" y="7156673"/>
                  <a:pt x="2934477" y="7159958"/>
                  <a:pt x="2915391" y="7164729"/>
                </a:cubicBezTo>
                <a:cubicBezTo>
                  <a:pt x="2903555" y="7167688"/>
                  <a:pt x="2892834" y="7175402"/>
                  <a:pt x="2880667" y="7176303"/>
                </a:cubicBezTo>
                <a:cubicBezTo>
                  <a:pt x="2788243" y="7183149"/>
                  <a:pt x="2695518" y="7185340"/>
                  <a:pt x="2602875" y="7187878"/>
                </a:cubicBezTo>
                <a:lnTo>
                  <a:pt x="2035715" y="7199453"/>
                </a:lnTo>
                <a:cubicBezTo>
                  <a:pt x="1511579" y="7243130"/>
                  <a:pt x="1850739" y="7226953"/>
                  <a:pt x="1017143" y="7187878"/>
                </a:cubicBezTo>
                <a:cubicBezTo>
                  <a:pt x="763828" y="7159731"/>
                  <a:pt x="1105519" y="7195874"/>
                  <a:pt x="716201" y="7164729"/>
                </a:cubicBezTo>
                <a:cubicBezTo>
                  <a:pt x="685194" y="7162248"/>
                  <a:pt x="654582" y="7155970"/>
                  <a:pt x="623604" y="7153154"/>
                </a:cubicBezTo>
                <a:cubicBezTo>
                  <a:pt x="527238" y="7144393"/>
                  <a:pt x="334237" y="7130005"/>
                  <a:pt x="334237" y="7130005"/>
                </a:cubicBezTo>
                <a:cubicBezTo>
                  <a:pt x="279209" y="7093319"/>
                  <a:pt x="312711" y="7111255"/>
                  <a:pt x="230065" y="7083706"/>
                </a:cubicBezTo>
                <a:lnTo>
                  <a:pt x="195341" y="7072131"/>
                </a:lnTo>
                <a:cubicBezTo>
                  <a:pt x="151565" y="7006468"/>
                  <a:pt x="171362" y="7005369"/>
                  <a:pt x="114318" y="6991109"/>
                </a:cubicBezTo>
                <a:cubicBezTo>
                  <a:pt x="110575" y="6990173"/>
                  <a:pt x="123964" y="7000754"/>
                  <a:pt x="125893" y="7002683"/>
                </a:cubicBezTo>
                <a:close/>
              </a:path>
            </a:pathLst>
          </a:custGeom>
          <a:blipFill dpi="0" rotWithShape="1">
            <a:blip r:embed="rId15">
              <a:alphaModFix amt="2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DE427AD-68EB-4429-92EC-0324B9440A6D}"/>
              </a:ext>
            </a:extLst>
          </p:cNvPr>
          <p:cNvGrpSpPr>
            <a:grpSpLocks noChangeAspect="1"/>
          </p:cNvGrpSpPr>
          <p:nvPr/>
        </p:nvGrpSpPr>
        <p:grpSpPr>
          <a:xfrm>
            <a:off x="3749040" y="838083"/>
            <a:ext cx="8138160" cy="6295715"/>
            <a:chOff x="861000" y="0"/>
            <a:chExt cx="10165200" cy="7863840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D5A0A54A-1318-4622-A1B3-41BF2EED67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416"/>
            <a:stretch/>
          </p:blipFill>
          <p:spPr bwMode="auto">
            <a:xfrm>
              <a:off x="861000" y="0"/>
              <a:ext cx="10165200" cy="7863840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3E0493-F38C-403E-868B-01277B9F48BB}"/>
                </a:ext>
              </a:extLst>
            </p:cNvPr>
            <p:cNvSpPr/>
            <p:nvPr/>
          </p:nvSpPr>
          <p:spPr>
            <a:xfrm>
              <a:off x="861000" y="7403068"/>
              <a:ext cx="4316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3"/>
                </a:rPr>
                <a:t>https://en.wikipedia.org/wiki/Phase_plane</a:t>
              </a:r>
              <a:r>
                <a:rPr lang="en-US" dirty="0"/>
                <a:t> 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C8E8EA6-36C0-4830-B381-4AE7A6E13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001" y="1236714"/>
            <a:ext cx="2190750" cy="1181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06C981-7D29-40ED-9766-0C2C1DFCB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08EA9-2D8D-40DB-943E-940582744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73" y="1433554"/>
            <a:ext cx="1757194" cy="7235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D2C550-9EE5-4BF2-9C37-AC97DB9FCB57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733814B-AD4C-43D5-8159-E96AA450F0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875" y="3080284"/>
            <a:ext cx="1743075" cy="1085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9A39C8-AE37-4053-812B-A75C2648A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61434"/>
            <a:ext cx="1757194" cy="723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C14992-C6B3-4DDC-AD15-E1C9805EC1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960" y="3418463"/>
            <a:ext cx="1633061" cy="5015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9F31B0-145F-41C2-A88E-13A56720B7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6422" y="5245310"/>
            <a:ext cx="1624591" cy="98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0A1A14-9A3F-492F-93A4-181F63D667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705" y="6766436"/>
            <a:ext cx="2268065" cy="734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3A1D60-806A-4B35-B1FB-E0B9D7EFFC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04" y="5495796"/>
            <a:ext cx="1734415" cy="5939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B57523-4A5A-425E-A878-EB478769635C}"/>
              </a:ext>
            </a:extLst>
          </p:cNvPr>
          <p:cNvSpPr txBox="1"/>
          <p:nvPr/>
        </p:nvSpPr>
        <p:spPr>
          <a:xfrm>
            <a:off x="766109" y="2343306"/>
            <a:ext cx="2260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Two real roots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2326EC-7278-4B07-A358-7A1C0CCCA68A}"/>
              </a:ext>
            </a:extLst>
          </p:cNvPr>
          <p:cNvSpPr txBox="1"/>
          <p:nvPr/>
        </p:nvSpPr>
        <p:spPr>
          <a:xfrm>
            <a:off x="766109" y="4268754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Repeated roots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B84A4B-D119-4E30-AD87-7F7C34AF6378}"/>
              </a:ext>
            </a:extLst>
          </p:cNvPr>
          <p:cNvSpPr txBox="1"/>
          <p:nvPr/>
        </p:nvSpPr>
        <p:spPr>
          <a:xfrm>
            <a:off x="407391" y="6136126"/>
            <a:ext cx="293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Two complex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518487-F39F-4C3D-9267-7195C384AF1F}"/>
                  </a:ext>
                </a:extLst>
              </p:cNvPr>
              <p:cNvSpPr txBox="1"/>
              <p:nvPr/>
            </p:nvSpPr>
            <p:spPr>
              <a:xfrm>
                <a:off x="5414785" y="314863"/>
                <a:ext cx="1784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2800" dirty="0">
                    <a:solidFill>
                      <a:srgbClr val="FFFF00"/>
                    </a:solidFill>
                  </a:rPr>
                  <a:t>λ</a:t>
                </a:r>
                <a:r>
                  <a:rPr lang="en-US" sz="2800" dirty="0">
                    <a:solidFill>
                      <a:srgbClr val="FFFF00"/>
                    </a:solidFill>
                  </a:rPr>
                  <a:t> &lt; 0</a:t>
                </a:r>
                <a:endParaRPr lang="en-US" sz="2800" dirty="0">
                  <a:solidFill>
                    <a:srgbClr val="FF66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518487-F39F-4C3D-9267-7195C384A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85" y="314863"/>
                <a:ext cx="1784078" cy="523220"/>
              </a:xfrm>
              <a:prstGeom prst="rect">
                <a:avLst/>
              </a:prstGeom>
              <a:blipFill>
                <a:blip r:embed="rId12"/>
                <a:stretch>
                  <a:fillRect t="-11765" r="-5802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33A4C2-BEA4-4C27-A23F-2E7B98E4B623}"/>
                  </a:ext>
                </a:extLst>
              </p:cNvPr>
              <p:cNvSpPr txBox="1"/>
              <p:nvPr/>
            </p:nvSpPr>
            <p:spPr>
              <a:xfrm>
                <a:off x="8472057" y="298699"/>
                <a:ext cx="1784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2800" dirty="0">
                    <a:solidFill>
                      <a:srgbClr val="FFFF00"/>
                    </a:solidFill>
                  </a:rPr>
                  <a:t>λ</a:t>
                </a:r>
                <a:r>
                  <a:rPr lang="en-US" sz="2800" dirty="0">
                    <a:solidFill>
                      <a:srgbClr val="FFFF00"/>
                    </a:solidFill>
                  </a:rPr>
                  <a:t> &gt; 0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33A4C2-BEA4-4C27-A23F-2E7B98E4B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057" y="298699"/>
                <a:ext cx="1784078" cy="523220"/>
              </a:xfrm>
              <a:prstGeom prst="rect">
                <a:avLst/>
              </a:prstGeom>
              <a:blipFill>
                <a:blip r:embed="rId13"/>
                <a:stretch>
                  <a:fillRect t="-10465" r="-582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1F0E189-2D79-4D62-A153-FACCBA4C761A}"/>
              </a:ext>
            </a:extLst>
          </p:cNvPr>
          <p:cNvSpPr txBox="1"/>
          <p:nvPr/>
        </p:nvSpPr>
        <p:spPr>
          <a:xfrm>
            <a:off x="10317411" y="2411227"/>
            <a:ext cx="15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 positive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eigenvalues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234A74-A737-4FB7-A4F1-F392D3428940}"/>
              </a:ext>
            </a:extLst>
          </p:cNvPr>
          <p:cNvSpPr txBox="1"/>
          <p:nvPr/>
        </p:nvSpPr>
        <p:spPr>
          <a:xfrm>
            <a:off x="3556072" y="2563627"/>
            <a:ext cx="15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 negative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eigenvalues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18DE0E-7F06-4F40-9755-4D4FEB047399}"/>
              </a:ext>
            </a:extLst>
          </p:cNvPr>
          <p:cNvSpPr txBox="1"/>
          <p:nvPr/>
        </p:nvSpPr>
        <p:spPr>
          <a:xfrm>
            <a:off x="9910020" y="5320518"/>
            <a:ext cx="1569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q &lt; 0 implies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 positive and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 negative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eigenvalue</a:t>
            </a:r>
          </a:p>
        </p:txBody>
      </p:sp>
    </p:spTree>
    <p:extLst>
      <p:ext uri="{BB962C8B-B14F-4D97-AF65-F5344CB8AC3E}">
        <p14:creationId xmlns:p14="http://schemas.microsoft.com/office/powerpoint/2010/main" val="354277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DE427AD-68EB-4429-92EC-0324B9440A6D}"/>
              </a:ext>
            </a:extLst>
          </p:cNvPr>
          <p:cNvGrpSpPr>
            <a:grpSpLocks noChangeAspect="1"/>
          </p:cNvGrpSpPr>
          <p:nvPr/>
        </p:nvGrpSpPr>
        <p:grpSpPr>
          <a:xfrm>
            <a:off x="3749040" y="838083"/>
            <a:ext cx="8138160" cy="6295715"/>
            <a:chOff x="861000" y="0"/>
            <a:chExt cx="10165200" cy="7863840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D5A0A54A-1318-4622-A1B3-41BF2EED67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416"/>
            <a:stretch/>
          </p:blipFill>
          <p:spPr bwMode="auto">
            <a:xfrm>
              <a:off x="861000" y="0"/>
              <a:ext cx="10165200" cy="7863840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3E0493-F38C-403E-868B-01277B9F48BB}"/>
                </a:ext>
              </a:extLst>
            </p:cNvPr>
            <p:cNvSpPr/>
            <p:nvPr/>
          </p:nvSpPr>
          <p:spPr>
            <a:xfrm>
              <a:off x="861000" y="7403068"/>
              <a:ext cx="4316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3"/>
                </a:rPr>
                <a:t>https://en.wikipedia.org/wiki/Phase_plane</a:t>
              </a:r>
              <a:r>
                <a:rPr lang="en-US" dirty="0"/>
                <a:t> 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C8E8EA6-36C0-4830-B381-4AE7A6E13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001" y="1236714"/>
            <a:ext cx="2190750" cy="1181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06C981-7D29-40ED-9766-0C2C1DFCB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08EA9-2D8D-40DB-943E-940582744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73" y="1433554"/>
            <a:ext cx="1757194" cy="7235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D2C550-9EE5-4BF2-9C37-AC97DB9FCB57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733814B-AD4C-43D5-8159-E96AA450F0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875" y="3080284"/>
            <a:ext cx="1743075" cy="1085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9A39C8-AE37-4053-812B-A75C2648A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61434"/>
            <a:ext cx="1757194" cy="723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C14992-C6B3-4DDC-AD15-E1C9805EC1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960" y="3418463"/>
            <a:ext cx="1633061" cy="5015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9F31B0-145F-41C2-A88E-13A56720B7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6422" y="5245310"/>
            <a:ext cx="1624591" cy="98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0A1A14-9A3F-492F-93A4-181F63D667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705" y="6766436"/>
            <a:ext cx="2268065" cy="734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3A1D60-806A-4B35-B1FB-E0B9D7EFFC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04" y="5495796"/>
            <a:ext cx="1734415" cy="5939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B57523-4A5A-425E-A878-EB478769635C}"/>
              </a:ext>
            </a:extLst>
          </p:cNvPr>
          <p:cNvSpPr txBox="1"/>
          <p:nvPr/>
        </p:nvSpPr>
        <p:spPr>
          <a:xfrm>
            <a:off x="766109" y="2343306"/>
            <a:ext cx="2260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Two real roots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2326EC-7278-4B07-A358-7A1C0CCCA68A}"/>
              </a:ext>
            </a:extLst>
          </p:cNvPr>
          <p:cNvSpPr txBox="1"/>
          <p:nvPr/>
        </p:nvSpPr>
        <p:spPr>
          <a:xfrm>
            <a:off x="766109" y="4268754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Repeated roots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B84A4B-D119-4E30-AD87-7F7C34AF6378}"/>
              </a:ext>
            </a:extLst>
          </p:cNvPr>
          <p:cNvSpPr txBox="1"/>
          <p:nvPr/>
        </p:nvSpPr>
        <p:spPr>
          <a:xfrm>
            <a:off x="407391" y="6136126"/>
            <a:ext cx="293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Two complex roots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FFDD5A0-2041-480B-9353-D344687FB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02" b="19416"/>
          <a:stretch/>
        </p:blipFill>
        <p:spPr bwMode="auto">
          <a:xfrm>
            <a:off x="3749040" y="5077811"/>
            <a:ext cx="8138160" cy="2037691"/>
          </a:xfrm>
          <a:prstGeom prst="rect">
            <a:avLst/>
          </a:prstGeom>
          <a:solidFill>
            <a:schemeClr val="tx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B7F0AA-1218-43EE-A09F-1698EBD47CBD}"/>
                  </a:ext>
                </a:extLst>
              </p:cNvPr>
              <p:cNvSpPr txBox="1"/>
              <p:nvPr/>
            </p:nvSpPr>
            <p:spPr>
              <a:xfrm>
                <a:off x="5414785" y="314863"/>
                <a:ext cx="1784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2800" dirty="0">
                    <a:solidFill>
                      <a:srgbClr val="FFFF00"/>
                    </a:solidFill>
                  </a:rPr>
                  <a:t>λ</a:t>
                </a:r>
                <a:r>
                  <a:rPr lang="en-US" sz="2800" dirty="0">
                    <a:solidFill>
                      <a:srgbClr val="FFFF00"/>
                    </a:solidFill>
                  </a:rPr>
                  <a:t> &lt; 0</a:t>
                </a:r>
                <a:endParaRPr lang="en-US" sz="2800" dirty="0">
                  <a:solidFill>
                    <a:srgbClr val="FF66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B7F0AA-1218-43EE-A09F-1698EBD47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85" y="314863"/>
                <a:ext cx="1784078" cy="523220"/>
              </a:xfrm>
              <a:prstGeom prst="rect">
                <a:avLst/>
              </a:prstGeom>
              <a:blipFill>
                <a:blip r:embed="rId12"/>
                <a:stretch>
                  <a:fillRect t="-11765" r="-5802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8593C0-46CC-4806-A4AE-F6DAD0AA83DB}"/>
                  </a:ext>
                </a:extLst>
              </p:cNvPr>
              <p:cNvSpPr txBox="1"/>
              <p:nvPr/>
            </p:nvSpPr>
            <p:spPr>
              <a:xfrm>
                <a:off x="8472057" y="298699"/>
                <a:ext cx="1784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2800" dirty="0">
                    <a:solidFill>
                      <a:srgbClr val="FFC000"/>
                    </a:solidFill>
                  </a:rPr>
                  <a:t>λ</a:t>
                </a:r>
                <a:r>
                  <a:rPr lang="en-US" sz="2800" dirty="0">
                    <a:solidFill>
                      <a:srgbClr val="FFC000"/>
                    </a:solidFill>
                  </a:rPr>
                  <a:t> &gt; 0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8593C0-46CC-4806-A4AE-F6DAD0AA8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057" y="298699"/>
                <a:ext cx="1784078" cy="523220"/>
              </a:xfrm>
              <a:prstGeom prst="rect">
                <a:avLst/>
              </a:prstGeom>
              <a:blipFill>
                <a:blip r:embed="rId13"/>
                <a:stretch>
                  <a:fillRect t="-10465" r="-582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16971F4-D828-4B45-A88D-2F47C5597AEE}"/>
              </a:ext>
            </a:extLst>
          </p:cNvPr>
          <p:cNvSpPr txBox="1"/>
          <p:nvPr/>
        </p:nvSpPr>
        <p:spPr>
          <a:xfrm>
            <a:off x="10317411" y="2385827"/>
            <a:ext cx="15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 positive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eigenvalues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BFC948-C632-4D77-99BE-14C920F0B0D0}"/>
              </a:ext>
            </a:extLst>
          </p:cNvPr>
          <p:cNvSpPr txBox="1"/>
          <p:nvPr/>
        </p:nvSpPr>
        <p:spPr>
          <a:xfrm>
            <a:off x="3556072" y="2373127"/>
            <a:ext cx="15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 negative</a:t>
            </a:r>
          </a:p>
          <a:p>
            <a:pPr algn="ctr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eigenvalues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FC6F63-91C7-4041-B80D-42B335FB1B25}"/>
              </a:ext>
            </a:extLst>
          </p:cNvPr>
          <p:cNvSpPr txBox="1"/>
          <p:nvPr/>
        </p:nvSpPr>
        <p:spPr>
          <a:xfrm>
            <a:off x="9910020" y="5320518"/>
            <a:ext cx="1569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 &lt; 0 implies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1 positive and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1 negative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eigenvalue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DA00E30-2B78-4C6D-AFA6-E654BBEA5A2D}"/>
              </a:ext>
            </a:extLst>
          </p:cNvPr>
          <p:cNvCxnSpPr>
            <a:cxnSpLocks/>
          </p:cNvCxnSpPr>
          <p:nvPr/>
        </p:nvCxnSpPr>
        <p:spPr>
          <a:xfrm flipV="1">
            <a:off x="7740809" y="1278276"/>
            <a:ext cx="0" cy="3733454"/>
          </a:xfrm>
          <a:prstGeom prst="straightConnector1">
            <a:avLst/>
          </a:prstGeom>
          <a:ln w="146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1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679" y="768627"/>
            <a:ext cx="8531448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71F275-CCF5-4F07-BE81-39374008BF19}"/>
              </a:ext>
            </a:extLst>
          </p:cNvPr>
          <p:cNvSpPr txBox="1"/>
          <p:nvPr/>
        </p:nvSpPr>
        <p:spPr>
          <a:xfrm>
            <a:off x="15542" y="969221"/>
            <a:ext cx="2414637" cy="95410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Asymptotically stable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69FE49-16DA-426C-8E9E-4E4ED491A60D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30179" y="1446275"/>
            <a:ext cx="2403430" cy="5993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705725-5C27-46F6-BE34-955B4AA5739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30179" y="1446275"/>
            <a:ext cx="560206" cy="9208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5399FFB-5B77-4BB2-9D3C-085E093D60B0}"/>
              </a:ext>
            </a:extLst>
          </p:cNvPr>
          <p:cNvSpPr/>
          <p:nvPr/>
        </p:nvSpPr>
        <p:spPr>
          <a:xfrm>
            <a:off x="2275426" y="795131"/>
            <a:ext cx="3939843" cy="3670852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EC0981-EE80-413F-8962-E6A66E4BD92D}"/>
              </a:ext>
            </a:extLst>
          </p:cNvPr>
          <p:cNvCxnSpPr>
            <a:cxnSpLocks/>
          </p:cNvCxnSpPr>
          <p:nvPr/>
        </p:nvCxnSpPr>
        <p:spPr>
          <a:xfrm flipV="1">
            <a:off x="6280309" y="768627"/>
            <a:ext cx="0" cy="3733454"/>
          </a:xfrm>
          <a:prstGeom prst="straightConnector1">
            <a:avLst/>
          </a:prstGeom>
          <a:ln w="146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E50D23-742C-43C1-B5E4-D37455B15F2C}"/>
              </a:ext>
            </a:extLst>
          </p:cNvPr>
          <p:cNvSpPr txBox="1"/>
          <p:nvPr/>
        </p:nvSpPr>
        <p:spPr>
          <a:xfrm>
            <a:off x="3917220" y="0"/>
            <a:ext cx="783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C000"/>
                </a:solidFill>
              </a:rPr>
              <a:t>Center is stable, but not asymptotically stable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999863-88E5-4C4D-8999-414E9609B928}"/>
              </a:ext>
            </a:extLst>
          </p:cNvPr>
          <p:cNvCxnSpPr>
            <a:cxnSpLocks/>
          </p:cNvCxnSpPr>
          <p:nvPr/>
        </p:nvCxnSpPr>
        <p:spPr>
          <a:xfrm>
            <a:off x="5142552" y="502663"/>
            <a:ext cx="966700" cy="24790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43346A-2A1C-4285-9399-D99AA9393C20}"/>
              </a:ext>
            </a:extLst>
          </p:cNvPr>
          <p:cNvSpPr txBox="1"/>
          <p:nvPr/>
        </p:nvSpPr>
        <p:spPr>
          <a:xfrm>
            <a:off x="10194867" y="3299793"/>
            <a:ext cx="17506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Just need one positive expo-</a:t>
            </a:r>
            <a:r>
              <a:rPr lang="en-US" sz="3200" dirty="0" err="1"/>
              <a:t>nential</a:t>
            </a:r>
            <a:r>
              <a:rPr lang="en-US" sz="3200" dirty="0"/>
              <a:t> for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Unstable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F463F2-5AF7-4C2F-967F-1EA771C4A026}"/>
              </a:ext>
            </a:extLst>
          </p:cNvPr>
          <p:cNvSpPr/>
          <p:nvPr/>
        </p:nvSpPr>
        <p:spPr>
          <a:xfrm>
            <a:off x="6369642" y="4844880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7CFD43-5E9D-45EC-83B5-580B64B32904}"/>
              </a:ext>
            </a:extLst>
          </p:cNvPr>
          <p:cNvCxnSpPr>
            <a:cxnSpLocks/>
          </p:cNvCxnSpPr>
          <p:nvPr/>
        </p:nvCxnSpPr>
        <p:spPr>
          <a:xfrm flipH="1" flipV="1">
            <a:off x="9483903" y="3715578"/>
            <a:ext cx="697548" cy="30827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5829AD-8FC1-4337-8CDC-13DC12282251}"/>
              </a:ext>
            </a:extLst>
          </p:cNvPr>
          <p:cNvCxnSpPr>
            <a:cxnSpLocks/>
          </p:cNvCxnSpPr>
          <p:nvPr/>
        </p:nvCxnSpPr>
        <p:spPr>
          <a:xfrm flipH="1" flipV="1">
            <a:off x="7835947" y="2525380"/>
            <a:ext cx="2345504" cy="43930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0C685C0-4509-4AAF-8BBF-5B9C32071779}"/>
              </a:ext>
            </a:extLst>
          </p:cNvPr>
          <p:cNvSpPr/>
          <p:nvPr/>
        </p:nvSpPr>
        <p:spPr>
          <a:xfrm>
            <a:off x="2544417" y="4721902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7533D0C-0803-44F3-9E49-966FD039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130" y="4738492"/>
            <a:ext cx="3327512" cy="303390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47EC41-AC75-46E6-AE23-2819A9F636E7}"/>
              </a:ext>
            </a:extLst>
          </p:cNvPr>
          <p:cNvCxnSpPr>
            <a:cxnSpLocks/>
          </p:cNvCxnSpPr>
          <p:nvPr/>
        </p:nvCxnSpPr>
        <p:spPr>
          <a:xfrm flipH="1" flipV="1">
            <a:off x="7712765" y="6175513"/>
            <a:ext cx="2482102" cy="7156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A7AD7DC-2A40-4231-BFE1-E1BA23811552}"/>
              </a:ext>
            </a:extLst>
          </p:cNvPr>
          <p:cNvSpPr/>
          <p:nvPr/>
        </p:nvSpPr>
        <p:spPr>
          <a:xfrm>
            <a:off x="7097139" y="3033908"/>
            <a:ext cx="953504" cy="337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9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352AB-F87E-4384-8C59-0F45D1485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02"/>
          <a:stretch/>
        </p:blipFill>
        <p:spPr>
          <a:xfrm>
            <a:off x="463451" y="0"/>
            <a:ext cx="10960298" cy="31865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0AC7FB-04C7-4C3C-9636-12A54541932B}"/>
              </a:ext>
            </a:extLst>
          </p:cNvPr>
          <p:cNvCxnSpPr/>
          <p:nvPr/>
        </p:nvCxnSpPr>
        <p:spPr>
          <a:xfrm>
            <a:off x="697832" y="2394285"/>
            <a:ext cx="104193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8BD44B-3A28-479F-809F-9A78613844A4}"/>
              </a:ext>
            </a:extLst>
          </p:cNvPr>
          <p:cNvCxnSpPr>
            <a:cxnSpLocks/>
          </p:cNvCxnSpPr>
          <p:nvPr/>
        </p:nvCxnSpPr>
        <p:spPr>
          <a:xfrm>
            <a:off x="693820" y="2895603"/>
            <a:ext cx="476851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F11EC28-CF9B-4F09-ACEA-B424A2E71F53}"/>
              </a:ext>
            </a:extLst>
          </p:cNvPr>
          <p:cNvSpPr/>
          <p:nvPr/>
        </p:nvSpPr>
        <p:spPr>
          <a:xfrm>
            <a:off x="463451" y="2199713"/>
            <a:ext cx="10960298" cy="98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69A55-273A-4885-AC09-A8380EA26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6" t="45989" r="46840"/>
          <a:stretch/>
        </p:blipFill>
        <p:spPr>
          <a:xfrm>
            <a:off x="-13854" y="2223656"/>
            <a:ext cx="4419600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5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352AB-F87E-4384-8C59-0F45D1485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02"/>
          <a:stretch/>
        </p:blipFill>
        <p:spPr>
          <a:xfrm>
            <a:off x="1" y="102439"/>
            <a:ext cx="4403180" cy="12801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0AC7FB-04C7-4C3C-9636-12A54541932B}"/>
              </a:ext>
            </a:extLst>
          </p:cNvPr>
          <p:cNvCxnSpPr/>
          <p:nvPr/>
        </p:nvCxnSpPr>
        <p:spPr>
          <a:xfrm>
            <a:off x="697832" y="2394285"/>
            <a:ext cx="104193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8BD44B-3A28-479F-809F-9A78613844A4}"/>
              </a:ext>
            </a:extLst>
          </p:cNvPr>
          <p:cNvCxnSpPr>
            <a:cxnSpLocks/>
          </p:cNvCxnSpPr>
          <p:nvPr/>
        </p:nvCxnSpPr>
        <p:spPr>
          <a:xfrm>
            <a:off x="693820" y="2895603"/>
            <a:ext cx="476851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F11EC28-CF9B-4F09-ACEA-B424A2E71F53}"/>
              </a:ext>
            </a:extLst>
          </p:cNvPr>
          <p:cNvSpPr/>
          <p:nvPr/>
        </p:nvSpPr>
        <p:spPr>
          <a:xfrm>
            <a:off x="463451" y="2199713"/>
            <a:ext cx="10960298" cy="98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69A55-273A-4885-AC09-A8380EA26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64" t="45989" r="46840"/>
          <a:stretch/>
        </p:blipFill>
        <p:spPr>
          <a:xfrm>
            <a:off x="4319037" y="27943"/>
            <a:ext cx="7639863" cy="76809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286D26-5163-497D-8792-F7C9EA3BFA8A}"/>
              </a:ext>
            </a:extLst>
          </p:cNvPr>
          <p:cNvSpPr/>
          <p:nvPr/>
        </p:nvSpPr>
        <p:spPr>
          <a:xfrm>
            <a:off x="-88900" y="965200"/>
            <a:ext cx="4403180" cy="73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8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352AB-F87E-4384-8C59-0F45D1485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02"/>
          <a:stretch/>
        </p:blipFill>
        <p:spPr>
          <a:xfrm>
            <a:off x="463451" y="0"/>
            <a:ext cx="10960298" cy="31865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6FB48D-8E27-4CEB-A31F-407DF2A3601D}"/>
              </a:ext>
            </a:extLst>
          </p:cNvPr>
          <p:cNvSpPr/>
          <p:nvPr/>
        </p:nvSpPr>
        <p:spPr>
          <a:xfrm>
            <a:off x="463451" y="2199713"/>
            <a:ext cx="10960298" cy="98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79FDF-FB6C-4DC3-A48F-BE25BD743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721" y="2380424"/>
            <a:ext cx="7601588" cy="45099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B505A6-45B9-48AD-9888-87220463E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409" y="4759234"/>
            <a:ext cx="1078523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8ADF28-70C4-4CAF-AB1D-FE7091AFAB78}"/>
              </a:ext>
            </a:extLst>
          </p:cNvPr>
          <p:cNvSpPr/>
          <p:nvPr/>
        </p:nvSpPr>
        <p:spPr>
          <a:xfrm>
            <a:off x="4764505" y="4759234"/>
            <a:ext cx="541421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097E1B-5454-4DCF-9CE0-89A226E471C5}"/>
              </a:ext>
            </a:extLst>
          </p:cNvPr>
          <p:cNvSpPr/>
          <p:nvPr/>
        </p:nvSpPr>
        <p:spPr>
          <a:xfrm>
            <a:off x="4916904" y="6280479"/>
            <a:ext cx="5414211" cy="564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69A55-273A-4885-AC09-A8380EA26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6" t="45989" r="46840"/>
          <a:stretch/>
        </p:blipFill>
        <p:spPr>
          <a:xfrm>
            <a:off x="-13854" y="2343970"/>
            <a:ext cx="4419600" cy="41979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0C4B6D-9E5F-403B-9176-28B449744531}"/>
              </a:ext>
            </a:extLst>
          </p:cNvPr>
          <p:cNvSpPr/>
          <p:nvPr/>
        </p:nvSpPr>
        <p:spPr>
          <a:xfrm>
            <a:off x="6416816" y="3727031"/>
            <a:ext cx="934479" cy="98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(1, 1)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4505D-8507-4073-94CD-75678629D2BB}"/>
              </a:ext>
            </a:extLst>
          </p:cNvPr>
          <p:cNvSpPr/>
          <p:nvPr/>
        </p:nvSpPr>
        <p:spPr>
          <a:xfrm>
            <a:off x="6533329" y="5255040"/>
            <a:ext cx="1106723" cy="999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ED9FDD-9341-4C69-B34D-0E9A8AA577B3}"/>
              </a:ext>
            </a:extLst>
          </p:cNvPr>
          <p:cNvSpPr/>
          <p:nvPr/>
        </p:nvSpPr>
        <p:spPr>
          <a:xfrm>
            <a:off x="11056877" y="5178066"/>
            <a:ext cx="733744" cy="98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12BCD8-E73D-4466-BA9F-EAD43F165C3A}"/>
              </a:ext>
            </a:extLst>
          </p:cNvPr>
          <p:cNvSpPr/>
          <p:nvPr/>
        </p:nvSpPr>
        <p:spPr>
          <a:xfrm>
            <a:off x="10733867" y="3881622"/>
            <a:ext cx="733744" cy="888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63D22B-3FE7-4907-9670-08DCC46A61D3}"/>
              </a:ext>
            </a:extLst>
          </p:cNvPr>
          <p:cNvSpPr txBox="1"/>
          <p:nvPr/>
        </p:nvSpPr>
        <p:spPr>
          <a:xfrm>
            <a:off x="10758323" y="3989614"/>
            <a:ext cx="98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spiral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85B83B-56DF-4DFC-9E7A-A8E21802F67E}"/>
              </a:ext>
            </a:extLst>
          </p:cNvPr>
          <p:cNvSpPr txBox="1"/>
          <p:nvPr/>
        </p:nvSpPr>
        <p:spPr>
          <a:xfrm>
            <a:off x="10958851" y="5501581"/>
            <a:ext cx="98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spiral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7BA390-420C-48A0-B7AB-C042D0DE7152}"/>
              </a:ext>
            </a:extLst>
          </p:cNvPr>
          <p:cNvSpPr/>
          <p:nvPr/>
        </p:nvSpPr>
        <p:spPr>
          <a:xfrm>
            <a:off x="6409944" y="5251034"/>
            <a:ext cx="1106723" cy="98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(-2, -2)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B84BF0-A056-4B1B-9C2D-BE1E5C3FF9B8}"/>
              </a:ext>
            </a:extLst>
          </p:cNvPr>
          <p:cNvSpPr/>
          <p:nvPr/>
        </p:nvSpPr>
        <p:spPr>
          <a:xfrm>
            <a:off x="6533329" y="2963372"/>
            <a:ext cx="842894" cy="98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(2, 0)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303D5F4-4B30-4B39-81D0-2C5C86A9359C}"/>
              </a:ext>
            </a:extLst>
          </p:cNvPr>
          <p:cNvSpPr/>
          <p:nvPr/>
        </p:nvSpPr>
        <p:spPr>
          <a:xfrm>
            <a:off x="922964" y="4970929"/>
            <a:ext cx="1300283" cy="833718"/>
          </a:xfrm>
          <a:custGeom>
            <a:avLst/>
            <a:gdLst>
              <a:gd name="connsiteX0" fmla="*/ 1300283 w 1300283"/>
              <a:gd name="connsiteY0" fmla="*/ 13447 h 833718"/>
              <a:gd name="connsiteX1" fmla="*/ 1277871 w 1300283"/>
              <a:gd name="connsiteY1" fmla="*/ 26895 h 833718"/>
              <a:gd name="connsiteX2" fmla="*/ 1264424 w 1300283"/>
              <a:gd name="connsiteY2" fmla="*/ 31377 h 833718"/>
              <a:gd name="connsiteX3" fmla="*/ 1237530 w 1300283"/>
              <a:gd name="connsiteY3" fmla="*/ 49306 h 833718"/>
              <a:gd name="connsiteX4" fmla="*/ 1228565 w 1300283"/>
              <a:gd name="connsiteY4" fmla="*/ 62753 h 833718"/>
              <a:gd name="connsiteX5" fmla="*/ 1215118 w 1300283"/>
              <a:gd name="connsiteY5" fmla="*/ 67236 h 833718"/>
              <a:gd name="connsiteX6" fmla="*/ 1210636 w 1300283"/>
              <a:gd name="connsiteY6" fmla="*/ 80683 h 833718"/>
              <a:gd name="connsiteX7" fmla="*/ 1183742 w 1300283"/>
              <a:gd name="connsiteY7" fmla="*/ 103095 h 833718"/>
              <a:gd name="connsiteX8" fmla="*/ 1152365 w 1300283"/>
              <a:gd name="connsiteY8" fmla="*/ 143436 h 833718"/>
              <a:gd name="connsiteX9" fmla="*/ 1134436 w 1300283"/>
              <a:gd name="connsiteY9" fmla="*/ 165847 h 833718"/>
              <a:gd name="connsiteX10" fmla="*/ 1129954 w 1300283"/>
              <a:gd name="connsiteY10" fmla="*/ 179295 h 833718"/>
              <a:gd name="connsiteX11" fmla="*/ 1116507 w 1300283"/>
              <a:gd name="connsiteY11" fmla="*/ 192742 h 833718"/>
              <a:gd name="connsiteX12" fmla="*/ 1094095 w 1300283"/>
              <a:gd name="connsiteY12" fmla="*/ 215153 h 833718"/>
              <a:gd name="connsiteX13" fmla="*/ 1080648 w 1300283"/>
              <a:gd name="connsiteY13" fmla="*/ 237565 h 833718"/>
              <a:gd name="connsiteX14" fmla="*/ 1071683 w 1300283"/>
              <a:gd name="connsiteY14" fmla="*/ 251012 h 833718"/>
              <a:gd name="connsiteX15" fmla="*/ 1058236 w 1300283"/>
              <a:gd name="connsiteY15" fmla="*/ 259977 h 833718"/>
              <a:gd name="connsiteX16" fmla="*/ 1031342 w 1300283"/>
              <a:gd name="connsiteY16" fmla="*/ 282389 h 833718"/>
              <a:gd name="connsiteX17" fmla="*/ 995483 w 1300283"/>
              <a:gd name="connsiteY17" fmla="*/ 322730 h 833718"/>
              <a:gd name="connsiteX18" fmla="*/ 977554 w 1300283"/>
              <a:gd name="connsiteY18" fmla="*/ 331695 h 833718"/>
              <a:gd name="connsiteX19" fmla="*/ 955142 w 1300283"/>
              <a:gd name="connsiteY19" fmla="*/ 367553 h 833718"/>
              <a:gd name="connsiteX20" fmla="*/ 932730 w 1300283"/>
              <a:gd name="connsiteY20" fmla="*/ 389965 h 833718"/>
              <a:gd name="connsiteX21" fmla="*/ 910318 w 1300283"/>
              <a:gd name="connsiteY21" fmla="*/ 412377 h 833718"/>
              <a:gd name="connsiteX22" fmla="*/ 892389 w 1300283"/>
              <a:gd name="connsiteY22" fmla="*/ 434789 h 833718"/>
              <a:gd name="connsiteX23" fmla="*/ 887907 w 1300283"/>
              <a:gd name="connsiteY23" fmla="*/ 448236 h 833718"/>
              <a:gd name="connsiteX24" fmla="*/ 861012 w 1300283"/>
              <a:gd name="connsiteY24" fmla="*/ 466165 h 833718"/>
              <a:gd name="connsiteX25" fmla="*/ 834118 w 1300283"/>
              <a:gd name="connsiteY25" fmla="*/ 506506 h 833718"/>
              <a:gd name="connsiteX26" fmla="*/ 825154 w 1300283"/>
              <a:gd name="connsiteY26" fmla="*/ 519953 h 833718"/>
              <a:gd name="connsiteX27" fmla="*/ 811707 w 1300283"/>
              <a:gd name="connsiteY27" fmla="*/ 528918 h 833718"/>
              <a:gd name="connsiteX28" fmla="*/ 789295 w 1300283"/>
              <a:gd name="connsiteY28" fmla="*/ 555812 h 833718"/>
              <a:gd name="connsiteX29" fmla="*/ 780330 w 1300283"/>
              <a:gd name="connsiteY29" fmla="*/ 569259 h 833718"/>
              <a:gd name="connsiteX30" fmla="*/ 766883 w 1300283"/>
              <a:gd name="connsiteY30" fmla="*/ 573742 h 833718"/>
              <a:gd name="connsiteX31" fmla="*/ 753436 w 1300283"/>
              <a:gd name="connsiteY31" fmla="*/ 587189 h 833718"/>
              <a:gd name="connsiteX32" fmla="*/ 744471 w 1300283"/>
              <a:gd name="connsiteY32" fmla="*/ 600636 h 833718"/>
              <a:gd name="connsiteX33" fmla="*/ 717577 w 1300283"/>
              <a:gd name="connsiteY33" fmla="*/ 614083 h 833718"/>
              <a:gd name="connsiteX34" fmla="*/ 704130 w 1300283"/>
              <a:gd name="connsiteY34" fmla="*/ 623047 h 833718"/>
              <a:gd name="connsiteX35" fmla="*/ 681718 w 1300283"/>
              <a:gd name="connsiteY35" fmla="*/ 645459 h 833718"/>
              <a:gd name="connsiteX36" fmla="*/ 672754 w 1300283"/>
              <a:gd name="connsiteY36" fmla="*/ 658906 h 833718"/>
              <a:gd name="connsiteX37" fmla="*/ 645860 w 1300283"/>
              <a:gd name="connsiteY37" fmla="*/ 672353 h 833718"/>
              <a:gd name="connsiteX38" fmla="*/ 632412 w 1300283"/>
              <a:gd name="connsiteY38" fmla="*/ 681318 h 833718"/>
              <a:gd name="connsiteX39" fmla="*/ 610001 w 1300283"/>
              <a:gd name="connsiteY39" fmla="*/ 703730 h 833718"/>
              <a:gd name="connsiteX40" fmla="*/ 587589 w 1300283"/>
              <a:gd name="connsiteY40" fmla="*/ 730624 h 833718"/>
              <a:gd name="connsiteX41" fmla="*/ 574142 w 1300283"/>
              <a:gd name="connsiteY41" fmla="*/ 739589 h 833718"/>
              <a:gd name="connsiteX42" fmla="*/ 551730 w 1300283"/>
              <a:gd name="connsiteY42" fmla="*/ 766483 h 833718"/>
              <a:gd name="connsiteX43" fmla="*/ 538283 w 1300283"/>
              <a:gd name="connsiteY43" fmla="*/ 770965 h 833718"/>
              <a:gd name="connsiteX44" fmla="*/ 511389 w 1300283"/>
              <a:gd name="connsiteY44" fmla="*/ 788895 h 833718"/>
              <a:gd name="connsiteX45" fmla="*/ 497942 w 1300283"/>
              <a:gd name="connsiteY45" fmla="*/ 797859 h 833718"/>
              <a:gd name="connsiteX46" fmla="*/ 484495 w 1300283"/>
              <a:gd name="connsiteY46" fmla="*/ 802342 h 833718"/>
              <a:gd name="connsiteX47" fmla="*/ 462083 w 1300283"/>
              <a:gd name="connsiteY47" fmla="*/ 806824 h 833718"/>
              <a:gd name="connsiteX48" fmla="*/ 399330 w 1300283"/>
              <a:gd name="connsiteY48" fmla="*/ 815789 h 833718"/>
              <a:gd name="connsiteX49" fmla="*/ 350024 w 1300283"/>
              <a:gd name="connsiteY49" fmla="*/ 824753 h 833718"/>
              <a:gd name="connsiteX50" fmla="*/ 318648 w 1300283"/>
              <a:gd name="connsiteY50" fmla="*/ 833718 h 833718"/>
              <a:gd name="connsiteX51" fmla="*/ 197624 w 1300283"/>
              <a:gd name="connsiteY51" fmla="*/ 829236 h 833718"/>
              <a:gd name="connsiteX52" fmla="*/ 184177 w 1300283"/>
              <a:gd name="connsiteY52" fmla="*/ 824753 h 833718"/>
              <a:gd name="connsiteX53" fmla="*/ 170730 w 1300283"/>
              <a:gd name="connsiteY53" fmla="*/ 815789 h 833718"/>
              <a:gd name="connsiteX54" fmla="*/ 157283 w 1300283"/>
              <a:gd name="connsiteY54" fmla="*/ 802342 h 833718"/>
              <a:gd name="connsiteX55" fmla="*/ 134871 w 1300283"/>
              <a:gd name="connsiteY55" fmla="*/ 762000 h 833718"/>
              <a:gd name="connsiteX56" fmla="*/ 112460 w 1300283"/>
              <a:gd name="connsiteY56" fmla="*/ 744071 h 833718"/>
              <a:gd name="connsiteX57" fmla="*/ 90048 w 1300283"/>
              <a:gd name="connsiteY57" fmla="*/ 721659 h 833718"/>
              <a:gd name="connsiteX58" fmla="*/ 67636 w 1300283"/>
              <a:gd name="connsiteY58" fmla="*/ 703730 h 833718"/>
              <a:gd name="connsiteX59" fmla="*/ 45224 w 1300283"/>
              <a:gd name="connsiteY59" fmla="*/ 676836 h 833718"/>
              <a:gd name="connsiteX60" fmla="*/ 40742 w 1300283"/>
              <a:gd name="connsiteY60" fmla="*/ 649942 h 833718"/>
              <a:gd name="connsiteX61" fmla="*/ 36260 w 1300283"/>
              <a:gd name="connsiteY61" fmla="*/ 627530 h 833718"/>
              <a:gd name="connsiteX62" fmla="*/ 27295 w 1300283"/>
              <a:gd name="connsiteY62" fmla="*/ 600636 h 833718"/>
              <a:gd name="connsiteX63" fmla="*/ 40742 w 1300283"/>
              <a:gd name="connsiteY63" fmla="*/ 569259 h 833718"/>
              <a:gd name="connsiteX64" fmla="*/ 27295 w 1300283"/>
              <a:gd name="connsiteY64" fmla="*/ 515471 h 833718"/>
              <a:gd name="connsiteX65" fmla="*/ 13848 w 1300283"/>
              <a:gd name="connsiteY65" fmla="*/ 506506 h 833718"/>
              <a:gd name="connsiteX66" fmla="*/ 9365 w 1300283"/>
              <a:gd name="connsiteY66" fmla="*/ 493059 h 833718"/>
              <a:gd name="connsiteX67" fmla="*/ 401 w 1300283"/>
              <a:gd name="connsiteY67" fmla="*/ 479612 h 833718"/>
              <a:gd name="connsiteX68" fmla="*/ 4883 w 1300283"/>
              <a:gd name="connsiteY68" fmla="*/ 358589 h 833718"/>
              <a:gd name="connsiteX69" fmla="*/ 13848 w 1300283"/>
              <a:gd name="connsiteY69" fmla="*/ 331695 h 833718"/>
              <a:gd name="connsiteX70" fmla="*/ 18330 w 1300283"/>
              <a:gd name="connsiteY70" fmla="*/ 318247 h 833718"/>
              <a:gd name="connsiteX71" fmla="*/ 22812 w 1300283"/>
              <a:gd name="connsiteY71" fmla="*/ 259977 h 833718"/>
              <a:gd name="connsiteX72" fmla="*/ 40742 w 1300283"/>
              <a:gd name="connsiteY72" fmla="*/ 219636 h 833718"/>
              <a:gd name="connsiteX73" fmla="*/ 54189 w 1300283"/>
              <a:gd name="connsiteY73" fmla="*/ 206189 h 833718"/>
              <a:gd name="connsiteX74" fmla="*/ 72118 w 1300283"/>
              <a:gd name="connsiteY74" fmla="*/ 165847 h 833718"/>
              <a:gd name="connsiteX75" fmla="*/ 85565 w 1300283"/>
              <a:gd name="connsiteY75" fmla="*/ 152400 h 833718"/>
              <a:gd name="connsiteX76" fmla="*/ 103495 w 1300283"/>
              <a:gd name="connsiteY76" fmla="*/ 125506 h 833718"/>
              <a:gd name="connsiteX77" fmla="*/ 121424 w 1300283"/>
              <a:gd name="connsiteY77" fmla="*/ 85165 h 833718"/>
              <a:gd name="connsiteX78" fmla="*/ 134871 w 1300283"/>
              <a:gd name="connsiteY78" fmla="*/ 80683 h 833718"/>
              <a:gd name="connsiteX79" fmla="*/ 143836 w 1300283"/>
              <a:gd name="connsiteY79" fmla="*/ 67236 h 833718"/>
              <a:gd name="connsiteX80" fmla="*/ 157283 w 1300283"/>
              <a:gd name="connsiteY80" fmla="*/ 58271 h 833718"/>
              <a:gd name="connsiteX81" fmla="*/ 175212 w 1300283"/>
              <a:gd name="connsiteY81" fmla="*/ 26895 h 833718"/>
              <a:gd name="connsiteX82" fmla="*/ 215554 w 1300283"/>
              <a:gd name="connsiteY82" fmla="*/ 4483 h 833718"/>
              <a:gd name="connsiteX83" fmla="*/ 273824 w 1300283"/>
              <a:gd name="connsiteY83" fmla="*/ 0 h 833718"/>
              <a:gd name="connsiteX84" fmla="*/ 314165 w 1300283"/>
              <a:gd name="connsiteY84" fmla="*/ 4483 h 833718"/>
              <a:gd name="connsiteX85" fmla="*/ 341060 w 1300283"/>
              <a:gd name="connsiteY85" fmla="*/ 13447 h 833718"/>
              <a:gd name="connsiteX86" fmla="*/ 350024 w 1300283"/>
              <a:gd name="connsiteY86" fmla="*/ 26895 h 833718"/>
              <a:gd name="connsiteX87" fmla="*/ 358989 w 1300283"/>
              <a:gd name="connsiteY87" fmla="*/ 53789 h 833718"/>
              <a:gd name="connsiteX88" fmla="*/ 381401 w 1300283"/>
              <a:gd name="connsiteY88" fmla="*/ 94130 h 833718"/>
              <a:gd name="connsiteX89" fmla="*/ 367954 w 1300283"/>
              <a:gd name="connsiteY89" fmla="*/ 134471 h 833718"/>
              <a:gd name="connsiteX90" fmla="*/ 363471 w 1300283"/>
              <a:gd name="connsiteY90" fmla="*/ 147918 h 833718"/>
              <a:gd name="connsiteX91" fmla="*/ 314165 w 1300283"/>
              <a:gd name="connsiteY91" fmla="*/ 161365 h 833718"/>
              <a:gd name="connsiteX92" fmla="*/ 287271 w 1300283"/>
              <a:gd name="connsiteY92" fmla="*/ 156883 h 833718"/>
              <a:gd name="connsiteX93" fmla="*/ 291754 w 1300283"/>
              <a:gd name="connsiteY93" fmla="*/ 121024 h 8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300283" h="833718">
                <a:moveTo>
                  <a:pt x="1300283" y="13447"/>
                </a:moveTo>
                <a:cubicBezTo>
                  <a:pt x="1292812" y="17930"/>
                  <a:pt x="1285664" y="22999"/>
                  <a:pt x="1277871" y="26895"/>
                </a:cubicBezTo>
                <a:cubicBezTo>
                  <a:pt x="1273645" y="29008"/>
                  <a:pt x="1268554" y="29083"/>
                  <a:pt x="1264424" y="31377"/>
                </a:cubicBezTo>
                <a:cubicBezTo>
                  <a:pt x="1255006" y="36609"/>
                  <a:pt x="1237530" y="49306"/>
                  <a:pt x="1237530" y="49306"/>
                </a:cubicBezTo>
                <a:cubicBezTo>
                  <a:pt x="1234542" y="53788"/>
                  <a:pt x="1232772" y="59388"/>
                  <a:pt x="1228565" y="62753"/>
                </a:cubicBezTo>
                <a:cubicBezTo>
                  <a:pt x="1224876" y="65705"/>
                  <a:pt x="1218459" y="63895"/>
                  <a:pt x="1215118" y="67236"/>
                </a:cubicBezTo>
                <a:cubicBezTo>
                  <a:pt x="1211777" y="70577"/>
                  <a:pt x="1213257" y="76752"/>
                  <a:pt x="1210636" y="80683"/>
                </a:cubicBezTo>
                <a:cubicBezTo>
                  <a:pt x="1203734" y="91036"/>
                  <a:pt x="1193664" y="96480"/>
                  <a:pt x="1183742" y="103095"/>
                </a:cubicBezTo>
                <a:cubicBezTo>
                  <a:pt x="1162296" y="135263"/>
                  <a:pt x="1173431" y="122370"/>
                  <a:pt x="1152365" y="143436"/>
                </a:cubicBezTo>
                <a:cubicBezTo>
                  <a:pt x="1141099" y="177238"/>
                  <a:pt x="1157607" y="136882"/>
                  <a:pt x="1134436" y="165847"/>
                </a:cubicBezTo>
                <a:cubicBezTo>
                  <a:pt x="1131484" y="169537"/>
                  <a:pt x="1132575" y="175363"/>
                  <a:pt x="1129954" y="179295"/>
                </a:cubicBezTo>
                <a:cubicBezTo>
                  <a:pt x="1126438" y="184569"/>
                  <a:pt x="1120565" y="187872"/>
                  <a:pt x="1116507" y="192742"/>
                </a:cubicBezTo>
                <a:cubicBezTo>
                  <a:pt x="1097831" y="215152"/>
                  <a:pt x="1118747" y="198720"/>
                  <a:pt x="1094095" y="215153"/>
                </a:cubicBezTo>
                <a:cubicBezTo>
                  <a:pt x="1089613" y="222624"/>
                  <a:pt x="1085265" y="230177"/>
                  <a:pt x="1080648" y="237565"/>
                </a:cubicBezTo>
                <a:cubicBezTo>
                  <a:pt x="1077793" y="242133"/>
                  <a:pt x="1075492" y="247203"/>
                  <a:pt x="1071683" y="251012"/>
                </a:cubicBezTo>
                <a:cubicBezTo>
                  <a:pt x="1067874" y="254821"/>
                  <a:pt x="1062375" y="256528"/>
                  <a:pt x="1058236" y="259977"/>
                </a:cubicBezTo>
                <a:cubicBezTo>
                  <a:pt x="1023723" y="288738"/>
                  <a:pt x="1064728" y="260131"/>
                  <a:pt x="1031342" y="282389"/>
                </a:cubicBezTo>
                <a:cubicBezTo>
                  <a:pt x="1021868" y="296600"/>
                  <a:pt x="1010834" y="315054"/>
                  <a:pt x="995483" y="322730"/>
                </a:cubicBezTo>
                <a:lnTo>
                  <a:pt x="977554" y="331695"/>
                </a:lnTo>
                <a:cubicBezTo>
                  <a:pt x="966885" y="363700"/>
                  <a:pt x="976452" y="353348"/>
                  <a:pt x="955142" y="367553"/>
                </a:cubicBezTo>
                <a:cubicBezTo>
                  <a:pt x="931235" y="403412"/>
                  <a:pt x="962613" y="360082"/>
                  <a:pt x="932730" y="389965"/>
                </a:cubicBezTo>
                <a:cubicBezTo>
                  <a:pt x="902847" y="419848"/>
                  <a:pt x="946177" y="388470"/>
                  <a:pt x="910318" y="412377"/>
                </a:cubicBezTo>
                <a:cubicBezTo>
                  <a:pt x="899052" y="446176"/>
                  <a:pt x="915559" y="405825"/>
                  <a:pt x="892389" y="434789"/>
                </a:cubicBezTo>
                <a:cubicBezTo>
                  <a:pt x="889438" y="438478"/>
                  <a:pt x="891248" y="444895"/>
                  <a:pt x="887907" y="448236"/>
                </a:cubicBezTo>
                <a:cubicBezTo>
                  <a:pt x="880288" y="455855"/>
                  <a:pt x="861012" y="466165"/>
                  <a:pt x="861012" y="466165"/>
                </a:cubicBezTo>
                <a:lnTo>
                  <a:pt x="834118" y="506506"/>
                </a:lnTo>
                <a:cubicBezTo>
                  <a:pt x="831130" y="510988"/>
                  <a:pt x="829636" y="516965"/>
                  <a:pt x="825154" y="519953"/>
                </a:cubicBezTo>
                <a:lnTo>
                  <a:pt x="811707" y="528918"/>
                </a:lnTo>
                <a:cubicBezTo>
                  <a:pt x="789449" y="562304"/>
                  <a:pt x="818056" y="521299"/>
                  <a:pt x="789295" y="555812"/>
                </a:cubicBezTo>
                <a:cubicBezTo>
                  <a:pt x="785846" y="559951"/>
                  <a:pt x="784537" y="565894"/>
                  <a:pt x="780330" y="569259"/>
                </a:cubicBezTo>
                <a:cubicBezTo>
                  <a:pt x="776641" y="572211"/>
                  <a:pt x="771365" y="572248"/>
                  <a:pt x="766883" y="573742"/>
                </a:cubicBezTo>
                <a:cubicBezTo>
                  <a:pt x="762401" y="578224"/>
                  <a:pt x="757494" y="582319"/>
                  <a:pt x="753436" y="587189"/>
                </a:cubicBezTo>
                <a:cubicBezTo>
                  <a:pt x="749987" y="591328"/>
                  <a:pt x="748280" y="596827"/>
                  <a:pt x="744471" y="600636"/>
                </a:cubicBezTo>
                <a:cubicBezTo>
                  <a:pt x="731628" y="613478"/>
                  <a:pt x="732156" y="606793"/>
                  <a:pt x="717577" y="614083"/>
                </a:cubicBezTo>
                <a:cubicBezTo>
                  <a:pt x="712759" y="616492"/>
                  <a:pt x="708612" y="620059"/>
                  <a:pt x="704130" y="623047"/>
                </a:cubicBezTo>
                <a:cubicBezTo>
                  <a:pt x="680222" y="658910"/>
                  <a:pt x="711601" y="615576"/>
                  <a:pt x="681718" y="645459"/>
                </a:cubicBezTo>
                <a:cubicBezTo>
                  <a:pt x="677909" y="649268"/>
                  <a:pt x="676563" y="655097"/>
                  <a:pt x="672754" y="658906"/>
                </a:cubicBezTo>
                <a:cubicBezTo>
                  <a:pt x="664065" y="667596"/>
                  <a:pt x="656797" y="668707"/>
                  <a:pt x="645860" y="672353"/>
                </a:cubicBezTo>
                <a:cubicBezTo>
                  <a:pt x="641377" y="675341"/>
                  <a:pt x="636221" y="677509"/>
                  <a:pt x="632412" y="681318"/>
                </a:cubicBezTo>
                <a:cubicBezTo>
                  <a:pt x="602526" y="711204"/>
                  <a:pt x="645864" y="679820"/>
                  <a:pt x="610001" y="703730"/>
                </a:cubicBezTo>
                <a:cubicBezTo>
                  <a:pt x="601186" y="716952"/>
                  <a:pt x="600531" y="719839"/>
                  <a:pt x="587589" y="730624"/>
                </a:cubicBezTo>
                <a:cubicBezTo>
                  <a:pt x="583450" y="734073"/>
                  <a:pt x="578624" y="736601"/>
                  <a:pt x="574142" y="739589"/>
                </a:cubicBezTo>
                <a:cubicBezTo>
                  <a:pt x="567527" y="749511"/>
                  <a:pt x="562083" y="759581"/>
                  <a:pt x="551730" y="766483"/>
                </a:cubicBezTo>
                <a:cubicBezTo>
                  <a:pt x="547799" y="769104"/>
                  <a:pt x="542765" y="769471"/>
                  <a:pt x="538283" y="770965"/>
                </a:cubicBezTo>
                <a:lnTo>
                  <a:pt x="511389" y="788895"/>
                </a:lnTo>
                <a:cubicBezTo>
                  <a:pt x="506907" y="791883"/>
                  <a:pt x="503052" y="796155"/>
                  <a:pt x="497942" y="797859"/>
                </a:cubicBezTo>
                <a:cubicBezTo>
                  <a:pt x="493460" y="799353"/>
                  <a:pt x="489079" y="801196"/>
                  <a:pt x="484495" y="802342"/>
                </a:cubicBezTo>
                <a:cubicBezTo>
                  <a:pt x="477104" y="804190"/>
                  <a:pt x="469579" y="805461"/>
                  <a:pt x="462083" y="806824"/>
                </a:cubicBezTo>
                <a:cubicBezTo>
                  <a:pt x="433651" y="811993"/>
                  <a:pt x="430496" y="811893"/>
                  <a:pt x="399330" y="815789"/>
                </a:cubicBezTo>
                <a:cubicBezTo>
                  <a:pt x="370477" y="825406"/>
                  <a:pt x="400714" y="816304"/>
                  <a:pt x="350024" y="824753"/>
                </a:cubicBezTo>
                <a:cubicBezTo>
                  <a:pt x="338775" y="826628"/>
                  <a:pt x="329301" y="830167"/>
                  <a:pt x="318648" y="833718"/>
                </a:cubicBezTo>
                <a:cubicBezTo>
                  <a:pt x="278307" y="832224"/>
                  <a:pt x="237904" y="831921"/>
                  <a:pt x="197624" y="829236"/>
                </a:cubicBezTo>
                <a:cubicBezTo>
                  <a:pt x="192910" y="828922"/>
                  <a:pt x="188403" y="826866"/>
                  <a:pt x="184177" y="824753"/>
                </a:cubicBezTo>
                <a:cubicBezTo>
                  <a:pt x="179359" y="822344"/>
                  <a:pt x="174868" y="819238"/>
                  <a:pt x="170730" y="815789"/>
                </a:cubicBezTo>
                <a:cubicBezTo>
                  <a:pt x="165860" y="811731"/>
                  <a:pt x="161765" y="806824"/>
                  <a:pt x="157283" y="802342"/>
                </a:cubicBezTo>
                <a:cubicBezTo>
                  <a:pt x="142979" y="759429"/>
                  <a:pt x="157237" y="788840"/>
                  <a:pt x="134871" y="762000"/>
                </a:cubicBezTo>
                <a:cubicBezTo>
                  <a:pt x="119275" y="743285"/>
                  <a:pt x="134535" y="751429"/>
                  <a:pt x="112460" y="744071"/>
                </a:cubicBezTo>
                <a:cubicBezTo>
                  <a:pt x="88553" y="708212"/>
                  <a:pt x="119931" y="751542"/>
                  <a:pt x="90048" y="721659"/>
                </a:cubicBezTo>
                <a:cubicBezTo>
                  <a:pt x="69774" y="701385"/>
                  <a:pt x="93814" y="712455"/>
                  <a:pt x="67636" y="703730"/>
                </a:cubicBezTo>
                <a:cubicBezTo>
                  <a:pt x="61395" y="697489"/>
                  <a:pt x="48344" y="686196"/>
                  <a:pt x="45224" y="676836"/>
                </a:cubicBezTo>
                <a:cubicBezTo>
                  <a:pt x="42350" y="668214"/>
                  <a:pt x="42368" y="658884"/>
                  <a:pt x="40742" y="649942"/>
                </a:cubicBezTo>
                <a:cubicBezTo>
                  <a:pt x="39379" y="642446"/>
                  <a:pt x="38265" y="634880"/>
                  <a:pt x="36260" y="627530"/>
                </a:cubicBezTo>
                <a:cubicBezTo>
                  <a:pt x="33774" y="618413"/>
                  <a:pt x="27295" y="600636"/>
                  <a:pt x="27295" y="600636"/>
                </a:cubicBezTo>
                <a:cubicBezTo>
                  <a:pt x="29046" y="597134"/>
                  <a:pt x="40742" y="575855"/>
                  <a:pt x="40742" y="569259"/>
                </a:cubicBezTo>
                <a:cubicBezTo>
                  <a:pt x="40742" y="549321"/>
                  <a:pt x="41744" y="529920"/>
                  <a:pt x="27295" y="515471"/>
                </a:cubicBezTo>
                <a:cubicBezTo>
                  <a:pt x="23486" y="511662"/>
                  <a:pt x="18330" y="509494"/>
                  <a:pt x="13848" y="506506"/>
                </a:cubicBezTo>
                <a:cubicBezTo>
                  <a:pt x="12354" y="502024"/>
                  <a:pt x="11478" y="497285"/>
                  <a:pt x="9365" y="493059"/>
                </a:cubicBezTo>
                <a:cubicBezTo>
                  <a:pt x="6956" y="488241"/>
                  <a:pt x="580" y="484996"/>
                  <a:pt x="401" y="479612"/>
                </a:cubicBezTo>
                <a:cubicBezTo>
                  <a:pt x="-944" y="439266"/>
                  <a:pt x="1228" y="398792"/>
                  <a:pt x="4883" y="358589"/>
                </a:cubicBezTo>
                <a:cubicBezTo>
                  <a:pt x="5739" y="349178"/>
                  <a:pt x="10860" y="340660"/>
                  <a:pt x="13848" y="331695"/>
                </a:cubicBezTo>
                <a:lnTo>
                  <a:pt x="18330" y="318247"/>
                </a:lnTo>
                <a:cubicBezTo>
                  <a:pt x="19824" y="298824"/>
                  <a:pt x="19774" y="279219"/>
                  <a:pt x="22812" y="259977"/>
                </a:cubicBezTo>
                <a:cubicBezTo>
                  <a:pt x="25097" y="245508"/>
                  <a:pt x="31315" y="230948"/>
                  <a:pt x="40742" y="219636"/>
                </a:cubicBezTo>
                <a:cubicBezTo>
                  <a:pt x="44800" y="214766"/>
                  <a:pt x="49707" y="210671"/>
                  <a:pt x="54189" y="206189"/>
                </a:cubicBezTo>
                <a:cubicBezTo>
                  <a:pt x="60702" y="186649"/>
                  <a:pt x="60282" y="180051"/>
                  <a:pt x="72118" y="165847"/>
                </a:cubicBezTo>
                <a:cubicBezTo>
                  <a:pt x="76176" y="160977"/>
                  <a:pt x="81673" y="157404"/>
                  <a:pt x="85565" y="152400"/>
                </a:cubicBezTo>
                <a:cubicBezTo>
                  <a:pt x="92180" y="143895"/>
                  <a:pt x="103495" y="125506"/>
                  <a:pt x="103495" y="125506"/>
                </a:cubicBezTo>
                <a:cubicBezTo>
                  <a:pt x="106233" y="117291"/>
                  <a:pt x="111739" y="92913"/>
                  <a:pt x="121424" y="85165"/>
                </a:cubicBezTo>
                <a:cubicBezTo>
                  <a:pt x="125113" y="82213"/>
                  <a:pt x="130389" y="82177"/>
                  <a:pt x="134871" y="80683"/>
                </a:cubicBezTo>
                <a:cubicBezTo>
                  <a:pt x="137859" y="76201"/>
                  <a:pt x="140027" y="71045"/>
                  <a:pt x="143836" y="67236"/>
                </a:cubicBezTo>
                <a:cubicBezTo>
                  <a:pt x="147645" y="63427"/>
                  <a:pt x="153834" y="62410"/>
                  <a:pt x="157283" y="58271"/>
                </a:cubicBezTo>
                <a:cubicBezTo>
                  <a:pt x="166424" y="47301"/>
                  <a:pt x="164342" y="36406"/>
                  <a:pt x="175212" y="26895"/>
                </a:cubicBezTo>
                <a:cubicBezTo>
                  <a:pt x="182484" y="20532"/>
                  <a:pt x="202214" y="6151"/>
                  <a:pt x="215554" y="4483"/>
                </a:cubicBezTo>
                <a:cubicBezTo>
                  <a:pt x="234884" y="2067"/>
                  <a:pt x="254401" y="1494"/>
                  <a:pt x="273824" y="0"/>
                </a:cubicBezTo>
                <a:cubicBezTo>
                  <a:pt x="287271" y="1494"/>
                  <a:pt x="300898" y="1830"/>
                  <a:pt x="314165" y="4483"/>
                </a:cubicBezTo>
                <a:cubicBezTo>
                  <a:pt x="323431" y="6336"/>
                  <a:pt x="341060" y="13447"/>
                  <a:pt x="341060" y="13447"/>
                </a:cubicBezTo>
                <a:cubicBezTo>
                  <a:pt x="344048" y="17930"/>
                  <a:pt x="347836" y="21972"/>
                  <a:pt x="350024" y="26895"/>
                </a:cubicBezTo>
                <a:cubicBezTo>
                  <a:pt x="353862" y="35530"/>
                  <a:pt x="353747" y="45926"/>
                  <a:pt x="358989" y="53789"/>
                </a:cubicBezTo>
                <a:cubicBezTo>
                  <a:pt x="379539" y="84614"/>
                  <a:pt x="373510" y="70462"/>
                  <a:pt x="381401" y="94130"/>
                </a:cubicBezTo>
                <a:cubicBezTo>
                  <a:pt x="373079" y="144056"/>
                  <a:pt x="383710" y="102960"/>
                  <a:pt x="367954" y="134471"/>
                </a:cubicBezTo>
                <a:cubicBezTo>
                  <a:pt x="365841" y="138697"/>
                  <a:pt x="367316" y="145172"/>
                  <a:pt x="363471" y="147918"/>
                </a:cubicBezTo>
                <a:cubicBezTo>
                  <a:pt x="354623" y="154238"/>
                  <a:pt x="325467" y="159105"/>
                  <a:pt x="314165" y="161365"/>
                </a:cubicBezTo>
                <a:cubicBezTo>
                  <a:pt x="305200" y="159871"/>
                  <a:pt x="291685" y="164828"/>
                  <a:pt x="287271" y="156883"/>
                </a:cubicBezTo>
                <a:cubicBezTo>
                  <a:pt x="281421" y="146353"/>
                  <a:pt x="291754" y="121024"/>
                  <a:pt x="291754" y="121024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79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26520</TotalTime>
  <Words>226</Words>
  <Application>Microsoft Office PowerPoint</Application>
  <PresentationFormat>Custom</PresentationFormat>
  <Paragraphs>74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341</cp:revision>
  <dcterms:created xsi:type="dcterms:W3CDTF">2020-09-07T00:11:40Z</dcterms:created>
  <dcterms:modified xsi:type="dcterms:W3CDTF">2022-12-07T04:39:04Z</dcterms:modified>
</cp:coreProperties>
</file>