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735" r:id="rId2"/>
    <p:sldId id="736" r:id="rId3"/>
    <p:sldId id="737" r:id="rId4"/>
    <p:sldId id="653" r:id="rId5"/>
    <p:sldId id="654" r:id="rId6"/>
    <p:sldId id="655" r:id="rId7"/>
    <p:sldId id="670" r:id="rId8"/>
    <p:sldId id="671" r:id="rId9"/>
    <p:sldId id="657" r:id="rId10"/>
    <p:sldId id="659" r:id="rId11"/>
    <p:sldId id="658" r:id="rId12"/>
    <p:sldId id="656" r:id="rId13"/>
    <p:sldId id="535" r:id="rId14"/>
    <p:sldId id="541" r:id="rId15"/>
    <p:sldId id="566" r:id="rId16"/>
    <p:sldId id="567" r:id="rId17"/>
    <p:sldId id="568" r:id="rId18"/>
    <p:sldId id="734" r:id="rId19"/>
    <p:sldId id="661" r:id="rId20"/>
    <p:sldId id="660" r:id="rId21"/>
    <p:sldId id="662" r:id="rId22"/>
    <p:sldId id="666" r:id="rId23"/>
    <p:sldId id="688" r:id="rId24"/>
    <p:sldId id="689" r:id="rId25"/>
    <p:sldId id="704" r:id="rId26"/>
    <p:sldId id="705" r:id="rId27"/>
    <p:sldId id="706" r:id="rId28"/>
    <p:sldId id="710" r:id="rId29"/>
    <p:sldId id="711" r:id="rId30"/>
    <p:sldId id="712" r:id="rId31"/>
    <p:sldId id="714" r:id="rId32"/>
    <p:sldId id="713" r:id="rId33"/>
    <p:sldId id="690" r:id="rId34"/>
    <p:sldId id="691" r:id="rId35"/>
    <p:sldId id="701" r:id="rId36"/>
    <p:sldId id="702" r:id="rId37"/>
    <p:sldId id="703" r:id="rId38"/>
    <p:sldId id="731" r:id="rId39"/>
    <p:sldId id="732" r:id="rId40"/>
    <p:sldId id="715" r:id="rId41"/>
    <p:sldId id="733" r:id="rId42"/>
    <p:sldId id="716" r:id="rId43"/>
    <p:sldId id="717" r:id="rId44"/>
    <p:sldId id="718" r:id="rId45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46" d="100"/>
          <a:sy n="46" d="100"/>
        </p:scale>
        <p:origin x="55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309A64-98EB-4AC8-93C5-15EBB909F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418"/>
            <a:ext cx="6736943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3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EEDF8B-01C2-48E4-981C-9BDE40BCD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332"/>
            <a:ext cx="11887200" cy="17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26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5E1AA1-464D-49E3-BC71-B2B7FD3D1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564" y="965351"/>
            <a:ext cx="9448800" cy="6505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D5D150-F749-4787-9E7F-AD4ED1E733A6}"/>
              </a:ext>
            </a:extLst>
          </p:cNvPr>
          <p:cNvSpPr txBox="1"/>
          <p:nvPr/>
        </p:nvSpPr>
        <p:spPr>
          <a:xfrm>
            <a:off x="162836" y="12527"/>
            <a:ext cx="11724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Ch 6: Use linearity of the </a:t>
            </a:r>
            <a:r>
              <a:rPr lang="en-US" sz="3200" dirty="0" err="1">
                <a:solidFill>
                  <a:srgbClr val="FFFF00"/>
                </a:solidFill>
              </a:rPr>
              <a:t>LaPlace</a:t>
            </a:r>
            <a:r>
              <a:rPr lang="en-US" sz="3200" dirty="0">
                <a:solidFill>
                  <a:srgbClr val="FFFF00"/>
                </a:solidFill>
              </a:rPr>
              <a:t> transform to turn a DE into an algebra problem </a:t>
            </a:r>
          </a:p>
        </p:txBody>
      </p:sp>
    </p:spTree>
    <p:extLst>
      <p:ext uri="{BB962C8B-B14F-4D97-AF65-F5344CB8AC3E}">
        <p14:creationId xmlns:p14="http://schemas.microsoft.com/office/powerpoint/2010/main" val="3265157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6D8852-E51A-4BC5-8C01-211A3E83D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7870"/>
            <a:ext cx="11887200" cy="569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16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26D39C-27B4-4973-B9E0-3D19DA0E9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681"/>
          <a:stretch/>
        </p:blipFill>
        <p:spPr>
          <a:xfrm>
            <a:off x="0" y="30603"/>
            <a:ext cx="11887200" cy="460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96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641B5C-C019-420F-BD46-97A65959F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8960"/>
            <a:ext cx="11887200" cy="483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00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22FBD8-51EE-42A7-BA80-C14D2227E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4141"/>
            <a:ext cx="11887200" cy="512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23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5F2D3F-6D99-444B-8FDF-89FDD52B5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4" y="542925"/>
            <a:ext cx="11808934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07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67C5E9-CBA5-4925-A11B-11F1549D5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95" y="769230"/>
            <a:ext cx="10960070" cy="120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12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690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0EA379-C3BE-4219-9147-41AAB7C18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261"/>
            <a:ext cx="11403267" cy="71619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3164C6-E605-4FA0-9E58-C987699C194D}"/>
              </a:ext>
            </a:extLst>
          </p:cNvPr>
          <p:cNvSpPr/>
          <p:nvPr/>
        </p:nvSpPr>
        <p:spPr>
          <a:xfrm>
            <a:off x="11378215" y="219205"/>
            <a:ext cx="296043" cy="713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60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340153-A80C-46E2-84B6-68A0EBF53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01" y="48491"/>
            <a:ext cx="6954253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0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AAE1AF-99F3-49E9-BA8E-D672769AC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1"/>
            <a:ext cx="11887200" cy="77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77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C4FD7D-A11A-4FF2-9C3E-7A4D1B759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28" y="76727"/>
            <a:ext cx="11075493" cy="450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64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959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FB3E44-5F86-4428-92D0-4F966ECAA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8" y="134080"/>
            <a:ext cx="11887200" cy="72662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4455A5-A928-4D82-8888-BFFA88D825E5}"/>
              </a:ext>
            </a:extLst>
          </p:cNvPr>
          <p:cNvSpPr/>
          <p:nvPr/>
        </p:nvSpPr>
        <p:spPr>
          <a:xfrm>
            <a:off x="3062614" y="6976997"/>
            <a:ext cx="2755726" cy="661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91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C4EFFE-3E23-4310-B57E-73BAA7D7E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86"/>
            <a:ext cx="11887200" cy="77006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30CC3A-32D5-4450-BA88-1DCD21B466B4}"/>
              </a:ext>
            </a:extLst>
          </p:cNvPr>
          <p:cNvSpPr/>
          <p:nvPr/>
        </p:nvSpPr>
        <p:spPr>
          <a:xfrm>
            <a:off x="11116849" y="7014575"/>
            <a:ext cx="206680" cy="582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5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5BBA92-6659-4EBE-AC4B-F3C2307D5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110"/>
            <a:ext cx="11887200" cy="576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96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20508E-3B6B-4E1E-8C16-AFD6A22BF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126" y="0"/>
            <a:ext cx="9796947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64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FB3E44-5F86-4428-92D0-4F966ECAA0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383"/>
          <a:stretch/>
        </p:blipFill>
        <p:spPr>
          <a:xfrm>
            <a:off x="37578" y="134081"/>
            <a:ext cx="11887200" cy="14254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4455A5-A928-4D82-8888-BFFA88D825E5}"/>
              </a:ext>
            </a:extLst>
          </p:cNvPr>
          <p:cNvSpPr/>
          <p:nvPr/>
        </p:nvSpPr>
        <p:spPr>
          <a:xfrm>
            <a:off x="3062614" y="6976997"/>
            <a:ext cx="2755726" cy="661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BA0FD1-6DB5-486C-8391-0EEB79F48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97" y="2323578"/>
            <a:ext cx="4887125" cy="24519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04864A-CC73-40D2-A889-1B7AF6B9E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97" y="5200923"/>
            <a:ext cx="4884433" cy="22946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7150D2-6E52-4E2D-9C9D-D6337918C2A0}"/>
              </a:ext>
            </a:extLst>
          </p:cNvPr>
          <p:cNvSpPr/>
          <p:nvPr/>
        </p:nvSpPr>
        <p:spPr>
          <a:xfrm>
            <a:off x="248497" y="1954060"/>
            <a:ext cx="1398676" cy="858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1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865E68-C6A6-40FA-9A5F-F704AAA3C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2587"/>
            <a:ext cx="11887200" cy="56425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6CBD41-1DAF-400B-AD05-537AB06743AE}"/>
              </a:ext>
            </a:extLst>
          </p:cNvPr>
          <p:cNvSpPr txBox="1"/>
          <p:nvPr/>
        </p:nvSpPr>
        <p:spPr>
          <a:xfrm>
            <a:off x="3469711" y="147247"/>
            <a:ext cx="4471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Derivation (note a = 1)</a:t>
            </a:r>
          </a:p>
        </p:txBody>
      </p:sp>
    </p:spTree>
    <p:extLst>
      <p:ext uri="{BB962C8B-B14F-4D97-AF65-F5344CB8AC3E}">
        <p14:creationId xmlns:p14="http://schemas.microsoft.com/office/powerpoint/2010/main" val="2986361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B124CF-77FF-43CC-BD8D-CE3E5F278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19"/>
            <a:ext cx="11887200" cy="580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27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AE9A2F-3A97-433F-80F9-EC7173E1D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6" y="-19915"/>
            <a:ext cx="7888955" cy="777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CE193A-4C45-466A-B844-96BC3C5A4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547" y="2501611"/>
            <a:ext cx="3281363" cy="4286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59D2C79-AFF8-4D79-90A9-BB952BA9DF95}"/>
              </a:ext>
            </a:extLst>
          </p:cNvPr>
          <p:cNvGrpSpPr/>
          <p:nvPr/>
        </p:nvGrpSpPr>
        <p:grpSpPr>
          <a:xfrm>
            <a:off x="8360883" y="14720"/>
            <a:ext cx="3411413" cy="7772400"/>
            <a:chOff x="6476664" y="408709"/>
            <a:chExt cx="3411413" cy="77724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2B6E970-58EB-4C5D-999F-F8D9EBA3B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9635"/>
            <a:stretch/>
          </p:blipFill>
          <p:spPr>
            <a:xfrm>
              <a:off x="6476664" y="408709"/>
              <a:ext cx="2695045" cy="77724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AC085C1-DFE1-45CE-B51A-7FC39F959A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4507"/>
            <a:stretch/>
          </p:blipFill>
          <p:spPr>
            <a:xfrm>
              <a:off x="7453745" y="408709"/>
              <a:ext cx="2434332" cy="7772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8112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3AAF39-CB86-4BEC-82A4-8CE6C4449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268"/>
            <a:ext cx="11887200" cy="432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20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3AAF39-CB86-4BEC-82A4-8CE6C4449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268"/>
            <a:ext cx="11887200" cy="43236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B9EEA0-8CCD-4B93-8DDD-7931CE4BA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472" y="4951541"/>
            <a:ext cx="4884433" cy="229462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7519422-0BC1-4C2A-BEF9-C866F28E5F57}"/>
              </a:ext>
            </a:extLst>
          </p:cNvPr>
          <p:cNvGrpSpPr/>
          <p:nvPr/>
        </p:nvGrpSpPr>
        <p:grpSpPr>
          <a:xfrm>
            <a:off x="497878" y="4794187"/>
            <a:ext cx="4894052" cy="2451979"/>
            <a:chOff x="241570" y="2323578"/>
            <a:chExt cx="4894052" cy="245197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1545F10-153E-4FCE-81A3-136C36DE1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497" y="2323578"/>
              <a:ext cx="4887125" cy="245197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5BF95D-C71A-400C-A38F-3512C79062FE}"/>
                </a:ext>
              </a:extLst>
            </p:cNvPr>
            <p:cNvSpPr/>
            <p:nvPr/>
          </p:nvSpPr>
          <p:spPr>
            <a:xfrm>
              <a:off x="241570" y="2323578"/>
              <a:ext cx="1398676" cy="8580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08580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FB3E44-5F86-4428-92D0-4F966ECAA0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383"/>
          <a:stretch/>
        </p:blipFill>
        <p:spPr>
          <a:xfrm>
            <a:off x="37578" y="134081"/>
            <a:ext cx="11887200" cy="14254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4455A5-A928-4D82-8888-BFFA88D825E5}"/>
              </a:ext>
            </a:extLst>
          </p:cNvPr>
          <p:cNvSpPr/>
          <p:nvPr/>
        </p:nvSpPr>
        <p:spPr>
          <a:xfrm>
            <a:off x="3062614" y="6976997"/>
            <a:ext cx="2755726" cy="661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04864A-CC73-40D2-A889-1B7AF6B9E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97" y="5200923"/>
            <a:ext cx="4884433" cy="229462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D0A2703-EA26-4DA9-86EE-73F1A263FEFB}"/>
              </a:ext>
            </a:extLst>
          </p:cNvPr>
          <p:cNvGrpSpPr/>
          <p:nvPr/>
        </p:nvGrpSpPr>
        <p:grpSpPr>
          <a:xfrm>
            <a:off x="241570" y="2323578"/>
            <a:ext cx="4894052" cy="2451979"/>
            <a:chOff x="241570" y="2323578"/>
            <a:chExt cx="4894052" cy="24519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6BA0FD1-6DB5-486C-8391-0EEB79F48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497" y="2323578"/>
              <a:ext cx="4887125" cy="245197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7150D2-6E52-4E2D-9C9D-D6337918C2A0}"/>
                </a:ext>
              </a:extLst>
            </p:cNvPr>
            <p:cNvSpPr/>
            <p:nvPr/>
          </p:nvSpPr>
          <p:spPr>
            <a:xfrm>
              <a:off x="241570" y="2323578"/>
              <a:ext cx="1398676" cy="8580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8092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A5D44D-F632-4A98-82A2-252135EF0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635"/>
            <a:ext cx="11887200" cy="756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700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3E91B2-3089-45BC-AD81-5A13574BE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642"/>
            <a:ext cx="11414654" cy="472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407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CAA9D8-5DCE-4E9D-97D9-5696BD2F4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77"/>
            <a:ext cx="11887200" cy="278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968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B6994D-F2EE-4138-B0FC-0CCF22F53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890"/>
            <a:ext cx="11887200" cy="762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382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9F9C44-E3FD-4A34-8CEE-E63B262D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8" y="34838"/>
            <a:ext cx="6869351" cy="9575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44A88A-CDBF-494C-BE7A-A146F53AC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8" y="1167979"/>
            <a:ext cx="11435088" cy="12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419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C4EFFE-3E23-4310-B57E-73BAA7D7E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86"/>
            <a:ext cx="11887200" cy="77006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30CC3A-32D5-4450-BA88-1DCD21B466B4}"/>
              </a:ext>
            </a:extLst>
          </p:cNvPr>
          <p:cNvSpPr/>
          <p:nvPr/>
        </p:nvSpPr>
        <p:spPr>
          <a:xfrm>
            <a:off x="11116849" y="7014575"/>
            <a:ext cx="206680" cy="582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108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2F9C37-3E68-4753-B840-33B4F11A8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18" y="948543"/>
            <a:ext cx="9904683" cy="40952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DC6BE7-64A2-468C-BA0A-DE00D1A4B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8" y="-9003"/>
            <a:ext cx="6869351" cy="95754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5CEDBA-79EF-4F37-BEA3-03EE2541C977}"/>
              </a:ext>
            </a:extLst>
          </p:cNvPr>
          <p:cNvCxnSpPr/>
          <p:nvPr/>
        </p:nvCxnSpPr>
        <p:spPr>
          <a:xfrm flipV="1">
            <a:off x="0" y="845507"/>
            <a:ext cx="1188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229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1DD9DA-DD0B-48C9-949E-A22224365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973"/>
            <a:ext cx="11887200" cy="54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125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C084CE-4FE1-48F6-A32E-3A0AE22A35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2" b="65606"/>
          <a:stretch/>
        </p:blipFill>
        <p:spPr>
          <a:xfrm>
            <a:off x="144048" y="76266"/>
            <a:ext cx="11743151" cy="188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296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C084CE-4FE1-48F6-A32E-3A0AE22A3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66"/>
            <a:ext cx="11887200" cy="547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900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F7BB40-22DB-4176-B942-C2A17219E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173"/>
            <a:ext cx="11887200" cy="601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918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9FA3A4-DB65-428E-8525-64B9FE312D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230"/>
          <a:stretch/>
        </p:blipFill>
        <p:spPr>
          <a:xfrm>
            <a:off x="419622" y="1782187"/>
            <a:ext cx="8105765" cy="21040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32499D-DB58-40EB-9BF3-DA26B6B65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14" y="208820"/>
            <a:ext cx="7816241" cy="14426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B92DA5-6126-4321-8C0E-EFF7BCD41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5655" y="532436"/>
            <a:ext cx="3242610" cy="11190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9BCA8A-9DB3-40AE-82BA-BE8DD1A8F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6501" y="2307791"/>
            <a:ext cx="2893560" cy="829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EB30DC-C178-4078-9723-3A8A093C88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913627"/>
            <a:ext cx="10916433" cy="7210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D30090-AF16-4A04-9F96-E9A6463F97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1847" y="4576961"/>
            <a:ext cx="9175315" cy="65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359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7F793D-B6B3-4462-9573-81A3CF2E9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2076"/>
            <a:ext cx="11887200" cy="386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01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23A7E8-3F1F-4EBD-BEAC-3769B02BA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90"/>
            <a:ext cx="11887200" cy="3918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F0DFB6-5774-4261-9F8F-D27F327EB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40339"/>
            <a:ext cx="11887200" cy="326247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8ADD4A-7D7E-49A1-81BE-D7BC50845591}"/>
              </a:ext>
            </a:extLst>
          </p:cNvPr>
          <p:cNvCxnSpPr/>
          <p:nvPr/>
        </p:nvCxnSpPr>
        <p:spPr>
          <a:xfrm>
            <a:off x="-56367" y="4114800"/>
            <a:ext cx="119435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9AB88EF1-828C-49E3-A21B-1D12F6329C53}"/>
              </a:ext>
            </a:extLst>
          </p:cNvPr>
          <p:cNvSpPr/>
          <p:nvPr/>
        </p:nvSpPr>
        <p:spPr>
          <a:xfrm>
            <a:off x="2398734" y="4290164"/>
            <a:ext cx="444674" cy="638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98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EA4E3F-F6C1-4246-9DEA-9E25855FA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054"/>
            <a:ext cx="11887200" cy="734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05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EA4E3F-F6C1-4246-9DEA-9E25855FA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054"/>
            <a:ext cx="11887200" cy="73482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4BBF28-3EA8-47F4-BBE7-4BFF567EE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92654"/>
            <a:ext cx="11887200" cy="197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03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12AAD6-01C6-4CB7-9891-D92C46BAF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675"/>
            <a:ext cx="11887200" cy="3068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478CE1-DD3E-4144-B7DE-F87E75BC0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8591"/>
            <a:ext cx="11887200" cy="361482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5BCF564-4A26-4474-8545-74AFF86D5D5D}"/>
              </a:ext>
            </a:extLst>
          </p:cNvPr>
          <p:cNvCxnSpPr/>
          <p:nvPr/>
        </p:nvCxnSpPr>
        <p:spPr>
          <a:xfrm>
            <a:off x="-56367" y="3507289"/>
            <a:ext cx="119435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8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17E38A-B788-4143-96C0-DD205EF59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5222"/>
            <a:ext cx="11887200" cy="472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78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14653</TotalTime>
  <Words>24</Words>
  <Application>Microsoft Office PowerPoint</Application>
  <PresentationFormat>Custom</PresentationFormat>
  <Paragraphs>2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158</cp:revision>
  <dcterms:created xsi:type="dcterms:W3CDTF">2020-09-07T00:11:40Z</dcterms:created>
  <dcterms:modified xsi:type="dcterms:W3CDTF">2022-02-21T05:12:31Z</dcterms:modified>
</cp:coreProperties>
</file>