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sldIdLst>
    <p:sldId id="669" r:id="rId3"/>
    <p:sldId id="670" r:id="rId4"/>
    <p:sldId id="667" r:id="rId5"/>
    <p:sldId id="394" r:id="rId6"/>
    <p:sldId id="344" r:id="rId7"/>
    <p:sldId id="345" r:id="rId8"/>
    <p:sldId id="346" r:id="rId9"/>
    <p:sldId id="347" r:id="rId10"/>
    <p:sldId id="348" r:id="rId11"/>
    <p:sldId id="349" r:id="rId12"/>
    <p:sldId id="350" r:id="rId13"/>
    <p:sldId id="351" r:id="rId14"/>
    <p:sldId id="397" r:id="rId15"/>
    <p:sldId id="398" r:id="rId16"/>
    <p:sldId id="395" r:id="rId17"/>
    <p:sldId id="374" r:id="rId18"/>
    <p:sldId id="377" r:id="rId19"/>
    <p:sldId id="376" r:id="rId20"/>
    <p:sldId id="573" r:id="rId21"/>
    <p:sldId id="393" r:id="rId22"/>
    <p:sldId id="405" r:id="rId23"/>
    <p:sldId id="572" r:id="rId24"/>
    <p:sldId id="293" r:id="rId25"/>
    <p:sldId id="419" r:id="rId26"/>
    <p:sldId id="266" r:id="rId27"/>
    <p:sldId id="657" r:id="rId28"/>
    <p:sldId id="313" r:id="rId29"/>
    <p:sldId id="314" r:id="rId30"/>
    <p:sldId id="648" r:id="rId31"/>
    <p:sldId id="276" r:id="rId32"/>
    <p:sldId id="285" r:id="rId33"/>
    <p:sldId id="673" r:id="rId34"/>
    <p:sldId id="390" r:id="rId35"/>
    <p:sldId id="570" r:id="rId36"/>
    <p:sldId id="571" r:id="rId37"/>
    <p:sldId id="574" r:id="rId38"/>
    <p:sldId id="524" r:id="rId39"/>
    <p:sldId id="525" r:id="rId40"/>
    <p:sldId id="578" r:id="rId41"/>
    <p:sldId id="576" r:id="rId42"/>
    <p:sldId id="658" r:id="rId43"/>
    <p:sldId id="674" r:id="rId44"/>
    <p:sldId id="662" r:id="rId45"/>
    <p:sldId id="663" r:id="rId46"/>
    <p:sldId id="671" r:id="rId47"/>
    <p:sldId id="672" r:id="rId48"/>
  </p:sldIdLst>
  <p:sldSz cx="123444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FDFD"/>
    <a:srgbClr val="FCAEF5"/>
    <a:srgbClr val="1817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6" autoAdjust="0"/>
    <p:restoredTop sz="94660"/>
  </p:normalViewPr>
  <p:slideViewPr>
    <p:cSldViewPr snapToGrid="0">
      <p:cViewPr varScale="1">
        <p:scale>
          <a:sx n="116" d="100"/>
          <a:sy n="116" d="100"/>
        </p:scale>
        <p:origin x="276" y="11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7T19:50:47.083"/>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FF00"/>
    </inkml:brush>
    <inkml:brush xml:id="br2">
      <inkml:brushProperty name="width" value="0.05292" units="cm"/>
      <inkml:brushProperty name="height" value="0.05292" units="cm"/>
      <inkml:brushProperty name="color" value="#FFC000"/>
    </inkml:brush>
    <inkml:brush xml:id="br3">
      <inkml:brushProperty name="width" value="0.05292" units="cm"/>
      <inkml:brushProperty name="height" value="0.05292" units="cm"/>
      <inkml:brushProperty name="color" value="#FFFFFF"/>
    </inkml:brush>
  </inkml:definitions>
  <inkml:trace contextRef="#ctx0" brushRef="#br0">15394 4860 9151 0,'0'0'400'0,"3"-9"96"0,0 3-496 0,3-3 0 0,1 3 0 0,1-3 0 31,-1 2-320-31,4-2-144 0,-1 2-48 0,2 1 0 0,1-4 128 0,2 4 32 0,-1-2 0 0,1 3 0 16,-1-1 176-16,-1-2 48 0,-2 2 0 0,4-1 0 15,0 3 128-15,0 2 0 0,1-2 0 0</inkml:trace>
  <inkml:trace contextRef="#ctx0" brushRef="#br0" timeOffset="1003.51">16657 4885 13935 0,'0'0'608'0,"0"0"144"0,0 0-608 0,0 0-144 0,0 0 0 0,0 0 0 15,0 0 384-15,0 0 32 0,0 0 16 0,0 0 0 16,0 0 64-16,0 0 16 0,0 0 0 0,0 0 0 15,0 0 0-15,0 0 16 0,0 0 0 0,-7 10 0 16,-1-5-80-16,-3 7 0 0,-1-2-16 0,-2 2 0 16,-3 2-272-16,-2-1-160 0,-2 0 192 0,0 6-192 15,-3-5 128-15,0 2-128 0,0-1 0 0,-2 2 0 16,-2 1 208-16,-5 0-64 0,-2-1-16 0,-2-1 0 16,-2 3 192-16,-1-3 16 0,3-1 16 0,0 2 0 15,-1 1-80-15,-1 4-16 0,1-1 0 0,1-4 0 16,0 2-64-16,0-1-32 0,-2-1 0 0,-1 0 0 0,0-2-32 15,3 0 0-15,0-2 0 0,4 0 0 0,2 1-128 0,2-1 192 16,0-1-192-16,5-2 192 0,1 0-192 0,2 0 0 16,2 0 144-16,2-2-144 0,5-3 0 0,0-1 0 15,3 2 0-15,9-6 0 0,0 0 0 0,0 0 128 16,0 0-128-16,0 0 0 0,0 0 0 0,0 0 0 16,9 6 0-16,6-4 0 0,2 0 0 0,5-1 128 15,4 2-128-15,0 1 176 0,5-1 112 0,6 1 32 16,5 5 0-16,3-2 0 0,4-2-192 0,0 3-128 15,-2-3 144-15,0 4-144 0,3-3 128 0,0 4-128 16,2-3 0-16,2 6 0 0,7-4 0 0,-3 1 128 16,0-2-128-16,-2 0 0 0,-2-3 0 0,-1 4 0 15,-2-6 128-15,-1 5-128 0,0 0 0 0,1-3 0 0,3 0 0 0,-1 1 0 16,-6-2-160-16,-3 1-128 0,-3 1-32 16,-2-3 0-1,-3-1-1664-15,-1-1-352 0</inkml:trace>
  <inkml:trace contextRef="#ctx0" brushRef="#br0" timeOffset="1820.87">16080 5468 11967 0,'0'0'1072'0,"4"-9"-864"16,-4 9-208-16,11-8 0 0,1-2 1024 0,5 4 176 15,0 3 16-15,6-1 16 0,4 4-288 0,4-2-64 16,3 0-16-16,1 1 0 0,4-2-400 0,1 2-80 15,-2-3 0-15,4 1-16 0,2 2-32 0,0 0 0 16,1-1 0-16,7 2 0 0,6 2-64 0,3-1-16 16,2 0 0-16,0-1 0 0,2-1 32 0,1 0 0 15,4-1 0-15,5 1 0 0,6 2-112 0,0-1-32 0,-4-2 0 16,2 3 0-16,1 0-144 0,2 2 0 16,4 1 144-16,2-4-144 0,-6-3 176 0,-1 2-48 0,2 1 0 0,3 0 0 15,4-1 64-15,-1-1 16 0,-4 0 0 0,3 2 0 16,0 2-16-16,4 0-16 0,-2-2 0 0,1 0 0 15,-1-2-32-15,3 2 0 0,4 3 0 0,-2-3 0 16,-5 0-144-16,2 0 160 0,-1 0-160 0,3 1 160 16,6 2-160-16,-5-3 0 0,-3-4 144 0,3 3-144 15,-2 3 128-15,1 0-128 0,1-4 128 0,-1 2-128 16,1-1 192-16,1 1-48 0,3 1 0 0,-2 1 0 16,-5-2-16-16,2 1 0 0,0 1 0 0,-1 0 0 15,-1-2-128-15,-2 0 0 0,-4 1 144 0,3 2-144 16,3-1 0-16,1-2 0 0,-4-1 0 0,2 1 0 15,-3 2 0-15,5 0 0 0,3 0 0 0,-1-2 128 16,-3-2-128-16,-4 4 0 0,2 1 0 0,3-1 0 0,0-2 0 0,-2 0 0 16,-4 0 0-16,1 3 0 0,6 1 0 15,-2-1 0-15,1 2 0 0,-1-3 0 0,-1 0 0 0,5 0 0 16,3 1 0-16,-5-2 128 0,-5-1-128 0,-1 0 0 16,1 0 0-16,4 0 0 0,0 0 0 0,-2-1 0 15,-10-3 0-15,1 3 0 0,-1 3 0 0,6 1 0 16,0-2 0-16,-3-1 0 0,-7-1 0 0,1-1 0 15,0 1 0-15,1 1 0 0,3 1 0 0,-3-1 0 16,-5-2 0-16,-2 1 0 0,-1-1 0 0,2 2 0 16,0 2 0-16,2-4 0 0,-1 1 0 0,-4-3 0 15,-3 0 0-15,3 3 0 0,-3 0 0 0,-2 1 0 16,2 0 0-16,-2-2 0 0,-6 0 0 0,0 0 0 0,-3 0 0 0,0 1 0 16,-3-1 0-16,4 0 0 0,1 2 0 0,0 0 0 15,-5 2 0-15,-3 1 128 0,-6-1-128 0,2 1 0 16,-6-2 0-16,1 2 144 0,-2 0-144 0,0 3 0 15,-5-3 0-15,0 2 0 0,1 0 0 0,1 0-144 32,-2 0-240-32,-1-2-32 0,-3 1-16 0,-2 0-12096 0</inkml:trace>
  <inkml:trace contextRef="#ctx0" brushRef="#br0" timeOffset="2171.25">26917 4951 23951 0,'16'-7'2128'0,"7"-1"-1696"16,4 6-432-16,9 3 0 0,6 3 704 0,7 4 48 15,5-3 16-15,0 7 0 0,-3 0-624 0,0 3-144 16,0 0 0-16,-1 2 0 0,1 4 0 0,-1-1 0 16,-2 1 0-16,0 1 0 0,-3-1 0 0,-5-1 192 15,-4 0-192-15,-5 1 192 0,-5 4-192 0,-3-1 0 16,-3 1 0-16,-5 0-176 0,-3 3 352 0,-3-4 64 0,-2 0 16 0,-6 1 0 16,-4 3 160-16,-3 0 32 0,-7 2 16 15,-5 1 0-15,-6 1 48 0,-9-1 16 0,-12 0 0 16,-8-2 0-16,-8 4-128 0,-6 5-16 0,-5 1-16 0,-6 2 0 15,-5 4-496-15,-9 4-112 0,-5 1-16 0,-3 3 0 16</inkml:trace>
  <inkml:trace contextRef="#ctx0" brushRef="#br0" timeOffset="3121.08">16725 10587 17503 0,'-15'-11'768'0,"4"4"176"0,-2 0-752 0,1-1-192 16,3 5 0-16,9 3 0 0,-10-2 1184 0,0 4 208 16,2-1 32-16,-2 4 16 0,0 3-944 0,-2 1-192 15,-2 1-48-15,-3 3 0 0,-2 2-256 0,-3 0 0 0,-4 1 128 0,-2 2-128 16,-1-2 0-16,-3 4 128 0,-6 0-128 0,-3 1 0 15,-2 1 320-15,0 2-64 0,0-1 0 0,1 1 0 16,1-3 128-16,1 1 0 0,1 4 16 0,2-4 0 16,1-1-112-16,-1 2-32 0,2-3 0 0,-3 1 0 15,1-3-80-15,3 1-32 0,2-2 0 0,1 1 0 16,5 0-144-16,3-1 128 0,5 0-128 0,1-3 128 16,4-1-128-16,3 2 0 0,2-3 0 0,3-1 0 15,2 0 0-15,3 2 0 0,3 0 0 0,2-1 0 16,1 0 0-16,6-2 0 0,1-1-224 0,4 1 80 15,1-1 144-15,8 0 0 0,5-4 0 0,2 2-128 16,6 1 128-16,2-3 192 0,-2-5-32 0,4 0-16 16,0 1-16-16,2-1 0 0,0 0 0 0,4 1 0 15,3 0-128-15,2-2 0 0,2-1 0 0,-2-1 0 16,-3-2 0-16,-2 0-176 0,-2 1 16 0,-2 1 0 16,-3 2-1568-16,-1 1-320 0,-3-1-64 0,1-2-16 0</inkml:trace>
  <inkml:trace contextRef="#ctx0" brushRef="#br0" timeOffset="3721.96">16103 11137 20383 0,'0'0'896'0,"-1"-7"192"0,1 7-864 0,5-6-224 0,6 3 0 0,3-1 0 16,4-1 192-16,6 2 0 0,9 2 0 0,3-1 0 16,8 2 16-16,2-1 0 0,1 0 0 0,3 0 0 15,4-1-208-15,4 1 176 0,2-2-176 0,8 2 160 16,3 0-160-16,4 0 0 0,-5-1 144 0,3 2-144 16,0-1 144-16,8 0-144 0,9 1 192 0,-1 0-192 15,-3-2 320-15,5 1-32 0,1 0-16 0,2 1 0 16,7-2 128-16,0 1 32 0,-4-1 0 0,6 0 0 15,7 1-160-15,-1 0-16 0,-5-2-16 0,4 2 0 16,4 1 0-16,1-3 0 0,-1-1 0 0,3 1 0 16,3 1 16-16,0 1 16 0,0 1 0 0,0-1 0 15,1 1-272-15,3-2 160 0,3 1-160 0,0 1 128 16,-2-1-128-16,0-1 0 0,2-1 144 0,2-1-144 16,2 2 0-16,-2-2 0 0,-4-1 0 0,3-1 0 15,4 3 0-15,-6-1 0 0,-3 2 0 0,-1-2 0 0,3 0 0 16,-2 1 128-16,-4 0-128 0,-1-2 0 0,4 1 0 0,-4 3 0 15,1-2 0-15,-2 0 0 0,-1 2 0 0,1-2 0 16,0 2 0-16,-4 0 128 0,-2-1-128 0,1 2 0 16,2-2 0-16,-6 2 0 0,-4 0 0 0,1 0 144 15,3 4-144-15,-5-3 160 0,-5-1-16 0,0 1 0 16,0 2 0-16,2-2 0 0,5-1-144 0,-6 1 0 16,-6-1 0-16,2 2 0 0,0-1 0 0,2-1 0 15,-5-1 0-15,-2-1 0 0,-1 2 0 0,-2 2 128 16,4-1-128-16,-2-1 0 0,-4 0 0 0,-2 0 0 0,-1-1 0 15,-1 1 0-15,-1-2 128 0,1 2-128 0,-1 0 0 0,-2 0 128 16,-6-2-128-16,0 1 0 0,-2 1 0 0,0-2 0 16,2 0 0-16,-5-2 0 0,-3 1 0 0,-5-2 0 15,-3 1-240-15,-2 0 32 0,-4 0 0 0,-2 2 0 32,-6 0-1264-32,-1 1-256 0,-5 1-64 0</inkml:trace>
  <inkml:trace contextRef="#ctx0" brushRef="#br0" timeOffset="4108.45">26391 10466 8287 0,'13'-16'368'0,"-1"2"80"0,1 1-448 0,7 3 0 16,4 1 0-16,8 5 0 0,2 4 4624 0,9 4 848 15,4-1 160-15,4 3 48 0,1-2-4496 0,-2 3-896 16,0 3-288-16,-1 3 160 0,0-3-160 0,-1 2 0 16,2 2 0-16,-1-2 0 0,7-3 0 0,-2 4 0 15,-2 4 0-15,-2-3 128 0,-3 3-128 0,-3 2 128 16,3 2-128-16,-2 2 128 0,-4 2 128 0,1-1 32 15,-1 5 0-15,-4 0 0 0,0 2-112 0,-5 2-32 16,-4-1 0-16,-3-2 0 0,-6 1-144 0,-5-1 0 0,-4-2 144 16,-5-1-144-16,-5 2 0 0,-4-1 128 0,-4 1-128 0,-6 0 0 15,-8 2 0-15,-8 1 144 0,-10 1-144 0,-6 2 0 16,-8 0 0-16,-9 3 0 0,-7 3 0 0,-14 0-9200 16,-14 2-1904-16</inkml:trace>
  <inkml:trace contextRef="#ctx0" brushRef="#br0" timeOffset="5160.02">16561 17088 26719 0,'0'0'2368'0,"0"0"-1888"0,-12-4-480 0,12 4 0 16,0 0 1056-16,-10 6 112 0,-2 0 32 0,1 5 0 15,-3-1-1200-15,-2 3 0 0,1 3-224 0,-3 2 32 16,-2 1-128-16,-3 2 0 0,-4 0-16 0,-6-1 0 16,-4 0 144-16,-2-2 48 0,0 0 0 0,-2 4 0 15,-4 3 144-15,1-2 0 0,-2 4 0 0,0-2 0 16,-2 1 160-16,-4 2-32 0,-3 3-128 0,0 1 192 16,4 3 48-16,4-4 0 0,6-1 0 0,3-2 0 15,6-4-48-15,3 1 0 0,4-4 0 0,3 0 0 16,0-3-192-16,4 0 0 0,2-2 0 0,4 0 0 15,2 0 0-15,1-2 0 0,4-3 0 0,2 0 0 16,1 1 0-16,3 1 0 0,3-2 0 0,1 2 0 0,3 0 0 16,1-1 0-16,2-3 0 0,5 4 0 0,2-4 0 0,3 1 0 15,2 3 0-15,0-4 0 0,3 3 144 0,4 0 96 16,0-3 16-16,4 1 0 0,4 1 48 0,6-3 16 16,1 2 0-16,0-3 0 0,-1 2-320 0,2-2 160 15,0-1-160-15,3-2 128 0,1 0-128 0,2-3-224 16,3 2 48-16,0-3 16 15,-3-4-656-15,-4-3-128 0,-5 0-16 0,-8 0-12432 0</inkml:trace>
  <inkml:trace contextRef="#ctx0" brushRef="#br0" timeOffset="5938.02">15538 17804 25631 0,'0'0'1136'0,"7"-5"224"0,2-5-1088 0,0 1-272 0,5-2 0 0,7 3 0 16,3 3 0-16,6 1 0 0,6 0 0 0,4-2-144 15,7 0 144-15,-1 2 0 0,2-5 0 0,-1 2 0 16,2-2 0-16,1 3 0 0,1 4 0 0,4 0 0 15,2-2 0-15,5 1 0 0,0 0 128 0,-1 0-128 0,-3-2 0 16,0 0 128-16,0 2-128 0,4 2 0 0,1-1 352 0,7 2 0 16,-3-1 0-16,0-2 0 0,-2 2-48 0,5 0-16 15,-3 1 0-15,8-3 0 0,6-1 0 0,0 1 0 16,-4 1 0-16,2-2 0 0,1 0-96 0,8 1-32 16,3-1 0-16,-1-7 0 0,-3 4-160 0,1-4 160 15,1 5-160-15,3-4 160 0,5 0-160 0,-2 1 128 16,-3 3-128-16,4-3 128 0,7 4-128 0,-4-6 0 15,-1 4 0-15,1-4 128 0,1 5-128 0,3-2 0 16,2 0 0-16,2 3 128 0,-4-1 0 0,4 2 0 16,5 2 0-16,-2-1 0 0,-4-3 0 0,3 2 0 15,2 2 0-15,-2-1 0 0,-1 1 64 0,2-2 0 16,0-1 0-16,-1 1 0 0,-2 3 128 0,2-2 16 0,-1-1 16 16,0 1 0-16,0 1-32 0,2-1 0 0,-2 2 0 15,1 0 0-15,6 1-32 0,-2-1-16 0,-3-1 0 0,4 1 0 16,2 1-272-16,2 0 128 0,-6-4-128 0,3 1 0 15,3 2 128-15,-3-1-128 0,-4-1 0 0,-1 2 0 16,4-2 144-16,-1-1-144 0,-5 2 0 0,1-1 144 16,-3 0-144-16,2 2 0 15,2 1 0-15,1-1 0 0,-6 1 0 0,4-1 0 0,2-1 0 0,-4-2 0 16,-6 3 0-16,1-2 0 0,1 1 0 0,-3-1 0 16,-1 2 0-16,-4 0 0 0,0-5 0 0,-1 4 0 15,3-1 0-15,-4 1 0 0,-4 0 0 0,-3 0 0 16,0 1 0-16,3-1 0 0,3-2 0 0,-4 2 0 0,-5-1 0 15,-3 2 0-15,-1 1 0 0,1 0 128 0,-2-1-128 16,-2 1 160-16,-10 0-160 0,-2 0 160 0,-3-2-160 0,-2 4 0 16,-5-2 0-16,0 2 128 0,1 0-128 0,-2 0 0 15,-4 1 0-15,-4 1 0 0,-2-2 0 0,-4 0 0 16,-3 3 0-16,-1 2 0 0,-3-1-224 0,-1 0 32 16,-4 0 0-16,-1-2 0 15,-6 3-208-15,0 1-48 0,1-2 0 0,-3 2 0 16,-5-4-400-16,-2 2-96 0,1 0-16 0,-2-3 0 15,-10-3-1888-15,8 2-384 0,-8-2-80 0,0 0-16 0</inkml:trace>
  <inkml:trace contextRef="#ctx0" brushRef="#br0" timeOffset="6311.42">26464 16854 14735 0,'11'-6'1312'0,"4"1"-1056"0,2 0-256 0,8 4 0 16,6 5 3104-16,11 1 560 0,11 4 112 0,-1 1 32 16,0 2-3360-16,2 0-688 0,2-1-128 0,2 3-16 15,0 3 384-15,5 0 0 0,6 0 192 0,-4 1-64 16,-2 0 0-16,-6 0 0 0,-2 4 0 0,-3-1 0 15,-3 1 192-15,-1 3 64 0,-3-1 0 0,-3 2 0 16,-3-3-240-16,-3 1-144 0,-5 1 192 0,-5-3-192 0,-7 2 208 16,-3-3-64-16,-5 2-16 0,-5 2 0 0,-4-3-128 15,-6 4 0-15,-4-1 0 0,-10 3 128 0,-6-1 128 16,-10-1 0-16,-8-3 16 0,-8 3 0 0,-5-2 240 0,-9 1 64 16,-7-3 0-16,-11-1 0 0,-14 0-368 0,0-4-64 15,-2-2-16-15,-4 4 0 16,-4 0-688-16,-3-2-144 0,0-5-16 0</inkml:trace>
  <inkml:trace contextRef="#ctx0" brushRef="#br0" timeOffset="8400.19">11794 4371 16575 0,'-16'7'1472'0,"6"-1"-1168"0,2 2-304 0,2 0 0 0,0 1 576 0,4 1 48 16,0 3 16-16,2-1 0 0,2-1-192 16,-1 0-16-16,0 0-16 0,6-3 0 0,-7-8-416 0,8 9 128 15,2-3-128-15,-1-1 0 0,2-3 160 0,2-2-160 16,2-2 192-16,2-3-192 0,1-1 368 0,0 0-48 15,-1-5 0-15,2 1 0 0,0-2 160 0,1 1 32 16,-1-2 0-16,1 1 0 0,-1 1-224 0,0-2-32 16,-1-2-16-16,-1 1 0 0,-3 1-96 0,-1 0-16 15,-2-2 0-15,0 1 0 0,-3 1 144 0,-1 1 32 16,-2-1 0-16,-3 0 0 0,1 3 48 0,-3 2 16 16,0 8 0-16,-5-9 0 0,-3 2 16 0,-1 4 0 15,-5 0 0-15,0 2 0 0,-1 1-128 0,-1 2 0 0,-1 5-16 0,-2 4 0 16,1 2-240-16,-2 4 176 0,-1 1-176 0,0 3 160 15,-3 2-160-15,1 2 0 0,-2-2 0 16,1 2 0-16,0-2 0 0,2 2 0 0,3 2 0 0,2 0 0 16,1-5 0-16,4-1 0 0,2-2 0 15,3 2 0-15,2-3 0 0,1 0 0 0,1-2 0 0,4 0 0 16,1-4 0-16,3-1 0 0,1 1 0 0,6-3 0 16,-2-1-160-16,6-2 160 0,2 1 0 0,4-2-144 15,2-2-176-15,1-2-48 0,2-2 0 0,-1-1 0 31,-1-2-1232-31,2-3-256 0,0 1-64 0,-1-3 0 0</inkml:trace>
  <inkml:trace contextRef="#ctx0" brushRef="#br0" timeOffset="8858.6">12716 4329 21183 0,'0'0'1888'0,"0"0"-1504"15,0 0-384-15,-6-6 0 0,1-1 256 0,5 7-32 16,-10-5 0-16,1 2 0 0,-3 3 240 0,-3 0 48 16,-4 3 16-16,0 2 0 0,-3 2-352 0,0 0-176 15,-2 3 160-15,1 3-160 0,-1-4 176 0,0 4-176 16,2 0 192-16,-2-1-192 0,0 1 128 0,2 1-128 16,1 1 0-16,0 1 0 0,1 0 0 0,2 0 0 15,1 1 0-15,4-1 0 0,4-5 0 0,1 3 0 16,4-1 0-16,3-2 0 0,2-4 288 0,3 0-48 0,2 2-16 15,2-8 0-15,2 2 64 0,3-3 16 0,3-3 0 16,-1 2 0-16,1-4-128 0,1-5-32 0,0 2 0 0,-1-3 0 16,0-1 0-16,-1-1 0 0,0 1 0 0,0-1 0 15,-2-1 48-15,0 1 0 0,1 3 0 0,-1-3 0 16,-1 1 64-16,0 4 32 0,-5 2 0 0,-7 6 0 16,7-5 1008-16,-7 5 208 0,0 0 32 0,0 0 16 31,10 5-1904-31,-5 2-384 0,-1 5-80 0,-3 6-16 0,-1 4 832 0,0 3 0 0,-2 2 0 15,-2 4 0-15,0 2 0 0,-2 1 0 0,-1 4 128 0,1-1-128 16,-1 3 0-16,1-4 128 0,-2-2-128 16,3-3 0-1,2-4-256-15,1 0-128 0,-1-3-48 0,2 0 0 0,1-3-2320 16,1-4-448-16</inkml:trace>
  <inkml:trace contextRef="#ctx0" brushRef="#br0" timeOffset="9206.4">13048 4379 21183 0,'0'0'944'0,"0"0"192"0,-4-6-912 0,4 6-224 0,0 0 0 0,0 0 0 16,0 0 1568-16,0 0 272 15,-5 5 48-15,0 5 16 0,-2-2-1264 0,3 5-256 16,-1 1-64-16,-3 3 0 0,4 1-160 0,-2 1-32 0,0 1-128 0,3-1 192 16,-3-1-192-16,0 0 0 0,4-1 0 15,0-3 0-15,1-1 144 0,2-1-144 0,1-4 128 0,0-1-128 16,-2-7 0-16,0 0 0 0,12-3 0 0,-2-2 0 16,2-2 0-16,2-5 0 0,-1-3 128 0,0-2-128 15,1 1 144-15,0-3 0 0,-1 0 0 0,2-2 0 16,-2 0 960-16,-1 3 192 0,-1 0 48 15,-1 0 0 1,-1-1-1344-16,-2 2-480 0,0 1 16 0,-1 3 0 0,-4 2 592 0,0-2 112 0,0 2 16 0,-1 5 16 16,1-2-272-16,-2 8-256 0,-2-7 64 0,1 1-9952 15,0-4-1984-15</inkml:trace>
  <inkml:trace contextRef="#ctx0" brushRef="#br0" timeOffset="9399.94">13633 4247 9215 0,'0'0'816'0,"0"0"-656"15,0 0-160-15,0 0 0 0,0 0 1664 0,0 0 320 16,0 0 48-16,0 0-6000 15,0 0-1184-15</inkml:trace>
  <inkml:trace contextRef="#ctx0" brushRef="#br0" timeOffset="9670.16">13662 4194 17503 0,'0'0'1552'0,"0"0"-1232"0,0 0-320 0,0 12 0 15,0-12 2064-15,0 13 368 0,-1 0 64 0,1 4 0 16,0 1-1344-16,-2 2-256 0,-4 1-64 0,2 0-16 16,-1 3-304-16,0-2-64 0,-2-1-16 0,0 2 0 0,0 0-192 15,-1-1-48-15,1 2 0 0,1-4 0 0,1-2-192 16,0-3-160-16,4-4 32 0,-2 1 0 15,3-4-2496-15,0-8-512 0</inkml:trace>
  <inkml:trace contextRef="#ctx0" brushRef="#br0" timeOffset="9918.65">14288 3721 20271 0,'0'0'1792'0,"0"0"-1424"0,0 0-368 0,0 0 0 16,0 0 1600-16,-1 14 240 0,1 2 48 0,0 3 16 16,-2 4-976-16,0 5-192 0,-3 1-32 0,1 5-16 15,-5 1-384-15,-1 2-80 0,-1 1-16 0,-2 4 0 16,-1-1 48-16,0 1 0 0,-1 0 0 0,2 0 0 15,0-2-256-15,1-1 0 0,-1-1 0 0,1-11-9280 16,1-3-1808-16</inkml:trace>
  <inkml:trace contextRef="#ctx0" brushRef="#br0" timeOffset="10106.94">13698 3867 38927 0,'-15'1'1728'0,"15"-1"352"0,0 0-1664 0,0 0-416 15,-3 10 0-15,2 1 0 0,2 1 0 0,1-4 0 16,-2-8 0-16,1 11-11456 16,-1-11-2368-16</inkml:trace>
  <inkml:trace contextRef="#ctx0" brushRef="#br0" timeOffset="10693.96">12833 5293 6447 0,'-9'-6'576'0,"1"3"-576"0,1-2 0 0,0 0 0 0,7 5 4320 0,-8-4 752 15,-1 2 160-15,-3 2 16 0,-3-1-3360 16,1 1-672-16,-3 0-144 0,-2 1-32 0,1 0-256 0,-4 3-48 16,-3 2-16-16,1-1 0 0,-1 0-336 0,0 6-64 15,2-4 0-15,2 4-16 0,2-2-304 0,6 0 0 16,1 2 128-16,3-5-128 16,3 1-272-16,6-7-112 0,0 10-32 0,0-10 0 15,13 5-464-15,4-3-80 0,2-2-32 0,8-1 0 0,3-2 496 0,4 1 112 16,2-1 0-16,4 1 16 0,1 0 368 0,2 2-144 15,-2 2 144-15,-2-1 0 0,-5 0 0 0,-5 3 0 16,-4 0 0-16,-3 3 0 0,-3-4 240 0,-3 5 144 16,-4 0 48-16,-5 1 0 0,-3 3 208 0,-4 0 32 15,-4 0 16-15,-2 1 0 0,-4 8-224 0,-5-3-32 0,-4 1-16 0,-4 1 0 16,-5-2-288-16,1 1-128 0,-5-2 128 16,0-3-128-16,0-1 0 0,3-6 0 0,4 0 0 0,3-4 0 31,3-2-1440-31,5-1-272 0,2-1-48 0,4-2-10704 0</inkml:trace>
  <inkml:trace contextRef="#ctx0" brushRef="#br0" timeOffset="11364.63">13314 5229 23551 0,'-14'7'1040'0,"5"5"224"0,-1-3-1008 0,-4 5-256 0,-1 3 0 0,2 0 0 15,2 2 832-15,0 3 128 0,1-4 32 0,1 3 0 16,2-2-704-16,4 2-144 0,1-1-16 0,1 0-128 0,2-2 0 0,2-2 0 16,1-4 0-16,2-2 0 0,2-5 0 0,2 0 0 15,-1-5 0-15,3-2-144 0,1-1-48 0,2-1 0 16,0-2 0-16,-1-6 0 0,-1 0 192 0,0-2-160 16,0 1 160-16,0-2-160 0,1-1 160 0,-4 1 176 15,-2-2-48-15,0 1 0 0,-3 2 0 0,-2 0 0 16,-1-2 0-16,1 1 0 0,-3 1 64 0,-3-2 16 15,1 2 0-15,-1-1 0 0,-4-1 48 0,1 0 16 16,-1 0 0-16,2 1 0 0,0 1-272 0,0 2 0 16,0-1 0-16,2 5 0 0,3 8 0 0,0 0 0 15,4-10 0-15,2 1 0 0,2 2-128 0,2-1 128 0,1 0 0 16,1-1-144-16,2 0 144 0,1-3 0 0,1 2 0 0,1-2-128 16,0-3 128-16,1-2 0 0,0 2 0 0,0-1 0 15,-1-1 0-15,2 0 0 0,-2 1 160 16,-1 0-160-16,0-2 256 0,-1 3-64 0,-2-1 0 15,-2 1 0-15,-2 2 0 0,-4-3 0 0,0 3 0 0,-2 0 0 16,-3 2 32-16,-3 3 0 0,-1-1 0 0,4 9 0 16,0 0 0-16,0 0 0 0,-6 2 0 0,6-2 0 15,-7 11-224-15,2 2 0 0,1 3 0 0,-1 2 0 16,0 3 0-16,0 5 0 0,2-1-144 0,1 3 144 16,-1 4 0-16,4-1-144 0,2-2 144 0,4-1 0 15,0 0 0-15,4-5 0 0,2-3 0 0,3-3 0 16,4 0 0-16,4-5 0 0,1-7 0 0,2 0 0 0,2-5 0 15,1-4 224-15,1-1-32 0,3-7 0 0,-5-1 64 16,2-3 0-16,0-5 0 0,0 4 0 0,0-4-128 0,-1 2-128 16,-3 2 176-16,-2 2-176 0,-2 0 256 0,-2 5-64 15,-1-1-16-15,-2 8 0 0,-4 0 112 16,-1 4 32-16,-1 2 0 0,-6 4 0 0,-2 4-144 16,-3 4-32-16,-1 1 0 0,-1 2 0 0,-3 1-16 0,2 2-128 15,-2-1 192-15,1-4-64 0,2 0-128 0,1-3 0 16,0-1 0-16,3-3 0 0,-3-9 0 0,10 8 128 15,0-6-128-15,3-2 0 0,3-1 176 0,3-6-48 16,2 0-128-16,0-2 192 0,2 1-64 0,-3-2-128 16,1 2 176-16,2-1-176 0,-1 5 0 0,0 1 0 15,0 4 0-15,0 4 0 0,-2 5 0 0,-1 6 0 16,-2 1 0-16,-2 5 0 0,-2 7-336 0,-3-1 16 16,-4-1 16-16,-2 0-15696 0</inkml:trace>
  <inkml:trace contextRef="#ctx0" brushRef="#br0" timeOffset="12024.64">11906 6351 10127 0,'0'0'896'0,"0"0"-704"16,0 0-192-16,0 0 0 0,0 0 4032 0,0 0 768 15,0 0 144-15,0 0 48 0,7 10-3696 0,-2 3-720 16,1 0-160-16,2 5-32 0,-1 5-160 0,1-1-32 16,-1 3-16-16,2-2 0 0,-1 1-16 0,2 1 0 0,-1-6 0 15,3 1 0-15,-1-2 768 0,2-1 160 0,3-5 16 0,1-1 16 16,1-7-864-16,1-1-256 0,1-4 0 0,3-3 128 31,0-4-880-31,0-2-160 0,3-5-48 0,3-1 0 0,-2-4 768 0,0-2 192 0,2-1 0 0,-4 1 0 16,0-4 0-16,-4 4 128 0,-2-4-128 0,-2 4 176 15,-2 0 160-15,0 2 48 0,-3-1 0 0,0 3 0 16,1 1-32-16,-1 4 0 0,-1 3 0 0,0 2 0 16,-2 3-192-16,-9 5-32 0,11 4-128 0,-2 3 192 15,-2 4-192-15,-1 4 176 0,-1 5-176 0,-2 6 160 16,0 6-160-16,-3 4 0 0,-3 4 144 0,0 7-144 15,-4 3 0-15,-2 3 0 0,-4 3 0 0,-3-2 128 16,0 0-128-16,-1-2 128 0,0 0-128 0,0-3 128 0,0-1 304 16,-2-4 64-16,-4-6 16 0,0-1 0 0,-1-5 192 15,1-4 64-15,-2-7 0 0,5-3 0 0,-1-1-400 16,4-3-80-16,-1-6-16 0,2-2 0 0,5-4-464 0,0-7-80 16,2-3-32-16,0 0 0 15,4-4-464-15,0-3-112 0,2-2-16 16,3 0 0-16,3-1-1536 0,2 1-304 0,2 1-64 0</inkml:trace>
  <inkml:trace contextRef="#ctx0" brushRef="#br0" timeOffset="12321.61">12996 6356 29775 0,'0'0'1312'0,"0"0"288"0,0 0-1280 0,0 0-320 0,0 0 0 0,0 0 0 15,0 0 624-15,0 0 64 0,8 8 16 0,1-2 0 16,2 0-224-16,1-4-32 0,0-2-16 0,1 0 0 15,2 0-48-15,2-1-16 0,0-4 0 0,1 1 0 16,1-1-240-16,2 1-128 0,-3-3 128 0,3 2-128 16,0 1-192-16,-2-2-128 0,0-2 0 0,-2 3-9984 15,-3-3-1984-15</inkml:trace>
  <inkml:trace contextRef="#ctx0" brushRef="#br0" timeOffset="12505.15">12985 6529 32127 0,'0'0'1424'0,"-7"3"304"0,7-3-1392 0,-3 10-336 16,3-10 0-16,0 8 0 0,3 5 656 0,-3-13 64 15,8 5 16-15,2 2 0 0,3-5-288 0,1-2-48 16,3-2-16-16,1-4 0 0,4 1-192 0,1-1-32 16,1-5-16-16,3-1 0 0,3-1-400 0,3-4-64 15,0-5-32-15,5-3-10304 16,4-3-2064-16</inkml:trace>
  <inkml:trace contextRef="#ctx0" brushRef="#br0" timeOffset="12799.97">14133 5860 29487 0,'0'0'1296'0,"-4"7"288"0,4-7-1264 0,-5 11-320 0,2 3 0 0,2 7 0 15,1 4 800-15,-3 1 96 0,1 5 32 0,-1 4 0 0,-5 3-672 16,2 1-256-16,-4 1 176 0,3 1-176 0,-5-1 0 0,2 5 0 16,-2-2 0-16,0 2 0 15,1 1 0-15,1-3 0 0,-2 1 0 0,4-5 0 16,1-5-1216-16,3-4-272 15,-1-6-64-15,1-2-7296 0,1-6-1456 0</inkml:trace>
  <inkml:trace contextRef="#ctx0" brushRef="#br0" timeOffset="13098.26">14482 6066 30175 0,'0'0'1344'0,"0"0"256"0,0 0-1280 0,0 0-320 0,0 15 0 0,-3 0 0 16,1 1 272-16,-6 2-16 0,0 0 0 0,-3 1 0 16,-2 3-64-16,-4-1-32 0,-3 0 0 0,-4 1 0 15,-3 1 32-15,-2-5 16 0,-1 1 0 0,0 0 0 16,1-4 64-16,2 1 16 0,2-1 0 0,6-1 0 16,1-2-64-16,2-2-16 0,2 2 0 0,2-3 0 15,5 0-208-15,2-3 0 0,5-6 128 0,0 12-128 16,7-4 224-16,5 1 0 0,5-5 0 0,2 5 0 15,4 0 288-15,7 2 64 0,6 1 16 0,4-3 0 16,0 5-208-16,0-2-32 0,-3-2-16 0,0 1 0 16,-2 2-192-16,1-4-144 0,-1 2 192 0,-2 2-192 15,-4-5 0-15,0 4-320 0,-5-2 32 0,2 3-16704 16</inkml:trace>
  <inkml:trace contextRef="#ctx0" brushRef="#br0" timeOffset="15333.04">2477 5373 15663 0,'0'0'1392'0,"0"-7"-1120"16,0 7-272-16,0 0 0 0,6-8 704 0,0 2 96 15,-6 6 16-15,0 0 0 0,9-3-256 0,-9 3-48 16,0 0-16-16,0 0 0 0,0 0-112 0,0 0-32 16,0 0 0-16,0 0 0 0,0 0 192 0,0 0 32 15,-8 11 16-15,-2 4 0 0,-10 0-112 0,-1 3-32 16,-3 2 0-16,-3 2 0 0,-1-2-256 0,0 2-64 15,-3 3-128-15,0-2 192 0,0 3-64 0,0-4-128 16,0 1 176-16,0 0-176 0,3-4 0 0,-1-1 0 0,2-1 0 16,-1-1 0-16,1 0 0 0,2-5 0 0,1-1 0 0,0-1 0 15,5-3-128-15,1-1-48 0,1-2 0 0,5 1 0 32,5-2-224-32,7-2-48 0,0 0-16 0,0 0 0 15,0 0 16-15,0 0 0 0,0 0 0 0,0 0 0 0,0 0 256 0,11 10 48 0,3 0 16 0,4 0 0 16,2-2 128-16,4 2 0 0,1-2 160 0,2 2-160 15,2-1 176-15,-1 3-176 0,6-5 192 0,3 3-192 16,-2 1 176-16,4 1-176 0,1-1 160 0,3 1-160 16,2-3 0-16,0 2 0 0,-1 4 0 0,-3-7 0 15,-3 0-768 1,-3-2-208-16,-4 1-48 0</inkml:trace>
  <inkml:trace contextRef="#ctx0" brushRef="#br0" timeOffset="15985.01">2309 5788 24879 0,'9'-13'1088'0,"-3"7"256"0,1-2-1088 0,4 2-256 16,3-2 0-16,3 0 0 0,2 2 400 0,4 1 32 0,1 1 0 0,0 1 0 15,-3-1-224-15,2 0-32 0,-1 2-16 0,1-2 0 16,-1 1-160-16,2 1 0 0,3 1 0 0,2 0 0 16,2-2 0-16,4 1 0 0,3 1 0 0,7 0 0 15,7-1 0-15,2 0 0 0,1-1 0 0,1-2 0 16,1-1 0-16,4 1 0 0,1 1 0 0,5-3 0 15,11 2 0-15,-6 1 0 0,1-6 0 0,-3 3 0 16,3-4 192-16,5 4-32 0,5-3-16 0,-1 3 0 16,-3-6 48-16,2 0 0 0,-1 1 0 0,5 4 0 15,6-4-192-15,-4 6 192 0,0-7-192 0,-4 1 192 16,2 6-192-16,3-5 160 0,6 6-160 0,-6-6 160 16,-4 2-160-16,2-1 0 0,-2 5 144 0,4-2-144 15,1 0 0-15,-1 2 0 0,-3-3 0 0,-1 3 128 16,3 4-128-16,-2-4 0 0,3-2 128 0,-3 2-128 0,-4 0 192 15,1-1-48-15,0 1 0 0,-1 3 0 0,6-2 16 16,-6-3 0-16,-3 5 0 0,-2-2 0 0,1 0-16 0,2-2 0 16,3 1 0-16,0 1 0 0,-9-2-144 0,2 0 0 15,-3 2 144-15,4-2-144 0,1 0 0 0,-2 4 0 16,-4-2 0-16,-3-1 128 0,2 1-128 16,-1 0 176-16,1 3-176 0,3-1 192 0,-2 0-64 0,1-1-128 15,-5 2 192-15,-1 0-64 0,-2-1-128 0,0 1 0 16,4 0 144-16,-2 0-144 0,-1-1 0 0,-4 2 0 15,-4-2 0-15,-3-1 128 0,-1-2-128 0,0 2 0 16,-2 1 0-16,-2 1 0 0,0-4 0 0,2-1 0 16,-5 1 0-16,-3 2 0 0,-4-3-192 0,-1 2 32 15,-2 1 16-15,-3 1 0 0,1-1-192 0,-3 2-48 0,-1 2 0 16,1-1 0 0,-2 0-1168-16,0 0-240 0,-1 1-64 0,-4-1-9664 0</inkml:trace>
  <inkml:trace contextRef="#ctx0" brushRef="#br0" timeOffset="16365.15">8866 5015 27647 0,'0'-9'2448'0,"4"2"-1952"0,6 4-496 0,7-2 0 0,3 3 336 0,4 1-16 16,1 0-16-16,3 1 0 0,1 0-304 0,2 0 0 16,2-1 0-16,2 2 0 0,4 1 0 0,2 2 0 15,3-1 0-15,3 0 0 0,2 0 0 0,-1 1 0 16,-2 2 0-16,0-1 0 0,-1 2 0 0,-1 1 0 16,0 4 0-16,-3-2 0 0,1 2 0 0,-2 5 0 15,0-2 0-15,-4 2 0 0,-2-2 0 0,-5 3 0 16,-2-2 0-16,-4 1 0 0,-4 1 0 0,-5 1 0 15,-4 3 0-15,-6 4 0 0,-2-1 448 0,-7 2 0 16,-6-1-16-16,-7 3 0 0,-5 4 80 0,-12 0 32 16,-9 2 0-16,-4 0 0 0,-5 4-176 0,-4 1-48 15,-7 1 0-15,-5 3 0 0,-7 4-320 0,-3-5 0 16,0 3 0-16,8-2 0 16,4-2-1536-16,8 2-208 0,9-3-48 0,3-2-16 0</inkml:trace>
  <inkml:trace contextRef="#ctx0" brushRef="#br0" timeOffset="17467.91">12324 10716 11055 0,'0'0'480'0,"-4"-8"112"0,0 3-464 0,4 5-128 16,-5-9 0-16,5 9 0 0,-4-5 832 0,4 5 160 15,0 0 32-15,0 0 0 0,-7-5-1024 0,7 5 0 16,-6-8 0-16,2 4-160 0,-5-1-16 0,2-1 0 16,1 0 0-16,0 2 0 0,-2-3 176 0,0 0 0 0,3-1 0 0,-1 1-128 15,-1 0 128-15,2 1-160 0,-2-2 160 0,7 8-160 16,-6-8 160-16,-1 0-128 15,2 3 128-15,2-3-128 0,3 8 320 0,-2-6 64 0,0-1 0 0,2 7 16 16,0 0 640-16,0 0 128 0,0 0 32 0,0 0 0 16,0 0-80-16,0 0-16 0,0 0 0 0,0 0 0 15,0 0-256-15,6 10-48 0,0 1-16 0,4-4 0 16,0 2-336-16,3-3-64 0,4 1 0 0,1-3-16 16,1-2 64-16,-1-4 16 0,3-4 0 0,1 0 0 15,0-4 128-15,-3-1 48 0,2-2 0 0,0-2 0 16,-1 1-144-16,-2-2-32 0,3 1 0 0,-3-2 0 15,-2-1-64-15,-3-2 0 0,2 2-16 0,-4 1 0 16,-1 0-112-16,-4 1 0 0,0-1-128 0,-4-1 192 0,-2 0-192 16,-1 1 176-16,-2 3-176 0,-2 1 160 0,-3-3-160 15,-3 6 0-15,-3 1-160 0,-3 5 160 0,0 4-144 16,-3 4 144-16,-2 6-128 0,1 7 128 0,-8 5-144 0,2 8 144 16,-4 2-160-16,0 4 160 0,-3 2-128 0,4 4 128 15,3-3 0-15,5 6-144 0,4-4 144 0,5-2 0 16,3-5 160-16,6-3-160 0,3 0 192 0,2-4-64 15,2-4-128-15,1-3 192 0,1-1-192 0,4-2 128 16,2-4-128-16,1-1 0 0,0-4 0 0,2-1 0 16,2-4 0-16,3-3 0 0,3-3-256 0,2-3-80 15,6-3-32-15,0-5 0 16,-3-3-1968-16,1-2-400 0</inkml:trace>
  <inkml:trace contextRef="#ctx0" brushRef="#br0" timeOffset="17858.99">13136 10398 14735 0,'0'0'1312'0,"-5"-9"-1056"0,-3 1-256 0,3 0 0 16,5 8 2864-16,-9-4 512 0,0-1 96 0,-1 1 32 16,0 3-2768-16,-3 4-544 0,0 2-192 0,0 4 0 15,-2 0 0-15,-1 5 0 0,2 5 0 0,-1 2 0 16,-1 4 0-16,2-3 0 0,0 6 0 0,1-3-144 15,1 3 144-15,2-2 0 0,3-1 0 0,1-3 0 16,3-3 0-16,3-5 0 0,2-1 0 0,3-1 0 16,-5-12 0-16,5 9 0 0,-5-9 0 0,11 3 0 15,-1-3 224-15,1-3 128 0,2-4 32 0,0-2 0 0,-1 0 80 16,2-4 32-16,2-2 0 0,-1 1 0 0,-1-2 656 0,1 1 144 16,-3-1 32-16,-1 3 0 15,-4 2-1760-15,-1 4-336 0,-6 7-80 16,0 0-16-16,0 0 864 0,0 0 0 0,0 0 208 0,0 0-32 0,2 13-176 0,-4 8 0 15,-2 3 0-15,-4 5 0 0,-1-1 0 0,-4 8 0 16,1 2 0-16,1 1 0 0,-2 3 0 0,-1 0 0 16,2 3 0-16,2-2 0 0,-1-6 0 0,2-2 0 15,3-6-192-15,3-1 192 16,1-2-560-16,0-6 16 0,2-3 0 0,4-5 0 16,0-3-2176-16,-4-9-432 0</inkml:trace>
  <inkml:trace contextRef="#ctx0" brushRef="#br0" timeOffset="18191.68">13541 10474 28799 0,'0'0'1280'0,"-6"9"256"0,1 4-1232 0,1 4-304 0,2 2 0 0,1 2 0 16,1 5 192-16,0-3 0 0,1 3-16 0,4-3 0 16,-1-2-176-16,2-3 0 0,1-4 0 0,0-2 0 0,1-4-272 15,1 1-96-15,-9-9-16 0,12 1 0 16,-2-1 80-16,1-4 16 0,0-5 0 0,1-1 0 0,1-1 288 16,0-4 176-16,1-4-32 0,-1-3 0 0,0 1 192 0,0-1 48 15,1 1 0-15,-3 3 0 0,1-3 64 0,-3 2 0 16,1 1 16-16,-3 1 0 0,1 0-160 0,-4 3-48 15,1 2 0-15,-1 2 0 0,-2-1-256 0,-2 11-192 16,0 0 16-16,0 0 16 16,0 0-1248-16,0 0-256 0,0 0-64 0</inkml:trace>
  <inkml:trace contextRef="#ctx0" brushRef="#br0" timeOffset="18421.72">14157 10385 16575 0,'0'0'736'0,"-5"7"160"0,0 5-720 0,1 2-176 0,-1 4 0 0,1 2 0 16,0 3 2576-16,1-2 496 0,0 4 80 0,-2 1 32 16,0-2-2464-16,2 1-480 0,-1-5-112 0,0-2 0 15,0-1-128-15,1-4 0 0,1-1 0 0,2-12 0 16,0 0-128-16,0 0-64 0,0 0 0 0,0 0 0 31,0 0-208-31,6-7-48 0,3-3-16 0,1-3-11424 0</inkml:trace>
  <inkml:trace contextRef="#ctx0" brushRef="#br0" timeOffset="18786.28">14619 9717 16575 0,'0'0'736'0,"0"0"160"0,0 0-720 0,0 0-176 16,0 0 0-16,0 0 0 0,0 0 528 0,0 0 80 15,0 0 16-15,0 0 0 0,0 0-624 0,0 0 0 16,0 0 0-16,0 0 0 0,0 0 0 0,0 0 0 0,0 0 0 0,0 0 0 15,0 0 0-15,0 0 0 0,0 0 128 16,0 0-128-16,0 0 496 0,0 0 16 0,0 0 16 16,-5 11 0-16,1 1-64 0,1 0-16 0,-2 3 0 0,0 7 0 15,1 3 192-15,0 5 16 0,-2 2 16 16,-1 4 0-16,0 1-128 0,-3 6-32 0,1 1 0 0,-2 5 0 16,-2 3-320-16,-2 3-64 0,0 0 0 0,1 0-128 15,-2 3 0-15,2-5 0 0,1-10 0 0,4-2 0 16,0-5-192-16,3-6-128 0,0-8-48 0,4-3 0 31,-1-5-416-31,3-14-96 0,0 0-16 0</inkml:trace>
  <inkml:trace contextRef="#ctx0" brushRef="#br0" timeOffset="18973.07">14120 9762 36863 0,'-22'-14'3264'0,"9"8"-2608"0,4-3-528 0,9 9-128 0,0 0 1168 0,0 0 208 15,0 0 32-15,12 7 16 16,2-3-2016-16,-1 4-416 0,1 4-80 0,-3 0-16464 0</inkml:trace>
  <inkml:trace contextRef="#ctx0" brushRef="#br0" timeOffset="19438.3">12873 11247 15663 0,'-11'-10'688'0,"0"5"144"0,-2-2-656 0,0 5-176 0,-1-1 0 0,0 3 0 0,0 3 3168 0,-2 2 608 16,-1 5 112-16,1 2 16 0,-1 2-2944 0,1 4-576 15,1 4-128-15,0-1-32 0,1 0-224 0,3-1 0 16,3 2 0-16,4-2-160 0,3-2-80 0,5-1-16 16,4-3 0-16,4-4 0 0,4-1-64 0,2 0 0 15,4-1-16-15,5-1 0 0,6-1 336 0,0-2 0 16,1-1-144-16,-3 2 144 0,-3 0 0 0,-2-1 176 16,-4 1-32-16,-1 2 0 0,-4-2 144 0,-2 1 32 15,-5 2 0-15,1 1 0 0,-11-9 0 0,2 11 0 16,-4 5 0-16,-9-2 0 0,0 2-320 0,-7 1 160 15,-4-1-160-15,-7 2 128 0,-6-1-128 0,-1-1 0 0,-1-7-160 0,1 4 160 32,3 0-608-32,2-6-32 0,5 1 0 0,6-5-12432 0</inkml:trace>
  <inkml:trace contextRef="#ctx0" brushRef="#br0" timeOffset="20008.18">13208 11272 10127 0,'0'0'896'0,"0"0"-704"0,-4 9-192 0,0 3 0 16,-1 4 3696-16,-1 5 704 0,-1 6 144 0,0 2 16 15,1-1-3536-15,-3 5-720 0,0-1-144 0,0 2-32 16,3 0-128-16,1 1 0 0,2-4 0 0,3 0 128 16,3-6-128-16,0-2 0 0,3-5 0 0,3-5 0 0,-1-5-256 0,3-5 0 15,2-5 16-15,-1-3 0 0,3-9 64 0,2-3 16 16,1-2 0-16,0-6 0 0,-1-1 160 0,0-2 0 15,0 2-144-15,-3-2 144 0,-1 0 0 0,-3 4 0 16,2-6 0-16,-3 5 0 0,-3-3 368 0,-2 0-16 16,0 0 0-16,-1 0 0 0,-2 5-208 15,-1 1-144-15,0 1 192 0,1 6-192 0,-1 2 0 0,3 4 0 16,-1-1 0-16,4 4 0 0,-6 6-224 0,0 0 48 16,9-2 16-16,1 1 0 0,2-2-176 0,1 0-48 15,1-1 0-15,2-1 0 0,0-4 160 0,2 0 32 16,0-6 0-16,0 0 0 0,0-2 192 0,-1-2 0 15,-1-4 0-15,-2 2-144 0,-2 0 144 0,-1 3 0 16,-3-1 0-16,-2 1 0 0,0 0 128 0,-5 1 128 0,0 1 0 0,-2 1 16 16,-2 1 208-16,-1 3 32 0,-1 5 16 15,5 6 0-15,-8 0-16 0,1 5 0 0,-1 2 0 16,-1 5 0-16,0 9-352 0,-1 2-160 0,-1 6 128 16,1 0-128-16,0 8 0 0,1 0 0 0,0-1 0 0,1-1 0 15,4-1 0-15,1-2 0 0,2-2 0 0,4-4 0 16,0-3 144-16,3-4-144 0,-1-3 160 0,3-4-160 15,2 0 448-15,0-1 0 0,3-7 0 0,1-2 0 16,2-2-48-16,1-2-16 0,1 0 0 16,0-4 0-16,3-2-256 0,2 0-128 0,-1-1 128 0,2 3-128 15,0 0 0-15,-2 4 0 0,1 0-144 0,-2 6 144 16,1 7-144-16,0 3 144 0,-4 4 0 0,1 3-144 16,-2 6-160-16,0 2-16 0,0-1-16 0,-3 2 0 15,-2 1-1776-15,2 0-368 0</inkml:trace>
  <inkml:trace contextRef="#ctx0" brushRef="#br0" timeOffset="20535.09">12610 12526 27647 0,'-16'14'2448'0,"6"-2"-1952"0,-1 1-496 0,4 6 0 15,3 5 1680-15,4 3 240 0,0 3 64 0,1-1 0 16,2 2-1600-16,2 0-384 0,0 0 0 0,1-6 0 16,5 0-464-16,-2-6-176 0,1-2-48 15,4-4 0-15,0-8-752 0,1-3-160 0,0-3-16 16,3-4-16-1,2-7 736-15,4-3 160 0,2-6 32 0,3-4 0 0,2-4 704 0,-2-2 256 0,2-2 0 0,-3 4 0 0,-5 3 64 0,-1 2 16 16,-1 4 0-16,-1 6 0 0,-3 3 224 0,-3 6 32 16,-2 5 16-16,-3 7 0 0,-3 4 80 15,-2 7 16-15,-4 8 0 0,-5 6 0 0,-1 7-96 0,0 6-16 16,-4-3 0-16,1 2 0 0,-3-3-304 0,-1 3-64 16,-1 3-16-16,-1-6 0 0,-2 4-208 0,0-7 0 15,-6-3 128-15,1-3-128 0,3-2 0 0,2-8 144 16,-4-7-144-16,4-4 128 15,-2-7-1328-15,5-6-272 0,-2-5-48 0</inkml:trace>
  <inkml:trace contextRef="#ctx0" brushRef="#br0" timeOffset="20756.62">13371 12650 28559 0,'0'0'2544'0,"0"0"-2032"0,14 7-512 0,6 3 0 15,2-1 2368-15,2 1 368 0,1-3 80 0,2 2 0 16,1-4-2208-16,2-2-448 0,0-3-160 0,1-1 0 16,0-1-384-1,1 0-176-15,-2-5-32 0,0 1-16 0,-7-1-2064 0,0-2-400 0,-5 1-96 16</inkml:trace>
  <inkml:trace contextRef="#ctx0" brushRef="#br0" timeOffset="20931.9">13510 12973 17503 0,'0'0'1552'0,"0"0"-1232"16,0 0-320-16,0 0 0 0,0 0 3392 0,0 0 608 15,12 8 128-15,1 0 32 0,2-5-3200 0,0-1-624 16,2-2-128-16,3-1-16 0,-4-3-192 0,4-1 0 15,-1-3 0-15,2 2 0 16,-1-3-1456-16,1 0-320 0,-2-2-64 0,-1 1-11024 0</inkml:trace>
  <inkml:trace contextRef="#ctx0" brushRef="#br0" timeOffset="21196.62">14416 12414 33279 0,'0'0'1472'0,"-5"11"320"0,0 5-1440 0,1 8-352 0,2 5 0 0,0 6 0 15,-2 1 272-15,-1 4-16 0,-2 3 0 0,-3 1 0 16,-3 6-256-16,-1 2 0 0,-3-2 128 0,-1-1-128 15,0 0 0-15,-2-5 0 0,0-7 0 0,3-6 0 16,4-7 0-16,3-2-256 0,1-8 64 0,3-3 0 16,6-11-2240-16,0 0-448 0,0 0-96 0</inkml:trace>
  <inkml:trace contextRef="#ctx0" brushRef="#br0" timeOffset="21511.24">14828 12448 20271 0,'-22'6'896'0,"7"0"192"0,-4 2-880 0,-1 5-208 15,-2-3 0-15,1 6 0 0,1 2 3088 0,-4 1 576 0,-2-2 112 16,1 1 32-16,-1 0-3104 0,1-1-704 16,2-4 0-16,0-1 0 15,2-2-368-15,2 0-64 0,-2 1-16 0,0-2 0 16,1 2-32-16,-2-2-16 0,0-2 0 0,5-2 0 0,1 1 240 0,1-2 64 0,6 4 0 0,1 2 0 15,5 3 192-15,5-1 0 0,-1 4-160 0,8 0 160 16,3 2 192-16,5 2 128 0,3-6 0 0,4 3 16 16,4 2 608-16,0-5 112 0,2 1 32 0,1-1 0 15,3 1-176-15,-1 0-16 0,2-2-16 0,3-3 0 16,-2 2-496-16,5-5-80 0,1 1-32 0,-1-3 0 16,3-3-272-16,-3-1 0 0,1-1 0 0,2-3 0 15,1-1-1280 1,-2 1-272-16,1-5-48 0</inkml:trace>
  <inkml:trace contextRef="#ctx0" brushRef="#br0" timeOffset="22541.33">3571 10925 13823 0,'-8'-5'608'0,"8"5"128"0,0 0-592 0,-8 2-144 0,-2 1 0 0,2 3 0 15,1 0 1744-15,-4 0 320 0,-2 2 64 0,-3 1 16 0,-8 3-1488 16,1 0-288-16,-1-1-64 0,-5 3-16 0,-3-1-144 0,-1 4-16 16,0 1-128-16,-2 2 192 0,-1-1 0 0,-1 6-16 15,-1-5 0-15,-2 7 0 0,-2-2 80 0,-4 2 32 16,-5-1 0-16,1 0 0 0,-2-3-48 0,6-2-16 16,2 0 0-16,2-5 0 0,2 1 224 0,5-5 32 15,2 1 16-15,3-2 0 0,4-1-64 0,3 0-16 16,-2-4 0-16,5 3 0 0,3-5-224 0,4 1-32 15,2 1-16-15,4-3 0 0,7-3-144 0,0 0 0 16,1 8 0-16,8 1 0 0,0-2 0 0,5 2-256 16,3-1 64-16,3 1 16 0,0-2 16 0,5 3 0 15,2-3 0-15,4 4 0 0,0 0 160 0,2-2-160 16,0 3 160-16,5-2-160 0,3 2 160 0,1 1 0 0,4-4 0 0,-1 0 0 16,-2 1-304-16,-1-2 32 0,-3-3 0 0,0 2 0 31,-3-5-1408-31,0 1-288 0,-2-2-48 0</inkml:trace>
  <inkml:trace contextRef="#ctx0" brushRef="#br0" timeOffset="23152.9">2679 11423 24703 0,'-7'-10'1088'0,"7"10"240"0,0 0-1072 0,0 0-256 0,0 0 0 0,11 0 0 0,2 1 0 0,4 2 0 16,3 1 128-16,4-2-128 0,5 1 0 0,5-2 0 16,7 0 128-16,5-1-128 0,1-1 176 0,0 0-32 15,-2-4 0-15,3 0 0 0,1 2 144 0,4 0 32 16,4-1 0-16,4-2 0 0,4 2 128 0,-1-1 48 15,0-6 0-15,-1 4 0 0,4-4-48 0,4 5 0 16,8-2 0-16,-1 2 0 0,-3-4-144 0,1 3-48 16,-1-2 0-16,4 4 0 0,4 1-16 0,1-3-16 15,-3 0 0-15,3 2 0 0,-1-2-32 0,3 1 0 0,4 2 0 16,-2-3 0-16,-7 1-192 0,2 1 128 16,0-2-128-16,3 2 0 0,5-3 208 0,-6 2-48 0,-3 1-16 15,0-1 0-15,-1 0-144 0,3 2 0 0,2-4 0 16,-3 3 0-16,-3 1 0 0,-1 3 128 15,-1-2-128-15,3-3 128 0,3 0-128 0,-2 3 192 0,-2-4-192 0,-1 2 192 16,1 1-192-16,-1-2 0 0,1 1 0 0,-1 2 0 16,0-3 0-16,-1-2 0 0,-3 4 0 0,1-1 0 15,0 0 144-15,1 1-144 0,1 2 160 0,-3 0-160 16,-3-1 0-16,1 2 0 0,-2-2 0 0,1 3 0 16,3 4 0-16,-1-1 0 0,-6-1 0 15,-1 0 144-15,-2 0-144 0,1 1 0 0,2 1 0 0,-1-2 0 16,0 1 0-16,-4-2 0 0,-4-1 0 0,-3 0 0 15,-1 0 0-15,2 0 0 0,-4 0 0 0,1 0 0 16,0 0 0-16,2 0 0 0,0 0 0 0,-7 1 0 16,-3-1 0-16,-2 1 0 0,-2-1 128 0,-1 0-128 0,-2 0 0 0,2 0 0 15,-1 0 144-15,0 0-144 0,-2 0 0 0,-2-1 0 16,-2 1-192-16,-3-1 64 0,-5 1-48 16,-2-1 0-16,-3 0 0 0,-2-1 0 15,-2 1-400-15,-1 0-64 0,-2-2-32 16,-1 2 0-16,-2 0-1648 0,0-1-336 0,-1 0-64 0,-2 0-8288 15</inkml:trace>
  <inkml:trace contextRef="#ctx0" brushRef="#br0" timeOffset="23500.5">9165 10838 17503 0,'21'-7'1552'0,"-3"3"-1232"0,6 4-320 0,9 1 0 16,4 5 1824-16,7-4 304 0,3 0 64 0,-1 1 16 16,-1 4-1376-16,1-3-288 0,-2 0-48 0,-2 6-16 15,1-2-272-15,0 2-48 0,2-1-16 0,-2 2 0 16,-2 3 112-16,-4-1 32 0,-3-2 0 0,-4 3 0 15,-7 2-80-15,-4 3-16 0,-3-1 0 0,-4 3 0 16,-5 5-32-16,-1-1-16 0,-6 4 0 0,-3 1 0 16,-3 3 64-16,-5 0 16 0,-4 2 0 0,-7 2 0 0,-9 6-16 15,-6 0 0-15,-7 1 0 0,-4-2 0 0,-2 6-208 16,-5 3 0-16,-5 2 0 0,-7 4-160 16,-8 2-1744-16,-5 3-336 15</inkml:trace>
  <inkml:trace contextRef="#ctx0" brushRef="#br0" timeOffset="24794.83">12786 16474 28047 0,'0'0'1232'0,"0"0"272"0,0 0-1200 0,10 6-304 0,0 1 0 0,6-4 0 16,3 3 0-16,3-6 0 0,1-3 0 0,4-3 0 16,1-7 176-16,1-4-176 0,5-2 160 0,2-7-160 0,-1-2 0 15,1-1 0-15,0-2-208 0,-2 1 64 0,-2-1-16 16,2 0 0-16,-4-3 0 0,-3 3 0 0,-4 3 160 0,-3 3 0 16,-4-1 0-16,-2 7-128 0,-6 4 128 15,-1 3 0-15,-4 3 0 0,-3 0 0 0,0 9 192 0,-8-4-48 16,-3 4 0-16,-3 4 0 0,-5 5-144 0,-6 2 128 15,-1 10-128-15,-2 2 128 0,-1 8-128 0,1 3 0 16,-2 1 0-16,2 4 128 0,0 2 0 0,1-1-128 16,3 1 192-16,3-2-64 0,2 3 128 0,2-3 0 15,3-3 16-15,3-1 0 0,1-2 32 0,4-2 0 16,0-2 0-16,5-2 0 0,4-4-112 0,2 0-32 16,1-5 0-16,6-2 0 0,2-6 768 0,4-1 160 15,3-3 16-15,6-4 16 16,5-4-2304-16,3-5-464 0,3-5-80 0,4-4-12208 0</inkml:trace>
  <inkml:trace contextRef="#ctx0" brushRef="#br0" timeOffset="25188.6">14078 16099 22111 0,'-13'-7'976'0,"2"5"208"0,-1-2-944 0,-2 4-240 0,0 0 0 0,-2 2 0 16,1 3 2272-16,-1 3 416 0,1 1 64 0,-3 4 32 16,-4 5-2288-16,-2 3-496 0,-1 5 0 0,-3 2 0 15,-3 0-384-15,0 2 32 0,0 1 0 0,3 3 0 16,3-2 0-16,2 1 0 0,5-2 0 0,2-4 0 16,3-2 352-16,7-5-144 0,1-3 144 0,2-1 0 0,3-8 0 0,0-8-128 15,5 11 128-15,-5-11 0 0,9 5 0 0,2-5 128 16,-1-4-128-16,3-2 192 0,3-5 304 0,0-2 48 15,5-5 16-15,2-2 0 0,-2-2-240 0,3 0-32 16,2 1-16-16,0-1 0 0,-1 3-144 0,-2-1-128 16,-5 5 192-16,0 0-192 0,-2 2 128 0,-3 3-128 15,-3 5 0-15,-10 5 0 0,9 0 0 0,-1 5 0 16,-3 5 0-16,-2 7 0 0,-3 7 0 0,-3 4 0 16,0 5 0-16,-4 4 0 0,-1 3 0 0,-2 1-144 15,-1 6 144-15,-2 1 0 0,-4 2-192 0,3-1 32 16,-3-2 16-16,2-2 0 15,-1-6-224-15,2-3-32 0,1-8-16 0,4-3 0 16,2-7-112-16,4-6-32 0,3-3 0 0,0-9-8160 0,0 0-1648 0</inkml:trace>
  <inkml:trace contextRef="#ctx0" brushRef="#br0" timeOffset="25524.87">14359 16158 15663 0,'-9'-2'1392'0,"-3"-1"-1120"0,-3 3-272 0,7 1 0 16,8-1 3456-16,-9 15 624 0,4 1 128 0,0 4 16 16,-1 3-3456-16,0 4-768 0,0 3 0 0,2 2 0 0,-2 3-176 0,4-1 48 15,-1-5 0-15,2 0 0 16,0-1 0-16,1-4 0 0,0-4 0 0,2-2 0 0,2-4 128 0,1-3 0 15,2-6 0-15,-7-5 0 0,10 5 192 0,-1-5 80 16,-1-5 16-16,4-1 0 0,-3-7 352 0,2-3 64 16,1-2 0-16,0-3 16 0,-1 0-336 0,2-4-64 15,-1-1 0-15,-1-2-16 0,-1 4-304 0,0-1 128 16,-2 1-128-16,-2-2 0 0,-1 2 0 0,0-1-192 16,3 3 0-16,-1 3 0 15,-1 2-752-15,2 3-144 0,-2 1-16 0,2 4-8256 16,-1 1-1648-16</inkml:trace>
  <inkml:trace contextRef="#ctx0" brushRef="#br0" timeOffset="26171.25">14650 16317 26207 0,'0'0'1152'0,"0"0"256"0,0 0-1136 0,0 0-272 16,0 0 0-16,9-1 0 0,1-2 320 0,2 1 0 15,0-1 0-15,1-1 0 16,1-1-640-16,-1-3-128 0,1 1-32 0,1-4 0 15,-3 0-208-15,0 3-32 0,-1-2-16 0,0 0 0 0,-1-3 416 0,-2-1 96 16,-2 1 16-16,0 3 0 0,0-2 368 0,0 3 80 0,-3-1 16 0,0 2 0 16,-2 2 64-16,-1 6 0 0,0 0 16 0,0 0 0 15,0 0-80-15,-8 6-32 0,-1 2 0 0,1 4 0 16,-2-1-224-16,0 5 0 0,0 0-192 0,-2 3 192 16,0-2-128-16,0 2 128 0,0 0 0 0,1-1 0 15,2 0 0-15,-1 0 0 0,-1 1 0 0,2-1 0 16,0 1 0-16,3-2 192 0,-2-3 0 0,2 2 0 15,3-2 128-15,0-4 32 0,1 1 0 0,2-11 0 16,2 9-112-16,-2-9-32 0,0 0 0 0,0 0 0 16,9 9-16-16,-9-9 0 0,12 4 0 0,1-2 0 15,0-2-192-15,0-2 176 0,-3-4-176 0,2 3 160 16,-1-4-160-16,0 1 192 0,2-4-192 0,0 3 192 16,-3-1-32-16,0 0 0 0,2 3 0 0,-2-1 0 15,-1-2-16-15,0 4 0 0,-2-4 0 0,-7 8 0 16,6-5-144-16,-6 5 0 0,0 0 0 0,7-4 0 15,-7 4-384-15,0 0-64 0,0 0-16 0,0 0 0 16,0 0-1520-16,0 0-320 0,0 0-48 0</inkml:trace>
  <inkml:trace contextRef="#ctx0" brushRef="#br0" timeOffset="27436.52">14862 16621 6447 0,'0'0'576'0,"0"0"-576"0,0 0 0 0,0 0 0 0,0 0 1664 0,0 0 240 15,-1 9 32-15,1-9 16 0,0 0-1312 0,0 0-272 16,0 0-48-16,0 0-16 0,0 0-176 0,0 0-128 15,0 0 144-15,5-5-144 0,0-4-160 0,-5 9-128 16,3-8-32-16,-1-2 0 16,-2 3-400-16,0 7-96 0,1-10-16 0,1 3-4416 0</inkml:trace>
  <inkml:trace contextRef="#ctx0" brushRef="#br0" timeOffset="28040.23">14812 16756 9215 0,'0'0'816'0,"0"0"-656"0,0 0-160 0,0 0 0 0,0 0 1664 0,5 6 288 16,-5-6 64-16,0 0 16 0,0 0-1344 0,10 0-272 16,-1-3-48-16,3-1-16 0,-2-6-48 0,1 2-16 15,-1-4 0-15,3-3 0 0,-2 1 32 0,2-4 0 16,2-3 0-16,0-5 0 0,1 2 192 0,3-3 32 15,2-2 16-15,2 1 0 0,-1-3-48 0,5-2-16 16,-4 1 0-16,2 0 0 0,-2-1-240 0,2 0-32 16,-1-3-16-16,0-1 0 0,0 0-208 0,-1-3 128 0,-1-3-128 15,0 0 0-15,-1 2 256 0,-1-4-32 0,-1 2-16 16,-2-2 0-16,-3-3-32 0,-1 0-16 0,-3-2 0 16,-2-1 0-16,1 0-160 0,-2 2 0 15,-1 3 0-15,-5 6 0 0,2 5 0 0,-1 9 0 0,-2 3 0 0,-1 9 0 16,-2 6 0-16,3 8 128 0,-8-1 0 0,-3 6 0 15,-3 7 128-15,-6 7 32 0,-4 11 0 0,-6 9 0 16,-3 8-288-16,-2 8 0 0,-3 9 128 0,1 1-128 16,2 1 0-16,0 4 0 0,0 1 0 0,1 6 0 15,2-2 0-15,3 3 160 0,5-4-160 0,2-4 128 16,5-6 400-16,4-3 80 0,2-7 16 0,5-2 0 16,5-5 144-16,4-11 16 0,1-4 16 0,6-6 0 15,0-4-352-15,5-6-80 0,1-5-16 0,6-2 0 16,3-6-512-16,5-5-96 0,5 0-32 0,4-6-9664 15,3-3-1936-15</inkml:trace>
  <inkml:trace contextRef="#ctx0" brushRef="#br0" timeOffset="29324.34">13547 17284 24879 0,'-26'-1'1088'0,"7"2"256"0,-4-1-1088 0,0 4-256 0,0 3 0 0,0-2 0 16,1 5 1392-16,0-2 208 0,0 3 64 0,-1-1 0 16,2-1-1664-16,2 0-320 0,2 0-64 0,0-2 0 15,3 0-192-15,0-3-48 0,1 1 0 0,0 0 0 16,1-3 368-16,0 0 64 0,-3 2 0 0,3 1 16 0,1 0 304 0,0-1 48 16,1 1 16-16,2 2 0 0,8-7 64 0,-5 4 0 15,5-4 16-15,0 0 0 0,-7 7-96 0,7-7-32 16,0 0 0-16,0 0 0 0,0 0-144 0,0 0 0 15,0 0 144-15,0 0-144 0,0 0 128 0,0 0-128 16,0 0 160-16,0 0-160 0,0 0 0 0,7-6 0 16,-7 6-208-16,6-4 64 15,0-2-272-15,-6 6-48 0,0 0-16 0,7-5 0 16,-7 5-32-16,0 0 0 0,0 0 0 0,0 0 0 0,0 0 128 0,0 0 0 16,7-4 16-16,-7 4 0 0,0 0 208 0,0 0 160 15,0 0-208-15,0 0 80 0,0 0 128 0,0 0 128 0,0 0-128 0,0 0 176 16,0 0 144-16,0 0 48 0,0 0 0 0,0 0 0 15,0 0 128-15,0 0 16 0,0 0 16 0,0 0 0 16,0 0-192-16,-7 1-32 0,7-1-16 0,-10 3 0 16,1 0-32-16,0 4 0 0,-3-3 0 0,1 2 0 15,-1 2-64-15,-2 1 0 0,1 0-16 0,0-1 0 16,1 1-176-16,2-1 0 0,-2-1 0 0,5 1 0 16,-1 1 128-16,3-1-128 0,-1 1 0 0,6-9 128 15,-2 10-128-15,1 1 0 0,1-11 0 0,0 14 0 16,2-4 0-16,2 3 0 0,0-3 0 0,0 0-176 15,0 2 176-15,2 0-160 0,1-4 160 0,0 3-160 16,-1-3 160-16,4 1 0 0,-4 4 0 0,3-5 128 16,-2 2 928-16,2-4 192 0,-2 0 32 0,0 1 16 15,0 1-1536-15,-2 2-304 0,-5-10-64 16,6 11-16-16,1-4 624 0,-6 3 320 0,2-2-48 0,-3-8 0 0,-2 10 16 0,0-1 0 16,-1-1 0-16,-2 1 0 0,-3 1-144 0,-1-1-16 15,-1 0-128-15,-3-1 192 0,0 5-192 0,-1-1 0 16,0-8 128-16,-1 1-128 0,0 3 0 0,1-5 0 15,-2 1 0-15,0 1 0 16,2-5-384-16,-1-1-64 0,1-4 0 0,2 2-16 16,3 1-2160-16,-1-5-416 0,3-3-96 0,3-2 0 0</inkml:trace>
  <inkml:trace contextRef="#ctx0" brushRef="#br0" timeOffset="29839.42">13641 17456 16575 0,'0'0'1472'0,"0"0"-1168"0,-2 12-304 0,2 3 0 15,2 2 2400-15,2 0 416 0,-3 0 96 0,3 1 16 16,0 2-2400-16,1-2-528 0,1-3 0 0,0-2 0 16,2-3 0-16,0-2-192 0,1 1 192 0,-2-3-192 15,-7-6 48-15,12 3 16 0,0-3 0 0,-2-1 0 16,-1-1 416-16,1 0 96 0,0-6 0 0,-2 2 16 15,0-6 48-15,0 3 16 0,-1-3 0 0,-2 1 0 16,2 2-272-16,-4-3-48 0,0 3-16 0,-2-1 0 16,-1-1-128-16,0 2 0 0,0-2 0 0,-1 3 0 15,-1-1-256-15,2 9 80 0,-3-5 16 0,3 5 0 0,-2-7-96 0,2 7 0 16,0 0-16-16,0-8 0 0,-1 2 32 16,3-2 16-16,1 1 0 0,4-4 0 0,0 1 16 15,2 0 0-15,4-3 0 0,0 0 0 0,2-3 208 0,0-1 0 16,1-2 0-16,-1 0 0 0,1 0 256 0,2-1-48 15,0-7-16-15,1 4 0 0,0-2-192 0,2 1 176 16,-4-3-176-16,1 3 160 0,0-1-160 0,-1 1 0 16,-1 1 0-16,-5 3 0 0,1 3 0 0,-4 5 0 15,-1 0 0-15,-3 6 0 0,-4 6 0 0,0 0 128 16,0 0-128-16,0 0 128 0,0 0-128 0,-8 11 160 16,1 6-160-16,-2 3 160 0,1 4-16 0,-2 5 0 15,0 2 0-15,1 5 0 0,0 2-16 0,0 1-128 16,2 0 192-16,-1 3-64 0,3-3 48 0,1 2 0 0,0-3 0 0,3-2 0 15,2-4 16-15,1-1 0 0,2-6 0 16,2-1 0-16,1-4 112 0,2-3 16 0,5-2 16 0,-1-3 0 16,2-6 496-16,3-3 112 0,1-2 16 15,2-2 0 1,5 1-2944-16,0-4-576 0,3-9-112 0</inkml:trace>
  <inkml:trace contextRef="#ctx0" brushRef="#br0" timeOffset="30442.99">13181 18304 21183 0,'0'0'1888'0,"-6"-5"-1504"16,-1 1-384-16,7 4 0 0,-4-4 1584 0,4 4 240 15,0 0 48-15,0 0 16 0,0 0-1600 0,0 0-288 16,0 0 0-16,0 0-208 0,0 0 32 0,0 0 16 15,0 0 0-15,7 12 0 0,-1-3 160 0,-1 4 0 0,-1 4 0 0,-2-1 0 16,0 0 0-16,1 4 0 0,-2 0 0 0,3 2 0 16,0-2 176-16,1-2-48 0,1 0 0 0,2-1 0 15,1-4 192-15,2-3 48 0,-1 2 0 0,3-7 0 16,0 4 16-16,0-4 16 0,0-2 0 0,1-1 0 16,-1 2-80-16,2-4 0 0,-2-4-16 0,0 0 0 15,0 0-176-15,0-7-128 0,0 2 144 0,0-7-144 16,0-3 0-16,1-2-160 0,-1-2 0 0,-1 1 0 15,0-3 0-15,-1 5 0 0,-1 0 0 0,0 4 0 16,-3-2 160-16,-1 2 0 0,0 0 0 0,-2 0 0 16,-1 3 0-16,1 4 0 0,-2-1 0 0,-2 10 0 15,0 0-176-15,0 0 0 0,0 0 0 0,0 0 0 16,-2 12 0-16,-2 2 0 0,-1 4 0 0,3 2 0 16,-7 6 176-16,2 3 0 0,-2 5-144 0,1 3 144 0,-3 5 0 15,0-2 0-15,2 5 128 0,-2 0-128 0,-1-2 192 0,-2 1-32 16,-1-1-16-16,0-2 0 0,-2-3 336 0,0-2 64 15,2-2 16-15,-1-2 0 0,0 0-48 16,3-2-16-16,0-8 0 0,4 0 0 16,0-4-1696-16,3-6-336 0,1-5-64 0</inkml:trace>
  <inkml:trace contextRef="#ctx0" brushRef="#br0" timeOffset="30743.64">13900 18298 27407 0,'0'0'1216'0,"0"0"256"0,0 0-1184 0,0 0-288 0,0 0 0 0,0 0 0 16,9 5 0-16,4-2 0 0,-4-3 128 0,4 0-128 16,1-2 144-16,4 0-16 0,2-3-128 0,0 1 192 15,0 2-64-15,3-1-128 0,0-2 176 0,-1-1-176 16,3 4 0-16,-3-1 0 0,1-3-240 0,-3 2 80 16,-2 2-608-16,-1 0-112 0,-3 1-16 0,-2-1-10544 15</inkml:trace>
  <inkml:trace contextRef="#ctx0" brushRef="#br0" timeOffset="30902.37">13881 18527 25279 0,'0'0'1120'0,"0"0"224"0,0 0-1072 0,13 1-272 16,1-2 0-16,3 0 0 0,1-1 416 0,2 0 32 15,2-2 0-15,2-1 0 0,0-3-448 0,2-3-224 16,0 1 32-16,2-1 0 15,-1-4-1472-15,-3 2-304 0</inkml:trace>
  <inkml:trace contextRef="#ctx0" brushRef="#br0" timeOffset="31210.79">14548 17975 28559 0,'0'0'2544'0,"-8"5"-2032"0,2 3-512 0,2 3 0 16,4 6 1472-16,-4 3 208 0,2 3 48 0,0 7 0 0,-2 2-1728 0,0 2-176 15,-2-1-112-15,-1 2-32 0,1-1 320 0,-2 0 0 16,1-1-128-16,0 2 128 0,0-2 0 0,1 1 0 15,-1-2 0-15,3-3 0 16,-1-6-544-16,1-2 0 0,2-6 0 0,1-3 0 16,1-12-768-16,0 0-160 0,0 0-16 0,0 0-11008 15</inkml:trace>
  <inkml:trace contextRef="#ctx0" brushRef="#br0" timeOffset="31471.72">14885 18129 30399 0,'-10'4'2704'0,"-3"1"-2160"0,1-1-544 0,-3 3 0 15,-1 2 1408-15,1 3 192 0,-2-2 16 0,0 2 16 16,-1 2-1360-16,1 0-272 0,0-2 0 0,3 1 0 16,-1 2-176-16,-1 0 176 0,1-1-192 0,2 1 192 15,0 1-144-15,2-3 144 0,1 1 0 0,6-2-144 16,-1 1 144-16,4-4 128 0,2 1-128 0,4 3 176 15,2 0-176-15,4 0 192 0,3 2-192 0,5 1 192 16,-1-1 64-16,6 1 0 0,5-3 16 0,2-1 0 16,4 0-16-16,1 0-16 0,-1-5 0 0,-1 0 0 15,-1-3-1008 1,1-4-208-16,-1-1-48 0,0-6-14864 0</inkml:trace>
  <inkml:trace contextRef="#ctx0" brushRef="#br0" timeOffset="32529.09">14389 10356 14735 0,'-4'-7'1312'0,"4"7"-1056"0,0 0-256 0,0 0 0 16,-7-3 1472-16,2-3 256 0,1 1 32 0,-1-1 16 15,0 1-944-15,5 5-176 0,-5-8-32 0,1 3-16 16,-1-3-176-16,-2 3-48 0,0-1 0 0,-1-1 0 16,0 1-240-16,-1-2-144 0,-4 2 160 0,1 2-160 15,1 0 256-15,-2 0-64 0,-2 2 0 0,0 2 0 16,0 0-48-16,-1 2-16 0,1 4 0 0,-1 0 0 0,-2 5 64 0,1 0 16 15,-1 4 0-15,0 3 0 16,0 2 112-16,0 3 0 0,0-2 16 0,2 2 0 0,2 3 48 0,2-4 0 16,1 5 0-16,3-5 0 0,0 4-240 0,4-5-144 15,-1-1 192-15,1-2-192 0,2-6 192 0,2-1-192 16,0-11 192-16,2 7-192 0,-2-7 256 0,0 0-48 16,0 0-16-16,0 0 0 0,10-1 128 0,0-3 0 15,-2-1 16-15,0-3 0 0,0-4-32 0,2-1-16 16,1 0 0-16,-1-2 0 0,-3 1-160 0,0 0-128 15,0 1 192-15,-1 2-192 0,-1-3 144 0,-2 0-144 16,0 2 0-16,-1 6 144 0,-2 6 32 0,0 0 0 16,2-9 0-16,-2 9 0 0,0 0-48 0,0 0 0 15,5 13 0-15,-1 1 0 0,0 3-128 0,2 2 0 16,-1 3 0-16,4 3 0 0,2-1 0 0,2-1 0 0,1-5 0 16,3-1 128-16,-1-2-128 0,4-4 0 0,0-2 0 15,4-2 0-15,1-6-160 0,1-2-16 0,3-6 0 0,2-5 0 31,1-2-2032-31,0-9-416 0</inkml:trace>
  <inkml:trace contextRef="#ctx0" brushRef="#br0" timeOffset="33660.99">13635 4039 6447 0,'0'0'576'0,"0"0"-576"0,0 0 0 0,0 0 0 16,0 0 1632-16,0 0 224 0,5-5 32 0,-5 5 16 16,0 0-880-16,3-9-192 0,-3 9-16 0,1-7-16 15,-1-2-112-15,0 9-32 0,0 0 0 0,0 0 0 16,-5-6-160-16,1-2-48 0,-3 2 0 0,1 4 0 15,-1-4-192-15,0 3-64 0,-1 1 0 0,-1-1 0 16,1 2 256-16,-1 1 64 0,1 0 0 0,-1 0 0 16,2 1-16-16,-2 3 0 0,-1 4 0 0,1-3 0 15,-2 3-192-15,2 2-48 0,-2 4 0 0,2 1 0 16,1 0 32-16,0 1 0 0,0 0 0 0,0 6 0 16,-1 4 64-16,1-1 16 0,-1-2 0 0,1 4 0 15,-1-2-224-15,2 3-144 0,1 1 192 0,0-5-192 16,1 3 128-16,-1-6-128 0,1-2 0 0,2-2 0 0,0-1 128 15,0-3-128-15,3-3 0 0,0-10 0 0,6 8 128 0,-6-8-128 16,9 2 192-16,2-4-192 0,1-3 320 0,3-6-32 16,0 0-16-16,4-6 0 0,-3-4-80 0,7-2-32 15,-1-4 0-15,2 1 0 0,0-3-160 0,0-1 0 16,2 1 0-16,-2 3 128 0,-1-2-128 0,-1 3 0 16,-3 0 0-16,-2 4 0 0,-1-7 160 0,-3 5-160 15,-2 2 192-15,-3 1-192 0,-2 2 320 0,-2 5-64 16,-5 0 0-16,-2-1 0 0,2 7 80 0,-4-1 16 15,-1 6 0-15,-2 2 0 0,-2 0-192 0,0 1-32 16,-3 8-128-16,1 1 192 0,1 7-192 0,-2 4 0 16,-1 4 0-16,-1 3 0 0,0-1 0 0,2 4 0 15,1 3 0-15,4-2 0 0,0-1 0 0,4-1 0 0,1-2 0 16,4 1 0-16,5-2 0 0,2-5 0 0,3-4 0 16,2-1 0-16,2-2 144 0,3-2-144 0,3-1 128 0,2-2-128 15,4 1 0-15,4-4 0 0,2 1 0 0,4-2-176 31,1-3-208-31,1 0-32 0,1-1-16 0,3 0-13936 0</inkml:trace>
  <inkml:trace contextRef="#ctx0" brushRef="#br1" timeOffset="105599.19">13464 2782 8287 0,'0'0'368'0,"11"-5"80"0,0 1-448 0,1-1 0 0,2 1 0 0,0 2 0 0,1 0 640 0,-1 0 64 15,1 0 0-15,-2 1 0 0,1-3-208 0,-1 2-48 16,-1 0 0-16,1 1 0 0,-4 0-256 0,0 0-64 16,-9 1-128-16,13-2 192 0,-4 0-192 0,-9 2 0 15,10-4 128-15,-10 4-128 0,8-5 0 0,-8 5 144 16,7-7-144-16,-2-4 128 0,-1 0 208 0,-3 1 48 16,-2-4 0-16,-2 2 0 0,-1 0 96 0,-2-1 32 15,-5-1 0-15,1 1 0 0,-4 3 64 0,-2-2 32 16,-2-1 0-16,-2 2 0 0,-1-1 32 0,-3-1 16 15,0 2 0-15,-2 1 0 0,0-3-80 0,-2 2 0 16,-5-4-16-16,-2 4 0 0,-2-1-224 0,-3 1-32 16,-4-2-16-16,3 0 0 0,-1-3-16 0,1 3 0 15,-2 2 0-15,1 0 0 0,0-3 96 0,-2 4 16 16,-4 1 0-16,-3-3 0 0,-6 4-128 0,2-2 0 0,0 4-16 0,3-5 0 16,-3 6-240-16,0-1 176 0,1 3-176 0,-4 0 160 15,-7 1-160-15,2 2 0 0,-1-1 0 0,1-1 0 16,1 2 0-16,1 2 0 15,2-1 0-15,-4 0 0 0,-2 1 0 0,2 1 0 0,4 2 0 0,5-2 0 16,1 1 0-16,5 2 0 0,5 3 0 0,-3-1 0 16,1 1 0-16,-2 0 0 0,-1 0 144 0,-1 5-144 15,1-3 0-15,3 3 0 0,1 2 0 0,2-2 0 16,1 0 0-16,2 3 0 0,-2 0 0 0,0 1 0 16,-2 2 0-16,0 3 0 0,3 0 0 0,3-1 0 15,3-1 0-15,6 3 0 0,2-2 0 0,2 5 0 16,4-2 0-16,3 2 0 0,1 4 0 0,4 1 0 0,0 3 0 15,2 0-128-15,2 1 128 0,-1 2 0 0,1 3 0 16,2-3 0-16,1 0 0 0,3 4 0 0,-2-5 0 16,3 5 0-16,1-1 0 0,5-1 0 15,0 0 0-15,3-1 0 0,0-3 0 0,1 2 0 0,2-2 0 0,4 0 0 16,0 2 0-16,3-2 0 0,3-3 0 0,2 1 0 16,3 0 0-16,4-6 0 0,3-1 0 0,4 2 144 15,1-4-144-15,4 1 0 0,-2 0 224 0,4-1-64 16,4 2-16-16,2-4 0 0,3-1-144 0,3 3 192 15,4-4-192-15,0 2 192 0,1 1-192 0,0-5 160 16,-2-1-160-16,0 1 160 0,4 3-160 0,2-1 0 16,3-2 144-16,-1-2-144 0,-2-2 128 0,1-4-128 15,0-1 128-15,1-2-128 0,2 1 224 0,1-4-32 16,4 0 0-16,-3-2 0 0,-2-2 0 0,-1-1 0 0,0-1 0 16,3-2 0-16,1-2-192 0,-2-1 144 15,0-7-144-15,-7 0 128 0,-1 1-128 0,-1-2 0 0,-3-2 144 0,4 0-144 16,0-4 128-16,-2-3-128 0,-1-3 128 0,-6-2-128 15,-1-1 128-15,-4 1-128 0,-3-6 160 0,-2-1-160 16,-1-1 144-16,-3 1-144 0,1 1 128 0,-3-1-128 16,-4-2 128-16,-2 0-128 0,-3 0 128 0,-4-3-128 15,-4 1 160-15,-2 2-160 0,-3-2 192 0,-4 0-192 16,-1 1 176-16,-4 2-176 0,-3-1 160 0,-3 0-160 16,-4 1 320-16,-3 2-16 0,-4-1-16 0,-4 1 0 15,-3-1-144-15,-3 0-16 0,-6 1-128 0,-1 0 192 16,-4 2-192-16,-2 1 0 0,-2 0 0 0,2-2 0 15,-2-1 0-15,0 1 0 0,-2 3 0 0,1 1 0 0,-1-2 0 16,-2 3 0-16,-5 3 0 0,1-3 0 0,-8 4 0 16,2-4 0-16,-1 3 0 0,2-1 0 15,-4 4 0-15,2 0 0 0,1 1 0 0,-4 1 0 0,-4-4 128 0,-5 2-128 16,-2-2 0-16,2 4 0 0,-1-4 0 0,3 4 0 16,2 2 0-16,-1 3 0 0,-4 1 0 0,-2 1 0 15,0-3 0-15,1 3 0 0,2 0 0 0,2 6 0 16,1 2 0-16,1 2 0 0,-3-1-128 0,1 3 128 15,2-1 0-15,2 2 0 0,2 3 0 0,4 1-128 16,-2 5 128-16,0 1 0 0,-2 0 0 0,-3 5-128 16,1-1 128-16,1 1 0 0,1 3 0 0,5 4-128 15,-1 2 128-15,4 3 0 0,1 4 0 0,1 3-128 16,-2-1 128-16,3 3 0 0,-2 6-144 0,3 2 144 16,3-3 0-16,3 3-144 0,2 3 144 0,5 1 0 0,3 1 0 15,2-1 0-15,1 1 0 0,-1-2 0 0,6 3 0 0,3-4-128 16,5 1 128-16,4-4 0 0,2 2-144 15,4-5 144-15,1 3 0 0,2-1-176 0,5 1 176 0,4-2-128 16,4 3 128-16,1-4-192 0,4 0 192 0,2-2-192 16,5-1 192-16,3 1-208 0,3-1 80 0,7-2 128 15,3-2-208-15,4-1 80 0,2-3 128 0,1-1-208 16,1-4 208-16,3 2-144 0,0-5 144 0,7 1-128 16,2 1 128-16,3-4 0 0,3 1 0 0,-2 0 0 15,-1-3 0-15,1 1 0 0,-1 3 0 0,7-3 0 16,0-4 0-16,0-1 0 0,-4-2 0 0,0 0 0 15,1-4 0-15,0-2 0 0,1-4 0 0,1-5-128 16,-1-5 128-16,-1-2 0 0,-4-4 0 0,-3 1 0 16,-2-3 0-16,-1-1 0 0,-2-1 0 0,1 0 0 15,0 1 0-15,-6-1 0 0,-9 1 0 0,-4 3 0 0,-4 2-256 0,-5 1-32 16,-5 7 0-16,-7 0-13344 16</inkml:trace>
  <inkml:trace contextRef="#ctx0" brushRef="#br1" timeOffset="107713.68">14575 3250 11967 0,'0'0'1072'0,"0"0"-864"0,0 0-208 0,0 0 0 16,0 0 1776-16,0 0 304 0,0 0 64 0,13-1 16 15,0-2-1248-15,0 0-240 0,-1-2-48 0,4-1-16 16,0-3-176-16,2 1-48 0,1-3 0 0,3-1 0 15,2-3-128-15,1-3-48 0,0-5 0 0,2 0 0 16,-2 2-208-16,1-7 0 0,1 0 128 0,-2 0-128 16,1 0 0-16,-1-4 0 0,-2 1 0 0,3-1 0 15,-3-2 0-15,2 1 0 0,-3 3 0 0,0-2 0 16,0-3 128-16,-3 2-128 0,-1-1 0 0,-1-3 0 0,-1-1 0 16,-4 2 0-16,-4 2 0 0,-1 1 0 0,-3-1 128 15,1 1-128-15,-3-2 0 0,1 5 144 0,-2 5-144 0,-1 0 0 16,-1 4 0-16,-2 4 0 0,1 4 0 0,-2 4 0 15,1 2 144-15,3 7-144 0,-11-5 432 0,0 5 16 16,0 0 0-16,-1 6 0 0,-1 5-272 0,2 0-48 16,-4 3-128-16,0 6 192 0,-2 2-192 0,0 7 128 15,-1 1-128-15,-1 5 0 0,-1 1 0 0,4 1 0 16,-1 3 0-16,0 4 0 0,0-1 128 0,1 4-128 16,2-1 0-16,1 1 144 0,3-3-144 0,1 0 160 15,3-5-160-15,0 2 160 0,4-3 96 0,-1-4 32 0,3-1 0 16,0-1 0-16,2-4-96 0,3-1-32 0,-1-3 0 15,1-5 0-15,4-3-160 0,1-4 0 0,3-1 0 0,1-6 128 32,4-2-1536-32,2-1-320 0,-1-6-64 0,6-1-16 0</inkml:trace>
  <inkml:trace contextRef="#ctx0" brushRef="#br1" timeOffset="108090.66">15601 2740 18431 0,'-7'5'1632'0,"1"2"-1312"0,1 3-320 0,0 1 0 0,2 0 1888 0,-1 4 304 15,0 3 64-15,-1 2 16 0,-1 2-1632 0,4-1-336 16,-7 2-64-16,2 1-16 0,-1-5-224 0,0 2 0 16,-2 4 0-16,1-5 0 0,-1-4 0 0,3 0 0 15,1-1 0-15,1-3 0 16,2-2-288-16,3-10-96 0,-2 9-32 0,2-9 0 0</inkml:trace>
  <inkml:trace contextRef="#ctx0" brushRef="#br1" timeOffset="108558.28">15930 2749 2751 0,'0'0'256'0,"0"0"-256"0,-5 11 0 0,2 2 0 15,2 2 4912-15,-2 1 928 0,1 5 192 0,-1 1 48 16,-2 1-4368-16,1 2-880 0,-4-4-160 0,1 3-32 15,-1-1-288-15,-1-4-48 0,1 0-16 0,2 0 0 16,-3-1 0-16,2-2 0 0,3-3 0 0,2-3 0 16,2-10-160-16,0 0-128 0,0 0 192 0,0 0-192 15,10-13 0-15,2-2-352 0,0-5 48 0,3 1 16 32,0-6-192-32,2 2-32 0,1-7-16 0,1 2 0 15,1 1 0-15,1-3 0 0,-2 3 0 0,1 2 0 0,0 3 368 0,1 1 160 0,1 2-128 0,-3 4 128 0,2 4 432 16,0 0 160-16,1 4 48 0,-2 3 0 0,0 7 0 0,-2 1 16 15,-1 0 0-15,-3 5 0 0,-4-1-272 0,-1 3-64 16,-2 1-16-16,-3 1 0 0,-6 2-80 0,1 3-16 16,-2 0 0-16,-1 2 0 0,-1-1-208 0,-1-2 0 15,1-3 128-15,-2 1-128 0,1-3 0 0,-1-1 144 16,2-5-144-16,5-6 128 0,0 0-128 0,0 0 0 16,0 0 144-16,0 0-144 0,5-8 160 0,2-2-32 15,3-4-128-15,3-2 192 0,1-2-192 0,3 0 0 16,1-1 0-16,0 1 0 0,0 2 0 0,0-1 0 15,-2 1 0-15,1-1-160 0,1 1 160 0,1 5 0 0,1 3-144 16,-2 1 144-16,-1 3 0 0,-1 4 0 0,0 4-144 0,-2 4 144 16,-1 6 0-16,0-2 0 0,0 1 0 15,-3 4 0-15,1 1 0 0,-2 1 144 0,0 2-144 0,0 0 128 16,0-1-128-16,-1-2 0 0,1-1 0 0,-2-3 128 16,4-1-128-16,-1-2 0 0,2 0 0 0,0 0 0 15,-1-5 0-15,2 4 0 0,1-4 0 0,0 5 0 16,-1-2 0-16,3 2 0 0,2-2 0 0,0 0 0 15,-5 1-176-15,0-3-112 0,-1 3-32 0,-1-5 0 32,-1 0-1792-32,2-2-384 0</inkml:trace>
  <inkml:trace contextRef="#ctx0" brushRef="#br1" timeOffset="108873.12">15940 2222 43311 0,'-11'-15'1920'0,"6"5"384"0,1 1-1840 0,4-1-464 16,2 4 0-16,-2 6 0 15,0 0-736-15,12 0-240 0,-12 0-48 0,9 0-16 16,-1-3-1344-16,-8 3-272 0,0 0-48 0</inkml:trace>
  <inkml:trace contextRef="#ctx0" brushRef="#br1" timeOffset="109487.54">15073 3381 4607 0,'0'0'400'0,"0"0"-400"0,0 0 0 0,0 0 0 15,0 0 5264-15,0 0 976 0,0 0 192 0,-5 9 32 16,1 1-4944-16,0 2-1008 0,1 1-192 0,1 0-32 15,-1 1 16-15,0 3 0 0,0 2 0 0,0 2 0 16,2 3-128-16,-3-1-32 0,-1 4 0 0,1-3 0 16,1 5-144-16,1 0 0 0,-1-1 144 0,2-1-144 15,1-5 0-15,2 1 0 0,2-1 0 0,0-5 128 16,3 0-128-16,-1-4 0 0,3-3 0 0,1 0 128 16,2-4-128-16,0 0 0 0,-1-2 0 0,4-3 0 15,-2-2-176-15,0-2-96 0,-1-2-32 0,1 0 0 16,-1-3-1824-16,0-4-368 0,3-4-80 15,-5 0-8096-15</inkml:trace>
  <inkml:trace contextRef="#ctx0" brushRef="#br1" timeOffset="109623.61">14849 3658 29951 0,'-14'2'1328'0,"14"-2"272"0,-7-2-1280 0,7 2-320 15,0 0 0-15,0 0 0 0,0 0 720 0,0 0 96 16,0 0 16-16,11 2 0 0,0-3-640 0,1-3-192 16,2 1 128-16,0-4-128 0,3 0 0 0,1 1 0 0,2-4 128 0,3-1-128 15,1-1-256-15,1-2-96 0,0-3-32 0,2 2 0 32,0 2-2480-32,-1 4-496 0</inkml:trace>
  <inkml:trace contextRef="#ctx0" brushRef="#br1" timeOffset="110065.08">15515 3574 23039 0,'0'0'2048'0,"-9"0"-1648"15,9 0-400-15,0 0 0 0,0 0 880 0,0 0 80 0,0 0 32 0,0 0 0 16,0 0-432-16,0 0-96 0,0 0-16 0,9 11 0 16,-1-4-240-16,2-1-48 0,0-2-16 0,2-4 0 15,1 0-144-15,2 0 0 0,2-1 144 0,2 1-144 16,1 0 0-16,5 0 0 0,1-2 0 0,3 1 0 15,4-3 0-15,0 0 0 0,1 0-160 0,-2 1 160 32,-1-4-512-32,-1 3 0 0,-2 2 0 0,-1-1-7648 0,-2-5-1520 0</inkml:trace>
  <inkml:trace contextRef="#ctx0" brushRef="#br1" timeOffset="110428.92">15949 3455 26783 0,'0'0'1184'0,"0"0"240"0,0 0-1136 0,0 0-288 16,0 0 0-16,8-4 0 0,1 0 192 0,2 1-32 15,3 1 0-15,-2 0 0 0,2 1-160 0,0 1 0 16,0 0 144-16,2 0-144 0,-1 0 0 0,-1 0 0 15,3 0 0-15,-3 3 0 0,-1 1 0 0,0 1 0 16,1 0 0-16,-2 3 0 0,-1-3 0 0,-1 1 0 16,-2 1 0-16,-2 0 0 0,-2 4 0 0,0-2 0 15,-3 3 0-15,-2 2 0 0,-4-4 0 0,-1 0 192 0,-4 1-32 0,0-1-16 16,-2 3 304-16,-1 1 64 0,-1 2 16 16,-2-5 0-16,0-1-112 0,0 2-32 0,-1-5 0 0,2 2 0 15,-1-5-240-15,1 0-144 0,2 1 160 0,1-8-160 31,2-1-368-31,1-1-160 0,0 1-48 0,2-5-8400 0,2 3-1696 0</inkml:trace>
  <inkml:trace contextRef="#ctx0" brushRef="#br1" timeOffset="111014.37">17156 3289 26031 0,'0'0'1152'16,"-3"12"240"-16,-3-1-1120 0,1 0-272 0,1 2 0 0,-4 1 0 0,-1 2 272 0,-3-2 0 15,-1 2 0-15,-1 0 0 0,0-4-48 0,-3 1-16 16,-2 1 0-16,1 1 0 0,-2-2-16 0,4 0-16 15,-3-1 0-15,1 1 0 0,-1-2-176 0,1 1 128 16,0 0-128-16,0-6 128 0,0 1-128 0,2-4 0 16,0 0 0-16,0-3 0 0,0-3 0 0,3 0 0 0,3-6 144 0,-1 2-144 15,0-2 128-15,2 1-128 16,-2-2 160-16,2 1-160 0,3-3 176 0,-1 2-176 0,2 0 192 0,1-2-192 16,-2 3 224-16,1 0-64 0,1 0-16 15,2 1 0-15,1-1-144 0,1 9 0 0,-2-7 144 0,2 7-144 16,0 0 0-16,0 0 0 0,0 0 0 0,0 0 0 15,0 0 0-15,9 8 0 0,0 0 0 0,-1 0 0 16,2 1 0-16,1 1 0 0,4 0 0 0,-2 1-192 16,1-2 192-16,3 0 0 0,0-3-144 0,2 3 144 15,1 0 0-15,0 0-144 0,2-3 144 0,0-2 0 16,-1 1 0-16,2-3 0 0,0 0 0 0,3-2 0 16,-1-2 0-16,0 1 0 0,1-3 0 0,0-4 0 15,1 1 0-15,-2-5 192 0,2-2-48 0,3-1-16 16,-2 1-128-16,-2 0 128 0,-1-3-128 0,-3 2 128 15,0-2-128-15,-3-3 160 0,-4 2-160 0,-2 0 160 16,-5-1 288-16,-1 1 48 0,-3 2 16 0,-2 1 0 0,-3 1 128 16,-3 2 16-16,0-1 16 0,-2 3 0 0,-6 4 0 15,-1 4 0-15,-5 1 0 0,-3 1 0 0,-5 1-272 16,-1 1-48-16,-4 3-16 0,1 6 0 0,-1 1-336 0,2 1 0 16,-1 2 0-16,3 3 128 0,0 4-288 0,1-2-48 15,3 2-16-15,-1-1 0 16,6-1-2384-16,1-2-464 0</inkml:trace>
  <inkml:trace contextRef="#ctx0" brushRef="#br1" timeOffset="113818.72">17958 2158 10191 0,'0'0'448'0,"0"0"96"0,0 0-544 0,0 0 0 16,0 0 0-16,0 0 0 0,0 0 752 0,0 0 32 16,0 0 16-16,0 0 0 0,7-5-288 0,-7 5-64 15,0 0-16-15,0 0 0 0,0 0-64 0,0 0-16 16,0 0 0-16,0 0 0 0,3 9 16 0,-3 2 0 15,-2 5 0-15,0 1 0 0,-1-1 160 0,0 1 48 0,-1 0 0 0,2 2 0 16,0 3 128-16,-1 3 48 0,2-4 0 0,1 2 0 16,1-1-112-16,2-3-32 0,1 1 0 0,0-5 0 15,2-2-240-15,2-3-48 0,2 0-16 0,-1-3 0 16,1 0-128-16,-3-3-32 0,5-1 0 0,0-1 0 16,0-4 16-16,1 0 0 0,0-1 0 0,0-3 0 15,1-2 48-15,0 1 16 0,-2-5 0 0,1 0 0 16,-1 2-32-16,2-4 0 0,-1-1 0 0,0-1 0 15,0-1-16-15,0 1-16 0,-1 1 0 0,0-2 0 16,-2 0-160-16,0 0 192 0,-1 0-192 0,-2 1 192 16,2 0-48-16,-2 1 0 0,-1 3 0 0,1 0 0 15,-3 1-144-15,2 2 192 0,-6 9-192 0,0 0 192 16,0 0-192-16,0 0 0 0,0 0 0 0,5 7 128 0,-1 5-128 16,-2 4 0-16,-2 2 0 0,-2 2 0 0,1 4 208 0,-3 5-32 15,0 5-16-15,-3 2 0 0,-1 4 80 0,-2 5 16 16,-1 9 0-16,-2 0 0 0,-3 0-80 0,0-5-16 15,-2-1 0-15,0-3 0 0,-1-2 48 0,4-3 16 16,-2-6 0-16,0-3 0 0,2-2 368 0,-1-5 80 16,1 2 16-16,-1-8 0 0,3-1-192 0,2-1-48 15,0-1 0-15,0-4 0 0,-1 0-320 0,4-5-128 16,-1-3 0-16,9-3 144 0,-10 0-144 0,2-4 0 16,1-4 0-16,1-1 0 0,1-3-240 0,4-2-80 15,-1-1 0-15,4-1-16 16,-1-1-432-16,2 1-96 0,3 0-16 0,1 0 0 15,1 1-2096-15,2-1-416 0</inkml:trace>
  <inkml:trace contextRef="#ctx0" brushRef="#br1" timeOffset="114373.05">18931 1827 22223 0,'0'0'976'0,"0"0"224"0,0 0-960 16,0 0-240-16,0 0 0 0,0 0 0 0,-5 9 384 0,0-1 16 0,0 3 16 0,1 2 0 15,-4 0-160-15,1 0-16 0,-1 4-16 0,0 2 0 16,-3-1 160-16,2 4 16 0,-2 0 16 0,-2 7 0 15,0 3-32-15,0 3-16 0,0 2 0 0,1 1 0 16,5 0-176-16,-2 0-16 0,2-1-16 0,2 0 0 16,1-1-160-16,1-4 160 0,1-1-160 0,6-3 160 15,-2-5-160-15,6-3 192 0,1-1-192 0,4-2 192 16,0-3-192-16,2 0 128 0,4-2-128 0,-1-7 128 16,-2-3-592-1,0 0-128-15,4-4-32 0,-4 0-7536 0,4-5-1504 0</inkml:trace>
  <inkml:trace contextRef="#ctx0" brushRef="#br1" timeOffset="114706.9">19337 1937 23039 0,'-12'-13'2048'0,"7"6"-1648"16,0-2-400-16,5 9 0 0,-2-5 544 0,2 5 32 15,0 0 0-15,0 0 0 0,-9-1-32 0,2 3 0 0,1 4 0 0,-2 4 0 16,1 2-144-16,-2-1-16 16,-1 6-16-16,0 5 0 0,-3 0 16 0,1 6 16 0,-1 2 0 0,3 2 0 15,-2 1-160-15,3 3-48 0,2 0 0 0,-1 3 0 16,0 0-192-16,5 3 144 0,1-3-144 0,2 0 128 16,1-7-128-16,3-2 0 0,2-4 144 0,4-2-144 15,2 2 128-15,2-2-128 0,5-5 128 0,-1-5-128 16,1-7 0-16,4 0 128 0,1-3-128 0,0-4 0 31,0-4-320-31,1-2-144 0,-4-1-32 0,4-4 0 16,-1-5-640-16,1 1-128 0,-3 1-16 0,1-3-16 15,-2-1-1648-15,-3 1-320 0,3-9-64 0,-5 4-4352 0</inkml:trace>
  <inkml:trace contextRef="#ctx0" brushRef="#br1" timeOffset="114923.38">19163 2234 11967 0,'-31'-8'528'0,"11"4"112"0,-2 2-512 0,0-2-128 0,2-1 0 0,2 0 0 0,2 3 2496 0,3 0 448 16,4 1 112-16,9 1 16 0,-8-4-1792 0,8 4-368 15,0 0-64-15,0 0-16 0,0 0-464 0,9-4-112 16,-1-1 0-16,5 1-16 0,3 0 96 0,3 0 32 16,3 0 0-16,2-1 0 0,5-2-96 0,2 2-16 15,4 3 0-15,1-2 0 0,1-3-256 0,-1 3 128 16,-4 3-128-16,-1-3 0 0,1 0 0 0,-2 2 0 15,-4 0-160-15,-2 2 160 16,0 2-1984-16,-3 0-288 0,-2 1-48 0</inkml:trace>
  <inkml:trace contextRef="#ctx0" brushRef="#br1" timeOffset="115330.62">19527 1703 15663 0,'-5'-11'688'0,"5"11"144"0,-1-9-656 0,1-1-176 0,0 10 0 0,4-5 0 16,2 0 1840-16,1-2 336 0,3 3 64 0,0 3 0 0,2 1-1520 0,0 1-304 15,-1 1-64-15,2 3-16 0,1 2 112 0,3 0 32 16,0 4 0-16,2 2 0 0,1 3-160 16,1 2-48-16,0 2 0 0,1 1 0 0,-1 5-16 0,2 4 0 15,1 5 0-15,-4 4 0 0,0-1 128 0,-1 5 32 16,-1 0 0-16,-1 1 0 0,0 3 16 0,-3-4 0 16,-2 3 0-16,-2-1 0 0,-1 0-48 0,-4-1 0 15,1-3 0-15,-4-2 0 0,-2-6-96 0,-2-3-32 16,-4 2 0-16,-1-1 0 0,-3-3 16 0,-2-3 0 15,-3 0 0-15,1-2 0 0,0-3-80 0,-2-2 0 16,2-2-16-16,0-3 0 0,1 0-176 0,-2-2 0 16,3-5 0-16,0-3 0 15,0-1-1792-15,4-6-320 0,2-2-80 0</inkml:trace>
  <inkml:trace contextRef="#ctx0" brushRef="#br1" timeOffset="116153.86">20488 2191 18431 0,'-4'-2'1632'16,"4"2"-1312"-16,0 0-320 0,0 0 0 0,0 0 1488 0,0 0 240 15,0 0 32-15,0 0 16 0,10-1-1136 0,1-1-240 16,2 1-32-16,1-2-16 0,3-1 96 0,3 3 32 15,2 0 0-15,3 0 0 0,6-2-32 0,3 0 0 16,2 0 0-16,1 0 0 0,-2 0-64 0,0-1 0 16,0-2-16-16,1 2 0 0,1 2-80 0,-1 0-16 15,2 2 0-15,1 2 0 0,0-1-272 0,0 1 0 0,2 1 128 0,-3-2-128 16,-2-2 0-16,-4 0 0 0,-3-1 0 16,-5 1 0-1,0 1-576-15,-4-1-80 0,-3-3-16 0,-3 3-8336 0,-2 1-1664 0</inkml:trace>
  <inkml:trace contextRef="#ctx0" brushRef="#br1" timeOffset="116448.74">20628 2409 27647 0,'-20'-2'2448'0,"10"2"-1952"0,1 0-496 0,9 0 0 15,0 0 496-15,0 0 0 0,0 0 0 0,0 0 0 16,0 0-112-16,0 0-32 0,9 5 0 0,4-1 0 0,4-1 160 16,5-3 16-16,2-4 16 0,5-1 0 15,2 2-112-15,1 0-32 0,3-3 0 0,-1 1 0 0,-1 1-128 0,6 2-16 16,0-4-16-16,1 4 0 0,0-3-240 0,5 2 176 16,3-2-176-16,1 1 160 0,-1 0-160 0,-3 1 0 15,-3-3 0-15,-2 1 0 0,-3 1 0 0,1 1 0 16,-1 1 0-16,-2-3 0 15,1 2-608-15,-2 1 0 0,-2 1 0 0,-2 0 0 16,-1 0-2016-16,-4-2-384 0,1-2-96 0</inkml:trace>
  <inkml:trace contextRef="#ctx0" brushRef="#br1" timeOffset="117153.93">22519 1535 6447 0,'0'-12'272'0,"0"12"80"0,0-9-352 0,0 0 0 0,3 1 0 0,-3 8 0 16,2-7 3952-16,-2 7 720 0,0 0 128 0,0 0 48 16,0 0-3472-16,0 0-688 0,0 0-144 0,0 0-32 15,0 0-144-15,0 0-48 0,0 0 0 0,3 15 0 16,-3-1 80-16,-1 3 16 0,-3 2 0 0,-1 5 0 15,1 0-64-15,-3 4-16 0,0 0 0 0,1 4 0 16,0 5 80-16,1 4 16 0,-2 4 0 0,1 0 0 16,-1 0-96-16,2 1-16 0,0-6 0 0,2 2 0 0,0-4 64 0,-1-1 0 15,0 2 0-15,0-1 0 0,3-5-112 16,-2-3-16-16,1-1 0 0,-1-1 0 0,0-5-256 0,2-2 128 16,0-3-128-16,1-4 0 0,0-2 0 0,0-12-272 15,4 10 16-15,-4-10 16 16,0 0-1616-16,13-5-320 0,0-4-64 0</inkml:trace>
  <inkml:trace contextRef="#ctx0" brushRef="#br1" timeOffset="117620.5">23109 1532 23039 0,'0'0'1024'0,"0"0"192"0,0 0-960 0,0 0-256 0,0 0 0 0,0 0 0 16,-5 9 624-16,-2 1 80 0,1 2 0 0,-3 2 16 15,0-1-400-15,-4 3-96 0,-1-1-16 0,-2 1 0 16,-1-1 176-16,1 1 16 0,-2 1 16 0,0 1 0 16,-1 1 96-16,1 0 0 0,-1-1 16 0,2 3 0 15,-2-5-112-15,0 1-32 0,0-1 0 0,-2-1 0 16,-1 0-192-16,0-2-32 0,-1-1-16 0,0-3 0 15,2 1-144-15,-1-2 0 0,0 0 144 0,3-3-144 16,2-1 0-16,4 2 144 0,1-3-144 0,1 0 0 16,2 0 160-16,0 1-160 0,9-4 128 0,-8 4-128 15,8-4 128-15,-9 4-128 0,9-4 0 0,0 0 128 0,-5 4 48 0,5-4 0 16,0 0 0-16,0 0 0 0,0 0-176 0,0 11 160 16,0-11-160-16,5 12 160 0,5-3 32 0,2 4 16 15,-1-3 0-15,8 1 0 0,2 2 208 0,5 3 32 16,4 4 16-16,1-2 0 0,2-1-48 0,0-1-16 15,1-1 0-15,1 0 0 0,-1 3-16 0,3-1-16 16,-1 1 0-16,1-2 0 0,2-1-176 0,1 1-48 16,0-2 0-16,0-4 0 0,1 3-144 0,-1-1 0 15,-3-3 0-15,-2 3 0 16,0 0-880-16,-1 0-256 0,-3 2-48 0,-4 1-15008 0</inkml:trace>
  <inkml:trace contextRef="#ctx0" brushRef="#br1" timeOffset="131102.4">24322 1602 10127 0,'0'0'448'0,"3"-5"96"0,-1-3-544 0,1 3 0 0,-1-2 0 0,1 1 0 15,-1 1 2416-15,1-3 368 0,0 1 80 0,-1 1 16 0,-2 1-1520 0,0 5-288 16,0-5-64-16,0 1-16 0,0 4-96 0,0 0 0 16,0 0-16-16,0 0 0 0,0 0-128 0,0 0-32 15,0 0 0-15,-5 6 0 0,2 5-240 0,-3 1-48 16,1 3-16-16,1 4 0 0,0 2-48 0,0 0-16 16,-1 6 0-16,2-2 0 0,1 4-144 15,-1 3-16-15,2 1-16 0,0-4 0 0,1 0-176 0,0-1 0 16,1-4 0-16,0-1 0 0,2-6 0 0,-2-4 0 15,0-2 0-15,3-1 0 16,-1-4-608-16,-3-6 0 0,9 5 0 0,-9-5 0 16,5-5-1888-16,1-2-368 0</inkml:trace>
  <inkml:trace contextRef="#ctx0" brushRef="#br1" timeOffset="131257.44">24268 1444 29487 0,'0'0'2624'16,"-6"-1"-2112"-16,2-3-512 0,4 4 0 0,-7-4 1184 0,3 0 128 0,4 4 32 0,-5-3 0 15,5 3-704-15,-4-6-128 16,-1-2-16-16,1 4-16 0,1-5-352 0,2 4-128 16,-3-5 0-16,0 3 144 15,4-3-464-15,0 5-112 0,0 5-16 0,0 0 0 16,0 0-2432-16,0 0-512 0</inkml:trace>
  <inkml:trace contextRef="#ctx0" brushRef="#br1" timeOffset="131598.81">25027 1166 11055 0,'3'-6'976'0,"3"-3"-784"15,-1-2-192-15,0-2 0 0,0 0 2160 0,0 2 384 16,-3 0 80-16,0-3 0 0,-2 1-1216 0,-2 4-256 16,1-2-64-16,-2 1 0 0,-4 3-192 0,1-4-32 15,-5 4-16-15,1-2 0 0,-2 3-128 0,-2 2-16 16,0-1-16-16,-1 5 0 0,0 3-80 0,1 2-16 0,-3 0 0 0,-5 11 0 16,2 2-208-16,1 5-32 15,4 2-16-15,4-5 0 0,-1 5-336 0,0 3 144 16,-1 5-144-16,0 4 0 0,0 3 192 0,-1 4-192 15,5-1 192-15,1 4-192 0,0-6 128 0,2 2-128 16,3-3 0-16,-1 0 0 0,1-5 0 0,1-4 0 0,2-3-208 16,4-2 80-16,0-8-208 0,0 8-48 0,1-5 0 0,-1-12 0 31,1 0-256-31,0 2-48 0,-5-11-16 0,0 0 0 16,0 0-1760-16,0 0-352 0</inkml:trace>
  <inkml:trace contextRef="#ctx0" brushRef="#br1" timeOffset="131733.6">24722 1621 2751 0,'0'0'256'0,"0"0"-256"0,0-4 0 0,3-1 0 16,-3 5 5344-16,7-5 1024 0,-1 3 208 0,2 0 32 16,0 1-4304-16,-1-1-848 0,2 2-176 0,-1 0-48 0,1-2-384 15,3-1-80-15,0 0 0 0,2-1-16 0,-1 0-336 0,10-5-64 16,-1 2-16-16,-6 2 0 16,0-3-1728-16,3-1-336 0,-1 0-80 0</inkml:trace>
  <inkml:trace contextRef="#ctx0" brushRef="#br1" timeOffset="132414.31">26408 1091 14735 0,'-16'-14'640'0,"10"10"160"0,-1-2-640 0,-2 2-160 15,3 1 0-15,-2-1 0 0,0 2 1584 0,0 0 272 16,2 4 64-16,-2 0 16 0,1 2-992 0,0 1-208 15,-1 5-32-15,0 0-16 0,2 1-64 0,-2 6-16 16,0 4 0-16,3 1 0 0,-1 1-192 0,1 11-32 16,3-3-16-16,2-12 0 0,0 2-176 0,1 1-16 15,2-2-16-15,2 0 0 0,0-5-32 0,1-3-128 16,1-2 192-16,0-1-64 0,2-5 64 0,0-2 0 0,1-4 0 0,2-6 0 16,-2 0 192-16,4-7 32 0,1-1 16 0,-1-2 0 15,-1 0-128-15,0-4-32 16,1-2 0-16,-2 2 0 0,0 0-272 0,5-9 128 15,-4 2-128-15,-5 14 0 0,0-1 128 0,-2 3-128 0,2 5 0 0,-2-2 0 16,0 4 0-16,-2 3 0 0,-4 3 0 16,0 0 0-16,6 6 0 0,-2 10 160 0,-1 5-160 0,-5-3 192 15,1 5-192-15,-2 3 160 0,-1 3-160 0,-2 3 160 16,-3 4-160-16,-1 1 0 0,1 2 144 0,-3-1-144 16,-2-2 128-16,1 2-128 0,1-1 128 0,0-1-128 15,1-4 144-15,-1-1-144 0,2-2 192 0,-3 6-192 16,3-6-432-1,3-10-192-15,3-3-32 0,2-11-8864 0,2-5-1760 0</inkml:trace>
  <inkml:trace contextRef="#ctx0" brushRef="#br1" timeOffset="132710.34">26767 1420 9215 0,'-6'9'816'0,"-2"2"-656"15,-3 2-160-15,-2 3 0 0,1 0 3568 0,-3 5 672 16,-3 1 144-16,0 1 32 0,-1 3-2848 0,2 0-560 16,0-4-112-16,3 1-32 0,2-3-64 0,3-4-16 15,1-3 0-15,2-5 0 0,4 1-272 0,2-9-64 16,0 0-16-16,6 0 0 0,3-6 0 0,8-3 0 0,1-6 0 16,-4 1 0-16,0-1-48 0,4-3 0 0,-2 0 0 0,2-11 0 15,-1 6 16-15,-9 6 0 16,-2 3 0-16,0 0 0 0,0-1-16 0,-4 1 0 0,-1 0 0 0,-2 0 0 15,-3 1-96-15,-2 1-32 16,-1 2 0-16,0 0 0 0,-2 2-256 0,-3 1-176 16,-1 1 32-16,0 3 0 15,0 2-2096-15,-1-2-432 0</inkml:trace>
  <inkml:trace contextRef="#ctx0" brushRef="#br1" timeOffset="133355.14">27478 963 18431 0,'0'0'816'0,"0"0"160"0,0 0-784 0,0 0-192 0,0 0 0 0,0 0 0 0,0 0 1264 0,-4 1 208 16,-1 6 32-16,-3 0 16 0,3 4-592 0,1-5-112 15,-1 2-32-15,1 4 0 0,0 1-96 0,-1 4-32 16,0-1 0-16,1 1 0 0,0 3-320 0,0-1-64 16,1-1-16-16,0 1 0 0,2 1-128 0,1-3-128 15,0-4 144-15,1 1-144 0,0-3-160 0,3-1-128 16,0-3-32-16,-4-7 0 16,7 4-2176-16,4-5-448 0</inkml:trace>
  <inkml:trace contextRef="#ctx0" brushRef="#br1" timeOffset="133536.76">27579 821 23951 0,'-23'1'1056'0,"14"-1"224"0,-2 0-1024 0,0 2-256 0,0-1 0 0,1 0 0 16,-2 0 1472-16,3 2 224 0,-2-1 48 0,2 0 16 15,1-2-1344-15,3 0-272 0,5 0-144 0,0 0 160 16,-5-5-352-16,2-3-64 0,3 8 0 0,4-7-16 31,2 1-2192-31,5-4-432 0</inkml:trace>
  <inkml:trace contextRef="#ctx0" brushRef="#br1" timeOffset="133897.34">28233 765 8287 0,'0'0'736'0,"0"0"-592"16,-5-5-144-16,2 3 0 0,0 0 2048 0,3 2 368 16,0 0 80-16,-4-6 0 0,-1-1-1184 0,5 7-240 15,-6-2-48-15,6 2-16 0,-7 0 48 0,-1 0 16 16,-1 0 0-16,0 1 0 0,-3 3-208 0,4 1-32 16,-2 2-16-16,-9 3 0 0,-3 0-352 0,1 3-64 15,-2 0-16-15,8-3 0 0,0 2 0 0,-6 7 0 0,3 1 0 16,4-3 0-16,4-1-64 0,-1-1 0 15,7-1-16-15,3-2 0 0,1-3-304 0,0-9 0 16,0 0 128-16,8 11-128 0,-8-11 0 0,13 8 0 16,-2 1 0-16,0-4 0 0,1 0 0 0,-4 0 128 15,0-2-128-15,1 0 0 0,-9-3 0 0,9 9 0 0,-9-9 0 16,4 6 0-16,-3 5 192 0,-1-4-192 16,-2 6 192-16,-4 4-192 0,-5-2 240 0,-3 1-64 0,-2-1-16 15,5-5 0-15,-5 0-160 0,1 0 0 0,-2 1 0 0,-9 3-176 31,4-4-2224-31,8-3-448 0</inkml:trace>
  <inkml:trace contextRef="#ctx0" brushRef="#br1" timeOffset="134398.04">29026 660 12959 0,'0'0'576'0,"-8"-3"112"0,2-1-560 0,0 0-128 0,6 4 0 0,-11-4 0 16,3 1 592-16,-1 2 96 0,-4 1 16 0,2 0 0 15,-1 3-32-15,-1-1 0 0,-2 6 0 0,0-2 0 16,0 4-208-16,-1-1-32 0,-1 4-16 0,1 3 0 15,-1 0 80-15,1 3 16 0,1 1 0 0,3 0 0 16,-1 1 0-16,3 0 16 0,0-2 0 0,3 3 0 16,2-4-80-16,1 3 0 0,3-3-16 0,2-2 0 0,4-3-16 0,1-1 0 15,2-1 0-15,3-6 0 0,3-2-96 16,3-2-32-16,1-1 0 0,4-4 0 0,1 1-288 0,3-6 0 16,2 1 128-16,5-4-128 0,0-1-192 15,3 0-112-15,0-2-16 0,0 1 0 16,-1-1-1920-16,-3 2-384 0</inkml:trace>
  <inkml:trace contextRef="#ctx0" brushRef="#br1" timeOffset="134835.07">29423 540 17903 0,'0'0'784'0,"0"0"176"0,-7-8-768 16,7 8-192-16,0 0 0 0,-7-2 0 0,-2 1 1024 0,9 1 144 0,-7 5 48 0,-2 1 0 16,-3 5-640-16,2 0-128 0,-1 1-32 0,1 5 0 15,-1 3-96-15,2 4-32 0,0-2 0 0,1-2 0 16,0 5 16-16,2-3 0 0,2-3 0 0,1-1 0 15,-1-2-144-15,4-1-32 0,0-3 0 0,3-3 0 16,-2-1-128-16,-1-8 0 0,0 0 144 0,0 0-144 16,8 5 128-16,-8-5-128 0,0 0 128 0,9 1-128 0,-9-1 128 15,10-1-128-15,-10 1 128 0,7-6-128 16,-7 6 0-16,8-7 0 0,-8 7 0 0,9-4 0 0,-9 4 0 0,0 0 0 16,7-4 0-16,-7 4 0 0,0 0 0 0,0 0 0 15,0 0 0-15,0 0 0 0,0 0 0 0,0 0 0 16,0 0 0-16,0 0 0 0,0 0-192 0,0 0 0 15,0 0 0-15,0 0 0 16,0 0-208-16,0 0-48 0,0 0-16 0,0 0 0 16,0 0 16-16,0 0 16 0,0 0 0 0,0 0 0 15,0 0-192-15,0 0-32 0,0 0-16 0</inkml:trace>
  <inkml:trace contextRef="#ctx0" brushRef="#br1" timeOffset="135289.84">29213 900 10127 0,'0'0'896'0,"0"0"-704"0,0 0-192 0,0 0 0 0,0 0 1472 0,0 0 256 0,0 0 48 0,0 0 16 15,0 0-704-15,0 0-128 0,0 0-16 0,0 0-16 16,10-7-288-16,-2-2-48 0,3 0-16 0,-2-5 0 15,1-2 32-15,1-2 0 0,0-1 0 0,1-4 0 16,-1-3 32-16,4-1 16 0,-1-2 0 0,2 1 0 16,-2-5-80-16,3 2 0 0,-1-2-16 0,1-1 0 15,1-1-304-15,-9 15-48 0,5-6-16 0,1 0 0 0,-2-3-192 0,2 1 128 16,-2 2-128-16,-1-2 0 0,-2 2 128 0,4-26-128 16,-6 4 0-16,-3 7 144 15,-3 5-144-15,-2 3 0 0,-3 4 0 0,-1 4 0 0,-1 3 0 16,-3 1 0-16,2 8 144 0,-6 2-144 0,2 2 208 0,-2 5-16 15,-1 4-16-15,0 8 0 0,-2 1-176 0,-1 8 160 16,-1 6-160-16,1 1 160 0,-2 7-160 0,2 3 0 16,-1 6-160-16,2 0 160 0,2-4 0 0,0 0 0 15,4 3 0-15,5-12 0 0,2 4 0 0,1 3 0 16,0-2 0-16,1 3 0 0,0-1 0 0,1 0 0 16,2-2 0-16,3 23 0 0,-2-14 0 0,1-4 0 15,2-8 128-15,-1-3-128 0,2-8 0 0,1 0 0 16,1-5-128-16,1-2 128 15,-3-2-624-15,2-1-16 0,0-1-16 0</inkml:trace>
  <inkml:trace contextRef="#ctx0" brushRef="#br1" timeOffset="135596.87">29870 505 19343 0,'0'0'1728'0,"-11"4"-1392"0,-1-1-336 0,4 1 0 0,-3 1 768 0,2 1 96 0,-3 5 16 0,-1-1 0 16,-1 5-224-16,-2 2-32 0,-2 2-16 0,1 1 0 15,-1 1-96-15,1-2-32 0,-1 2 0 0,1-2 0 16,3-1-32-16,3-1 0 0,3-1 0 0,3-5 0 16,4 0-160-16,1-4-32 0,0-7-16 0,6 9 0 0,4-6-64 0,0-2-16 15,3-2 0-15,2-3 0 0,-1-5 176 0,3 3 48 16,0-8 0-16,-1 1 0 0,-1-2-96 0,0 0-16 15,-3-1 0-15,1 0 0 0,0-1-80 0,-6 2 0 16,0 0-16-16,-2 1 0 0,-4-1-48 0,1 4 0 16,-4 1 0-16,1-1 0 0,-2 1 16 0,-3 3 0 15,1 2 0-15,0 0 0 0,-7 0-144 0,4 2-256 16,0 2 64-16</inkml:trace>
  <inkml:trace contextRef="#ctx0" brushRef="#br1" timeOffset="135928.79">30007 356 23039 0,'0'0'1024'0,"0"0"192"15,-5 6-960-15,5-6-256 0,-6 10 0 0,2-2 0 0,-1 0 464 0,2 3 48 0,-2-2 16 0,-3 3 0 16,3-2-240-16,-3 3-48 0,0 0-16 0,-5 10 0 15,2-4 224-15,3-4 32 0,-1-2 16 0,4 0 0 16,-2-4 16-16,4 4 16 0,-1-1 0 0,4-3 0 16,0 2-336-16,0 1-64 0,0-4 0 0,0 3-128 15,0-3 0-15,2 4 0 0,1-2 0 0,1-3 0 16,-3 3 128-16,2-2-128 0,-3-8 0 0,3 11 0 0,-3-11 0 16,2 7 0-16,-1 2 0 0,-1-9 0 15,0 0 144-15,-2 6-144 0,2-6 0 0,-4 8 144 0,4-8-144 0,-11 4 0 16,0-3 144-16,-1 3-144 0,-1-3 0 0,-1-1-208 15,2 0 16-15,-1-1 16 16,2-1-432-16,-1-1-96 0,3 3 0 0</inkml:trace>
  <inkml:trace contextRef="#ctx0" brushRef="#br1" timeOffset="136272.9">30117 472 18431 0,'0'0'1632'15,"0"0"-1312"-15,0 0-320 0,0 0 0 0,10 2 1040 0,-10-2 144 16,11 0 32-16,-1-2 0 0,1-2-464 0,-1-1-96 0,-1-2-16 0,3 3 0 16,-2-7-208-16,-4 6-48 0,1-3-16 0,1 0 0 15,-2-2-96-15,2 2-16 0,-2-5 0 0,2 3 0 16,-2 1 0-16,5-8 0 0,-3 2 0 0,-4 4 0 15,-1 3 176-15,-3 8 16 0,0 0 16 0,0 0 0 16,0 0 32-16,0 0 0 0,-10-1 0 0,-1 5 0 16,-1 1-304-16,0 6-64 0,-2 4-128 0,6-7 192 15,0 5-192-15,-2 1 0 0,0 3 0 0,1-1 0 16,2 4 0-16,1-2 0 0,2-1 0 0,-1 12 0 16,5-5 0-16,5-6 0 0,3-4-128 0,5-2 128 15,1-5-400-15,3 2-32 16,0-6 0-16</inkml:trace>
  <inkml:trace contextRef="#ctx0" brushRef="#br1" timeOffset="136650.99">28898 1268 13823 0,'0'0'608'0,"-8"3"128"0,0 2-592 15,2 0-144-15,2 3 0 0,2 4 0 0,-1 3 3360 0,2 3 640 0,1 7 128 0,-1-2 32 16,0 5-3200-16,1-3-624 0,1 2-128 0,1-2-16 0,-1 3-64 16,2-2-128-16,-1 2 192 0,1 0-64 15,-1-5-128-15,3-4 0 0,1-1 0 0,-1 3 0 16,-1-3-1280-16,1-2-304 0,0-5-48 0,-1 1-9984 15</inkml:trace>
  <inkml:trace contextRef="#ctx0" brushRef="#br1" timeOffset="137032.57">28805 1656 20271 0,'0'0'1792'0,"9"-5"-1424"15,-1-8-368-15,5 3 0 0,2-5 544 0,5 2 32 16,0-2 16-16,2 1 0 0,3-2-240 0,-2 1-48 0,-1 2-16 16,-1-3 0-16,1 3-288 0,-2 0 0 0,2 4 128 0,-2-1-128 15,-4 5 0-15,-1 4 0 0,-4 2 0 0,-1 4 0 16,-4 5 0-16,-1 2 0 0,-1 3 0 0,-4 6 0 16,-3 4 0-16,-1-1 0 0,-1 6 192 0,0 0-192 15,-3-6 464-15,2 3-16 0,3-6 0 0,1 2 0 16,0-6 272-16,5-5 48 0,1-2 16 0,2-3 0 15,2-1-160-15,1-6-48 0,3 0 0 0,2-8 0 16,0 0-240-16,2-7-48 0,-1-2-16 0,-1 0 0 16,2-2-80-16,-2-4-32 0,0 1 0 0,-1 1 0 15,-1-1 96-15,-2 3 0 0,-3-1 16 0,-1 2 0 16,-2 2-16-16,-1 3 0 0,-3 2 0 0,-3 1 0 16,-1 2 0-16,-1 3-16 0,-3 1 0 0,-2 4 0 0,0 3-240 15,-2 2 0-15,-4 1 0 0,1-1 0 16,-2 5-1328-16,-1-3-304 15,0 1-64-15,1-1-11984 0</inkml:trace>
  <inkml:trace contextRef="#ctx0" brushRef="#br1" timeOffset="137344.5">29883 994 25919 0,'0'0'1152'0,"0"0"224"0,0 0-1104 0,0 0-272 0,-2 9 0 0,-1 3 0 16,1 2 640-16,-1 5 80 0,-7 3 16 0,0 3 0 15,0 6-208-15,1 3-32 0,0-1-16 0,-1 2 0 16,2 1 144-16,-1 0 16 0,2 0 16 0,2-4 0 15,1-2-256-15,2-2-48 0,1-6-16 0,0-1 0 16,1-3-336-16,2-3 0 0,0-2 0 0,1-1 0 31,1-2-384-31,0-2-64 0,-4-8 0 0,9 1 0 16,-9-1-640-16,13-6-144 0,0 1-32 0,1-3-11760 0</inkml:trace>
  <inkml:trace contextRef="#ctx0" brushRef="#br1" timeOffset="137905.94">30293 927 18431 0,'0'0'1632'0,"0"0"-1312"0,0 0-320 0,0 0 0 15,0 0 1184-15,0 0 160 0,0 0 48 0,0 0 0 16,0 0-528-16,0 0-96 0,0 0-32 0,0 0 0 15,-9 4-144-15,-1 7-16 0,2 2-16 0,-3 7 0 16,-3 2 96-16,-3 4 32 0,1-2 0 0,-5 4 0 16,-1-3 32-16,0 4 16 0,-1-1 0 0,-1-1 0 15,3 0-256-15,-3-5-48 0,8-1-16 0,-1 1 0 16,-3-3-224-16,5-2-64 0,-2-3 0 0,3-2 0 16,0 1-128-16,3-2 128 0,1-5-128 0,-1-1 128 15,-1 0-128-15,4-2 0 0,-2-2 0 0,3 0 0 16,-2-2 0-16,5 0 0 0,0 1 0 0,0-2 0 0,3 0-192 0,1 2 192 15,0 0-160-15,0 0 160 0,0 0-176 16,11 3 176-16,4-2-192 0,-1 0 192 0,-2 4 0 16,3 2 0-16,3-2 0 0,2 1 0 0,2 1 0 0,3-3 176 15,1 0-176-15,2 3 160 0,1-3-32 0,2 1-128 16,-5 2 192-16,0-5-64 0,-1 2 112 0,-5 1 16 16,0 1 0-16,-2-2 0 15,-3-2-64-15,0 3 0 0,-2 1 0 0,1-1 0 0,-14-5-192 0,14 6 0 16,0 2 0-16,-1-1 0 15,1 4-1408-15,-7-6-288 0,1 4-48 0</inkml:trace>
  <inkml:trace contextRef="#ctx0" brushRef="#br1" timeOffset="140764.07">19884 3586 10703 0,'-5'-10'464'0,"5"10"112"0,-5-4-448 0,5 4-128 0,-8-7 0 0,0-2 0 16,4 1 656-16,-1-1 112 0,1 2 32 0,1 0 0 15,-1 0-64-15,-2-3-16 0,1 3 0 0,3 1 0 16,2 6-208-16,-6-7-64 0,1 1 0 0,0 0 0 0,0 1-144 16,0 2-48-16,5 3 0 0,-7-6 0 0,2 1 112 0,5 5 16 15,-6-4 0-15,6 4 0 0,0 0 96 0,0 0 32 16,-6-2 0-16,6 2 0 0,0 0-80 0,0 0-16 16,0 0 0-16,0 0 0 0,0 0-208 0,0 0-32 15,0 0-16-15,0 0 0 0,0 10-32 0,3 0 0 16,0 2 0-16,1-3 0 0,-1 3 128 0,1 1 0 15,3-2 16-15,-1 1 0 0,0 2 32 0,1 0 0 16,1-2 0-16,2 0 0 0,-2 2-32 0,2 0 0 16,-1 2 0-16,2-1 0 0,2 2-48 0,-2-1-16 15,0-1 0-15,2 0 0 0,-1 2-48 0,4 0-16 16,1 3 0-16,0-2 0 0,-1-3-16 0,2 2 0 16,0 1 0-16,0 0 0 0,1 1-128 0,2 0 192 0,-1-3-192 15,2 1 192-15,1 3-192 0,1 2 128 0,3-1-128 0,0-2 128 16,-1-1-128-16,4-1 0 0,-3-1 144 0,-3 3-144 15,2-3 144-15,-1 4-144 0,2-2 192 0,1-1-192 16,-2 3 192-16,2 0-64 0,-1-1 0 0,1-1-128 16,-1 0 256-16,3 1-48 0,1 0-16 0,0 3 0 15,0-1 0-15,0-2-16 0,0-1 0 0,0 0 0 16,-2-1-48-16,-2-2-128 0,0 1 192 0,2 1-64 16,1 0 0-16,3-1-128 0,-1 1 192 0,2 1-64 15,-1 0-128-15,4 0 128 0,3 1-128 0,-2 0 128 16,1-3-128-16,-1-1 128 0,-2-1-128 0,0 1 128 15,-2 0-128-15,-1 0 160 0,4-3-160 0,0 1 160 16,0-1-160-16,5 2 0 0,-1-1 144 0,1-2-144 16,3 1 0-16,-1 0 128 0,-2-3-128 0,-1 2 0 15,-1-1 0-15,0 1 144 0,3 1-144 0,0-3 0 16,0 2 128-16,2 2-128 0,3-5 0 0,1 4 0 0,2-1 0 16,-6-3 0-16,-1 2 0 0,-3-2 0 0,1 5 144 0,0-4-144 15,0 3 0-15,2-1 144 0,1-3-144 0,3 3 128 16,0-2-128-16,-1 0 128 0,-1 1-128 0,-2-3 0 15,-3-1 0-15,2 1 128 0,-1-4-128 0,3 5 0 16,-1-1 0-16,2-2 0 0,-1 2 0 0,2-1 0 16,-2-1 0-16,-1 0 0 0,-1-2 0 0,-2 1 0 15,-1-2 128-15,0 2-128 0,1 0 128 0,1 0-128 16,-2 0 192-16,5 2-64 0,2 2-128 0,-1-3 192 16,0-1-192-16,-4 2 192 0,-3-2-192 0,-2 1 0 15,0-1 0-15,-1 1 128 0,-1-3-128 0,1 0 0 0,-1 2 0 0,3 3 0 16,-2-4 0-16,3 3 0 0,1-2 0 15,-1 1 0-15,-2-3 0 0,-3 0 0 0,-1 0 128 16,-2 0-128-16,-1-1 0 0,0 1 0 0,-1 2 144 0,1-1-144 16,1-2 0-16,-2 0 0 0,-3 3 0 0,-1-1 128 15,2-2-128-15,-1 3 0 0,-1 0 0 0,-4-2 128 16,-2 0-128-16,-2 2 0 0,-3 1 0 0,-1-1 0 16,0-3 0-16,-4 2 0 0,-9-3-128 0,9 4 128 31,-9-4-656-31,0 0-48 0,0 0-16 0,0 0-14544 0</inkml:trace>
  <inkml:trace contextRef="#ctx0" brushRef="#br1" timeOffset="141181.47">24291 4945 21183 0,'-7'-14'1888'0,"6"6"-1504"15,1 8-384-15,1-6 0 0,-1 6 480 0,9-4 32 16,3 0 0-16,0 2 0 0,-1 2-192 0,2 2-16 16,3-1-16-16,2 1 0 0,1-2-160 0,3 0-128 15,0 2 144-15,3 1-144 0,-2 0 128 0,5 0-128 16,1 5 0-16,2-3 0 0,4 2 320 0,2-2-48 0,5 0 0 0,-3 4 0 15,-2-4 176-15,0 6 48 0,-1-3 0 0,2 2 0 16,-2-2-144-16,2 3-32 0,-1 2 0 0,0-1 0 16,-4-1-80-16,-2 2-32 0,-1-2 0 0,-3 2 0 15,-5 2 176-15,-3 1 48 0,-2-2 0 0,-4-1 0 16,-4-3-16-16,-2 3 0 0,-5 0 0 0,-4 1 0 16,-6 3 16-16,-4 1 0 0,-9 3 0 0,-7-2 0 15,-7 6-80-15,-6-3-16 0,-3-1 0 0,-4 4 0 16,-4 2-128-16,-4 3-16 0,-1 5-16 0,-4-3 0 15,-4-1-176-15,4-1 0 0,5-1-160 0,0 2 160 32,4 0-1856-32,4 0-256 0,3 1-64 0</inkml:trace>
  <inkml:trace contextRef="#ctx0" brushRef="#br1" timeOffset="142436.37">20580 7291 15135 0,'0'0'672'0,"0"0"144"0,-7 8-656 15,0-6-160-15,-1 1 0 0,8-3 0 0,-9 4 432 0,3 4 48 16,-1-3 16-16,1 1 0 0,6-6-176 0,-7 8-48 15,2-3 0-15,5-5 0 0,-7 8 48 0,1-2 16 16,1 2 0-16,5-8 0 0,0 0 80 0,0 0 16 0,-6 7 0 0,1-1 0 16,0 2 96-16,1-2 32 0,4-6 0 0,-6 11 0 15,2-4-16-15,0 2 0 0,-2-2 0 0,0-1 0 16,2 5-80-16,-1-5-16 0,3 3 0 0,-2-4 0 16,0 6-128-16,4-11-48 0,-4 9 0 0,0 0 0 15,4-9-32-15,0 0-16 0,0 0 0 0,-2 8 0 16,2-8 48-16,-3 8 16 0,3-8 0 0,0 0 0 15,0 0 96-15,0 0 0 0,0 0 16 0,0 0 0 16,6-8 16-16,2 0 0 0,1-5 0 0,0 2 0 16,2-3-192-16,0-1-32 0,1-6-16 15,2 1 0-15,2 1-48 0,1-1-128 0,-1 0 192 0,4-3-64 16,-1-3 0-16,4 0-128 0,6-1 192 0,2-4-64 16,0 0 0-16,1 3 0 0,-1 2 0 0,0-7 0 15,0 0-128-15,0-1 160 0,2-1-160 0,0 2 160 0,1 0-160 16,-1 1 0-16,3 5 144 0,2 1-144 0,2-3 128 15,3 4-128-15,-2-4 128 0,1 3-128 0,-1 0 208 0,-2 2-16 16,-3-2-16-16,4 1 0 0,2 0-176 0,3 4 192 16,1-1-192-16,2 0 192 0,2 0-192 0,0-4 0 15,-1 0 0-15,-2 2 128 0,-4 3-128 0,0 2 0 16,0-1 0-16,3 2 0 0,-1 1 0 0,1-2 0 16,2-1 128-16,-2 4-128 0,1-1 0 0,-1-1 128 15,-2-2-128-15,0 4 128 0,-1 0-128 0,1 1 0 16,-1-1 0-16,2 1 128 0,1 0-128 0,3 1 0 15,1 0 0-15,0-2 0 0,-2 1 128 0,-1 1-128 16,-7 1 128-16,1 0-128 0,2 0 160 0,-1 0-160 16,1 2 192-16,2 4-192 0,-1 2 144 0,0-2-144 0,-1-1 0 15,-1 1 144-15,-3-1-144 0,0 3 0 0,-4-4 0 16,0 5 0-16,1-1 0 0,2-1 0 0,-1 3 0 0,-2 1 128 16,4-2-128-16,0 2 0 0,1-1 0 15,0 1 128-15,0-2-128 0,-4 2 0 0,-4-4 0 16,-1 2 128-16,-1 4-128 0,0 0 0 0,-2-1 144 0,1 0-144 15,2 1 128-15,-4 1-128 0,-1 0 128 0,1 0-128 16,-1-2 160-16,0 0-32 0,-1 0-128 0,1 1 192 16,-1 1-192-16,-2 0 0 0,-2 0 0 0,0-1 0 15,-1-2 0-15,0-1 128 0,-1 2-128 0,-2-1 0 16,0 0 128-16,-4 1-128 0,1-1 0 0,-1 1 0 16,-1-1 0-16,0 0 0 0,-3 1 0 0,1 0 0 15,-1 0 0-15,-9 1 0 0,0 0 0 0,0 0 0 16,0 0 0-16,0 0 0 0,7-2-192 0,-7 2 192 15,0 0-640-15,0 0-32 0,0 0 0 0,0 0 0 16,0 0-1440-16,-10 2-272 0,1-1-64 0,-1-1-10912 16</inkml:trace>
  <inkml:trace contextRef="#ctx0" brushRef="#br1" timeOffset="142923.19">23627 5670 11967 0,'-10'-11'1072'0,"4"5"-864"0,1-5-208 0,5 11 0 16,-3-9 768-16,3 9 128 0,-1-12 0 0,1 12 16 15,4-11-432-15,-4 11-96 0,7-7 0 0,-7 7-16 16,7-7-208-16,3 0-32 0,-3 5-128 0,3-1 192 15,2 2-48-15,-1 1-16 0,1 2 0 0,2 1 0 16,3 1 128-16,0 2 0 0,-1-1 16 0,4-2 0 16,1 6 352-16,2-3 64 0,-1-1 16 0,4 2 0 15,-2-3 144-15,5 4 48 0,0 1 0 0,4-1 0 16,2 0-192-16,2-2-48 0,5 2 0 0,1-2 0 16,0 4-112-16,-1-3-32 0,-2 1 0 0,-3 0 0 15,-2 0-96-15,0 0-32 0,-1-3 0 0,-1 3 0 0,-1-3-128 16,-1 2-48-16,-1 1 0 0,-1-3 0 0,-2 1-80 0,-1-1 0 15,-4 1-128-15,-2 0 192 0,-1 1-16 0,-4-2-16 16,-3 2 0-16,-1 0 0 0,0 1 112 0,-3-2 32 16,-3 5 0-16,0-3 0 0,-5 4 48 0,-4 1 16 15,-2 4 0-15,-5 2 0 0,-3 1-64 0,-5 0-16 16,-2 4 0-16,-8-1 0 0,1 0-128 0,-7 2-32 16,-3 1 0-16,-4 0 0 0,-2-2-128 0,-4 4 0 15,-4 2 0-15,-7 0 128 0,-10 2-128 0,2-1 0 16,-3-1 0-16,2 5-176 15,-1 8-976-15,-5 1-192 0,-6 1-32 0,-4 1-12928 16</inkml:trace>
  <inkml:trace contextRef="#ctx0" brushRef="#br1" timeOffset="150812.5">20678 7136 2751 0,'0'0'256'0,"0"0"-256"0,0 0 0 0,0 0 0 0,0 0 848 0,0 0 128 15,0 0 32-15,0 0 0 0,0 0-64 0,0 0-16 16,0 0 0-16,0 0 0 0,0 0-144 0,0 0-16 16,0 0-16-16,0 0 0 0,0 0-304 0,0 0-48 15,0 0-16-15,0 0 0 0,0 0-48 0,0 0-16 16,0 0 0-16,0 0 0 0,0 0-48 0,0 0-16 16,0 0 0-16,0 0 0 0,0 0 96 0,0 0 16 15,0 0 0-15,0 0 0 0,0 0-112 0,0 0-32 16,0 0 0-16,-4 10 0 0,-1-4-48 0,0 2-16 15,-1 1 0-15,0 2 0 0,-1-3 80 0,0 3 16 16,1-3 0-16,-1 3 0 0,-2-3 16 0,3 2 16 16,-2-4 0-16,0 4 0 0,-4 0 48 0,5 0 16 15,-4 1 0-15,2-4 0 0,0 3-64 0,-1-2-16 0,1 2 0 0,-3-1 0 16,4 0-80-16,-1 1 0 0,-1 2-16 0,1-1 0 16,-3-5-48-16,3 3 0 0,1 0 0 0,-1 1 0 15,-1 0 32-15,0 0 0 0,1-4 0 0,-1 6 0 16,-1 0-32-16,1-5 0 0,1 5 0 0,-2-4 0 15,0 3-128-15,-2 1 0 0,-1-3 144 0,1 1-144 16,0-2 0-16,0 1 144 0,0-4-144 0,0 4 0 16,-1-5 128-16,1 3-128 0,-4 1 0 0,4-2 0 15,1 2 128-15,1-3-128 0,-3 3 0 0,1-3 0 16,0-3 128-16,1 2-128 0,0 1 144 0,2 1-144 16,-2-4 176-16,1 2-176 0,-2-1 192 0,1 3-192 15,0-2 176-15,1 0-176 0,-3-2 160 0,1 4-160 16,-1-5 240-16,1 3-48 0,-4-2-16 0,1 2 0 0,1 2-176 0,-1-1 0 15,1 0 0-15,-2 0 0 0,-1-1 0 0,-2 0 0 16,0 0 0-16,-2 2 128 0,-1-1-128 16,0-1 0-16,0 0 0 0,1 0 0 0,0 0 0 0,0-2 0 15,3 2 0-15,-2-1 0 0,-1-1 0 0,1 1 0 16,-1 1 0-16,1-3 0 0,-2 2 0 0,0 0 0 16,0 2 0-16,1-2 0 0,-1 0 0 0,2 2 0 15,-3 0 0-15,-1-1 0 0,-3-3 0 0,0 3 0 16,1-1 0-16,0 2 0 0,-1-2 0 0,3-1 0 15,1-1 0-15,-1 2 0 0,2-3 0 0,1 1 0 16,-2-1 0-16,2 0 0 0,-2 0 0 0,2 0 0 0,-3-1 0 16,3 1 0-16,-1 1 0 0,-2 0 0 15,3 0 128-15,-2 0-128 0,-1 0 0 0,0 2 0 0,-3-3 144 16,4 0-144-16,-2 0 128 0,1 0-128 0,-1 0 160 0,3 1-160 16,-1 0 0-16,2-1 128 0,-2-1-128 0,2 1 0 15,0-1 0-15,0-2 0 0,0 2 0 0,0 0 0 16,2 1 0-16,-2 0 0 0,1 1 0 0,0-1 0 15,-1-2 0-15,-3 0 0 0,0-1 0 0,0 2 0 16,-3 1 0-16,3 0 0 16,-2-1 128-16,-1 1-128 0,3 0 0 0,1 0 0 0,-1 1 0 0,1-1 0 15,3-1 0-15,-4-2 0 0,3 0 0 0,-1 1 0 16,2 2 0-16,0 0 0 0,0 0 0 0,0-1 0 16,1 0 0-16,-1 1 0 0,-3 0 0 0,2 0 0 15,-1-2 0-15,1 1 0 0,-3 0 0 0,3 1 0 16,-2 0 0-16,0 0 0 0,4 0 0 0,1 0 0 15,0 0 0-15,-1-2 0 0,2 2 0 0,-1 0 0 16,3 0 0-16,-1 0 0 0,0 0 0 0,2 0 0 16,-1 0 0-16,2 0 0 0,1 0 0 0,-1 0 0 0,2 0 0 15,0-1 0-15,2 1 0 0,0 0 0 0,-1 0 0 16,0 0 0-16,2 0 0 0,0 0 0 0,-3 0 0 0,3 0 0 16,0 0 0-16,0-1 0 0,2 1 0 0,0 0 0 15,-2 0 0-15,2 0 0 0,7 0 0 0,-9 1 0 16,3-1 0-16,6 0 0 0,-8 0 128 0,8 0-128 15,-7 0 0-15,7 0 0 0,0 0 128 0,0 0-128 16,-6 1 0-16,6-1 144 0,0 0-144 0,0 0 0 16,0 0 144-16,0 0-144 0,0 0 0 0,0 0 0 15,0 0 0-15,0 0 0 0,0 0 0 0,0 0 0 0,0 0 0 0,12 6 0 16,-2-2 0-16,0-1 0 0,1-1 0 0,0 0 128 16,1-1-128-16,0 2 0 0,-1-2 0 0,-1 0 0 15,2 1 0-15,0 2 0 0,1-3 0 16,-2 2 0-16,0-2 0 0,1 2 0 0,0-2 0 0,2 2 0 15,-1-1 0-15,2 3 0 0,-1-1 0 0,3-2 0 16,0 1 0-16,-1 4 0 0,1-6 0 0,1 2 0 16,0-1 0-16,2 4 0 0,-1 0 0 0,4-4 0 15,1-2 0-15,0-1 0 0,2 0 0 0,2 1 0 16,-2 0 0-16,-1 0 0 0,-1 0 0 0,0 0 0 16,-1 0 0-16,1 0 0 0,0-3 0 0,0 1 0 15,1 1 0-15,1-1 0 0,1 1 0 0,-1 0 0 16,1-1 0-16,3 1 0 0,1 1 0 0,1 0 0 15,1-1 0-15,0-2 0 0,5-2 0 0,-6 2 0 16,-4 3 0-16,2-1 0 0,1-1 0 0,0 1 0 16,1 0 0-16,-1 0 0 0,2-2 0 0,-1 1 0 0,-1-2 0 15,3 1 0-15,2 2 0 0,0-2 0 0,3 1 0 0,-3-2 0 16,0-2 0-16,-1 3 0 0,-2 0 0 0,-1 1 0 16,0-3 0-16,2 2 0 0,-2 2 0 0,0-2 0 15,1 0 0-15,0 2 0 0,1-3 0 0,1 1 0 16,0 0 0-16,0 0 0 0,0 1 0 0,-3-2 0 15,-2-1 0-15,-2 2 0 0,1-2 0 0,1 1 0 16,-2-3 0-16,3 1 0 0,-1 1 0 0,-2-2 0 16,-1 1 0-16,2-1 0 0,2 0 0 0,0 2 0 15,1-3 0-15,0 1 0 0,-1-2 0 0,0 2 0 16,-3-4 0-16,-4 4 128 0,1-3-128 0,-2 5 0 16,2-3 0-16,-2 1 0 0,2-2 0 0,-4 0 0 15,0 1 0-15,0-1 0 0,-2 0 0 0,3 1 0 16,-2 4 0-16,0-5 0 0,1 0 0 0,1-3 0 0,1 0 0 15,-1 2 0-15,0-1 0 0,0-1 0 0,0 2 0 0,-2-2 0 16,0-2 0-16,-2 1 0 16,0 3 0-16,-1-2 0 0,-3 1 0 0,2 3 0 0,-3-3 0 0,1 4 0 15,-1-3 0-15,0 4 0 0,0-2 0 0,0 2 0 16,-3-1 0-16,1 1 0 0,-2 1 0 0,-3 1 0 16,-6 4 0-16,12-5 0 0,-7-1 0 0,-5 6 0 15,8-5 0-15,-8 5 0 0,0 0 0 0,6-6-128 16,-6 6 128-16,0 0 0 0,3-5 0 0,-3 5 0 15,0 0 0-15,0 0 0 0,0 0 0 0,0 0-128 16,0 0 128-16,0 0 0 0,0 0 0 0,0 0 0 16,0 0 0-16,0 0 0 0,0 0 0 0,0 0 0 0,-8 6 0 15,-2 1 0-15,1-2 0 0,-1 3 0 0,2-2 0 16,-3 4 0-16,-1 1 0 0,-2 0 0 16,0 0 0-16,-1-1 0 0,-3 2 0 0,-1 1 0 0,-1 3 0 15,-1 4-128-15,-1-1 128 0,-3-2 0 0,-1-2 0 0,0 0 0 16,-2-5 0-16,2 2 0 0,1 3 0 0,0-2 0 15,2-1 0-15,-1 2 0 0,-1-2 0 0,1-3 0 16,-1-2 0-16,0 5 0 0,-2-5 0 0,-2 4 0 16,2-3 0-16,-3 2 0 0,-1-3 0 0,-2 2 0 15,-5-4 0-15,1 3 0 0,-3-1 0 0,2-1 0 16,2 0 0-16,0-2 0 0,0-1 0 0,-1 2 0 16,-1 0 0-16,-1 0 0 0,0 1 0 0,-4 1 0 15,-4-1 0-15,-2 2 0 0,-1-1 0 0,0-2 0 16,-1-1 0-16,2 2 0 0,0 1 0 0,1 0 0 15,0-2 0-15,-1 2 0 0,-4 2 0 0,0-4 0 0,1 3 0 0,3-2 0 16,2 1 0-16,-1 2 0 0,1-2 0 0,2 1 0 16,-2-2 0-16,2 1 0 0,-4-2 0 0,-2-2-128 15,0 5 128-15,2-4 0 0,3-3 0 0,2 2-128 16,-2-1 128-16,1 0 0 0,2-2 0 0,-2 5 0 16,-3 0 0-16,0-1-128 0,0-2 128 0,2-2 0 15,1-3 0-15,3 0 0 0,4 0 0 0,1 1-128 16,0-2 128-16,3 1 0 0,2 1 0 0,1-1 0 15,-2-1 0-15,0-3 0 0,-2 1 0 0,-2 1 0 16,1-1 0-16,1 2 0 0,4 2 0 0,2-5 0 0,-1-1 0 16,3 2 0-16,0-2 0 0,2 4 0 0,0-1 0 15,3-2 0-15,-2 2 0 0,4 1 0 16,1-3 0-16,1 1 0 0,1-5 0 0,0 5 0 0,2-4 0 16,-2 4 0-16,-1 1 0 0,2-2 0 0,3 2 0 0,2 0 0 15,-4-1 0-15,4 3 0 0,3 0 0 0,-2 2 0 16,3-2 0-16,-3 1-128 0,3 0 128 0,0 1 0 15,7 1-144-15,0 0 144 0,0 0-160 0,0 0 160 16,0 0-208-16,0 0 80 0,0 0 0 0,0 0 0 16,0 0 0-16,0 0 0 0,0 0 128 0,0 0 0 15,0 0 0-15,10 8 0 0,0-4 0 0,2-1 0 16,1 1 0-16,0-1-128 0,1 0 128 0,2-2 0 16,-1 3 0-16,2-2 0 0,-1 0 0 0,-1 2 0 15,-1-2 0-15,3 1 0 0,1-3 0 0,1 1 0 16,1-1 0-16,1 0 0 0,-2 0 0 0,0 0 0 15,0 0 0-15,1 0 0 0,1-1 0 0,1 1 0 16,-3 0 0-16,5 0 0 0,-4 0 0 0,5 0 0 0,-1 2 0 0,0 1 0 16,0-2 0-16,0 2 0 0,0 1 0 0,-2-1 0 15,-1 1 0-15,-1 0 0 0,0 3 0 0,2-4 0 16,0 2 0-16,0 1 0 0,1-1 0 0,0-1 0 16,2-1 0-16,0 3 0 0,0 0 0 0,2-2 0 15,2-1 0-15,5 0 0 0,3-3 0 0,-1 0 0 16,3 0-256-16,-3-3 48 0,-1 0 0 0,-1 1 0 31,1 0-288-31,-2 1-48 0,4-1-16 0,-4-2 0 0,1-1-336 16,-3 2-80-16,0-1-16 0</inkml:trace>
  <inkml:trace contextRef="#ctx0" brushRef="#br1" timeOffset="152235.51">18128 7718 8287 0,'0'0'368'0,"-13"2"80"0,4 1-448 0,-2-1 0 0,-2 2 0 15,1 1 0-15,0 1 864 0,-1-3 96 0,-1 3 0 0,0 1 16 0,-2-3-720 0,0 0-128 16,-1 4-128-16,1-6 144 0,1 2-144 0,-2-2 0 15,-1-1 0-15,0 2 128 0,-2 2 48 0,-1-3 0 16,-2 1 0-16,-1-2 0 0,-2-1 144 0,1 0 16 16,0 0 16-16,2 1 0 0,0-1 128 0,3 0 32 15,0 2 0-15,1-2 0 0,-2-1 16 0,2 0 16 16,-1 1 0-16,1 0 0 0,-2-2-80 0,1-1-16 16,-1 2 0-16,0-2 0 0,-1 2-128 0,2-1-16 15,0-1-16-15,-4 0 0 0,-5-1 32 0,1-1 0 16,-2-1 0-16,0 1 0 0,-2-4-128 0,1 1-32 15,1 1 0-15,-1 0 0 0,-1 2-160 0,-2-1 128 0,0 2-128 16,0 1 128-16,-1 1-128 0,-1 1 0 0,-2 1 0 16,4 0 0-16,-2-1 0 0,5 1 0 15,3 0 0-15,2 1 0 0,4 0-256 0,5 3 32 0,1 0 0 0</inkml:trace>
  <inkml:trace contextRef="#ctx0" brushRef="#br1" timeOffset="155333.65">17001 7878 9375 0,'-9'-7'416'0,"9"7"96"0,-7-7-512 0,7 7 0 0,-6-4 0 0,2-5 0 15,0 1 272-15,1 3-32 0,3 5-16 0,0 0 0 16,0-8-64-16,0 8-16 0,0 0 0 0,3-4 0 16,-3 4-144-16,4-6 0 0,-4 6-192 0,4-8 192 15,1 4-128-15,-5 4 128 0,0 0 0 0,6-8 0 16,-6 8 0-16,0 0 0 0,6-5 0 0,-6 5 0 16,0 0 448-16,9-4 0 0,-3-1 0 0,-6 5 0 15,9-5 224-15,-9 5 48 0,10-3 16 0,-10 3 0 16,12-1-160-16,-2 0-16 0,1 1-16 0,0 0 0 0,-11 0-144 0,13 2-16 15,1 0-16-15,-2 2 0 16,1 2-16-16,1-2 0 0,1-1 0 0,3 3 0 0,1 2-160 0,3 1-48 16,-2-1 0-16,5 1 0 0,0-3 16 0,1-3 0 15,-2 2 0-15,2 1 0 0,-3-3-32 0,3 1 0 16,-1 2 0-16,1-1 0 0,0-3 64 0,-2 3 0 16,2 2 0-16,0-2 0 0,1-2-32 0,0 1 0 15,2 1 0-15,2-2 0 0,2 3 32 0,1 2 0 16,-1-5 0-16,0 1 0 0,-5-2-64 0,2 1 0 15,0 1 0-15,-3-3 0 0,4-1-128 0,0 1 192 16,-1 1-192-16,-1 0 192 0,1 1-64 0,2-1-128 16,3 0 192-16,0 2-64 0,4-1-128 0,-1 1 128 0,-2-2-128 0,-2-4 128 15,-1 0-128-15,1 0 128 0,-1 0-128 0,0-1 128 16,-1-5-128-16,0 2 0 0,1-2 144 0,0 3-144 16,1 4 0-16,2-3 144 0,0-6-144 0,2 4 0 15,-3-1 144-15,1 0-144 0,-5 3 0 0,-1-5 144 16,-2 1-144-16,1-2 0 0,-1 4 144 0,2-3-144 15,-3 2 160-15,0-1-32 0,-1 3-128 0,1 3 192 16,-1-2-64-16,1-1-128 0,1 2 176 0,0-1-176 16,-2 0 144-16,1-1-144 0,-4 2 0 0,4-1 144 15,-5 3-144-15,0-3 0 0,-1-1 0 0,-3 3 128 16,1-2-128-16,1 1 0 0,-1-3 0 0,0 2 0 16,0-1 128-16,-1 0-128 0,0-2 0 0,1 2 128 15,0-2-128-15,1 1 0 0,-3 1 144 0,1-2-144 16,0 1 128-16,1 2-128 0,1-3 160 0,-1 1-160 15,-1 0 128-15,0-2-128 0,0 0 0 0,-1-2 144 16,0 3-144-16,0-2 160 0,0 2-160 0,-2-3 160 0,-2 5 32 16,0 0 0-16,1-3 0 0,-1 2 0 0,0-3-48 0,0 2 0 15,1 0 0-15,-2-1 0 0,3-4-16 0,0 4-128 16,-1-2 192-16,1 6-64 0,-3-1-128 0,4-3 160 16,-2 4-160-16,0-3 160 0,0-1-160 0,1 0 0 15,-1-1 144-15,0 1-144 0,-1-1 0 0,1 1 0 16,4 1 0-16,-1 0 128 0,-2-2-128 0,2 1 0 15,-1-2 0-15,-1 2 128 0,1-1-128 0,1 3 0 16,-1-2 128-16,1 3-128 0,-1 2 0 0,-1 0 0 16,-2-3 0-16,1 1 128 0,-1-3-128 0,2 1 0 15,-3 0 0-15,1 1 128 0,0 0-128 0,0 3 0 0,0-4 0 16,1 1 0-16,-1 1 0 0,0-2 0 0,0 1 0 16,0-4 0-16,0 3 128 0,1 0-128 15,-2-2 160-15,1 1-160 0,-1 0 160 0,2 0-160 16,-1-1 160-16,-2 3-160 0,1-3 176 0,1 3-176 0,1-3 192 0,1 4-192 15,1-6 160-15,-2 5-160 0,1-4 128 0,1 4-128 16,1 0 144-16,0-1-144 0,-3 1 160 0,2-4-160 16,-1 3 192-16,0-2-64 0,0 1-128 15,-1-1 192-15,1 0-48 0,-1-1-16 0,0 1 0 16,0-2 0-16,2 1-128 0,-1 0 192 0,1-3-192 0,2 2 192 16,-3 0-64-16,2-1-128 0,-1 2 192 0,1 0-64 15,1-2-128-15,-2 2 160 0,0-1-160 0,1-2 160 16,1-2-160-16,0 2 0 0,0 1 144 0,0 0-144 15,-1 2 0-15,0 2 128 0,-1-4-128 0,0 3 0 16,-2-2 0-16,2-2 0 0,1 4 0 0,-1-2 128 0,-3-1-128 0,0 2 0 16,-1-3 0-16,0 2 0 0,0 2 0 15,1-2 0-15,-1-2 0 0,1 0 0 0,0 0 0 0,1 1 0 16,3 2 0-16,-2-2 0 0,0 1 0 16,0 0 128-16,-1 2-128 0,1-1 0 0,0-1 0 0,-1-1 144 15,2 0-144-15,-3 4 0 0,1-1 128 0,3 4-128 16,-1-5 0-16,0 3 0 0,2-4 0 0,-1 3 0 15,-1-4 0-15,0 2 0 0,1 1 144 0,0-2-144 16,0 5 0-16,0-5 144 0,-1-1-144 0,1 1 0 16,-1 1 144-16,-1 1-144 0,1-7 0 0,-2 2 0 15,-1 2 0-15,3 2 0 0,-2 0 0 0,1 2 0 16,2-4 0-16,0 5 0 0,-2-2 0 0,1 0 0 0,0 0 0 0,0-1 0 16,0 3 0-16,1-2 0 0,-1 2 0 15,3-1 0-15,0 0 0 0,0 2 0 0,1-3 0 0,0 4 0 16,1-4 0-16,2 4 0 0,1-4 0 0,-1 1 0 15,-2-2 0-15,2 3 0 0,-4-3 0 0,1 3 0 16,-1-3 0-16,0 3 0 0,2-3 0 0,0 4 0 16,1-3 0-16,1 3 0 15,-1 3 0-15,1-2 0 0,1-1 0 0,0 1 0 0,1 0 0 0,2 1 0 16,3 3 0-16,-2-1 0 0,1 0 0 0,0-1 0 16,0-2 0-16,-1 0 0 0,-2-1 0 0,-1-1 0 15,-1 2 0-15,2 0 0 0,1 3 0 0,-1-3 0 16,1-3 0-16,0 2 0 0,-1-2 0 0,3 4 128 15,0 3-128-15,4 1 128 0,-2-2-128 0,1-1 128 16,-1-6-128-16,2 4 0 0,-4-1 0 0,1 0 0 16,-4-1 0-16,0 0 0 0,-1 2 0 0,0 2-192 0,2-5 192 0,-1 1 0 15,0 0 0-15,1 2 0 0,0 4 0 0,2-1 0 16,1 0 0-16,0 2 0 0,1-4 0 0,-1 0 0 16,-1 1 0-16,-3 0 0 0,1 0 0 0,-3-1 0 15,-1-2 0-15,1 1 0 0,-5 2 0 0,3-1 0 16,0-1 0-16,1 1 0 0,-2 2 0 0,2 0 0 15,-1 1 0-15,-1 1 0 0,1 0 0 0,1 1 0 16,-1 1 0-16,3-3 0 0,-1-1 0 0,1-3 0 16,0 3 0-16,-1 1 0 0,-2-1 0 0,3 1 0 15,-5 0 0-15,0 0 128 0,-3 1-128 0,-1 0 0 16,0-2 0-16,-2 2 0 0,-2 0 0 0,1 0 0 0,-3 0 0 0,0 0 128 16,2 0-128-16,-3 2 128 0,-9-2-128 15,10 1 128-15,-10-1-128 0,11 3 0 0,-11-3 0 0,0 0 128 16,8 1-128-16,-8-1 0 0,0 0 0 0,8 3 0 15,-8-3 0-15,7 6 0 0,-7-6 0 0,0 0 0 16,0 0-192-16,0 0 32 0,8 0 16 0,-8 0 0 31,0 0-512-31,0 0-112 0,5 4 0 0,-5-4-16 16,0 0-1920-16,0 0-384 0,0 0-80 0</inkml:trace>
  <inkml:trace contextRef="#ctx0" brushRef="#br1" timeOffset="155828.94">23421 5721 10127 0,'0'0'896'15,"0"0"-704"-15,0 0-192 0,0 0 0 0,-6-4 992 0,6 4 160 16,0 0 48-16,0 0 0 0,0 0-416 0,0 0-80 16,0 0 0-16,0 0-16 0,11-5-32 0,4 3 0 15,-1-1 0-15,4 2 0 0,2-1 48 0,6 2 0 16,2 2 0-16,6-1 0 0,5 0-48 0,3 2 0 16,1 1 0-16,-2-2 0 0,1 0-256 0,-2 0-48 0,1 0-16 15,-1 3 0-15,-1 3-80 0,4-3-32 0,0 0 0 16,3 0 0-16,1 1 32 0,0 1 16 0,0 2 0 0,-4-1 0 15,-3 2-48-15,-6 0-16 16,0-1 0-16,0 2 0 0,-4-3-16 0,1 2-16 16,-3-2 0-16,-3 2 0 0,1 2-176 0,1-1 192 0,-6 2-192 0,-1 1 192 15,-2-1-48-15,-2-2 0 0,-5 2 0 0,0 0 0 16,-5 3-144-16,-2 1 0 0,-3 0 144 0,-3-4-144 16,-4-2 0-16,-4 1 0 0,-4 2 0 0,-3-1 128 15,-2-1-128-15,-3 0 144 0,-7 1-144 0,0-3 160 16,-4 3-32-16,-1 0-128 0,-3-2 192 0,-2 2-64 15,-1 4-128-15,-4 1 128 0,-5 2-128 0,-1 0 128 16,-3 0-128-16,1 4 0 0,0 1 0 0,1 4 128 16,-1 4-1376-1,-5 7-288-15,-30 18-48 0,10-14-16 0</inkml:trace>
  <inkml:trace contextRef="#ctx0" brushRef="#br1" timeOffset="162840.25">1930 3281 8287 0,'0'0'368'0,"0"0"80"0,0 0-448 0,0 0 0 0,0 0 0 0,0 0 0 16,0 0 432-16,11-4 0 0,-11 4 0 0,0 0 0 16,9-6-160-16,-9 6-16 0,9-3-16 0,-9 3 0 15,0 0 16-15,10-1 16 0,0 0 0 0,-10 1 0 16,0 0 48-16,8-2 0 0,-8 2 0 0,9-1 0 16,-9 1 64-16,0 0 32 0,9-2 0 0,-9 2 0 15,0 0-32-15,11-4-16 0,-11 4 0 0,7-1 0 16,-7 1-96-16,0 0-16 0,0 0 0 0,0 0 0 15,11-2-64-15,-11 2 0 0,0 0-16 0,0 0 0 0,0 0-16 0,9 3 0 16,-9-3 0-16,0 0 0 0,0 0 16 0,0 0 0 16,0 0 0-16,8 9 0 0,-8-9 16 0,6 5 0 15,-6-5 0-15,9 12 0 0,-9-12-32 0,5 7 0 16,2 2 0-16,-7-9 0 0,4 12 0 0,1-3 0 16,-1 3 0-16,3-2 0 0,-1 1-32 0,0 0-128 15,-2-1 192-15,2 2-64 0,1 1-128 0,-2-3 160 16,0 2-160-16,2 0 160 0,-3-2-160 0,3 3 160 15,0 0-160-15,1 1 160 0,0-1-160 0,2-1 0 16,-1 3 144-16,1-1-144 0,0 1 0 0,1 0 144 16,-1-2-144-16,0 0 0 0,1 0 0 0,3 1 0 15,-2 2 0-15,-1-2 0 0,1-3 0 0,1 2 0 16,-2-1 128-16,2 2-128 0,-1-3 0 0,1 0 0 0,-1 2 0 0,2 0 0 16,-4 0 0-16,3 0 0 0,3 0 0 0,-1 2 0 15,-2-2 128-15,0 0-128 0,-3 0 0 0,2 0 0 16,2 0 144-16,-2-2-144 0,-2 0 0 0,2 1 144 15,-1-3-144-15,0 2 128 0,-1-3-128 0,0 3 128 16,1 1-128-16,0-2 192 0,1 0-192 0,-2 3 192 16,-1-3-64-16,-1 2-128 0,1 1 192 0,2-3-64 15,-2 0 32-15,2 2 0 0,-2-2 0 0,2 1 0 16,0 0-160-16,1-3 192 0,-2 3-192 0,1-3 192 16,0 4-192-16,1-3 0 0,-2-1 0 0,2 1 128 15,1 1-128-15,-1 1 0 0,1-5 144 0,1 3-144 16,1 0 0-16,-2 2 0 0,-1-4 0 0,2 5 128 15,3-5-128-15,-2 3 0 0,0-4 0 0,-4 4 0 0,3-3 0 16,1 3 0-16,-2-3 0 0,1 2 128 16,-4-4-128-16,4 4 0 0,-1-4 0 0,-1 3 0 0,2 0 0 15,-1-2 0-15,0 3 128 0,1-3-128 0,-1 2 128 0,0-2-128 16,1 4 160-16,1-3-160 0,-1 0 128 0,0 1-128 16,2-4 0-16,-4 2 0 0,3 1 0 0,-1 2 128 15,-1 0-128-15,1-3 0 0,3 1 0 0,1-1 0 16,0 5 128-16,1-2-128 0,-2 1 0 0,0-2 0 15,-3 2 0-15,4 1 0 0,1-1 128 0,-1 0-128 16,-3-2 0-16,1 4 0 0,-3-2 128 0,1-1-128 16,-1 1 0-16,1-4 144 0,-1 0-144 0,1 3 0 15,3-2 0-15,-4 3 128 0,1-5-128 0,1 6 0 16,0-3 144-16,1 0-144 0,1 0 128 0,-1 0-128 0,-2-3 128 16,2 4-128-16,-1-3 0 0,1 2 128 0,0-1-128 0,1-2 0 15,-1 2 0-15,1-1 128 0,2-1-128 0,0 1 0 16,0-2 0-16,-1-1 144 0,0 1-144 0,1-1 0 15,-2 0 160-15,0 1-160 0,-2-3 128 0,-1 2-128 16,-1-1 176-16,2 1-48 0,-1 1-128 0,0-1 192 16,0-1-192-16,1-1 144 0,-1 1-144 0,1 0 128 15,-2-1-128-15,1 2 192 0,1 0-192 0,0-1 192 16,1-2-192-16,-1 2 0 0,-1-1 0 0,2-1 0 16,0 0 0-16,-1 0 0 0,2 1 0 0,0-1 0 15,-1 1 0-15,0-1 0 0,3-1 0 0,1 0 0 16,-2 0 0-16,0-2 0 0,0 1 0 0,0-1 128 15,0 0-128-15,-2 2 0 0,-3-3 0 0,0 2 0 0,2-2 0 16,-2 1 0-16,0-1 0 0,-1 2 0 16,1-1 0-16,-1 1 128 0,3-1-128 0,-2 0 0 0,-4-2 0 0,4 3 0 15,1 2 128-15,-1-3-128 0,0 0 0 16,0-2 0-16,0 3 0 0,0-1 128 0,1 2-128 0,0-2 0 16,-2 1 144-16,1-1-144 0,0 2 0 0,0-1 0 15,-1 2 0-15,1-1 128 0,0 0-128 0,0 1 0 16,0 1 0-16,2-1 0 0,-3 1 0 0,0 1 0 15,-2-1 0-15,3 1 0 0,-1-1 0 0,-2 1 0 16,2 1 0-16,-3 1 128 0,0-1-128 0,0 1 0 16,-9-4 0-16,9 6 0 0,-9-6 0 0,10 6 0 15,-2 3 0-15,0-1 0 0,-8-8 0 0,6 11 0 16,2 1 0-16,-3-2 0 0,0 1 0 0,0-3 0 16,0 3 0-16,0 1 0 0,0-3 0 0,0 2 0 0,-1 0 0 15,1-2 0-15,-5-9 0 0,8 13 0 0,-2-5 0 0,3 1 0 16,-1-2 0-16,0 4 0 0,-8-11 0 0,5 13 0 15,1-6 0-15,1 4 0 0,-7-11 0 0,9 8 0 16,-1 2 0-16,1-2 128 0,-1 1-128 0,0-4 0 16,-8-5 0-16,11 9 0 0,-1-1 0 0,1 0 0 15,-2-2 0-15,1 0 0 0,-1 0 0 0,0-3 0 16,1 2 0-16,0 1 0 0,0-5 0 0,0 3 0 16,2-2 0-16,2 2 0 0,-1-1 0 0,0 0 128 15,1-1-128-15,0-1 0 0,-1 1 0 0,2-2 0 16,1 0 0-16,1 0 0 0,-1-2 0 0,-2 0 128 15,0 1-128-15,0-3 0 0,0-2 0 0,-1 3 0 16,2-4 0-16,-1 2 0 0,0 1 0 0,2 0 0 16,-2 0 0-16,1 0 128 0,0-1-128 0,0 2 0 15,1-4 0-15,0 1 0 0,0-2 0 0,-1 1 0 0,1 1 0 16,-1-2 0-16,1 3 0 0,1 0 0 0,-1-3 0 16,1 3 0-16,-2-6 0 0,1 6 128 0,3-3-128 0,-3 2 0 15,-2 2 0-15,2-2 0 0,0 1 0 0,0 2 0 16,-1 0 0-16,-2 1 0 0,0-1 0 0,-2 1 0 15,1-1 0-15,1 2 0 0,-3-1 0 0,-1 0 0 16,0 0 0-16,0 1 0 0,-9 1 0 0,12-1 0 16,-3 1 0-16,-9 0 0 0,9 1 0 0,-9-1 0 15,12 3 0-15,-12-3 0 0,10 1 0 0,0 2 0 16,-10-3 0-16,9 7 0 0,-9-7 0 0,0 0 0 16,7 8 0-16,-1 4 0 0,-6-12 0 0,7 9 0 15,-3 1 0-15,1-1 0 0,-1 0 0 0,-4-9 0 16,5 13 0-16,-5-13 0 0,5 9 0 0,1 2 0 0,-6-11 0 15,7 9 0-15,-1-1 0 0,1-1 0 0,-1 0 0 16,-6-7 0-16,9 6 0 0,-2 3 0 0,-7-9 0 16,10 5 0-16,-1 2 0 0,0-1 0 0,-2-1 0 0,2 1 0 15,1-2 0-15,-1-1 0 0,-9-3 0 0,13 3 128 16,1 1-128-16,1-2 0 0,-1 0 0 0,-1 0 0 16,0-2 0-16,0 0 0 0,1-1 0 0,0-2 0 15,1 1 0-15,2-2 0 0,-2 0 0 0,1-1 0 16,1 1 0-16,-1-1 0 0,-2 0 0 0,0-2 0 15,0 1 0-15,1-1 0 0,-1 2 0 0,3 0 0 16,-3-4 0-16,1 1 0 0,0 0 0 0,0 1 0 16,2-2 0-16,0 1 128 0,-2 3-128 0,1-4 0 15,-1 3 0-15,0-1 0 0,0 2 0 0,-1 2 0 16,0-4 0-16,2 2 0 0,-2 3 0 0,0 0 0 0,1 1 0 16,-1 0 0-16,1 1 0 0,-2 1 0 0,3 0 0 15,-2 1 0-15,-1-1 0 0,-1 2 0 0,-1 0 0 16,2 3 0-16,-2-4 0 0,-1 1 0 0,0 1 0 0,-1 3 0 15,0-4 0-15,-1 1 0 0,-8-4 0 0,12 8 0 16,-2-3 0-16,-2 1 0 0,0 3 0 0,-2-3 0 16,2 1 0-16,-2-1 0 0,2 1 0 0,-1 0 0 15,2-3 0-15,0 1 0 0,-9-5 0 0,11 6 0 16,-2-3 0-16,0 1 0 0,2-2 0 0,-2 1 0 16,2-2 0-16,0 2 0 0,-1-3 0 0,2 0 0 15,-1 0 0-15,1 0 0 0,0 0 0 0,0-3 0 16,0-1 0-16,-1 2 0 0,3-1 0 0,-1 3 0 15,2-2 0-15,-1 0 0 0,1-2 0 0,-2 2 0 16,1-1 0-16,0 1 0 0,0-1 0 0,1 0 0 0,-2-2 0 16,1 3 0-16,-4-1 0 0,0 2 0 0,3 0 0 0,-2-1 0 15,-1 2 0-15,0 0 0 0,-2 2 0 0,1-2 0 16,-1 1 0-16,-8-1 0 16,9 1 0-16,1-1 0 0,-10 0 0 0,9 0 0 0,2 0 0 0,-5 1 0 15,6 2 0-15,-3-3 0 0,-9 0 0 0,10-3 0 16,0 1 0-16,0 1 0 0,-10 1 0 0,11-2 0 15,1 1 0-15,-3-2 0 0,0 1 0 0,3 0 0 16,-5-3 0-16,4 3 0 0,-1 0 0 0,-1 0 0 16,0-2 0-16,-9 4 0 0,11-4 0 0,0 0 0 15,-1 3 0-15,0 1 0 0,-10 0 0 0,11 0 0 0,2 1 0 16,-1 0 0-16,-1 2 0 0,2 0 0 0,-2 2 0 16,0-3 0-16,1-2 0 0,2 0 128 0,-2 2-128 15,2-2 0-15,0 0 0 0,-1-2 0 0,-2 2 0 16,1 2 0-16,1-2 0 0,-1 1 0 0,0-1 0 15,-1 3 0-15,0-1 0 0,0 1 0 0,1 0 0 16,-1 0 0-16,1 0-128 0,1 2 128 16,3 3-1568-16,-2-4-224 0,1-1-64 0</inkml:trace>
  <inkml:trace contextRef="#ctx0" brushRef="#br1" timeOffset="163235.87">8037 4805 11055 0,'-6'-3'976'0,"6"3"-784"0,0 0-192 0,0 0 0 16,0 0 1920-16,0 0 352 0,0 0 64 0,0 0 16 16,0 0-1824-16,0 0-352 0,0 0-176 0,0 0 160 15,13 0-160-15,-3 1 0 0,0 0 0 0,2 2 0 16,-12-3 0-16,13 5 128 0,-1-1-128 0,1 1 128 16,1 3-128-16,-1-2 0 0,0 2 0 0,0 0-176 0,0-1 176 0,1-1 0 15,-3 1 160-15,2 1-160 0,3-3 256 16,-4 2-64-16,1 0 0 0,-1-2 0 0,-3 1 192 0,1-1 16 15,-1 1 16-15,0 3 0 0,-9-9 128 16,9 4 32-16,-9-4 0 0,6 11 0 0,-6-11-16 16,0 12 0-16,-1-1 0 0,-4 4 0 0,-2 0-32 15,-4 2 0-15,-5 1 0 0,-3 4 0 0,-3 1-208 0,0 2-64 16,-4 3 0-16,0-2 0 0,-1 4-416 0,0 2-96 16,-3 2 0-16</inkml:trace>
  <inkml:trace contextRef="#ctx0" brushRef="#br1" timeOffset="165944.91">3662 7487 11967 0,'0'0'1072'0,"-11"-1"-864"0,4 1-208 0,7 0 0 16,0 0 544-16,0 0 64 0,-9-1 16 0,9 1 0 16,0 0-272-16,0 0-48 0,0 0-16 0,0 0 0 15,-6-8-144-15,6 8-16 0,-2-8-128 0,1-1 192 16,2 2-192-16,1-4 0 0,1 1 128 0,1-1-128 16,-1-2 0-16,4 1 0 0,-2 1 0 0,3-2 0 0,-1 0 208 0,3 0 0 15,-1 1 0-15,4-1 0 16,0-3-208-16,1 1 0 0,3-2 0 0,0 0 0 0,-1-1 320 0,5 0-16 15,2-2-16-15,2 0 0 0,3-2 48 0,2 2 16 16,-3 1 0-16,1-2 0 0,-1 2-96 0,1-3-32 16,-1-1 0-16,2 2 0 0,0 0-224 0,1 1 176 15,1-2-176-15,3 1 160 0,-1-2-160 0,5 2 128 16,1 3-128-16,1-3 128 0,0-1-128 0,-2 2 0 16,0-1 144-16,1 0-144 0,-3-2 192 0,3 0-16 15,-1 1-16-15,3 0 0 0,0 1 32 0,5 0 0 16,2 2 0-16,1-4 0 0,-3 1-192 0,-1 3 192 15,-6-4-192-15,1 0 192 0,-1 2-192 0,2 2 128 16,0-6-128-16,0 6 128 0,-1-1-128 0,3 2 0 16,2 0 0-16,0 1 0 0,2-1 0 0,-3 0 160 0,-3 1-160 15,-1 2 160-15,1-1-160 0,1-1 160 0,-1-1-160 16,4 3 160-16,-1-1-160 0,4 2 0 0,3 4 144 0,-5-3-144 16,-2-1 0-16,-2-2 0 0,-1 1 0 0,-2 2 128 15,1 1-128-15,-2 1 128 0,-2 0-128 0,1 2 128 16,2-1-128-16,-2 2 0 0,6 0 0 0,-4 2 128 15,1-5-128-15,-5 5 0 0,-3 2 128 0,-2-2-128 16,2-1 144-16,-3 3-144 0,-1-1 192 0,-2 1-192 16,1 0 176-16,-1 3-176 0,0-4 160 0,0 1-160 15,1 1 128-15,3 0-128 0,1 3 0 0,0-3 144 16,-2-5-144-16,1 3 0 0,-2 2 0 0,-2-4 128 16,0 0-128-16,-2 3 0 0,-1-1 144 0,-2 1-144 15,-1 1 0-15,2 1 144 0,-2-1-144 0,2 2 0 16,-2 0 144-16,1-2-144 0,-3 1 0 0,1 1 144 15,1-2-144-15,-1 1 0 0,-1 2 0 0,1-1 128 0,0-1-128 0,0-1 0 16,-1-2 144-16,3 3-144 0,-4 1 128 0,2 0-128 16,-1 0 160-16,-1 1-160 0,-3-3 144 0,1 2-144 15,0 0 128-15,-1-1-128 0,-2 0 144 0,0 2-144 16,-1 0 160-16,3 2-160 0,-2-2 0 0,2 0 0 16,1 0 0-16,-2 2 0 0,-2-1 0 0,1 1 0 15,-2 0 0-15,1-2 0 0,-1 1 128 0,-1 0-128 16,-9-1 0-16,10 1 0 0,-10-1 0 0,9 2 128 15,-9-2-128-15,0 0 0 0,9 3 0 0,-9-3 0 16,0 0 0-16,0 0-160 16,7 6-320-16,-7-6-64 0,0 0-16 0,0 0 0 15,0 0-592-15,0 0-128 0,0 0-32 0</inkml:trace>
  <inkml:trace contextRef="#ctx0" brushRef="#br1" timeOffset="166419.97">7320 5679 4607 0,'0'0'400'0,"0"0"-400"0,0 0 0 0,0 0 0 15,11-4 1680-15,2 0 256 0,-1 1 48 0,2 1 16 16,4 2-1120-16,4-3-240 0,-2 0-32 0,3 2-16 16,-1 0-208-16,5 0-32 0,-1-1-16 0,2 1 0 0,2 0-96 0,1 0-32 15,0 1 0-15,1 0 0 0,2 0 64 0,1 0 16 16,1-1 0-16,3 1 0 0,-1-1 128 0,-1 0 32 16,-3-2 0-16,-2 2 0 0,-4-2-176 0,0 2-16 15,-1 1-16-15,-4-1 0 0,-1 1-16 0,-3 0 0 16,-1 1 0-16,-2 0 0 0,-1 2 112 0,-3 2 32 15,-1-1 0-15,-1 0 0 0,-10-4 16 0,9 8 16 16,-2-2 0-16,-2 6 0 0,-3-5-80 0,-1 6-32 16,1 0 0-16,-5 0 0 0,-3 0 96 0,-1 1 0 15,-3 2 16-15,0 1 0 0,-7 0-32 0,0-1-16 16,-5 4 0-16,-4-2 0 0,-4 1-96 0,1 3-32 16,-4-1 0-16,-3 0 0 0,-3 6-48 0,-3-5-16 0,-2 1 0 15,2-2 0-15,2-3-160 0,4 0 160 0,1 1-160 16,1 1 160-16,1-2-160 0,-1 0 0 0,4-1 0 0,2 2 0 31,-2 2-1328-31,2-1-336 0,-1-2-80 0</inkml:trace>
  <inkml:trace contextRef="#ctx0" brushRef="#br0" timeOffset="-156119.95">28363 4524 7359 0,'0'0'656'0,"0"0"-528"0,0 0-128 0,0 0 0 16,0 0 1136-16,0 0 192 0,0 0 32 0,0 0 16 15,-10-3-416-15,10 3-96 0,-8-2-16 0,0-1 0 16,0 2-16-16,8 1 0 0,-9-3 0 0,0 2 0 15,9 1-208-15,-9 0-48 0,9 0-16 0,-10 0 0 16,2-1 0-16,8 1 0 0,0 0 0 0,0 0 0 16,0 0-144-16,0 0-32 0,-8-8 0 0,8 8 0 0,-1-8-128 0,2-2-48 15,3 1 0-15,2-2 0 0,1 4-80 0,4-2 0 16,2 0-128-16,0-2 192 0,2 2-64 0,1-1-128 16,4-1 176-16,2 3-176 0,5-5 192 0,0 2-192 15,0 1 192-15,3-2-192 0,2 2 320 0,3 1-64 16,0-2 0-16,0 5 0 0,1-2 64 0,-1 3 0 15,-3 2 0-15,1 1 0 0,0-1-128 0,2 3-32 16,0 2 0-16,0 1 0 0,-3 0-160 0,-1 6 0 16,-1-2 144-16,0 5-144 0,-4-2 0 0,-2 1 128 15,-3 1-128-15,-1-1 0 0,-2 0 0 0,0 1 144 16,0-2-144-16,-4-1 0 0,-1-1 0 0,-2-1 0 16,2 0 0-16,-2-1 0 15,-1 1-1616-15,-1-2-240 0,2-2-32 0</inkml:trace>
  <inkml:trace contextRef="#ctx0" brushRef="#br0" timeOffset="-155033.5">28290 6061 7359 0,'0'0'656'0,"0"0"-528"0,0 0-128 0,0 0 0 16,0 0 1472-16,0 0 256 0,-5 7 48 0,-1-1 16 16,1-1-912-16,-2 4-176 0,2-1-48 0,1 4 0 15,-3-3 80-15,2 2 16 0,1 1 0 0,-3-1 0 16,-2 3-48-16,1 3 0 0,0 1 0 0,3 0 0 15,1-1-112-15,0-1-16 0,2 1-16 0,1 0 0 16,1-2-144-16,3 0-32 0,5-1 0 0,1 0 0 16,2-4-80-16,0 1-32 0,-1 1 0 0,3-4 0 15,2-1 112-15,1-1 0 0,6 2 16 0,1-3 0 16,1-1-48-16,1-1-16 0,0-3 0 0,4 0 0 0,0-2 32 0,2 0 0 16,-1-2 0-16,0-2 0 15,0-2-112-15,1 0-32 0,-3 0 0 0,1 2 0 0,-2-2-96 0,-4 3-128 16,1-3 176-16,0 3-176 0,-1 0 128 0,-1 0-128 15,-1-2 0-15,2 3 0 0,-4 0 0 0,2-2 0 16,2 1 0-16,-2 2 0 0,0-6-192 0,-1 4-160 16,1 0-32-16,-1-3 0 15,0 3-1920-15,-2-4-400 0</inkml:trace>
  <inkml:trace contextRef="#ctx0" brushRef="#br0" timeOffset="-154375.89">28809 4507 9215 0,'1'-13'400'0,"-1"13"96"0,3-10-496 0,-3 3 0 16,0 7 0-16,1-9 0 0,0 0 1584 0,2-1 208 15,-2 1 64-15,2 0 0 0,-2 1-944 0,-1 8-176 16,2-10-32-16,2 2-16 0,-4-1-176 0,0 9-16 16,0 0-16-16,0 0 0 0,3-6 32 0,-3 6 16 15,0 0 0-15,0 0 0 0,0 0-224 0,0 0-48 16,0 0-16-16,0 0 0 0,0 0-32 0,3 12 0 15,-2 5 0-15,-1 3 0 0,0 0 288 0,1 5 48 0,0 7 16 16,-1 4 0-16,-1 7-192 0,0 0-48 0,1 11 0 0,0-3 0 16,-2 0-144-16,0 2-48 0,-1-1 0 0,1 0 0 15,0 1-128-15,-1 0 160 0,-1-2-160 0,1 0 160 16,-2-2 128-16,0 0 32 0,1-1 0 0,-1-1 0 16,0-5 32-16,0-1 16 0,0 1 0 0,0 3 0 15,0 2-96-15,0-5-16 0,-3 1 0 0,3 1 0 16,0-3-48-16,0 0-16 0,0-2 0 0,3-2 0 15,-3-3-32-15,0 2-16 0,4 1 0 0,-2-2 0 16,0-4-144-16,1-1 160 0,-2 1-160 0,0-5 160 16,3 1-160-16,-1-4 0 0,0 3 144 0,1-7-144 15,-1-2 128-15,1-2-128 0,-2-2 128 0,1-3-128 16,2-10 0-16,-3 10 0 0,3-10 0 0,0 0-128 16,0 0-560-16,0 0-96 0,0 0-32 0,0 0 0 15,0 0-1712-15,0 0-352 0</inkml:trace>
  <inkml:trace contextRef="#ctx0" brushRef="#br0" timeOffset="-153950.65">28386 5452 16815 0,'0'0'736'0,"0"0"160"0,0 0-704 0,0 0-192 0,13 5 0 0,-3-2 0 16,1-3 576-16,1-1 96 0,-1-2 16 0,2 2 0 16,2 0 176-16,3-1 32 0,0 1 16 0,4-3 0 15,3-1 48-15,0 0 0 0,2 2 0 0,-1-1 0 16,1 0-208-16,0 1-48 0,-4-1 0 0,4 1 0 16,-1-2-64-16,3 0-32 0,-1 1 0 0,3 0 0 15,1 0-112-15,0 1-32 0,0 2 0 0,-1 1 0 16,0-1-304-16,-4 1-160 0,-2 0 160 0,-3 1-160 15,-4 3 128-15,-2-1-128 0,0-1 0 0,-4 1 0 16,-2-2-1472-16,0 0-400 0,-10-1-80 0</inkml:trace>
  <inkml:trace contextRef="#ctx0" brushRef="#br0" timeOffset="-153545.83">29627 5049 18431 0,'0'0'1632'0,"0"0"-1312"0,0 0-320 0,0 0 0 15,0 0 1216-15,-7 8 160 0,1-1 32 0,0 2 16 16,-1 2-320-16,0 2-64 0,-1-2-16 0,-3 3 0 16,1 3-272-16,-1 2-64 0,0 2-16 0,1 0 0 15,0 4-224-15,0 2-64 0,0-5 0 0,1 4 0 0,2-2-176 0,0 2-32 16,1-4-16-16,3 0 0 0,-1-1-160 0,1-1 0 15,1-3 0-15,0 0 128 0,1-1-288 0,1-3-64 16,0-5-16-16,0-8 0 16,0 0-432-16,0 0-96 0,0 0 0 0,8 6-16 15,-8-6-1840-15,10-3-352 0</inkml:trace>
  <inkml:trace contextRef="#ctx0" brushRef="#br0" timeOffset="-153175.92">29833 5011 19343 0,'0'0'1728'0,"0"0"-1392"0,0 0-336 0,0 0 0 16,0 0 720-16,6 8 80 0,-6-8 16 0,0 13 0 16,0 3-208-16,-2-2-32 0,-2 0-16 0,0-1 0 15,0-3-240-15,-1 2-32 0,-2-2-16 0,3 2 0 16,-5 2-112-16,3-3-32 0,-3 1 0 0,1 0 0 15,-2-4-128-15,2 2 192 0,-1-1-192 0,0 2 192 16,-1 3 128-16,-2-3 48 0,2-1 0 0,-1 2 0 16,-2-4-32-16,4 3 0 0,-1 0 0 0,-2-2 0 15,3 3-16-15,2-3 0 0,1-1 0 0,6-8 0 16,-6 6-48-16,6-6-16 0,0 0 0 0,-3 11 0 16,3-11-16-16,4 8-16 0,1 2 0 0,2-3 0 15,4-1 112-15,1-3 32 0,1 2 0 0,3 1 0 0,0-1-112 16,1-1 0-16,0 1-16 0,0-1 0 0,1-2-240 0,0 0 176 15,0 0-176-15,0 2 160 0,-1-1-160 0,0 3 0 16,-2-1 144-16,0 0-144 16,-2 1-1248-16,-3-4-320 0,-10-2-64 0</inkml:trace>
  <inkml:trace contextRef="#ctx0" brushRef="#br0" timeOffset="-152098.68">28797 4793 3679 0,'0'0'160'0,"0"0"32"0,0 0-192 0,0 0 0 16,0 0 0-16,8-5 0 0,-8 5 896 0,0 0 128 15,0 0 16-15,9-4 16 0,-9 4-32 0,0 0 0 16,0 0 0-16,0 0 0 0,0 0 320 0,0 0 64 16,0 0 16-16,0 0 0 0,0 0-16 0,0 0 0 0,0 0 0 0,0 0 0 15,0 0-288-15,0 10-64 0,-1-2-16 0,-2 1 0 16,3-9-192-16,-6 9-32 0,0 0-16 0,0-2 0 16,0 0-304-16,6-7-64 0,-7 7-16 0,-1-2 0 15,8-5-144-15,0 0-16 0,0 0-16 0,0 0 0 16,0 0-16-16,0 0 0 0,0 0 0 0,0 0 0 15,0 0 112-15,0-9 32 0,3-4 0 0,2 0 0 16,-1 3-112-16,2-3 0 0,5 0-16 0,-1 1 0 16,2-1-112-16,1 2-128 0,-1 1 176 0,0 2-176 15,2-3 192-15,1 5-192 0,-1 1 192 0,-1 2-192 16,1 2 0-16,-4 5 0 0,1 1 0 0,-1 1 0 16,-4 3 0-16,0 3 0 0,-4 5 0 0,-2 2 0 15,-2 2 0-15,-5-1 128 0,-3 0-128 0,-3 3 0 16,-1-2 192-16,-2 0-192 0,-1 0 192 0,-2 0-192 0,-2-3 224 15,1-1-64-15,0-2-16 0,2-2 0 0,2-1 64 0,1 0 16 16,2-3 0-16,-2-1 0 0,-1-8 32 0,3-3 0 16,5-1 0-16,-1-4 0 0,7 2-48 0,-3-7 0 15,1-2 0-15,1-2 0 0,3-2-208 0,3 1 144 16,-1 0-144-16,5 1 128 0,0 1-128 0,4 0 0 16,0 1 0-16,1-1 0 0,2 2-160 0,-1 1 160 15,2 4 0-15,-1 0-144 0,0 4 144 0,-1 2 0 16,0 2 0-16,-2 3-128 0,-11-2 128 0,12 7 0 15,-7 3-144-15,0 2 144 0,-1 0 0 0,-2 3 0 16,-1-1 0-16,-2 2 0 0,-1-3 0 0,-3-2 0 16,-4 1 0-16,0 2 0 0,0-2 0 0,-1-3 0 15,-2 2 144-15,2-4-144 0,-2 2 224 0,3-2-32 0,-3-4 0 0,-1 1 0 16,2-1-48-16,0-3-16 0,0 0 0 0,-2-3 0 16,1-4 0-16,3-1-128 0,0-4 192 0,5 3-64 15,0 0-128-15,2-3 0 0,0-1 144 0,5 2-144 16,2-2 0-16,2 1 0 0,-2 2 0 0,4-2 0 15,2 1 0-15,1 3 0 0,-1-2-128 0,0 4 128 16,2 3 0-16,-3 0-160 0,0 0 160 0,1 7 0 16,1 0-128-16,-12-4 128 0,8 6 0 0,-8-6 0 15,6 12 0-15,-2 1-128 0,-3-2 128 0,-2 1 0 16,0 0 0-16,-5-3 0 0,1 3 0 0,-1 1 0 16,-2-6 0-16,3 5 0 0,-2-4 144 0,1 0-144 15,1-5 0-15,5-3-320 0,0 0 48 0,0 0 16 16,0 0-2880-16,1-6-560 0</inkml:trace>
  <inkml:trace contextRef="#ctx0" brushRef="#br0" timeOffset="-151465.95">29755 4374 6447 0,'0'0'272'0,"0"0"80"0,0 0-352 0,0 0 0 0,0 0 0 0,0 0 0 15,0 0 3760-15,0 0 672 0,0 0 144 0,-7 3 32 16,7-3-3200-16,-8 6-624 0,-1-1-128 0,1 2-16 16,0 3-80-16,3 2-16 0,-3 1 0 0,3 1 0 15,-3 3-160-15,3-2-16 0,2 2-16 0,1 0 0 16,1-1-224-16,2 0-128 0,2-3 128 0,0-4-128 15,4 0 0-15,-1-3 144 0,2-2-144 0,0 2 0 0,-8-6 160 16,13 0-160-16,-4-4 128 0,4-1-128 0,0-2 400 0,-1-3 0 16,3-3 0-16,-4 4 0 0,1-3-128 15,2 1-16-15,-1-1-16 0,-2-1 0 0,-4-3-240 16,0 1 176-16,2 1-176 0,-5 1 160 0,3 0-160 0,-1-1 160 16,-1-1-160-16,0 4 160 0,1 1-160 0,-5 0 0 15,1 4 144-15,-2 6-144 0,0 0 0 0,0 0 0 16,0 0 0-16,0 0 128 0,0 0-128 0,0 0 128 15,-1 11-128-15,0 5 128 0,0 1-128 0,-4 4 0 16,0 0 0-16,0 4 128 0,0 2-128 0,-3 5 0 16,3 1 0-16,-5 0 0 0,-1-2 160 0,1-2-32 15,-2-2-128-15,2 1 192 0,-2-4-192 0,1-1 176 16,0-3-176-16,2-2 160 0,-1-3 0 0,2-2 0 0,-1 1 0 0,1-1 0 16,-1-5-32-16,4-2-128 0,5-6 192 0,0 0-64 15,-9 3-320-15,9-3-64 0,0 0 0 0,0 0-16 31,3-13-2160-31,0-3-416 0,2-2-96 0</inkml:trace>
  <inkml:trace contextRef="#ctx0" brushRef="#br0" timeOffset="-151130.39">30208 4616 17503 0,'0'0'768'0,"0"0"176"0,0 0-752 0,-3 9-192 16,3-9 0-16,-4 9 0 0,0 1 2304 0,2 4 448 16,0-3 64-16,0 0 32 0,-2 1-2064 0,1 0-400 15,2-1-96-15,1 1-16 0,0-3-96 0,0-9-32 16,3 10 0-16,-3-10 0 0,5 8-144 0,3-1 192 16,1-4-192-16,0 1 192 0,0-1 0 0,4-2 0 15,-2-1 0-15,1 0 0 0,0-3 272 0,-1 1 64 16,0-1 16-16,-1 1 0 0,2-3 32 0,-2-2 16 15,0 2 0-15,-2-2 0 0,0 0-128 0,-4 0-16 16,0-2-16-16,-2 1 0 0,-2-3 128 0,-1 2 16 16,-2 0 16-16,-5 0 0 0,0 0-112 0,-4 0-32 15,-1 2 0-15,-3-3 0 0,-2 3-256 0,-2-3-48 16,-2 2-16-16,0-1 0 0,-2 5-128 0,2 2-176 16,-3-1 48-16,2 2 0 15,2 0-2416-15,0-2-464 0</inkml:trace>
  <inkml:trace contextRef="#ctx0" brushRef="#br2" timeOffset="-31515.49">17932 10616 911 0,'0'0'0'0,"0"0"0"16,0 0 0-16,-8 7 0 0,4 1 1536 0,4-8 240 15,-9 6 32-15,9-6 16 0,0 0-1008 0,-7 9-208 16,0-4-32-16,7-5-16 0,0 0 208 0,0 0 32 0,0 0 16 0,0 0 0 16,0 0-176-16,0 0-16 15,0 0-16-15,0 0 0 0,0 0-144 0,0 0-16 0,0 0-16 0,0 0 0 16,0 0-32-16,0 0 0 0,0 0 0 0,0 0 0 16,0 0-16-16,0 0 0 0,0 0 0 0,0 0 0 15,0 0 96-15,0 0 16 0,0 0 0 0,10 2 0 16,0-4 16-16,0 2 16 0,-10 0 0 0,11 0 0 15,3 0-112-15,-1 0-32 0,-1-1 0 0,1 0 0 16,1 1-64-16,3 0 0 0,1 0-16 0,1 0 0 16,1-1-48-16,2-1 0 0,2 0 0 0,2 2 0 15,3-1-96-15,2 0-32 0,1-1 0 0,0-2 0 16,1 1 48-16,0-2 0 0,0-1 0 0,0 0 0 16,3 2-48-16,1-4-128 0,-3 0 192 0,4-1-64 15,1 2-128-15,4-3 192 0,1 5-192 0,1-3 192 16,1 0-192-16,-2-1 160 0,-1 2-160 0,1-3 160 0,1 4-160 0,0-2 192 15,1-1-192-15,4 5 192 0,3-5-32 0,-1 3 0 16,3-6 0-16,-1 2 0 0,-4-3 32 0,0 1 0 16,1 1 0-16,0 3 0 0,3-3 64 0,2-1 0 15,3 1 16-15,0-3 0 0,-3 3-96 0,-1 0-32 16,0-2 0-16,0 0 0 0,-2 3-144 0,5-3 160 16,3-1-160-16,1 1 160 0,-1 0-160 0,0 1 0 15,-3-2 0-15,0 0 0 0,1-1 0 0,1 1 0 16,1 2 0-16,1-2 128 0,3-1-128 0,-5-1 0 15,-2 1 0-15,-1 0 0 0,2-1 128 0,1 2 0 16,1 2 0-16,1-2 0 0,0-2-128 0,-2-1 0 16,-5 2 0-16,-1-2 0 0,0-1 0 0,1 1 0 0,2-1 128 0,0 3-128 15,2-1 0-15,-3-2 160 0,-3-2-160 0,-1 1 160 16,-3 2-160-16,3 0 192 0,-3-2-192 16,1 1 192-16,2-1-64 0,0 0-128 0,-1 0 192 0,0-2-64 15,-5-1 0-15,0-2-128 0,-5-1 192 0,3 1-64 16,-1 2 0-16,-2-4 0 0,0 4 0 0,1-5 0 15,1 2 0-15,2-3-128 0,-4 2 192 0,-2-4-64 16,-4-2 32-16,-3 3 0 0,-2 2 0 0,-1-1 0 16,0-1 16-16,-2 5 0 0,0-5 0 0,0 5 0 15,-1-4-48-15,0 5-128 0,-1 0 192 0,-1 5-64 16,3-3-128-16,-1 4 0 0,0-1 144 0,-2 2-144 16,0-1 128-16,-2 0-128 0,-1 0 160 0,-3 2-160 15,-3 3 0-15,1 1 0 0,-4-2 0 0,-2 0 0 0,1 2 0 16,-3 3 0-16,1 1 0 0,-3-1 0 15,0 3 0-15,-1-3 0 0,-5 8 0 0,0 0 0 0,0 0 0 0,0 0-128 16,0 0 128-16,0 0 0 0,0 0-192 0,0 0 0 16,0 0 16-16,0 0 0 15,4 9-352-15,-4-9-80 0,1 9-16 0,-1 1 0 16,0 3-1168-16,-2-4-224 0,-1 2-48 0,-2-4-10752 0</inkml:trace>
  <inkml:trace contextRef="#ctx0" brushRef="#br2" timeOffset="-30915.53">22499 8892 19007 0,'0'0'832'0,"-4"-8"192"0,0 0-832 0,4 8-192 0,0 0 0 0,0 0 0 16,0 0 352-16,5-8 32 0,2 4 0 0,3-3 0 15,0 1 64-15,3 3 0 0,-1-4 16 0,3 2 0 16,2 2-272-16,3-4-48 0,-1 0-16 0,6-3 0 16,-1 2 0-16,1-1 0 0,2 1 0 0,0-3 0 15,1 3 176-15,0-3 16 0,-1 1 16 0,0-1 0 16,0-2 80-16,3 0 16 0,2 0 0 0,3-1 0 15,0-2-16-15,2 2 0 0,2-2 0 0,4 2 0 16,-2 1-144-16,1 2-16 0,-2-2-16 0,-2 2 0 0,-3 1-16 16,0-3 0-16,0 4 0 0,-1 1 0 0,-2 3-96 0,0-1-128 15,-1 2 176-15,3 2-176 0,-2 2 128 0,-2-1-128 16,0 1 0-16,0-3 0 0,-2 1 0 0,-1-3 0 16,-6 1 0-16,2 2 0 0,-3-3 0 0,-2 0 0 15,-3 3 128-15,-2 0-128 0,-1 2 176 0,0 3-32 16,-1-2 0-16,2 1 0 0,-3-4-16 0,2 2-128 15,-3 2 192-15,-9-2-64 0,0 0 16 0,9 6 0 16,-9-6 0-16,0 0 0 0,0 0 80 0,0 0 16 16,0 0 0-16,8 7 0 0,-8-7-112 0,5 11-128 15,-5-11 176-15,0 0-176 0,0 0 160 0,0 9-160 0,-4 0 128 0,2 3-128 16,-4-3 176-16,1 3-48 0,-2 3-128 0,-1 0 192 16,-1 2-64-16,0 4 0 0,-2 2-128 0,2 4 192 15,-1 1-32-15,-2-3-16 0,1 5 0 0,-2-1 0 16,0-2 16-16,0 4 0 0,-3 1 0 0,3 2 0 15,-2-4-160-15,2-2 128 0,1-1-128 0,-1 4 128 16,-1-1-128-16,4 0 0 0,-1 2 0 0,0 0 0 31,0 1-2288-31,0-1-432 0,-7 13-96 0,6-9-9632 0</inkml:trace>
  <inkml:trace contextRef="#ctx0" brushRef="#br2" timeOffset="-29528.49">18057 11362 11343 0,'0'0'496'0,"0"0"112"0,-9-3-480 0,0-1-128 0,2 1 0 0,7 3 0 16,0 0 640-16,-8-4 96 0,8 4 32 0,-7-1 0 16,7 1-128-16,0 0-32 0,0 0 0 0,0 0 0 15,0 0-192-15,0 0-32 0,0 0-16 0,0 0 0 16,0 0 32-16,0 0 16 0,0 0 0 0,0 0 0 15,0 0 144-15,0 0 16 0,0 0 16 0,10-3 0 16,-1 3-128-16,2 0-16 0,-2 0-16 0,3 2 0 0,2 0 32 0,-1 0 16 16,1 1 0-16,3 3 0 0,2-3-112 15,-2 4-32-15,5-2 0 0,4 0 0 0,2 2-32 0,2-2-16 16,1-4 0-16,0 3 0 0,-1-1-32 0,1 3 0 16,1-1 0-16,2 2 0 0,1-1-64 0,1-1-32 15,-1 1 0-15,5 1 0 0,2-4 32 0,5 2 0 16,3 0 0-16,0-1 0 0,-5-3 16 0,3 1 16 15,-2 0 0-15,2 2 0 0,0 1-64 0,4-1-16 16,2-2 0-16,2 3 0 0,2 1 32 0,-3-2 0 16,0 1 0-16,-4 4 0 0,0-3-16 0,3 2 0 15,2-1 0-15,2 4 0 0,3-3 0 0,-1 3 0 0,1-4 0 0,-1 4 0 16,0-2 16-16,0 1 0 16,1 2 0-16,3-1 0 0,5 1-16 0,-1 1 0 0,1-1 0 0,-2-1 0 15,3 1-32-15,2 2-128 0,3 0 192 0,0-1-64 16,-1 0-128-16,-3 1 0 0,0-1 144 0,0-1-144 15,4 4 0-15,0-3 0 0,3 0 0 0,-5 1 128 16,-6-3-128-16,0 1 0 0,0 1 0 0,0 2 0 16,1 1 0-16,-1 0 0 0,-2-1 0 0,-2-1 0 15,-4 0 144-15,-2 3-144 0,-1 1 192 0,2 0-192 16,2 4 176-16,-2-1-176 0,1-3 160 0,-3 2-160 16,-5 4 144-16,0-3-144 0,-1-2 128 0,2 4-128 15,-3 2 128-15,3-2-128 0,1-1 128 0,-3 2-128 16,1 0 128-16,-3 2-128 0,-6-5 128 0,0-1-128 15,-2 5 128-15,0-3-128 0,0 1 0 0,-1 0 128 16,1-1-128-16,0 3 160 0,5-4-160 0,-3 3 160 0,-2 2-32 16,-2-1-128-16,0-1 192 0,-5-1-64 0,-4 2-128 0,1-3 160 15,-1-1-160-15,-1 5 160 0,2-2 16 0,-2 3 0 16,-4-3 0-16,3 1 0 0,2-3 16 0,-2 2 16 16,-1-1 0-16,-1-5 0 0,-1 1-208 0,-1 0 176 15,-1-3-176-15,-2 1 160 0,-2-3-160 0,-1 1 0 16,-1-6 144-16,-3 1-144 0,0 0 0 0,-2-2 0 15,-2 1 0-15,1-1 0 0,-3 1 0 0,0-3 0 16,-7-6 0-16,7 7 0 0,-7-7 0 0,9 8 0 16,-9-8 0-16,0 0-128 0,0 0-160 0,0 0-32 15,0 0 0-15,0 0 0 16,0 0-1216-16,0 0-240 0,0 0-48 0,0 0-12752 0</inkml:trace>
  <inkml:trace contextRef="#ctx0" brushRef="#br2" timeOffset="-29013.82">23865 12490 11967 0,'0'0'528'0,"0"0"112"0,0 0-512 0,0 0-128 15,0 0 0-15,0 0 0 0,0 0 4064 0,11 0 784 16,0 1 144-16,1 3 48 0,-2 1-4336 0,3 2-848 16,3 3-176-16,-2 0-48 0,-1 2 368 0,4 0 0 15,0-3 0-15,-1 1 0 0,1 3 0 0,1-1 0 16,2 1 0-16,2 0 0 0,0 1 144 0,2 1 112 15,1 1 0-15,2-1 16 0,-1 0 80 0,0 1 16 16,0 2 0-16,-2 4 0 0,-1-2 0 0,0-1 0 16,-2-1 0-16,-1 0 0 0,-1 0-176 0,-1 2-48 15,-1-1 0-15,0 0 0 0,-2-3-16 0,1 4-128 16,-2-4 192-16,-1 2-64 0,-1-1 0 0,-2 0-128 16,0-1 192-16,-3-2-64 0,-2 1-128 0,-4 2 128 15,2-3-128-15,-6 1 128 0,-2-1 0 0,-1-1 0 0,-3 1 0 16,-4-4 0-16,0 5 160 0,-4-2 32 0,-4 0 0 0,2-2 0 15,-7 1 128-15,-1 1 48 0,-3 0 0 0,-6-1 0 16,-7 3-144-16,-3-2-32 0,-2 0 0 0,-1-3 0 16,-1 1-128-16,1 1-16 0,0-1-16 0,0 2 0 15,0 1-160-15,-4 0 0 0,-5 0 0 0,0-3 0 32,-3-1-416-32,3 3-112 0,-1-3-32 0,0-1-16272 0</inkml:trace>
  <inkml:trace contextRef="#ctx0" brushRef="#br2" timeOffset="-27212.83">15131 8982 22111 0,'-4'-13'1968'0,"4"13"-1584"0,-4-8-384 0,4 8 0 0,-1-7 448 0,1 7 16 16,0 0 0-16,0 0 0 0,-2-9-464 0,0 1 0 15,-2 1-128-15,2-3 128 0,-4 1-144 0,-3 0 144 16,1-4 0-16,-2 1-144 0,-3 2-112 0,-2-5-32 16,-2 2 0-16,-1 0 0 0,-4-3 112 0,1 3 32 15,-2-2 0-15,0-1 0 0,-3-1 288 0,-1 1 64 16,-2-4 16-16,2 2 0 0,-4-1 128 0,3-1 32 16,-2 1 0-16,-2-2 0 0,0 3 32 0,3 0 16 15,-5-4 0-15,-1 3 0 0,-2 1 48 0,-2 1 16 16,-3 1 0-16,-5-2 0 0,-5 0-176 0,-1 0-48 15,-1-3 0-15,2 2 0 0,-4 1-272 0,3 1 128 16,1 0-128-16,-2 3 0 0,0 0 0 0,-5 2 0 0,0-1 0 0,3 2 0 16,1-1 0-16,1 3 0 0,-2-4 0 0,1 3 0 15,-7 3 0-15,-3-5 0 0,-6 6 0 0,1-3 0 16,3 5 0-16,-2-1 0 0,1-3 0 0,-7 4 0 16,-5 2 0-16,1-2 0 0,-2-3 0 0,5 5 0 15,-3 0 0-15,2 1 0 0,-4 0 0 0,5-3 0 16,1 0 0-16,8 2 0 0,5 0 0 0,5 2 0 15,4 0 0-15,0 0 0 0,-3 0 0 0,1 2 0 16,-5 0 128-16,6 4-128 0,1-2 0 0,0 2 0 16,1 1 0-16,-3-1 0 0,-2 5 0 0,-6-1 0 15,-4 3 0-15,1 2 0 0,3 0 0 0,2 2 0 16,2 0 0-16,3 0 0 0,3-1 0 0,0 2 0 16,2 2 0-16,3-2 0 0,3-1 0 0,4-1 0 0,4 0 0 0,3 0 0 15,5-1 0-15,1 1 0 0,2-2 0 0,2 1 0 16,1 2-128-16,3 1 128 0,1 0 0 0,1 0 0 15,1-2 0-15,-4 2 0 0,3 2 0 0,1 1 0 16,-1 2 0-16,1-3 0 0,2 0 0 0,1 0 0 16,0-2 0-16,2 6 0 0,-1-3 0 0,4 3 0 15,-3 0 0-15,7-2 0 0,-1 5 0 0,2-4 0 16,0 2 0-16,2-3 0 0,1 3 0 0,1 0 0 16,3-4 0-16,2 3 0 0,4-1 0 0,0-1 0 15,0 4 0-15,4-1 0 0,-1 1 0 0,2-2 0 16,0 2 0-16,4-6 0 0,2 4 0 0,-1-1 0 15,-1-2 0-15,0 2 0 0,3 3 0 0,2-4 0 0,2-4 0 0,2 5 0 16,3-1 0-16,2-2 0 0,2 2 0 0,4 2 0 16,3-7 144-16,4 2-144 0,1-1 0 0,1 0 144 15,-3 1-144-15,2-3 192 0,1-3-192 0,2 2 192 16,3-4-192-16,5-1 192 0,5 2-192 0,2-3 192 16,1 0-64-16,-2-2-128 0,1-1 192 0,1-2-64 15,2 1-128-15,4-2 192 0,4 1-192 0,-1-3 192 16,-3-2-192-16,1-1 192 0,-1 0-192 0,4 0 192 15,4 0-192-15,-2-2 128 0,-1 0-128 0,-3-2 128 16,1 0-128-16,1 1 0 0,1-1 144 0,2-1-144 16,1 1 160-16,-2-3-32 0,-2 1-128 0,2-1 192 15,-2 1 768-15,5-3 160 0,3-1 32 0,-2 0 0 32,-5 2-1680-32,0-2-336 0,0 2-64 0,4-3-16 0,4-2 800 0,-4-2 144 0,-5-1 0 0,-2-2 0 0,-1 2 0 15,0-2 128-15,6-1-128 0,-7-2 0 16,-1-8 128-16,-4-2-128 0,-3 2 128 0,-4-1-128 0,-3-2 128 0,-2-2-128 15,2-2 0-15,-4-5 128 0,-2 1 64 0,-5-4 16 16,-7-2 0-16,-3-3 0 0,-4 0 208 0,-3 0 32 16,-2 2 16-16,-8 1 0 0,-2 0-144 0,-7 5-16 15,-3 0-16-15,-6 2 0 0,-6-3-16 0,-5 5 0 16,-5-4 0-16,-6 8 0 0,-3 1-144 0,-6 5-128 16,-8 0 192-16,-6 2-192 0,-5 4 0 0,-7 3 0 15,-3 2 0-15,-2 5-192 16,-1 2-192-16,-6 7-48 0,-3 0 0 0,-2 7 0 15,0 2-1456-15,2 8-288 0,0 5-64 0</inkml:trace>
  <inkml:trace contextRef="#ctx0" brushRef="#br2" timeOffset="-18120.7">2846 9949 5519 0,'0'0'496'0,"0"0"-496"16,0 0 0-16,0 0 0 0,4-6 1440 0,-4 6 192 15,0 0 32-15,4-8 16 0,-4 8-1104 0,0 0-208 16,9-6-48-16,-9 6-16 0,0 0-128 0,5-5-32 15,-5 5 0-15,0 0 0 0,5-7-144 0,-5 7 0 0,0 0 0 16,8-5 128-16,-8 5 16 0,0 0 0 0,0 0 0 0,10 0 0 16,-1 0 32-16,-9 0 0 0,12 0 0 0,-3-1 0 15,0-2 64-15,-9 3 16 0,8 0 0 0,1 0 0 16,1 0 48-16,0 0 16 0,-10 0 0 0,9 0 0 16,-9 0-16-16,11 0 0 0,-11 0 0 0,11 0 0 15,0 1 0-15,-2 2 0 0,-1-2 0 0,-1 3 0 16,-7-4-64-16,12 7-16 0,-1-1 0 0,0 0 0 15,-1 1-96-15,3-5 0 0,-2 4-128 0,1 0 192 16,-2 3-192-16,1 0 128 0,0-2-128 0,-1 0 0 16,3 1 160-16,-2 1-160 0,0-1 160 0,0-2-160 15,0 3 160-15,-1-2-160 0,0 2 160 0,-1-3-160 16,3 3 192-16,-2-1-64 0,1 4-128 0,-1-4 192 16,0 1-64-16,1-2-128 0,-2 4 176 0,2-1-176 15,0-2 224-15,2 3-64 0,-2-3-16 0,-1 4 0 0,0-1-16 16,1-3 0-16,1 4 0 0,-1-4 0 0,1 2 32 0,1-1 0 15,-2 0 0-15,0 4 0 0,1-1-32 0,-4-1 0 16,1 2 0-16,2-1 0 0,-2-1 0 0,2 2 0 16,-2 3 0-16,0-3 0 0,1-3-128 0,-1 2 0 15,3 1 0-15,-2-4 128 0,1 1-128 0,0 2 0 16,-3-3 144-16,1 4-144 0,1-4 0 0,0 1 0 16,-2 3 0-16,0-5 0 0,2 3 128 0,0 1-128 15,-2-1 160-15,2-1-160 0,-1 3 176 0,0-4-176 16,-3 3 192-16,3-1-192 0,0-2 144 0,2 3-144 15,-2-2 0-15,0 1 144 0,2 1-144 0,-1 0 0 16,0-2 0-16,3 2 128 0,0-3-128 0,-2 0 0 0,1-1 0 16,0 1 0-16,-2-3 0 0,2 2 0 0,-1-1 0 0,2 0 0 15,3 2 0-15,-3-1 0 0,0-3 0 0,-3-1 0 16,3 1 176-16,-3 1-48 0,-1-4-128 0,2 1 192 16,-1-1 0-16,1 2-16 0,0 0 0 0,-1-3 0 15,1-1-48-15,0 0-128 0,-2 2 192 0,3-2-64 16,-2 0 16-16,1-2 0 0,-1 0 0 0,-1-2 0 15,1 0-144-15,2 3 0 0,-3-2 0 0,2-2 128 16,0-1 32-16,-1 2 0 0,1-3 0 0,0 1 0 16,0-1-160-16,0-2 128 0,1 1-128 0,-2-1 128 15,2 0-128-15,-1 0 0 0,0 0 144 0,1-1-144 16,-2 0 0-16,3 1 144 0,-4-2-144 0,4 2 0 16,-1-1 0-16,0 1 0 0,0-4 0 0,-1 0 0 15,1 1 128-15,0 2-128 0,0-3 0 0,-2 1 0 0,0 2 128 0,2-3-128 16,-2 0 144-16,2-1-144 0,-4-2 144 15,1 1-144-15,0-2 128 0,1 3-128 0,2 0 0 0,-2-2 128 16,2-2-128-16,-2 0 0 0,0 1 0 0,3 0 0 16,-1-1 128-16,0 1-128 0,-3-2 0 0,2 1 0 15,1 1 0-15,-2 0 0 0,1-1 0 0,1 0 0 16,-1 1 0-16,3-2 0 0,-1 1 0 0,0 1 0 16,1 0 0-16,-1 2 0 0,-1-1 0 0,1 2 0 15,-1 1 0-15,1 0 128 0,0-1-128 0,3-2 0 16,1 2 0-16,-2 2 0 0,-2 0 0 0,0-3 0 15,2 0 0-15,1 2 0 0,-1 5 0 0,-1-5 0 16,-3-1 0-16,0 1 0 0,0 4 0 0,2-3 0 0,-4 7 0 0,0-5 0 16,2 3 0-16,-2 0 0 0,1 1 0 0,-1 1 0 15,0-5 0-15,4 5 0 0,-4-3 0 0,1 4 0 16,0 0 0-16,0-1 0 0,0-1 0 16,3 2 0-16,-1 0 0 0,0-1 0 0,0 2 0 0,1-1 0 15,2 2 0-15,-1-4 0 0,0 1 0 0,0 1 0 16,1 0 0-16,0 1 0 0,-1-1 0 0,4 1 0 15,4-1 0-15,-4 3 0 0,-1-2 0 0,0 1 0 16,0-1 0-16,0 3 0 0,-1-1 0 0,1 0 0 16,-3-1 0-16,2 4 0 0,-3-2 0 0,1 1 0 15,0 0 0-15,1 2 0 0,-1-2 0 0,-1 2 0 16,4-2 0-16,-1 0 0 0,-1-1 0 0,0 1 0 16,1 2 0-16,0 0 0 0,0-2 0 0,-1 2 0 15,1-1 0-15,-2 2 0 0,0-1 0 0,1 0 0 16,-2 1 0-16,1 2 0 0,1-3 0 0,2 5 0 0,1 0 0 15,-1 2 0-15,0-1 144 0,0 3-144 0,-3-4 0 16,1 3 0-16,-2 1 0 0,3-3 128 0,-2 3-128 0,0-1 0 16,-2 1 0-16,-3 0 128 0,1-1-128 0,-1-3 0 15,1 2 0-15,-3 1 0 0,2 0 0 0,1 2 128 16,-4 0-128-16,1-2 0 0,0 1 128 0,2 3-128 16,-2-4 128-16,0 1-128 0,1 0 144 0,-4 1-144 15,2-2 192-15,1 2-192 0,-5-1 192 0,4-1-192 16,-1 4 192-16,-1-1-192 0,1-1 160 0,1 0-160 15,0-2 128-15,0 4-128 0,-1-1 0 0,0 0 128 16,2 0-128-16,0 0 0 0,-1-3 0 0,1 0 0 16,-3 2 0-16,4 1 0 0,-2-3 0 0,0 1 0 0,0 1 128 15,-1-1-128-15,1 3 0 0,1-2 0 0,0-2 0 16,2 0 0-16,-5 3 0 0,0-3 0 0,2 1 0 0,1-2 0 16,0 2 0-16,1 1 0 0,2-3 0 0,-3 3 0 15,0-1 0-15,-1-3 0 0,0 2 0 0,2 1 0 16,-2-5 0-16,3 4 0 0,-2-4 0 0,2 3 0 15,0-5 0-15,0 5 0 0,-4-3 0 0,5 4 0 16,0-4 0-16,0 2 0 0,0-4 0 0,-1 3 0 16,3 0 0-16,0 0 0 0,-5-1 0 0,4 0 0 15,-2-1 0-15,0 0 0 0,-9-6 0 0,9 8 0 16,-1 0 0-16,2-3 0 0,-3 0 0 0,3 1 0 16,-10-6 0-16,10 2 128 0,1 1-128 0,-1 0 0 15,-10-3 0-15,13 2 0 0,-2 2 128 0,0-4-128 16,-11 0 0-16,10 0 0 0,-10 0 0 0,11-1 128 15,0-3-128-15,1 1 0 0,-4 1 144 0,2-1-144 16,-1 2 144-16,1-3-144 0,-2-1 192 0,1 1-192 0,0 0 128 16,0-2-128-16,1 0 0 0,0-1 0 15,0-2 128-15,-1 2-128 0,1 1 0 0,2-2 0 0,-2-2 0 0,1 2 128 16,0-3-128-16,0 2 0 0,-1-3 144 0,1 1-144 16,1 2 0-16,0-4 144 0,-2 2-144 0,3 3 0 15,-1-6 0-15,-2 2 128 0,0 2-128 0,1-3 0 16,-1-3 0-16,0 3 0 0,0 3 0 0,-1-2 0 15,0-2 0-15,-2 0 0 0,2-2 0 0,-1 1 0 16,0 1 0-16,0-2 0 0,2-1 0 0,-2 2 0 16,0 2 0-16,-1-3 0 0,4 2 0 0,-2 0 0 15,1 2 128-15,-2-2-128 0,0-1 0 0,1 0 0 16,0 2 0-16,1 3 0 0,-1-3 0 0,1-1 0 0,-1 0 0 0,2 3 0 16,-2-2 0-16,1 0 0 0,2 2 0 15,1 2 0-15,-3-6 0 0,2 4 0 0,0-1 0 0,1 1 0 16,0-2 0-16,2 2 0 0,2-2 0 0,-3 0 0 15,1 2 0-15,-2 1 0 0,0-2 0 0,1-1 0 16,2-3 0-16,-1 2 0 0,2 2 0 0,-3-1 0 16,-2-3 0-16,0 2 0 0,-2-1 0 0,4 5 0 15,-3-2 0-15,-2-1 0 0,4 4 0 0,-3-1 0 16,0 0 0-16,3 2 0 0,-2-4 0 0,-1 2 0 16,3-1 0-16,-2 4 0 0,-3-4 0 0,2 5 0 15,-2-3 0-15,2 4 0 0,0-2 0 0,-2 1 0 16,3-1 0-16,-2 1 0 0,0 1 0 0,0 1 0 15,0-1 0-15,0 0 0 0,-1 1 0 0,4 1 0 16,-3-2 0-16,0 1 0 0,0 0 0 0,0 3 0 16,3-1 0-16,-2 0 0 0,0-2 0 0,3 1 0 0,0 1 0 0,0-1 0 15,0 2 0-15,-1 0 0 0,-1-1 0 0,0 2 0 16,-1-1 0-16,2 1 0 0,-2 0 0 0,0 0 0 16,1 1-144-16,-2 1 144 0,0 0 0 0,-1 0 0 15,-8-2 0-15,10 3 0 0,-1 1 0 0,-1 2 0 16,-1-3 0-16,3 4 0 0,-3-1 0 0,1 1 0 15,1 2 0-15,-2-3 0 0,0 2 0 0,0 0 0 16,1 1 0-16,-1 0 0 0,2 1 0 0,-1-1 0 16,1 3 0-16,-2-3 0 0,-2 1 0 0,1 2 0 15,0-2 0-15,0 2 0 0,0 0 0 0,1-2 0 16,-1 3 0-16,2 1 0 0,-3-7 0 0,2 4 0 0,-2 1 0 0,0-2 0 16,1 1 0-16,1 1 128 0,-1-2-128 0,0 0 0 15,0 4 0-15,0-5 0 0,0 3 0 0,0 0 0 16,0-1 0-16,1 2 0 0,-2 0 0 0,1-1 0 15,0-3 0-15,2 4 0 0,-3-2 0 0,1 1 0 16,0-1 0-16,0 2 0 0,0-3 128 0,1 4-128 16,1 0 0-16,-3 1 0 0,1-2 0 0,-1 2 0 15,-1 0 0-15,2 1 0 0,-1-1 0 0,0-1 0 16,0 1 0-16,0 1 0 0,0 1 0 0,-2 0 0 16,0-3 0-16,-1 1 0 0,1-2 0 0,-1 4 0 15,2 2 0-15,3-3 128 0,-4-1-128 0,0 1 0 16,0 3 0-16,-1-3 0 0,1 4 0 0,2-7 0 15,-1 0 0-15,-1 1 0 0,0 0 0 0,1-1 0 16,1-3 0-16,1 2 0 0,-3 2 0 0,1-2 0 16,0 2 0-16,-1-1 0 0,1-1 128 0,0-2-128 0,-1 0 0 0,1 3 0 15,0-3 0-15,1 1 0 0,-1 1 0 0,-1-2 0 16,1 0 0-16,0-2 0 0,-4-8 0 16,6 9 0-16,-6-9 0 0,7 9 0 0,-1 0 0 0,-1-1 0 15,-5-8 0-15,8 10 0 0,0 1 0 0,-4-4 0 16,3 1 0-16,0-2 0 0,-7-6 0 0,10 7 0 15,-1 2 0-15,0-5 0 0,-9-4 0 0,12 8 0 16,-2-3 0-16,2-2 0 0,-4 2 0 0,0 1 0 16,-8-6 0-16,13 4 0 0,-1-3 0 0,-1 2 0 15,0-1 0-15,0 0 0 0,0-2 0 0,0 0 0 16,0 0 0-16,0 0 0 0,0-3 0 0,1 2 0 16,1-2 0-16,0 2 0 0,-2 1 0 0,2-3 0 0,0-1 0 0,1 1 0 15,1 0 0-15,-1 1 0 0,-1 0 0 0,2-2 0 16,0-1 0-16,-1 0 0 0,3 2 0 0,-2-2 0 15,-2-1 0-15,1 0 0 0,-3 1 0 0,2-1 0 16,-1 1 0-16,-1-2 0 0,-2-2 0 0,2 3 0 16,0-2 0-16,-1 1 0 0,2-2 0 0,-1 2 0 15,1-2 128-15,-2 1-128 0,2-3 0 0,-2 3 0 16,1-3 0-16,0 2 0 0,1-1 0 0,-2-2 0 16,4 2 0-16,-2-1 0 0,-1 1 0 0,0 0 0 15,3-2 0-15,-2 2 128 0,-2 0-128 0,2-1 0 16,1 3 0-16,-1-3 0 0,-1 0 0 0,2 2 0 15,0-2 0-15,1 2 0 0,-1-3 0 0,0-2 0 16,1 5 0-16,-1-4 0 0,-1-3 0 0,1 2 0 16,-1 1 0-16,-1-2 0 0,1 0 0 0,-2 0 0 15,1 1 0-15,1-1 0 0,-1 1 0 0,-1 1 0 16,0 1 0-16,1 0 0 0,-1-1 0 0,2 1 0 0,1 2 0 16,-2-4 0-16,1-1 0 0,0 2 0 0,-1-1 0 0,0 2 0 15,0-2 0-15,2 0 0 0,-1-3 0 0,-2 2 0 16,2 1 0-16,-2 2 0 0,1-2 0 0,0-1 0 15,-1 4 0-15,1 1 0 0,1-2 0 0,-2 3 0 16,1-2 0-16,1 0 0 0,1 0 0 0,0 1 0 16,0 0 0-16,0 0 0 0,0-2 0 0,-1-1 0 15,0 1 0-15,1 0 0 0,-1-3 0 0,0 2 0 16,0 4 0-16,0-1 0 0,0-4 0 0,0 1 0 16,-2 1 0-16,1 0 0 0,0 1 0 0,3 3 0 15,-4-3 0-15,2 4 0 0,0-2 0 0,2 1 0 0,-1-1 0 16,1 1 0-16,-1-1 0 0,0 3 0 0,0-2 0 0,1 1 0 15,-1-1 0-15,0 2 0 0,-2 1 0 0,2-2 0 16,0 1 0-16,-1 1 0 0,-2 0 0 0,3 0 0 16,-1 1 0-16,-2 0 0 0,1 0 0 0,1 1 0 15,3 0 0-15,-2 0 0 0,2 2 0 0,1-1 0 16,-2 1 0-16,3 1 0 0,-2-3 0 0,2 2 0 16,0 0 0-16,0 0 0 0,-1-2 0 0,0 0 0 15,-1 2 0-15,-2 0 0 0,0-1 0 0,1 0 0 16,-2-3 0-16,0 1 0 0,-1 1 0 0,2 2 0 15,0 0 0-15,-2-2 0 0,-1-1 0 0,1 2 0 16,0 0 0-16,-1 1 0 0,2 0 0 0,-3 0 0 16,0 1 0-16,-1-2 0 0,-8 2 0 0,10 0 0 0,-10 0 0 0,10-2 0 15,-3-4 0-15,-7 6 0 0,0 0-192 0,0 0-16 16,0 0-16-16,0 0 0 16,0 0-544-16,0 0-128 0,0 0 0 0,0 0-16 15,0 0-1328-15,0 0-256 0,0 0-48 0</inkml:trace>
  <inkml:trace contextRef="#ctx0" brushRef="#br2" timeOffset="-17453.81">9562 9564 19343 0,'0'0'1728'0,"0"0"-1392"0,0 0-336 16,0 0 0-16,0 0 0 0,0 0 144 0,0 0-144 0,0 0 0 16,0 0 256-16,0 0-48 0,0 0-16 0,0 0 0 15,12-3-192-15,-1 1 0 0,-1 1 0 0,2-1 0 16,0 0 0-16,2-2 0 0,-1 2 0 0,1 2 0 0,3 0 144 0,1 2-16 16,0-2 0-16,3 0 0 0,3-2-128 0,2 0 0 15,3 3 144-15,1-1-144 0,1-1 320 0,-1 0 0 16,-2-2 0-16,0 2 0 0,-1-1 112 15,4 1 16-15,-4 1 0 0,2 1 0 0,-1 0-32 0,1 0 0 16,2-1 0-16,-2 1 0 0,1 2-112 0,3-1-32 16,0 1 0-16,1 1 0 0,-4-2-96 0,-1-2-32 15,0 0 0-15,-3 0 0 0,-2 2-144 0,-1-1 160 16,-2 0-160-16,0 2 160 0,-2 0-32 0,0 3 0 16,-1-4 0-16,0 1 0 0,-4 1-128 0,-1 1 128 15,0-2-128-15,-3 0 128 0,0 3 48 0,-10-6 0 16,9 6 0-16,-9-6 0 0,7 8 128 0,-7-8 16 0,0 0 16 0,4 12 0 15,-4-12 64-15,-1 10 16 0,-2-1 0 0,-1 1 0 16,-4-2-112-16,-1 4-32 0,-2-2 0 0,-2 3 0 16,-2-2-48-16,0-1-16 0,-2 1 0 0,-1 2 0 15,0-2-64-15,-2 3-16 0,0 1 0 16,-2 2 0-16,-2 1-128 0,-3 1 192 0,-4 3-192 0,-1-2 192 16,-2 1-192-16,2 0 128 0,-4 3-128 0,2-4 128 15,1 4-128-15,-1-1 128 0,4-1-128 0,-1 3 128 16,-1-2-128-16,2-1 0 0,4 2 0 0,-3-1 0 15,1 1-304-15,-1 1-32 0,-1-1-16 0,0 2-9472 16,1 2-1888-16</inkml:trace>
  <inkml:trace contextRef="#ctx0" brushRef="#br2" timeOffset="-6615.31">9992 9798 5519 0,'-15'1'496'0,"6"-1"-496"0,-1 2 0 0,-1-2 0 16,1 0 1488-16,-3-2 208 0,3 2 32 0,-1 0 16 15,1 0-800-15,2 0-176 0,-1 0-16 0,9 0-16 16,-6 0-496-16,6 0-112 0,-8 0 0 0,3-1-128 15,-4-2 0-15,9 3 0 0,0 0 0 0,-5-5 0 16,-2-2 0-16,2 2 0 0,5 5-160 0,-3-5 160 0,0-4-144 0,2 4 144 16,1-4 0-16,0 9 0 15,0 0 0-15,0-6 0 0,0 6 0 0,1-9 0 16,-1 9 320-16,2-7-16 0,-2 7-16 0,4-6 0 0,-2-3 224 0,-2 9 32 16,0 0 16-16,7-7 0 0,-2-1-96 0,-5 8-16 15,9-5 0-15,0 3 0 0,-9 2-192 0,12-3-32 16,-1 2-16-16,1 2 0 0,-2-1-208 0,3 3 0 15,-2-1 128-15,-1-2-128 0,2 0 0 0,-1 0 0 16,2 0 0-16,0-1 0 0,-1 0 0 0,3-1 0 16,1-3 128-16,-1 3-128 0,-1-1 0 0,1 0 0 15,-1 1 0-15,-1-2 0 0,2 0 0 0,1 1 0 16,-2 1 0-16,3 1 0 0,0-3 0 0,-2 0 0 16,0 0 0-16,1 0 0 0,4 2 0 0,0-2 0 0,-2 0 0 15,1 1 0-15,-1 1 0 0,-1-1 0 0,-2 2 0 0,2 1 0 16,-3 0 224-16,0 0-48 0,-2 0-16 0,-2 0 0 15,0 1 64-15,0 2 16 0,-1-1 0 0,1 1 0 16,-1-1-80-16,2 4-16 0,-2-4 0 0,1 2 0 16,1 4-144-16,-1-3 0 0,-1 2 0 0,1 1 0 15,-2-1 0-15,-1 1 128 0,-1-1-128 0,1 2 0 16,1-2 128-16,-1 2-128 0,0-1 0 0,0 1 128 16,2-3-128-16,-1 3 160 0,1 0-160 0,-1 3 160 15,-2-3-160-15,2 1 0 0,-1-1 0 0,-1 1 128 16,0 4 0-16,0-3 0 0,0-2 0 0,-1 3 0 15,-1 1 0-15,-2-3 0 0,1 1 0 0,0 3 0 16,-1 3 112-16,1-2 16 0,-2-1 0 0,-1 2 0 16,0-1-48-16,0 1 0 0,0-1 0 0,0 2 0 15,0-1-208-15,0-1 144 0,0 1-144 0,-1 1 128 0,-1-1-128 16,1 1 128-16,1-1-128 0,0 0 128 0,1-3-128 0,-1-1 0 16,-1 1 0-16,0 1 0 0,1 1 0 0,0 0 0 15,0-2 0-15,0 1 0 0,1 0 0 0,2 2 0 16,-1 1 0-16,-1 0 0 0,-1-3 0 0,2 0 0 15,-1 0 0-15,2-1 0 0,-1 2 0 0,1-3 128 16,-2 1-128-16,2-1 0 0,1 1 0 0,0 0 0 16,-1 1 128-16,3-4-128 0,-2 2 0 0,2 0 0 15,2-2 0-15,-2 2 0 0,2-2 0 0,0-1 0 16,-1 1 0-16,3-1 0 0,0-1 0 0,-2 0 0 16,0-2 0-16,0 0 0 0,2-1 0 0,0 0 0 15,-10-5 0-15,11 5 128 0,1 1-128 0,1 0 0 0,0-2 144 16,-1-2-144-16,-1-2 0 0,1 0 0 0,2-1 0 15,-2 0 128-15,-2 1-128 0,2-3 144 0,1-1-144 0,-2 1 160 16,2 0-160-16,-1 0 160 0,1 0-160 0,0 0 160 16,1-3-160-16,0 0 0 0,2-3 144 0,0 0-144 15,1-4 144-15,0 2-144 0,0 1 192 0,1-3-192 16,1 0 192-16,1 2-64 0,2-2 0 0,1-2-128 16,3-1 176-16,0-1-176 0,0-3 160 0,-2 0-160 15,1-2 128-15,-3 2-128 0,0-4 0 0,-1-2 144 16,0 2-144-16,1-1 0 0,-1 3 0 0,1 0 0 15,0-5 128-15,-3 5-128 0,1-4 0 0,2 3 128 16,0-3 16-16,-3 4 0 0,1 2 0 0,0 2 0 16,1 2 0-16,-2-1 0 0,3 1 0 0,-1 1 0 0,-1-1-144 0,0 3 0 15,1 4 144-15,-3-4-144 0,-3-1 0 16,1 2 0-16,-2 3 0 0,-1-1 0 0,-2 4 0 0,-1 0 0 16,-2 4-176-16,-8 2 176 15,11 1-1904-15,-3 4-272 16</inkml:trace>
  <inkml:trace contextRef="#ctx0" brushRef="#br2" timeOffset="3174.78">2764 13098 4607 0,'0'0'400'0,"0"0"-400"16,-10 5 0-16,10-5 0 0,-8 4 1520 0,8-4 208 16,-7 1 64-16,7-1 0 0,0 0-1280 0,0 0-240 15,0 0-48-15,0 0-16 0,0 0-208 0,0 0 144 16,0 0-144-16,0 0 128 0,0 0-128 0,0 0 0 16,0 0 0-16,0 0 0 0,0 0 0 0,0 0 160 15,0 0-160-15,0 0 160 0,0 0 64 0,-2 9 16 16,2-9 0-16,1 9 0 0,-1-9 80 0,3 14 32 15,1-3 0-15,0-2 0 0,-4-9 16 0,6 10 0 16,-6-10 0-16,9 5 0 0,-9-5 112 0,11 5 32 16,-1-1 0-16,-1 0 0 0,2-2-144 0,-1-2-32 0,1-2 0 0,2-2 0 15,0 2-80-15,2-2 0 0,0-3-16 0,3-2 0 16,-1 3-80-16,2-3-16 0,-1 0 0 0,0-4 0 16,-2 1-144-16,1-2 160 0,0-3-160 0,-1 2 160 15,2-3-160-15,0-2 0 0,0-1 144 0,0-1-144 16,0-2 0-16,1 1 128 0,0-2-128 0,1 1 0 15,-2-4 0-15,1 2 0 0,-1-3 0 0,2 2 128 16,-2 1-128-16,3-7 0 0,2 5 0 0,0 1 0 16,-2-2 0-16,1 0 0 0,-1 0 128 0,1 1-128 15,2-3 0-15,-6 2 128 0,2 3-128 0,-2-3 0 16,0 2 0-16,1 2 0 0,1-1 0 0,-3 3 0 16,1 1 176-16,0 0-48 0,-1 0 0 0,2 3 0 15,-1 0-128-15,1 1 192 0,0 2-192 0,1 0 192 16,1 2-192-16,-1 2 0 0,-1 4 0 0,4-3 0 0,0 3 0 15,-1-2 0-15,3 3 0 0,-4-2 0 0,-1 4 0 0,-1-3 0 16,0 2 0-16,0 3 0 0,-2-5 0 0,1 5 0 16,0 2 0-16,0-1 0 0,0-1 0 0,-1-1 0 15,1-1 0-15,0 3 0 0,2 2 0 0,-1 0 0 16,0 0 0-16,1 1 0 0,-1 0 0 0,-1 1 0 16,3 3 0-16,0 0 0 0,-1 3 0 0,-1 2 0 15,-1 4 0-15,2-2 0 0,2-2 0 0,-2 4 128 16,0 2-128-16,-3 1 0 0,-3 1 128 0,-1 0-128 15,0-1 0-15,0 1 128 0,-2 2 0 0,0 1-128 16,-2 0 192-16,2 1-64 0,-3-3-128 0,0 6 192 16,3-3-192-16,-2 0 192 0,-1 1-64 0,2-1-128 15,-2 4 192-15,1-4-64 0,-3 1-128 0,3 1 160 0,2-3-160 0,-1 3 160 16,-1-5-160-16,0 3 0 0,1-3 0 0,1 2 0 16,-2-4 0-16,4 1 128 0,-2 0-128 0,2 0 0 15,0 3 0-15,3-4 0 0,1-2 0 0,-1-1 0 16,1 2 0-16,1-1 128 0,3 0-128 0,-3-2 0 15,-1 1 0-15,1-3 0 0,1 1 0 0,2 0 0 16,-3-2 0-16,-1-1 0 0,-2 2 128 0,2-2-128 16,-1 0 0-16,-2-2 0 0,1 1 0 0,2-1 0 15,-1-1 0-15,1 3 0 0,-1-4 0 0,1 2 0 16,0-2 0-16,0-3 0 0,1-2 0 0,-1 2 128 16,-2-2-128-16,2 0 0 0,-2 0 144 0,2 0-144 15,0-4 144-15,3-1-144 0,0-4 192 0,-2-2-192 16,2 2 208-16,1-1-64 0,-1-2-16 0,-1-2 0 15,0-1-128-15,1-1 160 0,0-1-160 0,-2-3 160 0,0-2-160 0,1-2 0 16,0 4 144-16,0-6-144 0,0 2 0 0,1-6 0 16,-2 2 0-16,3 2 0 15,0-1 0-15,-1 0 128 0,2-1-128 0,-3-1 0 0,1 4 0 0,1-1 0 16,0 1 0-16,2-1 0 0,1 5 0 0,-1-4 0 16,0-1 0-16,-1-3 0 0,2 3 0 0,-4-2 0 15,1 1 0-15,-2-2 0 0,3 1 0 0,-1 2 0 16,1 0 0-16,0 4 0 0,-3-4 0 0,3 7 0 15,0 1 0-15,0 0 0 0,0-2 0 0,0 1 0 16,-2 5 0-16,4 1 0 0,1 0 0 0,1 1 0 16,-2 3 0-16,2-1 0 0,2 1 0 0,-3-2 0 15,-2 4 0-15,-1-1 0 0,-1 2 0 0,-2-1 0 16,2 2 0-16,-3 0 0 0,2-3 0 0,-2 3-128 0,-1 4 128 0,-1-2 0 16,1 2 0-16,0 0 0 0,0 1 0 0,-2 2 0 15,0 1 0-15,0 0 0 0,1 2 0 0,-2 2 0 16,-1-2 0-16,1 3 0 0,2-2 0 0,-2 4 0 15,1-3 0-15,-1 5 0 0,3-1 0 0,-1 2 0 16,-5 2 0-16,2-2 0 0,3 2 0 0,-3 1 0 16,0-3 0-16,-2 3 0 0,1 2 0 0,0 3 0 15,-1-3 0-15,-2 2 0 0,0 0 0 0,0 2 0 16,2-1 0-16,-1 0 128 0,-1 2-128 0,0-1 0 16,2 0 0-16,-2-3 0 0,0 2 0 0,2-2 128 15,-2 5-128-15,2-4 0 0,-2 1 0 0,2 1 128 16,0-3-128-16,0 0 0 0,1-1 0 0,2 1 0 15,-2-2 0-15,1 1 0 0,-2 0 0 0,1 0 0 0,3-1 0 16,1 0 0-16,-2-1 0 0,2 2 0 0,1-2 0 0,1 0 0 16,1 0 0-16,3 0 0 0,-1-2 0 0,-3 3 0 15,0-3 0-15,3-2 0 0,-2 0 0 0,0 1 0 16,-1-2 0-16,1-3 128 0,-2 1-128 0,-1-4 0 16,4 4 0-16,-2-1 0 0,0 1 0 0,2-1 0 15,-1-3 0-15,1 1 0 0,2-2 0 0,-2 0 0 16,-2 1 0-16,0 1 0 0,3-3 128 0,-2 0-128 15,1-1 160-15,0 0-160 0,2-2 144 0,-1-2-144 16,-3 1 128-16,1 0-128 0,1-2 224 0,-2 0-32 16,0-5-16-16,-1 0 0 0,-2-2-48 0,-1 0 0 0,2-2 0 15,-2-3 0-15,-1 0-128 0,0-2 128 0,1-2-128 16,-2 0 128-16,-2-4-128 0,2 0 160 0,-2 0-160 0,2-3 160 16,0 1-160-16,0-2 128 0,0 0-128 0,0 0 128 15,1-4-128-15,-2 4 0 0,1 0 0 0,0-2 0 16,-1 3 0-16,2-1 0 0,-1-3 0 0,-1 4 0 15,0-2 0-15,0-1 0 0,1 4 0 0,2-4 128 16,-1 3-128-16,0 2 0 0,0 3 0 0,-1-2 0 16,1 2 0-16,1 2 0 0,1 2 0 0,1 1 0 15,-2 0 0-15,2-1-144 0,-4 1 144 0,1 1 0 16,0 3-160-16,2 1 160 0,0 2-128 0,-2 1 128 16,0 0 0-16,0 3-160 0,-1 1 160 0,1-1 0 15,1 1-144-15,0 0 144 0,0 1 0 0,2 2-144 16,-3-1 144-16,1-1 0 0,1 2 0 0,0-1 0 15,-1 1 0-15,-1 1 0 0,-1 1 0 0,0 2 0 16,1-2 0-16,1 1 0 0,1-1 0 0,0 0 128 16,2 0-128-16,0 2 128 0,0 1-128 0,-2-1 128 0,2-1-128 0,-3 2 0 15,6-2 128-15,-6 4-128 0,-1-2 0 0,1 1 0 16,-1 1 0-16,1 2 0 0,-1-3 0 0,0 0 0 16,0 4 0-16,1-1 0 0,3 2 0 0,0 2 0 15,-3-3 0-15,-1 3 0 0,3-4 0 0,0 3 0 16,0 2 0-16,-1 0 0 0,-1-1 0 0,2 1 0 15,-1 1 0-15,1-1 0 0,-1-2 0 0,1 5 0 16,1-1 0-16,1 1 0 0,0 1 0 0,2 0 0 16,-2-2 0-16,0 2 0 0,-2 0 0 0,1-1 0 15,0 1 0-15,-1 0 0 0,-2 1 128 0,-1-1-128 16,2 0 160-16,-3-1-160 0,2 0 192 0,0 1-64 0,2 0-128 16,-1 0 192-16,1-1-192 0,-1 1 128 15,2 0-128-15,0-1 0 0,-3-2 128 0,3 0-128 0,4 0 0 0,-5 0 0 16,0 1 0-16,0-2 0 0,1 1 0 0,1 0 0 15,1-1 0-15,4 1-128 0,2 2-16 0,1-2-8432 16,3-1-1696-16</inkml:trace>
  <inkml:trace contextRef="#ctx0" brushRef="#br2" timeOffset="5459.98">18268 10455 3679 0,'-10'-1'320'0,"0"1"-320"15,1 0 0-15,0 0 0 0,2 0 1216 0,-2 0 192 16,1-2 16-16,-1 2 16 0,2-2-544 0,1-2-128 16,-1-3 0-16,1 3-16 0,0 2-48 0,-2-6 0 15,0 3 0-15,1 2 0 0,0 2 0 0,0 1-16 16,-2 0 0-16,9 0 0 0,-8 0-160 0,-1-1-16 16,2 3-16-16,7-2 0 0,-12 3-256 0,7 0-48 15,-3 3-16-15,8-6 0 0,-7 5 208 0,7-5 32 0,0 0 16 0,-5 7 0 16,5-7 192-16,0 0 32 0,0 0 16 0,0 0 0 15,0 0-32-15,3 11 0 0,-3-11 0 0,5 13 0 16,4-5 0-16,0 2-16 0,4-5 0 0,3 4 0 16,1-3-272-16,5 0-48 0,3 1-16 0,4-2 0 15,0 2-64-15,4-2-16 0,4-3 0 0,0 2 0 16,-1-2 80-16,4 2 16 0,1-1 0 0,3-2 0 16,3-2-16-16,3 1 0 0,4 0 0 0,1-3 0 15,0-2-144-15,-1 0-16 0,0 1-128 0,1-5 192 16,1 2-64-16,4-3-128 0,3 4 176 0,2-5-176 15,-2 1 224-15,-1-3-64 0,-4-1-16 0,2 0 0 16,-1 0 80-16,5-1 16 0,1 2 0 0,1-3 0 16,1-6 16-16,1 1 16 0,-4 0 0 0,2-1 0 15,1 0-96-15,3 0-32 0,7 1 0 0,-5-4 0 0,-1 1-144 0,3-4 128 16,1 2-128-16,1-1 128 0,6 2-128 0,-3-1 128 16,-2-1-128-16,-6 3 128 0,0-2-128 0,0 1 0 15,3 4 0-15,-1-4 0 0,0 3 0 16,-4-3 128-16,-6 1-128 0,1 0 0 0,0 0 0 0,2 2 0 15,1-3 128-15,0 2-128 0,-1-3 0 0,-2-1 0 16,-6-1 0-16,2-1 0 0,-1 1 160 0,-1-1-160 16,3 6 192-16,-3-4-192 0,2 4 192 0,-6-5-64 15,-5 0 0-15,-2 1-128 0,-1-4 160 0,-2 2-160 16,0 2 128-16,1-1-128 0,-1-1 128 0,3 0-128 16,1 0 128-16,-4-2-128 0,-3-1 0 0,-1 2 0 15,-1 2 128-15,-3-1-128 0,0-1 0 0,-1 3 0 16,-2 1 0-16,-1 4 0 0,-1-1 0 0,-1 3 0 15,-3 1 0-15,-1 2 128 0,-1-2-128 0,-1 2 0 0,-2 0 0 16,-3 3 0-16,-1 3 0 0,-1 2 0 0,-3-3 0 0,-1 0 0 16,-4 2 0-16,2-2 0 0,-5 2-144 0,2 0 144 15,-4-1 0-15,1 4-128 0,0-3 128 0,-1 3 0 16,-2-4-128-16,0 5 128 0,-2 6 0 0,3-8 0 16,-3 3-128-16,0 5 128 0,0 0 0 0,0 0 0 15,0 0 0-15,0 0-128 0,0 0 128 0,0 0 0 16,-8 0 0-16,-1 4-160 0,1 3 160 0,-4-1-128 15,-1 1 128-15,-2 5-128 0,-3 2 128 0,-1 3-128 16,-4 1 128-16,-3 3-128 0,-4 1 128 0,0 2-128 16,-1 5 128-16,-2 1 0 0,0 6 0 0,-2-1 0 15,-3 1 0-15,2 2 0 0,0-1 0 0,-4 2-128 16,-7 0 128-16,-2-3 0 0,-3 1 0 0,1 2 0 16,-1-3 0-16,0 1 0 0,-1-3 0 0,0 5 0 0,-1 3 0 0,-6-4 0 15,-6 0 0-15,0 3 0 0,-1-2 0 0,1 5 0 16,2-5 0-16,-2 2 0 0,0-1 0 0,-4-1 0 15,-2-1 0-15,2 2 0 0,0-5 0 0,3 1 0 16,2-3 0-16,-4 2 0 0,-7-2 0 0,0 0 128 16,-2 0-128-16,2-1 0 0,0-1 0 0,-7-3 0 15,-6 0 0-15,0-3 0 0,-5 0 0 0,2 1 0 16,1-2 0-16,-1 0 0 0,0-2 0 0,3-4 0 16,5-4 0-16,1 0 0 0,2 4 0 0,-1-5 0 15,-2-1 0-15,2-4 0 0,1 2 0 0,4-4 0 16,3 3 0-16,-4-5-128 0,-2-1-16 0,4-2 0 15,4 1 0-15,4 0 0 0,5 1 144 0,3-1 0 0,1-1 0 16,2-1 0-16,0 2 0 0,4-1 0 0,7 0 0 0,3-1-128 16,5 0 128-16,4 0 0 0,3 0 0 15,3 2 0-15,3-1 0 0,4 0 0 0,1 2 0 0,6-2-128 16,1-1 128-16,4 1-128 0,2 1 128 0,7-2-128 16,0 0-16-16,0 0 0 0,0 0 0 0,0 0 0 15,0 0-80-15,12 1-16 0,4 3 0 0,-1-1 0 16,5-3 240-16,1 1 0 0,6 3 0 0,2-2-144 15,4-1 144-15,7 1 0 0,3-1 0 0,5 1 0 16,6 0 144-16,1 1 16 0,-2-3 0 0,7-3 0 16,3 1-16-16,7-1 0 0,6 2 0 0,-1-7 0 15,-1-3 48-15,6-2 0 0,0-2 0 0,6 1 0 16,3-3-16-16,3-4 0 0,-4-7 0 0,1 3 0 0,3 1-32 16,1-1 0-16,6 0 0 0,-1-1 0 0,-1-2-144 15,3 2 128-15,5-4-128 0,-4-2 128 0,-4 0-128 0,1 0 0 16,-1-1 0-16,2-2 128 0,2-2-128 0,-4 0 0 15,-6-4 0-15,2 1 128 0,4 1-128 0,0-3 160 16,-1-1-160-16,-1-1 160 0,0-4-32 0,4 3-128 16,4 1 192-16,-5-4-64 0,-7-1-128 0,-1 0 0 15,0 1 144-15,-2 2-144 0,-1-2 0 0,-6 0 0 16,-5 0 0-16,-4 0 128 0,-4 1-128 0,2 3 0 16,-6-3 128-16,-3 3-128 0,-5 3 160 0,-6 3-32 15,-7 1-128-15,-5 3 192 0,-6 4-16 0,-4 2-16 16,-3 5 0-16,-6-1 0 0,-3 4-16 0,-3-1 0 15,-3 4 0-15,-1 4 0 0,-5 0-144 0,1 5 0 0,-2-3 0 0,-2 6 0 32,-1 5-608-32,0 0 0 0,0 0 0 0,-10-2 0 15,-1 4-2032-15,0 0-416 0,-4 3-80 0</inkml:trace>
  <inkml:trace contextRef="#ctx0" brushRef="#br2" timeOffset="6161.46">22192 8574 24879 0,'-15'-9'2208'0,"-1"1"-1760"16,1-1-448-16,4 6 0 0,11 3 336 0,0 0-16 16,0 0 0-16,0 0 0 0,0 0 16 0,12 3 0 15,4-3 0-15,5 1 0 0,7 2 0 0,4-3 0 16,5-3 0-16,4 2 0 0,4-5 32 0,4-2 0 16,1 1 0-16,12-2 0 0,4 2-224 0,0-4-144 15,2-3 192-15,-1 1-192 0,-4-2 192 0,0 2-64 16,3-1 0-16,3 3-128 0,1 4 384 0,-2-5-48 0,-4-1 0 0,-2 2 0 15,-1-1 48-15,-2 5 0 0,-2-2 0 0,0 2 0 16,-2 1-112-16,-2 0-16 0,-4 4 0 0,-7 1 0 16,-6-3-48-16,-4 2-16 0,-2 2 0 0,-4 3 0 15,-1 2-192-15,-5 3 176 0,-4 0-176 0,-1 2 160 16,-4 3-160-16,-5 1 0 0,-1 4 144 0,-3 0-144 16,-2 0 0-16,-4 4 0 0,-4 2 0 0,-1 0 0 15,-4 2 128-15,-2-3-128 0,-4 5 128 0,0 1-128 16,-3 3 128-16,-4 0-128 0,-1-3 160 0,-5 4-160 15,-5 0 208-15,1 0-48 0,-5 0-16 0,5-2 0 16,2-2-144-16,2-5 192 0,3 4-192 0,3-5 192 16,4 0-192-16,0-1 0 0,3-3 144 0,2-2-144 15,0-3 0-15,3-2 0 0,3 1 0 0,0 0 128 16,2 0-128-16,2-3 0 0,2 0 0 0,5-10 128 16,-5 6-128-16,5-6 0 0,0 0 0 0,0 0 0 0,0 0-208 15,0 0 32-15,0 0 16 0,0 0 0 0,0 0 160 0,12-4-208 16,1 0 80-16,-1-6 128 0,2 2-208 0,3-2 80 15,1 4 128-15,1-3-208 0,-1 3 208 0,2-4 0 16,0 3-160-16,0-2 160 0,-2 2-176 0,1 1 48 16,2-3 0-16,-1 3 0 15,0 0-320-15,-2 0-64 0,1 1-16 0,0-2 0 16,-4 1-160-16,1 2-16 0,-3-3-16 0,-1 1 0 16,-1 0 192-16,-2-2 32 0,0 1 16 0,-3 1 0 0,2-1 352 0,-3 2 128 15,-5 5 0-15,7-10-144 0,-7 10 144 0,5-9 0 16,-1 0 0-16,-2 3 0 15,-2 6-432-15,3-10-96 0,-3 10-32 0,0-10-7536 16,-3-1-1504-16</inkml:trace>
  <inkml:trace contextRef="#ctx0" brushRef="#br2" timeOffset="6744.54">22802 8586 18431 0,'-42'-5'816'0,"13"3"160"0,-4-6-784 0,2 5-192 0,4 3 0 0,2 2 0 0,4 0 864 0,1 0 128 16,3-1 32-16,5-1 0 0,3 0-224 0,9 0-32 15,0 0-16-15,0 0 0 0,0 0-240 0,0 0-64 16,0 0 0-16,0 0 0 0,7-11 80 0,4-1 16 16,6 0 0-16,6 4 0 0,2-6 32 0,8 1 16 15,5-2 0-15,3-4 0 0,3 3-144 0,3-3-16 16,0-3-16-16,2 6 0 0,4-1 80 0,2 1 16 15,2 3 0-15,0 0 0 0,5 2-112 0,-4-2-16 0,-5 1 0 16,0 3 0-16,2-1-128 0,-2 4-16 16,2-2-16-16,-1 1 0 0,1 6-224 0,-3 0 128 0,-5 0-128 0,-5 2 0 15,-6 0 0-15,-2 3 0 16,-6 5 0-16,1-4 0 0,-4 4 0 0,0 3 0 0,-4 1 0 0,-2 3 0 16,-2 5 0-16,-4 3 0 0,-4-1 0 0,-3 5 0 15,-2 2 128-15,-5 7-128 0,-4-1 0 0,-4 2 144 16,-6 3 0-16,-1 1 0 0,-4 2 0 0,-3-2 0 15,-2 4 192-15,0-7 48 0,2 3 0 0,0-3 0 16,0 0-128-16,-3-3-32 0,2-3 0 0,-1 0 0 16,3-3-224-16,-1-2 128 0,2-5-128 0,0-1 0 15,5 1 0-15,0-4 0 0,0-3 0 0,3-3 0 16,1-3-352 0,1-2-160-16,2-5-48 0,0-2 0 0,0-2-2256 0,0-3-448 15,-4-16-80-15,4-5-32 0</inkml:trace>
  <inkml:trace contextRef="#ctx0" brushRef="#br2" timeOffset="7097.44">22803 9172 26031 0,'-19'-13'1152'0,"9"9"240"0,2 2-1120 0,8 2-272 15,0 0 0-15,0 0 0 0,-2-10 368 0,4 3 16 0,4-3 0 0,3 3 0 16,5-7 64-16,4 0 0 0,1-4 16 0,5-2 0 16,3-6-208-16,6-2-32 0,4-6-16 0,4-1 0 15,2-3 160-15,4-2 16 0,5-2 16 0,0-1 0 16,-2-6 304-16,-1 0 64 0,-2 4 16 0,0 1 0 15,-2-4-48-15,1 6-16 0,-4 3 0 0,-2 4 0 16,0 2-192-16,-4 5-32 0,-4 0-16 0,-4 4 0 16,-5 4-272-16,-2 2-48 0,-5 2-16 0,-1 2 0 31,-4 5-496-31,-3 1-96 0,-8 8-32 0,0 0 0 0,0 0-2368 0,0 0-480 0</inkml:trace>
  <inkml:trace contextRef="#ctx0" brushRef="#br2" timeOffset="8314.03">17987 11586 13823 0,'-6'-9'1216'0,"2"5"-960"15,-1-4-256-15,2 2 0 0,0-2 1888 0,3 8 336 16,-2-7 64-16,2 7 16 0,0-8-1600 0,0 8-304 16,1-9-64-16,-1 9-16 0,4-8-320 0,-4 8 144 0,4-9-144 0,-4 9 0 15,6-5 0-15,1-3 0 0,-7 8 0 0,9-5-144 16,-9 5 144-16,9-4 0 0,-9 4 0 0,10-7-128 16,-2 2 128-16,-8 5 0 0,12-2 128 0,-2-1-128 15,-2-1 384-15,-8 4 0 0,13-2 0 0,0-1 0 16,-3 0 208-16,3 2 48 0,0 0 16 0,2 0 0 15,2 1-16-15,3 0 0 0,3-2 0 0,3 0 0 16,2 0-192-16,3 1-32 0,2 0-16 0,0 0 0 16,1-2-128-16,2 3-16 0,4-1-16 0,0 1 0 15,2-2-48-15,3 2-16 0,1 0 0 0,5 2 0 16,4-1 0-16,-2 2 0 0,-1-3 0 0,1 1 0 16,1 1-48-16,1 4 0 0,0-4 0 0,4 0 0 15,3 3-128-15,0 1 0 0,-3-2 144 0,-1-1-144 16,-2 2 0-16,-2 1 144 0,1-2-144 0,-1 1 0 0,3 2 256 0,1-2-64 15,1 1-16-15,-2 4 0 16,-1-3 64-16,-2 4 16 0,2-3 0 0,0 3 0 0,2 1-48 0,2-2 0 16,4 0 0-16,-1 3 0 0,-2-1 0 0,1-1 0 15,0 2 0-15,3 0 0 0,2-2-80 0,1 1 0 16,1 0-128-16,-2 0 192 0,-1 0-64 0,0 0 0 16,1 4-128-16,3-3 192 0,1 0-192 0,-1 1 144 15,-3 0-144-15,-2 2 128 0,-2-2-128 0,-1 0 0 16,0-1 0-16,4 4 128 0,2 0-128 0,-1-2 0 15,-6-1 0-15,-1 2 128 0,0 1-128 0,1 1 0 16,0 0 0-16,2 1 0 0,3 2 0 0,-3-2 0 16,-3 1 0-16,-3-2 0 0,-2 4 0 0,2 1 0 15,-1-3 0-15,3 2 0 0,1 2 0 0,-2-2 0 0,0 3 0 16,-4-1 0-16,-3-1 0 0,-5 5 0 0,1-5 0 0,-1 4 0 16,1-4 0-16,-1 6 128 0,1-7-128 0,0 5 0 15,-2-4 0-15,-2 2 0 0,-2-3 0 0,-2 2 0 16,-3 1 128-16,0-1-128 0,-1 0 0 0,-2-1 128 15,0 2-128-15,-2-2 0 0,-3 0 0 0,3 4 0 16,-2-2 0-16,2-2 0 0,-3-1 0 0,-1 4 128 16,-3-5-128-16,-1-2 0 0,-3 0 0 0,0 2 0 15,-3-3 128-15,0 2-128 0,0-1 0 0,-6-1 128 16,2-1-128-16,-3 0 0 0,0-1 0 0,1 1 0 16,-3-1 0-16,0-3 0 0,-3-2 0 0,0 0 0 15,0 0 0-15,-5-11 0 0,5 10 0 0,1 0 0 16,-6-10 0-16,0 0 0 0,0 0-176 0,5 8 176 15,-5-8-336-15,0 0 16 0,0 0 0 0,0 0 0 16,0 0-448-16,0 0-64 0,-7-5-32 0,1-5-9664 16,-2 0-1936-16</inkml:trace>
  <inkml:trace contextRef="#ctx0" brushRef="#br2" timeOffset="8762.28">23552 12243 29599 0,'-10'-22'1312'0,"6"9"272"0,-2-1-1264 0,3 1-320 0,1 1 0 0,2 12 0 15,2-8-128-15,-2 8-96 16,1-8-16-16,-1 8 0 0,0 0 240 0,0 0 0 0,8-2 192 0,3 4-192 15,-4 1 0-15,4 5 0 0,-2 2 0 0,3 2 0 16,1 1 0-16,3 5 0 0,1 3 0 0,4 2 0 16,2 0 0-16,0 5 128 0,3-3 0 0,1 4-128 15,0-2 320-15,2 4-32 0,-3-1-16 0,1 3 0 16,1 2 48-16,3 0 16 0,2-1 0 0,-1 1 0 16,2-1 0-16,1 2 0 0,-1 1 0 0,1-1 0 15,0-1-32-15,-1-1-16 0,0-3 0 0,-4-2 0 16,-4-1-96-16,-4-1-32 0,-1-1 0 0,-3-2 0 15,-2-3 16-15,-3 1 0 0,-2 1 0 0,-3-2 0 16,-3-3 144-16,-2-1 16 0,-3 0 16 0,-3 0 0 16,-3-1 80-16,-2 1 16 0,-5-1 0 0,-4-1 0 0,-10-3 16 0,-9 1 16 15,-9 0 0-15,-9-2 0 0,-7-2-112 0,-4 0-32 16,-5-2 0-16,-8 1 0 0,-8 0-208 0,-6-2-128 16,-4-1 160-16,-1-1-160 0,0 1 0 0,-5 4-320 15,-5-4 64-15,4 4-11776 16,4 0-2336-16</inkml:trace>
  <inkml:trace contextRef="#ctx0" brushRef="#br0" timeOffset="38066.11">3430 16735 9215 0,'-8'-11'400'0,"2"0"96"0,-1-1-496 0,1-2 0 15,4-3 0-15,-1-2 0 0,0-1 672 0,3 2 32 16,0 2 16-16,2-1 0 0,0 1-464 0,2 3-80 15,0 0-32-15,0 0 0 0,2 2 32 0,-1 0 0 0,-1 0 0 0,0 0 0 16,3 2-176-16,-2-1 128 0,1 2-128 0,2-1 128 16,-4 3-128-16,-4 6 0 0,8-9 0 0,-8 9 128 15,0 0 192-15,0 0 16 0,0 0 16 0,0 0 0 16,0 0 480-16,0 0 112 0,0 0 16 0,0 0 0 16,0 0 48-16,0 0 16 0,0 0 0 0,0 0 0 15,-11 6-384-15,-1-2-64 0,-1 4 0 0,-3 1-16 16,-2 2-176-16,-2-2-16 0,-3 2-16 0,-1-1 0 15,-1 2-16-15,0 2 0 0,-3 0 0 0,1 1 0 16,-2-2-80-16,0 2-32 0,-2 0 0 0,0 1 0 16,-1 2-96-16,0 0-128 0,-4 0 176 0,-3-1-176 0,-1 0 128 0,0 0-128 15,3-1 0-15,2 0 0 0,1-2 0 16,2 0 0-16,1 2 0 0,0 1 0 0,1-3 0 16,2 2 0-16,2-1 0 0,1 1 0 0,1-3 0 0,-1 3 0 15,3-2 0-15,1 1 0 0,3-1 0 0,2-5 0 16,-1 3 0-16,3-1-144 0,2-3 144 0,0 5 0 15,1-1-144-15,4-3 144 0,4 2-128 16,3-2 128-16,0-9-160 0,7 15 160 0,2-2-128 0,3 0 128 16,2-3 0-16,5 1-144 0,7 2 144 0,-1 2 0 15,1-2 0-15,6-3-128 0,0 0 128 0,2 0 0 16,7 1 0-16,2 2 0 0,2 1 0 0,8-2 0 16,7 1 0-16,0 1 0 0,-2-3 0 0,1-1 0 15,0 1 0-15,-1-4 128 0,1 2-128 0,4-4 0 0,-1 1 128 0,0-1-128 16,0-2 128-16,-8-2-128 0,1 1 128 0,-4-2-128 15,-1-1 0-15,-1 1 0 0,-1-1 0 16,0 1 0-16,1-1-320 0,-4-2-16 0,-6 1-16 0,-6-3-7408 16,-4 1-1488-16</inkml:trace>
  <inkml:trace contextRef="#ctx0" brushRef="#br0" timeOffset="38632.49">2864 16987 23039 0,'0'0'2048'0,"0"-8"-1648"15,1-2-400-15,10 3 0 0,5-3 1056 0,9 3 128 16,4 1 32-16,4-2 0 0,3 2-1216 0,5-1-144 16,4 5-80-16,7 2-16 0,2 0 240 0,9 1 0 15,9 2 0-15,1 1 0 0,-3-1 0 0,0 0 0 16,3 0-144-16,5 1 144 0,3-1-208 0,1 1 32 16,-2-3 16-16,0 2 0 0,0-1 160 0,4 0 0 15,4 2 0-15,0 0 0 0,-3-2 0 0,2 1 304 16,-2 1-48-16,7 1-16 0,5 0 208 0,-4-2 64 0,-6-1 0 0,2 1 0 15,2-1-96-15,3 1-16 0,6-2 0 0,-3 1 0 16,-3-1-160-16,4-1-48 0,7 1 0 0,-3 1 0 16,-1-1-48-16,-2 0-16 0,1 0 0 0,3 5 0 15,1-4-128-15,-3 0 0 0,-4-2 0 0,4 2 128 16,2-1-128-16,-1 2 0 0,-7-2 0 0,3 3 0 16,-4-3 0-16,-1 2 0 0,3-2 0 0,-5 3 128 15,-5 0-128-15,1 1 0 0,1-1 0 0,0 0 0 16,-2 1 0-16,-2 1 0 0,-3-3 160 0,1 5-160 15,1-1 320-15,-2-1-32 0,-3 2-16 0,-2-4 0 16,-4 2-80-16,-4 0-32 0,-2-2 0 0,0 1 0 16,0 2-160-16,-4-4 0 0,-5-1 0 0,-4 2 0 15,-3-1 0-15,-2 2 0 0,-3-1 0 0,-3-2 0 0,-2 2 0 0,0 0-144 16,3 1 144-16,-6-2-208 16,2-1-96-16,-3-2-16 0,-2 0 0 0,-3-1 0 15,-5 0-432-15,-2 1-80 0,1-5-32 0,-2-3-7952 16,-2-4-1584-16</inkml:trace>
  <inkml:trace contextRef="#ctx0" brushRef="#br0" timeOffset="39068.03">8960 16637 18431 0,'0'0'816'0,"0"0"160"0,0 0-784 0,0 0-192 0,0 0 0 0,0 0 0 15,15 5 1856-15,2 1 336 0,6 4 64 0,3-2 16 16,5 1-2048-16,3 0-416 0,3 3-64 0,4 1-32 15,3 1 288-15,5 0 0 0,4-1 0 0,-1 0 0 16,1-1 0-16,-1 2-192 0,-3-1 192 0,0 0-160 16,-1 0 160-16,1 1 0 0,3 2 0 0,0-3 0 15,-1-1 224-15,-2 1 80 0,-3 2 16 0,-1-2 0 16,-2 2 128-16,-2 2 48 0,-4 0 0 0,-2-1 0 16,-1 3 64-16,-5-1 16 0,-4 1 0 0,-3 6 0 0,-4-1-192 0,-5 2-48 15,-4 0 0-15,-4 4 0 0,-5-2-64 0,-5 4-16 16,-8 1 0-16,-3 3 0 0,-8 3-64 0,-7 1 0 15,-6 8-16-15,-11 3 0 0,-8 8-176 0,-12 3-224 16,-14 1 48-16,-3 0-14352 16</inkml:trace>
  <inkml:trace contextRef="#ctx0" brushRef="#br3" timeOffset="47439.68">19359 18932 911 0,'0'0'0'0,"0"0"0"0,0 0 0 0,0 0 0 16,0 0 2816-16,0 0 464 0,0 0 112 0,0 0 0 16,0 0-2336-16,0 0-480 0,0 0-80 0,-8 5-32 15,8-5-224-15,-6 6-48 0,6-6-16 0,0 0 0 16,0 0 176-16,0 0 32 0,0 0 16 0,0 0 0 0,0 0 80 0,0 0 16 15,0 0 0-15,0 0 0 0,0 0-32 0,0 0 0 16,0 0 0-16,0 0 0 0,0 0 176 0,0 0 48 16,0 0 0-16,0 0 0 0,0 0-144 0,0 0-32 15,6-10 0-15,3 3 0 0,-1-3-192 0,2 2-64 16,0-1 0-16,-1 0 0 0,2-1-96 0,1-2-32 16,0 4 0-16,1-3 0 0,0-2 0 0,2 1 0 15,2 1 0-15,-1-2 0 0,0 0 0 0,1 1 0 16,0-1 0-16,2 1 0 0,0 2-128 0,1-1 0 15,-2-1 0-15,2 3 0 0,1-4 0 0,4 4 0 16,-2 0 0-16,2-1 0 0,-2-1 144 0,0-1-144 16,-2-2 160-16,1 5-160 0,0-1 208 0,0-3-48 15,1 0-16-15,-1 4 0 0,0-3 16 0,1 5 0 16,1-4 0-16,1 2 0 0,1-2 32 0,-1 0 0 0,1-3 0 0,4 2 0 16,1-2 16-16,1 2 16 0,0 1 0 0,-1-1 0 15,-2-1-224-15,2 2 128 0,-3-1-128 0,1 0 0 16,-2 3 128-16,1 0-128 0,0-1 0 0,1 1 144 15,-2-4-144-15,2 4 0 0,1 0 0 0,-1-1 128 16,4 2-128-16,-1-4 192 0,0 4-192 0,1-2 192 16,-2 4-192-16,-2-5 160 0,-1 1-160 0,-3 2 160 15,2-1-160-15,-2 1 0 0,0-1 0 0,2 1 128 16,-1 1 32-16,0-1 0 0,2 3 0 0,-1-2 0 16,2 2-160-16,0 0 0 0,2-3 0 0,2 2 128 15,-1 2-128-15,0-4 160 0,0-2-160 0,-2 1 160 16,-4 2-32-16,0-1 0 0,1 2 0 0,2-2 0 15,-3 1-128-15,2 1 160 0,0-1-160 0,0 3 160 0,-2-2 0 0,2-1 0 16,-1 0 0-16,3 1 0 0,3 1-160 0,0 0 0 16,-1-5 0-16,-1 4 0 0,-1 0 0 0,-2-1 0 15,1 1 128-15,0-3-128 0,0 5 0 0,-1-4 128 16,1 3-128-16,1 1 0 0,-1-1 128 0,0-2-128 16,-1 3 128-16,2 0-128 0,-3-2 128 0,5 1-128 15,-2 1 128-15,0-1-128 0,-4-2 192 0,0 3-32 16,-3 2-16-16,1-2 0 0,-1-2-144 0,2 3 192 15,-1 0-192-15,0-1 192 0,0 1-192 0,1 0 128 16,1-1-128-16,-1 3 128 0,1 0-128 0,1-2 128 16,0 0-128-16,2 1 128 0,-3 4-128 0,4-2 0 15,-2-2 144-15,-2 1-144 0,-2 0 0 0,0 1 128 16,-3-2-128-16,1 1 0 0,-1-2 160 0,-2 3-32 0,2-3-128 0,1 2 192 16,-1 0-192-16,3 0 144 0,-2-2-144 15,0 2 128-15,1 1-128 0,1 0 192 0,0-2-192 0,0 2 192 16,0 0-64-16,2 0 0 0,0 0 0 0,1 0 0 15,-1 2-128-15,-2-2 192 0,-2 0-192 0,3 0 192 16,-4 0-192-16,1 0 0 0,-2 0 144 0,1-2-144 16,0 1 0-16,2 1 128 0,-3-3-128 0,0 1 0 15,1 1 0-15,-1-2 144 0,1-1-144 0,1 1 0 16,-4 1 128-16,1-1-128 0,0 2 0 0,-1 0 0 16,0 0 128-16,-1-1-128 0,-1 1 0 0,0-1 0 15,-4 2 128-15,0 0-128 0,0-1 0 0,-3 0 0 16,-9 1 0-16,12 0 0 0,-12 0 0 0,8 1 0 15,-8-1-368-15,0 0 32 0,0 0 0 0,0 0 0 16,0 0-640-16,0 0-128 16,0 0-32-16,0 0 0 0,0 0-2048 0,0 0-400 0</inkml:trace>
  <inkml:trace contextRef="#ctx0" brushRef="#br3" timeOffset="47890.2">23450 17619 20271 0,'0'0'1792'0,"0"0"-1424"16,-7-5-368-16,7 5 0 0,0 0 928 0,0 0 112 15,0 0 32-15,0 0 0 0,0 0-1072 0,0 0 0 16,0 0-256-16,15 3 64 0,-1-3 64 0,0 1 128 0,1 2-208 0,2 0 80 15,-1-4 128-15,2 0 0 0,0 0 0 0,3 3 0 16,4 3 304-16,1 0-16 0,2-2 0 0,2 0 0 16,1-1 304-16,0 3 64 0,1 0 16 0,-2-2 0 15,-2 1-96-15,2 2 0 0,0-2-16 0,0 2 0 16,0 4-160-16,1-5-16 0,1 3-16 0,0-3 0 16,-1 4-208-16,0-1-32 0,0 1-128 0,-1-3 192 15,-4-1-32-15,0 1-16 0,-4 0 0 0,-2-1 0 16,0 3 144-16,-7-4 32 0,-2 0 0 0,0 1 0 15,-1 0-32-15,-2-1 0 0,-8-4 0 0,6 8 0 16,-6-8 32-16,3 9 0 0,-3-9 0 0,-4 14 0 16,-2-3 32-16,-1 2 16 0,-3 2 0 0,-3-1 0 0,-4 2-144 15,-4-1-32-15,-5 2 0 0,-2 1 0 0,-7-1 48 16,0 1 0-16,1-1 0 0,-1 0 0 0,1-1-240 0,1 1 128 16,1-1-128-16,1 1 0 0,1-1 0 0,1 2-240 15,1-1 32-15,1 0 0 16,-1 0-1472-16,-2 0-304 0,-2-6-48 0</inkml:trace>
  <inkml:trace contextRef="#ctx0" brushRef="#br3" timeOffset="49375.46">19291 17111 2751 0,'-10'0'256'0,"-1"1"-256"16,4 1 0-16,-3-1 0 0,4-1 2384 0,-2 1 432 15,8-1 96-15,0 0 16 0,0 0-2064 0,-7 0-416 0,7 0-64 0,0 0-32 16,0 0 80-16,0 0 16 0,-6-2 0 0,6 2 0 15,0 0 64-15,0 0 32 0,0 0 0 0,0 0 0 16,1-7-32-16,-1 7 0 0,0 0 0 0,0 0 0 16,0 0 160-16,9-5 32 0,-9 5 0 0,12-3 0 15,-12 3-192-15,12-1-48 0,-2-1 0 0,2 2 0 16,-1 0-48-16,0 0-16 0,3-2 0 0,0 1 0 16,0 0 48-16,0-1 0 0,-1 0 0 0,2-1 0 15,1 1-64-15,4-1 0 0,-3 2 0 0,1-2 0 16,2 2-48-16,2-4-16 0,-1 0 0 0,5 2 0 15,-3 2-128-15,3-2-16 0,0-5-16 0,4 2 0 16,2-2 0-16,4 0 0 0,0-1 0 0,-1 2 0 16,0-3 32-16,1 3 0 0,2-6 0 0,0 1 0 0,3 2-64 0,-1-5 0 15,1 1 0-15,3 0 0 0,3 3-128 0,2-1 0 16,1-5 144-16,1 1-144 0,-2 0 0 0,0 0 0 16,-1-1 0-16,2-1 128 0,1 0-128 0,4 1 0 15,2-1 0-15,1-1 128 0,-4-6-128 0,-2 3 0 16,-1-2 0-16,1-2 0 0,-2-1 0 0,2 3 144 15,2-2-144-15,2 2 0 0,2-4 192 0,-5 2-64 16,-4-1 0-16,0-1-128 0,-1 1 288 0,0-4-48 16,1 2-16-16,3 0 0 0,2-2 64 0,2-3 16 15,2-2 0-15,-1 0 0 0,-6 0-112 0,1 1 0 16,0 0-16-16,3 1 0 0,-2 1 0 0,3 0 0 16,1-2 0-16,2 2 0 0,-2-1-32 0,-2-1 0 15,-9-1 0-15,2 0 0 0,-1-5-144 0,-1 3 192 16,2-1-192-16,-3-2 192 0,3 1-64 0,-3 0 0 15,-1 0 0-15,-5 1 0 0,-3-2 32 0,-1 0 0 0,-1 0 0 0,-1 0 0 16,0 1-160-16,-1-1 192 0,-1 1-192 0,3 4 192 16,-3-4-192-16,0 0 192 0,1 1-192 0,-1-1 192 15,-2 4-192-15,-1 0 0 0,-2 0 144 0,-3 0-144 16,-2-3 0-16,-3 0 0 0,-3 4 0 0,0 3 128 16,-1 2-128-16,-2 1 0 0,-2 0 0 0,2 3 0 15,-2 0 0-15,0 1 0 0,1 2 0 0,-1 3 0 16,0 0 0-16,-2 1 0 0,1 1 0 0,0 1 0 15,-2 5 0-15,0 0 0 0,0 1 0 0,-2 4 0 16,0-3 0-16,-5 10 0 0,0 0-144 0,0 0 144 16,5-7-256-16,-5 7 32 0,0 0 0 0,0 0 0 31,0 0-320-31,0 0-64 0,0 0-16 0,-1 8 0 0,-2 5-336 0,1-1-64 16,-2-3 0-16,2 3-16 0,-1 0-1712 15,-1-4-352-15,-1 3-64 0</inkml:trace>
  <inkml:trace contextRef="#ctx0" brushRef="#br3" timeOffset="49841.55">22531 14810 17503 0,'0'0'1552'0,"-3"-8"-1232"0,-1-4-320 0,4 12 0 16,0-13 2304-16,3 5 384 0,-3 8 96 0,9-11 16 16,1 0-2288-16,3 2-512 0,2-5 0 0,4 3 0 15,4-4 0-15,6 1 0 0,2-5 0 0,4-1 0 16,1 1 0-16,-1-2 0 0,-2 2 0 0,1-3 0 15,-1-4 0-15,1 1 0 0,3 0 0 0,1 0 0 16,1-1 256-16,5 4-32 0,0-4-16 0,3 6 0 16,0-4 16-16,-1 2 0 0,-5-1 0 0,0-1 0 15,0 3-32-15,-1 1 0 0,-3 1 0 0,-2 4 0 16,-1 3 32-16,-2 4 0 0,-1 0 0 0,-2 5 0 0,-1 1-64 0,-5 4-16 16,0 1 0-16,-3 4 0 15,-3 4-144-15,-2 6 0 0,-5 4 144 0,-3 2-144 0,-1 6 0 0,-2-2 0 16,-1 5 0-16,-3 1 0 0,-4 3 160 0,-1 5-32 15,1-2-128-15,-4 4 192 0,0-3 64 0,-2 5 0 16,-2-1 0-16,-1 3 0 0,-2 1-256 0,1 0 176 16,-2-4-176-16,0 5 160 0,-3 3-304 0,1 5-64 15,-4-2-16-15,0 4-14176 0</inkml:trace>
  <inkml:trace contextRef="#ctx0" brushRef="#br3" timeOffset="53445.33">4962 15272 8975 0,'-12'-5'384'0,"12"5"112"0,-10-1-496 0,3-3 0 0,0-1 0 0,-2 0 0 16,0 1 240-16,0 1-48 0,3-2-16 0,-3 1 0 15,-3-1 16-15,2 2 16 0,-2 0 0 0,2 0 0 16,-3-1-64-16,1 0-16 0,-1 0 0 0,3 1 0 16,-2 1 48-16,2 1 0 0,0 0 0 0,2-1 0 15,-4 1-16-15,4 2 0 0,-1 2 0 0,9-3 0 16,-7 3-160-16,-2-2 0 0,9-1 144 0,-8 0-144 15,8 0 176-15,-9 0-48 0,3-1 0 0,6 1 0 0,0 0 304 0,-8-2 48 16,1 1 16-16,7 1 0 0,0 0 160 0,0 0 48 16,0 0 0-16,-9-3 0 0,9 3 80 0,0 0 32 15,0 0 0-15,0 0 0 0,0 0-256 0,0 0-48 16,-5-2-16-16,5 2 0 0,0 0-224 0,0 0-32 16,0 0-16-16,0 0 0 0,0 0-224 0,-2 13 176 15,2-3-176-15,2-1 160 0,1 1 16 0,-1 1 0 16,1-1 0-16,-1 3 0 0,3-3-16 0,-1 3 0 15,1 0 0-15,2 0 0 0,-2-1 48 0,3 3 16 16,-1 0 0-16,1 1 0 0,0 2 64 0,1 1 16 16,-1-3 0-16,2 2 0 0,-1 2 16 0,3-1 0 15,-1-2 0-15,2 3 0 0,2-1-128 0,0-1 0 16,2 0-16-16,0 1 0 0,-2 1-32 0,2 3 0 0,0-2 0 0,1-2 0 16,1 2-16-16,-1 3-128 0,-2-5 192 0,2 1-64 15,-1 0-128-15,0-2 192 0,0 0-192 0,3 0 192 16,2 0-48-16,-2 3 0 0,-1-3 0 0,2-1 0 15,0-2-144-15,0-1 0 0,1-1 0 0,0 2 128 16,2-1-128-16,0 1 0 0,5-1 0 0,-5-1 0 16,2-1 0-16,0 1 128 0,1 0-128 0,-2 3 0 15,-3-4 0-15,0-3 0 0,-2 3 0 0,1-2 0 16,-2 2 0-16,2 0 0 0,0-2 128 0,0 0-128 16,2 2 0-16,-2-1 0 0,0 1 0 0,3 2 128 15,-4-2-128-15,4 0 0 0,-2 3 0 0,3-2 0 16,1 0 0-16,1-2 0 0,-2 0 0 0,4 3 0 15,-1-2 0-15,-1-3 0 0,-4 4 0 0,2-3 0 16,-3-1 0-16,2 3 0 0,1-4 0 0,2 2 0 0,-2-2 0 0,2 0 0 16,1-6 0-16,0 3 0 0,-4 2 0 15,6-4 128-15,1-1-128 0,1 2 0 0,2 0 0 0,-2 0 0 16,1-2 128-16,-3 1-128 0,0 1 0 0,-3-2 0 16,-1 3 0-16,4-2 128 0,-3 1-128 0,0 0 0 15,1 0 0-15,0 0 0 0,-2-1 0 0,0 0 0 16,2-2 0-16,2 2 0 0,2-1 0 0,2 1 0 15,-2 0 0-15,-2-1 0 0,-3-2 0 0,-1 3 0 16,-2 1 128-16,1 0-128 0,-2-1 0 0,0 1 0 16,-2 1 0-16,2 3 0 0,-2-3 0 0,1 1 0 15,-1 0 0-15,-1 0 0 0,-1 4 0 0,-1-4 0 16,4-1 0-16,-2 3 0 0,0-3 0 0,2 3 0 16,1-2 0-16,-3 1 128 0,-2 1-128 0,1-3 0 15,0 4 0-15,-1-3 0 0,1 1 0 0,-4 0 0 0,1-1 0 0,-1 4 0 16,-1-5 0-16,2 4 0 0,-3-5 0 0,0 5 0 15,0-1 0-15,-1-3 0 0,0 1-192 0,-1-2 192 32,-3-2-656-32,-8-2-16 0,8 2 0 0,-8-2 0 15,0 0-1808-15,0 0-352 0</inkml:trace>
  <inkml:trace contextRef="#ctx0" brushRef="#br3" timeOffset="53944.25">7370 16310 11967 0,'-9'-5'1072'0,"1"3"-864"16,-2-4-208-16,1 2 0 0,9 4 3360 0,0 0 624 15,0 0 128-15,0 0 32 0,0 0-3504 0,0 0-640 16,0 0-256-16,13 1 0 0,1 2 256 0,2 2 0 16,-2-2 0-16,3 0-144 0,-1 1 144 0,1 4-160 15,-1-4 160-15,0 5-160 0,1-3 160 0,-1 4 0 16,1-2 0-16,1 4 0 0,0-4 0 0,4 3 0 0,-2 0 0 0,0-2 0 16,5 1 0-16,-5-3 0 0,4 4 0 0,-1-4 0 15,-1 2 240-15,4-2-32 0,-2 4 0 16,2-2 0-16,1 0-208 0,0 0 176 0,-1 1-176 0,-1 2 160 15,-5-2 48-15,-1 2 16 0,-1 1 0 0,-1-3 0 16,-2 2-80-16,-2-1-16 0,0-2 0 0,-4 2 0 16,-1-3-128-16,-2 3 0 0,-1 1 144 0,-1-4-144 15,-4-8 224-15,1 14-32 0,-3 0 0 0,-2-1 0 16,-2-1 0-16,-2 2 0 0,-5 1 0 0,0 2 0 16,-4-1 144-16,-1-1 32 0,-3-1 0 0,-2 0 0 15,-1-1 80-15,-6 2 0 0,-1-2 16 0,-2 2 0 16,1-1-112-16,0 1-32 0,-1-2 0 0,1 2 0 15,0 1-176-15,1 2-144 0,-3 0 192 0,4-1-192 16,2-2-144-16,0 2-144 0,0 0-32 0,1 0-9584 16,-1-2-1920-16</inkml:trace>
  <inkml:trace contextRef="#ctx0" brushRef="#br3" timeOffset="55269.43">4532 17411 11055 0,'0'0'976'0,"0"0"-784"0,0 0-192 0,0 0 0 15,-5-6 832-15,5 6 112 0,0 0 16 0,0 0 16 16,-3-7-688-16,3 7-144 0,0 0-16 0,0-9-128 16,0 9 128-16,0 0-128 0,4-9 0 0,-4 9 0 15,4-8 224-15,-4 8-64 0,0 0-16 0,8-6 0 16,-8 6 160-16,9-3 16 0,0-3 16 0,-1 2 0 0,2 0 0 0,2 3 0 16,0-1 0-16,1 0 0 0,0-2 16 0,3 1 0 15,2 1 0-15,1-1 0 0,1 2 0 0,2-2 0 16,0 2 0-16,3 0 0 0,-1-2-64 0,4 3-16 15,2 0 0-15,2 3 0 0,0-1 0 16,0 1 0-16,-3-2 0 0,1 4 0 0,-3 2-16 0,1-3 0 16,0 5 0-16,0-1 0 0,2-1-16 0,0 1-16 15,0-5 0-15,-1 3 0 0,4 2 16 0,2 0 0 16,2 1 0-16,-2-2 0 0,1 3-48 0,-1-2-16 16,-4 2 0-16,0 1 0 0,-1-3-48 0,0 1 0 15,-1-3 0-15,2 2 0 0,-1 1-128 0,2 3 128 16,0-2-128-16,-1 2 128 0,1 1 0 0,3-3 0 15,1 3 0-15,-2 0 0 0,-2 0 48 0,0 0 0 0,-2 2 0 16,0-2 0-16,-1 1-16 0,-1-2 0 0,-1-1 0 0,0 3 0 16,1 0-160-16,1 2 160 0,-1-2-160 0,-1-1 160 15,-1-2-160-15,5 2 0 0,0 0 144 0,1 0-144 16,0 1 160-16,-3-1-32 0,-4 1-128 0,-2 1 192 16,2-2-32-16,-3 0-16 0,-3 2 0 0,2 1 0 15,0 0-144-15,-1 1 192 0,2-1-192 0,-1 1 192 16,0-1-192-16,-2 1 0 0,2-3 144 0,-1 3-144 15,0-1 144-15,2 1-144 0,2-2 192 0,0 2-192 16,0 1 224-16,1-1-64 0,0 0-16 0,-1-5 0 16,0-1-16-16,-1 0 0 0,-3 4 0 0,-1-1 0 15,0-2-128-15,0 2 192 0,-2-1-192 0,0 3 192 0,0-1-64 0,-1 0 0 16,1-2 0-16,-1 1 0 0,-1 1-128 0,1 0 160 16,-2 2-160-16,1 1 160 0,-3-1-32 0,2 1-128 15,-1 0 192-15,0 0-64 0,-1 0-128 0,-1 3 128 16,0-3-128-16,-1-1 128 0,2-3-128 0,-3 0 128 15,1 3-128-15,0-1 128 0,0-2-128 0,-2 0 0 16,-1 1 0-16,1-3 0 0,-2-3 128 0,2 3-128 16,0 1 0-16,-1-5 128 0,-2 2-128 0,1-5 128 15,-1 5-128-15,0-6 128 0,3 3-128 0,0-1 0 16,-3-2 0-16,1 2 128 0,0 0-128 0,-6-6 0 16,5 5 0-16,-5-5 0 0,0 0-192 0,0 0-64 15,6 2 0-15,-6-2-16 16,0 0-1328-16,0 0-272 0,0 0-48 0,0 0-10768 0</inkml:trace>
  <inkml:trace contextRef="#ctx0" brushRef="#br3" timeOffset="55812.55">6690 18532 24703 0,'0'0'1088'0,"0"0"240"0,-9 0-1072 0,9 0-256 16,0 0 0-16,0 0 0 0,0 0 0 0,0 0 0 15,0 0 0-15,0 0 0 0,0 0 0 0,9 7 0 16,0-2 0-16,0 0 0 0,1 3 0 0,2-2 0 16,1 3 0-16,0-1 0 0,0 5 0 0,1-4 0 15,2 4 0-15,3 0 0 0,2 3 160 0,2-1-32 16,0-1 0-16,0 1 0 0,1 2 48 0,0-3 0 16,-2 1 0-16,0 0 0 0,2-2 32 0,-2 1 16 15,1 1 0-15,0-3 0 0,0-1 32 0,2 1 16 16,0-4 0-16,0 2 0 0,-1-7-112 0,2 1-32 15,1-1 0-15,1 1 0 0,1-4-128 0,-2 0 0 16,1-1 144-16,-1-2-144 0,-2 3 0 0,-3-3 0 0,-3-3 0 0,0-3 128 16,-1-1-128-16,-2-2 144 15,1-2-144-15,-3-3 160 0,0-1 176 0,-2-3 48 0,-3-1 0 0,1-5 0 16,1 1 128-16,-4-1 16 0,-1-5 16 16,0-5 0-16,-2-4-16 0,0 2 0 0,-1 1 0 0,1 0 0 15,-4 4-144-15,1 4-16 0,0 1-16 0,-1 2 0 16,-1 3-160-16,0 0-48 0,-2 3 0 0,3 2 0 15,-1 1-144-15,1 1 0 0,-2 1-192 0,1 2 192 16,0 1-1792 0,-2 3-256-16</inkml:trace>
  <inkml:trace contextRef="#ctx0" brushRef="#br3" timeOffset="59181.35">10453 14164 19343 0,'-4'-12'1728'0,"-4"-1"-1392"0,2-2-336 0,0 5 0 15,-1-3 432-15,1 4 16 0,-1 0 0 0,3-3 0 16,1 6-16-16,1-4 0 0,-1 4 0 0,2-3 0 16,1 4-144-16,1 0-32 0,-1 5 0 0,0 0 0 15,1-11-32-15,-1 11-16 0,0 0 0 0,0 0 0 16,4-6 0-16,-4 6 0 0,0 0 0 0,0 0 0 16,0 0 32-16,0 0 0 0,9 1 0 0,-9-1 0 15,8 8 16-15,0 4 16 0,-2 1 0 0,0 0 0 16,-1 6 144-16,0 2 32 0,-2-3 0 0,0 11 0 15,0 4 128-15,-1 1 16 0,1 2 16 0,-2 2 0 16,-1 5-112-16,2 0-32 0,-2 3 0 0,0 6 0 0,0 0-192 0,0 2-32 16,-2 2-16-16,2-3 0 0,-1-3-224 0,0 0 176 15,-1-4-176-15,1-1 160 0,-1 2-160 0,-2-6 0 16,3 3 0-16,-1-6 128 0,1 0-128 0,-1 0 0 16,1-1 0-16,0 1 0 0,0-3 0 0,1-3 0 15,-3 0 0-15,2-1 0 0,0 0 0 0,-2-6 128 16,3 2-128-16,0-5 0 0,0 4 0 0,0-5 0 15,-1-2 128-15,1-2-128 0,0-3 0 0,1-1 128 16,-1-3-128-16,4 1 128 0,-3-3 16 0,-1-8 0 16,3 11 0-16,-3-11 0 0,0 0 0 0,6 9 0 15,2-4 0-15,-8-5 0 0,9 3-144 0,3-2 0 16,-2-1 0-16,0-1 128 0,2-2-128 0,1 2 0 0,2-3 144 0,2-1-144 16,1 2 0-16,2 1 144 0,0-1-144 0,5-1 0 15,1-1 128-15,2 0-128 0,5 0 0 0,5-2 0 16,4 1 128-16,2-1-128 0,0 0 0 0,0-1 0 15,0-1 0-15,2 1 0 0,3-2 0 0,0 1 0 16,6 0 0-16,2-2 0 0,4 4 128 0,-1 0-128 16,-3-1 0-16,1 3 0 0,2-4 0 0,2 4 0 15,-1-3 0-15,4 2 0 0,4 2 0 0,-2-4 0 16,-5 2 0-16,0 3 0 0,0-3 0 0,2 3 0 16,-2 0 0-16,5 1 0 0,2 2 0 0,-2 0 0 15,-5-2 0-15,1 2 0 0,1 2 0 0,0-2 0 16,1 0 0-16,2 0 0 0,3 0 0 0,-5 0 0 15,-3 0 0-15,-1-2 0 0,-2 1 0 0,4 0 0 16,2 0 0-16,1-2 0 0,-1 0 0 0,-3 1 0 0,-2-1 128 16,0 2-128-16,-3 1 0 0,3-1 0 0,4-1 0 0,-1 2 0 15,-1 0 0-15,-2-1 0 0,-4-3 0 16,0 3 128-16,0 1-128 0,2 0 0 0,0 1 176 0,2-1-176 16,4-1 160-16,-4 0-160 0,-3-1 192 0,0 2-64 15,-2-2-128-15,2 1 192 0,3 0-192 0,1 0 0 16,2 0 128-16,-1-2-128 0,-5-3 0 0,1 3 0 15,-1 2 128-15,0 0-128 0,-1 1 0 0,2 0 0 16,1 1 0-16,1-1 0 0,-6-1 0 0,0-1 0 16,-3 2 0-16,-2 0 0 0,-1 0 0 0,-3 3 0 15,-3-2 0-15,2 2 0 0,1 2 0 0,0-1 0 0,0-2 0 16,-5 1 0-16,-1 2 0 0,-2 2 0 0,1-5 0 16,-2 5 0-16,0 0 0 0,-2-1 0 0,0 1 0 0,0-1 0 15,3 3 0-15,-3-2 0 0,1-1 0 0,-1 1 0 16,0-3 0-16,-3 3 0 0,-4-1 0 0,-3-2 0 15,1 1 0-15,0 2 0 0,-5-5 0 0,2 1 0 16,-1 1 0-16,-2-1 128 0,-2 2-128 0,-1-2 0 16,-3-1 0-16,0 0 0 0,0-1 0 0,-2 1 0 15,-11-2 128-15,9 0-128 0,-9 0 0 0,8-3 144 16,-8 3-144-16,0 0 192 0,0 0-192 0,5-8 192 16,-1-3 16-16,-2-3 16 0,0-2 0 0,-1-1 0 15,-2-1-32-15,1-1-16 0,0-6 0 0,0-1 0 16,0-3-176-16,0-3 160 0,0-2-160 0,2-5 160 15,1-3-160-15,0 0 0 0,-1-1 0 0,3 2 0 16,0 1 0-16,1-1 0 0,1 3 0 0,1-2 0 16,-1 0 0-16,2-1 0 0,2-6 0 0,1 4 0 0,0 2 0 0,2-1 0 15,0 3 0-15,1 2 0 0,0 2 0 0,-1 2 0 16,-2 0 0-16,2 4 0 0,-1-1 0 0,-1 2 0 16,-1-1 0-16,-1 2 0 0,1 1 0 0,-2 0 0 15,-2 0 0-15,1 1 0 0,0 2 0 0,-3-1 0 16,2 3-144-16,-2-1 144 0,0 4 0 0,0 0 0 15,-1 1 0-15,-1 1 0 0,-1 1 0 0,0 2 0 16,-2-1 0-16,0 3 0 0,0 1 0 0,-2 2 0 16,2 8 0-16,-2-10 0 0,2 10 0 0,-4-8 0 15,-1 2 0-15,0 2 0 0,-2-1 0 0,-2 1 0 16,0 4 0-16,-2-2 0 0,-1 1 0 0,-1 0 0 0,-4 1 0 0,-1 1 0 16,-4 0-160-16,-4 1 160 15,1 2-128-15,-4 0 128 0,-1-1 0 0,-1 2 0 0,1 0 0 0,-1-2-128 16,-2 4 128-16,-2 2 0 0,0-1 0 0,-3 3 0 15,1-3 0-15,-2 1 0 0,-4-4 0 0,-1 3 0 16,-2-3 0-16,2 0 0 0,1 4 0 0,-1-5 0 16,0 3 0-16,0 0 0 0,0-1 0 0,-3 3 0 15,-3-6 0-15,-3 2 0 0,-1 1 0 0,2-2 0 16,2-3 0-16,-2 2 0 0,-1-1 0 0,1 1 0 16,2 2 0-16,-6-4 0 0,-5 1 0 0,1-1 0 15,-1-1 0-15,1 1 0 0,1 2 0 0,3-2 0 16,1 2 0-16,-4 1 0 0,-2-2 0 0,-1 1 0 15,-1-1 0-15,4 2 0 0,1 3 0 0,1-3 0 16,-1 1 0-16,-3 1 0 0,-1-4 0 0,-1 0 0 0,-1 0 0 0,2-1 0 16,2-1 0-16,1 2 0 0,0 2 0 0,-1 1 0 15,-2-3 0-15,-1 0 0 0,-1 0 0 0,2-2 0 16,0 0 0-16,1 1 0 0,3 1 0 0,-4 0 0 16,-1-4 0-16,-3 2 0 0,-3 0 0 0,5 0 0 15,2-1 0-15,1 1 0 0,1 0 0 0,-2 0 0 16,-5 0 0-16,0 0 0 0,0 0 0 0,1 1 0 15,1-1 0-15,2 3 128 0,1 1-128 0,-4-1 0 16,-3-1 0-16,2-1 128 0,1 2-128 0,2 1 0 16,2 0 0-16,2 0 0 0,-3-2 128 0,0 3-128 15,-3 1 160-15,2-1-160 0,0-4 160 0,1 3-160 16,6 1 160-16,2 1-160 0,1 0 192 0,-1 0-64 16,-2 1-128-16,0-1 192 0,3-2-64 0,2 0-128 0,3-2 176 15,4 3-176-15,2 2 128 0,3-2-128 0,4 2 0 0,-1 2 0 16,1 2 0-16,1-2 0 0,1 2 0 0,1-5 0 31,1 3-464-31,3-2-48 0,-2 6-16 0,4-3-11120 0,1 3-2240 0</inkml:trace>
  <inkml:trace contextRef="#ctx0" brushRef="#br3" timeOffset="62917.25">1104 1326 28415 0,'-10'-11'0'0,"6"-4"0"0,-3-1 352 0,-2-5 80 0,2-5 16 0,-3-3 0 0,0-8-128 0,2-5 0 15,-3-4-16-15,0-2 0 0,0-3-304 0,-1-2 128 16,-2-3-128-16,-3-2 0 0,0-3 144 0,3-3-144 16,1-1 0-16,8 29 144 0,1-8-144 0,0 0 0 15,0 0 0-15,0 1 128 0,-1-1-128 0,1-1 192 16,2 4-192-16,-2-36 192 0,3 17 0 0,2 9 0 16,2 5 0-16,-1 26 0 0,2-3-64 0,2 4-128 15,-3 1 192-15,4 2-64 0,-1 3-128 0,2 4 0 16,-1 0 144-16,9 1-144 0,-1 4 0 0,2 7 0 15,0 3 0-15,-7 3-128 0,3 3 128 0,3 9 0 16,2 2-144-16,3 8 144 0,0 3 0 0,3 1 0 0,-3 4 0 0,21 35 0 16,-6-13 0-16,-20-27 0 0,0 4 0 15,-2 3 0-15,0 5 0 0,-1-2 0 0,-3 0 0 0,3 4 0 16,-4-3 0-16,2 35 0 0,-7-13 0 0,-4-10 128 16,-5-7 0-16,-2-5-128 0,-5-3 192 0,-2-3-64 15,-1 0 96-15,-2-2 16 0,0-4 0 0,-3-6 0 16,-1-2 32-16,0-5 16 0,1 1 0 0,-3-4 0 15,-1 1-96-15,-2-3-32 0,-1-2 0 0,-2 0 0 16,-6-4-160-16,-5 0 0 0,1-4 144 0,-3-1-144 16,-2-1 0-16,0-3 0 0,0-1 0 0,21-2 0 15,-1 0 0-15,-2 0-160 0,4-4 160 0,-1 3-160 16,3-1 160-16,-1 0-128 0,4-2 128 0,-12-3-128 16,10-2 128-16,6 3 0 0,3 0 0 0,5-6-128 15,5-3 0-15,4-4 0 0,3-2 0 0,7 0 0 16,3-4-64-16,5-2 0 0,5-5 0 0,-9 16 0 0,5-1 192 15,5-6-208-15,3 2 80 0,3-6 128 0,7 0-176 0,2-2 176 16,1-2-128-16,37-32 128 0,-16 8 0 0,-6 6 0 16,-4 8 0-16,-4 4 0 0,-3 5 0 0,-23 19 0 15,4-1 0-15,1 3 0 0,-3 3 0 0,-2 3 0 16,-2 5 0-16,-2 2 0 0,-3 3 0 0,-3 4 224 16,-2 6-48-16,-5 4-16 0,-1 2 112 0,-6 6 32 15,-1 5 0-15,-10 28 0 0,-6-2-64 0,-2-2-16 16,-7-4 0-16,1 0 0 0,-3 3-224 0,2-2 0 15,1-2-192-15,5-2 192 16,1-2-1856-16,5-7-272 0,4-5-48 0</inkml:trace>
  <inkml:trace contextRef="#ctx0" brushRef="#br3" timeOffset="63633.38">2882 1156 15663 0,'-19'1'1392'0,"2"0"-1120"0,2 3-272 0,7 1 0 16,0-1 3600-16,8-4 672 0,-7 3 128 0,7-3 16 15,0 0-3520-15,-6 5-720 0,1-2-176 0,-4-3 0 0,2-3 128 0,-2-6-128 16,0-4 192-16,0-1-64 0,-3-3 0 0,2-5-128 16,-3-4 192-16,0-4-64 0,2-4-128 0,0-3 0 15,1-5-160-15,-2 0 160 0,3-6-192 0,-1-2 48 16,-1-4 16-16,2-2 0 0,-2-3 128 0,8 25 0 16,-2-3-144-16,0-4 144 0,1 1 0 0,4 3 0 15,0 2 0-15,0 1 0 0,5 3 0 0,4-22 0 16,-1 10 0-16,2 12 0 15,3 8 0-15,1 8 0 0,1 4 0 0,3 8 128 0,1 4-128 0,-1 8 0 16,3 4 0-16,2 2 0 0,1 1 0 0,3 5 0 16,2 0-128-16,-3 7 128 0,-2 0 0 0,-10-6 0 15,1 4 0-15,1 5 0 0,1 3 0 0,-3 2 0 16,-3 0 0-16,0 0 0 0,-2-2 0 0,1 29 0 0,-6-12 0 16,-5-6 0-16,-3-6 0 0,-8-3 0 0,-6-1 0 15,-4-1 0-15,-6-1 128 0,-5-1-128 0,-4-1 128 0,-3 0-128 16,-3-1 160-16,2-4-160 0,-1 0 192 0,0-2-192 15,-2 0 192-15,4-2-192 0,-2-3 192 0,0-3-192 16,-4-2 128-16,6-8-128 0,1-4 0 0,5-2 0 16,3-1 0-16,6-5 0 0,3-4-160 0,5-4 160 15,4-3-384-15,6-4 32 0,3-3 16 0,8-5 0 32,6-3-304-32,5-2-48 0,5-2-16 0,8 0 0 0,4-8 256 0,5 2 64 0,3-2 0 0,0 0 0 15,4-2 384-15,-4-2-160 0,1 0 160 0,1 4 0 16,-2-1-128-16,-14 22 128 0,3-3 0 0,5 4 0 0,-2-1 0 15,1 3 128-15,-2 5 0 0,-3 2 16 0,-3 4 192 0,12-5 48 16,-8 11 0-16,-9 4 0 0,-7 3 0 0,-6 6 0 16,-2 1 0-16,-3 8 0 0,-2 2-64 0,-2 3-16 15,-5 5 0-15,0 3 0 0,-2 1-144 0,-9 26-32 16,1-5 0-16,1-11 0 0,5-6-272 0,-1-6-64 16,0-5-16-16,8-5 0 15,3-4-2064-15,5-4-400 0</inkml:trace>
  <inkml:trace contextRef="#ctx0" brushRef="#br3" timeOffset="64351.18">4475 1286 19343 0,'-26'11'1728'0,"11"-6"-1392"0,1 6-336 0,3-1 0 16,3-1 2192-16,2 1 368 0,1-4 80 0,5-6 16 16,0 0-1968-16,0 0-400 0,0 0-80 0,-6-4-16 15,1-8 352-15,2-4 64 0,-1-3 16 0,2-11 0 16,-2-6-368-16,3-6-64 0,-1-7 0 0,-2 0-16 15,1-5-176-15,1 1 0 0,0 0 0 0,-2-4-176 16,0-3 176-16,1-3-192 0,-1-3 192 0,2 26-192 0,2-1 192 16,0-6-128-16,3 2 128 0,0 1-128 0,2 3 128 0,0 3 0 15,1 4-144-15,9-22 144 16,-1 11 0-16,-4 12 0 0,3 4 0 0,1 11 0 0,1 8 0 0,1 5 0 16,0 4 128-16,2 7-128 0,3 7 0 0,0 2 0 15,2 2 0-15,1 2-176 0,-1 2 176 0,-1 4-192 16,1 3 192-16,-11-8-192 0,0 2-32 0,1 6-16 15,-1 4 0-15,0-2 0 0,0 0 48 0,-5 0 16 16,0-2 0-16,2 21 0 0,-3-8 176 0,-6-5 0 16,-6-5 0-16,0-2 0 0,-6-4 0 0,-2 0 0 15,-3-2 0-15,-1 0 0 0,-4-1 0 0,-2-1 144 16,-6 0-144-16,4 0 0 0,-4-3 256 0,-3-1-64 0,-6 0-16 16,-3 0 0-16,-2-3 16 0,-1-2 16 0,3 0 0 0,0-2 0 15,0-5 32-15,3-2 0 0,0-3 0 0,3-2 0 16,1 1-240-16,2-7 0 0,4-1 0 0,0-1 0 15,3-1 0-15,6-2 0 0,6 0-176 0,3 1 176 16,4 1-304-16,3-4 64 0,8-3 16 0,4-2 0 16,7-2-144-16,4-1-16 0,4-4-16 0,3-4 0 15,3-3 16-15,2-1 16 0,0-2 0 0,6 3 0 16,1-1 240-16,4-1 128 0,0 0-160 0,-15 17 160 16,4-2-144-16,4-1 144 0,-1 1-128 0,3 0 128 15,-2 1 0-15,4 3 144 0,-3 3 0 0,27-9 0 16,-12 10 160-16,-11 7 16 0,-7 5 16 0,-5 5 0 15,-6 6-144-15,-6 3-48 0,-5 4 0 0,-9-5 0 16,-3 4 0-16,-4 8 0 0,-3 0 0 0,-2 6 0 16,-6 4 32-16,-1 3 0 0,-3 3 0 0,-16 34 0 0,5-15-176 0,6-4 0 15,2-10 0-15,5-4 0 16,2-6-1600-16,6-2-288 0,0-10-64 0</inkml:trace>
  <inkml:trace contextRef="#ctx0" brushRef="#br3" timeOffset="65051.45">5808 1220 37311 0,'-23'-2'1664'0,"14"0"320"0,1 1-1584 0,8 1-400 0,-6-1 0 0,6 1 0 15,-1-4 0-15,-2-6-176 0,0-3 16 0,1-5 0 16,-2-7 0-16,1-5 0 0,-1-4 0 0,-1-3 0 16,-1-7-64-16,-1 0-16 0,-1-4 0 0,1-1 0 31,-2 0-144-31,-2-4-48 0,1-5 0 0,0 1 0 15,-1-5-32-15,6 27-16 0,0-4 0 0,1 2 0 0,1-1 32 16,1 5 0-16,1 4 0 0,1 1 0 0,1 3 448 0,1-16-144 0,5 13 144 0,-2 8 0 0,0 3 0 0,6 10 0 16,0 5 0-16,1 5 176 0,5 6-176 0,-1 2 0 15,5 5-160-15,-1 1 160 0,0 0 0 0,3 3-144 16,1 7 144-16,-10-10 0 0,0 4 0 0,3 7 0 16,-1 3 0-16,0-1 0 0,0 1 0 0,1-1 0 15,-3-2 0-15,9 20 0 0,-6-9 0 0,-4-9 0 16,-5-7 0-16,-2-2 128 0,-2-6 96 0,-2 0 32 15,-4-1 0-15,-2 1 0 0,-2-3 0 0,-3-1 0 16,-2 1 0-16,-4-4 0 0,-5 0-80 0,-7-2-16 16,-8 1 0-16,-3-1 0 0,-4-1-160 0,-1 2 160 15,-5-2-160-15,0-1 160 0,0-2-160 0,0 1 192 16,0 0-192-16,0-3 192 0,-6-5-192 0,3 2 160 16,4-2-160-16,4-1 160 0,5 0-160 0,9 0 0 0,3-2 144 0,4 1-144 15,4 2 0-15,5-3 0 0,2 3-160 0,7-3 160 31,2-3-496-31,4-1 16 0,2 0 0 0,7 2 0 16,3-4 48-16,5-3 16 0,2-2 0 0,7-1 0 0,5-3 240 0,4 2 176 0,6-4-208 16,0 2 80-16,-1 3 128 0,1-2 0 0,-3-3 0 0,-15 14-128 15,3-2 128-15,4-1 0 0,3-1 0 0,0 2 128 16,5 3 128-16,-2-2 16 0,-3 5 16 0,25-2 0 16,-13 6-96-16,-12 6-32 0,-7 3 0 0,-17 3 0 15,0 5-32-15,-2 4 0 0,-4 3 0 0,-4 9 0 16,-4 3-128-16,-5 5 0 0,-1 3 0 0,-21 38 0 15,-5-10-240-15,-2-6-128 0,0-2-16 0,-1-4-8896 16,2-6-1792-16</inkml:trace>
  <inkml:trace contextRef="#ctx0" brushRef="#br3" timeOffset="65885.92">7708 1413 29487 0,'-24'-1'1296'0,"13"-1"288"0,0-3-1264 0,1-1-320 0,4-1 0 0,-3-4 0 15,3 0 512-15,1 0 32 0,0-9 16 0,1-4 0 16,-1-9-208-16,1-4-32 0,2-8-16 0,-1-3 0 15,1-4-112-15,0-5 0 0,-1-9-16 0,0-7 0 16,-3-5-176-16,4 0 0 0,-3 0 0 0,1 32 0 16,3-8 0-16,-1-3-224 0,1 3 48 0,2 1 16 0,2 3 160 0,1 2-192 15,1 1 192-15,5-31-192 16,-2 15 192-16,2 14 0 0,-1 11 0 0,-2 22 0 0,-1 0-128 0,2 2 128 16,0 2-128-16,1 6 128 0,0 2-192 0,1 3 32 15,-1 2 16-15,2 3 0 0,0 2-160 0,0 7-16 16,-1 3-16-16,3 1 0 15,-3 3-64-15,11 23-16 0,-4-8 0 0,-3 2 0 0,-5 1 64 0,2-3 16 16,-3-2 0-16,0 1 0 0,0-3 336 0,-4-14-176 16,-1 6 176-16,-1-2-128 0,-1 1 128 0,-1 1 0 15,0-4 0-15,-1 1 0 0,0 0 160 0,-3 17 16 16,-6-9 0-16,-2-3 0 0,-1-2 64 0,-1-4 16 16,-6-1 0-16,0-1 0 0,-1-1-64 0,-4-2 0 15,2-1 0-15,-7-3 0 0,-2 2-48 0,1 1-16 0,-3-5 0 16,-2 3 0-16,-3 1-128 0,2-1 160 0,-7 0-160 15,1-5 160-15,3-2-32 0,0 0 0 0,6 0 0 0,5-3 0 16,-1-2-128-16,3-2 0 0,3-1 0 0,5 1 0 16,4-3 0-16,2 1 0 0,1-6 0 0,2 1 0 15,4 2-160-15,3-5 160 0,1-3-208 0,5 1 80 16,2-1-64-16,3-2-16 0,2-3 0 0,4-1 0 16,3-3 64-16,1 4 16 0,6-1 0 0,1 1 0 15,0-2 128-15,6 3 0 0,5-1 0 0,-16 9 0 16,4-2 0-16,2-3 0 0,1 1 0 0,4-1 0 15,-2 1 0-15,2 0 0 0,1 2 144 0,25-8-144 16,-10 6 256-16,-7 7-48 0,-11 3-16 0,-4 8 0 16,-3 7-16-16,-5 1-16 0,-6 4 0 0,-7-3 0 15,-4 6 0-15,-4 5 0 0,-2 5 0 0,-4 6 0 16,-2 2-160-16,-4 2 128 0,-2 5-128 0,-18 34 128 0,5-9-304 0,5-6-64 16,1-11-16-16,5-5 0 15,4-2-1920 1,5-9-384-16</inkml:trace>
  <inkml:trace contextRef="#ctx0" brushRef="#br3" timeOffset="66655.87">8824 1002 5519 0,'-17'13'496'0,"6"0"-496"0,-2 1 0 0,1 1 0 16,4 2 2224-16,-3 0 336 0,0 0 80 0,0-1 16 16,3-2-2064-16,-3-1-400 0,1-3-192 0,-1-4 160 15,2 1 528-15,1-2 96 0,0-4 32 0,8-1 0 16,-8-1 480-16,-1-3 112 0,3-2 0 0,0-2 16 15,0-6-208-15,2-4-64 0,-3-3 0 0,5-7 0 16,-2-2-624-16,1-5-128 0,3-3-16 0,0-7-16 16,0 1-176-16,2-5-48 0,0-2 0 0,1-4 0 15,-1-2-144-15,5 3 128 0,-3-6-128 0,-1 28 128 16,3-7-128-16,-3 0 0 0,3 1 144 0,1-2-144 16,1 2 0-16,2-2 0 0,1 4 0 15,11-26 0-15,-4 13-160 0,0 10 160 0,-1 10-192 0,0 7 192 0,0 11-160 0,-1 4 160 16,2 9-128-16,0 5 128 0,1 0-320 0,-3 6 32 15,2 6 0-15,-2 3 0 0,-1 4 96 0,0 5 0 16,-1 4 16-16,-4-2 0 0,2 4 0 0,-6-15 0 16,1 7 0-16,-2 2 0 0,0 3 176 0,0 2 0 15,-1 2 0-15,-1-3 0 0,-2-2 0 0,2 27 0 16,-2-14 0-16,-2-7 0 0,-2-7 256 0,1-8-32 16,-1-1 0-16,0-4 0 0,-3-1-96 0,0-1-128 15,2-4 176-15,-7-1-176 0,1-1 128 0,-2 0-128 16,-2-5 0-16,-2 0 0 0,-3-1 0 0,-4-3 0 15,2-2 128-15,-2-2-128 0,-2-4 0 0,0 0 0 0,0 0 0 16,0-4 0-16,4 1 128 0,-3-1-128 0,0 0 0 0,2 1 0 16,0-3 128-16,2 2-128 0,-1-3 0 0,3-1 0 15,2 1 176-15,0-2-32 0,3 1 0 0,3-3 0 16,5-2-16-16,2-1 0 0,2-2 0 0,3-3 0 16,2 1-128-16,1-3-256 0,6 0 64 0,-5 9 16 15,4-3-96-15,2-2-32 0,2 1 0 0,4-5 0 16,3 4 128-16,4-6 32 0,1 6 0 0,25-21 0 15,-3 5 144-15,-5 4 0 0,-1 3-144 0,-1 2 144 16,-1 4 0-16,-4 4 0 0,-2 3-144 0,-4 5 144 16,-4 8 0-16,-4 5 0 0,-3 4 0 0,-5 1 0 15,-3 7 0-15,-5 3 176 0,-4 6-32 0,-4 6 0 16,-8 5 336-16,-6 4 64 0,-6 1 16 0,6-9 0 0,-5 8 48 0,-8 4 16 16,-5 6 0-16,-6 6 0 0,-8 4-112 0,3 3 0 15,-4 1-16-15,-39 54 0 0,13-16-304 0,18-15-64 16,7-10-128-16,8-5 192 15,5-7-2048-15,7-10-432 0</inkml:trace>
  <inkml:trace contextRef="#ctx0" brushRef="#br3" timeOffset="68221.03">20091 1356 15663 0,'-13'-4'1392'0,"4"3"-1120"0,1 0-272 0,8 1 0 15,-10-1 704-15,10 1 96 0,-9-1 16 0,9 1 0 16,-9-4 160-16,2-2 48 0,1 0 0 0,3 0 0 16,1-4-64-16,-2 2 0 0,4-3 0 0,0-5 0 15,0-1-384-15,4-1-96 0,-1-1-16 0,2-5 0 16,2 0-208-16,1-4-64 0,-2 1 0 0,4-2 0 16,-3-1-192-16,4 0 0 0,-1-2 128 0,-1 1-128 15,-1-1 0-15,1-1 0 0,-1 2 0 0,1 4 0 0,-1 3 0 0,2 0 0 16,-1 1 0-16,1 4 0 0,-1 1-128 0,2 1 128 15,1 4 0-15,-1 5 0 0,-5 2 0 0,-6 6-128 16,13 1 128-16,-2 5 0 0,-1 0 0 0,1 6-128 16,0-1 128-16,-1 4 0 0,2 3-144 0,-4 4 144 15,2-1 0-15,-1 2-144 0,-2-2 144 0,0 1 0 16,1 0 0-16,-2-2 0 0,1 0 0 0,-1 0 0 16,1-2-144-16,-1-4 144 0,-2-4 0 0,1 3 0 15,0-2-144-15,0-4 144 0,-5-7 0 0,5 13 0 16,-2-5 0-16,-3-8 0 0,0 0 0 0,0 0 0 15,0 0 0-15,0 0 0 0,0 0 0 0,0 0 0 16,0 0 0-16,0 0 0 0,-8 6 176 0,0-3-176 16,-3-2 192-16,2-1-192 0,-5 0 176 0,0 0-176 0,-6 0 160 0,-1 3-160 15,-2 0 0-15,-2-1 128 0,-1-1-128 0,-1 3 0 16,0-4 0-16,-2 1 0 0,2 0 128 0,-3 0-128 16,0-1 0-16,-1-1 0 0,-2 0 0 0,0 0 0 15,2 1-176-15,0-1 32 0,0-3 0 0,0 0 0 16,3 0 144-16,2 0-208 0,1-5 80 0,6 5 128 15,2-1-256-15,4-2 80 0,4 1 16 0,3-3 0 16,3 3-160-16,3-4-48 0,3-1 0 0,7-2 0 16,2-4 160-16,6-1 16 0,4 2 16 0,1-1 0 15,0 0 176-15,4 0 0 0,-1 2 0 0,3-1-128 16,-1 4 128-16,2 1 0 0,1-1 0 0,4 2 0 16,-2 3 288-16,2 3-16 0,0 1 0 0,2 3 0 15,-3-2-128-15,-3 4-16 0,-3 2-128 0,-6 2 192 16,-4 4-192-16,-4 1 0 0,-4-1 0 0,-5 4 0 0,-8 1 256 15,-2 1-64-15,-7 4 0 0,-5 0 0 0,-4 6 112 0,-7 0 16 16,-6 2 0-16,1-2 0 0,-2 2-80 0,1 2-16 16,-2-4 0-16,1 3 0 0,1 2-224 0,6-1 144 15,-1-2-144-15,8-1 128 0,0-5-416 0,5-1-96 16,3-2 0-16</inkml:trace>
  <inkml:trace contextRef="#ctx0" brushRef="#br3" timeOffset="69037.6">22053 1136 7359 0,'0'0'320'0,"-8"4"80"0,-1-1-400 0,9-3 0 0,-7 2 0 0,7-2 0 15,-9 6 2048-15,9-6 320 0,-8 5 64 0,8-5 0 16,0 0-1616-16,-8 0-336 0,8 0-64 0,-6-4-16 0,6 4 464 0,0 0 96 16,-6-9 0-16,3-2 16 0,2 0 16 0,1-1 0 15,3-2 0-15,0-1 0 0,2-4-480 0,1 3-112 16,1-1-16-16,1-1 0 0,1-6-384 0,-1 2 128 16,0 2-128-16,0-6 0 0,1 5 0 0,-2 0 0 15,1 3 0-15,0 0 0 0,-2 0 0 0,1 1 0 16,-2 2 0-16,0 2 0 0,0 4 0 0,-1 2 0 15,-4 7 0-15,0 0 0 0,10-1 0 0,-10 1 0 16,10 6 0-16,-1 4 0 0,-3-1-160 0,3 4 160 16,0 1-208-16,0 4 80 0,2 0 128 0,-4 1 0 15,5 2 0-15,-2 1 0 0,-2-1-176 0,0-2 176 16,-3 2-208-16,-1-3 80 0,2-5 128 0,-4 1-128 0,0-1 128 0,-2 1-128 16,-2-6 128-16,-2 1 0 0,-2-4 0 0,-1 4 0 15,-2-3 160-15,0 0 16 0,-4-1 0 0,0-3 0 16,-1-1-48-16,-4 0 0 0,-4-1 0 0,-1-1 0 15,0 0-128-15,-2-1 0 0,-3-4 144 0,2 1-144 16,-1 0 0-16,2-3 128 0,0 1-128 0,-1-3 0 16,1 2 0-16,0-4 0 0,0 5 0 0,1-4 0 15,0 6-256-15,2-4 0 0,4 4-16 0,1-4 0 16,2 1 16-16,4-4 0 0,4 5 0 0,2-4 0 16,2 4-336-1,6-4-64-15,2 0-16 0,2 1 0 0,4-2 192 0,4 0 32 0,2 0 16 0,-1 1 0 16,3 0 432-16,2 1-128 0,-2 0 128 0,2-1 0 15,-3 1 0-15,4-2 0 0,1 4 192 0,-1-2-64 16,3 4 240-16,-1 2 48 0,2 0 16 0,-1 3 0 0,-2 1 96 0,0 2 32 16,-2 1 0-16,-2 2 0 0,-2 0-224 0,-4 4-32 15,-4-1-16-15,-2 4 0 0,-5-3 16 0,-3 2 0 16,-4 5 0-16,-3 1 0 0,-1 3 16 0,-3 5 0 16,-2-1 0-16,-4 5 0 0,-4-3-320 0,0 2 0 15,-5 1 0-15,0-1 0 0,-2 4 0 0,0 1 0 16,-1 0 0-16,0-4 0 15,0-4-960-15,4-2-320 0,1-8-48 0</inkml:trace>
  <inkml:trace contextRef="#ctx0" brushRef="#br3" timeOffset="69871.45">23789 696 3679 0,'0'0'160'0,"0"0"32"0,0 0-192 0,0 0 0 16,0 0 0-16,0 0 0 0,0 0 1632 0,0 0 288 16,0 0 48-16,0 0 16 0,0 0-672 0,0 0-128 15,0 0-32-15,0 0 0 0,0 0-192 0,0 0-64 16,0 0 0-16,0 0 0 0,4-8 160 0,1-5 32 15,0-2 0-15,2 0 0 0,1 5-352 0,-1-6-64 16,1-6-16-16,1 3 0 0,-1-2-272 0,0-1-48 16,-3-1-16-16,-1 9 0 0,-1-5-80 0,1-1-32 15,-1 0 0-15,2 2 0 0,-2-1-208 0,1-3 128 0,-2 1-128 16,7-14 0-16,-3 11 176 0,0 1-176 0,0 6 192 0,0 3-192 16,0 6 0-16,-6 8 0 0,9-4 0 0,0-1-144 15,-9 5 144-15,11 5-192 0,0 4 192 0,-1 2-192 16,1 2 0-16,1-1 0 0,0 4 0 0,0 0 0 15,-2 5-32-15,3 0-16 0,-1-2 0 0,-7-6 0 16,2 3 48-16,-1 0 0 0,-1 1 0 0,2 0 0 16,-2-3 192-16,-1 2 0 0,-2-3 0 0,2 10-144 15,-3-6 144-15,-2-3 0 0,-1-2 0 0,-2-1 0 16,0-2 208-16,-3 2-16 0,-1-5-16 0,0 3 0 16,-2-3-48-16,-1 1 0 0,-2-2 0 0,-1-2 0 15,-2-2-128-15,1 1 0 0,-1-2 0 0,-1-2 0 16,-1 1 0-16,0-2 0 0,1 1 0 0,-1-5 0 15,1 1 0-15,1-1 0 0,-1-3 0 0,-1 0 0 16,0 2 0-16,0-3-176 0,-1 1 48 0,3-3 0 16,-1 0-192-16,3 0-48 0,2-1 0 0,7 4 0 15,0-2-144-15,2 2-16 0,-1-4-16 0,3 1 0 16,0 1 32-16,2 2 16 0,1-3 0 0,8-5 0 0,1 5 112 0,5 4 32 16,-2-2 0-16,1 5 0 0,2-2 352 0,1 5 0 15,0 0-144-15,2 0 144 0,0-1 0 0,2 2 256 16,0 0-64-16,2 2 0 0,-4 2 256 0,2 2 32 15,0 1 16-15,-3-2 0 0,-4 4 80 0,-1 3 0 16,-5 2 16-16,-2 0 0 0,-6 1-144 0,-2-1-48 16,-4 3 0-16,-3 1 0 0,-3 1-80 0,-2 3-32 15,-2-2 0-15,-3 4 0 0,-3 1-128 0,-18 20-32 16,3-3 0-16,3-7 0 0,0-5-128 0,6-1 0 0,0-6-192 16</inkml:trace>
  <inkml:trace contextRef="#ctx0" brushRef="#br3" timeOffset="70678.53">25323 586 4607 0,'0'0'400'0,"-9"-2"-400"0,0-3 0 0,2 1 0 0,7 4 4672 0,-6-4 864 16,6 4 160-16,0 0 48 0,-7-9-4400 0,5 2-864 16,1-5-176-16,2-2-48 0,1-6-256 0,1 7 160 15,-1-5-160-15,2-2 128 0,0-2-128 0,1-3 0 16,2 0-192-16,-2-3 192 0,4 3-208 0,4-29 80 0,-1 3 128 0,-1 5-208 16,-1 3 208-16,0 6 0 0,0 2 0 0,-4 16-144 15,1-3 144-15,1 1 0 0,1 4 0 0,-2 0 0 16,2 2 0-16,2 1 0 0,-2 3 0 0,6-6 128 15,-2 7-128-15,-2 6 0 0,-1 4 0 0,-2 5 0 16,1 3 0-16,-7-1 0 0,2 3 0 0,1 2 0 16,-1 3-160-16,-1 5 160 0,1 3-192 0,-2-1 192 15,3 6-144-15,1 22 144 0,-2-9 0 0,-2-1-144 16,2-4 144-16,-2-5 0 0,-1-4 0 0,-1 0-128 16,0-3 128-16,-1 1 0 0,0-4 0 0,0-7 0 15,-3 1 384-15,-1 0 16 0,0-1 0 0,-3 1 0 16,0-1 48-16,-2-1 16 0,0-3 0 0,-11 6 0 15,3-6-112-15,-1-4-32 0,-1-3 0 0,-1-4 0 16,-1-5-192-16,-1-2-128 0,-4-4 128 0,9 4-128 16,-2-2 0-16,-4-4-208 0,-2-1 16 0,-1 0 16 0,-1-2 176 0,0 0-128 15,1-1 128-15,-22-13-128 0,8 9 128 0,11 3-160 16,4 2 160-16,5 3-160 0,5 2-80 0,4 4-16 16,4-1 0-16,2 3 0 0,6 6-48 0,-3-11-16 15,4 1 0-15,4 1 0 16,2 3-128-16,4-2-16 0,2 0-16 0,6-4 0 0,0-1 112 0,7 1 32 15,1-1 0-15,3 0 0 0,1 3 336 0,2-2 0 16,1 1 0-16,0 3 0 0,-1-3 0 0,0 4 0 16,-1 0 0-16,0 3 0 0,1 3 0 0,-2 1 288 15,-2 5-48-15,-1 4-16 0,-4-1 224 0,-5 3 32 16,-4 1 16-16,-6 2 0 0,-4 7-176 0,-5-1-48 16,-4 1 0-16,-6 1 0 0,-8 0-80 0,-7-1-32 15,-3 1 0-15,-10 1 0 0,-3 0-16 0,-3 3 0 0,-3 0 0 0,19-12 0 16,-5 6-144-16,0-1 0 0,-1 3 0 0,3-3 128 31,2-2-2000-31,4-2-416 0</inkml:trace>
  <inkml:trace contextRef="#ctx0" brushRef="#br3" timeOffset="71522.5">26492 382 17503 0,'0'0'1552'0,"-11"-2"-1232"15,0 1-320-15,1-1 0 0,2 2 1120 0,8 0 160 16,-8 0 48-16,8 0 0 0,0 0-768 0,0 0-160 16,0 0-16-16,0 0-16 0,-8-5 80 0,5 1 0 15,2-7 16-15,1 0 0 0,1 0-48 0,2-2-16 0,1-4 0 0,1 0 0 16,0 0-176-16,3-2-32 0,0-2-16 0,-1-3 0 15,3-3 48-15,0-1 16 16,0 0 0-16,1 3 0 0,0-2-112 0,0 5 0 0,-1-2-128 16,3 4 192-16,0 4-192 0,-5 9 0 0,2-3 0 0,0 4 0 15,2-1 0-15,2 3 0 0,0 0 0 0,3 3-160 16,-2 2 32-16,2 3 0 0,-1 4 0 0,-1 1 0 16,1 6 128-16,-1 1-208 0,1 2 80 0,11 17 128 15,-4-4-224-15,-4 1 80 0,-4 2 16 0,0-3 0 16,-2-7 128-16,-1 2 0 0,-1-4 0 0,-1 0 0 15,-2 0 0-15,0-3 0 0,-2-2 0 0,0-1 0 16,-1-1 0-16,-1-1 0 0,-1-3 0 0,-2 0 0 16,-2-1 0-16,1-10 0 0,-3 7 0 0,0-1 0 15,-2 0 0-15,-1-2 0 0,-1-2 0 0,-4 1 0 0,-1-2 144 0,-2-1-144 16,-1-2 192-16,-4-1-192 0,0 0 144 0,-1-3-144 16,-3 1 0-16,-1 1 144 0,-2-4-144 0,-22 0 0 15,9-2 0-15,2 4 0 0,2-5 0 0,3 6-176 16,1-1 176-16,2-2-128 0,2 4-192 0,5-1-16 15,1-1-16-15,5 1 0 16,3 2-128-16,3-2-32 0,4 1 0 0,6 4 0 16,0 0-256-16,0 0-48 0,-1-9-16 0,1 9 0 15,5-12-112-15,1 2-16 0,2 3-16 0,1-3 0 16,3 5 416-16,1-3 96 0,2-3 16 0,3 3 0 0,2 0 624 0,4 4 128 16,2-1 16-16,3-3 16 0,2-4 368 0,2 1 80 15,6-1 16-15,-1 2 0 0,-3-1-32 0,0 0 0 0,-2 2 0 0,-1 0 0 16,-1-1 96-1,-1 3 16-15,0 1 0 0,-3 0 0 0,-2 1-352 0,-5 4-64 0,-4 0-16 0,-4 2 0 16,-12-1-176-16,0 0-32 16,0 0-16-16,1 15 0 0,-4-3-224 0,-7 1 128 0,-6 0-128 0,-6 6 0 15,-4 4 192-15,-3 1-64 0,-5-4-128 0,-1 2 192 16,-2 2-32-16,-1-3-16 0,-4 2 0 0,1 1 0 16,1-4-144-16,17-6 0 0,-2 1 144 0,0 1-144 31,0-1-320-31,1-2-128 0,2-1-16 0</inkml:trace>
  <inkml:trace contextRef="#ctx0" brushRef="#br3" timeOffset="72396.16">27809 468 16575 0,'-1'-7'1472'15,"1"4"-1168"-15,0-1-304 0,0-3 0 0,0-2 2800 0,1 4 496 0,0-5 96 0,1 1 32 16,0 0-2848-16,5-11-576 0,-2 1 0 0,1 2-240 16,1 1 48-16,-2 1 0 0,3-2 0 0,-2-1 0 15,0 0-64-15,-1-3-16 0,0-2 0 0,1 1 0 16,-1 0 144-16,0 0 128 0,0 3-192 0,1-1 192 16,-1-2 0-16,0 3 0 0,0 2 0 0,1 3 0 0,0 3 0 0,1 0 0 15,-2 4 0-15,-5 7 0 0,9-2-144 0,-9 2 144 16,10 4 0-16,0 1-144 0,0 8 144 0,-1 1 0 15,-3 3-144-15,2 1 144 0,1 0 0 0,-1 5 0 16,-1 2 0-16,1-1 0 0,-3 0-128 0,0-2 128 16,1-3-160-16,-4 2 160 0,2-2-128 0,0 2 128 15,-1-8 0-15,-2 1-144 0,-2-1 144 0,-1 2 0 16,1-4 0-16,-3-1 0 0,-2 2 0 0,-3-1 0 16,1-4 0-16,-2 4 128 0,-2-5-128 0,6-2 144 15,-5 2-144-15,-1-3 160 0,-1-1-160 0,-3-1 0 16,-1-2 0-16,0-1-176 0,-4 0 16 0,1-4 0 0,-1-1 0 15,-1 2 0-15,0-4-32 0,-17-5 0 0,6 3 0 0,6 1 0 16,6-1 192-16,4 1 0 0,3-3-144 0,2 3 144 31,6 4-544-31,2-3-32 0,1 0-16 0,5-3 0 16,3 2-176-16,3-1-48 0,4 5 0 0,5-5 0 16,4-4 304-16,1 2 64 0,1 2 16 0,3-2 0 0,1-3 288 0,2 2 144 15,0 2-160-15,-2 2 160 0,4-1 256 0,-2 4 128 0,-1-2 48 0,1 2 0 16,-2-3 272-16,-1 4 64 0,0-1 16 0,0 2 0 15,-2 2-144-15,3 2-16 0,-1-2-16 0,0 3 0 16,-4 3-96-16,0-2-32 0,-2 1 0 0,0 3 0 16,1 4-304-16,-3 0-176 0,-4 0 192 0,-2 0-192 15,-3-1 0-15,-7 3 0 0,-2 0 0 0,-5 3 0 16,-7 3 0-16,-8 1-144 0,-6 1 16 0,-12-1 0 16,-9-1-64-16,-8 0-16 0,-3 1 0 0,-4 3 0 0,-3-1-48 0,2 2 0 15,0 7 0-15,26-13 0 16,-5 3-160-16,-5 4-32 0,-3 3-16 0</inkml:trace>
  <inkml:trace contextRef="#ctx0" brushRef="#br2" timeOffset="173871.53">5900 17088 911 0,'7'9'0'0,"-7"-9"0"16,0 0 0-16,0 0 0 0,0 0 2064 0,0 0 336 15,0 0 64-15,0 0 16 0,0 0-1504 0,0 0-288 0,0 0-64 0,0 0-16 16,0 0-320-16,0 0-64 0,10 5-16 16,-10-5 0-1,9 1-656-15,-9-1-128 0,11-1-16 0</inkml:trace>
  <inkml:trace contextRef="#ctx0" brushRef="#br2" timeOffset="174661.66">6124 16340 5519 0,'0'0'496'0,"0"0"-496"0,0 0 0 0,0 0 0 16,-8-1 2176-16,8 1 320 0,-5 1 80 0,5-1 16 16,0 0-1600-16,0 0-320 0,-9 2-64 0,9-2-16 15,0 0-80-15,0 0-32 0,0 0 0 0,0 0 0 16,-7 0-16-16,7 0 0 0,0 0 0 0,0 0 0 15,0 0-144-15,0 0-16 0,-5-4-16 0,2-4 0 16,3 8 32-16,0 0 16 0,4-8 0 0,3-1 0 16,-5 4-80-16,-2 5-32 0,11-4 0 0,-2 0 0 15,0-1-48-15,-9 5-16 0,11-1 0 0,1 4 0 16,-1 2-160-16,1 0 0 0,0 0 0 0,-3 5 0 16,3-2 0-16,-4 3 128 0,-1-1-128 0,-2-1 0 15,-5-9 128-15,4 14-128 0,-1 0 0 0,-2-5 128 16,-1-9 0-16,-4 9 0 0,4-9 0 0,-6 8 0 0,-2-1 384 15,0-3 64-15,-2-1 0 0,2 0 16 16,-1-4-144-16,3-1-48 0,-2-1 0 0,2 0 0 0,1-1-208 16,0-4-32-16,5 8-16 0,-1-9 0 0,-1-4-144 0,2 2 192 15,2 2-192-15,3-2 192 0,1 1-192 0,0 2 0 16,2-3 0-16,1 5 0 0,1 1 0 0,3 0 0 16,-3 3 0-16,1 2 0 0,2 1-160 0,-2 6 160 15,2 0 0-15,0 6-144 0,-1 0 144 0,-1 2 0 16,-4 2 0-16,-1 2 0 0,-4 1 0 0,-4-2 0 15,-3 1 0-15,-4-1-128 0,-3-2 128 0,-4-2 0 16,0 0 160-16,1-3-160 0,-2-3 304 0,1-5-48 16,0 1 0-16,1-3 0 0,4-3 176 0,0-3 16 15,1-2 16-15,3-2 0 0,1-1-208 0,4-2-64 0,2-2 0 16,2-1 0-16,3-3-192 0,3 0-240 16,0-1 48-16,2 1 16 0,3 1 176 0,0 4-128 0,2 2 128 0,2 4-128 15,-1 1 128-15,2 5-192 0,0 6 192 0,1 0-192 31,-1 7-928-31,-1 3-192 0,-2 4-32 0</inkml:trace>
  <inkml:trace contextRef="#ctx0" brushRef="#br2" timeOffset="175545.31">6099 16289 1839 0,'0'0'160'0,"0"0"-160"16,-8-2 0-16,8 2 0 0,-9-3 2304 0,2-1 448 16,7 4 64-16,0 0 32 0,-10-2-2272 0,1 2-576 15,9 0 0-15,-7-1 0 0,7 1 128 0,0 0-128 16,-8-3 0-16,8 3 0 0,-7-1 704 0,7 1 16 16,0 0 16-16,0 0 0 0,-9 0 176 0,9 0 48 0,0 0 0 0,0 0 0 15,0 0-288-15,0 0-48 0,-7 1-16 0,7-1 0 16,0 0 32-16,0 0 0 0,0 0 0 0,0 0 0 15,0 0-96-15,0 0-16 0,0 0 0 0,0 0 0 16,0 0-112-16,0 0-32 0,0 0 0 0,10 2 0 16,-10-2-128-16,9 2-16 0,-9-2-16 0,13 4 0 15,1 0-96-15,-3-1-128 0,0-1 176 0,2 1-176 16,2 3 192-16,-2-1-192 0,2-2 192 0,-1 6-192 16,0-4 256-16,2 1-64 0,-1 1-16 0,2-2 0 15,0 1 64-15,1 1 16 0,1-1 0 0,1 3 0 16,2-4 16-16,-2 5 16 0,1-5 0 0,1 4 0 15,1-1-96-15,-1-1-32 0,0 0 0 0,-1-1 0 16,-1 1 32-16,0 1 16 0,-1-3 0 0,2 3 0 16,-1-3 16-16,0 1 0 0,2 1 0 0,-1-2 0 0,1 0-48 15,0 1-16-15,-1-3 0 0,-1 3 0 0,0-3-160 16,1 3 192-16,0-4-192 0,4 3 192 0,0 1-192 0,-1-1 160 16,-2-1-160-16,3 1 160 0,-2 4-160 0,1-4 128 15,-4 2-128-15,1-2 128 0,-1 1 0 0,1-1-128 16,-3-1 192-16,3-1-64 0,1 1 0 0,-2-2 0 15,1-2 0-15,1 0 0 0,-1-1 0 0,-1 0-128 16,1 1 192-16,2-2-64 0,-1 0 0 0,3 0-128 16,0 0 192-16,-1 1-64 0,-1-2 16 0,2-1 0 15,-2 3 0-15,2-3 0 0,-3 3-16 0,1-1 0 16,-2 2 0-16,-1-1 0 0,1 0-128 0,0-2 0 16,1 0 144-16,0 2-144 0,-1 0 0 0,0 0 144 0,1-1-144 0,-2 1 0 15,-2 1 0-15,1 0 0 0,1-1 0 0,0 1 0 16,-1 0 128-16,2 0-128 15,-2 0 0-15,0 0 0 0,0 0 0 0,0 0 0 0,0 0 128 0,-2 0-128 16,-2 0 0-16,-1 0 0 0,0 0 128 0,-1 0-128 16,-2 2 0-16,-1 0 0 0,-1-2 0 0,2 1 0 15,-11-1 128-15,10 1-128 0,0 0 0 0,-10-1 0 16,9 1 0-16,-9-1 0 0,11 2 0 0,-11-2 0 16,0 0 0-16,9 3 0 0,-9-3-192 0,0 0 192 31,0 0-448-31,0 0 0 0,0 0 0 0,0 0 0 0,0 0-592 0,0 0-112 15,0 0-32-15,0 0 0 0,0 0-1824 0,0 0-384 0,-7 5-64 0</inkml:trace>
  <inkml:trace contextRef="#ctx0" brushRef="#br2" timeOffset="175995.4">7414 16313 9215 0,'-13'-6'816'0,"5"3"-656"16,-6-1-160-16,6 1 0 0,8 3 2496 0,0 0 448 0,0 0 112 0,0 0 16 15,0 0-2368-15,0 0-480 16,0 0-96-16,0 0 0 0,0 0-128 0,3 11 0 0,1 1-176 0,-4-12 176 15,8 8 0-15,3 2 160 0,2-5 0 0,3 4 0 16,-1-4 352-16,2 4 80 0,-1-3 16 0,4 1 0 16,3 2 288-16,2 0 48 0,3 2 16 0,2 1 0 15,1-5-128-15,2 4-32 0,-1-3 0 0,4 3 0 16,4 2-208-16,-1-3-32 0,2-1-16 0,-3-1 0 16,-6 1-256-16,0-1-48 0,-6 1-16 0,-1 0 0 15,0 0-32-15,-3-1 0 0,-2 1 0 0,-2-3 0 16,-1 3 48-16,-4 0 0 0,0 1 0 0,-4 0 0 15,-1-4 64-15,-3-1 16 0,1 7 0 0,-4-6 0 16,-2 5 16-16,-2-5 16 0,-3 4 0 0,-1-2 0 16,-6 3 128-16,-2 1 32 0,-4-2 0 0,-4 3 0 15,-1 1-224-15,-5 3-32 0,-2-2-16 0,-4 2 0 0,-4-2-240 0,-3 1 0 16,-2 1 0-16,3 0 0 16,-1-1-320-16,3 2-96 0,0 1-32 0,0-3-10816 15,4 2-2160-15</inkml:trace>
  <inkml:trace contextRef="#ctx0" brushRef="#br2" timeOffset="177429.68">6016 17672 13823 0,'0'0'1216'0,"-9"0"-960"0,-4-2-256 0,7 2 0 16,6 0 976-16,0 0 160 0,0 0 16 0,0 0 16 15,0 0-896-15,0 0-272 0,0 0 128 0,-1-7-128 16,1-4 0-16,2 4 0 0,2-2 0 0,1-1 0 15,-1-1 0-15,3-2 0 0,-1 1 0 0,-1 2 0 16,0 0 208-16,2-1 32 0,-1 3 0 0,3-1 0 16,-5 1 304-16,3-1 64 0,0 4 16 0,1-1 0 15,1 3-160-15,3 0-16 0,-2 0-16 0,1 3 0 16,-1 2-176-16,0-1-48 0,2 4 0 0,-2-1 0 16,-1 3-208-16,-1 3 144 0,-3 0-144 0,3-1 128 0,-3 0-128 0,-2 1 0 15,-2 2 0-15,-1-1 128 0,0-11-128 0,-2 10 160 16,-4 3-160-16,-3 0 160 0,0-4 288 0,-1 2 64 15,-3-4 16-15,0 2 0 0,-1-4 32 0,1 4 0 16,1-2 0-16,-1 3 0 0,3-7-144 0,2-1-32 16,-2-3 0-16,10 1 0 0,-11-1-160 0,3 0-32 15,8 1-16-15,-5-7 0 0,-1-1-176 0,4 2 160 16,0-5-160-16,5 1 160 0,1 1-160 0,2-4 0 16,1-2 0-16,3 2-176 0,-1 2 176 0,1-1 0 15,3 2-144-15,3 2 144 0,-3 0 0 0,1 3-144 16,1 2 144-16,1 1 0 0,-2 4 0 0,-1 0 0 15,-1 1 0-15,1 6 0 0,-4-1 0 0,0 4 0 16,-5 1 0-16,1 0 0 0,-5 0 0 0,-5 3 0 0,1 1 0 0,-5-2 0 16,-3 0 0-16,-2-1 224 0,-2 1-16 0,2-3 0 15,0-3 160-15,1 1 16 0,-2-7 16 0,3-1 0 16,3 1 48-16,-2-4 16 0,2-2 0 0,0-1 0 16,4-4-208-16,0 1-32 0,2-6-16 0,1 1 0 15,-1 3-208-15,3-5 0 0,2 2-192 0,1 2 192 16,1-1-272-16,1 0 48 0,-1 6 16 0,-4 5 0 31,13-3-176-31,-1 6-16 0,0 3-16 0,-1 8-9216 0,1 5-1840 0</inkml:trace>
  <inkml:trace contextRef="#ctx0" brushRef="#br2" timeOffset="178755.29">5835 17734 2751 0,'0'0'256'0,"-6"-6"-256"16,-1-2 0-16,0 4 0 0,1 1 2672 0,1-3 480 0,1 0 112 16,4 6 0-16,-5-4-2288 0,5 4-464 0,0 0-80 0,0 0-32 15,-4-8-96-15,4 8-32 0,0 0 0 0,0 0 0 16,0-5-48-16,0 5-16 0,2-9 0 0,-2 9 0 16,0-7-32-16,0 2-16 0,0-5 0 0,0 10 0 15,0 0-160-15,6-4 0 0,1-5 0 0,-7 9 0 16,5-5 0-16,-5 5 0 0,0 0 0 0,6-9 0 15,1 1 0-15,-2 3 0 0,-5 5 0 0,6-9 0 16,-1 5 0-16,-1-6 0 0,-2 4 0 0,-2 6 0 16,0 0 0-16,6-10 0 0,-3 3 0 0,0-3 0 15,2 4 0-15,-5 6 0 0,5-11 0 0,-2 5 128 16,0-1-128-16,-3 7 0 0,5-7 0 0,-5 7 0 16,4-8 208-16,1 1 16 0,-1 2 0 0,-4 5 0 15,0 0-48-15,0 0-16 0,5-6 0 0,-5 6 0 16,8-4-32-16,-8 4 0 0,0 0 0 0,10 2 0 0,0 1 64 15,-10-3 0-15,11 6 0 0,-3 1 0 0,2-1 64 16,1 0 32-16,-11-6 0 0,10 10 0 0,1-1 0 16,0 0 0-16,-2-4 0 0,1 3 0 0,-1 1 32 0,1 0 0 15,0 0 0-15,0 0 0 0,0-2 16 0,1 4 16 16,0-3 0-16,1 4 0 0,3-8 16 0,-2 3 0 16,0-1 0-16,3 1 0 0,1 1-48 0,0-3-16 15,-1 7 0-15,2-4 0 0,0 1-48 0,0 0-16 16,1 1 0-16,1 2 0 0,2-1-112 0,1 1-128 15,1 0 176-15,1-2-176 0,0 2 144 0,-3 1-144 16,-1-2 0-16,0 2 144 0,3 1-16 0,0 0-128 16,-2 1 192-16,-2-2-64 0,2 0-128 0,-2 0 0 15,2 1 0-15,-3 0 128 0,1-2-128 0,0-2 128 16,0 3-128-16,0 0 128 0,-1-3 64 0,1 2 0 0,1 2 0 16,1-5 0-16,1 1-16 0,0 2 0 0,-1-4 0 15,-1 2 0-15,-3 2-16 0,0-2 0 0,0 2 0 0,-1-2 0 16,0 3 0-16,-2 0 0 0,1-3 0 0,1 3 0 15,-2 0-160-15,2 1 128 0,-4-1-128 0,4-3 128 16,-3 1-128-16,0 2 0 0,0-4 144 0,2 4-144 16,-1-1 128-16,0-3-128 0,-1 3 128 0,0 0-128 15,0-1 0-15,0 0 144 0,1 3-144 0,-1-6 0 16,-1 3 192-16,1-3-64 0,0 3 0 0,-1 1-128 16,1-2 256-16,-2 0-48 0,0 2-16 0,-2-2 0 15,-1-1-16-15,-1 1-16 0,0 1 0 0,0 1 0 16,3-1-160-16,-3-2 160 0,-2 2-160 0,0-2 160 15,-4-2-160-15,2 0 0 0,-1 1 0 0,-1 1 0 16,-2-9 0-16,0 0 128 0,0 0-128 0,4 7 0 0,-1 2 0 16,-2-2 0-16,-1-7 0 0,0 0 0 0,4 10-240 0,-4-10-16 15,6 6-16-15,-3 1 0 16,-3-7-384-16,0 0-80 0,10 4-16 0,-10-4 0 16,7 0-1504-16,3 0-304 0,-3-6-64 0</inkml:trace>
  <inkml:trace contextRef="#ctx0" brushRef="#br2" timeOffset="179261.44">6760 18426 25103 0,'0'0'1104'0,"0"0"240"0,-8-4-1072 0,8 4-272 0,-6-2 0 0,6 2 0 16,0 0 128-16,0 0-128 0,0 0 192 0,0 0-192 16,0 0 0-16,10 6 0 0,1 0 0 0,0 2 0 15,-2 0 0-15,3 2 0 0,-2 3 0 0,4 0 0 16,3 3 0-16,2 0 240 0,2 1-48 0,0 4-16 15,2 0 256-15,-1-2 48 0,-2-1 16 0,0-1 0 16,1 1-96-16,-2-2-16 0,2-1 0 0,0-1 0 0,-1-3-208 16,-2-1-48-16,2 0-128 0,-1-3 192 0,2 3 64 15,-3-5 16-15,0 2 0 0,-1 1 0 16,1-3 64-16,1 1 16 0,2-1 0 0,1-2 0 0,3 2-80 0,-2-2-16 16,1-3 0-16,0-2 0 0,-2 0-112 0,-3-2-16 15,-2 0-128-15,-2-2 192 0,0-2 0 0,-2-3-16 16,0 1 0-16,-2-5 0 0,-3-4 208 0,0-4 32 15,-3 0 16-15,1-3 0 0,-2-1 208 0,-1-7 32 16,-1 0 16-16,-2-4 0 0,-1 2-224 0,0-4-32 16,-1 2-16-16,0-2 0 0,-2 4-416 0,0 1 128 15,3 4-128-15,-2 5 0 0,2 1 0 0,0 4 0 16,-1 3 0-16,2-1 0 0,-1 5-384 0,1 4 32 0,1 2 16 16,2 0-11056-1,-3 8-2192-15</inkml:trace>
  <inkml:trace contextRef="#ctx0" brushRef="#br2" timeOffset="199030.7">1080 15156 18431 0,'-12'13'1632'0,"1"-1"-1312"0,1 1-320 0,0-2 0 16,1 1 1184-16,1-1 160 0,8-11 48 0,-10 8 0 16,-3 0-128-16,13-8-32 0,0 0 0 0,-14 1 0 15,-2-1-192-15,4-5-32 0,1-4-16 0,-1-3 0 16,3-4-368-16,0-6-80 0,-1-3-16 0,2-6 0 16,0-8-336-16,2-4-192 0,-2-7 192 0,4-3-192 15,4-6 0-15,4-6 0 0,0-5-192 0,0-1 48 16,1-3 144-16,3-4-192 0,1-3 192 0,1 5-192 15,4-2 192-15,-2 6 0 0,0 2 0 0,-1 6 0 16,5 4 0-16,-1 8 0 0,1 4 0 0,-2 7 0 16,0 1 0-16,3 9 0 0,2 3 0 0,2 9 128 15,1 4-128-15,1 5 192 0,7 8-64 0,2 10 0 0,3 1-128 16,7 9 0-16,0 7 0 0,4 3 0 0,1 3 0 0,-2 7 0 16,-4 2 0-16,-1 1 0 0,0 3 0 0,1 5 0 15,-1 2 0-15,-1 2 128 0,-1 2-128 0,0 1 0 16,-2-2 0-16,-3-2 0 0,-1-3 0 0,-3-1 0 15,-6-1 0-15,-2-2 0 0,-3 1 256 0,-5-2-32 16,-4-4 0-16,-1-3 0 0,-6-2 48 0,-2-4 16 16,-1-2 0-16,-6-4 0 0,-4-1 32 0,-2-2 16 15,-3-1 0-15,-6-3 0 0,-4-2-80 0,-4-1 0 16,-6-2-16-16,-1-1 0 0,-4-4-112 0,-4 1-128 16,-4-4 176-16,-1-4-176 0,-4 3 0 0,-7-1-144 15,-7-3-16-15,-2 2 0 0,1-1-80 0,2 1-16 16,1-2 0-16,1-2 0 0,-1-1 256 0,2-1 0 15,-1-2 0-15,8-5-144 0,4 3 144 0,27 0 0 0,-2 1 0 0,0-5 0 16,0-2 0-16,2 0 128 0,2-1-128 0,5-1 0 16,0-4 0-16,-9-14 0 0,10 1 0 0,10-2 0 15,5-4-176-15,10 0 0 0,5-7 0 0,-1 19 0 16,5-6 32-16,7-3 0 0,4-5 0 0,7-5 0 16,3 0 16-16,5-3 0 0,6-2 0 0,42-40 0 15,-11 17 128-15,-11 10-208 0,-2 6 80 0,0 8 128 16,-1 6-128-16,1 2 128 0,-2 4 0 0,-5 4 0 15,-8 4 0-15,-5 6 0 0,-6 6 0 0,-7 4 0 16,-4 3 0-16,-6 9 0 0,-3 7 0 0,-6 5 0 16,-4 6 128-16,-3 7 64 0,-6 9 0 0,-6 10 0 15,-8 7 432-15,-9 11 80 0,-7 9 32 0,-7 10 0 16,-11 11-80-16,-11 6-16 0,-9 5 0 0,-3 6 0 0,-3 3-208 16,3-5-48-16,5 0-16 0,4-6 0 0,-1-2-112 0,5-8-32 15,2-9 0-15,6-8 0 0,7-8-224 0,7-11-208 16,4-9 32-16,8-10 16 15,5-11-2720-15,6-12-528 0</inkml:trace>
  <inkml:trace contextRef="#ctx0" brushRef="#br2" timeOffset="200012.57">662 9479 37775 0,'-13'1'3360'0,"-3"-1"-2688"15,2 1-544-15,1-2-128 0,0 0 0 0,2-2-192 16,2-1 32-16,-2-7 16 0,-5-12 144 0,5-8 0 16,2-3-144-16,4-8 144 0,-1-5-224 0,4-4 32 15,1-8 0-15,1 3 0 0,1-2-48 0,0 0 0 16,-1-8 0-16,2-4 0 0,0-8 64 0,2 6 16 15,0-3 0-15,1 1 0 0,2-3 160 0,1 1 0 0,3 3-144 0,2 3 144 16,4 7-160-16,-8 32 160 0,2-1-208 0,2 0 80 16,0 2 128-16,2 2 144 0,0 0-16 0,-1 5-128 15,7 3 256-15,15-7-48 0,-2 10-16 0,-1 10 0 16,4 11-192-16,0 4 0 0,2 8 0 0,0 7 0 16,-2 4-160-16,1 7 160 0,2 5-128 0,-1 6 128 15,-1 5 0-15,1-2 0 0,-1 0 0 0,-2 2-128 16,1 5 128-16,-2-4 0 0,-2 1 0 0,-2-3 0 15,-4-1 0-15,-4-4 0 0,-1 1 0 0,-4-2 0 16,-7-3 0-16,-4-1 0 0,0-3 0 0,-3 0 0 16,-6-5 128-16,-3 0 16 0,-4-1 0 0,-6 0 0 15,-7-6 80-15,-4 2 16 0,-5-3 0 0,-7-2 0 16,-4 1-96-16,-4-5-16 0,-2 1 0 0,-2-4 0 0,-4-2-128 16,-7-2 0-16,-7 2 0 0,-2-8 0 0,-3 0 0 15,36-4 0-15,-8-4 0 0,-1 1 0 0,-2-6 0 16,4 2 0-16,-1-5 0 0,2 0 0 15,0-1-192-15,-30-15 16 0,14 2 16 0,15 2 0 0,10 3 160 0,9-3 0 16,7 1 0-16,8-5 0 0,5-5-352 0,6-2 16 16,6-2 0-16,7-1 0 0,4-5-16 0,5 1 0 15,6-3 0-15,4 4 0 0,6 2 352 0,1 1-176 16,1 3 176-16,-16 12-128 0,6-4 128 0,4-4 0 16,7-2 0-16,4 0 0 0,3-2 192 0,5 0 32 15,3-1 0-15,48-30 0 0,-18 15 96 0,-12 7 32 16,-7 11 0-16,-5 8 0 0,-4 7 96 0,-4 6 32 15,-5 9 0-15,-7 5 0 0,-7 5-272 0,-6 8-48 0,-6 3-16 16,-7 11 0-16,-7 4 0 0,-8 9 0 0,-6 2 0 16,-12 12 0-16,-11 8 192 0,-14 10 48 0,-14 3 0 0,-7 7 0 15,-5 6-96-15,-5 1-16 0,-4 5 0 0,-4-6 0 16,-8-3-272-16,43-43 0 0,-7 6 0 0,-2-2 0 31,-1 0-1600-31,1-8-240 0,5-4-32 0</inkml:trace>
  <inkml:trace contextRef="#ctx0" brushRef="#br2" timeOffset="201097.55">950 3029 19583 0,'-21'12'864'0,"7"-4"176"0,-1 5-832 0,2 1-208 0,0 0 0 0,4-1 0 15,-1-3 896-15,3 3 144 0,-2 1 32 0,4-2 0 16,-2-2-64-16,1-3-16 0,6-7 0 0,-5 6 0 0,5-6 64 0,-11 6 16 15,4-5 0-15,-1-2 0 0,1-3-128 0,1-3-32 16,-1-3 0-16,1-3 0 0,-2-3-384 0,3-4-80 16,-1-7 0-16,1-4-16 0,2-6-272 0,-1-2-160 15,1-7 192-15,1-5-192 0,2-3 0 0,0-4 0 16,0 0 0-16,0-5 0 0,4 3 128 0,-2 1-128 16,-1 3 0-16,2-2 0 0,2 0 128 0,2 5-128 15,-2 2 0-15,1 6 0 0,4 6 0 0,0 6 160 16,-1 3-160-16,1 8 128 0,-1 1-128 0,3 6 0 15,1 4 0-15,2 2 0 0,2 5 0 0,1 6 0 16,3 3 0-16,3 4-176 0,1 5 48 0,0 6 0 16,0 6 0-16,1 7 0 0,1 6-80 0,1 3-16 0,-2 9 0 0,2 6 0 15,2 0-32-15,-1 6 0 0,1-2 0 0,-1-1 0 16,-3 2 80-16,-1-6 16 0,-2-4 0 0,-2-3 0 16,-1-1 160-16,-2-4 0 0,-1-4 0 0,-7-5 0 15,-1-3 0-15,-4-1 0 0,0-1 0 0,-2-7 0 16,-3-1 0-16,0-4 176 0,-3-4-176 0,-2-1 192 15,-3-2-48-15,-4-5 0 0,-4-2 0 0,-1 0 0 16,-5-1-16-16,-3-3 0 0,-4-3 0 0,-5-1 0 16,-1 0-128-16,-3 0 0 0,-2-1 144 0,-1-3-144 15,0 1 0-15,-7-2 0 0,-6-4 0 0,1 1-192 16,1-2-16-16,4 0-16 0,4-2 0 0,21 11 0 16,-1-5 224-16,-1 3-144 0,-1-3 144 0,3 3-128 15,0-3 128-15,2 3-192 0,0-3 192 0,-11-6-192 0,7 1 192 16,9 2-128-16,1 2 128 0,7-2-128 0,3-3-16 15,4 0 0-15,2 0 0 0,8-4 0 16,4-4-352-16,8-2-64 0,7-6-16 0,-7 14 0 0,10-8 240 0,7-2 32 16,8-5 16-16,10-7 0 0,5 0 288 0,4-5 0 15,4-4 0-15,67-45 0 0,-17 15 0 0,-11 12 0 16,-8 2 0-16,-11 9 0 0,-6 5 0 0,-4 7 144 16,-5 4 16-16,-6 8 0 0,-6 5 112 0,-10 10 32 15,-12 9 0-15,-9 8 0 0,-12 5 16 0,-6 9 0 16,-9 7 0-16,-12 12 0 0,-12 11 256 0,-15 12 48 15,-17 18 16-15,-17 15 0 0,-8 16 144 0,-12 16 48 16,-12 10 0-16,-8 11 0 0,-9 6-448 0,-4 10-96 16,-2 4-16-16,56-74 0 0,-8 14-272 0,-7 11 128 0,-1 14-128 15,-6 7 0 1,-11 2-2032-16,-9 1-512 0</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2T19:40:17.080"/>
    </inkml:context>
    <inkml:brush xml:id="br0">
      <inkml:brushProperty name="width" value="0.05292" units="cm"/>
      <inkml:brushProperty name="height" value="0.05292" units="cm"/>
      <inkml:brushProperty name="color" value="#FFFF00"/>
    </inkml:brush>
    <inkml:brush xml:id="br1">
      <inkml:brushProperty name="width" value="0.05292" units="cm"/>
      <inkml:brushProperty name="height" value="0.05292" units="cm"/>
      <inkml:brushProperty name="color" value="#FFFFFF"/>
    </inkml:brush>
    <inkml:brush xml:id="br2">
      <inkml:brushProperty name="width" value="0.05292" units="cm"/>
      <inkml:brushProperty name="height" value="0.05292" units="cm"/>
      <inkml:brushProperty name="color" value="#00B0F0"/>
    </inkml:brush>
  </inkml:definitions>
  <inkml:trace contextRef="#ctx0" brushRef="#br0">2519 5430 19807 0,'0'0'880'0,"0"0"176"0,0 0-848 0,-7 0-208 0,7 0 0 0,0 0 0 15,-6 4 320-15,6-4 0 0,-4 9 16 0,1-1 0 16,2 3-192-16,0 3-144 0,-2 2 192 0,1 5-192 15,-3 4 336-15,2 8-32 0,-4 7-16 0,-1 3 0 0,0 5 80 0,-4 7 16 16,-1 3 0-16,-4 9 0 0,-2 6-208 0,-2-1-48 16,2-2 0-16,-4 0 0 0,-2-4-128 0,2-7 0 15,1-8 0-15,4-8 128 0,-1-7 64 16,3-5 16-16,1-8 0 0,0-5 0 0,1-3 352 16,3-6 64-16,-1-4 16 0,4-2 0 15,0-7 128-15,-1-4 16 0,-1-8 16 0,2-5 0 0,0-5-320 16,3-6-64-16,0-5-16 0,3-2 0 0,-1-7-400 0,3-2 0 15,2-1 0-15,1-1 0 0,2-1 0 0,1 1 0 16,1 1 0-16,6-2 0 0,3-5 0 0,5 3 128 16,4 2-128-16,4 1 128 0,3 3-128 0,2 3 0 15,1 0 0-15,4 6 128 0,0 1-128 0,-2 5 0 16,0 6 0-16,-1 2 0 0,-2 6 0 0,0 4 0 0,-2 7 0 16,0 1 0-16,-1 6 0 0,2 7 0 0,-2-1 0 15,3 8 0-15,-3 2-176 0,-2 2 176 0,-2 7-128 0,-5 0 128 16,-6 4-208-16,-5 0 32 0,-2-1 16 0,-6 1 0 15,-5 0 16-15,-5 1 0 0,-7-2 0 0,-10 1 0 16,-7-3 144-16,-5 1 0 0,-4-1 0 0,-2-2 0 16,-1 0 0-16,-1-3 144 0,1-3-16 0,0-2-128 15,1-7 144-15,-2 2-144 0,-4-6 0 0,3-2 144 16,3-7-144-16,5 1-272 0,4-6 64 0,7 1 16 31,5-4-1504-31,8-3-288 0,4-2-64 0</inkml:trace>
  <inkml:trace contextRef="#ctx0" brushRef="#br0" timeOffset="388.72">3671 4705 16575 0,'-7'-7'1472'0,"-2"-1"-1168"16,3 4-304-16,1 0 0 0,5 4 1440 0,0 0 224 16,-8 0 64-16,0 6 0 0,-1-1-1072 0,-1 6-208 0,-5 4-32 0,-1 5-16 15,-5 4-128-15,-2 3-16 16,-3 10-16-16,-2 5 0 0,0 7 64 0,1 4 16 0,1 3 0 0,2 6 0 15,-4 6-48-15,3 2 0 0,2 5 0 16,0 0 0-16,3-2-272 0,3-1 128 0,4-5-128 0,5-3 0 16,3-5 128-16,7-9-128 0,3-6 0 0,4-11 0 15,4-4 128-15,2-8-128 0,2-1 0 0,3-3 0 16,-2-3 0-16,3-4 0 0,0-3 0 0,2-3 0 31,-1-6-448-31,3-6-160 0,1-1-32 0,3-7-10976 0</inkml:trace>
  <inkml:trace contextRef="#ctx0" brushRef="#br0" timeOffset="674.33">4419 4778 27071 0,'-9'-11'1200'0,"9"11"240"0,0 0-1152 0,0 0-288 15,0 0 0-15,-6 5 0 0,-1 3 128 0,2 5-128 16,-2 3 192-16,-1 7-192 0,-2 7 192 0,-3 4-192 16,-4 5 192-16,-3 5-192 0,-3 7 320 0,-2 2-32 15,-2 7-16-15,0-1 0 0,0 0-272 0,4 2 0 16,2 0 0-16,6-1 0 0,2-4 0 0,5-3 0 16,3-6 0-16,4-6 0 0,2-3 0 0,4-6 0 15,4-3 0-15,3-3 0 0,0-1-192 0,3-4 48 0,0-1 16 16,3-2 0-1,0-7-256-15,1 1-32 0,2-2-16 0,0-6 0 16,-1-4-1696-16,-3-2-352 0</inkml:trace>
  <inkml:trace contextRef="#ctx0" brushRef="#br0" timeOffset="872.63">3717 5447 24879 0,'-17'-5'1088'0,"8"2"256"0,2 1-1088 0,7 2-256 0,0 0 0 0,10 4 0 16,7 0 688-16,6 0 80 0,3-1 0 0,7 1 16 0,4-2-272 0,5-2-64 15,3-3-16-15,6 0 0 0,4-2-64 0,4 1-16 16,5-4 0-16,-1 2 0 0,-3-5-352 16,-2 2 0-16,0-3 0 0,0 1-9056 15,0-2-1760-15</inkml:trace>
  <inkml:trace contextRef="#ctx0" brushRef="#br0" timeOffset="1217.22">4901 4518 29599 0,'0'-14'1312'0,"5"8"272"0,-1 2-1264 0,8-3-320 0,3 6 0 0,6 2 0 16,3 1 0-16,6 7 0 0,3 1-128 0,1 3 128 15,3 4 0-15,-2 5 0 0,-1-1 0 0,1 7 160 16,-3 4-160-16,-2 5 0 0,0 4 144 0,-2 8-144 16,-4 3 128-16,-1 3-128 0,-4-1 128 0,-3 4-128 15,-6 4 0-15,-4 1 144 0,-6 0-144 0,-3 0 0 16,-5-3 288-16,-4-3-48 0,-4-3-16 0,-4-3 0 15,-3 2 144-15,-5-3 16 0,-1 0 16 0,-3 0 0 16,-6-5-128-16,1-4-16 0,-4 1-16 0,4-7 0 16,2-4-240-16,5-2 0 0,3-8 0 0,4-1 0 15,1-4-1408 1,7-7-320-16,1-2-64 0</inkml:trace>
  <inkml:trace contextRef="#ctx0" brushRef="#br0" timeOffset="1584.15">5931 5240 28559 0,'0'0'2544'0,"0"0"-2032"0,0 0-512 0,0 0 0 15,16 0 784-15,6 4 64 0,6-1 16 0,7 2 0 16,5-2-608-16,4-2-128 0,3-2-128 0,4-1 176 15,2 0-16-15,4-2 0 0,3 1 0 0,3 2 0 16,2-2-160-16,-3 1-224 0,-4-5 48 0,-2 4 16 16,-3 2-1760-16,-4 3-336 15,-2 0-80-15,-6 2-16 0</inkml:trace>
  <inkml:trace contextRef="#ctx0" brushRef="#br0" timeOffset="1761.73">6536 5546 22111 0,'-23'4'1968'0,"9"-1"-1584"0,2-1-384 0,2 4 0 0,5 2 1600 0,2-3 224 16,3-5 48-16,5 13 16 0,6-2-1040 0,2-2-208 15,4 1-32-15,6-3-16 0,3-2 256 0,4 0 48 16,3-2 16-16,4 1 0 0,3 1-288 0,4-2-64 16,4 0-16-16,7 0 0 0,10-1-544 0,1-4 0 15,2-4 0-15,3 3-10640 16,1-1-2240-16</inkml:trace>
  <inkml:trace contextRef="#ctx0" brushRef="#br0" timeOffset="3353.75">10560 4173 2751 0,'0'0'128'0,"3"-8"16"0,0 0-144 0,0 1 0 0,1-1 0 0,0 1 0 16,-4 7 1472-16,5-9 272 0,1 0 48 0,-1-2 16 16,0 4-1008-16,-1-2-208 0,1 1-32 0,-1-1-16 15,0 0 144-15,1 1 16 0,-2-1 16 0,3 2 0 0,-3 3 240 16,-3 4 32-16,4-9 16 0,-4 9 0 15,0 0-400-15,0 0-80 0,0 0-16 0,0 0 0 0,0 0-224 0,0 0-48 16,0 0-16-16,-4 12 0 0,1 1-32 0,-4 4 0 16,0 2 0-16,-1 4 0 0,0 9 64 0,-5 6 0 15,-1 2 0-15,-2 6 0 0,-1 4 64 0,1 5 32 16,-3 6 0-16,2-4 0 0,1 0-160 0,1 2-16 16,2-4-16-16,3 1 0 0,2-7 32 0,3-1 16 15,2 0 0-15,3-6 0 0,2-5 112 0,3-4 32 16,2-4 0-16,4-3 0 0,3-1 32 0,1 0 16 15,1-4 0-15,3-2 0 0,-1-2-144 0,3-1-48 16,-2-2 0-16,3 0 0 0,1-2-80 0,0-2-128 16,1-3 176-16,1-1-176 0,2-1 0 0,-1-5-144 0,0-5-16 15,-1 0 0 1,-1 0-2096-16,-2-5-432 0,2-8-64 0,-3-2-32 0</inkml:trace>
  <inkml:trace contextRef="#ctx0" brushRef="#br0" timeOffset="3571.92">10146 4656 28911 0,'-9'-17'1280'0,"6"7"256"0,3 3-1216 0,6 0-320 0,3 2 0 0,6-2 0 15,8-3-192-15,0 1-112 0,5 0-16 0,3-1 0 0,3 1 320 0,0-2 0 16,-1 1 0-16,1-1 0 0,5-1 0 15,0 2 0-15,3 0 0 0,3-1 0 0,8 1 0 0,1 2-240 16,-1-2 48-16,-1 2-7952 16,-1-2-1600-16</inkml:trace>
  <inkml:trace contextRef="#ctx0" brushRef="#br0" timeOffset="4003.68">11747 3658 24879 0,'4'-24'1088'0,"0"12"256"0,2 0-1088 0,2 2-256 0,4 2 0 0,1 3 0 16,6 3 608-16,1 0 64 0,2 2 16 0,3 0 0 15,-1 2-560-15,1 2-128 0,0 4 0 0,0-1 0 16,-1 2 0-16,-1-1 0 0,-2 2 0 0,-3 2 0 16,-5 1 0-16,-4 1 0 0,-2 0 144 0,-5 3-144 15,-2 2 0-15,-5-2 0 0,-2-2-192 0,-3 0 64 16,-3-2 128-16,-2 2-128 0,0-3 128 0,0 0-128 16,1 1 128-16,0-3 0 0,2 3 0 0,2-1 128 15,2 2-128-15,4-1 128 0,-1 0-128 0,4-1 128 0,3 1-128 16,3 1-192-16,2 1 64 0,1 1 0 15,1 0 128-15,1 2-208 0,3 2 80 0,1 1 128 16,1-1 0-16,1-2 0 0,-1 1 0 0,0-1 0 0,-2 3 0 0,-4-2 0 16,-3 0 0-16,-3-3 0 0,1 0 0 0,-4-1 240 15,-5 1-64-15,-3-1-16 0,-1 1 288 0,-6 0 48 16,-5-2 16-16,-1 1 0 0,-2 1-64 0,-1 1 0 16,-4-1 0-16,3 2 0 0,-1 1-448 0,1-1-256 15,1 1 16-15</inkml:trace>
  <inkml:trace contextRef="#ctx0" brushRef="#br0" timeOffset="4505.13">8752 5624 25919 0,'0'0'1152'0,"2"-7"224"0,2-1-1104 0,7 3-272 0,4 4 0 0,5-3 0 0,5 0 128 0,5-2-128 16,5-1 192-16,3 0-192 0,3 3 464 0,8 0-16 16,5-4 0-16,8 4 0 0,9 2-64 0,3-1-32 15,3-2 0-15,2 2 0 0,3-1-224 0,6 3-128 16,8-1 160-16,0-1-160 0,0-3 0 0,5 2 128 15,6-3-128-15,1 1 0 0,-3 2 0 0,4-2 128 16,4 2-128-16,-1 1 0 0,-2-3 304 0,0-1-48 16,1 3 0-16,0-3 0 0,-5 2 32 0,-2 2 0 15,0-1 0-15,-3 0 0 0,2 1-288 0,-7 1 0 16,-6 0 128-16,-4 2-128 0,0 0-256 0,-9 0-96 16,-5-2-32-16,-9 4 0 15,-5-1-2272-15,-10 0-464 0</inkml:trace>
  <inkml:trace contextRef="#ctx0" brushRef="#br0" timeOffset="5075.96">9275 6175 21183 0,'-3'-5'1888'0,"3"5"-1504"0,-8-5-384 0,8 5 0 15,0 0 1520-15,0 0 224 0,0 0 48 0,-7 5 16 16,-1 7-1424-16,-3 0-384 0,0 3 0 0,-3 7 0 16,-1 2 208-16,-3 7-64 0,-3 3-16 0,-3 6 0 15,-1 5 32-15,-1 2 0 0,-2 2 0 0,4 0 0 16,0 2-160-16,0 2 0 0,0 1 0 0,3-3 128 16,1-3-128-16,4-3 0 0,2-3 0 0,3-7 0 15,5-4 0-15,3-2 0 0,3-6 0 0,4 1 0 16,1-4 144-16,5-3-144 0,0-4 160 0,4-1-160 15,1-2 304-15,4-1-48 0,-2-4 0 0,0 3 0 16,3-4-112-16,0-3-16 0,1-2-128 0,1 1 192 16,1-2-368-16,-2-1-80 0,1-1 0 0,-1-2-8640 15,-1 0-1728-15</inkml:trace>
  <inkml:trace contextRef="#ctx0" brushRef="#br0" timeOffset="5295.68">8807 6738 33279 0,'-9'-9'1472'0,"9"9"320"0,0 0-1440 0,5-5-352 16,6 2 0-16,3-1 0 0,2 0 0 0,6 2 0 16,1-2 0-16,5 2 0 0,2-3 0 0,3 0 0 0,4 2 0 0,1 0 128 15,4-2-128-15,3-1 0 0,2 2 0 0,5-3 0 31,1 2-368-31,-3 1-80 0,-3-3-32 0,-3 2-9120 16,-2-2-1808-16</inkml:trace>
  <inkml:trace contextRef="#ctx0" brushRef="#br0" timeOffset="5551.32">9977 6539 27647 0,'-5'-9'2448'0,"2"-2"-1952"0,2 6-496 0,1 5 0 0,5-8 1312 0,4 4 160 16,0 2 48-16,2-1 0 0,1 0-1216 0,2 2-304 15,2 0 0-15,1 3 0 0,2 2 0 0,-1-1 160 16,3-2-160-16,2 1 128 15,-1 0-448-15,2 1-112 0,0 0-16 0,-1-1 0 16,1-1-2048-16,-3-1-432 0</inkml:trace>
  <inkml:trace contextRef="#ctx0" brushRef="#br0" timeOffset="5806.11">10576 6244 33055 0,'0'0'1472'0,"0"0"288"0,0 0-1408 0,-4 10-352 0,1 5 0 0,2 3 0 16,-3 5 0-16,3-1 0 0,-2 4-160 0,-1 3 160 16,1 3 0-16,-2 2 0 0,1 3 0 0,-1 2 0 15,-2-4 0-15,4-2 0 0,-2-3 0 0,4 1-160 31,-2-3-288-31,3-7-48 0,3-4-16 0,1-3 0 16,1-1-320-16,4-5-64 0,2 0 0 0,1-6-16 0,4-2-1200 0,2-4-256 16</inkml:trace>
  <inkml:trace contextRef="#ctx0" brushRef="#br0" timeOffset="6137.59">11003 6263 23039 0,'-6'-10'1024'0,"6"10"192"0,0 0-960 0,0 0-256 0,0 0 0 0,-3 9 0 15,0-1 1568-15,-1 8 272 0,-1 5 48 0,0 1 16 16,-3 5-1296-16,-1 4-256 0,-2 5-48 0,-1 8-16 16,-2-1 64-16,-2 4 16 0,0 4 0 0,-3 1 0 15,1 6-224-15,-4-4-144 0,-1-2 192 0,1 1-192 16,-1-3 0-16,5-3 0 0,-1-7 0 0,4-2-192 31,0-8-352-31,2 0-64 0,1-4-16 0,4-2 0 16,4-7-1376-16,3-4-288 0,2-7-48 0</inkml:trace>
  <inkml:trace contextRef="#ctx0" brushRef="#br0" timeOffset="6554.51">11612 5934 17503 0,'0'0'1552'0,"-1"-4"-1232"0,1 4-320 0,0 0 0 16,0 0 3440-16,4 16 624 0,4 4 128 0,0 8 32 16,2 1-3456-16,1 5-768 0,1 1 0 0,1 3 0 15,1 4 0-15,2 5 144 0,0 3-16 0,-2 5-128 16,-2-1 192-16,-1 7-64 0,-2 1 0 0,-5 1-128 16,-3 5 128-16,-2 1-128 0,-3 0 0 0,-5 6 0 15,-4 2 0-15,-4-5 0 0,-7 2 0 0,-3-7 0 16,-7-1 0-16,-4-1 0 0,-4-3 0 0,-6-3 0 31,-4 0-704-31,-5-5-64 0,-6 0 0 0,-8-8-13184 0</inkml:trace>
  <inkml:trace contextRef="#ctx0" brushRef="#br0" timeOffset="7005.86">8967 5840 19343 0,'-21'4'1728'0,"-6"4"-1392"0,-4 6-336 0,-5 4 0 16,0 2 768-16,1 8 96 0,-1 4 16 0,-2 1 0 15,-3 9-16-15,1 0 0 0,-2 7 0 0,-3 9 0 16,-2 4-80-16,-3 8-16 0,-5 3 0 0,7 7 0 16,1 6-256-16,3 4-48 0,3 5-16 0,3 6 0 15,6 1-272-15,7 3-176 0,7-5 192 0,10-3-192 16,8-4 0-16,10-7 0 0,12-7 0 0,10-8 0 0,10-5 0 16,13-6-192-16,10 0 0 0,8-10 0 15,4-2-1440-15,4-5-288 0</inkml:trace>
  <inkml:trace contextRef="#ctx0" brushRef="#br0" timeOffset="8091.5">12947 5840 10127 0,'0'0'448'0,"-4"-5"96"0,-3-2-544 0,1 2 0 0,-1 4 0 0,0 1 0 16,0 1 2864-16,0 4 464 0,-4 2 80 0,-1 2 32 15,-3 3-2496-15,0 5-496 0,-2 0-112 0,-3 10-16 16,-3 2 80-16,-4 6 16 0,1 9 0 0,-3 7 0 16,-5 1 80-16,-1 8 16 0,-2 6 0 0,-1 8 0 15,1 5-256-15,2 4-64 0,3 7 0 0,2-3 0 16,3 0-192-16,5-4 0 0,3-1 0 0,6-8 0 15,5-7 144-15,6-8-144 0,3-3 128 0,4-7-128 16,4-4 128-16,6-5-128 0,2 2 128 0,5-5-128 16,2 2-144-16,5-6-112 0,7-6-32 0,2-3-7904 15,6-4-1568-15</inkml:trace>
  <inkml:trace contextRef="#ctx0" brushRef="#br0" timeOffset="8722.84">12194 5474 13935 0,'0'0'608'0,"0"0"144"0,0-10-608 0,0 10-144 0,0-6 0 0,0 6 0 0,2-8 144 15,-2 8 0-15,4-8 0 0,2-1 0 0,0 5 64 0,1-2 16 16,1 0 0-16,0 2 0 0,2 0 32 0,2-1 0 15,-1 2 0-15,3-1 0 0,3 3-128 0,4-1 0 16,2 0-128-16,2-2 192 0,3 2 32 0,6 0 0 16,7-1 0-16,5 1 0 0,3-1-96 0,2-1 0 15,-2 0-128-15,1 2 192 0,3 0 96 0,5 2 16 16,4-1 0-16,4-1 0 0,4 1 336 0,2 1 80 16,-3 0 16-16,3 3 0 0,2-2-96 0,4 1 0 15,5-1-16-15,-1 1 0 0,-2 0-304 0,4-4-48 16,2 0-16-16,3-1 0 0,-1-4-112 0,2 0-16 15,1-1-128-15,6 0 192 0,8 0-192 0,-1 1 128 16,0-3-128-16,1 3 0 0,9-2 0 0,-2 1 0 0,-1-1 0 16,5 2 0-16,8-2 0 0,-6 2-160 0,-3 0 160 15,1 1-192 1,4 4-352-16,-5 1-80 0,-7 0-16 0,0 1-9744 0</inkml:trace>
  <inkml:trace contextRef="#ctx0" brushRef="#br0" timeOffset="27376.47">13666 6045 9215 0,'-7'-8'816'0,"2"0"-656"16,-1 0-160-16,1 1 0 0,0 1 896 0,1-5 128 16,0 5 48-16,1-1 0 0,2 3-1072 0,-3-1-304 0,3-4-16 0,-2 2 0 31,1-3-176-31,-1 1-32 0,0 1-16 0,3-5 0 0,-2 3 304 0,1 1 64 0,0-2 16 0,0 0 0 15,-2 4 288-15,1-1 48 0,0 2 16 0,0 4 0 16,2 2 736-16,0 0 160 0,0 0 16 0,0 0 16 16,-6-2 96-16,6 2 0 0,0 0 16 0,0 0 0 15,-6 4-400-15,-2 4-96 0,0-1-16 0,-1 5 0 16,0 2-64-16,-2 5-16 0,-4 2 0 0,-3 7 0 16,-2 7-256-16,-2 3-64 0,-3 2-16 0,1 4 0 15,0 0-144-15,2 1-32 0,0 3 0 0,3-1 0 16,-1-3-128-16,7 0 0 0,1-1 0 0,4 1 128 15,2-4-128-15,2 2 0 0,4-6 0 0,2 2 0 16,2-2 0-16,2-4 0 0,4 0 0 0,2-1 0 16,1-6 0-16,3 0 0 0,0-3 0 0,2 0 0 15,2-6 0-15,3 3 0 0,3-2 0 0,2-4 0 0,2-1 0 0,-1-5 0 16,-1 0 0-16,-2-4 0 0,0-3-192 0,-2-1 48 16,0 0 0-16,0-3-7184 15,-1-1-1440-15</inkml:trace>
  <inkml:trace contextRef="#ctx0" brushRef="#br0" timeOffset="27656.1">13154 6522 28095 0,'-5'-15'1248'0,"5"9"256"0,-2-3-1200 0,2 9-304 0,3-7 0 0,2 3 0 15,3-3 320-15,3 4 0 0,2-1 0 0,5 1 0 16,4-2-96-16,2 2-16 0,6-1 0 0,2-2 0 16,5 3-208-16,4-2 144 0,4-1-144 0,1-2 128 15,2 2-336-15,-2-2-80 0,-3 1-16 0,1-1 0 31,1 4-528-31,0-1-128 0,0-1 0 0,1 0-11024 0</inkml:trace>
  <inkml:trace contextRef="#ctx0" brushRef="#br0" timeOffset="27894.33">14481 6362 31679 0,'0'0'1408'0,"0"0"272"0,9-4-1344 0,4 2-336 16,4 3 0-16,0-2 0 0,1 1 0 0,0 2 0 0,2 0-192 0,2 0 64 16,3 0 128-16,2-1-192 0,-2-2 192 0,1 0-192 31,0-1-1600-31,1-2-336 0,0-1-64 0,0 0-16 0</inkml:trace>
  <inkml:trace contextRef="#ctx0" brushRef="#br0" timeOffset="28152.34">15378 6072 28559 0,'0'0'1264'0,"-8"3"272"0,2 1-1232 0,0 9-304 0,-2 2 0 0,0 6 0 16,-1 5-704 0,-1 4-208-16,1 5-48 0,-4 1 0 0,-1 6 960 0,0 2 0 0,2 2 128 0,0 4 0 0,-2 2-128 0,2 3 0 15,-1-5 0-15,1-2 0 16,3-1-736-16,0-3-64 0,-1-6-16 0,4-3-9680 15</inkml:trace>
  <inkml:trace contextRef="#ctx0" brushRef="#br0" timeOffset="28512.93">15639 5843 25455 0,'4'-9'1120'0,"-4"9"240"0,9-6-1088 0,1 6-272 0,3 2 0 0,7 7 0 16,4 3 0-16,2 2 128 0,4 2-128 0,2 4 0 15,1 1 352-15,-1 7-32 0,-3 5-16 0,-3 1 0 16,1 3-176-16,-3 2-128 0,-5 5 192 0,-3 5-192 16,-5 2 128-16,-6 6-128 0,-5 0 0 0,-5 2 0 15,-6 4 0-15,-4-4 0 0,-3-3 0 0,-6-1 0 0,-5-2 0 16,-2-5-144-16,-6-6-16 0,-1-5 0 16,-1-2 16-16,5-6 0 0,4-2 0 0,2-4 0 0,3-6-144 15,5-5-32-15,4-2 0 0,3-6-10944 16</inkml:trace>
  <inkml:trace contextRef="#ctx0" brushRef="#br0" timeOffset="28871.25">17174 5535 28559 0,'-8'-13'2544'0,"0"9"-2032"0,0 0-512 0,-3 5 0 31,2 4-704-31,-3 3-256 0,2 5-32 0,-5 5-16 0,-3 5 1008 0,-2 3 0 0,-4 8 0 0,-2 5 0 16,-2 6 272-16,-2 4-48 0,-3 7-16 0,0 6 0 15,-3-156-16-15,-2 322 0 0,-4-163 0 0,3 4 0 16,4 1-192-16,5-4 176 0,3-1-176 0,6-3 160 16,5-1-160-16,3-3 0 0,5-5 144 0,2-2-144 15,4-2 128-15,3-5-128 0,2-2 128 0,3-7-128 0,3-3 0 16,3-2 0-16,3-7 0 0,1 2 128 16,5-4-720-16,3-5-144 0,4-6-32 15,1-6-10672-15</inkml:trace>
  <inkml:trace contextRef="#ctx0" brushRef="#br0" timeOffset="29203.5">17730 5768 31327 0,'-8'-7'2784'0,"-1"6"-2224"0,-1 1-560 0,1 6 0 16,0 6 0-16,-2 7 0 0,-4 6 0 0,-2 4-144 15,-2 4 144-15,-2 2-128 0,0 10 128 0,-3 0-128 16,-1 0 128-16,0 2 0 0,1 4 0 0,1 1-128 16,-2 1 128-16,4-1 0 0,1-4 0 0,4 1 0 15,1-2 0-15,4-2 0 0,3-6 0 16,5-4-128-16,2-7 128 0,3-4-208 0,1-5 80 0,2-2 128 15,3-2-320-15,2-3 64 0,0-3 16 0,2-2 0 32,1-4-224-32,2-3-48 0,1-1-16 0,-1-3 0 0,0-1-1792 15,-1 0-368-15</inkml:trace>
  <inkml:trace contextRef="#ctx0" brushRef="#br0" timeOffset="29386.09">17180 6360 23039 0,'-6'-6'2048'0,"6"6"-1648"16,-5-8-400-16,5 8 0 0,0 0 1392 0,10-5 192 15,4 0 32-15,6 1 16 0,1-1-1248 0,6-2-256 16,2 2-128-16,4 0 128 0,1-3 0 0,3 3 0 16,1 0 0-16,2-1 0 0,2-1-128 0,3 1 0 15,4-3-128-15,1 2-8624 16,0-1-1712-16</inkml:trace>
  <inkml:trace contextRef="#ctx0" brushRef="#br0" timeOffset="29616.58">18545 6076 22111 0,'-2'-8'1968'0,"2"8"-1584"0,0 0-384 0,0 0 0 16,-4 11 2624-16,0 5 448 0,1 3 96 0,-2 4 16 16,-1 1-2656-16,1 3-528 0,-4 4 0 0,2 2-192 15,-3 2 192-15,0 2 0 0,-1-4 0 0,-3 1 0 16,1 3-656-16,0-1-96 0,-1-7-16 0,3-1 0 16,1 0-2208-16,0-5-448 0</inkml:trace>
  <inkml:trace contextRef="#ctx0" brushRef="#br0" timeOffset="29826.19">18152 6341 29487 0,'0'0'1296'0,"-8"-6"288"0,3 0-1264 0,5 6-320 15,0 0 0-15,0 0 0 0,10 3 640 0,4 1 80 16,2 0 16-16,3-1 0 0,8-2-432 0,0-1-96 0,2 0-16 0,6 0 0 15,0-1-192-15,2-2 0 0,4 2 0 0,0-3-160 32,5 1-288-32,2-1-64 0,0 0-16 0,1 3 0 15,-4-5-1968-15,-1 4-384 0,-2-1-64 0</inkml:trace>
  <inkml:trace contextRef="#ctx0" brushRef="#br0" timeOffset="30054.94">19654 5886 32255 0,'0'0'2864'0,"0"0"-2288"0,0 0-576 0,-4 15 0 16,0 3 688-16,2 11 16 0,-3 3 16 0,0 5 0 0,0 6-544 0,-2 1-176 15,-1-2 0-15,-3 6 0 0,-5 2 208 0,0 1-64 16,-1 1-16-16,0 4 0 0,-3 0-416 0,3-3-96 15,0-4 0-15,1-1-16 16,3-7-2352-16,1-3-480 0,-1 3-96 0,7-12 0 0</inkml:trace>
  <inkml:trace contextRef="#ctx0" brushRef="#br0" timeOffset="30507.89">20372 5433 29663 0,'4'-9'1312'0,"-4"9"272"0,14-1-1264 0,3 5-320 0,7 6 0 0,4 4 0 15,5 6 0-15,2 2 0 0,0 7 0 0,3 3-144 0,4 4 352 0,0 8 80 16,2 3 16-16,3 4 0 0,2 6-128 0,0 3-32 15,-3 3 0-15,-3 5 0 0,-4 2-144 0,-7 4 128 16,-5 3-128-16,-3-1 128 0,-7-4-128 0,-1-1 0 16,-3-6 0-16,-2-1 0 0,-4-10 128 0,-2 0 112 15,-4-5 16-15,-3-3 0 0,-4-7 112 0,-3 1 16 16,-4-7 16-16,-4 1 0 0,-5-1-400 0,-5-4 0 16,-7-1 0-16,-12-10-9984 15,-8-10-1872-15</inkml:trace>
  <inkml:trace contextRef="#ctx0" brushRef="#br0" timeOffset="31355.76">15819 5267 11967 0,'-4'-8'1072'0,"4"8"-864"16,0 0-208-16,-2-7 0 0,1-2 240 0,0 2 0 0,0-5 0 0,1 3 0 16,0 3-112-16,1-1-128 0,1-3 176 15,0-1-176-15,2 3 128 0,-2-3-128 0,0 4 0 0,2-3 0 16,0 0 0-16,0 2 0 0,1-1 0 0,1 1 0 16,0 0 272-16,1 0-48 0,-1 1-16 0,1 3 0 15,4 2 672-15,0-1 128 0,1-2 16 0,1 2 16 16,2 0-144-16,2 2-48 0,2 1 0 0,4 0 0 15,4 0-336-15,2 0-64 0,4 1 0 0,3-1-16 16,3 0-16-16,8-1 0 0,10-1 0 0,-4 0 0 16,0-3-192-16,3 2-32 0,2-1-16 0,5 3 0 15,1-2 144-15,4-1 16 0,5 0 16 0,-4 1 0 16,-1 0 0-16,3-2 0 0,2 3 0 0,5 1 0 16,2 0-128-16,-1-1-32 0,-4 2 0 0,2 2 0 15,2-1 32-15,1 1 0 0,2-1 0 0,-1 2 0 16,0-1-96-16,-1-2-128 0,4 2 176 0,0-1-176 0,3-1 128 15,-2 1-128-15,-3-1 0 0,5 1 0 0,2 0 0 0,1-1 0 16,-3 0 128-16,0 3-128 0,-2-2 0 0,4 5 0 16,2-5 0-16,-1 0 0 0,-3 2 128 0,1 1-128 15,2 2 0-15,-2-2 0 0,-3 0 128 0,-3-1-128 16,-2 2 0-16,4-1 0 0,5 0 0 0,-7 1 0 16,-3-3 128-16,-3 2-128 0,0-3 0 0,4 0 0 15,1 1 0-15,0-2 0 0,-6-3 0 0,0 2 0 16,0-3 0-16,0 2 0 0,3-1 128 0,-2 0-128 15,-5-1 0-15,-5 0 0 0,-4-2 144 0,0 3-144 16,0 0 0-16,-3 1 144 0,-1 0-144 0,-3-2 0 16,-4 3 0-16,-5-2 0 0,-5-1 0 0,-3 3 0 15,-4 1 0-15,-5 1 0 0,-3 3 0 0,-4-1 0 16,-7 3-192-16,-4-3-12976 0</inkml:trace>
  <inkml:trace contextRef="#ctx0" brushRef="#br0" timeOffset="32087.17">23679 4703 23951 0,'-5'-23'1056'0,"3"12"224"0,1 0-1024 0,0 5-256 0,0-3 0 0,1 9 0 0,0 0 528 0,0 0 48 15,0 0 16-15,0 0 0 0,0 0-192 0,5 13-32 16,-1 1-16-16,-3 2 0 0,-1 2-16 0,0 7 0 15,-2 1 0-15,-1 4 0 0,0 3 48 0,-2 5 16 16,1 4 0-16,0 3 0 0,-1 0-208 0,1 2-32 16,0 1-16-16,1 1 0 15,-1-8-464-15,3-7-80 0,0-5-32 0,2-8-8352 16,2-3-1680-16</inkml:trace>
  <inkml:trace contextRef="#ctx0" brushRef="#br0" timeOffset="32281.68">23512 4390 35999 0,'-13'-26'1600'0,"7"13"320"0,0 0-1536 0,2 4-384 0,4 9 0 0,0 0 0 15,-4-5 0-15,4 5 0 0,0 0-192 0,0 0 64 16,0 0-832-16,0 0-144 0,4 8-48 0,-2 1-8704 15,4-1-1728-15</inkml:trace>
  <inkml:trace contextRef="#ctx0" brushRef="#br0" timeOffset="32639.4">24879 4458 30399 0,'-8'-21'1344'0,"0"13"288"0,-2 0-1312 0,0 6-320 16,-1 2 0-16,-2 2 0 0,-2 4 192 0,0 2-48 15,-2 2 0-15,-3 0 0 0,-3 1-144 0,-2 2 0 16,-1 2 0-16,0-3 128 0,1 1-128 0,3 1 0 0,1-1 0 16,4 1-176-1,4-5-272-15,5 3-64 0,4 0-16 0,4 2 0 16,4-1-272-16,6-1-48 0,5 2-16 0,3 0 0 0,2 3 432 0,2-1 96 0,1 1 16 0,2 0 0 15,-1 2 320-15,-2 1 288 0,-2 1-48 0,0 1-16 16,-3-5 320-16,-4 3 64 0,-2-2 16 16,-3 1 0-16,-5-4 32 0,-3 0 16 0,-3-2 0 0,-7 1 0 15,-4 1 80-15,-7-3 16 0,-6-1 0 0,-6-2 0 16,-4 1-336-16,-3-4-64 0,-3 0-16 0,0 1 0 16,1-4-352-16,3 2 0 0,2 0 0 0,4 1 128 15,4-1-2400 1,6-3-480-16</inkml:trace>
  <inkml:trace contextRef="#ctx0" brushRef="#br0" timeOffset="33964.91">2703 9696 28959 0,'-37'3'1280'0,"13"1"272"0,-3 7-1232 0,0 4-320 0,0 6 0 0,3-1 0 16,-1 2-224-16,0 2-96 0,0 4-32 0,-1 4 0 16,-2 2 352-16,-1 7 256 0,-1 0-32 0,0 7-16 0,1 6-208 0,4-2 176 15,2-2-176-15,3 1 160 16,1-1-160-16,4-3 128 0,4-3-128 0,4-1 128 0,4-3-128 15,3-4 0-15,4-4-192 0,6-3 192 0,4-6-272 0,4-1 64 16,4-9 16-16,9-2 0 0,4-1 0 0,5-7 0 16,1-5 0-16,1-8 0 15,3-3-1280-15,-2-5-256 0,4-3-64 0,-1-4-8512 16</inkml:trace>
  <inkml:trace contextRef="#ctx0" brushRef="#br0" timeOffset="34273.25">3492 9827 19343 0,'-9'-11'1728'0,"0"6"-1392"16,-3-2-336-16,0 2 0 0,2 2 2160 0,-2 1 352 15,-1 2 80-15,-2 3 16 0,-1 2-1392 0,0 5-288 16,-2-1-48-16,0 6-16 0,0 1-608 0,-1 6-112 16,-2 2-16-16,1 2-128 0,0 5 0 0,-1-2 0 15,5-3 0-15,3 1 0 0,3 3 0 0,3-5-192 0,0-3 48 0,6-3 16 31,1-7-320-31,5-1-64 0,2-5-16 0,3-4 0 0,3-2 192 0,6-2 32 0,3-4 16 0,7-5 0 16,2-5 288-16,0-3 0 0,2-5 0 0,0 2 0 16,-2-3 0-16,-1 1 128 0,0-2-128 0,-1 0 0 15,-5 2 160-15,-2-3-16 0,-2 6 0 0,-4 1 0 16,-7 1 64-16,-3 4 16 0,-4 5 0 0,-4-1 0 16,-2 3-16-16,-6 2 0 0,-3 2 0 0,-4 5 0 15,-2 4-512-15,-4 5-96 0,-3 3-32 0,3 0 0 16,1 0-2016-16,1 0-416 0</inkml:trace>
  <inkml:trace contextRef="#ctx0" brushRef="#br0" timeOffset="34625.18">4367 9773 23951 0,'-7'10'2128'0,"-1"6"-1696"16,0 4-432-16,0 3 0 0,-2 1 1424 0,-2 3 208 0,-3 2 32 0,-2-3 16 16,-2 0-1040-16,-1 3-224 15,1 0-32-15,2-4-16 0,0-5-240 0,1-3-128 16,0-6 160-16,6 1-160 16,1-2-240-16,1-6-144 0,8-4-16 0,-8-2-16 15,4-6-96-15,2-2 0 0,4-7-16 0,6-4 0 0,1-1 128 0,6-3 16 16,3 1 16-16,2-1 0 0,2-1 192 0,3-1 48 0,1 5 0 15,0 0 0-15,-5 3 384 0,1 3 96 0,-1 3 16 0,2 5 0 16,0 1 80-16,2 6 0 0,1 4 16 16,-1 5 0-16,0-1-464 0,-3 5 0 0,0 6 0 0,1 5 0 15,-1 2 0-15,-1 3-192 0,-1 4 192 0,-4 2-208 32,-2 4-304-32,-4 1-64 0,-1 1-16 0,-2-3 0 0,-2-5-368 0,0 0-64 15,-1-8 0-15</inkml:trace>
  <inkml:trace contextRef="#ctx0" brushRef="#br0" timeOffset="34873.37">5720 9101 33343 0,'-16'8'1472'0,"7"5"320"0,-1 6-1440 0,3 10-352 16,0 12 0-16,1 2 0 0,-1 8 0 0,0 3-320 15,-2 5 64-15,1 0 16 0,-6-1 16 0,-1 4 0 16,-1 1 0-16,3-3 0 16,0-3-1280-16,0-7-256 0,0-5-48 0,-1-7-10448 0</inkml:trace>
  <inkml:trace contextRef="#ctx0" brushRef="#br0" timeOffset="35075.18">5381 9618 33167 0,'0'0'2944'0,"0"0"-2352"0,8-6-464 0,9 3-128 15,7 3 800-15,6 0 144 0,7 0 16 0,6 0 16 0,8-3-976 0,3 1 0 16,1-1-224-16,3-1 32 16,3 0-320-16,2-1-80 0,4 1-16 0,1 0-14816 15</inkml:trace>
  <inkml:trace contextRef="#ctx0" brushRef="#br0" timeOffset="35441.57">9213 9849 26719 0,'-10'2'2368'0,"1"3"-1888"0,-5-1-480 0,1 7 0 16,3 5 1920-16,-1 5 304 0,2 3 48 0,0 4 16 15,-3 0-2144-15,0-1-416 0,-1 5-96 0,-2 0-16 16,1-2-1280-16,-1-4-256 0,3 1-48 0,0-9-10960 16</inkml:trace>
  <inkml:trace contextRef="#ctx0" brushRef="#br0" timeOffset="35655.78">9004 9309 36575 0,'-16'-22'1616'0,"6"8"336"0,-1-2-1568 0,2 0-384 16,2 2 0-16,3 1 0 0,0 5 240 0,4 8-48 0,0 0 0 16,0 0 0-16,-1-7-64 0,1 7-128 15,0 0 176-15,0 0-176 16,0 0-352-16,0 0-176 0,0 0-48 0,0 0 0 15,0 0-1296-15,0 0-272 0,6 8-48 0</inkml:trace>
  <inkml:trace contextRef="#ctx0" brushRef="#br0" timeOffset="36044.61">10389 8909 24879 0,'10'-12'2208'0,"3"-3"-1760"0,0 0-448 0,3 2 0 15,0 3 976-15,0 2 112 0,-2-2 32 0,-1 3 0 0,-2-5-400 0,-3 2-80 16,-3 1 0-16,-1-3-16 0,-3 0-288 0,-2 2-48 16,-3-3-16-16,-3 1 0 0,-2 1-112 0,-1 2-32 15,-1-2 0-15,-3 4 0 0,-1-1-128 0,1 3 0 16,-1 0 0-16,1 2 0 0,1 2 0 0,-2 4 0 15,1 2 0-15,-2 3 0 0,-3 4 0 0,1 5 0 16,-3 8 0-16,0-1 0 0,-3 4 128 0,0 3-128 16,-2 6 192-16,1 2-64 0,2 8-128 0,-3 0 0 15,2 1 0-15,2 3 0 0,1 3 0 0,4 3 0 16,-1 2 0-16,4-3 0 0,2-1 0 0,3-2 0 16,1-4 0-16,3-3 0 0,2-3 0 0,2 2 0 15,-1-2 0-15,2-2 0 0,2 1 0 0,-1-5 0 16,4-2 0-16,-3-1 0 0,3-3 448 0,0-3 144 15,2-1 48-15,1-5-10768 16,0-4-2160-16</inkml:trace>
  <inkml:trace contextRef="#ctx0" brushRef="#br0" timeOffset="36276.15">9530 9517 35935 0,'-1'-6'3200'0,"4"-4"-2560"16,7 0-512-16,8 2-128 0,13-2 1408 0,10 4 272 15,10-5 48-15,8 2 16 0,6-3-1216 0,6 2-240 16,3 3-48-16,6-1-16 0,6 4-224 0,1-1 176 16,3-2-176-16,1 2 160 15,0 1-1392-15,4-1-288 0,4 2-48 0,-6-1-16096 16</inkml:trace>
  <inkml:trace contextRef="#ctx0" brushRef="#br0" timeOffset="37442.5">14987 8355 26719 0,'-8'-25'2368'0,"5"10"-1888"0,-1 0-480 0,2 1 0 15,2 2 624-15,1 2 16 0,1-2 16 0,1 0 0 16,0 4-224-16,-1-1-48 0,3 3-16 0,-1-1 0 16,0 2 208-16,1-2 64 0,-5 7 0 0,0 0 0 15,7-5-128-15,-7 5-32 0,0 0 0 0,0 0 0 16,0 0-240-16,0 0-48 0,0 0-16 0,5 14 0 15,-4 6-176-15,-3 5 0 0,-7 8 144 0,-5 5-144 16,-8 5 144-16,-5 5-144 0,-7 6 192 0,-2 3-192 16,-1 6 240-16,-1 6-64 0,0 0-16 0,1 7 0 15,0-1-160-15,5-2 128 0,1-2-128 0,2-4 128 0,4-4 64 0,4-2 0 16,1-8 0-16,4-1 0 0,4-6 64 0,4-4 32 16,5-4 0-16,3-2 0 0,5-9-16 0,2 1 0 15,4 0 0-15,1-7 0 0,2-1-272 0,5-3 0 16,-1-5-128-16,5 3 128 0,2 0-256 0,2-6 64 15,3-4 0-15,1-2 0 16,2-3-288-16,3-2-48 0,1-3-16 0,1-1 0 16,1-9-1584-16,-2-1-320 0,-4-2-64 0</inkml:trace>
  <inkml:trace contextRef="#ctx0" brushRef="#br0" timeOffset="37669.18">14222 8999 29487 0,'-5'-16'2624'0,"2"1"-2112"0,5 4-512 0,6 0 0 16,5-1 1920-16,9 5 256 0,4 0 64 0,9 2 16 15,9 1-1744-15,7-3-368 16,3 1-144-16,6-1 128 0,2 0 48 0,10 4 0 0,3 1 0 0,7-4 0 31,3 0-1168-31,1-2-224 0,-3 1-64 0,1 3-14528 0</inkml:trace>
  <inkml:trace contextRef="#ctx0" brushRef="#br0" timeOffset="39895.61">16144 8646 2751 0,'0'0'256'0,"0"0"-256"16,0 0 0-16,0 0 0 0,-4 7 1456 0,4-7 240 15,-5 8 48-15,5-8 16 0,0 0-1456 0,-5 4-304 16,5-4 0-16,0 0 0 0,0 0-272 0,0 0 32 16,-7 4 16-16,7-4 0 0,0 0 224 0,-10 0 208 15,10 0-32-15,-8 0-16 0,8 0 768 0,0 0 160 16,-7-3 16-16,7 3 16 0,0 0-320 0,0 0-64 16,0 0-16-16,0 0 0 0,0 0-96 0,-8-2-32 15,8 2 0-15,0 0 0 0,0 0 112 0,0 0 0 0,0 0 16 16,0 0 0-16,10-1-208 0,2 1-32 0,4 1-16 0,4 0 0 15,3-2 112-15,8 1 0 16,3-1 16-16,7 1 0 0,0 0-208 0,4-1-32 0,2 1-16 16,1-2 0-16,3-1-32 0,2-2-16 0,3 2 0 0,4 2 0 15,2-1-288-15,0 1 160 0,-4 0-160 0,-1 1 128 16,-1 0-128-16,0 1 0 0,0 0 0 0,1 2 128 16,0 5-128-16,-6-4 0 0,-3-1 0 0,-5 1 0 15,-5 0-192-15,-1-1-128 0,-6 0-32 0,-1 0-7264 16,-5 2-1472-16</inkml:trace>
  <inkml:trace contextRef="#ctx0" brushRef="#br0" timeOffset="40195.3">16282 9002 25791 0,'-16'-14'1152'0,"7"5"224"0,0 2-1104 0,9 7-272 15,0 0 0-15,0 0 0 0,8-4 1856 0,5 2 304 16,5 0 64-16,7 2 16 0,6-2-1840 0,2-1-400 16,4-2 0-16,5 1 0 0,4 1 0 0,4 1 128 15,4-1-128-15,4-4 176 0,6 2-384 0,-2 0-80 16,-4-1-16-16,1 0 0 15,-2-2-288-15,1 3-64 0,1 2-16 0,-1-3 0 16,1 1-368-16,-4 2-80 0,-3 0-16 0,-3 0 0 16,-5 0-336-16,-4 2-80 0,9 1-16 0,-12 1 0 0</inkml:trace>
  <inkml:trace contextRef="#ctx0" brushRef="#br0" timeOffset="40555.11">17360 8108 23951 0,'-6'-19'2128'0,"2"8"-1696"0,3-2-432 0,-3 5 0 0,3 0 1344 0,1 8 176 15,0 0 32-15,0 0 16 0,0 0-1360 0,5 13-208 16,-5 0-160-16,0 6 32 0,-3 3 128 0,-1 3 0 16,-4 4 0-16,-3 7 128 0,-5 9 0 0,-3 4 0 15,-3 3 0-15,-6 5 0 0,-5 3 112 0,-2 1 16 16,-1 4 16-16,-1 2 0 0,-1 3 176 0,1 0 16 16,1-4 16-16,2-1 0 0,1-7 48 0,1-6 16 15,2-3 0-15,1-1 0 0,1 1-240 0,3-3-48 16,2-3-16-16,2-5 0 0,2-6-240 0,6 0 0 15,2-5-144-15,5 0 144 16,0-9-1600-16,5-3-208 0,4-2-48 0,2-8-11840 0</inkml:trace>
  <inkml:trace contextRef="#ctx0" brushRef="#br0" timeOffset="41011.67">18496 8289 28911 0,'-5'-15'1280'16,"5"15"256"-16,-2-6-1216 0,2 6-320 0,0 0 0 0,0 0 0 0,0 0 176 0,0 0-32 16,0 0 0-16,0 0 0 0,7 11 48 0,-1 0 0 15,-2 7 0-15,0 3 0 0,-2-1-192 0,2 7 128 16,-4 2-128-16,0 4 128 0,-2 1 0 0,0 1-128 15,0 4 192-15,-2-2-64 0,0-1 128 0,0-3 0 0,2 0 16 0,1-3 0 16,2 0-16-16,3-3 0 0,2-6 0 0,4 0 0 16,1-4-48-16,1-1-16 0,1-6 0 0,4 0 0 15,3-3 0-15,3-1-16 0,4-4 0 0,3-5 0 32,0-7-480-32,2 0-80 0,4-5-32 0,-1-1 0 15,1 2-1616-15,0-5-320 0,1-2-64 0,1 1-5744 0,0-2-1152 16</inkml:trace>
  <inkml:trace contextRef="#ctx0" brushRef="#br0" timeOffset="41312.03">19213 8252 17503 0,'-3'-5'1552'0,"3"5"-1232"16,0 0-320-16,0 0 0 0,0 0 3520 0,0 16 656 15,-2 5 128-15,1 7 32 0,-3 7-3488 0,0 2-688 16,-2 4-160-16,-4 9 0 0,-1 7 208 0,-1 2 48 16,-3 7 0-16,-1-1 0 0,-1-3-112 0,-1 2-16 15,-2 2 0-15,-1-1 0 0,1-3-128 0,1-2 0 16,1-4 0-16,4-2 0 0,0-8-256 0,4-4-48 15,-1-2 0-15,2-6 0 16,0 0-320-16,2-4-64 0,2-3-16 0,2-7-13376 0</inkml:trace>
  <inkml:trace contextRef="#ctx0" brushRef="#br0" timeOffset="42629.6">20322 9264 28559 0,'0'-13'1264'0,"0"7"272"0,-2-3-1232 0,2 9-304 16,0 0 0-16,11 0 0 0,0 5 288 0,4 0 0 0,2 1 0 0,3 3 0 16,1-2-288-16,2 3 0 0,0-2 0 0,0 3 0 15,0 1 192-15,-1 3-32 0,-4 4 0 0,-1 1 0 16,-2 2-32-16,-5 3-128 0,0 3 192 0,-5 3-64 15,-1 2 32-15,-4 2 0 0,-4 2 0 0,-3-2 0 16,-1-3-32-16,-6 2 0 0,-3 0 0 0,-4-2 0 16,-3-4 192-16,-4 0 16 0,-1-5 16 0,-2 1 0 15,0-4-16-15,2 1 0 0,1-4 0 0,2 0 0 16,1-4-336-16,4-2 0 0,1-1 0 0,4-8 0 16,3-4-1744-1,4-8-272-15,6-5-48 0,4-5-16 0</inkml:trace>
  <inkml:trace contextRef="#ctx0" brushRef="#br0" timeOffset="42997.08">22086 8243 33119 0,'-6'-11'1472'0,"6"11"288"0,-7-3-1408 0,0 9-352 0,1 3 0 0,1 12 0 16,-2 3 0-16,3 9-160 0,-3 7 16 0,2 2 0 15,2 1 272-15,-3 9 64 0,-1 1 16 0,5 7 0 16,-2 2 16-16,1 4 0 0,0 1 0 0,1 1 0 16,-1-1-224-16,2-4 144 0,-2-5-144 0,2-1 128 15,1-10-256-15,2-2-64 0,1-6-16 0,0-3 0 32,-3-6-464-32,4-3-96 0,0-3 0 0,1-8-16 15,1-5-1376-15,3-1-272 0,1-6-48 0</inkml:trace>
  <inkml:trace contextRef="#ctx0" brushRef="#br0" timeOffset="43262.62">23245 9341 30399 0,'0'0'2704'0,"-7"13"-2160"16,-5 5-544-16,-2 9 0 0,3 9 2016 0,-5 6 288 15,0 3 64-15,1 1 16 0,-6 2-1968 0,3-2-416 16,-3 1 0-16,0-2 0 0,0-2-256 0,-2-3 48 0,-1 1 16 16,0-2 0-1,-2-1-1472-15,-2-3-304 0,-2-2-48 0,0-5-12848 0</inkml:trace>
  <inkml:trace contextRef="#ctx0" brushRef="#br0" timeOffset="43609.5">24141 8761 16575 0,'0'0'1472'0,"1"-7"-1168"15,-1-6-304-15,2 6 0 0,-2 7 4048 0,10-2 752 16,5 4 160-16,3-2 32 0,2 0-4032 0,4 0-816 16,2 2-144-16,4 1 0 0,1-2 0 0,4 0 240 15,2 3-48-15,4-2-16 0,0-2-176 0,4 0-176 16,2 0 48-16,2 1 0 16,-2 3-592-16,-3-3-112 0,-6-1-32 0</inkml:trace>
  <inkml:trace contextRef="#ctx0" brushRef="#br0" timeOffset="43967.89">26103 7833 36863 0,'0'-10'3264'0,"0"10"-2608"0,0 0-528 0,-5 17-128 0,0 7 256 0,-1 12 0 15,2 4 16-15,1 6 0 0,0 4-272 0,-1 8 0 16,-1 1-176-16,-1 8 176 0,1 10 0 0,-3 5 320 15,-2 1-32-15,-1 4-16 0,-3-1-16 0,0 5 0 16,0 3 0-16,-1-2 0 0,1 0-112 0,1 3-16 16,-2 0-128-16,2 0 192 0,0-4-400 0,0 0-96 15,-1-2-16-15,3-2 0 16,0 4-2240-16,0-1-448 0</inkml:trace>
  <inkml:trace contextRef="#ctx0" brushRef="#br0" timeOffset="46270.44">849 11708 11055 0,'-6'-10'480'0,"4"3"112"0,-1-2-464 0,3 3-128 0,0 6 0 0,6-10 0 0,3 4 3072 0,3 2 608 16,3-3 112-16,3 1 32 0,2 2-2960 0,1-4-592 16,3 1-112-16,1-1-32 0,-1 3 16 0,1-3 0 15,1 1 0-15,1 2 0 0,0-3-16 0,2 4-128 16,3-2 192-16,2 1-64 0,4 2-128 0,5-1 0 15,4-1 144-15,2 1-144 0,2 1 128 0,-1-2-128 16,1-3 128-16,3 3-128 0,4-1 128 0,2 1-128 16,6-2 160-16,3-3-160 0,2-1 128 0,-1 1-128 15,-1-2 0-15,5 3 144 0,3-3-144 0,1 1 0 16,-2-2 0-16,0 4 0 0,0 0 0 0,5-2 0 16,2 3 0-16,2 0 128 0,0 3-128 0,1-3 128 15,2 1-128-15,4 2 128 0,6-3 0 0,2 2 0 16,-4-5 0-16,7 1 0 0,5 1-128 0,0-4 128 0,-2 3-128 15,5-1 128-15,4-1-128 0,-2 1 0 0,-1-1 0 16,4 1 128-16,5 2-128 0,-2 0 0 0,-7-3 0 0,6 2 0 16,4 3 0-16,-3-1 0 0,-3-1 0 15,3-1 0-15,5 6 0 0,-3-2 0 0,-2-2 0 0,5 3 0 16,5-1 0-16,-3 2 0 0,-3-1 0 0,4 0 0 16,7 2 0-16,-1 1 0 0,1 0 0 0,-2 1 0 15,2-3 176-15,2 1-48 0,2 2-128 0,-1 0 192 16,-2-3-192-16,1 2 144 0,4 0-144 0,-2 1 128 15,1 1 0-15,2-1-128 0,-2-4 192 0,5 4-64 16,-1 3 48-16,-2 2 0 0,-6-3 0 0,4 1 0 16,3 1-48-16,0-1 0 0,-3 5 0 0,1-4 0 15,-1-1 48-15,3 0 0 0,4 3 0 0,-2 0 0 16,-4 0 32-16,6-3 16 0,2-2 0 0,4 2 0 0,0 4-32 16,-1-4 0-16,-3-1 0 0,6-1 0 0,3-1-64 15,4 1 0-15,1 0-128 0,-5 0 192 0,-4-2 64 0,1-1 16 16,6-1 0-16,2 1 0 0,1 3-112 0,-6-1-32 15,-3 1 0-15,0-1 0 0,3-2 48 0,1 3 0 16,2 0 0-16,-3 0 0 0,-4 1-16 0,1-1 0 16,3-2 0-16,2 1 0 0,1 2 0 0,-2-1 0 15,-3 0 0-15,2 0 0 0,3-3-160 0,1-1 0 16,1 1 0-16,1 2 0 0,-4 1 0 0,1-1 0 16,3-7 0-16,-2 4 0 0,1 0 0 0,1 2 0 15,-3 1 0-15,-2-3 0 0,-4 0 0 0,0 1 0 16,3-2 0-16,0 0 0 0,-4 4 0 0,2-3 0 15,-6 0 0-15,3-2 0 0,4 2 0 0,-2 1 0 0,-1 1 0 0,3-4 0 16,-3 1 0-16,4 1 0 0,1 0 0 0,2 0 0 16,0-1-128-16,-8 3 128 0,-6-3-160 0,4 1 160 15,0 1 0-15,-2 1 0 0,-2 0-128 0,-4-3 128 16,-2 0 0-16,3 2 0 0,-1 2 0 0,-6 1 0 16,-7 0 0-16,3 0 0 0,4 0 0 0,-3 0 0 15,-1 0 0-15,0-1 0 0,1-1 0 0,1 2 0 16,1 0 0-16,-3-1 0 0,-3 0 0 0,6 1 0 15,0 1 0-15,-1 2 0 0,-5-2 0 0,1-1 0 16,1 3 0-16,-4-1 128 0,-9 0-128 0,1 1 160 16,5 0-160-16,-4-1 0 0,-7-1 144 0,2 1-144 15,0 1 0-15,-3-2 0 0,-3-1 0 0,1 0 128 16,1 0-128-16,-1 0 0 0,-5 0 0 0,3 0 0 16,2 0 0-16,-4 0 0 0,-2 3 0 0,2-2 0 0,1-1 0 0,-2 2 0 15,-2-1 0-15,1 0 0 0,-5-1 0 0,1 0 0 16,1 0 0-16,-2 0 0 0,-3 0 0 15,-1-2-128-15,0-4 128 0,-2 2-128 0,-3 0 128 0,-3-4-160 16,0 2 160-16,-1-5-160 0,1 1 160 0,-1-1 0 16,-7 1 0-16,2 1 0 0,0-2 0 0,-1-1 0 15,1-1 0-15,1 2 0 0,-2-3 160 0,-1 1-32 16,2-1-128-16,1-1 192 0,2 0-192 0,-39 7 144 16,9-4-144-16,4-1 128 15,5 1-128-15,4 1 160 0,3-1-160 0,6 0 160 0,8 0 16 0,-5 3 0 16,-7-2 0-16,143-18-176 0</inkml:trace>
  <inkml:trace contextRef="#ctx0" brushRef="#br1" timeOffset="58242.6">3316 12911 14735 0,'-12'-17'1312'0,"0"0"-1056"15,-1-1-256-15,1 1 0 0,3-3 2832 0,1 1 512 16,0 1 112-16,0 1 0 0,-1 1-2624 0,-1 0-512 0,-1 1-128 0,0 1 0 16,-3-2-48-16,0 4 0 0,1 1 0 0,-3 0 0 15,-3 2-144-15,0-2 0 0,-2 3 0 0,1 1 0 16,-3 2 0-16,0 0 0 0,1 0-192 0,-1 2 192 16,1 0-192-16,-2 2 192 0,-2 1-160 0,1 2 160 15,2 1-128-15,2 3 128 0,1 2 0 0,2 1-144 16,5 2 144-16,1 4 0 0,1 4 0 0,3 4 0 15,0 1-144-15,3 5 144 0,1 4-160 0,4 3 160 16,4-1-128-16,1 0 128 0,3-1 0 0,4-5-144 16,2-4 0-16,3-2 0 0,3-5 0 0,3-2 0 15,0-3 0-15,-1-5 0 0,1-2 0 0,0-4 0 16,0-5 144-16,0-4 0 0,2 1 0 0,1-7 0 16,-2-2 0-16,1-2 144 0,0 0-16 0,-2-6-128 15,1 0 192-15,-2-5-192 0,0 4 192 0,0-1-192 0,-1 5 160 16,-4 2-160-16,-1 3 128 0,-3 3-128 0,-3 7 128 0,0 3-128 15,-10 2 128-15,9 6-128 0,-3 4 224 0,-1 8-32 16,-4 6-16-16,-2 6 0 0,-1 6-32 16,-4 4 0-16,-2 3 0 0,-2 4 0 0,-1 4-144 0,-3 3 0 15,1 3 144-15,-5 5-144 0,0 2 0 0,-3-1 0 16,0-8 0-16,-2 2 128 0,-3-1 0 0,-1-4 16 16,0-3 0-16,0-2 0 0,-1-6 336 0,-2-1 64 15,-2 2 16-15,-2-6 0 0,-2-6-48 0,0-1-16 16,-1-5 0-16,2-2 0 0,3-6-240 0,2-2-64 15,4-6 0-15,1-2 0 0,1-4-192 0,5-3 176 16,1-2-176-16,2-5 160 0,0-6-160 0,4-1 0 16,5 0 144-16,3-4-144 15,2-4-256-15,6-1-128 0,4-5-32 0,3 1 0 16,3 4-128-16,3-1-32 0,2 4 0 0,2-1 0 16,2 3 112-16,1 1 16 0,4 2 0 0,6 1-8336 0,5 1-1664 0</inkml:trace>
  <inkml:trace contextRef="#ctx0" brushRef="#br1" timeOffset="58657.39">4639 11930 24879 0,'-15'-11'2208'0,"4"6"-1760"16,-3 3-448-16,2 2 0 0,-1 5 896 0,-2 6 112 15,-1 3 16-15,-3 6 0 0,-3 5-1024 0,-5 5 0 16,-2 7-144-16,-5 8 0 0,-1 4 144 0,-2 1 0 16,0 5 0-16,-4 0 0 0,-2 2 0 0,5 0 0 0,1-3 0 0,7-1 0 15,-1 0 0-15,7-5 0 0,2-3 160 16,6-4-160-16,2-3 144 0,6-1-144 0,1-1 128 0,3-6-128 16,4 0 128-16,4-6-128 0,1 0 128 0,5-4-128 15,0-2-160-15,5-2-112 0,2-4-32 0,3 0 0 31,2-6-1712-31,4-3-352 0</inkml:trace>
  <inkml:trace contextRef="#ctx0" brushRef="#br1" timeOffset="58974.53">5258 11872 31327 0,'-8'-4'2784'0,"0"3"-2224"15,8 1-560-15,-6 6 0 0,-1 5 256 0,0 7-48 16,-2 7-16-16,-4 7 0 0,1 3-192 0,-7 9-208 16,-1 3 32-16,-4 7 16 0,-1 4 160 0,1 5 0 15,2 2-144-15,1 3 144 0,0-1 0 0,0 1 0 16,2 4 0-16,3-7 0 0,4-7 0 0,3-2-176 15,3-3 176-15,4-7-128 0,3-6 128 0,2-6 0 16,3-5 0-16,2-2 0 0,1-4 0 0,4-2 192 16,0-2-64-16,4-5 0 0,-1-3-128 0,5-5-208 0,1 0 48 15,4-6 16 1,3-7-1792-16,1-1-368 0,-2-5-64 0</inkml:trace>
  <inkml:trace contextRef="#ctx0" brushRef="#br1" timeOffset="59169.58">4871 12742 4607 0,'-12'-6'400'0,"5"2"-400"0,0-4 0 0,4 1 0 16,3 2 6992-16,5-2 1328 0,5 2 256 0,6 0 48 15,3-3-7184-15,6 1-1440 0,4-2-272 0,8 3-64 16,5-5 336-16,9 5 0 0,5-4 0 0,-3 1 0 15,1 0-1184-15,-2-2-160 0,1 3-48 0,-1-4-12528 16</inkml:trace>
  <inkml:trace contextRef="#ctx0" brushRef="#br1" timeOffset="59545">5728 11686 29135 0,'0'0'1280'0,"11"2"288"0,1 4-1248 0,7 8-320 0,7 5 0 0,3 7 0 16,3 2 128-16,1 4-128 0,4 2 144 0,1 3-144 16,6 5 144-16,-2-1-144 0,0 1 128 0,-4 3-128 15,-2 3 0-15,-6 2 0 0,-2 0 0 0,-4 5 0 16,-1 1 128-16,-4 0-128 0,-7 2 0 0,-3-3 128 16,-5 4 144-16,-5-7 32 0,-5 1 0 0,-4 0 0 15,-7 0 96-15,-6 1 32 0,-3-1 0 0,-8-1 0 16,-7 0 16-16,-7-1 0 0,-2-2 0 0,-1-2 0 15,2-2-448-15,2-5 0 0,2 1 128 0,5-4-10224 16,4 0-2032-16</inkml:trace>
  <inkml:trace contextRef="#ctx0" brushRef="#br1" timeOffset="60744.18">7644 12957 29951 0,'-4'-6'1328'0,"4"6"272"0,0 0-1280 0,-1-6-320 0,2 0 0 0,3 2 0 16,4 1 368-16,5-2 16 0,3 1 0 0,5-1 0 15,5-3-160-15,7 3-32 0,6-2 0 0,5-1 0 16,7-3-192-16,1 1 176 0,2-3-176 0,2-1 160 0,-1 4-160 0,2 3 0 16,1 1 0-16,-1 1 128 0,2 3-128 15,-1 1 0-15,-5 1 0 0,-2 0 0 0,-4 1-144 0,-3 1-64 16,-3 0-16-16,-4 2 0 16,-4 1-1536-16,-4-2-304 0,-3 1-64 0,-4-2-9776 15</inkml:trace>
  <inkml:trace contextRef="#ctx0" brushRef="#br1" timeOffset="60949.54">7892 13225 33167 0,'0'0'1472'0,"0"0"304"0,0 0-1424 0,0 0-352 15,14-8 0-15,9 0 0 0,9 4 1328 0,5-4 192 0,3 1 32 0,8-3 16 16,3 2-912-16,6-5-176 0,5 2-32 0,6 1-16 15,5-2-304-15,1-2-128 0,-1 2 0 0,1 1 128 16,2-1-352-16,4-1-80 0,1 1-16 0,-2 4 0 31,-4-1-2304-31,-3 5-448 0</inkml:trace>
  <inkml:trace contextRef="#ctx0" brushRef="#br1" timeOffset="64797.27">11057 12896 23951 0,'-1'-6'2128'0,"-2"4"-1696"15,3 2-432-15,0 0 0 0,7-7 688 0,2 0 48 16,3-2 16-16,4 0 0 16,5-5-944-16,4-3-176 0,1-3-32 0,4-6-16 0,2-3 224 0,0-2 32 15,1-3 16-15,0-3 0 0,1-3 144 0,-1 0-160 16,0-1 160-16,0-3-160 0,0-1 160 0,3 0 0 15,0-3 0-15,0 4 0 0,-3-4 0 0,-1 2 0 16,-3 1 0-16,-3-1 0 0,-4 0 0 0,1 0 176 16,-2-2-48-16,-1 3 0 0,0 3 144 0,-2 3 32 0,-3 3 0 15,-1 4 0-15,1 4 32 0,-5 4 16 0,-2 2 0 16,-3 5 0-16,0 4-208 0,-2 1-144 0,-3 3 192 0,-2 1-192 16,-1 2 0-16,-3 3 0 0,6 3 0 0,-11-4 0 15,-1 4-208-15,-3 4 0 0,-1 0 0 0,-2 6 0 16,-2 0 32-16,-1 8 16 0,0 7 0 0,-4 7 0 15,-4 2 160-15,-1 10 0 0,-3 4 0 0,0 4-128 16,0 2 128-16,2-1 0 16,5 3 0-16,3 0 128 0,1-1-128 0,7-3 0 0,3-5 0 0,2 1 128 15,5-4-128-15,4-8 128 0,1-3-128 0,5-4 128 16,-1-4-128-16,4-3 0 0,0-7 128 0,2 0-128 16,1-6 192-16,5-1-48 0,-1-4 0 0,5-4 0 15,1-4-144-15,1 0 128 0,3-6-128 0,2 3 128 16,0-7 0-16,-1-3-128 0,-1-4 192 0,1 0-64 15,0 0-128-15,1-3 160 0,1 3-160 0,1-1 160 16,-1 2-160-16,-1 4 0 0,-2 4 0 0,0 3 0 0,-1 0 0 0,-1 6 0 16,-2 3 0-16,0 4 0 0,-2 5 0 0,-2 3 0 15,-3 4 0-15,0 4 0 0,-2 2 0 0,-1 3 0 16,-3 3 0-16,-3-4 0 0,-1 1-144 0,0-6 144 16,-2-3 0-16,1-1 0 0,0-1 0 0,-1-6 0 15,0 3 0-15,-2-11 0 0,0 0 144 0,0 0 48 16,0 0 0-16,0 0 0 0,9 2 80 0,0-3 32 15,0-2 0-15,1-2 0 0,-1-5-80 0,3 1-16 16,0 0 0-16,1 0 0 0,1 3-208 0,2-2 128 16,0 2-128-16,0 5 0 0,-2 1 0 0,2 3 0 15,0 6 0-15,0 2 0 0,0 6 0 0,-2 5 0 16,-2 2 0-16,-2 5 0 0,-1 3 0 0,-1 2 0 16,-2-1 0-16,2 1 0 0,-5-5 128 0,2-2-128 0,-2-1 0 15,-1-6 144-15,-1-2-144 0,3-4 160 0,1 0-160 0,1-4 160 16,2-4-160-16,0-5-272 0,5-2 64 15,3-2-8880-15,0-5-1792 0</inkml:trace>
  <inkml:trace contextRef="#ctx0" brushRef="#br1" timeOffset="65229.71">13904 11468 25631 0,'0'0'1136'0,"0"0"224"0,0 0-1088 0,-5 7-272 0,2 8 0 0,1 3 0 16,-2 7 304-16,0 5 0 0,0 3 0 0,-3 6 0 15,-1 6-48-15,-1 6-16 0,-1 3 0 0,-1 5 0 16,-2 1-48-16,-2 7-16 0,-2 0 0 0,-1 6 0 15,-2-2-176-15,0 0 0 0,-2-2 0 0,2-6 0 16,1-4 0-16,1-9 128 0,1-3-128 0,2-9 0 16,2 0 0-16,-1-5 0 0,2-6 128 0,1-4-128 15,2-3 0-15,1-3-224 0,2-5 48 0,2-2-8160 16,4-10-1648-16</inkml:trace>
  <inkml:trace contextRef="#ctx0" brushRef="#br1" timeOffset="65612.53">14784 11364 13823 0,'0'-6'1216'0,"-1"-2"-960"16,1 8-256-16,0 0 0 0,0 0 3520 0,0 0 640 16,0 0 144-16,0 16 32 0,-2 5-3760 0,-3 5-768 15,-2 8-128-15,-3 5-48 0,-5 6 368 0,-2 6 0 0,-4 6 0 0,-4 1 0 16,1 4 0-16,-6 4 0 16,0 3 0-16,-2 1 0 0,-3-1 0 0,1-2 0 15,0-4 0-15,5-2 0 0,3-8 0 0,5-4 192 0,2-3 0 0,6-4 0 16,3-6 240-16,3-5 48 0,3-2 16 15,3-6 0-15,3-2-48 0,3-3 0 0,5-2 0 16,3-2 0-16,4-3-192 0,4 0-64 0,2-3 0 0,2-3 0 16,4-2-192-16,1-1 176 0,0 2-176 0,6-4 160 15,0-1-160-15,2-2-176 0,-1-1 48 0,2 0 0 32,1-4-1264-32,2 2-240 0,-1-3-48 0</inkml:trace>
  <inkml:trace contextRef="#ctx0" brushRef="#br1" timeOffset="65848.14">14197 12211 32255 0,'-5'-7'2864'0,"5"7"-2288"15,0 0-576-15,0 0 0 0,0 0 1280 0,8-4 128 16,4 2 48-16,5 1 0 0,6 1-1456 0,7-1 0 15,8 1-320-15,7-1 48 0,9-1 272 0,4-3-128 16,2-1 128-16,1 1 0 16,2-3-576-16,2 0-16 0,6-3 0 0,-1 1 0 15,-1-1-1936-15,-3-1-384 0,23-8-80 0,-14 0-16 0</inkml:trace>
  <inkml:trace contextRef="#ctx0" brushRef="#br1" timeOffset="66132.83">15848 11364 30399 0,'-10'-5'2704'0,"10"5"-2160"0,-7-8-544 0,7 8 0 15,0 0 1248-15,-2 9 144 0,2 5 16 0,2 4 16 16,1 7-1424-16,-3 11-192 0,0 8-96 0,-2 5-16 15,-3 4 304-15,0 9 176 0,-2 4-32 0,-1 8 0 16,-2 5 0-16,-2 0 0 0,-4 0 0 0,0-1 0 0,1-1-144 16,-1-4 0-16,1-1 0 0,3-5 0 0,3-9-320 15,2-7 48-15,3-3 16 0,2-6 0 16,2-5-352-16,2-5-64 16,1-5-16-16,3 1 0 0,1-6-1424 0,1-2-304 0,0-5-48 0,0-3-16 0</inkml:trace>
  <inkml:trace contextRef="#ctx0" brushRef="#br1" timeOffset="66845.7">11176 13187 19343 0,'0'0'848'0,"-10"-7"192"0,-1 2-832 0,3 2-208 16,2-3 0-16,6 6 0 0,0 0 1856 0,0 0 336 16,0 0 64-16,10-3 16 0,1 2-1808 0,3-1-464 15,2 0 128-15,6 2-128 0,1-1 0 0,3 0 0 16,0 0 0-16,6 0 0 0,6 1 0 0,5-1 0 0,1-3 0 0,9 3 0 15,6-1 0-15,3 1 0 0,4-2 0 0,2 3 128 16,3-3 0-16,6 1-128 0,5-1 192 0,5 3-64 16,1 0 256-16,1 0 32 0,3 0 16 0,8 0 0 15,6 0 96-15,5 0 32 0,1 0 0 0,5 0 0 16,3-3-48-16,4 0-16 0,4 0 0 0,4-5 0 16,2 0-144-16,2-1-32 0,4 3 0 0,-4-4 0 15,-4 1-64-15,1-2 0 0,4 5-16 0,-6-2 0 16,-9 4-96-16,0-3-16 0,0 2 0 0,-8 2 0 15,-1 5-128-15,-5-1 0 0,1 0 0 0,-8 2 128 16,-7 2-128-16,-4-1 0 0,-2 3 0 0,-5-1 0 16,-6-2 0-16,-8 3-256 0,-7 1 64 0,-4-3 16 15,-8 2-1552-15,-7-2-320 16,-8-1-64-16,-4 1-11520 0</inkml:trace>
  <inkml:trace contextRef="#ctx0" brushRef="#br1" timeOffset="67935">11670 13422 14735 0,'0'0'1312'16,"1"-10"-1056"-16,-1 4-256 0,0 6 0 0,3-9 1440 0,0 6 224 16,-3 3 64-16,0 0 0 0,0 0-1328 0,0 0-256 15,0-5-144-15,0 5 160 0,0 0 64 0,0 0 16 16,-11-2 0-16,1 5 0 0,-4 2-32 0,-1 0 0 15,-4 6 0-15,-1 0 0 0,-2-1 240 0,-2 5 64 0,3 0 0 16,-3 7 0-16,-3 1 96 0,-1 5 32 0,-1 5 0 0,3 1 0 16,-4 3-96-16,2 6-16 15,0 3 0-15,0 1 0 0,-2 0-208 0,2 2-64 0,1 2 0 0,0 4 0 16,1 1-256-16,2 2 0 0,2 3 128 0,4-4-128 16,3-4 0-16,2-2 0 0,2-2 0 0,3-3 0 15,3-4 0-15,1-5-144 0,1-4 144 0,3-4-128 16,3-1 0-16,1-4 0 0,1-1 0 0,2-4 0 15,-1-1-192-15,6-2-16 0,3-3-16 0,2-1 0 32,2-5-1904-32,5-6-384 0,18-5-80 0,-2-13-16 0</inkml:trace>
  <inkml:trace contextRef="#ctx0" brushRef="#br1" timeOffset="68334.66">12212 13571 16575 0,'0'0'1472'0,"-2"-7"-1168"16,-4-3-304-16,6 10 0 0,-5-7 2496 0,5 7 432 15,0 0 80-15,0 0 32 0,0 0-2576 0,0 0-464 0,-5 8-192 16,-2 5 16-16,-2 1 176 0,-2 3 0 0,-4 3-144 0,-1 7 144 16,-4 3 0-16,-4 6 0 0,-1 6 0 0,-2 0 0 15,1 4 0-15,1 3 0 0,0 2 128 0,3 1-128 16,-1-3 256-16,1 2-48 0,4-1 0 0,1-4 0 16,2-2 96-16,4-3 16 0,1-7 0 0,3-2 0 15,2-2 16-15,1-2 16 0,3-6 0 0,1 1 0 16,1-1-160-16,4-5-48 0,2-1 0 0,-1-1 0 15,3-4-144-15,2-3 0 0,3 0 0 0,1-4 0 16,1 0-208-16,2-1-80 0,1-3-16 0,2 0 0 16,0-4-256-1,3 0-48-15,0-3-16 0,1-1-7760 0,0-5-1568 0</inkml:trace>
  <inkml:trace contextRef="#ctx0" brushRef="#br1" timeOffset="68552.95">11691 14132 23951 0,'0'0'2128'0,"-1"-7"-1696"16,2 1-432-16,-1 6 0 0,14-3 3120 0,4 0 528 15,4 1 128-15,5 1 0 16,2 1-3376-16,4-1-672 0,4 1-144 0,2-3-32 15,5 0 32-15,2-1 0 0,8-2 0 0,-1 0 0 16,-3-2-2480-16,-1 1-496 0,15-4-112 0,-14 1-16 0</inkml:trace>
  <inkml:trace contextRef="#ctx0" brushRef="#br1" timeOffset="69339.5">12827 14150 23951 0,'0'0'2128'0,"0"0"-1696"16,0 0-432-16,0 0 0 0,0 0 1504 0,0 0 224 15,0 0 32-15,12-6 16 0,2 4-1184 0,2-1-224 16,3 3-48-16,6-1-16 0,5-1 160 0,4 1 48 15,5-2 0-15,1-3 0 0,1 2-272 0,-1 0-48 16,-3-3-16-16,1 3 0 0,-1 0-176 0,0 2 0 0,-1-3-192 0,0 2 192 31,-3 0-880-31,2 2-48 0,-2 0-16 0,1 1-8432 0,-3-1-1696 16</inkml:trace>
  <inkml:trace contextRef="#ctx0" brushRef="#br1" timeOffset="69781.92">13928 13762 11055 0,'0'0'976'0,"0"0"-784"0,-5-7-192 0,2 1 0 0,3 6 3488 0,0 0 656 15,0 0 128-15,0 0 16 0,0 0-3424 0,0 0-688 16,-1 13-176-16,0 0 0 0,-1 0 0 0,1 6 0 16,-2 2 0-16,-2 4 0 0,0 2 0 0,-3 6 0 15,-1 0 0-15,-1 6 0 0,0 3 0 0,-1 4 128 0,-1 5-128 0,2 0 128 16,-6-4 0-16,2-2-128 0,2-2 192 0,0-2-64 16,-1-4-128-16,3-3 0 0,0-2 0 0,-1-3 0 15,5-4 0-15,-1-4 0 0,2-1 0 0,1-4 0 31,1-4-416-31,3-12-112 0,-1 8-32 0</inkml:trace>
  <inkml:trace contextRef="#ctx0" brushRef="#br1" timeOffset="70282.86">14094 13269 18767 0,'0'-10'832'0,"0"5"176"0,3-2-816 0,-3 7-192 0,0 0 0 16,7-6 0-16,-1 2 368 0,-6 4 16 0,13 3 16 16,-1 6 0-16,0 1 16 0,-1 7 0 0,0 5 0 0,0 2 0 15,1 6-16-15,-3 3 0 0,2 2 0 0,-1 2 0 16,-1 3 48-16,2 2 16 0,-1 3 0 0,-2 0 0 15,0 2-144-15,-1 1-48 0,0 0 0 0,0 0 0 16,0 1 128-16,-2-2 32 0,-2 1 0 0,1-2 0 16,-2-3 304-16,-2 0 64 0,-2 0 16 0,-2 2 0 15,-3 0-80-15,0-7-16 0,-3 2 0 0,-3-5 0 16,0-1-304-16,-3-1-64 0,-1-3-16 0,-3 0 0 16,-2 0-16-16,-1-1-16 0,1-5 0 0,-3 1 0 15,0-5-304-15,-4 1 0 0,0-2-208 0,0-3 80 31,-2-5-1792-31,2-2-368 0,2-6-64 0</inkml:trace>
  <inkml:trace contextRef="#ctx0" brushRef="#br1" timeOffset="70716.31">14821 13507 20271 0,'-4'-5'1792'0,"1"-6"-1424"0,2 0-368 0,1 3 0 16,1 0 768-16,-1 8 96 0,0 0 16 0,0 0 0 16,0 0-880-16,0 0 0 0,0 0-128 0,0 0 0 15,0 0 128-15,0 0 0 0,-7 10 0 0,-1 5 0 16,-2 1 0-16,-2 6 0 0,-1 5 0 0,-1 3 0 16,-2 5 128-16,0 5 64 0,0 2 16 0,-1 3 0 15,1 3 256-15,3 0 48 0,-2 2 16 0,2 2 0 16,1-2 160-16,2 1 16 0,1-2 16 0,3-1 0 0,4-3-16 15,2-2-16-15,0-5 0 0,0-1 0 0,4-4-368 16,1-4-80-16,2-3-16 0,3-2 0 0,2-3-224 16,1-2 0-16,2-2-192 0,0-5 192 15,3 0-704-15,3-8-48 16,-1-1 0-16,5-5-8016 0,2-5-1616 0</inkml:trace>
  <inkml:trace contextRef="#ctx0" brushRef="#br1" timeOffset="71070.55">15389 13419 33279 0,'-10'-8'1472'0,"10"8"320"0,-8-1-1440 0,8 1-352 0,0 0 0 0,-8 10 0 16,0 2 0-16,1 4 0 0,1 1 0 0,-4 7 0 15,-4 6-128-15,-2 3 128 0,1 1-128 0,0 7 128 16,-2 0 0-16,1 3 0 0,-1 1 0 0,2 2 0 16,1-1 0-16,2 2 0 0,0-2 0 0,3-4 0 15,1-1 0-15,3-4 0 0,2-4 0 0,0-4 0 16,2-3 0-16,2-2 0 0,2-1 0 0,1-5 0 15,0-1 0-15,4-3 0 0,-1 0 0 0,2-4 128 16,0-1-128-16,0-1-192 0,1-4 64 0,-1 0 0 16,0-4-2240-16,-9 0-448 0</inkml:trace>
  <inkml:trace contextRef="#ctx0" brushRef="#br1" timeOffset="71289.78">15035 13978 29487 0,'0'0'2624'0,"0"0"-2112"15,0 0-512-15,0 0 0 0,6-5 1504 0,3-1 192 16,3 3 32-16,0 1 16 0,3 0-1520 0,0 0-224 0,2-2-208 0,0 3 32 16,1 0 176-16,0 1-192 0,2-3 192 15,-1 2-192 1,0-1-176-16,4 2-32 0,1-2-16 0,4 2 0 15,0-2-416-15,0 1-64 0,1-3-32 0,-1 3-8400 0,-2-2-1680 0</inkml:trace>
  <inkml:trace contextRef="#ctx0" brushRef="#br1" timeOffset="71540.69">15954 13692 23039 0,'0'0'2048'0,"0"0"-1648"0,0 0-400 0,0 0 0 0,0 0 2448 16,0 0 416-16,-5 5 80 0,2 7 0 0,-1 3-2368 0,0 3-576 15,-2 2 0-15,-2 6 0 0,1 3 0 0,-5 3 0 16,0-1 128-16,-3 2-128 0,-2 0 0 0,-1 2 0 16,-2-2 0-16,2 0 0 0,0-3 0 0,3-2 0 15,-1-1 0-15,4-3 0 16,3 2-448-16,1-4-64 0,1-5 0 0,2-3-16 15,2-1-816-15,2-2-144 0,1-11-48 0,0 0-6944 16,0 0-1392-16</inkml:trace>
  <inkml:trace contextRef="#ctx0" brushRef="#br1" timeOffset="71764.42">15660 13931 21183 0,'0'0'1888'0,"-3"-3"-1504"0,3 3-384 0,0 0 0 16,-3-7 3632-16,3 7 656 0,6-6 128 0,0 5 16 15,3 0-3632-15,5 0-800 0,0 0 0 0,4 1 0 16,4 0-176-16,3-1 176 0,4-2-160 0,1 0 160 31,2-1-592-31,-1 3-32 0,-2-4 0 0,1-1 0 16,-1 2-1392-16,-1-2-288 0,-1-2-48 0</inkml:trace>
  <inkml:trace contextRef="#ctx0" brushRef="#br1" timeOffset="72067.2">16600 13588 33231 0,'0'0'1472'0,"0"0"304"0,0 0-1424 0,0 0-352 15,0 0 0-15,0 0 0 0,0 0 160 0,4 12-32 16,-4 2-128-16,-3 5 192 0,-2 0-192 0,-3 8 0 16,-2 4 0-16,-2 2 0 0,-3 3 0 0,1 2 0 0,-2-1 0 0,0 7 0 15,0-3 0-15,2 2 0 0,0-1 0 0,1-4 0 16,3 1 0-16,1-4 0 0,2 1 0 0,2-2 0 31,1-5-720-31,2-2-96 0,2-1-16 0,2-6 0 16,2-4-1488-16,1-6-304 0</inkml:trace>
  <inkml:trace contextRef="#ctx0" brushRef="#br1" timeOffset="72473.47">17196 13275 19343 0,'0'0'1728'0,"0"-8"-1392"16,0-3-336-16,4 5 0 0,4 3 2048 0,4 1 352 15,4 2 64-15,2 3 16 0,0 2-2288 0,2-1-464 16,1 5-96-16,1 0-16 0,0 3 384 0,0 5 288 16,3 7-48-16,0 0-16 0,0 3-48 0,-1 4-16 15,1-1 0-15,0 3 0 0,-1 3 144 0,-3 3 16 16,-1-2 16-16,-2 7 0 0,-3-3-64 0,-4 1-16 0,-4 2 0 0,-1-6 0 15,-4 0 32-15,-4-1 0 0,-2-2 0 0,-5-2 0 16,-5 0 32-16,-1-1 0 0,-4-1 0 0,-4-2 0 16,-3-2-96-16,0-1-16 0,-5-3 0 0,0-2 0 15,-2 0-208-15,0-2-160 0,-3 0 32 0,-1-4-9680 16,-2-5-1936-16</inkml:trace>
  <inkml:trace contextRef="#ctx0" brushRef="#br1" timeOffset="73134.98">15901 13184 24239 0,'0'0'1072'0,"0"0"224"0,0 0-1040 0,0 0-256 0,0 0 0 0,0 0 0 16,0 0 256-16,0 0 0 0,11 3 0 0,3-2 0 15,1-1-80-15,2-1-32 0,2-4 0 0,2 1 0 16,3-2 80-16,3-2 16 0,2 1 0 0,5-3 0 16,3 2 400-16,9-1 64 0,9 3 32 0,6-4 0 0,2 4 320 0,5-2 64 15,5 2 16-15,7 1 0 0,7-3-432 16,2 3-96-16,-3-1-16 0,4 1 0 0,1 2-336 0,2 0-64 15,1-4 0-15,-2 7-16 0,-3 0 16 0,0 0 0 16,2 0 0-16,-5 6 0 0,-4-4-64 0,-6 5 0 16,-2-1 0-16,-1 0 0 0,-3 2-128 0,-3-1 0 15,-6-1 0-15,-3 2 128 0,-10-3-128 0,0 4 0 16,-5-2 0-16,-1 2 0 16,-7-2-496-16,-2 2-16 0,-3-3-16 0,-3 2 0 15,-5 2-1872-15,-4-1-368 0,-7 4-80 0,-11-13-16 16</inkml:trace>
  <inkml:trace contextRef="#ctx0" brushRef="#br1" timeOffset="74870.62">20182 12771 11967 0,'4'-11'528'0,"-2"3"112"0,-2 1-512 0,0-1-128 0,0 0 0 0,0-1 0 15,0 9 3456-15,0-7 672 0,0 7 128 0,0 0 32 16,2-8-2736-16,-2 8-528 0,0 0-128 0,0 0 0 15,0 0-400-15,0 0-80 0,0 0-16 0,4 11 0 16,1 5-400-16,-2 5 0 0,-3 9 0 0,-3 3 0 16,-2 5 0-16,-3 2 0 0,-2 5 128 0,-1 0-128 15,-1 2 0-15,-3-3 0 0,1-3 0 0,-1-1 0 16,2-5-160-16,0-4-112 0,1-3-32 0,1-8 0 16,4-4-1952-16,0-7-400 15,7-9-80-15</inkml:trace>
  <inkml:trace contextRef="#ctx0" brushRef="#br1" timeOffset="75049.66">19971 12512 35247 0,'-4'-11'1552'0,"4"11"336"0,-3-9-1504 0,2 0-384 0,1 9 0 0,0 0 0 0,0 0 128 0,0 0-128 16,10-3 160-16,1 2-160 15,4-1-256-15,0 1-160 0,4 1-32 0,-1 0 0 16,3 0-2096-16,-1-1-416 0</inkml:trace>
  <inkml:trace contextRef="#ctx0" brushRef="#br1" timeOffset="75419.13">21328 12560 30399 0,'-11'-13'2704'0,"1"7"-2160"0,-3-4-544 0,-2 6 0 15,-3 3 1760-15,-4 2 240 0,0 2 48 0,-3 5 16 16,0 0-1712-16,-5 4-352 0,1 2 0 0,-2 1 0 16,1 2-288-16,-3 1 64 0,0-1 16 0,1 2 0 31,3-1-432-31,3-2-96 0,3-1-16 0,6-1 0 0,4-2-192 0,4 1-32 0,4-1-16 0,2-3 0 15,4 1 176-15,3-1 48 0,4 1 0 0,4 4 0 0,1-1 512 0,4 1 128 16,0 0 128-16,6 1-208 0,-3 1 352 16,-2 4 80-16,2-4 16 0,-4 0 0 0,-3 0 144 0,-1 1 48 15,-2-2 0-15,-3 2 0 0,-3-2-128 0,-4 1-32 16,0 1 0-16,-6 0 0 0,-3 1 160 16,-6 1 16-16,-6-1 16 0,-5 1 0 0,-5-2-128 0,-4-2-16 15,-1-3-16-15,0-1 0 0,0-1-304 0,4-4 160 16,0 2-160-16,4-5 128 15,5-3-1344-15,4-3-288 16,4-5-48-16,4 2-11888 0</inkml:trace>
  <inkml:trace contextRef="#ctx0" brushRef="#br1" timeOffset="75763.5">23456 12791 33695 0,'-15'-17'1488'0,"5"7"304"0,-2-2-1424 0,2 2-368 0,-2 0 0 0,0 0 0 16,-1 2-208-16,-2-1-112 0,-3 3-32 0,-2-2 0 15,-2 2 352-15,-6 4 0 0,-3 1 0 0,-3 2 128 16,-1 1-128-16,-3 5 0 0,-4 4 0 0,3 2-176 0,1 3 176 0,0 4 0 16,-1 6 0-16,-3 3-128 15,-4 1 128-15,1 5 0 0,3-2 0 0,3 1 0 0,4-1 0 16,6 2 0-16,3 2 0 0,6-2 0 0,5-2-128 0,5-2-112 16,5 0-16-16,3-3 0 15,7-5-1664-15,5 1-352 0,6-5-64 0</inkml:trace>
  <inkml:trace contextRef="#ctx0" brushRef="#br1" timeOffset="76119.83">23868 12811 17503 0,'-12'-5'1552'0,"2"1"-1232"0,-6-1-320 0,-4 5 0 16,-4 8 4256-16,0 3 800 0,0 9 144 0,-2 1 48 31,1 7-4800-31,1-2-960 0,3 2-192 0,7 0-48 16,3-3-256-16,6-1-48 0,1-4-16 0,8-2 0 16,0-1 16-16,7-5 0 0,4-3 0 0,6-5 0 0,2-1 880 0,1-2 176 0,4-1 0 0,-1-4 0 15,-1-3 576-15,-3-3 48 0,1-1 0 0,-2 2 0 16,0-3 48-16,-2 0 16 0,-1-1 0 0,-1-1 0 15,-1 3-128-15,-1-2-32 0,-4 1 0 0,-1 0 0 0,-4-3-80 16,0 2-32-16,-6-2 0 0,-1 1 0 0,-1 0-48 0,-4-1-16 16,-3 2 0-16,-2 0 0 0,-4-2-224 0,1 2-128 15,0 3 128-15,-1 2-128 16,0 3-352-16,1 2-144 0,3-5-16 16,-1 4-16-16,2 1-1632 0,2-1-320 0,7 4-64 0,0 0-9968 15</inkml:trace>
  <inkml:trace contextRef="#ctx0" brushRef="#br1" timeOffset="76470.95">24761 12938 10127 0,'-6'6'448'0,"0"-3"96"0,-5-5-544 0,2 2 0 0,-3 3 0 0,1 2 0 16,-2 3 5744-16,4-1 1040 0,0-4 192 0,2-1 64 15,-2 1-5744-15,9-3-1136 0,-7-2-160 0,7 2-176 16,-5-10-112-16,4-1-32 0,2-3 0 0,4-2 0 16,5-5 64-16,5-2 0 0,1 0 0 0,5 0 0 15,-1 2 256-15,1 4 0 0,1 0 0 0,-1 3 0 16,0 2 0-16,-3 5 0 0,1 2 192 0,-2 4-48 16,0 4 32-16,-1 4 0 0,-2 6 0 0,-2 2 0 15,0 3-176-15,-3 6 0 0,-2 5 0 0,-3 2 0 16,-2 4 0-16,1-1-144 0,-6 0 144 0,2-2 0 15,-2-3-144-15,-1-4 144 0,2-1 0 0,0-4-144 16,1-2 144-16,1-3 0 0,3-3 0 0,2-5 0 0,-5-7 0 16,9 4 0-16,3-4 0 0,4-4 128 15,1-4-1040-15,5-5-208 0,0-1-32 16,4-3-8128-16,2-1-1632 0</inkml:trace>
  <inkml:trace contextRef="#ctx0" brushRef="#br1" timeOffset="76838.52">26196 12046 36911 0,'-3'-20'1632'0,"2"13"352"0,1 7-1600 0,0 0-384 0,0 0 0 0,-8 7 0 15,-2 8-128-15,0 6-128 0,-1 2 0 0,-5 8-16 16,-2 6 112-16,-4 6 32 0,-3 6 0 0,-1 7 0 16,-1-1 128-16,-1 6 0 0,4-2-144 0,1 2 144 15,4-1-128-15,2 2 128 0,1-1-160 0,7-2 160 16,0-6 0-16,4-3 0 0,4-2-128 0,4-6 128 15,3-3 0-15,1-3 0 0,1-4 0 0,3-5 0 16,0-3 0-16,3 0 0 0,2-6 128 0,0 1-128 0,-1 1 0 16,6-5-224-16,-1-4 32 0,1-3 16 15,-1-2-2416-15,0-6-480 0,6-12-112 0,-5-6-16 16</inkml:trace>
  <inkml:trace contextRef="#ctx0" brushRef="#br1" timeOffset="77021.42">25577 12624 13823 0,'22'-5'1216'0,"-7"-1"-960"15,3 0-256-15,7 1 0 0,6-2 6272 0,8 6 1200 16,13 7 240-16,8-1 48 0,8 3-6336 0,7 3-1264 0,1-1-160 0,6 1-224 16,3-1 224-16,2 3 0 0,4 1 0 15,-2-1 0 1,-4-1-1600-16,-2-2-336 0,-3 2-64 0,2-4-14336 0</inkml:trace>
  <inkml:trace contextRef="#ctx0" brushRef="#br1" timeOffset="77822.89">3497 16423 24879 0,'0'0'2208'0,"-2"-9"-1760"16,-2 1-448-16,3 0 0 0,1 8 752 0,2-7 64 16,-2 7 16-16,5-9 0 0,-5 9-448 0,5-6-64 15,-5 6-32-15,0 0 0 0,5-4 288 0,-5 4 64 16,0 0 16-16,0 0 0 0,8 2-64 0,-3 8-16 16,0 5 0-16,-2 9 0 0,0 5-176 0,-3 6-32 0,0 8-16 0,-4 4 0 15,-3 3-208-15,-1 3-144 0,0 4 192 0,-2 0-192 16,-2 3 0-16,-3 0 0 15,2-1-240-15,0-8 80 16,-2-3-288-16,3-3-48 0,2-9-16 0,-2-5 0 16,3-3-480-16,0-10-96 0,1-2-32 0,2-7-12256 0</inkml:trace>
  <inkml:trace contextRef="#ctx0" brushRef="#br1" timeOffset="78013.13">3475 16039 18431 0,'-16'-9'1632'0,"-2"3"-1312"0,-1-4-320 0,4 5 0 0,5 0 5472 0,5 1 1024 16,5 4 208-16,0 0 32 16,0 0-5712-16,0 0-1152 0,0 0-240 0,9 10-32 15,4-2-1488-15,2 3-288 0,4-4-64 0,-1 2-13840 16</inkml:trace>
  <inkml:trace contextRef="#ctx0" brushRef="#br1" timeOffset="78414.13">5472 16224 5519 0,'5'-9'496'0,"-5"-2"-496"0,-3 0 0 0,0-2 0 16,0-5 7472-16,-1 0 1392 0,2-2 288 0,0 0 48 15,-1-1-7504-15,-3-2-1504 0,-2-2-192 0,-3-1-240 16,-3-3 240-16,-2-1-192 0,-5-2 192 0,-3 2-192 31,-1 1-400-31,-2 2-80 0,-2 2-16 0,-2 5 0 16,-3 3 192-16,0 5 48 0,-1 2 0 0,2 6 0 0,0 4 448 0,3 1 160 0,1 6 0 0,1 7 0 15,2 4 16-15,-1 6 0 0,0 8 0 0,2 6 0 16,3 7-176-16,-1 8 0 0,4 2 0 0,1 7 128 16,3 4-128-16,0 4 0 0,4 0 0 0,-1 7 0 15,2 0 0-15,0 1 0 0,3-4 128 0,1-1-128 0,2-2 0 16,3-3 128-16,0-4-128 0,-1-5 128 0,2-5 96 16,0-5 16-16,2-5 0 0,0-2 0 0,1-7-240 15,1 0 144-15,1-3-144 0,-2 0 128 16,-1-4-688-16,0-2-144 0,-1-6-16 0,-1-6-9632 15,-1-6-1920-15</inkml:trace>
  <inkml:trace contextRef="#ctx0" brushRef="#br1" timeOffset="78599.52">4110 16847 37775 0,'0'0'3360'0,"-7"-6"-2688"0,2 2-544 0,5 4-128 15,0 0 896-15,16-5 160 0,4 1 32 0,6-1 0 16,8-1-1088-16,4 2 0 0,7-4-288 0,3 2 64 16,6-5 224-16,5 3 0 0,7-2 144 0,5-1-144 31,3 2-400-31,0 1-176 0,-4 3-48 0,-1-3-11216 0,0 3-2256 0</inkml:trace>
  <inkml:trace contextRef="#ctx0" brushRef="#br1" timeOffset="79422.98">8410 16217 11967 0,'0'0'1072'0,"0"0"-864"15,-1-14-208-15,1 14 0 0,-3-9 4480 0,3 9 864 16,0 0 160-16,0 0 48 0,0 0-4496 0,0 0-896 16,0 0-160-16,-4 8 0 0,-3 2 0 0,-1 2-176 15,-3 9 176-15,-2 1-128 0,-4 7 128 0,-2 5 0 16,1 6 0-16,-2 8 0 0,1 2 0 0,1 5 0 15,-2 6 0-15,0 1 0 0,0 2 0 0,-2 0 0 16,2 0 0-16,2-3 0 0,3 1 0 0,1-4 0 0,2-7 128 16,2-4-128-16,1 0 384 0,4-3 0 0,1-2 0 0,3-2 0 15,3-2-96-15,3-1-16 0,1-3 0 0,5-1 0 16,2-6-112-16,3 0-32 0,1-2 0 0,4-1 0 16,1-1-128-16,2-5 0 0,3-1 144 0,0-1-144 15,2-1 0-15,3-3-192 0,1-3 32 0,-1-1 0 31,1-2-464-31,-3-1-80 0,-3-5-32 0,-3-4 0 16,-1-3-1696-16,-2-4-320 0</inkml:trace>
  <inkml:trace contextRef="#ctx0" brushRef="#br1" timeOffset="79656.67">7768 16950 27647 0,'-5'-6'2448'0,"0"-2"-1952"16,3 0-496-16,4 0 0 0,-2 8 1824 0,9-5 272 15,4 3 48-15,5 1 16 0,3-3-1904 0,7 3-384 16,6 1-80-16,5 0-16 0,2-3 224 0,2 2 0 16,3 1 0-16,3 4 0 0,2-1 0 0,5-1 0 15,1 1 0-15,3 1 0 16,3 1-576-16,-2-1 0 0,-3 0-16 0,-2 1-9296 15,0 1-1856-15</inkml:trace>
  <inkml:trace contextRef="#ctx0" brushRef="#br1" timeOffset="80157.82">9857 16920 31103 0,'0'0'1376'0,"-8"-2"288"0,2-3-1344 0,6 5-320 0,0 0 0 0,0 0 0 0,0 0 560 0,9-1 32 0,1-1 16 16,3 2 0-16,3 2-480 0,5-1-128 16,4 0 0-16,7 0 0 0,5 0 128 0,4-1 0 0,5 2 0 0,7-2 0 15,6-2 32-15,0 1 16 0,3-2 0 0,0 2 0 16,0-3-16-16,2 1 0 16,-1 1 0-16,-1-1 0 0,2 0-288 0,-4 0-64 0,-7 1-16 0,-3-2 0 31,-3 1-656-31,-6 1-128 0,-1 1-32 0,-3 1 0 15,-4 0-1920-15,-3 0-400 0,10 0-80 0,-17 0-16 0</inkml:trace>
  <inkml:trace contextRef="#ctx0" brushRef="#br1" timeOffset="80464.55">9729 17276 41695 0,'0'0'1856'0,"0"0"368"0,8-4-1776 16,9-1-448-16,11 0 0 0,5 2 0 15,6 2-256-15,9-4-128 0,1-3-16 0,7 2-16 0,3-3 416 0,7 3 144 16,8-4 0-16,-1 3 0 0,-4-1-144 0,-1 1-256 15,-1-2 64-15,2 2 16 0,1-2-112 0,-4 3-32 16,-5-4 0-16,-2 2 0 16,-5-1-224-16,-1 4-48 0,-2-2-16 0,-1 2 0 15,0-1-1216-15,2 0-240 0,-1 3-48 0,-3-1-7504 0,-6 2-1504 0</inkml:trace>
  <inkml:trace contextRef="#ctx0" brushRef="#br1" timeOffset="81211.33">10540 16147 39455 0,'-9'-10'1744'0,"2"5"368"0,2 0-1696 0,5 5-416 16,0 0 0-16,0 0 0 0,-4 12 384 0,1 4-16 16,1 1 0-16,0 5 0 0,0 5-368 0,-2 6 0 15,0 7 0-15,-5 6-128 0,-3 3 128 0,-4 5 0 16,-2 5 0-16,-1 6 0 0,-6 5 160 0,0 5 64 15,-6 1 16-15,0 3 0 0,-2 3 80 0,1-1 32 16,-1-4 0-16,-1 1 0 0,3 3-96 0,1-5-32 16,4-6 0-16,0-3 0 0,1-2-224 0,-2 3-240 15,2 1 48-15,1 0-12592 0,-1 0-2512 16</inkml:trace>
  <inkml:trace contextRef="#ctx0" brushRef="#br1" timeOffset="102255.1">24915 14797 20095 0,'-15'-16'896'0,"7"6"176"0,2 0-864 0,1 0-208 0,2 1 0 0,3 9 0 16,-4-9 384-16,3 0 48 0,1 9 0 0,0 0 0 16,0-7 80-16,0 7 32 0,0 0 0 0,0 0 0 15,0 0-288-15,0 0-64 0,0 0-16 0,10 2 0 16,-10-2-176-16,9 11 160 0,-2-1-160 0,-2 6 160 15,0 5-32-15,0 2-128 0,-3 7 192 0,-1 7-64 16,-1 4 64-16,-2 4 0 0,-1 4 0 0,0 6 0 16,0 8-32-16,-1 2 0 0,-3 2 0 0,1 0 0 15,-2 3 64-15,0 4 16 0,-2 2 0 0,-1 4 0 16,1-3 256-16,-4 1 48 0,0 1 16 0,-2 2 0 16,1-1 0-16,-1 6 0 0,-2 1 0 0,-2 3 0 0,0-1-240 15,-2 2-32-15,-3 0-16 0,1 3 0 0,-2-2-80 16,3 2 0-16,-2 0-16 0,3-3 0 0,-1-2 16 15,1 1 16-15,0-2 0 0,3-3 0 0,-1-8 0 16,2-3 0-16,1 1 0 0,1 1 0 0,1-5-48 0,5-2-16 16,-2-6 0-16,3-4 0 0,2-1-144 0,2-5 192 15,1 1-192-15,0-5 192 0,2-2-192 0,0-2 0 16,1-3 0-16,-1-4 0 16,2-5-368-16,-1-2-96 0,0-5-32 0,0-5 0 15,1-5-2448-15,-2 0-480 0</inkml:trace>
  <inkml:trace contextRef="#ctx0" brushRef="#br1" timeOffset="102923.08">22913 17034 11055 0,'0'0'976'15,"0"0"-784"-15,-6-7-192 0,6 7 0 0,-1-7 2352 0,4-1 416 16,2 1 96-16,7-3 16 0,5 1-2240 0,4-3-448 15,1 3-192-15,5 0 160 0,7 0 32 0,6 2 0 16,2-2 0-16,6 5 0 0,3-3 32 0,2 2 16 0,-3 0 0 0,5-2 0 16,2 3-240-16,7 1 176 15,9 1-176-15,-1-3 160 0,-1-1-160 0,1 1 192 0,2-2-192 0,6 1 192 16,6 0 48-16,1-1 16 0,-5 2 0 0,4-3 0 16,1 1 64-16,3-2 0 0,4 3 16 0,-1-6 0 15,-5 1 48-15,6 0 0 0,6-2 0 0,-2 0 0 16,-2-2-128-16,-1 2-32 0,1 1 0 0,-1-1 0 15,0 0 16-15,-1 2 0 0,-7 3 0 0,2-1 0 16,5 4 80-16,-4-2 32 0,-7 0 0 0,0 2 0 16,-1 1 32-16,2 0 0 0,6 2 0 0,-6-2 0 15,-5-3-240-15,-2 5-144 0,2-1 192 0,0 0-192 16,3-2 144-16,-3-1-144 0,-8 0 0 0,-1-3 144 16,0 1-144-16,1-1 0 0,2 3 144 0,-5-5-144 15,-2 0 0-15,-4 0 0 0,-2 0 0 0,-1 3 128 0,-2 3-128 0,-1 3 0 16,-2-1-176-16,-2 0 176 15,-3-1-1008-15,-8 0-96 0,-7 2-32 0,-5 2-7712 16,-4 0-1552-16</inkml:trace>
  <inkml:trace contextRef="#ctx0" brushRef="#br1" timeOffset="105589.36">24853 18647 2751 0,'0'0'256'0,"0"0"-256"16,0 0 0-16,-5 7 0 0,0 1 2144 0,5-8 384 16,-5 11 80-16,5-11 16 0,-3 8-1488 0,3-8-304 15,-4 9-48-15,4-9-16 0,-5 6-112 0,5-6-16 16,0 0-16-16,0 0 0 0,0 0 16 0,0 0 0 16,0 0 0-16,0 0 0 0,0 0 64 0,0 0 0 15,0 0 16-15,0 0 0 0,0 0-112 0,0 0-32 16,0 0 0-16,0 0 0 0,-3-7-288 0,0-4-64 15,2 0-16-15,1 1 0 0,0-3 16 0,0 1 0 16,1-3 0-16,2 1 0 0,0-2-32 0,-1-2 0 16,3-2 0-16,-1-1 0 0,2-2-16 0,0 2-16 15,1-4 0-15,-1 3 0 0,2-5 0 0,-3 2 0 16,1 1 0-16,-1-3 0 0,-1 2 32 0,0-3 0 16,1-3 0-16,0-1 0 0,2-1 16 0,0 0 16 0,-1 2 0 15,2 0 0-15,1-1-16 0,1 2 0 0,1 0 0 0,1-1 0 16,-1 0 0-16,-1-1 0 0,1 0 0 0,-3-2 0 15,1 0-80-15,0 0-128 0,1 2 176 0,0 0-176 16,-2 6 224-16,7 1-64 0,-4 2-16 0,0-2 0 16,0 3-16-16,-1-2-128 0,-1 3 192 0,2-3-64 15,-2 0-128-15,1-2 160 0,-1 0-160 0,1 2 160 16,1-4-160-16,0 4 160 0,4-6-160 0,-3 3 160 16,-3 1-160-16,4 3 0 0,-2-5 0 0,1 5 0 15,0-4 0-15,0 2 128 0,1 1-128 0,-1-5 0 16,-2 2 144-16,-1-1-144 0,2 3 160 0,-1-3-160 15,-2 0 176-15,3-2-176 0,-2-4 192 0,2 3-192 16,0 4 128-16,1 0-128 0,2-2 0 0,0 5 0 0,-2-3 0 0,-2 2 0 16,2 1 0-16,2-1 0 0,0 3 0 15,2-2 0-15,-3 1 0 0,1 1 0 0,-3 2 0 0,1 0 0 16,-1-3 0-16,0 2 0 0,-1 2 0 16,0-1 0-16,1-2 0 0,-2 2 0 0,1 3 0 0,2-3 0 15,0-2 0-15,0 1 0 0,0-4 128 16,1 2-128-16,-1-3 0 0,1 2 0 0,1-1 0 0,1 3 0 15,0-5 0-15,0 2 0 0,2 2 0 0,0-2 0 16,0 2 0-16,0-1 0 0,1 3 0 0,1-1 0 16,-1-1 0-16,1 2 0 0,-1-1 0 0,2 1 0 15,-3 0 0-15,3-4 0 0,-3 4 144 0,1-2-144 16,0 2 0-16,0 1 144 0,-1-4-144 0,1 3 0 16,4 0 0-16,-2-1 0 0,-2-1 0 0,4 1 0 0,1 3 128 15,-1 0-128-15,1-2 0 0,1-3 0 0,1 4 0 16,1 0 128-16,4-1-128 0,-3 0 0 0,-1-2 0 0,3 1 0 15,-5 3 0-15,0-3 0 0,-3 1 0 0,1 3 0 16,-2-3 0-16,1 1 0 0,1 4 0 0,-2-1 0 16,-1-1 0-16,0 2 0 0,3 0 0 0,1 1 0 15,1-1 0-15,1 1 0 0,-1 0 0 0,6 1 0 16,-4-1 0-16,2 3 0 0,0-5 0 0,-2 3 0 16,0-1 0-16,-2 2 0 0,0-2 128 0,0 3-128 15,-1 2 0-15,0 0 0 0,-1-1 144 0,1 0-144 16,-1 1 0-16,1-1 0 0,-1 3 0 0,2-3 0 15,-2 3 0-15,-1 0 0 0,0-3 0 0,1 2 128 16,-1-2-128-16,2 1 0 0,-2 1 0 0,-2 0 128 16,-1 2-128-16,1-1 0 0,-1 1 0 0,-2 0 0 0,0 0 0 0,-1 2 0 15,-1-3 0-15,-2 2 0 0,0 0 0 16,0-1 0-16,1 3 0 0,-1-4 0 0,-1 5 0 0,1 1 0 16,-2-3 0-16,0 0 0 0,0 0 0 0,1 0 0 15,0 0 0-15,2 1 0 0,-2-1 0 0,2-2 0 16,-4 3 0-16,3 2 0 0,-2-1 0 0,2-2 0 15,-2 2 0-15,0-1 0 0,1 1 0 16,-4-2 0-16,3 3 0 0,-1-1 0 0,0-1 0 0,2 1 0 16,-3-2 0-16,1 2 0 0,1-1 0 0,1 3 0 15,-3-7 0-15,1 5 0 0,-1 1 0 0,0 1 0 16,0-2 0-16,-1 0 128 0,-2 0-128 0,1 1 0 16,2-3 0-16,-8 5 0 0,0 0 0 0,5-2 0 0,1-1 0 15,0-2 128-15,0 3-128 0,1-1 0 16,0 3 0-16,-2-2 0 0,1-2 0 0,0-2 0 0,1 3 0 15,0 1 0-15,2-2 0 0,-1 0 128 0,0 0-128 0,2 1 0 16,-1 1 0-16,1-2 128 0,0-1-128 0,1 2 0 16,-4 0 0-16,2 0 0 0,0-3 0 0,0 2 0 15,1 2 0-15,0-1 128 0,-1-1-128 0,0 1 0 16,0 1 0-16,0-1 0 0,-1 2 0 0,-1 0 128 16,-7 1-128-16,11-2 0 0,-3 1 0 0,-2-2 0 15,2 2 0-15,0 0 0 0,-1-1 0 0,-7 2 0 16,9-1 0-16,0 0 0 0,-2-2 0 0,-1 3 0 15,-6 0 0-15,9-1 0 0,-9 1 0 0,10-1 0 16,-10 1 0-16,7 0 0 0,-7 0 0 0,0 0 0 16,0 0 0-16,0 0 0 0,0 0 0 0,0 0-128 15,0 0-528-15,0 0-112 0,-10 6 0 0</inkml:trace>
  <inkml:trace contextRef="#ctx0" brushRef="#br1" timeOffset="114516.28">25895 17653 6447 0,'0'0'272'0,"0"0"80"0,-4-4-352 0,0-4 0 15,1 2 0-15,2-2 0 0,1 2 2224 0,0 6 368 16,1-9 80-16,-1 9 16 0,0 0-1408 0,0 0-256 15,0 0-64-15,0 0-16 0,0 0 112 0,0 0 32 16,0 0 0-16,0 0 0 0,0 11-352 0,0 5-64 16,-1 5-16-16,1 4 0 0,0 4-304 0,1 4-64 0,-1 0-16 0,3 5 0 15,2 3-144-15,-1-3-128 0,-1 2 144 0,2-4-144 16,0-1 128-16,0-5-128 0,-2-4 0 16,3-5 0-16,2-3 208 0,-2-5-48 0,-1-2-16 0,1-6 0 15,-1 0 432-15,-5-5 64 0,9 0 32 0,0-4 0 16,0-2-48-16,2-5-16 0,-2 2 0 0,1-4 0 15,-3-4-256-15,1-4-48 0,0 2-16 0,1-1 0 16,0 3-160-16,-2 1-128 0,0 3 144 0,0 3-144 16,-2 3 0-16,-5 7 0 0,10-1 0 0,-2 5 0 15,2 6 0-15,-1 6 0 0,0 4 0 0,-2 9 0 16,-2 1 0-16,-1 7 0 0,0 8 0 0,-2 1 0 16,-3 2 0-16,-1 0 0 0,-4 1 0 0,0 1 0 15,-2 2 0-15,-2-5 128 0,0-3-128 0,-3-2 0 0,-2-2 0 16,-1-3 0-16,0-5 0 0,-3-1 0 0,2-6 144 15,-2-3-144-15,-2-3 128 0,1-3-128 0,3-5 128 16,2-8-128-16,0-3 128 0,3-2-128 0,1-7 192 16,2 0-32-16,1-4-16 0,3-3 0 0,5-2-144 0,3-3 0 15,2 1 0-15,2-1 0 0,7-4-272 0,-1 3 64 16,5 0 16-16,0 1 0 16,4 4-192-16,2-1-48 0,-2 0 0 15,1 3 0-15,-3 1-1104 0,-1 6-240 0,-2-1-32 0,-2 0-10736 16</inkml:trace>
  <inkml:trace contextRef="#ctx0" brushRef="#br1" timeOffset="114781.79">26538 17812 29487 0,'-11'-3'1296'0,"11"3"288"0,-8-2-1264 0,8 2-320 0,0 0 0 0,0 0 0 16,0 0 416-16,6-6 32 0,3 1 0 0,2 1 0 16,-2-5-448-16,3 2 0 0,-1-2 0 0,1 2 0 15,2-1 0-15,2 3 0 0,-1 1 0 0,0 0 0 16,4 3-768-16,-1 1-48 0,-1 1 0 0,0 3-7840 15,-5 0-1584-15</inkml:trace>
  <inkml:trace contextRef="#ctx0" brushRef="#br1" timeOffset="114926.52">26593 18077 15663 0,'0'0'1392'0,"0"0"-1120"15,2-10-272-15,3 4 0 0,5-5 2160 0,2 1 368 16,1 0 80-16,3-3 16 0,2 1-1952 0,2 1-384 15,1-2-80-15,0-1-16 16,-4 1-1376-16,4 3-288 0</inkml:trace>
  <inkml:trace contextRef="#ctx0" brushRef="#br1" timeOffset="115556.47">27047 18148 16575 0,'0'0'1472'0,"0"0"-1168"0,0 0-304 0,6-5 0 0,-1-6 1712 0,3 2 272 0,0-3 64 0,2-4 16 16,1-4-1232-16,1-5-240 0,-3-1-48 0,0 1-16 16,2-5-160-16,-1-2-48 0,2 0 0 0,-2-3 0 15,-4-6 96-15,2-3 16 0,-1-2 0 0,0 1 0 16,-1 1-48-16,0-1-16 0,1 0 0 0,-2 4 0 15,2 1-208-15,-2 3-32 0,0 2-128 0,2 3 192 0,-2 3-192 0,2 5 128 16,-4 6-128-16,0 4 0 0,0 2 128 16,-3 12-128-16,0 0 0 0,0 0 144 0,0 0-144 0,-5 12 0 15,-2 5 0-15,-1 9 0 0,-1 5 0 16,0 4 0-16,-4 1 0 0,1 7 0 0,-1 1-128 16,3 3 128-16,1 0-160 0,0 4 160 0,1-1-208 0,1-3 48 15,2-3 16-15,1-7 0 0,0-4 144 16,3-6 0-16,2-4 128 0,3-2-128 0,1-7 272 0,2-4-16 15,3-2 0-15,1-5 0 0,2-4-16 0,1-6-16 16,0-2 0-16,0-5 0 0,3-2-64 0,0-4-16 16,-2-7 0-16,2 0 0 0,1-1-144 0,-1 2 128 15,-1 0-128-15,-1 5 128 0,-3 2-128 0,0 5 0 0,-1 2 0 16,-2 6 0-16,-1 2 0 0,1 6 0 0,-2 3-128 16,-1 2 128-16,3 4-160 0,-2 3 160 0,-2 2-208 0,-2 1 80 15,1 1 128-15,-4 1-192 0,-1 2 192 0,-1-2-192 16,1-1 192-16,1-2 0 0,0-2 0 0,0-6 0 15,0-8 128-15,0 0-128 0,0 0 160 0,9 4-160 16,-9-4 256-16,10-9-32 0,-1-1-16 0,1-2 0 16,1-2-64-16,-2-1-16 0,3 0 0 0,-1 1 0 15,2 3-128-15,-2 3 0 0,1-1 0 0,3 6 128 16,-3 3-128-16,1 3 0 0,0 7 0 0,0 0 0 16,-3 2 0-16,3 3 0 0,-3 2 0 0,1 0 0 15,-3 0 0-15,-3 3 0 0,0-3 0 0,0 0 0 16,0-1 160-16,-2-1-160 0,0-2 192 0,1-3-192 15,-1 1 0-15,-3-11 0 0,2 8 0 0,-2-8 0 16,0 0-1472-16,0 0-288 0,0 0-64 0,0 0-11232 16</inkml:trace>
  <inkml:trace contextRef="#ctx0" brushRef="#br1" timeOffset="116131.46">28092 16990 13823 0,'0'0'1216'0,"0"0"-960"0,0 0-256 0,0 0 0 0,0 0 1408 0,0 0 256 15,0 0 32-15,0 0 16 0,0 0-752 0,0 0-128 16,0 0-48-16,-3 8 0 0,-2 5 112 0,2 0 0 16,1 2 16-16,-1 3 0 0,2 3-128 0,-2 3-16 15,-1 6-16-15,1 0 0 0,0 3-144 0,0 1-32 16,2 8 0-16,-3-1 0 0,1 2-176 0,-2 1-32 15,1-4-16-15,-1 2 0 0,1 1-96 0,0-2-32 16,-3-1 0-16,1-2 0 0,0 3-96 0,1-6-128 16,-1 1 176-16,1-3-176 0,3-4 144 0,0-3-144 15,0-3 0-15,2-2 144 0,-1-5-144 0,1-3-224 16,0-2 48-16,0-1 16 16,1-2-608-16,-1-8-112 0,4 8-16 0,-4-8-16 15,0 0-1824-15,0 0-352 0</inkml:trace>
  <inkml:trace contextRef="#ctx0" brushRef="#br1" timeOffset="117332.58">28117 17050 5519 0,'0'0'496'0,"0"0"-496"0,0 0 0 0,0 0 0 16,0 0 2032-16,0 0 304 0,0 0 64 0,0 0 16 15,0 0-1216-15,-5-6-240 0,0 2-64 0,-2 0 0 16,7 4-112-16,0 0-16 0,-7-5-16 0,7 5 0 15,0 0-144-15,0 0-32 0,0 0 0 0,0 0 0 16,0 0 96-16,0 0 16 0,0 0 0 0,0 0 0 16,-4 5 16-16,-1 0 0 0,2 3 0 0,-1-2 0 0,2 3-128 15,-2 2-32-15,0 1 0 0,1 3 0 0,-3 10-128 0,0-1-32 16,-2 1 0-16,1-1 0 0,0 3 16 16,0 5 0-16,1-1 0 0,2 1 0 0,-3 3-32 0,2 0-16 15,1 0 0-15,-1-1 0 0,1 0 64 0,0-2 16 16,-1-1 0-16,5-2 0 0,-2-2-96 0,2 1-16 15,0 2 0-15,4-1 0 0,-1-1-96 0,0-3-32 16,2 1 0-16,0 0 0 0,0-5-192 16,1 1 144-16,0-3-144 0,2 0 128 0,0-3 0 0,1-2 0 15,0-2 0-15,1 1 0 0,-1 0 0 0,3-1 0 16,0-3 0-16,-1 1 0 0,1-4-128 0,2 2 192 16,-3-4-192-16,1 1 192 15,2-1-32-15,0-2 0 0,0-4 0 0,2 1 0 0,-1-2 0 0,2-1 0 0,0 1 0 16,0 0 0-16,-1-4-160 0,0 2 128 0,1-1-128 0,-1-4 128 15,0 0-128-15,-2-1 0 0,1-1 0 16,-3 1 0-16,-1 0-368 0,0-1 0 0,-2 0 0 0,-1 1 0 31,3 0-1216-31,-3 0-240 0,-2-2-48 0</inkml:trace>
  <inkml:trace contextRef="#ctx0" brushRef="#br1" timeOffset="118116.4">27773 17447 1839 0,'0'0'160'0,"0"0"-160"0,-7 0 0 0,7 0 0 0,0 0 2720 0,-8 2 512 16,8-2 96-16,0 0 32 0,0 0-2208 0,-9 3-432 0,1-3-80 0,8 0-32 15,-6-3 368-15,6 3 80 0,0 0 16 0,0 0 0 16,-6-2 32-16,6 2 16 0,0 0 0 0,0 0 0 16,0 0-288-16,0 0-48 0,0 0-16 0,0 0 0 15,0 0-208-15,8-5-48 0,0 1-16 0,5 1 0 16,3 0-48-16,1 0-16 0,3-2 0 0,2 4 0 16,4-3-96-16,1 1-16 0,-2-6 0 0,3 3 0 15,-4 5-128-15,5-3-16 0,-3-4-16 0,1 6 0 16,1-2 64-16,0 1 16 0,-1-1 0 0,0 1 0 15,-2 0-112-15,0-4-128 0,-1 2 176 0,-3 2-176 16,-2 0 160-16,-3 1-160 0,-1-2 128 0,-1 1-128 16,0 2 128-16,-5-2-128 0,-1 2 0 0,-8 1 128 15,8-3-128-15,-8 3 160 0,0 0-160 0,0 0 160 0,0 0-160 16,0 0 192-16,0 0-192 0,0 0 192 16,0 0-192-16,0 0 192 0,-9-1-192 0,-3 1 192 0,0 0-192 0,-1 1 0 15,-4-1 0-15,-2 3 128 0,1-2-128 16,-3 3 0-16,-2-1-192 0,-2 1 192 0,-1 0-144 0,-3 0 144 15,-1 0 0-15,-2 2 0 0,2-2-192 0,-1 0 64 16,-2 0 128-16,-2 3-208 0,-4-2 208 0,2 2 0 16,-1-4 0-16,3 3 0 0,0 0 0 0,6-2 0 15,2 3 0-15,4-3 0 0,4 0 0 0,4-3 0 16,4 2 0-16,3 0 0 0,8-3-128 0,0 0 128 16,0 0 0-16,0 0-144 0,0 0 144 0,14-2-128 15,0-3 128-15,3 1-128 0,2-3 128 0,2 2 0 16,3-4 128-16,3 1-128 0,4-4 128 0,-1 6-128 0,3-2 160 15,1 2-160-15,-4 0 288 0,1 2-32 0,-1 0-16 16,1 0 0-16,0 4 64 0,1-3 16 0,-1 2 0 0,0 0 0 16,-3 1-176-1,-2 2-16-15,-1 1-128 0,-1-1 192 0,-2 1-192 0,-3 0 0 0,-4-1 0 16,-1 5 0 0,-4 1-1328-16,2 2-208 0,-4-2-32 0</inkml:trace>
  <inkml:trace contextRef="#ctx0" brushRef="#br1" timeOffset="128709.59">12125 16488 8287 0,'0'0'368'0,"-3"-7"80"0,-5-2-448 0,3 1 0 16,3 1 0-16,2 7 0 0,-2-8 1376 0,1-1 192 15,0 0 32-15,1 1 16 0,0-2-1168 0,0 2-256 0,0-3-32 0,2 3-16 16,0-2 224-16,-1-1 32 0,-1 2 16 0,4-2 0 16,-2 5 96-16,0-3 0 0,-2 2 16 0,0 7 0 15,3-9 16-15,-3 9 0 0,2-7 0 0,-2 7 0 16,0 0 144-16,0 0 16 0,0 0 16 0,0 0 0 16,0 0 48-16,0 0 16 0,0 0 0 0,0 0 0 15,0 0-144-15,0 0-16 0,0 0-16 0,1 13 0 16,0 0-192-16,0 2-32 0,-1-1-16 0,0 6 0 15,-1 2 16-15,0 1 0 0,0 3 0 0,0 1 0 16,0 0-48-16,-1 1 0 0,0 0 0 0,1 1 0 16,0-3-16-16,1 2 0 0,-1 1 0 0,1 0 0 15,0-3 80-15,0 2 16 0,-5 1 0 0,0 0 0 16,0 1-16-16,0-1 0 0,3-1 0 0,-4-1 0 16,-1-1-16-16,1-3 0 0,1 2 0 0,0-2 0 0,-2-5-64 0,0 1 0 15,1-3-16-15,1 0 0 0,-1-3-80 0,2 2-16 16,2-1 0-16,-1-2 0 0,-1 1-208 0,3-4 176 15,1 0-176-15,0 2 160 0,0-11-160 0,1 8 0 16,3 1 0-16,1-4 0 0,-5-5-192 0,5 10 0 16,3-7-16-16,0 0 0 15,3 0-1776-15,1-3-336 0,2-3-80 0</inkml:trace>
  <inkml:trace contextRef="#ctx0" brushRef="#br1" timeOffset="129430.22">12890 17101 8287 0,'0'0'736'0,"0"0"-592"0,0 0-144 0,0 0 0 16,0 0 5024-16,0 0 976 0,11 8 192 0,-3 2 32 15,1 3-5072-15,0-1-1024 0,2 3-128 0,-1 1-192 16,2-1 192-16,0 1 0 0,1 2 0 0,1 2-128 16,-2 3 128-16,-1 0 128 0,0 2-128 0,-3 1 176 15,-1 3 128-15,-1-1 16 0,-4-5 16 0,1 2 0 16,-6-4 128-16,2 2 32 0,-3-6 0 0,-3-1 0 16,-2 1 16-16,-3 1 16 0,-2-2 0 0,-2 0 0 15,0 1-16-15,-4 0-16 0,1-2 0 0,-2-1 0 0,0 2-368 16,-1 0-128-16,2-5 0 0,1-3 0 15,2-2-480-15,1-2-192 0,3-3-32 0,2-2-16 16,3-4-2448-16,4-2-480 0,3-10-112 0,9-3-16 16</inkml:trace>
  <inkml:trace contextRef="#ctx0" brushRef="#br1" timeOffset="130142.3">13551 16772 12895 0,'-8'0'1152'0,"8"0"-928"0,-8 1-224 0,8-1 0 16,0 0 3424-16,0 0 640 0,0 0 128 0,0 0 32 15,0 0-3392-15,11 9-688 0,3-5-144 0,2-3 0 16,0-1 0-16,0 0 192 0,2 0-64 0,2-1-128 15,1-2 384-15,3-1-48 0,-1-1 0 0,4 2 0 16,-2-1 192-16,3-1 48 0,-1 0 0 0,2 1 0 16,3 0-160-16,0-1-32 0,1 2 0 0,-2 0 0 15,-1 1-224-15,-2 0-160 0,-1 2 192 0,-4 0-192 16,0 0 0-16,-1 4 0 0,-1-3 0 0,-2 2 0 16,-1-1-240-1,-1 3-144-15,-1-3-48 0,-3 2 0 0,-2 0-2400 16,-2 2-496-16,2 0-80 0,-11-6-32 0</inkml:trace>
  <inkml:trace contextRef="#ctx0" brushRef="#br1" timeOffset="130520.12">14772 16129 9215 0,'0'0'816'0,"0"0"-656"0,-8 1-160 0,8-1 0 15,0 0 4224-15,-8 6 832 0,4 0 144 0,0 2 48 16,4-8-4208-16,-4 12-832 0,3 1-208 0,0 3 0 15,0 2 192-15,1 3 0 0,-2 1 0 0,2 5 0 16,-1 4 176-16,1 3 16 0,-2 0 16 0,2 6 0 16,-1 1 224-16,0 5 32 0,0 1 16 0,0 3 0 15,-2 2 0-15,-1-2 0 0,0-4 0 0,0 3 0 16,-2 0 16-16,2 1 0 0,-1 0 0 0,0-1 0 16,2-3-304-16,-1-1-48 0,2-1-16 0,0-4 0 15,1 2-320-15,0-2-160 0,1-2 16 0,0-1 0 16,0-1-2656-16,0-5-528 0</inkml:trace>
  <inkml:trace contextRef="#ctx0" brushRef="#br1" timeOffset="132059.06">15951 17064 15663 0,'0'0'1392'0,"-8"-4"-1120"15,2-3-272-15,0 3 0 0,0-2 1296 0,6 6 208 16,0 0 32-16,0 0 16 0,-4-5-1360 0,4 5-192 16,-3-5-224-16,3 5 48 0,-1-6 176 0,1 6 176 15,2-8-48-15,-2 8 0 0,4-7 32 0,0 1 0 16,-4 6 0-16,7-4 0 0,-7 4 128 0,9-5 32 0,-1 2 0 0,-8 3 0 16,11 1 144-16,0 2 48 0,0 3 0 0,2-1 0 15,0 1-32-15,1 5 0 0,1 1 0 0,1 1 0 16,0 0-32-16,1 0 0 0,0-1 0 0,2 3 0 15,-1 0-48-15,1 1-16 0,2 1 0 0,0-1 0 16,0-1 16-16,0-1 0 0,3 2 0 0,-1-2 0 16,-3 3-16-16,-2-2-16 0,-2-2 0 0,-4 2 0 15,-2-1 96-15,-3-2 32 0,-1 0 0 0,-2 1 0 16,0 0-64-16,-3 2-16 0,-2 1 0 0,-3 2 0 16,-3-1-112-16,-4 5-32 0,-5 1 0 0,-7 1 0 15,-6 1 80-15,-1-1 16 0,-1 1 0 0,0 4 0 16,1 0-240-16,2 1-128 0,-2 2 160 0,3-1-160 15,2 0-192-15,4-5-144 0,4-2-32 0,2-2 0 16,2 2-1552 0,5-6-320-16,6-3-64 0,2-6-11712 0</inkml:trace>
  <inkml:trace contextRef="#ctx0" brushRef="#br1" timeOffset="133594.31">18274 15947 2751 0,'0'0'128'0,"-7"-8"16"0,-1 1-144 0,0-1 0 0,-1 2 0 0,1 1 0 0,0-2 4576 0,0 3 880 16,0 4 176-16,-1-3 48 0,-1 1-4592 0,0-1-928 15,0-2-160-15,-2 3 0 0,0 0 160 0,1-1 96 16,0 0 32-16,0 1 0 0,-2-1 80 0,2 2 16 15,-2 0 0-15,1 1 0 0,0 0-48 0,2-3 0 16,-4-1 0-16,1 3 0 0,-1-2 64 0,-1 2 16 16,-1 1 0-16,1 2 0 0,-1 3-176 0,0 0-48 15,-1 0 0-15,0 3 0 0,1-4-64 0,0 5-128 16,-1-1 176-16,0 3-176 0,0 2 208 0,1 1-64 16,-5 2-16-16,1 1 0 0,-1 3 16 0,1 1 0 0,2 5 0 15,-2-3 0-15,-1 2-144 0,1 2 0 0,1-2 0 16,1 2 128-16,1 2-128 0,1 3 0 0,0-2 0 15,2 1 128-15,-1 0-128 0,3 1 192 0,0-1-192 0,3 0 192 16,0-5-192-16,5 2 128 0,-1 1-128 0,3-6 128 16,1 0 16-16,2-2 0 0,1-1 0 0,3 1 0 15,-1-1 32-15,3-2 0 0,1 1 0 0,1-2 0 16,1 4 16-16,1-4 16 0,1-1 0 0,1 1 0 16,1-1-64-16,2 0-16 0,0-1 0 0,4 1 0 15,-2-4-128-15,2 0 0 0,2 3 0 0,0-1 0 16,-4 0 0-16,3-2 128 0,-1-1-128 0,-1-2 0 15,-1 3 0-15,2-1 0 0,-4-3 128 0,2-2-128 16,1-1 0-16,0-3 0 0,0 0 144 0,0-3-144 16,1-2 176-16,1-5-48 0,1 2 0 0,0-2 0 0,-2 0 64 15,1-5 0-15,1-2 0 0,3 1 0 0,-1-2 128 16,1 0 16-16,1 1 16 0,-2-3 0 0,4 2-128 0,-5-1-32 16,1 1 0-16,0-1 0 0,2 0-192 15,-1 1 128-15,-2-1-128 0,-1 2 0 0,1-1 0 0,-1 0 128 16,0-1-128-16,-3 1 0 0,-1-2 0 0,0 0 0 15,-1 0 0-15,0 0 0 0,-1-1 128 0,-2 2-128 16,-3-1 0-16,1 0 144 0,-3-2-144 0,0 1 0 16,-1 0 0-16,0 0 128 0,-1-1-128 0,-2 2 0 15,0-3 0-15,-1 4 128 0,1-1-128 0,-2 0 0 16,-3-3 0-16,0 4 0 0,0 0 128 0,-1 0-128 16,-1 0 128-16,-2 2-128 0,0 0 0 0,-1 0 128 15,1 1-128-15,0-2 0 0,-4 0 0 0,4 1 128 0,-2 0-128 16,-2 0 0-16,0 3 0 0,0 0 0 0,1-2 0 0,0-1 0 15,-1 2 0-15,0 1 0 0,-1 0 0 16,0 0 0-16,0 1-192 0,0 3 192 0,1-2-160 0,-2 4 160 16,1-2-144-16,0 3 144 0,-1-2-128 0,1 1 128 15,-3 1 0-15,0-2-160 0,0 0 160 0,-1-1 0 16,0 3 0-16,-2-2-128 0,2 1 128 0,1 3 0 16,-2-1 0-16,0 0 0 0,1 1-128 0,0 1 128 15,0 0 0-15,0 1 0 0,0 1-128 0,-2 1 128 16,-1 1 0-16,0 2 0 0,0 0 0 0,-2 1 0 15,0 3-144-15,-2 0 144 0,-1 4 0 0,-2-2-144 16,-3 2 144-16,1 4 0 0,-1 1 0 0,-1 6 0 16,0-1-144-16,-4 2 144 0,2-2-160 0,3 4 160 15,-1 0-512-15,3 0-16 0,3 2 0 16,3-1-9904-16,1 1-1968 0</inkml:trace>
  <inkml:trace contextRef="#ctx0" brushRef="#br1" timeOffset="136503.91">13890 11414 6447 0,'-4'-9'576'0,"2"3"-576"0,0-2 0 0,1 0 0 15,-1 1 1536-15,2 2 192 0,0-2 32 0,0 3 16 16,3 0-864-16,-3 4-160 0,0-5-48 0,0 5 0 16,0 0-16-16,0 0-16 0,0-4 0 0,0 4 0 15,0 0-32-15,0 0 0 0,0 0 0 0,0 0 0 16,0 0-128-16,-3 12-16 0,2 3-16 0,-3 2 0 16,0 3-160-16,1 8-16 0,-2 3-16 0,-1 3 0 15,-3 3-32-15,-1 3-16 0,0 2 0 0,0 0 0 0,-2 6 48 16,1 1 16-16,-1 3 0 0,1-2 0 0,-2 2 32 0,1 2 16 15,0-3 0-15,-1-2 0 0,0 0-32 16,1-2 0-16,0-1 0 0,2-2 0 0,-2-3 96 0,2-2 16 16,0-6 0-16,1 0 0 0,-1-4-16 0,3-6 0 15,1-3 0-15,2-3 0 0,0-7-192 0,2-1-32 16,2-9-16-16,0 0 0 0,0 0 16 0,0 0 16 16,0 0 0-16,-2-16 0 0,2-4 48 0,0-6 0 15,0-5 0-15,2-5 0 0,2-6-256 0,0-3 0 16,1-1 0-16,1-3 0 0,1-1 0 0,1 0 0 15,1-4 0-15,1 0 0 0,1-2 0 0,-1 3 0 16,0 1 0-16,1-1 0 0,1 3 0 0,0 1 0 16,3 0 0-16,1 3 0 0,0 2 0 0,-2 2 0 15,1-1 0-15,-1 6 0 0,1 7 0 0,-5 3 0 0,1 6 0 16,-2 4 0-16,-2 4 0 0,-2 1 0 0,0 6 0 0,-5 6 0 16,0 0 0-16,0 0 0 0,0 0 0 0,10 6 0 15,-3 7-144-15,-1 4 144 0,-5 3 0 0,-2 9-144 16,-5 9 144-16,0 9 0 0,-3 4 0 0,-2 5-128 15,-3 5 128-15,-1 7 0 0,1 4 0 0,-2 6 0 16,0 1 0-16,0-2 0 0,-1-1 0 0,-3-3 0 16,4-2 0-16,-1-6 176 0,0-8-48 0,3-2 0 15,-1-7 128-15,2-3 32 0,0-5 0 0,2-5 0 16,1-6-80-16,2-2-16 0,0-2 0 0,3-7 0 16,-1-5-192-16,2-5 176 0,4-8-176 0,0 0 160 15,0 0 32-15,-8-5 0 0,2-8 0 0,3-4 0 16,0-7-16-16,3-4 0 0,2-9 0 0,2-6 0 0,1-10-176 15,2-2 0-15,-1-10 0 0,3 2 0 0,2-4 0 16,2-1 0-16,-1 1-144 0,0-3 144 0,3 3 0 0,-1 2 0 16,-1 3 0-16,2 5 0 0,-2 3 0 15,-2 8 0-15,0 7 0 0,0 4 0 0,-3 8 0 0,-1 5 0 16,-2 7-128-16,-3 5 128 0,0 0 0 0,-2 10 0 16,0 0 0-16,0 0 0 0,0 0-128 0,3 18 128 15,-3 6 0-15,-2 4 0 0,2 9-144 0,-2 3 144 16,-3 7 0-16,1 8-144 0,-2 6 144 0,1 2 0 15,-2 3 0-15,-1 2 0 0,-3 3 0 0,0-1 0 16,-1 3 0-16,-4-4 0 0,-3 4 0 0,1-3 0 16,-1 3 0-16,1-4 0 0,-3 1 0 0,1-4 192 15,2-3-64-15,-2-7 0 0,3-4-128 0,2-11 0 16,2-3 0-16,5-6 0 0,2-7 0 0,3-1-160 0,1-7 16 0,7-4 0 31,2-8-2032-31,9-5-416 0,5-2-80 0</inkml:trace>
  <inkml:trace contextRef="#ctx0" brushRef="#br1" timeOffset="137572.01">16022 11294 10127 0,'0'0'448'0,"-5"-7"96"0,2 0-544 0,-1-1 0 0,0 1 0 0,2 2 0 16,2 5 2384-16,0 0 368 0,0 0 80 0,0 0 16 15,-7-5-1568-15,7 5-320 0,0 0-64 0,-9 2-16 16,2 3-352-16,1 0-64 0,1 1-16 0,-1 4 0 15,1 4-144-15,0 1-48 0,-2 3 0 0,1 6 0 16,-1 1 208-16,0 5 48 0,-1 4 0 0,1 6 0 16,-1 1-32-16,-2 8 0 0,-3 5 0 0,-3 0 0 15,1 4-32-15,-1 4 0 0,-1 5 0 0,1 3 0 16,2-3-80-16,1-3-32 0,-2-1 0 0,3-7 0 16,3-1-48-16,1-10-16 0,0-9 0 0,5-6 0 15,-1-3 0-15,3-8 0 0,1-5 0 0,0-6 0 16,0-8-32-16,0 0-16 0,0 0 0 0,0 0 0 15,7-7-224-15,0-8 144 0,-2-8-144 0,0-3 128 16,2-9-128-16,1-4 0 0,2-3 0 0,0-2 128 0,2-3-128 16,1-5 0-16,3-6 0 0,1-4 0 0,0-1 0 15,-1 0-144-15,-1 1 144 0,0 1-160 0,0 0 160 0,-2 1 0 16,-1 2-144-16,1 0 144 0,2 5 0 0,-2 3 0 16,-1 5 0-16,-3 5 0 0,0 9 0 0,-1 2 0 15,-3 9 0-15,1 4 0 0,-2 5 0 0,-3 6 0 16,-1 5 0-16,0 0 0 0,0 0 0 0,0 11 0 15,-1 5 0-15,-3 6-176 0,-2 10 176 0,-2 9 0 16,-2 7-144-16,-2 7 144 0,-1 8 0 0,-4 7 0 16,-2 0 0-16,-2 7 0 0,-1 5 0 0,1 4 0 15,-6 0 0-15,0-1 0 0,-1-2 0 0,1-5 0 16,1-4 0-16,1-1 0 0,4-6 0 0,1-7 0 0,2-6 0 0,2-8 0 16,1-7 0-16,3-7 0 0,2-9 0 15,2-5 0-15,3-7 128 0,2-3 64 16,3-8 0-16,0 0 0 0,0-9-16 0,3-7 0 0,2-5 0 0,4-12 0 15,2-12-176-15,1-8 0 0,1-7 0 0,3-9 0 16,2-8-192-16,1-2 192 0,2-3-160 0,1-1 160 16,2-6-144-16,1 5 144 0,0 1-128 0,-1 4 128 15,2 2 0-15,-2 2 0 0,-3 5 0 0,0 8 0 16,0 7 0-16,-4 11 0 0,-1 7 0 0,-4 6-128 16,0 5 128-16,-2 6-128 0,0 5 128 0,-5 6-128 15,1 1 128-15,-6 8-208 0,0 0 80 0,6 8 128 16,-4 2-304-16,-3 14 64 0,-4 6 16 0,-3 10 0 15,0 9 224-15,-5 9 0 0,-4 8 0 0,-1 6-144 16,-1 6 144-16,-1 5 0 0,0 2 0 0,-1 1 0 16,-3-4 0-16,-1-4 128 0,2-3-128 0,0-6 128 0,2-3 64 0,3-8 32 15,3-9 0-15,3-6 0 0,2-9-16 16,4-7 0-16,2-6 0 0,2-8 0 0,-1-5-64 0,3-8-16 16,0 0 0-16,0 0 0 0,11-12-128 0,1-12 160 15,2-9-160-15,3-14 160 0,3-11-160 16,2-6 0-16,4-5 0 0,-3-8 0 0,-2-3 0 0,0-7-192 15,-3 0 32-15,1-3 16 16,-3 4-240-16,0 5-64 0,-2 4 0 0,-3 16 0 16,-3 11-640-16,-3 10-128 0,-1 12-16 0,-3 7-12784 15</inkml:trace>
  <inkml:trace contextRef="#ctx0" brushRef="#br1" timeOffset="138330.87">13840 11318 7359 0,'9'-21'320'16,"-4"8"80"-16,3 1-400 0,-3-1 0 0,2 0 0 0,0 1 0 0,0-1 2336 0,0 0 384 15,-3 2 80-15,1 0 16 0,1 2-1200 0,-6 9-224 16,0 0-48-16,0 0-16 0,0 0-160 0,0 0-16 0,0 0-16 16,0 0 0-16,0 0-496 0,-10 15-80 0,1 6-32 0,-3 6 0 15,-1 13-224-15,0 7-48 0,-2 5-16 0,-1 10 0 16,-1 6-48-16,0 8-16 15,0 3 0-15,0 6 0 0,0 3 96 0,1 3 32 0,2 3 0 0,-2-1 0 16,-2-2 16-16,3-9 0 0,0-10 0 0,1-9 0 16,-1-6 64-16,2-11 0 0,4-8 16 0,1-7 0 15,1-6-16-15,2-6-16 0,1-5 0 0,0-5 0 16,4-9-160-16,0 0-16 0,0 0-16 0,0 0 0 16,0 0-48-16,4-18-128 0,1-9 192 0,3-5-64 15,1-11-128-15,1-3 0 0,3-10 0 0,1-7 0 16,2-6 0-16,1-2 0 0,2-3 0 0,-1 1 0 15,4-4-192-15,-2-1 48 0,2 3 0 0,-1 0 0 16,1 1 144-16,1 6 0 0,-2 3 0 0,0 4-128 0,0 5 128 16,-4 4 0-16,-1 9 0 0,-2 7 0 0,-2 8 0 15,-2 7-160-15,-3 5 160 0,-3 6 0 0,-4 10-128 16,0 0 128-16,0 0 0 0,-3 13 0 16,-4 10-192-16,-1 9 192 0,-4 9-192 0,1 14 192 0,-5 6 0 15,-1 8-128-15,-1 7 128 0,1 6 0 0,-3 7 0 0,0-1 0 16,-3 3-128-16,0-3 128 0,-3 1 0 0,1-1 0 15,-2-4 0-15,1 0 0 0,2 0 0 0,3-8 0 16,0-5 0-16,3-3 0 16,3-7-320-16,2-4-128 0,0-9 0 15,6-10-9456-15,3-6-1872 0</inkml:trace>
  <inkml:trace contextRef="#ctx0" brushRef="#br1" timeOffset="139164.65">16069 11159 19295 0,'-5'-12'848'0,"4"5"176"0,0 1-816 16,1-4-208-16,0 3 0 0,0 7 0 0,4-9 288 0,-4 9 16 15,0 0 0-15,0 0 0 0,0 0 176 0,0 0 32 16,0 0 16-16,-3 12 0 0,-1 5 112 0,-3 6 32 16,-2 7 0-16,-2 8 0 0,-1 5-160 0,-2 8-48 0,1 3 0 0,-1 9 0 15,-1 5-144-15,-2 8-16 16,1 5-16-16,-1 8 0 0,-2 4 112 0,-4 2 32 15,-2-2 0-15,-1 2 0 0,2 0-48 0,-1-11 0 0,1-8 0 16,5-12 0-16,4-13 80 0,2-8 16 0,3-10 0 0,2-6 0 16,2-9 16-16,3-5 0 0,1-5 0 0,2-8 0 15,0 0-272-15,0 0-48 0,0 0-16 0,2-17 0 16,1-7 0-16,3-14 0 0,2-10 0 0,2-10 0 16,4-12-160-16,2-2 0 0,4-1 0 0,1-5 0 15,2-1 0-15,3-3 0 0,0-3 0 0,-1 3 0 16,-1 3 0-16,3 2 0 0,-1 2-176 0,-2 3 176 15,0 1 0-15,-3 4-160 0,2 7 160 0,-1 7 0 16,-2 6-160-16,0 6 160 0,-8 5-128 0,0 10 128 16,-3 7-176-16,-3 9 176 0,-3 1-208 0,-3 9 80 15,0 0 128-15,-4 16-128 0,-5 10 128 0,-3 8-128 0,-1 10 128 16,-4 8 0-16,-2 11 0 0,-1 8 0 16,-1 5 0-16,-3 10 0 0,-1 4 0 0,-1 6 0 15,2 3 0-15,-3-2 0 0,-5-6 0 0,-4-3 0 0,1-2 128 16,1-7 0-16,3-11 0 0,5-6 0 0,3-14 128 0,5-8 16 15,3-11 16-15,6-7 0 0,0-7 32 0,4-7 0 16,5-8 0-16,0 0 0 0,-2-15-80 0,4-10-16 16,3-12 0-16,4-13 0 0,2-10-224 0,3-10-128 15,3-3 128-15,3-6-208 0,4-5-128 0,-2 0-32 16,5-4 0-16,-4 11 0 16,-3 9-240-16,-1 16-48 0,-4 9-16 0,-4 13 0 15,-3 13 176-15,-3 9 48 0,-5 8 0 16,2 14 0-16,-4 10 256 0,-3 12 192 0,-3 10-208 0,0 7 80 0,0 7-128 0,2 2-32 0,0-1 0 15,5-2-13216-15</inkml:trace>
  <inkml:trace contextRef="#ctx0" brushRef="#br1" timeOffset="155069.76">25547 16313 13823 0,'0'0'608'0,"0"0"128"0,0 0-592 0,0 0-144 0,0 0 0 0,0 0 0 0,0 0 352 0,0 0 32 15,0 0 16-15,0 0 0 0,0 0-224 0,0 0-48 16,0 0-128-16,0 0 192 0,-7 6 128 0,1 0 32 16,6-6 0-16,-3 6 0 0,3-6 208 0,-7 8 32 15,1-3 16-15,3 3 0 0,3-8 80 0,-5 10 16 16,2 2 0-16,1 0 0 0,-1-1-176 0,1 3-16 16,1-1-16-16,0 4 0 0,1 1-160 0,0 1-16 0,1 2-16 15,0-1 0-15,-1 1-80 0,2 2-16 0,-2-2 0 0,0 2 0 16,3-1 0-16,-1 1 0 0,0 1 0 0,0 4 0 15,-1 1-16-15,2-1 0 0,0 1 0 0,1 0 0 16,-2 1-64-16,3-1-128 16,0 1 176-16,0-1-176 0,-3-2 192 0,4-1-192 0,-4-1 192 0,2-2-192 15,-1-2 208-15,1-2-64 0,-2 0-16 0,1-1 0 16,0-1-128-16,-3-2 192 0,0-2-192 0,0 2 192 16,-4-3-48-16,3 1 0 0,0-1 0 0,0-2 0 15,-1-2 48-15,-1 3 16 0,3-11 0 0,-3 9 0 16,3-9-16-16,-4 9-16 0,4-9 0 0,0 0 0 15,0 8-48-15,0-8-128 0,0 0 192 0,0 0-64 16,0 0-128-16,0 0 192 0,0 0-192 0,0 0 192 16,0 0-64-16,0 0-128 0,0 0 192 0,6-8-64 0,-1-4-128 15,-2-1 128-15,-1 1-128 0,1-1 128 0,-2 1-128 0,-1 2 0 16,0-2 0-16,0-2 128 0,0 0-128 0,-1-1 0 16,1 0 0-16,-3-1 0 0,2 0 0 0,0-1 0 15,0-2 0-15,-1-3 128 0,-2 0-128 0,2-5 0 16,0-2 144-16,-1 0-144 0,1 0 128 0,-2-1-128 15,0-2 128-15,1 3-128 0,-2-1 0 0,1 2 128 16,1-1-128-16,-1 5 0 0,1-1 0 0,1 5 0 16,-1 0 0-16,1-2 128 0,-1 3-128 0,-2 0 0 15,5 3 0-15,-4 1 0 0,0-1 0 0,1 1 0 16,-1 2 0-16,2 0 0 0,-2-3 0 0,2 6 0 16,0 0 0-16,-1 3 128 0,3 7-128 0,0-6 0 15,-1 1 0-15,1 5 0 0,0 0 0 0,0 0 0 0,0 0 0 16,0 0-128-16,0 0 128 0,0 0 0 0,4 11-144 0,-1 0 144 15,-1 2 0-15,2 0-144 0,-1 3 144 0,1 0 0 16,-2 3 0-16,2-1 0 0,-1 5 0 0,3-1 0 16,-2 2 0-16,0 2 0 0,-2 2 0 0,0 0 0 15,1-4 0-15,-2 3 0 0,1-2 0 0,-1-3 0 16,0 2 0-16,-1-3 0 0,1 2 128 0,-2-1-128 16,0-4 192-16,1-1-48 0,0-1-16 0,0-1 0 15,1-4 16-15,-1-5 0 0,0-6 0 0,0 0 0 16,0 0 0-16,0 0 0 0,4 8 0 0,-4-8 0 15,0 0 64-15,0 0 16 0,7-7 0 0,-1 1 0 16,-2-5-224-16,0 5 128 0,-1-3-128 0,-3 9 0 16,0 0-1472-16,0 0-384 15,0 0-64-15</inkml:trace>
  <inkml:trace contextRef="#ctx0" brushRef="#br1" timeOffset="163481.04">28352 14494 9951 0,'0'0'448'0,"8"5"80"0,-8-5-528 0,8 5 0 0,-2 2 0 0,-6-7 0 15,0 0 576-15,5 8 16 0,-5-8 0 0,0 0 0 16,0 0 368-16,0 0 80 0,0 0 16 0,0 0 0 15,0 0 48-15,0 0 16 0,0 0 0 0,0 0 0 16,0 0-160-16,-2 10-16 0,2-10-16 0,0 0 0 16,-8 4-368-16,0 0-80 0,0 1-16 0,0-2 0 15,0-1-128-15,-1 0-16 0,-2 1-16 0,1-2 0 0,1 3-96 16,-3-1-16-16,1-1 0 0,-2 2 0 0,0-1 0 0,1 2-16 16,-3-2 0-16,2 2 0 0,-2-2 16 0,1 2 0 15,-1-1 0-15,3 3 0 0,-2-2-192 0,0 0 192 16,-3-1-192-16,1 3 192 0,0-2-192 0,-1 3 0 15,2-1 144-15,0 3-144 0,-5-5 128 0,1 5-128 16,-3-3 128-16,-1 5-128 0,0-2 0 0,-2-1 128 16,-2-3-128-16,0 4 0 0,2 0 0 0,-2-2 0 15,2 1 0-15,0 0 128 0,0 2-128 0,3 1 0 16,1-4 0-16,2 2 128 0,-2 1-128 0,1-2 0 16,1 0 0-16,3 0 0 0,-2 0 176 0,3 2-48 15,0-3 0-15,-1 3 0 0,-1-1-128 0,0 2 0 16,-3 0 0-16,2 1 0 0,-1 1 0 0,0-1 128 0,-3-1-128 15,2 0 0-15,-3 2 192 0,2-4-32 0,-1 1-16 0,0 1 0 16,1 0-144-16,0 1 0 0,1-2-192 0,1 2 192 16,0 0 0-16,2 1 0 0,0-4 0 0,1 1 0 15,0 4 128-15,2-2-128 0,-1-2 128 0,2 0-128 16,1 4 128-16,-2-2-128 0,0 0 0 0,0-2 128 16,-2 0-128-16,-1 0 0 0,-2 1 0 0,2-1 128 15,2-1-128-15,-1 3 0 0,-2-2 0 0,1 2 0 16,0 2 128-16,2-1-128 0,-1 0 0 0,1 1 128 15,-1 0-128-15,2-1 128 0,-1-3-128 0,0 1 128 16,0-2-128-16,2 3 160 0,1-2-160 0,-3-2 160 16,2 3-160-16,0 0 128 0,1-3-128 0,-1 2 128 15,0 2-128-15,2 0 192 0,-1-2-192 0,2 2 192 0,-3 2-192 16,1-1 0-16,0 3 0 0,-2-1 128 0,0 0-128 0,0 0 0 16,0-1 0-16,0 3 128 0,-4-1-128 0,2 0 0 15,-2 0 0-15,1 1 0 0,0 2 0 16,-1-3 128-16,-1-1-128 0,1 3 0 0,-2-1 176 0,3 0-48 15,-3-1-128-15,4 3 192 0,-2-1 32 0,3-1 0 16,4 0 0-16,-3 0 0 0,-1 2-96 0,3-4 0 16,0 1-128-16,2 0 192 0,-1-1-192 0,2 0 128 15,2 1-128-15,-1-1 0 0,-1-1 144 0,1 1-144 16,0 0 128-16,0-2-128 0,-1 0 0 0,-1 0 128 16,1 2-128-16,0-3 0 0,0 0 0 0,0 1 0 15,-1-1 128-15,1 0-128 0,-1 1 0 0,-1 0 0 0,-1-1 0 16,0 1 0-16,-2 2 0 0,-1 1 0 0,-1-1 0 15,-1 4 128-15,1-3-128 0,1-2 0 0,-2 2 0 0,0-1 0 16,2-2 0-16,-1 1 0 0,0-2 0 0,2 2 0 16,0 0 0-16,1-1 0 0,1 1 0 0,1 0 0 15,-3-1 0-15,2-1 0 0,3 1 128 0,1-1-128 16,0 2 0-16,2 0 0 0,2-2 0 0,-2 0 0 16,1 1 0-16,-1 0 0 0,2-1 0 0,0 2 0 15,0 0 0-15,1-3 0 0,-1 2 0 0,0 1 0 16,2 3 0-16,-4-2 0 0,2 1 0 0,-1 2 0 15,0 0 0-15,-2 0 0 0,-1 3 0 0,0-1 0 16,-1-3 0-16,0 3 0 0,1-2 0 0,-1 2 0 16,-3-3 0-16,0 2 0 0,-3 0 0 0,2 1 0 15,-1 0 0-15,-1 0 0 0,-1-1 0 0,3 0 0 16,-1 0 0-16,2 3 0 0,-1-1 0 0,3 0 0 0,-2 0 0 16,2 0 0-16,1-3 0 0,-2 1 0 0,4 0 0 0,-1-4 0 15,0 1 0-15,1 0 0 0,0 0 0 0,3-1 0 16,-1 0 0-16,0 1 0 0,0-1 0 0,1 1-144 15,-2 0 144-15,2 0 0 0,-1 0-128 0,2 1 128 16,0-1 0-16,1 0 0 0,-2 0 0 0,1 0-128 16,2-2 128-16,0 2 0 0,-2-2 0 0,1 1 0 15,0 0 0-15,-2-3 0 0,2 2 0 0,-2-2 0 16,0-3 0-16,-1 2 0 0,-1 3 0 0,2-1 0 16,-3-2 0-16,3 0 0 0,-1 0 0 0,0 1 0 15,1 2 0-15,-1-2 0 0,2 0 0 0,0-1 0 16,0 1 0-16,-1 4 0 0,1-1 0 0,-1 0 0 15,3 1 0-15,-2-2 0 0,-1 0 0 0,2 1 0 0,0 0 0 16,0 1 0-16,-1 1 0 0,0 0 0 0,0 0 0 16,0-1 0-16,-1 0 0 0,2 3 0 0,-3-4 0 0,2 1 0 15,-2 0 0-15,3 3 0 0,-6-1 0 0,4-2 0 16,0 1 0-16,-3 1 0 0,0 2 0 0,0-3 0 16,0-1 0-16,3 2 0 0,-1-2 0 0,0 1 0 15,1 0 0-15,-1 3 0 0,-2-5 0 0,3 1 0 16,-1 0 0-16,0 0 0 0,2 0 0 0,-1 2 0 15,1-1 0-15,-1 2 0 0,0 0 0 0,-1 0 0 16,3 0-128-16,0 0 128 0,-2 0 0 0,3 2 0 16,-2 1-128-16,1-5 128 0,-3 2 0 0,3-3 0 15,-1 2-160-15,2-7 160 0,-3-1-128 0,3 0 128 16,-2-2-304-16,3 0 32 0,0-3 0 0,-1 2 0 0,1-4-48 16,0-4-16-16,0 0 0 0,1 9 0 0,-1-9 48 15,0 0 16-15,2 5 0 0,-2-5 0 16,0 0 16-16,0 0 16 0,0 0 0 0,0 0 0 0,0 0 0 0,0 0 0 15,0 0 0-15,0 0 0 0,0 0 80 0,3 7 16 16,-4-1 0-16,1-6 0 0,0 0-16 0,0 0 0 16,0 0 0-16,0 0 0 0,-2 2 32 0,2-2 0 15,0 0 0-15,0 0 0 0,-7 0 128 0,7 0-128 16,0 0 128-16,-5-8-128 0,-1 4 128 0,0 0 0 16,-1-1-144-16,3-2 144 0,-1 3 0 0,5 4 0 15,-6-7-144-15,1 1 144 0,0 3 0 0,0-4 144 16,2 2-16-16,3 5 0 0,-4-6-128 0,1-4 192 0,2 2-192 15,1-3 192-15,1-1-192 0,-1 1 0 16,0 1 0-16,3-5 0 0,1-1 128 0,-1-1-128 0,-3-1 192 0,4-2-64 16,0-2 64-16,0-2 0 0,1 0 0 0,2-2 0 15,0-1-192-15,4 1 160 0,-1-2-160 0,0-1 160 16,0-1-160-16,1 2 128 0,1 0-128 0,-2-2 128 16,3-1-128-16,-1-2 192 0,1 1-192 0,-1-2 192 15,-3-3-192-15,0 0 160 0,-1 1-160 0,-1-1 160 16,-1 3-160-16,-1 3 0 0,-1 0 144 0,1 1-144 15,-1 1 0-15,2 1 0 0,-1 0 0 0,-1 2 128 16,-1-1-128-16,0 0 0 0,4-4 0 0,-2 1 128 16,0-2-128-16,3 2 0 0,1 1 0 0,1 2 0 15,0-1 0-15,2-1 0 0,-3 0 0 0,2 0 0 16,0 0 0-16,-1 1 0 0,0 0 0 0,0-1 128 16,0 0-128-16,0 0 0 0,-3-2 0 0,1 3 0 0,-1-1 0 15,0-1 0-15,-2 5 0 0,2-2 128 0,-1 1-128 0,-1 0 0 16,-1 2 0-16,3-4 0 0,-2 3 0 0,2-1 0 15,-4 0 0-15,3 0 0 0,0 1 0 0,1-1 0 16,-2-1 0-16,3 1 0 0,0-2 0 0,3-1 0 16,-2 5 0-16,2-2 0 0,-1 4 0 0,1-3 0 15,2-2 0-15,2 4 0 0,0-2 0 0,0-1 0 16,0-1 0-16,0 0 0 0,0 2 0 0,0-2 0 16,0-1 0-16,-1-2 0 0,2 1 0 0,0 1 0 15,1 0 0-15,2 0 0 0,0-1 0 0,4 2 0 16,-1-1 0-16,4-1 0 0,1-1 0 0,3-1 0 15,-1 0 0-15,5 1-128 0,-4-1 128 0,4-1 0 16,-5-2 0-16,1 0 0 0,-3 0 0 0,3-3 0 16,0 1 0-16,0-1 0 0,-3-2 0 0,2 0 0 15,1 2 0-15,1 2 128 0,-4 1-128 0,3 3 0 16,1 1 0-16,-3 4 0 0,-4 1 0 0,-2 2 0 16,4-1 0-16,-5 3 0 0,2 3 0 0,-1-2 0 15,-1-2 0-15,3 3-128 0,2-2 128 0,2 0 0 0,-3 1 0 0,4-2 0 16,0 1 0-16,0 1 0 0,-1-2 0 0,6 2 0 15,3 0 0-15,0-3 0 0,-1 2 0 0,-2 2 0 16,-4-1 0-16,-1 0 0 0,0-2 0 0,-1 4 0 16,0 0 0-16,0 2 0 0,-1 0 0 0,1 2 0 15,-1-1 0-15,-1 2 0 0,1 1 0 0,0-1 0 16,-1 4 0-16,-1-3 0 0,1 4 0 0,-2-1 0 16,1-3 0-16,-4 4 0 0,-1-1 0 0,1 1 0 15,-3-1 0-15,0-2 0 0,0 2 0 0,-2-2 0 0,3 1 0 16,-5 0 0-16,-1 0 0 0,1 2 0 0,0-1 0 15,-1 2-128-15,0-4 128 0,1 5 0 16,-1 0 0-16,0 1 0 0,-3 0 0 0,0-3-128 0,0 6 128 0,0 0 0 16,-3 1-144-16,-1 0 144 0,-6 1 0 0,0 0 0 15,0 0 0-15,0 0 0 0,8-2 0 0,-8 2 0 16,0 0 0-16,0 0 0 0,0 0 0 0,0 0 0 16,0 0 0-16,0 0 0 0,0 0 128 0,0 0-128 15,0 0 0-15,0 0 128 0,-8-5-128 0,8 5 0 16,-8-2 0-16,0 1 0 0,8 1 0 0,-9-1-144 15,-1 1 144-15,3 1 0 0,-2 0-144 0,0 2 144 16,-1 2 0-16,-1 0-144 0,-1-3 144 0,0 6-128 0,-1-1 128 16,1 3-128-16,2-2 128 0,-5 4 0 15,-1-4 0-15,1 4-128 0,0 0 128 0,-1 2 0 16,-1-1 0-16,-2 2 0 0,-4-2 0 0,-2 6-128 16,-2-1 128-16,-3 0 0 0,0 0 0 0,-2-1 0 0,-1-1 0 0,2 2 0 15,-2 5 0-15,0-2 0 16,0 3 0-16,0-1 0 0,0 5 0 0,0 1 0 0,-3-3 0 0,-3 2 0 15,-2 1 0-15,-1 0 0 0,-2 1 0 0,1 1-128 16,0-4 128-16,3 4 0 0,1 0 0 0,1 1 0 16,2 1 0-16,-1 4 0 0,-3 0 0 0,-4 2 0 15,-2-2 0-15,0 0 0 0,1 4 0 0,3-3-128 16,3 2 128-16,1-3-208 0,0 2 80 0,3-2 128 16,3 2-144-16,-3-3 144 0,1-1 0 0,0-2 0 15,0 1 0-15,2-2 0 0,1-1 0 0,3 1 0 16,1-1 0-16,1 1 0 0,1-1 0 0,1-1 0 0,2 0 0 15,0 1-128-15,1 0 128 0,2 0 0 0,0 0 0 0,1 1 0 16,1-1 0-16,-1 1 0 16,-1 1 0-16,-1-1 0 0,-1 2 0 0,-1 0 0 0,0 3 0 0,1-1 0 15,-1-4 0-15,1 0 0 0,-1 0 0 0,3-2 0 16,1-2 0-16,3-2 0 0,-4 0 0 0,3 2 0 16,-1-1 0-16,0 2 144 0,0-1-144 0,1 1 0 15,0 1 0-15,2 2 128 0,-1 1-128 0,1 2 0 16,2 1 0-16,1 2 0 0,2-2 0 0,1 0 0 15,2 0 0-15,-1-3 0 0,3 0 0 0,0 2 0 16,-1 0 0-16,1 3 0 0,0-2 0 0,2 4 0 16,-3 2 0-16,1 1 0 0,-2 2-144 0,-2-4 144 15,-3-1-192-15,1 2 192 0,1-3-224 0,-1 1 64 0,-3-3 16 16,-1 1 0-16,3 3 144 0,-1-4-208 0,-1 0 80 0,2-2 128 16,-2 1-144-16,4-3 144 15,-1 0 0-15,2-2 0 0,1-1 0 0,-1 0-128 0,0 3 128 0,2-2 0 16,2 0 0-16,0-1 0 0,0 0 0 0,2-1 0 15,1 0 0-15,1-2 0 16,0-2 0-16,1 1 0 0,1-2 0 0,0 1 0 0,1-2 0 16,0 3 0-16,-2-5-192 0,0 0-16 0,-2-1-16 0,1 0 0 15,-2-2-176 1,1 0-48-16,-1 0 0 0,2-10 0 0,-2 3-656 0,0 0-144 16</inkml:trace>
  <inkml:trace contextRef="#ctx0" brushRef="#br1" timeOffset="166619.94">15834 17119 12895 0,'-10'-5'576'0,"5"0"112"0,-5-2-560 0,-1 4-128 0,2-2 0 0,1 0 0 16,1 2 2560-16,7 3 464 0,0 0 112 15,0 0 0-15,0 0-2448 0,0 0-496 16,-5-5-192-16,5 5 128 0,0 0-128 0,0 0 0 0,0 0 144 0,0 0-144 15,0 0 256-15,0 0-32 0,9 3 0 0,0-1 0 16,-9-2 256-16,10 6 48 0,0 0 16 0,2 1 0 16,-4 2 32-16,3 0 0 0,-1 2 0 0,2 2 0 15,1 2-192-15,0 0-48 0,-3 0 0 0,3 0 0 16,0 0-32-16,-1 4-16 0,0-2 0 0,-2-1 0 16,2 0 64-16,-1 1 16 0,1 1 0 0,-2-1 0 15,3-1-144-15,-3 1-32 0,-1 0 0 0,0 0 0 16,-1 2-64-16,-1-1 0 0,-2-2-128 0,-1 1 192 15,-3 2-48-15,1 2-16 0,-4 1 0 0,-3 1 0 16,-2 2-128-16,-4-2 192 0,-3 3-192 0,1 0 192 16,-3 0-192-16,-1 1 160 0,0 2-160 0,-3-6 160 0,0 1-160 15,2-3 128-15,-6 2-128 0,0-1 128 16,-1-5-128-16,3 0 160 0,0-2-160 0,2-2 160 0,0-5 32 0,5 0 0 16,0-3 0-16,4 2 0 0,1-5 0 0,2 0 16 15,8-2 0-15,-8 1 0 0,8-1-208 0,0 0 176 16,0 0-176-16,0 0 160 0,0 0-160 0,0 0 0 15,0 0 0-15,0 0-176 0,1-12 16 0,3 4 0 16,0-2 0-16,5 2 0 0,3-4 160 0,3-1-160 16,-1 0 160-16,1-2-160 0,3 1 160 0,2-2 0 15,-2 0 0-15,2 0 0 0,2-1 0 0,-2-3 0 16,-1 2 0-16,0-4 0 0,-1 0 0 0,1 5 0 16,1-4 0-16,0 0-128 0,1 0 128 0,-1 1 0 0,0-3 0 15,-1 3 0-15,-1-2 0 0,0-1 0 16,-1 1 0-16,-1-1 0 0,-3 1 0 0,-1-1 0 0,0-1 0 15,-3 0-128-15,-2 2 128 0,-2 1 0 0,-2-4 0 0,-2 2 0 16,-1 0 0-16,-1 3 0 0,-6-4 0 0,3 3 0 16,-4 0 0-16,-1-1 0 0,-1 3-128 0,1 2 128 15,-1 3-128-15,0 2 128 0,-1 0-128 0,0 2 128 16,1 1 0-16,-1 1-160 0,1 2 160 0,-1 1 0 16,1 2-144-16,1 0 144 0,0 0 0 0,1 0-144 15,-1 0 144-15,3 3 0 0,6 0-144 0,-8-1 144 16,8 1 0-16,0 0-144 0,0 0 144 0,-8 1 0 15,8-1 0-15,0 0-128 0,0 0 128 0,0 0 0 16,0 0-144-16,0 0 144 0,0 0-208 0,2 11 80 16,-2-11 128-16,4 9-128 0,2-3 128 0,2 1-128 15,0 2 128-15,1-2 0 0,0 3 0 0,0 0 0 0,3 1 0 0,-1 1 0 16,1 3 0-16,-2 2 128 0,2 1-128 0,-1 3 128 16,-1 3-128-16,-1 4 128 0,-1-3-128 0,-1 3 0 15,-2 1 128-15,0 1-128 0,-4 2 128 0,-1-1-128 16,-1-2 128-16,-3 2-128 0,-1-1 144 0,-3 3-144 15,-1 1 192-15,-1-2-192 0,-4 2 256 0,-2 2-64 16,-1-1-16-16,-2 0 0 0,-3-4-16 0,3 1 0 16,-4 0 0-16,2-6 0 0,3-2-160 0,-1-2 160 15,2 1-160-15,-1-6 160 0,1-3-160 0,0-2 0 16,2-5 144-16,2-1-144 0,3-2 0 0,10-4 0 16,-9 2 0-16,9-2 0 0,-8-4 0 0,8 4 0 15,-4-8 0-15,4-2-192 0,0 0 16 0,4-3 0 16,0-3 0-16,3 0 0 0,1-1 16 0,1-2 0 0,4 1 0 0,0-2 0 15,2 0 32-15,-2 1 0 0,-1-4 0 16,2 2 0-16,-2 3-16 0,3-5 0 0,-1 1 0 0,2-3 0 16,0 2 0-16,0-2 0 0,-1 1 0 15,1-4 0-15,0 0-16 0,-1 0 0 0,-1 1 0 0,-1-4 0 16,-2-3 160-16,-2-3-208 0,-1 0 80 0,-1 2 128 16,-2-2 0-16,0 2 0 0,-4 2 0 0,1 2 0 15,-2-1 0-15,0 2 0 0,-3 1 192 0,-1-2-64 16,2 4 48-16,-4-1 0 0,1 0 0 0,2 7 0 15,-3 3-176-15,2 6 0 0,0 3 144 0,0 4-144 16,4 5 0-16,0 0 0 0,-5 1 0 0,-2 7 0 16,2 1 0-16,1 8-128 0,-2 5 128 0,1 3-128 0,1 3 128 15,-1 4-128-15,1 1 128 0,2 1-128 16,0-1-96-16,1 2-16 0,-2-1 0 0,3 1 0 16,0-3-1216-16,3-2-240 0,0-5-48 15,2-1-16-15</inkml:trace>
  <inkml:trace contextRef="#ctx0" brushRef="#br2" timeOffset="174338.19">13961 8249 11967 0,'-12'-18'1072'0,"3"6"-864"15,2-4-208-15,1 3 0 0,2 1 688 0,3 3 80 16,2-3 32-16,1 2 0 15,-4 2-1040-15,2-4-208 0,0 3-32 0,0 1-16 0,-2 2 288 0,2 6 48 16,0 0 16-16,-3-9 0 0,-1 3 16 0,1-1 0 0,3 7 0 0,0 0 0 16,-1-7 128-16,1 7 224 0,-3-7-48 0,3 7-16 15,0 0 416-15,0 0 96 0,0 0 16 0,0 0 0 16,0 0 544-16,0 0 112 0,-4-6 32 0,0 1 0 16,4 5 160-16,0 0 16 0,-7-5 16 0,0 2 0 15,0 2-544-15,7 1-96 0,-8 1-32 0,8-1 0 16,-8 11-496-16,3-1-96 0,1 2-32 0,0 5 0 15,2 2-272-15,0 4 128 0,-1 0-128 0,2 6 0 16,0 9 256-16,0 3-64 0,0 5-16 0,1 5 0 16,-1 2 96-16,0 2 32 0,-1 5 0 0,1 3 0 15,0 7-32-15,-2 1 0 0,1 5 0 0,0 1 0 16,1 5-32-16,-2 4-16 0,-1 3 0 0,3 1 0 16,-3-3-16-16,1-1 0 0,-1-3 0 0,-1-3 0 0,-2 1-16 15,1-3 0-15,-2-3 0 0,1-6 0 16,-2-2 16-16,-1-4 0 0,1 3 0 0,-1-8 0 15,1-3 0-15,0-4 0 0,1-5 0 0,0-3 0 0,1-9-208 16,2-5 128-16,-1-5-128 0,2-4 0 0,-1-4 0 0,3-6-240 16,2-10 32-16,0 0 0 15,0 0-1568-15,0 0-304 0,2-10-64 0,3-7-7216 16,2-6-1456-16</inkml:trace>
  <inkml:trace contextRef="#ctx0" brushRef="#br2" timeOffset="176307.44">13726 8112 10127 0,'-9'-15'448'0,"4"4"96"0,-3-4-544 0,3 2 0 0,3 3 0 0,4-2 0 15,3 0 3168-15,3 0 528 0,2-1 96 0,5 4 32 16,2 1-2784-16,4-1-544 0,4-1-112 0,4 0-32 16,6 1-32-16,7 2-16 0,4-5 0 0,0 2 0 15,1-1-112-15,4-2 0 0,1 1-16 0,6 3 0 0,3-3-176 0,6 1 0 16,3-2 0-16,0 4 128 0,-5-3-128 15,2 2 0-15,-1 2 0 0,6 0 0 0,9 4 0 16,-5 0 192-16,-2 2-192 0,0-1 192 0,-1-3 0 0,4 2 16 16,6 3 0-16,-2-3 0 0,-2-1 32 0,-2-1 0 15,-1 1 0-15,6-1 0 0,7 0-48 0,-3 2-16 16,-4-4 0-16,1 2 0 0,4-3-176 0,0 2 192 16,3-1-192-16,-1 2 192 0,0-1-192 0,4 3 192 15,4 0-192-15,-2 1 192 0,-4-2-192 0,1 4 0 16,2 1 0-16,2-2 0 0,-2 0 0 0,-2 1 0 15,-3 1 128-15,3 0-128 0,4 0 0 0,-4 0 0 16,-2-2 0-16,-1 4 128 0,2-4-128 0,2 2 0 0,1 0 0 16,-2 0 0-16,-2 0 0 0,6 0 0 0,1 0 0 15,-2 2 0-15,-3 0 0 0,1 1 0 0,0-3 0 0,1 4 0 16,1-3 0-16,-3 2 0 0,2-2 0 16,1 0 0-16,5 1 128 0,-5-2-128 0,-5 0 128 0,1 2-128 15,2 0 0-15,-2 1 0 0,-1-3 0 0,-4 0 0 16,-2 2 0-16,2-2 0 0,3 0 0 0,-3 0 0 15,-5-2 0-15,-1 0 0 0,-1 2 0 0,7-1 0 16,2-1 0-16,-3 0 0 0,-6-1 0 0,-1 0 0 16,-2-2 0-16,6 1 0 0,3 0 0 0,-4-4 0 15,-5 3 0-15,-1 0 0 0,0-6 0 0,5 3 0 16,2 0-224-16,-4-1 80 0,-3 0 16 0,-1 0 0 16,1 2 128-16,3-2 0 0,2 3-144 0,-2-3 144 15,-8-1 0-15,1 0 0 0,-1 3 0 0,3-1 0 0,3 4 0 0,-2 0 0 16,-3-5 0-16,-2 3 0 0,-1-2 0 15,3 5 0-15,2 3 0 0,0-2 0 0,-1-7 0 0,-2 2 0 16,1 1 0-16,0 4 0 0,1 2 0 0,0-2 0 16,1-2 0-16,-3-2 0 0,-5-2 0 0,-1 3 0 15,-1 0 0-15,3 0 0 0,4 1 0 0,1-4 0 16,-6 1 0-16,1-2 0 0,-2 2 0 0,2 0 0 16,2 0 0-16,0 0 0 0,1-3 128 0,-3 1-128 15,-3 1 0-15,-4-3 128 0,-2 6-128 0,1-2 0 16,2 0 0-16,0 1 0 0,0-2 0 0,-4 4 0 15,-1-4 128-15,-1 3-128 0,1-3 0 0,1 1 0 16,1 1 0-16,3-1 128 0,-1 1-128 0,-1-2 0 0,-1 1 0 16,-3 3 0-16,0-2 144 0,-2 0-144 0,0 5 160 15,1-3-160-15,2 0 192 0,-2 0-64 0,-6 2-128 0,-1 2 192 16,-3-1-192-16,-1 0 144 0,0-3-144 0,-1 1 128 16,2 2-128-16,-4 0 128 0,2-2-128 0,-1 1 128 15,-1 2-128-15,-2-2 0 0,-3-3 144 0,-1 2-144 16,-3 1 128-16,-2 1-128 0,-2-2 128 0,1-1-128 15,-3 0 176-15,-1 1-48 0,-2 1 0 0,0 0 0 16,-2 1-128-16,-1-2 192 0,-2 2-192 0,1-2 192 16,2 1-64-16,-5-1-128 0,1 2 192 0,-1-1-64 15,-2 1-128-15,-3 1 160 0,1 1-160 0,-3-1 160 16,-7 0-160-16,0 0 0 0,8 3 0 0,-1 2 0 16,-7-5 0-16,7 8 0 0,-4 0 0 0,0 0 0 15,2 3 0-15,-1-1 0 0,0 1 0 0,0 3 0 16,-1 4 0-16,-1 1 0 0,0 3 0 0,-1 0 0 15,0 1 0-15,-2 6 0 0,-1 7 0 0,-1 1 0 16,0 5-144-16,-2 2 144 0,-2 2 0 0,-1 4 0 0,-2 3 0 0,0 0 0 16,0 5 0-16,1 2 0 0,0 2 0 0,1-2 0 15,1 2 0-15,2 1 0 0,0 0 0 0,-2 6 224 16,3 1-64-16,1 1-16 0,-2-4-16 0,3 2-128 16,-1 1 192-16,-2-1-64 0,-2 7-128 0,2-7 0 15,-1 1 0-15,4-4 0 0,-2-2 0 0,3-3 128 16,1-4-128-16,2 5 0 0,2 5 128 0,0-3-128 15,3-1 128-15,1-5-128 0,0-1 192 0,2 1-32 16,-2-4-16-16,1 1 0 0,0-2-144 0,1 1 128 16,-1-1-128-16,0-2 128 0,0-2-128 0,-1-1 0 15,-1-2 0-15,-1-1 0 0,-1-7 0 0,0 0 128 0,-3-2-128 16,2-5 0-16,-2-3 0 0,0-5 0 0,-4-2 0 0,2-3 0 16,-2-6 0-16,0 0 0 0,-1-2 128 15,-1-2-128-15,-1 2 0 0,-2-5 0 0,-2 1 0 16,-2 0 0-16,0-2 0 0,-3 4 0 0,-2-5 144 15,-2 3-144-15,-3-1 128 0,-1 0-128 0,-1 1 128 0,1 1-128 16,-5-2 0-16,0 1 0 0,-2 2 0 0,-2-3 128 16,-2 2-128-16,-2-2 0 0,-3 0 0 0,-3 3 0 15,-7-3 0-15,-2 0 0 0,-3 0 0 0,-1-3 0 16,-2 3 0-16,-2-3 0 0,-2-2 0 0,-6 0 0 16,-6 0 0-16,-1-1 0 0,2 0 0 0,-2 0-128 15,0 0 128-15,-5 1 0 0,-8 1 0 0,2 0 0 16,2 0 0-16,-2 1 0 0,-2 1 0 0,-5-1 0 0,-3 0 0 15,-1 0 0-15,3-2 0 0,-6 0 0 16,-6 0 0-16,0-1 0 0,1 0 0 0,-3 0 0 0,-4-5 0 16,0 2 0-16,5-1 0 0,-6-1 0 0,-4 0 0 15,2 2 0-15,2 0 0 0,-3 0 0 0,-3 2 0 16,3-1 0-16,1 1 128 0,-1 1-128 0,-4-1 128 0,3-1-128 16,1 0 160-16,-1 2-160 0,-2-1 0 0,0-1 0 15,0 3 0-15,-1-3 0 0,-5-2 128 0,1-1-128 16,5-1 0-16,-3-1 0 0,-4 1 0 15,3-1 0-15,4 3 0 0,-2-2 0 0,-3 0 0 0,3 1 0 16,6 0 144-16,-4 2-144 0,-5 0 0 0,5 2 0 16,5-3 0-16,-4 5 0 0,-4-2 0 0,3-1 0 15,3 2 0-15,-1-1 0 0,-5 1 0 0,3-3 0 16,3 2-144-16,0-1 144 0,-3-1-160 0,5 0 160 0,4-3-128 0,1 3 128 16,-4 4 0-16,1-1 0 0,9 0 0 0,-3 2 0 15,0-1 0-15,-1 0 0 0,7 0 0 0,1 0 0 16,2 1 128-16,-1 1-128 0,-3-1 160 0,1 0-160 15,7 0 128-15,-2 1-128 0,-4-2 0 0,3 0 0 16,1 0 128-16,5 1-128 0,1-1 0 0,-2 0 0 16,-2-1 0-16,-1-1 0 0,8 1 0 0,-1 1 0 15,-2 0 0-15,3 1 128 0,1-1-128 0,5 0 0 16,2 0 0-16,0 2 144 0,4 3-144 0,-2-2 128 16,-3-2 16-16,6 0 0 0,8-1 0 0,2 0 0 15,1 3-144-15,0-2 160 0,0 0-160 0,3 0 160 16,1-3-160-16,5 0 0 0,1-2 0 0,4 2 128 15,2 0 0-15,2-2-128 0,1 4 192 0,-1 0-64 16,-3 0 0-16,2 0 0 0,0 0 0 0,4-2 0 16,1 1 64-16,3 1 0 0,5-1 0 0,0 0 0 0,1 1-16 15,5 0 0-15,0 1 0 0,2 0 0 0,1 0-176 0,1 1 192 16,2-2-192-16,0 4 192 0,-1-2-192 0,1-2 0 16,3-1 0-16,-1 1 0 0,-1 2 0 0,1 0 0 15,0 1 0-15,2-1-176 0,-2 0 176 0,1 2-208 16,3-2 80-16,2 2 128 0,-2 0-432 0,3 1 48 15,-2 0 0-15,2-2 0 16,1 1-1456-16,1 3-272 0,1-2-64 0,6-5-16 16</inkml:trace>
  <inkml:trace contextRef="#ctx0" brushRef="#br2" timeOffset="177391.87">7685 15567 24879 0,'-12'-12'2208'0,"4"3"-1760"0,-2 1-448 0,-1-2 0 16,3 2 1024-16,0 1 128 0,8 7 32 0,-7-1 0 16,7 1-992-16,0 0-192 0,0 0 0 0,-7 4 0 15,4 5 0-15,0 8 0 0,2 5 0 0,1 9 0 16,1 8 0-16,1 11-176 0,0 6 176 0,0 8-128 16,-4 5 128-16,1 10 0 0,0 5 0 0,-2 4-128 15,0 0 128-15,0 2 0 0,-2 5 0 0,0-3 0 16,-3-1 304-16,-1-4-16 0,0 0 0 0,0-3 0 15,-1 2 480-15,-1-4 80 0,0-2 32 0,-1-1 0 16,1 2-112-16,0-5-32 0,0-3 0 0,-2-6 0 16,1-6-336-16,-1-5-64 0,1-2-16 0,0-2 0 15,-1-5-192-15,2-3-128 0,1-6 160 0,-1-1-160 16,0-4 0-16,1-5 128 0,0-3-128 0,2-3 0 0,-1-2 0 0,1-1-256 16,1-6 48-16,2-4 16 15,-1-2-1472-15,6-7-272 0,0 0-64 0,0 0-7584 16,-6-12-1504-16</inkml:trace>
  <inkml:trace contextRef="#ctx0" brushRef="#br2" timeOffset="179214.37">7611 15687 7359 0,'-12'-10'656'0,"5"2"-528"0,-3-3-128 0,0 1 0 15,0-2 2560-15,1 0 464 0,-2 1 112 0,6 1 0 16,0-1-1968-16,3 5-400 0,2-4-64 0,2 4-32 16,3-3 80-16,-1 3 16 0,2-2 0 0,5 3 0 15,3 1-560-15,3-2-208 0,1 0 176 0,5 1-176 16,4 2 304-16,3-2-48 0,4 1 0 0,3-1 0 15,5-2 96-15,5 2 16 0,8 0 0 0,1-1 0 16,-3 1 64-16,2 1 16 0,4-1 0 0,5 0 0 16,0 2-64-16,6 2 0 0,2-1 0 0,1 1 0 0,-3-1-128 15,4 2-48-15,1 0 0 0,3 2 0 0,4 1-208 0,-2-2 144 16,1 0-144-16,3 1 128 0,4-1-128 0,2 0 0 16,0 2 0-16,1-3 128 0,0-1-128 0,5-1 0 15,3 0 0-15,1 0 0 0,-2 0 0 0,6-4 0 16,4 2 0-16,-4 1 0 0,-4-1 0 0,5-2 0 15,2 0 144-15,-1 3-144 0,-1-2 320 0,3 1 0 16,-2 1 0-16,4 3 0 0,1-1 64 0,5 1 0 16,1 0 0-16,1 0 0 0,-1 0-112 0,0 0-16 15,8 0 0-15,-4 0 0 0,-2 0-256 0,2 0 160 16,3 1-160-16,-3-1 128 0,-1-1-128 0,-1 0 0 16,3-2 0-16,-4 0 0 0,-5 1 0 0,0-1 0 15,4 2 0-15,-4 0-176 0,-5 0 176 0,-1 1 0 16,0 0 0-16,-2 0 0 0,-3 1 0 0,1 1 0 0,-3 2 0 15,-1 1 0-15,3-1 0 0,-3 1 0 0,-2 2 0 0,-2-3 0 16,6 1 0-16,-2 1 0 0,-4-2 0 0,3-2 128 16,-1 1-128-16,2-3 0 0,0 0 0 0,-3-2 0 15,-3 0-208-15,3 1 32 0,5-3 16 0,-2-3 0 16,-4 2 16-16,0-1 0 0,3 0 0 0,-3 2 0 16,0-1 144-16,-6 1 0 0,-4 1 0 0,3 1 0 15,5 1 0-15,-4 0 0 0,-7 0 0 0,-2 1 0 16,1 0 0-16,2 0 0 0,1 0 0 0,-2 1 0 15,-4-2 0-15,-1-1 0 0,0 0 0 0,2-1 0 16,-1-1 144-16,-1 1-144 0,-5 1 192 0,1-1-192 16,-1-5 0-16,3 4 0 0,1-2 0 0,-5-1-192 15,-4 2 192-15,-2-3 0 0,-4 3 0 0,-1 1 160 16,2-3-32-16,0 2-128 0,0-3 192 0,-1 1-64 0,-6 3-128 16,0-1 0-16,-1-2 144 0,1 2-144 0,3-1 0 0,-3 2 0 15,3-4 0-15,-5 1 0 0,-2 3 0 0,-3-2 0 16,-1 2 0-16,-4 1 0 0,-3 0 0 0,-1-2 0 15,-4 0 0-15,-1 2 0 0,-1-2 0 0,-3 0 0 16,-4-1 128-16,-4 2-128 0,-4-3 208 0,-3 3-16 16,0 0-16-16,-3-3 0 0,-5 2 32 0,1 2 16 15,-8 3 0-15,8-5 0 0,-1 2-96 0,-7 3-128 16,0 0 176-16,8-2-176 0,-8 2 0 0,0 0 0 16,9 2 0-16,-2 4 0 0,-7-6 0 0,5 10 0 15,-2 1 0-15,-1 3 0 0,2 2 0 0,-3 2-144 16,-1 1 144-16,-1 5 0 0,0-1 0 0,-2 8 0 0,2 3 0 0,-1 8-128 15,-1 3 128-15,-1 4 0 0,-2 2 0 16,1 7 0-16,-2 2 0 0,0 3 0 0,0 1 0 0,-2 2 0 16,-2 3 0-16,1 4 0 0,-1-3 0 15,1 3 0-15,-4 1 0 0,-2 3 0 0,-1 3 0 0,2 2 128 16,-1-3-128-16,-1 1 0 0,-2-2 0 0,3 1 0 16,2 2 0-16,-1-5 0 0,2-6 0 0,0-1 0 15,1-2 0-15,0-5 0 0,0-1 0 0,2-2 0 16,-1 0 0-16,1-1 144 0,1-6-144 0,0-1 0 15,0 1 0-15,1-1 0 0,-1 1 0 0,0-1 0 16,0 1 128-16,-1-3-128 0,1-1 0 0,1-3 0 16,-1 1 0-16,0-4 128 0,1 0-128 0,-1 0 0 15,1-3 128-15,0-2-128 0,0-6 0 0,0-2 0 16,0-2 0-16,0-5 0 0,-1-4 0 0,0 0 0 0,-2-6 0 0,0 1 128 16,1-1-128-16,-2-2 0 0,-3-2 128 0,0 2-128 15,1-3 0-15,-2 1 0 0,1-1 240 16,-3 1-64-16,-1-3-16 0,-1-1 0 0,-1 4-32 0,-1-4 0 15,-4 0 0-15,-1 0 0 0,-2 0-128 0,-3-2 0 16,-2 0 144-16,-3-2-144 0,-5 0 0 0,-5-2 144 16,-5 1-144-16,1 0 0 0,-1-2 128 0,-2 0-128 15,-1 1 0-15,-6 1 0 0,-5 1 128 0,-2-2-128 16,-2 1 0-16,-1-2 0 0,-1-2 0 0,-2 1 0 16,-3 1 0-16,-3-1 0 0,-3-2 0 0,2 2 0 15,-1-3 0-15,-1 3 0 0,-7 2 0 0,1-1 0 16,0 0 0-16,1 3 0 0,-1 0 0 0,-2 2 0 15,-5-2 0-15,0-2 0 0,1 2 0 0,-4 3 0 0,-4-3 0 0,3 0 0 16,2-3 0-16,-2 3 0 0,-4 0 0 0,2 0-144 16,3-4 144-16,-1 0 0 0,1 4 0 15,-4 0 0-15,-2 0 0 0,1 0 0 0,1 3 0 0,-4 0 0 16,-4-1 0-16,2 0 0 0,5-1 0 0,-3 0 0 16,-7 3 0-16,5-1 0 0,3-6 0 0,-2 2 0 15,-5 0 0-15,2-1 0 0,5-2 0 0,-3-1 0 16,-3-2 0-16,3 1 0 0,4-3 0 0,0 1 0 15,0-1 0-15,-1 2 0 0,-2-4 0 0,7 2 0 16,2 1 0-16,-1 0 0 0,-1 2 128 0,2 0-128 16,5 0 128-16,1 2-128 0,-5-4 160 0,2 1-160 15,3 2 128-15,1-1-128 0,2 0 0 0,-2 1 144 16,-3 0-144-16,2-1 0 0,4 2 0 0,-2-3 0 0,2 1 0 16,0 1 0-16,3 0 0 0,3 0 0 0,3-4 0 15,-1 3 0-15,-2 2 0 0,2-1 0 0,1-2 0 16,3 4 0-16,4-3 0 0,-3-1 0 0,-4 2 0 0,1-2 0 15,2 3 0-15,3-4 0 0,1 2 0 0,-3-1 0 16,-5 1 0-16,2 0 0 0,4 2 0 0,5 1 0 16,-1 0 0-16,1 2 0 0,-4 1 0 0,2 0 0 15,1 0 0-15,4 2 0 0,3 3 0 0,-1-1 0 16,2 0 0-16,-1 0 0 0,-4 2 0 0,2-2 0 16,5 0 0-16,2 1 0 0,1-2-128 0,1 0 128 15,-1-2-160-15,-1 0 160 0,-2-1 0 0,1-1-144 16,5 0 144-16,3 1 0 0,0-1 0 0,4-1 0 0,1-1 0 0,1 0 0 15,-5-2 0-15,2 4 0 0,-1-1 128 16,4 1-128-16,5 0 128 0,1-1-128 0,2 2 128 16,1 0-128-16,-1 0 0 0,4 0 0 0,0-2 0 15,-2 2 0-15,-1 2 0 0,0-2 0 0,0 2 0 16,0 0 0-16,3 0 0 0,2-2 0 0,0 1 0 0,3-1 0 16,2 1 0-16,-1 1 0 0,2-2 0 0,1 1 0 15,2 0 0-15,2 0 144 0,2-1-144 0,1 3 0 16,-1 0 176-16,2-1-176 0,2 0 160 0,1 2-160 15,1-2 144-15,3 2-144 0,-1 0 128 0,3-2-128 16,-1 0 0-16,3 2 0 0,6-4-192 0,0 0 192 31,0 0-448-31,0 0 16 0,0 0 16 0,6 7 0 16,3-5-2096-16,3 2-432 0</inkml:trace>
  <inkml:trace contextRef="#ctx0" brushRef="#br2" timeOffset="184638.3">18786 9761 2751 0,'0'0'256'0,"-7"-8"-256"0,-3 1 0 0,3 1 0 15,-1 3 3632-15,8 3 672 0,-8 1 144 0,8-1 32 16,0 0-4304-16,-8 2-864 0,8-2-160 0,-8 2-48 16,8-2 80-16,-8-2 16 0,8 2 0 0,-7-3 0 15,7 3-544-15,-6-5-96 16,0-4-32-16</inkml:trace>
  <inkml:trace contextRef="#ctx0" brushRef="#br2" timeOffset="184848.39">18665 9709 10079 0,'0'0'448'0,"0"0"80"0,0 0-528 0,-9 3 0 16,1-1 0-16,8-2 0 0,-8-2 1632 0,8 2 224 16,-8-1 32-16,8 1 16 0,0 0-464 0,-8-2-96 15,8 2 0-15,0 0-16 0,0 0-272 0,0 0-48 16,0 0-16-16,0 0 0 0,-7-4-288 0,7 4-48 16,0 0-16-16,0 0 0 0,0 0-208 0,0 0-48 15,14-1-16-15,2 1 0 0,2 1-48 0,3 1-16 16,2 2 0-16,3 0 0 0,1 0 16 0,3-1 0 15,3 0 0-15,1 3 0 0,0-3-128 0,6 1-32 0,2 7 0 16,2-6 0-16,3 0-160 0,-1 1 0 0,-4-4 0 16,1 0 128-16,-1 3-128 0,-2 0-272 0,-2-2 64 15,0 3 16 1,-1 2-768-16,-1 0-160 0,-1 2-32 0,-3-5-11536 0</inkml:trace>
  <inkml:trace contextRef="#ctx0" brushRef="#br2" timeOffset="185438.24">21574 9825 11055 0,'0'0'480'0,"0"0"112"0,8-8-464 0,3 5-128 0,1 3 0 0,4 0 0 16,1 0 3280-16,6 0 640 0,3 2 128 0,1 1 32 0,6-2-3040 0,2 3-592 15,2-1-128-15,1-1-32 16,0-2-96-16,0 4-32 0,-1 0 0 0,-3 1 0 15,1-3-160-15,-1 0 0 0,-1 3 0 0,-1 1 0 16,-5 1-1456-16,1 2-320 0,4 1-64 16,-10 0-8464-16</inkml:trace>
  <inkml:trace contextRef="#ctx0" brushRef="#br2" timeOffset="186130.78">11710 17677 16575 0,'0'0'1472'0,"-8"-1"-1168"0,-1-3-304 0,2 1 0 15,1-1 3360-15,6 4 608 0,0 0 128 0,0 0 32 16,0 0-3232-16,0 0-656 0,0 0-240 0,13-1 176 16,0-4 16-16,4 2 0 0,0 0 0 0,6 0 0 15,2 1-64-15,2-3-128 0,6 1 192 0,4-1-64 16,3-2-128-16,6-1 0 0,3 0 0 0,2 1 128 16,3-3-128-16,0 3 0 0,-1-2-160 0,1 3 160 15,-1-4-2064 1,5 5-320-16</inkml:trace>
  <inkml:trace contextRef="#ctx0" brushRef="#br2" timeOffset="186871.6">25502 10304 9215 0,'0'0'816'16,"4"-7"-656"-16,1-3-160 0,6 5 0 0,1-1 3968 0,3 2 752 0,5 2 144 0,2 0 48 16,1-3-4176-16,-1 4-736 0,1-3-336 0,0 3 16 15,1-1 320-15,4 1 0 0,-2 1 0 0,3 0 0 16,2 0-240-16,0 1 64 0,1 2 16 0,2 1 0 16,3 3-1280-1,0-1-256-15</inkml:trace>
  <inkml:trace contextRef="#ctx0" brushRef="#br2" timeOffset="187635.04">14099 17835 33055 0,'0'0'1472'0,"-5"-5"288"0,3 1-1408 0,2 4-352 0,-3-7 0 0,3 7 0 16,0 0 192-16,5-5-16 0,-5 5-16 0,10-5 0 15,3-3 32-15,2 3 0 0,4 1 0 0,5-3 0 16,1 1-64-16,5 2-128 0,4-4 192 0,6 4-64 16,5-3-128-16,1 5-144 0,3-2 144 0,-1 1-208 15,-1 0-1072-15,3 1-224 0,-1-2-32 16</inkml:trace>
  <inkml:trace contextRef="#ctx0" brushRef="#br2" timeOffset="188565.75">17841 17707 12895 0,'0'0'576'0,"0"0"112"0,0 0-560 0,0 0-128 0,0 0 0 0,0 0 0 0,0 0 4112 0,14 2 800 15,4 2 144-15,1 0 48 0,4 1-4288 0,5 3-816 16,1-2-256-16,6 4 0 0,5-2 256 0,4 1 0 15,5-2 0-15,0 2 160 0,-1-4-288 0,2 3-64 16,0-4-16-16,1 2 0 16,3 1-1280-16,4 0-256 0,6 3-48 0</inkml:trace>
  <inkml:trace contextRef="#ctx0" brushRef="#br2" timeOffset="190933.69">21369 10221 23039 0,'-8'-20'2048'0,"4"10"-1648"0,1-4-400 0,6 1 0 15,4 1 576-15,4 2 48 0,5-2 0 0,3 0 0 16,3-2-624-16,2 2-128 0,-1-3-32 0,3 2 0 15,0-1 160-15,0 0 0 0,3 0 0 0,-1 2 0 16,-2 1-224-16,-1 0 32 0,-2 0 16 0,-4 6 0 16,-2 4-128-16,-4 1-16 0,0 2-16 0,-13-2 0 15,5 13 112-15,-4 2 32 0,-3 2 0 0,-2 2 0 16,-7 8 192-16,1-3 0 0,-3 1 0 0,1-3 0 16,-2 1 0-16,4-5 0 0,2-3 0 0,3-5 0 15,5-10 336-15,0 0-32 0,0 0-16 0,0 0 0 16,10-9 288-16,5-4 48 0,1-4 16 0,6-3 0 0,4-8-304 15,5 0-48-15,0-2-16 0,1 1 0 0,0 3-272 16,-4 2 0-16,-2 3 128 0,-5 4-128 0,-3 2 0 0,-2 6 0 16,-4 3 0-16,-1 5 0 0,0 1 160 0,1 3-32 15,-1 1 0-15,-1 3 0 0,-1 1 16 0,0 2 0 16,0 5 0-16,0-1 0 0,0 5-144 0,1-4 128 16,1 1-128-16,3-4 128 0,0-3-128 0,6 1 192 15,2-6-192-15,7-1 192 0,2-3 64 0,4-3 0 16,3-3 16-16,2-2 0 0,-2 3-272 0,4-3 128 15,3 0-128-15,0 4 0 16,2 3-400-16,-1 6-192 0,0 6-48 0,-6 6-11792 16</inkml:trace>
  <inkml:trace contextRef="#ctx0" brushRef="#br2" timeOffset="191868.94">11345 17670 14735 0,'-25'0'640'0,"9"-1"160"0,-4 1-640 0,3-2-160 15,-2-1 0-15,5-2 0 0,2 2 1648 0,3 0 288 16,9 3 64-16,0 0 16 0,0 0-880 0,0 0-176 16,0 0-48-16,10-5 0 0,3-4-656 0,3 0-128 15,1 1-128-15,6-4 192 0,3-1-64 0,3-2 0 16,1-2 0-16,4 0 0 0,4-1 16 0,1 0 0 15,6 1 0-15,-1 1 0 0,2 1-144 0,-5 5 0 16,-3 4 0-16,-4 5 128 0,-3 2-128 0,-4 4 0 16,-3 6-192-16,-4 4 192 0,-3 1-192 0,-4 2 192 0,-4 4-192 15,-2 0 192-15,-2-2-192 0,-3 0 192 0,-4-1-160 16,0-1 160-16,-1 0 0 0,0-3 0 0,-1-5 128 0,3-1-128 16,1-9 368-16,0 0-48 0,0 0 0 0,0 0 0 15,13-4-64-15,-1-5-32 0,0 0 0 0,4-4 0 16,1 0-32-16,1-3 0 0,1 0 0 0,3 0 0 15,4 0-192-15,-2 3 144 0,-1 4-144 0,3 1 128 16,-2 7-128-16,0 1 0 0,-3 2 0 0,1 6 0 16,-2 0 0-16,0 5 0 0,1 2 0 0,-1-1 0 15,-2 1 0-15,1 1 0 0,2 2 0 0,1-1 0 32,2-1-576-32,3-4 16 0,3-4 0 0,6-3 0 0,9-6-1632 15,2-7-336-15</inkml:trace>
  <inkml:trace contextRef="#ctx0" brushRef="#br2" timeOffset="192676.73">24978 10255 9215 0,'0'0'400'0,"-8"-7"96"0,1-2-496 0,-1 1 0 0,1 3 0 0,2 3 0 0,1-4 2432 0,-3 1 384 16,2 1 64-16,0-2 32 0,-1 2-2016 0,1 0-416 16,0 1-80-16,1-1-16 0,-1-1-240 0,0 1-144 15,5 4 160-15,-3-3-160 0,3 3 0 0,-4-4 0 16,4 4 0-16,0 0 0 0,0 0 0 0,0 0 128 15,0 0-128-15,9-6 0 0,1 3 0 0,6 0 176 16,3 0-176-16,5-3 160 0,6 2-160 0,6 0 160 16,7-4-160-16,-1 2 160 0,1-6 0 0,-3 0 0 15,0 4 0-15,-1-3 0 0,0 2 0 0,-5 4 0 16,-3 2 0-16,-2 6 0 0,-6 2 176 0,-2 0 48 16,-4 5 0-16,-2 3 0 0,-3 9-64 0,-3-1-16 0,-4 3 0 15,-1-2 0-15,-3 1-16 0,-2 0 0 0,-2-4 0 0,1 0 0 16,0-2-64-16,1 1-16 0,1-6 0 0,4 0 0 15,3-1-16-15,7-6-16 0,3 0 0 0,8-3 0 16,2-5-32-16,2-3 0 0,0-4 0 0,4-2 0 16,1-2-144-16,2-2 0 0,1-4 0 0,1 4 0 15,1 1 0-15,-1 3 128 0,-1-2-128 0,-3 3 0 16,-3 4 320-16,-2 0-32 0,-4 3 0 0,-2 4 0 16,-4 3 160-16,1 4 16 0,-1-1 16 0,-1 7 0 15,-1 2-288-15,4 2-64 0,0-1-128 0,3 0 192 16,3-2-192-16,4 0 0 0,4-3 0 0,7 1 0 15,7 0-1424-15,2-8-288 16</inkml:trace>
  <inkml:trace contextRef="#ctx0" brushRef="#br2" timeOffset="193618.59">13896 18000 23039 0,'-18'-12'1024'0,"6"6"192"0,0-5-960 0,0 1-256 0,2 2 0 0,0-1 0 15,5 2 512-15,0 3 64 0,2-4 16 0,3 8 0 16,-4-8-304-16,3-1-64 0,0 1-16 0,3-2 0 16,2 0 32-16,3 1 0 0,-2-3 0 0,6 2 0 15,-3-1-240-15,4 0 144 0,1-2-144 0,3 3 128 16,2-1-128-16,1-1 0 0,0 1 144 0,4 2-144 16,-1-1 192-16,1 3-48 0,-1-1 0 0,-1 5 0 15,0 2-144-15,2 1 128 0,0 1-128 0,1 5 128 16,-7 2-128-16,3 7 160 0,-4 0-160 0,4 4 160 15,-5 2-160-15,-3 3 0 0,0-3 0 0,-4 2 0 16,-4-3 0-16,-1 1 0 0,-5-2 144 0,1 0-144 16,-2-4 128-16,2-4-128 0,1-1 128 0,0-10-128 15,0 0 224-15,0 0-32 0,0 0 0 0,0 0 0 0,0 0 0 0,11-1-16 16,0-7 0-16,0-1 0 0,1-4-16 0,4-3 0 16,2 0 0-16,1-1 0 0,-1-3-160 0,2 0 0 15,2 3 0-15,-3 3 0 0,-1 3 128 0,-2 2-128 16,0 5 0-16,-1 3 128 0,-2 3-128 0,1 2 0 15,-5 4 144-15,2 1-144 0,-2 3 0 0,0 0 144 16,1 1-144-16,-1 0 0 0,-1 0 144 0,0-1-144 16,0 0 0-16,1-2 144 0,0-1-144 0,5-4 0 15,2 1 144-15,0-4-144 0,5-3 128 0,8-3-128 16,4-4 160-16,9-4-160 16,7-5-832-16,3-3-272 0</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2T19:43:42.331"/>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FFFF"/>
    </inkml:brush>
    <inkml:brush xml:id="br2">
      <inkml:brushProperty name="width" value="0.05292" units="cm"/>
      <inkml:brushProperty name="height" value="0.05292" units="cm"/>
      <inkml:brushProperty name="color" value="#FFFF00"/>
    </inkml:brush>
  </inkml:definitions>
  <inkml:trace contextRef="#ctx0" brushRef="#br0">2354 4184 14735 0,'-9'-5'1312'0,"9"5"-1056"0,-7-6-256 0,1 0 0 16,6 6 960-16,0 0 144 0,0 0 32 15,0 0 0-15,0 0-528 0,0 0-96 0,0 0-32 0,-4 8 0 16,-1-2 48-16,2 5 16 0,-1-5 0 0,1 6 0 16,2 1-96-16,-2 3-32 0,0 1 0 0,0 6 0 15,0 2-80-15,1 5-16 0,-1 4 0 0,0 4 0 16,0 5 80-16,0 7 16 0,-2 9 0 0,2 5 0 16,-1 0 80-16,-2 9 16 0,0 3 0 0,-1 3 0 15,2 1-80-15,-2-5-16 0,-1-3 0 0,2-1 0 16,-2-2 32-16,1-6 0 0,1-3 0 0,-2-8 0 15,1-4-48-15,1-6 0 0,0-4 0 0,2-6 0 16,-1-3-128-16,1-6-16 0,-1-6-16 0,0-3 0 0,2-1-96 16,-1-3-16-16,4-10 0 0,0 0 0 15,0 0 0-15,-9 0 0 0,9 0 0 0,-8-11 0 16,0-8-128-16,0 0 0 0,1-9 144 0,1-1-144 0,3-4 0 0,1-4-128 16,-1-8 0-16,4 1 0 0,3-3 128 0,0-1-192 15,1-8 192-15,2 3-192 0,1-1 192 0,3-4 0 16,2-5 0-16,3-3 0 0,1-5 0 0,1 2-160 15,1-5 160-15,2-2 0 0,1-2-144 0,3 2 144 16,2 2 0-16,3 1-144 0,3 6-48 0,-2 7-16 16,1 5 0-16,-2 5 0 0,-1 5 208 0,-1 7 0 15,-3 8-160-15,0 6 160 0,-1 3 0 0,1 8-144 16,-1 3 144-16,-2 8 0 0,2 4 0 0,-1 9-128 16,-3 5 128-16,-1 6 0 0,-2 10 0 0,0 6 0 15,-2 3 0-15,-2 10 0 0,-4 7 0 0,-2 3 0 0,-3-2 0 16,-3-5 0-16,-3-5 192 0,-1-3-48 0,-2-5-16 15,-1-5 0-15,-3-5 160 0,-3-1 32 0,-4-7 0 16,-2 1 0-16,-4 2-32 0,-6-4 0 0,-5-4 0 16,-4-1 0-16,-4 0-288 0,-8-5 0 0,-8-3 0 0,-1-5-144 31,-1-6-496-31,1-4-112 0,4 0-16 0,5-1 0 16,7-2-320-16,6 0-64 0,5 0 0 0,4-2-7776 15,5 5-1552-15</inkml:trace>
  <inkml:trace contextRef="#ctx0" brushRef="#br0" timeOffset="643.21">4237 3437 23039 0,'-10'-11'1024'0,"10"11"192"0,0 0-960 0,0 0-256 0,0 0 0 16,-4 9 0-16,1-1 672 0,2 4 96 0,1 2 0 0,0 6 16 15,0 2-400-15,1 1-64 16,1 3-32-16,-1 6 0 0,-1 3 32 0,-1 4 0 0,1 3 0 0,1 3 0 16,2 1-32-16,-2 3 0 0,3-1 0 0,-1-3 0 15,0-1-64-15,1-7-16 0,-2-5 0 0,2-2 0 16,-2-1-48-16,3-8-16 0,-1-3 0 0,0-3 0 16,-1-3 128-16,-3-12 32 0,0 0 0 0,0 0 0 15,0 0 80-15,0 0 32 0,0 0 0 0,0 0 0 16,0 0-16-16,0 0 0 0,-7-4 0 0,0-3 0 15,-3 2-128-15,0-1-16 0,-2 0-16 0,0 1 0 16,0 1-32-16,-4-2 0 0,0 4 0 0,1-1 0 16,-1 3-32-16,0 0-16 0,0 0 0 0,2 0 0 15,-1 1-160-15,3 2 0 0,1-2 0 0,1 2 0 16,10-3 0-16,-6 5 0 0,6-5-176 0,0 0 176 0,0 0-240 0,-1 8 48 16,3 3 0-16,3-5 0 15,5 2 32-15,1-1 16 0,2 2 0 0,3 0 0 0,0 0 144 16,-1 2 0-16,-2 0 0 0,3 2-128 0,-6 1 128 15,1 3 0-15,-5 1 0 0,0 0-128 0,-6 1 128 0,0-1 0 16,-4 0 0-16,-3 2 0 0,-3 4 0 0,-2-2 144 16,-4 4-16-16,-2-3-128 0,0 2 272 0,-1-1-48 15,0 1-16-15,2-1 0 0,2 0-64 0,3-5-16 16,1 1 0-16,3-1 0 0,2-2-128 0,3-2 0 16,1 0 0-16,3-2 0 0,3 1-320 0,1 0-64 15,6-1 0-15,0-2 0 16,2-5-1920-16,4 2-400 0</inkml:trace>
  <inkml:trace contextRef="#ctx0" brushRef="#br0" timeOffset="1276.7">5683 4180 28911 0,'0'0'1280'0,"0"0"256"0,-6-7-1216 0,6 7-320 0,0 0 0 0,0 0 0 0,-5-6 224 0,-1 2-16 16,2 0 0-16,-6-1 0 0,1 0-208 0,-1 2 128 15,-5-4-128-15,-2 0 0 0,-3 2 240 0,0-5-48 16,-3-1-16-16,-4 4 0 0,0-2-48 0,-1 5 0 16,3 4 0-16,0 6 0 0,0 3-128 0,0 5 0 15,-3 2 0-15,3 4 0 0,1 5 0 0,3 4 0 16,1 5 0-16,3 3 0 0,3 3 0 0,2 2-176 16,3 0 176-16,5 2-128 0,1-3 128 0,6-2 0 15,3-5 0-15,3-2 0 0,3-4 0 0,3-7 0 16,2-6 0-16,1-3 128 0,1-6 0 0,1-2 16 0,2-2 0 15,-1-4 0-15,0-3 144 0,-2-2 32 16,2-3 0-16,-1-3 0 0,0-1-176 0,-1-2-16 0,-2-1-128 16,2-3 192-16,-2 2-192 0,-1 2 144 0,-1 0-144 15,0 4 128-15,1 6-128 0,-2 2 0 0,0 2 0 0,0 8 0 16,1 2 128-16,-1 9-128 0,1 8 128 0,0 6-128 16,-4 8 208-16,2 11-32 0,-2 9-16 0,-5 8 0 15,-2 6-32-15,-4 5-128 0,-4 3 192 0,-5 6-64 16,-4 7-128-16,-6-4 0 0,-3-1 0 0,-5-4 128 15,-4-10 192-15,-5-3 16 0,-2-6 16 0,-5-4 0 16,-1-7 464-16,-4-5 80 0,-6-8 32 0,0-5 0 16,-3-6-480-16,0-6-112 0,1-8-16 0,-2-6 0 15,3-8-320-15,-4-7 144 0,-5-8-144 0,5-8 0 16,2-7-384-16,7-7-176 0,4-8-32 16,9-4-16-16,8-6-32 0,10 1-16 0,9 0 0 15,9 5 0-15,9 2-400 0,9 2-80 0,8 4-16 16,9 1 0-16,11 5-464 0,10 2-112 0,7 2 0 15</inkml:trace>
  <inkml:trace contextRef="#ctx0" brushRef="#br0" timeOffset="1761.77">8096 4353 30399 0,'-8'-15'2704'0,"4"1"-2160"0,2 2-544 0,1 4 0 15,1 1 1200-15,-1 2 128 0,-1-1 16 0,-1 1 16 16,-2 3-1088-16,-2 0-272 0,-1 1 0 0,-5 4 0 15,-4-2 0-15,-7 8 0 0,-2 3 0 0,-6 4 0 16,-4 6 0-16,-3 7-192 0,-2 6 192 0,1 5-192 16,1-1 192-16,1 5 0 0,1 3 0 0,3-1-144 15,3-5 144-15,7-2 0 0,3-2 0 0,8-5-128 16,7-6 128-16,6-7 0 0,4-2 0 0,6-4 0 16,3 0 0-16,3-7 0 0,4-4 0 0,2-3 0 0,2-5 128 15,0-6-128-15,2-6 160 0,1 1-160 0,0-4 256 16,-2-1-64-16,0-2 0 0,-2-1 0 0,-2 1-48 0,-1 1-16 15,-3 3 0-15,-1 1 0 0,-3 6 80 16,-4 3 16-16,-1 6 0 0,-8 4 0 0,10 0-96 0,-1 6 0 16,-2 7-128-16,0 3 192 0,-1 7-192 0,2-2 0 15,-1 8 128-15,0 1-128 0,-1 3 0 0,2 1 0 16,1-1 0-16,1-1-160 16,1-3-240-16,3-5-48 0,0-6-16 0,2-5 0 15,2-4-1648-15,1-6-320 0,2-6-64 0,2-5-10816 0</inkml:trace>
  <inkml:trace contextRef="#ctx0" brushRef="#br0" timeOffset="2062.13">8836 4194 35935 0,'-8'7'3200'0,"-1"7"-2560"0,0 9-512 0,1 5-128 16,-1 10 0-16,2 4 0 0,-4 6 0 0,0 0 128 15,-1 2-128-15,1-1 128 0,-4 0-128 0,0-3 128 16,0-1-128-16,0-6 0 0,0 0 128 0,0-5-128 16,0-12 0-16,1-4-128 0,4-9 0 0,-2-3 0 15,4-8-16-15,4-5 0 0,0-6 0 0,3-8 0 16,3-5-32-16,4-5 0 0,0-3 0 0,3 1 0 16,2-4 176-16,2 0 0 0,2 0 0 0,2-4-128 15,1 3 128-15,2-1 0 0,0 2 0 0,2 6 0 16,2 0 0-16,0 7 0 0,1 4 0 0,0 3 0 0,1 2 0 0,0 2 0 15,-2 7 0-15,3 2 0 16,0 2 0-16,-2 5-160 0,-2 1 160 0,-2 3-10336 16,-2-1-1952-16</inkml:trace>
  <inkml:trace contextRef="#ctx0" brushRef="#br0" timeOffset="2444.61">9586 4462 32015 0,'0'0'1408'0,"0"0"320"0,11-4-1392 0,4 0-336 0,3 3 0 0,1-1 0 16,-1-1 0-16,4 0 0 0,-1-2 0 0,1-1 0 15,-1 1 0-15,1-4 128 0,-2 0-128 0,-2-3 0 16,-1 1 0-16,2-2 0 0,-3-2 0 0,-2-2 0 15,-1-4 0-15,-2 2 144 0,-6-5-144 0,-1 4 0 16,0 3 176-16,-4-3-176 0,-5-1 160 0,-3 3-160 16,1 0 256-16,-6 4-32 0,-4 6-16 0,-1 1 0 15,-2 5 16-15,-1 6 0 0,-2 5 0 0,-1 5 0 16,-3 6 96-16,-2 7 32 0,0 3 0 0,1 6 0 16,2 6-96-16,2 0-32 0,3 1 0 0,3 1 0 15,3-3 0-15,0-1 0 0,5-3 0 0,3 0 0 0,3-5-32 16,3 0 0-16,2-2 0 0,5-4 0 0,4-2-192 15,3-3 0-15,3-3-192 0,4-1 192 16,2 1-400-16,5-7 16 0,3-3 16 0,8-5 0 16,5-3-2272-16,5-5-464 15</inkml:trace>
  <inkml:trace contextRef="#ctx0" brushRef="#br0" timeOffset="2945.97">12856 3991 30575 0,'-46'3'1344'0,"10"6"304"0,-9 4-1328 0,-2 8-320 0,-1 5 0 0,2 8 0 0,1 4 368 0,2 4 0 16,2 0 0-16,2 3 0 0,4 4 160 0,2-2 48 16,1-1 0-16,6 0 0 0,3 0-144 0,3-1-32 15,2-2 0-15,6-7 0 0,3-3-192 0,5-3-32 16,5-1-16-16,9-1 0 0,5-5-160 0,7-4 0 15,4-5 0-15,6-1 0 0,2-6-400 0,4-4 32 16,7-6 16-16,5-5 0 16,5-6-1376-16,8-3-256 0,9-8-64 0,2 1-11264 0</inkml:trace>
  <inkml:trace contextRef="#ctx0" brushRef="#br0" timeOffset="3277.72">13745 4186 17503 0,'-4'-7'1552'0,"-3"-4"-1232"0,-1 3-320 0,-2-1 0 16,-2 5 2400-16,-3 1 416 0,-2 2 96 0,-2 2 16 16,-1 2-1664-16,-5 4-336 0,-4 3-64 0,-1 6-16 15,0 2-336-15,0 6-80 0,-1 1-16 0,0 4 0 16,-1 4-224-16,3 0-32 0,3 0-16 0,5-1 0 16,1-1-144-16,4-2 0 0,3-1 0 0,2-4 128 15,5-4-128-15,4-3 0 0,6-5 0 0,4-3 0 16,3-1 0-16,5-4 0 0,2-4 0 0,7-3 0 15,4-5 0-15,4-1 0 0,1-4 0 0,3-3 128 0,3-3-128 0,-2-2 0 16,-1 0 0-16,-3-3 0 0,-3 0 0 0,-6-1 0 16,-5 2 0-16,-3-2 0 0,-4 1 128 0,-6 1 80 15,-4 1 32-15,-1 4 0 0,-6 3 336 0,-1 4 80 16,-6 3 16-16,-3 0 0 0,-4 5-256 0,-3 0-48 16,-4 3-16-16,-1 3 0 0,-2 4-352 0,3 1 0 15,3-1 0-15,3 0-128 16,2-4-1920-16,5-2-384 0,0-2-80 0,8-2-11648 15</inkml:trace>
  <inkml:trace contextRef="#ctx0" brushRef="#br0" timeOffset="3632.52">14236 4065 23039 0,'0'0'2048'0,"-1"18"-1648"0,1 4-400 15,0 4 0-15,-1 4 1792 0,0 0 256 0,-1-2 64 0,-2 2 16 16,0 1-928-16,0 2-192 0,-2-1-48 0,-1-3 0 15,-1-3-368-15,0-3-80 0,2-3 0 0,-1-3-16 16,0-3-320-16,1-5-176 0,2-1 192 0,4-8-192 16,0 0 0-16,0 0 0 0,-1-12 0 0,3-2 0 15,2-3 0-15,4-2 0 0,4-4-144 0,1 0 144 16,2-6-224-16,3 4 32 0,1 1 16 0,1 3 0 16,-1 0 176-16,2 5-160 0,-2 3 160 0,-2 5-160 15,-1-1 160-15,-3 5 0 0,-1 4 0 0,-3 5 0 16,-2 3 0-16,-2 3 0 0,-3 4 0 0,-1 4 0 15,-2 2 0-15,-2 4 0 0,-5 1 0 0,1 1 0 16,-3 2 0-16,-1 0 176 0,-2 1-176 0,2-5 192 16,0-1-64-16,2-4-128 0,0-1 192 0,3-2-64 0,-1-3 32 15,2-2 0-15,2-4 0 0,3-8 0 0,0 0-160 0,0 0 0 16,0 0 0-16,0 0-176 16,0 0-1200-16,8 0-240 0,1-3-48 0,4-1-16 15,1 0-1168-15,1-5-224 0</inkml:trace>
  <inkml:trace contextRef="#ctx0" brushRef="#br0" timeOffset="3931.64">15282 3191 27647 0,'-1'-12'1216'0,"1"12"256"0,0 0-1168 0,0 0-304 0,0 0 0 0,0 10 0 16,-3 12 832-16,-1 4 96 0,-1 9 32 0,-3 7 0 15,-1 4-560-15,-4 5-96 0,-2 7-32 0,-1 5 0 16,1 6-128-16,-2 4-16 0,1 0-128 0,-4 3 192 16,0 3 48-16,0-1 0 0,-1 1 0 0,3-6 0 15,-2-3 32-15,5-4 16 0,1-2 0 0,3-9 0 16,2-5-288-16,1-2 160 0,2-6-160 0,2-1 128 15,3-8-128-15,2-3-224 0,3-8 48 0,2-4 16 16,-2-3-1360 0,6-4-272-16,0-9-48 0,1-6-11424 0</inkml:trace>
  <inkml:trace contextRef="#ctx0" brushRef="#br0" timeOffset="4119.26">14898 3997 28559 0,'-1'-7'2544'0,"1"7"-2032"16,0 0-512-16,9-1 0 0,5-1 2192 0,5 4 352 16,6 0 64-16,7 1 16 0,6 3-2080 0,6-1-416 15,2-3-128-15,8 0 0 0,4 0 0 0,9-2 0 16,6-1 128-16,4-2-128 16,3-3-1856-16,-1-2-416 0,3 1-80 0,5-6-16 0</inkml:trace>
  <inkml:trace contextRef="#ctx0" brushRef="#br0" timeOffset="4895.45">19413 3998 23951 0,'6'-19'1056'0,"-2"5"224"0,2-1-1024 0,1 6-256 0,0 0 0 0,1 5 0 0,-8 4 2176 0,8 9 368 16,0 2 80-16,-1 5 0 0,-2 6-1936 0,-3 2-400 16,1 5-80-16,-3 8-16 0,-1 6 48 0,-3 4 0 15,-1 2 0-15,-3 7 0 0,-3 1-96 0,-1 3-16 16,-2 2 0-16,-2 0 0 0,0 0-128 0,-1-2 0 16,0-5 0-16,2-2 0 15,1-6-448-15,3-10-80 0,-1-5-16 0,3-10 0 16,1-7-1952-16,3-7-400 0,5-8-80 0,0 0-16 0</inkml:trace>
  <inkml:trace contextRef="#ctx0" brushRef="#br0" timeOffset="5073.37">19121 3728 26719 0,'-12'-15'2368'0,"1"3"-1888"0,1 2-480 0,2 5 0 16,8 5 2544-16,0 0 400 0,0 0 96 0,0 0 16 15,-4 9-2480-15,2 2-576 0,1 3 0 0,2-1 0 16,2 0-448-16,3 1-96 0,1 2-16 16,2-1 0-16,6-2-2112 0,5 0-416 0,15 4-96 15,6-3-9408-15</inkml:trace>
  <inkml:trace contextRef="#ctx0" brushRef="#br0" timeOffset="5387.41">21564 3600 24879 0,'24'-41'2208'0,"-6"14"-1760"15,2-2-448-15,-1 2 0 0,3 4 1600 0,-3 2 256 16,0 1 32-16,-6 2 16 0,-2 2-1024 0,-6 0-208 16,-3 0-32-16,-4 3-16 0,-1-1-208 0,-5 3-32 15,-4-2-16-15,-1-2 0 0,-3 5-240 0,-3 3-128 16,-2 1 128-16,-6 2-128 0,-4 5 0 0,-5 6 0 0,-4 1 0 0,0 5 0 15,-1 3 0-15,-2 5 0 0,0 5 0 0,2 7-128 16,1 7 128-16,2 6 0 0,1 7 0 16,3 5 0-16,0 5 0 0,2 3 0 0,0 1 0 15,5 5 0-15,2-1 0 0,6 0-160 0,6-4 160 0,3-2-160 16,2-1 160-16,2 2 0 0,1-4 0 0,1-1 0 31,-3-5-1120-31,5-2-144 0,-4-2-16 0,-1-4-8304 0,1-4-1648 16</inkml:trace>
  <inkml:trace contextRef="#ctx0" brushRef="#br0" timeOffset="5569.2">20444 4372 35471 0,'1'-9'1568'0,"-1"9"336"0,10-5-1520 0,6 2-384 0,10 3 0 0,8 3 0 0,11 1 224 0,4 1-32 15,3-2 0-15,8 3 0 0,6 1-64 0,10-2-128 16,10 3 176-16,-2-4-176 0,0 1 0 0,2 3 0 15,5-1 0-15,-1 2 0 0,1-2 0 0,-3 1-320 16,-4 0 32-16,-1 2-10368 16,-1-2-2080-16</inkml:trace>
  <inkml:trace contextRef="#ctx0" brushRef="#br0" timeOffset="6381.01">4403 7055 32255 0,'-6'-19'2864'0,"2"11"-2288"0,2-1-576 0,2 9 0 16,0 0 928-16,0 0 80 0,0 0 16 0,6 12 0 16,-2 1-864-16,1 4-160 0,-2 3 0 0,-3 7 0 0,-3 4 0 0,-3 4 0 15,-3 3 0-15,-2 6 0 0,-2 4 0 0,1 7 0 16,-1 2 0-16,-3 5 128 0,-1 1-128 0,1 3 0 15,-1-1 128-15,2-3-128 0,2-3 0 0,2-1 0 16,5-4 0-16,1-2 128 0,5-5 192 0,0-5 32 16,2-1 16-16,5-6 0 0,3-4 16 0,1-3 0 15,5-6 0-15,0-1 0 0,-1-5-384 0,1-2 128 16,3-1-128-16,-1-4 0 0,2-5 0 0,-3-3-208 16,1-1 16-16,-2-2 16 15,-3-5-1216-15,-2-1-240 0,1-2-48 0,-7-1-8688 16,1-4-1728-16</inkml:trace>
  <inkml:trace contextRef="#ctx0" brushRef="#br0" timeOffset="6581.35">3947 7751 35647 0,'-9'-7'1584'0,"9"7"320"0,-7-4-1520 0,7 4-384 15,0 0 0-15,11-6 0 0,-1 0 640 0,5 0 48 0,3 1 16 0,5 2 0 16,5 0-320-16,7-2-48 0,3-1-16 0,7 2 0 15,4-4-96-15,4 1-32 0,7 2 0 0,0-4 0 16,-2 3-192-16,2-4 0 0,1-2-144 0,6 3 144 16,5-4-2176-1,0-2-320-15,-2-1-80 0,1-1-16 0</inkml:trace>
  <inkml:trace contextRef="#ctx0" brushRef="#br0" timeOffset="7064.7">6312 7409 33119 0,'0'0'1472'0,"0"0"288"0,0 0-1408 0,0 0-352 0,13-5 0 0,6 3 0 15,7-1 256-15,5 3 0 0,5-2-16 0,6 1 0 16,7 0-48-16,5 0-16 0,11-1 0 0,-1 1 0 16,2-2-16-16,2 1 0 0,-3-1 0 0,6 0 0 15,4 2-160-15,-4-2 0 0,-8-3 0 0,3 2 128 16,-4-1-352-16,1-1-80 0,-1 2-16 0,-1-1 0 15,1-1-1952-15,-7-1-400 0,-7-1-80 16</inkml:trace>
  <inkml:trace contextRef="#ctx0" brushRef="#br0" timeOffset="7285.2">6471 7924 31327 0,'0'0'2784'0,"0"0"-2224"0,0 0-560 0,14 0 0 15,7-2 1024-15,8 2 112 0,9 2 16 0,7-4 0 16,4 2-752-16,3-1-144 0,5-1-16 0,2-1-16 16,3-4 32-16,8-1 0 0,5-2 0 0,-3 1 0 15,-5-2-256-15,0-2 0 0,1 0 0 0,0-2 0 31,2-2-1424-31,-3 0-240 0,-1-3-32 0,-4 3-8272 0,-8-3-1648 0</inkml:trace>
  <inkml:trace contextRef="#ctx0" brushRef="#br0" timeOffset="7621.22">7422 6722 32255 0,'0'0'1424'0,"0"0"304"16,0 0-1392-16,-1 11-336 0,0 6 0 0,1 4 0 0,0 7 208 0,-2 4-16 15,-2 5-16-15,0 6 0 0,-2 3 336 0,-3 11 64 16,-3 5 0-16,-4 5 16 0,-5 3 16 0,0 4 0 16,-2 4 0-16,0 1 0 0,-3-3-192 0,0 1-32 15,-2-3-16-15,-1-1 0 0,-1-4-208 0,0 1-32 0,-1-5-128 16,4-1 192-16,0-2-320 0,3-5-80 0,1-2-16 16,2-9 0-1,3-2-2400-15,3-9-496 0</inkml:trace>
  <inkml:trace contextRef="#ctx0" brushRef="#br0" timeOffset="8789.62">9734 7243 19343 0,'-20'-2'1728'15,"7"0"-1392"-15,0 0-336 0,2 0 0 0,1 1 896 0,1 1 96 16,0 0 32-16,1 0 0 0,8 0-256 0,-8 0-32 15,8 0-16-15,0 0 0 0,-6-5 272 0,6 5 48 16,0 0 16-16,0 0 0 0,0 0-208 0,7-6-32 16,3 1-16-16,2-2 0 0,4 5-160 0,5 1-16 15,4 1-16-15,7-2 0 0,7 0-240 0,8 0-48 16,4-1-16-16,2 1 0 0,-1 1-96 0,4 1-16 16,3 0 0-16,5 0 0 0,-1-3-192 0,3 2 128 0,-4-3-128 0,-3-1 0 15,-5 2 0-15,-2 0-208 0,-4 1 16 0,0 0 0 31,-3-5-1856-31,-3 0-384 0,0-1-64 0,-2-6 0 0</inkml:trace>
  <inkml:trace contextRef="#ctx0" brushRef="#br0" timeOffset="9134.48">11748 6281 19343 0,'-5'-10'1728'0,"2"1"-1392"16,3 9-336-16,0 0 0 0,0 0 3264 0,0 12 592 15,1 4 112-15,2 5 32 0,-2 3-3200 0,-1 9-640 16,-2 4-160-16,-1 7 0 0,-2 4 224 0,-2 2 16 15,-1 7 0-15,-1-3 0 0,-4 5 128 0,0 2 16 16,-2 1 16-16,3-2 0 0,-2 1 64 16,1-2 16-16,-1 0 0 0,1-4 0 0,1 2-224 0,-1-6-32 15,2 0-16-15,1-4 0 0,0-5-208 0,2-3 128 16,1-1-128-16,2-4 0 0,-1-1 0 0,2-3 0 16,2-1 0-16,0-5-160 15,2 2-1296-15,2-4-256 0,0 1-48 0,3-5-8544 16,2-2-1728-16</inkml:trace>
  <inkml:trace contextRef="#ctx0" brushRef="#br0" timeOffset="9668.84">13218 7404 31103 0,'0'0'1376'0,"0"0"288"0,0 0-1344 0,11 5-320 0,2 3 0 16,2 6 0-16,1 4 240 0,-2 4-32 0,0 2 0 0,-2 1 0 15,-1 0 0-15,-2 4 0 0,-3 3 0 0,-3 1 0 16,-3 4 32-16,-3-3 0 0,-5 0 0 0,-3 1 0 16,-4-4 48-16,-4 0 16 0,-4 0 0 0,-7 0 0 15,-4-1 16-15,-5-2 0 0,-2-6 0 0,1 2 0 16,1-3-320-16,2-3 0 0,3 1 128 0,1-6-128 16,2-2-256-16,4-4-96 0,2-3-32 0,5-2 0 15,2-7-2528 1,3-2-512-16</inkml:trace>
  <inkml:trace contextRef="#ctx0" brushRef="#br0" timeOffset="10149.94">15231 6437 5519 0,'-9'-14'496'0,"-1"-1"-496"16,-1 2 0-16,1 4 0 0,0 5 5824 0,1 1 1056 0,-1 3 224 15,1 3 32-15,1 1-5760 0,-2 3-1152 0,-2 2-224 0,-3 3 0 16,-1 0 0-16,-2 4-160 0,-2 1 160 0,-1 5-128 15,-3 0 128-15,-1 7-128 0,-1 4 128 0,2 4-128 16,0-2 128-16,1 2 0 0,0 6 0 0,2 3 0 16,1 4-192-16,3 2-16 0,1-1 0 0,5 4 0 15,2 2 32-15,2-4 16 0,4-6 0 0,4-4 0 16,3-9 160-16,4-4 128 0,3-3-128 0,3-4 176 16,3-7 176-16,4 0 32 0,3-5 16 0,4-7 0 15,8-4 144-15,6-4 32 0,3-5 0 0,1-5 0 16,0-5-320-16,3-1-64 0,1-5-16 0,3 2 0 15,1-7-176-15,1-2 192 0,5-3-192 0,-3-2 192 16,-3-1-48-16,-5-1 0 0,-4 2 0 0,-5-5 0 16,-7 1 240-16,-4-2 64 0,-7 2 0 0,-7 1 0 0,-5 1 48 15,-5 2 16-15,-7 1 0 0,-4 1 0 0,-3 2-256 16,-4 1-64-16,-4 4 0 0,-7 1 0 0,-5 0-192 0,-6 5-288 16,-2 2 64-16,-8 7 16 0,-1 0-64 0,1 3-16 15,1 7 0-15,7 1 0 16,1 5-1824-16,4 2-352 0,2 3-80 15</inkml:trace>
  <inkml:trace contextRef="#ctx0" brushRef="#br0" timeOffset="10636.74">16725 7400 34095 0,'0'0'3024'0,"0"0"-2416"15,5 12-480-15,2 4-128 0,1 5 928 0,0 5 160 16,0 6 48-16,-3 2 0 0,-1 5-880 0,-4-2-256 15,-4 1 0-15,-4 4 128 0,-5-3-128 0,-4 0 0 16,-4-1 128-16,-5 2-128 0,-4-5 0 0,-4 1 0 16,0-1 0-16,-5-3 0 15,-2 0-448-15,-3-5-48 0,-1-3-16 0,5-3 0 16,5-5-1376-16,6-2-288 0,5-5-48 0,7-6-7248 16,2-6-1440-16</inkml:trace>
  <inkml:trace contextRef="#ctx0" brushRef="#br0" timeOffset="11033.71">18976 6071 34319 0,'-2'-19'1520'0,"0"9"320"0,2 5-1472 0,0 5-368 0,0 0 0 0,0 0 0 0,0 0 288 0,7 14-16 16,0 6 0-16,-1 8 0 0,-1 5-80 0,-1 9 0 16,0 8-16-16,0 5 0 0,0 7 160 0,-3 6 48 15,-1 4 0-15,-2 2 0 0,-2 1-16 0,0 2 0 16,-1-4 0-16,-1-4 0 0,0-4-80 0,1-2-16 16,0-3 0-16,0 0 0 0,0-6-272 0,1 0 0 15,1-4 0-15,0-5 0 16,-2-6-928-16,1-1-288 0,-2-4-64 0,3-4-16 15,-2-3-1840-15,2-4-352 0</inkml:trace>
  <inkml:trace contextRef="#ctx0" brushRef="#br0" timeOffset="11775.23">20433 7150 16575 0,'0'0'1472'0,"3"-7"-1168"0,1-3-304 0,0 5 0 0,-4 5 2608 16,9-2 464-16,0 2 80 0,1 2 32 15,4 5-2656-15,1 2-528 0,2 2 0 0,3-2-192 0,3 2 192 0,1 1 160 16,2 1-32-16,0 5 0 0,-1-1 208 0,1 6 48 15,-2 5 0-15,2 3 0 0,-1 2 144 0,2 1 48 16,-4 1 0-16,1 6 0 0,-5 2 0 0,-2-1 16 16,-4 4 0-16,-3-2 0 0,-2-2 48 0,-5-4 16 15,-3 2 0-15,-3-4 0 0,-5-2-16 0,-5 0 0 16,-2 3 0-16,-7-2 0 0,-5-3-112 0,-5 1-16 16,-5-1-16-16,-6-1 0 0,-8-1-240 0,-3-4-32 15,-4-1-16-15,-1-4 0 16,-1 0-608-16,1-5-128 0,3-5-32 0,-4-2-11200 15,-2-4-2240-15</inkml:trace>
  <inkml:trace contextRef="#ctx0" brushRef="#br0" timeOffset="12930.33">22774 5910 1839 0,'8'-12'160'0,"-3"3"-160"0,1 1 0 0,-1-1 0 15,3 2 4112-15,1 1 800 0,0 0 144 0,-9 6 48 16,9-1-3440-16,0 1-672 0,-9 0-144 0,10 2-16 16,-1 0 192-16,-9-2 64 0,7 10 0 0,0 1 0 15,-2 2-352-15,-1 6-64 0,-2 1-16 0,-2 2 0 16,-1 4 32-16,-1 2 0 0,-2 1 0 0,-2 7 0 0,-2 0-112 0,1 6-32 15,-3 0 0-15,-2-1 0 0,0-1-112 0,-1 1-32 16,3 3 0-16,-1-6 0 0,1-1-96 0,-1-3-32 16,3-2 0-16,0-1 0 0,4 1-32 0,0 0-16 15,2-3 0-15,2-3 0 0,2-2-96 0,4 0 0 16,0-1-128-16,4-2 192 0,3-3-16 0,4 1-16 16,4-4 0-16,5-1 0 0,3 0 32 0,5-2 0 15,3 1 0-15,2-6 0 0,2 0-192 0,4-5 0 16,4-2 0-16,4-1 0 15,5-4-304-15,2-1-80 0,0 0-32 0,-4-2 0 16,-5 2-1696-16,-2-1-352 0,-3 0-64 0,-4 1-11488 16</inkml:trace>
  <inkml:trace contextRef="#ctx0" brushRef="#br0" timeOffset="13280.94">23821 5877 33167 0,'-6'-16'1472'0,"2"7"304"0,1 2-1424 0,3 7-352 0,0 0 0 0,-6 10 0 0,-1 8 752 0,-1 10 80 15,-1 8 0-15,-2 6 16 0,0 5-576 16,-1 9-112-16,-2 7-32 0,-1 7 0 0,-1 10 144 16,-2 7 32-16,-5 3 0 0,3 9 0 0,-2 4 240 0,-1 2 48 15,1-2 16-15,1 1 0 0,2-4-32 16,1-3 0-16,1-4 0 0,2-4 0 0,3-2-160 0,-1-3-32 16,1-3-16-16,2-1 0 0,2-3-240 0,0-1-128 15,1 3 160-15,0-4-160 16,3 0-1536-16,-2 0-416 0,0 2-80 0</inkml:trace>
  <inkml:trace contextRef="#ctx0" brushRef="#br0" timeOffset="18529.93">8431 9948 18431 0,'0'0'816'0,"0"0"160"0,0 0-784 0,0 0-192 0,0 0 0 0,8-4 0 0,1 7 240 0,-9-3 0 15,0 0 0-15,0 0 0 0,0 0 208 0,0 0 32 16,4 5 16-16,-4-5 0 0,-2 8 16 0,-2 2 16 15,-3 0 0-15,-2 4 0 0,-3 1-272 0,-4 6-64 16,-4 0-16-16,1 4 0 0,-4 0 16 0,-2 3 16 16,-1 2 0-16,-3 0 0 0,-2 2-208 0,1 1 144 0,-3-1-144 0,-3-2 128 15,-3-1-128-15,-1-5 128 0,-1 1-128 0,4 1 128 16,1-2 256-16,0 0 32 0,3-3 16 16,1 1 0-16,1-2 16 0,3-2 16 0,3-3 0 0,5 0 0 15,1-5-160-15,1 2-48 0,5 0 0 0,1-4 0 16,3-2-256-16,1-2 128 0,8-4-128 0,-4 8 0 15,4-8 0-15,0 0 0 0,0 0 0 0,0 7 0 16,4 1 0-16,4 0 0 0,1-5 0 0,5 1 0 16,3 3 0-16,3-3 0 0,2 0 0 0,5 0 0 15,1-1 0-15,4-1 0 0,1 1 0 0,4 0 0 16,4 2 0-16,3-3 0 0,6-2 0 0,-3 0 0 16,-3-1 128-16,1-3-128 0,2 2 0 0,1 0 0 15,0-1 0-15,4 2 0 0,3 1 0 0,-3-2 0 16,0-5-256-1,-2 2-176-15,-5-1-16 0,-3 0-7936 0,-3 1-1600 0</inkml:trace>
  <inkml:trace contextRef="#ctx0" brushRef="#br0" timeOffset="19825.49">8347 10524 21183 0,'9'-8'944'0,"0"3"192"0,3 0-912 0,7 2-224 0,6-2 0 0,6 1 0 16,6 1 848-16,4 1 128 0,1-6 32 0,2 1 0 15,2 3-464-15,1-2-96 0,1 0 0 0,6 4-16 16,4-2-432-16,4-1 0 0,0-1 128 0,0 2-128 16,-3-1 0-16,2 1 0 0,0 1 0 0,6 0 0 15,3-2 0-15,0 2 0 0,-7 1 0 0,3 0 0 16,1-4 0-16,2 1 0 0,3 2 0 0,0 1 0 0,-1-1 0 15,-2-3 0-15,0 0 0 0,1 5 128 0,4-1 0 16,1 0 0-16,0-3 0 0,0 1 0 16,-2 0 128-16,1 4 32 0,2 0 0 0,1 0 0 0,1 0-64 0,-2 0-16 15,-3 0 0-15,2 0 0 0,1 1-80 0,2 2-128 16,2-1 176-16,-2 0-176 0,-2 2 160 0,3-1-160 16,-4 2 128-16,3-2-128 0,2-2 0 0,-3 0 0 15,-3 1 0-15,1 0 0 0,1-1 0 0,2 1 0 16,1-1 0-16,-2-1 0 0,-4 0 0 0,0 0 0 15,2 0 0-15,1 4 128 0,2-3-128 0,0 0 0 16,-5 3 144-16,-1-2-144 0,2 2 288 0,2-2-16 16,5 0 0-16,-3 1 0 0,-3 1 16 0,2-2 0 15,0 0 0-15,5-2 0 0,3 0-144 0,-2 0-16 0,-6 0-128 16,2-1 192-16,-1 0-192 0,3-1 0 16,2-3 0-16,-4 2 0 0,-2 0 0 0,2 1 0 0,1 0 0 15,1 0 0-15,0-3 144 0,-3 2-144 0,-3 1 128 16,3 1-128-16,0-1 240 0,1 2-48 15,2-3 0-15,-1 0 0 0,-2 2-48 0,2-1-16 0,2 1 0 0,1-2 0 16,0 1-128-16,-1-1 0 0,0-1 144 0,2 1-144 16,5 2 0-16,-3-2 128 0,-3 0-128 0,-2 1 0 15,-3 2 128-15,5 1-128 0,4-1 128 0,-2 1-128 16,-7-6 0-16,3 5 0 0,-1 5 0 0,3-3 0 16,2-2 0-16,-1 0 128 0,-3 0-128 0,-2 0 0 15,0 0 0-15,4 0 0 0,5-2 0 0,-4 0 0 16,-3-1 0-16,2 3 0 0,3 3 0 0,0-6 0 0,-3-1 0 15,0 2 0-15,-1 0 0 0,1 2 128 0,1 0-128 16,-1 0 0-16,-1-2 0 0,-2 0 0 0,-3 5 0 16,3-2 0-16,3-1 0 0,1 2 128 15,-3-4-128-15,-2 4 0 0,-1 0 0 0,3-1 0 0,3-1 0 0,-1-1 0 16,-1-1 0-16,2 2 0 0,0-2 0 0,2 1 0 16,2-5 0-16,-4 1 0 0,-5 1 0 0,2 3 0 15,3 0 0-15,-1-3 0 0,-2-3 0 0,-6 5 0 16,-2-2 0-16,0 2 0 0,1 0 0 0,0-1 0 15,0 0 0-15,-2 1 0 0,-6-3 0 0,1-1 0 16,2 4 0-16,2 0 128 0,4 0-128 16,0-1 128-16,-2-3-128 0,-1 3 128 0,1 0-128 0,6 2 128 15,6-3-128-15,-3-1 128 0,-6 1-128 0,-1 1 0 16,-1 2 0-16,4-5 128 0,2 1-128 0,-2 1 0 0,-5-4 0 16,-2 3-128-16,-2 1 128 0,4-3 0 0,3 1 0 15,-4-2 0-15,-5 3 0 0,0 1 0 0,1-3 0 0,0 2 0 16,3 2 0-16,1-2 0 0,0 2 0 0,-2-1 128 15,-4 2 16-15,1-1 16 0,-1 1 0 0,3-1 0 16,2-1-32-16,-4 1-128 0,-4 2 192 16,-2-3-64-16,1 2-128 0,1-1 128 0,0-1-128 0,0 1 128 15,0 2-128-15,-2-2 0 0,-3-1 0 0,-3 2 128 16,3-1-128-16,-2 0 0 0,2 2 0 0,2-2 128 16,0 2-128-16,-1-3 128 0,-4 1-128 0,1-1 128 15,-1 2-128-15,0 0 0 0,4-4 0 0,0 3-176 16,3-1 176-16,-6 2 0 0,-3-4 0 0,0 1 0 15,0 2 0-15,-2-1 0 0,-1 0 0 0,4 1 0 16,2-1 0-16,-1 1 0 0,-3-1 0 0,-2 0 0 0,-4 0 0 16,4 1 0-16,-2 0 0 0,1-1 128 0,2 0-128 15,-1 2 128-15,1 0-128 0,-3-2 128 0,-2-2-128 0,-3 4 0 16,-1 0 0-16,-2-1 128 0,0 1-128 0,-2-1 0 16,-1 3 0-16,0-1 0 0,2 2 0 0,1 2 0 15,-3-1 0-15,0 0 0 0,-4-1 0 0,0 1 0 16,-4 2 0-16,-1 2 128 0,-1-2-128 0,0-1 0 15,-1 2 0-15,0 2 0 0,-2-3-208 0,-2 5-16 16,-3-2 0-16,-1 2 0 16,1-1-1312-16,-4 1-272 0,-5-4-48 0,-1-1-12352 0</inkml:trace>
  <inkml:trace contextRef="#ctx0" brushRef="#br0" timeOffset="20228.91">26054 9439 23951 0,'15'-12'2128'0,"2"2"-1696"0,0 6-432 0,9 1 0 0,6 4 1760 0,2 4 272 16,3 0 48-16,2 5 16 16,-1 1-2096-16,4 1-272 15,3 2-128-15,0 2-32 0,3-2 432 0,4 4 0 0,3 2 0 0,-2-1 0 0,-3 0 0 16,-1 3 0-16,0 2 160 0,-2-3-160 0,-1 1 256 0,0-1-32 16,-1-1-16-16,0 3 0 0,-1 0 192 15,-5 1 48-15,-2-4 0 0,-5-1 0 0,-3 1 0 0,-3 4 16 16,-2 2 0-16,-8 2 0 0,-2-3 48 0,-3 4 0 15,-6 2 0-15,-5 3 0 0,-5-1-160 0,-6 4-32 16,-5 0 0-16,-9 0 0 0,-6 6-128 0,-13-4-48 16,-14 2 0-16,-6-4 0 0,-6-1-144 0,-11 4 0 15,-7 1 144-15,-11-1-144 0,-13 1-144 0,-8 0-112 16,-7 5 0-16,-8 4-10848 16,-9 2-2160-16</inkml:trace>
  <inkml:trace contextRef="#ctx0" brushRef="#br0" timeOffset="22462.65">12403 9920 12895 0,'-2'-12'576'0,"0"6"112"0,2 6-560 0,-1-12-128 0,1 12 0 0,0-9 0 15,0 9 1520-15,0 0 272 0,0 0 48 0,0 0 16 16,0 0-1056-16,0 0-208 0,0 0-32 0,0 0-16 0,3 9-208 0,-2 5-32 16,0 1-16-16,-1 1 0 0,0 4 32 0,-1 5 0 15,0 2 0-15,1 5 0 0,-2 2 112 0,-2 3 16 16,4 4 16-16,-2 3 0 0,-2-1 192 0,1 3 48 15,-1 0 0-15,0 0 0 0,-2 1 80 0,0 0 32 16,1-2 0-16,0 0 0 0,-3 2-432 0,3-4-96 16,1-3-16-16,0-1 0 0,1-5-272 0,1 0 0 15,-1-5-208-15,2 0-9184 16,0-4-1824-16</inkml:trace>
  <inkml:trace contextRef="#ctx0" brushRef="#br0" timeOffset="22803.37">11557 11614 15663 0,'-7'-7'1392'0,"7"7"-1120"0,-4-7-272 0,4 7 0 15,-8-5 4400-15,8 5 816 0,0 0 160 0,0 0 48 16,0 0-5168 0,11 0-1024-16,1 3-192 0,1-1-64 0,3 4 816 0,1-1 208 0,4 0 0 0,4 2 0 0,3-3 0 0,5 0 0 15,1 1 0-15,3-4 0 16,-2 2 0-16,0-3 0 0,0 0-144 0,0 1 144 0,0-1-320 0,1 1 0 15,-3 1 0-15,1 1 0 16,-2 2-1456-16,1-1-272 16,-3-3-64-16</inkml:trace>
  <inkml:trace contextRef="#ctx0" brushRef="#br0" timeOffset="23044.89">12769 11404 27647 0,'-8'4'2448'0,"0"4"-1952"16,-4 2-496-16,2 9 0 0,1 2 2160 0,1 11 336 0,1 4 64 0,1 5 0 16,-2-1-2048-16,1 2-512 0,-1 2 0 0,1-3 0 15,-1 3 144-15,3 4-144 0,-3 2 0 0,1 4 144 16,1 0-144-16,-1-4-272 0,-1 0 64 0,3-6 16 31,0-5-2256-31,3-4-448 0,3-4-96 0</inkml:trace>
  <inkml:trace contextRef="#ctx0" brushRef="#br0" timeOffset="23710.62">15735 9856 22111 0,'0'0'1968'0,"0"0"-1584"0,-4-9-384 0,4 9 0 0,0-7 1552 0,0 7 240 16,0 0 32-16,0 0 16 0,0 0-1392 0,0 0-256 15,6 10-64-15,1 5-128 0,-3 1 256 0,1 6-64 16,-1-2-16-16,-3 8 0 0,-1 2-176 0,0 4 0 15,-1 2 0-15,-3 3 0 0,-2-2 0 0,-2 4 0 16,0 1 0-16,-3 3 0 0,1-1 0 0,-1-1 0 16,-2-2 0-16,2 1 0 15,1 2-656-15,1-6-16 0,0 0 0 0,2-1-7696 0,-1-3-1536 0</inkml:trace>
  <inkml:trace contextRef="#ctx0" brushRef="#br0" timeOffset="24186.79">15951 11396 31839 0,'-17'-7'1408'0,"7"5"304"0,-1-2-1376 0,0 3-336 0,-2 1 0 0,1 5 0 0,0-1 0 0,-2 6 0 15,-1-3-160-15,1 4 160 0,-1 4-160 0,-1 2 160 16,-1 3-128-16,0 5 128 0,-3 3 0 0,-1 2-160 16,1 4 160-16,2 2 0 0,-1 1-224 0,4 1 64 15,0-3 16-15,2 1 0 0,1-1 144 0,4-5-128 16,3-4 128-16,2-6-128 0,5-2 128 0,1-3 128 15,2-4-128-15,4-1 176 0,1-4 208 0,2-2 32 16,3 1 16-16,2-4 0 0,0-2 16 0,5-5 16 16,1-3 0-16,3-7 0 0,1-4-240 0,0-2-48 0,5 0-16 15,-1-3 0-15,2-3-160 0,-1-1 160 16,0-2-160-16,-6-4 160 0,-2 0 96 0,-4 0 0 0,-2 2 16 0,-5 0 0 16,-3 4 176-16,-4 2 16 0,-2 0 16 0,-4 4 0 15,-3 0 16-15,-3 3 0 0,-3 2 0 0,-4 2 0 16,-3 0-368-16,-6 3-128 0,-4 5 0 0,0 1 0 31,-3 2-1024-31,0 2-320 0,-1 2-48 0,-1-1-14704 0</inkml:trace>
  <inkml:trace contextRef="#ctx0" brushRef="#br0" timeOffset="24827.09">19556 9690 21183 0,'-1'-11'944'0,"1"0"192"0,-1-1-912 0,0-2-224 0,1 5 0 0,2-2 0 0,0 7 2256 0,-2 4 416 15,0 0 80-15,0 0 0 0,5-7-2192 0,-5 7-560 16,0 0 0-16,0 0 0 0,0 0 208 0,0 0-64 16,6 9-16-16,-2-1 0 0,0 5-128 0,-2 5 128 15,-1 7-128-15,-2 6 128 0,-2 4 80 0,-1 7 16 16,-1 1 0-16,-1 5 0 0,0 0-224 0,-2 3 144 15,0 1-144-15,-1 4 128 0,0-2-128 0,-1 4 0 16,-1-2 0-16,0 1 0 16,0-6-320-16,1 0-80 0,-1-2-32 0,2-5 0 15,0-5-2128-15,2-6-416 0</inkml:trace>
  <inkml:trace contextRef="#ctx0" brushRef="#br0" timeOffset="25122.17">19512 11513 39967 0,'0'0'1776'0,"0"0"352"0,-4 11-1696 0,0 2-432 0,1 8 0 0,1 3 0 0,0 4 240 16,1 2-48-16,-1 0 0 0,0 1 0 0,-1 0-192 0,2 1 0 15,-2 0 0-15,1-1-160 16,0 1-432-16,0-2-96 0,-2-1-16 0,1-2 0 16,-2 1-2304-16,1-1-448 0,-1-5-112 0</inkml:trace>
  <inkml:trace contextRef="#ctx0" brushRef="#br0" timeOffset="26167.12">24860 9517 18303 0,'0'0'816'15,"-2"-8"160"-15,2-5-784 0,0 1-192 0,0 4 0 0,0-1 0 0,0 2 352 0,0 7 32 0,0-10 0 0,0 3 0 16,-1-1 384-16,1 8 96 0,0 0 16 0,1-8 0 15,-1 8 112-15,2-9 32 0,-1 5 0 0,-1 4 0 16,0 0-80-16,0 0-16 0,0 0 0 0,0 0 0 16,0 0-64-16,4 8-16 0,-3 1 0 0,2 8 0 15,-3 4-128-15,-2 8-16 0,1 6-16 0,0 5 0 16,-2 3-240-16,-1 2-64 0,1 6 0 0,-2 0 0 16,-3 1-128-16,0-1-48 0,0-2 0 0,0-2 0 15,-1-2-208-15,0-1 0 0,0-3 0 0,1-4 0 16,1 1-240-16,2-4-80 0,3-4-32 0,2-2 0 15,1-3-2096-15,1-2-432 16,1 0-64-16</inkml:trace>
  <inkml:trace contextRef="#ctx0" brushRef="#br0" timeOffset="26580.8">24668 10816 41695 0,'-4'-12'1856'0,"4"12"368"0,-2-9-1776 0,2 9-448 0,0 0 0 0,0 0 0 15,0 0-144-15,0 0-112 0,-2 9-32 0,2 4 0 16,2 0 288-16,-1 4-160 0,-1 1 160 0,1 3-128 16,-1 5 128-16,0 0 0 0,0 2 0 0,0 1-128 15,0 0 128-15,0-1 0 0,0 1-144 0,0-2 144 16,2 0 0-16,0 0 0 0,-2-5 0 0,4 0 0 16,1 2 0-16,1-6 0 0,0-1 0 0,2-2 0 15,1-2 0-15,2 0 0 0,2-5 128 0,3-1-128 16,0-3 128-16,4 0-128 0,1-2 128 0,0-2-128 15,3 0 0-15,-1 0 0 0,1-2 0 0,0-1-176 16,2 1-64-16,1-1-16 0,0-4 0 0,2 3 0 16,0 0-1344-16,2-1-256 15,-1 1-64-15,0-2-13696 0</inkml:trace>
  <inkml:trace contextRef="#ctx0" brushRef="#br0" timeOffset="26828.49">25316 11044 46479 0,'0'0'2048'0,"0"0"448"0,-7 16-2000 0,2 13-496 15,2 9 0-15,-3 7 0 0,3 7 0 0,0 1 0 0,2 8 0 0,0 3 0 16,0 2 0-16,0 6 0 0,1-1 0 0,-4 3 0 15,1-3 128-15,0 4-128 0,-3 3 0 16,1 0 0-16,1-7 0 0,-1-1-256 0,-2-7 16 16,0-1 16-1,-1 0-1760-15,1 4-336 0,-1 4-80 0,1-3-15536 0</inkml:trace>
  <inkml:trace contextRef="#ctx0" brushRef="#br1" timeOffset="32581.89">11604 9469 17439 0,'-2'-7'768'0,"2"7"176"0,1-7-752 0,-1 7-192 0,0 0 0 0,0 0 0 0,4-7 0 0,2 4 160 16,-6 3-160-16,8-6 160 0,-1-1-32 16,-7 7 0-16,0 0 0 0,9-1 0 0,-9 1-128 0,9-1 128 15,-9 1-128-15,8-2 128 0,-8 2-128 0,11 3 160 16,-3-3-160-16,1 4 160 0,0 0 240 0,2 3 48 15,-1-2 16-15,4 1 0 0,3 0 208 0,-2 2 32 16,1 1 16-16,1 3 0 0,1 1-32 0,0 3-16 16,-1 1 0-16,2 4 0 0,-2 5-96 0,0 0-32 15,-1 4 0-15,-2 1 0 0,-1 5-272 0,-1 2-48 16,0 0-16-16,-3 2 0 0,-3-2 96 0,-4 5 16 16,-2-1 0-16,-1-3 0 0,-5 1-16 0,-3-4 0 15,-2 0 0-15,-3 0 0 0,0 1-16 0,-6-1 0 16,0-2 0-16,-5-1 0 0,-2-2-128 0,-2 0-32 0,0-5 0 15,0-2 0-15,-2-2-128 0,3-2 0 0,2-1 0 0,2-1 0 16,5-1-272-16,-2-1-96 0,3-7-16 0,3 3 0 31,0-5-1968-31,3 0-400 0</inkml:trace>
  <inkml:trace contextRef="#ctx0" brushRef="#br1" timeOffset="33156.93">11702 9949 19343 0,'0'0'1728'0,"0"0"-1392"0,0-9-336 0,0 9 0 0,0 0 1216 15,0 0 192-15,0 0 16 0,2-5 16 0,-2 5-1056 0,0 0-192 0,0 0-64 0,0 0 0 16,0 0-128-16,0 0 0 0,0 0 0 0,0 0 128 15,0 0-128-15,-8-4 0 0,-2-1 0 0,-3 3 0 16,-2 1-144-16,-2 0 144 0,-3-1-192 0,-1 1 192 16,-2-2 0-16,-3 0 0 0,-2 1 0 0,-3 1 0 15,-3-1 0-15,-6 1 0 0,-4 1 0 0,-4-1 0 16,-4-1 0-16,0-1 0 0,-1-4 128 0,-2 4-128 16,-1 3 272-16,-6 0-32 0,-5-1-16 0,-3 0 0 15,-1-1 0-15,0 1 0 0,1 1 0 0,-3 3 0 16,-5-2-224-16,-3 2 176 0,-2-2-176 0,1 2 160 15,3 5-160-15,-7-2 0 0,-5 1 0 0,3-2 128 16,3 0-128-16,2 1 160 0,1-3-160 0,-3 1 160 16,-4-4-160-16,4 1 0 0,4-1 0 0,0 1 0 15,0-2 0-15,-1 1 0 0,-2 0 0 0,6 1 128 16,3 0-128-16,2 2 0 0,3-3 0 0,-1 2 128 0,0-2-128 0,4 0 0 16,8 0 0-16,5 0 0 0,4 3 0 15,4-3 0-15,3 1 0 0,1 2 0 16,0-3-320-16,2 1-128 0,1 1-48 15,6-2-11280-15</inkml:trace>
  <inkml:trace contextRef="#ctx0" brushRef="#br1" timeOffset="33584.4">9175 9194 27647 0,'1'-14'2448'0,"1"3"-1952"0,1 1-496 0,-1 1 0 16,-2 9 448-16,0 0 0 0,0 0 0 0,0 0 0 16,-9-2-192-16,-6 3-32 0,-3 4-16 0,-6 4 0 15,-6 2-208-15,-7 0 0 0,-7 3 0 0,-2 1 0 16,-2 3 0-16,-3 3 0 0,-2 0 0 0,0 7 0 15,-3 1 0-15,-6-1-160 0,-7 2 160 0,2 0-128 16,5-2 128-16,3 1 0 0,2-4 0 0,4 3 0 16,4-2 0-16,1-1 0 0,0 0 0 0,2 1 0 15,1-6 144-15,6 0-144 0,4-1 192 0,5 0-192 16,4-1 304-16,4-1-48 0,4-2-16 0,4 1 0 16,3-1 0-16,4-3 0 0,3 0 0 0,4 1 0 15,4 1-16-15,3 1 0 0,4-1 0 0,6 2 0 0,5 0-224 16,7 0 128-16,6-1-128 0,7 0 0 0,7-1 0 0,2 2 128 15,-1 0-128-15,5 1 0 0,2 2 0 0,6-3 0 16,3 2 0-16,4 2 0 16,4 2-384-16,0 1-64 0,0 6 0 0,4 2-16 15,3 5-1616-15,3 2-320 0</inkml:trace>
  <inkml:trace contextRef="#ctx0" brushRef="#br1" timeOffset="34486.56">13097 9413 20495 0,'-15'-11'896'0,"5"10"208"0,-1-2-880 0,0 2-224 0,-1 1 0 0,-1 4 0 0,1 1 208 0,0 5 0 16,-3 2 0-16,1 3 0 0,-2 2-208 0,-3 2 176 16,-2 3-176-16,2 6 160 0,-2 2 96 0,-2 4 0 15,1 2 16-15,-1 3 0 0,2 9-96 0,-3-3-32 16,-1-2 0-16,3-2 0 0,1 1-16 0,4-3-128 0,1 3 192 15,5-3-64-15,5 0 64 0,2-1 16 0,2 4 0 16,4 0 0-16,0 0 0 0,3 1 0 0,0-3 0 16,1-3 0-16,2-4-208 0,3 3 144 0,1-2-144 0,3 1 128 15,2-2-128-15,3-4-144 0,4-3 144 0,4 0-208 32,5-3-528-32,5 3-96 0,4-6-32 0,7 2-9280 0</inkml:trace>
  <inkml:trace contextRef="#ctx0" brushRef="#br1" timeOffset="35017.85">14685 9490 4607 0,'0'0'400'0,"0"0"-400"0,0 0 0 0,0 0 0 16,9-8 3696-16,0 5 656 0,4 0 128 0,3 3 16 16,0 0-3456-16,-1 1-688 0,3 3-144 0,2 0-16 15,2 4 64-15,5 1 32 0,0 5 0 0,8 1 0 16,3 4-96-16,2 3 0 0,0 1-16 0,1 3 0 15,3 0-48-15,-5 2 0 0,0 4 0 0,-4 5 0 16,-1 2 0-16,-2 3-128 0,-4 2 192 0,-2 0-64 16,1 3 16-16,-1 2 0 0,0-1 0 0,-3 1 0 15,-5 3 192-15,-1-5 48 0,-2 1 0 0,-5-2 0 16,-3-8 64-16,-4 3 0 0,-6-2 16 0,-4 2 0 16,-4 3-208-16,-7-5-64 0,-5 0 0 0,-8-1 0 15,-2 4-192-15,-5-6-208 0,-4-2 32 0,-2-2-8112 16,-3-2-1632-16</inkml:trace>
  <inkml:trace contextRef="#ctx0" brushRef="#br1" timeOffset="35651.01">16383 9538 911 0,'-3'-11'0'0,"-2"1"0"0,0 2 0 0,3-2 0 0,2 10 4480 0,0-8 800 16,0 8 160-16,0 0 48 0,-4-9-4288 0,4 9-864 15,0 0-160-15,0 0-48 0,-9-5-128 0,1 4 160 16,-3 1-160-16,-2 3 160 0,-2 0-160 0,1 5 0 15,-2 0 0-15,1 4 0 0,-2 4 0 0,-2 3 0 16,-1 4 144-16,0 4-144 0,-1 4 208 0,-2 7-16 16,-2 3-16-16,3 5 0 0,-3 3 128 0,0 4 16 15,-3-1 16-15,3 0 0 0,3 2 112 0,2-3 32 0,4-5 0 16,7 2 0-16,1 1 64 0,8 1 16 0,3-5 0 0,7 0 0 16,6-5-320-16,4 2-64 0,6 1-16 0,5-5 0 15,4 1-160-15,4-4 0 16,5 0 0-16,2 1-176 15,6-4-1680-15,6-1-352 0</inkml:trace>
  <inkml:trace contextRef="#ctx0" brushRef="#br1" timeOffset="36230.08">18645 9476 27759 0,'0'0'1216'0,"0"0"272"0,11 0-1184 0,3 5-304 0,5 5 0 0,4 1 0 16,4 3 240-16,2 4-16 0,1 2 0 0,1 3 0 16,0 4-32-16,2 0 0 0,-1 3 0 0,-2 3 0 15,-3 1-192-15,-4 1 0 0,0 7 0 0,-3 0 0 16,-1 0 128-16,-3 4-128 0,-3 1 0 0,-2 1 0 15,-3-1 208-15,-3 3-48 0,-4 4-16 0,-2-2 0 0,-5-5 112 16,-2 1 0-16,-1-1 16 0,-2 0 0 0,-5 1-48 16,-3-3-16-16,-2-5 0 0,-4-1 0 0,0-2-16 15,-1-1-16-15,-3-2 0 0,-3 1 0 16,-2-1-496-16,-2-3-80 16,-3-6-32-16,2-1-13504 0</inkml:trace>
  <inkml:trace contextRef="#ctx0" brushRef="#br1" timeOffset="36756.96">20411 9521 13823 0,'-3'-8'1216'0,"1"0"-960"0,-1-3-256 0,1 2 0 0,-1 3 1760 15,1-2 304-15,2 8 64 0,-1-8 16 0,-3-2-1360 0,2 3-272 16,2 7-48-16,-3-10-16 0,-1 2-128 0,1-1-16 16,0 5-16-16,3 4 0 0,0 0-16 0,-8-2 0 15,0 3 0-15,-1 2 0 0,-2 7-112 0,-1 2-32 16,-2 6 0-16,-2 2 0 0,0 2 0 0,-4 6 0 15,-1 7 0-15,-4 4 0 0,-4 1 128 0,-3 4 0 16,-5 7 16-16,2 4 0 0,0-2 48 0,1 6 0 16,3-2 0-16,3 5 0 0,1 0-16 0,5 1 0 15,2 0 0-15,4-3 0 0,5-3-64 0,4-3-16 16,3 2 0-16,5-4 0 0,4-6-224 0,4-1 128 0,2-2-128 16,5-2 0-16,4-4-128 0,5 0-128 0,4-5-32 15,9-3-8512-15,10-4-1696 16</inkml:trace>
  <inkml:trace contextRef="#ctx0" brushRef="#br1" timeOffset="37451.61">23740 9294 23039 0,'0'0'2048'0,"9"-4"-1648"0,4 3-400 0,2 1 0 15,1 1 512-15,1 4 32 0,0 2 0 0,0-2 0 16,0 3-544-16,0-1 0 0,0 4 0 0,2-2 0 15,1 1 0-15,-2 2 0 0,2-3 0 0,1 4 0 16,1 2 256-16,2 0-48 0,0 1-16 0,4 5 0 16,-1-1 144-16,2 1 32 0,5 1 0 0,-2 4 0 0,2 0-64 0,0 2-16 15,0 4 0-15,-3 3 0 0,-3 1-32 0,-2 1 0 16,1 5 0-16,-3 0 0 0,-3-2 64 0,-2 4 16 16,-4-1 0-16,0-1 0 0,-4 2-64 0,-3 0-16 15,-4 1 0-15,-1 1 0 0,-6 0 64 0,-1 3 0 16,-4-3 0-16,-4 2 0 0,-3-6-80 0,-5 0-16 15,-2-2 0-15,-3-2 0 0,-3-4-224 0,-4-1 176 16,-5-1-176-16,-1-2 160 0,0-1-320 0,-2-1-64 16,1-7-16-16,0-2-9488 15,4-5-1920-15</inkml:trace>
  <inkml:trace contextRef="#ctx0" brushRef="#br1" timeOffset="38044.37">25589 9213 19343 0,'0'0'1728'0,"0"0"-1392"16,-3-7-336-16,3 7 0 0,0 0 720 0,0 0 80 15,0 0 16-15,0 0 0 0,-4-8-592 0,4 8-224 0,0 0 176 0,-9-2-176 16,0 4 128-16,-1 0-128 0,-3 5 0 0,-2 1 0 15,-2 4 256-15,-2 1-32 0,-2 3-16 0,-3 2 0 16,0 8 112-16,-3 2 32 0,1 8 0 0,-2 1 0 16,-2 1 256-16,1 5 48 0,2 2 16 0,-1 4 0 15,-2 1-48-15,2 3-16 0,6-1 0 0,2 2 0 16,4 2-144-16,3-3-16 0,0 0-16 0,5-3 0 16,1-2-208-16,6-1-32 0,1-3-16 0,2-3 0 15,5 1-32-15,4-5 0 0,-1 0 0 0,7-5 0 16,4-3-144-16,4-1 0 0,6-4 0 0,3-3 0 31,2-3-576-31,3-2-64 0,-2-4 0 0,7-8-12896 0</inkml:trace>
  <inkml:trace contextRef="#ctx0" brushRef="#br1" timeOffset="38603.83">25229 9663 16575 0,'-11'-2'1472'0,"-1"-1"-1168"0,2 0-304 0,2 2 0 16,8 1 1728-16,0 0 272 0,0 0 64 0,0 0 16 16,0 0-1328-16,0 0-272 0,0 0-48 0,9 9-16 15,6-4-160-15,3-2-16 0,2 0-16 0,2-1 0 16,3 1-96-16,3 0-128 0,1-3 176 0,3 0-176 15,1 0 208-15,2 0-64 0,3-3-16 0,5 0 0 16,4 2 256-16,5 0 32 0,3-2 16 0,0 3 0 16,1 0 144-16,-1 0 16 0,1 0 16 0,4 0 0 0,5 0-192 15,-2 0-32-15,2 0-16 0,-2 1 0 0,-1 2-176 16,0-2-16-16,3 2-16 0,3-3 0 0,5 0 16 16,-1 0 0-16,-2 0 0 0,1 0 0 0,-1 0 48 0,3 0 16 15,1 0 0-15,-2 1 0 0,-2 2-16 16,-1 0 0-16,-2-1 0 0,-1 2 0 0,-3 0-224 0,0 0 0 15,-1-2 0-15,-6 0 0 0,-5 1 0 0,-6 1 0 16,-1 1 0-16,-6-2 0 0,-4 2 0 0,-4-1-160 16,-3-2 160-16,-5-1-192 15,-2 4-288-15,-4 0-64 0,-4-1-16 0,-2-1 0 16,-3 3-1632-16,-7-6-336 0,0 0-64 16</inkml:trace>
  <inkml:trace contextRef="#ctx0" brushRef="#br1" timeOffset="39170.1">27293 8968 13823 0,'1'-16'1216'0,"1"7"-960"0,-1 0-256 0,1 2 0 0,2-1 2880 0,-4 8 544 16,7-5 96-16,1 4 32 0,0-1-2800 0,2 4-560 15,2-1-192-15,1 2 0 0,3 2 272 0,3 2-48 16,1 3-16-16,6 1 0 0,4-1-208 0,4 4 144 15,6-4-144-15,-1 0 128 0,0 1-128 0,-1 4 0 16,-1-1 0-16,0-3 128 0,0 3-128 0,0 1 0 16,0 1 0-16,2-2 0 0,2 2 0 0,2 0 0 15,-2-1 0-15,1 1 0 0,-4 0 176 0,-1-1 0 16,1-1 0-16,-4 2 0 0,-1 0 16 0,-4 2 16 16,-3 1 0-16,-2 0 0 0,-3 1-48 0,-2 0-16 15,-4-1 0-15,0 1 0 0,-1 0-144 0,-2-1 128 16,-2 2-128-16,-3-1 128 0,0-3 64 0,-2 1 0 0,0-2 0 15,-3 3 0-15,1-1 64 0,-3 2 0 0,-2 2 16 16,1-2 0-16,-3 4 48 0,-3-2 0 0,-2 3 0 0,-3 2 0 16,-2 2-16-16,-1 0 0 0,-2 0 0 0,-3 2 0 15,1-2 16-15,-4 0 0 0,-2 1 0 0,-1 4 0 16,-6-3 0-16,-1 0 0 16,-2-1 0-16,-5-2 0 0,-4 1-32 0,-2 1 0 0,-5 0 0 0,1-1 0 15,-2 0 0-15,-1 3 0 0,-1 1 0 0,-2-1 0 16,-5-1-288-16,-3 4 0 0,-1 0 128 0,-1 5-128 15,0-1-640 1,-1 5-192-16,0-1-48 0,-5 5-15312 0</inkml:trace>
  <inkml:trace contextRef="#ctx0" brushRef="#br2" timeOffset="46484.14">23266 9207 13823 0,'0'0'1216'0,"0"0"-960"0,0 0-256 0,0 0 0 0,-8-4 1600 0,8 4 288 15,0 0 48-15,0 0 16 0,0 0-880 0,0 0-176 16,-3-5-48-16,3 5 0 0,0 0-160 0,0 0-48 16,0 0 0-16,0 0 0 0,0 0-128 0,0 0-16 15,0 0-16-15,0 0 0 0,0 0-48 0,0 0-16 16,0 0 0-16,0 0 0 0,5 10 0 0,-4 3 0 15,-1 2 0-15,0 5 0 0,0 0 16 0,0 7 0 16,-3 3 0-16,1 2 0 0,-1 4 32 0,0 1 16 16,0 4 0-16,0 2 0 0,-1 5 32 0,1 0 0 0,1-2 0 15,-2 3 0-15,0 0-16 0,0 1 0 16,0-1 0-16,1 0 0 0,-1-3-272 0,0 1-48 0,3-2-16 0,-2-1 0 16,0-3-160-16,2-1 192 0,-1-2-192 0,-1 0 192 15,2-3 64-15,0-2 0 0,0-1 16 0,0-2 0 16,0-2 32-16,0-2 0 0,1-1 0 0,0 0 0 15,0-3-160-15,2-1-16 0,-1-4-128 16,1-1 192-16,0-3-192 0,1-1 0 0,-1-2 128 0,-2-10-128 16,0 0 0-16,0 0 0 0,0 0 0 0,0 0 0 15,0 0-288-15,0 0-48 0,0 0-16 0,7-8 0 32,-2 1-1248-32,-2-3-256 0,2 1-64 0,-1 0-8784 0,0 1-1776 0</inkml:trace>
  <inkml:trace contextRef="#ctx0" brushRef="#br2" timeOffset="47466.94">23046 11271 8287 0,'0'0'736'0,"0"0"-592"0,-9 1-144 0,1-1 0 0,0 1 1920 16,0 1 368-16,0-2 64 0,1 1 16 0,-2 0-1088 0,9-1-192 15,-9 0-64-15,1 0 0 0,0 0 128 0,8 0 0 16,0 0 16-16,0 0 0 0,0 0-336 0,0 0-64 16,0 0 0-16,0 0-16 0,0 0-112 0,-4-2-32 15,-1-5 0-15,5 7 0 0,1-7-192 0,4-2-32 16,-2 3-16-16,4-2 0 0,-2-2 32 0,3 0 16 15,1 3 0-15,3-2 0 0,-1 1 128 0,2-2 32 16,3 5 0-16,2-3 0 0,1 1-320 0,2-1-48 16,-1 1-16-16,2 5 0 0,0-2-32 0,1 3-16 15,-3-1 0-15,1 5 0 0,-2 3-16 0,1 1 0 16,1 1 0-16,-1 0 0 0,-1 5-128 0,-2 0 128 0,-1 2-128 16,-4 0 128-16,-2 3-128 0,-5-3 0 0,2 1 144 15,-3 3-144-15,-4-1 160 0,0-1-32 0,-4 3-128 0,-3-5 192 16,1-2-192-16,-5 3 144 0,-1 0-144 0,-4-1 128 15,-2 0-128-15,-3 0 160 0,1 0-160 0,0-3 160 16,1 1-160-16,0-1 160 0,-1-4-160 0,4 3 160 16,1-5-160-16,2 1 0 0,1-2 0 0,2-4 128 15,10-1-128-15,0 0 0 0,0 0 0 0,0 0 128 16,0 0-128-16,0 0 0 0,0 0 0 0,8 7 128 16,3-3-128-16,1 0 0 0,2-1 0 0,3 2 0 15,2 3 0-15,3 2 0 0,-1-1-144 0,2 3 144 16,1 1 0-16,1 2 0 0,-2 0 0 0,0 0 0 15,-4-2 0-15,-1 3 0 0,-1 3 0 0,-1-1 0 16,-1-1 0-16,0 2 0 0,-3-1 0 0,0 2 0 0,0-1 0 0,-2 2 0 16,-2-4 0-16,0 3 0 0,-2-3 304 15,-3 2-48-15,0-3 0 0,-2 0 0 0,-1 0 128 0,-3-1 0 16,1-5 16-16,-2 2 0 0,-5-3 160 16,-1-2 16-16,0-1 16 0,-3 2 0 0,-3-4 32 0,-5 0 0 15,-2 0 0-15,-7-3 0 0,-7 1-96 0,-4-2-16 16,-1 0 0-16,-3 0 0 0,0-7-256 0,0 6-64 15,3 2-16-15,3 4 0 0,2-3-176 0,1 0 0 16,0 3 0-16,1 3 0 16,-2-1-448-16,3 1-32 0,1-1 0 0,5 2 0 15,3 0-2272-15,5 2-464 0</inkml:trace>
  <inkml:trace contextRef="#ctx0" brushRef="#br2" timeOffset="49966.13">22649 739 24879 0,'0'0'1088'0,"-5"-4"256"0,5 4-1088 0,0 0-256 0,-11 2 0 0,11-2 0 16,-6 2 320-16,0 5 0 0,3 2 0 0,-3-1 0 16,-2 1-112-16,0 3-16 0,-1-4 0 0,1 6 0 15,0 1 160-15,1 2 32 0,-1 2 0 0,-2 2 0 0,1 0-48 0,1 7 0 16,4 1 0-16,-4 4 0 0,1 2-16 0,2 9-16 16,3 2 0-16,0 6 0 0,0 7-48 0,3 5-16 15,-1 4 0-15,1 0 0 0,1 1 64 0,2-1 16 16,-2 1 0-16,1-1 0 0,1 0-16 0,-2-4 0 15,-1-3 0-15,0-4 0 0,0-3 80 0,-2-2 32 16,0-4 0-16,-1-5 0 0,0 1 64 0,-1-7 16 16,-2 1 0-16,-2-4 0 0,0-1-176 0,0-2-48 15,-1-6 0-15,0-1 0 0,0-4-96 0,0-1-32 16,0 1 0-16,0-8 0 0,0-1-144 0,3-1 128 16,5-10-128-16,-5 5 128 0,5-5-128 0,0 0 160 15,0 0-160-15,0 0 160 0,0 0-160 0,0 0 160 16,0 0-160-16,0 0 160 0,0 0-160 0,6-4 0 0,3-3 0 0,2 1 128 15,1-3-128-15,2 2 0 0,1 2 0 0,1-4 0 16,0 1 0-16,2-3 0 0,2 2 0 0,1 1 0 16,-1-4 0-16,2 4 0 15,2-2 0-15,2 2 0 0,1 0 0 0,3-1 0 0,-1 3 0 0,2 1 0 16,1 0 0-16,1 3-144 0,1 2 144 16,-4 3 0-16,-2 1 0 0,-1 3 0 0,0 2 0 0,-4 0 0 15,2 2-128-15,-1 2 128 0,-2 1 0 0,-1-2 0 16,-1 1 0-16,-1-1 0 0,-5-1 0 0,-2-1 0 15,-1 2 0-15,-2 0 0 0,-3-4 0 0,0 1 0 16,-1-1 0-16,-4 1 0 0,-1-9 128 0,0 0-128 16,0 0 0-16,0 10 144 0,0-10-144 0,-5 5 128 15,5-5 0-15,-8 5-128 0,-1-2 192 0,-1-3-64 16,0-1 32-16,0 0 0 0,-1-1 0 0,0-2 0 0,1-4-160 16,-2 1 0-16,3-6 0 0,-1 1 0 0,2-2 0 0,1-3 128 15,-1-4-128-15,0-2 128 0,-1-2-128 0,1-3 0 16,1-3 144-16,2-6-144 0,-2-5 0 0,2-1 0 15,-2-3 0-15,3-1 0 0,-1-6 0 0,1 2 0 16,0 1 0-16,2-3 0 0,0-3 0 0,2 4-160 16,-1-5 160-16,2 6 0 0,2 0-144 0,0-3 144 15,2 3 0-15,0-6-144 0,2 3 144 0,2-4 0 16,0 4 0-16,0-1 0 0,1 3 0 0,-1 5 0 16,-1 2 0-16,-2 4-128 0,2 3 128 0,-4 5 0 15,3 4 0-15,-3 4-128 0,0 1 128 0,1 3-160 16,-2-1 160-16,1 6-160 0,-2 4 160 0,-2 0 0 15,1 3 0-15,-1 3 0 0,0 6 0 0,0 0 0 16,0 0 0-16,-1-6 0 0,1 6 0 0,0 0 0 0,0 0 0 16,0 0 0-16,0 0 0 0,-7 0 0 0,0 1 0 0,7-1-128 15,-8 4 128-15,1-1 0 0,-1 1 0 0,8-4 0 16,-7 6 0-16,-1-2 0 0,1 3 0 0,-2-2 0 16,-2-3 0-16,0-1 0 0,0-1 0 0,-3 0 0 15,-1-1 192-15,-4-2-48 0,-1-1 0 0,-5 1 0 16,-5-1 112-16,-2 2 0 0,-6-5 16 0,-3 1 0 15,0 1-16-15,2 0-16 0,2 3 0 0,0-1 0 16,-1 2-112-16,1 1-128 0,1 0 176 0,1 2-176 16,1 1 0-16,4-1 0 0,1 0 0 0,8-1 0 15,5-1-1216-15,8 0-256 16,8 0-64-16</inkml:trace>
  <inkml:trace contextRef="#ctx0" brushRef="#br2" timeOffset="62052.81">2026 14207 6447 0,'-8'-5'576'0,"-1"1"-576"0,-2-1 0 0,3-2 0 15,-1 2 4224-15,2 2 752 0,1-2 144 0,2 0 16 16,0 1-3840-16,4 4-768 0,-5-5-144 0,1-2-48 0,-2 3 112 0,1-4 32 16,5 8 0-16,-4-6 0 15,-1 3-80-15,5 3-16 0,0 0 0 0,0 0 0 0,0 0-16 0,0 0-16 16,0 0 0-16,0 0 0 0,0 0-208 0,2 11-144 15,2 5 192-15,-1 3-192 0,0 2 192 0,0 7-64 16,0 6 0-16,0 3-128 0,-3 2 352 0,-3 0-32 16,0 3-16-16,0 3 0 0,-1 1 48 0,1-1 16 15,-2-2 0-15,-2 2 0 0,-1-1 16 0,-2 1 0 16,1-4 0-16,1-2 0 0,-2-3-64 0,2-2 0 16,-2-2 0-16,-1-2 0 0,2-1-64 0,-1-2-32 15,0-5 0-15,2 2 0 0,2-5-224 0,0-3 144 16,1-1-144-16,3-3 128 0,0-3-352 0,2 0-80 15,0-1-16-15,0-8 0 16,0 0-1792-16,8 6-384 0,1-4-64 0,1-4-10944 0</inkml:trace>
  <inkml:trace contextRef="#ctx0" brushRef="#br2" timeOffset="62479.21">2493 14227 8287 0,'0'0'736'0,"0"0"-592"0,-7-1-144 0,7 1 0 16,-8 0 3808-16,8 0 736 0,0 0 128 0,0 0 48 15,0 15-3760-15,3-1-736 0,-2 2-224 0,3 3 0 0,1 7 192 0,1 2-64 16,-2 4-128-16,2 4 192 0,-2-2-16 0,1 3-16 15,-2 4 0-15,1 4 0 0,-1 6 64 0,-1-1 16 16,-2 2 0-16,1 1 0 0,2-2 16 16,1-5 16-16,-1-6 0 0,1-3 0 0,-2-10 272 15,2-2 48-15,0-5 16 0,-1-3 0 0,-1-5 112 0,1-1 32 16,-3-11 0-16,0 0 0 0,0 0-240 0,9-4-64 16,-1-4 0-16,2-7 0 0,-1-3-80 0,0-9-32 15,3-4 0-15,0-5 0 0,2-1-208 0,2-6-128 16,0-2 160-16,1-1-160 0,2 1 0 0,-2 1 0 15,2 1 0-15,1 1 0 0,1 5 128 0,0-1-128 16,2 1 0-16,-1 4 144 0,2 1-144 0,1 0 0 16,-1 3 0-16,-3 6 128 0,0 2-128 0,-1 4 0 0,-2 2 0 15,-2 6 0 1,-3-2-432-16,-1 7-64 0,0 0-16 0,-1 4-9984 0,-1 4-1984 0</inkml:trace>
  <inkml:trace contextRef="#ctx0" brushRef="#br2" timeOffset="62773.42">3968 14008 13823 0,'0'0'1216'0,"0"0"-960"0,-8 0-256 0,8 0 0 0,-6 6 4624 0,1 6 880 15,1 3 192-15,-1 8 16 0,-1 2-4688 16,0 5-1024-16,-4 9 0 0,1 0-128 0,-2 6 128 0,1 5 0 16,-2 7 0-16,-2 1 128 0,-4 4-128 0,0 2 0 15,-3 4 0-15,-1-2 0 0,4-1 0 0,-1-3-192 16,0-4 64-16,1-6 0 0,2-5-208 0,1-6-48 16,3-4 0-16,2-8 0 15,2-6-160-15,1-5-32 0,2-5-16 0,2-4 0 16,3-9-1840-16,0 0-352 0,8-11-80 0,2-8-16 0</inkml:trace>
  <inkml:trace contextRef="#ctx0" brushRef="#br2" timeOffset="63122.06">3731 14076 29487 0,'-8'-7'2624'0,"3"-1"-2112"0,1 0-512 0,4-1 0 16,2 2 384-16,5 0-16 0,2 3-16 0,6-2 0 15,2-4-208-15,5 4-144 0,6-2 192 0,4 2-192 16,5-1 144-16,0 0-144 0,1 3 0 0,1 1 144 16,4 4-144-16,-1 1 0 0,-1 0 0 0,2 1 0 15,2 5 0-15,-3 0-176 0,0 2 176 0,-2 1-128 16,-2-3 128-16,-9 5 0 0,-5-3 0 0,-3 3 0 0,-5-1 272 15,-4 3 96-15,-4 1 16 0,-3-1 0 0,-5-3 448 16,-5 4 80-16,-5 3 32 0,-6-2 0 0,-5 3-144 0,-7 2-32 16,-7-1 0-16,-7 3 0 0,-1-2-400 0,-2-2-96 15,1 3-16-15,1-4 0 0,-1-2-256 0,3 2 0 16,6-1-176-16,0-2 176 16,1-3-2080-16,6-3-304 0,5-7-64 15</inkml:trace>
  <inkml:trace contextRef="#ctx0" brushRef="#br2" timeOffset="64254.57">6896 13474 25791 0,'-8'-5'2304'0,"-1"0"-1856"15,-2-3-448-15,3 4 0 0,-1 2 448 0,9 2 0 0,-9 3 0 0,1 1 0 16,0 3-320-16,1 2-128 0,0 7 0 0,1 5 0 16,-1 4 128-16,-1 11-128 0,0 8 0 0,-3 8 144 15,-1 6-144-15,-2 8 0 0,-2 8 144 0,-5 2-144 16,-3-1 0-16,-2 2 0 0,-2 1 0 0,0-3 128 15,3-4 48-15,0-9 16 0,2-8 0 0,0-6 0 16,1-5 576-16,2-9 112 0,3-3 16 0,3-9 16 16,1-2-224-16,4-7-48 0,1-5-16 0,8-8 0 15,0 0-192-15,0 0-48 0,0 0 0 0,-1-13 0 16,1-4-128-16,4-2-48 0,2-6 0 0,4 1 0 16,5-3-208-16,1-1-192 0,4-1 48 0,0 3 0 15,1 0-16-15,3 6 0 0,1-2 0 0,1 9 0 16,2 1 160-16,2 4 0 0,-1 4-144 0,-1 6 144 0,-3 1 0 15,-2 6-144-15,-1 4 144 0,-2 1 0 16,-2 4-160-16,0 1 160 0,0 4-128 0,-3 3 128 0,0 3-128 16,-2 3 128-16,-4 2-128 0,-1 0 128 0,-2 4 0 0,-1-1-128 15,0 4 128-15,-1-3 0 0,0 0 0 0,0 1 0 16,1-3 0-16,0 1-128 0,-1-1-16 0,2-3 0 16,0 3 0-16,1-4-9904 15,1-1-1984-15</inkml:trace>
  <inkml:trace contextRef="#ctx0" brushRef="#br2" timeOffset="64796.16">7971 14560 16991 0,'0'0'752'0,"0"0"144"0,0 0-704 0,0 0-192 0,0 0 0 0,0 0 0 15,0 0 640-15,0 0 112 0,0 0 16 0,0 0 0 16,0 0-320-16,-5-4-48 0,-1 1-16 0,6 3 0 16,-8-4-384-16,8 4 0 0,-9-3 0 0,0 1 0 15,1 0 192-15,-1 2-32 0,-1-2-16 0,0 1 0 16,-1-1 416-16,-2-2 80 0,0 2 0 0,-1 1 16 15,-1 0-160-15,0 1-48 0,-2 2 0 0,0 5 0 16,1 0-192-16,-1 5-32 0,0 0-16 0,1 6 0 16,-1 2-48-16,2 6-16 0,1 1 0 0,1 5 0 0,-2 0-144 15,2 4 192-15,3-2-192 0,1 2 192 0,2-3-192 0,2-1 0 16,0-6 0-16,4 0 0 0,2-5 0 0,2-1 0 16,1-4 0-16,-1-3 0 0,0-4 0 0,-3-9 128 15,9 3-128-15,1-6 192 0,2-6 128 0,1-4 16 16,2-5 16-16,-1-2 0 0,5-8-176 0,-2 0-48 15,0-3 0-15,2-2 0 0,0-1-128 0,0 1 0 16,-1 1 0-16,-1 3 0 0,-1 5 0 0,-1 4 0 16,-3 4 0-16,-2 6 0 0,-1 1 0 0,-9 9 0 15,0 0 0-15,0 0 0 0,4 13 0 0,0 3 0 16,0 6 0-16,-2 7 0 0,-2 3-160 0,-3 2 160 0,-1-2 0 16,1 3-144-16,2-3 144 0,0-2 0 15,0-1 0-15,1-2-128 0,1-1 128 0,3-9-128 0,0-6 128 16,2-2-128-1,4-4-240-15,2-2-32 0,2-6-16 0,6-3 0 16,-2-6-1392-16,6-3-288 0</inkml:trace>
  <inkml:trace contextRef="#ctx0" brushRef="#br2" timeOffset="65190.58">9088 14349 33743 0,'-10'-15'1488'0,"3"6"320"0,-3 1-1440 0,-1 0-368 16,-1 5 0-16,-2-2 0 15,1 4-480-15,-4 2-160 0,-4 2-48 0,-3-1 0 0,-4 1 304 0,-2 6 48 16,0-1 16-16,0 5 0 15,-3 3-272-15,1 1-48 0,1 2-16 0,3 2 0 0,2 1 288 0,3-3 64 16,3-2 16-16,3-1 0 0,3-2 288 0,4-3 0 16,4 2-128-16,3-5 128 0,3-8 144 0,8 12 96 15,3-2 16-15,3 0 0 0,2 0 176 0,2 0 32 16,2 0 16-16,3 2 0 0,-1 2-64 0,4-1-16 16,-1 1 0-16,-2-2 0 0,-1 3-16 0,-5 0 0 15,-1-1 0-15,-1-1 0 0,-6 2-80 0,-2 1-32 0,-6 1 0 0,-6 0 0 16,-5 2-16-16,-6-1-16 0,-5 3 0 15,-6-2 0-15,-5 1 80 0,-5 2 32 0,-4-2 0 0,0-4 0 16,-6-1-352-16,-1 0 0 0,0-5-192 0,4-2-10192 16,9-2-2032-16</inkml:trace>
  <inkml:trace contextRef="#ctx0" brushRef="#br2" timeOffset="65672.78">10791 14608 28911 0,'0'0'1280'0,"-8"-10"256"0,-2-3-1216 0,0-2-320 16,2 1 0-16,-1-1 0 0,0 1 176 0,-1-1-32 16,-3-1 0-16,0 1 0 0,0-3-144 0,-2 2 192 15,-1 1-192-15,0 0 192 0,1 3-192 0,-2 5 0 16,-2-3 0-16,1 4 0 0,0 4 0 0,0 2 0 16,0 2 224-16,0 2-64 0,-1 2 0 0,-1 6 0 0,-1 2 0 0,0 4 0 15,-1 4-160-15,1 3 192 0,0 2-192 0,4 3 192 16,1 2-64-16,2-1-128 0,3-1 192 0,3-1-64 15,4-2 0-15,3-2-128 0,3-5 192 0,3-3-64 16,1-4 128-16,3-1 32 0,1-7 0 16,3-1 0-16,1-4 240 0,3-4 48 0,-1-1 16 0,6-6 0 15,-1 1-144-15,-3-5-48 0,0-3 0 0,1 0 0 16,-2 3-272-16,-1 0-128 0,-2 1 128 0,1 5-128 16,-5-1 0-16,1 5 0 0,0 4 0 0,-2 2 0 15,-9-1 0-15,9 8-176 0,2 3 176 0,-2 3-192 16,0 4-176-1,-2 1-32-15,0 2-16 0,2-1 0 16,1 0-880-16,2 0-176 0,-1 0-48 0,2-1-12400 0</inkml:trace>
  <inkml:trace contextRef="#ctx0" brushRef="#br2" timeOffset="66440.86">12593 14272 21183 0,'-9'-8'1888'0,"-1"2"-1504"0,-1-1-384 0,-1 2 0 16,1 0 1360-16,-1-1 208 0,0 2 32 0,-3 3 16 15,-1-2-1296-15,-1 3-320 0,-1 0 0 0,-2 3 0 16,-1 0 0-16,1-1 0 0,0 2 0 0,2-1-192 15,0 1 192-15,0 0-160 0,-1 0 160 0,4-2-160 16,2 0 160-16,1-2 0 0,-1 1 0 0,1 1 0 16,1 0 0-16,0 1 224 0,1 0-48 0,-1 1-16 0,-2 1 32 0,1 2 0 15,2-1 0-15,-2 3 0 16,1-1-64-16,0 4-128 0,0 0 192 0,-1 0-64 0,2 0-128 16,0 0 0-16,1 3 0 0,2-3 0 0,2-3 0 15,1 2 0-15,1-2 0 0,1 1 0 0,1 2 0 0,1-4-176 16,1 1 176-16,1 3-192 0,1-5 192 0,1 3 0 15,0-3-144-15,3 3 144 0,-2-4 0 0,1 2 0 16,2-4 0-16,1 2 0 0,0 3 0 0,0-4 0 16,2 2 0-16,2-3 0 0,0 0 0 0,0 3 0 15,0-4 128-15,3-1-128 0,-2-1 144 0,0 0 0 16,-1 0 0-16,0 1 0 0,0 0 0 16,0-1 0-16,-3 2 0 0,0-1 0 0,-1 0-144 0,2-1 0 0,-2 0 144 0,2 1-144 15,-2 0 0-15,-1-1 128 0,1-1-128 16,0 2 0-16,-9-2 0 0,11 3 0 0,-2-1 0 15,-9-2 0-15,9 3 0 0,-9-3 0 16,8 5 0-16,-8-5 0 0,6 10 0 0,-6-10 0 0,1 10 0 0,-2-1 128 16,-2 2-128-16,-2-2 0 0,-3 0 128 0,-1 3-128 15,-2-3 192-15,0 3-48 0,-3 0 0 0,-1 0 0 16,0-2 176-16,-3 2 16 0,-1 0 16 16,-4-1 0-16,1 2-96 0,-1-1 0 0,-3 1-16 0,0-1 0 15,1-4-96-15,-2 2-16 0,1-3 0 0,-1 2 0 16,0-4-128-16,1 1 0 0,-1-3 0 0,2-1 0 31,2-2-320-31,1-1-80 0,4-3-32 0,1-2 0 16,2 0-1728-16,3-6-336 0,4 0-80 0,4-2-16 0</inkml:trace>
  <inkml:trace contextRef="#ctx0" brushRef="#br2" timeOffset="67308.45">13147 14263 3679 0,'-12'-1'320'0,"2"-1"-320"0,-2-3 0 0,-3 0 0 0,-2 1 7360 0,1 1 1392 15,2 6 272-15,1 1 64 16,-2 4-7632-16,0 4-1456 0,0-1-448 0,-1 6-16 15,-1 6-64-15,0-2-16 0,0 4 0 0,1 0 0 16,-1 2-416-16,2 0-96 0,2-3-16 0,1 0 0 16,5-7 256-16,3 1 48 0,-1-3 16 0,5-3 0 0,5-6 752 0,2 1 0 0,2-4 0 0,2-3 160 15,2-2 512-15,3-2 96 0,0-1 32 0,1-2 0 16,1-1-80-16,1-1-16 0,-1-1 0 0,1-2 0 16,-1-2-384-16,3 3-64 0,-1-1-32 0,-1-3 0 15,0-1-224-15,-2-1 0 0,-1-1 0 0,-1-3 0 16,-3-2-416-16,-1 4 32 0,-2-4 0 0,-2 3 0 31,0-5-144-31,-1 5-32 0,-4 2 0 0,2 4 0 0,-2-1 176 0,0 6 48 0,0-2 0 0,2 3 0 16,-3 2 336-16,2 2-144 0,1-3 144 0,1 2 0 15,2 0-144-15,4-3 144 0,-1 3 0 0,4-7-144 16,1-1 144-16,5-3 0 0,1-2 0 0,1 0-128 16,1-3 128-16,3-3 0 0,1 1 0 0,-2-5 0 0,0-4 0 15,1-1 0-15,4-4 0 0,-2-1 0 0,1-2 0 16,-1 0 192-16,-2-1-32 0,-2 2-16 0,-1-3-144 15,-5 4 0-15,-1-5 0 0,-2 4 0 0,-5 1 0 0,1 2-176 16,-3 5 176-16,-3 4-192 0,-1 6 192 16,-3 5 0-16,-2 4-144 0,-2 6 144 0,3 6-144 0,-6 0 144 15,-5 5-192-15,0 10 192 0,-3 5-192 0,-6 9 64 16,-3 8 128-16,-6 5-208 0,-2 4 208 0,-2 4 0 16,-2 5-160-16,5 1 160 0,0 3 0 0,0 4 0 15,4 0 0-15,2-3 0 0,3-8 0 0,4-4 192 16,2-6-32-16,6-7 0 0,2-6 336 0,4-6 64 0,2 0 16 15,4-6 0-15,0-5-112 0,2-3-16 0,-5-9 0 0,12 8 0 16,-2-4-208-16,5-4-48 16,0-2-16-16,1-6 0 0,4 1-176 0,1-8 0 0,3 0 144 0,1 0-144 15,4 3 0-15,1 0 0 0,0 0 0 0,0 3 0 16,-4 3 0-16,-1 4 0 0,-1 4 0 0,-3 3 0 16,-4 3 208-16,2 4-16 0,-4 3-16 0,-1 5 0 15,-1 1-176-15,-1 1 0 0,-3 5 0 0,-1 2 128 16,-2 0-128-16,-2-3-144 0,0 0 144 0,-2-7-208 15,0-2 208-15,1-5 0 0,-2-2 0 0,-1-10 0 16,0 0 384-16,0 0 64 0,0 0 0 0,10 0 16 16,-10 0 176-16,10-7 16 0,-1 2 16 0,-1-4 0 15,0 1-416-15,0 0-96 0,-2 0-16 0,2 1 0 0,0 1-144 16,0 3 0-16,-8 3 0 0,11 1 0 16,0 3 0-16,0 7 0 0,1 3 0 0,0 2 0 15,3 4 128-15,-1 1-128 0,1 6 0 0,2 3 128 0,0 1-128 16,-1-2 0-16,1-4 144 0,2 2-144 0,1-6 192 0,2-1-48 15,-1-5 0-15,2-1 0 0,2-1-400 0,1-3-96 16,1-2-16-16,2-2-15984 16</inkml:trace>
  <inkml:trace contextRef="#ctx0" brushRef="#br2" timeOffset="68790.27">16013 14353 9215 0,'0'0'816'0,"0"0"-656"0,0 0-160 0,0 0 0 0,0 0 1936 0,0-11 368 16,0 1 64-16,2-1 0 0,0-2-2192 15,1 3-448-15,-1 1-96 0,0-4-16 0,0 3 528 0,1 0 112 16,-1 0 0-16,-2 2 16 0,2-1 416 0,-2 3 80 16,0-2 0-16,0 8 16 0,0-6-64 0,0 6-16 15,-2-11 0-15,2 5 0 0,0 6-240 0,-2-11-48 16,2 11-16-16,-5-10 0 0,-1 3 224 0,-2-4 32 16,-1 5 16-16,-2-3 0 0,0 1 96 0,-4-3 32 15,-1 3 0-15,-1 0 0 0,-3 1-352 0,-1 0-80 16,-1 3-16-16,-1 0 0 0,1 3-224 15,0 2-128-15,-1 0 160 0,0 4-160 0,-1 5 0 0,1 0 0 16,-1 2 0-16,-1 5 0 0,2 6 0 0,-1 0 0 16,-1 5 0-16,0 1 0 0,-2 2 0 0,2 3 0 15,2-1 0-15,3 0 0 0,0-2 0 0,7-3 0 0,3-7 0 16,2 0 0-16,2 0 144 0,2-5-144 0,4-3 128 16,2-4-128-16,3 0 0 0,4-6 0 0,3 0 0 15,5-6 0-15,2-1 0 0,2-6 240 0,2-2-64 0,4-4-16 16,-2-2 0-16,2-3 0 0,1-6 0 0,0 1 0 15,1-2-160-15,-1 1 160 0,-3 0-160 0,1 2 160 16,-6 2-160-16,1 4 0 0,-3 3 0 0,1 4 0 16,-3 4 0-16,-3 2 0 0,-4 4 0 0,2 2 0 15,-11 0 0-15,8 12 0 0,-3 7 0 0,-1 4 0 16,-3 0 0-16,-1 6-176 0,-3 4 176 0,1 0-128 16,1-3 128-16,1 0 0 0,-1-2 0 0,2-4 0 15,2 1 0-15,1-5 0 0,0-4 0 0,4-2-128 16,-1-6 128-16,3 0-208 0,2-5 80 0,3-1 128 15,1-4-1616-15,2-1-208 0,1-1-32 0</inkml:trace>
  <inkml:trace contextRef="#ctx0" brushRef="#br2" timeOffset="69148.78">16614 14093 24879 0,'0'0'1088'0,"-6"-4"256"16,-4 0-1088-16,3 3-256 0,-1-1 0 0,8 2 0 0,-8 7 2304 0,1 5 416 16,2 0 80-16,-2 5 16 0,2 3-2384 0,-2 5-432 0,4-3-176 0,-2 5 16 15,1-1 160-15,1 2 0 0,0 0 0 0,-1-1 0 16,0-6-144-16,-1-3 144 0,4-4-160 0,0-4 160 16,1-2-176-16,0-8 176 0,0 0-192 0,0 0 192 15,8-4 0-15,2-5 0 0,3-3 0 0,1-6 0 16,2-2 192-16,1-1-48 0,0-4-16 0,2 3 0 15,1 0-128-15,-1 2 0 0,1 2 0 0,1 2 0 16,-1 3 0-16,0 4 0 0,0-1-128 16,-2 9 128-16,0 0 0 0,0 2 0 0,0 8 0 0,-1 2 0 15,-1 5-192-15,-1 1 192 0,-3 7-160 0,0 1 160 16,-1 4-224-16,-2 0 48 0,-3 0 16 0,-1 1 0 16,-1-3 160-16,0-3-208 0,0-3 80 0,0-1 128 15,-3-1-400-15,3-6 32 0,3-4 16 0,1-1 0 16,2-7-1872-1,3-2-368-15</inkml:trace>
  <inkml:trace contextRef="#ctx0" brushRef="#br2" timeOffset="69623.66">17919 14227 13823 0,'-13'-4'1216'0,"-1"-6"-960"16,-2-2-256-16,-1 4 0 0,-1-3 4608 0,1 5 864 16,1-1 176-16,-1 5 48 0,-2 2-4880 0,1 2-976 15,-3 4-192-15,1 1-32 16,-3 5-224-16,0 4-32 0,-2 1-16 0,-2 4 0 16,1 4-128-16,-2 4-32 0,1 3 0 0,0 1 0 0,5 1 560 0,0-1 128 0,4-1 128 0,2-3-208 15,5-1 208-15,7-7 192 0,1-4-48 0,6-4 0 16,1-5 480-16,5-1 80 0,4-5 32 0,3-2 0 15,1-2-80-15,5-8-16 0,5-4 0 0,2-5 0 16,3-4-272-16,4-6-64 0,0-6-16 0,5-3 0 16,1-2-288-16,0-4 0 0,0-1 0 0,-3 1 0 15,-3 2 0-15,-1-3 0 0,-2-2 0 16,1-1 0-16,-2-2 0 0,-2-4 0 0,-1 2 0 0,-1-4 0 16,-2-2 0-16,-2 1 0 0,-4 5 0 0,-2 0-144 15,-5 5 144-15,-2 8 0 0,-3 8 0 0,-3 3 0 0,-5 6 400 16,0 3 64-16,-3 6 16 0,0 4 0 15,3 9 176-15,-7-2 48 0,-2 9 0 0,-1 9 0 16,-3 6-704-16,-1 11 0 0,1 5 0 0,-3 8 0 0,-2 6 0 16,3 1-144-16,1 6 144 0,0-2-160 0,2-1 160 15,3 1-128-15,1-2 128 0,1 1-128 0,5-3-160 0,2-4-32 16,1-4 0-16,4 2 0 16,2 0-1344-16,2-3-256 0,6-6-64 0,-2-2-12000 0</inkml:trace>
  <inkml:trace contextRef="#ctx0" brushRef="#br2" timeOffset="69926.33">19533 14160 30399 0,'0'0'1344'0,"-10"-1"288"0,1 0-1312 0,0 4-320 0,-2 4 0 0,1 6 0 16,-3 4 1232-16,-1 7 176 0,0 1 48 0,0 6 0 16,-2 0-1264-16,0 2-192 0,-1 1-128 0,1 2 128 15,-1-3-304-15,1 1 64 0,2-3 16 0,0-1 0 16,0-6-480-16,3-1-80 15,-1-4-32-15,2-3 0 0,5-3-272 0,2-8-48 0,3-5-16 16,0 0-7488-16,0 0-1488 0</inkml:trace>
  <inkml:trace contextRef="#ctx0" brushRef="#br2" timeOffset="70203.09">20389 13256 32255 0,'0'0'2864'0,"0"0"-2288"16,0 0-576-16,0 9 0 0,0 5 1152 0,0 9 112 16,0 7 16-16,0 8 16 0,-3 6-1296 0,0 6-176 0,1 2-80 15,-5 8 0-15,1 3 256 0,-2 4 0 0,-1 3-128 0,-1 3 128 16,-3 2-224-16,1 0 16 0,-2-4 0 15,2 1 0 1,-1-7-272-16,3-6-48 0,1-4-16 0,2-9 0 16,2-5-48-16,3-7-16 0,-2-5 0 0,2-6 0 15,2-2-64-15,2-7-16 0,0-3 0 0,0-5-8064 0,-2-6-1616 0</inkml:trace>
  <inkml:trace contextRef="#ctx0" brushRef="#br2" timeOffset="70398.28">20026 14069 34783 0,'0'0'1536'0,"0"0"320"0,0 0-1472 0,12-2-384 0,6 1 0 0,7 3 0 0,5 2 0 0,5-2 144 16,4 4-144-16,4-2 0 0,2-1 0 0,4 2 0 16,2 0 0-16,7-1 0 0,2 0-304 15,2 2-16-15,-4-3 0 0,-2-1 0 16,-4-2-672-16,-4 2-144 0,-3-2-16 15,-4 0-12640-15</inkml:trace>
  <inkml:trace contextRef="#ctx0" brushRef="#br2" timeOffset="70592.87">19680 13689 30399 0,'0'0'1344'0,"6"-10"288"0,-1-2-1312 0,0 3-320 0,1-2 0 0,5 7 0 16,4 0 3568-16,7 4 640 0,2 0 128 0,5 3 16 31,5 1-4064-31,3 1-816 0,3 2-176 0,1-3-16 16,2 1-2480-16,-1-1-480 0</inkml:trace>
  <inkml:trace contextRef="#ctx0" brushRef="#br2" timeOffset="70964.02">22770 13850 7359 0,'-14'-6'656'0,"3"-4"-528"0,-4 1-128 0,-1 0 0 0,0-2 6656 0,4 6 1312 16,1 2 256-16,1 3 48 0,1 3-6608 0,0 1-1344 15,1 1-320-15,0 6 0 0,0 3 144 0,0 5-144 0,0 4 192 0,1 3-192 16,0 4 0-16,1 3 0 0,0 1 0 0,0 3 0 15,2 0 0-15,-1 1 0 0,1 2 0 0,1 1 0 16,2-3 0-16,0-2-192 0,0-4 16 0,1-4 16 31,2-3-544-31,2-8-96 0,0-2-32 0,1-9 0 16,-5-6-1216-16,8-3-240 0,3-7-48 0</inkml:trace>
  <inkml:trace contextRef="#ctx0" brushRef="#br2" timeOffset="71146.92">22430 13528 39391 0,'-9'-13'1744'0,"2"4"368"0,2 1-1696 0,2 1-416 0,3 7 0 0,0 0 0 0,0 0 0 0,0 0 0 16,0 0 0-16,12 7 0 15,3-2-384-15,2 2-96 0,-1 1-32 0,4 1 0 16,-1-2-2128-16,1 2-432 0,-3-3-96 0</inkml:trace>
  <inkml:trace contextRef="#ctx0" brushRef="#br2" timeOffset="71515.03">23943 13739 37263 0,'-11'-10'1648'0,"2"5"336"0,-4 2-1584 0,-3-1-400 0,-2 3 0 0,-5 2 0 16,-2 2 0-16,-3-1 0 0,-3 5-224 0,-3 1 80 15,-3 4-32-15,-3-3 0 0,2 1 0 0,-3 3 0 32,0-2-208-32,-4 2-32 0,-2 1-16 0,2 1 0 0,2 0 144 0,7 0 32 0,5-1 0 0,8-2 0 15,5-2 112-15,4 1 144 0,3 1-208 16,7-5 80-16,3 3-128 0,4-1-32 0,3 3 0 0,3 1 0 15,3 2 288-15,2 0 144 0,4 0-16 0,-1 1 0 16,5-1 240-16,0 3 32 0,-2-1 16 0,-1 1 0 16,3-2 96-16,-4 3 32 0,-2 1 0 0,-3-3 0 0,-4-3-368 15,-4 2-176-15,-1 0 160 0,-5-2-160 16,-4-2 0-16,-7 1 128 0,-4 0-128 0,-5-3 0 0,-7-3 0 0,-2 0 176 16,-4-2-176-16,-1-1 160 15,0-3-1104-15,-1-2-208 16,1-1-64-16,2-5-13920 0</inkml:trace>
  <inkml:trace contextRef="#ctx0" brushRef="#br2" timeOffset="72081.42">25004 13881 6447 0,'0'0'576'0,"2"-7"-576"0,-2 7 0 0,0-10 0 0,1 0 4752 0,0 5 848 15,-1 5 160-15,0 0 48 0,0 0-4256 0,0 0-848 16,0 0-160-16,0 0-32 0,0 0-160 0,0 0-32 15,-6 10 0-15,-2 6 0 0,0 5-64 0,-3 7 0 16,-1 4-16-16,-1 2 0 0,1-3 144 0,0 3 48 16,2-3 0-16,2-1 0 0,3 0-64 0,1-7-16 15,3 0 0-15,3-5 0 0,1-2-144 0,3-3-16 16,2-2-16-16,3-2 0 0,2-2 176 0,2-2 32 16,2-3 16-16,4-2 0 0,3-4-80 0,2-4-32 15,0 1 0-15,2-5 0 0,3 0-288 0,-3-2 0 0,1-1 128 16,-3 0-128-16,-3-2 0 0,-2 0 0 15,-1 3 0-15,-3-3 0 0,-2 0 128 0,-3 2-128 0,-2 2 0 16,-2 2 0-16,-3-1-128 0,-2 2-144 0,1 2-32 0,-4 8 0 31,-4-13-2032-31,0 3-416 0</inkml:trace>
  <inkml:trace contextRef="#ctx0" brushRef="#br2" timeOffset="72516.92">25709 13866 30351 0,'0'0'1344'0,"0"0"272"0,0 0-1296 0,-6 13-320 0,-2 3 0 0,-1 2 0 0,0 2 128 15,0 5-128-15,-3 0 128 0,0 4-128 0,-4 0 176 0,2 3-48 16,-1 1 0-16,2 3 0 0,-2-2 64 0,0-1 0 15,2-3 0-15,1-5 0 0,0 0 384 0,4-7 64 16,0-4 32-16,3 1 0 0,1-6 0 0,1-1 0 16,3-8 0-16,0 0 0 0,0 0-112 0,0 0-32 15,9-10 0-15,2-1 0 0,2-5-144 0,3-7-16 16,1-1-16-16,4-3 0 0,6-3-352 0,-1 2 0 16,2-1 0-16,-2-2 128 0,2 0-128 0,-1-1-160 15,-1 1 160-15,-3 5-208 0,-1 0 208 0,-2 6 0 16,-2 1 0-16,-1 4-144 0,-1 6 144 0,-3 3 0 0,-2-1-144 15,-1 6 144-15,-1 3-128 0,-2 7 128 0,-2 4-160 16,-4 7 160-16,-3 5-416 0,-2 4 16 0,-5 4 0 0,-1 2 0 16,-4 2 144-16,0 3 16 0,-1-2 16 0,-1 3 0 15,1-3 224-15,1 1-192 0,-1-2 192 16,1-6-192-16,3 1 192 0,1-6 0 0,1-5 0 0,3-1 0 16,4-3-256-16,2-5-16 0,5 0 0 0,3-7 0 31,2 0-2368-31,5-7-480 0,6-2-80 0</inkml:trace>
  <inkml:trace contextRef="#ctx0" brushRef="#br2" timeOffset="72802.85">26553 13743 28559 0,'0'0'2544'16,"0"0"-2032"-16,0 0-512 0,0 0 0 0,-4 10 1584 0,1 3 208 15,3 7 64-15,-3 5 0 0,-2 2-1664 0,0 6-336 16,-3 4-64-16,0 0-16 0,-1 1 224 0,-3 2 0 16,0 3 0-16,-1-3 0 0,0 2 0 0,1-4 128 15,-1 1-128-15,1-2 0 0,0 2 192 0,3-4-192 16,1-5 192-16,1-6-192 0,1 2-160 0,-1-8-144 15,3 0-16-15,1-7-16 16,2-4-1440-16,1-7-272 0,0 0-64 0,8-5-16 0</inkml:trace>
  <inkml:trace contextRef="#ctx0" brushRef="#br2" timeOffset="73297.39">27248 13924 19343 0,'3'-13'1728'0,"0"1"-1392"0,1 3-336 0,-1-2 0 16,1 3 3840-16,0 4 688 0,-4 4 144 0,0 0 16 16,0 0-4208-1,0 0-848-15,0 0-160 0,0 0-48 0,-9 11 384 0,-3-3 192 0,-4 4-192 0,-4 1 192 0,-6 0-144 0,-5 1 144 16,-3 1 0-16,-3 1-144 0,-1 0 144 0,1 3 256 15,1 0-64-15,1 6-16 0,0-1 0 0,4 1 0 16,2-1 0-16,5-2 0 0,6-1-176 0,3-3 0 16,3 0 0-16,6-4 128 0,0-1-128 15,5-1 0-15,1-4 144 0,4 1-144 0,-4-9 128 0,12 6-128 16,0-4 128-16,4-2-128 0,2-1 0 0,3-3 0 16,3-1 0-16,0-5 128 0,5 1-128 0,-2 0 0 15,1-2 0-15,1 1 0 0,0-1 0 0,0 3 144 16,-6 1-144-16,-1 3 0 0,-1-2 320 0,-4 2-64 15,-5 3 0-15,-2 1 0 0,-10 0-112 0,10 3-16 0,-5 5-128 16,-5-8 192-16,5 11-192 0,-3 3 0 0,-5 1 0 0,-1 3 0 16,-3 4-128-16,-3 2 128 0,-6 3 0 15,0 2 0-15,-1 0 0 0,1-1 0 0,-3-2 0 16,3 1 0-16,-1-2 0 0,1-1 144 0,-4 0 16 0,3 0 0 16,2-2-32-16,1 1-128 0,-1-2 192 0,2 3-64 15,1-3-128-15,0 2 0 0,2 0 0 0,-1-3 0 31,3 1-304-31,3-1-80 0,0-2-32 0,2-2 0 16,-1 0-1056-16,2-2-224 0,2-4-32 0,1-1-12672 0</inkml:trace>
  <inkml:trace contextRef="#ctx0" brushRef="#br2" timeOffset="73687.87">27656 13855 31327 0,'0'0'2784'0,"0"0"-2224"0,0 0-560 0,0 0 0 0,0 0 992 0,0 0 96 15,1 16 0-15,0 0 16 0,-1 4-1104 0,-1 1-288 16,-1 7-32-16,-2 2 0 0,-2 0 320 0,-1 3-160 15,-2-1 160-15,0 1-128 0,0 0 128 0,0-2 0 16,4-2 0-16,3-5 0 0,0 0 0 0,4-3 128 0,-1-4 0 0,4-2 0 16,3-5 320-16,1-3 64 0,-1 0 0 0,3-4 16 15,1-4 80-15,2-4 16 0,1-3 0 0,2-3 0 16,3-2-240-16,-3-3-64 0,2-3 0 16,1-1 0-16,0-1-176 0,0-3-144 0,-3 0 192 0,0-2-192 15,-1-5 0-15,-1 2 0 0,-3 0 0 0,1 3 0 16,-3-2 0-16,3-1 0 0,0 2-160 0,-2 3 160 15,-2 1-352-15,1 5 48 0,-6 4 16 0,1 4 0 32,-3 0-976-32,-2 10-192 0,0 0-32 0,0 0-14128 0</inkml:trace>
  <inkml:trace contextRef="#ctx0" brushRef="#br2" timeOffset="74047.85">28208 14010 30399 0,'0'0'2704'0,"0"0"-2160"0,12-3-544 0,4 3 0 0,2 1 1168 0,3 1 128 16,3-1 32-16,1 0 0 0,4 1-1328 0,1-4-176 16,6 0-80-16,-2-2 0 15,2-3-256-15,-2-2-32 0,-4-3-16 0,-1 0 0 0,-1-1 400 0,-12 4 160 16,1-2-128-16,1 1 128 0,1-3 384 0,-1-2 176 15,0 1 16-15,-4-2 16 16,-1 0-16-16,3-11 0 0,-5 5 0 0,-5 2 0 0,-4-1-192 0,-6 5-32 0,-4 2-16 16,1 9 0-16,-2 1-128 0,-4 0-16 0,-3 1-16 0,0 4 0 15,-6 5-176-15,-3 0 0 16,-6 5 0-16,-32 18 0 0,6 1 0 0,8 2 0 0,7 3 0 16,9-3 0-16,3 1 0 0,9-3 0 0,6 2 0 15,7-2 0-15,7-5 0 0,9 3 0 0,6 0 0 0,8-3 0 16,5 1 0-16,9 0 0 0,6-4 0 0,3-1 0 31,1-4-384-31,-18-9-144 0,4 1-48 0</inkml:trace>
  <inkml:trace contextRef="#ctx0" brushRef="#br2" timeOffset="76018.64">20456 9396 6447 0,'0'0'576'0,"8"-6"-576"0,-1 1 0 0,2-1 0 16,-1-2 1488-16,1 5 192 0,-9 3 48 0,11-4 0 15,-1-1-1104-15,0 1-224 0,0 0-32 0,-1 1-16 16,-9 3 64-16,9-6 16 0,-1 1 0 0,-8 5 0 16,0 0 288-16,0 0 64 0,9 3 16 0,-9-3 0 15,0 0-96-15,0 0-32 0,0 0 0 0,0 0 0 16,0 0 48-16,0 0 16 0,0 0 0 0,0 0 0 16,0 0-32-16,-8 3-16 0,-1-1 0 0,-2 4 0 15,-1-2-192-15,-3 2-48 0,-2 2 0 0,1-1 0 16,-1 1-112-16,-2-3-16 0,1 4-16 0,-2-1 0 15,-1 2 128-15,1 1 16 0,0 0 16 0,-2-1 0 16,0 4-48-16,-1 0-16 0,1 0 0 0,-1 1 0 16,0-2-80-16,-4 3 0 0,-2 2-16 0,-1 3 0 0,-2-1-144 15,2 5-32-15,0-5 0 0,1 5 0 0,1-2-128 0,2 4 192 16,0-1-192-16,4 2 192 0,-2 3 0 0,4 0 16 16,2 1 0-16,4 2 0 0,2 2-80 0,4 1-128 15,1 0 176-15,6 2-176 0,-1-2 192 0,5 3-192 16,1-2 192-16,4 3-192 0,0-4 192 0,2 0-192 15,4 2 192-15,-1-6-192 0,1-1 128 0,0 0-128 16,0-1 0-16,2-1 0 0,1-5 128 0,0-2-128 16,-1-2 0-16,2-5 0 0,1-1 0 0,-2-2 160 15,1-3-160-15,0-3 128 0,-3-2 0 0,-1 0-128 16,-4-2 192-16,1-2-64 0,-11-1-128 0,10 0 160 0,-10 0-160 16,8-1 160-16,-8 1-160 0,0 0 128 15,0 0-128-15,0 0 128 0,7-9-128 0,-7 9 160 16,0 0-160-16,0 0 160 0,-2-8-160 0,0 0 0 0,-1 1 144 0,3 7-144 15,-4-4 0-15,-1-3 0 0,-1 1 0 0,0-2 128 16,0 2-128-16,-1-4 0 0,-1 1 0 0,0-3 0 16,0 0 0-16,0-2 0 0,2-3 0 0,0-1 128 15,-3-1-128-15,5-6 0 0,-1 1 128 0,3-6-128 16,-1-3 0-16,1-2 0 0,1-3 0 0,1 3 128 16,0-1-128-16,3 0 0 0,0 1 0 0,2-1 128 15,-1 4-128-15,2 0 0 0,2 0 0 0,1 0 0 16,2-4 0-16,2 0 0 0,3-1 0 0,1-3 0 15,0 1-128-15,3 0 128 0,-3 2-128 0,3 3 128 16,-2 2-240-16,3 0 48 0,-1 1 0 0,1 4 0 16,0 0 32-16,3 5 16 0,0 2 0 0,1-2 0 0,0 0 144 0,1 2 0 15,-1 3-144-15,-1 2 144 16,1 0 0-16,-1 2 0 0,-4 0 0 0,-1 1 0 0,-4 6-144 0,1 0 144 16,-4 2 0-16,-2 0 0 0,0 2 0 15,-10 2-128-15,0 0 128 0,0 0 0 0,0 0 0 16,0 0 0-16,0 0 0 0,0 0 0 0,0 0 0 0,-6 10 0 15,0-2 0-15,-4 3 0 0,0-4 0 0,-3 4 0 16,-2-3 0-16,-1 0 0 0,-1-4 0 0,-3 4 0 16,3-2 0-16,-4 4 0 0,3-5 0 0,-4 1 0 15,0 4 0-15,0 0 0 0,-2 0 0 0,-1 3 0 16,0 3 0-16,1-1 0 0,-2 1 0 0,0 1 0 16,-2 1 0-16,-3 2 0 0,0 2 0 0,-2 0 0 15,-2 3 0-15,1 4 0 0,3 0 0 0,0 3 0 0,1 4 0 16,5 2 0-16,-1 1 0 0,4 3 128 0,2 3-128 0,3 3 192 15,4 3-64-15,1 1-128 0,5 1 176 0,1 2-176 16,4-2 144-16,2-1-144 16,3-2 0-16,5-1 144 0,2-1-144 0,5-6 160 0,3 0-160 0,3 0 160 15,3-4-160-15,3-1 192 0,2-1-192 16,7-2 192-16,3-1-192 0,4-1 0 0,1-4 0 0,1-3 0 16,0-3-256-16,1-5-48 0,4 0 0 0,2-1 0 31,3-4-2272-31,5-4-464 0</inkml:trace>
  <inkml:trace contextRef="#ctx0" brushRef="#br2" timeOffset="77271.66">23909 9229 16527 0,'-10'-8'720'0,"5"1"176"0,-3 1-720 0,2-2-176 0,0 3 0 0,0 0 0 15,0-3 544-15,2 2 80 0,4 6 16 0,-5-9 0 0,5 9-176 16,-1-8-16-16,-1-2-16 0,2 10 0 16,0-9-80-16,2 0-16 0,-1-1 0 0,2 2 0 0,1-1 112 0,-4 9 0 15,0 0 16-15,6-4 0 0,-6 4 48 0,8-5 0 16,-8 5 0-16,10-3 0 0,0 2-128 0,1 1 0 15,-2 2-16-15,3 1 0 0,0 0 160 0,2 0 48 16,2 3 0-16,1 2 0 0,1 0-176 0,2 4-16 16,-1 0-16-16,2 2 0 0,3 2-32 0,1 0 0 15,0 1 0-15,1 0 0 0,3 3-16 0,3 6-16 16,1 3 0-16,-1-4 0 0,-1 0-80 0,-2 3-16 16,-1 2 0-16,-5 1 0 0,0 0-208 0,-1 2 144 15,-2 3-144-15,-4-1 128 0,0 1-128 0,-6 2 0 0,1-2 144 16,-1 5-144-16,-3 0 176 0,1 2-48 0,-2-1 0 15,0 0 0-15,-2-1 48 0,1 2 0 0,-2 2 0 16,-1-3 0-16,0-1-16 0,-2-1 0 0,-3 1 0 16,0-4 0-16,-2 2-16 0,0-5 0 0,-2-3 0 15,1 1 0-15,-2-3-16 0,0-6 0 0,-3-1 0 0,1-2 0 16,-3-3 0-16,2-1 0 0,-4-1 0 0,2-3 0 16,1-2 64-16,2-1 0 0,-3-1 0 0,2-2 0 15,1-2 16-15,-1 0 16 0,0-1 0 0,1-1 0 16,1-2-96-16,1-2 0 0,1-2-128 0,-1 0 192 15,2 0-192-15,2-4 128 0,-3 0-128 0,2-2 0 16,2 3 0-16,-1-4 0 0,3-2 0 0,-1 0 0 16,4-1-176-16,-1-1 32 0,3-1 0 0,0 0 0 15,3-1 16-15,0 1 0 0,0-3 0 0,1 0 0 16,-1 1 128-16,1-3-160 0,0-2 160 0,-1 2-160 0,-1-1 160 0,-2-1 0 16,0-4 0-16,0 4 0 0,-2-2 0 15,-1-1 0-15,0-1 0 0,-1-3-128 0,0-4 128 0,0-3 0 16,1-1 0-16,0-5-128 0,1-3 128 0,-2-1 0 15,0-3 0-15,-2-3 0 0,0-3-160 16,0 4 160-16,0-4-192 0,-2 6 192 0,-3 5-240 16,-2 3 64-16,-4 0 16 0,-2 5 0 0,-3-1 160 0,-4 4 0 15,-2 3 0-15,-3 2 0 0,-5 0-192 0,0 4 32 16,-2-2 16-16,-2 4 0 0,3 1 0 0,1 5 0 16,4 3 0-16,2 4 0 0,2-2 144 0,3 2 0 15,1 4 0-15,1 3-128 0,1 2 128 0,3 0-128 16,-1 1 128-16,4 0-128 0,-1 0 128 0,5 0-192 0,8 0 192 0,0 0-192 15,0 0 192-15,0 0 0 0,0 0 0 16,0 0-128-16,0 0 128 0,8 5 0 0,1 0 0 0,5 3 0 16,2 0 0-16,1 3 144 0,2-1-16 0,1 1-128 15,1 2 256-15,2 6-64 0,3 2-16 0,1 1 0 16,1 6-32-16,2 2 0 0,1 1 0 0,1 5 0 16,0 1-144-16,2 7 0 15,1 3 0-15,-1 5 128 0,-2 1-128 0,-2 0 0 0,-1-1 0 0,-4 3 0 16,0-2 0-16,-1 1 0 0,0-2 144 0,-2-2-144 15,-1 1 240-15,-1 0-32 0,-2 1 0 0,-2-3 0 16,0-2 128-16,-1 2 32 0,-1 0 0 0,-3-2 0 16,-1-3-16-16,-3-1 0 0,-3-6 0 0,-2-2 0 15,2-2-160-15,-4-4-16 0,0-1-16 0,-4-2 0 16,2-5 32-16,-1-3 0 0,-3-1 0 0,-1-1 0 0,-1-2-192 16,-4-2-176-16,-1-4 48 0,-3 0 0 15,-4-2-1920-15,-2-5-384 16</inkml:trace>
  <inkml:trace contextRef="#ctx0" brushRef="#br2" timeOffset="78925.92">19998 10138 5519 0,'0'0'496'0,"0"0"-496"0,-6-4 0 0,6 4 0 16,-6-4 1088-16,6 4 112 0,0 0 16 16,0 0 16-16,-4-4-928 0,4 4-304 0,-1-10 160 0,1 3-160 15,0-3 224-15,1 4-32 0,0-3-16 0,-1 4 0 16,0 5 640-16,0 0 128 0,3-8 16 0,-1 1 16 16,-2 7 224-16,0 0 32 0,0 0 16 0,0 0 0 15,0 0-384-15,0 0-80 0,0 0-16 0,0 0 0 16,0 0-256-16,0 0-64 0,0 0-16 0,0 0 0 15,0 0-16-15,0 0 0 0,0 0 0 0,0 0 0 16,0 0-16-16,0 0 0 0,10 5 0 0,3 1 0 16,2-4 112-16,2 1 32 0,4 1 0 0,3-1 0 15,1 0-32-15,4-1 0 0,-1-1 0 0,1-1 0 16,0 0-144-16,2 0-48 0,2-1 0 0,4 0 0 16,2 0 0-16,4 0 0 0,2-1 0 0,5 0 0 0,1 1-96 0,2-1-32 15,-1 0 0-15,0-1 0 0,4 2-192 16,1-2 144-16,2-1-144 0,4 4 128 0,3-2-128 15,-2-1 0-15,-4 1 0 0,2-1 128 0,0-2-128 0,3 2 0 16,3-2 0-16,0 3 0 0,-4-3 0 0,-1-1 160 16,-1 1-160-16,0-1 160 0,-1 1-160 0,4 1 0 15,2-3 0-15,-2 2 0 0,-5 2-128 0,0-1 128 16,-2-4 0-16,2 3 0 0,2 2 0 0,1-3 0 16,1 3 0-16,-5 1 0 0,-1-1 0 0,0-1 0 15,0 1 0-15,4 1 0 0,2-1 0 0,1 0 0 16,0 1 0-16,-3-3 0 0,-4 0 0 0,-1 2 0 15,-2-4 0-15,2 3 0 0,0 1 0 0,-2 1 0 16,0-1 0-16,0-2 0 0,-7 0 0 0,1 2 0 0,-3 0 0 0,-1 1 0 16,0 4 0-16,-2 0 0 15,1-2 128-15,0 1-128 0,-1 0 0 0,-2 0 192 0,-3-2-192 16,-2 1 192-16,-3 2-192 0,-2 0 0 0,0-1 0 0,-1-1 0 16,-1 0 0-16,-3 3 0 0,-1-1 0 0,1-2 0 15,-3-2 0-15,0 2 0 0,-4-3 0 0,-1 3 0 16,-2 0 0-16,-2 0 0 0,-1 0 0 0,-1 0 0 15,-4 0 0-15,-8 0 0 0,8-1 0 0,-8 1 128 16,0 0-128-16,0 0 0 0,0 0 0 0,0 0 128 16,0 0-128-16,0 0 0 0,0 0 0 0,-9-2 0 15,-1 2 0-15,-1-1 0 0,0-1 0 0,-2-1 0 16,0 0-128-16,-2 2 128 0,-1-1 0 0,-1-1 0 0,0 2 0 16,-4 1 0-16,-2-2-144 0,-2 2 144 15,-2 2 0-15,-1-2 0 0,-4 1 0 0,-1 3 0 0,-5 1 0 0,-4 0 0 16,-3-4 0-16,-4 0 0 0,-1 0 0 0,-1 0 0 15,-2 1 0-15,-1-1-160 0,-4 4 160 0,-1-2 0 16,-9-2 0-16,1 1 0 0,-2-1 0 0,1 1 0 16,0 1 0-16,-1 2 0 0,-3-2 0 0,-3-2 0 15,-4 1 0-15,4-1 0 0,1 3 0 0,-1 1 0 16,-5-2 0-16,-2 1 0 0,-4-3 0 0,3 1 0 16,1 1 0-16,-5-1 0 0,-1-1 0 0,1 1-128 15,2 0 128-15,6 1-192 0,1 1 192 0,0 0 0 16,-5-2 0-16,4 0 0 0,6 0 0 0,3 2 0 15,2 0 0-15,4 1 0 0,-4-3 0 0,2 3 0 16,1-1 0-16,4 1 0 0,4-1 0 0,3 0 0 0,4 0 0 16,0 0 0-16,1-4 0 0,1 3 0 0,0-2 0 0,3-1 0 15,3 1 0-15,5 1 0 0,3-1 0 0,1-1 0 16,2-1 0-16,2-1 0 0,3 0 0 0,0 1 0 16,0-1 0-16,0 2 0 0,-2-1 0 0,-1-1 0 15,-1 1 0-15,-2 1 0 16,1-1 0-16,2 0 0 0,4-1 0 0,1 1 0 0,3 0 0 0,1 1 0 15,3-2 0-15,4 1 0 0,2-1 0 0,3 1 0 16,8 1 0-16,0 0 0 0,0 0 0 0,0 0 0 16,0 0 0-16,0 0 0 0,0 0 0 0,0 0 0 15,0 0 0-15,0 0 0 0,12 0 0 0,3 0 0 16,1-2 0-16,1 0 0 0,1 1 128 0,7 1-128 16,5-1 0-16,5 1 0 0,3 1 0 0,3-1 0 15,0 0 0-15,2 1 0 0,6 2 0 0,5-2 128 0,4 1-128 0,10 0 144 16,8 0-144-16,2-2 160 0,3-2-160 15,7 1 128-15,7-1-128 0,2 0 128 0,5-3-128 16,3-1 0-16,5 2 0 0,2-4 0 0,0 1 0 16,4-1 0-16,3 0 0 0,1-3 0 0,1 5-128 0,3-4 128 15,4 3 0-15,-3-2 0 0,-5 3 0 0,5 2 0 16,5 4 160-16,-6-2-160 0,-8 0 320 0,2 4-32 16,1 4-16-16,-6-2 0 0,-6 0-144 15,-5 3-128-15,-3-1 144 0,-7 2-144 0,-5-3 0 0,-9 2 0 16,-8 1-128-16,-6 0 128 15,-6 2-528-15,-3 3 0 0,-1 2 0 0,-4-1 0 16,-6 2-864-16,-4 0-160 0,-7 3-48 16</inkml:trace>
  <inkml:trace contextRef="#ctx0" brushRef="#br2" timeOffset="82674.09">4725 16503 32303 0,'-12'-6'1424'0,"6"3"304"0,6 3-1376 0,-5-6-352 0,5 6 0 0,-5-6 0 0,5 6 0 0,-6-2 0 16,1-5 0-16,-1 1 0 0,1 3 160 0,-2-4-32 16,7 7-128-16,-13-6 192 0,-1 2-192 0,-2-2 128 15,-1 1-128-15,1 4 0 0,-1-2 176 0,-3 0-176 16,-2-2 192-16,-2 4-192 0,3 1 304 0,-1 1-48 16,3 4-16-16,-3 1 0 0,-2 0-80 0,3 5-16 15,-2 2 0-15,4 3 0 0,0 1-144 0,1 6 0 16,2 2 0-16,0 4 0 0,1 1 0 0,2 3 0 0,4-1-128 15,3 1 128-15,0-1 0 0,4-1-144 0,1-2 144 16,2-6 0-16,1 0-160 0,4-4 160 0,1-2-128 0,1-3 128 16,3-1 0-16,0-5 0 0,2 0 0 0,-1-5-128 15,3-2 128-15,1-4 176 0,0-2-48 0,2-3 0 16,-2-5 112-16,4 1 16 0,-3 0 0 0,2-6 0 16,-2-2 48-16,0-2 16 0,3-2 0 15,0 0 0-15,-2-2-128 0,-1 5 0 0,2-2-16 0,-2 4 0 16,-1-1-176-16,1 3 128 0,-3 1-128 0,0 3 128 15,-2 0-128-15,-2 6 0 0,-10 7 0 0,10-1 0 16,-10 1-192-16,0 0 0 0,7 9-16 0,-3 4 0 16,-1 2 16-16,-1 0 0 0,-1 5 0 0,1 0 0 15,-1 2 192-15,-1-2 0 0,0-3 0 0,0 2 0 0,2-4 0 16,0 0 0-16,2-3 0 0,-1 1 0 0,2-1 0 0,2-3 0 16,2-1 0-16,-1-3 0 0,2-2-256 0,2-3 64 15,3 3 0-15,2-2 0 16,1-1-640-16,3-3-128 0,2 1-32 15,-1-4 0-15,1-2-1568 0,0 0-320 16</inkml:trace>
  <inkml:trace contextRef="#ctx0" brushRef="#br2" timeOffset="83055.83">5394 16284 30399 0,'-16'0'2704'0,"4"2"-2160"0,-2-1-544 0,3 4 0 16,1 1 1312-16,2 5 160 0,2 3 16 0,1 3 16 16,-1 4-1504-16,2 5 0 0,0 2-272 0,-3 5 16 15,-1 0 256-15,2 4-144 0,-1 1 144 0,-1-1-128 16,-1-3-16-16,1-2 0 0,-3-6 0 0,5-6 0 16,-1-5 144-16,2-5 0 0,5-10 0 0,0 0 0 15,0 0 192-15,0 0 128 0,0 0 32 0,-4-10 0 16,4-6 0-16,4-1 0 0,1 0 0 0,4-7 0 15,2-4-352-15,4-3 0 0,2 0 0 0,1 1 0 16,2 1 0-16,-3 2 0 0,3 5 0 0,-2 1 0 16,-2 4 0-16,1 6 0 0,-1-1 0 0,0 9-128 15,0 3 128-15,-1 3-128 0,1 1 128 0,-1 11-128 0,0 6-80 16,-1 3-16-16,-2 2 0 0,-1 2 0 0,-2 5 224 16,-1 2 0-16,-2 1 0 0,-2 2 0 0,0 2-176 15,-3-6 16-15,1-4 0 0,-2-5 0 0,-2-3 160 16,2-5 0-16,0 0 0 0,4-5-128 15,-4-12-1072-15,8 5-208 0,1-2-32 0,2-6-12544 16</inkml:trace>
  <inkml:trace contextRef="#ctx0" brushRef="#br2" timeOffset="83507.87">6559 16323 31327 0,'0'0'1392'0,"-10"-4"272"0,-3-2-1328 0,2 3-336 0,2 2 0 0,1 0 0 16,-1 2 1376-16,1 1 208 0,-2 3 32 0,0 3 16 15,-2 3-1456-15,-1 2-176 0,-3 8-272 0,-1 0 64 32,-3 4-272-32,-2 3-48 0,1 3-16 0,1 6 0 0,-1 0 144 0,0 4 16 0,1 0 16 0,0 0 0 15,0-3 368-15,4-1-144 0,-2-3 144 0,7-6 0 16,4-6 0-16,3-3 0 0,0-4 0 0,4-2 0 15,0-13 192-15,8 5 80 0,4-4 32 0,2-3 0 16,5-2 160-16,2-8 48 0,0-1 0 0,1-6 0 16,0-3 32-16,4-7 16 0,-1-4 0 0,3-6 0 15,-2 0-176-15,2-3-48 0,0-7 0 0,-1 3 0 16,-3 1-208-16,0-4-128 0,1 0 160 0,0-1-160 0,-5 1 128 16,-2-5-128-16,-4-2 0 0,-3-1 0 0,-3 0 0 15,-1 2 128-15,-6 6-128 0,-1 9 0 0,-1 3 0 16,-5 7 0-16,-2 4 0 0,2 5 0 0,-1 8 272 0,-1 5 64 15,0 2 16-15,0 8 0 0,1 6-160 0,-3 10-16 16,0 9-16-16,-2 13 0 0,-1 12-288 0,1 12-64 16,-2 5-16-16,0 7 0 0,-2 4 208 0,0 2-192 15,1 2 192-15,2-2-192 0,-1-2-16 0,5-4 0 16,2-7 0-16,3-3 0 16,2-7-384-16,6-1-80 0,2-2-16 0,6-7 0 15,4-7-2320-15,7-11-480 0,14-2-96 0,7-23 0 0</inkml:trace>
  <inkml:trace contextRef="#ctx0" brushRef="#br2" timeOffset="84190.88">9266 16484 26719 0,'-8'-7'2368'0,"1"-4"-1888"15,-3-4-480-15,3-1 0 0,-2 0 2160 0,2 1 336 16,1 0 64-16,-2-1 0 0,-3-1-2048 0,4 1-512 16,-3-1 0-16,0-2 0 0,-2 1 0 0,1 2 0 15,0 3 0-15,0 5 0 0,-2 3 0 0,1 5-224 16,-1 4 16-16,-3 5 0 0,-3 5-16 0,1 6 0 15,-2 2 0-15,-2 8 0 0,1 3-32 0,-2 7 0 0,3 3 0 16,2 4 0-16,2 3 128 0,2-2 128 16,3-6-208-16,3-1 80 0,1-8 128 0,5-6 0 0,3-7 0 0,3-3 0 15,4-3 144-15,4-4 112 0,2-6 32 16,5-5 0-16,3-6-16 0,7-5 0 0,4-6 0 0,3-6 0 16,-6-12-64-16,6-7-16 0,2-5 0 0,0-7 0 15,2-3-192-15,1-3 0 0,0-1-144 0,0-1 144 16,-1-9-192-16,-1 0 192 0,-3-3-208 0,-1 1 80 15,-5 2 128-15,-2-3 0 0,-3-2 0 0,-3 6 128 16,-3 0-128-16,-2 9 128 0,-2 8-128 0,-3 9 128 16,-5 11-128-16,0 8 144 0,-3 11-144 0,0 7 160 15,-4 8 32-15,0 0 0 0,-4 9 0 0,0 13 0 16,-5 10-192-16,-4 11-144 0,-3 11 144 0,-3 10-208 0,-1 7 64 0,-3 6 16 16,-5 5 0-16,-2 6 0 15,-3 3-192-15,0-3-16 0,2-2-16 0,1-6 0 0,5-9 192 0,4-1 160 16,1-5-208-16,6-10 80 0,4-6 128 15,3-7 0-15,2-6 0 0,5-6 0 16,5-5-1408-16,4-5-240 16,1-5-48-16</inkml:trace>
  <inkml:trace contextRef="#ctx0" brushRef="#br2" timeOffset="84536.13">10386 16085 37839 0,'-26'-1'1664'0,"7"1"368"0,-5 0-1632 0,2 4-400 0,1 1 0 0,1 8 0 15,-1 2 0-15,1 6 0 0,-1 3 0 0,1 6-176 16,0 1 0-16,2 4 0 0,-3 3 0 0,3 2 0 31,1-1-672-31,3 1-144 0,3-2-32 0,2-2 0 16,2-5 240-16,2-3 32 0,4-3 16 0,2-7 0 0,5-4 736 0,4-2 0 0,2-8 240 0,4-2-64 15,2-2 416-15,2-4 96 0,2-9 16 0,2 0 0 16,1-3 128-16,1-4 16 0,0-5 16 0,0 0 0 16,-2-2-304-16,-2 1-64 15,-2 3-16-15,-6-2 0 0,-4 2-112 0,-3 0-32 16,-3 0 0-16,-4 3 0 0,-2-1-112 0,-6 2-32 0,0-1 0 0,-4 0 0 16,-1 2-448-16,-3 2-80 0,-1 7-32 0,0 1 0 31,1 4-304-31,-1 2-64 0,0 5-16 0,1 3 0 0,1 0-2592 0,3 2-528 15,-3 3-96-15,7 0-32 0</inkml:trace>
  <inkml:trace contextRef="#ctx0" brushRef="#br2" timeOffset="84984.9">10786 16147 32655 0,'0'14'1440'0,"0"-4"304"0,-1 6-1392 0,2 6-352 0,2 3 0 0,1 3 0 0,-3 4 160 0,1-2-32 15,-2 1-128-15,-2-2 192 0,-1-3-192 0,0-1 144 16,-1-7-144-16,1 1 128 0,-1-5-128 0,0-2 128 16,4-12-128-16,0 0 128 0,0 0 96 0,0 0 16 15,0 0 0-15,3-9 0 0,1-7 208 0,4-4 32 16,4 1 16-16,2-9 0 0,5-2-496 0,0-1 128 16,4-1-128-16,-1 1 0 0,1-3 0 0,-1 2 0 15,1 3 0-15,-2 6-160 0,-1 4-96 16,-1 4 0-16,-1 5-16 0,-1 5 0 0,-3 5 80 0,0 5 32 0,-2 7 0 0,-1 6 0 31,-2 4-304-31,-3 6-64 0,-1 5-16 0,-4 0 0 16,-2 2 224-16,-3 1 32 0,-1-1 16 0,-2-1 0 0,-1-4 144 0,0-1 128 0,1-9-192 15,3-3 192-15,-2-6 560 0,6-11 208 0,0 0 64 0,0 0 0 16,0 0 0-16,0 0 16 0,4-11 0 0,2-3 0 16,5-6-592-16,0 0-112 0,2-6-16 0,3 2-128 15,1-4 0-15,1 3-352 0,3 4 48 0,0 3 16 16,1 2 48-16,-1 4 16 0,0 3 0 0,0 5 0 15,-1 6 224-15,-3 8-144 0,-1 0 144 0,0 7-128 16,-4 3 0-16,2 6 0 0,-4 1 0 0,-2 6 0 16,-1 5-48-16,-2 3 0 0,-2 4 0 0,3-2 0 15,-4 0-464-15,0-7-80 16,1-1-32-16,-1-8 0 0,2-4-448 0,1-5-80 0,0-5-32 0,0-3-11488 16</inkml:trace>
  <inkml:trace contextRef="#ctx0" brushRef="#br2" timeOffset="85390.09">12617 16149 19343 0,'-11'-7'1728'0,"2"3"-1392"16,-3 0-336-16,0-1 0 0,-1 1 4224 0,1 4 768 0,0 5 144 0,-1 4 48 31,-1 6-4864-31,-2 2-960 0,-1 2-192 0,-3 4-32 16,-1 5-288-16,-3-2-48 0,-1 2-16 0,1 4 0 16,-2-2 128-16,1 0 32 0,1-2 0 0,3-3 0 0,1-1 1056 0,6-7 0 0,3-2 0 0,7-6 192 15,4-9 576-15,0 0 96 0,0 0 32 0,8 9 0 16,1-8-32-16,1-3 0 0,2-6 0 0,-2-1 0 15,5-5-288-15,1-1-64 0,-1-4-16 0,1-2 0 16,0-2-336-16,0 2-160 0,0-2 160 0,-1 3-160 16,0 3 0-16,-3 3 128 0,0 3-128 0,-3 5 0 0,0 1 0 0,-9 5 0 15,9 4 0-15,-2 4 0 0,-2 5-208 16,-1 7-48-16,-1 5 0 0,-3 3 0 0,0 1-96 16,0-2-32-16,0 2 0 0,-2-1 0 15,1 0-992-15,2-7-208 0,1 0-32 16,2-5-7248-16,1-5-1440 0</inkml:trace>
  <inkml:trace contextRef="#ctx0" brushRef="#br2" timeOffset="85620.09">13321 16164 23951 0,'0'0'2128'0,"-6"2"-1696"0,-2 2-432 0,0 5 0 16,0 2 3600-16,0 10 640 0,-1 1 128 16,0 7 32-16,-2 1-3776 0,-2 2-752 0,0 4-160 0,-2 2-32 31,1-1-512-31,-2 1-96 0,-2 0-32 0,3-6 0 16,-1-2-1536-16,3-1-304 0,1 0-64 0,5-5-9888 0</inkml:trace>
  <inkml:trace contextRef="#ctx0" brushRef="#br2" timeOffset="85969.97">13878 16278 21183 0,'-7'3'1888'0,"-1"5"-1504"0,0 1-384 0,0 3 0 0,2 3 3632 0,-2 4 656 15,3 3 128-15,1-2 16 0,-1-2-3664 0,0 0-768 16,2-4 0-16,1 1-192 16,0-7-256-16,2-1-48 0,0-3-16 0,0-4 0 0,0 0 128 0,0 0 0 15,9-2 16-15,1-3 0 0,2-6 368 0,3-1 0 16,0 1 0-16,3-3 128 0,3-2 0 0,0 2 0 16,-1-2 0-16,3 1 0 0,4 0 96 0,-1 3 16 15,0 5 0-15,0 2 0 0,-3 1-32 0,1 6 0 0,-2 4 0 0,0 2 0 16,-3 4 0-16,-1 5 0 0,0 3 0 0,-2 6 0 15,1 2-208-15,-1 5 0 0,-2 0 0 16,0 1 0-16,-3 0 0 0,0 0 0 0,-3-1 0 0,-1-2 0 16,2-4 0-16,-3-4 0 15,2-3 0-15,-1-5 0 0,-1-4-160 0,-2 0-32 0,0-4 0 0,-4-7-10496 16,0 0-2112-16</inkml:trace>
  <inkml:trace contextRef="#ctx0" brushRef="#br2" timeOffset="86160.5">13431 16016 47967 0,'-10'-7'2128'0,"10"7"432"0,-4-9-2048 0,4 9-512 0,0 0 0 0,7-6 0 16,2 4-1424-16,2-1-400 0,3 0-80 0,1 1-17488 15</inkml:trace>
  <inkml:trace contextRef="#ctx0" brushRef="#br2" timeOffset="86830.86">16447 16047 28559 0,'-21'-1'1264'0,"5"1"272"0,-3-2-1232 0,1 2-304 0,-2 2 0 0,5 4 0 15,0 1 1312-15,4 4 208 0,0-1 32 0,0 2 16 16,-1 3-1568-16,3 2 0 0,-3 2-304 0,3 4 48 16,-2-2-176-16,1 4-16 15,1 1-16-15,2 0 0 0,2 0 128 0,2-3 16 0,3 1 16 0,4-4 0 0,1-2 448 0,3-4 96 16,2-4 16-16,1-3 0 0,2 1 272 0,0-3 64 16,2-2 16-16,1-3 0 0,1-2 128 0,0 0 32 15,1-2 0-15,0-4 0 0,0 1-304 16,0-5-48-16,0-1-16 0,-1 0 0 0,-1 0-400 0,-3 1 0 15,-1-3 0-15,-3 1 0 0,-1-2-224 0,-1 2-32 16,-2-1 0-16,-2 1 0 0,-2 2-64 0,1 4-32 16,-4-1 0-16,2 9 0 0,0-6 96 0,0 6 32 15,0 0 0-15,0 0 0 0,0 0 32 0,0 0 16 16,0 0 0-16,0 0 0 0,12 3 176 0,-1-4-128 16,4-3 128-16,1-4-128 0,2-4 128 0,2-5 128 15,2-6-128-15,4 0 176 0,1-5-48 0,4-2-128 16,0-3 192-16,1-3-64 0,3 3 128 0,0-1 0 15,3-1 16-15,-4 1 0 0,-5-4 144 0,-2 1 32 16,-4 1 0-16,-1-2 0 0,-3 3-64 0,-3-1-16 16,0 2 0-16,-3 1 0 0,-2 1-96 0,-2 4-16 0,-1 1 0 15,-2 8 0-15,0 3-256 0,-2 6 128 16,-3 3-128-16,-1 7 0 0,0 0 0 0,0 0 0 0,0 8 0 16,-3 11 0-16,-1 4 0 0,-1 12 0 0,-3 8 0 0,-2 8-192 15,-3 9 192-15,-3 6 0 0,-3 6-160 16,-2 6 160-16,-4 4 0 0,0 2 0 0,-1 5 0 0,-1-6 0 15,-2-2 0-15,4-3 0 0,-1-2 0 0,2-2 0 16,3-6-176-16,3-6 176 0,2-5-128 0,1-5 128 16,0-4-2224-1,2-7-352-15,3-2-80 0</inkml:trace>
  <inkml:trace contextRef="#ctx0" brushRef="#br2" timeOffset="86992.65">16749 16531 23039 0,'0'0'2048'0,"0"-5"-1648"0,0-3-400 0,1-4 0 0,2 2 4480 0,2-1 800 16,3 1 160-16,6 1 48 15,2-6-4720-15,9 0-960 0,3 0-176 0,6-3-32 16,3-2-208-16,4-2-32 0,0-2-16 0,5-3 0 16,0 1-2048-16,2 4-416 0,3 1-80 0,2-2-10880 0</inkml:trace>
  <inkml:trace contextRef="#ctx0" brushRef="#br2" timeOffset="87420.31">18790 15807 37839 0,'-2'-13'1664'0,"-2"5"368"0,2-3-1632 0,-3 1-400 0,0 0 0 0,-3-2 0 16,-3 2 0-16,-3 1 0 0,-3 0 0 0,-4 2-176 15,-2 5 176-15,-6 2-128 0,-2 1 128 0,-5 3-128 16,-5 8 128-16,-4 2-192 0,-2 6 192 0,-3 1-192 0,-4 5 0 16,2 0-16-16,6-3 0 0,9 4 0 0,5-4 80 15,10 0 128-15,5-5-208 0,7 1 80 16,5-2-240-16,8 1-32 0,6-2-16 0,7 0 0 0,6 0 192 15,6-1 32-15,6 2 16 0,3 0 0 0,4-3 176 0,1 5 176 16,-3 0-48-16,-1 0 0 0,0 1 112 0,0-1 16 16,-2 4 0-16,-2-2 0 0,-3 0-128 0,-6 3 0 15,-4-6-128-15,-4 2 192 0,-5 1-192 0,-8-2 0 16,-5-4 128-16,-9 4-128 0,-6 1 0 0,-9 1 144 16,-8-3-144-16,-8-1 128 0,-6 0 64 0,-7 1 16 15,-7-3 0-15,-1-1 0 0,-6-4-80 0,4-5 0 0,6 1-128 16,6-4 192-1,3-4-688-15,9-2-144 0,5-3-16 0,7-3-9904 0,7-6-1968 16</inkml:trace>
  <inkml:trace contextRef="#ctx0" brushRef="#br2" timeOffset="88297.63">19161 16204 21183 0,'-12'5'1888'0,"-3"-1"-1504"0,-2 4-384 0,-3 6 0 15,-2 4 2560-15,0 4 448 0,-1 2 96 0,-2 4 16 16,2 5-2784-16,-2-2-544 0,-1 0-112 0,1 3-32 16,2 0 160-16,3 0 16 0,3-4 16 0,2-1 0 15,-1-2 0-15,6 0 0 0,2-6 0 0,3-3 0 0,3-5 160 16,3-1 0-16,4-3 160 0,1-1-160 0,5-5 256 0,1-3-32 15,1-3-16-15,5-3 0 0,2-3 192 0,2-5 48 16,2-1 0-16,2-4 0 0,0-2-320 16,3-3-128-16,-1 2 0 0,2-2 128 0,0 0-128 0,2 1 0 15,1 2 0-15,-1 2 0 0,0-1-208 0,-3 2 80 16,-2 2 128-16,-6 2-208 0,-2-1 0 0,-3-1 0 16,0-1 0-16,-1 1 0 0,-2-2-48 0,-4 0 0 15,0 1 0-15,-2-1 0 0,-5 0-32 0,1-2-16 16,-4 2 0-16,-2 0 0 0,-1 0 128 0,0 0 32 15,-1-1 0-15,-2-2 0 0,1 1-208 0,-1 0-32 16,1-1-16-16,3 1 0 0,0 1 96 0,3 1 32 16,2 2 0-16,0 2 0 0,0-2-32 0,2 0 0 15,0 2 0-15,1-1 0 0,4 2-32 0,0 0-16 0,2 4 0 16,1-4 0-16,2 2 176 0,5 0 48 16,0-1 0-16,6-1 0 0,1-3 128 0,4-1 176 15,5-1-48-15,3-6 0 0,2-3-128 0,0-1-144 0,-3-3 144 16,0 1-208-16,-2-3 64 0,1 0 16 0,-6-3 0 0,0 0 0 15,-3 0 352-15,-2-2 80 16,-4 0 16-16,-1 2 0 0,-3-3 192 0,-2 4 64 0,-3 2 0 0,-3 3 0 16,-5 9-320-16,-2 5-64 0,-2 4-16 0,-4 7 0 15,-4 0-176-15,-3 11 0 0,-3 2 0 0,-3 14 0 16,-6 2 0-16,-4 13 0 0,-3 5 0 0,-3 7 0 16,-4 6 0-16,-1 2 0 0,-3 4 0 0,-2 5 0 15,-1 6 0-15,2-2 0 0,3-1 0 0,5-3 0 16,4-3 192-16,5-4-64 0,5-5 0 0,5-8 0 0,5-5 336 15,3-9 64-15,5-7 16 0,3-5 0 16,3-4 48-16,2-5 16 0,4-4 0 0,0-5 0 0,3-2-352 16,5-4-80-16,0-6-16 0,7-4 0 0,4-6-160 15,5-6 0-15,2 2 0 0,1-1 0 0,-3-3-288 16,2 6 64-16,-2-1 16 0,0 7 0 0,-1 2 208 16,-2 8-144-16,-2 3 144 0,0 3-128 0,-5 4 128 15,-1 7 256-15,2 4-64 0,-2 4-16 0,-4 7-176 16,-3 2 0-16,-2 5-160 0,-1 1 160 0,-4-1-160 0,-1 0 160 15,-6 1-160-15,2-2 160 0,-1-1 0 0,0-3 0 16,-2-9 0-16,1-1 0 0,1-2 640 0,1-3 128 16,-4-13 32-16,4 8 0 0,-4-8-48 0,8 5-16 15,1-3 0-15,0-5 0 0,1-4-512 0,2 2-96 16,1 0-128-16,3-6 176 0,-1-1-400 0,1 5-80 16,0-1-16-16,1 6 0 0,0 1 16 0,-1 4 0 15,0 5 0-15,-3 1 0 0,0 2 304 0,0 4-192 16,-2 2 192-16,0 3-160 0,-1 2-192 0,-1-2-32 15,-3 1-16-15,-1 2 0 16,-2-1-1440-16,-3 2-272 0,-2-3-64 0</inkml:trace>
  <inkml:trace contextRef="#ctx0" brushRef="#br2" timeOffset="88773.86">21833 16126 31327 0,'0'0'2784'0,"-12"7"-2224"0,0-3-560 16,-1 10 0-16,0 4 2112 0,-2 9 320 0,2 7 64 0,-1 6 16 15,-2 2-2160-15,1 1-352 0,1-5-240 0,-1 4 48 32,-1-2-1024-32,2-1-192 0,1-1-32 0,1-5-16 15,0-8-912-15,3-4-176 0,2-6-32 0,5-6-16 16,2-9 1184-16,0 0 256 0,7-14 32 0,4-6 16 0</inkml:trace>
  <inkml:trace contextRef="#ctx0" brushRef="#br2" timeOffset="88952.69">21734 15510 39615 0,'0'0'1760'0,"-3"-5"352"0,-1-5-1680 0,0 3-432 0,4 7 0 0,0 0 0 0,0 0 1120 0,0 0 144 16,0 0 16-16,0 0 16 16,0 0-2592-16,0 0-528 0,0 0-96 0,8 4-10032 15,-8-4-2000-15</inkml:trace>
  <inkml:trace contextRef="#ctx0" brushRef="#br2" timeOffset="89343.76">23264 15958 26719 0,'0'0'2368'0,"-11"-5"-1888"0,-5-2-480 0,-2 1 0 16,-3 1 2720-16,-2 4 448 0,0 1 96 0,-6 1 0 15,-2 4-2896-15,-6-1-592 0,-5-1-112 0,-4-1-32 16,-8 0-16-16,2 0-16 0,4 1 0 0,4-1 0 16,5 0-320-1,6-1-64-15,4 2-16 0,7-2 0 0,4 1 544 0,6 0 96 0,12-2 32 0,0 0 0 16,0 0 128-16,12 12-208 0,5 2 80 0,6 0 128 0,6 2 208 16,2 2 176-16,6 3 16 0,3 3 16 0,3-4 224 0,2 5 32 15,0-3 16-15,-7 3 0 0,-2-5 16 16,-7-1 0-16,-4 3 0 0,-7-6 0 0,-2-2-32 0,-5-1 0 15,-4-1 0-15,-4 1 0 0,-4-1-64 0,-4-2-16 16,-7 0 0-16,-5 2 0 0,-8-4-256 16,-10 3-48-16,-8 0-16 0,-13-3 0 0,-10 2-272 0,-6-5 0 15,-5 0-128-15,-8 3-12896 16,-12-3-2576-16</inkml:trace>
  <inkml:trace contextRef="#ctx0" brushRef="#br2" timeOffset="101099.9">25085 15413 19295 0,'0'0'848'0,"0"0"176"0,0 0-816 15,0 0-208-15,0 0 0 0,0 0 0 0,0 0 640 0,0 0 96 0,0 0 16 0,-8 2 0 16,8-2-112-16,-9 2 0 0,1 0-16 0,-1 0 0 16,-1-1-128-16,5 0-32 0,-2 0 0 0,0 0 0 15,-3 0 48-15,0 2 0 0,-1-1 0 0,-2 5 0 16,0-3 64-16,-11 8 32 0,1-3 0 0,1 3 0 15,-1-2-48-15,2 2-16 0,-1 4 0 0,0 0 0 16,-2-1-96-16,0 4 0 0,-2 1-16 0,0 4 0 16,-2-1-48-16,4 5-16 0,2 1 0 0,2 2 0 15,0 3-96-15,2-1-16 0,3 2 0 0,2 1 0 16,1 2-32-16,5-2-16 0,-1 2 0 0,5 3 0 16,2-4 16-16,2 4 0 0,1-3 0 0,2 3 0 15,3-3 64-15,1 0 16 0,0-1 0 0,1 0 0 16,0 2-16-16,-1-4 0 0,3-1 0 0,-2 1 0 0,1 0-96 0,0-3 0 15,-2 2-16-15,3-5 0 0,-1-4-176 16,0 0 160-16,5-5-160 0,-3-1 160 0,0-5-160 0,-2-1 0 16,3 0 0-16,-2-5 0 15,1-1-1168-15,0-5-176 0,-1-2-16 0,0-1-9728 16,1-5-1952-16</inkml:trace>
  <inkml:trace contextRef="#ctx0" brushRef="#br2" timeOffset="101475.32">25541 15530 14735 0,'0'0'1312'0,"0"0"-1056"0,-4 8-256 0,4-8 0 16,0 13 2032-16,-4-1 336 0,4 4 80 0,-1 1 16 16,0 2-800-16,-2 4-144 0,1 3-48 0,2 4 0 15,-1 0-192-15,0 3-64 0,0 7 0 0,-1 1 0 16,2 3-320-16,0 3-80 0,-4 1-16 0,1 0 0 0,0 3-144 0,-1-2-16 15,0-2-16-15,-2-2 0 0,-1-1-304 16,-1-5-48-16,0 0-16 0,-3-4 0 0,1-2-256 0,0-2 160 16,1-4-160-16,3-6 128 0,-3-3-128 0,3-3-192 15,1-4 32-15,5-11 16 16,0 0-1728-16,0 0-352 0,0 0-64 0,-1-9-12752 0</inkml:trace>
  <inkml:trace contextRef="#ctx0" brushRef="#br2" timeOffset="101763.66">26123 16294 26719 0,'-8'10'1184'0,"4"-3"240"0,1 5-1136 0,1 1-288 15,-1 5 0-15,3 2 0 0,0 5 1776 0,4-2 288 0,-3 3 64 0,-1 0 16 16,-1-1-1264-16,-3 3-256 0,1-4-48 0,-1 2-16 16,-4 2-96-16,-1-2-16 0,-4 3 0 0,0 0 0 15,0 0-160-15,-1-2-32 0,-4-1-16 0,1 1 0 16,-2-5-240-16,1 0 128 0,1-1-128 0,0-3 0 16,1-3-192-16,1-1-128 0,5-5-16 0,2-5-16 15,0-6-2480 1,2-7-496-16</inkml:trace>
  <inkml:trace contextRef="#ctx0" brushRef="#br2" timeOffset="102151.9">26740 15667 14735 0,'0'0'1312'0,"0"0"-1056"0,0 0-256 0,0 0 0 15,-1-6 1904-15,1 6 320 0,0 0 64 0,0 0 16 16,0 0-1024-16,0 0-192 0,0 0-32 0,0 0-16 16,5 12-144-16,-1-1-48 0,-3 1 0 0,2 3 0 15,-6 5 112-15,2 3 0 0,-2 0 16 0,-1 4 0 16,-1 2-64-16,-3 1-16 0,0-3 0 0,2 5 0 15,-1-1-64-15,0 1-32 0,2-1 0 0,-1 0 0 16,-1 1-240-16,3-3-48 0,0-2-16 0,1-4 0 16,0-2-128-16,1-5-32 0,1-7 0 0,2 0 0 15,2-2-16-15,-3-7 0 0,5 6 0 0,3-4 0 16,3-3-128-16,2-3-16 0,4-3-16 0,3-2 0 16,5-2-160-16,0-3 0 0,4-2 144 0,2 1-144 15,1 1 0-15,2-1 0 0,-1 1 0 0,3-2 0 16,-3 0-1376-16,0 0-192 15,-3 0-32-15,-2 2-10528 0,-2-2-2096 0</inkml:trace>
  <inkml:trace contextRef="#ctx0" brushRef="#br2" timeOffset="102464.27">27307 15598 39391 0,'0'0'1744'16,"0"0"368"-16,0 0-1696 0,0 0-416 0,0 0 0 0,0 0 0 0,7 13 0 0,-3 2 0 15,0 4 0-15,-2 3 0 0,-1 5 208 0,-2 6-32 0,-1 4-16 16,-2 5 0-16,-2 5 224 0,0 5 32 0,-2 3 16 0,0 1 0 16,-1 3 128-16,-2 1 16 0,-1 1 16 15,2 0 0-15,-2 2-144 0,1 0-48 0,-2-1 0 0,1-2 0 16,2-1-208-16,-2-2-32 0,2-4-16 0,3-3 0 15,-3 0-144-15,3-4 0 0,1 0 0 0,4-3 0 32,-1-7-448-32,3-8-80 0,1-8-16 0,3-7 0 15,-4-13-2208-15,8 0-432 0,0-11-80 0,4-9-12816 0</inkml:trace>
  <inkml:trace contextRef="#ctx0" brushRef="#br2" timeOffset="102884.25">27868 14943 26431 0,'0'0'1168'0,"0"0"240"0,0 0-1120 0,11 8-288 16,3-2 0-16,1 3 0 0,2-1 1024 0,1 2 128 0,2 5 48 16,3 2 0-16,0 1-400 0,3 5-80 0,1 2-16 15,-1 5 0-15,0 4-128 0,2 7-16 0,-2 4-16 0,2 5 0 16,1 4 32-16,-1 4 16 0,-1 4 0 0,1 4 0 15,-5 3-64-15,-1 2-16 0,-1 0 0 0,-5 2 0 16,-3 2 112-16,-6-6 16 16,-6 2 0-16,-6-4 0 0,-3-1 304 0,-8-2 64 0,-7-3 16 0,-3 3 0 15,-8 0-192-15,-7 3-16 0,-5 1-16 0,-8 2 0 16,-6 2-480-16,-10-3-80 0,-5-1-32 0,-5 1 0 16,-2-2-944-1,-1-5-192-15,-3-12-32 0,0-10-12928 0,-2-15-2592 0</inkml:trace>
  <inkml:trace contextRef="#ctx0" brushRef="#br2" timeOffset="103999.28">20348 9253 13823 0,'0'0'1216'0,"0"0"-960"0,0 0-256 0,0 0 0 0,4-7 1472 16,-4 7 256-16,0 0 64 0,0 0 0 0,0 0-736 0,4-5-144 15,-4-3-16-15,0 8-16 0,-2-6-128 0,-1 0-32 16,0-1 0-16,-4 4 0 0,2-2-32 0,-2 1-16 15,1 1 0-15,-1 0 0 0,-1 2-32 0,0 1-16 16,-1 0 0-16,1 4 0 0,-2 0-176 0,-1 4-48 16,0 0 0-16,-2 4 0 0,0 2-80 0,1 3 0 15,-1 4-16-15,-2 1 0 0,0 5-48 0,-1 0 0 16,-1 2 0-16,-2 4 0 0,2-1 144 0,-2 5 32 16,1 0 0-16,-3 4 0 0,1 0 64 0,2 3 16 15,-2-1 0-15,3 2 0 0,3 5-128 0,0 0-32 0,1-2 0 0,2 3 0 16,2 3-80-16,1-2-16 0,2 2 0 0,-1-1 0 15,3-4 0-15,2-2 0 16,0-2 0-16,2-2 0 0,0 1-64 0,4-4-32 16,2-7 0-16,2-2 0 0,3-5-160 0,1-2 160 0,3-3-160 0,3-4 160 15,3-1-160-15,3-2 0 0,4-2 0 0,-1-6-176 16,2-1-128-16,1-5-16 0,0-4-16 0,-1-3 0 31,-2-3-1728-31,1-5-352 0,0-2-64 0,1-4-12832 0</inkml:trace>
  <inkml:trace contextRef="#ctx0" brushRef="#br2" timeOffset="104657.96">20080 9935 17503 0,'-28'-2'768'0,"14"2"176"0,1 0-752 15,1 1-192-15,4 1 0 0,1-2 0 0,7 0 1840 0,0 0 336 16,0 0 64-16,0 0 0 0,0 0-1232 0,0 0-256 16,12-3-48-16,5-3-16 0,4-1-64 0,2 2-16 15,2-5 0-15,4 2 0 0,0 0-176 0,2-3-48 16,3 1 0-16,1 0 0 0,2 2-80 0,5 3-32 0,2 2 0 0,4 2 0 15,4 1-80-15,1-1 0 0,-1-6-16 16,0 3 0-16,-2 3 48 0,0 0 16 16,2-1 0-16,3 4 0 0,3 0 48 0,0 2 16 15,-4 0 0-15,0-2 0 0,-3-4-48 0,0 4 0 0,-1 0 0 0,3-1 0 16,3-1-80-16,-2 0-32 0,6 0 0 0,-5-1 0 16,-3 0-144-16,-2-4 160 0,1-2-160 0,2 2 160 15,1-1-160-15,4 2 128 0,1-1-128 0,-1-3 128 16,-5 0-128-16,-3 0 160 0,0 1-160 0,0-1 160 15,3 0 32-15,0 0 0 0,2 3 0 0,-2 3 0 16,-3-2-64-16,-3 0 0 0,-3 0 0 0,-3 2 0 16,-1 1-128-16,-1 1 0 0,2 0 0 0,3 1 128 15,-1 0-128-15,3 2 0 0,0 0 0 0,-3-1 0 16,-4-4 128-16,0 1-128 0,0-1 0 0,0 0 128 0,0 2-128 0,-1-1 0 16,2-1 0-16,-1 1 0 0,1 0 0 15,-2 0 0-15,0-2 0 0,-1-2 0 0,0 1 160 16,-1-4-160-16,-4 1 192 0,2 0-192 0,-1-3 256 0,3 2-48 15,1 2-16-15,2-1 0 0,-1-3-64 0,2 2-128 16,-2 0 176-16,-2 4-176 0,-4-3 128 0,-3 5-128 16,-2-1 0-16,-3 2 0 0,-3-1 128 0,-4 0-128 15,0 2 0-15,-3 2 0 0,0 0 128 0,-1-1-128 16,-1 2 0-16,-3-1 0 0,-9-2 0 0,8 8 0 16,-8-8 0-16,9 5 0 0,-2 1 0 0,-7-6 0 15,0 0 0-15,6 6 0 16,-6-6-384-16,0 0-64 0,0 0-32 0,0 0 0 15,0 0-1696-15,0 0-320 0,0 0-80 0,0 0-12144 0</inkml:trace>
  <inkml:trace contextRef="#ctx0" brushRef="#br2" timeOffset="105307.95">23824 8899 9215 0,'-10'-9'816'0,"2"3"-656"0,-3-2-160 0,2 1 0 0,1 1 2272 0,1 4 416 16,-1 0 96-16,2-1 16 0,6 3-1136 0,0 0-240 15,0 0-32-15,0 0-16 0,0 0-448 0,0 0-96 16,0 0 0-16,-1 9-16 0,1-9 16 0,5 9 0 16,5 1 0-16,2-3 0 0,3-2 64 0,5 3 32 15,1-1 0-15,2 5 0 0,0 2-352 0,1 3-64 16,1 1 0-16,1 3-16 0,-1 6-256 0,2 3-48 16,0 3-16-16,0 0 0 0,-2 1-176 0,-1 3 160 15,-1 1-160-15,-1-1 160 0,-3 1 48 0,0 1 16 16,-1 1 0-16,-1-1 0 0,-3 4 192 0,0-3 32 0,-3 3 16 15,0 0 0-15,0-4-64 0,2 1-16 0,-4-2 0 16,1 3 0-16,0-4-64 0,-1 3 0 0,-1-4-16 0,2 0 0 16,-4-4-16-16,-1 1 0 0,-1 2 0 15,-1-2 0-15,-1 0-80 0,-2-1-16 16,-1-2 0-16,-2-1 0 0,1 0 48 0,-2-1 0 0,-3 0 0 0,-1-1 0 16,-1-4 48-16,0 2 16 15,-2-3 0-15,0-1 0 0,0 1-16 0,0-4 0 0,-2 0 0 0,0 1 0 16,0 2-32-16,-2-2 0 0,1-1 0 0,-1-3 0 15,0 0-96-15,0 1-32 0,-2 0 0 0,-2-2 0 16,3-1-128-16,-2-1 192 0,0 0-192 0,0 1 192 16,0-1-32-16,1-1 0 0,1-2 0 0,1 3 0 15,-1-3-160-15,2 0 192 0,2-2-192 0,3 2 192 16,-2-3-192-16,2 1 0 0,1 0 0 0,3 1 0 16,-1-4 0-16,6-4 0 0,-6 6 0 0,6-6 0 0,0 0 0 0,0 0 0 15,-2 8 0-15,2-8 0 0,0 0-384 16,0 0 64-16,0 0 0 0,10 3 0 15,2-1-1024-15,0-1-192 0,1-3-32 16,4-2-16-16,1-2-1520 0,1-2-304 16</inkml:trace>
  <inkml:trace contextRef="#ctx0" brushRef="#br2" timeOffset="109361.42">10202 8397 21183 0,'4'-10'1888'0,"2"2"-1504"16,3 3-384-16,4-2 0 0,8 0 336 0,4 2 0 0,5-5 0 15,5 3 0-15,3-3-32 0,3-1-16 0,5-2 0 16,5 1 0-16,5-1 224 0,1-1 32 0,4 3 16 0,2 1 0 15,1-2-112-15,-29 11 0 0,5-3-16 16,6 1 0-16,2-1-304 0,2 2-128 0,4 1 0 0,0 0 128 16,0-1-128-16,41 1 0 0,-20 2 0 0,-15 1 0 15,-9-1 0-15,-7 1 0 0,-6 3 0 0,-4 2 0 32,-1-3-400-32,-1 5-16 0,-1-2 0 0,-3 1-11200 0</inkml:trace>
  <inkml:trace contextRef="#ctx0" brushRef="#br2" timeOffset="109959.83">14831 7908 11055 0,'-12'-14'976'0,"2"5"-784"0,1 0-192 0,-1 3 0 16,1-1 1776-16,0 2 304 0,1 1 64 0,8 4 16 0,0 0-912 0,0 0-176 16,-5-4-48-16,5 4 0 15,0 0-16-15,0 0-16 0,0 0 0 0,8-4 0 16,1 1-416-16,0 1-96 0,3 0-16 0,0 1 0 0,4 1 48 0,3-1 16 16,0-2 0-16,3 3 0 0,6 0-144 0,2 0-48 15,2-1 0-15,5 1 0 0,3 0-80 0,0 0 0 16,0 0-16-16,3 0 0 0,1-3-112 0,1 3 0 15,1 3-128-15,3-1 192 0,4 0-192 16,-2 0 0-16,-1 1 128 0,-2 1-128 0,0 0 0 16,-3 0 0-16,-3-1-192 0,0 3 192 15,-3 1-1856-15,2 1-256 0,0-1-48 0,1 0-9840 16</inkml:trace>
  <inkml:trace contextRef="#ctx0" brushRef="#br2" timeOffset="110562.15">18563 7954 15663 0,'-2'-8'1392'0,"2"8"-1120"0,-3-8-272 16,3 8 0-16,-2-8 1024 0,0 0 128 0,2 3 48 16,0 5 0-16,0 0-96 0,0 0-16 0,0 0 0 0,0 0 0 15,4-5-304-15,-4 5-64 0,9-4-16 0,2 1 0 16,0 2-240-16,3 0-48 0,1 1-16 0,6 0 0 16,3-2-48-16,6 2-16 0,4-2 0 0,2 0 0 15,1 2-64-15,3 0-16 0,1-1 0 0,3 1 0 16,-2 1-128-16,3 1-128 0,1-1 144 0,3 0-144 15,4 5 0-15,-1-4 0 0,0 3 0 0,-1-2-160 32,-3 0-592-32,-1 1-112 0,-1 2-32 0</inkml:trace>
  <inkml:trace contextRef="#ctx0" brushRef="#br2" timeOffset="111188.79">22667 8429 18431 0,'3'-9'816'0,"1"1"160"0,0 1-784 0,5-2-192 16,2 5 0-16,3 1 0 0,5 3 1856 0,3 0 336 16,5-1 64-16,4-2 16 0,9-2-1344 0,2 0-272 15,3 2-48-15,4-4-16 0,1 1-272 0,9-2-64 16,4 0-16-16,10 0 0 0,10 2-48 0,3 3 0 15,0 0 0-15,8 3 0 0,6 2-192 0,2 2 0 0,-1 6 0 16,3 5 0 0,3 5-1008-16,2 3-144 0,0 6-16 0</inkml:trace>
  <inkml:trace contextRef="#ctx0" brushRef="#br2" timeOffset="133246.34">24956 15369 4607 0,'0'0'192'0,"0"0"64"0,5-6-256 0,-2-4 0 0,-2 3 0 0,-1 7 0 15,0 0 2672-15,-1-10 480 0,1 10 112 0,-3-6 0 16,3 6-1760-16,-5-9-352 0,3 3-80 0,-3 1-16 15,1-2-160-15,4 7-48 0,-4-5 0 0,-1 1 0 16,5 4-48-16,-4-5-16 0,4 5 0 0,0 0 0 16,0 0-144-16,-6-4-16 0,6 4-16 0,0 0 0 15,0 0-192-15,0 0-32 0,0 0-16 0,-7 9 0 16,0-1-96-16,-1 3-16 0,0-2 0 0,-1 3 0 0,2 2-80 0,-2 1-32 16,0 0 0-16,0 1 0 0,-2 0 16 0,2 3 0 15,-3-1 0-15,3 4 0 0,-4-3 32 0,0 2 0 16,-2 2 0-16,1-1 0 0,-4 4 0 0,2-2 16 15,-2 0 0-15,0 0 0 0,-1 2-16 0,3 0 0 16,1-3 0-16,1 3 0 0,3-3 32 0,2 5 0 16,3-1 0-16,1 0 0 0,1 2-80 0,1 2-16 15,2-2 0-15,3 1 0 0,1 2-128 0,2 0 0 16,1-1 0-16,-1 3 0 0,3-1 0 0,0 2 0 16,2 0 0-16,0-2 0 0,0 0 0 0,1 0 0 15,-2-3 0-15,-1 2 0 0,1 1 0 0,1-1 128 16,0-1-128-16,2 1 0 0,-3 0 0 0,0-2 0 0,2-2 128 15,-1-2-128-15,-1-1 0 0,1-1 0 0,-1 0 0 16,0-3 0-16,-1-3 128 0,0-1-128 0,-3-1 128 16,1-1-128-16,-1-1 128 0,1-2-128 0,0 0 0 0,-1-3 128 15,1 0-128-15,-6-9 0 0,7 7 0 0,-7-7 128 16,5 8-128-16,-5-8 0 0,0 0 0 0,0 0 128 16,0 0-128-16,0 0 160 0,0 0-160 0,0 0 160 15,0 0-160-15,0 0 192 0,0 0-192 0,0 0 192 16,0 0-16-16,0 0 0 0,0 0 0 0,-6-8 0 15,-2 0-16-15,-1-4 0 0,1-1 0 0,0-1 0 16,0-2 16-16,-2-3 0 0,-2-1 0 0,0 0 0 16,-2-4-176-16,1 2 160 0,3-3-160 0,-2-1 160 15,-3-3-160-15,5-2 0 0,-1-1 0 0,2 1 0 16,1 0 0-16,1-1 0 0,1 1 128 0,2-1-128 0,1-2 0 16,1-1 0-16,0 0 0 0,2 0 0 0,2 1 0 15,0 0 0-15,1-2 0 0,0 1 0 16,2-1 0-16,1 3 0 0,1 1 0 0,4 0 0 0,-1 0 0 0,2-1 0 15,2 1 0-15,1 1 0 0,-2 0-144 16,2-3 144-16,-3 0 0 0,1-2 0 0,1 3 0 0,1-3 0 16,2-3 0-16,3 3 0 0,-1 2-128 0,0 2 128 15,-2 3 0-15,1 3 0 0,0 5-192 0,-2 1 64 16,-1 4 128-16,-1 2-208 0,-3 1 48 0,0 1 16 16,1 5 0-16,-2 1 0 0,-2 2 0 0,-8 4 0 15,8-3 0-15,-8 3 0 0,9-1-48 0,-9 1 0 16,0 0 0-16,0 0 0 0,0 0 0 0,0 0 0 0,0 0 0 0,0 0 0 15,0 0 192-15,0 0 0 0,0 0 0 0,-2 9 0 16,-3 0 0-16,-1-4 0 0,0 3 0 0,-2-4 0 16,0 0 0-16,-1 2 0 0,-1-3 0 0,-2 0 0 15,-1 2 0-15,0 2 128 0,-2-4-128 0,1 3 0 16,3 3 144-16,-3-2-144 0,-2 2 192 0,0 5-192 16,1 0 128-16,-1 2-128 0,-1 2 0 0,1 3 0 15,1 7 128-15,1 0-128 0,-2 2 0 0,0 3 0 16,0 4 128-16,3 3-128 0,-2-1 0 0,2 5 0 15,3 0 0-15,-1 5 0 0,2 0 0 0,1 5 0 16,2 3 0-16,2-3 0 0,0 1 0 0,2-5 0 16,-2 1 0-16,4-3 0 0,4-2 0 0,3 0 0 15,1 0 0-15,2-1 0 0,2-2 0 0,3-5 0 0,2-1-128 16,3-3-96-16,-1-6-16 0,0 0 0 16,-1-4-2240-16,2-4-448 15,-1-4-80-15</inkml:trace>
  <inkml:trace contextRef="#ctx0" brushRef="#br2" timeOffset="134628.47">27807 14984 9215 0,'0'0'816'0,"-3"-5"-656"0,-2-3-160 0,1 1 0 0,-1-3 1936 0,0 2 368 16,3-2 64-16,0 1 0 0,-3-1-1312 0,3 0-272 16,-2 3-48-16,1-2-16 0,-2-1-144 0,2 1-48 15,0-2 0-15,0 4 0 0,0-3 272 0,1 4 48 16,0-2 16-16,2 8 0 0,-2-5-64 0,2 5-16 16,0 0 0-16,0 0 0 0,0 0-192 0,0 0-32 15,0 0-16-15,0 0 0 0,0 0-224 0,0 0-32 16,0 0-16-16,12 1 0 0,-1 6 128 0,1 3 32 15,0 2 0-15,3 2 0 0,1 1-112 0,3 3-32 0,4 1 0 16,1 4 0-16,3 3-96 0,1 3 0 16,-1 4-16-16,1-2 0 0,-1 2-16 0,-1 2 0 15,-2 3 0-15,0-1 0 0,-1 1-160 0,-2 2 192 0,0-5-192 0,-1 2 192 16,-1-1 0-16,-1-3 0 0,-1 2 0 0,0-2 0 16,-1 0 64-16,-3 0 0 0,-2-2 16 0,-1-1 0 15,-3-1 112-15,0 0 0 0,-4-1 16 0,-1-3 0 16,1 1-48-16,-3 2-16 0,-2-2 0 0,0 1 0 15,-1 2-112-15,-1 0-32 0,-4 1 0 0,2 0 0 16,-2 2-192-16,0 2 128 0,-2 0-128 0,-1 2 0 16,1 4 0-16,-3-1 128 0,0 2-128 0,0-3 0 15,0 1 0-15,-2-3 0 0,-3 3 128 0,-1 0-128 16,1-3 0-16,-2 3 0 0,1-2 0 0,-3 4 0 0,-4-4 0 16,-1-1 128-16,-1-2-128 0,-1 1 0 15,-3-1 0-15,-1-3 0 0,1 0 0 0,-1-1 0 0,3-1 0 16,2 1 0-16,0 1 128 0,4-5-128 0,1 3 0 15,2-7 0-15,0 3 0 0,2-2 0 0,-1 2 128 0,3-8-128 16,0-1 0-16,3-2 0 0,-2-2 0 0,4-1 128 16,1-1-128-16,3-3 0 0,3 0 0 0,0-2 176 15,5-5-176-15,0 0 160 0,0 0-160 0,0 0 0 16,0 0 0-16,0 0 128 0,0 0-128 0,0 0 0 16,0 0 0-16,0 0 0 0,9 5-144 0,2-1 144 15,-1-1 0-15,-1-3 0 0,2-3 0 0,0-1-128 16,2-1 128-16,0 0 0 0,-1-2 0 0,2 0 0 15,2-1 0-15,0 1 0 0,1-5 0 0,0-3 0 16,0-2 0-16,4-2 0 0,-1-3 0 0,3-3 0 0,2-3 0 16,-1-2 0-16,2-2 0 0,2 1 0 0,1 0 0 15,1 1 0-15,2-3 0 0,-5 1 0 0,2-2 0 16,-2 1 0-16,-1-1 0 0,-1 1 0 0,2-1 0 16,-1-1 0-16,1 0 0 0,0 0 0 0,-1 2 0 0,1 2 0 15,-2-2 0-15,0 1 0 16,-3 1 0-16,-1 0 0 0,0 0 0 0,-3-2 0 0,-5-2 0 0,-3-3 0 15,-2-1-144-15,-4-4 144 0,-3-2 0 16,-2 1-144-16,-2-3 144 0,-2 3 0 0,-2-4 0 0,0 3 0 16,0 1 0-16,1-3 0 0,-2 1 0 15,0 3 0-15,-2 2 0 0,1 0 0 0,-3 5 0 0,2-1-192 16,-3 2 192-16,1 2-160 0,-4 1 160 0,1 2-160 16,0 0 160-16,-3 3-192 0,0-2 192 0,1 2-192 15,1 1 192-15,1 3-128 0,-3-1 128 0,2 3-128 16,2 1 128-16,2 3 0 0,0-2-144 0,2 4 144 15,1 1 0-15,1 2 0 0,2-1 0 0,-1 3 0 0,3 1-128 16,2-1 128-16,-1 4 0 0,3 6 0 0,0 0 0 0,0 0-144 16,0 0 144-16,0 0 0 0,0 0-128 0,0 0 128 15,0 0 0-15,0 0 0 0,8 0-128 0,0 2 128 16,1 2 0-16,2 6 0 0,-1-1 0 0,1 1 0 16,1 5 0-16,2 3 0 0,1 5 0 0,0 3 0 15,4 6 0-15,0 7 0 0,-1 3 0 0,-1 5 0 16,-1 5 0-16,-3 3 0 0,-1 3 0 0,-3 1 0 15,-1 3 0-15,-4 2 0 0,-3 2 0 0,-2-1 0 16,-5 1 0-16,-3 1 0 0,-4 2 0 0,-2-4 128 16,-1-4-128-16,-1 1 144 0,-3-4 96 0,0 0 16 0,-2-2 0 15,2-3 0-15,-2-2-80 0,3 0-16 0,1-1 0 16,3-5 0-16,-4-2-160 0,1-3-256 0,1-5 64 0,-4-2 16 31,2-6-2160-31,-4-8-432 0</inkml:trace>
  <inkml:trace contextRef="#ctx0" brushRef="#br2" timeOffset="135322">24911 15301 11967 0,'0'0'528'0,"0"0"112"0,-3-6-512 0,-1 0-128 0,3 1 0 0,1 5 0 16,0 0 1152-16,0 0 192 0,0 0 32 0,0 0 16 15,-7-6-320-15,7 6-64 0,-8-4-16 0,0 4 0 16,8 0 48-16,-10 7 16 0,0-3 0 0,0 6 0 0,0 1-176 0,0 2-48 15,0 3 0-15,-3 1 0 0,-3 3-160 0,1 2-32 16,-2 1-16-16,0 6 0 0,-2 1-160 0,1 3-16 16,-1 4-16-16,0 3 0 15,1 4-176-15,0 4-48 0,0 1 0 0,2 5 0 0,3 1-48 0,1 6-16 16,-1 2 0-16,3 1 0 0,3 1 96 0,0 3 16 16,1 0 0-16,5-1 0 0,-1-2 64 0,4 0 0 15,2-1 16-15,3-2 0 0,1-1-176 0,4-7-32 16,2-1-128-16,1-3 192 0,2 1-192 0,4-4 0 15,3-2 128-15,3-4-128 0,0-4 0 0,0-4 0 16,0-2 0-16,1-4 0 16,-2-8-512-16,-1-3-112 0,4-5-16 0,0-4-9344 0,1-4-1888 0</inkml:trace>
  <inkml:trace contextRef="#ctx0" brushRef="#br2" timeOffset="136101.22">25685 15558 2751 0,'0'0'256'0,"0"0"-256"0,0 0 0 0,-5-7 0 16,-2 2 1920-16,2-2 320 0,-2 2 80 0,5-3 16 15,-4 2-1104-15,1-4-208 0,2 5-64 0,-1-3 0 16,0 2-64-16,4 6-32 0,0 0 0 0,-3-4 0 15,3 4-144-15,0 0-16 0,0 0-16 0,0 0 0 0,-7-3 160 0,7 3 48 16,0 0 0-16,0 0 0 0,0 0-64 0,0 0 0 16,-5 7 0-16,0 2 0 0,2-1-32 0,-1 4-16 15,1-2 0-15,-2 2 0 0,1 1-48 0,0 4-16 16,0 2 0-16,0 5 0 0,-2-2-176 0,1 5-32 16,1 3-16-16,-2 5 0 0,1 5-208 0,-1 2-32 15,0 3-16-15,-1 3 0 0,-1 1-64 0,3 4-16 16,0-3 0-16,-1 2 0 0,0-1 80 0,1-3 16 15,-1-1 0-15,3-3 0 0,1-3-32 0,-1-4 0 16,1-2 0-16,-2-1 0 0,3-1-224 0,1-5 176 16,-2-2-176-16,2-2 160 0,0-3-160 0,2-4 0 15,-1-2 0-15,0-4 128 16,0-4-464-16,-1-7-112 0,0 0 0 0,0 0-10304 0,0 0-2048 16</inkml:trace>
  <inkml:trace contextRef="#ctx0" brushRef="#br2" timeOffset="136673.19">26131 16300 7359 0,'0'0'656'0,"0"0"-528"16,0 0-128-16,0 0 0 0,0 0 1840 0,0 0 336 0,0 0 64 0,0 0 0 15,0 0-704-15,0 0-128 0,0 0-48 0,0 0 0 16,0 0-16-16,0 0-16 0,0 0 0 0,0 0 0 15,-2 10-224-15,1 3-32 0,0-1-16 0,2 3 0 16,2 4-288-16,0 2-48 0,-2 4-16 0,5 4 0 16,-2 5-256-16,0 2-64 0,0 1-16 0,-1 4 0 15,-1-3-48-15,-2 1-16 0,-2-4 0 0,-3-1 0 16,-1 0 64-16,-2-2 16 0,-2 0 0 0,0-2 0 16,0-1-32-16,-1 0 0 0,-3-5 0 0,0 0 0 15,2-3-224-15,0-3-128 0,1-2 128 0,1-5-128 16,0-6 0-16,2-1-192 0,-2-4 32 0,2-4 0 15,1-4-1968 1,3-8-400-16,2-9-80 0</inkml:trace>
  <inkml:trace contextRef="#ctx0" brushRef="#br2" timeOffset="137298.04">26793 15618 6447 0,'-3'-5'576'0,"1"-1"-576"0,2 6 0 0,0 0 0 15,-2-8 2544-15,2 8 400 0,-1-8 64 0,1 8 32 16,0 0-1920-16,0 0-384 0,0 0-80 0,0 0-16 16,0 0 32-16,0 0 0 0,0 0 0 0,0 0 0 15,0 0 240-15,0 0 48 0,0 0 16 0,0 0 0 16,-3 9-112-16,3-9-32 0,0 11 0 0,0-11 0 15,0 12-192-15,0-2-64 0,0-10 0 0,0 13 0 16,0-2-160-16,0 1-32 0,0-2-16 0,-1 5 0 16,0-5-16-16,-2 2 0 0,-2 3 0 0,1 3 0 0,0 3-96 15,1 0 0-15,-2 4-16 0,1 3 0 0,0 0-240 0,0-1 144 16,1 4-144-16,-2-3 128 0,0-1-128 16,-1 1 128-16,1 0-128 0,0-2 128 0,1-5-128 15,-1 0 0-15,1-1 144 0,-1-2-144 0,2-3 128 16,0-3-128-16,2-2 160 0,0 1-160 0,1-11 128 0,0 0-128 15,0 0 0-15,0 0 144 0,0 0-144 0,0 0 0 16,0 0 144-16,9 0-144 0,-1-4 0 0,1 1 128 16,0-1-128-16,3 1 0 0,0-2 0 0,1 0 0 15,2 1 0-15,2 3 0 0,0 1 0 0,3 0 0 16,3 0 0-16,0 0 0 0,-1 0 0 0,2 1 0 16,-1 2 0-16,0-2 0 0,1 0 0 0,-2 1 0 15,-2-2 0-15,0 0 0 0,-4 0 0 0,-2-2 0 0,-1 2 0 16,-2-1 0-1,-3 0-448-15,-8 1-128 0,6-4 0 0,-6 4-16 16,6-5-2384-16,-2-3-480 0</inkml:trace>
  <inkml:trace contextRef="#ctx0" brushRef="#br2" timeOffset="137630.79">27264 15691 21183 0,'0'0'1888'0,"0"0"-1504"0,-7 3-384 0,7-3 0 0,-5 7 1088 0,2 3 160 16,2 3 32-16,-1 2 0 0,1 2-560 0,0 2-96 16,1 5-32-16,1-1 0 0,-1 6 112 0,0 2 32 15,-1 6 0-15,0 4 0 0,0 3 96 0,0 3 32 16,1 1 0-16,-4 4 0 0,1 2-160 0,0 5-48 15,-1 1 0-15,2 2 0 0,-3 1-256 16,1-3-48-16,0-5-16 0,-1 3 0 0,2-4-208 0,-1-5-128 16,-1-7 160-16,1 2-160 0,-1-7 128 0,2-4-128 15,2-3 0-15,-1-4 144 0,1-8-144 0,1-1 0 16,0-7 0-16,0-10 0 16,0 0-1520-16,0 0-176 0,4-12-32 0,1-4-8352 15,1-7-1664-15</inkml:trace>
  <inkml:trace contextRef="#ctx0" brushRef="#br2" timeOffset="138328.69">27961 14913 15663 0,'-16'-7'688'0,"7"3"144"0,3-2-656 0,-1 2-176 16,3 1 0-16,0-1 0 0,2-1 1120 0,0 0 192 16,1 1 32-16,1 4 16 0,0-5-736 0,0 5-160 15,0 0-16-15,0 0-16 0,0 0 144 0,0 0 16 16,0 0 16-16,0 0 0 0,0 0 112 0,10 7 32 0,2 4 0 0,0-3 0 15,0 4-144-15,2-2-32 0,1 6 0 0,2 5 0 16,4 2-208-16,2 4-48 0,-2 5-16 0,0 4 0 16,2 3-80-16,1 0-16 0,-1 4 0 15,2 3 0-15,0-2 176 0,-1 2 48 0,-1 1 0 0,0 3 0 16,0-1-208-16,-2 0-32 0,-1 1-16 0,-1 0 0 16,-2 2 16-16,-2-1 16 0,-2-2 0 0,-1 1 0 15,-3-1 48-15,-3-2 16 0,-2 2 0 0,0-2 0 16,-2 0-80-16,-2-2 0 0,-2-1-16 0,-3-2 0 15,-2-3 16-15,-1-1 16 0,-2 0 0 0,-3-3 0 16,-2-1 176-16,1 3 16 0,-2-4 16 0,0 2 0 16,-2 1-176-16,-2-2-48 0,-1 2 0 0,0-1 0 15,0-2-192-15,-1 2 0 0,1-5 128 0,0 2-128 16,0-3 160-16,1 1-16 0,2-2 0 0,-2-4 0 0,0 2-144 16,1-2 0-16,-1-1 0 0,1-4 0 0,0-1 128 0,0-1-128 15,-1-2 128-15,2-2-128 0,-3-3 0 0,1-3 0 16,3 0 128-16,0 1-128 0,1-2 0 0,1 2 0 15,2-5-160-15,3 5 160 0,-1-3-320 0,3 2 48 16,3-2 0-16,5-5 0 16,-3 4-400-16,3-4-80 0,0 0-16 0,0 0 0 15,8 6-2336-15,4-4-480 0</inkml:trace>
  <inkml:trace contextRef="#ctx0" brushRef="#br2" timeOffset="141595.47">20335 9244 9263 0,'0'0'400'0,"0"0"112"0,0 0-512 0,0 0 0 0,0 0 0 0,0 0 0 16,6-4 896-16,1-3 64 0,-3 2 32 0,2 0 0 16,1-1-416-16,-7 6-64 0,6-5-32 0,2 1 0 15,-2-1-176-15,-6 5-48 0,8-4 0 0,0 0 0 16,-8 4-256-16,10-1 0 0,-3-2 128 0,-7 3-128 15,7-6 368-15,-7 6 16 0,8-5 0 0,-8 5 0 16,7-4 416-16,-7 4 96 0,0 0 0 0,0 0 16 16,0 0-48-16,0 0-16 0,3-9 0 0,-3 9 0 0,0 0-32 0,0 0-16 15,0 0 0-15,0 0 0 0,0 0-272 0,-9-1-48 16,-1 4-16-16,-2-1 0 0,1 4-16 0,-2 0-16 16,-1 2 0-16,1-1 0 0,0 1-144 0,-2 0-32 15,1 3 0-15,1 0 0 0,2-1-80 0,-1 4-32 16,-2 3 0-16,1-1 0 0,1-2-144 0,0 3 128 15,0 1-128-15,0 4 128 0,1 0-128 0,-2 7 0 16,-1 1 0-16,-2 1 0 0,-1 2 0 0,1 1 0 16,0 3 0-16,0 2 0 0,2-4 0 0,-2 5 0 15,0-1 0-15,-1 6 0 0,4 0 0 0,-2 3 192 16,-1 0-64-16,2 1 0 0,0 4 128 0,4 1 0 0,2-3 16 0,3 0 0 16,4-2 64-16,2-1 16 0,2 0 0 15,3 0 0-15,4-1-32 0,0-2-16 16,1-3 0-16,3-1 0 0,3-2-48 0,3-2-16 15,1-6 0-15,0-3 0 0,0-2-96 0,2-3-16 0,0-1 0 0,-1-5 0 16,-4-1-128-16,-1-5 0 0,3-2 0 0,-2-1 0 16,2-2 0-16,-1-5 0 0,-1-1-192 0,-1-1 192 31,-1-5-1600-31,1 1-208 0,-2-3-48 0,-3-3-12208 0</inkml:trace>
  <inkml:trace contextRef="#ctx0" brushRef="#br2" timeOffset="142363.93">20100 9940 9215 0,'-7'4'816'0,"-2"1"-656"16,0-5-160-16,2 3 0 0,7-3 1344 0,-8 0 256 0,0 0 32 16,8 0 16-16,0 0-560 0,0 0-96 0,0 0-32 15,0 0 0-15,0 0 64 0,0 0 0 0,6-10 0 0,2 3 0 16,1 0-192-16,4 2-48 0,0 1 0 0,3-2 0 15,1-1-128-15,0 2-16 0,0-2-16 0,1 2 0 16,0-3-64-16,3 1-16 0,3 1 0 0,2 0 0 16,2 2-240-16,1 2-48 0,0-2-16 0,5 2 0 15,-2 2-64-15,5 2-16 0,2-2 0 0,0 0 0 16,-1 0-160-16,1 0 192 0,0 0-192 0,2-2 192 16,1 1-16-16,3 1 0 0,1 0 0 0,5 3 0 15,3 1 48-15,-1-3 16 0,-1-1 0 0,-1 0 0 16,-4 1-112-16,5 0-128 0,1-1 176 0,5 0-176 15,2-1 192-15,-2 0-192 0,-2-2 192 0,2-2-192 16,-6-2 192-16,1 1-192 0,0-1 192 0,1 2-192 16,3 1 160-16,1-3-160 0,-3 0 128 0,-3 0-128 0,-5 2 0 15,2 2 128-15,0-4-128 0,-1 4 0 0,3 0 128 16,-1 2-128-16,2 2 0 0,0 0 128 0,-6-2-128 0,-3 1 0 16,-4 1 144-16,-1 1-144 0,2 0 0 0,2 0 0 15,-1-1 0-15,2 3 128 0,3-3-128 0,2 2 0 16,-3-3 0-16,-3 0 0 0,-5 0 128 0,2-3-128 15,0 0 160-15,-2-1-160 0,-3 2 128 0,0 1-128 16,-1-1 0-16,1 1 0 0,-1 0 128 0,-2-1-128 16,-1 0 0-16,0-1 144 0,1 3-144 0,-1 3 128 15,-1-6-128-15,0 3 128 0,-4 0-128 0,3 0 160 16,-2 0-160-16,1-1 160 0,0-2-160 0,0-1 128 16,1 3-128-16,2-6 128 0,-1 2-128 0,1 1 0 15,0-4 0-15,1 2 0 0,-1 3 0 0,-2-3 128 0,-3 0-128 16,0 1 0-16,-4-5 0 0,0 5 0 0,0 0 128 15,-2 1-128-15,-1 0 0 0,-1 0 0 0,-2-3 0 0,1 5 0 16,-2 0 0-16,1 0 0 0,-2-1 0 0,-1-1 0 16,1 3 0-16,-5 1 0 0,-8 0 0 15,9 0 0-15,-9 0 0 0,0 0 0 0,0 0 0 0,0 0 0 32,0 0-1344-32,0 0-240 0,0 0-48 0,-9 1-12704 0</inkml:trace>
  <inkml:trace contextRef="#ctx0" brushRef="#br2" timeOffset="142888.01">23765 8879 20271 0,'-25'-14'896'0,"9"5"192"0,0-1-880 0,3 2-208 16,1 1 0-16,3 3 0 0,2 0 976 0,3 1 160 16,4 3 16-16,0 0 16 0,0 0-656 0,0 0-128 15,0 0-16-15,11 4-16 0,2 0-352 0,1 0 0 16,3 6 0-16,2-2 0 0,5 2 224 0,-1-1 80 0,1 4 16 0,4 3 0 15,-3 2-48-15,3 4 0 0,-3 0 0 0,2 7 0 16,0 3 0-16,2 1 0 0,3 3 0 0,2 2 0 16,-1-1 128-16,2 4 32 0,1-2 0 0,0 3 0 15,-2-2-80-15,1 1-16 0,-4-3 0 0,-3-1 0 16,-3-4-16-16,-3 2-16 0,0 0 0 0,-2 1 0 16,0 1 0-16,-3-3 0 0,-2-1 0 0,-2 1 0 15,-1 0 144-15,-2 2 48 0,2-2 0 0,-3 0 0 16,-2-1-48-16,-2 3-16 0,-1 2 0 0,-1-2 0 15,-3-3-112-15,-3 0-32 0,-1-4 0 0,-4 1 0 16,-3 2 112-16,-1-3 32 0,-3 1 0 0,-1-4 0 16,-2 2-32-16,-2 0 0 0,0-2 0 0,0-3 0 15,1-2-144-15,-1 1-48 0,-4-3 0 0,4-1 0 0,1-2-208 16,0-1 128-16,-1-1-128 0,5-5 0 0,-1-2 0 0,1-2 0 16,3-1 0-16,2-3 0 15,2-2-1344 1,1-2-144-16,7 3-48 0,0-6-15488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43050" y="1197187"/>
            <a:ext cx="9258300" cy="2546773"/>
          </a:xfrm>
        </p:spPr>
        <p:txBody>
          <a:bodyPr anchor="b"/>
          <a:lstStyle>
            <a:lvl1pPr algn="ctr">
              <a:defRPr sz="6075"/>
            </a:lvl1pPr>
          </a:lstStyle>
          <a:p>
            <a:r>
              <a:rPr lang="en-US"/>
              <a:t>Click to edit Master title style</a:t>
            </a:r>
            <a:endParaRPr lang="en-US" dirty="0"/>
          </a:p>
        </p:txBody>
      </p:sp>
      <p:sp>
        <p:nvSpPr>
          <p:cNvPr id="3" name="Subtitle 2"/>
          <p:cNvSpPr>
            <a:spLocks noGrp="1"/>
          </p:cNvSpPr>
          <p:nvPr>
            <p:ph type="subTitle" idx="1"/>
          </p:nvPr>
        </p:nvSpPr>
        <p:spPr>
          <a:xfrm>
            <a:off x="1543050" y="3842174"/>
            <a:ext cx="9258300" cy="1766146"/>
          </a:xfrm>
        </p:spPr>
        <p:txBody>
          <a:bodyPr/>
          <a:lstStyle>
            <a:lvl1pPr marL="0" indent="0" algn="ctr">
              <a:buNone/>
              <a:defRPr sz="2430"/>
            </a:lvl1pPr>
            <a:lvl2pPr marL="462915" indent="0" algn="ctr">
              <a:buNone/>
              <a:defRPr sz="2025"/>
            </a:lvl2pPr>
            <a:lvl3pPr marL="925830" indent="0" algn="ctr">
              <a:buNone/>
              <a:defRPr sz="1823"/>
            </a:lvl3pPr>
            <a:lvl4pPr marL="1388745" indent="0" algn="ctr">
              <a:buNone/>
              <a:defRPr sz="1620"/>
            </a:lvl4pPr>
            <a:lvl5pPr marL="1851660" indent="0" algn="ctr">
              <a:buNone/>
              <a:defRPr sz="1620"/>
            </a:lvl5pPr>
            <a:lvl6pPr marL="2314575" indent="0" algn="ctr">
              <a:buNone/>
              <a:defRPr sz="1620"/>
            </a:lvl6pPr>
            <a:lvl7pPr marL="2777490" indent="0" algn="ctr">
              <a:buNone/>
              <a:defRPr sz="1620"/>
            </a:lvl7pPr>
            <a:lvl8pPr marL="3240405" indent="0" algn="ctr">
              <a:buNone/>
              <a:defRPr sz="1620"/>
            </a:lvl8pPr>
            <a:lvl9pPr marL="3703320" indent="0" algn="ctr">
              <a:buNone/>
              <a:defRPr sz="16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665A9C-70ED-486D-99EA-AFD433FD4BC8}"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60903-8881-4B17-AEE4-AF3F1CE6F12B}" type="slidenum">
              <a:rPr lang="en-US" smtClean="0"/>
              <a:t>‹#›</a:t>
            </a:fld>
            <a:endParaRPr lang="en-US"/>
          </a:p>
        </p:txBody>
      </p:sp>
    </p:spTree>
    <p:extLst>
      <p:ext uri="{BB962C8B-B14F-4D97-AF65-F5344CB8AC3E}">
        <p14:creationId xmlns:p14="http://schemas.microsoft.com/office/powerpoint/2010/main" val="3199247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665A9C-70ED-486D-99EA-AFD433FD4BC8}"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60903-8881-4B17-AEE4-AF3F1CE6F12B}" type="slidenum">
              <a:rPr lang="en-US" smtClean="0"/>
              <a:t>‹#›</a:t>
            </a:fld>
            <a:endParaRPr lang="en-US"/>
          </a:p>
        </p:txBody>
      </p:sp>
    </p:spTree>
    <p:extLst>
      <p:ext uri="{BB962C8B-B14F-4D97-AF65-F5344CB8AC3E}">
        <p14:creationId xmlns:p14="http://schemas.microsoft.com/office/powerpoint/2010/main" val="2939469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3961" y="389467"/>
            <a:ext cx="2661761" cy="619929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48677" y="389467"/>
            <a:ext cx="7830979"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665A9C-70ED-486D-99EA-AFD433FD4BC8}"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60903-8881-4B17-AEE4-AF3F1CE6F12B}" type="slidenum">
              <a:rPr lang="en-US" smtClean="0"/>
              <a:t>‹#›</a:t>
            </a:fld>
            <a:endParaRPr lang="en-US"/>
          </a:p>
        </p:txBody>
      </p:sp>
    </p:spTree>
    <p:extLst>
      <p:ext uri="{BB962C8B-B14F-4D97-AF65-F5344CB8AC3E}">
        <p14:creationId xmlns:p14="http://schemas.microsoft.com/office/powerpoint/2010/main" val="267881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2F120-54F0-AB82-779E-1B24B66FC677}"/>
              </a:ext>
            </a:extLst>
          </p:cNvPr>
          <p:cNvSpPr>
            <a:spLocks noGrp="1"/>
          </p:cNvSpPr>
          <p:nvPr>
            <p:ph type="ctrTitle"/>
          </p:nvPr>
        </p:nvSpPr>
        <p:spPr>
          <a:xfrm>
            <a:off x="1543050" y="1197187"/>
            <a:ext cx="9258300" cy="2546773"/>
          </a:xfrm>
        </p:spPr>
        <p:txBody>
          <a:bodyPr anchor="b"/>
          <a:lstStyle>
            <a:lvl1pPr algn="ctr">
              <a:defRPr sz="6075"/>
            </a:lvl1pPr>
          </a:lstStyle>
          <a:p>
            <a:r>
              <a:rPr lang="en-US"/>
              <a:t>Click to edit Master title style</a:t>
            </a:r>
          </a:p>
        </p:txBody>
      </p:sp>
      <p:sp>
        <p:nvSpPr>
          <p:cNvPr id="3" name="Subtitle 2">
            <a:extLst>
              <a:ext uri="{FF2B5EF4-FFF2-40B4-BE49-F238E27FC236}">
                <a16:creationId xmlns:a16="http://schemas.microsoft.com/office/drawing/2014/main" id="{4344235D-78ED-B764-3495-FC0EF220EB0A}"/>
              </a:ext>
            </a:extLst>
          </p:cNvPr>
          <p:cNvSpPr>
            <a:spLocks noGrp="1"/>
          </p:cNvSpPr>
          <p:nvPr>
            <p:ph type="subTitle" idx="1"/>
          </p:nvPr>
        </p:nvSpPr>
        <p:spPr>
          <a:xfrm>
            <a:off x="1543050" y="3842174"/>
            <a:ext cx="9258300" cy="1766146"/>
          </a:xfrm>
        </p:spPr>
        <p:txBody>
          <a:bodyPr/>
          <a:lstStyle>
            <a:lvl1pPr marL="0" indent="0" algn="ctr">
              <a:buNone/>
              <a:defRPr sz="2430"/>
            </a:lvl1pPr>
            <a:lvl2pPr marL="462915" indent="0" algn="ctr">
              <a:buNone/>
              <a:defRPr sz="2025"/>
            </a:lvl2pPr>
            <a:lvl3pPr marL="925830" indent="0" algn="ctr">
              <a:buNone/>
              <a:defRPr sz="1823"/>
            </a:lvl3pPr>
            <a:lvl4pPr marL="1388745" indent="0" algn="ctr">
              <a:buNone/>
              <a:defRPr sz="1620"/>
            </a:lvl4pPr>
            <a:lvl5pPr marL="1851660" indent="0" algn="ctr">
              <a:buNone/>
              <a:defRPr sz="1620"/>
            </a:lvl5pPr>
            <a:lvl6pPr marL="2314575" indent="0" algn="ctr">
              <a:buNone/>
              <a:defRPr sz="1620"/>
            </a:lvl6pPr>
            <a:lvl7pPr marL="2777490" indent="0" algn="ctr">
              <a:buNone/>
              <a:defRPr sz="1620"/>
            </a:lvl7pPr>
            <a:lvl8pPr marL="3240405" indent="0" algn="ctr">
              <a:buNone/>
              <a:defRPr sz="1620"/>
            </a:lvl8pPr>
            <a:lvl9pPr marL="3703320" indent="0" algn="ctr">
              <a:buNone/>
              <a:defRPr sz="1620"/>
            </a:lvl9pPr>
          </a:lstStyle>
          <a:p>
            <a:r>
              <a:rPr lang="en-US"/>
              <a:t>Click to edit Master subtitle style</a:t>
            </a:r>
          </a:p>
        </p:txBody>
      </p:sp>
      <p:sp>
        <p:nvSpPr>
          <p:cNvPr id="4" name="Date Placeholder 3">
            <a:extLst>
              <a:ext uri="{FF2B5EF4-FFF2-40B4-BE49-F238E27FC236}">
                <a16:creationId xmlns:a16="http://schemas.microsoft.com/office/drawing/2014/main" id="{47908597-C7CD-7E3A-6829-80CB046FEE41}"/>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996AA42-F421-B274-2F3D-03BB6BBC17E0}"/>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1EC2172-9D66-7EA8-EE6F-48DD802F82FE}"/>
              </a:ext>
            </a:extLst>
          </p:cNvPr>
          <p:cNvSpPr>
            <a:spLocks noGrp="1"/>
          </p:cNvSpPr>
          <p:nvPr>
            <p:ph type="sldNum" sz="quarter" idx="12"/>
          </p:nvPr>
        </p:nvSpPr>
        <p:spPr/>
        <p:txBody>
          <a:bodyPr/>
          <a:lstStyle/>
          <a:p>
            <a:fld id="{133B7C94-2CEB-4B73-9B7A-3C15C98B9A9F}" type="slidenum">
              <a:rPr lang="en-US" altLang="en-US" smtClean="0"/>
              <a:pPr/>
              <a:t>‹#›</a:t>
            </a:fld>
            <a:endParaRPr lang="en-US" altLang="en-US"/>
          </a:p>
        </p:txBody>
      </p:sp>
    </p:spTree>
    <p:extLst>
      <p:ext uri="{BB962C8B-B14F-4D97-AF65-F5344CB8AC3E}">
        <p14:creationId xmlns:p14="http://schemas.microsoft.com/office/powerpoint/2010/main" val="3139946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955F6-ABF2-8D45-A1A9-06D925ABA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CD1FB2-83F7-D6D0-67C5-CF7DE43101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85BD08-9624-1325-0673-429D9708802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2EE2C12-B6F5-B2AD-79B0-70274EDEE62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E95FDAE-8FE5-0957-4A7A-D37C82E193D5}"/>
              </a:ext>
            </a:extLst>
          </p:cNvPr>
          <p:cNvSpPr>
            <a:spLocks noGrp="1"/>
          </p:cNvSpPr>
          <p:nvPr>
            <p:ph type="sldNum" sz="quarter" idx="12"/>
          </p:nvPr>
        </p:nvSpPr>
        <p:spPr/>
        <p:txBody>
          <a:bodyPr/>
          <a:lstStyle/>
          <a:p>
            <a:fld id="{A8D1AD53-E226-49EB-9E89-4F20BA5BC681}" type="slidenum">
              <a:rPr lang="en-US" altLang="en-US" smtClean="0"/>
              <a:pPr/>
              <a:t>‹#›</a:t>
            </a:fld>
            <a:endParaRPr lang="en-US" altLang="en-US"/>
          </a:p>
        </p:txBody>
      </p:sp>
    </p:spTree>
    <p:extLst>
      <p:ext uri="{BB962C8B-B14F-4D97-AF65-F5344CB8AC3E}">
        <p14:creationId xmlns:p14="http://schemas.microsoft.com/office/powerpoint/2010/main" val="912588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9905F-4628-0972-AE26-DC3EE8D92E18}"/>
              </a:ext>
            </a:extLst>
          </p:cNvPr>
          <p:cNvSpPr>
            <a:spLocks noGrp="1"/>
          </p:cNvSpPr>
          <p:nvPr>
            <p:ph type="title"/>
          </p:nvPr>
        </p:nvSpPr>
        <p:spPr>
          <a:xfrm>
            <a:off x="842248" y="1823721"/>
            <a:ext cx="10647045" cy="3042919"/>
          </a:xfrm>
        </p:spPr>
        <p:txBody>
          <a:bodyPr anchor="b"/>
          <a:lstStyle>
            <a:lvl1pPr>
              <a:defRPr sz="6075"/>
            </a:lvl1pPr>
          </a:lstStyle>
          <a:p>
            <a:r>
              <a:rPr lang="en-US"/>
              <a:t>Click to edit Master title style</a:t>
            </a:r>
          </a:p>
        </p:txBody>
      </p:sp>
      <p:sp>
        <p:nvSpPr>
          <p:cNvPr id="3" name="Text Placeholder 2">
            <a:extLst>
              <a:ext uri="{FF2B5EF4-FFF2-40B4-BE49-F238E27FC236}">
                <a16:creationId xmlns:a16="http://schemas.microsoft.com/office/drawing/2014/main" id="{D646B87B-A85D-3614-BB52-D436ACBC4412}"/>
              </a:ext>
            </a:extLst>
          </p:cNvPr>
          <p:cNvSpPr>
            <a:spLocks noGrp="1"/>
          </p:cNvSpPr>
          <p:nvPr>
            <p:ph type="body" idx="1"/>
          </p:nvPr>
        </p:nvSpPr>
        <p:spPr>
          <a:xfrm>
            <a:off x="842248" y="4895428"/>
            <a:ext cx="10647045" cy="1600199"/>
          </a:xfrm>
        </p:spPr>
        <p:txBody>
          <a:bodyPr/>
          <a:lstStyle>
            <a:lvl1pPr marL="0" indent="0">
              <a:buNone/>
              <a:defRPr sz="2430">
                <a:solidFill>
                  <a:schemeClr val="tx1">
                    <a:tint val="75000"/>
                  </a:schemeClr>
                </a:solidFill>
              </a:defRPr>
            </a:lvl1pPr>
            <a:lvl2pPr marL="462915" indent="0">
              <a:buNone/>
              <a:defRPr sz="2025">
                <a:solidFill>
                  <a:schemeClr val="tx1">
                    <a:tint val="75000"/>
                  </a:schemeClr>
                </a:solidFill>
              </a:defRPr>
            </a:lvl2pPr>
            <a:lvl3pPr marL="925830" indent="0">
              <a:buNone/>
              <a:defRPr sz="1823">
                <a:solidFill>
                  <a:schemeClr val="tx1">
                    <a:tint val="75000"/>
                  </a:schemeClr>
                </a:solidFill>
              </a:defRPr>
            </a:lvl3pPr>
            <a:lvl4pPr marL="1388745" indent="0">
              <a:buNone/>
              <a:defRPr sz="1620">
                <a:solidFill>
                  <a:schemeClr val="tx1">
                    <a:tint val="75000"/>
                  </a:schemeClr>
                </a:solidFill>
              </a:defRPr>
            </a:lvl4pPr>
            <a:lvl5pPr marL="1851660" indent="0">
              <a:buNone/>
              <a:defRPr sz="1620">
                <a:solidFill>
                  <a:schemeClr val="tx1">
                    <a:tint val="75000"/>
                  </a:schemeClr>
                </a:solidFill>
              </a:defRPr>
            </a:lvl5pPr>
            <a:lvl6pPr marL="2314575" indent="0">
              <a:buNone/>
              <a:defRPr sz="1620">
                <a:solidFill>
                  <a:schemeClr val="tx1">
                    <a:tint val="75000"/>
                  </a:schemeClr>
                </a:solidFill>
              </a:defRPr>
            </a:lvl6pPr>
            <a:lvl7pPr marL="2777490" indent="0">
              <a:buNone/>
              <a:defRPr sz="1620">
                <a:solidFill>
                  <a:schemeClr val="tx1">
                    <a:tint val="75000"/>
                  </a:schemeClr>
                </a:solidFill>
              </a:defRPr>
            </a:lvl7pPr>
            <a:lvl8pPr marL="3240405" indent="0">
              <a:buNone/>
              <a:defRPr sz="1620">
                <a:solidFill>
                  <a:schemeClr val="tx1">
                    <a:tint val="75000"/>
                  </a:schemeClr>
                </a:solidFill>
              </a:defRPr>
            </a:lvl8pPr>
            <a:lvl9pPr marL="3703320" indent="0">
              <a:buNone/>
              <a:defRPr sz="16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6A37E9-76FB-C33B-84A4-5DAA5E20414C}"/>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3592ABE-8C72-A128-D93F-D191041A267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7173077-0C33-5EEF-ECA7-BF5DF80E4373}"/>
              </a:ext>
            </a:extLst>
          </p:cNvPr>
          <p:cNvSpPr>
            <a:spLocks noGrp="1"/>
          </p:cNvSpPr>
          <p:nvPr>
            <p:ph type="sldNum" sz="quarter" idx="12"/>
          </p:nvPr>
        </p:nvSpPr>
        <p:spPr/>
        <p:txBody>
          <a:bodyPr/>
          <a:lstStyle/>
          <a:p>
            <a:fld id="{01918D04-9179-4555-8AF9-359A22FA680A}" type="slidenum">
              <a:rPr lang="en-US" altLang="en-US" smtClean="0"/>
              <a:pPr/>
              <a:t>‹#›</a:t>
            </a:fld>
            <a:endParaRPr lang="en-US" altLang="en-US"/>
          </a:p>
        </p:txBody>
      </p:sp>
    </p:spTree>
    <p:extLst>
      <p:ext uri="{BB962C8B-B14F-4D97-AF65-F5344CB8AC3E}">
        <p14:creationId xmlns:p14="http://schemas.microsoft.com/office/powerpoint/2010/main" val="2598460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C95B-043B-EA4E-735F-E9E6A0B455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37A377-20F8-A004-1D8E-D64684E68FE7}"/>
              </a:ext>
            </a:extLst>
          </p:cNvPr>
          <p:cNvSpPr>
            <a:spLocks noGrp="1"/>
          </p:cNvSpPr>
          <p:nvPr>
            <p:ph sz="half" idx="1"/>
          </p:nvPr>
        </p:nvSpPr>
        <p:spPr>
          <a:xfrm>
            <a:off x="848678" y="1947333"/>
            <a:ext cx="524637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BEF77B-EC0F-0D65-0462-7A57859C7FC7}"/>
              </a:ext>
            </a:extLst>
          </p:cNvPr>
          <p:cNvSpPr>
            <a:spLocks noGrp="1"/>
          </p:cNvSpPr>
          <p:nvPr>
            <p:ph sz="half" idx="2"/>
          </p:nvPr>
        </p:nvSpPr>
        <p:spPr>
          <a:xfrm>
            <a:off x="6249353" y="1947333"/>
            <a:ext cx="524637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7C0C69-70E0-16C0-77F8-9A6B2751826E}"/>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BD6A046F-448F-9CF9-27A6-26058B2B6C2E}"/>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1F448678-7899-A9DF-165A-F4690BFDBA13}"/>
              </a:ext>
            </a:extLst>
          </p:cNvPr>
          <p:cNvSpPr>
            <a:spLocks noGrp="1"/>
          </p:cNvSpPr>
          <p:nvPr>
            <p:ph type="sldNum" sz="quarter" idx="12"/>
          </p:nvPr>
        </p:nvSpPr>
        <p:spPr/>
        <p:txBody>
          <a:bodyPr/>
          <a:lstStyle/>
          <a:p>
            <a:fld id="{281DD9C4-968C-45EF-B82A-DE36319C7E17}" type="slidenum">
              <a:rPr lang="en-US" altLang="en-US" smtClean="0"/>
              <a:pPr/>
              <a:t>‹#›</a:t>
            </a:fld>
            <a:endParaRPr lang="en-US" altLang="en-US"/>
          </a:p>
        </p:txBody>
      </p:sp>
    </p:spTree>
    <p:extLst>
      <p:ext uri="{BB962C8B-B14F-4D97-AF65-F5344CB8AC3E}">
        <p14:creationId xmlns:p14="http://schemas.microsoft.com/office/powerpoint/2010/main" val="3168811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5D10-FFC0-A1E2-F3FC-604CA4447666}"/>
              </a:ext>
            </a:extLst>
          </p:cNvPr>
          <p:cNvSpPr>
            <a:spLocks noGrp="1"/>
          </p:cNvSpPr>
          <p:nvPr>
            <p:ph type="title"/>
          </p:nvPr>
        </p:nvSpPr>
        <p:spPr>
          <a:xfrm>
            <a:off x="850285" y="389467"/>
            <a:ext cx="10647045" cy="1413934"/>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AD82DA-5FB1-A3D1-776E-5EB9D0269E07}"/>
              </a:ext>
            </a:extLst>
          </p:cNvPr>
          <p:cNvSpPr>
            <a:spLocks noGrp="1"/>
          </p:cNvSpPr>
          <p:nvPr>
            <p:ph type="body" idx="1"/>
          </p:nvPr>
        </p:nvSpPr>
        <p:spPr>
          <a:xfrm>
            <a:off x="850286" y="1793241"/>
            <a:ext cx="5222259" cy="878839"/>
          </a:xfrm>
        </p:spPr>
        <p:txBody>
          <a:bodyPr anchor="b"/>
          <a:lstStyle>
            <a:lvl1pPr marL="0" indent="0">
              <a:buNone/>
              <a:defRPr sz="2430" b="1"/>
            </a:lvl1pPr>
            <a:lvl2pPr marL="462915" indent="0">
              <a:buNone/>
              <a:defRPr sz="2025" b="1"/>
            </a:lvl2pPr>
            <a:lvl3pPr marL="925830" indent="0">
              <a:buNone/>
              <a:defRPr sz="1823" b="1"/>
            </a:lvl3pPr>
            <a:lvl4pPr marL="1388745" indent="0">
              <a:buNone/>
              <a:defRPr sz="1620" b="1"/>
            </a:lvl4pPr>
            <a:lvl5pPr marL="1851660" indent="0">
              <a:buNone/>
              <a:defRPr sz="1620" b="1"/>
            </a:lvl5pPr>
            <a:lvl6pPr marL="2314575" indent="0">
              <a:buNone/>
              <a:defRPr sz="1620" b="1"/>
            </a:lvl6pPr>
            <a:lvl7pPr marL="2777490" indent="0">
              <a:buNone/>
              <a:defRPr sz="1620" b="1"/>
            </a:lvl7pPr>
            <a:lvl8pPr marL="3240405" indent="0">
              <a:buNone/>
              <a:defRPr sz="1620" b="1"/>
            </a:lvl8pPr>
            <a:lvl9pPr marL="3703320" indent="0">
              <a:buNone/>
              <a:defRPr sz="1620" b="1"/>
            </a:lvl9pPr>
          </a:lstStyle>
          <a:p>
            <a:pPr lvl="0"/>
            <a:r>
              <a:rPr lang="en-US"/>
              <a:t>Click to edit Master text styles</a:t>
            </a:r>
          </a:p>
        </p:txBody>
      </p:sp>
      <p:sp>
        <p:nvSpPr>
          <p:cNvPr id="4" name="Content Placeholder 3">
            <a:extLst>
              <a:ext uri="{FF2B5EF4-FFF2-40B4-BE49-F238E27FC236}">
                <a16:creationId xmlns:a16="http://schemas.microsoft.com/office/drawing/2014/main" id="{8F07CF03-EC61-A91A-466D-65A579E2672B}"/>
              </a:ext>
            </a:extLst>
          </p:cNvPr>
          <p:cNvSpPr>
            <a:spLocks noGrp="1"/>
          </p:cNvSpPr>
          <p:nvPr>
            <p:ph sz="half" idx="2"/>
          </p:nvPr>
        </p:nvSpPr>
        <p:spPr>
          <a:xfrm>
            <a:off x="850286" y="2672080"/>
            <a:ext cx="5222259"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C861B1-9F41-7CF3-1FD4-64EED3DDC656}"/>
              </a:ext>
            </a:extLst>
          </p:cNvPr>
          <p:cNvSpPr>
            <a:spLocks noGrp="1"/>
          </p:cNvSpPr>
          <p:nvPr>
            <p:ph type="body" sz="quarter" idx="3"/>
          </p:nvPr>
        </p:nvSpPr>
        <p:spPr>
          <a:xfrm>
            <a:off x="6249352" y="1793241"/>
            <a:ext cx="5247978" cy="878839"/>
          </a:xfrm>
        </p:spPr>
        <p:txBody>
          <a:bodyPr anchor="b"/>
          <a:lstStyle>
            <a:lvl1pPr marL="0" indent="0">
              <a:buNone/>
              <a:defRPr sz="2430" b="1"/>
            </a:lvl1pPr>
            <a:lvl2pPr marL="462915" indent="0">
              <a:buNone/>
              <a:defRPr sz="2025" b="1"/>
            </a:lvl2pPr>
            <a:lvl3pPr marL="925830" indent="0">
              <a:buNone/>
              <a:defRPr sz="1823" b="1"/>
            </a:lvl3pPr>
            <a:lvl4pPr marL="1388745" indent="0">
              <a:buNone/>
              <a:defRPr sz="1620" b="1"/>
            </a:lvl4pPr>
            <a:lvl5pPr marL="1851660" indent="0">
              <a:buNone/>
              <a:defRPr sz="1620" b="1"/>
            </a:lvl5pPr>
            <a:lvl6pPr marL="2314575" indent="0">
              <a:buNone/>
              <a:defRPr sz="1620" b="1"/>
            </a:lvl6pPr>
            <a:lvl7pPr marL="2777490" indent="0">
              <a:buNone/>
              <a:defRPr sz="1620" b="1"/>
            </a:lvl7pPr>
            <a:lvl8pPr marL="3240405" indent="0">
              <a:buNone/>
              <a:defRPr sz="1620" b="1"/>
            </a:lvl8pPr>
            <a:lvl9pPr marL="3703320" indent="0">
              <a:buNone/>
              <a:defRPr sz="1620" b="1"/>
            </a:lvl9pPr>
          </a:lstStyle>
          <a:p>
            <a:pPr lvl="0"/>
            <a:r>
              <a:rPr lang="en-US"/>
              <a:t>Click to edit Master text styles</a:t>
            </a:r>
          </a:p>
        </p:txBody>
      </p:sp>
      <p:sp>
        <p:nvSpPr>
          <p:cNvPr id="6" name="Content Placeholder 5">
            <a:extLst>
              <a:ext uri="{FF2B5EF4-FFF2-40B4-BE49-F238E27FC236}">
                <a16:creationId xmlns:a16="http://schemas.microsoft.com/office/drawing/2014/main" id="{821D74C5-99D7-587B-3EC1-5A589906C4AB}"/>
              </a:ext>
            </a:extLst>
          </p:cNvPr>
          <p:cNvSpPr>
            <a:spLocks noGrp="1"/>
          </p:cNvSpPr>
          <p:nvPr>
            <p:ph sz="quarter" idx="4"/>
          </p:nvPr>
        </p:nvSpPr>
        <p:spPr>
          <a:xfrm>
            <a:off x="6249352" y="2672080"/>
            <a:ext cx="5247978"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4B568E-67F0-0319-EDED-AC30FDB06A61}"/>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EFA2AB83-91B1-CF65-FC75-B65717D241F2}"/>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93DF13D2-29A0-89DC-32A6-596F2E3011D0}"/>
              </a:ext>
            </a:extLst>
          </p:cNvPr>
          <p:cNvSpPr>
            <a:spLocks noGrp="1"/>
          </p:cNvSpPr>
          <p:nvPr>
            <p:ph type="sldNum" sz="quarter" idx="12"/>
          </p:nvPr>
        </p:nvSpPr>
        <p:spPr/>
        <p:txBody>
          <a:bodyPr/>
          <a:lstStyle/>
          <a:p>
            <a:fld id="{10A2B0FD-1090-4141-91C9-0CE519BCF11C}" type="slidenum">
              <a:rPr lang="en-US" altLang="en-US" smtClean="0"/>
              <a:pPr/>
              <a:t>‹#›</a:t>
            </a:fld>
            <a:endParaRPr lang="en-US" altLang="en-US"/>
          </a:p>
        </p:txBody>
      </p:sp>
    </p:spTree>
    <p:extLst>
      <p:ext uri="{BB962C8B-B14F-4D97-AF65-F5344CB8AC3E}">
        <p14:creationId xmlns:p14="http://schemas.microsoft.com/office/powerpoint/2010/main" val="1728398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1237C-9C2F-03BF-C555-60B50CDC4D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74DB2F-0721-2424-19C6-58E3BE3A25C8}"/>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568C27E0-3A89-AC71-0320-52C179808BE2}"/>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9D6C6EBE-0812-6D38-BB4B-8ED6AC67DD35}"/>
              </a:ext>
            </a:extLst>
          </p:cNvPr>
          <p:cNvSpPr>
            <a:spLocks noGrp="1"/>
          </p:cNvSpPr>
          <p:nvPr>
            <p:ph type="sldNum" sz="quarter" idx="12"/>
          </p:nvPr>
        </p:nvSpPr>
        <p:spPr/>
        <p:txBody>
          <a:bodyPr/>
          <a:lstStyle/>
          <a:p>
            <a:fld id="{49E0D09A-E4EE-4D6C-B2E9-E00F5DA420D2}" type="slidenum">
              <a:rPr lang="en-US" altLang="en-US" smtClean="0"/>
              <a:pPr/>
              <a:t>‹#›</a:t>
            </a:fld>
            <a:endParaRPr lang="en-US" altLang="en-US"/>
          </a:p>
        </p:txBody>
      </p:sp>
    </p:spTree>
    <p:extLst>
      <p:ext uri="{BB962C8B-B14F-4D97-AF65-F5344CB8AC3E}">
        <p14:creationId xmlns:p14="http://schemas.microsoft.com/office/powerpoint/2010/main" val="598433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9AC126-7CA0-7380-3FCB-F2882E9728D4}"/>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A09D08D2-2A46-75AB-414C-CAAA583C499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982FA163-BED8-23B7-1C42-92AEF9266918}"/>
              </a:ext>
            </a:extLst>
          </p:cNvPr>
          <p:cNvSpPr>
            <a:spLocks noGrp="1"/>
          </p:cNvSpPr>
          <p:nvPr>
            <p:ph type="sldNum" sz="quarter" idx="12"/>
          </p:nvPr>
        </p:nvSpPr>
        <p:spPr/>
        <p:txBody>
          <a:bodyPr/>
          <a:lstStyle/>
          <a:p>
            <a:fld id="{7D31CF49-95E8-41E6-A78E-586B990A494B}" type="slidenum">
              <a:rPr lang="en-US" altLang="en-US" smtClean="0"/>
              <a:pPr/>
              <a:t>‹#›</a:t>
            </a:fld>
            <a:endParaRPr lang="en-US" altLang="en-US"/>
          </a:p>
        </p:txBody>
      </p:sp>
    </p:spTree>
    <p:extLst>
      <p:ext uri="{BB962C8B-B14F-4D97-AF65-F5344CB8AC3E}">
        <p14:creationId xmlns:p14="http://schemas.microsoft.com/office/powerpoint/2010/main" val="2588092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787E7-2AD9-BDFA-6D22-70C7FE881452}"/>
              </a:ext>
            </a:extLst>
          </p:cNvPr>
          <p:cNvSpPr>
            <a:spLocks noGrp="1"/>
          </p:cNvSpPr>
          <p:nvPr>
            <p:ph type="title"/>
          </p:nvPr>
        </p:nvSpPr>
        <p:spPr>
          <a:xfrm>
            <a:off x="850286" y="487680"/>
            <a:ext cx="3981390" cy="1706880"/>
          </a:xfrm>
        </p:spPr>
        <p:txBody>
          <a:bodyPr anchor="b"/>
          <a:lstStyle>
            <a:lvl1pPr>
              <a:defRPr sz="3240"/>
            </a:lvl1pPr>
          </a:lstStyle>
          <a:p>
            <a:r>
              <a:rPr lang="en-US"/>
              <a:t>Click to edit Master title style</a:t>
            </a:r>
          </a:p>
        </p:txBody>
      </p:sp>
      <p:sp>
        <p:nvSpPr>
          <p:cNvPr id="3" name="Content Placeholder 2">
            <a:extLst>
              <a:ext uri="{FF2B5EF4-FFF2-40B4-BE49-F238E27FC236}">
                <a16:creationId xmlns:a16="http://schemas.microsoft.com/office/drawing/2014/main" id="{E2FCE135-655E-9784-16A0-6AF83B98AFCE}"/>
              </a:ext>
            </a:extLst>
          </p:cNvPr>
          <p:cNvSpPr>
            <a:spLocks noGrp="1"/>
          </p:cNvSpPr>
          <p:nvPr>
            <p:ph idx="1"/>
          </p:nvPr>
        </p:nvSpPr>
        <p:spPr>
          <a:xfrm>
            <a:off x="5247978" y="1053254"/>
            <a:ext cx="6249353" cy="5198533"/>
          </a:xfrm>
        </p:spPr>
        <p:txBody>
          <a:bodyPr/>
          <a:lstStyle>
            <a:lvl1pPr>
              <a:defRPr sz="3240"/>
            </a:lvl1pPr>
            <a:lvl2pPr>
              <a:defRPr sz="2835"/>
            </a:lvl2pPr>
            <a:lvl3pPr>
              <a:defRPr sz="2430"/>
            </a:lvl3pPr>
            <a:lvl4pPr>
              <a:defRPr sz="2025"/>
            </a:lvl4pPr>
            <a:lvl5pPr>
              <a:defRPr sz="2025"/>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C9227F-FB66-0864-6375-BA4F17EAF716}"/>
              </a:ext>
            </a:extLst>
          </p:cNvPr>
          <p:cNvSpPr>
            <a:spLocks noGrp="1"/>
          </p:cNvSpPr>
          <p:nvPr>
            <p:ph type="body" sz="half" idx="2"/>
          </p:nvPr>
        </p:nvSpPr>
        <p:spPr>
          <a:xfrm>
            <a:off x="850286" y="2194560"/>
            <a:ext cx="3981390" cy="4065694"/>
          </a:xfrm>
        </p:spPr>
        <p:txBody>
          <a:bodyPr/>
          <a:lstStyle>
            <a:lvl1pPr marL="0" indent="0">
              <a:buNone/>
              <a:defRPr sz="1620"/>
            </a:lvl1pPr>
            <a:lvl2pPr marL="462915" indent="0">
              <a:buNone/>
              <a:defRPr sz="1418"/>
            </a:lvl2pPr>
            <a:lvl3pPr marL="925830" indent="0">
              <a:buNone/>
              <a:defRPr sz="1215"/>
            </a:lvl3pPr>
            <a:lvl4pPr marL="1388745" indent="0">
              <a:buNone/>
              <a:defRPr sz="1013"/>
            </a:lvl4pPr>
            <a:lvl5pPr marL="1851660" indent="0">
              <a:buNone/>
              <a:defRPr sz="1013"/>
            </a:lvl5pPr>
            <a:lvl6pPr marL="2314575" indent="0">
              <a:buNone/>
              <a:defRPr sz="1013"/>
            </a:lvl6pPr>
            <a:lvl7pPr marL="2777490" indent="0">
              <a:buNone/>
              <a:defRPr sz="1013"/>
            </a:lvl7pPr>
            <a:lvl8pPr marL="3240405" indent="0">
              <a:buNone/>
              <a:defRPr sz="1013"/>
            </a:lvl8pPr>
            <a:lvl9pPr marL="3703320" indent="0">
              <a:buNone/>
              <a:defRPr sz="1013"/>
            </a:lvl9pPr>
          </a:lstStyle>
          <a:p>
            <a:pPr lvl="0"/>
            <a:r>
              <a:rPr lang="en-US"/>
              <a:t>Click to edit Master text styles</a:t>
            </a:r>
          </a:p>
        </p:txBody>
      </p:sp>
      <p:sp>
        <p:nvSpPr>
          <p:cNvPr id="5" name="Date Placeholder 4">
            <a:extLst>
              <a:ext uri="{FF2B5EF4-FFF2-40B4-BE49-F238E27FC236}">
                <a16:creationId xmlns:a16="http://schemas.microsoft.com/office/drawing/2014/main" id="{F7FC6D4A-4CC3-D368-1CD3-A09A047BE363}"/>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BCECA21B-CA0F-9B63-077B-EC3F30D8928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7175566-296E-703B-1C4B-4F6C5F77D1C0}"/>
              </a:ext>
            </a:extLst>
          </p:cNvPr>
          <p:cNvSpPr>
            <a:spLocks noGrp="1"/>
          </p:cNvSpPr>
          <p:nvPr>
            <p:ph type="sldNum" sz="quarter" idx="12"/>
          </p:nvPr>
        </p:nvSpPr>
        <p:spPr/>
        <p:txBody>
          <a:bodyPr/>
          <a:lstStyle/>
          <a:p>
            <a:fld id="{66B5C1BC-75BF-4D9A-AB45-3F60716C6ED1}" type="slidenum">
              <a:rPr lang="en-US" altLang="en-US" smtClean="0"/>
              <a:pPr/>
              <a:t>‹#›</a:t>
            </a:fld>
            <a:endParaRPr lang="en-US" altLang="en-US"/>
          </a:p>
        </p:txBody>
      </p:sp>
    </p:spTree>
    <p:extLst>
      <p:ext uri="{BB962C8B-B14F-4D97-AF65-F5344CB8AC3E}">
        <p14:creationId xmlns:p14="http://schemas.microsoft.com/office/powerpoint/2010/main" val="3860638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665A9C-70ED-486D-99EA-AFD433FD4BC8}"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60903-8881-4B17-AEE4-AF3F1CE6F12B}" type="slidenum">
              <a:rPr lang="en-US" smtClean="0"/>
              <a:t>‹#›</a:t>
            </a:fld>
            <a:endParaRPr lang="en-US"/>
          </a:p>
        </p:txBody>
      </p:sp>
    </p:spTree>
    <p:extLst>
      <p:ext uri="{BB962C8B-B14F-4D97-AF65-F5344CB8AC3E}">
        <p14:creationId xmlns:p14="http://schemas.microsoft.com/office/powerpoint/2010/main" val="2345160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0226E-6AB8-1509-810B-1BD25A064E6C}"/>
              </a:ext>
            </a:extLst>
          </p:cNvPr>
          <p:cNvSpPr>
            <a:spLocks noGrp="1"/>
          </p:cNvSpPr>
          <p:nvPr>
            <p:ph type="title"/>
          </p:nvPr>
        </p:nvSpPr>
        <p:spPr>
          <a:xfrm>
            <a:off x="850286" y="487680"/>
            <a:ext cx="3981390" cy="1706880"/>
          </a:xfrm>
        </p:spPr>
        <p:txBody>
          <a:bodyPr anchor="b"/>
          <a:lstStyle>
            <a:lvl1pPr>
              <a:defRPr sz="3240"/>
            </a:lvl1pPr>
          </a:lstStyle>
          <a:p>
            <a:r>
              <a:rPr lang="en-US"/>
              <a:t>Click to edit Master title style</a:t>
            </a:r>
          </a:p>
        </p:txBody>
      </p:sp>
      <p:sp>
        <p:nvSpPr>
          <p:cNvPr id="3" name="Picture Placeholder 2">
            <a:extLst>
              <a:ext uri="{FF2B5EF4-FFF2-40B4-BE49-F238E27FC236}">
                <a16:creationId xmlns:a16="http://schemas.microsoft.com/office/drawing/2014/main" id="{C266D1AD-05B6-FC98-99C4-046796FE52F0}"/>
              </a:ext>
            </a:extLst>
          </p:cNvPr>
          <p:cNvSpPr>
            <a:spLocks noGrp="1"/>
          </p:cNvSpPr>
          <p:nvPr>
            <p:ph type="pic" idx="1"/>
          </p:nvPr>
        </p:nvSpPr>
        <p:spPr>
          <a:xfrm>
            <a:off x="5247978" y="1053254"/>
            <a:ext cx="6249353" cy="5198533"/>
          </a:xfrm>
        </p:spPr>
        <p:txBody>
          <a:bodyPr/>
          <a:lstStyle>
            <a:lvl1pPr marL="0" indent="0">
              <a:buNone/>
              <a:defRPr sz="3240"/>
            </a:lvl1pPr>
            <a:lvl2pPr marL="462915" indent="0">
              <a:buNone/>
              <a:defRPr sz="2835"/>
            </a:lvl2pPr>
            <a:lvl3pPr marL="925830" indent="0">
              <a:buNone/>
              <a:defRPr sz="2430"/>
            </a:lvl3pPr>
            <a:lvl4pPr marL="1388745" indent="0">
              <a:buNone/>
              <a:defRPr sz="2025"/>
            </a:lvl4pPr>
            <a:lvl5pPr marL="1851660" indent="0">
              <a:buNone/>
              <a:defRPr sz="2025"/>
            </a:lvl5pPr>
            <a:lvl6pPr marL="2314575" indent="0">
              <a:buNone/>
              <a:defRPr sz="2025"/>
            </a:lvl6pPr>
            <a:lvl7pPr marL="2777490" indent="0">
              <a:buNone/>
              <a:defRPr sz="2025"/>
            </a:lvl7pPr>
            <a:lvl8pPr marL="3240405" indent="0">
              <a:buNone/>
              <a:defRPr sz="2025"/>
            </a:lvl8pPr>
            <a:lvl9pPr marL="3703320" indent="0">
              <a:buNone/>
              <a:defRPr sz="2025"/>
            </a:lvl9pPr>
          </a:lstStyle>
          <a:p>
            <a:endParaRPr lang="en-US"/>
          </a:p>
        </p:txBody>
      </p:sp>
      <p:sp>
        <p:nvSpPr>
          <p:cNvPr id="4" name="Text Placeholder 3">
            <a:extLst>
              <a:ext uri="{FF2B5EF4-FFF2-40B4-BE49-F238E27FC236}">
                <a16:creationId xmlns:a16="http://schemas.microsoft.com/office/drawing/2014/main" id="{B92A5E46-E380-4F31-5FFB-5B87481C059B}"/>
              </a:ext>
            </a:extLst>
          </p:cNvPr>
          <p:cNvSpPr>
            <a:spLocks noGrp="1"/>
          </p:cNvSpPr>
          <p:nvPr>
            <p:ph type="body" sz="half" idx="2"/>
          </p:nvPr>
        </p:nvSpPr>
        <p:spPr>
          <a:xfrm>
            <a:off x="850286" y="2194560"/>
            <a:ext cx="3981390" cy="4065694"/>
          </a:xfrm>
        </p:spPr>
        <p:txBody>
          <a:bodyPr/>
          <a:lstStyle>
            <a:lvl1pPr marL="0" indent="0">
              <a:buNone/>
              <a:defRPr sz="1620"/>
            </a:lvl1pPr>
            <a:lvl2pPr marL="462915" indent="0">
              <a:buNone/>
              <a:defRPr sz="1418"/>
            </a:lvl2pPr>
            <a:lvl3pPr marL="925830" indent="0">
              <a:buNone/>
              <a:defRPr sz="1215"/>
            </a:lvl3pPr>
            <a:lvl4pPr marL="1388745" indent="0">
              <a:buNone/>
              <a:defRPr sz="1013"/>
            </a:lvl4pPr>
            <a:lvl5pPr marL="1851660" indent="0">
              <a:buNone/>
              <a:defRPr sz="1013"/>
            </a:lvl5pPr>
            <a:lvl6pPr marL="2314575" indent="0">
              <a:buNone/>
              <a:defRPr sz="1013"/>
            </a:lvl6pPr>
            <a:lvl7pPr marL="2777490" indent="0">
              <a:buNone/>
              <a:defRPr sz="1013"/>
            </a:lvl7pPr>
            <a:lvl8pPr marL="3240405" indent="0">
              <a:buNone/>
              <a:defRPr sz="1013"/>
            </a:lvl8pPr>
            <a:lvl9pPr marL="3703320" indent="0">
              <a:buNone/>
              <a:defRPr sz="1013"/>
            </a:lvl9pPr>
          </a:lstStyle>
          <a:p>
            <a:pPr lvl="0"/>
            <a:r>
              <a:rPr lang="en-US"/>
              <a:t>Click to edit Master text styles</a:t>
            </a:r>
          </a:p>
        </p:txBody>
      </p:sp>
      <p:sp>
        <p:nvSpPr>
          <p:cNvPr id="5" name="Date Placeholder 4">
            <a:extLst>
              <a:ext uri="{FF2B5EF4-FFF2-40B4-BE49-F238E27FC236}">
                <a16:creationId xmlns:a16="http://schemas.microsoft.com/office/drawing/2014/main" id="{33B295DE-7F8D-4012-E47C-933CCACBB8D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74ABF33B-2931-31F6-C210-102A2C2724E6}"/>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0A2B00BF-05E0-9ABB-F0D8-60A45C67C26B}"/>
              </a:ext>
            </a:extLst>
          </p:cNvPr>
          <p:cNvSpPr>
            <a:spLocks noGrp="1"/>
          </p:cNvSpPr>
          <p:nvPr>
            <p:ph type="sldNum" sz="quarter" idx="12"/>
          </p:nvPr>
        </p:nvSpPr>
        <p:spPr/>
        <p:txBody>
          <a:bodyPr/>
          <a:lstStyle/>
          <a:p>
            <a:fld id="{06169AA2-7380-42D9-9DAA-DDD4E5683E29}" type="slidenum">
              <a:rPr lang="en-US" altLang="en-US" smtClean="0"/>
              <a:pPr/>
              <a:t>‹#›</a:t>
            </a:fld>
            <a:endParaRPr lang="en-US" altLang="en-US"/>
          </a:p>
        </p:txBody>
      </p:sp>
    </p:spTree>
    <p:extLst>
      <p:ext uri="{BB962C8B-B14F-4D97-AF65-F5344CB8AC3E}">
        <p14:creationId xmlns:p14="http://schemas.microsoft.com/office/powerpoint/2010/main" val="1573266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B6263-FB0F-01E9-6586-82F5FBFDC8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4C28D5-B7E5-DB74-EB84-2B323A7077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5B96C-AEC5-5C5B-7A2D-636E66C338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B99B2E3-DFAD-D2F0-18DA-1823563091B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7BB7535-2D61-B3F5-3AAE-663D29AF6D7D}"/>
              </a:ext>
            </a:extLst>
          </p:cNvPr>
          <p:cNvSpPr>
            <a:spLocks noGrp="1"/>
          </p:cNvSpPr>
          <p:nvPr>
            <p:ph type="sldNum" sz="quarter" idx="12"/>
          </p:nvPr>
        </p:nvSpPr>
        <p:spPr/>
        <p:txBody>
          <a:bodyPr/>
          <a:lstStyle/>
          <a:p>
            <a:fld id="{56339032-1AD5-453E-B2F5-4BAD0ED99440}" type="slidenum">
              <a:rPr lang="en-US" altLang="en-US" smtClean="0"/>
              <a:pPr/>
              <a:t>‹#›</a:t>
            </a:fld>
            <a:endParaRPr lang="en-US" altLang="en-US"/>
          </a:p>
        </p:txBody>
      </p:sp>
    </p:spTree>
    <p:extLst>
      <p:ext uri="{BB962C8B-B14F-4D97-AF65-F5344CB8AC3E}">
        <p14:creationId xmlns:p14="http://schemas.microsoft.com/office/powerpoint/2010/main" val="137955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5337C2-96CE-FC3D-29EC-5A9EE3B478ED}"/>
              </a:ext>
            </a:extLst>
          </p:cNvPr>
          <p:cNvSpPr>
            <a:spLocks noGrp="1"/>
          </p:cNvSpPr>
          <p:nvPr>
            <p:ph type="title" orient="vert"/>
          </p:nvPr>
        </p:nvSpPr>
        <p:spPr>
          <a:xfrm>
            <a:off x="8833961" y="389467"/>
            <a:ext cx="2661761" cy="619929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3B5259-5EE9-3849-8801-0FAAB4BEF0C2}"/>
              </a:ext>
            </a:extLst>
          </p:cNvPr>
          <p:cNvSpPr>
            <a:spLocks noGrp="1"/>
          </p:cNvSpPr>
          <p:nvPr>
            <p:ph type="body" orient="vert" idx="1"/>
          </p:nvPr>
        </p:nvSpPr>
        <p:spPr>
          <a:xfrm>
            <a:off x="848677" y="389467"/>
            <a:ext cx="7830979"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B70802-09DA-4F98-8244-DB048268643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04E1324-CDC4-FE3A-E525-DC16CC44C12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6C05E6B-E601-734C-9742-E334260A1B98}"/>
              </a:ext>
            </a:extLst>
          </p:cNvPr>
          <p:cNvSpPr>
            <a:spLocks noGrp="1"/>
          </p:cNvSpPr>
          <p:nvPr>
            <p:ph type="sldNum" sz="quarter" idx="12"/>
          </p:nvPr>
        </p:nvSpPr>
        <p:spPr/>
        <p:txBody>
          <a:bodyPr/>
          <a:lstStyle/>
          <a:p>
            <a:fld id="{0884C665-88DC-489B-A6AB-911BE25E1FA8}" type="slidenum">
              <a:rPr lang="en-US" altLang="en-US" smtClean="0"/>
              <a:pPr/>
              <a:t>‹#›</a:t>
            </a:fld>
            <a:endParaRPr lang="en-US" altLang="en-US"/>
          </a:p>
        </p:txBody>
      </p:sp>
    </p:spTree>
    <p:extLst>
      <p:ext uri="{BB962C8B-B14F-4D97-AF65-F5344CB8AC3E}">
        <p14:creationId xmlns:p14="http://schemas.microsoft.com/office/powerpoint/2010/main" val="195385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248" y="1823721"/>
            <a:ext cx="10647045" cy="3042919"/>
          </a:xfrm>
        </p:spPr>
        <p:txBody>
          <a:bodyPr anchor="b"/>
          <a:lstStyle>
            <a:lvl1pPr>
              <a:defRPr sz="6075"/>
            </a:lvl1pPr>
          </a:lstStyle>
          <a:p>
            <a:r>
              <a:rPr lang="en-US"/>
              <a:t>Click to edit Master title style</a:t>
            </a:r>
            <a:endParaRPr lang="en-US" dirty="0"/>
          </a:p>
        </p:txBody>
      </p:sp>
      <p:sp>
        <p:nvSpPr>
          <p:cNvPr id="3" name="Text Placeholder 2"/>
          <p:cNvSpPr>
            <a:spLocks noGrp="1"/>
          </p:cNvSpPr>
          <p:nvPr>
            <p:ph type="body" idx="1"/>
          </p:nvPr>
        </p:nvSpPr>
        <p:spPr>
          <a:xfrm>
            <a:off x="842248" y="4895428"/>
            <a:ext cx="10647045" cy="1600199"/>
          </a:xfrm>
        </p:spPr>
        <p:txBody>
          <a:bodyPr/>
          <a:lstStyle>
            <a:lvl1pPr marL="0" indent="0">
              <a:buNone/>
              <a:defRPr sz="2430">
                <a:solidFill>
                  <a:schemeClr val="tx1">
                    <a:tint val="75000"/>
                  </a:schemeClr>
                </a:solidFill>
              </a:defRPr>
            </a:lvl1pPr>
            <a:lvl2pPr marL="462915" indent="0">
              <a:buNone/>
              <a:defRPr sz="2025">
                <a:solidFill>
                  <a:schemeClr val="tx1">
                    <a:tint val="75000"/>
                  </a:schemeClr>
                </a:solidFill>
              </a:defRPr>
            </a:lvl2pPr>
            <a:lvl3pPr marL="925830" indent="0">
              <a:buNone/>
              <a:defRPr sz="1823">
                <a:solidFill>
                  <a:schemeClr val="tx1">
                    <a:tint val="75000"/>
                  </a:schemeClr>
                </a:solidFill>
              </a:defRPr>
            </a:lvl3pPr>
            <a:lvl4pPr marL="1388745" indent="0">
              <a:buNone/>
              <a:defRPr sz="1620">
                <a:solidFill>
                  <a:schemeClr val="tx1">
                    <a:tint val="75000"/>
                  </a:schemeClr>
                </a:solidFill>
              </a:defRPr>
            </a:lvl4pPr>
            <a:lvl5pPr marL="1851660" indent="0">
              <a:buNone/>
              <a:defRPr sz="1620">
                <a:solidFill>
                  <a:schemeClr val="tx1">
                    <a:tint val="75000"/>
                  </a:schemeClr>
                </a:solidFill>
              </a:defRPr>
            </a:lvl5pPr>
            <a:lvl6pPr marL="2314575" indent="0">
              <a:buNone/>
              <a:defRPr sz="1620">
                <a:solidFill>
                  <a:schemeClr val="tx1">
                    <a:tint val="75000"/>
                  </a:schemeClr>
                </a:solidFill>
              </a:defRPr>
            </a:lvl6pPr>
            <a:lvl7pPr marL="2777490" indent="0">
              <a:buNone/>
              <a:defRPr sz="1620">
                <a:solidFill>
                  <a:schemeClr val="tx1">
                    <a:tint val="75000"/>
                  </a:schemeClr>
                </a:solidFill>
              </a:defRPr>
            </a:lvl7pPr>
            <a:lvl8pPr marL="3240405" indent="0">
              <a:buNone/>
              <a:defRPr sz="1620">
                <a:solidFill>
                  <a:schemeClr val="tx1">
                    <a:tint val="75000"/>
                  </a:schemeClr>
                </a:solidFill>
              </a:defRPr>
            </a:lvl8pPr>
            <a:lvl9pPr marL="3703320" indent="0">
              <a:buNone/>
              <a:defRPr sz="16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665A9C-70ED-486D-99EA-AFD433FD4BC8}"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60903-8881-4B17-AEE4-AF3F1CE6F12B}" type="slidenum">
              <a:rPr lang="en-US" smtClean="0"/>
              <a:t>‹#›</a:t>
            </a:fld>
            <a:endParaRPr lang="en-US"/>
          </a:p>
        </p:txBody>
      </p:sp>
    </p:spTree>
    <p:extLst>
      <p:ext uri="{BB962C8B-B14F-4D97-AF65-F5344CB8AC3E}">
        <p14:creationId xmlns:p14="http://schemas.microsoft.com/office/powerpoint/2010/main" val="907806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8678" y="1947333"/>
            <a:ext cx="524637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9353" y="1947333"/>
            <a:ext cx="524637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665A9C-70ED-486D-99EA-AFD433FD4BC8}"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60903-8881-4B17-AEE4-AF3F1CE6F12B}" type="slidenum">
              <a:rPr lang="en-US" smtClean="0"/>
              <a:t>‹#›</a:t>
            </a:fld>
            <a:endParaRPr lang="en-US"/>
          </a:p>
        </p:txBody>
      </p:sp>
    </p:spTree>
    <p:extLst>
      <p:ext uri="{BB962C8B-B14F-4D97-AF65-F5344CB8AC3E}">
        <p14:creationId xmlns:p14="http://schemas.microsoft.com/office/powerpoint/2010/main" val="150042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0285" y="389467"/>
            <a:ext cx="10647045" cy="1413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0286" y="1793241"/>
            <a:ext cx="5222259" cy="878839"/>
          </a:xfrm>
        </p:spPr>
        <p:txBody>
          <a:bodyPr anchor="b"/>
          <a:lstStyle>
            <a:lvl1pPr marL="0" indent="0">
              <a:buNone/>
              <a:defRPr sz="2430" b="1"/>
            </a:lvl1pPr>
            <a:lvl2pPr marL="462915" indent="0">
              <a:buNone/>
              <a:defRPr sz="2025" b="1"/>
            </a:lvl2pPr>
            <a:lvl3pPr marL="925830" indent="0">
              <a:buNone/>
              <a:defRPr sz="1823" b="1"/>
            </a:lvl3pPr>
            <a:lvl4pPr marL="1388745" indent="0">
              <a:buNone/>
              <a:defRPr sz="1620" b="1"/>
            </a:lvl4pPr>
            <a:lvl5pPr marL="1851660" indent="0">
              <a:buNone/>
              <a:defRPr sz="1620" b="1"/>
            </a:lvl5pPr>
            <a:lvl6pPr marL="2314575" indent="0">
              <a:buNone/>
              <a:defRPr sz="1620" b="1"/>
            </a:lvl6pPr>
            <a:lvl7pPr marL="2777490" indent="0">
              <a:buNone/>
              <a:defRPr sz="1620" b="1"/>
            </a:lvl7pPr>
            <a:lvl8pPr marL="3240405" indent="0">
              <a:buNone/>
              <a:defRPr sz="1620" b="1"/>
            </a:lvl8pPr>
            <a:lvl9pPr marL="3703320" indent="0">
              <a:buNone/>
              <a:defRPr sz="1620" b="1"/>
            </a:lvl9pPr>
          </a:lstStyle>
          <a:p>
            <a:pPr lvl="0"/>
            <a:r>
              <a:rPr lang="en-US"/>
              <a:t>Click to edit Master text styles</a:t>
            </a:r>
          </a:p>
        </p:txBody>
      </p:sp>
      <p:sp>
        <p:nvSpPr>
          <p:cNvPr id="4" name="Content Placeholder 3"/>
          <p:cNvSpPr>
            <a:spLocks noGrp="1"/>
          </p:cNvSpPr>
          <p:nvPr>
            <p:ph sz="half" idx="2"/>
          </p:nvPr>
        </p:nvSpPr>
        <p:spPr>
          <a:xfrm>
            <a:off x="850286" y="2672080"/>
            <a:ext cx="5222259"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49352" y="1793241"/>
            <a:ext cx="5247978" cy="878839"/>
          </a:xfrm>
        </p:spPr>
        <p:txBody>
          <a:bodyPr anchor="b"/>
          <a:lstStyle>
            <a:lvl1pPr marL="0" indent="0">
              <a:buNone/>
              <a:defRPr sz="2430" b="1"/>
            </a:lvl1pPr>
            <a:lvl2pPr marL="462915" indent="0">
              <a:buNone/>
              <a:defRPr sz="2025" b="1"/>
            </a:lvl2pPr>
            <a:lvl3pPr marL="925830" indent="0">
              <a:buNone/>
              <a:defRPr sz="1823" b="1"/>
            </a:lvl3pPr>
            <a:lvl4pPr marL="1388745" indent="0">
              <a:buNone/>
              <a:defRPr sz="1620" b="1"/>
            </a:lvl4pPr>
            <a:lvl5pPr marL="1851660" indent="0">
              <a:buNone/>
              <a:defRPr sz="1620" b="1"/>
            </a:lvl5pPr>
            <a:lvl6pPr marL="2314575" indent="0">
              <a:buNone/>
              <a:defRPr sz="1620" b="1"/>
            </a:lvl6pPr>
            <a:lvl7pPr marL="2777490" indent="0">
              <a:buNone/>
              <a:defRPr sz="1620" b="1"/>
            </a:lvl7pPr>
            <a:lvl8pPr marL="3240405" indent="0">
              <a:buNone/>
              <a:defRPr sz="1620" b="1"/>
            </a:lvl8pPr>
            <a:lvl9pPr marL="3703320" indent="0">
              <a:buNone/>
              <a:defRPr sz="1620" b="1"/>
            </a:lvl9pPr>
          </a:lstStyle>
          <a:p>
            <a:pPr lvl="0"/>
            <a:r>
              <a:rPr lang="en-US"/>
              <a:t>Click to edit Master text styles</a:t>
            </a:r>
          </a:p>
        </p:txBody>
      </p:sp>
      <p:sp>
        <p:nvSpPr>
          <p:cNvPr id="6" name="Content Placeholder 5"/>
          <p:cNvSpPr>
            <a:spLocks noGrp="1"/>
          </p:cNvSpPr>
          <p:nvPr>
            <p:ph sz="quarter" idx="4"/>
          </p:nvPr>
        </p:nvSpPr>
        <p:spPr>
          <a:xfrm>
            <a:off x="6249352" y="2672080"/>
            <a:ext cx="5247978"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665A9C-70ED-486D-99EA-AFD433FD4BC8}" type="datetimeFigureOut">
              <a:rPr lang="en-US" smtClean="0"/>
              <a:t>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60903-8881-4B17-AEE4-AF3F1CE6F12B}" type="slidenum">
              <a:rPr lang="en-US" smtClean="0"/>
              <a:t>‹#›</a:t>
            </a:fld>
            <a:endParaRPr lang="en-US"/>
          </a:p>
        </p:txBody>
      </p:sp>
    </p:spTree>
    <p:extLst>
      <p:ext uri="{BB962C8B-B14F-4D97-AF65-F5344CB8AC3E}">
        <p14:creationId xmlns:p14="http://schemas.microsoft.com/office/powerpoint/2010/main" val="2216115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665A9C-70ED-486D-99EA-AFD433FD4BC8}" type="datetimeFigureOut">
              <a:rPr lang="en-US" smtClean="0"/>
              <a:t>2/26/2025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60903-8881-4B17-AEE4-AF3F1CE6F12B}" type="slidenum">
              <a:rPr lang="en-US" smtClean="0"/>
              <a:t>‹#›</a:t>
            </a:fld>
            <a:endParaRPr lang="en-US"/>
          </a:p>
        </p:txBody>
      </p:sp>
    </p:spTree>
    <p:extLst>
      <p:ext uri="{BB962C8B-B14F-4D97-AF65-F5344CB8AC3E}">
        <p14:creationId xmlns:p14="http://schemas.microsoft.com/office/powerpoint/2010/main" val="142158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65A9C-70ED-486D-99EA-AFD433FD4BC8}" type="datetimeFigureOut">
              <a:rPr lang="en-US" smtClean="0"/>
              <a:t>2/26/2025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60903-8881-4B17-AEE4-AF3F1CE6F12B}" type="slidenum">
              <a:rPr lang="en-US" smtClean="0"/>
              <a:t>‹#›</a:t>
            </a:fld>
            <a:endParaRPr lang="en-US"/>
          </a:p>
        </p:txBody>
      </p:sp>
    </p:spTree>
    <p:extLst>
      <p:ext uri="{BB962C8B-B14F-4D97-AF65-F5344CB8AC3E}">
        <p14:creationId xmlns:p14="http://schemas.microsoft.com/office/powerpoint/2010/main" val="4172060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487680"/>
            <a:ext cx="3981390" cy="1706880"/>
          </a:xfrm>
        </p:spPr>
        <p:txBody>
          <a:bodyPr anchor="b"/>
          <a:lstStyle>
            <a:lvl1pPr>
              <a:defRPr sz="3240"/>
            </a:lvl1pPr>
          </a:lstStyle>
          <a:p>
            <a:r>
              <a:rPr lang="en-US"/>
              <a:t>Click to edit Master title style</a:t>
            </a:r>
            <a:endParaRPr lang="en-US" dirty="0"/>
          </a:p>
        </p:txBody>
      </p:sp>
      <p:sp>
        <p:nvSpPr>
          <p:cNvPr id="3" name="Content Placeholder 2"/>
          <p:cNvSpPr>
            <a:spLocks noGrp="1"/>
          </p:cNvSpPr>
          <p:nvPr>
            <p:ph idx="1"/>
          </p:nvPr>
        </p:nvSpPr>
        <p:spPr>
          <a:xfrm>
            <a:off x="5247978" y="1053254"/>
            <a:ext cx="6249353" cy="5198533"/>
          </a:xfrm>
        </p:spPr>
        <p:txBody>
          <a:bodyPr/>
          <a:lstStyle>
            <a:lvl1pPr>
              <a:defRPr sz="3240"/>
            </a:lvl1pPr>
            <a:lvl2pPr>
              <a:defRPr sz="2835"/>
            </a:lvl2pPr>
            <a:lvl3pPr>
              <a:defRPr sz="2430"/>
            </a:lvl3pPr>
            <a:lvl4pPr>
              <a:defRPr sz="2025"/>
            </a:lvl4pPr>
            <a:lvl5pPr>
              <a:defRPr sz="2025"/>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0286" y="2194560"/>
            <a:ext cx="3981390" cy="4065694"/>
          </a:xfrm>
        </p:spPr>
        <p:txBody>
          <a:bodyPr/>
          <a:lstStyle>
            <a:lvl1pPr marL="0" indent="0">
              <a:buNone/>
              <a:defRPr sz="1620"/>
            </a:lvl1pPr>
            <a:lvl2pPr marL="462915" indent="0">
              <a:buNone/>
              <a:defRPr sz="1418"/>
            </a:lvl2pPr>
            <a:lvl3pPr marL="925830" indent="0">
              <a:buNone/>
              <a:defRPr sz="1215"/>
            </a:lvl3pPr>
            <a:lvl4pPr marL="1388745" indent="0">
              <a:buNone/>
              <a:defRPr sz="1013"/>
            </a:lvl4pPr>
            <a:lvl5pPr marL="1851660" indent="0">
              <a:buNone/>
              <a:defRPr sz="1013"/>
            </a:lvl5pPr>
            <a:lvl6pPr marL="2314575" indent="0">
              <a:buNone/>
              <a:defRPr sz="1013"/>
            </a:lvl6pPr>
            <a:lvl7pPr marL="2777490" indent="0">
              <a:buNone/>
              <a:defRPr sz="1013"/>
            </a:lvl7pPr>
            <a:lvl8pPr marL="3240405" indent="0">
              <a:buNone/>
              <a:defRPr sz="1013"/>
            </a:lvl8pPr>
            <a:lvl9pPr marL="3703320" indent="0">
              <a:buNone/>
              <a:defRPr sz="1013"/>
            </a:lvl9pPr>
          </a:lstStyle>
          <a:p>
            <a:pPr lvl="0"/>
            <a:r>
              <a:rPr lang="en-US"/>
              <a:t>Click to edit Master text styles</a:t>
            </a:r>
          </a:p>
        </p:txBody>
      </p:sp>
      <p:sp>
        <p:nvSpPr>
          <p:cNvPr id="5" name="Date Placeholder 4"/>
          <p:cNvSpPr>
            <a:spLocks noGrp="1"/>
          </p:cNvSpPr>
          <p:nvPr>
            <p:ph type="dt" sz="half" idx="10"/>
          </p:nvPr>
        </p:nvSpPr>
        <p:spPr/>
        <p:txBody>
          <a:bodyPr/>
          <a:lstStyle/>
          <a:p>
            <a:fld id="{BB665A9C-70ED-486D-99EA-AFD433FD4BC8}"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60903-8881-4B17-AEE4-AF3F1CE6F12B}" type="slidenum">
              <a:rPr lang="en-US" smtClean="0"/>
              <a:t>‹#›</a:t>
            </a:fld>
            <a:endParaRPr lang="en-US"/>
          </a:p>
        </p:txBody>
      </p:sp>
    </p:spTree>
    <p:extLst>
      <p:ext uri="{BB962C8B-B14F-4D97-AF65-F5344CB8AC3E}">
        <p14:creationId xmlns:p14="http://schemas.microsoft.com/office/powerpoint/2010/main" val="247966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487680"/>
            <a:ext cx="3981390" cy="1706880"/>
          </a:xfrm>
        </p:spPr>
        <p:txBody>
          <a:bodyPr anchor="b"/>
          <a:lstStyle>
            <a:lvl1pPr>
              <a:defRPr sz="3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7978" y="1053254"/>
            <a:ext cx="6249353" cy="5198533"/>
          </a:xfrm>
        </p:spPr>
        <p:txBody>
          <a:bodyPr anchor="t"/>
          <a:lstStyle>
            <a:lvl1pPr marL="0" indent="0">
              <a:buNone/>
              <a:defRPr sz="3240"/>
            </a:lvl1pPr>
            <a:lvl2pPr marL="462915" indent="0">
              <a:buNone/>
              <a:defRPr sz="2835"/>
            </a:lvl2pPr>
            <a:lvl3pPr marL="925830" indent="0">
              <a:buNone/>
              <a:defRPr sz="2430"/>
            </a:lvl3pPr>
            <a:lvl4pPr marL="1388745" indent="0">
              <a:buNone/>
              <a:defRPr sz="2025"/>
            </a:lvl4pPr>
            <a:lvl5pPr marL="1851660" indent="0">
              <a:buNone/>
              <a:defRPr sz="2025"/>
            </a:lvl5pPr>
            <a:lvl6pPr marL="2314575" indent="0">
              <a:buNone/>
              <a:defRPr sz="2025"/>
            </a:lvl6pPr>
            <a:lvl7pPr marL="2777490" indent="0">
              <a:buNone/>
              <a:defRPr sz="2025"/>
            </a:lvl7pPr>
            <a:lvl8pPr marL="3240405" indent="0">
              <a:buNone/>
              <a:defRPr sz="2025"/>
            </a:lvl8pPr>
            <a:lvl9pPr marL="3703320" indent="0">
              <a:buNone/>
              <a:defRPr sz="2025"/>
            </a:lvl9pPr>
          </a:lstStyle>
          <a:p>
            <a:r>
              <a:rPr lang="en-US"/>
              <a:t>Click icon to add picture</a:t>
            </a:r>
            <a:endParaRPr lang="en-US" dirty="0"/>
          </a:p>
        </p:txBody>
      </p:sp>
      <p:sp>
        <p:nvSpPr>
          <p:cNvPr id="4" name="Text Placeholder 3"/>
          <p:cNvSpPr>
            <a:spLocks noGrp="1"/>
          </p:cNvSpPr>
          <p:nvPr>
            <p:ph type="body" sz="half" idx="2"/>
          </p:nvPr>
        </p:nvSpPr>
        <p:spPr>
          <a:xfrm>
            <a:off x="850286" y="2194560"/>
            <a:ext cx="3981390" cy="4065694"/>
          </a:xfrm>
        </p:spPr>
        <p:txBody>
          <a:bodyPr/>
          <a:lstStyle>
            <a:lvl1pPr marL="0" indent="0">
              <a:buNone/>
              <a:defRPr sz="1620"/>
            </a:lvl1pPr>
            <a:lvl2pPr marL="462915" indent="0">
              <a:buNone/>
              <a:defRPr sz="1418"/>
            </a:lvl2pPr>
            <a:lvl3pPr marL="925830" indent="0">
              <a:buNone/>
              <a:defRPr sz="1215"/>
            </a:lvl3pPr>
            <a:lvl4pPr marL="1388745" indent="0">
              <a:buNone/>
              <a:defRPr sz="1013"/>
            </a:lvl4pPr>
            <a:lvl5pPr marL="1851660" indent="0">
              <a:buNone/>
              <a:defRPr sz="1013"/>
            </a:lvl5pPr>
            <a:lvl6pPr marL="2314575" indent="0">
              <a:buNone/>
              <a:defRPr sz="1013"/>
            </a:lvl6pPr>
            <a:lvl7pPr marL="2777490" indent="0">
              <a:buNone/>
              <a:defRPr sz="1013"/>
            </a:lvl7pPr>
            <a:lvl8pPr marL="3240405" indent="0">
              <a:buNone/>
              <a:defRPr sz="1013"/>
            </a:lvl8pPr>
            <a:lvl9pPr marL="3703320" indent="0">
              <a:buNone/>
              <a:defRPr sz="1013"/>
            </a:lvl9pPr>
          </a:lstStyle>
          <a:p>
            <a:pPr lvl="0"/>
            <a:r>
              <a:rPr lang="en-US"/>
              <a:t>Click to edit Master text styles</a:t>
            </a:r>
          </a:p>
        </p:txBody>
      </p:sp>
      <p:sp>
        <p:nvSpPr>
          <p:cNvPr id="5" name="Date Placeholder 4"/>
          <p:cNvSpPr>
            <a:spLocks noGrp="1"/>
          </p:cNvSpPr>
          <p:nvPr>
            <p:ph type="dt" sz="half" idx="10"/>
          </p:nvPr>
        </p:nvSpPr>
        <p:spPr/>
        <p:txBody>
          <a:bodyPr/>
          <a:lstStyle/>
          <a:p>
            <a:fld id="{BB665A9C-70ED-486D-99EA-AFD433FD4BC8}"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60903-8881-4B17-AEE4-AF3F1CE6F12B}" type="slidenum">
              <a:rPr lang="en-US" smtClean="0"/>
              <a:t>‹#›</a:t>
            </a:fld>
            <a:endParaRPr lang="en-US"/>
          </a:p>
        </p:txBody>
      </p:sp>
    </p:spTree>
    <p:extLst>
      <p:ext uri="{BB962C8B-B14F-4D97-AF65-F5344CB8AC3E}">
        <p14:creationId xmlns:p14="http://schemas.microsoft.com/office/powerpoint/2010/main" val="2405199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8678" y="389467"/>
            <a:ext cx="10647045" cy="14139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8678" y="1947333"/>
            <a:ext cx="10647045"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8678" y="6780107"/>
            <a:ext cx="2777490" cy="389467"/>
          </a:xfrm>
          <a:prstGeom prst="rect">
            <a:avLst/>
          </a:prstGeom>
        </p:spPr>
        <p:txBody>
          <a:bodyPr vert="horz" lIns="91440" tIns="45720" rIns="91440" bIns="45720" rtlCol="0" anchor="ctr"/>
          <a:lstStyle>
            <a:lvl1pPr algn="l">
              <a:defRPr sz="1215">
                <a:solidFill>
                  <a:schemeClr val="tx1">
                    <a:tint val="75000"/>
                  </a:schemeClr>
                </a:solidFill>
              </a:defRPr>
            </a:lvl1pPr>
          </a:lstStyle>
          <a:p>
            <a:fld id="{BB665A9C-70ED-486D-99EA-AFD433FD4BC8}" type="datetimeFigureOut">
              <a:rPr lang="en-US" smtClean="0"/>
              <a:t>2/26/2025</a:t>
            </a:fld>
            <a:endParaRPr lang="en-US"/>
          </a:p>
        </p:txBody>
      </p:sp>
      <p:sp>
        <p:nvSpPr>
          <p:cNvPr id="5" name="Footer Placeholder 4"/>
          <p:cNvSpPr>
            <a:spLocks noGrp="1"/>
          </p:cNvSpPr>
          <p:nvPr>
            <p:ph type="ftr" sz="quarter" idx="3"/>
          </p:nvPr>
        </p:nvSpPr>
        <p:spPr>
          <a:xfrm>
            <a:off x="4089083" y="6780107"/>
            <a:ext cx="4166235" cy="389467"/>
          </a:xfrm>
          <a:prstGeom prst="rect">
            <a:avLst/>
          </a:prstGeom>
        </p:spPr>
        <p:txBody>
          <a:bodyPr vert="horz" lIns="91440" tIns="45720" rIns="91440" bIns="45720" rtlCol="0" anchor="ctr"/>
          <a:lstStyle>
            <a:lvl1pPr algn="ctr">
              <a:defRPr sz="121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8233" y="6780107"/>
            <a:ext cx="2777490" cy="389467"/>
          </a:xfrm>
          <a:prstGeom prst="rect">
            <a:avLst/>
          </a:prstGeom>
        </p:spPr>
        <p:txBody>
          <a:bodyPr vert="horz" lIns="91440" tIns="45720" rIns="91440" bIns="45720" rtlCol="0" anchor="ctr"/>
          <a:lstStyle>
            <a:lvl1pPr algn="r">
              <a:defRPr sz="1215">
                <a:solidFill>
                  <a:schemeClr val="tx1">
                    <a:tint val="75000"/>
                  </a:schemeClr>
                </a:solidFill>
              </a:defRPr>
            </a:lvl1pPr>
          </a:lstStyle>
          <a:p>
            <a:fld id="{1FE60903-8881-4B17-AEE4-AF3F1CE6F12B}" type="slidenum">
              <a:rPr lang="en-US" smtClean="0"/>
              <a:t>‹#›</a:t>
            </a:fld>
            <a:endParaRPr lang="en-US"/>
          </a:p>
        </p:txBody>
      </p:sp>
    </p:spTree>
    <p:extLst>
      <p:ext uri="{BB962C8B-B14F-4D97-AF65-F5344CB8AC3E}">
        <p14:creationId xmlns:p14="http://schemas.microsoft.com/office/powerpoint/2010/main" val="11313788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25830" rtl="0" eaLnBrk="1" latinLnBrk="0" hangingPunct="1">
        <a:lnSpc>
          <a:spcPct val="90000"/>
        </a:lnSpc>
        <a:spcBef>
          <a:spcPct val="0"/>
        </a:spcBef>
        <a:buNone/>
        <a:defRPr sz="4455" kern="1200">
          <a:solidFill>
            <a:schemeClr val="tx1"/>
          </a:solidFill>
          <a:latin typeface="+mj-lt"/>
          <a:ea typeface="+mj-ea"/>
          <a:cs typeface="+mj-cs"/>
        </a:defRPr>
      </a:lvl1pPr>
    </p:titleStyle>
    <p:bodyStyle>
      <a:lvl1pPr marL="231458" indent="-231458" algn="l" defTabSz="925830" rtl="0" eaLnBrk="1" latinLnBrk="0" hangingPunct="1">
        <a:lnSpc>
          <a:spcPct val="90000"/>
        </a:lnSpc>
        <a:spcBef>
          <a:spcPts val="1013"/>
        </a:spcBef>
        <a:buFont typeface="Arial" panose="020B0604020202020204" pitchFamily="34" charset="0"/>
        <a:buChar char="•"/>
        <a:defRPr sz="2835" kern="1200">
          <a:solidFill>
            <a:schemeClr val="tx1"/>
          </a:solidFill>
          <a:latin typeface="+mn-lt"/>
          <a:ea typeface="+mn-ea"/>
          <a:cs typeface="+mn-cs"/>
        </a:defRPr>
      </a:lvl1pPr>
      <a:lvl2pPr marL="694373" indent="-231458" algn="l" defTabSz="925830" rtl="0" eaLnBrk="1" latinLnBrk="0" hangingPunct="1">
        <a:lnSpc>
          <a:spcPct val="90000"/>
        </a:lnSpc>
        <a:spcBef>
          <a:spcPts val="506"/>
        </a:spcBef>
        <a:buFont typeface="Arial" panose="020B0604020202020204" pitchFamily="34" charset="0"/>
        <a:buChar char="•"/>
        <a:defRPr sz="2430" kern="1200">
          <a:solidFill>
            <a:schemeClr val="tx1"/>
          </a:solidFill>
          <a:latin typeface="+mn-lt"/>
          <a:ea typeface="+mn-ea"/>
          <a:cs typeface="+mn-cs"/>
        </a:defRPr>
      </a:lvl2pPr>
      <a:lvl3pPr marL="1157288" indent="-231458" algn="l" defTabSz="925830" rtl="0" eaLnBrk="1" latinLnBrk="0" hangingPunct="1">
        <a:lnSpc>
          <a:spcPct val="90000"/>
        </a:lnSpc>
        <a:spcBef>
          <a:spcPts val="506"/>
        </a:spcBef>
        <a:buFont typeface="Arial" panose="020B0604020202020204" pitchFamily="34" charset="0"/>
        <a:buChar char="•"/>
        <a:defRPr sz="2025" kern="1200">
          <a:solidFill>
            <a:schemeClr val="tx1"/>
          </a:solidFill>
          <a:latin typeface="+mn-lt"/>
          <a:ea typeface="+mn-ea"/>
          <a:cs typeface="+mn-cs"/>
        </a:defRPr>
      </a:lvl3pPr>
      <a:lvl4pPr marL="1620203" indent="-231458" algn="l" defTabSz="925830" rtl="0" eaLnBrk="1" latinLnBrk="0" hangingPunct="1">
        <a:lnSpc>
          <a:spcPct val="90000"/>
        </a:lnSpc>
        <a:spcBef>
          <a:spcPts val="506"/>
        </a:spcBef>
        <a:buFont typeface="Arial" panose="020B0604020202020204" pitchFamily="34" charset="0"/>
        <a:buChar char="•"/>
        <a:defRPr sz="1823" kern="1200">
          <a:solidFill>
            <a:schemeClr val="tx1"/>
          </a:solidFill>
          <a:latin typeface="+mn-lt"/>
          <a:ea typeface="+mn-ea"/>
          <a:cs typeface="+mn-cs"/>
        </a:defRPr>
      </a:lvl4pPr>
      <a:lvl5pPr marL="2083118" indent="-231458" algn="l" defTabSz="925830" rtl="0" eaLnBrk="1" latinLnBrk="0" hangingPunct="1">
        <a:lnSpc>
          <a:spcPct val="90000"/>
        </a:lnSpc>
        <a:spcBef>
          <a:spcPts val="506"/>
        </a:spcBef>
        <a:buFont typeface="Arial" panose="020B0604020202020204" pitchFamily="34" charset="0"/>
        <a:buChar char="•"/>
        <a:defRPr sz="1823" kern="1200">
          <a:solidFill>
            <a:schemeClr val="tx1"/>
          </a:solidFill>
          <a:latin typeface="+mn-lt"/>
          <a:ea typeface="+mn-ea"/>
          <a:cs typeface="+mn-cs"/>
        </a:defRPr>
      </a:lvl5pPr>
      <a:lvl6pPr marL="2546033" indent="-231458" algn="l" defTabSz="925830" rtl="0" eaLnBrk="1" latinLnBrk="0" hangingPunct="1">
        <a:lnSpc>
          <a:spcPct val="90000"/>
        </a:lnSpc>
        <a:spcBef>
          <a:spcPts val="506"/>
        </a:spcBef>
        <a:buFont typeface="Arial" panose="020B0604020202020204" pitchFamily="34" charset="0"/>
        <a:buChar char="•"/>
        <a:defRPr sz="1823" kern="1200">
          <a:solidFill>
            <a:schemeClr val="tx1"/>
          </a:solidFill>
          <a:latin typeface="+mn-lt"/>
          <a:ea typeface="+mn-ea"/>
          <a:cs typeface="+mn-cs"/>
        </a:defRPr>
      </a:lvl6pPr>
      <a:lvl7pPr marL="3008948" indent="-231458" algn="l" defTabSz="925830" rtl="0" eaLnBrk="1" latinLnBrk="0" hangingPunct="1">
        <a:lnSpc>
          <a:spcPct val="90000"/>
        </a:lnSpc>
        <a:spcBef>
          <a:spcPts val="506"/>
        </a:spcBef>
        <a:buFont typeface="Arial" panose="020B0604020202020204" pitchFamily="34" charset="0"/>
        <a:buChar char="•"/>
        <a:defRPr sz="1823" kern="1200">
          <a:solidFill>
            <a:schemeClr val="tx1"/>
          </a:solidFill>
          <a:latin typeface="+mn-lt"/>
          <a:ea typeface="+mn-ea"/>
          <a:cs typeface="+mn-cs"/>
        </a:defRPr>
      </a:lvl7pPr>
      <a:lvl8pPr marL="3471863" indent="-231458" algn="l" defTabSz="925830" rtl="0" eaLnBrk="1" latinLnBrk="0" hangingPunct="1">
        <a:lnSpc>
          <a:spcPct val="90000"/>
        </a:lnSpc>
        <a:spcBef>
          <a:spcPts val="506"/>
        </a:spcBef>
        <a:buFont typeface="Arial" panose="020B0604020202020204" pitchFamily="34" charset="0"/>
        <a:buChar char="•"/>
        <a:defRPr sz="1823" kern="1200">
          <a:solidFill>
            <a:schemeClr val="tx1"/>
          </a:solidFill>
          <a:latin typeface="+mn-lt"/>
          <a:ea typeface="+mn-ea"/>
          <a:cs typeface="+mn-cs"/>
        </a:defRPr>
      </a:lvl8pPr>
      <a:lvl9pPr marL="3934778" indent="-231458" algn="l" defTabSz="925830" rtl="0" eaLnBrk="1" latinLnBrk="0" hangingPunct="1">
        <a:lnSpc>
          <a:spcPct val="90000"/>
        </a:lnSpc>
        <a:spcBef>
          <a:spcPts val="506"/>
        </a:spcBef>
        <a:buFont typeface="Arial" panose="020B0604020202020204" pitchFamily="34" charset="0"/>
        <a:buChar char="•"/>
        <a:defRPr sz="1823" kern="1200">
          <a:solidFill>
            <a:schemeClr val="tx1"/>
          </a:solidFill>
          <a:latin typeface="+mn-lt"/>
          <a:ea typeface="+mn-ea"/>
          <a:cs typeface="+mn-cs"/>
        </a:defRPr>
      </a:lvl9pPr>
    </p:bodyStyle>
    <p:otherStyle>
      <a:defPPr>
        <a:defRPr lang="en-US"/>
      </a:defPPr>
      <a:lvl1pPr marL="0" algn="l" defTabSz="925830" rtl="0" eaLnBrk="1" latinLnBrk="0" hangingPunct="1">
        <a:defRPr sz="1823" kern="1200">
          <a:solidFill>
            <a:schemeClr val="tx1"/>
          </a:solidFill>
          <a:latin typeface="+mn-lt"/>
          <a:ea typeface="+mn-ea"/>
          <a:cs typeface="+mn-cs"/>
        </a:defRPr>
      </a:lvl1pPr>
      <a:lvl2pPr marL="462915" algn="l" defTabSz="925830" rtl="0" eaLnBrk="1" latinLnBrk="0" hangingPunct="1">
        <a:defRPr sz="1823" kern="1200">
          <a:solidFill>
            <a:schemeClr val="tx1"/>
          </a:solidFill>
          <a:latin typeface="+mn-lt"/>
          <a:ea typeface="+mn-ea"/>
          <a:cs typeface="+mn-cs"/>
        </a:defRPr>
      </a:lvl2pPr>
      <a:lvl3pPr marL="925830" algn="l" defTabSz="925830" rtl="0" eaLnBrk="1" latinLnBrk="0" hangingPunct="1">
        <a:defRPr sz="1823" kern="1200">
          <a:solidFill>
            <a:schemeClr val="tx1"/>
          </a:solidFill>
          <a:latin typeface="+mn-lt"/>
          <a:ea typeface="+mn-ea"/>
          <a:cs typeface="+mn-cs"/>
        </a:defRPr>
      </a:lvl3pPr>
      <a:lvl4pPr marL="1388745" algn="l" defTabSz="925830" rtl="0" eaLnBrk="1" latinLnBrk="0" hangingPunct="1">
        <a:defRPr sz="1823" kern="1200">
          <a:solidFill>
            <a:schemeClr val="tx1"/>
          </a:solidFill>
          <a:latin typeface="+mn-lt"/>
          <a:ea typeface="+mn-ea"/>
          <a:cs typeface="+mn-cs"/>
        </a:defRPr>
      </a:lvl4pPr>
      <a:lvl5pPr marL="1851660" algn="l" defTabSz="925830" rtl="0" eaLnBrk="1" latinLnBrk="0" hangingPunct="1">
        <a:defRPr sz="1823" kern="1200">
          <a:solidFill>
            <a:schemeClr val="tx1"/>
          </a:solidFill>
          <a:latin typeface="+mn-lt"/>
          <a:ea typeface="+mn-ea"/>
          <a:cs typeface="+mn-cs"/>
        </a:defRPr>
      </a:lvl5pPr>
      <a:lvl6pPr marL="2314575" algn="l" defTabSz="925830" rtl="0" eaLnBrk="1" latinLnBrk="0" hangingPunct="1">
        <a:defRPr sz="1823" kern="1200">
          <a:solidFill>
            <a:schemeClr val="tx1"/>
          </a:solidFill>
          <a:latin typeface="+mn-lt"/>
          <a:ea typeface="+mn-ea"/>
          <a:cs typeface="+mn-cs"/>
        </a:defRPr>
      </a:lvl6pPr>
      <a:lvl7pPr marL="2777490" algn="l" defTabSz="925830" rtl="0" eaLnBrk="1" latinLnBrk="0" hangingPunct="1">
        <a:defRPr sz="1823" kern="1200">
          <a:solidFill>
            <a:schemeClr val="tx1"/>
          </a:solidFill>
          <a:latin typeface="+mn-lt"/>
          <a:ea typeface="+mn-ea"/>
          <a:cs typeface="+mn-cs"/>
        </a:defRPr>
      </a:lvl7pPr>
      <a:lvl8pPr marL="3240405" algn="l" defTabSz="925830" rtl="0" eaLnBrk="1" latinLnBrk="0" hangingPunct="1">
        <a:defRPr sz="1823" kern="1200">
          <a:solidFill>
            <a:schemeClr val="tx1"/>
          </a:solidFill>
          <a:latin typeface="+mn-lt"/>
          <a:ea typeface="+mn-ea"/>
          <a:cs typeface="+mn-cs"/>
        </a:defRPr>
      </a:lvl8pPr>
      <a:lvl9pPr marL="3703320" algn="l" defTabSz="925830" rtl="0" eaLnBrk="1" latinLnBrk="0" hangingPunct="1">
        <a:defRPr sz="182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A9842C-E5E2-3AD5-AA93-566C79DC95F5}"/>
              </a:ext>
            </a:extLst>
          </p:cNvPr>
          <p:cNvSpPr>
            <a:spLocks noGrp="1"/>
          </p:cNvSpPr>
          <p:nvPr>
            <p:ph type="title"/>
          </p:nvPr>
        </p:nvSpPr>
        <p:spPr>
          <a:xfrm>
            <a:off x="848678" y="389467"/>
            <a:ext cx="10647045" cy="14139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0944AE-85CC-014B-751B-F580F6E3BD2B}"/>
              </a:ext>
            </a:extLst>
          </p:cNvPr>
          <p:cNvSpPr>
            <a:spLocks noGrp="1"/>
          </p:cNvSpPr>
          <p:nvPr>
            <p:ph type="body" idx="1"/>
          </p:nvPr>
        </p:nvSpPr>
        <p:spPr>
          <a:xfrm>
            <a:off x="848678" y="1947333"/>
            <a:ext cx="10647045"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BD058-CA4E-F544-D3A6-528FC418F9C8}"/>
              </a:ext>
            </a:extLst>
          </p:cNvPr>
          <p:cNvSpPr>
            <a:spLocks noGrp="1"/>
          </p:cNvSpPr>
          <p:nvPr>
            <p:ph type="dt" sz="half" idx="2"/>
          </p:nvPr>
        </p:nvSpPr>
        <p:spPr>
          <a:xfrm>
            <a:off x="848678" y="6780107"/>
            <a:ext cx="2777490" cy="389467"/>
          </a:xfrm>
          <a:prstGeom prst="rect">
            <a:avLst/>
          </a:prstGeom>
        </p:spPr>
        <p:txBody>
          <a:bodyPr vert="horz" lIns="91440" tIns="45720" rIns="91440" bIns="45720" rtlCol="0" anchor="ctr"/>
          <a:lstStyle>
            <a:lvl1pPr algn="l">
              <a:defRPr sz="1215">
                <a:solidFill>
                  <a:schemeClr val="tx1">
                    <a:tint val="75000"/>
                  </a:schemeClr>
                </a:solidFill>
              </a:defRPr>
            </a:lvl1pPr>
          </a:lstStyle>
          <a:p>
            <a:fld id="{BB665A9C-70ED-486D-99EA-AFD433FD4BC8}" type="datetimeFigureOut">
              <a:rPr lang="en-US" smtClean="0"/>
              <a:t>2/26/2025</a:t>
            </a:fld>
            <a:endParaRPr lang="en-US"/>
          </a:p>
        </p:txBody>
      </p:sp>
      <p:sp>
        <p:nvSpPr>
          <p:cNvPr id="5" name="Footer Placeholder 4">
            <a:extLst>
              <a:ext uri="{FF2B5EF4-FFF2-40B4-BE49-F238E27FC236}">
                <a16:creationId xmlns:a16="http://schemas.microsoft.com/office/drawing/2014/main" id="{E3DB217D-3ABC-B0B2-28C0-19C8437742AB}"/>
              </a:ext>
            </a:extLst>
          </p:cNvPr>
          <p:cNvSpPr>
            <a:spLocks noGrp="1"/>
          </p:cNvSpPr>
          <p:nvPr>
            <p:ph type="ftr" sz="quarter" idx="3"/>
          </p:nvPr>
        </p:nvSpPr>
        <p:spPr>
          <a:xfrm>
            <a:off x="4089083" y="6780107"/>
            <a:ext cx="4166235" cy="389467"/>
          </a:xfrm>
          <a:prstGeom prst="rect">
            <a:avLst/>
          </a:prstGeom>
        </p:spPr>
        <p:txBody>
          <a:bodyPr vert="horz" lIns="91440" tIns="45720" rIns="91440" bIns="45720" rtlCol="0" anchor="ctr"/>
          <a:lstStyle>
            <a:lvl1pPr algn="ctr">
              <a:defRPr sz="121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A9485E-F7BB-453C-E7FF-B4FEC28C908D}"/>
              </a:ext>
            </a:extLst>
          </p:cNvPr>
          <p:cNvSpPr>
            <a:spLocks noGrp="1"/>
          </p:cNvSpPr>
          <p:nvPr>
            <p:ph type="sldNum" sz="quarter" idx="4"/>
          </p:nvPr>
        </p:nvSpPr>
        <p:spPr>
          <a:xfrm>
            <a:off x="8718233" y="6780107"/>
            <a:ext cx="2777490" cy="389467"/>
          </a:xfrm>
          <a:prstGeom prst="rect">
            <a:avLst/>
          </a:prstGeom>
        </p:spPr>
        <p:txBody>
          <a:bodyPr vert="horz" lIns="91440" tIns="45720" rIns="91440" bIns="45720" rtlCol="0" anchor="ctr"/>
          <a:lstStyle>
            <a:lvl1pPr algn="r">
              <a:defRPr sz="1215">
                <a:solidFill>
                  <a:schemeClr val="tx1">
                    <a:tint val="75000"/>
                  </a:schemeClr>
                </a:solidFill>
              </a:defRPr>
            </a:lvl1pPr>
          </a:lstStyle>
          <a:p>
            <a:fld id="{1FE60903-8881-4B17-AEE4-AF3F1CE6F12B}" type="slidenum">
              <a:rPr lang="en-US" smtClean="0"/>
              <a:t>‹#›</a:t>
            </a:fld>
            <a:endParaRPr lang="en-US"/>
          </a:p>
        </p:txBody>
      </p:sp>
    </p:spTree>
    <p:extLst>
      <p:ext uri="{BB962C8B-B14F-4D97-AF65-F5344CB8AC3E}">
        <p14:creationId xmlns:p14="http://schemas.microsoft.com/office/powerpoint/2010/main" val="9053028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25830" rtl="0" eaLnBrk="1" latinLnBrk="0" hangingPunct="1">
        <a:lnSpc>
          <a:spcPct val="90000"/>
        </a:lnSpc>
        <a:spcBef>
          <a:spcPct val="0"/>
        </a:spcBef>
        <a:buNone/>
        <a:defRPr sz="4455" kern="1200">
          <a:solidFill>
            <a:schemeClr val="tx1"/>
          </a:solidFill>
          <a:latin typeface="+mj-lt"/>
          <a:ea typeface="+mj-ea"/>
          <a:cs typeface="+mj-cs"/>
        </a:defRPr>
      </a:lvl1pPr>
    </p:titleStyle>
    <p:bodyStyle>
      <a:lvl1pPr marL="231458" indent="-231458" algn="l" defTabSz="925830" rtl="0" eaLnBrk="1" latinLnBrk="0" hangingPunct="1">
        <a:lnSpc>
          <a:spcPct val="90000"/>
        </a:lnSpc>
        <a:spcBef>
          <a:spcPts val="1013"/>
        </a:spcBef>
        <a:buFont typeface="Arial" panose="020B0604020202020204" pitchFamily="34" charset="0"/>
        <a:buChar char="•"/>
        <a:defRPr sz="2835" kern="1200">
          <a:solidFill>
            <a:schemeClr val="tx1"/>
          </a:solidFill>
          <a:latin typeface="+mn-lt"/>
          <a:ea typeface="+mn-ea"/>
          <a:cs typeface="+mn-cs"/>
        </a:defRPr>
      </a:lvl1pPr>
      <a:lvl2pPr marL="694373" indent="-231458" algn="l" defTabSz="925830" rtl="0" eaLnBrk="1" latinLnBrk="0" hangingPunct="1">
        <a:lnSpc>
          <a:spcPct val="90000"/>
        </a:lnSpc>
        <a:spcBef>
          <a:spcPts val="506"/>
        </a:spcBef>
        <a:buFont typeface="Arial" panose="020B0604020202020204" pitchFamily="34" charset="0"/>
        <a:buChar char="•"/>
        <a:defRPr sz="2430" kern="1200">
          <a:solidFill>
            <a:schemeClr val="tx1"/>
          </a:solidFill>
          <a:latin typeface="+mn-lt"/>
          <a:ea typeface="+mn-ea"/>
          <a:cs typeface="+mn-cs"/>
        </a:defRPr>
      </a:lvl2pPr>
      <a:lvl3pPr marL="1157288" indent="-231458" algn="l" defTabSz="925830" rtl="0" eaLnBrk="1" latinLnBrk="0" hangingPunct="1">
        <a:lnSpc>
          <a:spcPct val="90000"/>
        </a:lnSpc>
        <a:spcBef>
          <a:spcPts val="506"/>
        </a:spcBef>
        <a:buFont typeface="Arial" panose="020B0604020202020204" pitchFamily="34" charset="0"/>
        <a:buChar char="•"/>
        <a:defRPr sz="2025" kern="1200">
          <a:solidFill>
            <a:schemeClr val="tx1"/>
          </a:solidFill>
          <a:latin typeface="+mn-lt"/>
          <a:ea typeface="+mn-ea"/>
          <a:cs typeface="+mn-cs"/>
        </a:defRPr>
      </a:lvl3pPr>
      <a:lvl4pPr marL="1620203" indent="-231458" algn="l" defTabSz="925830" rtl="0" eaLnBrk="1" latinLnBrk="0" hangingPunct="1">
        <a:lnSpc>
          <a:spcPct val="90000"/>
        </a:lnSpc>
        <a:spcBef>
          <a:spcPts val="506"/>
        </a:spcBef>
        <a:buFont typeface="Arial" panose="020B0604020202020204" pitchFamily="34" charset="0"/>
        <a:buChar char="•"/>
        <a:defRPr sz="1823" kern="1200">
          <a:solidFill>
            <a:schemeClr val="tx1"/>
          </a:solidFill>
          <a:latin typeface="+mn-lt"/>
          <a:ea typeface="+mn-ea"/>
          <a:cs typeface="+mn-cs"/>
        </a:defRPr>
      </a:lvl4pPr>
      <a:lvl5pPr marL="2083118" indent="-231458" algn="l" defTabSz="925830" rtl="0" eaLnBrk="1" latinLnBrk="0" hangingPunct="1">
        <a:lnSpc>
          <a:spcPct val="90000"/>
        </a:lnSpc>
        <a:spcBef>
          <a:spcPts val="506"/>
        </a:spcBef>
        <a:buFont typeface="Arial" panose="020B0604020202020204" pitchFamily="34" charset="0"/>
        <a:buChar char="•"/>
        <a:defRPr sz="1823" kern="1200">
          <a:solidFill>
            <a:schemeClr val="tx1"/>
          </a:solidFill>
          <a:latin typeface="+mn-lt"/>
          <a:ea typeface="+mn-ea"/>
          <a:cs typeface="+mn-cs"/>
        </a:defRPr>
      </a:lvl5pPr>
      <a:lvl6pPr marL="2546033" indent="-231458" algn="l" defTabSz="925830" rtl="0" eaLnBrk="1" latinLnBrk="0" hangingPunct="1">
        <a:lnSpc>
          <a:spcPct val="90000"/>
        </a:lnSpc>
        <a:spcBef>
          <a:spcPts val="506"/>
        </a:spcBef>
        <a:buFont typeface="Arial" panose="020B0604020202020204" pitchFamily="34" charset="0"/>
        <a:buChar char="•"/>
        <a:defRPr sz="1823" kern="1200">
          <a:solidFill>
            <a:schemeClr val="tx1"/>
          </a:solidFill>
          <a:latin typeface="+mn-lt"/>
          <a:ea typeface="+mn-ea"/>
          <a:cs typeface="+mn-cs"/>
        </a:defRPr>
      </a:lvl6pPr>
      <a:lvl7pPr marL="3008948" indent="-231458" algn="l" defTabSz="925830" rtl="0" eaLnBrk="1" latinLnBrk="0" hangingPunct="1">
        <a:lnSpc>
          <a:spcPct val="90000"/>
        </a:lnSpc>
        <a:spcBef>
          <a:spcPts val="506"/>
        </a:spcBef>
        <a:buFont typeface="Arial" panose="020B0604020202020204" pitchFamily="34" charset="0"/>
        <a:buChar char="•"/>
        <a:defRPr sz="1823" kern="1200">
          <a:solidFill>
            <a:schemeClr val="tx1"/>
          </a:solidFill>
          <a:latin typeface="+mn-lt"/>
          <a:ea typeface="+mn-ea"/>
          <a:cs typeface="+mn-cs"/>
        </a:defRPr>
      </a:lvl7pPr>
      <a:lvl8pPr marL="3471863" indent="-231458" algn="l" defTabSz="925830" rtl="0" eaLnBrk="1" latinLnBrk="0" hangingPunct="1">
        <a:lnSpc>
          <a:spcPct val="90000"/>
        </a:lnSpc>
        <a:spcBef>
          <a:spcPts val="506"/>
        </a:spcBef>
        <a:buFont typeface="Arial" panose="020B0604020202020204" pitchFamily="34" charset="0"/>
        <a:buChar char="•"/>
        <a:defRPr sz="1823" kern="1200">
          <a:solidFill>
            <a:schemeClr val="tx1"/>
          </a:solidFill>
          <a:latin typeface="+mn-lt"/>
          <a:ea typeface="+mn-ea"/>
          <a:cs typeface="+mn-cs"/>
        </a:defRPr>
      </a:lvl8pPr>
      <a:lvl9pPr marL="3934778" indent="-231458" algn="l" defTabSz="925830" rtl="0" eaLnBrk="1" latinLnBrk="0" hangingPunct="1">
        <a:lnSpc>
          <a:spcPct val="90000"/>
        </a:lnSpc>
        <a:spcBef>
          <a:spcPts val="506"/>
        </a:spcBef>
        <a:buFont typeface="Arial" panose="020B0604020202020204" pitchFamily="34" charset="0"/>
        <a:buChar char="•"/>
        <a:defRPr sz="1823" kern="1200">
          <a:solidFill>
            <a:schemeClr val="tx1"/>
          </a:solidFill>
          <a:latin typeface="+mn-lt"/>
          <a:ea typeface="+mn-ea"/>
          <a:cs typeface="+mn-cs"/>
        </a:defRPr>
      </a:lvl9pPr>
    </p:bodyStyle>
    <p:otherStyle>
      <a:defPPr>
        <a:defRPr lang="en-US"/>
      </a:defPPr>
      <a:lvl1pPr marL="0" algn="l" defTabSz="925830" rtl="0" eaLnBrk="1" latinLnBrk="0" hangingPunct="1">
        <a:defRPr sz="1823" kern="1200">
          <a:solidFill>
            <a:schemeClr val="tx1"/>
          </a:solidFill>
          <a:latin typeface="+mn-lt"/>
          <a:ea typeface="+mn-ea"/>
          <a:cs typeface="+mn-cs"/>
        </a:defRPr>
      </a:lvl1pPr>
      <a:lvl2pPr marL="462915" algn="l" defTabSz="925830" rtl="0" eaLnBrk="1" latinLnBrk="0" hangingPunct="1">
        <a:defRPr sz="1823" kern="1200">
          <a:solidFill>
            <a:schemeClr val="tx1"/>
          </a:solidFill>
          <a:latin typeface="+mn-lt"/>
          <a:ea typeface="+mn-ea"/>
          <a:cs typeface="+mn-cs"/>
        </a:defRPr>
      </a:lvl2pPr>
      <a:lvl3pPr marL="925830" algn="l" defTabSz="925830" rtl="0" eaLnBrk="1" latinLnBrk="0" hangingPunct="1">
        <a:defRPr sz="1823" kern="1200">
          <a:solidFill>
            <a:schemeClr val="tx1"/>
          </a:solidFill>
          <a:latin typeface="+mn-lt"/>
          <a:ea typeface="+mn-ea"/>
          <a:cs typeface="+mn-cs"/>
        </a:defRPr>
      </a:lvl3pPr>
      <a:lvl4pPr marL="1388745" algn="l" defTabSz="925830" rtl="0" eaLnBrk="1" latinLnBrk="0" hangingPunct="1">
        <a:defRPr sz="1823" kern="1200">
          <a:solidFill>
            <a:schemeClr val="tx1"/>
          </a:solidFill>
          <a:latin typeface="+mn-lt"/>
          <a:ea typeface="+mn-ea"/>
          <a:cs typeface="+mn-cs"/>
        </a:defRPr>
      </a:lvl4pPr>
      <a:lvl5pPr marL="1851660" algn="l" defTabSz="925830" rtl="0" eaLnBrk="1" latinLnBrk="0" hangingPunct="1">
        <a:defRPr sz="1823" kern="1200">
          <a:solidFill>
            <a:schemeClr val="tx1"/>
          </a:solidFill>
          <a:latin typeface="+mn-lt"/>
          <a:ea typeface="+mn-ea"/>
          <a:cs typeface="+mn-cs"/>
        </a:defRPr>
      </a:lvl5pPr>
      <a:lvl6pPr marL="2314575" algn="l" defTabSz="925830" rtl="0" eaLnBrk="1" latinLnBrk="0" hangingPunct="1">
        <a:defRPr sz="1823" kern="1200">
          <a:solidFill>
            <a:schemeClr val="tx1"/>
          </a:solidFill>
          <a:latin typeface="+mn-lt"/>
          <a:ea typeface="+mn-ea"/>
          <a:cs typeface="+mn-cs"/>
        </a:defRPr>
      </a:lvl6pPr>
      <a:lvl7pPr marL="2777490" algn="l" defTabSz="925830" rtl="0" eaLnBrk="1" latinLnBrk="0" hangingPunct="1">
        <a:defRPr sz="1823" kern="1200">
          <a:solidFill>
            <a:schemeClr val="tx1"/>
          </a:solidFill>
          <a:latin typeface="+mn-lt"/>
          <a:ea typeface="+mn-ea"/>
          <a:cs typeface="+mn-cs"/>
        </a:defRPr>
      </a:lvl7pPr>
      <a:lvl8pPr marL="3240405" algn="l" defTabSz="925830" rtl="0" eaLnBrk="1" latinLnBrk="0" hangingPunct="1">
        <a:defRPr sz="1823" kern="1200">
          <a:solidFill>
            <a:schemeClr val="tx1"/>
          </a:solidFill>
          <a:latin typeface="+mn-lt"/>
          <a:ea typeface="+mn-ea"/>
          <a:cs typeface="+mn-cs"/>
        </a:defRPr>
      </a:lvl8pPr>
      <a:lvl9pPr marL="3703320" algn="l" defTabSz="925830" rtl="0" eaLnBrk="1" latinLnBrk="0" hangingPunct="1">
        <a:defRPr sz="18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facilities.uiowa.edu/building/0458"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hyperlink" Target="https://homepage.math.uiowa.edu/~idarcy/COURSES/100/SPRING22/videos.htm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uiowa.instructure.com/courses/248128/assignments/2345108"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40.pn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270.png"/></Relationships>
</file>

<file path=ppt/slides/_rels/slide2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280.png"/></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30.png"/></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10.png"/></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tutorial.math.lamar.edu/Classes/DE/Linear.aspx"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tutorial.math.lamar.edu/Classes/DE/Separable.aspx"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8C0B4E-C591-4C35-7B5E-28A5448F2C5C}"/>
              </a:ext>
            </a:extLst>
          </p:cNvPr>
          <p:cNvPicPr>
            <a:picLocks noChangeAspect="1"/>
          </p:cNvPicPr>
          <p:nvPr/>
        </p:nvPicPr>
        <p:blipFill>
          <a:blip r:embed="rId2"/>
          <a:stretch>
            <a:fillRect/>
          </a:stretch>
        </p:blipFill>
        <p:spPr>
          <a:xfrm>
            <a:off x="365453" y="349598"/>
            <a:ext cx="5272057" cy="4480560"/>
          </a:xfrm>
          <a:prstGeom prst="rect">
            <a:avLst/>
          </a:prstGeom>
        </p:spPr>
      </p:pic>
      <p:pic>
        <p:nvPicPr>
          <p:cNvPr id="5" name="Picture 4">
            <a:extLst>
              <a:ext uri="{FF2B5EF4-FFF2-40B4-BE49-F238E27FC236}">
                <a16:creationId xmlns:a16="http://schemas.microsoft.com/office/drawing/2014/main" id="{C9650F5E-40B7-E16F-FF4F-87C9EDEFE7CD}"/>
              </a:ext>
            </a:extLst>
          </p:cNvPr>
          <p:cNvPicPr>
            <a:picLocks noChangeAspect="1"/>
          </p:cNvPicPr>
          <p:nvPr/>
        </p:nvPicPr>
        <p:blipFill>
          <a:blip r:embed="rId3"/>
          <a:stretch>
            <a:fillRect/>
          </a:stretch>
        </p:blipFill>
        <p:spPr>
          <a:xfrm>
            <a:off x="6069568" y="349598"/>
            <a:ext cx="6217593" cy="4480560"/>
          </a:xfrm>
          <a:prstGeom prst="rect">
            <a:avLst/>
          </a:prstGeom>
        </p:spPr>
      </p:pic>
      <p:grpSp>
        <p:nvGrpSpPr>
          <p:cNvPr id="8" name="Group 7">
            <a:extLst>
              <a:ext uri="{FF2B5EF4-FFF2-40B4-BE49-F238E27FC236}">
                <a16:creationId xmlns:a16="http://schemas.microsoft.com/office/drawing/2014/main" id="{C58F96D7-6E06-3D69-475D-681C206D1EAA}"/>
              </a:ext>
            </a:extLst>
          </p:cNvPr>
          <p:cNvGrpSpPr/>
          <p:nvPr/>
        </p:nvGrpSpPr>
        <p:grpSpPr>
          <a:xfrm>
            <a:off x="3791967" y="3178633"/>
            <a:ext cx="9260938" cy="3929741"/>
            <a:chOff x="3026223" y="2677888"/>
            <a:chExt cx="9260938" cy="3929741"/>
          </a:xfrm>
        </p:grpSpPr>
        <p:sp>
          <p:nvSpPr>
            <p:cNvPr id="9" name="Arc 8">
              <a:extLst>
                <a:ext uri="{FF2B5EF4-FFF2-40B4-BE49-F238E27FC236}">
                  <a16:creationId xmlns:a16="http://schemas.microsoft.com/office/drawing/2014/main" id="{A6B94679-141C-9E5F-0894-F58D37020BD6}"/>
                </a:ext>
              </a:extLst>
            </p:cNvPr>
            <p:cNvSpPr/>
            <p:nvPr/>
          </p:nvSpPr>
          <p:spPr>
            <a:xfrm rot="5400000">
              <a:off x="2612567" y="3091544"/>
              <a:ext cx="3461656" cy="2634343"/>
            </a:xfrm>
            <a:prstGeom prst="arc">
              <a:avLst>
                <a:gd name="adj1" fmla="val 17026295"/>
                <a:gd name="adj2" fmla="val 0"/>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a:extLst>
                <a:ext uri="{FF2B5EF4-FFF2-40B4-BE49-F238E27FC236}">
                  <a16:creationId xmlns:a16="http://schemas.microsoft.com/office/drawing/2014/main" id="{F2C01550-1F88-56C5-311F-A28777D8A2FF}"/>
                </a:ext>
              </a:extLst>
            </p:cNvPr>
            <p:cNvSpPr/>
            <p:nvPr/>
          </p:nvSpPr>
          <p:spPr>
            <a:xfrm>
              <a:off x="5148939" y="5426530"/>
              <a:ext cx="315686" cy="33745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8DBDB92-461C-5813-0D2A-472DA5229F72}"/>
                </a:ext>
              </a:extLst>
            </p:cNvPr>
            <p:cNvSpPr txBox="1"/>
            <p:nvPr/>
          </p:nvSpPr>
          <p:spPr>
            <a:xfrm>
              <a:off x="5464625" y="5680991"/>
              <a:ext cx="1436914" cy="646331"/>
            </a:xfrm>
            <a:prstGeom prst="rect">
              <a:avLst/>
            </a:prstGeom>
            <a:noFill/>
          </p:spPr>
          <p:txBody>
            <a:bodyPr wrap="square" rtlCol="0">
              <a:spAutoFit/>
            </a:bodyPr>
            <a:lstStyle/>
            <a:p>
              <a:r>
                <a:rPr lang="en-US" sz="3600" dirty="0"/>
                <a:t>(t</a:t>
              </a:r>
              <a:r>
                <a:rPr lang="en-US" sz="3600" baseline="-25000" dirty="0"/>
                <a:t>0</a:t>
              </a:r>
              <a:r>
                <a:rPr lang="en-US" sz="3600" dirty="0"/>
                <a:t>, y</a:t>
              </a:r>
              <a:r>
                <a:rPr lang="en-US" sz="3600" baseline="-25000" dirty="0"/>
                <a:t>0</a:t>
              </a:r>
              <a:r>
                <a:rPr lang="en-US" sz="3600" dirty="0"/>
                <a:t>)</a:t>
              </a:r>
            </a:p>
          </p:txBody>
        </p:sp>
        <p:cxnSp>
          <p:nvCxnSpPr>
            <p:cNvPr id="12" name="Straight Connector 11">
              <a:extLst>
                <a:ext uri="{FF2B5EF4-FFF2-40B4-BE49-F238E27FC236}">
                  <a16:creationId xmlns:a16="http://schemas.microsoft.com/office/drawing/2014/main" id="{DE496DF2-866F-045A-5663-7E9AE8CFECB8}"/>
                </a:ext>
              </a:extLst>
            </p:cNvPr>
            <p:cNvCxnSpPr>
              <a:cxnSpLocks/>
            </p:cNvCxnSpPr>
            <p:nvPr/>
          </p:nvCxnSpPr>
          <p:spPr>
            <a:xfrm flipV="1">
              <a:off x="4582880" y="4593773"/>
              <a:ext cx="1545771" cy="20138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BDA14CE-F671-3075-8A40-05EF4197328B}"/>
                </a:ext>
              </a:extLst>
            </p:cNvPr>
            <p:cNvGrpSpPr/>
            <p:nvPr/>
          </p:nvGrpSpPr>
          <p:grpSpPr>
            <a:xfrm>
              <a:off x="6085110" y="4691744"/>
              <a:ext cx="6202051" cy="646331"/>
              <a:chOff x="6433453" y="4691743"/>
              <a:chExt cx="6202051" cy="646331"/>
            </a:xfrm>
          </p:grpSpPr>
          <p:sp>
            <p:nvSpPr>
              <p:cNvPr id="14" name="TextBox 13">
                <a:extLst>
                  <a:ext uri="{FF2B5EF4-FFF2-40B4-BE49-F238E27FC236}">
                    <a16:creationId xmlns:a16="http://schemas.microsoft.com/office/drawing/2014/main" id="{52FA3B8F-3168-6F73-900C-3A96563E880C}"/>
                  </a:ext>
                </a:extLst>
              </p:cNvPr>
              <p:cNvSpPr txBox="1"/>
              <p:nvPr/>
            </p:nvSpPr>
            <p:spPr>
              <a:xfrm>
                <a:off x="6433453" y="4691743"/>
                <a:ext cx="6202051" cy="646331"/>
              </a:xfrm>
              <a:prstGeom prst="rect">
                <a:avLst/>
              </a:prstGeom>
              <a:noFill/>
            </p:spPr>
            <p:txBody>
              <a:bodyPr wrap="square" rtlCol="0">
                <a:spAutoFit/>
              </a:bodyPr>
              <a:lstStyle/>
              <a:p>
                <a:r>
                  <a:rPr lang="en-US" sz="3600" dirty="0">
                    <a:solidFill>
                      <a:srgbClr val="FF0000"/>
                    </a:solidFill>
                  </a:rPr>
                  <a:t>Slope at</a:t>
                </a:r>
                <a:r>
                  <a:rPr lang="en-US" sz="3600" dirty="0"/>
                  <a:t> (t</a:t>
                </a:r>
                <a:r>
                  <a:rPr lang="en-US" sz="3600" baseline="-25000" dirty="0"/>
                  <a:t>0</a:t>
                </a:r>
                <a:r>
                  <a:rPr lang="en-US" sz="3600" dirty="0"/>
                  <a:t>, y</a:t>
                </a:r>
                <a:r>
                  <a:rPr lang="en-US" sz="3600" baseline="-25000" dirty="0"/>
                  <a:t>0</a:t>
                </a:r>
                <a:r>
                  <a:rPr lang="en-US" sz="3600" dirty="0"/>
                  <a:t>)  </a:t>
                </a:r>
                <a:r>
                  <a:rPr lang="en-US" sz="3600" dirty="0">
                    <a:solidFill>
                      <a:srgbClr val="FF0000"/>
                    </a:solidFill>
                  </a:rPr>
                  <a:t>is  y (</a:t>
                </a:r>
                <a:r>
                  <a:rPr lang="en-US" sz="3600" dirty="0"/>
                  <a:t>t</a:t>
                </a:r>
                <a:r>
                  <a:rPr lang="en-US" sz="3600" baseline="-25000" dirty="0"/>
                  <a:t>0</a:t>
                </a:r>
                <a:r>
                  <a:rPr lang="en-US" sz="3600" dirty="0">
                    <a:solidFill>
                      <a:srgbClr val="FF0000"/>
                    </a:solidFill>
                  </a:rPr>
                  <a:t>) = y</a:t>
                </a:r>
                <a:r>
                  <a:rPr lang="en-US" sz="3600" baseline="-25000" dirty="0">
                    <a:solidFill>
                      <a:srgbClr val="FF0000"/>
                    </a:solidFill>
                  </a:rPr>
                  <a:t>1</a:t>
                </a:r>
                <a:endParaRPr lang="en-US" sz="3600" dirty="0">
                  <a:solidFill>
                    <a:srgbClr val="FF0000"/>
                  </a:solidFill>
                </a:endParaRPr>
              </a:p>
            </p:txBody>
          </p:sp>
          <p:cxnSp>
            <p:nvCxnSpPr>
              <p:cNvPr id="15" name="Straight Connector 14">
                <a:extLst>
                  <a:ext uri="{FF2B5EF4-FFF2-40B4-BE49-F238E27FC236}">
                    <a16:creationId xmlns:a16="http://schemas.microsoft.com/office/drawing/2014/main" id="{BC0779A6-51E4-C071-F607-28DCB6ED2D1C}"/>
                  </a:ext>
                </a:extLst>
              </p:cNvPr>
              <p:cNvCxnSpPr>
                <a:cxnSpLocks/>
              </p:cNvCxnSpPr>
              <p:nvPr/>
            </p:nvCxnSpPr>
            <p:spPr>
              <a:xfrm flipV="1">
                <a:off x="10207324" y="4778828"/>
                <a:ext cx="97148" cy="1707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6" name="TextBox 15">
            <a:extLst>
              <a:ext uri="{FF2B5EF4-FFF2-40B4-BE49-F238E27FC236}">
                <a16:creationId xmlns:a16="http://schemas.microsoft.com/office/drawing/2014/main" id="{95496537-CD96-C846-FE8A-1DA0C4F77F21}"/>
              </a:ext>
            </a:extLst>
          </p:cNvPr>
          <p:cNvSpPr txBox="1"/>
          <p:nvPr/>
        </p:nvSpPr>
        <p:spPr>
          <a:xfrm>
            <a:off x="413656" y="1426027"/>
            <a:ext cx="317716" cy="461665"/>
          </a:xfrm>
          <a:prstGeom prst="rect">
            <a:avLst/>
          </a:prstGeom>
          <a:noFill/>
        </p:spPr>
        <p:txBody>
          <a:bodyPr wrap="none" rtlCol="0">
            <a:spAutoFit/>
          </a:bodyPr>
          <a:lstStyle/>
          <a:p>
            <a:r>
              <a:rPr lang="en-US" sz="2400" dirty="0">
                <a:solidFill>
                  <a:srgbClr val="002060"/>
                </a:solidFill>
              </a:rPr>
              <a:t>x</a:t>
            </a:r>
          </a:p>
        </p:txBody>
      </p:sp>
      <p:sp>
        <p:nvSpPr>
          <p:cNvPr id="17" name="TextBox 16">
            <a:extLst>
              <a:ext uri="{FF2B5EF4-FFF2-40B4-BE49-F238E27FC236}">
                <a16:creationId xmlns:a16="http://schemas.microsoft.com/office/drawing/2014/main" id="{8C03ADE6-4914-2A18-E15B-8E75FD400D9C}"/>
              </a:ext>
            </a:extLst>
          </p:cNvPr>
          <p:cNvSpPr txBox="1"/>
          <p:nvPr/>
        </p:nvSpPr>
        <p:spPr>
          <a:xfrm>
            <a:off x="6215740" y="3864427"/>
            <a:ext cx="317716" cy="461665"/>
          </a:xfrm>
          <a:prstGeom prst="rect">
            <a:avLst/>
          </a:prstGeom>
          <a:noFill/>
        </p:spPr>
        <p:txBody>
          <a:bodyPr wrap="none" rtlCol="0">
            <a:spAutoFit/>
          </a:bodyPr>
          <a:lstStyle/>
          <a:p>
            <a:r>
              <a:rPr lang="en-US" sz="2400" dirty="0">
                <a:solidFill>
                  <a:srgbClr val="002060"/>
                </a:solidFill>
              </a:rPr>
              <a:t>x</a:t>
            </a:r>
          </a:p>
        </p:txBody>
      </p:sp>
      <p:sp>
        <p:nvSpPr>
          <p:cNvPr id="18" name="TextBox 17">
            <a:extLst>
              <a:ext uri="{FF2B5EF4-FFF2-40B4-BE49-F238E27FC236}">
                <a16:creationId xmlns:a16="http://schemas.microsoft.com/office/drawing/2014/main" id="{1B350A7F-ED8C-C0A3-B3F0-C13D4D312FE2}"/>
              </a:ext>
            </a:extLst>
          </p:cNvPr>
          <p:cNvSpPr txBox="1"/>
          <p:nvPr/>
        </p:nvSpPr>
        <p:spPr>
          <a:xfrm>
            <a:off x="6217766" y="1454608"/>
            <a:ext cx="317716" cy="461665"/>
          </a:xfrm>
          <a:prstGeom prst="rect">
            <a:avLst/>
          </a:prstGeom>
          <a:noFill/>
        </p:spPr>
        <p:txBody>
          <a:bodyPr wrap="none" rtlCol="0">
            <a:spAutoFit/>
          </a:bodyPr>
          <a:lstStyle/>
          <a:p>
            <a:r>
              <a:rPr lang="en-US" sz="2400" dirty="0">
                <a:solidFill>
                  <a:srgbClr val="FF0000"/>
                </a:solidFill>
              </a:rPr>
              <a:t>x</a:t>
            </a:r>
          </a:p>
        </p:txBody>
      </p:sp>
      <p:sp>
        <p:nvSpPr>
          <p:cNvPr id="19" name="TextBox 18">
            <a:extLst>
              <a:ext uri="{FF2B5EF4-FFF2-40B4-BE49-F238E27FC236}">
                <a16:creationId xmlns:a16="http://schemas.microsoft.com/office/drawing/2014/main" id="{7EED59C7-3FFA-FF5B-D086-52D94F762732}"/>
              </a:ext>
            </a:extLst>
          </p:cNvPr>
          <p:cNvSpPr txBox="1"/>
          <p:nvPr/>
        </p:nvSpPr>
        <p:spPr>
          <a:xfrm>
            <a:off x="415682" y="4119261"/>
            <a:ext cx="317716" cy="461665"/>
          </a:xfrm>
          <a:prstGeom prst="rect">
            <a:avLst/>
          </a:prstGeom>
          <a:noFill/>
        </p:spPr>
        <p:txBody>
          <a:bodyPr wrap="none" rtlCol="0">
            <a:spAutoFit/>
          </a:bodyPr>
          <a:lstStyle/>
          <a:p>
            <a:r>
              <a:rPr lang="en-US" sz="2400" dirty="0">
                <a:solidFill>
                  <a:srgbClr val="FF0000"/>
                </a:solidFill>
              </a:rPr>
              <a:t>x</a:t>
            </a:r>
          </a:p>
        </p:txBody>
      </p:sp>
      <p:cxnSp>
        <p:nvCxnSpPr>
          <p:cNvPr id="21" name="Straight Connector 20">
            <a:extLst>
              <a:ext uri="{FF2B5EF4-FFF2-40B4-BE49-F238E27FC236}">
                <a16:creationId xmlns:a16="http://schemas.microsoft.com/office/drawing/2014/main" id="{43345BFC-CA4C-B459-8ED1-B571CD18F4F9}"/>
              </a:ext>
            </a:extLst>
          </p:cNvPr>
          <p:cNvCxnSpPr/>
          <p:nvPr/>
        </p:nvCxnSpPr>
        <p:spPr>
          <a:xfrm>
            <a:off x="1491344" y="1045029"/>
            <a:ext cx="4572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737AC29D-8728-3BA7-C974-695B87155450}"/>
              </a:ext>
            </a:extLst>
          </p:cNvPr>
          <p:cNvSpPr>
            <a:spLocks noChangeArrowheads="1"/>
          </p:cNvSpPr>
          <p:nvPr/>
        </p:nvSpPr>
        <p:spPr bwMode="auto">
          <a:xfrm>
            <a:off x="279202" y="4641892"/>
            <a:ext cx="4628549" cy="2800767"/>
          </a:xfrm>
          <a:prstGeom prst="rect">
            <a:avLst/>
          </a:prstGeom>
          <a:solidFill>
            <a:srgbClr val="FFFF00"/>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D3B45"/>
                </a:solidFill>
                <a:effectLst/>
                <a:latin typeface="Lato Extended"/>
              </a:rPr>
              <a:t>Midterm 1 will be held  Thursday </a:t>
            </a:r>
            <a:r>
              <a:rPr lang="en-US" sz="2400" b="1" i="0" dirty="0">
                <a:solidFill>
                  <a:srgbClr val="2D3B45"/>
                </a:solidFill>
                <a:effectLst/>
                <a:latin typeface="Lato Extended"/>
              </a:rPr>
              <a:t>Feb 27, 2025 </a:t>
            </a:r>
            <a:r>
              <a:rPr kumimoji="0" lang="en-US" altLang="en-US" sz="2400" b="0" i="0" u="none" strike="noStrike" cap="none" normalizeH="0" baseline="0" dirty="0">
                <a:ln>
                  <a:noFill/>
                </a:ln>
                <a:solidFill>
                  <a:srgbClr val="2D3B45"/>
                </a:solidFill>
                <a:effectLst/>
                <a:latin typeface="Lato Extended"/>
              </a:rPr>
              <a:t>from </a:t>
            </a:r>
            <a:r>
              <a:rPr kumimoji="0" lang="en-US" altLang="en-US" sz="2400" b="1" i="0" u="none" strike="noStrike" cap="none" normalizeH="0" baseline="0" dirty="0">
                <a:ln>
                  <a:noFill/>
                </a:ln>
                <a:solidFill>
                  <a:srgbClr val="000000"/>
                </a:solidFill>
                <a:effectLst/>
                <a:latin typeface="Lato Extended"/>
              </a:rPr>
              <a:t>6:30PM - 8:00PM</a:t>
            </a:r>
            <a:r>
              <a:rPr kumimoji="0" lang="en-US" altLang="en-US" sz="2400" b="0" i="0" u="none" strike="noStrike" cap="none" normalizeH="0" baseline="0" dirty="0">
                <a:ln>
                  <a:noFill/>
                </a:ln>
                <a:solidFill>
                  <a:srgbClr val="000000"/>
                </a:solidFill>
                <a:effectLst/>
                <a:latin typeface="Lato Extended"/>
              </a:rPr>
              <a:t> over </a:t>
            </a:r>
            <a:r>
              <a:rPr kumimoji="0" lang="en-US" altLang="en-US" sz="2400" b="1" i="0" u="none" strike="noStrike" cap="none" normalizeH="0" baseline="0" dirty="0">
                <a:ln>
                  <a:noFill/>
                </a:ln>
                <a:solidFill>
                  <a:srgbClr val="000000"/>
                </a:solidFill>
                <a:effectLst/>
                <a:latin typeface="Lato Extended"/>
              </a:rPr>
              <a:t>Chapters 1 and 2 and 3.1-3.5 in   </a:t>
            </a:r>
            <a:r>
              <a:rPr lang="en-US" sz="4800" b="1" i="0" dirty="0">
                <a:solidFill>
                  <a:srgbClr val="2D3B45"/>
                </a:solidFill>
                <a:effectLst/>
                <a:latin typeface="Lato Extended"/>
              </a:rPr>
              <a:t>C20 </a:t>
            </a:r>
            <a:r>
              <a:rPr lang="en-US" sz="4800" b="1" i="0" u="sng" dirty="0">
                <a:solidFill>
                  <a:srgbClr val="2D3B45"/>
                </a:solidFill>
                <a:effectLst/>
                <a:latin typeface="Lato Extended"/>
                <a:hlinkClick r:id="rId4"/>
              </a:rPr>
              <a:t>PC</a:t>
            </a:r>
            <a:endParaRPr lang="en-US" sz="4800" b="1" i="0" dirty="0">
              <a:solidFill>
                <a:srgbClr val="2D3B45"/>
              </a:solidFill>
              <a:effectLst/>
              <a:highlight>
                <a:srgbClr val="FFFF00"/>
              </a:highlight>
              <a:latin typeface="Lato Extended"/>
            </a:endParaRPr>
          </a:p>
          <a:p>
            <a:pPr marL="0" marR="0" lvl="0" indent="0" algn="r" defTabSz="914400" rtl="0" eaLnBrk="0" fontAlgn="base" latinLnBrk="0" hangingPunct="0">
              <a:lnSpc>
                <a:spcPct val="100000"/>
              </a:lnSpc>
              <a:spcBef>
                <a:spcPct val="0"/>
              </a:spcBef>
              <a:spcAft>
                <a:spcPct val="0"/>
              </a:spcAft>
              <a:buClrTx/>
              <a:buSzTx/>
              <a:buFontTx/>
              <a:buNone/>
              <a:tabLst/>
            </a:pPr>
            <a:r>
              <a:rPr lang="en-US" altLang="en-US" sz="2800" dirty="0">
                <a:solidFill>
                  <a:srgbClr val="2D3B45"/>
                </a:solidFill>
                <a:highlight>
                  <a:srgbClr val="FFFF00"/>
                </a:highlight>
                <a:latin typeface="Lato Extended"/>
              </a:rPr>
              <a:t>Market St</a:t>
            </a:r>
            <a:r>
              <a:rPr kumimoji="0" lang="en-US" altLang="en-US" sz="2800" u="none" strike="noStrike" cap="none" normalizeH="0" baseline="0" dirty="0">
                <a:ln>
                  <a:noFill/>
                </a:ln>
                <a:solidFill>
                  <a:srgbClr val="2D3B45"/>
                </a:solidFill>
                <a:highlight>
                  <a:srgbClr val="FFFF00"/>
                </a:highlight>
                <a:latin typeface="Lato Extended"/>
              </a:rPr>
              <a:t>/Capital St (</a:t>
            </a:r>
            <a:r>
              <a:rPr kumimoji="0" lang="en-US" altLang="en-US" sz="2800" u="none" strike="noStrike" cap="none" normalizeH="0" baseline="0" dirty="0" err="1">
                <a:ln>
                  <a:noFill/>
                </a:ln>
                <a:solidFill>
                  <a:srgbClr val="2D3B45"/>
                </a:solidFill>
                <a:highlight>
                  <a:srgbClr val="FFFF00"/>
                </a:highlight>
                <a:latin typeface="Lato Extended"/>
              </a:rPr>
              <a:t>ie</a:t>
            </a:r>
            <a:r>
              <a:rPr kumimoji="0" lang="en-US" altLang="en-US" sz="2800" u="none" strike="noStrike" cap="none" normalizeH="0" baseline="0" dirty="0">
                <a:ln>
                  <a:noFill/>
                </a:ln>
                <a:solidFill>
                  <a:srgbClr val="2D3B45"/>
                </a:solidFill>
                <a:highlight>
                  <a:srgbClr val="FFFF00"/>
                </a:highlight>
                <a:latin typeface="Lato Extended"/>
              </a:rPr>
              <a:t> Walkway)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7504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FAF6D0-D851-49A3-8A4F-7B3EFA9FB9E9}"/>
              </a:ext>
            </a:extLst>
          </p:cNvPr>
          <p:cNvPicPr>
            <a:picLocks noChangeAspect="1"/>
          </p:cNvPicPr>
          <p:nvPr/>
        </p:nvPicPr>
        <p:blipFill>
          <a:blip r:embed="rId2"/>
          <a:stretch>
            <a:fillRect/>
          </a:stretch>
        </p:blipFill>
        <p:spPr>
          <a:xfrm>
            <a:off x="76200" y="477879"/>
            <a:ext cx="12192000" cy="4256323"/>
          </a:xfrm>
          <a:prstGeom prst="rect">
            <a:avLst/>
          </a:prstGeom>
        </p:spPr>
      </p:pic>
    </p:spTree>
    <p:extLst>
      <p:ext uri="{BB962C8B-B14F-4D97-AF65-F5344CB8AC3E}">
        <p14:creationId xmlns:p14="http://schemas.microsoft.com/office/powerpoint/2010/main" val="2007768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58745A-1EBF-4942-820B-55A795369AB7}"/>
              </a:ext>
            </a:extLst>
          </p:cNvPr>
          <p:cNvPicPr>
            <a:picLocks noChangeAspect="1"/>
          </p:cNvPicPr>
          <p:nvPr/>
        </p:nvPicPr>
        <p:blipFill>
          <a:blip r:embed="rId2"/>
          <a:stretch>
            <a:fillRect/>
          </a:stretch>
        </p:blipFill>
        <p:spPr>
          <a:xfrm>
            <a:off x="76200" y="491028"/>
            <a:ext cx="12192000" cy="6333144"/>
          </a:xfrm>
          <a:prstGeom prst="rect">
            <a:avLst/>
          </a:prstGeom>
        </p:spPr>
      </p:pic>
    </p:spTree>
    <p:extLst>
      <p:ext uri="{BB962C8B-B14F-4D97-AF65-F5344CB8AC3E}">
        <p14:creationId xmlns:p14="http://schemas.microsoft.com/office/powerpoint/2010/main" val="996875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1B062-2D31-453F-9102-57225F44ADD9}"/>
              </a:ext>
            </a:extLst>
          </p:cNvPr>
          <p:cNvPicPr>
            <a:picLocks noChangeAspect="1"/>
          </p:cNvPicPr>
          <p:nvPr/>
        </p:nvPicPr>
        <p:blipFill rotWithShape="1">
          <a:blip r:embed="rId2"/>
          <a:srcRect t="20294"/>
          <a:stretch/>
        </p:blipFill>
        <p:spPr>
          <a:xfrm>
            <a:off x="76200" y="329185"/>
            <a:ext cx="12192000" cy="4465315"/>
          </a:xfrm>
          <a:prstGeom prst="rect">
            <a:avLst/>
          </a:prstGeom>
        </p:spPr>
      </p:pic>
      <p:pic>
        <p:nvPicPr>
          <p:cNvPr id="5" name="Picture 4">
            <a:extLst>
              <a:ext uri="{FF2B5EF4-FFF2-40B4-BE49-F238E27FC236}">
                <a16:creationId xmlns:a16="http://schemas.microsoft.com/office/drawing/2014/main" id="{FDE8AB57-F470-43D9-921C-1F9F91650B42}"/>
              </a:ext>
            </a:extLst>
          </p:cNvPr>
          <p:cNvPicPr>
            <a:picLocks noChangeAspect="1"/>
          </p:cNvPicPr>
          <p:nvPr/>
        </p:nvPicPr>
        <p:blipFill>
          <a:blip r:embed="rId3"/>
          <a:stretch>
            <a:fillRect/>
          </a:stretch>
        </p:blipFill>
        <p:spPr>
          <a:xfrm>
            <a:off x="76200" y="4698850"/>
            <a:ext cx="12192000" cy="2387751"/>
          </a:xfrm>
          <a:prstGeom prst="rect">
            <a:avLst/>
          </a:prstGeom>
        </p:spPr>
      </p:pic>
    </p:spTree>
    <p:extLst>
      <p:ext uri="{BB962C8B-B14F-4D97-AF65-F5344CB8AC3E}">
        <p14:creationId xmlns:p14="http://schemas.microsoft.com/office/powerpoint/2010/main" val="71043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DC4493-7750-4F08-9C55-A6C408779E40}"/>
              </a:ext>
            </a:extLst>
          </p:cNvPr>
          <p:cNvPicPr>
            <a:picLocks noChangeAspect="1"/>
          </p:cNvPicPr>
          <p:nvPr/>
        </p:nvPicPr>
        <p:blipFill>
          <a:blip r:embed="rId2"/>
          <a:stretch>
            <a:fillRect/>
          </a:stretch>
        </p:blipFill>
        <p:spPr>
          <a:xfrm>
            <a:off x="3368372" y="438150"/>
            <a:ext cx="5607656" cy="2834640"/>
          </a:xfrm>
          <a:prstGeom prst="rect">
            <a:avLst/>
          </a:prstGeom>
        </p:spPr>
      </p:pic>
      <p:pic>
        <p:nvPicPr>
          <p:cNvPr id="9" name="Picture 8">
            <a:extLst>
              <a:ext uri="{FF2B5EF4-FFF2-40B4-BE49-F238E27FC236}">
                <a16:creationId xmlns:a16="http://schemas.microsoft.com/office/drawing/2014/main" id="{0A5A2B28-5AF6-446C-ACCB-630B9F573226}"/>
              </a:ext>
            </a:extLst>
          </p:cNvPr>
          <p:cNvPicPr>
            <a:picLocks noChangeAspect="1"/>
          </p:cNvPicPr>
          <p:nvPr/>
        </p:nvPicPr>
        <p:blipFill>
          <a:blip r:embed="rId3"/>
          <a:stretch>
            <a:fillRect/>
          </a:stretch>
        </p:blipFill>
        <p:spPr>
          <a:xfrm>
            <a:off x="1114425" y="3381375"/>
            <a:ext cx="9867900" cy="3771900"/>
          </a:xfrm>
          <a:prstGeom prst="rect">
            <a:avLst/>
          </a:prstGeom>
        </p:spPr>
      </p:pic>
      <p:sp>
        <p:nvSpPr>
          <p:cNvPr id="2" name="Oval 1">
            <a:extLst>
              <a:ext uri="{FF2B5EF4-FFF2-40B4-BE49-F238E27FC236}">
                <a16:creationId xmlns:a16="http://schemas.microsoft.com/office/drawing/2014/main" id="{CCEF53C6-241C-8E1D-5227-185CB6D5C2A6}"/>
              </a:ext>
            </a:extLst>
          </p:cNvPr>
          <p:cNvSpPr/>
          <p:nvPr/>
        </p:nvSpPr>
        <p:spPr>
          <a:xfrm>
            <a:off x="3028448" y="2665342"/>
            <a:ext cx="6283994" cy="607448"/>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4039FF5-2B58-F962-ED8E-637D0251EA09}"/>
              </a:ext>
            </a:extLst>
          </p:cNvPr>
          <p:cNvSpPr/>
          <p:nvPr/>
        </p:nvSpPr>
        <p:spPr>
          <a:xfrm>
            <a:off x="649705" y="6196264"/>
            <a:ext cx="11189369" cy="957012"/>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239146E-BE4D-98DE-1215-1F5496249963}"/>
              </a:ext>
            </a:extLst>
          </p:cNvPr>
          <p:cNvSpPr txBox="1"/>
          <p:nvPr/>
        </p:nvSpPr>
        <p:spPr>
          <a:xfrm>
            <a:off x="3041483" y="3717760"/>
            <a:ext cx="7940842" cy="369332"/>
          </a:xfrm>
          <a:prstGeom prst="rect">
            <a:avLst/>
          </a:prstGeom>
          <a:noFill/>
        </p:spPr>
        <p:txBody>
          <a:bodyPr wrap="square">
            <a:spAutoFit/>
          </a:bodyPr>
          <a:lstStyle/>
          <a:p>
            <a:r>
              <a:rPr lang="en-US" dirty="0">
                <a:hlinkClick r:id="rId4"/>
              </a:rPr>
              <a:t>https://homepage.math.uiowa.edu/~idarcy/COURSES/100/SPRING22/videos.html</a:t>
            </a:r>
            <a:r>
              <a:rPr lang="en-US" dirty="0"/>
              <a:t> </a:t>
            </a:r>
          </a:p>
        </p:txBody>
      </p:sp>
    </p:spTree>
    <p:extLst>
      <p:ext uri="{BB962C8B-B14F-4D97-AF65-F5344CB8AC3E}">
        <p14:creationId xmlns:p14="http://schemas.microsoft.com/office/powerpoint/2010/main" val="2174700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4D9846-A64A-46DF-BA8B-CFCF798E6C7C}"/>
              </a:ext>
            </a:extLst>
          </p:cNvPr>
          <p:cNvPicPr>
            <a:picLocks noChangeAspect="1"/>
          </p:cNvPicPr>
          <p:nvPr/>
        </p:nvPicPr>
        <p:blipFill>
          <a:blip r:embed="rId2"/>
          <a:stretch>
            <a:fillRect/>
          </a:stretch>
        </p:blipFill>
        <p:spPr>
          <a:xfrm>
            <a:off x="1028696" y="590550"/>
            <a:ext cx="10533888" cy="6583680"/>
          </a:xfrm>
          <a:prstGeom prst="rect">
            <a:avLst/>
          </a:prstGeom>
        </p:spPr>
      </p:pic>
    </p:spTree>
    <p:extLst>
      <p:ext uri="{BB962C8B-B14F-4D97-AF65-F5344CB8AC3E}">
        <p14:creationId xmlns:p14="http://schemas.microsoft.com/office/powerpoint/2010/main" val="635969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6D4A72-B51A-48C3-AF1C-B237332B3D0D}"/>
              </a:ext>
            </a:extLst>
          </p:cNvPr>
          <p:cNvPicPr>
            <a:picLocks noChangeAspect="1"/>
          </p:cNvPicPr>
          <p:nvPr/>
        </p:nvPicPr>
        <p:blipFill rotWithShape="1">
          <a:blip r:embed="rId2"/>
          <a:srcRect b="80580"/>
          <a:stretch/>
        </p:blipFill>
        <p:spPr>
          <a:xfrm>
            <a:off x="927847" y="363071"/>
            <a:ext cx="10488706" cy="744508"/>
          </a:xfrm>
          <a:prstGeom prst="rect">
            <a:avLst/>
          </a:prstGeom>
        </p:spPr>
      </p:pic>
    </p:spTree>
    <p:extLst>
      <p:ext uri="{BB962C8B-B14F-4D97-AF65-F5344CB8AC3E}">
        <p14:creationId xmlns:p14="http://schemas.microsoft.com/office/powerpoint/2010/main" val="220320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24E8D1-CC6D-4BB6-A8F3-989382387069}"/>
              </a:ext>
            </a:extLst>
          </p:cNvPr>
          <p:cNvSpPr/>
          <p:nvPr/>
        </p:nvSpPr>
        <p:spPr bwMode="auto">
          <a:xfrm>
            <a:off x="1214120" y="-81280"/>
            <a:ext cx="9916160" cy="747776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7536" tIns="48768" rIns="97536" bIns="48768" numCol="1" rtlCol="0" anchor="t" anchorCtr="0" compatLnSpc="1">
            <a:prstTxWarp prst="textNoShape">
              <a:avLst/>
            </a:prstTxWarp>
          </a:bodyPr>
          <a:lstStyle/>
          <a:p>
            <a:pPr algn="ctr" defTabSz="975390" fontAlgn="base">
              <a:spcBef>
                <a:spcPct val="20000"/>
              </a:spcBef>
              <a:spcAft>
                <a:spcPct val="0"/>
              </a:spcAft>
            </a:pPr>
            <a:endParaRPr lang="en-US" sz="2560">
              <a:solidFill>
                <a:srgbClr val="000000"/>
              </a:solidFill>
              <a:latin typeface="Times New Roman" pitchFamily="-108" charset="0"/>
              <a:ea typeface="ＭＳ Ｐゴシック" panose="020B0600070205080204" pitchFamily="34" charset="-128"/>
            </a:endParaRPr>
          </a:p>
        </p:txBody>
      </p:sp>
      <p:pic>
        <p:nvPicPr>
          <p:cNvPr id="3" name="Picture 2">
            <a:extLst>
              <a:ext uri="{FF2B5EF4-FFF2-40B4-BE49-F238E27FC236}">
                <a16:creationId xmlns:a16="http://schemas.microsoft.com/office/drawing/2014/main" id="{D0126825-76F2-42D5-B05F-83E6157931CD}"/>
              </a:ext>
            </a:extLst>
          </p:cNvPr>
          <p:cNvPicPr>
            <a:picLocks noChangeAspect="1"/>
          </p:cNvPicPr>
          <p:nvPr/>
        </p:nvPicPr>
        <p:blipFill>
          <a:blip r:embed="rId2"/>
          <a:stretch>
            <a:fillRect/>
          </a:stretch>
        </p:blipFill>
        <p:spPr>
          <a:xfrm>
            <a:off x="1457960" y="162561"/>
            <a:ext cx="9428480" cy="2725983"/>
          </a:xfrm>
          <a:prstGeom prst="rect">
            <a:avLst/>
          </a:prstGeom>
        </p:spPr>
      </p:pic>
      <p:sp>
        <p:nvSpPr>
          <p:cNvPr id="4" name="TextBox 3">
            <a:extLst>
              <a:ext uri="{FF2B5EF4-FFF2-40B4-BE49-F238E27FC236}">
                <a16:creationId xmlns:a16="http://schemas.microsoft.com/office/drawing/2014/main" id="{885D63B9-B75A-4A21-9993-72B8A1BA540B}"/>
              </a:ext>
            </a:extLst>
          </p:cNvPr>
          <p:cNvSpPr txBox="1"/>
          <p:nvPr/>
        </p:nvSpPr>
        <p:spPr>
          <a:xfrm>
            <a:off x="1701800" y="243841"/>
            <a:ext cx="5933440" cy="683264"/>
          </a:xfrm>
          <a:prstGeom prst="rect">
            <a:avLst/>
          </a:prstGeom>
          <a:solidFill>
            <a:schemeClr val="bg1"/>
          </a:solidFill>
        </p:spPr>
        <p:txBody>
          <a:bodyPr wrap="square" rtlCol="0">
            <a:spAutoFit/>
          </a:bodyPr>
          <a:lstStyle/>
          <a:p>
            <a:pPr defTabSz="975390" fontAlgn="base">
              <a:spcBef>
                <a:spcPct val="20000"/>
              </a:spcBef>
              <a:spcAft>
                <a:spcPct val="0"/>
              </a:spcAft>
            </a:pPr>
            <a:r>
              <a:rPr lang="en-US" sz="3840" dirty="0">
                <a:solidFill>
                  <a:srgbClr val="000000"/>
                </a:solidFill>
                <a:latin typeface="Times New Roman" panose="02020603050405020304" pitchFamily="18" charset="0"/>
                <a:ea typeface="ＭＳ Ｐゴシック" panose="020B0600070205080204" pitchFamily="34" charset="-128"/>
              </a:rPr>
              <a:t>If rate of change is constant</a:t>
            </a:r>
            <a:r>
              <a:rPr lang="en-US" sz="2560" dirty="0">
                <a:solidFill>
                  <a:srgbClr val="000000"/>
                </a:solidFill>
                <a:latin typeface="Times New Roman" panose="02020603050405020304" pitchFamily="18" charset="0"/>
                <a:ea typeface="ＭＳ Ｐゴシック" panose="020B0600070205080204" pitchFamily="34" charset="-128"/>
              </a:rPr>
              <a:t>:         </a:t>
            </a:r>
          </a:p>
        </p:txBody>
      </p:sp>
      <p:sp>
        <p:nvSpPr>
          <p:cNvPr id="5" name="Rectangle 4">
            <a:extLst>
              <a:ext uri="{FF2B5EF4-FFF2-40B4-BE49-F238E27FC236}">
                <a16:creationId xmlns:a16="http://schemas.microsoft.com/office/drawing/2014/main" id="{B15B5472-29AA-422F-B0C2-AA0BACA191BA}"/>
              </a:ext>
            </a:extLst>
          </p:cNvPr>
          <p:cNvSpPr/>
          <p:nvPr/>
        </p:nvSpPr>
        <p:spPr bwMode="auto">
          <a:xfrm>
            <a:off x="8691880" y="162560"/>
            <a:ext cx="1137920" cy="812800"/>
          </a:xfrm>
          <a:prstGeom prst="rect">
            <a:avLst/>
          </a:prstGeom>
          <a:solidFill>
            <a:schemeClr val="bg1"/>
          </a:solidFill>
          <a:ln w="9525" cap="flat" cmpd="sng" algn="ctr">
            <a:noFill/>
            <a:prstDash val="solid"/>
            <a:round/>
            <a:headEnd type="none" w="med" len="med"/>
            <a:tailEnd type="none" w="med" len="med"/>
          </a:ln>
          <a:effectLst/>
        </p:spPr>
        <p:txBody>
          <a:bodyPr vert="horz" wrap="none" lIns="97536" tIns="48768" rIns="97536" bIns="48768" numCol="1" rtlCol="0" anchor="t" anchorCtr="0" compatLnSpc="1">
            <a:prstTxWarp prst="textNoShape">
              <a:avLst/>
            </a:prstTxWarp>
          </a:bodyPr>
          <a:lstStyle/>
          <a:p>
            <a:pPr algn="ctr" defTabSz="975390" fontAlgn="base">
              <a:spcBef>
                <a:spcPct val="20000"/>
              </a:spcBef>
              <a:spcAft>
                <a:spcPct val="0"/>
              </a:spcAft>
            </a:pPr>
            <a:endParaRPr lang="en-US" sz="2560">
              <a:solidFill>
                <a:srgbClr val="000000"/>
              </a:solidFill>
              <a:latin typeface="Times New Roman" pitchFamily="-108" charset="0"/>
              <a:ea typeface="ＭＳ Ｐゴシック" panose="020B0600070205080204" pitchFamily="34" charset="-128"/>
            </a:endParaRPr>
          </a:p>
        </p:txBody>
      </p:sp>
      <p:sp>
        <p:nvSpPr>
          <p:cNvPr id="7" name="Rectangle 6">
            <a:extLst>
              <a:ext uri="{FF2B5EF4-FFF2-40B4-BE49-F238E27FC236}">
                <a16:creationId xmlns:a16="http://schemas.microsoft.com/office/drawing/2014/main" id="{249CF8B3-864A-48D3-9478-020E4E481AB0}"/>
              </a:ext>
            </a:extLst>
          </p:cNvPr>
          <p:cNvSpPr/>
          <p:nvPr/>
        </p:nvSpPr>
        <p:spPr bwMode="auto">
          <a:xfrm>
            <a:off x="1620520" y="933260"/>
            <a:ext cx="8778240" cy="1098741"/>
          </a:xfrm>
          <a:prstGeom prst="rect">
            <a:avLst/>
          </a:prstGeom>
          <a:solidFill>
            <a:schemeClr val="bg1"/>
          </a:solidFill>
          <a:ln w="9525" cap="flat" cmpd="sng" algn="ctr">
            <a:noFill/>
            <a:prstDash val="solid"/>
            <a:round/>
            <a:headEnd type="none" w="med" len="med"/>
            <a:tailEnd type="none" w="med" len="med"/>
          </a:ln>
          <a:effectLst/>
        </p:spPr>
        <p:txBody>
          <a:bodyPr vert="horz" wrap="none" lIns="97536" tIns="48768" rIns="97536" bIns="48768" numCol="1" rtlCol="0" anchor="t" anchorCtr="0" compatLnSpc="1">
            <a:prstTxWarp prst="textNoShape">
              <a:avLst/>
            </a:prstTxWarp>
          </a:bodyPr>
          <a:lstStyle/>
          <a:p>
            <a:pPr algn="ctr" defTabSz="975390" fontAlgn="base">
              <a:spcBef>
                <a:spcPct val="20000"/>
              </a:spcBef>
              <a:spcAft>
                <a:spcPct val="0"/>
              </a:spcAft>
            </a:pPr>
            <a:endParaRPr lang="en-US" sz="2560">
              <a:solidFill>
                <a:srgbClr val="000000"/>
              </a:solidFill>
              <a:latin typeface="Times New Roman" pitchFamily="-108" charset="0"/>
              <a:ea typeface="ＭＳ Ｐゴシック" panose="020B0600070205080204" pitchFamily="34" charset="-128"/>
            </a:endParaRPr>
          </a:p>
        </p:txBody>
      </p:sp>
    </p:spTree>
    <p:extLst>
      <p:ext uri="{BB962C8B-B14F-4D97-AF65-F5344CB8AC3E}">
        <p14:creationId xmlns:p14="http://schemas.microsoft.com/office/powerpoint/2010/main" val="2053448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24E8D1-CC6D-4BB6-A8F3-989382387069}"/>
              </a:ext>
            </a:extLst>
          </p:cNvPr>
          <p:cNvSpPr/>
          <p:nvPr/>
        </p:nvSpPr>
        <p:spPr bwMode="auto">
          <a:xfrm>
            <a:off x="1214120" y="-81280"/>
            <a:ext cx="9916160" cy="747776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7536" tIns="48768" rIns="97536" bIns="48768" numCol="1" rtlCol="0" anchor="t" anchorCtr="0" compatLnSpc="1">
            <a:prstTxWarp prst="textNoShape">
              <a:avLst/>
            </a:prstTxWarp>
          </a:bodyPr>
          <a:lstStyle/>
          <a:p>
            <a:pPr algn="ctr" defTabSz="975390" fontAlgn="base">
              <a:spcBef>
                <a:spcPct val="20000"/>
              </a:spcBef>
              <a:spcAft>
                <a:spcPct val="0"/>
              </a:spcAft>
            </a:pPr>
            <a:endParaRPr lang="en-US" sz="2560">
              <a:solidFill>
                <a:srgbClr val="000000"/>
              </a:solidFill>
              <a:latin typeface="Times New Roman" pitchFamily="-108" charset="0"/>
              <a:ea typeface="ＭＳ Ｐゴシック" panose="020B0600070205080204" pitchFamily="34" charset="-128"/>
            </a:endParaRPr>
          </a:p>
        </p:txBody>
      </p:sp>
      <p:pic>
        <p:nvPicPr>
          <p:cNvPr id="3" name="Picture 2">
            <a:extLst>
              <a:ext uri="{FF2B5EF4-FFF2-40B4-BE49-F238E27FC236}">
                <a16:creationId xmlns:a16="http://schemas.microsoft.com/office/drawing/2014/main" id="{D0126825-76F2-42D5-B05F-83E6157931CD}"/>
              </a:ext>
            </a:extLst>
          </p:cNvPr>
          <p:cNvPicPr>
            <a:picLocks noChangeAspect="1"/>
          </p:cNvPicPr>
          <p:nvPr/>
        </p:nvPicPr>
        <p:blipFill>
          <a:blip r:embed="rId2"/>
          <a:stretch>
            <a:fillRect/>
          </a:stretch>
        </p:blipFill>
        <p:spPr>
          <a:xfrm>
            <a:off x="1457960" y="162561"/>
            <a:ext cx="9428480" cy="2725983"/>
          </a:xfrm>
          <a:prstGeom prst="rect">
            <a:avLst/>
          </a:prstGeom>
        </p:spPr>
      </p:pic>
      <p:sp>
        <p:nvSpPr>
          <p:cNvPr id="4" name="TextBox 3">
            <a:extLst>
              <a:ext uri="{FF2B5EF4-FFF2-40B4-BE49-F238E27FC236}">
                <a16:creationId xmlns:a16="http://schemas.microsoft.com/office/drawing/2014/main" id="{885D63B9-B75A-4A21-9993-72B8A1BA540B}"/>
              </a:ext>
            </a:extLst>
          </p:cNvPr>
          <p:cNvSpPr txBox="1"/>
          <p:nvPr/>
        </p:nvSpPr>
        <p:spPr>
          <a:xfrm>
            <a:off x="1701800" y="243841"/>
            <a:ext cx="5933440" cy="1274195"/>
          </a:xfrm>
          <a:prstGeom prst="rect">
            <a:avLst/>
          </a:prstGeom>
          <a:solidFill>
            <a:schemeClr val="bg1"/>
          </a:solidFill>
        </p:spPr>
        <p:txBody>
          <a:bodyPr wrap="square" rtlCol="0">
            <a:spAutoFit/>
          </a:bodyPr>
          <a:lstStyle/>
          <a:p>
            <a:pPr algn="ctr" defTabSz="975390" fontAlgn="base">
              <a:spcBef>
                <a:spcPct val="20000"/>
              </a:spcBef>
              <a:spcAft>
                <a:spcPct val="0"/>
              </a:spcAft>
            </a:pPr>
            <a:r>
              <a:rPr lang="en-US" sz="3840" dirty="0">
                <a:solidFill>
                  <a:srgbClr val="000000"/>
                </a:solidFill>
                <a:latin typeface="Times New Roman" panose="02020603050405020304" pitchFamily="18" charset="0"/>
                <a:ea typeface="ＭＳ Ｐゴシック" panose="020B0600070205080204" pitchFamily="34" charset="-128"/>
              </a:rPr>
              <a:t>If rate of change proportional to S</a:t>
            </a:r>
            <a:r>
              <a:rPr lang="en-US" sz="2560" dirty="0">
                <a:solidFill>
                  <a:srgbClr val="000000"/>
                </a:solidFill>
                <a:latin typeface="Times New Roman" panose="02020603050405020304" pitchFamily="18" charset="0"/>
                <a:ea typeface="ＭＳ Ｐゴシック" panose="020B0600070205080204" pitchFamily="34" charset="-128"/>
              </a:rPr>
              <a:t>:         </a:t>
            </a:r>
          </a:p>
        </p:txBody>
      </p:sp>
      <p:sp>
        <p:nvSpPr>
          <p:cNvPr id="5" name="Rectangle 4">
            <a:extLst>
              <a:ext uri="{FF2B5EF4-FFF2-40B4-BE49-F238E27FC236}">
                <a16:creationId xmlns:a16="http://schemas.microsoft.com/office/drawing/2014/main" id="{B15B5472-29AA-422F-B0C2-AA0BACA191BA}"/>
              </a:ext>
            </a:extLst>
          </p:cNvPr>
          <p:cNvSpPr/>
          <p:nvPr/>
        </p:nvSpPr>
        <p:spPr bwMode="auto">
          <a:xfrm>
            <a:off x="9301480" y="113111"/>
            <a:ext cx="1137920" cy="812800"/>
          </a:xfrm>
          <a:prstGeom prst="rect">
            <a:avLst/>
          </a:prstGeom>
          <a:solidFill>
            <a:schemeClr val="bg1"/>
          </a:solidFill>
          <a:ln w="9525" cap="flat" cmpd="sng" algn="ctr">
            <a:noFill/>
            <a:prstDash val="solid"/>
            <a:round/>
            <a:headEnd type="none" w="med" len="med"/>
            <a:tailEnd type="none" w="med" len="med"/>
          </a:ln>
          <a:effectLst/>
        </p:spPr>
        <p:txBody>
          <a:bodyPr vert="horz" wrap="none" lIns="97536" tIns="48768" rIns="97536" bIns="48768" numCol="1" rtlCol="0" anchor="t" anchorCtr="0" compatLnSpc="1">
            <a:prstTxWarp prst="textNoShape">
              <a:avLst/>
            </a:prstTxWarp>
          </a:bodyPr>
          <a:lstStyle/>
          <a:p>
            <a:pPr algn="ctr" defTabSz="975390" fontAlgn="base">
              <a:spcBef>
                <a:spcPct val="20000"/>
              </a:spcBef>
              <a:spcAft>
                <a:spcPct val="0"/>
              </a:spcAft>
            </a:pPr>
            <a:endParaRPr lang="en-US" sz="2560">
              <a:solidFill>
                <a:srgbClr val="000000"/>
              </a:solidFill>
              <a:latin typeface="Times New Roman" pitchFamily="-108" charset="0"/>
              <a:ea typeface="ＭＳ Ｐゴシック" panose="020B0600070205080204" pitchFamily="34" charset="-128"/>
            </a:endParaRPr>
          </a:p>
        </p:txBody>
      </p:sp>
      <p:sp>
        <p:nvSpPr>
          <p:cNvPr id="7" name="Rectangle 6">
            <a:extLst>
              <a:ext uri="{FF2B5EF4-FFF2-40B4-BE49-F238E27FC236}">
                <a16:creationId xmlns:a16="http://schemas.microsoft.com/office/drawing/2014/main" id="{249CF8B3-864A-48D3-9478-020E4E481AB0}"/>
              </a:ext>
            </a:extLst>
          </p:cNvPr>
          <p:cNvSpPr/>
          <p:nvPr/>
        </p:nvSpPr>
        <p:spPr bwMode="auto">
          <a:xfrm>
            <a:off x="1620520" y="1534247"/>
            <a:ext cx="8778240" cy="1098741"/>
          </a:xfrm>
          <a:prstGeom prst="rect">
            <a:avLst/>
          </a:prstGeom>
          <a:solidFill>
            <a:schemeClr val="bg1"/>
          </a:solidFill>
          <a:ln w="9525" cap="flat" cmpd="sng" algn="ctr">
            <a:noFill/>
            <a:prstDash val="solid"/>
            <a:round/>
            <a:headEnd type="none" w="med" len="med"/>
            <a:tailEnd type="none" w="med" len="med"/>
          </a:ln>
          <a:effectLst/>
        </p:spPr>
        <p:txBody>
          <a:bodyPr vert="horz" wrap="none" lIns="97536" tIns="48768" rIns="97536" bIns="48768" numCol="1" rtlCol="0" anchor="t" anchorCtr="0" compatLnSpc="1">
            <a:prstTxWarp prst="textNoShape">
              <a:avLst/>
            </a:prstTxWarp>
          </a:bodyPr>
          <a:lstStyle/>
          <a:p>
            <a:pPr algn="ctr" defTabSz="975390" fontAlgn="base">
              <a:spcBef>
                <a:spcPct val="20000"/>
              </a:spcBef>
              <a:spcAft>
                <a:spcPct val="0"/>
              </a:spcAft>
            </a:pPr>
            <a:endParaRPr lang="en-US" sz="2560">
              <a:solidFill>
                <a:srgbClr val="000000"/>
              </a:solidFill>
              <a:latin typeface="Times New Roman" pitchFamily="-108" charset="0"/>
              <a:ea typeface="ＭＳ Ｐゴシック" panose="020B0600070205080204" pitchFamily="34" charset="-128"/>
            </a:endParaRPr>
          </a:p>
        </p:txBody>
      </p:sp>
      <p:sp>
        <p:nvSpPr>
          <p:cNvPr id="8" name="Rectangle 7">
            <a:extLst>
              <a:ext uri="{FF2B5EF4-FFF2-40B4-BE49-F238E27FC236}">
                <a16:creationId xmlns:a16="http://schemas.microsoft.com/office/drawing/2014/main" id="{0F84FE63-B812-47F9-801F-9B75662A884E}"/>
              </a:ext>
            </a:extLst>
          </p:cNvPr>
          <p:cNvSpPr/>
          <p:nvPr/>
        </p:nvSpPr>
        <p:spPr bwMode="auto">
          <a:xfrm>
            <a:off x="7336096" y="975360"/>
            <a:ext cx="3062663" cy="812800"/>
          </a:xfrm>
          <a:prstGeom prst="rect">
            <a:avLst/>
          </a:prstGeom>
          <a:solidFill>
            <a:schemeClr val="bg1"/>
          </a:solidFill>
          <a:ln w="9525" cap="flat" cmpd="sng" algn="ctr">
            <a:noFill/>
            <a:prstDash val="solid"/>
            <a:round/>
            <a:headEnd type="none" w="med" len="med"/>
            <a:tailEnd type="none" w="med" len="med"/>
          </a:ln>
          <a:effectLst/>
        </p:spPr>
        <p:txBody>
          <a:bodyPr vert="horz" wrap="none" lIns="97536" tIns="48768" rIns="97536" bIns="48768" numCol="1" rtlCol="0" anchor="t" anchorCtr="0" compatLnSpc="1">
            <a:prstTxWarp prst="textNoShape">
              <a:avLst/>
            </a:prstTxWarp>
          </a:bodyPr>
          <a:lstStyle/>
          <a:p>
            <a:pPr algn="ctr" defTabSz="975390" fontAlgn="base">
              <a:spcBef>
                <a:spcPct val="20000"/>
              </a:spcBef>
              <a:spcAft>
                <a:spcPct val="0"/>
              </a:spcAft>
            </a:pPr>
            <a:endParaRPr lang="en-US" sz="2560">
              <a:solidFill>
                <a:srgbClr val="000000"/>
              </a:solidFill>
              <a:latin typeface="Times New Roman" pitchFamily="-108" charset="0"/>
              <a:ea typeface="ＭＳ Ｐゴシック" panose="020B0600070205080204" pitchFamily="34" charset="-128"/>
            </a:endParaRPr>
          </a:p>
        </p:txBody>
      </p:sp>
    </p:spTree>
    <p:extLst>
      <p:ext uri="{BB962C8B-B14F-4D97-AF65-F5344CB8AC3E}">
        <p14:creationId xmlns:p14="http://schemas.microsoft.com/office/powerpoint/2010/main" val="2850957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24E8D1-CC6D-4BB6-A8F3-989382387069}"/>
              </a:ext>
            </a:extLst>
          </p:cNvPr>
          <p:cNvSpPr/>
          <p:nvPr/>
        </p:nvSpPr>
        <p:spPr bwMode="auto">
          <a:xfrm>
            <a:off x="1214120" y="-81280"/>
            <a:ext cx="9916160" cy="747776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7536" tIns="48768" rIns="97536" bIns="48768" numCol="1" rtlCol="0" anchor="t" anchorCtr="0" compatLnSpc="1">
            <a:prstTxWarp prst="textNoShape">
              <a:avLst/>
            </a:prstTxWarp>
          </a:bodyPr>
          <a:lstStyle/>
          <a:p>
            <a:pPr algn="ctr" defTabSz="975390" fontAlgn="base">
              <a:spcBef>
                <a:spcPct val="20000"/>
              </a:spcBef>
              <a:spcAft>
                <a:spcPct val="0"/>
              </a:spcAft>
            </a:pPr>
            <a:endParaRPr lang="en-US" sz="2560">
              <a:solidFill>
                <a:srgbClr val="000000"/>
              </a:solidFill>
              <a:latin typeface="Times New Roman" pitchFamily="-108" charset="0"/>
              <a:ea typeface="ＭＳ Ｐゴシック" panose="020B0600070205080204" pitchFamily="34" charset="-128"/>
            </a:endParaRPr>
          </a:p>
        </p:txBody>
      </p:sp>
      <p:pic>
        <p:nvPicPr>
          <p:cNvPr id="3" name="Picture 2">
            <a:extLst>
              <a:ext uri="{FF2B5EF4-FFF2-40B4-BE49-F238E27FC236}">
                <a16:creationId xmlns:a16="http://schemas.microsoft.com/office/drawing/2014/main" id="{D0126825-76F2-42D5-B05F-83E6157931CD}"/>
              </a:ext>
            </a:extLst>
          </p:cNvPr>
          <p:cNvPicPr>
            <a:picLocks noChangeAspect="1"/>
          </p:cNvPicPr>
          <p:nvPr/>
        </p:nvPicPr>
        <p:blipFill>
          <a:blip r:embed="rId2"/>
          <a:stretch>
            <a:fillRect/>
          </a:stretch>
        </p:blipFill>
        <p:spPr>
          <a:xfrm>
            <a:off x="1457960" y="162561"/>
            <a:ext cx="9428480" cy="2725983"/>
          </a:xfrm>
          <a:prstGeom prst="rect">
            <a:avLst/>
          </a:prstGeom>
        </p:spPr>
      </p:pic>
    </p:spTree>
    <p:extLst>
      <p:ext uri="{BB962C8B-B14F-4D97-AF65-F5344CB8AC3E}">
        <p14:creationId xmlns:p14="http://schemas.microsoft.com/office/powerpoint/2010/main" val="2597761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24E8D1-CC6D-4BB6-A8F3-989382387069}"/>
              </a:ext>
            </a:extLst>
          </p:cNvPr>
          <p:cNvSpPr/>
          <p:nvPr/>
        </p:nvSpPr>
        <p:spPr bwMode="auto">
          <a:xfrm>
            <a:off x="1797424" y="358588"/>
            <a:ext cx="8749553" cy="65980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86061" tIns="43031" rIns="86061" bIns="43031" numCol="1" rtlCol="0" anchor="t" anchorCtr="0" compatLnSpc="1">
            <a:prstTxWarp prst="textNoShape">
              <a:avLst/>
            </a:prstTxWarp>
          </a:bodyPr>
          <a:lstStyle/>
          <a:p>
            <a:pPr algn="ctr" defTabSz="860633" fontAlgn="base">
              <a:spcBef>
                <a:spcPct val="20000"/>
              </a:spcBef>
              <a:spcAft>
                <a:spcPct val="0"/>
              </a:spcAft>
            </a:pPr>
            <a:endParaRPr lang="en-US" sz="2259">
              <a:latin typeface="Times New Roman" pitchFamily="-108" charset="0"/>
            </a:endParaRPr>
          </a:p>
        </p:txBody>
      </p:sp>
      <p:pic>
        <p:nvPicPr>
          <p:cNvPr id="3" name="Picture 2">
            <a:extLst>
              <a:ext uri="{FF2B5EF4-FFF2-40B4-BE49-F238E27FC236}">
                <a16:creationId xmlns:a16="http://schemas.microsoft.com/office/drawing/2014/main" id="{1317DF1A-E775-4DB6-B509-036A49A4C1D1}"/>
              </a:ext>
            </a:extLst>
          </p:cNvPr>
          <p:cNvPicPr>
            <a:picLocks noChangeAspect="1"/>
          </p:cNvPicPr>
          <p:nvPr/>
        </p:nvPicPr>
        <p:blipFill rotWithShape="1">
          <a:blip r:embed="rId2"/>
          <a:srcRect b="50000"/>
          <a:stretch/>
        </p:blipFill>
        <p:spPr>
          <a:xfrm>
            <a:off x="2010500" y="430306"/>
            <a:ext cx="8323400" cy="3227294"/>
          </a:xfrm>
          <a:prstGeom prst="rect">
            <a:avLst/>
          </a:prstGeom>
        </p:spPr>
      </p:pic>
      <p:pic>
        <p:nvPicPr>
          <p:cNvPr id="4" name="Picture 3">
            <a:extLst>
              <a:ext uri="{FF2B5EF4-FFF2-40B4-BE49-F238E27FC236}">
                <a16:creationId xmlns:a16="http://schemas.microsoft.com/office/drawing/2014/main" id="{5E18F12C-5755-41D3-8661-930327B638E5}"/>
              </a:ext>
            </a:extLst>
          </p:cNvPr>
          <p:cNvPicPr>
            <a:picLocks noChangeAspect="1"/>
          </p:cNvPicPr>
          <p:nvPr/>
        </p:nvPicPr>
        <p:blipFill>
          <a:blip r:embed="rId3"/>
          <a:stretch>
            <a:fillRect/>
          </a:stretch>
        </p:blipFill>
        <p:spPr>
          <a:xfrm>
            <a:off x="1976202" y="3698137"/>
            <a:ext cx="7549439" cy="2182711"/>
          </a:xfrm>
          <a:prstGeom prst="rect">
            <a:avLst/>
          </a:prstGeom>
        </p:spPr>
      </p:pic>
      <p:pic>
        <p:nvPicPr>
          <p:cNvPr id="5" name="Picture 4">
            <a:extLst>
              <a:ext uri="{FF2B5EF4-FFF2-40B4-BE49-F238E27FC236}">
                <a16:creationId xmlns:a16="http://schemas.microsoft.com/office/drawing/2014/main" id="{9B6B6E52-AD5F-40E7-A831-AD03B58CAACD}"/>
              </a:ext>
            </a:extLst>
          </p:cNvPr>
          <p:cNvPicPr>
            <a:picLocks noChangeAspect="1"/>
          </p:cNvPicPr>
          <p:nvPr/>
        </p:nvPicPr>
        <p:blipFill rotWithShape="1">
          <a:blip r:embed="rId4"/>
          <a:srcRect t="3262"/>
          <a:stretch/>
        </p:blipFill>
        <p:spPr>
          <a:xfrm>
            <a:off x="7965141" y="4661647"/>
            <a:ext cx="2368759" cy="2245850"/>
          </a:xfrm>
          <a:prstGeom prst="rect">
            <a:avLst/>
          </a:prstGeom>
        </p:spPr>
      </p:pic>
      <p:cxnSp>
        <p:nvCxnSpPr>
          <p:cNvPr id="7" name="Straight Connector 6">
            <a:extLst>
              <a:ext uri="{FF2B5EF4-FFF2-40B4-BE49-F238E27FC236}">
                <a16:creationId xmlns:a16="http://schemas.microsoft.com/office/drawing/2014/main" id="{B219D190-EB19-4831-B713-602191A945E5}"/>
              </a:ext>
            </a:extLst>
          </p:cNvPr>
          <p:cNvCxnSpPr>
            <a:stCxn id="2" idx="1"/>
            <a:endCxn id="2" idx="3"/>
          </p:cNvCxnSpPr>
          <p:nvPr/>
        </p:nvCxnSpPr>
        <p:spPr>
          <a:xfrm>
            <a:off x="1797424" y="3657600"/>
            <a:ext cx="8749553"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173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B05D54-87BD-753A-FB12-12B7DE6F9177}"/>
              </a:ext>
            </a:extLst>
          </p:cNvPr>
          <p:cNvSpPr txBox="1"/>
          <p:nvPr/>
        </p:nvSpPr>
        <p:spPr>
          <a:xfrm>
            <a:off x="2743334" y="254470"/>
            <a:ext cx="9465989" cy="769441"/>
          </a:xfrm>
          <a:prstGeom prst="rect">
            <a:avLst/>
          </a:prstGeom>
          <a:noFill/>
        </p:spPr>
        <p:txBody>
          <a:bodyPr wrap="none" rtlCol="0">
            <a:spAutoFit/>
          </a:bodyPr>
          <a:lstStyle/>
          <a:p>
            <a:r>
              <a:rPr lang="en-US" sz="4400" dirty="0">
                <a:solidFill>
                  <a:srgbClr val="FFFF00"/>
                </a:solidFill>
              </a:rPr>
              <a:t>See ICON Assignment for Midterm 1 info</a:t>
            </a:r>
          </a:p>
        </p:txBody>
      </p:sp>
      <p:pic>
        <p:nvPicPr>
          <p:cNvPr id="8" name="Picture 7">
            <a:extLst>
              <a:ext uri="{FF2B5EF4-FFF2-40B4-BE49-F238E27FC236}">
                <a16:creationId xmlns:a16="http://schemas.microsoft.com/office/drawing/2014/main" id="{70877F50-F338-F3C7-94A1-7B2F31491E0A}"/>
              </a:ext>
            </a:extLst>
          </p:cNvPr>
          <p:cNvPicPr>
            <a:picLocks noChangeAspect="1"/>
          </p:cNvPicPr>
          <p:nvPr/>
        </p:nvPicPr>
        <p:blipFill>
          <a:blip r:embed="rId2"/>
          <a:stretch>
            <a:fillRect/>
          </a:stretch>
        </p:blipFill>
        <p:spPr>
          <a:xfrm>
            <a:off x="0" y="895378"/>
            <a:ext cx="5797848" cy="2286117"/>
          </a:xfrm>
          <a:prstGeom prst="rect">
            <a:avLst/>
          </a:prstGeom>
        </p:spPr>
      </p:pic>
      <p:pic>
        <p:nvPicPr>
          <p:cNvPr id="5" name="Picture 4">
            <a:extLst>
              <a:ext uri="{FF2B5EF4-FFF2-40B4-BE49-F238E27FC236}">
                <a16:creationId xmlns:a16="http://schemas.microsoft.com/office/drawing/2014/main" id="{BD037E1C-46CA-25EE-6C61-E8E9EA02E652}"/>
              </a:ext>
            </a:extLst>
          </p:cNvPr>
          <p:cNvPicPr>
            <a:picLocks noChangeAspect="1"/>
          </p:cNvPicPr>
          <p:nvPr/>
        </p:nvPicPr>
        <p:blipFill>
          <a:blip r:embed="rId3"/>
          <a:stretch>
            <a:fillRect/>
          </a:stretch>
        </p:blipFill>
        <p:spPr>
          <a:xfrm>
            <a:off x="5160739" y="1025690"/>
            <a:ext cx="7123762" cy="6309360"/>
          </a:xfrm>
          <a:prstGeom prst="rect">
            <a:avLst/>
          </a:prstGeom>
        </p:spPr>
      </p:pic>
      <p:sp>
        <p:nvSpPr>
          <p:cNvPr id="9" name="Oval 8">
            <a:extLst>
              <a:ext uri="{FF2B5EF4-FFF2-40B4-BE49-F238E27FC236}">
                <a16:creationId xmlns:a16="http://schemas.microsoft.com/office/drawing/2014/main" id="{E9F03EBA-ACAA-7BD7-01A5-9BE32B22FE94}"/>
              </a:ext>
            </a:extLst>
          </p:cNvPr>
          <p:cNvSpPr/>
          <p:nvPr/>
        </p:nvSpPr>
        <p:spPr>
          <a:xfrm>
            <a:off x="2045368" y="2359584"/>
            <a:ext cx="3019927" cy="433137"/>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03803B4-8CF2-9973-8D42-A42C16971FCF}"/>
              </a:ext>
            </a:extLst>
          </p:cNvPr>
          <p:cNvSpPr txBox="1"/>
          <p:nvPr/>
        </p:nvSpPr>
        <p:spPr>
          <a:xfrm>
            <a:off x="164200" y="3253946"/>
            <a:ext cx="4832339" cy="3924151"/>
          </a:xfrm>
          <a:prstGeom prst="rect">
            <a:avLst/>
          </a:prstGeom>
          <a:noFill/>
        </p:spPr>
        <p:txBody>
          <a:bodyPr wrap="square">
            <a:spAutoFit/>
          </a:bodyPr>
          <a:lstStyle/>
          <a:p>
            <a:r>
              <a:rPr lang="en-US" b="0" i="0" dirty="0">
                <a:solidFill>
                  <a:srgbClr val="FFFF00"/>
                </a:solidFill>
                <a:effectLst/>
                <a:latin typeface="LatoWeb"/>
              </a:rPr>
              <a:t>CHECK YOUR E-MAIL</a:t>
            </a:r>
          </a:p>
          <a:p>
            <a:endParaRPr lang="en-US" sz="1100" dirty="0">
              <a:latin typeface="LatoWeb"/>
            </a:endParaRPr>
          </a:p>
          <a:p>
            <a:r>
              <a:rPr lang="en-US" sz="1100" b="0" i="0" dirty="0">
                <a:effectLst/>
                <a:latin typeface="LatoWeb"/>
              </a:rPr>
              <a:t>Our first exam is 6:30PM - 8:00PM on Thursday Feb 27, 2025 in C20 PC. over Chapters 1 and 2 and 3.1-3.5. Practice problems and old exams are available at </a:t>
            </a:r>
            <a:r>
              <a:rPr lang="en-US" sz="1100" b="0" i="0" u="none" strike="noStrike" dirty="0">
                <a:effectLst/>
                <a:latin typeface="LatoWeb"/>
                <a:hlinkClick r:id="rId4">
                  <a:extLst>
                    <a:ext uri="{A12FA001-AC4F-418D-AE19-62706E023703}">
                      <ahyp:hlinkClr xmlns:ahyp="http://schemas.microsoft.com/office/drawing/2018/hyperlinkcolor" val="tx"/>
                    </a:ext>
                  </a:extLst>
                </a:hlinkClick>
              </a:rPr>
              <a:t>https://uiowa.instructure.com/courses/248128/assignments/2345108</a:t>
            </a:r>
            <a:r>
              <a:rPr lang="en-US" sz="1100" b="0" i="0" u="none" strike="noStrike" dirty="0">
                <a:effectLst/>
                <a:latin typeface="LatoWeb"/>
              </a:rPr>
              <a:t> </a:t>
            </a:r>
            <a:r>
              <a:rPr lang="en-US" sz="1100" b="0" i="0" dirty="0">
                <a:effectLst/>
                <a:latin typeface="LatoWeb"/>
              </a:rPr>
              <a:t>.</a:t>
            </a:r>
            <a:br>
              <a:rPr lang="en-US" sz="1100" dirty="0"/>
            </a:br>
            <a:r>
              <a:rPr lang="en-US" sz="1100" b="0" i="0" dirty="0">
                <a:effectLst/>
                <a:latin typeface="LatoWeb"/>
              </a:rPr>
              <a:t>The link for the Fall 24 exam has been fixed.</a:t>
            </a:r>
            <a:br>
              <a:rPr lang="en-US" sz="1100" dirty="0"/>
            </a:br>
            <a:br>
              <a:rPr lang="en-US" sz="1100" dirty="0"/>
            </a:br>
            <a:r>
              <a:rPr lang="en-US" sz="1100" b="0" i="0" dirty="0">
                <a:effectLst/>
                <a:latin typeface="LatoWeb"/>
              </a:rPr>
              <a:t>Advice for studying for this exam:</a:t>
            </a:r>
            <a:br>
              <a:rPr lang="en-US" sz="1100" dirty="0"/>
            </a:br>
            <a:r>
              <a:rPr lang="en-US" sz="1100" b="0" i="0" dirty="0">
                <a:effectLst/>
                <a:latin typeface="LatoWeb"/>
              </a:rPr>
              <a:t>1.) </a:t>
            </a:r>
            <a:r>
              <a:rPr lang="en-US" sz="1100" b="1" i="0" dirty="0">
                <a:effectLst/>
                <a:latin typeface="LatoWeb"/>
              </a:rPr>
              <a:t>Chapter 3.1 - 3.5 will be on exam 1, exam 2, and the final exam</a:t>
            </a:r>
            <a:r>
              <a:rPr lang="en-US" sz="1100" b="0" i="0" dirty="0">
                <a:effectLst/>
                <a:latin typeface="LatoWeb"/>
              </a:rPr>
              <a:t>, so please learn it now! Note only simple questions from 3.5 will be on exam 1 per link above.</a:t>
            </a:r>
            <a:br>
              <a:rPr lang="en-US" sz="1100" dirty="0"/>
            </a:br>
            <a:r>
              <a:rPr lang="en-US" sz="1100" b="0" i="0" dirty="0">
                <a:effectLst/>
                <a:latin typeface="LatoWeb"/>
              </a:rPr>
              <a:t>2.) </a:t>
            </a:r>
            <a:r>
              <a:rPr lang="en-US" sz="1100" b="1" i="0" dirty="0">
                <a:effectLst/>
                <a:latin typeface="LatoWeb"/>
              </a:rPr>
              <a:t>Partial fractions will be on exam 1, exam 2 and the final exam</a:t>
            </a:r>
            <a:r>
              <a:rPr lang="en-US" sz="1100" b="0" i="0" dirty="0">
                <a:effectLst/>
                <a:latin typeface="LatoWeb"/>
              </a:rPr>
              <a:t>, and thus make sure you know how to integrate via partial fractions by exam 1.</a:t>
            </a:r>
            <a:br>
              <a:rPr lang="en-US" sz="1100" dirty="0"/>
            </a:br>
            <a:r>
              <a:rPr lang="en-US" sz="1100" b="0" i="0" dirty="0">
                <a:effectLst/>
                <a:latin typeface="LatoWeb"/>
              </a:rPr>
              <a:t>3.) Please over study for this exam. Many students under-study for the first exam. Getting help from your professors and tutors on the practice problems may be an efficient way to study, but save some problems to make sure you can do them on your own. You can ask the person helping you to make up similar problems, saving the old exams and some practice problems for you to do on your own.</a:t>
            </a:r>
            <a:br>
              <a:rPr lang="en-US" sz="1100" dirty="0"/>
            </a:br>
            <a:br>
              <a:rPr lang="en-US" sz="1100" dirty="0"/>
            </a:br>
            <a:r>
              <a:rPr lang="en-US" sz="1100" b="0" i="0" dirty="0">
                <a:effectLst/>
                <a:latin typeface="LatoWeb"/>
              </a:rPr>
              <a:t>Good luck on the Math 2560 exam this Thursday 6:30pm - 8pm in C20 PC</a:t>
            </a:r>
            <a:endParaRPr lang="en-US" sz="1100" dirty="0"/>
          </a:p>
        </p:txBody>
      </p:sp>
    </p:spTree>
    <p:extLst>
      <p:ext uri="{BB962C8B-B14F-4D97-AF65-F5344CB8AC3E}">
        <p14:creationId xmlns:p14="http://schemas.microsoft.com/office/powerpoint/2010/main" val="3125255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6A455-BD47-4241-A994-EBC2AAE826E3}"/>
              </a:ext>
            </a:extLst>
          </p:cNvPr>
          <p:cNvPicPr>
            <a:picLocks noChangeAspect="1"/>
          </p:cNvPicPr>
          <p:nvPr/>
        </p:nvPicPr>
        <p:blipFill rotWithShape="1">
          <a:blip r:embed="rId2"/>
          <a:srcRect b="303"/>
          <a:stretch/>
        </p:blipFill>
        <p:spPr>
          <a:xfrm>
            <a:off x="578224" y="166146"/>
            <a:ext cx="11187953" cy="6992471"/>
          </a:xfrm>
          <a:prstGeom prst="rect">
            <a:avLst/>
          </a:prstGeom>
        </p:spPr>
      </p:pic>
    </p:spTree>
    <p:extLst>
      <p:ext uri="{BB962C8B-B14F-4D97-AF65-F5344CB8AC3E}">
        <p14:creationId xmlns:p14="http://schemas.microsoft.com/office/powerpoint/2010/main" val="2170596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2EB6FE-7ADD-43F3-983B-CF7A86E3161C}"/>
              </a:ext>
            </a:extLst>
          </p:cNvPr>
          <p:cNvPicPr>
            <a:picLocks noChangeAspect="1"/>
          </p:cNvPicPr>
          <p:nvPr/>
        </p:nvPicPr>
        <p:blipFill>
          <a:blip r:embed="rId2"/>
          <a:stretch>
            <a:fillRect/>
          </a:stretch>
        </p:blipFill>
        <p:spPr>
          <a:xfrm>
            <a:off x="578224" y="246969"/>
            <a:ext cx="11187953" cy="5836224"/>
          </a:xfrm>
          <a:prstGeom prst="rect">
            <a:avLst/>
          </a:prstGeom>
        </p:spPr>
      </p:pic>
      <p:pic>
        <p:nvPicPr>
          <p:cNvPr id="3" name="Picture 2">
            <a:extLst>
              <a:ext uri="{FF2B5EF4-FFF2-40B4-BE49-F238E27FC236}">
                <a16:creationId xmlns:a16="http://schemas.microsoft.com/office/drawing/2014/main" id="{1115D3AE-4777-469E-B789-831AF508F42D}"/>
              </a:ext>
            </a:extLst>
          </p:cNvPr>
          <p:cNvPicPr>
            <a:picLocks noChangeAspect="1"/>
          </p:cNvPicPr>
          <p:nvPr/>
        </p:nvPicPr>
        <p:blipFill>
          <a:blip r:embed="rId3"/>
          <a:stretch>
            <a:fillRect/>
          </a:stretch>
        </p:blipFill>
        <p:spPr>
          <a:xfrm>
            <a:off x="875340" y="6005158"/>
            <a:ext cx="10675684" cy="1162479"/>
          </a:xfrm>
          <a:prstGeom prst="rect">
            <a:avLst/>
          </a:prstGeom>
        </p:spPr>
      </p:pic>
    </p:spTree>
    <p:extLst>
      <p:ext uri="{BB962C8B-B14F-4D97-AF65-F5344CB8AC3E}">
        <p14:creationId xmlns:p14="http://schemas.microsoft.com/office/powerpoint/2010/main" val="230849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251686-2093-4671-ADEC-ACDFC1DC9BAA}"/>
              </a:ext>
            </a:extLst>
          </p:cNvPr>
          <p:cNvPicPr>
            <a:picLocks noChangeAspect="1"/>
          </p:cNvPicPr>
          <p:nvPr/>
        </p:nvPicPr>
        <p:blipFill rotWithShape="1">
          <a:blip r:embed="rId2"/>
          <a:srcRect b="72222"/>
          <a:stretch/>
        </p:blipFill>
        <p:spPr>
          <a:xfrm>
            <a:off x="1406925" y="-1"/>
            <a:ext cx="9256941" cy="2011680"/>
          </a:xfrm>
          <a:prstGeom prst="rect">
            <a:avLst/>
          </a:prstGeom>
        </p:spPr>
      </p:pic>
      <p:pic>
        <p:nvPicPr>
          <p:cNvPr id="4" name="Picture 3">
            <a:extLst>
              <a:ext uri="{FF2B5EF4-FFF2-40B4-BE49-F238E27FC236}">
                <a16:creationId xmlns:a16="http://schemas.microsoft.com/office/drawing/2014/main" id="{13844149-C0A6-423A-9E4D-FDA531B10AB2}"/>
              </a:ext>
            </a:extLst>
          </p:cNvPr>
          <p:cNvPicPr>
            <a:picLocks noChangeAspect="1"/>
          </p:cNvPicPr>
          <p:nvPr/>
        </p:nvPicPr>
        <p:blipFill rotWithShape="1">
          <a:blip r:embed="rId2"/>
          <a:srcRect t="32222" r="45654"/>
          <a:stretch/>
        </p:blipFill>
        <p:spPr>
          <a:xfrm>
            <a:off x="3549490" y="2450353"/>
            <a:ext cx="4483784" cy="4374776"/>
          </a:xfrm>
          <a:prstGeom prst="rect">
            <a:avLst/>
          </a:prstGeom>
        </p:spPr>
      </p:pic>
    </p:spTree>
    <p:extLst>
      <p:ext uri="{BB962C8B-B14F-4D97-AF65-F5344CB8AC3E}">
        <p14:creationId xmlns:p14="http://schemas.microsoft.com/office/powerpoint/2010/main" val="252914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48259D-37E3-4310-9382-BC3A428675C7}"/>
              </a:ext>
            </a:extLst>
          </p:cNvPr>
          <p:cNvPicPr>
            <a:picLocks noChangeAspect="1"/>
          </p:cNvPicPr>
          <p:nvPr/>
        </p:nvPicPr>
        <p:blipFill>
          <a:blip r:embed="rId2"/>
          <a:stretch>
            <a:fillRect/>
          </a:stretch>
        </p:blipFill>
        <p:spPr>
          <a:xfrm>
            <a:off x="1600200" y="258848"/>
            <a:ext cx="9144000" cy="6797504"/>
          </a:xfrm>
          <a:prstGeom prst="rect">
            <a:avLst/>
          </a:prstGeom>
        </p:spPr>
      </p:pic>
    </p:spTree>
    <p:extLst>
      <p:ext uri="{BB962C8B-B14F-4D97-AF65-F5344CB8AC3E}">
        <p14:creationId xmlns:p14="http://schemas.microsoft.com/office/powerpoint/2010/main" val="1874105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BD8B01-9175-4541-8BC7-D9FE7501888B}"/>
              </a:ext>
            </a:extLst>
          </p:cNvPr>
          <p:cNvPicPr>
            <a:picLocks noChangeAspect="1"/>
          </p:cNvPicPr>
          <p:nvPr/>
        </p:nvPicPr>
        <p:blipFill>
          <a:blip r:embed="rId2"/>
          <a:stretch>
            <a:fillRect/>
          </a:stretch>
        </p:blipFill>
        <p:spPr>
          <a:xfrm>
            <a:off x="1584125" y="-106888"/>
            <a:ext cx="9176151" cy="731520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FCF65ED8-5124-4386-B709-0127BC97F747}"/>
                  </a:ext>
                </a:extLst>
              </p14:cNvPr>
              <p14:cNvContentPartPr/>
              <p14:nvPr/>
            </p14:nvContentPartPr>
            <p14:xfrm>
              <a:off x="657508" y="-33882"/>
              <a:ext cx="10851162" cy="6903868"/>
            </p14:xfrm>
          </p:contentPart>
        </mc:Choice>
        <mc:Fallback xmlns="">
          <p:pic>
            <p:nvPicPr>
              <p:cNvPr id="3" name="Ink 2">
                <a:extLst>
                  <a:ext uri="{FF2B5EF4-FFF2-40B4-BE49-F238E27FC236}">
                    <a16:creationId xmlns:a16="http://schemas.microsoft.com/office/drawing/2014/main" id="{FCF65ED8-5124-4386-B709-0127BC97F747}"/>
                  </a:ext>
                </a:extLst>
              </p:cNvPr>
              <p:cNvPicPr/>
              <p:nvPr/>
            </p:nvPicPr>
            <p:blipFill>
              <a:blip r:embed="rId4"/>
              <a:stretch>
                <a:fillRect/>
              </a:stretch>
            </p:blipFill>
            <p:spPr>
              <a:xfrm>
                <a:off x="648148" y="-43242"/>
                <a:ext cx="10869882" cy="6922588"/>
              </a:xfrm>
              <a:prstGeom prst="rect">
                <a:avLst/>
              </a:prstGeom>
            </p:spPr>
          </p:pic>
        </mc:Fallback>
      </mc:AlternateContent>
    </p:spTree>
    <p:extLst>
      <p:ext uri="{BB962C8B-B14F-4D97-AF65-F5344CB8AC3E}">
        <p14:creationId xmlns:p14="http://schemas.microsoft.com/office/powerpoint/2010/main" val="2410141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029899-71F3-48D8-B77E-41A1259E75A3}"/>
              </a:ext>
            </a:extLst>
          </p:cNvPr>
          <p:cNvPicPr>
            <a:picLocks noChangeAspect="1"/>
          </p:cNvPicPr>
          <p:nvPr/>
        </p:nvPicPr>
        <p:blipFill>
          <a:blip r:embed="rId2"/>
          <a:stretch>
            <a:fillRect/>
          </a:stretch>
        </p:blipFill>
        <p:spPr>
          <a:xfrm>
            <a:off x="1600200" y="1591959"/>
            <a:ext cx="9144000" cy="4131285"/>
          </a:xfrm>
          <a:prstGeom prst="rect">
            <a:avLst/>
          </a:prstGeom>
        </p:spPr>
      </p:pic>
    </p:spTree>
    <p:extLst>
      <p:ext uri="{BB962C8B-B14F-4D97-AF65-F5344CB8AC3E}">
        <p14:creationId xmlns:p14="http://schemas.microsoft.com/office/powerpoint/2010/main" val="1627100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F8DA75-68E7-436A-BC60-21BFB719973F}"/>
              </a:ext>
            </a:extLst>
          </p:cNvPr>
          <p:cNvPicPr>
            <a:picLocks noChangeAspect="1"/>
          </p:cNvPicPr>
          <p:nvPr/>
        </p:nvPicPr>
        <p:blipFill>
          <a:blip r:embed="rId2"/>
          <a:stretch>
            <a:fillRect/>
          </a:stretch>
        </p:blipFill>
        <p:spPr>
          <a:xfrm>
            <a:off x="1300518" y="294889"/>
            <a:ext cx="9684047" cy="6626711"/>
          </a:xfrm>
          <a:prstGeom prst="rect">
            <a:avLst/>
          </a:prstGeom>
        </p:spPr>
      </p:pic>
    </p:spTree>
    <p:extLst>
      <p:ext uri="{BB962C8B-B14F-4D97-AF65-F5344CB8AC3E}">
        <p14:creationId xmlns:p14="http://schemas.microsoft.com/office/powerpoint/2010/main" val="4074960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2A3A82-11BF-41BD-9687-B97A73EE920C}"/>
              </a:ext>
            </a:extLst>
          </p:cNvPr>
          <p:cNvPicPr>
            <a:picLocks noChangeAspect="1"/>
          </p:cNvPicPr>
          <p:nvPr/>
        </p:nvPicPr>
        <p:blipFill>
          <a:blip r:embed="rId2"/>
          <a:stretch>
            <a:fillRect/>
          </a:stretch>
        </p:blipFill>
        <p:spPr>
          <a:xfrm>
            <a:off x="1600200" y="400262"/>
            <a:ext cx="9144000" cy="763854"/>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1224BD5A-3339-43E1-A8FD-D6B38B8D9278}"/>
                  </a:ext>
                </a:extLst>
              </p14:cNvPr>
              <p14:cNvContentPartPr/>
              <p14:nvPr/>
            </p14:nvContentPartPr>
            <p14:xfrm>
              <a:off x="1194035" y="1366731"/>
              <a:ext cx="10226012" cy="5544529"/>
            </p14:xfrm>
          </p:contentPart>
        </mc:Choice>
        <mc:Fallback xmlns="">
          <p:pic>
            <p:nvPicPr>
              <p:cNvPr id="3" name="Ink 2">
                <a:extLst>
                  <a:ext uri="{FF2B5EF4-FFF2-40B4-BE49-F238E27FC236}">
                    <a16:creationId xmlns:a16="http://schemas.microsoft.com/office/drawing/2014/main" id="{1224BD5A-3339-43E1-A8FD-D6B38B8D9278}"/>
                  </a:ext>
                </a:extLst>
              </p:cNvPr>
              <p:cNvPicPr/>
              <p:nvPr/>
            </p:nvPicPr>
            <p:blipFill>
              <a:blip r:embed="rId4"/>
              <a:stretch>
                <a:fillRect/>
              </a:stretch>
            </p:blipFill>
            <p:spPr>
              <a:xfrm>
                <a:off x="1184675" y="1357371"/>
                <a:ext cx="10244732" cy="5563248"/>
              </a:xfrm>
              <a:prstGeom prst="rect">
                <a:avLst/>
              </a:prstGeom>
            </p:spPr>
          </p:pic>
        </mc:Fallback>
      </mc:AlternateContent>
    </p:spTree>
    <p:extLst>
      <p:ext uri="{BB962C8B-B14F-4D97-AF65-F5344CB8AC3E}">
        <p14:creationId xmlns:p14="http://schemas.microsoft.com/office/powerpoint/2010/main" val="899037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2A3A82-11BF-41BD-9687-B97A73EE920C}"/>
              </a:ext>
            </a:extLst>
          </p:cNvPr>
          <p:cNvPicPr>
            <a:picLocks noChangeAspect="1"/>
          </p:cNvPicPr>
          <p:nvPr/>
        </p:nvPicPr>
        <p:blipFill>
          <a:blip r:embed="rId2"/>
          <a:stretch>
            <a:fillRect/>
          </a:stretch>
        </p:blipFill>
        <p:spPr>
          <a:xfrm>
            <a:off x="1600200" y="400262"/>
            <a:ext cx="9144000" cy="763854"/>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B2D1C617-2AF1-4961-9D53-0D71CF88FEC4}"/>
                  </a:ext>
                </a:extLst>
              </p14:cNvPr>
              <p14:cNvContentPartPr/>
              <p14:nvPr/>
            </p14:nvContentPartPr>
            <p14:xfrm>
              <a:off x="1497072" y="462070"/>
              <a:ext cx="9715235" cy="5918718"/>
            </p14:xfrm>
          </p:contentPart>
        </mc:Choice>
        <mc:Fallback xmlns="">
          <p:pic>
            <p:nvPicPr>
              <p:cNvPr id="3" name="Ink 2">
                <a:extLst>
                  <a:ext uri="{FF2B5EF4-FFF2-40B4-BE49-F238E27FC236}">
                    <a16:creationId xmlns:a16="http://schemas.microsoft.com/office/drawing/2014/main" id="{B2D1C617-2AF1-4961-9D53-0D71CF88FEC4}"/>
                  </a:ext>
                </a:extLst>
              </p:cNvPr>
              <p:cNvPicPr/>
              <p:nvPr/>
            </p:nvPicPr>
            <p:blipFill>
              <a:blip r:embed="rId4"/>
              <a:stretch>
                <a:fillRect/>
              </a:stretch>
            </p:blipFill>
            <p:spPr>
              <a:xfrm>
                <a:off x="1487712" y="452710"/>
                <a:ext cx="9733955" cy="5937438"/>
              </a:xfrm>
              <a:prstGeom prst="rect">
                <a:avLst/>
              </a:prstGeom>
            </p:spPr>
          </p:pic>
        </mc:Fallback>
      </mc:AlternateContent>
    </p:spTree>
    <p:extLst>
      <p:ext uri="{BB962C8B-B14F-4D97-AF65-F5344CB8AC3E}">
        <p14:creationId xmlns:p14="http://schemas.microsoft.com/office/powerpoint/2010/main" val="1651165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F8CAF1-6FF9-4667-ADB3-F95BF5C92B59}"/>
              </a:ext>
            </a:extLst>
          </p:cNvPr>
          <p:cNvPicPr>
            <a:picLocks noChangeAspect="1"/>
          </p:cNvPicPr>
          <p:nvPr/>
        </p:nvPicPr>
        <p:blipFill>
          <a:blip r:embed="rId2"/>
          <a:stretch>
            <a:fillRect/>
          </a:stretch>
        </p:blipFill>
        <p:spPr>
          <a:xfrm>
            <a:off x="770964" y="104686"/>
            <a:ext cx="10782202" cy="1330479"/>
          </a:xfrm>
          <a:prstGeom prst="rect">
            <a:avLst/>
          </a:prstGeom>
        </p:spPr>
      </p:pic>
      <p:cxnSp>
        <p:nvCxnSpPr>
          <p:cNvPr id="3" name="Straight Arrow Connector 2">
            <a:extLst>
              <a:ext uri="{FF2B5EF4-FFF2-40B4-BE49-F238E27FC236}">
                <a16:creationId xmlns:a16="http://schemas.microsoft.com/office/drawing/2014/main" id="{5FCAA777-7DE1-4EA0-E535-B555D8E8FA45}"/>
              </a:ext>
            </a:extLst>
          </p:cNvPr>
          <p:cNvCxnSpPr/>
          <p:nvPr/>
        </p:nvCxnSpPr>
        <p:spPr>
          <a:xfrm>
            <a:off x="394252" y="2280131"/>
            <a:ext cx="11098696" cy="0"/>
          </a:xfrm>
          <a:prstGeom prst="straightConnector1">
            <a:avLst/>
          </a:prstGeom>
          <a:ln w="762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948B5F5-E168-9EA7-B0F1-C343FF3211E0}"/>
              </a:ext>
            </a:extLst>
          </p:cNvPr>
          <p:cNvSpPr txBox="1"/>
          <p:nvPr/>
        </p:nvSpPr>
        <p:spPr>
          <a:xfrm>
            <a:off x="1820846" y="2460078"/>
            <a:ext cx="9255318" cy="646331"/>
          </a:xfrm>
          <a:prstGeom prst="rect">
            <a:avLst/>
          </a:prstGeom>
          <a:noFill/>
        </p:spPr>
        <p:txBody>
          <a:bodyPr wrap="square" rtlCol="0">
            <a:spAutoFit/>
          </a:bodyPr>
          <a:lstStyle/>
          <a:p>
            <a:r>
              <a:rPr lang="en-US" sz="3600" dirty="0">
                <a:solidFill>
                  <a:schemeClr val="accent4">
                    <a:lumMod val="20000"/>
                    <a:lumOff val="80000"/>
                  </a:schemeClr>
                </a:solidFill>
              </a:rPr>
              <a:t>-2                           0                 1                           3</a:t>
            </a:r>
          </a:p>
        </p:txBody>
      </p:sp>
      <p:sp>
        <p:nvSpPr>
          <p:cNvPr id="5" name="TextBox 4">
            <a:extLst>
              <a:ext uri="{FF2B5EF4-FFF2-40B4-BE49-F238E27FC236}">
                <a16:creationId xmlns:a16="http://schemas.microsoft.com/office/drawing/2014/main" id="{F74E7458-07A7-CFF2-0086-EF6EBE81B293}"/>
              </a:ext>
            </a:extLst>
          </p:cNvPr>
          <p:cNvSpPr txBox="1"/>
          <p:nvPr/>
        </p:nvSpPr>
        <p:spPr>
          <a:xfrm>
            <a:off x="1921952" y="1885619"/>
            <a:ext cx="9422296" cy="646331"/>
          </a:xfrm>
          <a:prstGeom prst="rect">
            <a:avLst/>
          </a:prstGeom>
          <a:noFill/>
        </p:spPr>
        <p:txBody>
          <a:bodyPr wrap="square" rtlCol="0">
            <a:spAutoFit/>
          </a:bodyPr>
          <a:lstStyle/>
          <a:p>
            <a:r>
              <a:rPr lang="en-US" sz="3600" dirty="0">
                <a:solidFill>
                  <a:srgbClr val="FF0000"/>
                </a:solidFill>
              </a:rPr>
              <a:t>(                            )</a:t>
            </a:r>
            <a:r>
              <a:rPr lang="en-US" sz="3600" dirty="0">
                <a:solidFill>
                  <a:srgbClr val="FFFF00"/>
                </a:solidFill>
              </a:rPr>
              <a:t>(                )</a:t>
            </a:r>
            <a:r>
              <a:rPr lang="en-US" sz="3600" dirty="0">
                <a:solidFill>
                  <a:srgbClr val="00B0F0"/>
                </a:solidFill>
              </a:rPr>
              <a:t>(                           )</a:t>
            </a:r>
          </a:p>
        </p:txBody>
      </p:sp>
      <p:cxnSp>
        <p:nvCxnSpPr>
          <p:cNvPr id="6" name="Straight Connector 5">
            <a:extLst>
              <a:ext uri="{FF2B5EF4-FFF2-40B4-BE49-F238E27FC236}">
                <a16:creationId xmlns:a16="http://schemas.microsoft.com/office/drawing/2014/main" id="{17AD0B75-E1DB-D539-6B57-BF6F78E20E50}"/>
              </a:ext>
            </a:extLst>
          </p:cNvPr>
          <p:cNvCxnSpPr/>
          <p:nvPr/>
        </p:nvCxnSpPr>
        <p:spPr>
          <a:xfrm>
            <a:off x="2066228" y="2280131"/>
            <a:ext cx="3053301" cy="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445163C-6059-68FC-B55F-EA7E43F17DA0}"/>
              </a:ext>
            </a:extLst>
          </p:cNvPr>
          <p:cNvCxnSpPr>
            <a:cxnSpLocks/>
          </p:cNvCxnSpPr>
          <p:nvPr/>
        </p:nvCxnSpPr>
        <p:spPr>
          <a:xfrm flipV="1">
            <a:off x="5272997" y="2280131"/>
            <a:ext cx="1846260" cy="1326"/>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9039C09-BBFA-2F8F-70C1-56267369CCBF}"/>
              </a:ext>
            </a:extLst>
          </p:cNvPr>
          <p:cNvCxnSpPr>
            <a:cxnSpLocks/>
          </p:cNvCxnSpPr>
          <p:nvPr/>
        </p:nvCxnSpPr>
        <p:spPr>
          <a:xfrm>
            <a:off x="7119257" y="2280131"/>
            <a:ext cx="2971800" cy="2652"/>
          </a:xfrm>
          <a:prstGeom prst="line">
            <a:avLst/>
          </a:prstGeom>
          <a:ln w="889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40A36B-789A-737C-7EE8-D867CA224FD0}"/>
              </a:ext>
            </a:extLst>
          </p:cNvPr>
          <p:cNvCxnSpPr/>
          <p:nvPr/>
        </p:nvCxnSpPr>
        <p:spPr>
          <a:xfrm>
            <a:off x="8605157" y="1436914"/>
            <a:ext cx="0" cy="166949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D24D378-7F0F-D790-0AC1-BDC9775E84A5}"/>
              </a:ext>
            </a:extLst>
          </p:cNvPr>
          <p:cNvSpPr txBox="1"/>
          <p:nvPr/>
        </p:nvSpPr>
        <p:spPr>
          <a:xfrm>
            <a:off x="8382981" y="3106409"/>
            <a:ext cx="444352" cy="707886"/>
          </a:xfrm>
          <a:prstGeom prst="rect">
            <a:avLst/>
          </a:prstGeom>
          <a:noFill/>
        </p:spPr>
        <p:txBody>
          <a:bodyPr wrap="none" rtlCol="0">
            <a:spAutoFit/>
          </a:bodyPr>
          <a:lstStyle/>
          <a:p>
            <a:r>
              <a:rPr lang="en-US" sz="4000" dirty="0"/>
              <a:t>2</a:t>
            </a:r>
          </a:p>
        </p:txBody>
      </p:sp>
      <p:sp>
        <p:nvSpPr>
          <p:cNvPr id="19" name="TextBox 18">
            <a:extLst>
              <a:ext uri="{FF2B5EF4-FFF2-40B4-BE49-F238E27FC236}">
                <a16:creationId xmlns:a16="http://schemas.microsoft.com/office/drawing/2014/main" id="{EEA32983-3C52-C29C-B5DE-B8AE3B81197D}"/>
              </a:ext>
            </a:extLst>
          </p:cNvPr>
          <p:cNvSpPr txBox="1"/>
          <p:nvPr/>
        </p:nvSpPr>
        <p:spPr>
          <a:xfrm>
            <a:off x="434087" y="4441092"/>
            <a:ext cx="11678646" cy="477054"/>
          </a:xfrm>
          <a:prstGeom prst="rect">
            <a:avLst/>
          </a:prstGeom>
          <a:noFill/>
        </p:spPr>
        <p:txBody>
          <a:bodyPr wrap="none" rtlCol="0">
            <a:spAutoFit/>
          </a:bodyPr>
          <a:lstStyle/>
          <a:p>
            <a:r>
              <a:rPr lang="en-US" sz="2500" dirty="0"/>
              <a:t>Thus unique solution exists to this IVP where the solution is defined on the interval (1, 3)</a:t>
            </a:r>
          </a:p>
        </p:txBody>
      </p:sp>
    </p:spTree>
    <p:extLst>
      <p:ext uri="{BB962C8B-B14F-4D97-AF65-F5344CB8AC3E}">
        <p14:creationId xmlns:p14="http://schemas.microsoft.com/office/powerpoint/2010/main" val="1367188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6D7690-3620-8B1F-ABC8-63539B8F1180}"/>
              </a:ext>
            </a:extLst>
          </p:cNvPr>
          <p:cNvSpPr txBox="1"/>
          <p:nvPr/>
        </p:nvSpPr>
        <p:spPr>
          <a:xfrm>
            <a:off x="624006" y="772251"/>
            <a:ext cx="11118172" cy="3046988"/>
          </a:xfrm>
          <a:prstGeom prst="rect">
            <a:avLst/>
          </a:prstGeom>
          <a:noFill/>
        </p:spPr>
        <p:txBody>
          <a:bodyPr wrap="none" rtlCol="0">
            <a:spAutoFit/>
          </a:bodyPr>
          <a:lstStyle/>
          <a:p>
            <a:pPr algn="ctr"/>
            <a:r>
              <a:rPr lang="en-US" sz="2400" dirty="0">
                <a:solidFill>
                  <a:srgbClr val="FCAEF5"/>
                </a:solidFill>
              </a:rPr>
              <a:t>Solving differential equations</a:t>
            </a:r>
          </a:p>
          <a:p>
            <a:pPr algn="ctr"/>
            <a:endParaRPr lang="en-US" sz="2400" dirty="0"/>
          </a:p>
          <a:p>
            <a:pPr algn="ctr"/>
            <a:endParaRPr lang="en-US" sz="2400" dirty="0"/>
          </a:p>
          <a:p>
            <a:pPr algn="ctr"/>
            <a:r>
              <a:rPr lang="en-US" sz="2400" dirty="0"/>
              <a:t>          1</a:t>
            </a:r>
            <a:r>
              <a:rPr lang="en-US" sz="2400" baseline="30000" dirty="0"/>
              <a:t>st</a:t>
            </a:r>
            <a:r>
              <a:rPr lang="en-US" sz="2400" dirty="0"/>
              <a:t> order										</a:t>
            </a:r>
            <a:r>
              <a:rPr lang="en-US" sz="2400" dirty="0">
                <a:solidFill>
                  <a:srgbClr val="67FDFD"/>
                </a:solidFill>
              </a:rPr>
              <a:t>2</a:t>
            </a:r>
            <a:r>
              <a:rPr lang="en-US" sz="2400" baseline="30000" dirty="0">
                <a:solidFill>
                  <a:srgbClr val="67FDFD"/>
                </a:solidFill>
              </a:rPr>
              <a:t>nd</a:t>
            </a:r>
            <a:r>
              <a:rPr lang="en-US" sz="2400" dirty="0">
                <a:solidFill>
                  <a:srgbClr val="67FDFD"/>
                </a:solidFill>
              </a:rPr>
              <a:t> order LINEAR</a:t>
            </a:r>
          </a:p>
          <a:p>
            <a:pPr algn="ctr"/>
            <a:endParaRPr lang="en-US" sz="2400" dirty="0"/>
          </a:p>
          <a:p>
            <a:pPr algn="ctr"/>
            <a:r>
              <a:rPr lang="en-US" sz="2400" dirty="0"/>
              <a:t>Linear                       vs      separable    or    both                              </a:t>
            </a:r>
            <a:r>
              <a:rPr lang="en-US" sz="2400" dirty="0">
                <a:solidFill>
                  <a:srgbClr val="67FDFD"/>
                </a:solidFill>
              </a:rPr>
              <a:t>homogeneous:  </a:t>
            </a:r>
            <a:r>
              <a:rPr lang="en-US" sz="2400" b="1" dirty="0">
                <a:solidFill>
                  <a:schemeClr val="accent6">
                    <a:lumMod val="40000"/>
                    <a:lumOff val="60000"/>
                  </a:schemeClr>
                </a:solidFill>
              </a:rPr>
              <a:t>plug in </a:t>
            </a:r>
            <a:r>
              <a:rPr lang="en-US" sz="2400" b="1" dirty="0" err="1">
                <a:solidFill>
                  <a:schemeClr val="accent6">
                    <a:lumMod val="40000"/>
                    <a:lumOff val="60000"/>
                  </a:schemeClr>
                </a:solidFill>
              </a:rPr>
              <a:t>e</a:t>
            </a:r>
            <a:r>
              <a:rPr lang="en-US" sz="2400" b="1" baseline="30000" dirty="0" err="1">
                <a:solidFill>
                  <a:schemeClr val="accent6">
                    <a:lumMod val="40000"/>
                    <a:lumOff val="60000"/>
                  </a:schemeClr>
                </a:solidFill>
              </a:rPr>
              <a:t>rt</a:t>
            </a:r>
            <a:endParaRPr lang="en-US" sz="2400" b="1" baseline="30000" dirty="0">
              <a:solidFill>
                <a:schemeClr val="accent6">
                  <a:lumMod val="40000"/>
                  <a:lumOff val="60000"/>
                </a:schemeClr>
              </a:solidFill>
            </a:endParaRPr>
          </a:p>
          <a:p>
            <a:pPr algn="ctr"/>
            <a:r>
              <a:rPr lang="en-US" sz="2400" dirty="0"/>
              <a:t>a(t)y’ + b(t)y = g(t)                                                                            </a:t>
            </a:r>
            <a:r>
              <a:rPr lang="en-US" sz="2400" dirty="0">
                <a:solidFill>
                  <a:srgbClr val="67FDFD"/>
                </a:solidFill>
              </a:rPr>
              <a:t>   with constant coefficients</a:t>
            </a:r>
          </a:p>
          <a:p>
            <a:pPr algn="ctr"/>
            <a:r>
              <a:rPr lang="en-US" sz="2400" dirty="0"/>
              <a:t>                                                                                                                         </a:t>
            </a:r>
            <a:endParaRPr lang="en-US" sz="2400" dirty="0">
              <a:solidFill>
                <a:srgbClr val="67FDFD"/>
              </a:solidFill>
            </a:endParaRPr>
          </a:p>
        </p:txBody>
      </p:sp>
      <p:sp>
        <p:nvSpPr>
          <p:cNvPr id="3" name="TextBox 2">
            <a:extLst>
              <a:ext uri="{FF2B5EF4-FFF2-40B4-BE49-F238E27FC236}">
                <a16:creationId xmlns:a16="http://schemas.microsoft.com/office/drawing/2014/main" id="{AED4B96F-8042-9A19-403F-1AF2D67DB4CA}"/>
              </a:ext>
            </a:extLst>
          </p:cNvPr>
          <p:cNvSpPr txBox="1"/>
          <p:nvPr/>
        </p:nvSpPr>
        <p:spPr>
          <a:xfrm>
            <a:off x="87084" y="4431155"/>
            <a:ext cx="7913916" cy="830997"/>
          </a:xfrm>
          <a:prstGeom prst="rect">
            <a:avLst/>
          </a:prstGeom>
          <a:noFill/>
        </p:spPr>
        <p:txBody>
          <a:bodyPr wrap="square" rtlCol="0">
            <a:spAutoFit/>
          </a:bodyPr>
          <a:lstStyle/>
          <a:p>
            <a:r>
              <a:rPr lang="en-US" sz="2400" dirty="0"/>
              <a:t>Use integrating factor           Separate variables to</a:t>
            </a:r>
          </a:p>
          <a:p>
            <a:r>
              <a:rPr lang="en-US" sz="2400" dirty="0"/>
              <a:t>to create product rule          create 2 calculus problems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3C1FC2D-3949-7698-E515-251FC5E4E1E5}"/>
                  </a:ext>
                </a:extLst>
              </p:cNvPr>
              <p:cNvSpPr txBox="1"/>
              <p:nvPr/>
            </p:nvSpPr>
            <p:spPr>
              <a:xfrm>
                <a:off x="3907968" y="5291123"/>
                <a:ext cx="2906180" cy="7552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grow m:val="on"/>
                          <m:subHide m:val="on"/>
                          <m:supHide m:val="on"/>
                          <m:ctrlPr>
                            <a:rPr lang="en-US" sz="2400" i="1" smtClean="0">
                              <a:latin typeface="Cambria Math" panose="02040503050406030204" pitchFamily="18" charset="0"/>
                            </a:rPr>
                          </m:ctrlPr>
                        </m:naryPr>
                        <m:sub/>
                        <m:sup/>
                        <m:e>
                          <m:r>
                            <a:rPr lang="en-US" sz="2400" i="1">
                              <a:latin typeface="Cambria Math" panose="02040503050406030204" pitchFamily="18" charset="0"/>
                            </a:rPr>
                            <m:t>𝑓</m:t>
                          </m:r>
                          <m:d>
                            <m:dPr>
                              <m:ctrlPr>
                                <a:rPr lang="en-US" sz="2400" i="1">
                                  <a:solidFill>
                                    <a:srgbClr val="836967"/>
                                  </a:solidFill>
                                  <a:latin typeface="Cambria Math" panose="02040503050406030204" pitchFamily="18" charset="0"/>
                                </a:rPr>
                              </m:ctrlPr>
                            </m:dPr>
                            <m:e>
                              <m:r>
                                <a:rPr lang="en-US" sz="2400" i="1">
                                  <a:latin typeface="Cambria Math" panose="02040503050406030204" pitchFamily="18" charset="0"/>
                                </a:rPr>
                                <m:t>𝑦</m:t>
                              </m:r>
                            </m:e>
                          </m:d>
                          <m:r>
                            <a:rPr lang="en-US" sz="2400" i="0">
                              <a:latin typeface="Cambria Math" panose="02040503050406030204" pitchFamily="18" charset="0"/>
                            </a:rPr>
                            <m:t>ⅆ</m:t>
                          </m:r>
                          <m:r>
                            <a:rPr lang="en-US" sz="2400" i="1">
                              <a:latin typeface="Cambria Math" panose="02040503050406030204" pitchFamily="18" charset="0"/>
                            </a:rPr>
                            <m:t>𝑦</m:t>
                          </m:r>
                        </m:e>
                      </m:nary>
                      <m:r>
                        <a:rPr lang="en-US" sz="2400" i="0">
                          <a:latin typeface="Cambria Math" panose="02040503050406030204" pitchFamily="18" charset="0"/>
                        </a:rPr>
                        <m:t>=</m:t>
                      </m:r>
                      <m:nary>
                        <m:naryPr>
                          <m:grow m:val="on"/>
                          <m:subHide m:val="on"/>
                          <m:supHide m:val="on"/>
                          <m:ctrlPr>
                            <a:rPr lang="en-US" sz="2400" i="1">
                              <a:latin typeface="Cambria Math" panose="02040503050406030204" pitchFamily="18" charset="0"/>
                            </a:rPr>
                          </m:ctrlPr>
                        </m:naryPr>
                        <m:sub/>
                        <m:sup/>
                        <m:e>
                          <m:r>
                            <a:rPr lang="en-US" sz="2400" i="1">
                              <a:latin typeface="Cambria Math" panose="02040503050406030204" pitchFamily="18" charset="0"/>
                            </a:rPr>
                            <m:t>𝑔</m:t>
                          </m:r>
                          <m:d>
                            <m:dPr>
                              <m:ctrlPr>
                                <a:rPr lang="en-US" sz="2400" i="1">
                                  <a:solidFill>
                                    <a:srgbClr val="836967"/>
                                  </a:solidFill>
                                  <a:latin typeface="Cambria Math" panose="02040503050406030204" pitchFamily="18" charset="0"/>
                                </a:rPr>
                              </m:ctrlPr>
                            </m:dPr>
                            <m:e>
                              <m:r>
                                <a:rPr lang="en-US" sz="2400" i="1">
                                  <a:latin typeface="Cambria Math" panose="02040503050406030204" pitchFamily="18" charset="0"/>
                                </a:rPr>
                                <m:t>𝑡</m:t>
                              </m:r>
                            </m:e>
                          </m:d>
                          <m:r>
                            <a:rPr lang="en-US" sz="2400" i="0">
                              <a:latin typeface="Cambria Math" panose="02040503050406030204" pitchFamily="18" charset="0"/>
                            </a:rPr>
                            <m:t>ⅆ</m:t>
                          </m:r>
                          <m:r>
                            <a:rPr lang="en-US" sz="2400" i="1">
                              <a:latin typeface="Cambria Math" panose="02040503050406030204" pitchFamily="18" charset="0"/>
                            </a:rPr>
                            <m:t>𝑡</m:t>
                          </m:r>
                        </m:e>
                      </m:nary>
                    </m:oMath>
                  </m:oMathPara>
                </a14:m>
                <a:endParaRPr lang="en-US" sz="2400" dirty="0"/>
              </a:p>
            </p:txBody>
          </p:sp>
        </mc:Choice>
        <mc:Fallback xmlns="">
          <p:sp>
            <p:nvSpPr>
              <p:cNvPr id="4" name="TextBox 3">
                <a:extLst>
                  <a:ext uri="{FF2B5EF4-FFF2-40B4-BE49-F238E27FC236}">
                    <a16:creationId xmlns:a16="http://schemas.microsoft.com/office/drawing/2014/main" id="{C3C1FC2D-3949-7698-E515-251FC5E4E1E5}"/>
                  </a:ext>
                </a:extLst>
              </p:cNvPr>
              <p:cNvSpPr txBox="1">
                <a:spLocks noRot="1" noChangeAspect="1" noMove="1" noResize="1" noEditPoints="1" noAdjustHandles="1" noChangeArrowheads="1" noChangeShapeType="1" noTextEdit="1"/>
              </p:cNvSpPr>
              <p:nvPr/>
            </p:nvSpPr>
            <p:spPr>
              <a:xfrm>
                <a:off x="3907968" y="5291123"/>
                <a:ext cx="2906180" cy="755271"/>
              </a:xfrm>
              <a:prstGeom prst="rect">
                <a:avLst/>
              </a:prstGeom>
              <a:blipFill>
                <a:blip r:embed="rId2"/>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8FC0EE7A-6F13-10B5-03A0-277145ECBD38}"/>
              </a:ext>
            </a:extLst>
          </p:cNvPr>
          <p:cNvCxnSpPr/>
          <p:nvPr/>
        </p:nvCxnSpPr>
        <p:spPr>
          <a:xfrm flipH="1">
            <a:off x="3537857" y="1153886"/>
            <a:ext cx="2438400" cy="707571"/>
          </a:xfrm>
          <a:prstGeom prst="straightConnector1">
            <a:avLst/>
          </a:prstGeom>
          <a:ln w="41275">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27E1CD9-4055-FAB4-20B8-33E3C4992A56}"/>
              </a:ext>
            </a:extLst>
          </p:cNvPr>
          <p:cNvCxnSpPr>
            <a:cxnSpLocks/>
          </p:cNvCxnSpPr>
          <p:nvPr/>
        </p:nvCxnSpPr>
        <p:spPr>
          <a:xfrm>
            <a:off x="6128657" y="1153882"/>
            <a:ext cx="2754086" cy="707575"/>
          </a:xfrm>
          <a:prstGeom prst="straightConnector1">
            <a:avLst/>
          </a:prstGeom>
          <a:ln w="41275">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12721CE-FF7B-A756-0E29-A78F4018AA38}"/>
              </a:ext>
            </a:extLst>
          </p:cNvPr>
          <p:cNvCxnSpPr>
            <a:cxnSpLocks/>
          </p:cNvCxnSpPr>
          <p:nvPr/>
        </p:nvCxnSpPr>
        <p:spPr>
          <a:xfrm flipH="1">
            <a:off x="1230085" y="2243092"/>
            <a:ext cx="1763487" cy="406438"/>
          </a:xfrm>
          <a:prstGeom prst="straightConnector1">
            <a:avLst/>
          </a:prstGeom>
          <a:ln w="41275">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10BB8E1-002C-B16A-FF7E-5A5F9607F82E}"/>
              </a:ext>
            </a:extLst>
          </p:cNvPr>
          <p:cNvCxnSpPr>
            <a:cxnSpLocks/>
          </p:cNvCxnSpPr>
          <p:nvPr/>
        </p:nvCxnSpPr>
        <p:spPr>
          <a:xfrm>
            <a:off x="3537857" y="2295745"/>
            <a:ext cx="370111" cy="436569"/>
          </a:xfrm>
          <a:prstGeom prst="straightConnector1">
            <a:avLst/>
          </a:prstGeom>
          <a:ln w="41275">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B62CBD8-E0D6-0E7D-7093-ADC909EBB129}"/>
              </a:ext>
            </a:extLst>
          </p:cNvPr>
          <p:cNvCxnSpPr>
            <a:cxnSpLocks/>
          </p:cNvCxnSpPr>
          <p:nvPr/>
        </p:nvCxnSpPr>
        <p:spPr>
          <a:xfrm>
            <a:off x="3733800" y="2209800"/>
            <a:ext cx="1894115" cy="500743"/>
          </a:xfrm>
          <a:prstGeom prst="straightConnector1">
            <a:avLst/>
          </a:prstGeom>
          <a:ln w="41275">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7CD16D3-1788-9A61-0212-2E42A0B2314C}"/>
              </a:ext>
            </a:extLst>
          </p:cNvPr>
          <p:cNvCxnSpPr>
            <a:cxnSpLocks/>
          </p:cNvCxnSpPr>
          <p:nvPr/>
        </p:nvCxnSpPr>
        <p:spPr>
          <a:xfrm>
            <a:off x="1186542" y="3424117"/>
            <a:ext cx="0" cy="854637"/>
          </a:xfrm>
          <a:prstGeom prst="straightConnector1">
            <a:avLst/>
          </a:prstGeom>
          <a:ln w="41275">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014CA16F-371C-203C-3A16-B0EAE944CC1A}"/>
              </a:ext>
            </a:extLst>
          </p:cNvPr>
          <p:cNvGrpSpPr/>
          <p:nvPr/>
        </p:nvGrpSpPr>
        <p:grpSpPr>
          <a:xfrm>
            <a:off x="2438400" y="3058886"/>
            <a:ext cx="3537856" cy="1400624"/>
            <a:chOff x="2438400" y="3402344"/>
            <a:chExt cx="3167743" cy="1057166"/>
          </a:xfrm>
        </p:grpSpPr>
        <p:cxnSp>
          <p:nvCxnSpPr>
            <p:cNvPr id="22" name="Straight Arrow Connector 21">
              <a:extLst>
                <a:ext uri="{FF2B5EF4-FFF2-40B4-BE49-F238E27FC236}">
                  <a16:creationId xmlns:a16="http://schemas.microsoft.com/office/drawing/2014/main" id="{65AF3C0B-E76C-7D70-38C9-66DD7A3489F3}"/>
                </a:ext>
              </a:extLst>
            </p:cNvPr>
            <p:cNvCxnSpPr>
              <a:cxnSpLocks/>
            </p:cNvCxnSpPr>
            <p:nvPr/>
          </p:nvCxnSpPr>
          <p:spPr>
            <a:xfrm>
              <a:off x="4190997" y="3402344"/>
              <a:ext cx="0" cy="1035764"/>
            </a:xfrm>
            <a:prstGeom prst="straightConnector1">
              <a:avLst/>
            </a:prstGeom>
            <a:ln w="41275">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3C3A359-AE9C-39FB-9814-EE8A7DCC0183}"/>
                </a:ext>
              </a:extLst>
            </p:cNvPr>
            <p:cNvCxnSpPr>
              <a:cxnSpLocks/>
            </p:cNvCxnSpPr>
            <p:nvPr/>
          </p:nvCxnSpPr>
          <p:spPr>
            <a:xfrm flipH="1">
              <a:off x="2438400" y="3440554"/>
              <a:ext cx="3113315" cy="968828"/>
            </a:xfrm>
            <a:prstGeom prst="straightConnector1">
              <a:avLst/>
            </a:prstGeom>
            <a:ln w="22225">
              <a:solidFill>
                <a:srgbClr val="FFFF00"/>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4E37478-81F0-B537-C745-2FAC3D5CD5B2}"/>
                </a:ext>
              </a:extLst>
            </p:cNvPr>
            <p:cNvCxnSpPr>
              <a:cxnSpLocks/>
            </p:cNvCxnSpPr>
            <p:nvPr/>
          </p:nvCxnSpPr>
          <p:spPr>
            <a:xfrm>
              <a:off x="5606143" y="3411583"/>
              <a:ext cx="0" cy="1047927"/>
            </a:xfrm>
            <a:prstGeom prst="straightConnector1">
              <a:avLst/>
            </a:prstGeom>
            <a:ln w="22225">
              <a:solidFill>
                <a:srgbClr val="FFFF00"/>
              </a:solidFill>
              <a:prstDash val="sysDash"/>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0794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99EEAF-B70B-41CE-8624-4724F9599379}"/>
              </a:ext>
            </a:extLst>
          </p:cNvPr>
          <p:cNvPicPr>
            <a:picLocks noChangeAspect="1"/>
          </p:cNvPicPr>
          <p:nvPr/>
        </p:nvPicPr>
        <p:blipFill>
          <a:blip r:embed="rId2"/>
          <a:stretch>
            <a:fillRect/>
          </a:stretch>
        </p:blipFill>
        <p:spPr>
          <a:xfrm>
            <a:off x="2674089" y="798035"/>
            <a:ext cx="9144000" cy="5719132"/>
          </a:xfrm>
          <a:prstGeom prst="rect">
            <a:avLst/>
          </a:prstGeom>
        </p:spPr>
      </p:pic>
      <p:pic>
        <p:nvPicPr>
          <p:cNvPr id="3" name="Picture 2">
            <a:extLst>
              <a:ext uri="{FF2B5EF4-FFF2-40B4-BE49-F238E27FC236}">
                <a16:creationId xmlns:a16="http://schemas.microsoft.com/office/drawing/2014/main" id="{9D2F04A2-5C18-4265-A809-F7C794F06311}"/>
              </a:ext>
            </a:extLst>
          </p:cNvPr>
          <p:cNvPicPr>
            <a:picLocks noChangeAspect="1"/>
          </p:cNvPicPr>
          <p:nvPr/>
        </p:nvPicPr>
        <p:blipFill>
          <a:blip r:embed="rId3"/>
          <a:stretch>
            <a:fillRect/>
          </a:stretch>
        </p:blipFill>
        <p:spPr>
          <a:xfrm>
            <a:off x="2674089" y="1458227"/>
            <a:ext cx="9144000" cy="5331565"/>
          </a:xfrm>
          <a:prstGeom prst="rect">
            <a:avLst/>
          </a:prstGeom>
        </p:spPr>
      </p:pic>
      <p:sp>
        <p:nvSpPr>
          <p:cNvPr id="4" name="TextBox 3">
            <a:extLst>
              <a:ext uri="{FF2B5EF4-FFF2-40B4-BE49-F238E27FC236}">
                <a16:creationId xmlns:a16="http://schemas.microsoft.com/office/drawing/2014/main" id="{417A0F57-3B91-4E3B-4921-002C13019488}"/>
              </a:ext>
            </a:extLst>
          </p:cNvPr>
          <p:cNvSpPr txBox="1"/>
          <p:nvPr/>
        </p:nvSpPr>
        <p:spPr>
          <a:xfrm>
            <a:off x="148857" y="809257"/>
            <a:ext cx="2169041" cy="3785652"/>
          </a:xfrm>
          <a:prstGeom prst="rect">
            <a:avLst/>
          </a:prstGeom>
          <a:noFill/>
          <a:ln>
            <a:solidFill>
              <a:srgbClr val="FF0000"/>
            </a:solidFill>
          </a:ln>
        </p:spPr>
        <p:txBody>
          <a:bodyPr wrap="square" rtlCol="0">
            <a:spAutoFit/>
          </a:bodyPr>
          <a:lstStyle/>
          <a:p>
            <a:r>
              <a:rPr lang="en-US" sz="2400" dirty="0">
                <a:solidFill>
                  <a:srgbClr val="FFFF00"/>
                </a:solidFill>
              </a:rPr>
              <a:t>If DE is not linear, must solve IVP to find </a:t>
            </a:r>
            <a:r>
              <a:rPr lang="en-US" sz="2400" b="1" dirty="0">
                <a:solidFill>
                  <a:srgbClr val="FFFF00"/>
                </a:solidFill>
              </a:rPr>
              <a:t>domain</a:t>
            </a:r>
            <a:r>
              <a:rPr lang="en-US" sz="2400" dirty="0">
                <a:solidFill>
                  <a:srgbClr val="FFFF00"/>
                </a:solidFill>
              </a:rPr>
              <a:t> as this theorem does not give any information about the domain of the solution.</a:t>
            </a:r>
          </a:p>
        </p:txBody>
      </p:sp>
    </p:spTree>
    <p:extLst>
      <p:ext uri="{BB962C8B-B14F-4D97-AF65-F5344CB8AC3E}">
        <p14:creationId xmlns:p14="http://schemas.microsoft.com/office/powerpoint/2010/main" val="2296271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598C1F-559E-4195-B933-E6C15D1A7ED0}"/>
              </a:ext>
            </a:extLst>
          </p:cNvPr>
          <p:cNvPicPr>
            <a:picLocks noChangeAspect="1"/>
          </p:cNvPicPr>
          <p:nvPr/>
        </p:nvPicPr>
        <p:blipFill>
          <a:blip r:embed="rId2"/>
          <a:stretch>
            <a:fillRect/>
          </a:stretch>
        </p:blipFill>
        <p:spPr>
          <a:xfrm>
            <a:off x="2919073" y="228600"/>
            <a:ext cx="8845420" cy="6858000"/>
          </a:xfrm>
          <a:prstGeom prst="rect">
            <a:avLst/>
          </a:prstGeom>
        </p:spPr>
      </p:pic>
      <p:pic>
        <p:nvPicPr>
          <p:cNvPr id="4" name="Picture 3">
            <a:extLst>
              <a:ext uri="{FF2B5EF4-FFF2-40B4-BE49-F238E27FC236}">
                <a16:creationId xmlns:a16="http://schemas.microsoft.com/office/drawing/2014/main" id="{BAE3DD5F-796F-424F-8E07-F97502C70573}"/>
              </a:ext>
            </a:extLst>
          </p:cNvPr>
          <p:cNvPicPr>
            <a:picLocks noChangeAspect="1"/>
          </p:cNvPicPr>
          <p:nvPr/>
        </p:nvPicPr>
        <p:blipFill>
          <a:blip r:embed="rId3"/>
          <a:stretch>
            <a:fillRect/>
          </a:stretch>
        </p:blipFill>
        <p:spPr>
          <a:xfrm>
            <a:off x="3320566" y="3422219"/>
            <a:ext cx="1112071" cy="552304"/>
          </a:xfrm>
          <a:prstGeom prst="rect">
            <a:avLst/>
          </a:prstGeom>
        </p:spPr>
      </p:pic>
      <p:sp>
        <p:nvSpPr>
          <p:cNvPr id="6" name="TextBox 5">
            <a:extLst>
              <a:ext uri="{FF2B5EF4-FFF2-40B4-BE49-F238E27FC236}">
                <a16:creationId xmlns:a16="http://schemas.microsoft.com/office/drawing/2014/main" id="{97329050-3D8B-F761-B09E-33E4E9E39DAE}"/>
              </a:ext>
            </a:extLst>
          </p:cNvPr>
          <p:cNvSpPr txBox="1"/>
          <p:nvPr/>
        </p:nvSpPr>
        <p:spPr>
          <a:xfrm>
            <a:off x="148857" y="809257"/>
            <a:ext cx="2169041" cy="3785652"/>
          </a:xfrm>
          <a:prstGeom prst="rect">
            <a:avLst/>
          </a:prstGeom>
          <a:noFill/>
          <a:ln>
            <a:solidFill>
              <a:srgbClr val="FF0000"/>
            </a:solidFill>
          </a:ln>
        </p:spPr>
        <p:txBody>
          <a:bodyPr wrap="square" rtlCol="0">
            <a:spAutoFit/>
          </a:bodyPr>
          <a:lstStyle/>
          <a:p>
            <a:r>
              <a:rPr lang="en-US" sz="2400" dirty="0">
                <a:solidFill>
                  <a:srgbClr val="FFFF00"/>
                </a:solidFill>
              </a:rPr>
              <a:t>If DE is not linear, must solve IVP to find </a:t>
            </a:r>
            <a:r>
              <a:rPr lang="en-US" sz="2400" b="1" dirty="0">
                <a:solidFill>
                  <a:srgbClr val="FFFF00"/>
                </a:solidFill>
              </a:rPr>
              <a:t>domain</a:t>
            </a:r>
            <a:r>
              <a:rPr lang="en-US" sz="2400" dirty="0">
                <a:solidFill>
                  <a:srgbClr val="FFFF00"/>
                </a:solidFill>
              </a:rPr>
              <a:t> as this theorem does not give any information about the domain of the solution.</a:t>
            </a:r>
          </a:p>
        </p:txBody>
      </p:sp>
    </p:spTree>
    <p:extLst>
      <p:ext uri="{BB962C8B-B14F-4D97-AF65-F5344CB8AC3E}">
        <p14:creationId xmlns:p14="http://schemas.microsoft.com/office/powerpoint/2010/main" val="602687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522D2C-D8DC-7716-704B-D5699E00A3BB}"/>
              </a:ext>
            </a:extLst>
          </p:cNvPr>
          <p:cNvPicPr>
            <a:picLocks noChangeAspect="1"/>
          </p:cNvPicPr>
          <p:nvPr/>
        </p:nvPicPr>
        <p:blipFill>
          <a:blip r:embed="rId2"/>
          <a:stretch>
            <a:fillRect/>
          </a:stretch>
        </p:blipFill>
        <p:spPr>
          <a:xfrm>
            <a:off x="2100957" y="1417320"/>
            <a:ext cx="8142485" cy="4480560"/>
          </a:xfrm>
          <a:prstGeom prst="rect">
            <a:avLst/>
          </a:prstGeom>
        </p:spPr>
      </p:pic>
      <p:pic>
        <p:nvPicPr>
          <p:cNvPr id="6" name="Picture 5">
            <a:extLst>
              <a:ext uri="{FF2B5EF4-FFF2-40B4-BE49-F238E27FC236}">
                <a16:creationId xmlns:a16="http://schemas.microsoft.com/office/drawing/2014/main" id="{95EEE74C-B9E7-997D-FC04-A1608FF32757}"/>
              </a:ext>
            </a:extLst>
          </p:cNvPr>
          <p:cNvPicPr>
            <a:picLocks noChangeAspect="1"/>
          </p:cNvPicPr>
          <p:nvPr/>
        </p:nvPicPr>
        <p:blipFill>
          <a:blip r:embed="rId3"/>
          <a:stretch>
            <a:fillRect/>
          </a:stretch>
        </p:blipFill>
        <p:spPr>
          <a:xfrm>
            <a:off x="713624" y="414219"/>
            <a:ext cx="3895120" cy="640080"/>
          </a:xfrm>
          <a:prstGeom prst="rect">
            <a:avLst/>
          </a:prstGeom>
        </p:spPr>
      </p:pic>
      <p:pic>
        <p:nvPicPr>
          <p:cNvPr id="11" name="Picture 10">
            <a:extLst>
              <a:ext uri="{FF2B5EF4-FFF2-40B4-BE49-F238E27FC236}">
                <a16:creationId xmlns:a16="http://schemas.microsoft.com/office/drawing/2014/main" id="{48410A77-D1ED-5982-F20E-4F527804234C}"/>
              </a:ext>
            </a:extLst>
          </p:cNvPr>
          <p:cNvPicPr>
            <a:picLocks noChangeAspect="1"/>
          </p:cNvPicPr>
          <p:nvPr/>
        </p:nvPicPr>
        <p:blipFill>
          <a:blip r:embed="rId4"/>
          <a:stretch>
            <a:fillRect/>
          </a:stretch>
        </p:blipFill>
        <p:spPr>
          <a:xfrm>
            <a:off x="1911701" y="6289781"/>
            <a:ext cx="8520998" cy="731520"/>
          </a:xfrm>
          <a:prstGeom prst="rect">
            <a:avLst/>
          </a:prstGeom>
        </p:spPr>
      </p:pic>
      <p:sp>
        <p:nvSpPr>
          <p:cNvPr id="12" name="Freeform: Shape 11">
            <a:extLst>
              <a:ext uri="{FF2B5EF4-FFF2-40B4-BE49-F238E27FC236}">
                <a16:creationId xmlns:a16="http://schemas.microsoft.com/office/drawing/2014/main" id="{43AB1103-10EB-7381-0D58-76EBD30B98B0}"/>
              </a:ext>
            </a:extLst>
          </p:cNvPr>
          <p:cNvSpPr/>
          <p:nvPr/>
        </p:nvSpPr>
        <p:spPr>
          <a:xfrm>
            <a:off x="7373663" y="3235817"/>
            <a:ext cx="61853" cy="433815"/>
          </a:xfrm>
          <a:custGeom>
            <a:avLst/>
            <a:gdLst>
              <a:gd name="connsiteX0" fmla="*/ 13726 w 61853"/>
              <a:gd name="connsiteY0" fmla="*/ 433815 h 433815"/>
              <a:gd name="connsiteX1" fmla="*/ 13726 w 61853"/>
              <a:gd name="connsiteY1" fmla="*/ 72867 h 433815"/>
              <a:gd name="connsiteX2" fmla="*/ 37790 w 61853"/>
              <a:gd name="connsiteY2" fmla="*/ 48804 h 433815"/>
              <a:gd name="connsiteX3" fmla="*/ 61853 w 61853"/>
              <a:gd name="connsiteY3" fmla="*/ 24741 h 433815"/>
            </a:gdLst>
            <a:ahLst/>
            <a:cxnLst>
              <a:cxn ang="0">
                <a:pos x="connsiteX0" y="connsiteY0"/>
              </a:cxn>
              <a:cxn ang="0">
                <a:pos x="connsiteX1" y="connsiteY1"/>
              </a:cxn>
              <a:cxn ang="0">
                <a:pos x="connsiteX2" y="connsiteY2"/>
              </a:cxn>
              <a:cxn ang="0">
                <a:pos x="connsiteX3" y="connsiteY3"/>
              </a:cxn>
            </a:cxnLst>
            <a:rect l="l" t="t" r="r" b="b"/>
            <a:pathLst>
              <a:path w="61853" h="433815">
                <a:moveTo>
                  <a:pt x="13726" y="433815"/>
                </a:moveTo>
                <a:cubicBezTo>
                  <a:pt x="1657" y="288976"/>
                  <a:pt x="-9915" y="230473"/>
                  <a:pt x="13726" y="72867"/>
                </a:cubicBezTo>
                <a:cubicBezTo>
                  <a:pt x="15409" y="61649"/>
                  <a:pt x="29769" y="56825"/>
                  <a:pt x="37790" y="48804"/>
                </a:cubicBezTo>
                <a:cubicBezTo>
                  <a:pt x="51996" y="-8022"/>
                  <a:pt x="42426" y="-14112"/>
                  <a:pt x="61853" y="2474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ECD11AC-1FBF-B459-1CE3-8E84C405A240}"/>
              </a:ext>
            </a:extLst>
          </p:cNvPr>
          <p:cNvSpPr/>
          <p:nvPr/>
        </p:nvSpPr>
        <p:spPr>
          <a:xfrm>
            <a:off x="7375358" y="1564105"/>
            <a:ext cx="1419726" cy="2033337"/>
          </a:xfrm>
          <a:custGeom>
            <a:avLst/>
            <a:gdLst>
              <a:gd name="connsiteX0" fmla="*/ 0 w 1419726"/>
              <a:gd name="connsiteY0" fmla="*/ 2033337 h 2033337"/>
              <a:gd name="connsiteX1" fmla="*/ 60158 w 1419726"/>
              <a:gd name="connsiteY1" fmla="*/ 1828800 h 2033337"/>
              <a:gd name="connsiteX2" fmla="*/ 72189 w 1419726"/>
              <a:gd name="connsiteY2" fmla="*/ 1780674 h 2033337"/>
              <a:gd name="connsiteX3" fmla="*/ 96253 w 1419726"/>
              <a:gd name="connsiteY3" fmla="*/ 1756611 h 2033337"/>
              <a:gd name="connsiteX4" fmla="*/ 108284 w 1419726"/>
              <a:gd name="connsiteY4" fmla="*/ 1708484 h 2033337"/>
              <a:gd name="connsiteX5" fmla="*/ 120316 w 1419726"/>
              <a:gd name="connsiteY5" fmla="*/ 1672390 h 2033337"/>
              <a:gd name="connsiteX6" fmla="*/ 132347 w 1419726"/>
              <a:gd name="connsiteY6" fmla="*/ 1600200 h 2033337"/>
              <a:gd name="connsiteX7" fmla="*/ 216568 w 1419726"/>
              <a:gd name="connsiteY7" fmla="*/ 1455821 h 2033337"/>
              <a:gd name="connsiteX8" fmla="*/ 264695 w 1419726"/>
              <a:gd name="connsiteY8" fmla="*/ 1383632 h 2033337"/>
              <a:gd name="connsiteX9" fmla="*/ 336884 w 1419726"/>
              <a:gd name="connsiteY9" fmla="*/ 1311442 h 2033337"/>
              <a:gd name="connsiteX10" fmla="*/ 445168 w 1419726"/>
              <a:gd name="connsiteY10" fmla="*/ 1179095 h 2033337"/>
              <a:gd name="connsiteX11" fmla="*/ 493295 w 1419726"/>
              <a:gd name="connsiteY11" fmla="*/ 1118937 h 2033337"/>
              <a:gd name="connsiteX12" fmla="*/ 505326 w 1419726"/>
              <a:gd name="connsiteY12" fmla="*/ 1070811 h 2033337"/>
              <a:gd name="connsiteX13" fmla="*/ 541421 w 1419726"/>
              <a:gd name="connsiteY13" fmla="*/ 1034716 h 2033337"/>
              <a:gd name="connsiteX14" fmla="*/ 565484 w 1419726"/>
              <a:gd name="connsiteY14" fmla="*/ 926432 h 2033337"/>
              <a:gd name="connsiteX15" fmla="*/ 661737 w 1419726"/>
              <a:gd name="connsiteY15" fmla="*/ 818148 h 2033337"/>
              <a:gd name="connsiteX16" fmla="*/ 721895 w 1419726"/>
              <a:gd name="connsiteY16" fmla="*/ 757990 h 2033337"/>
              <a:gd name="connsiteX17" fmla="*/ 757989 w 1419726"/>
              <a:gd name="connsiteY17" fmla="*/ 721895 h 2033337"/>
              <a:gd name="connsiteX18" fmla="*/ 830179 w 1419726"/>
              <a:gd name="connsiteY18" fmla="*/ 673769 h 2033337"/>
              <a:gd name="connsiteX19" fmla="*/ 914400 w 1419726"/>
              <a:gd name="connsiteY19" fmla="*/ 565484 h 2033337"/>
              <a:gd name="connsiteX20" fmla="*/ 974558 w 1419726"/>
              <a:gd name="connsiteY20" fmla="*/ 481263 h 2033337"/>
              <a:gd name="connsiteX21" fmla="*/ 1010653 w 1419726"/>
              <a:gd name="connsiteY21" fmla="*/ 409074 h 2033337"/>
              <a:gd name="connsiteX22" fmla="*/ 1070810 w 1419726"/>
              <a:gd name="connsiteY22" fmla="*/ 288758 h 2033337"/>
              <a:gd name="connsiteX23" fmla="*/ 1106905 w 1419726"/>
              <a:gd name="connsiteY23" fmla="*/ 276727 h 2033337"/>
              <a:gd name="connsiteX24" fmla="*/ 1130968 w 1419726"/>
              <a:gd name="connsiteY24" fmla="*/ 204537 h 2033337"/>
              <a:gd name="connsiteX25" fmla="*/ 1179095 w 1419726"/>
              <a:gd name="connsiteY25" fmla="*/ 180474 h 2033337"/>
              <a:gd name="connsiteX26" fmla="*/ 1323474 w 1419726"/>
              <a:gd name="connsiteY26" fmla="*/ 120316 h 2033337"/>
              <a:gd name="connsiteX27" fmla="*/ 1347537 w 1419726"/>
              <a:gd name="connsiteY27" fmla="*/ 84221 h 2033337"/>
              <a:gd name="connsiteX28" fmla="*/ 1407695 w 1419726"/>
              <a:gd name="connsiteY28" fmla="*/ 36095 h 2033337"/>
              <a:gd name="connsiteX29" fmla="*/ 1419726 w 1419726"/>
              <a:gd name="connsiteY29" fmla="*/ 0 h 20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19726" h="2033337">
                <a:moveTo>
                  <a:pt x="0" y="2033337"/>
                </a:moveTo>
                <a:cubicBezTo>
                  <a:pt x="20053" y="1965158"/>
                  <a:pt x="40635" y="1897132"/>
                  <a:pt x="60158" y="1828800"/>
                </a:cubicBezTo>
                <a:cubicBezTo>
                  <a:pt x="64701" y="1812901"/>
                  <a:pt x="64794" y="1795464"/>
                  <a:pt x="72189" y="1780674"/>
                </a:cubicBezTo>
                <a:cubicBezTo>
                  <a:pt x="77262" y="1770528"/>
                  <a:pt x="88232" y="1764632"/>
                  <a:pt x="96253" y="1756611"/>
                </a:cubicBezTo>
                <a:cubicBezTo>
                  <a:pt x="100263" y="1740569"/>
                  <a:pt x="103741" y="1724384"/>
                  <a:pt x="108284" y="1708484"/>
                </a:cubicBezTo>
                <a:cubicBezTo>
                  <a:pt x="111768" y="1696290"/>
                  <a:pt x="117565" y="1684770"/>
                  <a:pt x="120316" y="1672390"/>
                </a:cubicBezTo>
                <a:cubicBezTo>
                  <a:pt x="125608" y="1648576"/>
                  <a:pt x="124142" y="1623174"/>
                  <a:pt x="132347" y="1600200"/>
                </a:cubicBezTo>
                <a:cubicBezTo>
                  <a:pt x="163289" y="1513562"/>
                  <a:pt x="173572" y="1517244"/>
                  <a:pt x="216568" y="1455821"/>
                </a:cubicBezTo>
                <a:cubicBezTo>
                  <a:pt x="233153" y="1432129"/>
                  <a:pt x="244245" y="1404082"/>
                  <a:pt x="264695" y="1383632"/>
                </a:cubicBezTo>
                <a:cubicBezTo>
                  <a:pt x="288758" y="1359569"/>
                  <a:pt x="318007" y="1339757"/>
                  <a:pt x="336884" y="1311442"/>
                </a:cubicBezTo>
                <a:cubicBezTo>
                  <a:pt x="400741" y="1215657"/>
                  <a:pt x="364560" y="1259703"/>
                  <a:pt x="445168" y="1179095"/>
                </a:cubicBezTo>
                <a:cubicBezTo>
                  <a:pt x="484504" y="1061091"/>
                  <a:pt x="420730" y="1227784"/>
                  <a:pt x="493295" y="1118937"/>
                </a:cubicBezTo>
                <a:cubicBezTo>
                  <a:pt x="502467" y="1105178"/>
                  <a:pt x="497122" y="1085168"/>
                  <a:pt x="505326" y="1070811"/>
                </a:cubicBezTo>
                <a:cubicBezTo>
                  <a:pt x="513768" y="1056038"/>
                  <a:pt x="529389" y="1046748"/>
                  <a:pt x="541421" y="1034716"/>
                </a:cubicBezTo>
                <a:cubicBezTo>
                  <a:pt x="549442" y="998621"/>
                  <a:pt x="551752" y="960763"/>
                  <a:pt x="565484" y="926432"/>
                </a:cubicBezTo>
                <a:cubicBezTo>
                  <a:pt x="596819" y="848093"/>
                  <a:pt x="609828" y="864289"/>
                  <a:pt x="661737" y="818148"/>
                </a:cubicBezTo>
                <a:cubicBezTo>
                  <a:pt x="682933" y="799308"/>
                  <a:pt x="701842" y="778043"/>
                  <a:pt x="721895" y="757990"/>
                </a:cubicBezTo>
                <a:cubicBezTo>
                  <a:pt x="733926" y="745958"/>
                  <a:pt x="743832" y="731333"/>
                  <a:pt x="757989" y="721895"/>
                </a:cubicBezTo>
                <a:cubicBezTo>
                  <a:pt x="782052" y="705853"/>
                  <a:pt x="809729" y="694219"/>
                  <a:pt x="830179" y="673769"/>
                </a:cubicBezTo>
                <a:cubicBezTo>
                  <a:pt x="903663" y="600285"/>
                  <a:pt x="828045" y="680622"/>
                  <a:pt x="914400" y="565484"/>
                </a:cubicBezTo>
                <a:cubicBezTo>
                  <a:pt x="927807" y="547608"/>
                  <a:pt x="961989" y="503887"/>
                  <a:pt x="974558" y="481263"/>
                </a:cubicBezTo>
                <a:cubicBezTo>
                  <a:pt x="987623" y="457745"/>
                  <a:pt x="999520" y="433566"/>
                  <a:pt x="1010653" y="409074"/>
                </a:cubicBezTo>
                <a:cubicBezTo>
                  <a:pt x="1027367" y="372304"/>
                  <a:pt x="1040966" y="318602"/>
                  <a:pt x="1070810" y="288758"/>
                </a:cubicBezTo>
                <a:cubicBezTo>
                  <a:pt x="1079778" y="279790"/>
                  <a:pt x="1094873" y="280737"/>
                  <a:pt x="1106905" y="276727"/>
                </a:cubicBezTo>
                <a:cubicBezTo>
                  <a:pt x="1114926" y="252664"/>
                  <a:pt x="1115749" y="224829"/>
                  <a:pt x="1130968" y="204537"/>
                </a:cubicBezTo>
                <a:cubicBezTo>
                  <a:pt x="1141730" y="190188"/>
                  <a:pt x="1162355" y="186913"/>
                  <a:pt x="1179095" y="180474"/>
                </a:cubicBezTo>
                <a:cubicBezTo>
                  <a:pt x="1323278" y="125019"/>
                  <a:pt x="1247291" y="171104"/>
                  <a:pt x="1323474" y="120316"/>
                </a:cubicBezTo>
                <a:cubicBezTo>
                  <a:pt x="1331495" y="108284"/>
                  <a:pt x="1336246" y="93254"/>
                  <a:pt x="1347537" y="84221"/>
                </a:cubicBezTo>
                <a:cubicBezTo>
                  <a:pt x="1430561" y="17801"/>
                  <a:pt x="1338728" y="139543"/>
                  <a:pt x="1407695" y="36095"/>
                </a:cubicBezTo>
                <a:lnTo>
                  <a:pt x="1419726" y="0"/>
                </a:lnTo>
              </a:path>
            </a:pathLst>
          </a:cu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644CAC7-89C9-2E7B-8519-89BF35AAB2C6}"/>
              </a:ext>
            </a:extLst>
          </p:cNvPr>
          <p:cNvSpPr/>
          <p:nvPr/>
        </p:nvSpPr>
        <p:spPr>
          <a:xfrm>
            <a:off x="7291137" y="1528011"/>
            <a:ext cx="1482239" cy="2264488"/>
          </a:xfrm>
          <a:custGeom>
            <a:avLst/>
            <a:gdLst>
              <a:gd name="connsiteX0" fmla="*/ 0 w 1482239"/>
              <a:gd name="connsiteY0" fmla="*/ 2093494 h 2264488"/>
              <a:gd name="connsiteX1" fmla="*/ 36095 w 1482239"/>
              <a:gd name="connsiteY1" fmla="*/ 1961147 h 2264488"/>
              <a:gd name="connsiteX2" fmla="*/ 60158 w 1482239"/>
              <a:gd name="connsiteY2" fmla="*/ 1913021 h 2264488"/>
              <a:gd name="connsiteX3" fmla="*/ 84221 w 1482239"/>
              <a:gd name="connsiteY3" fmla="*/ 1828800 h 2264488"/>
              <a:gd name="connsiteX4" fmla="*/ 120316 w 1482239"/>
              <a:gd name="connsiteY4" fmla="*/ 1744578 h 2264488"/>
              <a:gd name="connsiteX5" fmla="*/ 156410 w 1482239"/>
              <a:gd name="connsiteY5" fmla="*/ 1600200 h 2264488"/>
              <a:gd name="connsiteX6" fmla="*/ 180474 w 1482239"/>
              <a:gd name="connsiteY6" fmla="*/ 1564105 h 2264488"/>
              <a:gd name="connsiteX7" fmla="*/ 192505 w 1482239"/>
              <a:gd name="connsiteY7" fmla="*/ 1528010 h 2264488"/>
              <a:gd name="connsiteX8" fmla="*/ 216568 w 1482239"/>
              <a:gd name="connsiteY8" fmla="*/ 1491915 h 2264488"/>
              <a:gd name="connsiteX9" fmla="*/ 228600 w 1482239"/>
              <a:gd name="connsiteY9" fmla="*/ 1431757 h 2264488"/>
              <a:gd name="connsiteX10" fmla="*/ 264695 w 1482239"/>
              <a:gd name="connsiteY10" fmla="*/ 1383631 h 2264488"/>
              <a:gd name="connsiteX11" fmla="*/ 385010 w 1482239"/>
              <a:gd name="connsiteY11" fmla="*/ 1275347 h 2264488"/>
              <a:gd name="connsiteX12" fmla="*/ 433137 w 1482239"/>
              <a:gd name="connsiteY12" fmla="*/ 1239252 h 2264488"/>
              <a:gd name="connsiteX13" fmla="*/ 565484 w 1482239"/>
              <a:gd name="connsiteY13" fmla="*/ 1191126 h 2264488"/>
              <a:gd name="connsiteX14" fmla="*/ 613610 w 1482239"/>
              <a:gd name="connsiteY14" fmla="*/ 1106905 h 2264488"/>
              <a:gd name="connsiteX15" fmla="*/ 637674 w 1482239"/>
              <a:gd name="connsiteY15" fmla="*/ 1070810 h 2264488"/>
              <a:gd name="connsiteX16" fmla="*/ 649705 w 1482239"/>
              <a:gd name="connsiteY16" fmla="*/ 1022684 h 2264488"/>
              <a:gd name="connsiteX17" fmla="*/ 673768 w 1482239"/>
              <a:gd name="connsiteY17" fmla="*/ 986589 h 2264488"/>
              <a:gd name="connsiteX18" fmla="*/ 589547 w 1482239"/>
              <a:gd name="connsiteY18" fmla="*/ 1058778 h 2264488"/>
              <a:gd name="connsiteX19" fmla="*/ 505326 w 1482239"/>
              <a:gd name="connsiteY19" fmla="*/ 1106905 h 2264488"/>
              <a:gd name="connsiteX20" fmla="*/ 469231 w 1482239"/>
              <a:gd name="connsiteY20" fmla="*/ 1130968 h 2264488"/>
              <a:gd name="connsiteX21" fmla="*/ 385010 w 1482239"/>
              <a:gd name="connsiteY21" fmla="*/ 1215189 h 2264488"/>
              <a:gd name="connsiteX22" fmla="*/ 360947 w 1482239"/>
              <a:gd name="connsiteY22" fmla="*/ 1275347 h 2264488"/>
              <a:gd name="connsiteX23" fmla="*/ 589547 w 1482239"/>
              <a:gd name="connsiteY23" fmla="*/ 1058778 h 2264488"/>
              <a:gd name="connsiteX24" fmla="*/ 613610 w 1482239"/>
              <a:gd name="connsiteY24" fmla="*/ 1010652 h 2264488"/>
              <a:gd name="connsiteX25" fmla="*/ 637674 w 1482239"/>
              <a:gd name="connsiteY25" fmla="*/ 986589 h 2264488"/>
              <a:gd name="connsiteX26" fmla="*/ 661737 w 1482239"/>
              <a:gd name="connsiteY26" fmla="*/ 950494 h 2264488"/>
              <a:gd name="connsiteX27" fmla="*/ 709863 w 1482239"/>
              <a:gd name="connsiteY27" fmla="*/ 926431 h 2264488"/>
              <a:gd name="connsiteX28" fmla="*/ 469231 w 1482239"/>
              <a:gd name="connsiteY28" fmla="*/ 1179094 h 2264488"/>
              <a:gd name="connsiteX29" fmla="*/ 433137 w 1482239"/>
              <a:gd name="connsiteY29" fmla="*/ 1215189 h 2264488"/>
              <a:gd name="connsiteX30" fmla="*/ 385010 w 1482239"/>
              <a:gd name="connsiteY30" fmla="*/ 1251284 h 2264488"/>
              <a:gd name="connsiteX31" fmla="*/ 360947 w 1482239"/>
              <a:gd name="connsiteY31" fmla="*/ 1299410 h 2264488"/>
              <a:gd name="connsiteX32" fmla="*/ 433137 w 1482239"/>
              <a:gd name="connsiteY32" fmla="*/ 1299410 h 2264488"/>
              <a:gd name="connsiteX33" fmla="*/ 541421 w 1482239"/>
              <a:gd name="connsiteY33" fmla="*/ 1227221 h 2264488"/>
              <a:gd name="connsiteX34" fmla="*/ 589547 w 1482239"/>
              <a:gd name="connsiteY34" fmla="*/ 1143000 h 2264488"/>
              <a:gd name="connsiteX35" fmla="*/ 673768 w 1482239"/>
              <a:gd name="connsiteY35" fmla="*/ 950494 h 2264488"/>
              <a:gd name="connsiteX36" fmla="*/ 794084 w 1482239"/>
              <a:gd name="connsiteY36" fmla="*/ 757989 h 2264488"/>
              <a:gd name="connsiteX37" fmla="*/ 842210 w 1482239"/>
              <a:gd name="connsiteY37" fmla="*/ 685800 h 2264488"/>
              <a:gd name="connsiteX38" fmla="*/ 926431 w 1482239"/>
              <a:gd name="connsiteY38" fmla="*/ 613610 h 2264488"/>
              <a:gd name="connsiteX39" fmla="*/ 950495 w 1482239"/>
              <a:gd name="connsiteY39" fmla="*/ 589547 h 2264488"/>
              <a:gd name="connsiteX40" fmla="*/ 986589 w 1482239"/>
              <a:gd name="connsiteY40" fmla="*/ 565484 h 2264488"/>
              <a:gd name="connsiteX41" fmla="*/ 1010652 w 1482239"/>
              <a:gd name="connsiteY41" fmla="*/ 529389 h 2264488"/>
              <a:gd name="connsiteX42" fmla="*/ 1094874 w 1482239"/>
              <a:gd name="connsiteY42" fmla="*/ 493294 h 2264488"/>
              <a:gd name="connsiteX43" fmla="*/ 1118937 w 1482239"/>
              <a:gd name="connsiteY43" fmla="*/ 457200 h 2264488"/>
              <a:gd name="connsiteX44" fmla="*/ 1263316 w 1482239"/>
              <a:gd name="connsiteY44" fmla="*/ 204536 h 2264488"/>
              <a:gd name="connsiteX45" fmla="*/ 1335505 w 1482239"/>
              <a:gd name="connsiteY45" fmla="*/ 120315 h 2264488"/>
              <a:gd name="connsiteX46" fmla="*/ 1359568 w 1482239"/>
              <a:gd name="connsiteY46" fmla="*/ 60157 h 2264488"/>
              <a:gd name="connsiteX47" fmla="*/ 1443789 w 1482239"/>
              <a:gd name="connsiteY47" fmla="*/ 120315 h 2264488"/>
              <a:gd name="connsiteX48" fmla="*/ 1455821 w 1482239"/>
              <a:gd name="connsiteY48" fmla="*/ 156410 h 2264488"/>
              <a:gd name="connsiteX49" fmla="*/ 1479884 w 1482239"/>
              <a:gd name="connsiteY49" fmla="*/ 84221 h 2264488"/>
              <a:gd name="connsiteX50" fmla="*/ 1467852 w 1482239"/>
              <a:gd name="connsiteY50" fmla="*/ 24063 h 2264488"/>
              <a:gd name="connsiteX51" fmla="*/ 1383631 w 1482239"/>
              <a:gd name="connsiteY51" fmla="*/ 132347 h 2264488"/>
              <a:gd name="connsiteX52" fmla="*/ 1347537 w 1482239"/>
              <a:gd name="connsiteY52" fmla="*/ 156410 h 2264488"/>
              <a:gd name="connsiteX53" fmla="*/ 1311442 w 1482239"/>
              <a:gd name="connsiteY53" fmla="*/ 204536 h 2264488"/>
              <a:gd name="connsiteX54" fmla="*/ 1407695 w 1482239"/>
              <a:gd name="connsiteY54" fmla="*/ 72189 h 2264488"/>
              <a:gd name="connsiteX55" fmla="*/ 1431758 w 1482239"/>
              <a:gd name="connsiteY55" fmla="*/ 12031 h 2264488"/>
              <a:gd name="connsiteX56" fmla="*/ 1467852 w 1482239"/>
              <a:gd name="connsiteY56" fmla="*/ 0 h 2264488"/>
              <a:gd name="connsiteX57" fmla="*/ 1299410 w 1482239"/>
              <a:gd name="connsiteY57" fmla="*/ 192505 h 2264488"/>
              <a:gd name="connsiteX58" fmla="*/ 1203158 w 1482239"/>
              <a:gd name="connsiteY58" fmla="*/ 264694 h 2264488"/>
              <a:gd name="connsiteX59" fmla="*/ 1094874 w 1482239"/>
              <a:gd name="connsiteY59" fmla="*/ 385010 h 2264488"/>
              <a:gd name="connsiteX60" fmla="*/ 1034716 w 1482239"/>
              <a:gd name="connsiteY60" fmla="*/ 481263 h 2264488"/>
              <a:gd name="connsiteX61" fmla="*/ 1010652 w 1482239"/>
              <a:gd name="connsiteY61" fmla="*/ 517357 h 2264488"/>
              <a:gd name="connsiteX62" fmla="*/ 974558 w 1482239"/>
              <a:gd name="connsiteY62" fmla="*/ 541421 h 2264488"/>
              <a:gd name="connsiteX63" fmla="*/ 926431 w 1482239"/>
              <a:gd name="connsiteY63" fmla="*/ 577515 h 2264488"/>
              <a:gd name="connsiteX64" fmla="*/ 866274 w 1482239"/>
              <a:gd name="connsiteY64" fmla="*/ 601578 h 2264488"/>
              <a:gd name="connsiteX65" fmla="*/ 806116 w 1482239"/>
              <a:gd name="connsiteY65" fmla="*/ 673768 h 2264488"/>
              <a:gd name="connsiteX66" fmla="*/ 757989 w 1482239"/>
              <a:gd name="connsiteY66" fmla="*/ 733926 h 2264488"/>
              <a:gd name="connsiteX67" fmla="*/ 745958 w 1482239"/>
              <a:gd name="connsiteY67" fmla="*/ 782052 h 2264488"/>
              <a:gd name="connsiteX68" fmla="*/ 818147 w 1482239"/>
              <a:gd name="connsiteY68" fmla="*/ 757989 h 2264488"/>
              <a:gd name="connsiteX69" fmla="*/ 950495 w 1482239"/>
              <a:gd name="connsiteY69" fmla="*/ 661736 h 2264488"/>
              <a:gd name="connsiteX70" fmla="*/ 1010652 w 1482239"/>
              <a:gd name="connsiteY70" fmla="*/ 637673 h 2264488"/>
              <a:gd name="connsiteX71" fmla="*/ 974558 w 1482239"/>
              <a:gd name="connsiteY71" fmla="*/ 637673 h 2264488"/>
              <a:gd name="connsiteX72" fmla="*/ 577516 w 1482239"/>
              <a:gd name="connsiteY72" fmla="*/ 1118936 h 2264488"/>
              <a:gd name="connsiteX73" fmla="*/ 421105 w 1482239"/>
              <a:gd name="connsiteY73" fmla="*/ 1239252 h 2264488"/>
              <a:gd name="connsiteX74" fmla="*/ 372979 w 1482239"/>
              <a:gd name="connsiteY74" fmla="*/ 1275347 h 2264488"/>
              <a:gd name="connsiteX75" fmla="*/ 637674 w 1482239"/>
              <a:gd name="connsiteY75" fmla="*/ 1070810 h 2264488"/>
              <a:gd name="connsiteX76" fmla="*/ 505326 w 1482239"/>
              <a:gd name="connsiteY76" fmla="*/ 1191126 h 2264488"/>
              <a:gd name="connsiteX77" fmla="*/ 397042 w 1482239"/>
              <a:gd name="connsiteY77" fmla="*/ 1251284 h 2264488"/>
              <a:gd name="connsiteX78" fmla="*/ 613610 w 1482239"/>
              <a:gd name="connsiteY78" fmla="*/ 1034715 h 2264488"/>
              <a:gd name="connsiteX79" fmla="*/ 649705 w 1482239"/>
              <a:gd name="connsiteY79" fmla="*/ 962526 h 2264488"/>
              <a:gd name="connsiteX80" fmla="*/ 637674 w 1482239"/>
              <a:gd name="connsiteY80" fmla="*/ 998621 h 2264488"/>
              <a:gd name="connsiteX81" fmla="*/ 445168 w 1482239"/>
              <a:gd name="connsiteY81" fmla="*/ 1239252 h 2264488"/>
              <a:gd name="connsiteX82" fmla="*/ 156410 w 1482239"/>
              <a:gd name="connsiteY82" fmla="*/ 1792705 h 2264488"/>
              <a:gd name="connsiteX83" fmla="*/ 120316 w 1482239"/>
              <a:gd name="connsiteY83" fmla="*/ 1864894 h 2264488"/>
              <a:gd name="connsiteX84" fmla="*/ 72189 w 1482239"/>
              <a:gd name="connsiteY84" fmla="*/ 1925052 h 2264488"/>
              <a:gd name="connsiteX85" fmla="*/ 36095 w 1482239"/>
              <a:gd name="connsiteY85" fmla="*/ 2045368 h 2264488"/>
              <a:gd name="connsiteX86" fmla="*/ 60158 w 1482239"/>
              <a:gd name="connsiteY86" fmla="*/ 2213810 h 2264488"/>
              <a:gd name="connsiteX87" fmla="*/ 72189 w 1482239"/>
              <a:gd name="connsiteY87" fmla="*/ 2261936 h 2264488"/>
              <a:gd name="connsiteX88" fmla="*/ 84221 w 1482239"/>
              <a:gd name="connsiteY88" fmla="*/ 2177715 h 2264488"/>
              <a:gd name="connsiteX89" fmla="*/ 72189 w 1482239"/>
              <a:gd name="connsiteY89" fmla="*/ 2117557 h 2264488"/>
              <a:gd name="connsiteX90" fmla="*/ 60158 w 1482239"/>
              <a:gd name="connsiteY90" fmla="*/ 2081463 h 2264488"/>
              <a:gd name="connsiteX91" fmla="*/ 48126 w 1482239"/>
              <a:gd name="connsiteY91" fmla="*/ 2201778 h 2264488"/>
              <a:gd name="connsiteX92" fmla="*/ 0 w 1482239"/>
              <a:gd name="connsiteY92" fmla="*/ 2093494 h 226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482239" h="2264488">
                <a:moveTo>
                  <a:pt x="0" y="2093494"/>
                </a:moveTo>
                <a:cubicBezTo>
                  <a:pt x="8802" y="2049482"/>
                  <a:pt x="15739" y="2001859"/>
                  <a:pt x="36095" y="1961147"/>
                </a:cubicBezTo>
                <a:lnTo>
                  <a:pt x="60158" y="1913021"/>
                </a:lnTo>
                <a:cubicBezTo>
                  <a:pt x="67766" y="1882587"/>
                  <a:pt x="72711" y="1857575"/>
                  <a:pt x="84221" y="1828800"/>
                </a:cubicBezTo>
                <a:cubicBezTo>
                  <a:pt x="95565" y="1800441"/>
                  <a:pt x="108284" y="1772652"/>
                  <a:pt x="120316" y="1744578"/>
                </a:cubicBezTo>
                <a:cubicBezTo>
                  <a:pt x="130404" y="1684045"/>
                  <a:pt x="130988" y="1657399"/>
                  <a:pt x="156410" y="1600200"/>
                </a:cubicBezTo>
                <a:cubicBezTo>
                  <a:pt x="162283" y="1586986"/>
                  <a:pt x="172453" y="1576137"/>
                  <a:pt x="180474" y="1564105"/>
                </a:cubicBezTo>
                <a:cubicBezTo>
                  <a:pt x="184484" y="1552073"/>
                  <a:pt x="186833" y="1539354"/>
                  <a:pt x="192505" y="1528010"/>
                </a:cubicBezTo>
                <a:cubicBezTo>
                  <a:pt x="198972" y="1515076"/>
                  <a:pt x="211491" y="1505455"/>
                  <a:pt x="216568" y="1491915"/>
                </a:cubicBezTo>
                <a:cubicBezTo>
                  <a:pt x="223748" y="1472767"/>
                  <a:pt x="220294" y="1450444"/>
                  <a:pt x="228600" y="1431757"/>
                </a:cubicBezTo>
                <a:cubicBezTo>
                  <a:pt x="236744" y="1413433"/>
                  <a:pt x="251206" y="1398469"/>
                  <a:pt x="264695" y="1383631"/>
                </a:cubicBezTo>
                <a:cubicBezTo>
                  <a:pt x="358085" y="1280903"/>
                  <a:pt x="316267" y="1324450"/>
                  <a:pt x="385010" y="1275347"/>
                </a:cubicBezTo>
                <a:cubicBezTo>
                  <a:pt x="401328" y="1263691"/>
                  <a:pt x="415608" y="1248990"/>
                  <a:pt x="433137" y="1239252"/>
                </a:cubicBezTo>
                <a:cubicBezTo>
                  <a:pt x="458249" y="1225301"/>
                  <a:pt x="541624" y="1199079"/>
                  <a:pt x="565484" y="1191126"/>
                </a:cubicBezTo>
                <a:cubicBezTo>
                  <a:pt x="624117" y="1103175"/>
                  <a:pt x="552542" y="1213773"/>
                  <a:pt x="613610" y="1106905"/>
                </a:cubicBezTo>
                <a:cubicBezTo>
                  <a:pt x="620784" y="1094350"/>
                  <a:pt x="629653" y="1082842"/>
                  <a:pt x="637674" y="1070810"/>
                </a:cubicBezTo>
                <a:cubicBezTo>
                  <a:pt x="641684" y="1054768"/>
                  <a:pt x="643191" y="1037883"/>
                  <a:pt x="649705" y="1022684"/>
                </a:cubicBezTo>
                <a:cubicBezTo>
                  <a:pt x="655401" y="1009393"/>
                  <a:pt x="686168" y="979149"/>
                  <a:pt x="673768" y="986589"/>
                </a:cubicBezTo>
                <a:cubicBezTo>
                  <a:pt x="642062" y="1005612"/>
                  <a:pt x="619635" y="1037287"/>
                  <a:pt x="589547" y="1058778"/>
                </a:cubicBezTo>
                <a:cubicBezTo>
                  <a:pt x="563236" y="1077572"/>
                  <a:pt x="533052" y="1090269"/>
                  <a:pt x="505326" y="1106905"/>
                </a:cubicBezTo>
                <a:cubicBezTo>
                  <a:pt x="492926" y="1114345"/>
                  <a:pt x="481263" y="1122947"/>
                  <a:pt x="469231" y="1130968"/>
                </a:cubicBezTo>
                <a:cubicBezTo>
                  <a:pt x="414070" y="1213709"/>
                  <a:pt x="448541" y="1194011"/>
                  <a:pt x="385010" y="1215189"/>
                </a:cubicBezTo>
                <a:cubicBezTo>
                  <a:pt x="376989" y="1235242"/>
                  <a:pt x="367153" y="1254660"/>
                  <a:pt x="360947" y="1275347"/>
                </a:cubicBezTo>
                <a:cubicBezTo>
                  <a:pt x="307031" y="1455071"/>
                  <a:pt x="442574" y="1352724"/>
                  <a:pt x="589547" y="1058778"/>
                </a:cubicBezTo>
                <a:cubicBezTo>
                  <a:pt x="597568" y="1042736"/>
                  <a:pt x="603661" y="1025575"/>
                  <a:pt x="613610" y="1010652"/>
                </a:cubicBezTo>
                <a:cubicBezTo>
                  <a:pt x="619902" y="1001214"/>
                  <a:pt x="630588" y="995447"/>
                  <a:pt x="637674" y="986589"/>
                </a:cubicBezTo>
                <a:cubicBezTo>
                  <a:pt x="646707" y="975298"/>
                  <a:pt x="650628" y="959751"/>
                  <a:pt x="661737" y="950494"/>
                </a:cubicBezTo>
                <a:cubicBezTo>
                  <a:pt x="675515" y="939012"/>
                  <a:pt x="693821" y="934452"/>
                  <a:pt x="709863" y="926431"/>
                </a:cubicBezTo>
                <a:lnTo>
                  <a:pt x="469231" y="1179094"/>
                </a:lnTo>
                <a:cubicBezTo>
                  <a:pt x="457458" y="1191379"/>
                  <a:pt x="446749" y="1204980"/>
                  <a:pt x="433137" y="1215189"/>
                </a:cubicBezTo>
                <a:lnTo>
                  <a:pt x="385010" y="1251284"/>
                </a:lnTo>
                <a:cubicBezTo>
                  <a:pt x="376989" y="1267326"/>
                  <a:pt x="364705" y="1281873"/>
                  <a:pt x="360947" y="1299410"/>
                </a:cubicBezTo>
                <a:cubicBezTo>
                  <a:pt x="309130" y="1541226"/>
                  <a:pt x="368210" y="1364337"/>
                  <a:pt x="433137" y="1299410"/>
                </a:cubicBezTo>
                <a:cubicBezTo>
                  <a:pt x="463812" y="1268735"/>
                  <a:pt x="505326" y="1251284"/>
                  <a:pt x="541421" y="1227221"/>
                </a:cubicBezTo>
                <a:cubicBezTo>
                  <a:pt x="567859" y="1187564"/>
                  <a:pt x="568411" y="1189968"/>
                  <a:pt x="589547" y="1143000"/>
                </a:cubicBezTo>
                <a:cubicBezTo>
                  <a:pt x="618289" y="1079128"/>
                  <a:pt x="636646" y="1009889"/>
                  <a:pt x="673768" y="950494"/>
                </a:cubicBezTo>
                <a:cubicBezTo>
                  <a:pt x="713873" y="886326"/>
                  <a:pt x="770154" y="829776"/>
                  <a:pt x="794084" y="757989"/>
                </a:cubicBezTo>
                <a:cubicBezTo>
                  <a:pt x="814080" y="698001"/>
                  <a:pt x="793682" y="741260"/>
                  <a:pt x="842210" y="685800"/>
                </a:cubicBezTo>
                <a:cubicBezTo>
                  <a:pt x="905678" y="613266"/>
                  <a:pt x="862311" y="634984"/>
                  <a:pt x="926431" y="613610"/>
                </a:cubicBezTo>
                <a:cubicBezTo>
                  <a:pt x="934452" y="605589"/>
                  <a:pt x="941637" y="596633"/>
                  <a:pt x="950495" y="589547"/>
                </a:cubicBezTo>
                <a:cubicBezTo>
                  <a:pt x="961786" y="580514"/>
                  <a:pt x="976364" y="575709"/>
                  <a:pt x="986589" y="565484"/>
                </a:cubicBezTo>
                <a:cubicBezTo>
                  <a:pt x="996814" y="555259"/>
                  <a:pt x="1000427" y="539614"/>
                  <a:pt x="1010652" y="529389"/>
                </a:cubicBezTo>
                <a:cubicBezTo>
                  <a:pt x="1038348" y="501693"/>
                  <a:pt x="1058058" y="502498"/>
                  <a:pt x="1094874" y="493294"/>
                </a:cubicBezTo>
                <a:cubicBezTo>
                  <a:pt x="1102895" y="481263"/>
                  <a:pt x="1111651" y="469690"/>
                  <a:pt x="1118937" y="457200"/>
                </a:cubicBezTo>
                <a:cubicBezTo>
                  <a:pt x="1167813" y="373412"/>
                  <a:pt x="1194725" y="273127"/>
                  <a:pt x="1263316" y="204536"/>
                </a:cubicBezTo>
                <a:cubicBezTo>
                  <a:pt x="1290671" y="177181"/>
                  <a:pt x="1316211" y="155044"/>
                  <a:pt x="1335505" y="120315"/>
                </a:cubicBezTo>
                <a:cubicBezTo>
                  <a:pt x="1345994" y="101435"/>
                  <a:pt x="1351547" y="80210"/>
                  <a:pt x="1359568" y="60157"/>
                </a:cubicBezTo>
                <a:cubicBezTo>
                  <a:pt x="1405217" y="75374"/>
                  <a:pt x="1408105" y="70358"/>
                  <a:pt x="1443789" y="120315"/>
                </a:cubicBezTo>
                <a:cubicBezTo>
                  <a:pt x="1451161" y="130635"/>
                  <a:pt x="1451810" y="144378"/>
                  <a:pt x="1455821" y="156410"/>
                </a:cubicBezTo>
                <a:cubicBezTo>
                  <a:pt x="1463842" y="132347"/>
                  <a:pt x="1477588" y="109481"/>
                  <a:pt x="1479884" y="84221"/>
                </a:cubicBezTo>
                <a:cubicBezTo>
                  <a:pt x="1481735" y="63855"/>
                  <a:pt x="1487905" y="28074"/>
                  <a:pt x="1467852" y="24063"/>
                </a:cubicBezTo>
                <a:cubicBezTo>
                  <a:pt x="1443013" y="19095"/>
                  <a:pt x="1390349" y="124509"/>
                  <a:pt x="1383631" y="132347"/>
                </a:cubicBezTo>
                <a:cubicBezTo>
                  <a:pt x="1374221" y="143326"/>
                  <a:pt x="1357762" y="146185"/>
                  <a:pt x="1347537" y="156410"/>
                </a:cubicBezTo>
                <a:cubicBezTo>
                  <a:pt x="1333358" y="170589"/>
                  <a:pt x="1299787" y="220853"/>
                  <a:pt x="1311442" y="204536"/>
                </a:cubicBezTo>
                <a:cubicBezTo>
                  <a:pt x="1343148" y="160148"/>
                  <a:pt x="1387436" y="122837"/>
                  <a:pt x="1407695" y="72189"/>
                </a:cubicBezTo>
                <a:cubicBezTo>
                  <a:pt x="1415716" y="52136"/>
                  <a:pt x="1417932" y="28623"/>
                  <a:pt x="1431758" y="12031"/>
                </a:cubicBezTo>
                <a:cubicBezTo>
                  <a:pt x="1439877" y="2288"/>
                  <a:pt x="1455821" y="4010"/>
                  <a:pt x="1467852" y="0"/>
                </a:cubicBezTo>
                <a:cubicBezTo>
                  <a:pt x="1411705" y="64168"/>
                  <a:pt x="1367622" y="141346"/>
                  <a:pt x="1299410" y="192505"/>
                </a:cubicBezTo>
                <a:cubicBezTo>
                  <a:pt x="1267326" y="216568"/>
                  <a:pt x="1231517" y="236335"/>
                  <a:pt x="1203158" y="264694"/>
                </a:cubicBezTo>
                <a:cubicBezTo>
                  <a:pt x="1016439" y="451413"/>
                  <a:pt x="1237387" y="278124"/>
                  <a:pt x="1094874" y="385010"/>
                </a:cubicBezTo>
                <a:cubicBezTo>
                  <a:pt x="1074821" y="417094"/>
                  <a:pt x="1055029" y="449343"/>
                  <a:pt x="1034716" y="481263"/>
                </a:cubicBezTo>
                <a:cubicBezTo>
                  <a:pt x="1026953" y="493462"/>
                  <a:pt x="1022683" y="509336"/>
                  <a:pt x="1010652" y="517357"/>
                </a:cubicBezTo>
                <a:cubicBezTo>
                  <a:pt x="998621" y="525378"/>
                  <a:pt x="986325" y="533016"/>
                  <a:pt x="974558" y="541421"/>
                </a:cubicBezTo>
                <a:cubicBezTo>
                  <a:pt x="958240" y="553076"/>
                  <a:pt x="943960" y="567777"/>
                  <a:pt x="926431" y="577515"/>
                </a:cubicBezTo>
                <a:cubicBezTo>
                  <a:pt x="907552" y="588003"/>
                  <a:pt x="886326" y="593557"/>
                  <a:pt x="866274" y="601578"/>
                </a:cubicBezTo>
                <a:cubicBezTo>
                  <a:pt x="843294" y="670517"/>
                  <a:pt x="871672" y="608212"/>
                  <a:pt x="806116" y="673768"/>
                </a:cubicBezTo>
                <a:cubicBezTo>
                  <a:pt x="787957" y="691927"/>
                  <a:pt x="774031" y="713873"/>
                  <a:pt x="757989" y="733926"/>
                </a:cubicBezTo>
                <a:cubicBezTo>
                  <a:pt x="753979" y="749968"/>
                  <a:pt x="730605" y="775911"/>
                  <a:pt x="745958" y="782052"/>
                </a:cubicBezTo>
                <a:cubicBezTo>
                  <a:pt x="769508" y="791472"/>
                  <a:pt x="795460" y="769332"/>
                  <a:pt x="818147" y="757989"/>
                </a:cubicBezTo>
                <a:cubicBezTo>
                  <a:pt x="942141" y="695992"/>
                  <a:pt x="840727" y="727598"/>
                  <a:pt x="950495" y="661736"/>
                </a:cubicBezTo>
                <a:cubicBezTo>
                  <a:pt x="969014" y="650624"/>
                  <a:pt x="990600" y="645694"/>
                  <a:pt x="1010652" y="637673"/>
                </a:cubicBezTo>
                <a:cubicBezTo>
                  <a:pt x="1025252" y="579276"/>
                  <a:pt x="1038403" y="561749"/>
                  <a:pt x="974558" y="637673"/>
                </a:cubicBezTo>
                <a:cubicBezTo>
                  <a:pt x="840710" y="796844"/>
                  <a:pt x="709598" y="958296"/>
                  <a:pt x="577516" y="1118936"/>
                </a:cubicBezTo>
                <a:cubicBezTo>
                  <a:pt x="491343" y="1223741"/>
                  <a:pt x="571537" y="1146678"/>
                  <a:pt x="421105" y="1239252"/>
                </a:cubicBezTo>
                <a:cubicBezTo>
                  <a:pt x="404027" y="1249762"/>
                  <a:pt x="355658" y="1285451"/>
                  <a:pt x="372979" y="1275347"/>
                </a:cubicBezTo>
                <a:cubicBezTo>
                  <a:pt x="580848" y="1154090"/>
                  <a:pt x="524052" y="1203368"/>
                  <a:pt x="637674" y="1070810"/>
                </a:cubicBezTo>
                <a:cubicBezTo>
                  <a:pt x="675027" y="958743"/>
                  <a:pt x="642160" y="1073839"/>
                  <a:pt x="505326" y="1191126"/>
                </a:cubicBezTo>
                <a:cubicBezTo>
                  <a:pt x="473976" y="1217998"/>
                  <a:pt x="433137" y="1231231"/>
                  <a:pt x="397042" y="1251284"/>
                </a:cubicBezTo>
                <a:cubicBezTo>
                  <a:pt x="325354" y="1394660"/>
                  <a:pt x="323011" y="1388488"/>
                  <a:pt x="613610" y="1034715"/>
                </a:cubicBezTo>
                <a:cubicBezTo>
                  <a:pt x="630687" y="1013926"/>
                  <a:pt x="634781" y="984911"/>
                  <a:pt x="649705" y="962526"/>
                </a:cubicBezTo>
                <a:cubicBezTo>
                  <a:pt x="656740" y="951974"/>
                  <a:pt x="645212" y="988422"/>
                  <a:pt x="637674" y="998621"/>
                </a:cubicBezTo>
                <a:cubicBezTo>
                  <a:pt x="576618" y="1081226"/>
                  <a:pt x="504330" y="1155281"/>
                  <a:pt x="445168" y="1239252"/>
                </a:cubicBezTo>
                <a:cubicBezTo>
                  <a:pt x="237936" y="1533387"/>
                  <a:pt x="287712" y="1486333"/>
                  <a:pt x="156410" y="1792705"/>
                </a:cubicBezTo>
                <a:cubicBezTo>
                  <a:pt x="145812" y="1817433"/>
                  <a:pt x="134575" y="1842080"/>
                  <a:pt x="120316" y="1864894"/>
                </a:cubicBezTo>
                <a:cubicBezTo>
                  <a:pt x="81851" y="1926438"/>
                  <a:pt x="107867" y="1844774"/>
                  <a:pt x="72189" y="1925052"/>
                </a:cubicBezTo>
                <a:cubicBezTo>
                  <a:pt x="55450" y="1962715"/>
                  <a:pt x="46094" y="2005369"/>
                  <a:pt x="36095" y="2045368"/>
                </a:cubicBezTo>
                <a:cubicBezTo>
                  <a:pt x="44116" y="2101515"/>
                  <a:pt x="50834" y="2157864"/>
                  <a:pt x="60158" y="2213810"/>
                </a:cubicBezTo>
                <a:cubicBezTo>
                  <a:pt x="62876" y="2230121"/>
                  <a:pt x="63017" y="2275695"/>
                  <a:pt x="72189" y="2261936"/>
                </a:cubicBezTo>
                <a:cubicBezTo>
                  <a:pt x="87919" y="2238340"/>
                  <a:pt x="80210" y="2205789"/>
                  <a:pt x="84221" y="2177715"/>
                </a:cubicBezTo>
                <a:cubicBezTo>
                  <a:pt x="80210" y="2157662"/>
                  <a:pt x="77149" y="2137396"/>
                  <a:pt x="72189" y="2117557"/>
                </a:cubicBezTo>
                <a:cubicBezTo>
                  <a:pt x="69113" y="2105254"/>
                  <a:pt x="63642" y="2069269"/>
                  <a:pt x="60158" y="2081463"/>
                </a:cubicBezTo>
                <a:cubicBezTo>
                  <a:pt x="49085" y="2120217"/>
                  <a:pt x="52137" y="2161673"/>
                  <a:pt x="48126" y="2201778"/>
                </a:cubicBezTo>
                <a:cubicBezTo>
                  <a:pt x="22118" y="2097744"/>
                  <a:pt x="24063" y="2138597"/>
                  <a:pt x="0" y="2093494"/>
                </a:cubicBezTo>
                <a:close/>
              </a:path>
            </a:pathLst>
          </a:cu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7B4779-45A3-1595-14DC-4D32498F4A3E}"/>
              </a:ext>
            </a:extLst>
          </p:cNvPr>
          <p:cNvSpPr/>
          <p:nvPr/>
        </p:nvSpPr>
        <p:spPr>
          <a:xfrm>
            <a:off x="4391526" y="1503947"/>
            <a:ext cx="4091864" cy="1708485"/>
          </a:xfrm>
          <a:custGeom>
            <a:avLst/>
            <a:gdLst>
              <a:gd name="connsiteX0" fmla="*/ 0 w 4091864"/>
              <a:gd name="connsiteY0" fmla="*/ 108285 h 1708485"/>
              <a:gd name="connsiteX1" fmla="*/ 60158 w 4091864"/>
              <a:gd name="connsiteY1" fmla="*/ 228600 h 1708485"/>
              <a:gd name="connsiteX2" fmla="*/ 108285 w 4091864"/>
              <a:gd name="connsiteY2" fmla="*/ 324853 h 1708485"/>
              <a:gd name="connsiteX3" fmla="*/ 144379 w 4091864"/>
              <a:gd name="connsiteY3" fmla="*/ 348916 h 1708485"/>
              <a:gd name="connsiteX4" fmla="*/ 168442 w 4091864"/>
              <a:gd name="connsiteY4" fmla="*/ 385011 h 1708485"/>
              <a:gd name="connsiteX5" fmla="*/ 216569 w 4091864"/>
              <a:gd name="connsiteY5" fmla="*/ 397042 h 1708485"/>
              <a:gd name="connsiteX6" fmla="*/ 264695 w 4091864"/>
              <a:gd name="connsiteY6" fmla="*/ 421106 h 1708485"/>
              <a:gd name="connsiteX7" fmla="*/ 360948 w 4091864"/>
              <a:gd name="connsiteY7" fmla="*/ 457200 h 1708485"/>
              <a:gd name="connsiteX8" fmla="*/ 409074 w 4091864"/>
              <a:gd name="connsiteY8" fmla="*/ 493295 h 1708485"/>
              <a:gd name="connsiteX9" fmla="*/ 517358 w 4091864"/>
              <a:gd name="connsiteY9" fmla="*/ 553453 h 1708485"/>
              <a:gd name="connsiteX10" fmla="*/ 673769 w 4091864"/>
              <a:gd name="connsiteY10" fmla="*/ 697832 h 1708485"/>
              <a:gd name="connsiteX11" fmla="*/ 733927 w 4091864"/>
              <a:gd name="connsiteY11" fmla="*/ 770021 h 1708485"/>
              <a:gd name="connsiteX12" fmla="*/ 757990 w 4091864"/>
              <a:gd name="connsiteY12" fmla="*/ 818148 h 1708485"/>
              <a:gd name="connsiteX13" fmla="*/ 818148 w 4091864"/>
              <a:gd name="connsiteY13" fmla="*/ 890337 h 1708485"/>
              <a:gd name="connsiteX14" fmla="*/ 842211 w 4091864"/>
              <a:gd name="connsiteY14" fmla="*/ 926432 h 1708485"/>
              <a:gd name="connsiteX15" fmla="*/ 878306 w 4091864"/>
              <a:gd name="connsiteY15" fmla="*/ 962527 h 1708485"/>
              <a:gd name="connsiteX16" fmla="*/ 902369 w 4091864"/>
              <a:gd name="connsiteY16" fmla="*/ 998621 h 1708485"/>
              <a:gd name="connsiteX17" fmla="*/ 1106906 w 4091864"/>
              <a:gd name="connsiteY17" fmla="*/ 1034716 h 1708485"/>
              <a:gd name="connsiteX18" fmla="*/ 1058779 w 4091864"/>
              <a:gd name="connsiteY18" fmla="*/ 1070811 h 1708485"/>
              <a:gd name="connsiteX19" fmla="*/ 1082842 w 4091864"/>
              <a:gd name="connsiteY19" fmla="*/ 1106906 h 1708485"/>
              <a:gd name="connsiteX20" fmla="*/ 1118937 w 4091864"/>
              <a:gd name="connsiteY20" fmla="*/ 1143000 h 1708485"/>
              <a:gd name="connsiteX21" fmla="*/ 1167063 w 4091864"/>
              <a:gd name="connsiteY21" fmla="*/ 1203158 h 1708485"/>
              <a:gd name="connsiteX22" fmla="*/ 1191127 w 4091864"/>
              <a:gd name="connsiteY22" fmla="*/ 1239253 h 1708485"/>
              <a:gd name="connsiteX23" fmla="*/ 1275348 w 4091864"/>
              <a:gd name="connsiteY23" fmla="*/ 1311442 h 1708485"/>
              <a:gd name="connsiteX24" fmla="*/ 1299411 w 4091864"/>
              <a:gd name="connsiteY24" fmla="*/ 1347537 h 1708485"/>
              <a:gd name="connsiteX25" fmla="*/ 1335506 w 4091864"/>
              <a:gd name="connsiteY25" fmla="*/ 1359569 h 1708485"/>
              <a:gd name="connsiteX26" fmla="*/ 1371600 w 4091864"/>
              <a:gd name="connsiteY26" fmla="*/ 1383632 h 1708485"/>
              <a:gd name="connsiteX27" fmla="*/ 1407695 w 4091864"/>
              <a:gd name="connsiteY27" fmla="*/ 1395664 h 1708485"/>
              <a:gd name="connsiteX28" fmla="*/ 1443790 w 4091864"/>
              <a:gd name="connsiteY28" fmla="*/ 1419727 h 1708485"/>
              <a:gd name="connsiteX29" fmla="*/ 1479885 w 4091864"/>
              <a:gd name="connsiteY29" fmla="*/ 1431758 h 1708485"/>
              <a:gd name="connsiteX30" fmla="*/ 1612232 w 4091864"/>
              <a:gd name="connsiteY30" fmla="*/ 1467853 h 1708485"/>
              <a:gd name="connsiteX31" fmla="*/ 1720516 w 4091864"/>
              <a:gd name="connsiteY31" fmla="*/ 1612232 h 1708485"/>
              <a:gd name="connsiteX32" fmla="*/ 1804737 w 4091864"/>
              <a:gd name="connsiteY32" fmla="*/ 1660358 h 1708485"/>
              <a:gd name="connsiteX33" fmla="*/ 1864895 w 4091864"/>
              <a:gd name="connsiteY33" fmla="*/ 1672390 h 1708485"/>
              <a:gd name="connsiteX34" fmla="*/ 1913021 w 4091864"/>
              <a:gd name="connsiteY34" fmla="*/ 1684421 h 1708485"/>
              <a:gd name="connsiteX35" fmla="*/ 1961148 w 4091864"/>
              <a:gd name="connsiteY35" fmla="*/ 1708485 h 1708485"/>
              <a:gd name="connsiteX36" fmla="*/ 2273969 w 4091864"/>
              <a:gd name="connsiteY36" fmla="*/ 1672390 h 1708485"/>
              <a:gd name="connsiteX37" fmla="*/ 2394285 w 4091864"/>
              <a:gd name="connsiteY37" fmla="*/ 1612232 h 1708485"/>
              <a:gd name="connsiteX38" fmla="*/ 2430379 w 4091864"/>
              <a:gd name="connsiteY38" fmla="*/ 1564106 h 1708485"/>
              <a:gd name="connsiteX39" fmla="*/ 2466474 w 4091864"/>
              <a:gd name="connsiteY39" fmla="*/ 1540042 h 1708485"/>
              <a:gd name="connsiteX40" fmla="*/ 2502569 w 4091864"/>
              <a:gd name="connsiteY40" fmla="*/ 1503948 h 1708485"/>
              <a:gd name="connsiteX41" fmla="*/ 2514600 w 4091864"/>
              <a:gd name="connsiteY41" fmla="*/ 1467853 h 1708485"/>
              <a:gd name="connsiteX42" fmla="*/ 2550695 w 4091864"/>
              <a:gd name="connsiteY42" fmla="*/ 1455821 h 1708485"/>
              <a:gd name="connsiteX43" fmla="*/ 2586790 w 4091864"/>
              <a:gd name="connsiteY43" fmla="*/ 1431758 h 1708485"/>
              <a:gd name="connsiteX44" fmla="*/ 2646948 w 4091864"/>
              <a:gd name="connsiteY44" fmla="*/ 1395664 h 1708485"/>
              <a:gd name="connsiteX45" fmla="*/ 2755232 w 4091864"/>
              <a:gd name="connsiteY45" fmla="*/ 1335506 h 1708485"/>
              <a:gd name="connsiteX46" fmla="*/ 2863516 w 4091864"/>
              <a:gd name="connsiteY46" fmla="*/ 1179095 h 1708485"/>
              <a:gd name="connsiteX47" fmla="*/ 2887579 w 4091864"/>
              <a:gd name="connsiteY47" fmla="*/ 1143000 h 1708485"/>
              <a:gd name="connsiteX48" fmla="*/ 2899611 w 4091864"/>
              <a:gd name="connsiteY48" fmla="*/ 1106906 h 1708485"/>
              <a:gd name="connsiteX49" fmla="*/ 3019927 w 4091864"/>
              <a:gd name="connsiteY49" fmla="*/ 1046748 h 1708485"/>
              <a:gd name="connsiteX50" fmla="*/ 3068053 w 4091864"/>
              <a:gd name="connsiteY50" fmla="*/ 1034716 h 1708485"/>
              <a:gd name="connsiteX51" fmla="*/ 3104148 w 4091864"/>
              <a:gd name="connsiteY51" fmla="*/ 1022685 h 1708485"/>
              <a:gd name="connsiteX52" fmla="*/ 3176337 w 4091864"/>
              <a:gd name="connsiteY52" fmla="*/ 974558 h 1708485"/>
              <a:gd name="connsiteX53" fmla="*/ 3224463 w 4091864"/>
              <a:gd name="connsiteY53" fmla="*/ 854242 h 1708485"/>
              <a:gd name="connsiteX54" fmla="*/ 3260558 w 4091864"/>
              <a:gd name="connsiteY54" fmla="*/ 782053 h 1708485"/>
              <a:gd name="connsiteX55" fmla="*/ 3308685 w 4091864"/>
              <a:gd name="connsiteY55" fmla="*/ 745958 h 1708485"/>
              <a:gd name="connsiteX56" fmla="*/ 3441032 w 4091864"/>
              <a:gd name="connsiteY56" fmla="*/ 661737 h 1708485"/>
              <a:gd name="connsiteX57" fmla="*/ 3513221 w 4091864"/>
              <a:gd name="connsiteY57" fmla="*/ 589548 h 1708485"/>
              <a:gd name="connsiteX58" fmla="*/ 3537285 w 4091864"/>
              <a:gd name="connsiteY58" fmla="*/ 553453 h 1708485"/>
              <a:gd name="connsiteX59" fmla="*/ 3633537 w 4091864"/>
              <a:gd name="connsiteY59" fmla="*/ 505327 h 1708485"/>
              <a:gd name="connsiteX60" fmla="*/ 3705727 w 4091864"/>
              <a:gd name="connsiteY60" fmla="*/ 481264 h 1708485"/>
              <a:gd name="connsiteX61" fmla="*/ 3789948 w 4091864"/>
              <a:gd name="connsiteY61" fmla="*/ 433137 h 1708485"/>
              <a:gd name="connsiteX62" fmla="*/ 3850106 w 4091864"/>
              <a:gd name="connsiteY62" fmla="*/ 360948 h 1708485"/>
              <a:gd name="connsiteX63" fmla="*/ 3874169 w 4091864"/>
              <a:gd name="connsiteY63" fmla="*/ 288758 h 1708485"/>
              <a:gd name="connsiteX64" fmla="*/ 3934327 w 4091864"/>
              <a:gd name="connsiteY64" fmla="*/ 228600 h 1708485"/>
              <a:gd name="connsiteX65" fmla="*/ 3994485 w 4091864"/>
              <a:gd name="connsiteY65" fmla="*/ 132348 h 1708485"/>
              <a:gd name="connsiteX66" fmla="*/ 4030579 w 4091864"/>
              <a:gd name="connsiteY66" fmla="*/ 108285 h 1708485"/>
              <a:gd name="connsiteX67" fmla="*/ 4090737 w 4091864"/>
              <a:gd name="connsiteY67" fmla="*/ 24064 h 1708485"/>
              <a:gd name="connsiteX68" fmla="*/ 4090737 w 4091864"/>
              <a:gd name="connsiteY68" fmla="*/ 0 h 170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091864" h="1708485">
                <a:moveTo>
                  <a:pt x="0" y="108285"/>
                </a:moveTo>
                <a:cubicBezTo>
                  <a:pt x="61812" y="262813"/>
                  <a:pt x="-18519" y="71248"/>
                  <a:pt x="60158" y="228600"/>
                </a:cubicBezTo>
                <a:cubicBezTo>
                  <a:pt x="89029" y="286341"/>
                  <a:pt x="48252" y="254814"/>
                  <a:pt x="108285" y="324853"/>
                </a:cubicBezTo>
                <a:cubicBezTo>
                  <a:pt x="117695" y="335832"/>
                  <a:pt x="132348" y="340895"/>
                  <a:pt x="144379" y="348916"/>
                </a:cubicBezTo>
                <a:cubicBezTo>
                  <a:pt x="152400" y="360948"/>
                  <a:pt x="156410" y="376990"/>
                  <a:pt x="168442" y="385011"/>
                </a:cubicBezTo>
                <a:cubicBezTo>
                  <a:pt x="182201" y="394183"/>
                  <a:pt x="201086" y="391236"/>
                  <a:pt x="216569" y="397042"/>
                </a:cubicBezTo>
                <a:cubicBezTo>
                  <a:pt x="233363" y="403340"/>
                  <a:pt x="248210" y="414041"/>
                  <a:pt x="264695" y="421106"/>
                </a:cubicBezTo>
                <a:cubicBezTo>
                  <a:pt x="311980" y="441371"/>
                  <a:pt x="304850" y="426034"/>
                  <a:pt x="360948" y="457200"/>
                </a:cubicBezTo>
                <a:cubicBezTo>
                  <a:pt x="378477" y="466938"/>
                  <a:pt x="392646" y="481796"/>
                  <a:pt x="409074" y="493295"/>
                </a:cubicBezTo>
                <a:cubicBezTo>
                  <a:pt x="484293" y="545948"/>
                  <a:pt x="457126" y="533375"/>
                  <a:pt x="517358" y="553453"/>
                </a:cubicBezTo>
                <a:cubicBezTo>
                  <a:pt x="647899" y="683994"/>
                  <a:pt x="590482" y="642308"/>
                  <a:pt x="673769" y="697832"/>
                </a:cubicBezTo>
                <a:cubicBezTo>
                  <a:pt x="745369" y="876834"/>
                  <a:pt x="652194" y="688288"/>
                  <a:pt x="733927" y="770021"/>
                </a:cubicBezTo>
                <a:cubicBezTo>
                  <a:pt x="746610" y="782704"/>
                  <a:pt x="749091" y="802575"/>
                  <a:pt x="757990" y="818148"/>
                </a:cubicBezTo>
                <a:cubicBezTo>
                  <a:pt x="790576" y="875174"/>
                  <a:pt x="772906" y="836046"/>
                  <a:pt x="818148" y="890337"/>
                </a:cubicBezTo>
                <a:cubicBezTo>
                  <a:pt x="827405" y="901446"/>
                  <a:pt x="832954" y="915323"/>
                  <a:pt x="842211" y="926432"/>
                </a:cubicBezTo>
                <a:cubicBezTo>
                  <a:pt x="853104" y="939504"/>
                  <a:pt x="867413" y="949455"/>
                  <a:pt x="878306" y="962527"/>
                </a:cubicBezTo>
                <a:cubicBezTo>
                  <a:pt x="887563" y="973635"/>
                  <a:pt x="889436" y="992154"/>
                  <a:pt x="902369" y="998621"/>
                </a:cubicBezTo>
                <a:cubicBezTo>
                  <a:pt x="949332" y="1022103"/>
                  <a:pt x="1058568" y="1029345"/>
                  <a:pt x="1106906" y="1034716"/>
                </a:cubicBezTo>
                <a:cubicBezTo>
                  <a:pt x="1193134" y="1063460"/>
                  <a:pt x="1103544" y="1026046"/>
                  <a:pt x="1058779" y="1070811"/>
                </a:cubicBezTo>
                <a:cubicBezTo>
                  <a:pt x="1048554" y="1081036"/>
                  <a:pt x="1073585" y="1095797"/>
                  <a:pt x="1082842" y="1106906"/>
                </a:cubicBezTo>
                <a:cubicBezTo>
                  <a:pt x="1093735" y="1119977"/>
                  <a:pt x="1107732" y="1130195"/>
                  <a:pt x="1118937" y="1143000"/>
                </a:cubicBezTo>
                <a:cubicBezTo>
                  <a:pt x="1135847" y="1162326"/>
                  <a:pt x="1151655" y="1182614"/>
                  <a:pt x="1167063" y="1203158"/>
                </a:cubicBezTo>
                <a:cubicBezTo>
                  <a:pt x="1175739" y="1214726"/>
                  <a:pt x="1181870" y="1228144"/>
                  <a:pt x="1191127" y="1239253"/>
                </a:cubicBezTo>
                <a:cubicBezTo>
                  <a:pt x="1219061" y="1272773"/>
                  <a:pt x="1239937" y="1284884"/>
                  <a:pt x="1275348" y="1311442"/>
                </a:cubicBezTo>
                <a:cubicBezTo>
                  <a:pt x="1283369" y="1323474"/>
                  <a:pt x="1288120" y="1338504"/>
                  <a:pt x="1299411" y="1347537"/>
                </a:cubicBezTo>
                <a:cubicBezTo>
                  <a:pt x="1309314" y="1355460"/>
                  <a:pt x="1324162" y="1353897"/>
                  <a:pt x="1335506" y="1359569"/>
                </a:cubicBezTo>
                <a:cubicBezTo>
                  <a:pt x="1348439" y="1366036"/>
                  <a:pt x="1358667" y="1377165"/>
                  <a:pt x="1371600" y="1383632"/>
                </a:cubicBezTo>
                <a:cubicBezTo>
                  <a:pt x="1382944" y="1389304"/>
                  <a:pt x="1396351" y="1389992"/>
                  <a:pt x="1407695" y="1395664"/>
                </a:cubicBezTo>
                <a:cubicBezTo>
                  <a:pt x="1420629" y="1402131"/>
                  <a:pt x="1430856" y="1413260"/>
                  <a:pt x="1443790" y="1419727"/>
                </a:cubicBezTo>
                <a:cubicBezTo>
                  <a:pt x="1455134" y="1425399"/>
                  <a:pt x="1467737" y="1428114"/>
                  <a:pt x="1479885" y="1431758"/>
                </a:cubicBezTo>
                <a:cubicBezTo>
                  <a:pt x="1551400" y="1453212"/>
                  <a:pt x="1551982" y="1452790"/>
                  <a:pt x="1612232" y="1467853"/>
                </a:cubicBezTo>
                <a:cubicBezTo>
                  <a:pt x="1628807" y="1491059"/>
                  <a:pt x="1694389" y="1586105"/>
                  <a:pt x="1720516" y="1612232"/>
                </a:cubicBezTo>
                <a:cubicBezTo>
                  <a:pt x="1733717" y="1625433"/>
                  <a:pt x="1790583" y="1655640"/>
                  <a:pt x="1804737" y="1660358"/>
                </a:cubicBezTo>
                <a:cubicBezTo>
                  <a:pt x="1824137" y="1666825"/>
                  <a:pt x="1844932" y="1667954"/>
                  <a:pt x="1864895" y="1672390"/>
                </a:cubicBezTo>
                <a:cubicBezTo>
                  <a:pt x="1881037" y="1675977"/>
                  <a:pt x="1896979" y="1680411"/>
                  <a:pt x="1913021" y="1684421"/>
                </a:cubicBezTo>
                <a:cubicBezTo>
                  <a:pt x="1929063" y="1692442"/>
                  <a:pt x="1943212" y="1708485"/>
                  <a:pt x="1961148" y="1708485"/>
                </a:cubicBezTo>
                <a:cubicBezTo>
                  <a:pt x="2067095" y="1708485"/>
                  <a:pt x="2170371" y="1689655"/>
                  <a:pt x="2273969" y="1672390"/>
                </a:cubicBezTo>
                <a:cubicBezTo>
                  <a:pt x="2332728" y="1652804"/>
                  <a:pt x="2351524" y="1654993"/>
                  <a:pt x="2394285" y="1612232"/>
                </a:cubicBezTo>
                <a:cubicBezTo>
                  <a:pt x="2408464" y="1598053"/>
                  <a:pt x="2416200" y="1578285"/>
                  <a:pt x="2430379" y="1564106"/>
                </a:cubicBezTo>
                <a:cubicBezTo>
                  <a:pt x="2440604" y="1553881"/>
                  <a:pt x="2455365" y="1549299"/>
                  <a:pt x="2466474" y="1540042"/>
                </a:cubicBezTo>
                <a:cubicBezTo>
                  <a:pt x="2479545" y="1529149"/>
                  <a:pt x="2490537" y="1515979"/>
                  <a:pt x="2502569" y="1503948"/>
                </a:cubicBezTo>
                <a:cubicBezTo>
                  <a:pt x="2506579" y="1491916"/>
                  <a:pt x="2505632" y="1476821"/>
                  <a:pt x="2514600" y="1467853"/>
                </a:cubicBezTo>
                <a:cubicBezTo>
                  <a:pt x="2523568" y="1458885"/>
                  <a:pt x="2539351" y="1461493"/>
                  <a:pt x="2550695" y="1455821"/>
                </a:cubicBezTo>
                <a:cubicBezTo>
                  <a:pt x="2563629" y="1449354"/>
                  <a:pt x="2574528" y="1439422"/>
                  <a:pt x="2586790" y="1431758"/>
                </a:cubicBezTo>
                <a:cubicBezTo>
                  <a:pt x="2606621" y="1419364"/>
                  <a:pt x="2626895" y="1407695"/>
                  <a:pt x="2646948" y="1395664"/>
                </a:cubicBezTo>
                <a:cubicBezTo>
                  <a:pt x="2678313" y="1301564"/>
                  <a:pt x="2623529" y="1432089"/>
                  <a:pt x="2755232" y="1335506"/>
                </a:cubicBezTo>
                <a:cubicBezTo>
                  <a:pt x="2826627" y="1283149"/>
                  <a:pt x="2828353" y="1240631"/>
                  <a:pt x="2863516" y="1179095"/>
                </a:cubicBezTo>
                <a:cubicBezTo>
                  <a:pt x="2870690" y="1166540"/>
                  <a:pt x="2881112" y="1155934"/>
                  <a:pt x="2887579" y="1143000"/>
                </a:cubicBezTo>
                <a:cubicBezTo>
                  <a:pt x="2893251" y="1131657"/>
                  <a:pt x="2890067" y="1115257"/>
                  <a:pt x="2899611" y="1106906"/>
                </a:cubicBezTo>
                <a:cubicBezTo>
                  <a:pt x="2932035" y="1078535"/>
                  <a:pt x="2977793" y="1058786"/>
                  <a:pt x="3019927" y="1046748"/>
                </a:cubicBezTo>
                <a:cubicBezTo>
                  <a:pt x="3035827" y="1042205"/>
                  <a:pt x="3052153" y="1039259"/>
                  <a:pt x="3068053" y="1034716"/>
                </a:cubicBezTo>
                <a:cubicBezTo>
                  <a:pt x="3080247" y="1031232"/>
                  <a:pt x="3092116" y="1026695"/>
                  <a:pt x="3104148" y="1022685"/>
                </a:cubicBezTo>
                <a:cubicBezTo>
                  <a:pt x="3128211" y="1006643"/>
                  <a:pt x="3163403" y="1000425"/>
                  <a:pt x="3176337" y="974558"/>
                </a:cubicBezTo>
                <a:cubicBezTo>
                  <a:pt x="3211745" y="903742"/>
                  <a:pt x="3194726" y="943451"/>
                  <a:pt x="3224463" y="854242"/>
                </a:cubicBezTo>
                <a:cubicBezTo>
                  <a:pt x="3234248" y="824888"/>
                  <a:pt x="3237236" y="805375"/>
                  <a:pt x="3260558" y="782053"/>
                </a:cubicBezTo>
                <a:cubicBezTo>
                  <a:pt x="3274738" y="767873"/>
                  <a:pt x="3293780" y="759373"/>
                  <a:pt x="3308685" y="745958"/>
                </a:cubicBezTo>
                <a:cubicBezTo>
                  <a:pt x="3407713" y="656833"/>
                  <a:pt x="3340066" y="681931"/>
                  <a:pt x="3441032" y="661737"/>
                </a:cubicBezTo>
                <a:cubicBezTo>
                  <a:pt x="3463831" y="570539"/>
                  <a:pt x="3430488" y="648643"/>
                  <a:pt x="3513221" y="589548"/>
                </a:cubicBezTo>
                <a:cubicBezTo>
                  <a:pt x="3524988" y="581143"/>
                  <a:pt x="3525439" y="561745"/>
                  <a:pt x="3537285" y="553453"/>
                </a:cubicBezTo>
                <a:cubicBezTo>
                  <a:pt x="3566672" y="532882"/>
                  <a:pt x="3599507" y="516670"/>
                  <a:pt x="3633537" y="505327"/>
                </a:cubicBezTo>
                <a:lnTo>
                  <a:pt x="3705727" y="481264"/>
                </a:lnTo>
                <a:cubicBezTo>
                  <a:pt x="3803392" y="383597"/>
                  <a:pt x="3676840" y="497771"/>
                  <a:pt x="3789948" y="433137"/>
                </a:cubicBezTo>
                <a:cubicBezTo>
                  <a:pt x="3814886" y="418887"/>
                  <a:pt x="3834774" y="383945"/>
                  <a:pt x="3850106" y="360948"/>
                </a:cubicBezTo>
                <a:cubicBezTo>
                  <a:pt x="3858127" y="336885"/>
                  <a:pt x="3860551" y="310157"/>
                  <a:pt x="3874169" y="288758"/>
                </a:cubicBezTo>
                <a:cubicBezTo>
                  <a:pt x="3889394" y="264833"/>
                  <a:pt x="3921645" y="253965"/>
                  <a:pt x="3934327" y="228600"/>
                </a:cubicBezTo>
                <a:cubicBezTo>
                  <a:pt x="3953389" y="190476"/>
                  <a:pt x="3963247" y="163586"/>
                  <a:pt x="3994485" y="132348"/>
                </a:cubicBezTo>
                <a:cubicBezTo>
                  <a:pt x="4004710" y="122123"/>
                  <a:pt x="4019471" y="117542"/>
                  <a:pt x="4030579" y="108285"/>
                </a:cubicBezTo>
                <a:cubicBezTo>
                  <a:pt x="4061736" y="82321"/>
                  <a:pt x="4077638" y="63362"/>
                  <a:pt x="4090737" y="24064"/>
                </a:cubicBezTo>
                <a:cubicBezTo>
                  <a:pt x="4093274" y="16454"/>
                  <a:pt x="4090737" y="8021"/>
                  <a:pt x="4090737" y="0"/>
                </a:cubicBezTo>
              </a:path>
            </a:pathLst>
          </a:cu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A3D5BB8-FB3C-1787-DAE7-3BFE4A2FBF35}"/>
              </a:ext>
            </a:extLst>
          </p:cNvPr>
          <p:cNvSpPr/>
          <p:nvPr/>
        </p:nvSpPr>
        <p:spPr>
          <a:xfrm>
            <a:off x="5606716" y="2731168"/>
            <a:ext cx="1540042" cy="421106"/>
          </a:xfrm>
          <a:custGeom>
            <a:avLst/>
            <a:gdLst>
              <a:gd name="connsiteX0" fmla="*/ 0 w 1540042"/>
              <a:gd name="connsiteY0" fmla="*/ 0 h 421106"/>
              <a:gd name="connsiteX1" fmla="*/ 48126 w 1540042"/>
              <a:gd name="connsiteY1" fmla="*/ 96253 h 421106"/>
              <a:gd name="connsiteX2" fmla="*/ 180473 w 1540042"/>
              <a:gd name="connsiteY2" fmla="*/ 156411 h 421106"/>
              <a:gd name="connsiteX3" fmla="*/ 216568 w 1540042"/>
              <a:gd name="connsiteY3" fmla="*/ 180474 h 421106"/>
              <a:gd name="connsiteX4" fmla="*/ 324852 w 1540042"/>
              <a:gd name="connsiteY4" fmla="*/ 228600 h 421106"/>
              <a:gd name="connsiteX5" fmla="*/ 372979 w 1540042"/>
              <a:gd name="connsiteY5" fmla="*/ 252664 h 421106"/>
              <a:gd name="connsiteX6" fmla="*/ 421105 w 1540042"/>
              <a:gd name="connsiteY6" fmla="*/ 264695 h 421106"/>
              <a:gd name="connsiteX7" fmla="*/ 457200 w 1540042"/>
              <a:gd name="connsiteY7" fmla="*/ 312821 h 421106"/>
              <a:gd name="connsiteX8" fmla="*/ 529389 w 1540042"/>
              <a:gd name="connsiteY8" fmla="*/ 360948 h 421106"/>
              <a:gd name="connsiteX9" fmla="*/ 565484 w 1540042"/>
              <a:gd name="connsiteY9" fmla="*/ 385011 h 421106"/>
              <a:gd name="connsiteX10" fmla="*/ 601579 w 1540042"/>
              <a:gd name="connsiteY10" fmla="*/ 409074 h 421106"/>
              <a:gd name="connsiteX11" fmla="*/ 637673 w 1540042"/>
              <a:gd name="connsiteY11" fmla="*/ 421106 h 421106"/>
              <a:gd name="connsiteX12" fmla="*/ 974558 w 1540042"/>
              <a:gd name="connsiteY12" fmla="*/ 397043 h 421106"/>
              <a:gd name="connsiteX13" fmla="*/ 1010652 w 1540042"/>
              <a:gd name="connsiteY13" fmla="*/ 385011 h 421106"/>
              <a:gd name="connsiteX14" fmla="*/ 1094873 w 1540042"/>
              <a:gd name="connsiteY14" fmla="*/ 336885 h 421106"/>
              <a:gd name="connsiteX15" fmla="*/ 1118937 w 1540042"/>
              <a:gd name="connsiteY15" fmla="*/ 312821 h 421106"/>
              <a:gd name="connsiteX16" fmla="*/ 1179095 w 1540042"/>
              <a:gd name="connsiteY16" fmla="*/ 300790 h 421106"/>
              <a:gd name="connsiteX17" fmla="*/ 1215189 w 1540042"/>
              <a:gd name="connsiteY17" fmla="*/ 264695 h 421106"/>
              <a:gd name="connsiteX18" fmla="*/ 1299410 w 1540042"/>
              <a:gd name="connsiteY18" fmla="*/ 240632 h 421106"/>
              <a:gd name="connsiteX19" fmla="*/ 1431758 w 1540042"/>
              <a:gd name="connsiteY19" fmla="*/ 216569 h 421106"/>
              <a:gd name="connsiteX20" fmla="*/ 1479884 w 1540042"/>
              <a:gd name="connsiteY20" fmla="*/ 192506 h 421106"/>
              <a:gd name="connsiteX21" fmla="*/ 1540042 w 1540042"/>
              <a:gd name="connsiteY21" fmla="*/ 84221 h 421106"/>
              <a:gd name="connsiteX22" fmla="*/ 1528010 w 1540042"/>
              <a:gd name="connsiteY22" fmla="*/ 36095 h 421106"/>
              <a:gd name="connsiteX23" fmla="*/ 1491916 w 1540042"/>
              <a:gd name="connsiteY23" fmla="*/ 60158 h 421106"/>
              <a:gd name="connsiteX24" fmla="*/ 1455821 w 1540042"/>
              <a:gd name="connsiteY24" fmla="*/ 72190 h 421106"/>
              <a:gd name="connsiteX25" fmla="*/ 1419726 w 1540042"/>
              <a:gd name="connsiteY25" fmla="*/ 108285 h 421106"/>
              <a:gd name="connsiteX26" fmla="*/ 1371600 w 1540042"/>
              <a:gd name="connsiteY26" fmla="*/ 132348 h 42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40042" h="421106">
                <a:moveTo>
                  <a:pt x="0" y="0"/>
                </a:moveTo>
                <a:cubicBezTo>
                  <a:pt x="8368" y="20920"/>
                  <a:pt x="26187" y="77448"/>
                  <a:pt x="48126" y="96253"/>
                </a:cubicBezTo>
                <a:cubicBezTo>
                  <a:pt x="171716" y="202188"/>
                  <a:pt x="40889" y="63356"/>
                  <a:pt x="180473" y="156411"/>
                </a:cubicBezTo>
                <a:lnTo>
                  <a:pt x="216568" y="180474"/>
                </a:lnTo>
                <a:cubicBezTo>
                  <a:pt x="261678" y="248141"/>
                  <a:pt x="215889" y="198883"/>
                  <a:pt x="324852" y="228600"/>
                </a:cubicBezTo>
                <a:cubicBezTo>
                  <a:pt x="342156" y="233319"/>
                  <a:pt x="356185" y="246366"/>
                  <a:pt x="372979" y="252664"/>
                </a:cubicBezTo>
                <a:cubicBezTo>
                  <a:pt x="388462" y="258470"/>
                  <a:pt x="405063" y="260685"/>
                  <a:pt x="421105" y="264695"/>
                </a:cubicBezTo>
                <a:cubicBezTo>
                  <a:pt x="433137" y="280737"/>
                  <a:pt x="442213" y="299499"/>
                  <a:pt x="457200" y="312821"/>
                </a:cubicBezTo>
                <a:cubicBezTo>
                  <a:pt x="478815" y="332035"/>
                  <a:pt x="505326" y="344906"/>
                  <a:pt x="529389" y="360948"/>
                </a:cubicBezTo>
                <a:lnTo>
                  <a:pt x="565484" y="385011"/>
                </a:lnTo>
                <a:cubicBezTo>
                  <a:pt x="577516" y="393032"/>
                  <a:pt x="587861" y="404501"/>
                  <a:pt x="601579" y="409074"/>
                </a:cubicBezTo>
                <a:lnTo>
                  <a:pt x="637673" y="421106"/>
                </a:lnTo>
                <a:cubicBezTo>
                  <a:pt x="749968" y="413085"/>
                  <a:pt x="862500" y="407887"/>
                  <a:pt x="974558" y="397043"/>
                </a:cubicBezTo>
                <a:cubicBezTo>
                  <a:pt x="987181" y="395821"/>
                  <a:pt x="998995" y="390007"/>
                  <a:pt x="1010652" y="385011"/>
                </a:cubicBezTo>
                <a:cubicBezTo>
                  <a:pt x="1037257" y="373609"/>
                  <a:pt x="1071634" y="355476"/>
                  <a:pt x="1094873" y="336885"/>
                </a:cubicBezTo>
                <a:cubicBezTo>
                  <a:pt x="1103731" y="329798"/>
                  <a:pt x="1108510" y="317290"/>
                  <a:pt x="1118937" y="312821"/>
                </a:cubicBezTo>
                <a:cubicBezTo>
                  <a:pt x="1137733" y="304765"/>
                  <a:pt x="1159042" y="304800"/>
                  <a:pt x="1179095" y="300790"/>
                </a:cubicBezTo>
                <a:cubicBezTo>
                  <a:pt x="1191126" y="288758"/>
                  <a:pt x="1201032" y="274133"/>
                  <a:pt x="1215189" y="264695"/>
                </a:cubicBezTo>
                <a:cubicBezTo>
                  <a:pt x="1226003" y="257485"/>
                  <a:pt x="1292396" y="242636"/>
                  <a:pt x="1299410" y="240632"/>
                </a:cubicBezTo>
                <a:cubicBezTo>
                  <a:pt x="1385961" y="215902"/>
                  <a:pt x="1272489" y="236477"/>
                  <a:pt x="1431758" y="216569"/>
                </a:cubicBezTo>
                <a:cubicBezTo>
                  <a:pt x="1447800" y="208548"/>
                  <a:pt x="1466266" y="204178"/>
                  <a:pt x="1479884" y="192506"/>
                </a:cubicBezTo>
                <a:cubicBezTo>
                  <a:pt x="1514719" y="162647"/>
                  <a:pt x="1523845" y="124714"/>
                  <a:pt x="1540042" y="84221"/>
                </a:cubicBezTo>
                <a:cubicBezTo>
                  <a:pt x="1536031" y="68179"/>
                  <a:pt x="1542800" y="43490"/>
                  <a:pt x="1528010" y="36095"/>
                </a:cubicBezTo>
                <a:cubicBezTo>
                  <a:pt x="1515077" y="29628"/>
                  <a:pt x="1504849" y="53691"/>
                  <a:pt x="1491916" y="60158"/>
                </a:cubicBezTo>
                <a:cubicBezTo>
                  <a:pt x="1480572" y="65830"/>
                  <a:pt x="1467853" y="68179"/>
                  <a:pt x="1455821" y="72190"/>
                </a:cubicBezTo>
                <a:cubicBezTo>
                  <a:pt x="1443789" y="84222"/>
                  <a:pt x="1433884" y="98847"/>
                  <a:pt x="1419726" y="108285"/>
                </a:cubicBezTo>
                <a:cubicBezTo>
                  <a:pt x="1336785" y="163578"/>
                  <a:pt x="1411142" y="92803"/>
                  <a:pt x="1371600" y="132348"/>
                </a:cubicBezTo>
              </a:path>
            </a:pathLst>
          </a:cu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253D754-9C28-56F2-C47E-E856C4A0C391}"/>
              </a:ext>
            </a:extLst>
          </p:cNvPr>
          <p:cNvSpPr txBox="1"/>
          <p:nvPr/>
        </p:nvSpPr>
        <p:spPr>
          <a:xfrm>
            <a:off x="5991726" y="397042"/>
            <a:ext cx="6283643" cy="646331"/>
          </a:xfrm>
          <a:prstGeom prst="rect">
            <a:avLst/>
          </a:prstGeom>
          <a:solidFill>
            <a:srgbClr val="FFFF00"/>
          </a:solidFill>
          <a:ln>
            <a:solidFill>
              <a:schemeClr val="bg1"/>
            </a:solidFill>
          </a:ln>
        </p:spPr>
        <p:txBody>
          <a:bodyPr wrap="none" rtlCol="0">
            <a:spAutoFit/>
          </a:bodyPr>
          <a:lstStyle/>
          <a:p>
            <a:r>
              <a:rPr lang="en-US" sz="3600" dirty="0">
                <a:solidFill>
                  <a:schemeClr val="bg1"/>
                </a:solidFill>
              </a:rPr>
              <a:t>Domain is a single open interval!</a:t>
            </a:r>
          </a:p>
        </p:txBody>
      </p:sp>
    </p:spTree>
    <p:extLst>
      <p:ext uri="{BB962C8B-B14F-4D97-AF65-F5344CB8AC3E}">
        <p14:creationId xmlns:p14="http://schemas.microsoft.com/office/powerpoint/2010/main" val="3520371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4D839C-3866-412C-85C6-A8585995AAA4}"/>
              </a:ext>
            </a:extLst>
          </p:cNvPr>
          <p:cNvPicPr>
            <a:picLocks noChangeAspect="1"/>
          </p:cNvPicPr>
          <p:nvPr/>
        </p:nvPicPr>
        <p:blipFill>
          <a:blip r:embed="rId2"/>
          <a:stretch>
            <a:fillRect/>
          </a:stretch>
        </p:blipFill>
        <p:spPr>
          <a:xfrm>
            <a:off x="-11038" y="228600"/>
            <a:ext cx="5956991" cy="6858000"/>
          </a:xfrm>
          <a:prstGeom prst="rect">
            <a:avLst/>
          </a:prstGeom>
        </p:spPr>
      </p:pic>
      <p:pic>
        <p:nvPicPr>
          <p:cNvPr id="4" name="Picture 3">
            <a:extLst>
              <a:ext uri="{FF2B5EF4-FFF2-40B4-BE49-F238E27FC236}">
                <a16:creationId xmlns:a16="http://schemas.microsoft.com/office/drawing/2014/main" id="{37817952-36F1-4C56-891D-945B8442FCF0}"/>
              </a:ext>
            </a:extLst>
          </p:cNvPr>
          <p:cNvPicPr>
            <a:picLocks noChangeAspect="1"/>
          </p:cNvPicPr>
          <p:nvPr/>
        </p:nvPicPr>
        <p:blipFill>
          <a:blip r:embed="rId3"/>
          <a:stretch>
            <a:fillRect/>
          </a:stretch>
        </p:blipFill>
        <p:spPr>
          <a:xfrm>
            <a:off x="733425" y="2581837"/>
            <a:ext cx="3874434" cy="596713"/>
          </a:xfrm>
          <a:prstGeom prst="rect">
            <a:avLst/>
          </a:prstGeom>
        </p:spPr>
      </p:pic>
      <p:pic>
        <p:nvPicPr>
          <p:cNvPr id="5" name="Picture 4">
            <a:extLst>
              <a:ext uri="{FF2B5EF4-FFF2-40B4-BE49-F238E27FC236}">
                <a16:creationId xmlns:a16="http://schemas.microsoft.com/office/drawing/2014/main" id="{C6BB194E-2848-40A3-941D-6452E5B287BD}"/>
              </a:ext>
            </a:extLst>
          </p:cNvPr>
          <p:cNvPicPr>
            <a:picLocks noChangeAspect="1"/>
          </p:cNvPicPr>
          <p:nvPr/>
        </p:nvPicPr>
        <p:blipFill>
          <a:blip r:embed="rId4"/>
          <a:stretch>
            <a:fillRect/>
          </a:stretch>
        </p:blipFill>
        <p:spPr>
          <a:xfrm>
            <a:off x="2078131" y="3178549"/>
            <a:ext cx="1764926" cy="588309"/>
          </a:xfrm>
          <a:prstGeom prst="rect">
            <a:avLst/>
          </a:prstGeom>
        </p:spPr>
      </p:pic>
      <p:sp>
        <p:nvSpPr>
          <p:cNvPr id="6" name="TextBox 5">
            <a:extLst>
              <a:ext uri="{FF2B5EF4-FFF2-40B4-BE49-F238E27FC236}">
                <a16:creationId xmlns:a16="http://schemas.microsoft.com/office/drawing/2014/main" id="{074C6975-B3C7-4776-81CD-23C344FD8A8D}"/>
              </a:ext>
            </a:extLst>
          </p:cNvPr>
          <p:cNvSpPr txBox="1"/>
          <p:nvPr/>
        </p:nvSpPr>
        <p:spPr>
          <a:xfrm>
            <a:off x="2082434" y="3763930"/>
            <a:ext cx="1522394" cy="707886"/>
          </a:xfrm>
          <a:prstGeom prst="rect">
            <a:avLst/>
          </a:prstGeom>
          <a:solidFill>
            <a:schemeClr val="bg1"/>
          </a:solidFill>
          <a:ln>
            <a:solidFill>
              <a:schemeClr val="bg1"/>
            </a:solidFill>
          </a:ln>
        </p:spPr>
        <p:txBody>
          <a:bodyPr wrap="square" rtlCol="0">
            <a:spAutoFit/>
          </a:bodyPr>
          <a:lstStyle/>
          <a:p>
            <a:r>
              <a:rPr lang="en-US" sz="2000" dirty="0"/>
              <a:t>h = Step size </a:t>
            </a:r>
          </a:p>
          <a:p>
            <a:r>
              <a:rPr lang="en-US" sz="2000" dirty="0"/>
              <a:t>   = </a:t>
            </a:r>
            <a:r>
              <a:rPr lang="en-US" sz="2000" dirty="0">
                <a:latin typeface="Symbol" panose="05050102010706020507" pitchFamily="18" charset="2"/>
              </a:rPr>
              <a:t>D</a:t>
            </a:r>
            <a:r>
              <a:rPr lang="en-US" sz="2000" dirty="0"/>
              <a:t>t = 0.1</a:t>
            </a:r>
          </a:p>
        </p:txBody>
      </p:sp>
      <p:grpSp>
        <p:nvGrpSpPr>
          <p:cNvPr id="9" name="Group 8">
            <a:extLst>
              <a:ext uri="{FF2B5EF4-FFF2-40B4-BE49-F238E27FC236}">
                <a16:creationId xmlns:a16="http://schemas.microsoft.com/office/drawing/2014/main" id="{95445B26-A682-42C4-B41E-2CB88169B107}"/>
              </a:ext>
            </a:extLst>
          </p:cNvPr>
          <p:cNvGrpSpPr>
            <a:grpSpLocks noChangeAspect="1"/>
          </p:cNvGrpSpPr>
          <p:nvPr/>
        </p:nvGrpSpPr>
        <p:grpSpPr>
          <a:xfrm>
            <a:off x="6874608" y="1234440"/>
            <a:ext cx="5182751" cy="5852160"/>
            <a:chOff x="7574741" y="1823554"/>
            <a:chExt cx="4453928" cy="5034449"/>
          </a:xfrm>
        </p:grpSpPr>
        <p:pic>
          <p:nvPicPr>
            <p:cNvPr id="7" name="Picture 6">
              <a:extLst>
                <a:ext uri="{FF2B5EF4-FFF2-40B4-BE49-F238E27FC236}">
                  <a16:creationId xmlns:a16="http://schemas.microsoft.com/office/drawing/2014/main" id="{BC086A08-B1B2-411A-877E-9D95CD4BF81F}"/>
                </a:ext>
              </a:extLst>
            </p:cNvPr>
            <p:cNvPicPr>
              <a:picLocks noChangeAspect="1"/>
            </p:cNvPicPr>
            <p:nvPr/>
          </p:nvPicPr>
          <p:blipFill rotWithShape="1">
            <a:blip r:embed="rId5"/>
            <a:srcRect l="46090" t="16445" r="6277" b="18634"/>
            <a:stretch/>
          </p:blipFill>
          <p:spPr>
            <a:xfrm>
              <a:off x="7673133" y="1963088"/>
              <a:ext cx="4355536" cy="4184987"/>
            </a:xfrm>
            <a:prstGeom prst="rect">
              <a:avLst/>
            </a:prstGeom>
          </p:spPr>
        </p:pic>
        <p:pic>
          <p:nvPicPr>
            <p:cNvPr id="2" name="Picture 1">
              <a:extLst>
                <a:ext uri="{FF2B5EF4-FFF2-40B4-BE49-F238E27FC236}">
                  <a16:creationId xmlns:a16="http://schemas.microsoft.com/office/drawing/2014/main" id="{83018B79-6B58-44F8-9E2D-BBA8CFF953C5}"/>
                </a:ext>
              </a:extLst>
            </p:cNvPr>
            <p:cNvPicPr>
              <a:picLocks noChangeAspect="1"/>
            </p:cNvPicPr>
            <p:nvPr/>
          </p:nvPicPr>
          <p:blipFill>
            <a:blip r:embed="rId6"/>
            <a:stretch>
              <a:fillRect/>
            </a:stretch>
          </p:blipFill>
          <p:spPr>
            <a:xfrm>
              <a:off x="7951896" y="2117179"/>
              <a:ext cx="874059" cy="605118"/>
            </a:xfrm>
            <a:prstGeom prst="rect">
              <a:avLst/>
            </a:prstGeom>
          </p:spPr>
        </p:pic>
        <p:pic>
          <p:nvPicPr>
            <p:cNvPr id="8" name="Picture 7">
              <a:extLst>
                <a:ext uri="{FF2B5EF4-FFF2-40B4-BE49-F238E27FC236}">
                  <a16:creationId xmlns:a16="http://schemas.microsoft.com/office/drawing/2014/main" id="{620BD80C-BFC5-43B4-8E4C-71EE9DCA5E82}"/>
                </a:ext>
              </a:extLst>
            </p:cNvPr>
            <p:cNvPicPr>
              <a:picLocks noChangeAspect="1"/>
            </p:cNvPicPr>
            <p:nvPr/>
          </p:nvPicPr>
          <p:blipFill>
            <a:blip r:embed="rId7"/>
            <a:stretch>
              <a:fillRect/>
            </a:stretch>
          </p:blipFill>
          <p:spPr>
            <a:xfrm>
              <a:off x="7670783" y="6042748"/>
              <a:ext cx="4293937" cy="625027"/>
            </a:xfrm>
            <a:prstGeom prst="rect">
              <a:avLst/>
            </a:prstGeom>
          </p:spPr>
        </p:pic>
        <p:cxnSp>
          <p:nvCxnSpPr>
            <p:cNvPr id="10" name="Connector: Elbow 9">
              <a:extLst>
                <a:ext uri="{FF2B5EF4-FFF2-40B4-BE49-F238E27FC236}">
                  <a16:creationId xmlns:a16="http://schemas.microsoft.com/office/drawing/2014/main" id="{E7939E10-812E-4825-B9E5-FC65A8FE52EE}"/>
                </a:ext>
              </a:extLst>
            </p:cNvPr>
            <p:cNvCxnSpPr>
              <a:cxnSpLocks/>
            </p:cNvCxnSpPr>
            <p:nvPr/>
          </p:nvCxnSpPr>
          <p:spPr>
            <a:xfrm rot="5400000" flipH="1" flipV="1">
              <a:off x="7284480" y="2113815"/>
              <a:ext cx="5034449" cy="4453928"/>
            </a:xfrm>
            <a:prstGeom prst="bentConnector3">
              <a:avLst>
                <a:gd name="adj1" fmla="val 119860"/>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BD7C07B-1F5B-738B-5C86-A82446CCF0A6}"/>
                  </a:ext>
                </a:extLst>
              </p:cNvPr>
              <p:cNvSpPr txBox="1"/>
              <p:nvPr/>
            </p:nvSpPr>
            <p:spPr>
              <a:xfrm>
                <a:off x="8163154" y="216063"/>
                <a:ext cx="3270704" cy="461665"/>
              </a:xfrm>
              <a:prstGeom prst="rect">
                <a:avLst/>
              </a:prstGeom>
              <a:noFill/>
            </p:spPr>
            <p:txBody>
              <a:bodyPr wrap="none" rtlCol="0">
                <a:spAutoFit/>
              </a:bodyPr>
              <a:lstStyle/>
              <a:p>
                <a14:m>
                  <m:oMath xmlns:m="http://schemas.openxmlformats.org/officeDocument/2006/math">
                    <m:r>
                      <a:rPr lang="en-US" sz="2400" i="1" dirty="0" smtClean="0">
                        <a:latin typeface="Cambria Math" panose="02040503050406030204" pitchFamily="18" charset="0"/>
                      </a:rPr>
                      <m:t>𝑦</m:t>
                    </m:r>
                    <m:r>
                      <a:rPr lang="en-US" sz="2400" i="1" dirty="0" smtClean="0">
                        <a:latin typeface="Cambria Math" panose="02040503050406030204" pitchFamily="18" charset="0"/>
                      </a:rPr>
                      <m:t>’ = </m:t>
                    </m:r>
                    <m:r>
                      <a:rPr lang="en-US" sz="2400" i="1" dirty="0" smtClean="0">
                        <a:latin typeface="Cambria Math" panose="02040503050406030204" pitchFamily="18" charset="0"/>
                      </a:rPr>
                      <m:t>𝑓</m:t>
                    </m:r>
                    <m:r>
                      <a:rPr lang="en-US" sz="2400" i="1" dirty="0" smtClean="0">
                        <a:latin typeface="Cambria Math" panose="02040503050406030204" pitchFamily="18" charset="0"/>
                      </a:rPr>
                      <m:t>(</m:t>
                    </m:r>
                    <m:r>
                      <a:rPr lang="en-US" sz="2400" i="1" dirty="0" smtClean="0">
                        <a:latin typeface="Cambria Math" panose="02040503050406030204" pitchFamily="18" charset="0"/>
                      </a:rPr>
                      <m:t>𝑡</m:t>
                    </m:r>
                    <m:r>
                      <a:rPr lang="en-US" sz="2400" i="1" dirty="0" smtClean="0">
                        <a:latin typeface="Cambria Math" panose="02040503050406030204" pitchFamily="18" charset="0"/>
                      </a:rPr>
                      <m:t>, </m:t>
                    </m:r>
                    <m:r>
                      <a:rPr lang="en-US" sz="2400" i="1" dirty="0" smtClean="0">
                        <a:latin typeface="Cambria Math" panose="02040503050406030204" pitchFamily="18" charset="0"/>
                      </a:rPr>
                      <m:t>𝑦</m:t>
                    </m:r>
                    <m:r>
                      <a:rPr lang="en-US" sz="2400" i="1" dirty="0" smtClean="0">
                        <a:latin typeface="Cambria Math" panose="02040503050406030204" pitchFamily="18" charset="0"/>
                      </a:rPr>
                      <m:t>)</m:t>
                    </m:r>
                  </m:oMath>
                </a14:m>
                <a:r>
                  <a:rPr lang="en-US" sz="2400" dirty="0"/>
                  <a:t>,   </a:t>
                </a:r>
                <a14:m>
                  <m:oMath xmlns:m="http://schemas.openxmlformats.org/officeDocument/2006/math">
                    <m:r>
                      <a:rPr lang="en-US" sz="2400" i="1" dirty="0" smtClean="0">
                        <a:latin typeface="Cambria Math" panose="02040503050406030204" pitchFamily="18" charset="0"/>
                      </a:rPr>
                      <m:t>𝑦</m:t>
                    </m:r>
                    <m:r>
                      <a:rPr lang="en-US" sz="2400" i="1" dirty="0" smtClean="0">
                        <a:latin typeface="Cambria Math" panose="02040503050406030204" pitchFamily="18" charset="0"/>
                      </a:rPr>
                      <m:t>(0)=0</m:t>
                    </m:r>
                  </m:oMath>
                </a14:m>
                <a:endParaRPr lang="en-US" sz="2400" dirty="0"/>
              </a:p>
            </p:txBody>
          </p:sp>
        </mc:Choice>
        <mc:Fallback xmlns="">
          <p:sp>
            <p:nvSpPr>
              <p:cNvPr id="11" name="TextBox 10">
                <a:extLst>
                  <a:ext uri="{FF2B5EF4-FFF2-40B4-BE49-F238E27FC236}">
                    <a16:creationId xmlns:a16="http://schemas.microsoft.com/office/drawing/2014/main" id="{7BD7C07B-1F5B-738B-5C86-A82446CCF0A6}"/>
                  </a:ext>
                </a:extLst>
              </p:cNvPr>
              <p:cNvSpPr txBox="1">
                <a:spLocks noRot="1" noChangeAspect="1" noMove="1" noResize="1" noEditPoints="1" noAdjustHandles="1" noChangeArrowheads="1" noChangeShapeType="1" noTextEdit="1"/>
              </p:cNvSpPr>
              <p:nvPr/>
            </p:nvSpPr>
            <p:spPr>
              <a:xfrm>
                <a:off x="8163154" y="216063"/>
                <a:ext cx="3270704" cy="461665"/>
              </a:xfrm>
              <a:prstGeom prst="rect">
                <a:avLst/>
              </a:prstGeom>
              <a:blipFill>
                <a:blip r:embed="rId8"/>
                <a:stretch>
                  <a:fillRect l="-1490"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A8DA18A-5FEF-AFB9-4F34-730389FB01BA}"/>
                  </a:ext>
                </a:extLst>
              </p:cNvPr>
              <p:cNvSpPr txBox="1"/>
              <p:nvPr/>
            </p:nvSpPr>
            <p:spPr>
              <a:xfrm>
                <a:off x="8163153" y="748951"/>
                <a:ext cx="197034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2400" i="1" dirty="0" smtClean="0">
                          <a:latin typeface="Cambria Math" panose="02040503050406030204" pitchFamily="18" charset="0"/>
                        </a:rPr>
                        <m:t>ϕ</m:t>
                      </m:r>
                      <m:r>
                        <a:rPr lang="en-US" sz="2400" i="1" dirty="0" smtClean="0">
                          <a:latin typeface="Cambria Math" panose="02040503050406030204" pitchFamily="18" charset="0"/>
                        </a:rPr>
                        <m:t>’ = </m:t>
                      </m:r>
                      <m:r>
                        <a:rPr lang="en-US" sz="2400" i="1" dirty="0" smtClean="0">
                          <a:latin typeface="Cambria Math" panose="02040503050406030204" pitchFamily="18" charset="0"/>
                        </a:rPr>
                        <m:t>𝑓</m:t>
                      </m:r>
                      <m:r>
                        <a:rPr lang="en-US" sz="2400" i="1" dirty="0" smtClean="0">
                          <a:latin typeface="Cambria Math" panose="02040503050406030204" pitchFamily="18" charset="0"/>
                        </a:rPr>
                        <m:t>(</m:t>
                      </m:r>
                      <m:r>
                        <a:rPr lang="en-US" sz="2400" i="1" dirty="0" smtClean="0">
                          <a:latin typeface="Cambria Math" panose="02040503050406030204" pitchFamily="18" charset="0"/>
                        </a:rPr>
                        <m:t>𝑡</m:t>
                      </m:r>
                      <m:r>
                        <a:rPr lang="en-US" sz="2400" i="1" dirty="0" smtClean="0">
                          <a:latin typeface="Cambria Math" panose="02040503050406030204" pitchFamily="18" charset="0"/>
                        </a:rPr>
                        <m:t>,</m:t>
                      </m:r>
                      <m:r>
                        <m:rPr>
                          <m:sty m:val="p"/>
                        </m:rPr>
                        <a:rPr lang="el-GR" sz="2400" i="1" dirty="0">
                          <a:latin typeface="Cambria Math" panose="02040503050406030204" pitchFamily="18" charset="0"/>
                        </a:rPr>
                        <m:t>ϕ</m:t>
                      </m:r>
                      <m:r>
                        <a:rPr lang="en-US" sz="2400" i="1" dirty="0" smtClean="0">
                          <a:latin typeface="Cambria Math" panose="02040503050406030204" pitchFamily="18" charset="0"/>
                        </a:rPr>
                        <m:t>)</m:t>
                      </m:r>
                    </m:oMath>
                  </m:oMathPara>
                </a14:m>
                <a:endParaRPr lang="en-US" sz="2400" dirty="0"/>
              </a:p>
            </p:txBody>
          </p:sp>
        </mc:Choice>
        <mc:Fallback xmlns="">
          <p:sp>
            <p:nvSpPr>
              <p:cNvPr id="12" name="TextBox 11">
                <a:extLst>
                  <a:ext uri="{FF2B5EF4-FFF2-40B4-BE49-F238E27FC236}">
                    <a16:creationId xmlns:a16="http://schemas.microsoft.com/office/drawing/2014/main" id="{9A8DA18A-5FEF-AFB9-4F34-730389FB01BA}"/>
                  </a:ext>
                </a:extLst>
              </p:cNvPr>
              <p:cNvSpPr txBox="1">
                <a:spLocks noRot="1" noChangeAspect="1" noMove="1" noResize="1" noEditPoints="1" noAdjustHandles="1" noChangeArrowheads="1" noChangeShapeType="1" noTextEdit="1"/>
              </p:cNvSpPr>
              <p:nvPr/>
            </p:nvSpPr>
            <p:spPr>
              <a:xfrm>
                <a:off x="8163153" y="748951"/>
                <a:ext cx="1970348" cy="461665"/>
              </a:xfrm>
              <a:prstGeom prst="rect">
                <a:avLst/>
              </a:prstGeom>
              <a:blipFill>
                <a:blip r:embed="rId9"/>
                <a:stretch>
                  <a:fillRect l="-310" r="-619" b="-17105"/>
                </a:stretch>
              </a:blipFill>
            </p:spPr>
            <p:txBody>
              <a:bodyPr/>
              <a:lstStyle/>
              <a:p>
                <a:r>
                  <a:rPr lang="en-US">
                    <a:noFill/>
                  </a:rPr>
                  <a:t> </a:t>
                </a:r>
              </a:p>
            </p:txBody>
          </p:sp>
        </mc:Fallback>
      </mc:AlternateContent>
    </p:spTree>
    <p:extLst>
      <p:ext uri="{BB962C8B-B14F-4D97-AF65-F5344CB8AC3E}">
        <p14:creationId xmlns:p14="http://schemas.microsoft.com/office/powerpoint/2010/main" val="2179948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13258C-2A57-4841-B6CA-539D9D9FEA94}"/>
              </a:ext>
            </a:extLst>
          </p:cNvPr>
          <p:cNvPicPr>
            <a:picLocks noChangeAspect="1"/>
          </p:cNvPicPr>
          <p:nvPr/>
        </p:nvPicPr>
        <p:blipFill>
          <a:blip r:embed="rId2"/>
          <a:stretch>
            <a:fillRect/>
          </a:stretch>
        </p:blipFill>
        <p:spPr>
          <a:xfrm>
            <a:off x="927842" y="228599"/>
            <a:ext cx="10466456" cy="6858000"/>
          </a:xfrm>
          <a:prstGeom prst="rect">
            <a:avLst/>
          </a:prstGeom>
        </p:spPr>
      </p:pic>
    </p:spTree>
    <p:extLst>
      <p:ext uri="{BB962C8B-B14F-4D97-AF65-F5344CB8AC3E}">
        <p14:creationId xmlns:p14="http://schemas.microsoft.com/office/powerpoint/2010/main" val="3151855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07EBDD-CA25-493D-B438-3ADA72036ECC}"/>
              </a:ext>
            </a:extLst>
          </p:cNvPr>
          <p:cNvPicPr>
            <a:picLocks noChangeAspect="1"/>
          </p:cNvPicPr>
          <p:nvPr/>
        </p:nvPicPr>
        <p:blipFill>
          <a:blip r:embed="rId2"/>
          <a:stretch>
            <a:fillRect/>
          </a:stretch>
        </p:blipFill>
        <p:spPr>
          <a:xfrm>
            <a:off x="927845" y="228600"/>
            <a:ext cx="10498901" cy="6858000"/>
          </a:xfrm>
          <a:prstGeom prst="rect">
            <a:avLst/>
          </a:prstGeom>
        </p:spPr>
      </p:pic>
    </p:spTree>
    <p:extLst>
      <p:ext uri="{BB962C8B-B14F-4D97-AF65-F5344CB8AC3E}">
        <p14:creationId xmlns:p14="http://schemas.microsoft.com/office/powerpoint/2010/main" val="1765187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86CAF1-702A-459F-AB48-D44920C0F089}"/>
              </a:ext>
            </a:extLst>
          </p:cNvPr>
          <p:cNvSpPr txBox="1"/>
          <p:nvPr/>
        </p:nvSpPr>
        <p:spPr>
          <a:xfrm>
            <a:off x="768485" y="616318"/>
            <a:ext cx="10583694" cy="2862322"/>
          </a:xfrm>
          <a:prstGeom prst="rect">
            <a:avLst/>
          </a:prstGeom>
          <a:noFill/>
        </p:spPr>
        <p:txBody>
          <a:bodyPr wrap="square" rtlCol="0">
            <a:spAutoFit/>
          </a:bodyPr>
          <a:lstStyle/>
          <a:p>
            <a:pPr algn="ctr"/>
            <a:r>
              <a:rPr lang="en-US" sz="6000" dirty="0"/>
              <a:t>Note chapter 3 will appear on exam 1, exam 2, and the final exam.  Learn it now!</a:t>
            </a:r>
          </a:p>
        </p:txBody>
      </p:sp>
    </p:spTree>
    <p:extLst>
      <p:ext uri="{BB962C8B-B14F-4D97-AF65-F5344CB8AC3E}">
        <p14:creationId xmlns:p14="http://schemas.microsoft.com/office/powerpoint/2010/main" val="3028486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EF3C6A-292A-4E16-A724-A7EB16724500}"/>
              </a:ext>
            </a:extLst>
          </p:cNvPr>
          <p:cNvPicPr>
            <a:picLocks noChangeAspect="1"/>
          </p:cNvPicPr>
          <p:nvPr/>
        </p:nvPicPr>
        <p:blipFill>
          <a:blip r:embed="rId2"/>
          <a:stretch>
            <a:fillRect/>
          </a:stretch>
        </p:blipFill>
        <p:spPr>
          <a:xfrm>
            <a:off x="1295400" y="114726"/>
            <a:ext cx="9753600" cy="7085749"/>
          </a:xfrm>
          <a:prstGeom prst="rect">
            <a:avLst/>
          </a:prstGeom>
        </p:spPr>
      </p:pic>
    </p:spTree>
    <p:extLst>
      <p:ext uri="{BB962C8B-B14F-4D97-AF65-F5344CB8AC3E}">
        <p14:creationId xmlns:p14="http://schemas.microsoft.com/office/powerpoint/2010/main" val="4261605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40608F-D0A9-4893-8209-63C21326787E}"/>
              </a:ext>
            </a:extLst>
          </p:cNvPr>
          <p:cNvPicPr>
            <a:picLocks noChangeAspect="1"/>
          </p:cNvPicPr>
          <p:nvPr/>
        </p:nvPicPr>
        <p:blipFill>
          <a:blip r:embed="rId2"/>
          <a:stretch>
            <a:fillRect/>
          </a:stretch>
        </p:blipFill>
        <p:spPr>
          <a:xfrm>
            <a:off x="1792464" y="-8485"/>
            <a:ext cx="9675446" cy="7315200"/>
          </a:xfrm>
          <a:prstGeom prst="rect">
            <a:avLst/>
          </a:prstGeom>
        </p:spPr>
      </p:pic>
      <p:sp>
        <p:nvSpPr>
          <p:cNvPr id="3" name="TextBox 2">
            <a:extLst>
              <a:ext uri="{FF2B5EF4-FFF2-40B4-BE49-F238E27FC236}">
                <a16:creationId xmlns:a16="http://schemas.microsoft.com/office/drawing/2014/main" id="{D7AC368C-9A2C-4DB3-BAC8-2238103BC4D1}"/>
              </a:ext>
            </a:extLst>
          </p:cNvPr>
          <p:cNvSpPr txBox="1"/>
          <p:nvPr/>
        </p:nvSpPr>
        <p:spPr>
          <a:xfrm>
            <a:off x="1467345" y="98522"/>
            <a:ext cx="610831" cy="486287"/>
          </a:xfrm>
          <a:prstGeom prst="rect">
            <a:avLst/>
          </a:prstGeom>
          <a:solidFill>
            <a:srgbClr val="FFFF00"/>
          </a:solidFill>
        </p:spPr>
        <p:txBody>
          <a:bodyPr wrap="square" rtlCol="0">
            <a:spAutoFit/>
          </a:bodyPr>
          <a:lstStyle/>
          <a:p>
            <a:pPr algn="l"/>
            <a:r>
              <a:rPr lang="en-US" sz="2560" dirty="0">
                <a:solidFill>
                  <a:schemeClr val="bg1">
                    <a:lumMod val="95000"/>
                    <a:lumOff val="5000"/>
                  </a:schemeClr>
                </a:solidFill>
              </a:rPr>
              <a:t>3.1</a:t>
            </a:r>
          </a:p>
        </p:txBody>
      </p:sp>
      <p:sp>
        <p:nvSpPr>
          <p:cNvPr id="4" name="TextBox 3">
            <a:extLst>
              <a:ext uri="{FF2B5EF4-FFF2-40B4-BE49-F238E27FC236}">
                <a16:creationId xmlns:a16="http://schemas.microsoft.com/office/drawing/2014/main" id="{96DB564A-A568-4A73-9E4E-0A0D8EADD7ED}"/>
              </a:ext>
            </a:extLst>
          </p:cNvPr>
          <p:cNvSpPr txBox="1"/>
          <p:nvPr/>
        </p:nvSpPr>
        <p:spPr>
          <a:xfrm>
            <a:off x="1487048" y="931025"/>
            <a:ext cx="610831" cy="486287"/>
          </a:xfrm>
          <a:prstGeom prst="rect">
            <a:avLst/>
          </a:prstGeom>
          <a:solidFill>
            <a:srgbClr val="FFFF00"/>
          </a:solidFill>
        </p:spPr>
        <p:txBody>
          <a:bodyPr wrap="square" rtlCol="0">
            <a:spAutoFit/>
          </a:bodyPr>
          <a:lstStyle/>
          <a:p>
            <a:pPr algn="l"/>
            <a:r>
              <a:rPr lang="en-US" sz="2560" dirty="0">
                <a:solidFill>
                  <a:schemeClr val="bg1">
                    <a:lumMod val="95000"/>
                    <a:lumOff val="5000"/>
                  </a:schemeClr>
                </a:solidFill>
              </a:rPr>
              <a:t>3.3</a:t>
            </a:r>
          </a:p>
        </p:txBody>
      </p:sp>
      <p:sp>
        <p:nvSpPr>
          <p:cNvPr id="5" name="TextBox 4">
            <a:extLst>
              <a:ext uri="{FF2B5EF4-FFF2-40B4-BE49-F238E27FC236}">
                <a16:creationId xmlns:a16="http://schemas.microsoft.com/office/drawing/2014/main" id="{CF8A45DF-13EE-4A2F-A6A9-04FB61867940}"/>
              </a:ext>
            </a:extLst>
          </p:cNvPr>
          <p:cNvSpPr txBox="1"/>
          <p:nvPr/>
        </p:nvSpPr>
        <p:spPr>
          <a:xfrm>
            <a:off x="1467345" y="4024591"/>
            <a:ext cx="610831" cy="486287"/>
          </a:xfrm>
          <a:prstGeom prst="rect">
            <a:avLst/>
          </a:prstGeom>
          <a:solidFill>
            <a:srgbClr val="FFFF00"/>
          </a:solidFill>
        </p:spPr>
        <p:txBody>
          <a:bodyPr wrap="square" rtlCol="0">
            <a:spAutoFit/>
          </a:bodyPr>
          <a:lstStyle/>
          <a:p>
            <a:pPr algn="l"/>
            <a:r>
              <a:rPr lang="en-US" sz="2560" dirty="0">
                <a:solidFill>
                  <a:schemeClr val="bg1">
                    <a:lumMod val="95000"/>
                    <a:lumOff val="5000"/>
                  </a:schemeClr>
                </a:solidFill>
              </a:rPr>
              <a:t>3.4</a:t>
            </a:r>
          </a:p>
        </p:txBody>
      </p:sp>
    </p:spTree>
    <p:extLst>
      <p:ext uri="{BB962C8B-B14F-4D97-AF65-F5344CB8AC3E}">
        <p14:creationId xmlns:p14="http://schemas.microsoft.com/office/powerpoint/2010/main" val="2155273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083602-626C-422E-A58D-F45BF050BD42}"/>
              </a:ext>
            </a:extLst>
          </p:cNvPr>
          <p:cNvPicPr>
            <a:picLocks noChangeAspect="1"/>
          </p:cNvPicPr>
          <p:nvPr/>
        </p:nvPicPr>
        <p:blipFill>
          <a:blip r:embed="rId2"/>
          <a:stretch>
            <a:fillRect/>
          </a:stretch>
        </p:blipFill>
        <p:spPr>
          <a:xfrm>
            <a:off x="578224" y="205532"/>
            <a:ext cx="11187953" cy="3689400"/>
          </a:xfrm>
          <a:prstGeom prst="rect">
            <a:avLst/>
          </a:prstGeom>
        </p:spPr>
      </p:pic>
      <p:sp>
        <p:nvSpPr>
          <p:cNvPr id="3" name="TextBox 2">
            <a:extLst>
              <a:ext uri="{FF2B5EF4-FFF2-40B4-BE49-F238E27FC236}">
                <a16:creationId xmlns:a16="http://schemas.microsoft.com/office/drawing/2014/main" id="{7E253A23-4892-402D-AB7E-E602B53C1DDE}"/>
              </a:ext>
            </a:extLst>
          </p:cNvPr>
          <p:cNvSpPr txBox="1"/>
          <p:nvPr/>
        </p:nvSpPr>
        <p:spPr>
          <a:xfrm>
            <a:off x="956371" y="2243177"/>
            <a:ext cx="10040471" cy="4872168"/>
          </a:xfrm>
          <a:prstGeom prst="rect">
            <a:avLst/>
          </a:prstGeom>
          <a:noFill/>
        </p:spPr>
        <p:txBody>
          <a:bodyPr wrap="square" rtlCol="0">
            <a:spAutoFit/>
          </a:bodyPr>
          <a:lstStyle/>
          <a:p>
            <a:r>
              <a:rPr lang="en-US" sz="6212" dirty="0">
                <a:solidFill>
                  <a:srgbClr val="FFFF00"/>
                </a:solidFill>
              </a:rPr>
              <a:t>The Wronskian evaluated at t</a:t>
            </a:r>
            <a:r>
              <a:rPr lang="en-US" sz="6212" baseline="-25000" dirty="0">
                <a:solidFill>
                  <a:srgbClr val="FFFF00"/>
                </a:solidFill>
              </a:rPr>
              <a:t>0</a:t>
            </a:r>
            <a:r>
              <a:rPr lang="en-US" sz="6212" dirty="0">
                <a:solidFill>
                  <a:srgbClr val="FFFF00"/>
                </a:solidFill>
              </a:rPr>
              <a:t> is the determinant of the coefficient matrix used to solve for the constants c</a:t>
            </a:r>
            <a:r>
              <a:rPr lang="en-US" sz="6212" baseline="-25000" dirty="0">
                <a:solidFill>
                  <a:srgbClr val="FFFF00"/>
                </a:solidFill>
              </a:rPr>
              <a:t>i</a:t>
            </a:r>
            <a:r>
              <a:rPr lang="en-US" sz="6212" dirty="0">
                <a:solidFill>
                  <a:srgbClr val="FFFF00"/>
                </a:solidFill>
              </a:rPr>
              <a:t> for the IVP   </a:t>
            </a:r>
            <a:r>
              <a:rPr lang="en-US" sz="6212" i="1" dirty="0">
                <a:solidFill>
                  <a:srgbClr val="FFFF00"/>
                </a:solidFill>
              </a:rPr>
              <a:t>y(t</a:t>
            </a:r>
            <a:r>
              <a:rPr lang="en-US" sz="6212" i="1" baseline="-25000" dirty="0">
                <a:solidFill>
                  <a:srgbClr val="FFFF00"/>
                </a:solidFill>
              </a:rPr>
              <a:t>0</a:t>
            </a:r>
            <a:r>
              <a:rPr lang="en-US" sz="6212" i="1" dirty="0">
                <a:solidFill>
                  <a:srgbClr val="FFFF00"/>
                </a:solidFill>
              </a:rPr>
              <a:t>) = y</a:t>
            </a:r>
            <a:r>
              <a:rPr lang="en-US" sz="6212" i="1" baseline="-25000" dirty="0">
                <a:solidFill>
                  <a:srgbClr val="FFFF00"/>
                </a:solidFill>
              </a:rPr>
              <a:t>0</a:t>
            </a:r>
            <a:r>
              <a:rPr lang="en-US" sz="6212" i="1" dirty="0">
                <a:solidFill>
                  <a:srgbClr val="FFFF00"/>
                </a:solidFill>
              </a:rPr>
              <a:t>,   y'(t</a:t>
            </a:r>
            <a:r>
              <a:rPr lang="en-US" sz="6212" i="1" baseline="-25000" dirty="0">
                <a:solidFill>
                  <a:srgbClr val="FFFF00"/>
                </a:solidFill>
              </a:rPr>
              <a:t>0</a:t>
            </a:r>
            <a:r>
              <a:rPr lang="en-US" sz="6212" i="1" dirty="0">
                <a:solidFill>
                  <a:srgbClr val="FFFF00"/>
                </a:solidFill>
              </a:rPr>
              <a:t>) = y</a:t>
            </a:r>
            <a:r>
              <a:rPr lang="en-US" sz="6212" i="1" baseline="-25000" dirty="0">
                <a:solidFill>
                  <a:srgbClr val="FFFF00"/>
                </a:solidFill>
              </a:rPr>
              <a:t>1</a:t>
            </a:r>
            <a:r>
              <a:rPr lang="en-US" sz="6212" baseline="-25000" dirty="0">
                <a:solidFill>
                  <a:srgbClr val="FFFF00"/>
                </a:solidFill>
              </a:rPr>
              <a:t>.</a:t>
            </a:r>
            <a:endParaRPr lang="en-US" sz="6212" dirty="0">
              <a:solidFill>
                <a:srgbClr val="FFFF00"/>
              </a:solidFill>
            </a:endParaRPr>
          </a:p>
        </p:txBody>
      </p:sp>
    </p:spTree>
    <p:extLst>
      <p:ext uri="{BB962C8B-B14F-4D97-AF65-F5344CB8AC3E}">
        <p14:creationId xmlns:p14="http://schemas.microsoft.com/office/powerpoint/2010/main" val="174143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A22ED6-9820-476D-8A0A-6F8E9564C69C}"/>
              </a:ext>
            </a:extLst>
          </p:cNvPr>
          <p:cNvPicPr>
            <a:picLocks noChangeAspect="1"/>
          </p:cNvPicPr>
          <p:nvPr/>
        </p:nvPicPr>
        <p:blipFill rotWithShape="1">
          <a:blip r:embed="rId2"/>
          <a:srcRect b="31875"/>
          <a:stretch/>
        </p:blipFill>
        <p:spPr>
          <a:xfrm>
            <a:off x="1018395" y="0"/>
            <a:ext cx="10307610" cy="7223760"/>
          </a:xfrm>
          <a:prstGeom prst="rect">
            <a:avLst/>
          </a:prstGeom>
        </p:spPr>
      </p:pic>
    </p:spTree>
    <p:extLst>
      <p:ext uri="{BB962C8B-B14F-4D97-AF65-F5344CB8AC3E}">
        <p14:creationId xmlns:p14="http://schemas.microsoft.com/office/powerpoint/2010/main" val="3699914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940316-6CC1-4BAD-B260-1DA936610C28}"/>
              </a:ext>
            </a:extLst>
          </p:cNvPr>
          <p:cNvPicPr>
            <a:picLocks noChangeAspect="1"/>
          </p:cNvPicPr>
          <p:nvPr/>
        </p:nvPicPr>
        <p:blipFill>
          <a:blip r:embed="rId2"/>
          <a:stretch>
            <a:fillRect/>
          </a:stretch>
        </p:blipFill>
        <p:spPr>
          <a:xfrm>
            <a:off x="920049" y="0"/>
            <a:ext cx="10504302" cy="6293224"/>
          </a:xfrm>
          <a:prstGeom prst="rect">
            <a:avLst/>
          </a:prstGeom>
        </p:spPr>
      </p:pic>
      <p:pic>
        <p:nvPicPr>
          <p:cNvPr id="4" name="Picture 3">
            <a:extLst>
              <a:ext uri="{FF2B5EF4-FFF2-40B4-BE49-F238E27FC236}">
                <a16:creationId xmlns:a16="http://schemas.microsoft.com/office/drawing/2014/main" id="{3F636C34-74F0-489C-935E-AB458D83EE40}"/>
              </a:ext>
            </a:extLst>
          </p:cNvPr>
          <p:cNvPicPr>
            <a:picLocks noChangeAspect="1"/>
          </p:cNvPicPr>
          <p:nvPr/>
        </p:nvPicPr>
        <p:blipFill>
          <a:blip r:embed="rId3"/>
          <a:stretch>
            <a:fillRect/>
          </a:stretch>
        </p:blipFill>
        <p:spPr>
          <a:xfrm>
            <a:off x="2783541" y="2792914"/>
            <a:ext cx="6777318" cy="1846729"/>
          </a:xfrm>
          <a:prstGeom prst="rect">
            <a:avLst/>
          </a:prstGeom>
        </p:spPr>
      </p:pic>
      <p:pic>
        <p:nvPicPr>
          <p:cNvPr id="5" name="Picture 4">
            <a:extLst>
              <a:ext uri="{FF2B5EF4-FFF2-40B4-BE49-F238E27FC236}">
                <a16:creationId xmlns:a16="http://schemas.microsoft.com/office/drawing/2014/main" id="{489E10CA-68E8-82EE-5EB4-A6D1BFBB0051}"/>
              </a:ext>
            </a:extLst>
          </p:cNvPr>
          <p:cNvPicPr>
            <a:picLocks noChangeAspect="1"/>
          </p:cNvPicPr>
          <p:nvPr/>
        </p:nvPicPr>
        <p:blipFill rotWithShape="1">
          <a:blip r:embed="rId3"/>
          <a:srcRect r="55868"/>
          <a:stretch/>
        </p:blipFill>
        <p:spPr>
          <a:xfrm>
            <a:off x="2682485" y="5222580"/>
            <a:ext cx="2990952" cy="1846729"/>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592A336-95BD-E7AB-971C-15164D19BBB6}"/>
                  </a:ext>
                </a:extLst>
              </p:cNvPr>
              <p:cNvSpPr txBox="1"/>
              <p:nvPr/>
            </p:nvSpPr>
            <p:spPr>
              <a:xfrm>
                <a:off x="1561081" y="5802577"/>
                <a:ext cx="8224711" cy="787588"/>
              </a:xfrm>
              <a:prstGeom prst="rect">
                <a:avLst/>
              </a:prstGeom>
              <a:noFill/>
            </p:spPr>
            <p:txBody>
              <a:bodyPr wrap="square" rtlCol="0">
                <a:spAutoFit/>
              </a:bodyPr>
              <a:lstStyle/>
              <a:p>
                <a:r>
                  <a:rPr lang="en-US" sz="4518" dirty="0"/>
                  <a:t>det                            </a:t>
                </a:r>
                <a14:m>
                  <m:oMath xmlns:m="http://schemas.openxmlformats.org/officeDocument/2006/math">
                    <m:r>
                      <a:rPr lang="en-US" sz="4518" i="1">
                        <a:latin typeface="Cambria Math" panose="02040503050406030204" pitchFamily="18" charset="0"/>
                        <a:ea typeface="Cambria Math" panose="02040503050406030204" pitchFamily="18" charset="0"/>
                      </a:rPr>
                      <m:t>≠   0</m:t>
                    </m:r>
                  </m:oMath>
                </a14:m>
                <a:endParaRPr lang="en-US" sz="4518" dirty="0"/>
              </a:p>
            </p:txBody>
          </p:sp>
        </mc:Choice>
        <mc:Fallback xmlns="">
          <p:sp>
            <p:nvSpPr>
              <p:cNvPr id="6" name="TextBox 5">
                <a:extLst>
                  <a:ext uri="{FF2B5EF4-FFF2-40B4-BE49-F238E27FC236}">
                    <a16:creationId xmlns:a16="http://schemas.microsoft.com/office/drawing/2014/main" id="{4592A336-95BD-E7AB-971C-15164D19BBB6}"/>
                  </a:ext>
                </a:extLst>
              </p:cNvPr>
              <p:cNvSpPr txBox="1">
                <a:spLocks noRot="1" noChangeAspect="1" noMove="1" noResize="1" noEditPoints="1" noAdjustHandles="1" noChangeArrowheads="1" noChangeShapeType="1" noTextEdit="1"/>
              </p:cNvSpPr>
              <p:nvPr/>
            </p:nvSpPr>
            <p:spPr>
              <a:xfrm>
                <a:off x="1561081" y="5802577"/>
                <a:ext cx="8224711" cy="787588"/>
              </a:xfrm>
              <a:prstGeom prst="rect">
                <a:avLst/>
              </a:prstGeom>
              <a:blipFill>
                <a:blip r:embed="rId4"/>
                <a:stretch>
                  <a:fillRect l="-3113" t="-16279" b="-37209"/>
                </a:stretch>
              </a:blipFill>
            </p:spPr>
            <p:txBody>
              <a:bodyPr/>
              <a:lstStyle/>
              <a:p>
                <a:r>
                  <a:rPr lang="en-US">
                    <a:noFill/>
                  </a:rPr>
                  <a:t> </a:t>
                </a:r>
              </a:p>
            </p:txBody>
          </p:sp>
        </mc:Fallback>
      </mc:AlternateContent>
      <p:sp>
        <p:nvSpPr>
          <p:cNvPr id="3" name="Freeform: Shape 2">
            <a:extLst>
              <a:ext uri="{FF2B5EF4-FFF2-40B4-BE49-F238E27FC236}">
                <a16:creationId xmlns:a16="http://schemas.microsoft.com/office/drawing/2014/main" id="{DE38C6FC-AC43-C879-9923-9994873AFB96}"/>
              </a:ext>
            </a:extLst>
          </p:cNvPr>
          <p:cNvSpPr/>
          <p:nvPr/>
        </p:nvSpPr>
        <p:spPr>
          <a:xfrm>
            <a:off x="8902260" y="3970421"/>
            <a:ext cx="38787" cy="300790"/>
          </a:xfrm>
          <a:custGeom>
            <a:avLst/>
            <a:gdLst>
              <a:gd name="connsiteX0" fmla="*/ 1108 w 38787"/>
              <a:gd name="connsiteY0" fmla="*/ 0 h 300790"/>
              <a:gd name="connsiteX1" fmla="*/ 13140 w 38787"/>
              <a:gd name="connsiteY1" fmla="*/ 60158 h 300790"/>
              <a:gd name="connsiteX2" fmla="*/ 13140 w 38787"/>
              <a:gd name="connsiteY2" fmla="*/ 276726 h 300790"/>
              <a:gd name="connsiteX3" fmla="*/ 25172 w 38787"/>
              <a:gd name="connsiteY3" fmla="*/ 216568 h 300790"/>
              <a:gd name="connsiteX4" fmla="*/ 37203 w 38787"/>
              <a:gd name="connsiteY4" fmla="*/ 300790 h 30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7" h="300790">
                <a:moveTo>
                  <a:pt x="1108" y="0"/>
                </a:moveTo>
                <a:cubicBezTo>
                  <a:pt x="5119" y="20053"/>
                  <a:pt x="13140" y="39708"/>
                  <a:pt x="13140" y="60158"/>
                </a:cubicBezTo>
                <a:cubicBezTo>
                  <a:pt x="13140" y="297932"/>
                  <a:pt x="-16426" y="158469"/>
                  <a:pt x="13140" y="276726"/>
                </a:cubicBezTo>
                <a:cubicBezTo>
                  <a:pt x="17151" y="256673"/>
                  <a:pt x="10712" y="202107"/>
                  <a:pt x="25172" y="216568"/>
                </a:cubicBezTo>
                <a:cubicBezTo>
                  <a:pt x="45224" y="236621"/>
                  <a:pt x="37203" y="300790"/>
                  <a:pt x="37203" y="30079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790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166626-4779-4768-8F95-4BE18F37570C}"/>
              </a:ext>
            </a:extLst>
          </p:cNvPr>
          <p:cNvPicPr>
            <a:picLocks noChangeAspect="1"/>
          </p:cNvPicPr>
          <p:nvPr/>
        </p:nvPicPr>
        <p:blipFill>
          <a:blip r:embed="rId2"/>
          <a:stretch>
            <a:fillRect/>
          </a:stretch>
        </p:blipFill>
        <p:spPr>
          <a:xfrm>
            <a:off x="584118" y="398997"/>
            <a:ext cx="11187953" cy="6081007"/>
          </a:xfrm>
          <a:prstGeom prst="rect">
            <a:avLst/>
          </a:prstGeom>
        </p:spPr>
      </p:pic>
      <p:sp>
        <p:nvSpPr>
          <p:cNvPr id="3" name="TextBox 2">
            <a:extLst>
              <a:ext uri="{FF2B5EF4-FFF2-40B4-BE49-F238E27FC236}">
                <a16:creationId xmlns:a16="http://schemas.microsoft.com/office/drawing/2014/main" id="{F3A4E7C1-7D78-5F68-3AA2-26888459A240}"/>
              </a:ext>
            </a:extLst>
          </p:cNvPr>
          <p:cNvSpPr txBox="1"/>
          <p:nvPr/>
        </p:nvSpPr>
        <p:spPr>
          <a:xfrm>
            <a:off x="11149451" y="398997"/>
            <a:ext cx="610831" cy="486287"/>
          </a:xfrm>
          <a:prstGeom prst="rect">
            <a:avLst/>
          </a:prstGeom>
          <a:solidFill>
            <a:srgbClr val="FFFF00"/>
          </a:solidFill>
        </p:spPr>
        <p:txBody>
          <a:bodyPr wrap="square" rtlCol="0">
            <a:spAutoFit/>
          </a:bodyPr>
          <a:lstStyle/>
          <a:p>
            <a:pPr algn="l"/>
            <a:r>
              <a:rPr lang="en-US" sz="2560" dirty="0">
                <a:solidFill>
                  <a:schemeClr val="bg1">
                    <a:lumMod val="95000"/>
                    <a:lumOff val="5000"/>
                  </a:schemeClr>
                </a:solidFill>
              </a:rPr>
              <a:t>3.5</a:t>
            </a:r>
          </a:p>
        </p:txBody>
      </p:sp>
      <p:sp>
        <p:nvSpPr>
          <p:cNvPr id="4" name="Rectangle 3">
            <a:extLst>
              <a:ext uri="{FF2B5EF4-FFF2-40B4-BE49-F238E27FC236}">
                <a16:creationId xmlns:a16="http://schemas.microsoft.com/office/drawing/2014/main" id="{3589B7C9-2E1E-2584-2119-39F2B9E89DE6}"/>
              </a:ext>
            </a:extLst>
          </p:cNvPr>
          <p:cNvSpPr/>
          <p:nvPr/>
        </p:nvSpPr>
        <p:spPr>
          <a:xfrm>
            <a:off x="3657600" y="1167063"/>
            <a:ext cx="2514600" cy="565484"/>
          </a:xfrm>
          <a:prstGeom prst="rect">
            <a:avLst/>
          </a:prstGeom>
          <a:solidFill>
            <a:schemeClr val="bg1"/>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050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974BB-D83B-0053-8C8D-0CFD52521C6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A5EF83E-16A7-2465-4006-E6B315FA5F6A}"/>
              </a:ext>
            </a:extLst>
          </p:cNvPr>
          <p:cNvPicPr>
            <a:picLocks noChangeAspect="1"/>
          </p:cNvPicPr>
          <p:nvPr/>
        </p:nvPicPr>
        <p:blipFill>
          <a:blip r:embed="rId2"/>
          <a:stretch>
            <a:fillRect/>
          </a:stretch>
        </p:blipFill>
        <p:spPr>
          <a:xfrm>
            <a:off x="584118" y="398997"/>
            <a:ext cx="11187953" cy="6081007"/>
          </a:xfrm>
          <a:prstGeom prst="rect">
            <a:avLst/>
          </a:prstGeom>
        </p:spPr>
      </p:pic>
      <p:sp>
        <p:nvSpPr>
          <p:cNvPr id="3" name="TextBox 2">
            <a:extLst>
              <a:ext uri="{FF2B5EF4-FFF2-40B4-BE49-F238E27FC236}">
                <a16:creationId xmlns:a16="http://schemas.microsoft.com/office/drawing/2014/main" id="{60BB8784-7830-D20E-2AC3-E22261308E11}"/>
              </a:ext>
            </a:extLst>
          </p:cNvPr>
          <p:cNvSpPr txBox="1"/>
          <p:nvPr/>
        </p:nvSpPr>
        <p:spPr>
          <a:xfrm>
            <a:off x="11149451" y="398997"/>
            <a:ext cx="610831" cy="486287"/>
          </a:xfrm>
          <a:prstGeom prst="rect">
            <a:avLst/>
          </a:prstGeom>
          <a:solidFill>
            <a:srgbClr val="FFFF00"/>
          </a:solidFill>
        </p:spPr>
        <p:txBody>
          <a:bodyPr wrap="square" rtlCol="0">
            <a:spAutoFit/>
          </a:bodyPr>
          <a:lstStyle/>
          <a:p>
            <a:pPr algn="l"/>
            <a:r>
              <a:rPr lang="en-US" sz="2560" dirty="0">
                <a:solidFill>
                  <a:schemeClr val="bg1">
                    <a:lumMod val="95000"/>
                    <a:lumOff val="5000"/>
                  </a:schemeClr>
                </a:solidFill>
              </a:rPr>
              <a:t>3.5</a:t>
            </a:r>
          </a:p>
        </p:txBody>
      </p:sp>
    </p:spTree>
    <p:extLst>
      <p:ext uri="{BB962C8B-B14F-4D97-AF65-F5344CB8AC3E}">
        <p14:creationId xmlns:p14="http://schemas.microsoft.com/office/powerpoint/2010/main" val="1632114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34003B-E7EC-4D68-AE57-519860078F13}"/>
              </a:ext>
            </a:extLst>
          </p:cNvPr>
          <p:cNvPicPr>
            <a:picLocks noChangeAspect="1"/>
          </p:cNvPicPr>
          <p:nvPr/>
        </p:nvPicPr>
        <p:blipFill>
          <a:blip r:embed="rId2"/>
          <a:stretch>
            <a:fillRect/>
          </a:stretch>
        </p:blipFill>
        <p:spPr>
          <a:xfrm>
            <a:off x="578224" y="363823"/>
            <a:ext cx="11187953" cy="6587554"/>
          </a:xfrm>
          <a:prstGeom prst="rect">
            <a:avLst/>
          </a:prstGeom>
        </p:spPr>
      </p:pic>
      <p:sp>
        <p:nvSpPr>
          <p:cNvPr id="3" name="Rectangle 2">
            <a:extLst>
              <a:ext uri="{FF2B5EF4-FFF2-40B4-BE49-F238E27FC236}">
                <a16:creationId xmlns:a16="http://schemas.microsoft.com/office/drawing/2014/main" id="{B1BFD861-F7D7-47A3-8884-2C300EDEF0A8}"/>
              </a:ext>
            </a:extLst>
          </p:cNvPr>
          <p:cNvSpPr/>
          <p:nvPr/>
        </p:nvSpPr>
        <p:spPr>
          <a:xfrm>
            <a:off x="4798758" y="1455966"/>
            <a:ext cx="5918180" cy="778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4"/>
          </a:p>
        </p:txBody>
      </p:sp>
      <p:sp>
        <p:nvSpPr>
          <p:cNvPr id="4" name="Rectangle 3">
            <a:extLst>
              <a:ext uri="{FF2B5EF4-FFF2-40B4-BE49-F238E27FC236}">
                <a16:creationId xmlns:a16="http://schemas.microsoft.com/office/drawing/2014/main" id="{17BB3BB4-8A62-42A1-9C88-77F26472AEBF}"/>
              </a:ext>
            </a:extLst>
          </p:cNvPr>
          <p:cNvSpPr/>
          <p:nvPr/>
        </p:nvSpPr>
        <p:spPr>
          <a:xfrm>
            <a:off x="4942193" y="3597667"/>
            <a:ext cx="5918180" cy="778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4"/>
          </a:p>
        </p:txBody>
      </p:sp>
      <p:sp>
        <p:nvSpPr>
          <p:cNvPr id="5" name="Rectangle 4">
            <a:extLst>
              <a:ext uri="{FF2B5EF4-FFF2-40B4-BE49-F238E27FC236}">
                <a16:creationId xmlns:a16="http://schemas.microsoft.com/office/drawing/2014/main" id="{A7BB69B3-51B4-4FF8-B260-EC96BE1B7FF9}"/>
              </a:ext>
            </a:extLst>
          </p:cNvPr>
          <p:cNvSpPr/>
          <p:nvPr/>
        </p:nvSpPr>
        <p:spPr>
          <a:xfrm>
            <a:off x="4938264" y="5768840"/>
            <a:ext cx="5918180" cy="778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4"/>
          </a:p>
        </p:txBody>
      </p:sp>
      <p:sp>
        <p:nvSpPr>
          <p:cNvPr id="6" name="TextBox 5">
            <a:extLst>
              <a:ext uri="{FF2B5EF4-FFF2-40B4-BE49-F238E27FC236}">
                <a16:creationId xmlns:a16="http://schemas.microsoft.com/office/drawing/2014/main" id="{DD990A35-A731-1459-3659-4FDADA21AC08}"/>
              </a:ext>
            </a:extLst>
          </p:cNvPr>
          <p:cNvSpPr txBox="1"/>
          <p:nvPr/>
        </p:nvSpPr>
        <p:spPr>
          <a:xfrm>
            <a:off x="11149451" y="398997"/>
            <a:ext cx="610831" cy="486287"/>
          </a:xfrm>
          <a:prstGeom prst="rect">
            <a:avLst/>
          </a:prstGeom>
          <a:solidFill>
            <a:srgbClr val="FFFF00"/>
          </a:solidFill>
        </p:spPr>
        <p:txBody>
          <a:bodyPr wrap="square" rtlCol="0">
            <a:spAutoFit/>
          </a:bodyPr>
          <a:lstStyle/>
          <a:p>
            <a:pPr algn="l"/>
            <a:r>
              <a:rPr lang="en-US" sz="2560" dirty="0">
                <a:solidFill>
                  <a:schemeClr val="bg1">
                    <a:lumMod val="95000"/>
                    <a:lumOff val="5000"/>
                  </a:schemeClr>
                </a:solidFill>
              </a:rPr>
              <a:t>3.5</a:t>
            </a:r>
          </a:p>
        </p:txBody>
      </p:sp>
    </p:spTree>
    <p:extLst>
      <p:ext uri="{BB962C8B-B14F-4D97-AF65-F5344CB8AC3E}">
        <p14:creationId xmlns:p14="http://schemas.microsoft.com/office/powerpoint/2010/main" val="25076780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DAF08D-0650-4E2D-A292-AE4AF44BFB64}"/>
              </a:ext>
            </a:extLst>
          </p:cNvPr>
          <p:cNvPicPr>
            <a:picLocks noChangeAspect="1"/>
          </p:cNvPicPr>
          <p:nvPr/>
        </p:nvPicPr>
        <p:blipFill>
          <a:blip r:embed="rId2"/>
          <a:stretch>
            <a:fillRect/>
          </a:stretch>
        </p:blipFill>
        <p:spPr>
          <a:xfrm>
            <a:off x="578224" y="35479"/>
            <a:ext cx="11187953" cy="7244242"/>
          </a:xfrm>
          <a:prstGeom prst="rect">
            <a:avLst/>
          </a:prstGeom>
        </p:spPr>
      </p:pic>
      <p:sp>
        <p:nvSpPr>
          <p:cNvPr id="3" name="TextBox 2">
            <a:extLst>
              <a:ext uri="{FF2B5EF4-FFF2-40B4-BE49-F238E27FC236}">
                <a16:creationId xmlns:a16="http://schemas.microsoft.com/office/drawing/2014/main" id="{051929CF-E568-B1BB-2FD5-2702D7588FCA}"/>
              </a:ext>
            </a:extLst>
          </p:cNvPr>
          <p:cNvSpPr txBox="1"/>
          <p:nvPr/>
        </p:nvSpPr>
        <p:spPr>
          <a:xfrm>
            <a:off x="11149451" y="398997"/>
            <a:ext cx="610831" cy="486287"/>
          </a:xfrm>
          <a:prstGeom prst="rect">
            <a:avLst/>
          </a:prstGeom>
          <a:solidFill>
            <a:srgbClr val="FFFF00"/>
          </a:solidFill>
        </p:spPr>
        <p:txBody>
          <a:bodyPr wrap="square" rtlCol="0">
            <a:spAutoFit/>
          </a:bodyPr>
          <a:lstStyle/>
          <a:p>
            <a:pPr algn="l"/>
            <a:r>
              <a:rPr lang="en-US" sz="2560" dirty="0">
                <a:solidFill>
                  <a:schemeClr val="bg1">
                    <a:lumMod val="95000"/>
                    <a:lumOff val="5000"/>
                  </a:schemeClr>
                </a:solidFill>
              </a:rPr>
              <a:t>3.5</a:t>
            </a:r>
          </a:p>
        </p:txBody>
      </p:sp>
    </p:spTree>
    <p:extLst>
      <p:ext uri="{BB962C8B-B14F-4D97-AF65-F5344CB8AC3E}">
        <p14:creationId xmlns:p14="http://schemas.microsoft.com/office/powerpoint/2010/main" val="3342732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F8DA75-68E7-436A-BC60-21BFB719973F}"/>
              </a:ext>
            </a:extLst>
          </p:cNvPr>
          <p:cNvPicPr>
            <a:picLocks noChangeAspect="1"/>
          </p:cNvPicPr>
          <p:nvPr/>
        </p:nvPicPr>
        <p:blipFill>
          <a:blip r:embed="rId2"/>
          <a:stretch>
            <a:fillRect/>
          </a:stretch>
        </p:blipFill>
        <p:spPr>
          <a:xfrm>
            <a:off x="1300518" y="294889"/>
            <a:ext cx="9684047" cy="6626711"/>
          </a:xfrm>
          <a:prstGeom prst="rect">
            <a:avLst/>
          </a:prstGeom>
        </p:spPr>
      </p:pic>
    </p:spTree>
    <p:extLst>
      <p:ext uri="{BB962C8B-B14F-4D97-AF65-F5344CB8AC3E}">
        <p14:creationId xmlns:p14="http://schemas.microsoft.com/office/powerpoint/2010/main" val="42281872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F8CAF1-6FF9-4667-ADB3-F95BF5C92B59}"/>
              </a:ext>
            </a:extLst>
          </p:cNvPr>
          <p:cNvPicPr>
            <a:picLocks noChangeAspect="1"/>
          </p:cNvPicPr>
          <p:nvPr/>
        </p:nvPicPr>
        <p:blipFill>
          <a:blip r:embed="rId2"/>
          <a:stretch>
            <a:fillRect/>
          </a:stretch>
        </p:blipFill>
        <p:spPr>
          <a:xfrm>
            <a:off x="770964" y="104686"/>
            <a:ext cx="10782202" cy="1330479"/>
          </a:xfrm>
          <a:prstGeom prst="rect">
            <a:avLst/>
          </a:prstGeom>
        </p:spPr>
      </p:pic>
      <p:cxnSp>
        <p:nvCxnSpPr>
          <p:cNvPr id="3" name="Straight Arrow Connector 2">
            <a:extLst>
              <a:ext uri="{FF2B5EF4-FFF2-40B4-BE49-F238E27FC236}">
                <a16:creationId xmlns:a16="http://schemas.microsoft.com/office/drawing/2014/main" id="{5FCAA777-7DE1-4EA0-E535-B555D8E8FA45}"/>
              </a:ext>
            </a:extLst>
          </p:cNvPr>
          <p:cNvCxnSpPr/>
          <p:nvPr/>
        </p:nvCxnSpPr>
        <p:spPr>
          <a:xfrm>
            <a:off x="394252" y="2280131"/>
            <a:ext cx="11098696" cy="0"/>
          </a:xfrm>
          <a:prstGeom prst="straightConnector1">
            <a:avLst/>
          </a:prstGeom>
          <a:ln w="762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948B5F5-E168-9EA7-B0F1-C343FF3211E0}"/>
              </a:ext>
            </a:extLst>
          </p:cNvPr>
          <p:cNvSpPr txBox="1"/>
          <p:nvPr/>
        </p:nvSpPr>
        <p:spPr>
          <a:xfrm>
            <a:off x="1820846" y="2460078"/>
            <a:ext cx="9255318" cy="646331"/>
          </a:xfrm>
          <a:prstGeom prst="rect">
            <a:avLst/>
          </a:prstGeom>
          <a:noFill/>
        </p:spPr>
        <p:txBody>
          <a:bodyPr wrap="square" rtlCol="0">
            <a:spAutoFit/>
          </a:bodyPr>
          <a:lstStyle/>
          <a:p>
            <a:r>
              <a:rPr lang="en-US" sz="3600" dirty="0">
                <a:solidFill>
                  <a:schemeClr val="accent4">
                    <a:lumMod val="20000"/>
                    <a:lumOff val="80000"/>
                  </a:schemeClr>
                </a:solidFill>
              </a:rPr>
              <a:t>-2                           0                 1                           3</a:t>
            </a:r>
          </a:p>
        </p:txBody>
      </p:sp>
      <p:sp>
        <p:nvSpPr>
          <p:cNvPr id="5" name="TextBox 4">
            <a:extLst>
              <a:ext uri="{FF2B5EF4-FFF2-40B4-BE49-F238E27FC236}">
                <a16:creationId xmlns:a16="http://schemas.microsoft.com/office/drawing/2014/main" id="{F74E7458-07A7-CFF2-0086-EF6EBE81B293}"/>
              </a:ext>
            </a:extLst>
          </p:cNvPr>
          <p:cNvSpPr txBox="1"/>
          <p:nvPr/>
        </p:nvSpPr>
        <p:spPr>
          <a:xfrm>
            <a:off x="1921952" y="1885619"/>
            <a:ext cx="9422296" cy="646331"/>
          </a:xfrm>
          <a:prstGeom prst="rect">
            <a:avLst/>
          </a:prstGeom>
          <a:noFill/>
        </p:spPr>
        <p:txBody>
          <a:bodyPr wrap="square" rtlCol="0">
            <a:spAutoFit/>
          </a:bodyPr>
          <a:lstStyle/>
          <a:p>
            <a:r>
              <a:rPr lang="en-US" sz="3600" dirty="0">
                <a:solidFill>
                  <a:srgbClr val="FF0000"/>
                </a:solidFill>
              </a:rPr>
              <a:t>(                            )</a:t>
            </a:r>
            <a:r>
              <a:rPr lang="en-US" sz="3600" dirty="0">
                <a:solidFill>
                  <a:srgbClr val="FFFF00"/>
                </a:solidFill>
              </a:rPr>
              <a:t>(                )</a:t>
            </a:r>
            <a:r>
              <a:rPr lang="en-US" sz="3600" dirty="0">
                <a:solidFill>
                  <a:srgbClr val="00B0F0"/>
                </a:solidFill>
              </a:rPr>
              <a:t>(                           )</a:t>
            </a:r>
          </a:p>
        </p:txBody>
      </p:sp>
      <p:cxnSp>
        <p:nvCxnSpPr>
          <p:cNvPr id="6" name="Straight Connector 5">
            <a:extLst>
              <a:ext uri="{FF2B5EF4-FFF2-40B4-BE49-F238E27FC236}">
                <a16:creationId xmlns:a16="http://schemas.microsoft.com/office/drawing/2014/main" id="{17AD0B75-E1DB-D539-6B57-BF6F78E20E50}"/>
              </a:ext>
            </a:extLst>
          </p:cNvPr>
          <p:cNvCxnSpPr/>
          <p:nvPr/>
        </p:nvCxnSpPr>
        <p:spPr>
          <a:xfrm>
            <a:off x="2066228" y="2280131"/>
            <a:ext cx="3053301" cy="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445163C-6059-68FC-B55F-EA7E43F17DA0}"/>
              </a:ext>
            </a:extLst>
          </p:cNvPr>
          <p:cNvCxnSpPr>
            <a:cxnSpLocks/>
          </p:cNvCxnSpPr>
          <p:nvPr/>
        </p:nvCxnSpPr>
        <p:spPr>
          <a:xfrm flipV="1">
            <a:off x="5272997" y="2280131"/>
            <a:ext cx="1846260" cy="1326"/>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9039C09-BBFA-2F8F-70C1-56267369CCBF}"/>
              </a:ext>
            </a:extLst>
          </p:cNvPr>
          <p:cNvCxnSpPr>
            <a:cxnSpLocks/>
          </p:cNvCxnSpPr>
          <p:nvPr/>
        </p:nvCxnSpPr>
        <p:spPr>
          <a:xfrm>
            <a:off x="7119257" y="2280131"/>
            <a:ext cx="2971800" cy="2652"/>
          </a:xfrm>
          <a:prstGeom prst="line">
            <a:avLst/>
          </a:prstGeom>
          <a:ln w="889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40A36B-789A-737C-7EE8-D867CA224FD0}"/>
              </a:ext>
            </a:extLst>
          </p:cNvPr>
          <p:cNvCxnSpPr/>
          <p:nvPr/>
        </p:nvCxnSpPr>
        <p:spPr>
          <a:xfrm>
            <a:off x="8605157" y="1436914"/>
            <a:ext cx="0" cy="166949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D24D378-7F0F-D790-0AC1-BDC9775E84A5}"/>
              </a:ext>
            </a:extLst>
          </p:cNvPr>
          <p:cNvSpPr txBox="1"/>
          <p:nvPr/>
        </p:nvSpPr>
        <p:spPr>
          <a:xfrm>
            <a:off x="8382981" y="3106409"/>
            <a:ext cx="444352" cy="707886"/>
          </a:xfrm>
          <a:prstGeom prst="rect">
            <a:avLst/>
          </a:prstGeom>
          <a:noFill/>
        </p:spPr>
        <p:txBody>
          <a:bodyPr wrap="none" rtlCol="0">
            <a:spAutoFit/>
          </a:bodyPr>
          <a:lstStyle/>
          <a:p>
            <a:r>
              <a:rPr lang="en-US" sz="4000" dirty="0"/>
              <a:t>2</a:t>
            </a:r>
          </a:p>
        </p:txBody>
      </p:sp>
      <p:sp>
        <p:nvSpPr>
          <p:cNvPr id="19" name="TextBox 18">
            <a:extLst>
              <a:ext uri="{FF2B5EF4-FFF2-40B4-BE49-F238E27FC236}">
                <a16:creationId xmlns:a16="http://schemas.microsoft.com/office/drawing/2014/main" id="{EEA32983-3C52-C29C-B5DE-B8AE3B81197D}"/>
              </a:ext>
            </a:extLst>
          </p:cNvPr>
          <p:cNvSpPr txBox="1"/>
          <p:nvPr/>
        </p:nvSpPr>
        <p:spPr>
          <a:xfrm>
            <a:off x="434087" y="4441092"/>
            <a:ext cx="11678646" cy="477054"/>
          </a:xfrm>
          <a:prstGeom prst="rect">
            <a:avLst/>
          </a:prstGeom>
          <a:noFill/>
        </p:spPr>
        <p:txBody>
          <a:bodyPr wrap="none" rtlCol="0">
            <a:spAutoFit/>
          </a:bodyPr>
          <a:lstStyle/>
          <a:p>
            <a:r>
              <a:rPr lang="en-US" sz="2500" dirty="0"/>
              <a:t>Thus unique solution exists to this IVP where the solution is defined on the interval (1, 3)</a:t>
            </a:r>
          </a:p>
        </p:txBody>
      </p:sp>
    </p:spTree>
    <p:extLst>
      <p:ext uri="{BB962C8B-B14F-4D97-AF65-F5344CB8AC3E}">
        <p14:creationId xmlns:p14="http://schemas.microsoft.com/office/powerpoint/2010/main" val="2384209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0B6E0-C0E0-4A42-B72B-94DDE65860CC}"/>
              </a:ext>
            </a:extLst>
          </p:cNvPr>
          <p:cNvPicPr>
            <a:picLocks noChangeAspect="1"/>
          </p:cNvPicPr>
          <p:nvPr/>
        </p:nvPicPr>
        <p:blipFill>
          <a:blip r:embed="rId2"/>
          <a:stretch>
            <a:fillRect/>
          </a:stretch>
        </p:blipFill>
        <p:spPr>
          <a:xfrm>
            <a:off x="546019" y="228600"/>
            <a:ext cx="11252362" cy="6858000"/>
          </a:xfrm>
          <a:prstGeom prst="rect">
            <a:avLst/>
          </a:prstGeom>
        </p:spPr>
      </p:pic>
      <p:sp>
        <p:nvSpPr>
          <p:cNvPr id="3" name="TextBox 2">
            <a:extLst>
              <a:ext uri="{FF2B5EF4-FFF2-40B4-BE49-F238E27FC236}">
                <a16:creationId xmlns:a16="http://schemas.microsoft.com/office/drawing/2014/main" id="{5AB41839-C5A2-42E2-952B-75A9FE611AD0}"/>
              </a:ext>
            </a:extLst>
          </p:cNvPr>
          <p:cNvSpPr txBox="1"/>
          <p:nvPr/>
        </p:nvSpPr>
        <p:spPr>
          <a:xfrm>
            <a:off x="3478149" y="2124075"/>
            <a:ext cx="6094476" cy="664156"/>
          </a:xfrm>
          <a:prstGeom prst="rect">
            <a:avLst/>
          </a:prstGeom>
          <a:noFill/>
        </p:spPr>
        <p:txBody>
          <a:bodyPr wrap="square">
            <a:spAutoFit/>
          </a:bodyPr>
          <a:lstStyle/>
          <a:p>
            <a:r>
              <a:rPr lang="en-US" dirty="0"/>
              <a:t>From:  </a:t>
            </a:r>
            <a:r>
              <a:rPr lang="en-US" dirty="0">
                <a:hlinkClick r:id="rId3"/>
              </a:rPr>
              <a:t>https://tutorial.math.lamar.edu/Classes/DE/Linear.aspx</a:t>
            </a:r>
            <a:r>
              <a:rPr lang="en-US" dirty="0"/>
              <a:t> </a:t>
            </a:r>
          </a:p>
        </p:txBody>
      </p:sp>
    </p:spTree>
    <p:extLst>
      <p:ext uri="{BB962C8B-B14F-4D97-AF65-F5344CB8AC3E}">
        <p14:creationId xmlns:p14="http://schemas.microsoft.com/office/powerpoint/2010/main" val="3821544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E96B8E-E5EB-4986-88F6-ABCED2774F4B}"/>
              </a:ext>
            </a:extLst>
          </p:cNvPr>
          <p:cNvPicPr>
            <a:picLocks noChangeAspect="1"/>
          </p:cNvPicPr>
          <p:nvPr/>
        </p:nvPicPr>
        <p:blipFill>
          <a:blip r:embed="rId2"/>
          <a:stretch>
            <a:fillRect/>
          </a:stretch>
        </p:blipFill>
        <p:spPr>
          <a:xfrm>
            <a:off x="76200" y="1106118"/>
            <a:ext cx="12192000" cy="5102965"/>
          </a:xfrm>
          <a:prstGeom prst="rect">
            <a:avLst/>
          </a:prstGeom>
        </p:spPr>
      </p:pic>
    </p:spTree>
    <p:extLst>
      <p:ext uri="{BB962C8B-B14F-4D97-AF65-F5344CB8AC3E}">
        <p14:creationId xmlns:p14="http://schemas.microsoft.com/office/powerpoint/2010/main" val="280994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8DFE46-5539-4CBC-99E3-E72947D95974}"/>
              </a:ext>
            </a:extLst>
          </p:cNvPr>
          <p:cNvPicPr>
            <a:picLocks noChangeAspect="1"/>
          </p:cNvPicPr>
          <p:nvPr/>
        </p:nvPicPr>
        <p:blipFill>
          <a:blip r:embed="rId2"/>
          <a:stretch>
            <a:fillRect/>
          </a:stretch>
        </p:blipFill>
        <p:spPr>
          <a:xfrm>
            <a:off x="76200" y="827817"/>
            <a:ext cx="12192000" cy="5659566"/>
          </a:xfrm>
          <a:prstGeom prst="rect">
            <a:avLst/>
          </a:prstGeom>
        </p:spPr>
      </p:pic>
    </p:spTree>
    <p:extLst>
      <p:ext uri="{BB962C8B-B14F-4D97-AF65-F5344CB8AC3E}">
        <p14:creationId xmlns:p14="http://schemas.microsoft.com/office/powerpoint/2010/main" val="388227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7BEB61-6FD0-49E3-9985-190F4BC43B64}"/>
              </a:ext>
            </a:extLst>
          </p:cNvPr>
          <p:cNvPicPr>
            <a:picLocks noChangeAspect="1"/>
          </p:cNvPicPr>
          <p:nvPr/>
        </p:nvPicPr>
        <p:blipFill rotWithShape="1">
          <a:blip r:embed="rId2"/>
          <a:srcRect l="1363" t="3637"/>
          <a:stretch/>
        </p:blipFill>
        <p:spPr>
          <a:xfrm>
            <a:off x="661416" y="1005840"/>
            <a:ext cx="10860786" cy="5112448"/>
          </a:xfrm>
          <a:prstGeom prst="rect">
            <a:avLst/>
          </a:prstGeom>
        </p:spPr>
      </p:pic>
    </p:spTree>
    <p:extLst>
      <p:ext uri="{BB962C8B-B14F-4D97-AF65-F5344CB8AC3E}">
        <p14:creationId xmlns:p14="http://schemas.microsoft.com/office/powerpoint/2010/main" val="2180350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DB1BA6-362A-4BA8-82DB-01D9FBE2A671}"/>
              </a:ext>
            </a:extLst>
          </p:cNvPr>
          <p:cNvPicPr>
            <a:picLocks noChangeAspect="1"/>
          </p:cNvPicPr>
          <p:nvPr/>
        </p:nvPicPr>
        <p:blipFill>
          <a:blip r:embed="rId2"/>
          <a:stretch>
            <a:fillRect/>
          </a:stretch>
        </p:blipFill>
        <p:spPr>
          <a:xfrm>
            <a:off x="76200" y="638460"/>
            <a:ext cx="12192000" cy="6038281"/>
          </a:xfrm>
          <a:prstGeom prst="rect">
            <a:avLst/>
          </a:prstGeom>
        </p:spPr>
      </p:pic>
      <p:sp>
        <p:nvSpPr>
          <p:cNvPr id="5" name="TextBox 4">
            <a:extLst>
              <a:ext uri="{FF2B5EF4-FFF2-40B4-BE49-F238E27FC236}">
                <a16:creationId xmlns:a16="http://schemas.microsoft.com/office/drawing/2014/main" id="{1154D10D-C759-475D-B574-CBA8300A4537}"/>
              </a:ext>
            </a:extLst>
          </p:cNvPr>
          <p:cNvSpPr txBox="1"/>
          <p:nvPr/>
        </p:nvSpPr>
        <p:spPr>
          <a:xfrm>
            <a:off x="819150" y="269128"/>
            <a:ext cx="6681978" cy="378245"/>
          </a:xfrm>
          <a:prstGeom prst="rect">
            <a:avLst/>
          </a:prstGeom>
          <a:noFill/>
        </p:spPr>
        <p:txBody>
          <a:bodyPr wrap="square">
            <a:spAutoFit/>
          </a:bodyPr>
          <a:lstStyle/>
          <a:p>
            <a:r>
              <a:rPr lang="en-US" dirty="0"/>
              <a:t>From:  </a:t>
            </a:r>
            <a:r>
              <a:rPr lang="en-US" dirty="0">
                <a:hlinkClick r:id="rId3"/>
              </a:rPr>
              <a:t>https://tutorial.math.lamar.edu/Classes/DE/Separable.aspx</a:t>
            </a:r>
            <a:r>
              <a:rPr lang="en-US" dirty="0"/>
              <a:t> </a:t>
            </a:r>
          </a:p>
        </p:txBody>
      </p:sp>
    </p:spTree>
    <p:extLst>
      <p:ext uri="{BB962C8B-B14F-4D97-AF65-F5344CB8AC3E}">
        <p14:creationId xmlns:p14="http://schemas.microsoft.com/office/powerpoint/2010/main" val="37101727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76200">
          <a:solidFill>
            <a:schemeClr val="tx1"/>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3473</TotalTime>
  <Words>671</Words>
  <Application>Microsoft Office PowerPoint</Application>
  <PresentationFormat>Custom</PresentationFormat>
  <Paragraphs>53</Paragraphs>
  <Slides>46</Slides>
  <Notes>0</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46</vt:i4>
      </vt:variant>
    </vt:vector>
  </HeadingPairs>
  <TitlesOfParts>
    <vt:vector size="56" baseType="lpstr">
      <vt:lpstr>Arial</vt:lpstr>
      <vt:lpstr>Calibri</vt:lpstr>
      <vt:lpstr>Calibri Light</vt:lpstr>
      <vt:lpstr>Cambria Math</vt:lpstr>
      <vt:lpstr>Lato Extended</vt:lpstr>
      <vt:lpstr>LatoWeb</vt:lpstr>
      <vt:lpstr>Symbol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Darcy, Isabel K</dc:creator>
  <cp:lastModifiedBy>Darcy, Isabel K</cp:lastModifiedBy>
  <cp:revision>34</cp:revision>
  <dcterms:created xsi:type="dcterms:W3CDTF">2022-02-23T17:27:15Z</dcterms:created>
  <dcterms:modified xsi:type="dcterms:W3CDTF">2025-02-26T15:09:05Z</dcterms:modified>
</cp:coreProperties>
</file>