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82" r:id="rId2"/>
    <p:sldId id="768" r:id="rId3"/>
    <p:sldId id="383" r:id="rId4"/>
    <p:sldId id="384" r:id="rId5"/>
    <p:sldId id="767" r:id="rId6"/>
    <p:sldId id="769" r:id="rId7"/>
    <p:sldId id="354" r:id="rId8"/>
    <p:sldId id="363" r:id="rId9"/>
    <p:sldId id="355" r:id="rId10"/>
    <p:sldId id="366" r:id="rId11"/>
    <p:sldId id="368" r:id="rId12"/>
    <p:sldId id="365" r:id="rId13"/>
    <p:sldId id="367" r:id="rId14"/>
    <p:sldId id="304" r:id="rId15"/>
    <p:sldId id="341" r:id="rId16"/>
    <p:sldId id="342" r:id="rId17"/>
    <p:sldId id="343" r:id="rId18"/>
    <p:sldId id="385" r:id="rId19"/>
    <p:sldId id="386" r:id="rId20"/>
    <p:sldId id="345" r:id="rId21"/>
    <p:sldId id="387" r:id="rId22"/>
    <p:sldId id="344" r:id="rId23"/>
    <p:sldId id="346" r:id="rId24"/>
    <p:sldId id="347" r:id="rId25"/>
    <p:sldId id="770" r:id="rId26"/>
    <p:sldId id="729" r:id="rId27"/>
    <p:sldId id="766" r:id="rId28"/>
    <p:sldId id="269" r:id="rId29"/>
    <p:sldId id="260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cy, Isabel K" initials="DIK" lastIdx="1" clrIdx="0">
    <p:extLst>
      <p:ext uri="{19B8F6BF-5375-455C-9EA6-DF929625EA0E}">
        <p15:presenceInfo xmlns:p15="http://schemas.microsoft.com/office/powerpoint/2012/main" userId="S::idarcy@uiowa.edu::5d8a52e5-9f78-483b-907b-7a2910db2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5ED"/>
    <a:srgbClr val="FF9900"/>
    <a:srgbClr val="F6F0FA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1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-15725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7.xml"/><Relationship Id="rId7" Type="http://schemas.openxmlformats.org/officeDocument/2006/relationships/slide" Target="slides/slide24.xml"/><Relationship Id="rId2" Type="http://schemas.openxmlformats.org/officeDocument/2006/relationships/slide" Target="slides/slide16.xml"/><Relationship Id="rId1" Type="http://schemas.openxmlformats.org/officeDocument/2006/relationships/slide" Target="slides/slide15.xml"/><Relationship Id="rId6" Type="http://schemas.openxmlformats.org/officeDocument/2006/relationships/slide" Target="slides/slide23.xml"/><Relationship Id="rId5" Type="http://schemas.openxmlformats.org/officeDocument/2006/relationships/slide" Target="slides/slide22.xml"/><Relationship Id="rId4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A064A-7E65-4973-BEAE-B5E0672AABB1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F85BA-D891-4FAB-95CC-13BC90F2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F85BA-D891-4FAB-95CC-13BC90F22C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8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E6B2F942-8CC4-4901-BC8E-C336CE774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>
              <a:extLst>
                <a:ext uri="{FF2B5EF4-FFF2-40B4-BE49-F238E27FC236}">
                  <a16:creationId xmlns:a16="http://schemas.microsoft.com/office/drawing/2014/main" id="{96E06A45-68C6-4268-8E4C-6406DD01D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>
              <a:extLst>
                <a:ext uri="{FF2B5EF4-FFF2-40B4-BE49-F238E27FC236}">
                  <a16:creationId xmlns:a16="http://schemas.microsoft.com/office/drawing/2014/main" id="{A408F46D-8384-4D25-A569-3E2B268DA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>
            <a:extLst>
              <a:ext uri="{FF2B5EF4-FFF2-40B4-BE49-F238E27FC236}">
                <a16:creationId xmlns:a16="http://schemas.microsoft.com/office/drawing/2014/main" id="{6C072C13-553D-4BE6-9CD2-7D69AFC31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E6871A6-ABE4-4FBC-B79C-39D21CC97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CC8EA51-0990-4313-890B-F35DF6B5B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8C7BD49A-11B7-46F9-BF2B-2565AD804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fld id="{133B7C94-2CEB-4B73-9B7A-3C15C98B9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4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3DB90F-B9BB-4A34-9000-F681F3FD1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0149E0-A851-48BA-96A3-7A68E44EF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CFC3A4-C524-47C3-A785-0C964F84FE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9032-1AD5-453E-B2F5-4BAD0ED99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16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2088B2-721C-479C-9EA9-6827F1F847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939A6-F5F5-443D-8DA7-35E455F80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051775-AE3D-4E8F-AFD3-EE3208C22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4C665-88DC-489B-A6AB-911BE25E1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8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01A7F7-831B-425B-B40E-48810E688E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33CFC-564E-4F4E-B252-478E38B66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ABD583-4E5A-4FCA-B789-C0B54EA8E7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1AD53-E226-49EB-9E89-4F20BA5BC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0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8FB881-1A84-43A2-94D1-4A2CBA1B1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CABA1-33AB-4D0F-868A-8DA30515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C6062-8955-4C9D-9524-89273AE9CB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18D04-9179-4555-8AF9-359A22FA6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2C6D9-6AB9-43E6-B889-B7311C4C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340B2-6C67-4F52-935C-0662238099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73502-D6FF-483E-ADCF-D6EC65563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DD9C4-968C-45EF-B82A-DE36319C7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2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EE516A4-C39D-460F-9AF1-F3C015F20D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BDC1F3-51BA-4C67-8300-EDEA351FE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54FDC2B-73EE-4ABB-84AA-5C49EAE05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2B0FD-1090-4141-91C9-0CE519BCF1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48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0297F-6A0F-4E31-A727-C4D0619D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B148D5-7982-46E1-AA91-BB93E25CA4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9B494F-4518-4824-AA4E-4DD1C11547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0D09A-E4EE-4D6C-B2E9-E00F5DA42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EA89677-B87A-4191-8E45-F6CF2E595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0A0D09-DEF1-4D12-B51E-154A933745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B7695-034C-4E1C-B1FC-5619F370D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1CF49-95E8-41E6-A78E-586B990A4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4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00244-0F7B-49DD-A894-01D912A1D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B6B55-6AFA-48AB-9DF5-EF2D974DF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EFD24F-AF3C-4196-A4C1-C9333D166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B5C1BC-75BF-4D9A-AB45-3F60716C6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70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73CB6C-ABA5-4D2E-B5BC-3DFA090F4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77846-F7C3-4868-89B1-0F4AB7783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924400-4D54-40D4-B56F-4CA29E6F4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69AA2-7380-42D9-9DAA-DDD4E5683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8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pbanna">
            <a:extLst>
              <a:ext uri="{FF2B5EF4-FFF2-40B4-BE49-F238E27FC236}">
                <a16:creationId xmlns:a16="http://schemas.microsoft.com/office/drawing/2014/main" id="{963D9356-63FD-4D2B-8494-D273274E3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4689E94-7064-4E15-AF18-40E2F416B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BD9F099-15B5-4423-A7D1-CEF63509D3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63799C-5ADB-4E41-8CE2-69436752EF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2"/>
                </a:solidFill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8172476-A81C-4F8D-8FE0-892BF7532F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CFC45727-2A35-403E-AC5F-078BB05AAE8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EXPHORSA">
            <a:extLst>
              <a:ext uri="{FF2B5EF4-FFF2-40B4-BE49-F238E27FC236}">
                <a16:creationId xmlns:a16="http://schemas.microsoft.com/office/drawing/2014/main" id="{1A7F1CB7-23D9-4D48-92CF-1322B73A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>
            <a:extLst>
              <a:ext uri="{FF2B5EF4-FFF2-40B4-BE49-F238E27FC236}">
                <a16:creationId xmlns:a16="http://schemas.microsoft.com/office/drawing/2014/main" id="{5C21921E-7282-4F3E-BC28-07DDD4501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08" charset="2"/>
        <a:buChar char="s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cs.wiley.com/he-bcs/Books?action=resource%20&amp;bcsId=2026&amp;itemId=047143339X&amp;resourceId=4140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wmf"/><Relationship Id="rId9" Type="http://schemas.openxmlformats.org/officeDocument/2006/relationships/hyperlink" Target="http://bcs.wiley.com/he-bcs/Books?action=resource&amp;bcsId=2026&amp;itemId=047143339X&amp;resourceId=414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hyperlink" Target="http://bcs.wiley.com/he-bcs/Books?action=resource%20&amp;bcsId=2026&amp;itemId=047143339X&amp;resourceId=4140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icapture.hosted.panopto.com/Panopto/Pages/Viewer.aspx?id=af28dc0d-f78b-4ce0-83ae-ac360026389c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omepage.math.uiowa.edu/~idarcy/COURSES/100/SLIDES/2_4nonLinearExA.pptx" TargetMode="External"/><Relationship Id="rId4" Type="http://schemas.openxmlformats.org/officeDocument/2006/relationships/hyperlink" Target="http://homepage.math.uiowa.edu/~idarcy/COURSES/100/SLIDES/2_4nonLinearEx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11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42.wmf"/><Relationship Id="rId10" Type="http://schemas.openxmlformats.org/officeDocument/2006/relationships/image" Target="../media/image37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5.wmf"/><Relationship Id="rId9" Type="http://schemas.openxmlformats.org/officeDocument/2006/relationships/hyperlink" Target="http://bcs.wiley.com/he-bcs/Books?action=resource&amp;bcsId=2026&amp;itemId=047143339X&amp;resourceId=414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hyperlink" Target="http://bcs.wiley.com/he-bcs/Books?action=resource%20&amp;bcsId=2026&amp;itemId=047143339X&amp;resourceId=4140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0884A-78D8-4FC3-8FB5-F83F6462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" y="0"/>
            <a:ext cx="819253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/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/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blipFill>
                <a:blip r:embed="rId4"/>
                <a:stretch>
                  <a:fillRect l="-320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/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blipFill>
                <a:blip r:embed="rId5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/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blipFill>
                <a:blip r:embed="rId6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23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33E0DF-9F28-4B7F-88F0-5F19349F9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4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0683F1-FFA1-4058-AD9E-691154E1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567"/>
            <a:ext cx="9144000" cy="52602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358356-5DCA-4FB4-AA44-B60CCA83F19A}"/>
              </a:ext>
            </a:extLst>
          </p:cNvPr>
          <p:cNvSpPr txBox="1"/>
          <p:nvPr/>
        </p:nvSpPr>
        <p:spPr>
          <a:xfrm>
            <a:off x="4114800" y="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Section 2.2:  We were very sloppy last time  (similar example to last week with different numbers).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8D765-27A9-49D3-84BA-461607794771}"/>
              </a:ext>
            </a:extLst>
          </p:cNvPr>
          <p:cNvSpPr txBox="1"/>
          <p:nvPr/>
        </p:nvSpPr>
        <p:spPr>
          <a:xfrm>
            <a:off x="2114550" y="2423160"/>
            <a:ext cx="491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Divide by 0:  Lost solution   v = 49.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0B73F-F41C-4CEA-B2E3-B98FA626D558}"/>
              </a:ext>
            </a:extLst>
          </p:cNvPr>
          <p:cNvSpPr txBox="1"/>
          <p:nvPr/>
        </p:nvSpPr>
        <p:spPr>
          <a:xfrm>
            <a:off x="0" y="5862734"/>
            <a:ext cx="9144000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We also let C swallow constants (but NOT variables).</a:t>
            </a:r>
          </a:p>
        </p:txBody>
      </p:sp>
    </p:spTree>
    <p:extLst>
      <p:ext uri="{BB962C8B-B14F-4D97-AF65-F5344CB8AC3E}">
        <p14:creationId xmlns:p14="http://schemas.microsoft.com/office/powerpoint/2010/main" val="359236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9DEEE-E4B4-4F33-812B-5A12DB83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589"/>
            <a:ext cx="9144000" cy="5658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B1567-365F-4A36-93FD-149D27ABA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343286" cy="604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7802A-1353-4059-BC7A-A7327E0FA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7" y="5410200"/>
            <a:ext cx="343286" cy="6048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5D845E-73CA-464E-A51F-78A32BDD54B6}"/>
                  </a:ext>
                </a:extLst>
              </p:cNvPr>
              <p:cNvSpPr txBox="1"/>
              <p:nvPr/>
            </p:nvSpPr>
            <p:spPr>
              <a:xfrm>
                <a:off x="2971800" y="1066800"/>
                <a:ext cx="4495800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but C can be any real number.  Thus now including additional (non?) solutions.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5D845E-73CA-464E-A51F-78A32BDD5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066800"/>
                <a:ext cx="4495800" cy="1231940"/>
              </a:xfrm>
              <a:prstGeom prst="rect">
                <a:avLst/>
              </a:prstGeom>
              <a:blipFill>
                <a:blip r:embed="rId4"/>
                <a:stretch>
                  <a:fillRect t="-3465" b="-7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B1C5AA-13FF-446D-8379-3027CC7B3AE3}"/>
                  </a:ext>
                </a:extLst>
              </p:cNvPr>
              <p:cNvSpPr txBox="1"/>
              <p:nvPr/>
            </p:nvSpPr>
            <p:spPr>
              <a:xfrm>
                <a:off x="3048000" y="2828226"/>
                <a:ext cx="5943600" cy="2974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can be either positive or negative (but not 0). So it is fine to have C both positive and negative in the above step </a:t>
                </a:r>
              </a:p>
              <a:p>
                <a:endParaRPr lang="en-US" sz="3200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Note we also need C = 0 for the equilibrium solution (which we temporarily lost when we divided by v – 49).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B1C5AA-13FF-446D-8379-3027CC7B3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828226"/>
                <a:ext cx="5943600" cy="2974340"/>
              </a:xfrm>
              <a:prstGeom prst="rect">
                <a:avLst/>
              </a:prstGeom>
              <a:blipFill>
                <a:blip r:embed="rId5"/>
                <a:stretch>
                  <a:fillRect l="-821" t="-1434" r="-2359" b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2E7ECBA-B631-4335-AC38-407273FE6885}"/>
              </a:ext>
            </a:extLst>
          </p:cNvPr>
          <p:cNvSpPr txBox="1"/>
          <p:nvPr/>
        </p:nvSpPr>
        <p:spPr>
          <a:xfrm>
            <a:off x="-47977" y="5994886"/>
            <a:ext cx="9296399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 the real world, worry about losing solutions and gaining non-solutions, but you don’t need to worry about this on exams and quizzes in this class.</a:t>
            </a:r>
          </a:p>
        </p:txBody>
      </p:sp>
    </p:spTree>
    <p:extLst>
      <p:ext uri="{BB962C8B-B14F-4D97-AF65-F5344CB8AC3E}">
        <p14:creationId xmlns:p14="http://schemas.microsoft.com/office/powerpoint/2010/main" val="278214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5BF2C-22A0-4421-A57F-6F7E2B2E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18"/>
            <a:ext cx="9144000" cy="23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14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>
            <a:extLst>
              <a:ext uri="{FF2B5EF4-FFF2-40B4-BE49-F238E27FC236}">
                <a16:creationId xmlns:a16="http://schemas.microsoft.com/office/drawing/2014/main" id="{6EE2B7B3-026C-49EC-8D49-72B934672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2125D7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Ch 2.2: Separable Equations</a:t>
            </a:r>
          </a:p>
        </p:txBody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09DFA301-437E-4D3B-850E-A0AAD95D5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section we examine a subclass of linear and nonlinear first order equations. Consider the first order equation</a:t>
            </a:r>
            <a:endParaRPr lang="en-US" altLang="en-US" sz="8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can rewrite this in the form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For example, let </a:t>
            </a:r>
            <a:r>
              <a:rPr lang="en-US" altLang="en-US" sz="2400" i="1"/>
              <a:t>M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- </a:t>
            </a:r>
            <a:r>
              <a:rPr lang="en-US" altLang="en-US" sz="2400" i="1"/>
              <a:t>f</a:t>
            </a:r>
            <a:r>
              <a:rPr lang="en-US" altLang="en-US" sz="12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and </a:t>
            </a:r>
            <a:r>
              <a:rPr lang="en-US" altLang="en-US" sz="2400" i="1"/>
              <a:t>N</a:t>
            </a:r>
            <a:r>
              <a:rPr lang="en-US" altLang="en-US" sz="800" i="1"/>
              <a:t> 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,</a:t>
            </a:r>
            <a:r>
              <a:rPr lang="en-US" altLang="en-US" sz="2400" i="1"/>
              <a:t>y</a:t>
            </a:r>
            <a:r>
              <a:rPr lang="en-US" altLang="en-US" sz="2400"/>
              <a:t>) = 1.  There may be other ways as well.  In differential form,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If </a:t>
            </a:r>
            <a:r>
              <a:rPr lang="en-US" altLang="en-US" sz="2400" i="1"/>
              <a:t>M</a:t>
            </a:r>
            <a:r>
              <a:rPr lang="en-US" altLang="en-US" sz="2400"/>
              <a:t> is a function of </a:t>
            </a:r>
            <a:r>
              <a:rPr lang="en-US" altLang="en-US" sz="2400" i="1"/>
              <a:t>x</a:t>
            </a:r>
            <a:r>
              <a:rPr lang="en-US" altLang="en-US" sz="2400"/>
              <a:t> only and </a:t>
            </a:r>
            <a:r>
              <a:rPr lang="en-US" altLang="en-US" sz="2400" i="1"/>
              <a:t>N</a:t>
            </a:r>
            <a:r>
              <a:rPr lang="en-US" altLang="en-US" sz="2400"/>
              <a:t> is a function of </a:t>
            </a:r>
            <a:r>
              <a:rPr lang="en-US" altLang="en-US" sz="2400" i="1"/>
              <a:t>y</a:t>
            </a:r>
            <a:r>
              <a:rPr lang="en-US" altLang="en-US" sz="2400"/>
              <a:t> only, then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In this case, the equation is called </a:t>
            </a:r>
            <a:r>
              <a:rPr lang="en-US" altLang="en-US" sz="2400" b="1"/>
              <a:t>separable</a:t>
            </a:r>
            <a:r>
              <a:rPr lang="en-US" altLang="en-US" sz="2400"/>
              <a:t>. </a:t>
            </a:r>
          </a:p>
        </p:txBody>
      </p:sp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FADB4ED3-0170-47ED-8FCB-58E04C1300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505200"/>
          <a:ext cx="27844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536480" imgH="393480" progId="Equation.3">
                  <p:embed/>
                </p:oleObj>
              </mc:Choice>
              <mc:Fallback>
                <p:oleObj name="Equation" r:id="rId3" imgW="15364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5200"/>
                        <a:ext cx="27844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3459582A-5B3C-4032-8574-9848420BE7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4953000"/>
          <a:ext cx="2992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1650960" imgH="203040" progId="Equation.3">
                  <p:embed/>
                </p:oleObj>
              </mc:Choice>
              <mc:Fallback>
                <p:oleObj name="Equation" r:id="rId5" imgW="16509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53000"/>
                        <a:ext cx="2992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>
            <a:extLst>
              <a:ext uri="{FF2B5EF4-FFF2-40B4-BE49-F238E27FC236}">
                <a16:creationId xmlns:a16="http://schemas.microsoft.com/office/drawing/2014/main" id="{D24DE37F-AA8E-43D7-8FB5-4959E58756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867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7" imgW="1371600" imgH="203040" progId="Equation.3">
                  <p:embed/>
                </p:oleObj>
              </mc:Choice>
              <mc:Fallback>
                <p:oleObj name="Equation" r:id="rId7" imgW="137160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67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>
            <a:extLst>
              <a:ext uri="{FF2B5EF4-FFF2-40B4-BE49-F238E27FC236}">
                <a16:creationId xmlns:a16="http://schemas.microsoft.com/office/drawing/2014/main" id="{3B501BC0-AC2E-4C2F-8031-DD5109D095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438400"/>
          <a:ext cx="1473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812520" imgH="393480" progId="Equation.3">
                  <p:embed/>
                </p:oleObj>
              </mc:Choice>
              <mc:Fallback>
                <p:oleObj name="Equation" r:id="rId9" imgW="8125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473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Rectangle 9">
            <a:extLst>
              <a:ext uri="{FF2B5EF4-FFF2-40B4-BE49-F238E27FC236}">
                <a16:creationId xmlns:a16="http://schemas.microsoft.com/office/drawing/2014/main" id="{9F3E1446-BDAF-4071-BBE9-E82326DF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>
            <a:extLst>
              <a:ext uri="{FF2B5EF4-FFF2-40B4-BE49-F238E27FC236}">
                <a16:creationId xmlns:a16="http://schemas.microsoft.com/office/drawing/2014/main" id="{781F052D-8D4F-4357-B7F0-2DD891C88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1:  Solving a Separable Equation</a:t>
            </a:r>
          </a:p>
        </p:txBody>
      </p:sp>
      <p:sp>
        <p:nvSpPr>
          <p:cNvPr id="15365" name="Rectangle 7">
            <a:extLst>
              <a:ext uri="{FF2B5EF4-FFF2-40B4-BE49-F238E27FC236}">
                <a16:creationId xmlns:a16="http://schemas.microsoft.com/office/drawing/2014/main" id="{7EC94097-AD5B-4558-A5A4-876B9647E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Solve the following first order nonlinear equation: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variables,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equation above defines the solution </a:t>
            </a:r>
            <a:r>
              <a:rPr lang="en-US" altLang="en-US" sz="2400" i="1"/>
              <a:t>y</a:t>
            </a:r>
            <a:r>
              <a:rPr lang="en-US" altLang="en-US" sz="2400"/>
              <a:t> implicitly.  A graph showing the direction field and implicit plots of several integral curves for the differential equation is given above. </a:t>
            </a:r>
          </a:p>
        </p:txBody>
      </p:sp>
      <p:graphicFrame>
        <p:nvGraphicFramePr>
          <p:cNvPr id="15362" name="Object 2">
            <a:extLst>
              <a:ext uri="{FF2B5EF4-FFF2-40B4-BE49-F238E27FC236}">
                <a16:creationId xmlns:a16="http://schemas.microsoft.com/office/drawing/2014/main" id="{330D4DFC-9D2C-4754-91D1-5140A3D655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2954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36560" imgH="444240" progId="Equation.3">
                  <p:embed/>
                </p:oleObj>
              </mc:Choice>
              <mc:Fallback>
                <p:oleObj name="Equation" r:id="rId3" imgW="736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2954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AFA0E3CB-6ECD-4BAF-9DA8-85274F86AC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76600"/>
          <a:ext cx="2590800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498320" imgH="1193760" progId="Equation.3">
                  <p:embed/>
                </p:oleObj>
              </mc:Choice>
              <mc:Fallback>
                <p:oleObj name="Equation" r:id="rId5" imgW="149832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2590800" cy="206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11">
            <a:extLst>
              <a:ext uri="{FF2B5EF4-FFF2-40B4-BE49-F238E27FC236}">
                <a16:creationId xmlns:a16="http://schemas.microsoft.com/office/drawing/2014/main" id="{113541CD-6F83-4E81-9C97-40E858B1E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2743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8111D1AA-0046-434E-B3DC-B6EFB7EC9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9E4F5-13BB-44CE-9200-BB2BD7812DC3}"/>
              </a:ext>
            </a:extLst>
          </p:cNvPr>
          <p:cNvSpPr/>
          <p:nvPr/>
        </p:nvSpPr>
        <p:spPr bwMode="auto">
          <a:xfrm>
            <a:off x="6300216" y="5410200"/>
            <a:ext cx="1353312" cy="457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3F3AE665-24EE-410C-A2A4-D0CE405CA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</a:t>
            </a:r>
            <a:br>
              <a:rPr lang="en-US" altLang="en-US" sz="3200">
                <a:solidFill>
                  <a:srgbClr val="2125D7"/>
                </a:solidFill>
              </a:rPr>
            </a:br>
            <a:r>
              <a:rPr lang="en-US" altLang="en-US" sz="3200">
                <a:solidFill>
                  <a:srgbClr val="2125D7"/>
                </a:solidFill>
              </a:rPr>
              <a:t>Implicit and Explicit Solutions </a:t>
            </a:r>
            <a:r>
              <a:rPr lang="en-US" altLang="en-US" sz="2400">
                <a:solidFill>
                  <a:srgbClr val="2125D7"/>
                </a:solidFill>
              </a:rPr>
              <a:t>(1 of 4)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EFDFBBAA-FCA6-4847-A609-4C38617C5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/>
              <a:t>Solve the following first order nonlinear equation: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Separating variables and using calculus, we obtain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The equation above defines the solution </a:t>
            </a:r>
            <a:r>
              <a:rPr lang="en-US" altLang="en-US" sz="2400" i="1" dirty="0"/>
              <a:t>y</a:t>
            </a:r>
            <a:r>
              <a:rPr lang="en-US" altLang="en-US" sz="2400" dirty="0"/>
              <a:t> implicitly.  An explicit expression for the solution can be found in this case:</a:t>
            </a: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61ADD50A-A994-4619-839C-B9D30334A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057400"/>
          <a:ext cx="1965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117440" imgH="444240" progId="Equation.3">
                  <p:embed/>
                </p:oleObj>
              </mc:Choice>
              <mc:Fallback>
                <p:oleObj name="Equation" r:id="rId3" imgW="111744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057400"/>
                        <a:ext cx="19653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F2E669A4-E67F-48EC-8D95-6FF7CC577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3200400"/>
          <a:ext cx="33147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917360" imgH="787320" progId="Equation.3">
                  <p:embed/>
                </p:oleObj>
              </mc:Choice>
              <mc:Fallback>
                <p:oleObj name="Equation" r:id="rId5" imgW="1917360" imgH="7873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00400"/>
                        <a:ext cx="33147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09635ECD-BCB4-4EE9-84B5-42217A39E1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334000"/>
          <a:ext cx="748506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7" imgW="4330440" imgH="736560" progId="Equation.3">
                  <p:embed/>
                </p:oleObj>
              </mc:Choice>
              <mc:Fallback>
                <p:oleObj name="Equation" r:id="rId7" imgW="4330440" imgH="736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748506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>
            <a:extLst>
              <a:ext uri="{FF2B5EF4-FFF2-40B4-BE49-F238E27FC236}">
                <a16:creationId xmlns:a16="http://schemas.microsoft.com/office/drawing/2014/main" id="{D941CE35-3954-48AE-A4A1-B2BFDD0CC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DCB9E-C4BC-4FC4-BAC4-D949C05BB06C}"/>
              </a:ext>
            </a:extLst>
          </p:cNvPr>
          <p:cNvSpPr txBox="1"/>
          <p:nvPr/>
        </p:nvSpPr>
        <p:spPr>
          <a:xfrm>
            <a:off x="4876801" y="3429000"/>
            <a:ext cx="4264378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If you can solve for y, you must do so and give explicit answer.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>
            <a:extLst>
              <a:ext uri="{FF2B5EF4-FFF2-40B4-BE49-F238E27FC236}">
                <a16:creationId xmlns:a16="http://schemas.microsoft.com/office/drawing/2014/main" id="{5A6E6E4D-D45D-43AF-A85B-8191764E2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Value Problem </a:t>
            </a:r>
            <a:r>
              <a:rPr lang="en-US" altLang="en-US" sz="2400">
                <a:solidFill>
                  <a:srgbClr val="2125D7"/>
                </a:solidFill>
              </a:rPr>
              <a:t>(2 of 4)</a:t>
            </a:r>
          </a:p>
        </p:txBody>
      </p:sp>
      <p:sp>
        <p:nvSpPr>
          <p:cNvPr id="17415" name="Rectangle 3">
            <a:extLst>
              <a:ext uri="{FF2B5EF4-FFF2-40B4-BE49-F238E27FC236}">
                <a16:creationId xmlns:a16="http://schemas.microsoft.com/office/drawing/2014/main" id="{0A6BC649-5FF6-4159-ACFF-F59FE47C8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Suppose we seek a solution satisfying </a:t>
            </a:r>
            <a:r>
              <a:rPr lang="en-US" altLang="en-US" sz="2400" i="1"/>
              <a:t>y</a:t>
            </a:r>
            <a:r>
              <a:rPr lang="en-US" altLang="en-US" sz="2400"/>
              <a:t>(0) = -1.  Using the implicit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we obtain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Thus the implicit equation defining </a:t>
            </a:r>
            <a:r>
              <a:rPr lang="en-US" altLang="en-US" sz="2400" i="1"/>
              <a:t>y</a:t>
            </a:r>
            <a:r>
              <a:rPr lang="en-US" altLang="en-US" sz="2400"/>
              <a:t> is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explicit expression of </a:t>
            </a:r>
            <a:r>
              <a:rPr lang="en-US" altLang="en-US" sz="2400" i="1"/>
              <a:t>y</a:t>
            </a:r>
            <a:r>
              <a:rPr lang="en-US" altLang="en-US" sz="2400"/>
              <a:t>,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400"/>
              <a:t>It follows that</a:t>
            </a:r>
          </a:p>
        </p:txBody>
      </p:sp>
      <p:graphicFrame>
        <p:nvGraphicFramePr>
          <p:cNvPr id="17410" name="Object 2">
            <a:extLst>
              <a:ext uri="{FF2B5EF4-FFF2-40B4-BE49-F238E27FC236}">
                <a16:creationId xmlns:a16="http://schemas.microsoft.com/office/drawing/2014/main" id="{12C42667-C32C-40F7-8F71-707A42953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724400"/>
          <a:ext cx="29210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688760" imgH="533160" progId="Equation.3">
                  <p:embed/>
                </p:oleObj>
              </mc:Choice>
              <mc:Fallback>
                <p:oleObj name="Equation" r:id="rId3" imgW="168876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29210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D7F9F8BB-02CF-4FA3-AF43-6ECC869B7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5113" y="2514600"/>
          <a:ext cx="36560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2019240" imgH="482400" progId="Equation.3">
                  <p:embed/>
                </p:oleObj>
              </mc:Choice>
              <mc:Fallback>
                <p:oleObj name="Equation" r:id="rId5" imgW="201924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2514600"/>
                        <a:ext cx="365601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62BBB214-3982-4938-9CAA-794CDF2A6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3886200"/>
          <a:ext cx="299085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1650960" imgH="228600" progId="Equation.3">
                  <p:embed/>
                </p:oleObj>
              </mc:Choice>
              <mc:Fallback>
                <p:oleObj name="Equation" r:id="rId7" imgW="16509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99085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80C90EA1-3D7E-4C31-9984-6D14878B72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6096000"/>
          <a:ext cx="27447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1587240" imgH="266400" progId="Equation.3">
                  <p:embed/>
                </p:oleObj>
              </mc:Choice>
              <mc:Fallback>
                <p:oleObj name="Equation" r:id="rId9" imgW="15872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0"/>
                        <a:ext cx="27447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11">
            <a:extLst>
              <a:ext uri="{FF2B5EF4-FFF2-40B4-BE49-F238E27FC236}">
                <a16:creationId xmlns:a16="http://schemas.microsoft.com/office/drawing/2014/main" id="{61866F3A-FAE8-4D4E-B8D3-D117052CF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05275"/>
            <a:ext cx="3352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7842E40D-D52D-4E56-913F-289E194C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9CFC6-FEDD-4F61-A5D2-77CD114E7907}"/>
              </a:ext>
            </a:extLst>
          </p:cNvPr>
          <p:cNvSpPr txBox="1"/>
          <p:nvPr/>
        </p:nvSpPr>
        <p:spPr>
          <a:xfrm>
            <a:off x="6019800" y="2145910"/>
            <a:ext cx="32004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 this class (and in many applications), solutions will always be functions (and thus satisfy vertical line test).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02807-EA8C-4712-B334-07027C61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"/>
            <a:ext cx="9144000" cy="68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8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02807-EA8C-4712-B334-07027C61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"/>
            <a:ext cx="9144000" cy="685564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2E1F0-5726-4DDC-9976-97C3248C6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7086600" cy="22775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Week 3  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Theorem 2.4.2/domain (28:41 min video)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slides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 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annotated slides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View after 2.4 in class lecture and before doing 2.4 HW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2.4.2 can sometimes be used to determine if an IVP has a unique solution, but it cannot be used to determine the domain of that solution. In this video, we first use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2.4.2 to determine when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′=1/[(1−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)(2−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0)=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is guaranteed to have a unique solution.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then use a lot of algebra and a little bit of calculus to solve this DE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determine the domain of this solution when the initial value is the point (0, 1). </a:t>
            </a:r>
          </a:p>
        </p:txBody>
      </p:sp>
    </p:spTree>
    <p:extLst>
      <p:ext uri="{BB962C8B-B14F-4D97-AF65-F5344CB8AC3E}">
        <p14:creationId xmlns:p14="http://schemas.microsoft.com/office/powerpoint/2010/main" val="32215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0884A-78D8-4FC3-8FB5-F83F6462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" y="0"/>
            <a:ext cx="819253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/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/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blipFill>
                <a:blip r:embed="rId4"/>
                <a:stretch>
                  <a:fillRect l="-320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/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blipFill>
                <a:blip r:embed="rId5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/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blipFill>
                <a:blip r:embed="rId6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91B4692-E6CA-4809-91A9-4612D03C1B8F}"/>
              </a:ext>
            </a:extLst>
          </p:cNvPr>
          <p:cNvSpPr/>
          <p:nvPr/>
        </p:nvSpPr>
        <p:spPr bwMode="auto">
          <a:xfrm>
            <a:off x="640177" y="5181600"/>
            <a:ext cx="1699900" cy="931644"/>
          </a:xfrm>
          <a:custGeom>
            <a:avLst/>
            <a:gdLst>
              <a:gd name="connsiteX0" fmla="*/ 1414765 w 1699900"/>
              <a:gd name="connsiteY0" fmla="*/ 324465 h 931644"/>
              <a:gd name="connsiteX1" fmla="*/ 1316442 w 1699900"/>
              <a:gd name="connsiteY1" fmla="*/ 255639 h 931644"/>
              <a:gd name="connsiteX2" fmla="*/ 1237784 w 1699900"/>
              <a:gd name="connsiteY2" fmla="*/ 206477 h 931644"/>
              <a:gd name="connsiteX3" fmla="*/ 1208288 w 1699900"/>
              <a:gd name="connsiteY3" fmla="*/ 186813 h 931644"/>
              <a:gd name="connsiteX4" fmla="*/ 1159126 w 1699900"/>
              <a:gd name="connsiteY4" fmla="*/ 167148 h 931644"/>
              <a:gd name="connsiteX5" fmla="*/ 1129629 w 1699900"/>
              <a:gd name="connsiteY5" fmla="*/ 147484 h 931644"/>
              <a:gd name="connsiteX6" fmla="*/ 1100133 w 1699900"/>
              <a:gd name="connsiteY6" fmla="*/ 137652 h 931644"/>
              <a:gd name="connsiteX7" fmla="*/ 1031307 w 1699900"/>
              <a:gd name="connsiteY7" fmla="*/ 108155 h 931644"/>
              <a:gd name="connsiteX8" fmla="*/ 972313 w 1699900"/>
              <a:gd name="connsiteY8" fmla="*/ 78658 h 931644"/>
              <a:gd name="connsiteX9" fmla="*/ 942817 w 1699900"/>
              <a:gd name="connsiteY9" fmla="*/ 58994 h 931644"/>
              <a:gd name="connsiteX10" fmla="*/ 844494 w 1699900"/>
              <a:gd name="connsiteY10" fmla="*/ 29497 h 931644"/>
              <a:gd name="connsiteX11" fmla="*/ 814997 w 1699900"/>
              <a:gd name="connsiteY11" fmla="*/ 19665 h 931644"/>
              <a:gd name="connsiteX12" fmla="*/ 765836 w 1699900"/>
              <a:gd name="connsiteY12" fmla="*/ 9832 h 931644"/>
              <a:gd name="connsiteX13" fmla="*/ 726507 w 1699900"/>
              <a:gd name="connsiteY13" fmla="*/ 0 h 931644"/>
              <a:gd name="connsiteX14" fmla="*/ 274223 w 1699900"/>
              <a:gd name="connsiteY14" fmla="*/ 9832 h 931644"/>
              <a:gd name="connsiteX15" fmla="*/ 225062 w 1699900"/>
              <a:gd name="connsiteY15" fmla="*/ 19665 h 931644"/>
              <a:gd name="connsiteX16" fmla="*/ 185733 w 1699900"/>
              <a:gd name="connsiteY16" fmla="*/ 39329 h 931644"/>
              <a:gd name="connsiteX17" fmla="*/ 126739 w 1699900"/>
              <a:gd name="connsiteY17" fmla="*/ 88490 h 931644"/>
              <a:gd name="connsiteX18" fmla="*/ 97242 w 1699900"/>
              <a:gd name="connsiteY18" fmla="*/ 98323 h 931644"/>
              <a:gd name="connsiteX19" fmla="*/ 57913 w 1699900"/>
              <a:gd name="connsiteY19" fmla="*/ 157316 h 931644"/>
              <a:gd name="connsiteX20" fmla="*/ 48081 w 1699900"/>
              <a:gd name="connsiteY20" fmla="*/ 186813 h 931644"/>
              <a:gd name="connsiteX21" fmla="*/ 18584 w 1699900"/>
              <a:gd name="connsiteY21" fmla="*/ 206477 h 931644"/>
              <a:gd name="connsiteX22" fmla="*/ 18584 w 1699900"/>
              <a:gd name="connsiteY22" fmla="*/ 491613 h 931644"/>
              <a:gd name="connsiteX23" fmla="*/ 57913 w 1699900"/>
              <a:gd name="connsiteY23" fmla="*/ 550606 h 931644"/>
              <a:gd name="connsiteX24" fmla="*/ 67746 w 1699900"/>
              <a:gd name="connsiteY24" fmla="*/ 766916 h 931644"/>
              <a:gd name="connsiteX25" fmla="*/ 77578 w 1699900"/>
              <a:gd name="connsiteY25" fmla="*/ 796413 h 931644"/>
              <a:gd name="connsiteX26" fmla="*/ 136571 w 1699900"/>
              <a:gd name="connsiteY26" fmla="*/ 855406 h 931644"/>
              <a:gd name="connsiteX27" fmla="*/ 195565 w 1699900"/>
              <a:gd name="connsiteY27" fmla="*/ 875071 h 931644"/>
              <a:gd name="connsiteX28" fmla="*/ 264391 w 1699900"/>
              <a:gd name="connsiteY28" fmla="*/ 894735 h 931644"/>
              <a:gd name="connsiteX29" fmla="*/ 392210 w 1699900"/>
              <a:gd name="connsiteY29" fmla="*/ 904568 h 931644"/>
              <a:gd name="connsiteX30" fmla="*/ 441371 w 1699900"/>
              <a:gd name="connsiteY30" fmla="*/ 914400 h 931644"/>
              <a:gd name="connsiteX31" fmla="*/ 1149294 w 1699900"/>
              <a:gd name="connsiteY31" fmla="*/ 914400 h 931644"/>
              <a:gd name="connsiteX32" fmla="*/ 1267281 w 1699900"/>
              <a:gd name="connsiteY32" fmla="*/ 894735 h 931644"/>
              <a:gd name="connsiteX33" fmla="*/ 1355771 w 1699900"/>
              <a:gd name="connsiteY33" fmla="*/ 875071 h 931644"/>
              <a:gd name="connsiteX34" fmla="*/ 1385268 w 1699900"/>
              <a:gd name="connsiteY34" fmla="*/ 865239 h 931644"/>
              <a:gd name="connsiteX35" fmla="*/ 1463926 w 1699900"/>
              <a:gd name="connsiteY35" fmla="*/ 835742 h 931644"/>
              <a:gd name="connsiteX36" fmla="*/ 1513088 w 1699900"/>
              <a:gd name="connsiteY36" fmla="*/ 816077 h 931644"/>
              <a:gd name="connsiteX37" fmla="*/ 1542584 w 1699900"/>
              <a:gd name="connsiteY37" fmla="*/ 806245 h 931644"/>
              <a:gd name="connsiteX38" fmla="*/ 1581913 w 1699900"/>
              <a:gd name="connsiteY38" fmla="*/ 786581 h 931644"/>
              <a:gd name="connsiteX39" fmla="*/ 1640907 w 1699900"/>
              <a:gd name="connsiteY39" fmla="*/ 747252 h 931644"/>
              <a:gd name="connsiteX40" fmla="*/ 1690068 w 1699900"/>
              <a:gd name="connsiteY40" fmla="*/ 658761 h 931644"/>
              <a:gd name="connsiteX41" fmla="*/ 1699900 w 1699900"/>
              <a:gd name="connsiteY41" fmla="*/ 619432 h 931644"/>
              <a:gd name="connsiteX42" fmla="*/ 1690068 w 1699900"/>
              <a:gd name="connsiteY42" fmla="*/ 501445 h 931644"/>
              <a:gd name="connsiteX43" fmla="*/ 1680236 w 1699900"/>
              <a:gd name="connsiteY43" fmla="*/ 471948 h 931644"/>
              <a:gd name="connsiteX44" fmla="*/ 1650739 w 1699900"/>
              <a:gd name="connsiteY44" fmla="*/ 452284 h 931644"/>
              <a:gd name="connsiteX45" fmla="*/ 1621242 w 1699900"/>
              <a:gd name="connsiteY45" fmla="*/ 422787 h 931644"/>
              <a:gd name="connsiteX46" fmla="*/ 1552417 w 1699900"/>
              <a:gd name="connsiteY46" fmla="*/ 383458 h 931644"/>
              <a:gd name="connsiteX47" fmla="*/ 1522920 w 1699900"/>
              <a:gd name="connsiteY47" fmla="*/ 373626 h 931644"/>
              <a:gd name="connsiteX48" fmla="*/ 1463926 w 1699900"/>
              <a:gd name="connsiteY48" fmla="*/ 344129 h 931644"/>
              <a:gd name="connsiteX49" fmla="*/ 1434429 w 1699900"/>
              <a:gd name="connsiteY49" fmla="*/ 324465 h 931644"/>
              <a:gd name="connsiteX50" fmla="*/ 1365604 w 1699900"/>
              <a:gd name="connsiteY50" fmla="*/ 294968 h 93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99900" h="931644">
                <a:moveTo>
                  <a:pt x="1414765" y="324465"/>
                </a:moveTo>
                <a:cubicBezTo>
                  <a:pt x="1279174" y="234069"/>
                  <a:pt x="1418334" y="328419"/>
                  <a:pt x="1316442" y="255639"/>
                </a:cubicBezTo>
                <a:cubicBezTo>
                  <a:pt x="1284974" y="233162"/>
                  <a:pt x="1274552" y="229457"/>
                  <a:pt x="1237784" y="206477"/>
                </a:cubicBezTo>
                <a:cubicBezTo>
                  <a:pt x="1227764" y="200214"/>
                  <a:pt x="1218857" y="192098"/>
                  <a:pt x="1208288" y="186813"/>
                </a:cubicBezTo>
                <a:cubicBezTo>
                  <a:pt x="1192502" y="178920"/>
                  <a:pt x="1174912" y="175041"/>
                  <a:pt x="1159126" y="167148"/>
                </a:cubicBezTo>
                <a:cubicBezTo>
                  <a:pt x="1148557" y="161863"/>
                  <a:pt x="1140198" y="152769"/>
                  <a:pt x="1129629" y="147484"/>
                </a:cubicBezTo>
                <a:cubicBezTo>
                  <a:pt x="1120359" y="142849"/>
                  <a:pt x="1109659" y="141735"/>
                  <a:pt x="1100133" y="137652"/>
                </a:cubicBezTo>
                <a:cubicBezTo>
                  <a:pt x="1015090" y="101204"/>
                  <a:pt x="1100479" y="131211"/>
                  <a:pt x="1031307" y="108155"/>
                </a:cubicBezTo>
                <a:cubicBezTo>
                  <a:pt x="946777" y="51801"/>
                  <a:pt x="1053724" y="119363"/>
                  <a:pt x="972313" y="78658"/>
                </a:cubicBezTo>
                <a:cubicBezTo>
                  <a:pt x="961744" y="73374"/>
                  <a:pt x="953615" y="63793"/>
                  <a:pt x="942817" y="58994"/>
                </a:cubicBezTo>
                <a:cubicBezTo>
                  <a:pt x="900756" y="40300"/>
                  <a:pt x="884537" y="40937"/>
                  <a:pt x="844494" y="29497"/>
                </a:cubicBezTo>
                <a:cubicBezTo>
                  <a:pt x="834529" y="26650"/>
                  <a:pt x="825052" y="22179"/>
                  <a:pt x="814997" y="19665"/>
                </a:cubicBezTo>
                <a:cubicBezTo>
                  <a:pt x="798784" y="15612"/>
                  <a:pt x="782150" y="13457"/>
                  <a:pt x="765836" y="9832"/>
                </a:cubicBezTo>
                <a:cubicBezTo>
                  <a:pt x="752645" y="6901"/>
                  <a:pt x="739617" y="3277"/>
                  <a:pt x="726507" y="0"/>
                </a:cubicBezTo>
                <a:lnTo>
                  <a:pt x="274223" y="9832"/>
                </a:lnTo>
                <a:cubicBezTo>
                  <a:pt x="257524" y="10487"/>
                  <a:pt x="240916" y="14380"/>
                  <a:pt x="225062" y="19665"/>
                </a:cubicBezTo>
                <a:cubicBezTo>
                  <a:pt x="211157" y="24300"/>
                  <a:pt x="198843" y="32774"/>
                  <a:pt x="185733" y="39329"/>
                </a:cubicBezTo>
                <a:cubicBezTo>
                  <a:pt x="163986" y="61076"/>
                  <a:pt x="154119" y="74800"/>
                  <a:pt x="126739" y="88490"/>
                </a:cubicBezTo>
                <a:cubicBezTo>
                  <a:pt x="117469" y="93125"/>
                  <a:pt x="107074" y="95045"/>
                  <a:pt x="97242" y="98323"/>
                </a:cubicBezTo>
                <a:cubicBezTo>
                  <a:pt x="84132" y="117987"/>
                  <a:pt x="65386" y="134895"/>
                  <a:pt x="57913" y="157316"/>
                </a:cubicBezTo>
                <a:cubicBezTo>
                  <a:pt x="54636" y="167148"/>
                  <a:pt x="54555" y="178720"/>
                  <a:pt x="48081" y="186813"/>
                </a:cubicBezTo>
                <a:cubicBezTo>
                  <a:pt x="40699" y="196040"/>
                  <a:pt x="28416" y="199922"/>
                  <a:pt x="18584" y="206477"/>
                </a:cubicBezTo>
                <a:cubicBezTo>
                  <a:pt x="-3030" y="314551"/>
                  <a:pt x="-9171" y="325082"/>
                  <a:pt x="18584" y="491613"/>
                </a:cubicBezTo>
                <a:cubicBezTo>
                  <a:pt x="22469" y="514925"/>
                  <a:pt x="57913" y="550606"/>
                  <a:pt x="57913" y="550606"/>
                </a:cubicBezTo>
                <a:cubicBezTo>
                  <a:pt x="61191" y="622709"/>
                  <a:pt x="61990" y="694968"/>
                  <a:pt x="67746" y="766916"/>
                </a:cubicBezTo>
                <a:cubicBezTo>
                  <a:pt x="68573" y="777247"/>
                  <a:pt x="72436" y="787414"/>
                  <a:pt x="77578" y="796413"/>
                </a:cubicBezTo>
                <a:cubicBezTo>
                  <a:pt x="92307" y="822189"/>
                  <a:pt x="109202" y="843242"/>
                  <a:pt x="136571" y="855406"/>
                </a:cubicBezTo>
                <a:cubicBezTo>
                  <a:pt x="155513" y="863825"/>
                  <a:pt x="175900" y="868516"/>
                  <a:pt x="195565" y="875071"/>
                </a:cubicBezTo>
                <a:cubicBezTo>
                  <a:pt x="214639" y="881429"/>
                  <a:pt x="245312" y="892490"/>
                  <a:pt x="264391" y="894735"/>
                </a:cubicBezTo>
                <a:cubicBezTo>
                  <a:pt x="306831" y="899728"/>
                  <a:pt x="349604" y="901290"/>
                  <a:pt x="392210" y="904568"/>
                </a:cubicBezTo>
                <a:cubicBezTo>
                  <a:pt x="408597" y="907845"/>
                  <a:pt x="424854" y="911859"/>
                  <a:pt x="441371" y="914400"/>
                </a:cubicBezTo>
                <a:cubicBezTo>
                  <a:pt x="679369" y="951014"/>
                  <a:pt x="881206" y="918589"/>
                  <a:pt x="1149294" y="914400"/>
                </a:cubicBezTo>
                <a:cubicBezTo>
                  <a:pt x="1188623" y="907845"/>
                  <a:pt x="1228184" y="902554"/>
                  <a:pt x="1267281" y="894735"/>
                </a:cubicBezTo>
                <a:cubicBezTo>
                  <a:pt x="1301073" y="887977"/>
                  <a:pt x="1323372" y="884328"/>
                  <a:pt x="1355771" y="875071"/>
                </a:cubicBezTo>
                <a:cubicBezTo>
                  <a:pt x="1365736" y="872224"/>
                  <a:pt x="1375436" y="868516"/>
                  <a:pt x="1385268" y="865239"/>
                </a:cubicBezTo>
                <a:cubicBezTo>
                  <a:pt x="1440385" y="828493"/>
                  <a:pt x="1386609" y="858937"/>
                  <a:pt x="1463926" y="835742"/>
                </a:cubicBezTo>
                <a:cubicBezTo>
                  <a:pt x="1480831" y="830670"/>
                  <a:pt x="1496562" y="822274"/>
                  <a:pt x="1513088" y="816077"/>
                </a:cubicBezTo>
                <a:cubicBezTo>
                  <a:pt x="1522792" y="812438"/>
                  <a:pt x="1533058" y="810327"/>
                  <a:pt x="1542584" y="806245"/>
                </a:cubicBezTo>
                <a:cubicBezTo>
                  <a:pt x="1556056" y="800471"/>
                  <a:pt x="1569345" y="794122"/>
                  <a:pt x="1581913" y="786581"/>
                </a:cubicBezTo>
                <a:cubicBezTo>
                  <a:pt x="1602179" y="774422"/>
                  <a:pt x="1640907" y="747252"/>
                  <a:pt x="1640907" y="747252"/>
                </a:cubicBezTo>
                <a:cubicBezTo>
                  <a:pt x="1676120" y="694432"/>
                  <a:pt x="1677089" y="704190"/>
                  <a:pt x="1690068" y="658761"/>
                </a:cubicBezTo>
                <a:cubicBezTo>
                  <a:pt x="1693780" y="645768"/>
                  <a:pt x="1696623" y="632542"/>
                  <a:pt x="1699900" y="619432"/>
                </a:cubicBezTo>
                <a:cubicBezTo>
                  <a:pt x="1696623" y="580103"/>
                  <a:pt x="1695284" y="540564"/>
                  <a:pt x="1690068" y="501445"/>
                </a:cubicBezTo>
                <a:cubicBezTo>
                  <a:pt x="1688698" y="491172"/>
                  <a:pt x="1686710" y="480041"/>
                  <a:pt x="1680236" y="471948"/>
                </a:cubicBezTo>
                <a:cubicBezTo>
                  <a:pt x="1672854" y="462721"/>
                  <a:pt x="1659817" y="459849"/>
                  <a:pt x="1650739" y="452284"/>
                </a:cubicBezTo>
                <a:cubicBezTo>
                  <a:pt x="1640057" y="443382"/>
                  <a:pt x="1631924" y="431689"/>
                  <a:pt x="1621242" y="422787"/>
                </a:cubicBezTo>
                <a:cubicBezTo>
                  <a:pt x="1603818" y="408267"/>
                  <a:pt x="1572214" y="391943"/>
                  <a:pt x="1552417" y="383458"/>
                </a:cubicBezTo>
                <a:cubicBezTo>
                  <a:pt x="1542891" y="379375"/>
                  <a:pt x="1532752" y="376903"/>
                  <a:pt x="1522920" y="373626"/>
                </a:cubicBezTo>
                <a:cubicBezTo>
                  <a:pt x="1438395" y="317275"/>
                  <a:pt x="1545333" y="384831"/>
                  <a:pt x="1463926" y="344129"/>
                </a:cubicBezTo>
                <a:cubicBezTo>
                  <a:pt x="1453357" y="338844"/>
                  <a:pt x="1445227" y="329264"/>
                  <a:pt x="1434429" y="324465"/>
                </a:cubicBezTo>
                <a:cubicBezTo>
                  <a:pt x="1358362" y="290657"/>
                  <a:pt x="1392928" y="322292"/>
                  <a:pt x="1365604" y="29496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A4AD173-8518-4D43-A099-20886E930D8F}"/>
              </a:ext>
            </a:extLst>
          </p:cNvPr>
          <p:cNvSpPr/>
          <p:nvPr/>
        </p:nvSpPr>
        <p:spPr bwMode="auto">
          <a:xfrm>
            <a:off x="570081" y="2910081"/>
            <a:ext cx="3363454" cy="2242022"/>
          </a:xfrm>
          <a:custGeom>
            <a:avLst/>
            <a:gdLst>
              <a:gd name="connsiteX0" fmla="*/ 324654 w 3363454"/>
              <a:gd name="connsiteY0" fmla="*/ 2242022 h 2242022"/>
              <a:gd name="connsiteX1" fmla="*/ 314822 w 3363454"/>
              <a:gd name="connsiteY1" fmla="*/ 2192861 h 2242022"/>
              <a:gd name="connsiteX2" fmla="*/ 304990 w 3363454"/>
              <a:gd name="connsiteY2" fmla="*/ 2104371 h 2242022"/>
              <a:gd name="connsiteX3" fmla="*/ 275493 w 3363454"/>
              <a:gd name="connsiteY3" fmla="*/ 2035545 h 2242022"/>
              <a:gd name="connsiteX4" fmla="*/ 265661 w 3363454"/>
              <a:gd name="connsiteY4" fmla="*/ 2006048 h 2242022"/>
              <a:gd name="connsiteX5" fmla="*/ 255829 w 3363454"/>
              <a:gd name="connsiteY5" fmla="*/ 1799571 h 2242022"/>
              <a:gd name="connsiteX6" fmla="*/ 245996 w 3363454"/>
              <a:gd name="connsiteY6" fmla="*/ 1770074 h 2242022"/>
              <a:gd name="connsiteX7" fmla="*/ 226332 w 3363454"/>
              <a:gd name="connsiteY7" fmla="*/ 1740577 h 2242022"/>
              <a:gd name="connsiteX8" fmla="*/ 216500 w 3363454"/>
              <a:gd name="connsiteY8" fmla="*/ 1701248 h 2242022"/>
              <a:gd name="connsiteX9" fmla="*/ 206667 w 3363454"/>
              <a:gd name="connsiteY9" fmla="*/ 1671751 h 2242022"/>
              <a:gd name="connsiteX10" fmla="*/ 196835 w 3363454"/>
              <a:gd name="connsiteY10" fmla="*/ 1593093 h 2242022"/>
              <a:gd name="connsiteX11" fmla="*/ 206667 w 3363454"/>
              <a:gd name="connsiteY11" fmla="*/ 1209635 h 2242022"/>
              <a:gd name="connsiteX12" fmla="*/ 226332 w 3363454"/>
              <a:gd name="connsiteY12" fmla="*/ 1150642 h 2242022"/>
              <a:gd name="connsiteX13" fmla="*/ 236164 w 3363454"/>
              <a:gd name="connsiteY13" fmla="*/ 1052319 h 2242022"/>
              <a:gd name="connsiteX14" fmla="*/ 245996 w 3363454"/>
              <a:gd name="connsiteY14" fmla="*/ 1022822 h 2242022"/>
              <a:gd name="connsiteX15" fmla="*/ 255829 w 3363454"/>
              <a:gd name="connsiteY15" fmla="*/ 973661 h 2242022"/>
              <a:gd name="connsiteX16" fmla="*/ 265661 w 3363454"/>
              <a:gd name="connsiteY16" fmla="*/ 865506 h 2242022"/>
              <a:gd name="connsiteX17" fmla="*/ 275493 w 3363454"/>
              <a:gd name="connsiteY17" fmla="*/ 836009 h 2242022"/>
              <a:gd name="connsiteX18" fmla="*/ 304990 w 3363454"/>
              <a:gd name="connsiteY18" fmla="*/ 816345 h 2242022"/>
              <a:gd name="connsiteX19" fmla="*/ 265661 w 3363454"/>
              <a:gd name="connsiteY19" fmla="*/ 796680 h 2242022"/>
              <a:gd name="connsiteX20" fmla="*/ 226332 w 3363454"/>
              <a:gd name="connsiteY20" fmla="*/ 786848 h 2242022"/>
              <a:gd name="connsiteX21" fmla="*/ 108345 w 3363454"/>
              <a:gd name="connsiteY21" fmla="*/ 708190 h 2242022"/>
              <a:gd name="connsiteX22" fmla="*/ 78848 w 3363454"/>
              <a:gd name="connsiteY22" fmla="*/ 688525 h 2242022"/>
              <a:gd name="connsiteX23" fmla="*/ 39519 w 3363454"/>
              <a:gd name="connsiteY23" fmla="*/ 629532 h 2242022"/>
              <a:gd name="connsiteX24" fmla="*/ 19854 w 3363454"/>
              <a:gd name="connsiteY24" fmla="*/ 600035 h 2242022"/>
              <a:gd name="connsiteX25" fmla="*/ 190 w 3363454"/>
              <a:gd name="connsiteY25" fmla="*/ 541042 h 2242022"/>
              <a:gd name="connsiteX26" fmla="*/ 19854 w 3363454"/>
              <a:gd name="connsiteY26" fmla="*/ 413222 h 2242022"/>
              <a:gd name="connsiteX27" fmla="*/ 59184 w 3363454"/>
              <a:gd name="connsiteY27" fmla="*/ 354229 h 2242022"/>
              <a:gd name="connsiteX28" fmla="*/ 78848 w 3363454"/>
              <a:gd name="connsiteY28" fmla="*/ 324732 h 2242022"/>
              <a:gd name="connsiteX29" fmla="*/ 137842 w 3363454"/>
              <a:gd name="connsiteY29" fmla="*/ 285403 h 2242022"/>
              <a:gd name="connsiteX30" fmla="*/ 216500 w 3363454"/>
              <a:gd name="connsiteY30" fmla="*/ 236242 h 2242022"/>
              <a:gd name="connsiteX31" fmla="*/ 255829 w 3363454"/>
              <a:gd name="connsiteY31" fmla="*/ 216577 h 2242022"/>
              <a:gd name="connsiteX32" fmla="*/ 285325 w 3363454"/>
              <a:gd name="connsiteY32" fmla="*/ 196913 h 2242022"/>
              <a:gd name="connsiteX33" fmla="*/ 363984 w 3363454"/>
              <a:gd name="connsiteY33" fmla="*/ 177248 h 2242022"/>
              <a:gd name="connsiteX34" fmla="*/ 422977 w 3363454"/>
              <a:gd name="connsiteY34" fmla="*/ 157584 h 2242022"/>
              <a:gd name="connsiteX35" fmla="*/ 531132 w 3363454"/>
              <a:gd name="connsiteY35" fmla="*/ 137919 h 2242022"/>
              <a:gd name="connsiteX36" fmla="*/ 727777 w 3363454"/>
              <a:gd name="connsiteY36" fmla="*/ 88758 h 2242022"/>
              <a:gd name="connsiteX37" fmla="*/ 904758 w 3363454"/>
              <a:gd name="connsiteY37" fmla="*/ 69093 h 2242022"/>
              <a:gd name="connsiteX38" fmla="*/ 1239054 w 3363454"/>
              <a:gd name="connsiteY38" fmla="*/ 29764 h 2242022"/>
              <a:gd name="connsiteX39" fmla="*/ 1622513 w 3363454"/>
              <a:gd name="connsiteY39" fmla="*/ 19932 h 2242022"/>
              <a:gd name="connsiteX40" fmla="*/ 1671674 w 3363454"/>
              <a:gd name="connsiteY40" fmla="*/ 10100 h 2242022"/>
              <a:gd name="connsiteX41" fmla="*/ 2163287 w 3363454"/>
              <a:gd name="connsiteY41" fmla="*/ 29764 h 2242022"/>
              <a:gd name="connsiteX42" fmla="*/ 2251777 w 3363454"/>
              <a:gd name="connsiteY42" fmla="*/ 49429 h 2242022"/>
              <a:gd name="connsiteX43" fmla="*/ 2350100 w 3363454"/>
              <a:gd name="connsiteY43" fmla="*/ 88758 h 2242022"/>
              <a:gd name="connsiteX44" fmla="*/ 2438590 w 3363454"/>
              <a:gd name="connsiteY44" fmla="*/ 118254 h 2242022"/>
              <a:gd name="connsiteX45" fmla="*/ 2536913 w 3363454"/>
              <a:gd name="connsiteY45" fmla="*/ 157584 h 2242022"/>
              <a:gd name="connsiteX46" fmla="*/ 2605738 w 3363454"/>
              <a:gd name="connsiteY46" fmla="*/ 167416 h 2242022"/>
              <a:gd name="connsiteX47" fmla="*/ 2723725 w 3363454"/>
              <a:gd name="connsiteY47" fmla="*/ 206745 h 2242022"/>
              <a:gd name="connsiteX48" fmla="*/ 2763054 w 3363454"/>
              <a:gd name="connsiteY48" fmla="*/ 226409 h 2242022"/>
              <a:gd name="connsiteX49" fmla="*/ 2802384 w 3363454"/>
              <a:gd name="connsiteY49" fmla="*/ 236242 h 2242022"/>
              <a:gd name="connsiteX50" fmla="*/ 2841713 w 3363454"/>
              <a:gd name="connsiteY50" fmla="*/ 255906 h 2242022"/>
              <a:gd name="connsiteX51" fmla="*/ 2910538 w 3363454"/>
              <a:gd name="connsiteY51" fmla="*/ 275571 h 2242022"/>
              <a:gd name="connsiteX52" fmla="*/ 2959700 w 3363454"/>
              <a:gd name="connsiteY52" fmla="*/ 305067 h 2242022"/>
              <a:gd name="connsiteX53" fmla="*/ 2999029 w 3363454"/>
              <a:gd name="connsiteY53" fmla="*/ 314900 h 2242022"/>
              <a:gd name="connsiteX54" fmla="*/ 3097351 w 3363454"/>
              <a:gd name="connsiteY54" fmla="*/ 354229 h 2242022"/>
              <a:gd name="connsiteX55" fmla="*/ 3176009 w 3363454"/>
              <a:gd name="connsiteY55" fmla="*/ 393558 h 2242022"/>
              <a:gd name="connsiteX56" fmla="*/ 3205506 w 3363454"/>
              <a:gd name="connsiteY56" fmla="*/ 423054 h 2242022"/>
              <a:gd name="connsiteX57" fmla="*/ 3244835 w 3363454"/>
              <a:gd name="connsiteY57" fmla="*/ 452551 h 2242022"/>
              <a:gd name="connsiteX58" fmla="*/ 3274332 w 3363454"/>
              <a:gd name="connsiteY58" fmla="*/ 482048 h 2242022"/>
              <a:gd name="connsiteX59" fmla="*/ 3313661 w 3363454"/>
              <a:gd name="connsiteY59" fmla="*/ 550874 h 2242022"/>
              <a:gd name="connsiteX60" fmla="*/ 3343158 w 3363454"/>
              <a:gd name="connsiteY60" fmla="*/ 639364 h 2242022"/>
              <a:gd name="connsiteX61" fmla="*/ 3362822 w 3363454"/>
              <a:gd name="connsiteY61" fmla="*/ 718022 h 2242022"/>
              <a:gd name="connsiteX62" fmla="*/ 3333325 w 3363454"/>
              <a:gd name="connsiteY62" fmla="*/ 1189971 h 2242022"/>
              <a:gd name="connsiteX63" fmla="*/ 3333325 w 3363454"/>
              <a:gd name="connsiteY63" fmla="*/ 1189971 h 2242022"/>
              <a:gd name="connsiteX64" fmla="*/ 3313661 w 3363454"/>
              <a:gd name="connsiteY64" fmla="*/ 1268629 h 2242022"/>
              <a:gd name="connsiteX65" fmla="*/ 3293996 w 3363454"/>
              <a:gd name="connsiteY65" fmla="*/ 1307958 h 2242022"/>
              <a:gd name="connsiteX66" fmla="*/ 3284164 w 3363454"/>
              <a:gd name="connsiteY66" fmla="*/ 1435777 h 2242022"/>
              <a:gd name="connsiteX67" fmla="*/ 3274332 w 3363454"/>
              <a:gd name="connsiteY67" fmla="*/ 1475106 h 2242022"/>
              <a:gd name="connsiteX68" fmla="*/ 3254667 w 3363454"/>
              <a:gd name="connsiteY68" fmla="*/ 1543932 h 2242022"/>
              <a:gd name="connsiteX69" fmla="*/ 3215338 w 3363454"/>
              <a:gd name="connsiteY69" fmla="*/ 1701248 h 2242022"/>
              <a:gd name="connsiteX70" fmla="*/ 3205506 w 3363454"/>
              <a:gd name="connsiteY70" fmla="*/ 1740577 h 2242022"/>
              <a:gd name="connsiteX71" fmla="*/ 3195674 w 3363454"/>
              <a:gd name="connsiteY71" fmla="*/ 1799571 h 2242022"/>
              <a:gd name="connsiteX72" fmla="*/ 3156345 w 3363454"/>
              <a:gd name="connsiteY72" fmla="*/ 1858564 h 2242022"/>
              <a:gd name="connsiteX73" fmla="*/ 3136680 w 3363454"/>
              <a:gd name="connsiteY73" fmla="*/ 1888061 h 2242022"/>
              <a:gd name="connsiteX74" fmla="*/ 3117016 w 3363454"/>
              <a:gd name="connsiteY74" fmla="*/ 1917558 h 2242022"/>
              <a:gd name="connsiteX75" fmla="*/ 3087519 w 3363454"/>
              <a:gd name="connsiteY75" fmla="*/ 1937222 h 2242022"/>
              <a:gd name="connsiteX76" fmla="*/ 3067854 w 3363454"/>
              <a:gd name="connsiteY76" fmla="*/ 1966719 h 2242022"/>
              <a:gd name="connsiteX77" fmla="*/ 3028525 w 3363454"/>
              <a:gd name="connsiteY77" fmla="*/ 1986384 h 2242022"/>
              <a:gd name="connsiteX78" fmla="*/ 2969532 w 3363454"/>
              <a:gd name="connsiteY78" fmla="*/ 2015880 h 2242022"/>
              <a:gd name="connsiteX79" fmla="*/ 2940035 w 3363454"/>
              <a:gd name="connsiteY79" fmla="*/ 2035545 h 2242022"/>
              <a:gd name="connsiteX80" fmla="*/ 2900706 w 3363454"/>
              <a:gd name="connsiteY80" fmla="*/ 2045377 h 2242022"/>
              <a:gd name="connsiteX81" fmla="*/ 2871209 w 3363454"/>
              <a:gd name="connsiteY81" fmla="*/ 2055209 h 2242022"/>
              <a:gd name="connsiteX82" fmla="*/ 2831880 w 3363454"/>
              <a:gd name="connsiteY82" fmla="*/ 2074874 h 2242022"/>
              <a:gd name="connsiteX83" fmla="*/ 2792551 w 3363454"/>
              <a:gd name="connsiteY83" fmla="*/ 2084706 h 2242022"/>
              <a:gd name="connsiteX84" fmla="*/ 2674564 w 3363454"/>
              <a:gd name="connsiteY84" fmla="*/ 2104371 h 2242022"/>
              <a:gd name="connsiteX85" fmla="*/ 2645067 w 3363454"/>
              <a:gd name="connsiteY85" fmla="*/ 2114203 h 2242022"/>
              <a:gd name="connsiteX86" fmla="*/ 2605738 w 3363454"/>
              <a:gd name="connsiteY86" fmla="*/ 2124035 h 2242022"/>
              <a:gd name="connsiteX87" fmla="*/ 2536913 w 3363454"/>
              <a:gd name="connsiteY87" fmla="*/ 2153532 h 2242022"/>
              <a:gd name="connsiteX88" fmla="*/ 2389429 w 3363454"/>
              <a:gd name="connsiteY88" fmla="*/ 2173196 h 2242022"/>
              <a:gd name="connsiteX89" fmla="*/ 2330435 w 3363454"/>
              <a:gd name="connsiteY89" fmla="*/ 2183029 h 2242022"/>
              <a:gd name="connsiteX90" fmla="*/ 2045300 w 3363454"/>
              <a:gd name="connsiteY90" fmla="*/ 2202693 h 2242022"/>
              <a:gd name="connsiteX91" fmla="*/ 1553687 w 3363454"/>
              <a:gd name="connsiteY91" fmla="*/ 2192861 h 2242022"/>
              <a:gd name="connsiteX92" fmla="*/ 1524190 w 3363454"/>
              <a:gd name="connsiteY92" fmla="*/ 2183029 h 2242022"/>
              <a:gd name="connsiteX93" fmla="*/ 1406203 w 3363454"/>
              <a:gd name="connsiteY93" fmla="*/ 2133867 h 2242022"/>
              <a:gd name="connsiteX94" fmla="*/ 1307880 w 3363454"/>
              <a:gd name="connsiteY94" fmla="*/ 2094538 h 2242022"/>
              <a:gd name="connsiteX95" fmla="*/ 1248887 w 3363454"/>
              <a:gd name="connsiteY95" fmla="*/ 2065042 h 2242022"/>
              <a:gd name="connsiteX96" fmla="*/ 1180061 w 3363454"/>
              <a:gd name="connsiteY96" fmla="*/ 2045377 h 2242022"/>
              <a:gd name="connsiteX97" fmla="*/ 1111235 w 3363454"/>
              <a:gd name="connsiteY97" fmla="*/ 2015880 h 2242022"/>
              <a:gd name="connsiteX98" fmla="*/ 944087 w 3363454"/>
              <a:gd name="connsiteY98" fmla="*/ 1947054 h 2242022"/>
              <a:gd name="connsiteX99" fmla="*/ 855596 w 3363454"/>
              <a:gd name="connsiteY99" fmla="*/ 1888061 h 2242022"/>
              <a:gd name="connsiteX100" fmla="*/ 806435 w 3363454"/>
              <a:gd name="connsiteY100" fmla="*/ 1848732 h 2242022"/>
              <a:gd name="connsiteX101" fmla="*/ 747442 w 3363454"/>
              <a:gd name="connsiteY101" fmla="*/ 1829067 h 2242022"/>
              <a:gd name="connsiteX102" fmla="*/ 717945 w 3363454"/>
              <a:gd name="connsiteY102" fmla="*/ 1809403 h 2242022"/>
              <a:gd name="connsiteX103" fmla="*/ 639287 w 3363454"/>
              <a:gd name="connsiteY103" fmla="*/ 1740577 h 2242022"/>
              <a:gd name="connsiteX104" fmla="*/ 609790 w 3363454"/>
              <a:gd name="connsiteY104" fmla="*/ 1720913 h 2242022"/>
              <a:gd name="connsiteX105" fmla="*/ 599958 w 3363454"/>
              <a:gd name="connsiteY105" fmla="*/ 1691416 h 2242022"/>
              <a:gd name="connsiteX106" fmla="*/ 580293 w 3363454"/>
              <a:gd name="connsiteY106" fmla="*/ 1602925 h 2242022"/>
              <a:gd name="connsiteX107" fmla="*/ 560629 w 3363454"/>
              <a:gd name="connsiteY107" fmla="*/ 1573429 h 2242022"/>
              <a:gd name="connsiteX108" fmla="*/ 550796 w 3363454"/>
              <a:gd name="connsiteY108" fmla="*/ 1534100 h 2242022"/>
              <a:gd name="connsiteX109" fmla="*/ 501635 w 3363454"/>
              <a:gd name="connsiteY109" fmla="*/ 1425945 h 2242022"/>
              <a:gd name="connsiteX110" fmla="*/ 481971 w 3363454"/>
              <a:gd name="connsiteY110" fmla="*/ 1337454 h 2242022"/>
              <a:gd name="connsiteX111" fmla="*/ 472138 w 3363454"/>
              <a:gd name="connsiteY111" fmla="*/ 1307958 h 2242022"/>
              <a:gd name="connsiteX112" fmla="*/ 442642 w 3363454"/>
              <a:gd name="connsiteY112" fmla="*/ 1130977 h 2242022"/>
              <a:gd name="connsiteX113" fmla="*/ 422977 w 3363454"/>
              <a:gd name="connsiteY113" fmla="*/ 1071984 h 2242022"/>
              <a:gd name="connsiteX114" fmla="*/ 413145 w 3363454"/>
              <a:gd name="connsiteY114" fmla="*/ 1042487 h 2242022"/>
              <a:gd name="connsiteX115" fmla="*/ 393480 w 3363454"/>
              <a:gd name="connsiteY115" fmla="*/ 1012990 h 2242022"/>
              <a:gd name="connsiteX116" fmla="*/ 373816 w 3363454"/>
              <a:gd name="connsiteY116" fmla="*/ 953996 h 2242022"/>
              <a:gd name="connsiteX117" fmla="*/ 314822 w 3363454"/>
              <a:gd name="connsiteY117" fmla="*/ 865506 h 2242022"/>
              <a:gd name="connsiteX118" fmla="*/ 295158 w 3363454"/>
              <a:gd name="connsiteY118" fmla="*/ 836009 h 2242022"/>
              <a:gd name="connsiteX119" fmla="*/ 275493 w 3363454"/>
              <a:gd name="connsiteY119" fmla="*/ 786848 h 224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363454" h="2242022">
                <a:moveTo>
                  <a:pt x="324654" y="2242022"/>
                </a:moveTo>
                <a:cubicBezTo>
                  <a:pt x="321377" y="2225635"/>
                  <a:pt x="317185" y="2209405"/>
                  <a:pt x="314822" y="2192861"/>
                </a:cubicBezTo>
                <a:cubicBezTo>
                  <a:pt x="310625" y="2163481"/>
                  <a:pt x="309869" y="2133645"/>
                  <a:pt x="304990" y="2104371"/>
                </a:cubicBezTo>
                <a:cubicBezTo>
                  <a:pt x="300797" y="2079213"/>
                  <a:pt x="285263" y="2058343"/>
                  <a:pt x="275493" y="2035545"/>
                </a:cubicBezTo>
                <a:cubicBezTo>
                  <a:pt x="271410" y="2026019"/>
                  <a:pt x="268938" y="2015880"/>
                  <a:pt x="265661" y="2006048"/>
                </a:cubicBezTo>
                <a:cubicBezTo>
                  <a:pt x="262384" y="1937222"/>
                  <a:pt x="261551" y="1868237"/>
                  <a:pt x="255829" y="1799571"/>
                </a:cubicBezTo>
                <a:cubicBezTo>
                  <a:pt x="254968" y="1789243"/>
                  <a:pt x="250631" y="1779344"/>
                  <a:pt x="245996" y="1770074"/>
                </a:cubicBezTo>
                <a:cubicBezTo>
                  <a:pt x="240711" y="1759505"/>
                  <a:pt x="232887" y="1750409"/>
                  <a:pt x="226332" y="1740577"/>
                </a:cubicBezTo>
                <a:cubicBezTo>
                  <a:pt x="223055" y="1727467"/>
                  <a:pt x="220212" y="1714241"/>
                  <a:pt x="216500" y="1701248"/>
                </a:cubicBezTo>
                <a:cubicBezTo>
                  <a:pt x="213653" y="1691283"/>
                  <a:pt x="208521" y="1681948"/>
                  <a:pt x="206667" y="1671751"/>
                </a:cubicBezTo>
                <a:cubicBezTo>
                  <a:pt x="201940" y="1645754"/>
                  <a:pt x="200112" y="1619312"/>
                  <a:pt x="196835" y="1593093"/>
                </a:cubicBezTo>
                <a:cubicBezTo>
                  <a:pt x="200112" y="1465274"/>
                  <a:pt x="198162" y="1337213"/>
                  <a:pt x="206667" y="1209635"/>
                </a:cubicBezTo>
                <a:cubicBezTo>
                  <a:pt x="208046" y="1188953"/>
                  <a:pt x="226332" y="1150642"/>
                  <a:pt x="226332" y="1150642"/>
                </a:cubicBezTo>
                <a:cubicBezTo>
                  <a:pt x="229609" y="1117868"/>
                  <a:pt x="231156" y="1084874"/>
                  <a:pt x="236164" y="1052319"/>
                </a:cubicBezTo>
                <a:cubicBezTo>
                  <a:pt x="237740" y="1042075"/>
                  <a:pt x="243482" y="1032877"/>
                  <a:pt x="245996" y="1022822"/>
                </a:cubicBezTo>
                <a:cubicBezTo>
                  <a:pt x="250049" y="1006609"/>
                  <a:pt x="252551" y="990048"/>
                  <a:pt x="255829" y="973661"/>
                </a:cubicBezTo>
                <a:cubicBezTo>
                  <a:pt x="259106" y="937609"/>
                  <a:pt x="260542" y="901343"/>
                  <a:pt x="265661" y="865506"/>
                </a:cubicBezTo>
                <a:cubicBezTo>
                  <a:pt x="267127" y="855246"/>
                  <a:pt x="269019" y="844102"/>
                  <a:pt x="275493" y="836009"/>
                </a:cubicBezTo>
                <a:cubicBezTo>
                  <a:pt x="282875" y="826782"/>
                  <a:pt x="295158" y="822900"/>
                  <a:pt x="304990" y="816345"/>
                </a:cubicBezTo>
                <a:cubicBezTo>
                  <a:pt x="291880" y="809790"/>
                  <a:pt x="279385" y="801826"/>
                  <a:pt x="265661" y="796680"/>
                </a:cubicBezTo>
                <a:cubicBezTo>
                  <a:pt x="253008" y="791935"/>
                  <a:pt x="238419" y="792891"/>
                  <a:pt x="226332" y="786848"/>
                </a:cubicBezTo>
                <a:cubicBezTo>
                  <a:pt x="167621" y="757493"/>
                  <a:pt x="154472" y="741138"/>
                  <a:pt x="108345" y="708190"/>
                </a:cubicBezTo>
                <a:cubicBezTo>
                  <a:pt x="98729" y="701321"/>
                  <a:pt x="88680" y="695080"/>
                  <a:pt x="78848" y="688525"/>
                </a:cubicBezTo>
                <a:lnTo>
                  <a:pt x="39519" y="629532"/>
                </a:lnTo>
                <a:lnTo>
                  <a:pt x="19854" y="600035"/>
                </a:lnTo>
                <a:cubicBezTo>
                  <a:pt x="13299" y="580371"/>
                  <a:pt x="-1872" y="561667"/>
                  <a:pt x="190" y="541042"/>
                </a:cubicBezTo>
                <a:cubicBezTo>
                  <a:pt x="1636" y="526583"/>
                  <a:pt x="2570" y="444333"/>
                  <a:pt x="19854" y="413222"/>
                </a:cubicBezTo>
                <a:cubicBezTo>
                  <a:pt x="31332" y="392562"/>
                  <a:pt x="46074" y="373893"/>
                  <a:pt x="59184" y="354229"/>
                </a:cubicBezTo>
                <a:cubicBezTo>
                  <a:pt x="65739" y="344397"/>
                  <a:pt x="69016" y="331287"/>
                  <a:pt x="78848" y="324732"/>
                </a:cubicBezTo>
                <a:lnTo>
                  <a:pt x="137842" y="285403"/>
                </a:lnTo>
                <a:cubicBezTo>
                  <a:pt x="168591" y="264903"/>
                  <a:pt x="180893" y="256023"/>
                  <a:pt x="216500" y="236242"/>
                </a:cubicBezTo>
                <a:cubicBezTo>
                  <a:pt x="229313" y="229124"/>
                  <a:pt x="243103" y="223849"/>
                  <a:pt x="255829" y="216577"/>
                </a:cubicBezTo>
                <a:cubicBezTo>
                  <a:pt x="266089" y="210714"/>
                  <a:pt x="274756" y="202198"/>
                  <a:pt x="285325" y="196913"/>
                </a:cubicBezTo>
                <a:cubicBezTo>
                  <a:pt x="309196" y="184977"/>
                  <a:pt x="339294" y="183981"/>
                  <a:pt x="363984" y="177248"/>
                </a:cubicBezTo>
                <a:cubicBezTo>
                  <a:pt x="383982" y="171794"/>
                  <a:pt x="402780" y="162245"/>
                  <a:pt x="422977" y="157584"/>
                </a:cubicBezTo>
                <a:cubicBezTo>
                  <a:pt x="596256" y="117596"/>
                  <a:pt x="416215" y="169840"/>
                  <a:pt x="531132" y="137919"/>
                </a:cubicBezTo>
                <a:cubicBezTo>
                  <a:pt x="626866" y="111326"/>
                  <a:pt x="647233" y="98826"/>
                  <a:pt x="727777" y="88758"/>
                </a:cubicBezTo>
                <a:cubicBezTo>
                  <a:pt x="987786" y="56256"/>
                  <a:pt x="684801" y="99086"/>
                  <a:pt x="904758" y="69093"/>
                </a:cubicBezTo>
                <a:cubicBezTo>
                  <a:pt x="1004801" y="55451"/>
                  <a:pt x="1142426" y="32242"/>
                  <a:pt x="1239054" y="29764"/>
                </a:cubicBezTo>
                <a:lnTo>
                  <a:pt x="1622513" y="19932"/>
                </a:lnTo>
                <a:cubicBezTo>
                  <a:pt x="1638900" y="16655"/>
                  <a:pt x="1655065" y="11946"/>
                  <a:pt x="1671674" y="10100"/>
                </a:cubicBezTo>
                <a:cubicBezTo>
                  <a:pt x="1876487" y="-12658"/>
                  <a:pt x="1883057" y="7043"/>
                  <a:pt x="2163287" y="29764"/>
                </a:cubicBezTo>
                <a:cubicBezTo>
                  <a:pt x="2192784" y="36319"/>
                  <a:pt x="2222963" y="40330"/>
                  <a:pt x="2251777" y="49429"/>
                </a:cubicBezTo>
                <a:cubicBezTo>
                  <a:pt x="2285438" y="60059"/>
                  <a:pt x="2316977" y="76555"/>
                  <a:pt x="2350100" y="88758"/>
                </a:cubicBezTo>
                <a:cubicBezTo>
                  <a:pt x="2379275" y="99507"/>
                  <a:pt x="2409415" y="107505"/>
                  <a:pt x="2438590" y="118254"/>
                </a:cubicBezTo>
                <a:cubicBezTo>
                  <a:pt x="2471713" y="130457"/>
                  <a:pt x="2503048" y="147624"/>
                  <a:pt x="2536913" y="157584"/>
                </a:cubicBezTo>
                <a:cubicBezTo>
                  <a:pt x="2559146" y="164123"/>
                  <a:pt x="2582796" y="164139"/>
                  <a:pt x="2605738" y="167416"/>
                </a:cubicBezTo>
                <a:cubicBezTo>
                  <a:pt x="2645067" y="180526"/>
                  <a:pt x="2686645" y="188206"/>
                  <a:pt x="2723725" y="206745"/>
                </a:cubicBezTo>
                <a:cubicBezTo>
                  <a:pt x="2736835" y="213300"/>
                  <a:pt x="2749330" y="221263"/>
                  <a:pt x="2763054" y="226409"/>
                </a:cubicBezTo>
                <a:cubicBezTo>
                  <a:pt x="2775707" y="231154"/>
                  <a:pt x="2789731" y="231497"/>
                  <a:pt x="2802384" y="236242"/>
                </a:cubicBezTo>
                <a:cubicBezTo>
                  <a:pt x="2816108" y="241388"/>
                  <a:pt x="2827989" y="250760"/>
                  <a:pt x="2841713" y="255906"/>
                </a:cubicBezTo>
                <a:cubicBezTo>
                  <a:pt x="2866931" y="265362"/>
                  <a:pt x="2886756" y="263680"/>
                  <a:pt x="2910538" y="275571"/>
                </a:cubicBezTo>
                <a:cubicBezTo>
                  <a:pt x="2927631" y="284117"/>
                  <a:pt x="2942237" y="297306"/>
                  <a:pt x="2959700" y="305067"/>
                </a:cubicBezTo>
                <a:cubicBezTo>
                  <a:pt x="2972049" y="310555"/>
                  <a:pt x="2986303" y="310355"/>
                  <a:pt x="2999029" y="314900"/>
                </a:cubicBezTo>
                <a:cubicBezTo>
                  <a:pt x="3032271" y="326772"/>
                  <a:pt x="3063864" y="343067"/>
                  <a:pt x="3097351" y="354229"/>
                </a:cubicBezTo>
                <a:cubicBezTo>
                  <a:pt x="3133646" y="366327"/>
                  <a:pt x="3138856" y="365693"/>
                  <a:pt x="3176009" y="393558"/>
                </a:cubicBezTo>
                <a:cubicBezTo>
                  <a:pt x="3187133" y="401901"/>
                  <a:pt x="3194949" y="414005"/>
                  <a:pt x="3205506" y="423054"/>
                </a:cubicBezTo>
                <a:cubicBezTo>
                  <a:pt x="3217948" y="433719"/>
                  <a:pt x="3232393" y="441886"/>
                  <a:pt x="3244835" y="452551"/>
                </a:cubicBezTo>
                <a:cubicBezTo>
                  <a:pt x="3255392" y="461600"/>
                  <a:pt x="3265430" y="471366"/>
                  <a:pt x="3274332" y="482048"/>
                </a:cubicBezTo>
                <a:cubicBezTo>
                  <a:pt x="3287548" y="497908"/>
                  <a:pt x="3306793" y="533018"/>
                  <a:pt x="3313661" y="550874"/>
                </a:cubicBezTo>
                <a:cubicBezTo>
                  <a:pt x="3324823" y="579894"/>
                  <a:pt x="3335617" y="609200"/>
                  <a:pt x="3343158" y="639364"/>
                </a:cubicBezTo>
                <a:lnTo>
                  <a:pt x="3362822" y="718022"/>
                </a:lnTo>
                <a:cubicBezTo>
                  <a:pt x="3352315" y="1138331"/>
                  <a:pt x="3384796" y="984091"/>
                  <a:pt x="3333325" y="1189971"/>
                </a:cubicBezTo>
                <a:lnTo>
                  <a:pt x="3333325" y="1189971"/>
                </a:lnTo>
                <a:cubicBezTo>
                  <a:pt x="3327555" y="1218822"/>
                  <a:pt x="3324998" y="1242176"/>
                  <a:pt x="3313661" y="1268629"/>
                </a:cubicBezTo>
                <a:cubicBezTo>
                  <a:pt x="3307887" y="1282101"/>
                  <a:pt x="3300551" y="1294848"/>
                  <a:pt x="3293996" y="1307958"/>
                </a:cubicBezTo>
                <a:cubicBezTo>
                  <a:pt x="3290719" y="1350564"/>
                  <a:pt x="3289157" y="1393337"/>
                  <a:pt x="3284164" y="1435777"/>
                </a:cubicBezTo>
                <a:cubicBezTo>
                  <a:pt x="3282585" y="1449198"/>
                  <a:pt x="3277888" y="1462069"/>
                  <a:pt x="3274332" y="1475106"/>
                </a:cubicBezTo>
                <a:cubicBezTo>
                  <a:pt x="3268054" y="1498125"/>
                  <a:pt x="3261222" y="1520990"/>
                  <a:pt x="3254667" y="1543932"/>
                </a:cubicBezTo>
                <a:cubicBezTo>
                  <a:pt x="3238230" y="1708303"/>
                  <a:pt x="3262514" y="1583309"/>
                  <a:pt x="3215338" y="1701248"/>
                </a:cubicBezTo>
                <a:cubicBezTo>
                  <a:pt x="3210319" y="1713795"/>
                  <a:pt x="3208156" y="1727326"/>
                  <a:pt x="3205506" y="1740577"/>
                </a:cubicBezTo>
                <a:cubicBezTo>
                  <a:pt x="3201596" y="1760126"/>
                  <a:pt x="3203342" y="1781169"/>
                  <a:pt x="3195674" y="1799571"/>
                </a:cubicBezTo>
                <a:cubicBezTo>
                  <a:pt x="3186584" y="1821387"/>
                  <a:pt x="3169455" y="1838900"/>
                  <a:pt x="3156345" y="1858564"/>
                </a:cubicBezTo>
                <a:lnTo>
                  <a:pt x="3136680" y="1888061"/>
                </a:lnTo>
                <a:cubicBezTo>
                  <a:pt x="3130125" y="1897893"/>
                  <a:pt x="3126848" y="1911003"/>
                  <a:pt x="3117016" y="1917558"/>
                </a:cubicBezTo>
                <a:lnTo>
                  <a:pt x="3087519" y="1937222"/>
                </a:lnTo>
                <a:cubicBezTo>
                  <a:pt x="3080964" y="1947054"/>
                  <a:pt x="3076932" y="1959154"/>
                  <a:pt x="3067854" y="1966719"/>
                </a:cubicBezTo>
                <a:cubicBezTo>
                  <a:pt x="3056594" y="1976102"/>
                  <a:pt x="3041251" y="1979112"/>
                  <a:pt x="3028525" y="1986384"/>
                </a:cubicBezTo>
                <a:cubicBezTo>
                  <a:pt x="2975160" y="2016879"/>
                  <a:pt x="3023611" y="1997854"/>
                  <a:pt x="2969532" y="2015880"/>
                </a:cubicBezTo>
                <a:cubicBezTo>
                  <a:pt x="2959700" y="2022435"/>
                  <a:pt x="2950897" y="2030890"/>
                  <a:pt x="2940035" y="2035545"/>
                </a:cubicBezTo>
                <a:cubicBezTo>
                  <a:pt x="2927614" y="2040868"/>
                  <a:pt x="2913699" y="2041665"/>
                  <a:pt x="2900706" y="2045377"/>
                </a:cubicBezTo>
                <a:cubicBezTo>
                  <a:pt x="2890741" y="2048224"/>
                  <a:pt x="2880735" y="2051126"/>
                  <a:pt x="2871209" y="2055209"/>
                </a:cubicBezTo>
                <a:cubicBezTo>
                  <a:pt x="2857737" y="2060983"/>
                  <a:pt x="2845604" y="2069728"/>
                  <a:pt x="2831880" y="2074874"/>
                </a:cubicBezTo>
                <a:cubicBezTo>
                  <a:pt x="2819227" y="2079619"/>
                  <a:pt x="2805544" y="2080994"/>
                  <a:pt x="2792551" y="2084706"/>
                </a:cubicBezTo>
                <a:cubicBezTo>
                  <a:pt x="2719175" y="2105670"/>
                  <a:pt x="2818381" y="2088390"/>
                  <a:pt x="2674564" y="2104371"/>
                </a:cubicBezTo>
                <a:cubicBezTo>
                  <a:pt x="2664732" y="2107648"/>
                  <a:pt x="2655032" y="2111356"/>
                  <a:pt x="2645067" y="2114203"/>
                </a:cubicBezTo>
                <a:cubicBezTo>
                  <a:pt x="2632074" y="2117915"/>
                  <a:pt x="2618438" y="2119417"/>
                  <a:pt x="2605738" y="2124035"/>
                </a:cubicBezTo>
                <a:cubicBezTo>
                  <a:pt x="2582281" y="2132565"/>
                  <a:pt x="2560913" y="2146675"/>
                  <a:pt x="2536913" y="2153532"/>
                </a:cubicBezTo>
                <a:cubicBezTo>
                  <a:pt x="2525769" y="2156716"/>
                  <a:pt x="2395491" y="2172330"/>
                  <a:pt x="2389429" y="2173196"/>
                </a:cubicBezTo>
                <a:cubicBezTo>
                  <a:pt x="2369693" y="2176015"/>
                  <a:pt x="2350249" y="2180827"/>
                  <a:pt x="2330435" y="2183029"/>
                </a:cubicBezTo>
                <a:cubicBezTo>
                  <a:pt x="2249065" y="2192070"/>
                  <a:pt x="2121403" y="2198216"/>
                  <a:pt x="2045300" y="2202693"/>
                </a:cubicBezTo>
                <a:lnTo>
                  <a:pt x="1553687" y="2192861"/>
                </a:lnTo>
                <a:cubicBezTo>
                  <a:pt x="1543330" y="2192470"/>
                  <a:pt x="1534155" y="2185876"/>
                  <a:pt x="1524190" y="2183029"/>
                </a:cubicBezTo>
                <a:cubicBezTo>
                  <a:pt x="1445130" y="2160440"/>
                  <a:pt x="1521443" y="2191487"/>
                  <a:pt x="1406203" y="2133867"/>
                </a:cubicBezTo>
                <a:cubicBezTo>
                  <a:pt x="1296797" y="2079164"/>
                  <a:pt x="1453664" y="2155281"/>
                  <a:pt x="1307880" y="2094538"/>
                </a:cubicBezTo>
                <a:cubicBezTo>
                  <a:pt x="1287586" y="2086082"/>
                  <a:pt x="1269407" y="2072934"/>
                  <a:pt x="1248887" y="2065042"/>
                </a:cubicBezTo>
                <a:cubicBezTo>
                  <a:pt x="1226617" y="2056477"/>
                  <a:pt x="1202531" y="2053402"/>
                  <a:pt x="1180061" y="2045377"/>
                </a:cubicBezTo>
                <a:cubicBezTo>
                  <a:pt x="1156555" y="2036982"/>
                  <a:pt x="1134741" y="2024275"/>
                  <a:pt x="1111235" y="2015880"/>
                </a:cubicBezTo>
                <a:cubicBezTo>
                  <a:pt x="1037835" y="1989666"/>
                  <a:pt x="1016666" y="2001487"/>
                  <a:pt x="944087" y="1947054"/>
                </a:cubicBezTo>
                <a:cubicBezTo>
                  <a:pt x="781019" y="1824756"/>
                  <a:pt x="1045287" y="2020844"/>
                  <a:pt x="855596" y="1888061"/>
                </a:cubicBezTo>
                <a:cubicBezTo>
                  <a:pt x="838404" y="1876027"/>
                  <a:pt x="824858" y="1858781"/>
                  <a:pt x="806435" y="1848732"/>
                </a:cubicBezTo>
                <a:cubicBezTo>
                  <a:pt x="788238" y="1838806"/>
                  <a:pt x="766384" y="1837485"/>
                  <a:pt x="747442" y="1829067"/>
                </a:cubicBezTo>
                <a:cubicBezTo>
                  <a:pt x="736644" y="1824268"/>
                  <a:pt x="727561" y="1816271"/>
                  <a:pt x="717945" y="1809403"/>
                </a:cubicBezTo>
                <a:cubicBezTo>
                  <a:pt x="632321" y="1748243"/>
                  <a:pt x="725800" y="1814730"/>
                  <a:pt x="639287" y="1740577"/>
                </a:cubicBezTo>
                <a:cubicBezTo>
                  <a:pt x="630315" y="1732887"/>
                  <a:pt x="619622" y="1727468"/>
                  <a:pt x="609790" y="1720913"/>
                </a:cubicBezTo>
                <a:cubicBezTo>
                  <a:pt x="606513" y="1711081"/>
                  <a:pt x="602206" y="1701533"/>
                  <a:pt x="599958" y="1691416"/>
                </a:cubicBezTo>
                <a:cubicBezTo>
                  <a:pt x="593917" y="1664231"/>
                  <a:pt x="593572" y="1629483"/>
                  <a:pt x="580293" y="1602925"/>
                </a:cubicBezTo>
                <a:cubicBezTo>
                  <a:pt x="575009" y="1592356"/>
                  <a:pt x="567184" y="1583261"/>
                  <a:pt x="560629" y="1573429"/>
                </a:cubicBezTo>
                <a:cubicBezTo>
                  <a:pt x="557351" y="1560319"/>
                  <a:pt x="555069" y="1546920"/>
                  <a:pt x="550796" y="1534100"/>
                </a:cubicBezTo>
                <a:cubicBezTo>
                  <a:pt x="536878" y="1492347"/>
                  <a:pt x="521697" y="1466068"/>
                  <a:pt x="501635" y="1425945"/>
                </a:cubicBezTo>
                <a:cubicBezTo>
                  <a:pt x="494879" y="1392164"/>
                  <a:pt x="491226" y="1369844"/>
                  <a:pt x="481971" y="1337454"/>
                </a:cubicBezTo>
                <a:cubicBezTo>
                  <a:pt x="479124" y="1327489"/>
                  <a:pt x="475416" y="1317790"/>
                  <a:pt x="472138" y="1307958"/>
                </a:cubicBezTo>
                <a:cubicBezTo>
                  <a:pt x="466018" y="1258996"/>
                  <a:pt x="457549" y="1175696"/>
                  <a:pt x="442642" y="1130977"/>
                </a:cubicBezTo>
                <a:lnTo>
                  <a:pt x="422977" y="1071984"/>
                </a:lnTo>
                <a:cubicBezTo>
                  <a:pt x="419700" y="1062152"/>
                  <a:pt x="418894" y="1051110"/>
                  <a:pt x="413145" y="1042487"/>
                </a:cubicBezTo>
                <a:lnTo>
                  <a:pt x="393480" y="1012990"/>
                </a:lnTo>
                <a:cubicBezTo>
                  <a:pt x="386925" y="993325"/>
                  <a:pt x="385314" y="971243"/>
                  <a:pt x="373816" y="953996"/>
                </a:cubicBezTo>
                <a:lnTo>
                  <a:pt x="314822" y="865506"/>
                </a:lnTo>
                <a:cubicBezTo>
                  <a:pt x="308267" y="855674"/>
                  <a:pt x="298895" y="847219"/>
                  <a:pt x="295158" y="836009"/>
                </a:cubicBezTo>
                <a:cubicBezTo>
                  <a:pt x="283007" y="799561"/>
                  <a:pt x="289960" y="815783"/>
                  <a:pt x="275493" y="786848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E9D02-76FB-450D-892C-19E5E2C0630C}"/>
              </a:ext>
            </a:extLst>
          </p:cNvPr>
          <p:cNvSpPr/>
          <p:nvPr/>
        </p:nvSpPr>
        <p:spPr bwMode="auto">
          <a:xfrm>
            <a:off x="2812026" y="5224435"/>
            <a:ext cx="1750142" cy="913213"/>
          </a:xfrm>
          <a:custGeom>
            <a:avLst/>
            <a:gdLst>
              <a:gd name="connsiteX0" fmla="*/ 1740309 w 1750142"/>
              <a:gd name="connsiteY0" fmla="*/ 468442 h 913213"/>
              <a:gd name="connsiteX1" fmla="*/ 1740309 w 1750142"/>
              <a:gd name="connsiteY1" fmla="*/ 389784 h 913213"/>
              <a:gd name="connsiteX2" fmla="*/ 1710813 w 1750142"/>
              <a:gd name="connsiteY2" fmla="*/ 370120 h 913213"/>
              <a:gd name="connsiteX3" fmla="*/ 1671484 w 1750142"/>
              <a:gd name="connsiteY3" fmla="*/ 311126 h 913213"/>
              <a:gd name="connsiteX4" fmla="*/ 1612490 w 1750142"/>
              <a:gd name="connsiteY4" fmla="*/ 271797 h 913213"/>
              <a:gd name="connsiteX5" fmla="*/ 1582993 w 1750142"/>
              <a:gd name="connsiteY5" fmla="*/ 252133 h 913213"/>
              <a:gd name="connsiteX6" fmla="*/ 1553497 w 1750142"/>
              <a:gd name="connsiteY6" fmla="*/ 222636 h 913213"/>
              <a:gd name="connsiteX7" fmla="*/ 1455174 w 1750142"/>
              <a:gd name="connsiteY7" fmla="*/ 193139 h 913213"/>
              <a:gd name="connsiteX8" fmla="*/ 1386348 w 1750142"/>
              <a:gd name="connsiteY8" fmla="*/ 163642 h 913213"/>
              <a:gd name="connsiteX9" fmla="*/ 1356851 w 1750142"/>
              <a:gd name="connsiteY9" fmla="*/ 143978 h 913213"/>
              <a:gd name="connsiteX10" fmla="*/ 1317522 w 1750142"/>
              <a:gd name="connsiteY10" fmla="*/ 134146 h 913213"/>
              <a:gd name="connsiteX11" fmla="*/ 1288026 w 1750142"/>
              <a:gd name="connsiteY11" fmla="*/ 124313 h 913213"/>
              <a:gd name="connsiteX12" fmla="*/ 1248697 w 1750142"/>
              <a:gd name="connsiteY12" fmla="*/ 114481 h 913213"/>
              <a:gd name="connsiteX13" fmla="*/ 1179871 w 1750142"/>
              <a:gd name="connsiteY13" fmla="*/ 84984 h 913213"/>
              <a:gd name="connsiteX14" fmla="*/ 1140542 w 1750142"/>
              <a:gd name="connsiteY14" fmla="*/ 75152 h 913213"/>
              <a:gd name="connsiteX15" fmla="*/ 1061884 w 1750142"/>
              <a:gd name="connsiteY15" fmla="*/ 45655 h 913213"/>
              <a:gd name="connsiteX16" fmla="*/ 1002890 w 1750142"/>
              <a:gd name="connsiteY16" fmla="*/ 25991 h 913213"/>
              <a:gd name="connsiteX17" fmla="*/ 737419 w 1750142"/>
              <a:gd name="connsiteY17" fmla="*/ 6326 h 913213"/>
              <a:gd name="connsiteX18" fmla="*/ 157316 w 1750142"/>
              <a:gd name="connsiteY18" fmla="*/ 25991 h 913213"/>
              <a:gd name="connsiteX19" fmla="*/ 127819 w 1750142"/>
              <a:gd name="connsiteY19" fmla="*/ 35823 h 913213"/>
              <a:gd name="connsiteX20" fmla="*/ 98322 w 1750142"/>
              <a:gd name="connsiteY20" fmla="*/ 55488 h 913213"/>
              <a:gd name="connsiteX21" fmla="*/ 58993 w 1750142"/>
              <a:gd name="connsiteY21" fmla="*/ 114481 h 913213"/>
              <a:gd name="connsiteX22" fmla="*/ 29497 w 1750142"/>
              <a:gd name="connsiteY22" fmla="*/ 183307 h 913213"/>
              <a:gd name="connsiteX23" fmla="*/ 0 w 1750142"/>
              <a:gd name="connsiteY23" fmla="*/ 291462 h 913213"/>
              <a:gd name="connsiteX24" fmla="*/ 19664 w 1750142"/>
              <a:gd name="connsiteY24" fmla="*/ 566765 h 913213"/>
              <a:gd name="connsiteX25" fmla="*/ 29497 w 1750142"/>
              <a:gd name="connsiteY25" fmla="*/ 615926 h 913213"/>
              <a:gd name="connsiteX26" fmla="*/ 49161 w 1750142"/>
              <a:gd name="connsiteY26" fmla="*/ 645423 h 913213"/>
              <a:gd name="connsiteX27" fmla="*/ 58993 w 1750142"/>
              <a:gd name="connsiteY27" fmla="*/ 674920 h 913213"/>
              <a:gd name="connsiteX28" fmla="*/ 88490 w 1750142"/>
              <a:gd name="connsiteY28" fmla="*/ 684752 h 913213"/>
              <a:gd name="connsiteX29" fmla="*/ 117987 w 1750142"/>
              <a:gd name="connsiteY29" fmla="*/ 724081 h 913213"/>
              <a:gd name="connsiteX30" fmla="*/ 167148 w 1750142"/>
              <a:gd name="connsiteY30" fmla="*/ 743746 h 913213"/>
              <a:gd name="connsiteX31" fmla="*/ 216309 w 1750142"/>
              <a:gd name="connsiteY31" fmla="*/ 773242 h 913213"/>
              <a:gd name="connsiteX32" fmla="*/ 255639 w 1750142"/>
              <a:gd name="connsiteY32" fmla="*/ 802739 h 913213"/>
              <a:gd name="connsiteX33" fmla="*/ 363793 w 1750142"/>
              <a:gd name="connsiteY33" fmla="*/ 851900 h 913213"/>
              <a:gd name="connsiteX34" fmla="*/ 403122 w 1750142"/>
              <a:gd name="connsiteY34" fmla="*/ 861733 h 913213"/>
              <a:gd name="connsiteX35" fmla="*/ 530942 w 1750142"/>
              <a:gd name="connsiteY35" fmla="*/ 891230 h 913213"/>
              <a:gd name="connsiteX36" fmla="*/ 560439 w 1750142"/>
              <a:gd name="connsiteY36" fmla="*/ 901062 h 913213"/>
              <a:gd name="connsiteX37" fmla="*/ 924232 w 1750142"/>
              <a:gd name="connsiteY37" fmla="*/ 881397 h 913213"/>
              <a:gd name="connsiteX38" fmla="*/ 1022555 w 1750142"/>
              <a:gd name="connsiteY38" fmla="*/ 861733 h 913213"/>
              <a:gd name="connsiteX39" fmla="*/ 1140542 w 1750142"/>
              <a:gd name="connsiteY39" fmla="*/ 822404 h 913213"/>
              <a:gd name="connsiteX40" fmla="*/ 1170039 w 1750142"/>
              <a:gd name="connsiteY40" fmla="*/ 812571 h 913213"/>
              <a:gd name="connsiteX41" fmla="*/ 1199535 w 1750142"/>
              <a:gd name="connsiteY41" fmla="*/ 792907 h 913213"/>
              <a:gd name="connsiteX42" fmla="*/ 1258529 w 1750142"/>
              <a:gd name="connsiteY42" fmla="*/ 783075 h 913213"/>
              <a:gd name="connsiteX43" fmla="*/ 1337187 w 1750142"/>
              <a:gd name="connsiteY43" fmla="*/ 743746 h 913213"/>
              <a:gd name="connsiteX44" fmla="*/ 1415845 w 1750142"/>
              <a:gd name="connsiteY44" fmla="*/ 724081 h 913213"/>
              <a:gd name="connsiteX45" fmla="*/ 1474839 w 1750142"/>
              <a:gd name="connsiteY45" fmla="*/ 684752 h 913213"/>
              <a:gd name="connsiteX46" fmla="*/ 1504335 w 1750142"/>
              <a:gd name="connsiteY46" fmla="*/ 665088 h 913213"/>
              <a:gd name="connsiteX47" fmla="*/ 1553497 w 1750142"/>
              <a:gd name="connsiteY47" fmla="*/ 615926 h 913213"/>
              <a:gd name="connsiteX48" fmla="*/ 1592826 w 1750142"/>
              <a:gd name="connsiteY48" fmla="*/ 556933 h 913213"/>
              <a:gd name="connsiteX49" fmla="*/ 1612490 w 1750142"/>
              <a:gd name="connsiteY49" fmla="*/ 527436 h 913213"/>
              <a:gd name="connsiteX50" fmla="*/ 1641987 w 1750142"/>
              <a:gd name="connsiteY50" fmla="*/ 517604 h 913213"/>
              <a:gd name="connsiteX51" fmla="*/ 1661651 w 1750142"/>
              <a:gd name="connsiteY51" fmla="*/ 488107 h 913213"/>
              <a:gd name="connsiteX52" fmla="*/ 1691148 w 1750142"/>
              <a:gd name="connsiteY52" fmla="*/ 478275 h 913213"/>
              <a:gd name="connsiteX53" fmla="*/ 1730477 w 1750142"/>
              <a:gd name="connsiteY53" fmla="*/ 409449 h 91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750142" h="913213">
                <a:moveTo>
                  <a:pt x="1740309" y="468442"/>
                </a:moveTo>
                <a:cubicBezTo>
                  <a:pt x="1745350" y="443241"/>
                  <a:pt x="1759660" y="413972"/>
                  <a:pt x="1740309" y="389784"/>
                </a:cubicBezTo>
                <a:cubicBezTo>
                  <a:pt x="1732927" y="380557"/>
                  <a:pt x="1720645" y="376675"/>
                  <a:pt x="1710813" y="370120"/>
                </a:cubicBezTo>
                <a:cubicBezTo>
                  <a:pt x="1697703" y="350455"/>
                  <a:pt x="1691149" y="324236"/>
                  <a:pt x="1671484" y="311126"/>
                </a:cubicBezTo>
                <a:lnTo>
                  <a:pt x="1612490" y="271797"/>
                </a:lnTo>
                <a:cubicBezTo>
                  <a:pt x="1602658" y="265242"/>
                  <a:pt x="1591349" y="260489"/>
                  <a:pt x="1582993" y="252133"/>
                </a:cubicBezTo>
                <a:cubicBezTo>
                  <a:pt x="1573161" y="242301"/>
                  <a:pt x="1565652" y="229389"/>
                  <a:pt x="1553497" y="222636"/>
                </a:cubicBezTo>
                <a:cubicBezTo>
                  <a:pt x="1533910" y="211754"/>
                  <a:pt x="1480566" y="199487"/>
                  <a:pt x="1455174" y="193139"/>
                </a:cubicBezTo>
                <a:cubicBezTo>
                  <a:pt x="1381120" y="143772"/>
                  <a:pt x="1475236" y="201737"/>
                  <a:pt x="1386348" y="163642"/>
                </a:cubicBezTo>
                <a:cubicBezTo>
                  <a:pt x="1375487" y="158987"/>
                  <a:pt x="1367712" y="148633"/>
                  <a:pt x="1356851" y="143978"/>
                </a:cubicBezTo>
                <a:cubicBezTo>
                  <a:pt x="1344430" y="138655"/>
                  <a:pt x="1330515" y="137858"/>
                  <a:pt x="1317522" y="134146"/>
                </a:cubicBezTo>
                <a:cubicBezTo>
                  <a:pt x="1307557" y="131299"/>
                  <a:pt x="1297991" y="127160"/>
                  <a:pt x="1288026" y="124313"/>
                </a:cubicBezTo>
                <a:cubicBezTo>
                  <a:pt x="1275033" y="120601"/>
                  <a:pt x="1261690" y="118193"/>
                  <a:pt x="1248697" y="114481"/>
                </a:cubicBezTo>
                <a:cubicBezTo>
                  <a:pt x="1180330" y="94948"/>
                  <a:pt x="1263775" y="116448"/>
                  <a:pt x="1179871" y="84984"/>
                </a:cubicBezTo>
                <a:cubicBezTo>
                  <a:pt x="1167218" y="80239"/>
                  <a:pt x="1153652" y="78429"/>
                  <a:pt x="1140542" y="75152"/>
                </a:cubicBezTo>
                <a:cubicBezTo>
                  <a:pt x="1089211" y="40932"/>
                  <a:pt x="1133846" y="65281"/>
                  <a:pt x="1061884" y="45655"/>
                </a:cubicBezTo>
                <a:cubicBezTo>
                  <a:pt x="1041886" y="40201"/>
                  <a:pt x="1023583" y="27208"/>
                  <a:pt x="1002890" y="25991"/>
                </a:cubicBezTo>
                <a:cubicBezTo>
                  <a:pt x="802861" y="14225"/>
                  <a:pt x="891277" y="21713"/>
                  <a:pt x="737419" y="6326"/>
                </a:cubicBezTo>
                <a:cubicBezTo>
                  <a:pt x="699358" y="7031"/>
                  <a:pt x="331941" y="-17664"/>
                  <a:pt x="157316" y="25991"/>
                </a:cubicBezTo>
                <a:cubicBezTo>
                  <a:pt x="147261" y="28505"/>
                  <a:pt x="137651" y="32546"/>
                  <a:pt x="127819" y="35823"/>
                </a:cubicBezTo>
                <a:cubicBezTo>
                  <a:pt x="117987" y="42378"/>
                  <a:pt x="106104" y="46595"/>
                  <a:pt x="98322" y="55488"/>
                </a:cubicBezTo>
                <a:cubicBezTo>
                  <a:pt x="82759" y="73274"/>
                  <a:pt x="58993" y="114481"/>
                  <a:pt x="58993" y="114481"/>
                </a:cubicBezTo>
                <a:cubicBezTo>
                  <a:pt x="27350" y="209413"/>
                  <a:pt x="78086" y="61835"/>
                  <a:pt x="29497" y="183307"/>
                </a:cubicBezTo>
                <a:cubicBezTo>
                  <a:pt x="9536" y="233210"/>
                  <a:pt x="9875" y="242086"/>
                  <a:pt x="0" y="291462"/>
                </a:cubicBezTo>
                <a:cubicBezTo>
                  <a:pt x="14713" y="644592"/>
                  <a:pt x="-10003" y="433268"/>
                  <a:pt x="19664" y="566765"/>
                </a:cubicBezTo>
                <a:cubicBezTo>
                  <a:pt x="23289" y="583079"/>
                  <a:pt x="23629" y="600278"/>
                  <a:pt x="29497" y="615926"/>
                </a:cubicBezTo>
                <a:cubicBezTo>
                  <a:pt x="33646" y="626990"/>
                  <a:pt x="43876" y="634854"/>
                  <a:pt x="49161" y="645423"/>
                </a:cubicBezTo>
                <a:cubicBezTo>
                  <a:pt x="53796" y="654693"/>
                  <a:pt x="51664" y="667591"/>
                  <a:pt x="58993" y="674920"/>
                </a:cubicBezTo>
                <a:cubicBezTo>
                  <a:pt x="66322" y="682249"/>
                  <a:pt x="78658" y="681475"/>
                  <a:pt x="88490" y="684752"/>
                </a:cubicBezTo>
                <a:cubicBezTo>
                  <a:pt x="98322" y="697862"/>
                  <a:pt x="104877" y="714249"/>
                  <a:pt x="117987" y="724081"/>
                </a:cubicBezTo>
                <a:cubicBezTo>
                  <a:pt x="132106" y="734671"/>
                  <a:pt x="151362" y="735853"/>
                  <a:pt x="167148" y="743746"/>
                </a:cubicBezTo>
                <a:cubicBezTo>
                  <a:pt x="184241" y="752292"/>
                  <a:pt x="200408" y="762642"/>
                  <a:pt x="216309" y="773242"/>
                </a:cubicBezTo>
                <a:cubicBezTo>
                  <a:pt x="229944" y="782332"/>
                  <a:pt x="241484" y="794482"/>
                  <a:pt x="255639" y="802739"/>
                </a:cubicBezTo>
                <a:cubicBezTo>
                  <a:pt x="293017" y="824543"/>
                  <a:pt x="324359" y="840633"/>
                  <a:pt x="363793" y="851900"/>
                </a:cubicBezTo>
                <a:cubicBezTo>
                  <a:pt x="376786" y="855612"/>
                  <a:pt x="390179" y="857850"/>
                  <a:pt x="403122" y="861733"/>
                </a:cubicBezTo>
                <a:cubicBezTo>
                  <a:pt x="501274" y="891179"/>
                  <a:pt x="422397" y="875722"/>
                  <a:pt x="530942" y="891230"/>
                </a:cubicBezTo>
                <a:cubicBezTo>
                  <a:pt x="540774" y="894507"/>
                  <a:pt x="550322" y="898814"/>
                  <a:pt x="560439" y="901062"/>
                </a:cubicBezTo>
                <a:cubicBezTo>
                  <a:pt x="691088" y="930094"/>
                  <a:pt x="748228" y="900424"/>
                  <a:pt x="924232" y="881397"/>
                </a:cubicBezTo>
                <a:cubicBezTo>
                  <a:pt x="966709" y="876805"/>
                  <a:pt x="984116" y="871343"/>
                  <a:pt x="1022555" y="861733"/>
                </a:cubicBezTo>
                <a:cubicBezTo>
                  <a:pt x="1111252" y="817383"/>
                  <a:pt x="1001207" y="868852"/>
                  <a:pt x="1140542" y="822404"/>
                </a:cubicBezTo>
                <a:cubicBezTo>
                  <a:pt x="1150374" y="819126"/>
                  <a:pt x="1160769" y="817206"/>
                  <a:pt x="1170039" y="812571"/>
                </a:cubicBezTo>
                <a:cubicBezTo>
                  <a:pt x="1180608" y="807286"/>
                  <a:pt x="1188325" y="796644"/>
                  <a:pt x="1199535" y="792907"/>
                </a:cubicBezTo>
                <a:cubicBezTo>
                  <a:pt x="1218448" y="786603"/>
                  <a:pt x="1238864" y="786352"/>
                  <a:pt x="1258529" y="783075"/>
                </a:cubicBezTo>
                <a:cubicBezTo>
                  <a:pt x="1284748" y="769965"/>
                  <a:pt x="1308748" y="750856"/>
                  <a:pt x="1337187" y="743746"/>
                </a:cubicBezTo>
                <a:lnTo>
                  <a:pt x="1415845" y="724081"/>
                </a:lnTo>
                <a:lnTo>
                  <a:pt x="1474839" y="684752"/>
                </a:lnTo>
                <a:lnTo>
                  <a:pt x="1504335" y="665088"/>
                </a:lnTo>
                <a:cubicBezTo>
                  <a:pt x="1527395" y="595912"/>
                  <a:pt x="1492747" y="676676"/>
                  <a:pt x="1553497" y="615926"/>
                </a:cubicBezTo>
                <a:cubicBezTo>
                  <a:pt x="1570209" y="599214"/>
                  <a:pt x="1579716" y="576597"/>
                  <a:pt x="1592826" y="556933"/>
                </a:cubicBezTo>
                <a:cubicBezTo>
                  <a:pt x="1599381" y="547101"/>
                  <a:pt x="1601279" y="531173"/>
                  <a:pt x="1612490" y="527436"/>
                </a:cubicBezTo>
                <a:lnTo>
                  <a:pt x="1641987" y="517604"/>
                </a:lnTo>
                <a:cubicBezTo>
                  <a:pt x="1648542" y="507772"/>
                  <a:pt x="1652424" y="495489"/>
                  <a:pt x="1661651" y="488107"/>
                </a:cubicBezTo>
                <a:cubicBezTo>
                  <a:pt x="1669744" y="481633"/>
                  <a:pt x="1683819" y="485604"/>
                  <a:pt x="1691148" y="478275"/>
                </a:cubicBezTo>
                <a:cubicBezTo>
                  <a:pt x="1732295" y="437128"/>
                  <a:pt x="1730477" y="440062"/>
                  <a:pt x="1730477" y="409449"/>
                </a:cubicBezTo>
              </a:path>
            </a:pathLst>
          </a:cu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B455D0-534E-4BC2-BC64-0781E2716670}"/>
              </a:ext>
            </a:extLst>
          </p:cNvPr>
          <p:cNvSpPr/>
          <p:nvPr/>
        </p:nvSpPr>
        <p:spPr bwMode="auto">
          <a:xfrm>
            <a:off x="4114800" y="2787446"/>
            <a:ext cx="4414684" cy="2546554"/>
          </a:xfrm>
          <a:custGeom>
            <a:avLst/>
            <a:gdLst>
              <a:gd name="connsiteX0" fmla="*/ 0 w 4414684"/>
              <a:gd name="connsiteY0" fmla="*/ 2546554 h 2546554"/>
              <a:gd name="connsiteX1" fmla="*/ 49161 w 4414684"/>
              <a:gd name="connsiteY1" fmla="*/ 2497393 h 2546554"/>
              <a:gd name="connsiteX2" fmla="*/ 78658 w 4414684"/>
              <a:gd name="connsiteY2" fmla="*/ 2458064 h 2546554"/>
              <a:gd name="connsiteX3" fmla="*/ 117987 w 4414684"/>
              <a:gd name="connsiteY3" fmla="*/ 2428567 h 2546554"/>
              <a:gd name="connsiteX4" fmla="*/ 176980 w 4414684"/>
              <a:gd name="connsiteY4" fmla="*/ 2369574 h 2546554"/>
              <a:gd name="connsiteX5" fmla="*/ 216309 w 4414684"/>
              <a:gd name="connsiteY5" fmla="*/ 2349909 h 2546554"/>
              <a:gd name="connsiteX6" fmla="*/ 245806 w 4414684"/>
              <a:gd name="connsiteY6" fmla="*/ 2320412 h 2546554"/>
              <a:gd name="connsiteX7" fmla="*/ 304800 w 4414684"/>
              <a:gd name="connsiteY7" fmla="*/ 2281083 h 2546554"/>
              <a:gd name="connsiteX8" fmla="*/ 334296 w 4414684"/>
              <a:gd name="connsiteY8" fmla="*/ 2261419 h 2546554"/>
              <a:gd name="connsiteX9" fmla="*/ 344129 w 4414684"/>
              <a:gd name="connsiteY9" fmla="*/ 2231922 h 2546554"/>
              <a:gd name="connsiteX10" fmla="*/ 383458 w 4414684"/>
              <a:gd name="connsiteY10" fmla="*/ 2202425 h 2546554"/>
              <a:gd name="connsiteX11" fmla="*/ 412955 w 4414684"/>
              <a:gd name="connsiteY11" fmla="*/ 2172929 h 2546554"/>
              <a:gd name="connsiteX12" fmla="*/ 442451 w 4414684"/>
              <a:gd name="connsiteY12" fmla="*/ 2153264 h 2546554"/>
              <a:gd name="connsiteX13" fmla="*/ 471948 w 4414684"/>
              <a:gd name="connsiteY13" fmla="*/ 2123767 h 2546554"/>
              <a:gd name="connsiteX14" fmla="*/ 530942 w 4414684"/>
              <a:gd name="connsiteY14" fmla="*/ 2084438 h 2546554"/>
              <a:gd name="connsiteX15" fmla="*/ 560438 w 4414684"/>
              <a:gd name="connsiteY15" fmla="*/ 2064774 h 2546554"/>
              <a:gd name="connsiteX16" fmla="*/ 589935 w 4414684"/>
              <a:gd name="connsiteY16" fmla="*/ 2045109 h 2546554"/>
              <a:gd name="connsiteX17" fmla="*/ 619432 w 4414684"/>
              <a:gd name="connsiteY17" fmla="*/ 2025445 h 2546554"/>
              <a:gd name="connsiteX18" fmla="*/ 678425 w 4414684"/>
              <a:gd name="connsiteY18" fmla="*/ 1986116 h 2546554"/>
              <a:gd name="connsiteX19" fmla="*/ 707922 w 4414684"/>
              <a:gd name="connsiteY19" fmla="*/ 1966451 h 2546554"/>
              <a:gd name="connsiteX20" fmla="*/ 766916 w 4414684"/>
              <a:gd name="connsiteY20" fmla="*/ 1907458 h 2546554"/>
              <a:gd name="connsiteX21" fmla="*/ 835742 w 4414684"/>
              <a:gd name="connsiteY21" fmla="*/ 1858296 h 2546554"/>
              <a:gd name="connsiteX22" fmla="*/ 875071 w 4414684"/>
              <a:gd name="connsiteY22" fmla="*/ 1818967 h 2546554"/>
              <a:gd name="connsiteX23" fmla="*/ 904567 w 4414684"/>
              <a:gd name="connsiteY23" fmla="*/ 1799303 h 2546554"/>
              <a:gd name="connsiteX24" fmla="*/ 973393 w 4414684"/>
              <a:gd name="connsiteY24" fmla="*/ 1740309 h 2546554"/>
              <a:gd name="connsiteX25" fmla="*/ 1032387 w 4414684"/>
              <a:gd name="connsiteY25" fmla="*/ 1691148 h 2546554"/>
              <a:gd name="connsiteX26" fmla="*/ 1052051 w 4414684"/>
              <a:gd name="connsiteY26" fmla="*/ 1661651 h 2546554"/>
              <a:gd name="connsiteX27" fmla="*/ 1111045 w 4414684"/>
              <a:gd name="connsiteY27" fmla="*/ 1641987 h 2546554"/>
              <a:gd name="connsiteX28" fmla="*/ 1101213 w 4414684"/>
              <a:gd name="connsiteY28" fmla="*/ 1533832 h 2546554"/>
              <a:gd name="connsiteX29" fmla="*/ 1071716 w 4414684"/>
              <a:gd name="connsiteY29" fmla="*/ 1465006 h 2546554"/>
              <a:gd name="connsiteX30" fmla="*/ 1042219 w 4414684"/>
              <a:gd name="connsiteY30" fmla="*/ 1406012 h 2546554"/>
              <a:gd name="connsiteX31" fmla="*/ 1032387 w 4414684"/>
              <a:gd name="connsiteY31" fmla="*/ 1376516 h 2546554"/>
              <a:gd name="connsiteX32" fmla="*/ 963561 w 4414684"/>
              <a:gd name="connsiteY32" fmla="*/ 1278193 h 2546554"/>
              <a:gd name="connsiteX33" fmla="*/ 934064 w 4414684"/>
              <a:gd name="connsiteY33" fmla="*/ 1209367 h 2546554"/>
              <a:gd name="connsiteX34" fmla="*/ 914400 w 4414684"/>
              <a:gd name="connsiteY34" fmla="*/ 1179870 h 2546554"/>
              <a:gd name="connsiteX35" fmla="*/ 914400 w 4414684"/>
              <a:gd name="connsiteY35" fmla="*/ 845574 h 2546554"/>
              <a:gd name="connsiteX36" fmla="*/ 924232 w 4414684"/>
              <a:gd name="connsiteY36" fmla="*/ 806245 h 2546554"/>
              <a:gd name="connsiteX37" fmla="*/ 953729 w 4414684"/>
              <a:gd name="connsiteY37" fmla="*/ 737419 h 2546554"/>
              <a:gd name="connsiteX38" fmla="*/ 993058 w 4414684"/>
              <a:gd name="connsiteY38" fmla="*/ 678425 h 2546554"/>
              <a:gd name="connsiteX39" fmla="*/ 1012722 w 4414684"/>
              <a:gd name="connsiteY39" fmla="*/ 599767 h 2546554"/>
              <a:gd name="connsiteX40" fmla="*/ 1071716 w 4414684"/>
              <a:gd name="connsiteY40" fmla="*/ 521109 h 2546554"/>
              <a:gd name="connsiteX41" fmla="*/ 1120877 w 4414684"/>
              <a:gd name="connsiteY41" fmla="*/ 452283 h 2546554"/>
              <a:gd name="connsiteX42" fmla="*/ 1150374 w 4414684"/>
              <a:gd name="connsiteY42" fmla="*/ 432619 h 2546554"/>
              <a:gd name="connsiteX43" fmla="*/ 1160206 w 4414684"/>
              <a:gd name="connsiteY43" fmla="*/ 403122 h 2546554"/>
              <a:gd name="connsiteX44" fmla="*/ 1219200 w 4414684"/>
              <a:gd name="connsiteY44" fmla="*/ 363793 h 2546554"/>
              <a:gd name="connsiteX45" fmla="*/ 1248696 w 4414684"/>
              <a:gd name="connsiteY45" fmla="*/ 344129 h 2546554"/>
              <a:gd name="connsiteX46" fmla="*/ 1347019 w 4414684"/>
              <a:gd name="connsiteY46" fmla="*/ 314632 h 2546554"/>
              <a:gd name="connsiteX47" fmla="*/ 1612490 w 4414684"/>
              <a:gd name="connsiteY47" fmla="*/ 196645 h 2546554"/>
              <a:gd name="connsiteX48" fmla="*/ 1917290 w 4414684"/>
              <a:gd name="connsiteY48" fmla="*/ 108154 h 2546554"/>
              <a:gd name="connsiteX49" fmla="*/ 2104103 w 4414684"/>
              <a:gd name="connsiteY49" fmla="*/ 68825 h 2546554"/>
              <a:gd name="connsiteX50" fmla="*/ 2192593 w 4414684"/>
              <a:gd name="connsiteY50" fmla="*/ 49161 h 2546554"/>
              <a:gd name="connsiteX51" fmla="*/ 2359742 w 4414684"/>
              <a:gd name="connsiteY51" fmla="*/ 19664 h 2546554"/>
              <a:gd name="connsiteX52" fmla="*/ 2418735 w 4414684"/>
              <a:gd name="connsiteY52" fmla="*/ 0 h 2546554"/>
              <a:gd name="connsiteX53" fmla="*/ 2930013 w 4414684"/>
              <a:gd name="connsiteY53" fmla="*/ 9832 h 2546554"/>
              <a:gd name="connsiteX54" fmla="*/ 3067664 w 4414684"/>
              <a:gd name="connsiteY54" fmla="*/ 29496 h 2546554"/>
              <a:gd name="connsiteX55" fmla="*/ 3146322 w 4414684"/>
              <a:gd name="connsiteY55" fmla="*/ 49161 h 2546554"/>
              <a:gd name="connsiteX56" fmla="*/ 3205316 w 4414684"/>
              <a:gd name="connsiteY56" fmla="*/ 58993 h 2546554"/>
              <a:gd name="connsiteX57" fmla="*/ 3303638 w 4414684"/>
              <a:gd name="connsiteY57" fmla="*/ 88490 h 2546554"/>
              <a:gd name="connsiteX58" fmla="*/ 3401961 w 4414684"/>
              <a:gd name="connsiteY58" fmla="*/ 108154 h 2546554"/>
              <a:gd name="connsiteX59" fmla="*/ 3470787 w 4414684"/>
              <a:gd name="connsiteY59" fmla="*/ 137651 h 2546554"/>
              <a:gd name="connsiteX60" fmla="*/ 3500284 w 4414684"/>
              <a:gd name="connsiteY60" fmla="*/ 157316 h 2546554"/>
              <a:gd name="connsiteX61" fmla="*/ 3539613 w 4414684"/>
              <a:gd name="connsiteY61" fmla="*/ 167148 h 2546554"/>
              <a:gd name="connsiteX62" fmla="*/ 3598606 w 4414684"/>
              <a:gd name="connsiteY62" fmla="*/ 186812 h 2546554"/>
              <a:gd name="connsiteX63" fmla="*/ 3657600 w 4414684"/>
              <a:gd name="connsiteY63" fmla="*/ 216309 h 2546554"/>
              <a:gd name="connsiteX64" fmla="*/ 3736258 w 4414684"/>
              <a:gd name="connsiteY64" fmla="*/ 245806 h 2546554"/>
              <a:gd name="connsiteX65" fmla="*/ 3785419 w 4414684"/>
              <a:gd name="connsiteY65" fmla="*/ 275303 h 2546554"/>
              <a:gd name="connsiteX66" fmla="*/ 3864077 w 4414684"/>
              <a:gd name="connsiteY66" fmla="*/ 314632 h 2546554"/>
              <a:gd name="connsiteX67" fmla="*/ 3932903 w 4414684"/>
              <a:gd name="connsiteY67" fmla="*/ 373625 h 2546554"/>
              <a:gd name="connsiteX68" fmla="*/ 3962400 w 4414684"/>
              <a:gd name="connsiteY68" fmla="*/ 393290 h 2546554"/>
              <a:gd name="connsiteX69" fmla="*/ 3991896 w 4414684"/>
              <a:gd name="connsiteY69" fmla="*/ 403122 h 2546554"/>
              <a:gd name="connsiteX70" fmla="*/ 4021393 w 4414684"/>
              <a:gd name="connsiteY70" fmla="*/ 452283 h 2546554"/>
              <a:gd name="connsiteX71" fmla="*/ 4109884 w 4414684"/>
              <a:gd name="connsiteY71" fmla="*/ 550606 h 2546554"/>
              <a:gd name="connsiteX72" fmla="*/ 4149213 w 4414684"/>
              <a:gd name="connsiteY72" fmla="*/ 619432 h 2546554"/>
              <a:gd name="connsiteX73" fmla="*/ 4208206 w 4414684"/>
              <a:gd name="connsiteY73" fmla="*/ 737419 h 2546554"/>
              <a:gd name="connsiteX74" fmla="*/ 4257367 w 4414684"/>
              <a:gd name="connsiteY74" fmla="*/ 806245 h 2546554"/>
              <a:gd name="connsiteX75" fmla="*/ 4267200 w 4414684"/>
              <a:gd name="connsiteY75" fmla="*/ 835741 h 2546554"/>
              <a:gd name="connsiteX76" fmla="*/ 4286864 w 4414684"/>
              <a:gd name="connsiteY76" fmla="*/ 865238 h 2546554"/>
              <a:gd name="connsiteX77" fmla="*/ 4326193 w 4414684"/>
              <a:gd name="connsiteY77" fmla="*/ 963561 h 2546554"/>
              <a:gd name="connsiteX78" fmla="*/ 4365522 w 4414684"/>
              <a:gd name="connsiteY78" fmla="*/ 1012722 h 2546554"/>
              <a:gd name="connsiteX79" fmla="*/ 4385187 w 4414684"/>
              <a:gd name="connsiteY79" fmla="*/ 1071716 h 2546554"/>
              <a:gd name="connsiteX80" fmla="*/ 4395019 w 4414684"/>
              <a:gd name="connsiteY80" fmla="*/ 1101212 h 2546554"/>
              <a:gd name="connsiteX81" fmla="*/ 4414684 w 4414684"/>
              <a:gd name="connsiteY81" fmla="*/ 1130709 h 2546554"/>
              <a:gd name="connsiteX82" fmla="*/ 4404851 w 4414684"/>
              <a:gd name="connsiteY82" fmla="*/ 1415845 h 2546554"/>
              <a:gd name="connsiteX83" fmla="*/ 4365522 w 4414684"/>
              <a:gd name="connsiteY83" fmla="*/ 1553496 h 2546554"/>
              <a:gd name="connsiteX84" fmla="*/ 4345858 w 4414684"/>
              <a:gd name="connsiteY84" fmla="*/ 1641987 h 2546554"/>
              <a:gd name="connsiteX85" fmla="*/ 4316361 w 4414684"/>
              <a:gd name="connsiteY85" fmla="*/ 1691148 h 2546554"/>
              <a:gd name="connsiteX86" fmla="*/ 4296696 w 4414684"/>
              <a:gd name="connsiteY86" fmla="*/ 1740309 h 2546554"/>
              <a:gd name="connsiteX87" fmla="*/ 4286864 w 4414684"/>
              <a:gd name="connsiteY87" fmla="*/ 1769806 h 2546554"/>
              <a:gd name="connsiteX88" fmla="*/ 4267200 w 4414684"/>
              <a:gd name="connsiteY88" fmla="*/ 1799303 h 2546554"/>
              <a:gd name="connsiteX89" fmla="*/ 4218038 w 4414684"/>
              <a:gd name="connsiteY89" fmla="*/ 1877961 h 2546554"/>
              <a:gd name="connsiteX90" fmla="*/ 4208206 w 4414684"/>
              <a:gd name="connsiteY90" fmla="*/ 1907458 h 2546554"/>
              <a:gd name="connsiteX91" fmla="*/ 4188542 w 4414684"/>
              <a:gd name="connsiteY91" fmla="*/ 1946787 h 2546554"/>
              <a:gd name="connsiteX92" fmla="*/ 4139380 w 4414684"/>
              <a:gd name="connsiteY92" fmla="*/ 1995948 h 2546554"/>
              <a:gd name="connsiteX93" fmla="*/ 4080387 w 4414684"/>
              <a:gd name="connsiteY93" fmla="*/ 2045109 h 2546554"/>
              <a:gd name="connsiteX94" fmla="*/ 4011561 w 4414684"/>
              <a:gd name="connsiteY94" fmla="*/ 2123767 h 2546554"/>
              <a:gd name="connsiteX95" fmla="*/ 3962400 w 4414684"/>
              <a:gd name="connsiteY95" fmla="*/ 2143432 h 2546554"/>
              <a:gd name="connsiteX96" fmla="*/ 3805084 w 4414684"/>
              <a:gd name="connsiteY96" fmla="*/ 2182761 h 2546554"/>
              <a:gd name="connsiteX97" fmla="*/ 3726425 w 4414684"/>
              <a:gd name="connsiteY97" fmla="*/ 2202425 h 2546554"/>
              <a:gd name="connsiteX98" fmla="*/ 3667432 w 4414684"/>
              <a:gd name="connsiteY98" fmla="*/ 2222090 h 2546554"/>
              <a:gd name="connsiteX99" fmla="*/ 3451122 w 4414684"/>
              <a:gd name="connsiteY99" fmla="*/ 2212258 h 2546554"/>
              <a:gd name="connsiteX100" fmla="*/ 3421625 w 4414684"/>
              <a:gd name="connsiteY100" fmla="*/ 2202425 h 2546554"/>
              <a:gd name="connsiteX101" fmla="*/ 3352800 w 4414684"/>
              <a:gd name="connsiteY101" fmla="*/ 2192593 h 2546554"/>
              <a:gd name="connsiteX102" fmla="*/ 3293806 w 4414684"/>
              <a:gd name="connsiteY102" fmla="*/ 2182761 h 2546554"/>
              <a:gd name="connsiteX103" fmla="*/ 3254477 w 4414684"/>
              <a:gd name="connsiteY103" fmla="*/ 2172929 h 2546554"/>
              <a:gd name="connsiteX104" fmla="*/ 3116825 w 4414684"/>
              <a:gd name="connsiteY104" fmla="*/ 2163096 h 2546554"/>
              <a:gd name="connsiteX105" fmla="*/ 3048000 w 4414684"/>
              <a:gd name="connsiteY105" fmla="*/ 2153264 h 2546554"/>
              <a:gd name="connsiteX106" fmla="*/ 2969342 w 4414684"/>
              <a:gd name="connsiteY106" fmla="*/ 2143432 h 2546554"/>
              <a:gd name="connsiteX107" fmla="*/ 2920180 w 4414684"/>
              <a:gd name="connsiteY107" fmla="*/ 2133600 h 2546554"/>
              <a:gd name="connsiteX108" fmla="*/ 2812025 w 4414684"/>
              <a:gd name="connsiteY108" fmla="*/ 2113935 h 2546554"/>
              <a:gd name="connsiteX109" fmla="*/ 2792361 w 4414684"/>
              <a:gd name="connsiteY109" fmla="*/ 2153264 h 2546554"/>
              <a:gd name="connsiteX110" fmla="*/ 2762864 w 4414684"/>
              <a:gd name="connsiteY110" fmla="*/ 2172929 h 2546554"/>
              <a:gd name="connsiteX111" fmla="*/ 2684206 w 4414684"/>
              <a:gd name="connsiteY111" fmla="*/ 2202425 h 2546554"/>
              <a:gd name="connsiteX112" fmla="*/ 2015613 w 4414684"/>
              <a:gd name="connsiteY112" fmla="*/ 2192593 h 2546554"/>
              <a:gd name="connsiteX113" fmla="*/ 1907458 w 4414684"/>
              <a:gd name="connsiteY113" fmla="*/ 2172929 h 2546554"/>
              <a:gd name="connsiteX114" fmla="*/ 1868129 w 4414684"/>
              <a:gd name="connsiteY114" fmla="*/ 2153264 h 2546554"/>
              <a:gd name="connsiteX115" fmla="*/ 1799303 w 4414684"/>
              <a:gd name="connsiteY115" fmla="*/ 2133600 h 2546554"/>
              <a:gd name="connsiteX116" fmla="*/ 1769806 w 4414684"/>
              <a:gd name="connsiteY116" fmla="*/ 2123767 h 2546554"/>
              <a:gd name="connsiteX117" fmla="*/ 1730477 w 4414684"/>
              <a:gd name="connsiteY117" fmla="*/ 2104103 h 2546554"/>
              <a:gd name="connsiteX118" fmla="*/ 1661651 w 4414684"/>
              <a:gd name="connsiteY118" fmla="*/ 2094270 h 2546554"/>
              <a:gd name="connsiteX119" fmla="*/ 1582993 w 4414684"/>
              <a:gd name="connsiteY119" fmla="*/ 2064774 h 2546554"/>
              <a:gd name="connsiteX120" fmla="*/ 1543664 w 4414684"/>
              <a:gd name="connsiteY120" fmla="*/ 2054941 h 2546554"/>
              <a:gd name="connsiteX121" fmla="*/ 1494503 w 4414684"/>
              <a:gd name="connsiteY121" fmla="*/ 2045109 h 2546554"/>
              <a:gd name="connsiteX122" fmla="*/ 1435509 w 4414684"/>
              <a:gd name="connsiteY122" fmla="*/ 2025445 h 2546554"/>
              <a:gd name="connsiteX123" fmla="*/ 1327355 w 4414684"/>
              <a:gd name="connsiteY123" fmla="*/ 1956619 h 2546554"/>
              <a:gd name="connsiteX124" fmla="*/ 1278193 w 4414684"/>
              <a:gd name="connsiteY124" fmla="*/ 1897625 h 2546554"/>
              <a:gd name="connsiteX125" fmla="*/ 1268361 w 4414684"/>
              <a:gd name="connsiteY125" fmla="*/ 1868129 h 2546554"/>
              <a:gd name="connsiteX126" fmla="*/ 1170038 w 4414684"/>
              <a:gd name="connsiteY126" fmla="*/ 1750141 h 2546554"/>
              <a:gd name="connsiteX127" fmla="*/ 1140542 w 4414684"/>
              <a:gd name="connsiteY127" fmla="*/ 1730477 h 2546554"/>
              <a:gd name="connsiteX128" fmla="*/ 1120877 w 4414684"/>
              <a:gd name="connsiteY128" fmla="*/ 1691148 h 2546554"/>
              <a:gd name="connsiteX129" fmla="*/ 1101213 w 4414684"/>
              <a:gd name="connsiteY129" fmla="*/ 1632154 h 2546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414684" h="2546554">
                <a:moveTo>
                  <a:pt x="0" y="2546554"/>
                </a:moveTo>
                <a:cubicBezTo>
                  <a:pt x="16387" y="2530167"/>
                  <a:pt x="33765" y="2514714"/>
                  <a:pt x="49161" y="2497393"/>
                </a:cubicBezTo>
                <a:cubicBezTo>
                  <a:pt x="60048" y="2485145"/>
                  <a:pt x="67071" y="2469651"/>
                  <a:pt x="78658" y="2458064"/>
                </a:cubicBezTo>
                <a:cubicBezTo>
                  <a:pt x="90245" y="2446477"/>
                  <a:pt x="105807" y="2439529"/>
                  <a:pt x="117987" y="2428567"/>
                </a:cubicBezTo>
                <a:cubicBezTo>
                  <a:pt x="138658" y="2409963"/>
                  <a:pt x="152106" y="2382011"/>
                  <a:pt x="176980" y="2369574"/>
                </a:cubicBezTo>
                <a:cubicBezTo>
                  <a:pt x="190090" y="2363019"/>
                  <a:pt x="204382" y="2358428"/>
                  <a:pt x="216309" y="2349909"/>
                </a:cubicBezTo>
                <a:cubicBezTo>
                  <a:pt x="227624" y="2341827"/>
                  <a:pt x="234830" y="2328949"/>
                  <a:pt x="245806" y="2320412"/>
                </a:cubicBezTo>
                <a:cubicBezTo>
                  <a:pt x="264462" y="2305902"/>
                  <a:pt x="285135" y="2294193"/>
                  <a:pt x="304800" y="2281083"/>
                </a:cubicBezTo>
                <a:lnTo>
                  <a:pt x="334296" y="2261419"/>
                </a:lnTo>
                <a:cubicBezTo>
                  <a:pt x="337574" y="2251587"/>
                  <a:pt x="337494" y="2239884"/>
                  <a:pt x="344129" y="2231922"/>
                </a:cubicBezTo>
                <a:cubicBezTo>
                  <a:pt x="354620" y="2219333"/>
                  <a:pt x="371016" y="2213090"/>
                  <a:pt x="383458" y="2202425"/>
                </a:cubicBezTo>
                <a:cubicBezTo>
                  <a:pt x="394015" y="2193376"/>
                  <a:pt x="402273" y="2181831"/>
                  <a:pt x="412955" y="2172929"/>
                </a:cubicBezTo>
                <a:cubicBezTo>
                  <a:pt x="422033" y="2165364"/>
                  <a:pt x="433373" y="2160829"/>
                  <a:pt x="442451" y="2153264"/>
                </a:cubicBezTo>
                <a:cubicBezTo>
                  <a:pt x="453133" y="2144362"/>
                  <a:pt x="460972" y="2132304"/>
                  <a:pt x="471948" y="2123767"/>
                </a:cubicBezTo>
                <a:cubicBezTo>
                  <a:pt x="490604" y="2109257"/>
                  <a:pt x="511277" y="2097548"/>
                  <a:pt x="530942" y="2084438"/>
                </a:cubicBezTo>
                <a:lnTo>
                  <a:pt x="560438" y="2064774"/>
                </a:lnTo>
                <a:lnTo>
                  <a:pt x="589935" y="2045109"/>
                </a:lnTo>
                <a:cubicBezTo>
                  <a:pt x="599767" y="2038554"/>
                  <a:pt x="611076" y="2033801"/>
                  <a:pt x="619432" y="2025445"/>
                </a:cubicBezTo>
                <a:cubicBezTo>
                  <a:pt x="656257" y="1988620"/>
                  <a:pt x="635738" y="2000345"/>
                  <a:pt x="678425" y="1986116"/>
                </a:cubicBezTo>
                <a:cubicBezTo>
                  <a:pt x="688257" y="1979561"/>
                  <a:pt x="699090" y="1974302"/>
                  <a:pt x="707922" y="1966451"/>
                </a:cubicBezTo>
                <a:cubicBezTo>
                  <a:pt x="728707" y="1947975"/>
                  <a:pt x="743777" y="1922884"/>
                  <a:pt x="766916" y="1907458"/>
                </a:cubicBezTo>
                <a:cubicBezTo>
                  <a:pt x="788941" y="1892775"/>
                  <a:pt x="816229" y="1875370"/>
                  <a:pt x="835742" y="1858296"/>
                </a:cubicBezTo>
                <a:cubicBezTo>
                  <a:pt x="849695" y="1846087"/>
                  <a:pt x="860994" y="1831033"/>
                  <a:pt x="875071" y="1818967"/>
                </a:cubicBezTo>
                <a:cubicBezTo>
                  <a:pt x="884043" y="1811277"/>
                  <a:pt x="895489" y="1806868"/>
                  <a:pt x="904567" y="1799303"/>
                </a:cubicBezTo>
                <a:cubicBezTo>
                  <a:pt x="990317" y="1727844"/>
                  <a:pt x="870301" y="1813946"/>
                  <a:pt x="973393" y="1740309"/>
                </a:cubicBezTo>
                <a:cubicBezTo>
                  <a:pt x="1005241" y="1717561"/>
                  <a:pt x="1005382" y="1723554"/>
                  <a:pt x="1032387" y="1691148"/>
                </a:cubicBezTo>
                <a:cubicBezTo>
                  <a:pt x="1039952" y="1682070"/>
                  <a:pt x="1042030" y="1667914"/>
                  <a:pt x="1052051" y="1661651"/>
                </a:cubicBezTo>
                <a:cubicBezTo>
                  <a:pt x="1069629" y="1650665"/>
                  <a:pt x="1111045" y="1641987"/>
                  <a:pt x="1111045" y="1641987"/>
                </a:cubicBezTo>
                <a:cubicBezTo>
                  <a:pt x="1107768" y="1605935"/>
                  <a:pt x="1106333" y="1569668"/>
                  <a:pt x="1101213" y="1533832"/>
                </a:cubicBezTo>
                <a:cubicBezTo>
                  <a:pt x="1097919" y="1510777"/>
                  <a:pt x="1080212" y="1484830"/>
                  <a:pt x="1071716" y="1465006"/>
                </a:cubicBezTo>
                <a:cubicBezTo>
                  <a:pt x="1047293" y="1408017"/>
                  <a:pt x="1080009" y="1462696"/>
                  <a:pt x="1042219" y="1406012"/>
                </a:cubicBezTo>
                <a:cubicBezTo>
                  <a:pt x="1038942" y="1396180"/>
                  <a:pt x="1037420" y="1385576"/>
                  <a:pt x="1032387" y="1376516"/>
                </a:cubicBezTo>
                <a:cubicBezTo>
                  <a:pt x="972610" y="1268917"/>
                  <a:pt x="1015114" y="1360676"/>
                  <a:pt x="963561" y="1278193"/>
                </a:cubicBezTo>
                <a:cubicBezTo>
                  <a:pt x="912416" y="1196362"/>
                  <a:pt x="967513" y="1276268"/>
                  <a:pt x="934064" y="1209367"/>
                </a:cubicBezTo>
                <a:cubicBezTo>
                  <a:pt x="928779" y="1198798"/>
                  <a:pt x="920955" y="1189702"/>
                  <a:pt x="914400" y="1179870"/>
                </a:cubicBezTo>
                <a:cubicBezTo>
                  <a:pt x="886978" y="1042771"/>
                  <a:pt x="897940" y="1117158"/>
                  <a:pt x="914400" y="845574"/>
                </a:cubicBezTo>
                <a:cubicBezTo>
                  <a:pt x="915217" y="832086"/>
                  <a:pt x="920520" y="819238"/>
                  <a:pt x="924232" y="806245"/>
                </a:cubicBezTo>
                <a:cubicBezTo>
                  <a:pt x="931630" y="780351"/>
                  <a:pt x="939426" y="761258"/>
                  <a:pt x="953729" y="737419"/>
                </a:cubicBezTo>
                <a:cubicBezTo>
                  <a:pt x="965889" y="717153"/>
                  <a:pt x="993058" y="678425"/>
                  <a:pt x="993058" y="678425"/>
                </a:cubicBezTo>
                <a:cubicBezTo>
                  <a:pt x="994766" y="669884"/>
                  <a:pt x="1003904" y="613623"/>
                  <a:pt x="1012722" y="599767"/>
                </a:cubicBezTo>
                <a:cubicBezTo>
                  <a:pt x="1030318" y="572117"/>
                  <a:pt x="1053537" y="548379"/>
                  <a:pt x="1071716" y="521109"/>
                </a:cubicBezTo>
                <a:cubicBezTo>
                  <a:pt x="1082883" y="504358"/>
                  <a:pt x="1108678" y="464481"/>
                  <a:pt x="1120877" y="452283"/>
                </a:cubicBezTo>
                <a:cubicBezTo>
                  <a:pt x="1129233" y="443927"/>
                  <a:pt x="1140542" y="439174"/>
                  <a:pt x="1150374" y="432619"/>
                </a:cubicBezTo>
                <a:cubicBezTo>
                  <a:pt x="1153651" y="422787"/>
                  <a:pt x="1152877" y="410451"/>
                  <a:pt x="1160206" y="403122"/>
                </a:cubicBezTo>
                <a:cubicBezTo>
                  <a:pt x="1176918" y="386410"/>
                  <a:pt x="1199535" y="376903"/>
                  <a:pt x="1219200" y="363793"/>
                </a:cubicBezTo>
                <a:cubicBezTo>
                  <a:pt x="1229032" y="357238"/>
                  <a:pt x="1237232" y="346995"/>
                  <a:pt x="1248696" y="344129"/>
                </a:cubicBezTo>
                <a:cubicBezTo>
                  <a:pt x="1308134" y="329268"/>
                  <a:pt x="1275205" y="338569"/>
                  <a:pt x="1347019" y="314632"/>
                </a:cubicBezTo>
                <a:cubicBezTo>
                  <a:pt x="1463103" y="237243"/>
                  <a:pt x="1396989" y="275009"/>
                  <a:pt x="1612490" y="196645"/>
                </a:cubicBezTo>
                <a:cubicBezTo>
                  <a:pt x="1705901" y="162677"/>
                  <a:pt x="1823439" y="127912"/>
                  <a:pt x="1917290" y="108154"/>
                </a:cubicBezTo>
                <a:lnTo>
                  <a:pt x="2104103" y="68825"/>
                </a:lnTo>
                <a:cubicBezTo>
                  <a:pt x="2133600" y="62270"/>
                  <a:pt x="2162894" y="54729"/>
                  <a:pt x="2192593" y="49161"/>
                </a:cubicBezTo>
                <a:cubicBezTo>
                  <a:pt x="2248972" y="38590"/>
                  <a:pt x="2304365" y="38123"/>
                  <a:pt x="2359742" y="19664"/>
                </a:cubicBezTo>
                <a:lnTo>
                  <a:pt x="2418735" y="0"/>
                </a:lnTo>
                <a:lnTo>
                  <a:pt x="2930013" y="9832"/>
                </a:lnTo>
                <a:cubicBezTo>
                  <a:pt x="2960776" y="10857"/>
                  <a:pt x="3033667" y="23830"/>
                  <a:pt x="3067664" y="29496"/>
                </a:cubicBezTo>
                <a:cubicBezTo>
                  <a:pt x="3108600" y="43142"/>
                  <a:pt x="3094116" y="39669"/>
                  <a:pt x="3146322" y="49161"/>
                </a:cubicBezTo>
                <a:cubicBezTo>
                  <a:pt x="3165936" y="52727"/>
                  <a:pt x="3185975" y="54158"/>
                  <a:pt x="3205316" y="58993"/>
                </a:cubicBezTo>
                <a:cubicBezTo>
                  <a:pt x="3353519" y="96044"/>
                  <a:pt x="3194399" y="65082"/>
                  <a:pt x="3303638" y="88490"/>
                </a:cubicBezTo>
                <a:cubicBezTo>
                  <a:pt x="3336319" y="95493"/>
                  <a:pt x="3370253" y="97584"/>
                  <a:pt x="3401961" y="108154"/>
                </a:cubicBezTo>
                <a:cubicBezTo>
                  <a:pt x="3435050" y="119185"/>
                  <a:pt x="3436771" y="118214"/>
                  <a:pt x="3470787" y="137651"/>
                </a:cubicBezTo>
                <a:cubicBezTo>
                  <a:pt x="3481047" y="143514"/>
                  <a:pt x="3489422" y="152661"/>
                  <a:pt x="3500284" y="157316"/>
                </a:cubicBezTo>
                <a:cubicBezTo>
                  <a:pt x="3512705" y="162639"/>
                  <a:pt x="3526670" y="163265"/>
                  <a:pt x="3539613" y="167148"/>
                </a:cubicBezTo>
                <a:cubicBezTo>
                  <a:pt x="3559467" y="173104"/>
                  <a:pt x="3578942" y="180257"/>
                  <a:pt x="3598606" y="186812"/>
                </a:cubicBezTo>
                <a:cubicBezTo>
                  <a:pt x="3655294" y="224605"/>
                  <a:pt x="3600608" y="191884"/>
                  <a:pt x="3657600" y="216309"/>
                </a:cubicBezTo>
                <a:cubicBezTo>
                  <a:pt x="3729584" y="247159"/>
                  <a:pt x="3663747" y="227679"/>
                  <a:pt x="3736258" y="245806"/>
                </a:cubicBezTo>
                <a:cubicBezTo>
                  <a:pt x="3752645" y="255638"/>
                  <a:pt x="3768593" y="266243"/>
                  <a:pt x="3785419" y="275303"/>
                </a:cubicBezTo>
                <a:cubicBezTo>
                  <a:pt x="3811229" y="289201"/>
                  <a:pt x="3843349" y="293904"/>
                  <a:pt x="3864077" y="314632"/>
                </a:cubicBezTo>
                <a:cubicBezTo>
                  <a:pt x="3899812" y="350367"/>
                  <a:pt x="3888754" y="342090"/>
                  <a:pt x="3932903" y="373625"/>
                </a:cubicBezTo>
                <a:cubicBezTo>
                  <a:pt x="3942519" y="380493"/>
                  <a:pt x="3951831" y="388005"/>
                  <a:pt x="3962400" y="393290"/>
                </a:cubicBezTo>
                <a:cubicBezTo>
                  <a:pt x="3971670" y="397925"/>
                  <a:pt x="3982064" y="399845"/>
                  <a:pt x="3991896" y="403122"/>
                </a:cubicBezTo>
                <a:cubicBezTo>
                  <a:pt x="4001728" y="419509"/>
                  <a:pt x="4009660" y="437198"/>
                  <a:pt x="4021393" y="452283"/>
                </a:cubicBezTo>
                <a:cubicBezTo>
                  <a:pt x="4114117" y="571498"/>
                  <a:pt x="4000123" y="392062"/>
                  <a:pt x="4109884" y="550606"/>
                </a:cubicBezTo>
                <a:cubicBezTo>
                  <a:pt x="4124925" y="572331"/>
                  <a:pt x="4136906" y="596049"/>
                  <a:pt x="4149213" y="619432"/>
                </a:cubicBezTo>
                <a:cubicBezTo>
                  <a:pt x="4169692" y="658343"/>
                  <a:pt x="4181823" y="702242"/>
                  <a:pt x="4208206" y="737419"/>
                </a:cubicBezTo>
                <a:cubicBezTo>
                  <a:pt x="4214891" y="746333"/>
                  <a:pt x="4250176" y="791863"/>
                  <a:pt x="4257367" y="806245"/>
                </a:cubicBezTo>
                <a:cubicBezTo>
                  <a:pt x="4262002" y="815515"/>
                  <a:pt x="4262565" y="826471"/>
                  <a:pt x="4267200" y="835741"/>
                </a:cubicBezTo>
                <a:cubicBezTo>
                  <a:pt x="4272485" y="846310"/>
                  <a:pt x="4281912" y="854509"/>
                  <a:pt x="4286864" y="865238"/>
                </a:cubicBezTo>
                <a:cubicBezTo>
                  <a:pt x="4301656" y="897288"/>
                  <a:pt x="4304142" y="935997"/>
                  <a:pt x="4326193" y="963561"/>
                </a:cubicBezTo>
                <a:lnTo>
                  <a:pt x="4365522" y="1012722"/>
                </a:lnTo>
                <a:lnTo>
                  <a:pt x="4385187" y="1071716"/>
                </a:lnTo>
                <a:cubicBezTo>
                  <a:pt x="4388464" y="1081548"/>
                  <a:pt x="4389270" y="1092589"/>
                  <a:pt x="4395019" y="1101212"/>
                </a:cubicBezTo>
                <a:lnTo>
                  <a:pt x="4414684" y="1130709"/>
                </a:lnTo>
                <a:cubicBezTo>
                  <a:pt x="4411406" y="1225754"/>
                  <a:pt x="4412537" y="1321054"/>
                  <a:pt x="4404851" y="1415845"/>
                </a:cubicBezTo>
                <a:cubicBezTo>
                  <a:pt x="4400917" y="1464365"/>
                  <a:pt x="4377814" y="1507402"/>
                  <a:pt x="4365522" y="1553496"/>
                </a:cubicBezTo>
                <a:cubicBezTo>
                  <a:pt x="4357736" y="1582692"/>
                  <a:pt x="4356021" y="1613531"/>
                  <a:pt x="4345858" y="1641987"/>
                </a:cubicBezTo>
                <a:cubicBezTo>
                  <a:pt x="4339431" y="1659984"/>
                  <a:pt x="4324908" y="1674055"/>
                  <a:pt x="4316361" y="1691148"/>
                </a:cubicBezTo>
                <a:cubicBezTo>
                  <a:pt x="4308468" y="1706934"/>
                  <a:pt x="4302893" y="1723783"/>
                  <a:pt x="4296696" y="1740309"/>
                </a:cubicBezTo>
                <a:cubicBezTo>
                  <a:pt x="4293057" y="1750013"/>
                  <a:pt x="4291499" y="1760536"/>
                  <a:pt x="4286864" y="1769806"/>
                </a:cubicBezTo>
                <a:cubicBezTo>
                  <a:pt x="4281579" y="1780375"/>
                  <a:pt x="4273755" y="1789471"/>
                  <a:pt x="4267200" y="1799303"/>
                </a:cubicBezTo>
                <a:cubicBezTo>
                  <a:pt x="4247388" y="1878546"/>
                  <a:pt x="4274444" y="1798992"/>
                  <a:pt x="4218038" y="1877961"/>
                </a:cubicBezTo>
                <a:cubicBezTo>
                  <a:pt x="4212014" y="1886395"/>
                  <a:pt x="4212289" y="1897932"/>
                  <a:pt x="4208206" y="1907458"/>
                </a:cubicBezTo>
                <a:cubicBezTo>
                  <a:pt x="4202432" y="1920930"/>
                  <a:pt x="4195814" y="1934061"/>
                  <a:pt x="4188542" y="1946787"/>
                </a:cubicBezTo>
                <a:cubicBezTo>
                  <a:pt x="4162323" y="1992669"/>
                  <a:pt x="4178707" y="1963174"/>
                  <a:pt x="4139380" y="1995948"/>
                </a:cubicBezTo>
                <a:cubicBezTo>
                  <a:pt x="4063683" y="2059030"/>
                  <a:pt x="4153616" y="1996291"/>
                  <a:pt x="4080387" y="2045109"/>
                </a:cubicBezTo>
                <a:cubicBezTo>
                  <a:pt x="4058865" y="2077391"/>
                  <a:pt x="4047509" y="2098603"/>
                  <a:pt x="4011561" y="2123767"/>
                </a:cubicBezTo>
                <a:cubicBezTo>
                  <a:pt x="3997102" y="2133888"/>
                  <a:pt x="3979021" y="2137496"/>
                  <a:pt x="3962400" y="2143432"/>
                </a:cubicBezTo>
                <a:cubicBezTo>
                  <a:pt x="3864201" y="2178504"/>
                  <a:pt x="3895539" y="2169839"/>
                  <a:pt x="3805084" y="2182761"/>
                </a:cubicBezTo>
                <a:cubicBezTo>
                  <a:pt x="3715568" y="2212599"/>
                  <a:pt x="3856965" y="2166823"/>
                  <a:pt x="3726425" y="2202425"/>
                </a:cubicBezTo>
                <a:cubicBezTo>
                  <a:pt x="3706427" y="2207879"/>
                  <a:pt x="3667432" y="2222090"/>
                  <a:pt x="3667432" y="2222090"/>
                </a:cubicBezTo>
                <a:cubicBezTo>
                  <a:pt x="3595329" y="2218813"/>
                  <a:pt x="3523070" y="2218014"/>
                  <a:pt x="3451122" y="2212258"/>
                </a:cubicBezTo>
                <a:cubicBezTo>
                  <a:pt x="3440791" y="2211431"/>
                  <a:pt x="3431788" y="2204458"/>
                  <a:pt x="3421625" y="2202425"/>
                </a:cubicBezTo>
                <a:cubicBezTo>
                  <a:pt x="3398900" y="2197880"/>
                  <a:pt x="3375705" y="2196117"/>
                  <a:pt x="3352800" y="2192593"/>
                </a:cubicBezTo>
                <a:cubicBezTo>
                  <a:pt x="3333096" y="2189562"/>
                  <a:pt x="3313355" y="2186671"/>
                  <a:pt x="3293806" y="2182761"/>
                </a:cubicBezTo>
                <a:cubicBezTo>
                  <a:pt x="3280555" y="2180111"/>
                  <a:pt x="3267907" y="2174421"/>
                  <a:pt x="3254477" y="2172929"/>
                </a:cubicBezTo>
                <a:cubicBezTo>
                  <a:pt x="3208757" y="2167849"/>
                  <a:pt x="3162619" y="2167457"/>
                  <a:pt x="3116825" y="2163096"/>
                </a:cubicBezTo>
                <a:cubicBezTo>
                  <a:pt x="3093755" y="2160899"/>
                  <a:pt x="3070971" y="2156327"/>
                  <a:pt x="3048000" y="2153264"/>
                </a:cubicBezTo>
                <a:cubicBezTo>
                  <a:pt x="3021808" y="2149772"/>
                  <a:pt x="2995458" y="2147450"/>
                  <a:pt x="2969342" y="2143432"/>
                </a:cubicBezTo>
                <a:cubicBezTo>
                  <a:pt x="2952824" y="2140891"/>
                  <a:pt x="2936622" y="2136590"/>
                  <a:pt x="2920180" y="2133600"/>
                </a:cubicBezTo>
                <a:cubicBezTo>
                  <a:pt x="2781803" y="2108440"/>
                  <a:pt x="2933463" y="2138222"/>
                  <a:pt x="2812025" y="2113935"/>
                </a:cubicBezTo>
                <a:cubicBezTo>
                  <a:pt x="2805470" y="2127045"/>
                  <a:pt x="2801744" y="2142004"/>
                  <a:pt x="2792361" y="2153264"/>
                </a:cubicBezTo>
                <a:cubicBezTo>
                  <a:pt x="2784796" y="2162342"/>
                  <a:pt x="2773124" y="2167066"/>
                  <a:pt x="2762864" y="2172929"/>
                </a:cubicBezTo>
                <a:cubicBezTo>
                  <a:pt x="2722876" y="2195779"/>
                  <a:pt x="2727219" y="2191672"/>
                  <a:pt x="2684206" y="2202425"/>
                </a:cubicBezTo>
                <a:lnTo>
                  <a:pt x="2015613" y="2192593"/>
                </a:lnTo>
                <a:cubicBezTo>
                  <a:pt x="2001067" y="2192200"/>
                  <a:pt x="1925091" y="2176455"/>
                  <a:pt x="1907458" y="2172929"/>
                </a:cubicBezTo>
                <a:cubicBezTo>
                  <a:pt x="1894348" y="2166374"/>
                  <a:pt x="1881601" y="2159038"/>
                  <a:pt x="1868129" y="2153264"/>
                </a:cubicBezTo>
                <a:cubicBezTo>
                  <a:pt x="1844556" y="2143161"/>
                  <a:pt x="1824249" y="2140727"/>
                  <a:pt x="1799303" y="2133600"/>
                </a:cubicBezTo>
                <a:cubicBezTo>
                  <a:pt x="1789338" y="2130753"/>
                  <a:pt x="1779332" y="2127850"/>
                  <a:pt x="1769806" y="2123767"/>
                </a:cubicBezTo>
                <a:cubicBezTo>
                  <a:pt x="1756334" y="2117993"/>
                  <a:pt x="1744618" y="2107960"/>
                  <a:pt x="1730477" y="2104103"/>
                </a:cubicBezTo>
                <a:cubicBezTo>
                  <a:pt x="1708119" y="2098005"/>
                  <a:pt x="1684593" y="2097548"/>
                  <a:pt x="1661651" y="2094270"/>
                </a:cubicBezTo>
                <a:cubicBezTo>
                  <a:pt x="1635669" y="2083877"/>
                  <a:pt x="1609971" y="2072482"/>
                  <a:pt x="1582993" y="2064774"/>
                </a:cubicBezTo>
                <a:cubicBezTo>
                  <a:pt x="1570000" y="2061062"/>
                  <a:pt x="1556855" y="2057873"/>
                  <a:pt x="1543664" y="2054941"/>
                </a:cubicBezTo>
                <a:cubicBezTo>
                  <a:pt x="1527350" y="2051316"/>
                  <a:pt x="1510626" y="2049506"/>
                  <a:pt x="1494503" y="2045109"/>
                </a:cubicBezTo>
                <a:cubicBezTo>
                  <a:pt x="1474505" y="2039655"/>
                  <a:pt x="1435509" y="2025445"/>
                  <a:pt x="1435509" y="2025445"/>
                </a:cubicBezTo>
                <a:cubicBezTo>
                  <a:pt x="1348560" y="1960233"/>
                  <a:pt x="1387943" y="1976815"/>
                  <a:pt x="1327355" y="1956619"/>
                </a:cubicBezTo>
                <a:cubicBezTo>
                  <a:pt x="1305610" y="1934874"/>
                  <a:pt x="1291882" y="1925002"/>
                  <a:pt x="1278193" y="1897625"/>
                </a:cubicBezTo>
                <a:cubicBezTo>
                  <a:pt x="1273558" y="1888355"/>
                  <a:pt x="1274110" y="1876752"/>
                  <a:pt x="1268361" y="1868129"/>
                </a:cubicBezTo>
                <a:cubicBezTo>
                  <a:pt x="1253434" y="1845739"/>
                  <a:pt x="1202726" y="1777381"/>
                  <a:pt x="1170038" y="1750141"/>
                </a:cubicBezTo>
                <a:cubicBezTo>
                  <a:pt x="1160960" y="1742576"/>
                  <a:pt x="1150374" y="1737032"/>
                  <a:pt x="1140542" y="1730477"/>
                </a:cubicBezTo>
                <a:cubicBezTo>
                  <a:pt x="1133987" y="1717367"/>
                  <a:pt x="1126320" y="1704757"/>
                  <a:pt x="1120877" y="1691148"/>
                </a:cubicBezTo>
                <a:cubicBezTo>
                  <a:pt x="1113179" y="1671902"/>
                  <a:pt x="1101213" y="1632154"/>
                  <a:pt x="1101213" y="1632154"/>
                </a:cubicBezTo>
              </a:path>
            </a:pathLst>
          </a:custGeom>
          <a:noFill/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5A207B-3D3D-489A-8EAE-73B8F7D106D2}"/>
              </a:ext>
            </a:extLst>
          </p:cNvPr>
          <p:cNvSpPr/>
          <p:nvPr/>
        </p:nvSpPr>
        <p:spPr bwMode="auto">
          <a:xfrm>
            <a:off x="4895106" y="137652"/>
            <a:ext cx="4032584" cy="6037006"/>
          </a:xfrm>
          <a:custGeom>
            <a:avLst/>
            <a:gdLst>
              <a:gd name="connsiteX0" fmla="*/ 3826107 w 4032584"/>
              <a:gd name="connsiteY0" fmla="*/ 5279922 h 6037006"/>
              <a:gd name="connsiteX1" fmla="*/ 3776946 w 4032584"/>
              <a:gd name="connsiteY1" fmla="*/ 5240593 h 6037006"/>
              <a:gd name="connsiteX2" fmla="*/ 3727784 w 4032584"/>
              <a:gd name="connsiteY2" fmla="*/ 5191432 h 6037006"/>
              <a:gd name="connsiteX3" fmla="*/ 3698288 w 4032584"/>
              <a:gd name="connsiteY3" fmla="*/ 5181600 h 6037006"/>
              <a:gd name="connsiteX4" fmla="*/ 3629462 w 4032584"/>
              <a:gd name="connsiteY4" fmla="*/ 5152103 h 6037006"/>
              <a:gd name="connsiteX5" fmla="*/ 3570468 w 4032584"/>
              <a:gd name="connsiteY5" fmla="*/ 5142271 h 6037006"/>
              <a:gd name="connsiteX6" fmla="*/ 3481978 w 4032584"/>
              <a:gd name="connsiteY6" fmla="*/ 5122606 h 6037006"/>
              <a:gd name="connsiteX7" fmla="*/ 3255836 w 4032584"/>
              <a:gd name="connsiteY7" fmla="*/ 5102942 h 6037006"/>
              <a:gd name="connsiteX8" fmla="*/ 2901875 w 4032584"/>
              <a:gd name="connsiteY8" fmla="*/ 5112774 h 6037006"/>
              <a:gd name="connsiteX9" fmla="*/ 2842881 w 4032584"/>
              <a:gd name="connsiteY9" fmla="*/ 5132438 h 6037006"/>
              <a:gd name="connsiteX10" fmla="*/ 2764223 w 4032584"/>
              <a:gd name="connsiteY10" fmla="*/ 5152103 h 6037006"/>
              <a:gd name="connsiteX11" fmla="*/ 2675733 w 4032584"/>
              <a:gd name="connsiteY11" fmla="*/ 5171767 h 6037006"/>
              <a:gd name="connsiteX12" fmla="*/ 2606907 w 4032584"/>
              <a:gd name="connsiteY12" fmla="*/ 5191432 h 6037006"/>
              <a:gd name="connsiteX13" fmla="*/ 2508584 w 4032584"/>
              <a:gd name="connsiteY13" fmla="*/ 5260258 h 6037006"/>
              <a:gd name="connsiteX14" fmla="*/ 2479088 w 4032584"/>
              <a:gd name="connsiteY14" fmla="*/ 5289754 h 6037006"/>
              <a:gd name="connsiteX15" fmla="*/ 2469255 w 4032584"/>
              <a:gd name="connsiteY15" fmla="*/ 5319251 h 6037006"/>
              <a:gd name="connsiteX16" fmla="*/ 2439759 w 4032584"/>
              <a:gd name="connsiteY16" fmla="*/ 5348748 h 6037006"/>
              <a:gd name="connsiteX17" fmla="*/ 2420094 w 4032584"/>
              <a:gd name="connsiteY17" fmla="*/ 5378245 h 6037006"/>
              <a:gd name="connsiteX18" fmla="*/ 2429926 w 4032584"/>
              <a:gd name="connsiteY18" fmla="*/ 5624051 h 6037006"/>
              <a:gd name="connsiteX19" fmla="*/ 2449591 w 4032584"/>
              <a:gd name="connsiteY19" fmla="*/ 5653548 h 6037006"/>
              <a:gd name="connsiteX20" fmla="*/ 2479088 w 4032584"/>
              <a:gd name="connsiteY20" fmla="*/ 5712542 h 6037006"/>
              <a:gd name="connsiteX21" fmla="*/ 2498752 w 4032584"/>
              <a:gd name="connsiteY21" fmla="*/ 5771535 h 6037006"/>
              <a:gd name="connsiteX22" fmla="*/ 2528249 w 4032584"/>
              <a:gd name="connsiteY22" fmla="*/ 5791200 h 6037006"/>
              <a:gd name="connsiteX23" fmla="*/ 2557746 w 4032584"/>
              <a:gd name="connsiteY23" fmla="*/ 5830529 h 6037006"/>
              <a:gd name="connsiteX24" fmla="*/ 2577410 w 4032584"/>
              <a:gd name="connsiteY24" fmla="*/ 5860025 h 6037006"/>
              <a:gd name="connsiteX25" fmla="*/ 2616739 w 4032584"/>
              <a:gd name="connsiteY25" fmla="*/ 5889522 h 6037006"/>
              <a:gd name="connsiteX26" fmla="*/ 2636404 w 4032584"/>
              <a:gd name="connsiteY26" fmla="*/ 5919019 h 6037006"/>
              <a:gd name="connsiteX27" fmla="*/ 2695397 w 4032584"/>
              <a:gd name="connsiteY27" fmla="*/ 5958348 h 6037006"/>
              <a:gd name="connsiteX28" fmla="*/ 2724894 w 4032584"/>
              <a:gd name="connsiteY28" fmla="*/ 5978013 h 6037006"/>
              <a:gd name="connsiteX29" fmla="*/ 2813384 w 4032584"/>
              <a:gd name="connsiteY29" fmla="*/ 5987845 h 6037006"/>
              <a:gd name="connsiteX30" fmla="*/ 2941204 w 4032584"/>
              <a:gd name="connsiteY30" fmla="*/ 6007509 h 6037006"/>
              <a:gd name="connsiteX31" fmla="*/ 3059191 w 4032584"/>
              <a:gd name="connsiteY31" fmla="*/ 6027174 h 6037006"/>
              <a:gd name="connsiteX32" fmla="*/ 3137849 w 4032584"/>
              <a:gd name="connsiteY32" fmla="*/ 6037006 h 6037006"/>
              <a:gd name="connsiteX33" fmla="*/ 3491810 w 4032584"/>
              <a:gd name="connsiteY33" fmla="*/ 6027174 h 6037006"/>
              <a:gd name="connsiteX34" fmla="*/ 3521307 w 4032584"/>
              <a:gd name="connsiteY34" fmla="*/ 6017342 h 6037006"/>
              <a:gd name="connsiteX35" fmla="*/ 3590133 w 4032584"/>
              <a:gd name="connsiteY35" fmla="*/ 5987845 h 6037006"/>
              <a:gd name="connsiteX36" fmla="*/ 3668791 w 4032584"/>
              <a:gd name="connsiteY36" fmla="*/ 5958348 h 6037006"/>
              <a:gd name="connsiteX37" fmla="*/ 3708120 w 4032584"/>
              <a:gd name="connsiteY37" fmla="*/ 5938683 h 6037006"/>
              <a:gd name="connsiteX38" fmla="*/ 3737617 w 4032584"/>
              <a:gd name="connsiteY38" fmla="*/ 5928851 h 6037006"/>
              <a:gd name="connsiteX39" fmla="*/ 3806442 w 4032584"/>
              <a:gd name="connsiteY39" fmla="*/ 5899354 h 6037006"/>
              <a:gd name="connsiteX40" fmla="*/ 3855604 w 4032584"/>
              <a:gd name="connsiteY40" fmla="*/ 5860025 h 6037006"/>
              <a:gd name="connsiteX41" fmla="*/ 3934262 w 4032584"/>
              <a:gd name="connsiteY41" fmla="*/ 5791200 h 6037006"/>
              <a:gd name="connsiteX42" fmla="*/ 3944094 w 4032584"/>
              <a:gd name="connsiteY42" fmla="*/ 5761703 h 6037006"/>
              <a:gd name="connsiteX43" fmla="*/ 3983423 w 4032584"/>
              <a:gd name="connsiteY43" fmla="*/ 5702709 h 6037006"/>
              <a:gd name="connsiteX44" fmla="*/ 4003088 w 4032584"/>
              <a:gd name="connsiteY44" fmla="*/ 5643716 h 6037006"/>
              <a:gd name="connsiteX45" fmla="*/ 3993255 w 4032584"/>
              <a:gd name="connsiteY45" fmla="*/ 5358580 h 6037006"/>
              <a:gd name="connsiteX46" fmla="*/ 3953926 w 4032584"/>
              <a:gd name="connsiteY46" fmla="*/ 5270090 h 6037006"/>
              <a:gd name="connsiteX47" fmla="*/ 3924429 w 4032584"/>
              <a:gd name="connsiteY47" fmla="*/ 5260258 h 6037006"/>
              <a:gd name="connsiteX48" fmla="*/ 3904765 w 4032584"/>
              <a:gd name="connsiteY48" fmla="*/ 5230761 h 6037006"/>
              <a:gd name="connsiteX49" fmla="*/ 3816275 w 4032584"/>
              <a:gd name="connsiteY49" fmla="*/ 4994787 h 6037006"/>
              <a:gd name="connsiteX50" fmla="*/ 3826107 w 4032584"/>
              <a:gd name="connsiteY50" fmla="*/ 4070554 h 6037006"/>
              <a:gd name="connsiteX51" fmla="*/ 3835939 w 4032584"/>
              <a:gd name="connsiteY51" fmla="*/ 4031225 h 6037006"/>
              <a:gd name="connsiteX52" fmla="*/ 3845771 w 4032584"/>
              <a:gd name="connsiteY52" fmla="*/ 3972232 h 6037006"/>
              <a:gd name="connsiteX53" fmla="*/ 3875268 w 4032584"/>
              <a:gd name="connsiteY53" fmla="*/ 3903406 h 6037006"/>
              <a:gd name="connsiteX54" fmla="*/ 3885100 w 4032584"/>
              <a:gd name="connsiteY54" fmla="*/ 3873909 h 6037006"/>
              <a:gd name="connsiteX55" fmla="*/ 3875268 w 4032584"/>
              <a:gd name="connsiteY55" fmla="*/ 2743200 h 6037006"/>
              <a:gd name="connsiteX56" fmla="*/ 3865436 w 4032584"/>
              <a:gd name="connsiteY56" fmla="*/ 2595716 h 6037006"/>
              <a:gd name="connsiteX57" fmla="*/ 3845771 w 4032584"/>
              <a:gd name="connsiteY57" fmla="*/ 2517058 h 6037006"/>
              <a:gd name="connsiteX58" fmla="*/ 3826107 w 4032584"/>
              <a:gd name="connsiteY58" fmla="*/ 2428567 h 6037006"/>
              <a:gd name="connsiteX59" fmla="*/ 3816275 w 4032584"/>
              <a:gd name="connsiteY59" fmla="*/ 2399071 h 6037006"/>
              <a:gd name="connsiteX60" fmla="*/ 3806442 w 4032584"/>
              <a:gd name="connsiteY60" fmla="*/ 2222090 h 6037006"/>
              <a:gd name="connsiteX61" fmla="*/ 3776946 w 4032584"/>
              <a:gd name="connsiteY61" fmla="*/ 2153264 h 6037006"/>
              <a:gd name="connsiteX62" fmla="*/ 3767113 w 4032584"/>
              <a:gd name="connsiteY62" fmla="*/ 2123767 h 6037006"/>
              <a:gd name="connsiteX63" fmla="*/ 3747449 w 4032584"/>
              <a:gd name="connsiteY63" fmla="*/ 2163096 h 6037006"/>
              <a:gd name="connsiteX64" fmla="*/ 3698288 w 4032584"/>
              <a:gd name="connsiteY64" fmla="*/ 2182761 h 6037006"/>
              <a:gd name="connsiteX65" fmla="*/ 3668791 w 4032584"/>
              <a:gd name="connsiteY65" fmla="*/ 2192593 h 6037006"/>
              <a:gd name="connsiteX66" fmla="*/ 3481978 w 4032584"/>
              <a:gd name="connsiteY66" fmla="*/ 2212258 h 6037006"/>
              <a:gd name="connsiteX67" fmla="*/ 3255836 w 4032584"/>
              <a:gd name="connsiteY67" fmla="*/ 2202425 h 6037006"/>
              <a:gd name="connsiteX68" fmla="*/ 3206675 w 4032584"/>
              <a:gd name="connsiteY68" fmla="*/ 2192593 h 6037006"/>
              <a:gd name="connsiteX69" fmla="*/ 1820326 w 4032584"/>
              <a:gd name="connsiteY69" fmla="*/ 2172929 h 6037006"/>
              <a:gd name="connsiteX70" fmla="*/ 1663010 w 4032584"/>
              <a:gd name="connsiteY70" fmla="*/ 2182761 h 6037006"/>
              <a:gd name="connsiteX71" fmla="*/ 1633513 w 4032584"/>
              <a:gd name="connsiteY71" fmla="*/ 2192593 h 6037006"/>
              <a:gd name="connsiteX72" fmla="*/ 1181229 w 4032584"/>
              <a:gd name="connsiteY72" fmla="*/ 2182761 h 6037006"/>
              <a:gd name="connsiteX73" fmla="*/ 1132068 w 4032584"/>
              <a:gd name="connsiteY73" fmla="*/ 2172929 h 6037006"/>
              <a:gd name="connsiteX74" fmla="*/ 1073075 w 4032584"/>
              <a:gd name="connsiteY74" fmla="*/ 2163096 h 6037006"/>
              <a:gd name="connsiteX75" fmla="*/ 1033746 w 4032584"/>
              <a:gd name="connsiteY75" fmla="*/ 2123767 h 6037006"/>
              <a:gd name="connsiteX76" fmla="*/ 994417 w 4032584"/>
              <a:gd name="connsiteY76" fmla="*/ 2104103 h 6037006"/>
              <a:gd name="connsiteX77" fmla="*/ 886262 w 4032584"/>
              <a:gd name="connsiteY77" fmla="*/ 2074606 h 6037006"/>
              <a:gd name="connsiteX78" fmla="*/ 797771 w 4032584"/>
              <a:gd name="connsiteY78" fmla="*/ 2035277 h 6037006"/>
              <a:gd name="connsiteX79" fmla="*/ 679784 w 4032584"/>
              <a:gd name="connsiteY79" fmla="*/ 1986116 h 6037006"/>
              <a:gd name="connsiteX80" fmla="*/ 532300 w 4032584"/>
              <a:gd name="connsiteY80" fmla="*/ 1887793 h 6037006"/>
              <a:gd name="connsiteX81" fmla="*/ 453642 w 4032584"/>
              <a:gd name="connsiteY81" fmla="*/ 1838632 h 6037006"/>
              <a:gd name="connsiteX82" fmla="*/ 374984 w 4032584"/>
              <a:gd name="connsiteY82" fmla="*/ 1779638 h 6037006"/>
              <a:gd name="connsiteX83" fmla="*/ 345488 w 4032584"/>
              <a:gd name="connsiteY83" fmla="*/ 1681316 h 6037006"/>
              <a:gd name="connsiteX84" fmla="*/ 325823 w 4032584"/>
              <a:gd name="connsiteY84" fmla="*/ 1651819 h 6037006"/>
              <a:gd name="connsiteX85" fmla="*/ 315991 w 4032584"/>
              <a:gd name="connsiteY85" fmla="*/ 1612490 h 6037006"/>
              <a:gd name="connsiteX86" fmla="*/ 286494 w 4032584"/>
              <a:gd name="connsiteY86" fmla="*/ 1563329 h 6037006"/>
              <a:gd name="connsiteX87" fmla="*/ 266829 w 4032584"/>
              <a:gd name="connsiteY87" fmla="*/ 1524000 h 6037006"/>
              <a:gd name="connsiteX88" fmla="*/ 227500 w 4032584"/>
              <a:gd name="connsiteY88" fmla="*/ 1396180 h 6037006"/>
              <a:gd name="connsiteX89" fmla="*/ 168507 w 4032584"/>
              <a:gd name="connsiteY89" fmla="*/ 1268361 h 6037006"/>
              <a:gd name="connsiteX90" fmla="*/ 99681 w 4032584"/>
              <a:gd name="connsiteY90" fmla="*/ 1052051 h 6037006"/>
              <a:gd name="connsiteX91" fmla="*/ 70184 w 4032584"/>
              <a:gd name="connsiteY91" fmla="*/ 1002890 h 6037006"/>
              <a:gd name="connsiteX92" fmla="*/ 60352 w 4032584"/>
              <a:gd name="connsiteY92" fmla="*/ 943896 h 6037006"/>
              <a:gd name="connsiteX93" fmla="*/ 30855 w 4032584"/>
              <a:gd name="connsiteY93" fmla="*/ 884903 h 6037006"/>
              <a:gd name="connsiteX94" fmla="*/ 11191 w 4032584"/>
              <a:gd name="connsiteY94" fmla="*/ 816077 h 6037006"/>
              <a:gd name="connsiteX95" fmla="*/ 21023 w 4032584"/>
              <a:gd name="connsiteY95" fmla="*/ 511277 h 6037006"/>
              <a:gd name="connsiteX96" fmla="*/ 40688 w 4032584"/>
              <a:gd name="connsiteY96" fmla="*/ 481780 h 6037006"/>
              <a:gd name="connsiteX97" fmla="*/ 50520 w 4032584"/>
              <a:gd name="connsiteY97" fmla="*/ 452283 h 6037006"/>
              <a:gd name="connsiteX98" fmla="*/ 99681 w 4032584"/>
              <a:gd name="connsiteY98" fmla="*/ 393290 h 6037006"/>
              <a:gd name="connsiteX99" fmla="*/ 129178 w 4032584"/>
              <a:gd name="connsiteY99" fmla="*/ 373625 h 6037006"/>
              <a:gd name="connsiteX100" fmla="*/ 178339 w 4032584"/>
              <a:gd name="connsiteY100" fmla="*/ 324464 h 6037006"/>
              <a:gd name="connsiteX101" fmla="*/ 237333 w 4032584"/>
              <a:gd name="connsiteY101" fmla="*/ 285135 h 6037006"/>
              <a:gd name="connsiteX102" fmla="*/ 276662 w 4032584"/>
              <a:gd name="connsiteY102" fmla="*/ 255638 h 6037006"/>
              <a:gd name="connsiteX103" fmla="*/ 335655 w 4032584"/>
              <a:gd name="connsiteY103" fmla="*/ 235974 h 6037006"/>
              <a:gd name="connsiteX104" fmla="*/ 404481 w 4032584"/>
              <a:gd name="connsiteY104" fmla="*/ 216309 h 6037006"/>
              <a:gd name="connsiteX105" fmla="*/ 453642 w 4032584"/>
              <a:gd name="connsiteY105" fmla="*/ 206477 h 6037006"/>
              <a:gd name="connsiteX106" fmla="*/ 532300 w 4032584"/>
              <a:gd name="connsiteY106" fmla="*/ 186813 h 6037006"/>
              <a:gd name="connsiteX107" fmla="*/ 620791 w 4032584"/>
              <a:gd name="connsiteY107" fmla="*/ 176980 h 6037006"/>
              <a:gd name="connsiteX108" fmla="*/ 679784 w 4032584"/>
              <a:gd name="connsiteY108" fmla="*/ 167148 h 6037006"/>
              <a:gd name="connsiteX109" fmla="*/ 728946 w 4032584"/>
              <a:gd name="connsiteY109" fmla="*/ 147483 h 6037006"/>
              <a:gd name="connsiteX110" fmla="*/ 1033746 w 4032584"/>
              <a:gd name="connsiteY110" fmla="*/ 127819 h 6037006"/>
              <a:gd name="connsiteX111" fmla="*/ 1643346 w 4032584"/>
              <a:gd name="connsiteY111" fmla="*/ 137651 h 6037006"/>
              <a:gd name="connsiteX112" fmla="*/ 1682675 w 4032584"/>
              <a:gd name="connsiteY112" fmla="*/ 147483 h 6037006"/>
              <a:gd name="connsiteX113" fmla="*/ 1859655 w 4032584"/>
              <a:gd name="connsiteY113" fmla="*/ 108154 h 6037006"/>
              <a:gd name="connsiteX114" fmla="*/ 1918649 w 4032584"/>
              <a:gd name="connsiteY114" fmla="*/ 78658 h 6037006"/>
              <a:gd name="connsiteX115" fmla="*/ 2016971 w 4032584"/>
              <a:gd name="connsiteY115" fmla="*/ 58993 h 6037006"/>
              <a:gd name="connsiteX116" fmla="*/ 2105462 w 4032584"/>
              <a:gd name="connsiteY116" fmla="*/ 29496 h 6037006"/>
              <a:gd name="connsiteX117" fmla="*/ 2370933 w 4032584"/>
              <a:gd name="connsiteY117" fmla="*/ 0 h 6037006"/>
              <a:gd name="connsiteX118" fmla="*/ 2715062 w 4032584"/>
              <a:gd name="connsiteY118" fmla="*/ 9832 h 6037006"/>
              <a:gd name="connsiteX119" fmla="*/ 2744559 w 4032584"/>
              <a:gd name="connsiteY119" fmla="*/ 19664 h 6037006"/>
              <a:gd name="connsiteX120" fmla="*/ 2793720 w 4032584"/>
              <a:gd name="connsiteY120" fmla="*/ 29496 h 6037006"/>
              <a:gd name="connsiteX121" fmla="*/ 2970700 w 4032584"/>
              <a:gd name="connsiteY121" fmla="*/ 78658 h 6037006"/>
              <a:gd name="connsiteX122" fmla="*/ 3049359 w 4032584"/>
              <a:gd name="connsiteY122" fmla="*/ 108154 h 6037006"/>
              <a:gd name="connsiteX123" fmla="*/ 3157513 w 4032584"/>
              <a:gd name="connsiteY123" fmla="*/ 176980 h 6037006"/>
              <a:gd name="connsiteX124" fmla="*/ 3216507 w 4032584"/>
              <a:gd name="connsiteY124" fmla="*/ 216309 h 6037006"/>
              <a:gd name="connsiteX125" fmla="*/ 3255836 w 4032584"/>
              <a:gd name="connsiteY125" fmla="*/ 235974 h 6037006"/>
              <a:gd name="connsiteX126" fmla="*/ 3334494 w 4032584"/>
              <a:gd name="connsiteY126" fmla="*/ 285135 h 6037006"/>
              <a:gd name="connsiteX127" fmla="*/ 3363991 w 4032584"/>
              <a:gd name="connsiteY127" fmla="*/ 314632 h 6037006"/>
              <a:gd name="connsiteX128" fmla="*/ 3413152 w 4032584"/>
              <a:gd name="connsiteY128" fmla="*/ 344129 h 6037006"/>
              <a:gd name="connsiteX129" fmla="*/ 3452481 w 4032584"/>
              <a:gd name="connsiteY129" fmla="*/ 403122 h 6037006"/>
              <a:gd name="connsiteX130" fmla="*/ 3521307 w 4032584"/>
              <a:gd name="connsiteY130" fmla="*/ 462116 h 6037006"/>
              <a:gd name="connsiteX131" fmla="*/ 3540971 w 4032584"/>
              <a:gd name="connsiteY131" fmla="*/ 491613 h 6037006"/>
              <a:gd name="connsiteX132" fmla="*/ 3580300 w 4032584"/>
              <a:gd name="connsiteY132" fmla="*/ 511277 h 6037006"/>
              <a:gd name="connsiteX133" fmla="*/ 3609797 w 4032584"/>
              <a:gd name="connsiteY133" fmla="*/ 560438 h 6037006"/>
              <a:gd name="connsiteX134" fmla="*/ 3629462 w 4032584"/>
              <a:gd name="connsiteY134" fmla="*/ 589935 h 6037006"/>
              <a:gd name="connsiteX135" fmla="*/ 3649126 w 4032584"/>
              <a:gd name="connsiteY135" fmla="*/ 629264 h 6037006"/>
              <a:gd name="connsiteX136" fmla="*/ 3698288 w 4032584"/>
              <a:gd name="connsiteY136" fmla="*/ 698090 h 6037006"/>
              <a:gd name="connsiteX137" fmla="*/ 3737617 w 4032584"/>
              <a:gd name="connsiteY137" fmla="*/ 776748 h 6037006"/>
              <a:gd name="connsiteX138" fmla="*/ 3875268 w 4032584"/>
              <a:gd name="connsiteY138" fmla="*/ 1012722 h 6037006"/>
              <a:gd name="connsiteX139" fmla="*/ 3914597 w 4032584"/>
              <a:gd name="connsiteY139" fmla="*/ 1101213 h 6037006"/>
              <a:gd name="connsiteX140" fmla="*/ 3934262 w 4032584"/>
              <a:gd name="connsiteY140" fmla="*/ 1170038 h 6037006"/>
              <a:gd name="connsiteX141" fmla="*/ 3973591 w 4032584"/>
              <a:gd name="connsiteY141" fmla="*/ 1229032 h 6037006"/>
              <a:gd name="connsiteX142" fmla="*/ 3983423 w 4032584"/>
              <a:gd name="connsiteY142" fmla="*/ 1258529 h 6037006"/>
              <a:gd name="connsiteX143" fmla="*/ 4032584 w 4032584"/>
              <a:gd name="connsiteY143" fmla="*/ 1386348 h 6037006"/>
              <a:gd name="connsiteX144" fmla="*/ 4022752 w 4032584"/>
              <a:gd name="connsiteY144" fmla="*/ 1671483 h 6037006"/>
              <a:gd name="connsiteX145" fmla="*/ 4003088 w 4032584"/>
              <a:gd name="connsiteY145" fmla="*/ 1700980 h 6037006"/>
              <a:gd name="connsiteX146" fmla="*/ 3993255 w 4032584"/>
              <a:gd name="connsiteY146" fmla="*/ 1730477 h 6037006"/>
              <a:gd name="connsiteX147" fmla="*/ 3953926 w 4032584"/>
              <a:gd name="connsiteY147" fmla="*/ 1799303 h 6037006"/>
              <a:gd name="connsiteX148" fmla="*/ 3934262 w 4032584"/>
              <a:gd name="connsiteY148" fmla="*/ 1887793 h 6037006"/>
              <a:gd name="connsiteX149" fmla="*/ 3924429 w 4032584"/>
              <a:gd name="connsiteY149" fmla="*/ 1946787 h 6037006"/>
              <a:gd name="connsiteX150" fmla="*/ 3875268 w 4032584"/>
              <a:gd name="connsiteY150" fmla="*/ 2045109 h 6037006"/>
              <a:gd name="connsiteX151" fmla="*/ 3855604 w 4032584"/>
              <a:gd name="connsiteY151" fmla="*/ 2113935 h 6037006"/>
              <a:gd name="connsiteX152" fmla="*/ 3826107 w 4032584"/>
              <a:gd name="connsiteY152" fmla="*/ 2133600 h 6037006"/>
              <a:gd name="connsiteX153" fmla="*/ 3806442 w 4032584"/>
              <a:gd name="connsiteY153" fmla="*/ 2163096 h 6037006"/>
              <a:gd name="connsiteX154" fmla="*/ 3747449 w 4032584"/>
              <a:gd name="connsiteY154" fmla="*/ 2212258 h 60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4032584" h="6037006">
                <a:moveTo>
                  <a:pt x="3826107" y="5279922"/>
                </a:moveTo>
                <a:cubicBezTo>
                  <a:pt x="3809720" y="5266812"/>
                  <a:pt x="3791785" y="5255432"/>
                  <a:pt x="3776946" y="5240593"/>
                </a:cubicBezTo>
                <a:cubicBezTo>
                  <a:pt x="3737617" y="5201264"/>
                  <a:pt x="3780223" y="5217651"/>
                  <a:pt x="3727784" y="5191432"/>
                </a:cubicBezTo>
                <a:cubicBezTo>
                  <a:pt x="3718514" y="5186797"/>
                  <a:pt x="3707814" y="5185683"/>
                  <a:pt x="3698288" y="5181600"/>
                </a:cubicBezTo>
                <a:cubicBezTo>
                  <a:pt x="3665914" y="5167725"/>
                  <a:pt x="3661392" y="5159198"/>
                  <a:pt x="3629462" y="5152103"/>
                </a:cubicBezTo>
                <a:cubicBezTo>
                  <a:pt x="3610001" y="5147778"/>
                  <a:pt x="3590017" y="5146181"/>
                  <a:pt x="3570468" y="5142271"/>
                </a:cubicBezTo>
                <a:cubicBezTo>
                  <a:pt x="3523724" y="5132922"/>
                  <a:pt x="3533510" y="5129477"/>
                  <a:pt x="3481978" y="5122606"/>
                </a:cubicBezTo>
                <a:cubicBezTo>
                  <a:pt x="3424362" y="5114924"/>
                  <a:pt x="3308521" y="5106995"/>
                  <a:pt x="3255836" y="5102942"/>
                </a:cubicBezTo>
                <a:cubicBezTo>
                  <a:pt x="3137849" y="5106219"/>
                  <a:pt x="3019608" y="5104365"/>
                  <a:pt x="2901875" y="5112774"/>
                </a:cubicBezTo>
                <a:cubicBezTo>
                  <a:pt x="2881199" y="5114251"/>
                  <a:pt x="2862990" y="5127411"/>
                  <a:pt x="2842881" y="5132438"/>
                </a:cubicBezTo>
                <a:cubicBezTo>
                  <a:pt x="2816662" y="5138993"/>
                  <a:pt x="2790724" y="5146803"/>
                  <a:pt x="2764223" y="5152103"/>
                </a:cubicBezTo>
                <a:cubicBezTo>
                  <a:pt x="2730438" y="5158860"/>
                  <a:pt x="2708127" y="5162511"/>
                  <a:pt x="2675733" y="5171767"/>
                </a:cubicBezTo>
                <a:cubicBezTo>
                  <a:pt x="2576995" y="5199979"/>
                  <a:pt x="2729854" y="5160696"/>
                  <a:pt x="2606907" y="5191432"/>
                </a:cubicBezTo>
                <a:cubicBezTo>
                  <a:pt x="2581518" y="5208358"/>
                  <a:pt x="2534065" y="5238417"/>
                  <a:pt x="2508584" y="5260258"/>
                </a:cubicBezTo>
                <a:cubicBezTo>
                  <a:pt x="2498027" y="5269307"/>
                  <a:pt x="2488920" y="5279922"/>
                  <a:pt x="2479088" y="5289754"/>
                </a:cubicBezTo>
                <a:cubicBezTo>
                  <a:pt x="2475810" y="5299586"/>
                  <a:pt x="2475004" y="5310627"/>
                  <a:pt x="2469255" y="5319251"/>
                </a:cubicBezTo>
                <a:cubicBezTo>
                  <a:pt x="2461542" y="5330821"/>
                  <a:pt x="2448661" y="5338066"/>
                  <a:pt x="2439759" y="5348748"/>
                </a:cubicBezTo>
                <a:cubicBezTo>
                  <a:pt x="2432194" y="5357826"/>
                  <a:pt x="2426649" y="5368413"/>
                  <a:pt x="2420094" y="5378245"/>
                </a:cubicBezTo>
                <a:cubicBezTo>
                  <a:pt x="2423371" y="5460180"/>
                  <a:pt x="2421190" y="5542517"/>
                  <a:pt x="2429926" y="5624051"/>
                </a:cubicBezTo>
                <a:cubicBezTo>
                  <a:pt x="2431185" y="5635801"/>
                  <a:pt x="2444306" y="5642979"/>
                  <a:pt x="2449591" y="5653548"/>
                </a:cubicBezTo>
                <a:cubicBezTo>
                  <a:pt x="2490299" y="5734963"/>
                  <a:pt x="2422731" y="5628007"/>
                  <a:pt x="2479088" y="5712542"/>
                </a:cubicBezTo>
                <a:cubicBezTo>
                  <a:pt x="2485643" y="5732206"/>
                  <a:pt x="2481505" y="5760037"/>
                  <a:pt x="2498752" y="5771535"/>
                </a:cubicBezTo>
                <a:cubicBezTo>
                  <a:pt x="2508584" y="5778090"/>
                  <a:pt x="2519893" y="5782844"/>
                  <a:pt x="2528249" y="5791200"/>
                </a:cubicBezTo>
                <a:cubicBezTo>
                  <a:pt x="2539836" y="5802787"/>
                  <a:pt x="2548221" y="5817194"/>
                  <a:pt x="2557746" y="5830529"/>
                </a:cubicBezTo>
                <a:cubicBezTo>
                  <a:pt x="2564614" y="5840145"/>
                  <a:pt x="2569054" y="5851669"/>
                  <a:pt x="2577410" y="5860025"/>
                </a:cubicBezTo>
                <a:cubicBezTo>
                  <a:pt x="2588997" y="5871612"/>
                  <a:pt x="2605152" y="5877935"/>
                  <a:pt x="2616739" y="5889522"/>
                </a:cubicBezTo>
                <a:cubicBezTo>
                  <a:pt x="2625095" y="5897878"/>
                  <a:pt x="2627511" y="5911237"/>
                  <a:pt x="2636404" y="5919019"/>
                </a:cubicBezTo>
                <a:cubicBezTo>
                  <a:pt x="2654190" y="5934582"/>
                  <a:pt x="2675733" y="5945238"/>
                  <a:pt x="2695397" y="5958348"/>
                </a:cubicBezTo>
                <a:cubicBezTo>
                  <a:pt x="2705229" y="5964903"/>
                  <a:pt x="2713149" y="5976708"/>
                  <a:pt x="2724894" y="5978013"/>
                </a:cubicBezTo>
                <a:lnTo>
                  <a:pt x="2813384" y="5987845"/>
                </a:lnTo>
                <a:cubicBezTo>
                  <a:pt x="2886665" y="6006165"/>
                  <a:pt x="2827951" y="5993352"/>
                  <a:pt x="2941204" y="6007509"/>
                </a:cubicBezTo>
                <a:cubicBezTo>
                  <a:pt x="3133215" y="6031511"/>
                  <a:pt x="2910402" y="6004284"/>
                  <a:pt x="3059191" y="6027174"/>
                </a:cubicBezTo>
                <a:cubicBezTo>
                  <a:pt x="3085307" y="6031192"/>
                  <a:pt x="3111630" y="6033729"/>
                  <a:pt x="3137849" y="6037006"/>
                </a:cubicBezTo>
                <a:cubicBezTo>
                  <a:pt x="3255836" y="6033729"/>
                  <a:pt x="3373932" y="6033219"/>
                  <a:pt x="3491810" y="6027174"/>
                </a:cubicBezTo>
                <a:cubicBezTo>
                  <a:pt x="3502161" y="6026643"/>
                  <a:pt x="3511684" y="6021191"/>
                  <a:pt x="3521307" y="6017342"/>
                </a:cubicBezTo>
                <a:cubicBezTo>
                  <a:pt x="3544482" y="6008072"/>
                  <a:pt x="3566958" y="5997115"/>
                  <a:pt x="3590133" y="5987845"/>
                </a:cubicBezTo>
                <a:cubicBezTo>
                  <a:pt x="3671210" y="5955414"/>
                  <a:pt x="3550679" y="6010843"/>
                  <a:pt x="3668791" y="5958348"/>
                </a:cubicBezTo>
                <a:cubicBezTo>
                  <a:pt x="3682185" y="5952395"/>
                  <a:pt x="3694648" y="5944457"/>
                  <a:pt x="3708120" y="5938683"/>
                </a:cubicBezTo>
                <a:cubicBezTo>
                  <a:pt x="3717646" y="5934600"/>
                  <a:pt x="3728091" y="5932934"/>
                  <a:pt x="3737617" y="5928851"/>
                </a:cubicBezTo>
                <a:cubicBezTo>
                  <a:pt x="3822683" y="5892395"/>
                  <a:pt x="3737256" y="5922418"/>
                  <a:pt x="3806442" y="5899354"/>
                </a:cubicBezTo>
                <a:cubicBezTo>
                  <a:pt x="3822829" y="5886244"/>
                  <a:pt x="3839919" y="5873967"/>
                  <a:pt x="3855604" y="5860025"/>
                </a:cubicBezTo>
                <a:cubicBezTo>
                  <a:pt x="3947253" y="5778560"/>
                  <a:pt x="3844099" y="5858821"/>
                  <a:pt x="3934262" y="5791200"/>
                </a:cubicBezTo>
                <a:cubicBezTo>
                  <a:pt x="3937539" y="5781368"/>
                  <a:pt x="3939061" y="5770763"/>
                  <a:pt x="3944094" y="5761703"/>
                </a:cubicBezTo>
                <a:cubicBezTo>
                  <a:pt x="3955572" y="5741043"/>
                  <a:pt x="3975949" y="5725130"/>
                  <a:pt x="3983423" y="5702709"/>
                </a:cubicBezTo>
                <a:lnTo>
                  <a:pt x="4003088" y="5643716"/>
                </a:lnTo>
                <a:cubicBezTo>
                  <a:pt x="3999810" y="5548671"/>
                  <a:pt x="4001377" y="5453334"/>
                  <a:pt x="3993255" y="5358580"/>
                </a:cubicBezTo>
                <a:cubicBezTo>
                  <a:pt x="3992038" y="5344386"/>
                  <a:pt x="3972442" y="5284902"/>
                  <a:pt x="3953926" y="5270090"/>
                </a:cubicBezTo>
                <a:cubicBezTo>
                  <a:pt x="3945833" y="5263616"/>
                  <a:pt x="3934261" y="5263535"/>
                  <a:pt x="3924429" y="5260258"/>
                </a:cubicBezTo>
                <a:cubicBezTo>
                  <a:pt x="3917874" y="5250426"/>
                  <a:pt x="3915975" y="5234498"/>
                  <a:pt x="3904765" y="5230761"/>
                </a:cubicBezTo>
                <a:cubicBezTo>
                  <a:pt x="3733099" y="5173539"/>
                  <a:pt x="3801039" y="5345196"/>
                  <a:pt x="3816275" y="4994787"/>
                </a:cubicBezTo>
                <a:cubicBezTo>
                  <a:pt x="3819552" y="4686709"/>
                  <a:pt x="3819821" y="4378585"/>
                  <a:pt x="3826107" y="4070554"/>
                </a:cubicBezTo>
                <a:cubicBezTo>
                  <a:pt x="3826383" y="4057044"/>
                  <a:pt x="3833289" y="4044476"/>
                  <a:pt x="3835939" y="4031225"/>
                </a:cubicBezTo>
                <a:cubicBezTo>
                  <a:pt x="3839849" y="4011677"/>
                  <a:pt x="3841446" y="3991693"/>
                  <a:pt x="3845771" y="3972232"/>
                </a:cubicBezTo>
                <a:cubicBezTo>
                  <a:pt x="3852865" y="3940309"/>
                  <a:pt x="3861397" y="3935772"/>
                  <a:pt x="3875268" y="3903406"/>
                </a:cubicBezTo>
                <a:cubicBezTo>
                  <a:pt x="3879351" y="3893880"/>
                  <a:pt x="3881823" y="3883741"/>
                  <a:pt x="3885100" y="3873909"/>
                </a:cubicBezTo>
                <a:cubicBezTo>
                  <a:pt x="3938297" y="3501560"/>
                  <a:pt x="3994862" y="3101981"/>
                  <a:pt x="3875268" y="2743200"/>
                </a:cubicBezTo>
                <a:cubicBezTo>
                  <a:pt x="3871991" y="2694039"/>
                  <a:pt x="3871809" y="2644573"/>
                  <a:pt x="3865436" y="2595716"/>
                </a:cubicBezTo>
                <a:cubicBezTo>
                  <a:pt x="3861940" y="2568917"/>
                  <a:pt x="3851071" y="2543560"/>
                  <a:pt x="3845771" y="2517058"/>
                </a:cubicBezTo>
                <a:cubicBezTo>
                  <a:pt x="3839013" y="2483266"/>
                  <a:pt x="3835364" y="2460966"/>
                  <a:pt x="3826107" y="2428567"/>
                </a:cubicBezTo>
                <a:cubicBezTo>
                  <a:pt x="3823260" y="2418602"/>
                  <a:pt x="3819552" y="2408903"/>
                  <a:pt x="3816275" y="2399071"/>
                </a:cubicBezTo>
                <a:cubicBezTo>
                  <a:pt x="3812997" y="2340077"/>
                  <a:pt x="3812044" y="2280908"/>
                  <a:pt x="3806442" y="2222090"/>
                </a:cubicBezTo>
                <a:cubicBezTo>
                  <a:pt x="3804560" y="2202325"/>
                  <a:pt x="3783448" y="2168435"/>
                  <a:pt x="3776946" y="2153264"/>
                </a:cubicBezTo>
                <a:cubicBezTo>
                  <a:pt x="3772863" y="2143738"/>
                  <a:pt x="3770391" y="2133599"/>
                  <a:pt x="3767113" y="2123767"/>
                </a:cubicBezTo>
                <a:cubicBezTo>
                  <a:pt x="3760558" y="2136877"/>
                  <a:pt x="3758577" y="2153557"/>
                  <a:pt x="3747449" y="2163096"/>
                </a:cubicBezTo>
                <a:cubicBezTo>
                  <a:pt x="3734049" y="2174582"/>
                  <a:pt x="3714814" y="2176564"/>
                  <a:pt x="3698288" y="2182761"/>
                </a:cubicBezTo>
                <a:cubicBezTo>
                  <a:pt x="3688584" y="2186400"/>
                  <a:pt x="3678846" y="2190079"/>
                  <a:pt x="3668791" y="2192593"/>
                </a:cubicBezTo>
                <a:cubicBezTo>
                  <a:pt x="3600919" y="2209560"/>
                  <a:pt x="3563639" y="2206425"/>
                  <a:pt x="3481978" y="2212258"/>
                </a:cubicBezTo>
                <a:cubicBezTo>
                  <a:pt x="3406597" y="2208980"/>
                  <a:pt x="3331096" y="2207801"/>
                  <a:pt x="3255836" y="2202425"/>
                </a:cubicBezTo>
                <a:cubicBezTo>
                  <a:pt x="3239167" y="2201234"/>
                  <a:pt x="3223377" y="2193150"/>
                  <a:pt x="3206675" y="2192593"/>
                </a:cubicBezTo>
                <a:cubicBezTo>
                  <a:pt x="2958292" y="2184314"/>
                  <a:pt x="1948391" y="2174418"/>
                  <a:pt x="1820326" y="2172929"/>
                </a:cubicBezTo>
                <a:cubicBezTo>
                  <a:pt x="1767887" y="2176206"/>
                  <a:pt x="1715262" y="2177261"/>
                  <a:pt x="1663010" y="2182761"/>
                </a:cubicBezTo>
                <a:cubicBezTo>
                  <a:pt x="1652703" y="2183846"/>
                  <a:pt x="1643877" y="2192593"/>
                  <a:pt x="1633513" y="2192593"/>
                </a:cubicBezTo>
                <a:cubicBezTo>
                  <a:pt x="1482716" y="2192593"/>
                  <a:pt x="1331990" y="2186038"/>
                  <a:pt x="1181229" y="2182761"/>
                </a:cubicBezTo>
                <a:lnTo>
                  <a:pt x="1132068" y="2172929"/>
                </a:lnTo>
                <a:cubicBezTo>
                  <a:pt x="1112454" y="2169363"/>
                  <a:pt x="1090906" y="2172012"/>
                  <a:pt x="1073075" y="2163096"/>
                </a:cubicBezTo>
                <a:cubicBezTo>
                  <a:pt x="1056493" y="2154805"/>
                  <a:pt x="1048578" y="2134891"/>
                  <a:pt x="1033746" y="2123767"/>
                </a:cubicBezTo>
                <a:cubicBezTo>
                  <a:pt x="1022020" y="2114973"/>
                  <a:pt x="1008026" y="2109546"/>
                  <a:pt x="994417" y="2104103"/>
                </a:cubicBezTo>
                <a:cubicBezTo>
                  <a:pt x="944515" y="2084142"/>
                  <a:pt x="935637" y="2084481"/>
                  <a:pt x="886262" y="2074606"/>
                </a:cubicBezTo>
                <a:cubicBezTo>
                  <a:pt x="747717" y="2005335"/>
                  <a:pt x="961006" y="2110617"/>
                  <a:pt x="797771" y="2035277"/>
                </a:cubicBezTo>
                <a:cubicBezTo>
                  <a:pt x="690529" y="1985780"/>
                  <a:pt x="755157" y="2004959"/>
                  <a:pt x="679784" y="1986116"/>
                </a:cubicBezTo>
                <a:cubicBezTo>
                  <a:pt x="539176" y="1905768"/>
                  <a:pt x="685839" y="1993350"/>
                  <a:pt x="532300" y="1887793"/>
                </a:cubicBezTo>
                <a:cubicBezTo>
                  <a:pt x="506821" y="1870277"/>
                  <a:pt x="478647" y="1856818"/>
                  <a:pt x="453642" y="1838632"/>
                </a:cubicBezTo>
                <a:cubicBezTo>
                  <a:pt x="318467" y="1740323"/>
                  <a:pt x="562741" y="1892292"/>
                  <a:pt x="374984" y="1779638"/>
                </a:cubicBezTo>
                <a:cubicBezTo>
                  <a:pt x="366813" y="1746953"/>
                  <a:pt x="359166" y="1712092"/>
                  <a:pt x="345488" y="1681316"/>
                </a:cubicBezTo>
                <a:cubicBezTo>
                  <a:pt x="340689" y="1670517"/>
                  <a:pt x="332378" y="1661651"/>
                  <a:pt x="325823" y="1651819"/>
                </a:cubicBezTo>
                <a:cubicBezTo>
                  <a:pt x="322546" y="1638709"/>
                  <a:pt x="321479" y="1624838"/>
                  <a:pt x="315991" y="1612490"/>
                </a:cubicBezTo>
                <a:cubicBezTo>
                  <a:pt x="308230" y="1595027"/>
                  <a:pt x="295775" y="1580034"/>
                  <a:pt x="286494" y="1563329"/>
                </a:cubicBezTo>
                <a:cubicBezTo>
                  <a:pt x="279376" y="1550516"/>
                  <a:pt x="273384" y="1537110"/>
                  <a:pt x="266829" y="1524000"/>
                </a:cubicBezTo>
                <a:cubicBezTo>
                  <a:pt x="248543" y="1414281"/>
                  <a:pt x="270297" y="1516013"/>
                  <a:pt x="227500" y="1396180"/>
                </a:cubicBezTo>
                <a:cubicBezTo>
                  <a:pt x="187258" y="1283502"/>
                  <a:pt x="235023" y="1368134"/>
                  <a:pt x="168507" y="1268361"/>
                </a:cubicBezTo>
                <a:cubicBezTo>
                  <a:pt x="147662" y="1195405"/>
                  <a:pt x="128031" y="1122925"/>
                  <a:pt x="99681" y="1052051"/>
                </a:cubicBezTo>
                <a:cubicBezTo>
                  <a:pt x="92584" y="1034307"/>
                  <a:pt x="80016" y="1019277"/>
                  <a:pt x="70184" y="1002890"/>
                </a:cubicBezTo>
                <a:cubicBezTo>
                  <a:pt x="66907" y="983225"/>
                  <a:pt x="66656" y="962809"/>
                  <a:pt x="60352" y="943896"/>
                </a:cubicBezTo>
                <a:cubicBezTo>
                  <a:pt x="53400" y="923039"/>
                  <a:pt x="39784" y="904994"/>
                  <a:pt x="30855" y="884903"/>
                </a:cubicBezTo>
                <a:cubicBezTo>
                  <a:pt x="22795" y="866769"/>
                  <a:pt x="15654" y="833930"/>
                  <a:pt x="11191" y="816077"/>
                </a:cubicBezTo>
                <a:cubicBezTo>
                  <a:pt x="-2467" y="679494"/>
                  <a:pt x="-8173" y="686451"/>
                  <a:pt x="21023" y="511277"/>
                </a:cubicBezTo>
                <a:cubicBezTo>
                  <a:pt x="22966" y="499621"/>
                  <a:pt x="34133" y="491612"/>
                  <a:pt x="40688" y="481780"/>
                </a:cubicBezTo>
                <a:cubicBezTo>
                  <a:pt x="43965" y="471948"/>
                  <a:pt x="45885" y="461553"/>
                  <a:pt x="50520" y="452283"/>
                </a:cubicBezTo>
                <a:cubicBezTo>
                  <a:pt x="61568" y="430186"/>
                  <a:pt x="81043" y="408822"/>
                  <a:pt x="99681" y="393290"/>
                </a:cubicBezTo>
                <a:cubicBezTo>
                  <a:pt x="108759" y="385725"/>
                  <a:pt x="119346" y="380180"/>
                  <a:pt x="129178" y="373625"/>
                </a:cubicBezTo>
                <a:cubicBezTo>
                  <a:pt x="165229" y="319549"/>
                  <a:pt x="129178" y="365432"/>
                  <a:pt x="178339" y="324464"/>
                </a:cubicBezTo>
                <a:cubicBezTo>
                  <a:pt x="227439" y="283547"/>
                  <a:pt x="185496" y="302413"/>
                  <a:pt x="237333" y="285135"/>
                </a:cubicBezTo>
                <a:cubicBezTo>
                  <a:pt x="250443" y="275303"/>
                  <a:pt x="262005" y="262967"/>
                  <a:pt x="276662" y="255638"/>
                </a:cubicBezTo>
                <a:cubicBezTo>
                  <a:pt x="295202" y="246368"/>
                  <a:pt x="315725" y="241669"/>
                  <a:pt x="335655" y="235974"/>
                </a:cubicBezTo>
                <a:cubicBezTo>
                  <a:pt x="358597" y="229419"/>
                  <a:pt x="381333" y="222096"/>
                  <a:pt x="404481" y="216309"/>
                </a:cubicBezTo>
                <a:cubicBezTo>
                  <a:pt x="420694" y="212256"/>
                  <a:pt x="437429" y="210530"/>
                  <a:pt x="453642" y="206477"/>
                </a:cubicBezTo>
                <a:cubicBezTo>
                  <a:pt x="514646" y="191226"/>
                  <a:pt x="447737" y="198894"/>
                  <a:pt x="532300" y="186813"/>
                </a:cubicBezTo>
                <a:cubicBezTo>
                  <a:pt x="561680" y="182616"/>
                  <a:pt x="591373" y="180903"/>
                  <a:pt x="620791" y="176980"/>
                </a:cubicBezTo>
                <a:cubicBezTo>
                  <a:pt x="640552" y="174345"/>
                  <a:pt x="660120" y="170425"/>
                  <a:pt x="679784" y="167148"/>
                </a:cubicBezTo>
                <a:cubicBezTo>
                  <a:pt x="696171" y="160593"/>
                  <a:pt x="711688" y="151181"/>
                  <a:pt x="728946" y="147483"/>
                </a:cubicBezTo>
                <a:cubicBezTo>
                  <a:pt x="791254" y="134131"/>
                  <a:pt x="1025927" y="128174"/>
                  <a:pt x="1033746" y="127819"/>
                </a:cubicBezTo>
                <a:lnTo>
                  <a:pt x="1643346" y="137651"/>
                </a:lnTo>
                <a:cubicBezTo>
                  <a:pt x="1656853" y="138060"/>
                  <a:pt x="1669192" y="148382"/>
                  <a:pt x="1682675" y="147483"/>
                </a:cubicBezTo>
                <a:cubicBezTo>
                  <a:pt x="1716929" y="145199"/>
                  <a:pt x="1819004" y="123789"/>
                  <a:pt x="1859655" y="108154"/>
                </a:cubicBezTo>
                <a:cubicBezTo>
                  <a:pt x="1880175" y="100262"/>
                  <a:pt x="1897664" y="85216"/>
                  <a:pt x="1918649" y="78658"/>
                </a:cubicBezTo>
                <a:cubicBezTo>
                  <a:pt x="1950551" y="68689"/>
                  <a:pt x="1984648" y="67499"/>
                  <a:pt x="2016971" y="58993"/>
                </a:cubicBezTo>
                <a:cubicBezTo>
                  <a:pt x="2047040" y="51080"/>
                  <a:pt x="2075079" y="36101"/>
                  <a:pt x="2105462" y="29496"/>
                </a:cubicBezTo>
                <a:cubicBezTo>
                  <a:pt x="2189929" y="11134"/>
                  <a:pt x="2284936" y="6615"/>
                  <a:pt x="2370933" y="0"/>
                </a:cubicBezTo>
                <a:cubicBezTo>
                  <a:pt x="2485643" y="3277"/>
                  <a:pt x="2600464" y="3801"/>
                  <a:pt x="2715062" y="9832"/>
                </a:cubicBezTo>
                <a:cubicBezTo>
                  <a:pt x="2725412" y="10377"/>
                  <a:pt x="2734504" y="17150"/>
                  <a:pt x="2744559" y="19664"/>
                </a:cubicBezTo>
                <a:cubicBezTo>
                  <a:pt x="2760772" y="23717"/>
                  <a:pt x="2777278" y="26506"/>
                  <a:pt x="2793720" y="29496"/>
                </a:cubicBezTo>
                <a:cubicBezTo>
                  <a:pt x="2863876" y="42252"/>
                  <a:pt x="2895622" y="41120"/>
                  <a:pt x="2970700" y="78658"/>
                </a:cubicBezTo>
                <a:cubicBezTo>
                  <a:pt x="3022116" y="104365"/>
                  <a:pt x="2995810" y="94767"/>
                  <a:pt x="3049359" y="108154"/>
                </a:cubicBezTo>
                <a:cubicBezTo>
                  <a:pt x="3121184" y="179982"/>
                  <a:pt x="3020878" y="85891"/>
                  <a:pt x="3157513" y="176980"/>
                </a:cubicBezTo>
                <a:cubicBezTo>
                  <a:pt x="3177178" y="190090"/>
                  <a:pt x="3196241" y="204149"/>
                  <a:pt x="3216507" y="216309"/>
                </a:cubicBezTo>
                <a:cubicBezTo>
                  <a:pt x="3229075" y="223850"/>
                  <a:pt x="3243407" y="228206"/>
                  <a:pt x="3255836" y="235974"/>
                </a:cubicBezTo>
                <a:cubicBezTo>
                  <a:pt x="3357935" y="299787"/>
                  <a:pt x="3234853" y="235316"/>
                  <a:pt x="3334494" y="285135"/>
                </a:cubicBezTo>
                <a:cubicBezTo>
                  <a:pt x="3344326" y="294967"/>
                  <a:pt x="3352867" y="306289"/>
                  <a:pt x="3363991" y="314632"/>
                </a:cubicBezTo>
                <a:cubicBezTo>
                  <a:pt x="3379279" y="326098"/>
                  <a:pt x="3399639" y="330616"/>
                  <a:pt x="3413152" y="344129"/>
                </a:cubicBezTo>
                <a:cubicBezTo>
                  <a:pt x="3429864" y="360841"/>
                  <a:pt x="3433574" y="388942"/>
                  <a:pt x="3452481" y="403122"/>
                </a:cubicBezTo>
                <a:cubicBezTo>
                  <a:pt x="3481413" y="424822"/>
                  <a:pt x="3498483" y="434727"/>
                  <a:pt x="3521307" y="462116"/>
                </a:cubicBezTo>
                <a:cubicBezTo>
                  <a:pt x="3528872" y="471194"/>
                  <a:pt x="3531893" y="484048"/>
                  <a:pt x="3540971" y="491613"/>
                </a:cubicBezTo>
                <a:cubicBezTo>
                  <a:pt x="3552231" y="500996"/>
                  <a:pt x="3567190" y="504722"/>
                  <a:pt x="3580300" y="511277"/>
                </a:cubicBezTo>
                <a:cubicBezTo>
                  <a:pt x="3590132" y="527664"/>
                  <a:pt x="3599668" y="544232"/>
                  <a:pt x="3609797" y="560438"/>
                </a:cubicBezTo>
                <a:cubicBezTo>
                  <a:pt x="3616060" y="570459"/>
                  <a:pt x="3623599" y="579675"/>
                  <a:pt x="3629462" y="589935"/>
                </a:cubicBezTo>
                <a:cubicBezTo>
                  <a:pt x="3636734" y="602661"/>
                  <a:pt x="3641257" y="616898"/>
                  <a:pt x="3649126" y="629264"/>
                </a:cubicBezTo>
                <a:cubicBezTo>
                  <a:pt x="3664262" y="653050"/>
                  <a:pt x="3683782" y="673914"/>
                  <a:pt x="3698288" y="698090"/>
                </a:cubicBezTo>
                <a:cubicBezTo>
                  <a:pt x="3713370" y="723227"/>
                  <a:pt x="3723193" y="751228"/>
                  <a:pt x="3737617" y="776748"/>
                </a:cubicBezTo>
                <a:cubicBezTo>
                  <a:pt x="3777120" y="846637"/>
                  <a:pt x="3837314" y="936814"/>
                  <a:pt x="3875268" y="1012722"/>
                </a:cubicBezTo>
                <a:cubicBezTo>
                  <a:pt x="3889704" y="1041593"/>
                  <a:pt x="3903263" y="1070989"/>
                  <a:pt x="3914597" y="1101213"/>
                </a:cubicBezTo>
                <a:cubicBezTo>
                  <a:pt x="3922975" y="1123554"/>
                  <a:pt x="3924263" y="1148374"/>
                  <a:pt x="3934262" y="1170038"/>
                </a:cubicBezTo>
                <a:cubicBezTo>
                  <a:pt x="3944166" y="1191497"/>
                  <a:pt x="3960481" y="1209367"/>
                  <a:pt x="3973591" y="1229032"/>
                </a:cubicBezTo>
                <a:cubicBezTo>
                  <a:pt x="3976868" y="1238864"/>
                  <a:pt x="3979702" y="1248856"/>
                  <a:pt x="3983423" y="1258529"/>
                </a:cubicBezTo>
                <a:cubicBezTo>
                  <a:pt x="4037395" y="1398858"/>
                  <a:pt x="4008421" y="1313855"/>
                  <a:pt x="4032584" y="1386348"/>
                </a:cubicBezTo>
                <a:cubicBezTo>
                  <a:pt x="4029307" y="1481393"/>
                  <a:pt x="4031629" y="1576797"/>
                  <a:pt x="4022752" y="1671483"/>
                </a:cubicBezTo>
                <a:cubicBezTo>
                  <a:pt x="4021649" y="1683248"/>
                  <a:pt x="4008373" y="1690411"/>
                  <a:pt x="4003088" y="1700980"/>
                </a:cubicBezTo>
                <a:cubicBezTo>
                  <a:pt x="3998453" y="1710250"/>
                  <a:pt x="3997338" y="1720951"/>
                  <a:pt x="3993255" y="1730477"/>
                </a:cubicBezTo>
                <a:cubicBezTo>
                  <a:pt x="3978284" y="1765410"/>
                  <a:pt x="3973677" y="1769677"/>
                  <a:pt x="3953926" y="1799303"/>
                </a:cubicBezTo>
                <a:cubicBezTo>
                  <a:pt x="3943404" y="1841391"/>
                  <a:pt x="3942585" y="1842019"/>
                  <a:pt x="3934262" y="1887793"/>
                </a:cubicBezTo>
                <a:cubicBezTo>
                  <a:pt x="3930696" y="1907407"/>
                  <a:pt x="3931429" y="1928120"/>
                  <a:pt x="3924429" y="1946787"/>
                </a:cubicBezTo>
                <a:cubicBezTo>
                  <a:pt x="3911563" y="1981096"/>
                  <a:pt x="3875268" y="2045109"/>
                  <a:pt x="3875268" y="2045109"/>
                </a:cubicBezTo>
                <a:cubicBezTo>
                  <a:pt x="3874626" y="2047678"/>
                  <a:pt x="3860733" y="2107524"/>
                  <a:pt x="3855604" y="2113935"/>
                </a:cubicBezTo>
                <a:cubicBezTo>
                  <a:pt x="3848222" y="2123163"/>
                  <a:pt x="3835939" y="2127045"/>
                  <a:pt x="3826107" y="2133600"/>
                </a:cubicBezTo>
                <a:cubicBezTo>
                  <a:pt x="3819552" y="2143432"/>
                  <a:pt x="3815335" y="2155315"/>
                  <a:pt x="3806442" y="2163096"/>
                </a:cubicBezTo>
                <a:cubicBezTo>
                  <a:pt x="3744722" y="2217101"/>
                  <a:pt x="3747449" y="2177008"/>
                  <a:pt x="3747449" y="2212258"/>
                </a:cubicBezTo>
              </a:path>
            </a:pathLst>
          </a:custGeom>
          <a:noFill/>
          <a:ln w="76200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181FEE-08D3-4D21-AAE1-A35079694260}"/>
              </a:ext>
            </a:extLst>
          </p:cNvPr>
          <p:cNvSpPr/>
          <p:nvPr/>
        </p:nvSpPr>
        <p:spPr bwMode="auto">
          <a:xfrm>
            <a:off x="629265" y="412955"/>
            <a:ext cx="6156135" cy="5722374"/>
          </a:xfrm>
          <a:custGeom>
            <a:avLst/>
            <a:gdLst>
              <a:gd name="connsiteX0" fmla="*/ 3156154 w 6156135"/>
              <a:gd name="connsiteY0" fmla="*/ 1877961 h 5722374"/>
              <a:gd name="connsiteX1" fmla="*/ 3106993 w 6156135"/>
              <a:gd name="connsiteY1" fmla="*/ 1946787 h 5722374"/>
              <a:gd name="connsiteX2" fmla="*/ 3077496 w 6156135"/>
              <a:gd name="connsiteY2" fmla="*/ 1956619 h 5722374"/>
              <a:gd name="connsiteX3" fmla="*/ 2880851 w 6156135"/>
              <a:gd name="connsiteY3" fmla="*/ 1946787 h 5722374"/>
              <a:gd name="connsiteX4" fmla="*/ 2772696 w 6156135"/>
              <a:gd name="connsiteY4" fmla="*/ 1936955 h 5722374"/>
              <a:gd name="connsiteX5" fmla="*/ 580103 w 6156135"/>
              <a:gd name="connsiteY5" fmla="*/ 1927122 h 5722374"/>
              <a:gd name="connsiteX6" fmla="*/ 304800 w 6156135"/>
              <a:gd name="connsiteY6" fmla="*/ 1897626 h 5722374"/>
              <a:gd name="connsiteX7" fmla="*/ 275303 w 6156135"/>
              <a:gd name="connsiteY7" fmla="*/ 1887793 h 5722374"/>
              <a:gd name="connsiteX8" fmla="*/ 108154 w 6156135"/>
              <a:gd name="connsiteY8" fmla="*/ 1877961 h 5722374"/>
              <a:gd name="connsiteX9" fmla="*/ 68825 w 6156135"/>
              <a:gd name="connsiteY9" fmla="*/ 1681316 h 5722374"/>
              <a:gd name="connsiteX10" fmla="*/ 49161 w 6156135"/>
              <a:gd name="connsiteY10" fmla="*/ 1543664 h 5722374"/>
              <a:gd name="connsiteX11" fmla="*/ 39329 w 6156135"/>
              <a:gd name="connsiteY11" fmla="*/ 1376516 h 5722374"/>
              <a:gd name="connsiteX12" fmla="*/ 29496 w 6156135"/>
              <a:gd name="connsiteY12" fmla="*/ 953729 h 5722374"/>
              <a:gd name="connsiteX13" fmla="*/ 19664 w 6156135"/>
              <a:gd name="connsiteY13" fmla="*/ 914400 h 5722374"/>
              <a:gd name="connsiteX14" fmla="*/ 0 w 6156135"/>
              <a:gd name="connsiteY14" fmla="*/ 865239 h 5722374"/>
              <a:gd name="connsiteX15" fmla="*/ 9832 w 6156135"/>
              <a:gd name="connsiteY15" fmla="*/ 206477 h 5722374"/>
              <a:gd name="connsiteX16" fmla="*/ 19664 w 6156135"/>
              <a:gd name="connsiteY16" fmla="*/ 176980 h 5722374"/>
              <a:gd name="connsiteX17" fmla="*/ 39329 w 6156135"/>
              <a:gd name="connsiteY17" fmla="*/ 29497 h 5722374"/>
              <a:gd name="connsiteX18" fmla="*/ 117987 w 6156135"/>
              <a:gd name="connsiteY18" fmla="*/ 9832 h 5722374"/>
              <a:gd name="connsiteX19" fmla="*/ 668593 w 6156135"/>
              <a:gd name="connsiteY19" fmla="*/ 19664 h 5722374"/>
              <a:gd name="connsiteX20" fmla="*/ 953729 w 6156135"/>
              <a:gd name="connsiteY20" fmla="*/ 49161 h 5722374"/>
              <a:gd name="connsiteX21" fmla="*/ 1524000 w 6156135"/>
              <a:gd name="connsiteY21" fmla="*/ 68826 h 5722374"/>
              <a:gd name="connsiteX22" fmla="*/ 2713703 w 6156135"/>
              <a:gd name="connsiteY22" fmla="*/ 58993 h 5722374"/>
              <a:gd name="connsiteX23" fmla="*/ 2753032 w 6156135"/>
              <a:gd name="connsiteY23" fmla="*/ 49161 h 5722374"/>
              <a:gd name="connsiteX24" fmla="*/ 2841522 w 6156135"/>
              <a:gd name="connsiteY24" fmla="*/ 29497 h 5722374"/>
              <a:gd name="connsiteX25" fmla="*/ 2920180 w 6156135"/>
              <a:gd name="connsiteY25" fmla="*/ 9832 h 5722374"/>
              <a:gd name="connsiteX26" fmla="*/ 3038167 w 6156135"/>
              <a:gd name="connsiteY26" fmla="*/ 0 h 5722374"/>
              <a:gd name="connsiteX27" fmla="*/ 3274141 w 6156135"/>
              <a:gd name="connsiteY27" fmla="*/ 9832 h 5722374"/>
              <a:gd name="connsiteX28" fmla="*/ 3293806 w 6156135"/>
              <a:gd name="connsiteY28" fmla="*/ 39329 h 5722374"/>
              <a:gd name="connsiteX29" fmla="*/ 3303638 w 6156135"/>
              <a:gd name="connsiteY29" fmla="*/ 216310 h 5722374"/>
              <a:gd name="connsiteX30" fmla="*/ 3293806 w 6156135"/>
              <a:gd name="connsiteY30" fmla="*/ 1002890 h 5722374"/>
              <a:gd name="connsiteX31" fmla="*/ 3274141 w 6156135"/>
              <a:gd name="connsiteY31" fmla="*/ 1366684 h 5722374"/>
              <a:gd name="connsiteX32" fmla="*/ 3264309 w 6156135"/>
              <a:gd name="connsiteY32" fmla="*/ 1396180 h 5722374"/>
              <a:gd name="connsiteX33" fmla="*/ 3234812 w 6156135"/>
              <a:gd name="connsiteY33" fmla="*/ 1809135 h 5722374"/>
              <a:gd name="connsiteX34" fmla="*/ 3215148 w 6156135"/>
              <a:gd name="connsiteY34" fmla="*/ 1897626 h 5722374"/>
              <a:gd name="connsiteX35" fmla="*/ 3195483 w 6156135"/>
              <a:gd name="connsiteY35" fmla="*/ 1927122 h 5722374"/>
              <a:gd name="connsiteX36" fmla="*/ 3185651 w 6156135"/>
              <a:gd name="connsiteY36" fmla="*/ 1956619 h 5722374"/>
              <a:gd name="connsiteX37" fmla="*/ 3244645 w 6156135"/>
              <a:gd name="connsiteY37" fmla="*/ 2074606 h 5722374"/>
              <a:gd name="connsiteX38" fmla="*/ 3274141 w 6156135"/>
              <a:gd name="connsiteY38" fmla="*/ 2133600 h 5722374"/>
              <a:gd name="connsiteX39" fmla="*/ 3293806 w 6156135"/>
              <a:gd name="connsiteY39" fmla="*/ 2192593 h 5722374"/>
              <a:gd name="connsiteX40" fmla="*/ 3342967 w 6156135"/>
              <a:gd name="connsiteY40" fmla="*/ 2241755 h 5722374"/>
              <a:gd name="connsiteX41" fmla="*/ 3362632 w 6156135"/>
              <a:gd name="connsiteY41" fmla="*/ 2290916 h 5722374"/>
              <a:gd name="connsiteX42" fmla="*/ 3382296 w 6156135"/>
              <a:gd name="connsiteY42" fmla="*/ 2320413 h 5722374"/>
              <a:gd name="connsiteX43" fmla="*/ 3411793 w 6156135"/>
              <a:gd name="connsiteY43" fmla="*/ 2369574 h 5722374"/>
              <a:gd name="connsiteX44" fmla="*/ 3421625 w 6156135"/>
              <a:gd name="connsiteY44" fmla="*/ 2428568 h 5722374"/>
              <a:gd name="connsiteX45" fmla="*/ 3470787 w 6156135"/>
              <a:gd name="connsiteY45" fmla="*/ 2526890 h 5722374"/>
              <a:gd name="connsiteX46" fmla="*/ 3490451 w 6156135"/>
              <a:gd name="connsiteY46" fmla="*/ 2566219 h 5722374"/>
              <a:gd name="connsiteX47" fmla="*/ 3519948 w 6156135"/>
              <a:gd name="connsiteY47" fmla="*/ 2644877 h 5722374"/>
              <a:gd name="connsiteX48" fmla="*/ 3529780 w 6156135"/>
              <a:gd name="connsiteY48" fmla="*/ 2684206 h 5722374"/>
              <a:gd name="connsiteX49" fmla="*/ 3549445 w 6156135"/>
              <a:gd name="connsiteY49" fmla="*/ 2733368 h 5722374"/>
              <a:gd name="connsiteX50" fmla="*/ 3569109 w 6156135"/>
              <a:gd name="connsiteY50" fmla="*/ 2821858 h 5722374"/>
              <a:gd name="connsiteX51" fmla="*/ 3578941 w 6156135"/>
              <a:gd name="connsiteY51" fmla="*/ 2861187 h 5722374"/>
              <a:gd name="connsiteX52" fmla="*/ 3588774 w 6156135"/>
              <a:gd name="connsiteY52" fmla="*/ 2920180 h 5722374"/>
              <a:gd name="connsiteX53" fmla="*/ 3608438 w 6156135"/>
              <a:gd name="connsiteY53" fmla="*/ 2979174 h 5722374"/>
              <a:gd name="connsiteX54" fmla="*/ 3628103 w 6156135"/>
              <a:gd name="connsiteY54" fmla="*/ 3048000 h 5722374"/>
              <a:gd name="connsiteX55" fmla="*/ 3667432 w 6156135"/>
              <a:gd name="connsiteY55" fmla="*/ 3116826 h 5722374"/>
              <a:gd name="connsiteX56" fmla="*/ 3706761 w 6156135"/>
              <a:gd name="connsiteY56" fmla="*/ 3234813 h 5722374"/>
              <a:gd name="connsiteX57" fmla="*/ 3726425 w 6156135"/>
              <a:gd name="connsiteY57" fmla="*/ 3264310 h 5722374"/>
              <a:gd name="connsiteX58" fmla="*/ 3775587 w 6156135"/>
              <a:gd name="connsiteY58" fmla="*/ 3362632 h 5722374"/>
              <a:gd name="connsiteX59" fmla="*/ 3795251 w 6156135"/>
              <a:gd name="connsiteY59" fmla="*/ 3431458 h 5722374"/>
              <a:gd name="connsiteX60" fmla="*/ 3814916 w 6156135"/>
              <a:gd name="connsiteY60" fmla="*/ 3470787 h 5722374"/>
              <a:gd name="connsiteX61" fmla="*/ 3844412 w 6156135"/>
              <a:gd name="connsiteY61" fmla="*/ 3569110 h 5722374"/>
              <a:gd name="connsiteX62" fmla="*/ 3873909 w 6156135"/>
              <a:gd name="connsiteY62" fmla="*/ 3598606 h 5722374"/>
              <a:gd name="connsiteX63" fmla="*/ 3883741 w 6156135"/>
              <a:gd name="connsiteY63" fmla="*/ 3667432 h 5722374"/>
              <a:gd name="connsiteX64" fmla="*/ 3913238 w 6156135"/>
              <a:gd name="connsiteY64" fmla="*/ 3726426 h 5722374"/>
              <a:gd name="connsiteX65" fmla="*/ 3942735 w 6156135"/>
              <a:gd name="connsiteY65" fmla="*/ 3814916 h 5722374"/>
              <a:gd name="connsiteX66" fmla="*/ 3982064 w 6156135"/>
              <a:gd name="connsiteY66" fmla="*/ 3903406 h 5722374"/>
              <a:gd name="connsiteX67" fmla="*/ 4011561 w 6156135"/>
              <a:gd name="connsiteY67" fmla="*/ 3991897 h 5722374"/>
              <a:gd name="connsiteX68" fmla="*/ 4041058 w 6156135"/>
              <a:gd name="connsiteY68" fmla="*/ 4070555 h 5722374"/>
              <a:gd name="connsiteX69" fmla="*/ 4060722 w 6156135"/>
              <a:gd name="connsiteY69" fmla="*/ 4100051 h 5722374"/>
              <a:gd name="connsiteX70" fmla="*/ 4070554 w 6156135"/>
              <a:gd name="connsiteY70" fmla="*/ 4129548 h 5722374"/>
              <a:gd name="connsiteX71" fmla="*/ 4080387 w 6156135"/>
              <a:gd name="connsiteY71" fmla="*/ 4168877 h 5722374"/>
              <a:gd name="connsiteX72" fmla="*/ 4100051 w 6156135"/>
              <a:gd name="connsiteY72" fmla="*/ 4208206 h 5722374"/>
              <a:gd name="connsiteX73" fmla="*/ 4139380 w 6156135"/>
              <a:gd name="connsiteY73" fmla="*/ 4267200 h 5722374"/>
              <a:gd name="connsiteX74" fmla="*/ 4149212 w 6156135"/>
              <a:gd name="connsiteY74" fmla="*/ 4296697 h 5722374"/>
              <a:gd name="connsiteX75" fmla="*/ 4168877 w 6156135"/>
              <a:gd name="connsiteY75" fmla="*/ 4365522 h 5722374"/>
              <a:gd name="connsiteX76" fmla="*/ 4188541 w 6156135"/>
              <a:gd name="connsiteY76" fmla="*/ 4395019 h 5722374"/>
              <a:gd name="connsiteX77" fmla="*/ 4198374 w 6156135"/>
              <a:gd name="connsiteY77" fmla="*/ 4424516 h 5722374"/>
              <a:gd name="connsiteX78" fmla="*/ 4218038 w 6156135"/>
              <a:gd name="connsiteY78" fmla="*/ 4454013 h 5722374"/>
              <a:gd name="connsiteX79" fmla="*/ 4227870 w 6156135"/>
              <a:gd name="connsiteY79" fmla="*/ 4483510 h 5722374"/>
              <a:gd name="connsiteX80" fmla="*/ 4247535 w 6156135"/>
              <a:gd name="connsiteY80" fmla="*/ 4513006 h 5722374"/>
              <a:gd name="connsiteX81" fmla="*/ 4267200 w 6156135"/>
              <a:gd name="connsiteY81" fmla="*/ 4552335 h 5722374"/>
              <a:gd name="connsiteX82" fmla="*/ 4316361 w 6156135"/>
              <a:gd name="connsiteY82" fmla="*/ 4621161 h 5722374"/>
              <a:gd name="connsiteX83" fmla="*/ 4345858 w 6156135"/>
              <a:gd name="connsiteY83" fmla="*/ 4650658 h 5722374"/>
              <a:gd name="connsiteX84" fmla="*/ 4404851 w 6156135"/>
              <a:gd name="connsiteY84" fmla="*/ 4748980 h 5722374"/>
              <a:gd name="connsiteX85" fmla="*/ 4463845 w 6156135"/>
              <a:gd name="connsiteY85" fmla="*/ 4778477 h 5722374"/>
              <a:gd name="connsiteX86" fmla="*/ 4493341 w 6156135"/>
              <a:gd name="connsiteY86" fmla="*/ 4798142 h 5722374"/>
              <a:gd name="connsiteX87" fmla="*/ 4522838 w 6156135"/>
              <a:gd name="connsiteY87" fmla="*/ 4857135 h 5722374"/>
              <a:gd name="connsiteX88" fmla="*/ 4513006 w 6156135"/>
              <a:gd name="connsiteY88" fmla="*/ 4925961 h 5722374"/>
              <a:gd name="connsiteX89" fmla="*/ 4503174 w 6156135"/>
              <a:gd name="connsiteY89" fmla="*/ 4965290 h 5722374"/>
              <a:gd name="connsiteX90" fmla="*/ 4493341 w 6156135"/>
              <a:gd name="connsiteY90" fmla="*/ 5171768 h 5722374"/>
              <a:gd name="connsiteX91" fmla="*/ 4503174 w 6156135"/>
              <a:gd name="connsiteY91" fmla="*/ 5604387 h 5722374"/>
              <a:gd name="connsiteX92" fmla="*/ 4513006 w 6156135"/>
              <a:gd name="connsiteY92" fmla="*/ 5633884 h 5722374"/>
              <a:gd name="connsiteX93" fmla="*/ 4522838 w 6156135"/>
              <a:gd name="connsiteY93" fmla="*/ 5692877 h 5722374"/>
              <a:gd name="connsiteX94" fmla="*/ 5161935 w 6156135"/>
              <a:gd name="connsiteY94" fmla="*/ 5722374 h 5722374"/>
              <a:gd name="connsiteX95" fmla="*/ 5692877 w 6156135"/>
              <a:gd name="connsiteY95" fmla="*/ 5712542 h 5722374"/>
              <a:gd name="connsiteX96" fmla="*/ 5751870 w 6156135"/>
              <a:gd name="connsiteY96" fmla="*/ 5702710 h 5722374"/>
              <a:gd name="connsiteX97" fmla="*/ 5801032 w 6156135"/>
              <a:gd name="connsiteY97" fmla="*/ 5692877 h 5722374"/>
              <a:gd name="connsiteX98" fmla="*/ 5840361 w 6156135"/>
              <a:gd name="connsiteY98" fmla="*/ 5683045 h 5722374"/>
              <a:gd name="connsiteX99" fmla="*/ 6076335 w 6156135"/>
              <a:gd name="connsiteY99" fmla="*/ 5663380 h 5722374"/>
              <a:gd name="connsiteX100" fmla="*/ 6145161 w 6156135"/>
              <a:gd name="connsiteY100" fmla="*/ 5643716 h 5722374"/>
              <a:gd name="connsiteX101" fmla="*/ 6154993 w 6156135"/>
              <a:gd name="connsiteY101" fmla="*/ 5614219 h 5722374"/>
              <a:gd name="connsiteX102" fmla="*/ 6145161 w 6156135"/>
              <a:gd name="connsiteY102" fmla="*/ 5545393 h 5722374"/>
              <a:gd name="connsiteX103" fmla="*/ 5260258 w 6156135"/>
              <a:gd name="connsiteY103" fmla="*/ 4837471 h 5722374"/>
              <a:gd name="connsiteX104" fmla="*/ 5211096 w 6156135"/>
              <a:gd name="connsiteY104" fmla="*/ 4847303 h 5722374"/>
              <a:gd name="connsiteX105" fmla="*/ 4522838 w 6156135"/>
              <a:gd name="connsiteY105" fmla="*/ 4857135 h 572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6156135" h="5722374">
                <a:moveTo>
                  <a:pt x="3156154" y="1877961"/>
                </a:moveTo>
                <a:cubicBezTo>
                  <a:pt x="3139767" y="1900903"/>
                  <a:pt x="3126929" y="1926851"/>
                  <a:pt x="3106993" y="1946787"/>
                </a:cubicBezTo>
                <a:cubicBezTo>
                  <a:pt x="3099664" y="1954116"/>
                  <a:pt x="3087860" y="1956619"/>
                  <a:pt x="3077496" y="1956619"/>
                </a:cubicBezTo>
                <a:cubicBezTo>
                  <a:pt x="3011866" y="1956619"/>
                  <a:pt x="2946345" y="1951012"/>
                  <a:pt x="2880851" y="1946787"/>
                </a:cubicBezTo>
                <a:cubicBezTo>
                  <a:pt x="2844726" y="1944456"/>
                  <a:pt x="2808895" y="1937264"/>
                  <a:pt x="2772696" y="1936955"/>
                </a:cubicBezTo>
                <a:lnTo>
                  <a:pt x="580103" y="1927122"/>
                </a:lnTo>
                <a:cubicBezTo>
                  <a:pt x="400085" y="1887119"/>
                  <a:pt x="585049" y="1923104"/>
                  <a:pt x="304800" y="1897626"/>
                </a:cubicBezTo>
                <a:cubicBezTo>
                  <a:pt x="294478" y="1896688"/>
                  <a:pt x="285616" y="1888824"/>
                  <a:pt x="275303" y="1887793"/>
                </a:cubicBezTo>
                <a:cubicBezTo>
                  <a:pt x="219767" y="1882239"/>
                  <a:pt x="163870" y="1881238"/>
                  <a:pt x="108154" y="1877961"/>
                </a:cubicBezTo>
                <a:cubicBezTo>
                  <a:pt x="62408" y="1603479"/>
                  <a:pt x="112828" y="1886663"/>
                  <a:pt x="68825" y="1681316"/>
                </a:cubicBezTo>
                <a:cubicBezTo>
                  <a:pt x="60320" y="1641627"/>
                  <a:pt x="53949" y="1581972"/>
                  <a:pt x="49161" y="1543664"/>
                </a:cubicBezTo>
                <a:cubicBezTo>
                  <a:pt x="45884" y="1487948"/>
                  <a:pt x="41188" y="1432297"/>
                  <a:pt x="39329" y="1376516"/>
                </a:cubicBezTo>
                <a:cubicBezTo>
                  <a:pt x="34633" y="1235627"/>
                  <a:pt x="35489" y="1094569"/>
                  <a:pt x="29496" y="953729"/>
                </a:cubicBezTo>
                <a:cubicBezTo>
                  <a:pt x="28921" y="940228"/>
                  <a:pt x="23937" y="927220"/>
                  <a:pt x="19664" y="914400"/>
                </a:cubicBezTo>
                <a:cubicBezTo>
                  <a:pt x="14083" y="897656"/>
                  <a:pt x="6555" y="881626"/>
                  <a:pt x="0" y="865239"/>
                </a:cubicBezTo>
                <a:cubicBezTo>
                  <a:pt x="3277" y="645652"/>
                  <a:pt x="3560" y="425999"/>
                  <a:pt x="9832" y="206477"/>
                </a:cubicBezTo>
                <a:cubicBezTo>
                  <a:pt x="10128" y="196117"/>
                  <a:pt x="17960" y="187203"/>
                  <a:pt x="19664" y="176980"/>
                </a:cubicBezTo>
                <a:cubicBezTo>
                  <a:pt x="27818" y="128059"/>
                  <a:pt x="14183" y="72245"/>
                  <a:pt x="39329" y="29497"/>
                </a:cubicBezTo>
                <a:cubicBezTo>
                  <a:pt x="53032" y="6202"/>
                  <a:pt x="117987" y="9832"/>
                  <a:pt x="117987" y="9832"/>
                </a:cubicBezTo>
                <a:lnTo>
                  <a:pt x="668593" y="19664"/>
                </a:lnTo>
                <a:cubicBezTo>
                  <a:pt x="1216519" y="34276"/>
                  <a:pt x="618594" y="15648"/>
                  <a:pt x="953729" y="49161"/>
                </a:cubicBezTo>
                <a:cubicBezTo>
                  <a:pt x="1056924" y="59480"/>
                  <a:pt x="1498365" y="68151"/>
                  <a:pt x="1524000" y="68826"/>
                </a:cubicBezTo>
                <a:lnTo>
                  <a:pt x="2713703" y="58993"/>
                </a:lnTo>
                <a:cubicBezTo>
                  <a:pt x="2727214" y="58777"/>
                  <a:pt x="2739865" y="52199"/>
                  <a:pt x="2753032" y="49161"/>
                </a:cubicBezTo>
                <a:lnTo>
                  <a:pt x="2841522" y="29497"/>
                </a:lnTo>
                <a:cubicBezTo>
                  <a:pt x="2867830" y="23307"/>
                  <a:pt x="2893453" y="13841"/>
                  <a:pt x="2920180" y="9832"/>
                </a:cubicBezTo>
                <a:cubicBezTo>
                  <a:pt x="2959209" y="3978"/>
                  <a:pt x="2998838" y="3277"/>
                  <a:pt x="3038167" y="0"/>
                </a:cubicBezTo>
                <a:cubicBezTo>
                  <a:pt x="3116825" y="3277"/>
                  <a:pt x="3196330" y="-2139"/>
                  <a:pt x="3274141" y="9832"/>
                </a:cubicBezTo>
                <a:cubicBezTo>
                  <a:pt x="3285821" y="11629"/>
                  <a:pt x="3292135" y="27631"/>
                  <a:pt x="3293806" y="39329"/>
                </a:cubicBezTo>
                <a:cubicBezTo>
                  <a:pt x="3302162" y="97820"/>
                  <a:pt x="3300361" y="157316"/>
                  <a:pt x="3303638" y="216310"/>
                </a:cubicBezTo>
                <a:cubicBezTo>
                  <a:pt x="3300361" y="478503"/>
                  <a:pt x="3298530" y="740719"/>
                  <a:pt x="3293806" y="1002890"/>
                </a:cubicBezTo>
                <a:cubicBezTo>
                  <a:pt x="3292343" y="1084066"/>
                  <a:pt x="3298919" y="1255185"/>
                  <a:pt x="3274141" y="1366684"/>
                </a:cubicBezTo>
                <a:cubicBezTo>
                  <a:pt x="3271893" y="1376801"/>
                  <a:pt x="3267586" y="1386348"/>
                  <a:pt x="3264309" y="1396180"/>
                </a:cubicBezTo>
                <a:cubicBezTo>
                  <a:pt x="3250803" y="1841896"/>
                  <a:pt x="3278721" y="1589592"/>
                  <a:pt x="3234812" y="1809135"/>
                </a:cubicBezTo>
                <a:cubicBezTo>
                  <a:pt x="3229778" y="1834307"/>
                  <a:pt x="3227904" y="1872114"/>
                  <a:pt x="3215148" y="1897626"/>
                </a:cubicBezTo>
                <a:cubicBezTo>
                  <a:pt x="3209863" y="1908195"/>
                  <a:pt x="3202038" y="1917290"/>
                  <a:pt x="3195483" y="1927122"/>
                </a:cubicBezTo>
                <a:cubicBezTo>
                  <a:pt x="3192206" y="1936954"/>
                  <a:pt x="3184506" y="1946318"/>
                  <a:pt x="3185651" y="1956619"/>
                </a:cubicBezTo>
                <a:cubicBezTo>
                  <a:pt x="3192713" y="2020172"/>
                  <a:pt x="3216709" y="2018731"/>
                  <a:pt x="3244645" y="2074606"/>
                </a:cubicBezTo>
                <a:cubicBezTo>
                  <a:pt x="3254477" y="2094271"/>
                  <a:pt x="3265685" y="2113306"/>
                  <a:pt x="3274141" y="2133600"/>
                </a:cubicBezTo>
                <a:cubicBezTo>
                  <a:pt x="3282113" y="2152734"/>
                  <a:pt x="3282678" y="2175106"/>
                  <a:pt x="3293806" y="2192593"/>
                </a:cubicBezTo>
                <a:cubicBezTo>
                  <a:pt x="3306248" y="2212145"/>
                  <a:pt x="3326580" y="2225368"/>
                  <a:pt x="3342967" y="2241755"/>
                </a:cubicBezTo>
                <a:cubicBezTo>
                  <a:pt x="3349522" y="2258142"/>
                  <a:pt x="3354739" y="2275130"/>
                  <a:pt x="3362632" y="2290916"/>
                </a:cubicBezTo>
                <a:cubicBezTo>
                  <a:pt x="3367917" y="2301485"/>
                  <a:pt x="3376033" y="2310392"/>
                  <a:pt x="3382296" y="2320413"/>
                </a:cubicBezTo>
                <a:cubicBezTo>
                  <a:pt x="3392424" y="2336619"/>
                  <a:pt x="3401961" y="2353187"/>
                  <a:pt x="3411793" y="2369574"/>
                </a:cubicBezTo>
                <a:cubicBezTo>
                  <a:pt x="3415070" y="2389239"/>
                  <a:pt x="3414625" y="2409901"/>
                  <a:pt x="3421625" y="2428568"/>
                </a:cubicBezTo>
                <a:cubicBezTo>
                  <a:pt x="3434491" y="2462877"/>
                  <a:pt x="3454400" y="2494116"/>
                  <a:pt x="3470787" y="2526890"/>
                </a:cubicBezTo>
                <a:cubicBezTo>
                  <a:pt x="3477342" y="2540000"/>
                  <a:pt x="3486896" y="2552000"/>
                  <a:pt x="3490451" y="2566219"/>
                </a:cubicBezTo>
                <a:cubicBezTo>
                  <a:pt x="3503838" y="2619768"/>
                  <a:pt x="3494240" y="2593462"/>
                  <a:pt x="3519948" y="2644877"/>
                </a:cubicBezTo>
                <a:cubicBezTo>
                  <a:pt x="3523225" y="2657987"/>
                  <a:pt x="3525507" y="2671386"/>
                  <a:pt x="3529780" y="2684206"/>
                </a:cubicBezTo>
                <a:cubicBezTo>
                  <a:pt x="3535361" y="2700950"/>
                  <a:pt x="3544596" y="2716397"/>
                  <a:pt x="3549445" y="2733368"/>
                </a:cubicBezTo>
                <a:cubicBezTo>
                  <a:pt x="3557746" y="2762422"/>
                  <a:pt x="3562315" y="2792416"/>
                  <a:pt x="3569109" y="2821858"/>
                </a:cubicBezTo>
                <a:cubicBezTo>
                  <a:pt x="3572147" y="2835025"/>
                  <a:pt x="3576291" y="2847936"/>
                  <a:pt x="3578941" y="2861187"/>
                </a:cubicBezTo>
                <a:cubicBezTo>
                  <a:pt x="3582851" y="2880735"/>
                  <a:pt x="3583939" y="2900840"/>
                  <a:pt x="3588774" y="2920180"/>
                </a:cubicBezTo>
                <a:cubicBezTo>
                  <a:pt x="3593801" y="2940289"/>
                  <a:pt x="3602482" y="2959320"/>
                  <a:pt x="3608438" y="2979174"/>
                </a:cubicBezTo>
                <a:cubicBezTo>
                  <a:pt x="3616757" y="3006903"/>
                  <a:pt x="3617085" y="3022292"/>
                  <a:pt x="3628103" y="3048000"/>
                </a:cubicBezTo>
                <a:cubicBezTo>
                  <a:pt x="3643074" y="3082933"/>
                  <a:pt x="3647681" y="3087200"/>
                  <a:pt x="3667432" y="3116826"/>
                </a:cubicBezTo>
                <a:cubicBezTo>
                  <a:pt x="3667433" y="3116830"/>
                  <a:pt x="3706759" y="3234810"/>
                  <a:pt x="3706761" y="3234813"/>
                </a:cubicBezTo>
                <a:cubicBezTo>
                  <a:pt x="3713316" y="3244645"/>
                  <a:pt x="3720823" y="3253906"/>
                  <a:pt x="3726425" y="3264310"/>
                </a:cubicBezTo>
                <a:cubicBezTo>
                  <a:pt x="3743797" y="3296573"/>
                  <a:pt x="3775587" y="3362632"/>
                  <a:pt x="3775587" y="3362632"/>
                </a:cubicBezTo>
                <a:cubicBezTo>
                  <a:pt x="3780576" y="3382587"/>
                  <a:pt x="3786789" y="3411712"/>
                  <a:pt x="3795251" y="3431458"/>
                </a:cubicBezTo>
                <a:cubicBezTo>
                  <a:pt x="3801025" y="3444930"/>
                  <a:pt x="3808361" y="3457677"/>
                  <a:pt x="3814916" y="3470787"/>
                </a:cubicBezTo>
                <a:cubicBezTo>
                  <a:pt x="3819372" y="3488610"/>
                  <a:pt x="3836433" y="3561132"/>
                  <a:pt x="3844412" y="3569110"/>
                </a:cubicBezTo>
                <a:lnTo>
                  <a:pt x="3873909" y="3598606"/>
                </a:lnTo>
                <a:cubicBezTo>
                  <a:pt x="3877186" y="3621548"/>
                  <a:pt x="3876926" y="3645282"/>
                  <a:pt x="3883741" y="3667432"/>
                </a:cubicBezTo>
                <a:cubicBezTo>
                  <a:pt x="3890207" y="3688446"/>
                  <a:pt x="3905073" y="3706013"/>
                  <a:pt x="3913238" y="3726426"/>
                </a:cubicBezTo>
                <a:cubicBezTo>
                  <a:pt x="3924785" y="3755294"/>
                  <a:pt x="3928830" y="3787106"/>
                  <a:pt x="3942735" y="3814916"/>
                </a:cubicBezTo>
                <a:cubicBezTo>
                  <a:pt x="3963345" y="3856134"/>
                  <a:pt x="3965324" y="3857370"/>
                  <a:pt x="3982064" y="3903406"/>
                </a:cubicBezTo>
                <a:cubicBezTo>
                  <a:pt x="3982080" y="3903450"/>
                  <a:pt x="4006637" y="3977126"/>
                  <a:pt x="4011561" y="3991897"/>
                </a:cubicBezTo>
                <a:cubicBezTo>
                  <a:pt x="4020071" y="4017426"/>
                  <a:pt x="4029301" y="4047041"/>
                  <a:pt x="4041058" y="4070555"/>
                </a:cubicBezTo>
                <a:cubicBezTo>
                  <a:pt x="4046343" y="4081124"/>
                  <a:pt x="4054167" y="4090219"/>
                  <a:pt x="4060722" y="4100051"/>
                </a:cubicBezTo>
                <a:cubicBezTo>
                  <a:pt x="4063999" y="4109883"/>
                  <a:pt x="4067707" y="4119583"/>
                  <a:pt x="4070554" y="4129548"/>
                </a:cubicBezTo>
                <a:cubicBezTo>
                  <a:pt x="4074266" y="4142541"/>
                  <a:pt x="4075642" y="4156224"/>
                  <a:pt x="4080387" y="4168877"/>
                </a:cubicBezTo>
                <a:cubicBezTo>
                  <a:pt x="4085533" y="4182601"/>
                  <a:pt x="4092510" y="4195638"/>
                  <a:pt x="4100051" y="4208206"/>
                </a:cubicBezTo>
                <a:cubicBezTo>
                  <a:pt x="4112210" y="4228472"/>
                  <a:pt x="4131907" y="4244779"/>
                  <a:pt x="4139380" y="4267200"/>
                </a:cubicBezTo>
                <a:cubicBezTo>
                  <a:pt x="4142657" y="4277032"/>
                  <a:pt x="4146365" y="4286732"/>
                  <a:pt x="4149212" y="4296697"/>
                </a:cubicBezTo>
                <a:cubicBezTo>
                  <a:pt x="4153411" y="4311394"/>
                  <a:pt x="4161020" y="4349809"/>
                  <a:pt x="4168877" y="4365522"/>
                </a:cubicBezTo>
                <a:cubicBezTo>
                  <a:pt x="4174162" y="4376091"/>
                  <a:pt x="4183256" y="4384450"/>
                  <a:pt x="4188541" y="4395019"/>
                </a:cubicBezTo>
                <a:cubicBezTo>
                  <a:pt x="4193176" y="4404289"/>
                  <a:pt x="4193739" y="4415246"/>
                  <a:pt x="4198374" y="4424516"/>
                </a:cubicBezTo>
                <a:cubicBezTo>
                  <a:pt x="4203659" y="4435085"/>
                  <a:pt x="4212753" y="4443444"/>
                  <a:pt x="4218038" y="4454013"/>
                </a:cubicBezTo>
                <a:cubicBezTo>
                  <a:pt x="4222673" y="4463283"/>
                  <a:pt x="4223235" y="4474240"/>
                  <a:pt x="4227870" y="4483510"/>
                </a:cubicBezTo>
                <a:cubicBezTo>
                  <a:pt x="4233155" y="4494079"/>
                  <a:pt x="4241672" y="4502746"/>
                  <a:pt x="4247535" y="4513006"/>
                </a:cubicBezTo>
                <a:cubicBezTo>
                  <a:pt x="4254807" y="4525732"/>
                  <a:pt x="4259928" y="4539609"/>
                  <a:pt x="4267200" y="4552335"/>
                </a:cubicBezTo>
                <a:cubicBezTo>
                  <a:pt x="4276095" y="4567902"/>
                  <a:pt x="4307312" y="4610604"/>
                  <a:pt x="4316361" y="4621161"/>
                </a:cubicBezTo>
                <a:cubicBezTo>
                  <a:pt x="4325410" y="4631718"/>
                  <a:pt x="4336026" y="4640826"/>
                  <a:pt x="4345858" y="4650658"/>
                </a:cubicBezTo>
                <a:cubicBezTo>
                  <a:pt x="4357697" y="4674336"/>
                  <a:pt x="4387052" y="4737114"/>
                  <a:pt x="4404851" y="4748980"/>
                </a:cubicBezTo>
                <a:cubicBezTo>
                  <a:pt x="4442971" y="4774394"/>
                  <a:pt x="4423137" y="4764908"/>
                  <a:pt x="4463845" y="4778477"/>
                </a:cubicBezTo>
                <a:cubicBezTo>
                  <a:pt x="4473677" y="4785032"/>
                  <a:pt x="4484985" y="4789786"/>
                  <a:pt x="4493341" y="4798142"/>
                </a:cubicBezTo>
                <a:cubicBezTo>
                  <a:pt x="4512402" y="4817203"/>
                  <a:pt x="4514841" y="4833143"/>
                  <a:pt x="4522838" y="4857135"/>
                </a:cubicBezTo>
                <a:cubicBezTo>
                  <a:pt x="4519561" y="4880077"/>
                  <a:pt x="4517152" y="4903160"/>
                  <a:pt x="4513006" y="4925961"/>
                </a:cubicBezTo>
                <a:cubicBezTo>
                  <a:pt x="4510589" y="4939256"/>
                  <a:pt x="4504252" y="4951820"/>
                  <a:pt x="4503174" y="4965290"/>
                </a:cubicBezTo>
                <a:cubicBezTo>
                  <a:pt x="4497679" y="5033975"/>
                  <a:pt x="4496619" y="5102942"/>
                  <a:pt x="4493341" y="5171768"/>
                </a:cubicBezTo>
                <a:cubicBezTo>
                  <a:pt x="4496619" y="5315974"/>
                  <a:pt x="4497041" y="5460274"/>
                  <a:pt x="4503174" y="5604387"/>
                </a:cubicBezTo>
                <a:cubicBezTo>
                  <a:pt x="4503615" y="5614742"/>
                  <a:pt x="4510758" y="5623767"/>
                  <a:pt x="4513006" y="5633884"/>
                </a:cubicBezTo>
                <a:cubicBezTo>
                  <a:pt x="4517331" y="5653345"/>
                  <a:pt x="4503085" y="5690183"/>
                  <a:pt x="4522838" y="5692877"/>
                </a:cubicBezTo>
                <a:cubicBezTo>
                  <a:pt x="4734142" y="5721691"/>
                  <a:pt x="5161935" y="5722374"/>
                  <a:pt x="5161935" y="5722374"/>
                </a:cubicBezTo>
                <a:lnTo>
                  <a:pt x="5692877" y="5712542"/>
                </a:lnTo>
                <a:cubicBezTo>
                  <a:pt x="5712802" y="5711878"/>
                  <a:pt x="5732256" y="5706276"/>
                  <a:pt x="5751870" y="5702710"/>
                </a:cubicBezTo>
                <a:cubicBezTo>
                  <a:pt x="5768312" y="5699720"/>
                  <a:pt x="5784718" y="5696502"/>
                  <a:pt x="5801032" y="5692877"/>
                </a:cubicBezTo>
                <a:cubicBezTo>
                  <a:pt x="5814223" y="5689946"/>
                  <a:pt x="5827066" y="5685462"/>
                  <a:pt x="5840361" y="5683045"/>
                </a:cubicBezTo>
                <a:cubicBezTo>
                  <a:pt x="5925132" y="5667632"/>
                  <a:pt x="5980714" y="5669005"/>
                  <a:pt x="6076335" y="5663380"/>
                </a:cubicBezTo>
                <a:cubicBezTo>
                  <a:pt x="6076675" y="5663295"/>
                  <a:pt x="6140459" y="5648418"/>
                  <a:pt x="6145161" y="5643716"/>
                </a:cubicBezTo>
                <a:cubicBezTo>
                  <a:pt x="6152490" y="5636387"/>
                  <a:pt x="6151716" y="5624051"/>
                  <a:pt x="6154993" y="5614219"/>
                </a:cubicBezTo>
                <a:cubicBezTo>
                  <a:pt x="6151716" y="5591277"/>
                  <a:pt x="6145740" y="5568561"/>
                  <a:pt x="6145161" y="5545393"/>
                </a:cubicBezTo>
                <a:cubicBezTo>
                  <a:pt x="6119929" y="4536086"/>
                  <a:pt x="6388491" y="4824795"/>
                  <a:pt x="5260258" y="4837471"/>
                </a:cubicBezTo>
                <a:cubicBezTo>
                  <a:pt x="5243871" y="4840748"/>
                  <a:pt x="5227801" y="4846819"/>
                  <a:pt x="5211096" y="4847303"/>
                </a:cubicBezTo>
                <a:cubicBezTo>
                  <a:pt x="4861284" y="4857442"/>
                  <a:pt x="4763574" y="4857135"/>
                  <a:pt x="4522838" y="4857135"/>
                </a:cubicBezTo>
              </a:path>
            </a:pathLst>
          </a:custGeom>
          <a:noFill/>
          <a:ln w="76200" cap="flat" cmpd="sng" algn="ctr">
            <a:solidFill>
              <a:srgbClr val="DCC5E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51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F7719E4-E77B-4B9C-8080-93C7F4CD2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Initial Condition </a:t>
            </a:r>
            <a:r>
              <a:rPr lang="en-US" altLang="en-US" sz="3200" i="1">
                <a:solidFill>
                  <a:srgbClr val="2125D7"/>
                </a:solidFill>
              </a:rPr>
              <a:t>y</a:t>
            </a:r>
            <a:r>
              <a:rPr lang="en-US" altLang="en-US" sz="3200">
                <a:solidFill>
                  <a:srgbClr val="2125D7"/>
                </a:solidFill>
              </a:rPr>
              <a:t>(0) = 3   </a:t>
            </a:r>
            <a:r>
              <a:rPr lang="en-US" altLang="en-US" sz="2400">
                <a:solidFill>
                  <a:srgbClr val="2125D7"/>
                </a:solidFill>
              </a:rPr>
              <a:t>(3 of 4)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9DD61FF-702B-4E2A-A2FC-0FB9B65E8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Note that if initial condition is </a:t>
            </a:r>
            <a:r>
              <a:rPr lang="en-US" altLang="en-US" sz="2400" i="1"/>
              <a:t>y</a:t>
            </a:r>
            <a:r>
              <a:rPr lang="en-US" altLang="en-US" sz="2400"/>
              <a:t>(0) = 3, then we choose the positive sign, instead of negative sign, on square root term: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6708B5EA-F2ED-4F46-8D1D-DCCDC15D8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590800"/>
          <a:ext cx="28956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587240" imgH="266400" progId="Equation.3">
                  <p:embed/>
                </p:oleObj>
              </mc:Choice>
              <mc:Fallback>
                <p:oleObj name="Equation" r:id="rId3" imgW="158724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2895600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9">
            <a:extLst>
              <a:ext uri="{FF2B5EF4-FFF2-40B4-BE49-F238E27FC236}">
                <a16:creationId xmlns:a16="http://schemas.microsoft.com/office/drawing/2014/main" id="{CD716CDF-8BED-423D-AE00-5154C07C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7719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58C1FDD3-B014-4809-B266-FC65157C9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49A1E-388D-4D56-A455-4EB80712DC66}"/>
              </a:ext>
            </a:extLst>
          </p:cNvPr>
          <p:cNvSpPr txBox="1"/>
          <p:nvPr/>
        </p:nvSpPr>
        <p:spPr>
          <a:xfrm>
            <a:off x="1219200" y="3221504"/>
            <a:ext cx="32004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 this class (and in many applications), solutions will always be functions (and thus satisfy vertical line test).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2FC7E-E63B-44E9-A5B2-462EABEDFB8D}"/>
              </a:ext>
            </a:extLst>
          </p:cNvPr>
          <p:cNvSpPr txBox="1"/>
          <p:nvPr/>
        </p:nvSpPr>
        <p:spPr>
          <a:xfrm>
            <a:off x="1168400" y="5312896"/>
            <a:ext cx="330200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Domain will always be a single open interval.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86E7F-0237-4FCF-BAB7-B8B73A4CE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1" b="48802"/>
          <a:stretch/>
        </p:blipFill>
        <p:spPr>
          <a:xfrm>
            <a:off x="0" y="0"/>
            <a:ext cx="9144000" cy="2362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9E6064-478C-4D64-8C68-BC635A57EC4D}"/>
              </a:ext>
            </a:extLst>
          </p:cNvPr>
          <p:cNvSpPr txBox="1"/>
          <p:nvPr/>
        </p:nvSpPr>
        <p:spPr>
          <a:xfrm>
            <a:off x="0" y="2362200"/>
            <a:ext cx="9144000" cy="48813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sz="2800" dirty="0"/>
              <a:t>HW hint:  For one of your HW problems, to find domain:</a:t>
            </a:r>
          </a:p>
          <a:p>
            <a:pPr algn="l"/>
            <a:endParaRPr lang="en-US" sz="2800" dirty="0"/>
          </a:p>
          <a:p>
            <a:pPr marL="457200" indent="-457200" algn="l">
              <a:buAutoNum type="arabicPeriod"/>
            </a:pPr>
            <a:r>
              <a:rPr lang="en-US" sz="2800" dirty="0"/>
              <a:t>Determine where tangent line is vertical.  For this </a:t>
            </a:r>
          </a:p>
          <a:p>
            <a:pPr algn="l"/>
            <a:r>
              <a:rPr lang="en-US" sz="2800" dirty="0"/>
              <a:t>      particular problem, this will occur at certain y-values.</a:t>
            </a:r>
          </a:p>
          <a:p>
            <a:pPr marL="457200" indent="-457200" algn="l">
              <a:buAutoNum type="arabicPeriod"/>
            </a:pPr>
            <a:endParaRPr lang="en-US" sz="2800" dirty="0"/>
          </a:p>
          <a:p>
            <a:pPr marL="457200" indent="-457200" algn="l">
              <a:buAutoNum type="arabicPeriod"/>
            </a:pPr>
            <a:r>
              <a:rPr lang="en-US" sz="2800" dirty="0"/>
              <a:t>Plug these y-values into solution and solve for x to find potential boundary of domain.</a:t>
            </a:r>
          </a:p>
          <a:p>
            <a:pPr marL="457200" indent="-457200" algn="l">
              <a:buAutoNum type="arabicPeriod"/>
            </a:pPr>
            <a:endParaRPr lang="en-US" dirty="0"/>
          </a:p>
          <a:p>
            <a:pPr marL="457200" indent="-457200" algn="l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3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>
            <a:extLst>
              <a:ext uri="{FF2B5EF4-FFF2-40B4-BE49-F238E27FC236}">
                <a16:creationId xmlns:a16="http://schemas.microsoft.com/office/drawing/2014/main" id="{51D2F528-DBA9-4316-B374-C31B53906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2:  Domain </a:t>
            </a:r>
            <a:r>
              <a:rPr lang="en-US" altLang="en-US" sz="2400">
                <a:solidFill>
                  <a:srgbClr val="2125D7"/>
                </a:solidFill>
              </a:rPr>
              <a:t>(4 of 4)</a:t>
            </a:r>
          </a:p>
        </p:txBody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ECF8284F-1342-4E1E-ACA3-8DF71EDE4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1816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/>
              <a:t>Thus the solutions to the initial value problem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2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are given by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400" dirty="0"/>
              <a:t>From explicit representation of </a:t>
            </a:r>
            <a:r>
              <a:rPr lang="en-US" altLang="en-US" sz="2400" i="1" dirty="0"/>
              <a:t>y</a:t>
            </a:r>
            <a:r>
              <a:rPr lang="en-US" altLang="en-US" sz="2400" dirty="0"/>
              <a:t>, it follows that</a:t>
            </a:r>
          </a:p>
          <a:p>
            <a:pPr eaLnBrk="1" hangingPunct="1"/>
            <a:endParaRPr lang="en-US" altLang="en-US" sz="28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and hence domain of </a:t>
            </a:r>
            <a:r>
              <a:rPr lang="en-US" altLang="en-US" sz="2400" i="1" dirty="0"/>
              <a:t>y</a:t>
            </a:r>
            <a:r>
              <a:rPr lang="en-US" altLang="en-US" sz="2400" dirty="0"/>
              <a:t> is (-2, </a:t>
            </a:r>
            <a:r>
              <a:rPr lang="en-US" altLang="en-US" sz="2400" dirty="0">
                <a:sym typeface="Symbol" panose="05050102010706020507" pitchFamily="18" charset="2"/>
              </a:rPr>
              <a:t>).  Note </a:t>
            </a:r>
            <a:r>
              <a:rPr lang="en-US" altLang="en-US" sz="2400" i="1" dirty="0"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ym typeface="Symbol" panose="05050102010706020507" pitchFamily="18" charset="2"/>
              </a:rPr>
              <a:t> = -2 yields </a:t>
            </a:r>
            <a:r>
              <a:rPr lang="en-US" altLang="en-US" sz="2400" i="1" dirty="0"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ym typeface="Symbol" panose="05050102010706020507" pitchFamily="18" charset="2"/>
              </a:rPr>
              <a:t> = 1, which makes denominator of </a:t>
            </a:r>
            <a:r>
              <a:rPr lang="en-US" altLang="en-US" sz="2400" i="1" dirty="0" err="1">
                <a:sym typeface="Symbol" panose="05050102010706020507" pitchFamily="18" charset="2"/>
              </a:rPr>
              <a:t>dy</a:t>
            </a:r>
            <a:r>
              <a:rPr lang="en-US" altLang="en-US" sz="2400" dirty="0">
                <a:sym typeface="Symbol" panose="05050102010706020507" pitchFamily="18" charset="2"/>
              </a:rPr>
              <a:t>/</a:t>
            </a:r>
            <a:r>
              <a:rPr lang="en-US" altLang="en-US" sz="2400" i="1" dirty="0">
                <a:sym typeface="Symbol" panose="05050102010706020507" pitchFamily="18" charset="2"/>
              </a:rPr>
              <a:t>dx</a:t>
            </a:r>
            <a:r>
              <a:rPr lang="en-US" altLang="en-US" sz="2400" dirty="0">
                <a:sym typeface="Symbol" panose="05050102010706020507" pitchFamily="18" charset="2"/>
              </a:rPr>
              <a:t> zero (vertical tangent). </a:t>
            </a:r>
          </a:p>
          <a:p>
            <a:pPr eaLnBrk="1" hangingPunct="1"/>
            <a:r>
              <a:rPr lang="en-US" altLang="en-US" sz="2400" dirty="0"/>
              <a:t>Conversely, domain of </a:t>
            </a:r>
            <a:r>
              <a:rPr lang="en-US" altLang="en-US" sz="2400" i="1" dirty="0"/>
              <a:t>y</a:t>
            </a:r>
            <a:r>
              <a:rPr lang="en-US" altLang="en-US" sz="2400" dirty="0"/>
              <a:t> can be estimated by locating vertical tangents on graph (useful for implicitly defined solutions). 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F5DFC2F5-CD2E-4260-A57F-A00A4CE90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4267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323800" imgH="507960" progId="Equation.3">
                  <p:embed/>
                </p:oleObj>
              </mc:Choice>
              <mc:Fallback>
                <p:oleObj name="Equation" r:id="rId4" imgW="232380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42672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0681C3D1-E530-4C70-8F48-9459C22DD4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4648200"/>
          <a:ext cx="5407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2984400" imgH="279360" progId="Equation.3">
                  <p:embed/>
                </p:oleObj>
              </mc:Choice>
              <mc:Fallback>
                <p:oleObj name="Equation" r:id="rId6" imgW="298440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648200"/>
                        <a:ext cx="54070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3D1A9A27-40C5-480B-97FC-00B8304EEB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057400"/>
          <a:ext cx="3194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1815840" imgH="444240" progId="Equation.3">
                  <p:embed/>
                </p:oleObj>
              </mc:Choice>
              <mc:Fallback>
                <p:oleObj name="Equation" r:id="rId8" imgW="18158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31940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2">
            <a:extLst>
              <a:ext uri="{FF2B5EF4-FFF2-40B4-BE49-F238E27FC236}">
                <a16:creationId xmlns:a16="http://schemas.microsoft.com/office/drawing/2014/main" id="{F6E6EFA3-7C78-4960-8785-D484CED5D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98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775681F-27DE-42D5-ABEC-CD7206506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2678F-B605-4E66-B511-38F0D1DB9BE1}"/>
              </a:ext>
            </a:extLst>
          </p:cNvPr>
          <p:cNvSpPr txBox="1"/>
          <p:nvPr/>
        </p:nvSpPr>
        <p:spPr>
          <a:xfrm>
            <a:off x="5842000" y="795764"/>
            <a:ext cx="3302000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Domain will always be a single open interval.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0C45C-BDE6-45C9-938E-20F95BC53460}"/>
              </a:ext>
            </a:extLst>
          </p:cNvPr>
          <p:cNvSpPr/>
          <p:nvPr/>
        </p:nvSpPr>
        <p:spPr bwMode="auto">
          <a:xfrm>
            <a:off x="4267200" y="5181600"/>
            <a:ext cx="9906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>
            <a:extLst>
              <a:ext uri="{FF2B5EF4-FFF2-40B4-BE49-F238E27FC236}">
                <a16:creationId xmlns:a16="http://schemas.microsoft.com/office/drawing/2014/main" id="{1E7293B6-5976-4705-AECC-35F54EFE4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Implicit Solution of Initial Value Problem </a:t>
            </a:r>
            <a:r>
              <a:rPr lang="en-US" altLang="en-US" sz="2400">
                <a:solidFill>
                  <a:srgbClr val="2125D7"/>
                </a:solidFill>
              </a:rPr>
              <a:t>(1 of 2)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8BA86D7E-5D85-4A37-BAB2-DDE3ACC52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/>
              <a:t>Consider the following initial value problem: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Separating variables and using calculus, we obtain 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Using the initial condition, it follows that</a:t>
            </a:r>
          </a:p>
        </p:txBody>
      </p:sp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B06A9A05-F56B-415F-A639-B68BD1BEE8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2057400"/>
          <a:ext cx="24336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384200" imgH="419040" progId="Equation.3">
                  <p:embed/>
                </p:oleObj>
              </mc:Choice>
              <mc:Fallback>
                <p:oleObj name="Equation" r:id="rId3" imgW="13842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057400"/>
                        <a:ext cx="243363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5CDA98F9-EDAA-41EA-AB1D-332CAE9CAF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3200400"/>
          <a:ext cx="2874963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1587240" imgH="1193760" progId="Equation.3">
                  <p:embed/>
                </p:oleObj>
              </mc:Choice>
              <mc:Fallback>
                <p:oleObj name="Equation" r:id="rId5" imgW="1587240" imgH="11937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2874963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417B8079-5515-45BE-9FBF-E9F50B43F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5943600"/>
          <a:ext cx="22098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1180800" imgH="228600" progId="Equation.3">
                  <p:embed/>
                </p:oleObj>
              </mc:Choice>
              <mc:Fallback>
                <p:oleObj name="Equation" r:id="rId7" imgW="1180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43600"/>
                        <a:ext cx="22098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5DF0BD78-484D-49F6-B19C-D5C8B2A60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2125D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http://bcs.wiley.com/he-bcs/Books?action=resource&amp;bcsId=2026&amp;itemId=047143339X&amp;resourceId=4140</a:t>
            </a:r>
            <a:endParaRPr lang="en-US" altLang="en-US" sz="1600" dirty="0">
              <a:solidFill>
                <a:srgbClr val="2125D7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7BE8A4E-B2F0-431E-B9B3-380C42961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2125D7"/>
                </a:solidFill>
              </a:rPr>
              <a:t>Example 3:  Graph of Solutions </a:t>
            </a:r>
            <a:r>
              <a:rPr lang="en-US" altLang="en-US" sz="2400">
                <a:solidFill>
                  <a:srgbClr val="2125D7"/>
                </a:solidFill>
              </a:rPr>
              <a:t>(2 of 2)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29FFF37-08C2-468C-B1A8-15A292412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069263" cy="5029200"/>
          </a:xfrm>
          <a:noFill/>
        </p:spPr>
        <p:txBody>
          <a:bodyPr/>
          <a:lstStyle/>
          <a:p>
            <a:pPr eaLnBrk="1" hangingPunct="1"/>
            <a:r>
              <a:rPr lang="en-US" altLang="en-US" sz="2400" dirty="0"/>
              <a:t>Thus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200" dirty="0"/>
          </a:p>
          <a:p>
            <a:pPr eaLnBrk="1" hangingPunct="1"/>
            <a:r>
              <a:rPr lang="en-US" altLang="en-US" sz="2400" dirty="0"/>
              <a:t>The graph of this solution (black), along with the graphs of the direction field and several integral curves (blue) for this differential equation, is given below. 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16A25D40-60A0-4E20-ADE4-4BD21A7E94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057400"/>
          <a:ext cx="49339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2806560" imgH="419040" progId="Equation.3">
                  <p:embed/>
                </p:oleObj>
              </mc:Choice>
              <mc:Fallback>
                <p:oleObj name="Equation" r:id="rId3" imgW="28065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9339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7">
            <a:extLst>
              <a:ext uri="{FF2B5EF4-FFF2-40B4-BE49-F238E27FC236}">
                <a16:creationId xmlns:a16="http://schemas.microsoft.com/office/drawing/2014/main" id="{4CBB7B21-4EE8-48D9-9FCA-18330C67F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68775"/>
            <a:ext cx="32766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947732C9-1331-4CE3-8F96-A2E39884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http://bcs.wiley.com/he-bcs/Books?action=resource &amp;</a:t>
            </a:r>
            <a:r>
              <a:rPr lang="en-US" altLang="en-US" dirty="0" err="1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bcsId</a:t>
            </a:r>
            <a:r>
              <a:rPr lang="en-US" altLang="en-US" dirty="0">
                <a:solidFill>
                  <a:srgbClr val="2125D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=2026&amp;itemId=047143339X&amp;resourceId=4140</a:t>
            </a:r>
            <a:endParaRPr lang="en-US" altLang="en-US" dirty="0">
              <a:solidFill>
                <a:srgbClr val="2125D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97BFC-D925-437C-9B79-B540DEFADF57}"/>
              </a:ext>
            </a:extLst>
          </p:cNvPr>
          <p:cNvSpPr txBox="1"/>
          <p:nvPr/>
        </p:nvSpPr>
        <p:spPr>
          <a:xfrm>
            <a:off x="1270000" y="4583349"/>
            <a:ext cx="3302000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Solutions vary dramatically based on initial value.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723CF7-B91B-4C55-A8DA-28D992240BF7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D9290-9226-4BD3-AAB5-869D699CB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2242"/>
            <a:ext cx="9144000" cy="45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52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D81880-9551-4D55-9DE0-E2D380FC5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00" y="1048021"/>
            <a:ext cx="9711608" cy="45907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E046B-D99C-4A72-AA20-A7D85955B1AE}"/>
              </a:ext>
            </a:extLst>
          </p:cNvPr>
          <p:cNvSpPr txBox="1"/>
          <p:nvPr/>
        </p:nvSpPr>
        <p:spPr>
          <a:xfrm>
            <a:off x="2514600" y="152400"/>
            <a:ext cx="3985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HW hint (next slide)</a:t>
            </a:r>
          </a:p>
        </p:txBody>
      </p:sp>
    </p:spTree>
    <p:extLst>
      <p:ext uri="{BB962C8B-B14F-4D97-AF65-F5344CB8AC3E}">
        <p14:creationId xmlns:p14="http://schemas.microsoft.com/office/powerpoint/2010/main" val="1582457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C035D-B6D0-43F5-BF3A-32C99F82C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783"/>
            <a:ext cx="9144000" cy="65884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B659B0-9870-4554-B085-A42E5F0AD9B4}"/>
              </a:ext>
            </a:extLst>
          </p:cNvPr>
          <p:cNvSpPr/>
          <p:nvPr/>
        </p:nvSpPr>
        <p:spPr bwMode="auto">
          <a:xfrm>
            <a:off x="228600" y="1143000"/>
            <a:ext cx="3886200" cy="5334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01B4F-CF1F-406B-8C10-907AE3F17423}"/>
              </a:ext>
            </a:extLst>
          </p:cNvPr>
          <p:cNvSpPr/>
          <p:nvPr/>
        </p:nvSpPr>
        <p:spPr bwMode="auto">
          <a:xfrm>
            <a:off x="234243" y="2970570"/>
            <a:ext cx="5000093" cy="62607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4B87D-2742-480F-9F36-B04183440FB4}"/>
              </a:ext>
            </a:extLst>
          </p:cNvPr>
          <p:cNvSpPr/>
          <p:nvPr/>
        </p:nvSpPr>
        <p:spPr bwMode="auto">
          <a:xfrm>
            <a:off x="228600" y="5714999"/>
            <a:ext cx="8458200" cy="1008217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7FBDD-5BB4-4450-9CCA-4A64F6469E3D}"/>
                  </a:ext>
                </a:extLst>
              </p:cNvPr>
              <p:cNvSpPr txBox="1"/>
              <p:nvPr/>
            </p:nvSpPr>
            <p:spPr>
              <a:xfrm>
                <a:off x="2995263" y="2970571"/>
                <a:ext cx="2239074" cy="626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2 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baseline="300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27FBDD-5BB4-4450-9CCA-4A64F6469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263" y="2970571"/>
                <a:ext cx="2239074" cy="626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3D08AF-1E37-4DE6-B3B6-B63950165528}"/>
              </a:ext>
            </a:extLst>
          </p:cNvPr>
          <p:cNvSpPr txBox="1"/>
          <p:nvPr/>
        </p:nvSpPr>
        <p:spPr>
          <a:xfrm>
            <a:off x="6553200" y="533399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We will use this in section 3.7</a:t>
            </a:r>
          </a:p>
        </p:txBody>
      </p:sp>
    </p:spTree>
    <p:extLst>
      <p:ext uri="{BB962C8B-B14F-4D97-AF65-F5344CB8AC3E}">
        <p14:creationId xmlns:p14="http://schemas.microsoft.com/office/powerpoint/2010/main" val="1910123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1CD5B0-DA46-43A1-B246-737218B79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" y="0"/>
            <a:ext cx="91235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2B0AE-5F02-4916-9BAD-9A6496D8ACF7}"/>
              </a:ext>
            </a:extLst>
          </p:cNvPr>
          <p:cNvSpPr txBox="1"/>
          <p:nvPr/>
        </p:nvSpPr>
        <p:spPr>
          <a:xfrm>
            <a:off x="6248400" y="42672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You </a:t>
            </a:r>
            <a:r>
              <a:rPr lang="en-US" dirty="0" err="1">
                <a:solidFill>
                  <a:srgbClr val="FFFF00"/>
                </a:solidFill>
              </a:rPr>
              <a:t>canNOT</a:t>
            </a:r>
            <a:r>
              <a:rPr lang="en-US" dirty="0">
                <a:solidFill>
                  <a:srgbClr val="FFFF00"/>
                </a:solidFill>
              </a:rPr>
              <a:t> use formula.  You must show product rule step.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7667D-0229-4A24-BF2D-65C3E7295997}"/>
              </a:ext>
            </a:extLst>
          </p:cNvPr>
          <p:cNvSpPr txBox="1"/>
          <p:nvPr/>
        </p:nvSpPr>
        <p:spPr>
          <a:xfrm>
            <a:off x="7576782" y="172937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Section 2.1</a:t>
            </a:r>
          </a:p>
        </p:txBody>
      </p:sp>
    </p:spTree>
    <p:extLst>
      <p:ext uri="{BB962C8B-B14F-4D97-AF65-F5344CB8AC3E}">
        <p14:creationId xmlns:p14="http://schemas.microsoft.com/office/powerpoint/2010/main" val="1891722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FD1B9-CEED-4220-90A1-33D1BCD8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496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AFE2E-1645-4D8E-8B3A-2F0424E597FC}"/>
              </a:ext>
            </a:extLst>
          </p:cNvPr>
          <p:cNvSpPr txBox="1"/>
          <p:nvPr/>
        </p:nvSpPr>
        <p:spPr>
          <a:xfrm>
            <a:off x="0" y="762000"/>
            <a:ext cx="9144000" cy="27515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If taking limit, might be able to use </a:t>
            </a:r>
            <a:r>
              <a:rPr lang="en-US" sz="2800" dirty="0" err="1">
                <a:solidFill>
                  <a:schemeClr val="bg1"/>
                </a:solidFill>
              </a:rPr>
              <a:t>l’hopital’s</a:t>
            </a:r>
            <a:r>
              <a:rPr lang="en-US" sz="2800" dirty="0">
                <a:solidFill>
                  <a:schemeClr val="bg1"/>
                </a:solidFill>
              </a:rPr>
              <a:t> rule and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7D0F5-7FC7-4B01-9074-C0BE80E3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1839"/>
            <a:ext cx="9144000" cy="37261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AF7DA1-E1A7-4349-B3F8-5E4945F6B915}"/>
              </a:ext>
            </a:extLst>
          </p:cNvPr>
          <p:cNvGrpSpPr/>
          <p:nvPr/>
        </p:nvGrpSpPr>
        <p:grpSpPr>
          <a:xfrm>
            <a:off x="2362200" y="1051841"/>
            <a:ext cx="3495675" cy="1319622"/>
            <a:chOff x="381000" y="1040620"/>
            <a:chExt cx="3495675" cy="1319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136192-C1B4-4123-BA0F-F1C34418B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474417"/>
              <a:ext cx="990600" cy="6286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A070AB-B75B-47FB-9DCF-A4691C28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47800" y="1040620"/>
              <a:ext cx="2428875" cy="6667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FD65E5-1158-43DB-9472-332E5C588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81187" y="1788742"/>
              <a:ext cx="781050" cy="57150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3B48E3-D1ED-4916-8C9A-63036D5C1EAB}"/>
                </a:ext>
              </a:extLst>
            </p:cNvPr>
            <p:cNvCxnSpPr/>
            <p:nvPr/>
          </p:nvCxnSpPr>
          <p:spPr bwMode="auto">
            <a:xfrm>
              <a:off x="1371600" y="1752600"/>
              <a:ext cx="246888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C292E-6546-434D-8DD3-1A21EE417859}"/>
              </a:ext>
            </a:extLst>
          </p:cNvPr>
          <p:cNvSpPr/>
          <p:nvPr/>
        </p:nvSpPr>
        <p:spPr bwMode="auto">
          <a:xfrm>
            <a:off x="2209800" y="949652"/>
            <a:ext cx="3733800" cy="156494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05C925-758D-41B6-9DDA-886BCDD946B6}"/>
              </a:ext>
            </a:extLst>
          </p:cNvPr>
          <p:cNvSpPr txBox="1"/>
          <p:nvPr/>
        </p:nvSpPr>
        <p:spPr>
          <a:xfrm>
            <a:off x="7145594" y="19814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HW hint</a:t>
            </a:r>
          </a:p>
        </p:txBody>
      </p:sp>
    </p:spTree>
    <p:extLst>
      <p:ext uri="{BB962C8B-B14F-4D97-AF65-F5344CB8AC3E}">
        <p14:creationId xmlns:p14="http://schemas.microsoft.com/office/powerpoint/2010/main" val="18618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0884A-78D8-4FC3-8FB5-F83F6462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" y="0"/>
            <a:ext cx="819253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/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/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blipFill>
                <a:blip r:embed="rId4"/>
                <a:stretch>
                  <a:fillRect l="-320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/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blipFill>
                <a:blip r:embed="rId5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/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blipFill>
                <a:blip r:embed="rId6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9DC2B00-B8D7-43BD-9972-54C591313181}"/>
              </a:ext>
            </a:extLst>
          </p:cNvPr>
          <p:cNvSpPr/>
          <p:nvPr/>
        </p:nvSpPr>
        <p:spPr bwMode="auto">
          <a:xfrm>
            <a:off x="495402" y="6238567"/>
            <a:ext cx="8153198" cy="61943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7A15D6-C1BF-4809-AB7A-00D8AFD849FF}"/>
              </a:ext>
            </a:extLst>
          </p:cNvPr>
          <p:cNvSpPr txBox="1"/>
          <p:nvPr/>
        </p:nvSpPr>
        <p:spPr>
          <a:xfrm>
            <a:off x="495401" y="4953000"/>
            <a:ext cx="2323999" cy="1877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Separate Variables:</a:t>
            </a:r>
          </a:p>
          <a:p>
            <a:pPr algn="l"/>
            <a:endParaRPr lang="en-US" sz="2000" dirty="0">
              <a:solidFill>
                <a:srgbClr val="C00000"/>
              </a:solidFill>
            </a:endParaRPr>
          </a:p>
          <a:p>
            <a:pPr algn="l"/>
            <a:r>
              <a:rPr lang="en-US" sz="2000" dirty="0">
                <a:solidFill>
                  <a:srgbClr val="C00000"/>
                </a:solidFill>
              </a:rPr>
              <a:t>  </a:t>
            </a:r>
          </a:p>
          <a:p>
            <a:pPr algn="l"/>
            <a:r>
              <a:rPr lang="en-US" sz="2000" dirty="0" err="1">
                <a:solidFill>
                  <a:srgbClr val="C00000"/>
                </a:solidFill>
              </a:rPr>
              <a:t>dy</a:t>
            </a:r>
            <a:r>
              <a:rPr lang="en-US" sz="2000" dirty="0">
                <a:solidFill>
                  <a:srgbClr val="C00000"/>
                </a:solidFill>
              </a:rPr>
              <a:t> = sin(x) dx.  </a:t>
            </a:r>
          </a:p>
          <a:p>
            <a:pPr algn="l"/>
            <a:r>
              <a:rPr lang="en-US" sz="2000" dirty="0">
                <a:solidFill>
                  <a:srgbClr val="C00000"/>
                </a:solidFill>
              </a:rPr>
              <a:t>Thus y = -cos(x) +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615715-FE0A-40FC-89EF-2F24EC2294FD}"/>
                  </a:ext>
                </a:extLst>
              </p:cNvPr>
              <p:cNvSpPr txBox="1"/>
              <p:nvPr/>
            </p:nvSpPr>
            <p:spPr>
              <a:xfrm>
                <a:off x="6950079" y="5011306"/>
                <a:ext cx="1965321" cy="18142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>
                    <a:solidFill>
                      <a:srgbClr val="C00000"/>
                    </a:solidFill>
                  </a:rPr>
                  <a:t>Separate Variables:</a:t>
                </a:r>
              </a:p>
              <a:p>
                <a:pPr algn="l"/>
                <a:endParaRPr lang="en-US" sz="1400" dirty="0">
                  <a:solidFill>
                    <a:srgbClr val="C00000"/>
                  </a:solidFill>
                </a:endParaRPr>
              </a:p>
              <a:p>
                <a:pPr algn="l"/>
                <a:r>
                  <a:rPr lang="en-US" sz="1800" dirty="0">
                    <a:solidFill>
                      <a:srgbClr val="C00000"/>
                    </a:solidFill>
                  </a:rPr>
                  <a:t>  </a:t>
                </a:r>
              </a:p>
              <a:p>
                <a:pPr algn="l"/>
                <a:r>
                  <a:rPr lang="en-US" sz="1800" dirty="0" err="1">
                    <a:solidFill>
                      <a:srgbClr val="C00000"/>
                    </a:solidFill>
                  </a:rPr>
                  <a:t>dy</a:t>
                </a:r>
                <a:r>
                  <a:rPr lang="en-US" sz="1800" dirty="0">
                    <a:solidFill>
                      <a:srgbClr val="C00000"/>
                    </a:solidFill>
                  </a:rPr>
                  <a:t> = x dx.  </a:t>
                </a:r>
              </a:p>
              <a:p>
                <a:pPr algn="l"/>
                <a:r>
                  <a:rPr lang="en-US" sz="1800" dirty="0">
                    <a:solidFill>
                      <a:srgbClr val="C00000"/>
                    </a:solidFill>
                  </a:rPr>
                  <a:t>Thus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x</a:t>
                </a:r>
                <a:r>
                  <a:rPr lang="en-US" sz="1800" baseline="30000" dirty="0">
                    <a:solidFill>
                      <a:srgbClr val="C00000"/>
                    </a:solidFill>
                  </a:rPr>
                  <a:t>2</a:t>
                </a:r>
                <a:r>
                  <a:rPr lang="en-US" sz="1800" dirty="0">
                    <a:solidFill>
                      <a:srgbClr val="C00000"/>
                    </a:solidFill>
                  </a:rPr>
                  <a:t> + C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E615715-FE0A-40FC-89EF-2F24EC229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079" y="5011306"/>
                <a:ext cx="1965321" cy="1814215"/>
              </a:xfrm>
              <a:prstGeom prst="rect">
                <a:avLst/>
              </a:prstGeom>
              <a:blipFill>
                <a:blip r:embed="rId7"/>
                <a:stretch>
                  <a:fillRect l="-2154" t="-1333" r="-123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86498C2-82F4-406E-B116-2ECD3A58BBF2}"/>
              </a:ext>
            </a:extLst>
          </p:cNvPr>
          <p:cNvSpPr/>
          <p:nvPr/>
        </p:nvSpPr>
        <p:spPr bwMode="auto">
          <a:xfrm>
            <a:off x="3200401" y="6172200"/>
            <a:ext cx="3502544" cy="68580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-108" charset="0"/>
              </a:rPr>
              <a:t>7 and 10 are calc 1 problems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FC0F93-9F59-41EF-B09E-CCA7EB96F2AC}"/>
              </a:ext>
            </a:extLst>
          </p:cNvPr>
          <p:cNvCxnSpPr/>
          <p:nvPr/>
        </p:nvCxnSpPr>
        <p:spPr bwMode="auto">
          <a:xfrm>
            <a:off x="2819400" y="6096000"/>
            <a:ext cx="41306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0A9840-78A2-4C67-A28D-CDB6F68665DE}"/>
              </a:ext>
            </a:extLst>
          </p:cNvPr>
          <p:cNvCxnSpPr/>
          <p:nvPr/>
        </p:nvCxnSpPr>
        <p:spPr bwMode="auto">
          <a:xfrm>
            <a:off x="2819400" y="6705600"/>
            <a:ext cx="41306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2D5B6EA-AF24-4159-8054-1F4AEDC94F09}"/>
              </a:ext>
            </a:extLst>
          </p:cNvPr>
          <p:cNvSpPr/>
          <p:nvPr/>
        </p:nvSpPr>
        <p:spPr bwMode="auto">
          <a:xfrm>
            <a:off x="2861644" y="5334001"/>
            <a:ext cx="3767756" cy="61943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9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D0884A-78D8-4FC3-8FB5-F83F64629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35" y="0"/>
            <a:ext cx="819253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/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9EC79D-D178-4516-95A6-A9D44E50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57200"/>
                <a:ext cx="1676400" cy="461665"/>
              </a:xfrm>
              <a:prstGeom prst="rect">
                <a:avLst/>
              </a:prstGeom>
              <a:blipFill>
                <a:blip r:embed="rId3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/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DB6D59-8422-4C18-B6ED-3708646A1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77722"/>
                <a:ext cx="1905000" cy="461665"/>
              </a:xfrm>
              <a:prstGeom prst="rect">
                <a:avLst/>
              </a:prstGeom>
              <a:blipFill>
                <a:blip r:embed="rId4"/>
                <a:stretch>
                  <a:fillRect l="-3205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/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E66E90-64FE-4FFD-B38B-4FD7A9270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087555"/>
                <a:ext cx="1676400" cy="461665"/>
              </a:xfrm>
              <a:prstGeom prst="rect">
                <a:avLst/>
              </a:prstGeom>
              <a:blipFill>
                <a:blip r:embed="rId5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/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6F70F6-9467-4FE3-8185-23BFC0D73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52509"/>
                <a:ext cx="1676400" cy="461665"/>
              </a:xfrm>
              <a:prstGeom prst="rect">
                <a:avLst/>
              </a:prstGeom>
              <a:blipFill>
                <a:blip r:embed="rId6"/>
                <a:stretch>
                  <a:fillRect l="-1818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AA9C7BA6-7145-46D9-AB62-99D37A599E17}"/>
              </a:ext>
            </a:extLst>
          </p:cNvPr>
          <p:cNvSpPr/>
          <p:nvPr/>
        </p:nvSpPr>
        <p:spPr bwMode="auto">
          <a:xfrm>
            <a:off x="495402" y="6238567"/>
            <a:ext cx="8153198" cy="61943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B366E0-6BEC-4A8A-AA5D-B0D5D4959A89}"/>
              </a:ext>
            </a:extLst>
          </p:cNvPr>
          <p:cNvSpPr txBox="1"/>
          <p:nvPr/>
        </p:nvSpPr>
        <p:spPr>
          <a:xfrm>
            <a:off x="1143000" y="6019800"/>
            <a:ext cx="37338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</a:rPr>
              <a:t>#8 is linear, not separable.  Must use 2.1 integrating factor to solve.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86DC86-3E5D-4C39-9D47-32D592063CF4}"/>
              </a:ext>
            </a:extLst>
          </p:cNvPr>
          <p:cNvSpPr txBox="1"/>
          <p:nvPr/>
        </p:nvSpPr>
        <p:spPr>
          <a:xfrm>
            <a:off x="4876800" y="5036836"/>
            <a:ext cx="3791465" cy="19759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#9 is both linear and separable. </a:t>
            </a:r>
          </a:p>
          <a:p>
            <a:endParaRPr lang="en-US" sz="1400" dirty="0">
              <a:solidFill>
                <a:srgbClr val="C00000"/>
              </a:solidFill>
            </a:endParaRPr>
          </a:p>
          <a:p>
            <a:r>
              <a:rPr lang="en-US" sz="1400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Can use either 2.1 or 2.2 method to solve (or </a:t>
            </a:r>
            <a:r>
              <a:rPr lang="en-US" sz="2000" dirty="0" err="1">
                <a:solidFill>
                  <a:srgbClr val="C00000"/>
                </a:solidFill>
              </a:rPr>
              <a:t>ch</a:t>
            </a:r>
            <a:r>
              <a:rPr lang="en-US" sz="2000" dirty="0">
                <a:solidFill>
                  <a:srgbClr val="C00000"/>
                </a:solidFill>
              </a:rPr>
              <a:t> 3 method since constant coefficients).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D90205-5A6A-4F81-AF78-7315534FAD9E}"/>
              </a:ext>
            </a:extLst>
          </p:cNvPr>
          <p:cNvSpPr/>
          <p:nvPr/>
        </p:nvSpPr>
        <p:spPr bwMode="auto">
          <a:xfrm>
            <a:off x="609600" y="5334000"/>
            <a:ext cx="1524000" cy="61943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73EE6-8D94-4287-83B2-E875214ECB2D}"/>
              </a:ext>
            </a:extLst>
          </p:cNvPr>
          <p:cNvSpPr/>
          <p:nvPr/>
        </p:nvSpPr>
        <p:spPr bwMode="auto">
          <a:xfrm>
            <a:off x="7124600" y="5393218"/>
            <a:ext cx="1524000" cy="619433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2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CB30688-CCF0-4334-B50C-8F591AE3B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" y="0"/>
            <a:ext cx="9091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4A0C09-2F19-4EA3-9A9C-2AE1E1448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5492" cy="70408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C147B05-41C8-4F69-A328-7EB95F38B67A}"/>
              </a:ext>
            </a:extLst>
          </p:cNvPr>
          <p:cNvSpPr/>
          <p:nvPr/>
        </p:nvSpPr>
        <p:spPr bwMode="auto">
          <a:xfrm>
            <a:off x="1828800" y="76200"/>
            <a:ext cx="990600" cy="6096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1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AD643-8F0B-4E48-92C3-41B3CFD5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1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7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91A859-C4BA-48B5-9451-F36D388612A0}"/>
              </a:ext>
            </a:extLst>
          </p:cNvPr>
          <p:cNvSpPr/>
          <p:nvPr/>
        </p:nvSpPr>
        <p:spPr bwMode="auto">
          <a:xfrm>
            <a:off x="4495800" y="1219200"/>
            <a:ext cx="4648200" cy="426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24CDB5-BAD9-4E9E-9944-91F5B200DBF9}"/>
              </a:ext>
            </a:extLst>
          </p:cNvPr>
          <p:cNvSpPr/>
          <p:nvPr/>
        </p:nvSpPr>
        <p:spPr bwMode="auto">
          <a:xfrm>
            <a:off x="5715000" y="5181600"/>
            <a:ext cx="35814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B5D1CA7-A6A2-448C-B727-E87560B8954D}"/>
              </a:ext>
            </a:extLst>
          </p:cNvPr>
          <p:cNvSpPr/>
          <p:nvPr/>
        </p:nvSpPr>
        <p:spPr bwMode="auto">
          <a:xfrm rot="16200000">
            <a:off x="4933950" y="5962650"/>
            <a:ext cx="876300" cy="685800"/>
          </a:xfrm>
          <a:prstGeom prst="rtTriangle">
            <a:avLst/>
          </a:prstGeom>
          <a:solidFill>
            <a:srgbClr val="F6F0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2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-76200" y="-762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E1F148-AAAF-4506-8E04-556832C7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2" y="0"/>
            <a:ext cx="8822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28456"/>
      </p:ext>
    </p:extLst>
  </p:cSld>
  <p:clrMapOvr>
    <a:masterClrMapping/>
  </p:clrMapOvr>
</p:sld>
</file>

<file path=ppt/theme/theme1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8909</TotalTime>
  <Words>1347</Words>
  <Application>Microsoft Office PowerPoint</Application>
  <PresentationFormat>On-screen Show (4:3)</PresentationFormat>
  <Paragraphs>147</Paragraphs>
  <Slides>29</Slides>
  <Notes>1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Times</vt:lpstr>
      <vt:lpstr>Times New Roman</vt:lpstr>
      <vt:lpstr>Wingdings</vt:lpstr>
      <vt:lpstr>Expedition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 2.2: Separable Equations</vt:lpstr>
      <vt:lpstr>Example 1:  Solving a Separable Equation</vt:lpstr>
      <vt:lpstr>Example 2:   Implicit and Explicit Solutions (1 of 4)</vt:lpstr>
      <vt:lpstr>Example 2:  Initial Value Problem (2 of 4)</vt:lpstr>
      <vt:lpstr>PowerPoint Presentation</vt:lpstr>
      <vt:lpstr>PowerPoint Presentation</vt:lpstr>
      <vt:lpstr>Example 2:  Initial Condition y(0) = 3   (3 of 4)</vt:lpstr>
      <vt:lpstr>PowerPoint Presentation</vt:lpstr>
      <vt:lpstr>Example 2:  Domain (4 of 4)</vt:lpstr>
      <vt:lpstr>Example 3: Implicit Solution of Initial Value Problem (1 of 2)</vt:lpstr>
      <vt:lpstr>Example 3:  Graph of Solutions (2 of 2)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Darcy, Isabel K</cp:lastModifiedBy>
  <cp:revision>437</cp:revision>
  <cp:lastPrinted>2010-08-30T14:05:57Z</cp:lastPrinted>
  <dcterms:created xsi:type="dcterms:W3CDTF">2010-08-30T13:57:37Z</dcterms:created>
  <dcterms:modified xsi:type="dcterms:W3CDTF">2022-01-24T14:07:58Z</dcterms:modified>
</cp:coreProperties>
</file>