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73" r:id="rId2"/>
  </p:sldMasterIdLst>
  <p:notesMasterIdLst>
    <p:notesMasterId r:id="rId61"/>
  </p:notesMasterIdLst>
  <p:handoutMasterIdLst>
    <p:handoutMasterId r:id="rId62"/>
  </p:handoutMasterIdLst>
  <p:sldIdLst>
    <p:sldId id="369" r:id="rId3"/>
    <p:sldId id="370" r:id="rId4"/>
    <p:sldId id="371" r:id="rId5"/>
    <p:sldId id="372" r:id="rId6"/>
    <p:sldId id="373" r:id="rId7"/>
    <p:sldId id="379" r:id="rId8"/>
    <p:sldId id="378" r:id="rId9"/>
    <p:sldId id="364" r:id="rId10"/>
    <p:sldId id="356" r:id="rId11"/>
    <p:sldId id="360" r:id="rId12"/>
    <p:sldId id="361" r:id="rId13"/>
    <p:sldId id="357" r:id="rId14"/>
    <p:sldId id="381" r:id="rId15"/>
    <p:sldId id="358" r:id="rId16"/>
    <p:sldId id="359" r:id="rId17"/>
    <p:sldId id="362" r:id="rId18"/>
    <p:sldId id="300" r:id="rId19"/>
    <p:sldId id="417" r:id="rId20"/>
    <p:sldId id="418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384" r:id="rId29"/>
    <p:sldId id="402" r:id="rId30"/>
    <p:sldId id="403" r:id="rId31"/>
    <p:sldId id="386" r:id="rId32"/>
    <p:sldId id="404" r:id="rId33"/>
    <p:sldId id="385" r:id="rId34"/>
    <p:sldId id="405" r:id="rId35"/>
    <p:sldId id="420" r:id="rId36"/>
    <p:sldId id="348" r:id="rId37"/>
    <p:sldId id="349" r:id="rId38"/>
    <p:sldId id="350" r:id="rId39"/>
    <p:sldId id="351" r:id="rId40"/>
    <p:sldId id="374" r:id="rId41"/>
    <p:sldId id="377" r:id="rId42"/>
    <p:sldId id="376" r:id="rId43"/>
    <p:sldId id="419" r:id="rId44"/>
    <p:sldId id="352" r:id="rId45"/>
    <p:sldId id="354" r:id="rId46"/>
    <p:sldId id="363" r:id="rId47"/>
    <p:sldId id="355" r:id="rId48"/>
    <p:sldId id="368" r:id="rId49"/>
    <p:sldId id="365" r:id="rId50"/>
    <p:sldId id="366" r:id="rId51"/>
    <p:sldId id="367" r:id="rId52"/>
    <p:sldId id="304" r:id="rId53"/>
    <p:sldId id="341" r:id="rId54"/>
    <p:sldId id="342" r:id="rId55"/>
    <p:sldId id="343" r:id="rId56"/>
    <p:sldId id="345" r:id="rId57"/>
    <p:sldId id="344" r:id="rId58"/>
    <p:sldId id="346" r:id="rId59"/>
    <p:sldId id="347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5ED"/>
    <a:srgbClr val="FF9900"/>
    <a:srgbClr val="F6F0FA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763" y="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3228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4.xml"/><Relationship Id="rId7" Type="http://schemas.openxmlformats.org/officeDocument/2006/relationships/slide" Target="slides/slide58.xml"/><Relationship Id="rId2" Type="http://schemas.openxmlformats.org/officeDocument/2006/relationships/slide" Target="slides/slide53.xml"/><Relationship Id="rId1" Type="http://schemas.openxmlformats.org/officeDocument/2006/relationships/slide" Target="slides/slide52.xml"/><Relationship Id="rId6" Type="http://schemas.openxmlformats.org/officeDocument/2006/relationships/slide" Target="slides/slide57.xml"/><Relationship Id="rId5" Type="http://schemas.openxmlformats.org/officeDocument/2006/relationships/slide" Target="slides/slide56.xml"/><Relationship Id="rId4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BCBF-A7D5-4186-B3A7-FFBB4901AD3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B0647-55DC-4A72-A30A-7718F7D2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456D-B083-25DA-663B-08FFC80B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E6768-86E1-E692-8FD8-7C4494BFC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D7E3A-F36E-7EF4-090F-47DC4D41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31C1F-5B00-6EBA-DABA-F7A6D706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98FE-DB4E-9A06-2A21-9A645776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87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ADC4-BBDC-3D50-DD8F-E6771E60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D8E2A-2F42-8ABF-8D97-30153BF3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73ED1-5D67-18AD-CA07-9E174800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0E37-5056-2C0D-F351-A0DCF91D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F5807-6A61-3FDB-F2D6-C65D9324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95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E5F1-6DAC-A50B-3B96-FD5BC6AE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299AC-1076-E84C-2140-77CC0D5F7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3F99E-6218-BBAC-4B1E-D5AE85D7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20B62-4D50-442A-CD6B-7EE58A63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6806-3B88-BEC7-1DE0-9A2E515B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0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49E1B-D21D-5A1B-44AD-10963EA6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F2A3-2891-04DE-F368-C58E6AEF3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E37BC-B8E6-CA3E-24B3-1B7360AC5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AAD6F-338A-7D6C-9278-5A110CE6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59879-6CD5-B86D-3302-0A7B75B1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194FC-54DA-822E-F62F-F926978A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9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A6C7B-EA3B-B975-D292-B6E9B6B3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01907-FD5F-FB7A-DBDB-E98E458B4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1FF5A-79A3-7806-3108-2E20F2533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DFF10-538E-152F-2DBC-8D3F1EEC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28951-B528-03D4-0EAC-4973ACE27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AAD43-A55D-4DDF-831C-545F5F26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F06DB-16D6-857F-41A3-7F161C2F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968DF-E9AD-61BD-FF21-8BBB248E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03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8B2-B7F2-5A6C-9460-DF339051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79C0C-540D-7BC5-D822-35F7CFBA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C624C-868D-5DDF-D779-6E329459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49ECE-49B8-C089-D8DC-A050F8A2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200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65913-B8F9-A6EE-B7EA-326418C0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C9A80-976A-E27B-140D-2B5EE127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5C6AC-4B5B-6D73-D614-74D87DF8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98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68FE-A842-DD79-7787-1D0F5E3C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59171-7A86-56F2-4FCD-9A5267E08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73496-9ADD-1C2F-1426-54B7EF5A8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305EC-BA85-11D5-DCF4-FB9D73C9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C33A8-50CA-E778-FA63-8FCE30AB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50760-A682-BD2D-B797-04505D5C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38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DC46-57F4-FAB5-70DA-837CACEB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89A7CE-9ADB-5B53-66F9-8FEF9D4A1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E431C-7C7C-4134-9377-DD0711993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18ABF-6481-1867-AA0F-3FFB93B8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F9C88-539D-3362-2468-1A4EE570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FD9F2-DE75-6B8E-F1FA-ABD5C0F3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64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23DF-6833-7456-8071-0B818213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99A31-0DC7-7AD5-6786-52AF70D06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7A511-B144-57B1-82FF-9DA15DE0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20458-4F29-2CEE-81CB-5FC4562E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95A3D-6C7E-D3A1-8B61-B0C0E007B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19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354C9-C608-7079-9DC2-6F6C4A96F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D96B5-0C8E-AE77-11BF-165165733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D823-DC9A-37B8-87C6-55C2C93B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BDF8B-9360-E237-75C1-F6CB0D6F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1258-911B-6999-29F5-8E19FBFD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38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68CB5-8131-3970-51A5-58207067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9FCE4-389F-4FE9-B2FF-456DA076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5CD96-6C91-3B49-97BA-3EE72BAF0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4D67-96E0-C424-F2AB-C80BBE5E9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3D04-3B53-9E45-CF04-6D67CA186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geogebra.org/m/Pd4Hn4BR" TargetMode="Externa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hyperlink" Target="https://www.wolframalpha.com/input/?i=plot+-7+e%5E%7B-x%2F2%7D+%2B+12+from+x%3D0+to+10" TargetMode="Externa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5.wmf"/><Relationship Id="rId10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oleObject" Target="../embeddings/oleObject2.bin"/><Relationship Id="rId9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hyperlink" Target="http://bcs.wiley.com/he-bcs/Books?action=resource%20&amp;bcsId=2026&amp;itemId=047143339X&amp;resourceId=4140" TargetMode="External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&amp;bcsId=2026&amp;itemId=047143339X&amp;resourceId=4140" TargetMode="External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55.wmf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6.bin"/><Relationship Id="rId9" Type="http://schemas.openxmlformats.org/officeDocument/2006/relationships/hyperlink" Target="http://bcs.wiley.com/he-bcs/Books?action=resource%20&amp;bcsId=2026&amp;itemId=047143339X&amp;resourceId=4140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&amp;bcsId=2026&amp;itemId=047143339X&amp;resourceId=4140" TargetMode="External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cs.wiley.com/he-bcs/Books?action=resource%20&amp;bcsId=2026&amp;itemId=047143339X&amp;resourceId=4140" TargetMode="Externa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Pd4Hn4B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9DE09-5F3F-4804-B196-0842B74F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" y="0"/>
            <a:ext cx="8963459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AEBAF32-A3B4-4844-B5A4-32E234DD4D4B}"/>
              </a:ext>
            </a:extLst>
          </p:cNvPr>
          <p:cNvSpPr/>
          <p:nvPr/>
        </p:nvSpPr>
        <p:spPr bwMode="auto">
          <a:xfrm>
            <a:off x="1282045" y="1366887"/>
            <a:ext cx="1649691" cy="2818614"/>
          </a:xfrm>
          <a:custGeom>
            <a:avLst/>
            <a:gdLst>
              <a:gd name="connsiteX0" fmla="*/ 0 w 1649691"/>
              <a:gd name="connsiteY0" fmla="*/ 2818614 h 2818614"/>
              <a:gd name="connsiteX1" fmla="*/ 47134 w 1649691"/>
              <a:gd name="connsiteY1" fmla="*/ 2809187 h 2818614"/>
              <a:gd name="connsiteX2" fmla="*/ 169683 w 1649691"/>
              <a:gd name="connsiteY2" fmla="*/ 2799760 h 2818614"/>
              <a:gd name="connsiteX3" fmla="*/ 226244 w 1649691"/>
              <a:gd name="connsiteY3" fmla="*/ 2752626 h 2818614"/>
              <a:gd name="connsiteX4" fmla="*/ 254524 w 1649691"/>
              <a:gd name="connsiteY4" fmla="*/ 2743200 h 2818614"/>
              <a:gd name="connsiteX5" fmla="*/ 329939 w 1649691"/>
              <a:gd name="connsiteY5" fmla="*/ 2705492 h 2818614"/>
              <a:gd name="connsiteX6" fmla="*/ 386499 w 1649691"/>
              <a:gd name="connsiteY6" fmla="*/ 2667785 h 2818614"/>
              <a:gd name="connsiteX7" fmla="*/ 414780 w 1649691"/>
              <a:gd name="connsiteY7" fmla="*/ 2639505 h 2818614"/>
              <a:gd name="connsiteX8" fmla="*/ 452487 w 1649691"/>
              <a:gd name="connsiteY8" fmla="*/ 2630078 h 2818614"/>
              <a:gd name="connsiteX9" fmla="*/ 471341 w 1649691"/>
              <a:gd name="connsiteY9" fmla="*/ 2601798 h 2818614"/>
              <a:gd name="connsiteX10" fmla="*/ 537328 w 1649691"/>
              <a:gd name="connsiteY10" fmla="*/ 2535810 h 2818614"/>
              <a:gd name="connsiteX11" fmla="*/ 584462 w 1649691"/>
              <a:gd name="connsiteY11" fmla="*/ 2479249 h 2818614"/>
              <a:gd name="connsiteX12" fmla="*/ 650450 w 1649691"/>
              <a:gd name="connsiteY12" fmla="*/ 2413261 h 2818614"/>
              <a:gd name="connsiteX13" fmla="*/ 707011 w 1649691"/>
              <a:gd name="connsiteY13" fmla="*/ 2347274 h 2818614"/>
              <a:gd name="connsiteX14" fmla="*/ 744718 w 1649691"/>
              <a:gd name="connsiteY14" fmla="*/ 2318993 h 2818614"/>
              <a:gd name="connsiteX15" fmla="*/ 791852 w 1649691"/>
              <a:gd name="connsiteY15" fmla="*/ 2243579 h 2818614"/>
              <a:gd name="connsiteX16" fmla="*/ 838986 w 1649691"/>
              <a:gd name="connsiteY16" fmla="*/ 2177591 h 2818614"/>
              <a:gd name="connsiteX17" fmla="*/ 886120 w 1649691"/>
              <a:gd name="connsiteY17" fmla="*/ 2121031 h 2818614"/>
              <a:gd name="connsiteX18" fmla="*/ 923827 w 1649691"/>
              <a:gd name="connsiteY18" fmla="*/ 2055043 h 2818614"/>
              <a:gd name="connsiteX19" fmla="*/ 933254 w 1649691"/>
              <a:gd name="connsiteY19" fmla="*/ 2026762 h 2818614"/>
              <a:gd name="connsiteX20" fmla="*/ 961534 w 1649691"/>
              <a:gd name="connsiteY20" fmla="*/ 1998482 h 2818614"/>
              <a:gd name="connsiteX21" fmla="*/ 989815 w 1649691"/>
              <a:gd name="connsiteY21" fmla="*/ 1960775 h 2818614"/>
              <a:gd name="connsiteX22" fmla="*/ 1036949 w 1649691"/>
              <a:gd name="connsiteY22" fmla="*/ 1866507 h 2818614"/>
              <a:gd name="connsiteX23" fmla="*/ 1055802 w 1649691"/>
              <a:gd name="connsiteY23" fmla="*/ 1838226 h 2818614"/>
              <a:gd name="connsiteX24" fmla="*/ 1084083 w 1649691"/>
              <a:gd name="connsiteY24" fmla="*/ 1772239 h 2818614"/>
              <a:gd name="connsiteX25" fmla="*/ 1093510 w 1649691"/>
              <a:gd name="connsiteY25" fmla="*/ 1743958 h 2818614"/>
              <a:gd name="connsiteX26" fmla="*/ 1112363 w 1649691"/>
              <a:gd name="connsiteY26" fmla="*/ 1677971 h 2818614"/>
              <a:gd name="connsiteX27" fmla="*/ 1131217 w 1649691"/>
              <a:gd name="connsiteY27" fmla="*/ 1649690 h 2818614"/>
              <a:gd name="connsiteX28" fmla="*/ 1140644 w 1649691"/>
              <a:gd name="connsiteY28" fmla="*/ 1621410 h 2818614"/>
              <a:gd name="connsiteX29" fmla="*/ 1159497 w 1649691"/>
              <a:gd name="connsiteY29" fmla="*/ 1574276 h 2818614"/>
              <a:gd name="connsiteX30" fmla="*/ 1168924 w 1649691"/>
              <a:gd name="connsiteY30" fmla="*/ 1545995 h 2818614"/>
              <a:gd name="connsiteX31" fmla="*/ 1187778 w 1649691"/>
              <a:gd name="connsiteY31" fmla="*/ 1442301 h 2818614"/>
              <a:gd name="connsiteX32" fmla="*/ 1197204 w 1649691"/>
              <a:gd name="connsiteY32" fmla="*/ 1404593 h 2818614"/>
              <a:gd name="connsiteX33" fmla="*/ 1216058 w 1649691"/>
              <a:gd name="connsiteY33" fmla="*/ 1348033 h 2818614"/>
              <a:gd name="connsiteX34" fmla="*/ 1234912 w 1649691"/>
              <a:gd name="connsiteY34" fmla="*/ 1291472 h 2818614"/>
              <a:gd name="connsiteX35" fmla="*/ 1244339 w 1649691"/>
              <a:gd name="connsiteY35" fmla="*/ 1263191 h 2818614"/>
              <a:gd name="connsiteX36" fmla="*/ 1263192 w 1649691"/>
              <a:gd name="connsiteY36" fmla="*/ 1234911 h 2818614"/>
              <a:gd name="connsiteX37" fmla="*/ 1291473 w 1649691"/>
              <a:gd name="connsiteY37" fmla="*/ 1131216 h 2818614"/>
              <a:gd name="connsiteX38" fmla="*/ 1310326 w 1649691"/>
              <a:gd name="connsiteY38" fmla="*/ 1065228 h 2818614"/>
              <a:gd name="connsiteX39" fmla="*/ 1319753 w 1649691"/>
              <a:gd name="connsiteY39" fmla="*/ 1027521 h 2818614"/>
              <a:gd name="connsiteX40" fmla="*/ 1329180 w 1649691"/>
              <a:gd name="connsiteY40" fmla="*/ 923826 h 2818614"/>
              <a:gd name="connsiteX41" fmla="*/ 1338607 w 1649691"/>
              <a:gd name="connsiteY41" fmla="*/ 895546 h 2818614"/>
              <a:gd name="connsiteX42" fmla="*/ 1348033 w 1649691"/>
              <a:gd name="connsiteY42" fmla="*/ 857839 h 2818614"/>
              <a:gd name="connsiteX43" fmla="*/ 1366887 w 1649691"/>
              <a:gd name="connsiteY43" fmla="*/ 744717 h 2818614"/>
              <a:gd name="connsiteX44" fmla="*/ 1385741 w 1649691"/>
              <a:gd name="connsiteY44" fmla="*/ 461913 h 2818614"/>
              <a:gd name="connsiteX45" fmla="*/ 1404594 w 1649691"/>
              <a:gd name="connsiteY45" fmla="*/ 433633 h 2818614"/>
              <a:gd name="connsiteX46" fmla="*/ 1423448 w 1649691"/>
              <a:gd name="connsiteY46" fmla="*/ 377072 h 2818614"/>
              <a:gd name="connsiteX47" fmla="*/ 1432875 w 1649691"/>
              <a:gd name="connsiteY47" fmla="*/ 263950 h 2818614"/>
              <a:gd name="connsiteX48" fmla="*/ 1442301 w 1649691"/>
              <a:gd name="connsiteY48" fmla="*/ 235670 h 2818614"/>
              <a:gd name="connsiteX49" fmla="*/ 1432875 w 1649691"/>
              <a:gd name="connsiteY49" fmla="*/ 0 h 2818614"/>
              <a:gd name="connsiteX50" fmla="*/ 1376314 w 1649691"/>
              <a:gd name="connsiteY50" fmla="*/ 56560 h 2818614"/>
              <a:gd name="connsiteX51" fmla="*/ 1348033 w 1649691"/>
              <a:gd name="connsiteY51" fmla="*/ 84841 h 2818614"/>
              <a:gd name="connsiteX52" fmla="*/ 1310326 w 1649691"/>
              <a:gd name="connsiteY52" fmla="*/ 122548 h 2818614"/>
              <a:gd name="connsiteX53" fmla="*/ 1300899 w 1649691"/>
              <a:gd name="connsiteY53" fmla="*/ 150828 h 2818614"/>
              <a:gd name="connsiteX54" fmla="*/ 1329180 w 1649691"/>
              <a:gd name="connsiteY54" fmla="*/ 84841 h 2818614"/>
              <a:gd name="connsiteX55" fmla="*/ 1357460 w 1649691"/>
              <a:gd name="connsiteY55" fmla="*/ 65987 h 2818614"/>
              <a:gd name="connsiteX56" fmla="*/ 1366887 w 1649691"/>
              <a:gd name="connsiteY56" fmla="*/ 37707 h 2818614"/>
              <a:gd name="connsiteX57" fmla="*/ 1395167 w 1649691"/>
              <a:gd name="connsiteY57" fmla="*/ 28280 h 2818614"/>
              <a:gd name="connsiteX58" fmla="*/ 1423448 w 1649691"/>
              <a:gd name="connsiteY58" fmla="*/ 9426 h 2818614"/>
              <a:gd name="connsiteX59" fmla="*/ 1498862 w 1649691"/>
              <a:gd name="connsiteY59" fmla="*/ 56560 h 2818614"/>
              <a:gd name="connsiteX60" fmla="*/ 1555423 w 1649691"/>
              <a:gd name="connsiteY60" fmla="*/ 94268 h 2818614"/>
              <a:gd name="connsiteX61" fmla="*/ 1621411 w 1649691"/>
              <a:gd name="connsiteY61" fmla="*/ 169682 h 2818614"/>
              <a:gd name="connsiteX62" fmla="*/ 1649691 w 1649691"/>
              <a:gd name="connsiteY62" fmla="*/ 207389 h 281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49691" h="2818614">
                <a:moveTo>
                  <a:pt x="0" y="2818614"/>
                </a:moveTo>
                <a:cubicBezTo>
                  <a:pt x="15711" y="2815472"/>
                  <a:pt x="31210" y="2810956"/>
                  <a:pt x="47134" y="2809187"/>
                </a:cubicBezTo>
                <a:cubicBezTo>
                  <a:pt x="87854" y="2804663"/>
                  <a:pt x="129414" y="2807310"/>
                  <a:pt x="169683" y="2799760"/>
                </a:cubicBezTo>
                <a:cubicBezTo>
                  <a:pt x="191139" y="2795737"/>
                  <a:pt x="211036" y="2762765"/>
                  <a:pt x="226244" y="2752626"/>
                </a:cubicBezTo>
                <a:cubicBezTo>
                  <a:pt x="234512" y="2747114"/>
                  <a:pt x="245478" y="2747312"/>
                  <a:pt x="254524" y="2743200"/>
                </a:cubicBezTo>
                <a:cubicBezTo>
                  <a:pt x="280110" y="2731570"/>
                  <a:pt x="306554" y="2721082"/>
                  <a:pt x="329939" y="2705492"/>
                </a:cubicBezTo>
                <a:cubicBezTo>
                  <a:pt x="348792" y="2692923"/>
                  <a:pt x="370476" y="2683807"/>
                  <a:pt x="386499" y="2667785"/>
                </a:cubicBezTo>
                <a:cubicBezTo>
                  <a:pt x="395926" y="2658358"/>
                  <a:pt x="403205" y="2646119"/>
                  <a:pt x="414780" y="2639505"/>
                </a:cubicBezTo>
                <a:cubicBezTo>
                  <a:pt x="426029" y="2633077"/>
                  <a:pt x="439918" y="2633220"/>
                  <a:pt x="452487" y="2630078"/>
                </a:cubicBezTo>
                <a:cubicBezTo>
                  <a:pt x="458772" y="2620651"/>
                  <a:pt x="463762" y="2610219"/>
                  <a:pt x="471341" y="2601798"/>
                </a:cubicBezTo>
                <a:cubicBezTo>
                  <a:pt x="492150" y="2578676"/>
                  <a:pt x="520073" y="2561692"/>
                  <a:pt x="537328" y="2535810"/>
                </a:cubicBezTo>
                <a:cubicBezTo>
                  <a:pt x="575915" y="2477930"/>
                  <a:pt x="533653" y="2537316"/>
                  <a:pt x="584462" y="2479249"/>
                </a:cubicBezTo>
                <a:cubicBezTo>
                  <a:pt x="639323" y="2416550"/>
                  <a:pt x="599754" y="2447059"/>
                  <a:pt x="650450" y="2413261"/>
                </a:cubicBezTo>
                <a:cubicBezTo>
                  <a:pt x="672806" y="2383453"/>
                  <a:pt x="679434" y="2370911"/>
                  <a:pt x="707011" y="2347274"/>
                </a:cubicBezTo>
                <a:cubicBezTo>
                  <a:pt x="718940" y="2337049"/>
                  <a:pt x="733608" y="2330103"/>
                  <a:pt x="744718" y="2318993"/>
                </a:cubicBezTo>
                <a:cubicBezTo>
                  <a:pt x="774758" y="2288953"/>
                  <a:pt x="771939" y="2278426"/>
                  <a:pt x="791852" y="2243579"/>
                </a:cubicBezTo>
                <a:cubicBezTo>
                  <a:pt x="804542" y="2221373"/>
                  <a:pt x="824543" y="2197811"/>
                  <a:pt x="838986" y="2177591"/>
                </a:cubicBezTo>
                <a:cubicBezTo>
                  <a:pt x="871793" y="2131661"/>
                  <a:pt x="842112" y="2165039"/>
                  <a:pt x="886120" y="2121031"/>
                </a:cubicBezTo>
                <a:cubicBezTo>
                  <a:pt x="906058" y="2041279"/>
                  <a:pt x="878897" y="2122438"/>
                  <a:pt x="923827" y="2055043"/>
                </a:cubicBezTo>
                <a:cubicBezTo>
                  <a:pt x="929339" y="2046775"/>
                  <a:pt x="927742" y="2035030"/>
                  <a:pt x="933254" y="2026762"/>
                </a:cubicBezTo>
                <a:cubicBezTo>
                  <a:pt x="940649" y="2015670"/>
                  <a:pt x="952858" y="2008604"/>
                  <a:pt x="961534" y="1998482"/>
                </a:cubicBezTo>
                <a:cubicBezTo>
                  <a:pt x="971759" y="1986553"/>
                  <a:pt x="980388" y="1973344"/>
                  <a:pt x="989815" y="1960775"/>
                </a:cubicBezTo>
                <a:cubicBezTo>
                  <a:pt x="1004738" y="1901084"/>
                  <a:pt x="992055" y="1933850"/>
                  <a:pt x="1036949" y="1866507"/>
                </a:cubicBezTo>
                <a:lnTo>
                  <a:pt x="1055802" y="1838226"/>
                </a:lnTo>
                <a:cubicBezTo>
                  <a:pt x="1075422" y="1759748"/>
                  <a:pt x="1051532" y="1837341"/>
                  <a:pt x="1084083" y="1772239"/>
                </a:cubicBezTo>
                <a:cubicBezTo>
                  <a:pt x="1088527" y="1763351"/>
                  <a:pt x="1090780" y="1753513"/>
                  <a:pt x="1093510" y="1743958"/>
                </a:cubicBezTo>
                <a:cubicBezTo>
                  <a:pt x="1097539" y="1729857"/>
                  <a:pt x="1104827" y="1693043"/>
                  <a:pt x="1112363" y="1677971"/>
                </a:cubicBezTo>
                <a:cubicBezTo>
                  <a:pt x="1117430" y="1667837"/>
                  <a:pt x="1126150" y="1659824"/>
                  <a:pt x="1131217" y="1649690"/>
                </a:cubicBezTo>
                <a:cubicBezTo>
                  <a:pt x="1135661" y="1640802"/>
                  <a:pt x="1137155" y="1630714"/>
                  <a:pt x="1140644" y="1621410"/>
                </a:cubicBezTo>
                <a:cubicBezTo>
                  <a:pt x="1146586" y="1605566"/>
                  <a:pt x="1153556" y="1590120"/>
                  <a:pt x="1159497" y="1574276"/>
                </a:cubicBezTo>
                <a:cubicBezTo>
                  <a:pt x="1162986" y="1564972"/>
                  <a:pt x="1166514" y="1555635"/>
                  <a:pt x="1168924" y="1545995"/>
                </a:cubicBezTo>
                <a:cubicBezTo>
                  <a:pt x="1179032" y="1505562"/>
                  <a:pt x="1179376" y="1484314"/>
                  <a:pt x="1187778" y="1442301"/>
                </a:cubicBezTo>
                <a:cubicBezTo>
                  <a:pt x="1190319" y="1429596"/>
                  <a:pt x="1193481" y="1417003"/>
                  <a:pt x="1197204" y="1404593"/>
                </a:cubicBezTo>
                <a:cubicBezTo>
                  <a:pt x="1202914" y="1385558"/>
                  <a:pt x="1209773" y="1366886"/>
                  <a:pt x="1216058" y="1348033"/>
                </a:cubicBezTo>
                <a:lnTo>
                  <a:pt x="1234912" y="1291472"/>
                </a:lnTo>
                <a:cubicBezTo>
                  <a:pt x="1238054" y="1282045"/>
                  <a:pt x="1238827" y="1271459"/>
                  <a:pt x="1244339" y="1263191"/>
                </a:cubicBezTo>
                <a:cubicBezTo>
                  <a:pt x="1250623" y="1253764"/>
                  <a:pt x="1258591" y="1245264"/>
                  <a:pt x="1263192" y="1234911"/>
                </a:cubicBezTo>
                <a:cubicBezTo>
                  <a:pt x="1282811" y="1190768"/>
                  <a:pt x="1281617" y="1175571"/>
                  <a:pt x="1291473" y="1131216"/>
                </a:cubicBezTo>
                <a:cubicBezTo>
                  <a:pt x="1306208" y="1064907"/>
                  <a:pt x="1294578" y="1120343"/>
                  <a:pt x="1310326" y="1065228"/>
                </a:cubicBezTo>
                <a:cubicBezTo>
                  <a:pt x="1313885" y="1052771"/>
                  <a:pt x="1316611" y="1040090"/>
                  <a:pt x="1319753" y="1027521"/>
                </a:cubicBezTo>
                <a:cubicBezTo>
                  <a:pt x="1322895" y="992956"/>
                  <a:pt x="1324272" y="958185"/>
                  <a:pt x="1329180" y="923826"/>
                </a:cubicBezTo>
                <a:cubicBezTo>
                  <a:pt x="1330585" y="913989"/>
                  <a:pt x="1335877" y="905100"/>
                  <a:pt x="1338607" y="895546"/>
                </a:cubicBezTo>
                <a:cubicBezTo>
                  <a:pt x="1342166" y="883089"/>
                  <a:pt x="1345903" y="870619"/>
                  <a:pt x="1348033" y="857839"/>
                </a:cubicBezTo>
                <a:cubicBezTo>
                  <a:pt x="1370097" y="725447"/>
                  <a:pt x="1345674" y="829565"/>
                  <a:pt x="1366887" y="744717"/>
                </a:cubicBezTo>
                <a:cubicBezTo>
                  <a:pt x="1367106" y="740989"/>
                  <a:pt x="1381102" y="486657"/>
                  <a:pt x="1385741" y="461913"/>
                </a:cubicBezTo>
                <a:cubicBezTo>
                  <a:pt x="1387829" y="450778"/>
                  <a:pt x="1399993" y="443986"/>
                  <a:pt x="1404594" y="433633"/>
                </a:cubicBezTo>
                <a:cubicBezTo>
                  <a:pt x="1412665" y="415472"/>
                  <a:pt x="1423448" y="377072"/>
                  <a:pt x="1423448" y="377072"/>
                </a:cubicBezTo>
                <a:cubicBezTo>
                  <a:pt x="1426590" y="339365"/>
                  <a:pt x="1427874" y="301456"/>
                  <a:pt x="1432875" y="263950"/>
                </a:cubicBezTo>
                <a:cubicBezTo>
                  <a:pt x="1434188" y="254101"/>
                  <a:pt x="1442301" y="245607"/>
                  <a:pt x="1442301" y="235670"/>
                </a:cubicBezTo>
                <a:cubicBezTo>
                  <a:pt x="1442301" y="157051"/>
                  <a:pt x="1436017" y="78557"/>
                  <a:pt x="1432875" y="0"/>
                </a:cubicBezTo>
                <a:lnTo>
                  <a:pt x="1376314" y="56560"/>
                </a:lnTo>
                <a:lnTo>
                  <a:pt x="1348033" y="84841"/>
                </a:lnTo>
                <a:cubicBezTo>
                  <a:pt x="1322898" y="160251"/>
                  <a:pt x="1360601" y="72275"/>
                  <a:pt x="1310326" y="122548"/>
                </a:cubicBezTo>
                <a:cubicBezTo>
                  <a:pt x="1303300" y="129574"/>
                  <a:pt x="1300899" y="160765"/>
                  <a:pt x="1300899" y="150828"/>
                </a:cubicBezTo>
                <a:cubicBezTo>
                  <a:pt x="1300899" y="129192"/>
                  <a:pt x="1313786" y="100235"/>
                  <a:pt x="1329180" y="84841"/>
                </a:cubicBezTo>
                <a:cubicBezTo>
                  <a:pt x="1337191" y="76830"/>
                  <a:pt x="1348033" y="72272"/>
                  <a:pt x="1357460" y="65987"/>
                </a:cubicBezTo>
                <a:cubicBezTo>
                  <a:pt x="1360602" y="56560"/>
                  <a:pt x="1359861" y="44733"/>
                  <a:pt x="1366887" y="37707"/>
                </a:cubicBezTo>
                <a:cubicBezTo>
                  <a:pt x="1373913" y="30681"/>
                  <a:pt x="1386279" y="32724"/>
                  <a:pt x="1395167" y="28280"/>
                </a:cubicBezTo>
                <a:cubicBezTo>
                  <a:pt x="1405301" y="23213"/>
                  <a:pt x="1414021" y="15711"/>
                  <a:pt x="1423448" y="9426"/>
                </a:cubicBezTo>
                <a:cubicBezTo>
                  <a:pt x="1513009" y="45251"/>
                  <a:pt x="1434943" y="6845"/>
                  <a:pt x="1498862" y="56560"/>
                </a:cubicBezTo>
                <a:cubicBezTo>
                  <a:pt x="1516748" y="70472"/>
                  <a:pt x="1555423" y="94268"/>
                  <a:pt x="1555423" y="94268"/>
                </a:cubicBezTo>
                <a:cubicBezTo>
                  <a:pt x="1599415" y="160255"/>
                  <a:pt x="1574277" y="138259"/>
                  <a:pt x="1621411" y="169682"/>
                </a:cubicBezTo>
                <a:cubicBezTo>
                  <a:pt x="1642729" y="201660"/>
                  <a:pt x="1632253" y="189951"/>
                  <a:pt x="1649691" y="207389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1CDED77-F2D8-4FC5-990C-AAE7A249AC00}"/>
              </a:ext>
            </a:extLst>
          </p:cNvPr>
          <p:cNvSpPr/>
          <p:nvPr/>
        </p:nvSpPr>
        <p:spPr bwMode="auto">
          <a:xfrm flipH="1">
            <a:off x="-337794" y="1366887"/>
            <a:ext cx="1649691" cy="2818614"/>
          </a:xfrm>
          <a:custGeom>
            <a:avLst/>
            <a:gdLst>
              <a:gd name="connsiteX0" fmla="*/ 0 w 1649691"/>
              <a:gd name="connsiteY0" fmla="*/ 2818614 h 2818614"/>
              <a:gd name="connsiteX1" fmla="*/ 47134 w 1649691"/>
              <a:gd name="connsiteY1" fmla="*/ 2809187 h 2818614"/>
              <a:gd name="connsiteX2" fmla="*/ 169683 w 1649691"/>
              <a:gd name="connsiteY2" fmla="*/ 2799760 h 2818614"/>
              <a:gd name="connsiteX3" fmla="*/ 226244 w 1649691"/>
              <a:gd name="connsiteY3" fmla="*/ 2752626 h 2818614"/>
              <a:gd name="connsiteX4" fmla="*/ 254524 w 1649691"/>
              <a:gd name="connsiteY4" fmla="*/ 2743200 h 2818614"/>
              <a:gd name="connsiteX5" fmla="*/ 329939 w 1649691"/>
              <a:gd name="connsiteY5" fmla="*/ 2705492 h 2818614"/>
              <a:gd name="connsiteX6" fmla="*/ 386499 w 1649691"/>
              <a:gd name="connsiteY6" fmla="*/ 2667785 h 2818614"/>
              <a:gd name="connsiteX7" fmla="*/ 414780 w 1649691"/>
              <a:gd name="connsiteY7" fmla="*/ 2639505 h 2818614"/>
              <a:gd name="connsiteX8" fmla="*/ 452487 w 1649691"/>
              <a:gd name="connsiteY8" fmla="*/ 2630078 h 2818614"/>
              <a:gd name="connsiteX9" fmla="*/ 471341 w 1649691"/>
              <a:gd name="connsiteY9" fmla="*/ 2601798 h 2818614"/>
              <a:gd name="connsiteX10" fmla="*/ 537328 w 1649691"/>
              <a:gd name="connsiteY10" fmla="*/ 2535810 h 2818614"/>
              <a:gd name="connsiteX11" fmla="*/ 584462 w 1649691"/>
              <a:gd name="connsiteY11" fmla="*/ 2479249 h 2818614"/>
              <a:gd name="connsiteX12" fmla="*/ 650450 w 1649691"/>
              <a:gd name="connsiteY12" fmla="*/ 2413261 h 2818614"/>
              <a:gd name="connsiteX13" fmla="*/ 707011 w 1649691"/>
              <a:gd name="connsiteY13" fmla="*/ 2347274 h 2818614"/>
              <a:gd name="connsiteX14" fmla="*/ 744718 w 1649691"/>
              <a:gd name="connsiteY14" fmla="*/ 2318993 h 2818614"/>
              <a:gd name="connsiteX15" fmla="*/ 791852 w 1649691"/>
              <a:gd name="connsiteY15" fmla="*/ 2243579 h 2818614"/>
              <a:gd name="connsiteX16" fmla="*/ 838986 w 1649691"/>
              <a:gd name="connsiteY16" fmla="*/ 2177591 h 2818614"/>
              <a:gd name="connsiteX17" fmla="*/ 886120 w 1649691"/>
              <a:gd name="connsiteY17" fmla="*/ 2121031 h 2818614"/>
              <a:gd name="connsiteX18" fmla="*/ 923827 w 1649691"/>
              <a:gd name="connsiteY18" fmla="*/ 2055043 h 2818614"/>
              <a:gd name="connsiteX19" fmla="*/ 933254 w 1649691"/>
              <a:gd name="connsiteY19" fmla="*/ 2026762 h 2818614"/>
              <a:gd name="connsiteX20" fmla="*/ 961534 w 1649691"/>
              <a:gd name="connsiteY20" fmla="*/ 1998482 h 2818614"/>
              <a:gd name="connsiteX21" fmla="*/ 989815 w 1649691"/>
              <a:gd name="connsiteY21" fmla="*/ 1960775 h 2818614"/>
              <a:gd name="connsiteX22" fmla="*/ 1036949 w 1649691"/>
              <a:gd name="connsiteY22" fmla="*/ 1866507 h 2818614"/>
              <a:gd name="connsiteX23" fmla="*/ 1055802 w 1649691"/>
              <a:gd name="connsiteY23" fmla="*/ 1838226 h 2818614"/>
              <a:gd name="connsiteX24" fmla="*/ 1084083 w 1649691"/>
              <a:gd name="connsiteY24" fmla="*/ 1772239 h 2818614"/>
              <a:gd name="connsiteX25" fmla="*/ 1093510 w 1649691"/>
              <a:gd name="connsiteY25" fmla="*/ 1743958 h 2818614"/>
              <a:gd name="connsiteX26" fmla="*/ 1112363 w 1649691"/>
              <a:gd name="connsiteY26" fmla="*/ 1677971 h 2818614"/>
              <a:gd name="connsiteX27" fmla="*/ 1131217 w 1649691"/>
              <a:gd name="connsiteY27" fmla="*/ 1649690 h 2818614"/>
              <a:gd name="connsiteX28" fmla="*/ 1140644 w 1649691"/>
              <a:gd name="connsiteY28" fmla="*/ 1621410 h 2818614"/>
              <a:gd name="connsiteX29" fmla="*/ 1159497 w 1649691"/>
              <a:gd name="connsiteY29" fmla="*/ 1574276 h 2818614"/>
              <a:gd name="connsiteX30" fmla="*/ 1168924 w 1649691"/>
              <a:gd name="connsiteY30" fmla="*/ 1545995 h 2818614"/>
              <a:gd name="connsiteX31" fmla="*/ 1187778 w 1649691"/>
              <a:gd name="connsiteY31" fmla="*/ 1442301 h 2818614"/>
              <a:gd name="connsiteX32" fmla="*/ 1197204 w 1649691"/>
              <a:gd name="connsiteY32" fmla="*/ 1404593 h 2818614"/>
              <a:gd name="connsiteX33" fmla="*/ 1216058 w 1649691"/>
              <a:gd name="connsiteY33" fmla="*/ 1348033 h 2818614"/>
              <a:gd name="connsiteX34" fmla="*/ 1234912 w 1649691"/>
              <a:gd name="connsiteY34" fmla="*/ 1291472 h 2818614"/>
              <a:gd name="connsiteX35" fmla="*/ 1244339 w 1649691"/>
              <a:gd name="connsiteY35" fmla="*/ 1263191 h 2818614"/>
              <a:gd name="connsiteX36" fmla="*/ 1263192 w 1649691"/>
              <a:gd name="connsiteY36" fmla="*/ 1234911 h 2818614"/>
              <a:gd name="connsiteX37" fmla="*/ 1291473 w 1649691"/>
              <a:gd name="connsiteY37" fmla="*/ 1131216 h 2818614"/>
              <a:gd name="connsiteX38" fmla="*/ 1310326 w 1649691"/>
              <a:gd name="connsiteY38" fmla="*/ 1065228 h 2818614"/>
              <a:gd name="connsiteX39" fmla="*/ 1319753 w 1649691"/>
              <a:gd name="connsiteY39" fmla="*/ 1027521 h 2818614"/>
              <a:gd name="connsiteX40" fmla="*/ 1329180 w 1649691"/>
              <a:gd name="connsiteY40" fmla="*/ 923826 h 2818614"/>
              <a:gd name="connsiteX41" fmla="*/ 1338607 w 1649691"/>
              <a:gd name="connsiteY41" fmla="*/ 895546 h 2818614"/>
              <a:gd name="connsiteX42" fmla="*/ 1348033 w 1649691"/>
              <a:gd name="connsiteY42" fmla="*/ 857839 h 2818614"/>
              <a:gd name="connsiteX43" fmla="*/ 1366887 w 1649691"/>
              <a:gd name="connsiteY43" fmla="*/ 744717 h 2818614"/>
              <a:gd name="connsiteX44" fmla="*/ 1385741 w 1649691"/>
              <a:gd name="connsiteY44" fmla="*/ 461913 h 2818614"/>
              <a:gd name="connsiteX45" fmla="*/ 1404594 w 1649691"/>
              <a:gd name="connsiteY45" fmla="*/ 433633 h 2818614"/>
              <a:gd name="connsiteX46" fmla="*/ 1423448 w 1649691"/>
              <a:gd name="connsiteY46" fmla="*/ 377072 h 2818614"/>
              <a:gd name="connsiteX47" fmla="*/ 1432875 w 1649691"/>
              <a:gd name="connsiteY47" fmla="*/ 263950 h 2818614"/>
              <a:gd name="connsiteX48" fmla="*/ 1442301 w 1649691"/>
              <a:gd name="connsiteY48" fmla="*/ 235670 h 2818614"/>
              <a:gd name="connsiteX49" fmla="*/ 1432875 w 1649691"/>
              <a:gd name="connsiteY49" fmla="*/ 0 h 2818614"/>
              <a:gd name="connsiteX50" fmla="*/ 1376314 w 1649691"/>
              <a:gd name="connsiteY50" fmla="*/ 56560 h 2818614"/>
              <a:gd name="connsiteX51" fmla="*/ 1348033 w 1649691"/>
              <a:gd name="connsiteY51" fmla="*/ 84841 h 2818614"/>
              <a:gd name="connsiteX52" fmla="*/ 1310326 w 1649691"/>
              <a:gd name="connsiteY52" fmla="*/ 122548 h 2818614"/>
              <a:gd name="connsiteX53" fmla="*/ 1300899 w 1649691"/>
              <a:gd name="connsiteY53" fmla="*/ 150828 h 2818614"/>
              <a:gd name="connsiteX54" fmla="*/ 1329180 w 1649691"/>
              <a:gd name="connsiteY54" fmla="*/ 84841 h 2818614"/>
              <a:gd name="connsiteX55" fmla="*/ 1357460 w 1649691"/>
              <a:gd name="connsiteY55" fmla="*/ 65987 h 2818614"/>
              <a:gd name="connsiteX56" fmla="*/ 1366887 w 1649691"/>
              <a:gd name="connsiteY56" fmla="*/ 37707 h 2818614"/>
              <a:gd name="connsiteX57" fmla="*/ 1395167 w 1649691"/>
              <a:gd name="connsiteY57" fmla="*/ 28280 h 2818614"/>
              <a:gd name="connsiteX58" fmla="*/ 1423448 w 1649691"/>
              <a:gd name="connsiteY58" fmla="*/ 9426 h 2818614"/>
              <a:gd name="connsiteX59" fmla="*/ 1498862 w 1649691"/>
              <a:gd name="connsiteY59" fmla="*/ 56560 h 2818614"/>
              <a:gd name="connsiteX60" fmla="*/ 1555423 w 1649691"/>
              <a:gd name="connsiteY60" fmla="*/ 94268 h 2818614"/>
              <a:gd name="connsiteX61" fmla="*/ 1621411 w 1649691"/>
              <a:gd name="connsiteY61" fmla="*/ 169682 h 2818614"/>
              <a:gd name="connsiteX62" fmla="*/ 1649691 w 1649691"/>
              <a:gd name="connsiteY62" fmla="*/ 207389 h 281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649691" h="2818614">
                <a:moveTo>
                  <a:pt x="0" y="2818614"/>
                </a:moveTo>
                <a:cubicBezTo>
                  <a:pt x="15711" y="2815472"/>
                  <a:pt x="31210" y="2810956"/>
                  <a:pt x="47134" y="2809187"/>
                </a:cubicBezTo>
                <a:cubicBezTo>
                  <a:pt x="87854" y="2804663"/>
                  <a:pt x="129414" y="2807310"/>
                  <a:pt x="169683" y="2799760"/>
                </a:cubicBezTo>
                <a:cubicBezTo>
                  <a:pt x="191139" y="2795737"/>
                  <a:pt x="211036" y="2762765"/>
                  <a:pt x="226244" y="2752626"/>
                </a:cubicBezTo>
                <a:cubicBezTo>
                  <a:pt x="234512" y="2747114"/>
                  <a:pt x="245478" y="2747312"/>
                  <a:pt x="254524" y="2743200"/>
                </a:cubicBezTo>
                <a:cubicBezTo>
                  <a:pt x="280110" y="2731570"/>
                  <a:pt x="306554" y="2721082"/>
                  <a:pt x="329939" y="2705492"/>
                </a:cubicBezTo>
                <a:cubicBezTo>
                  <a:pt x="348792" y="2692923"/>
                  <a:pt x="370476" y="2683807"/>
                  <a:pt x="386499" y="2667785"/>
                </a:cubicBezTo>
                <a:cubicBezTo>
                  <a:pt x="395926" y="2658358"/>
                  <a:pt x="403205" y="2646119"/>
                  <a:pt x="414780" y="2639505"/>
                </a:cubicBezTo>
                <a:cubicBezTo>
                  <a:pt x="426029" y="2633077"/>
                  <a:pt x="439918" y="2633220"/>
                  <a:pt x="452487" y="2630078"/>
                </a:cubicBezTo>
                <a:cubicBezTo>
                  <a:pt x="458772" y="2620651"/>
                  <a:pt x="463762" y="2610219"/>
                  <a:pt x="471341" y="2601798"/>
                </a:cubicBezTo>
                <a:cubicBezTo>
                  <a:pt x="492150" y="2578676"/>
                  <a:pt x="520073" y="2561692"/>
                  <a:pt x="537328" y="2535810"/>
                </a:cubicBezTo>
                <a:cubicBezTo>
                  <a:pt x="575915" y="2477930"/>
                  <a:pt x="533653" y="2537316"/>
                  <a:pt x="584462" y="2479249"/>
                </a:cubicBezTo>
                <a:cubicBezTo>
                  <a:pt x="639323" y="2416550"/>
                  <a:pt x="599754" y="2447059"/>
                  <a:pt x="650450" y="2413261"/>
                </a:cubicBezTo>
                <a:cubicBezTo>
                  <a:pt x="672806" y="2383453"/>
                  <a:pt x="679434" y="2370911"/>
                  <a:pt x="707011" y="2347274"/>
                </a:cubicBezTo>
                <a:cubicBezTo>
                  <a:pt x="718940" y="2337049"/>
                  <a:pt x="733608" y="2330103"/>
                  <a:pt x="744718" y="2318993"/>
                </a:cubicBezTo>
                <a:cubicBezTo>
                  <a:pt x="774758" y="2288953"/>
                  <a:pt x="771939" y="2278426"/>
                  <a:pt x="791852" y="2243579"/>
                </a:cubicBezTo>
                <a:cubicBezTo>
                  <a:pt x="804542" y="2221373"/>
                  <a:pt x="824543" y="2197811"/>
                  <a:pt x="838986" y="2177591"/>
                </a:cubicBezTo>
                <a:cubicBezTo>
                  <a:pt x="871793" y="2131661"/>
                  <a:pt x="842112" y="2165039"/>
                  <a:pt x="886120" y="2121031"/>
                </a:cubicBezTo>
                <a:cubicBezTo>
                  <a:pt x="906058" y="2041279"/>
                  <a:pt x="878897" y="2122438"/>
                  <a:pt x="923827" y="2055043"/>
                </a:cubicBezTo>
                <a:cubicBezTo>
                  <a:pt x="929339" y="2046775"/>
                  <a:pt x="927742" y="2035030"/>
                  <a:pt x="933254" y="2026762"/>
                </a:cubicBezTo>
                <a:cubicBezTo>
                  <a:pt x="940649" y="2015670"/>
                  <a:pt x="952858" y="2008604"/>
                  <a:pt x="961534" y="1998482"/>
                </a:cubicBezTo>
                <a:cubicBezTo>
                  <a:pt x="971759" y="1986553"/>
                  <a:pt x="980388" y="1973344"/>
                  <a:pt x="989815" y="1960775"/>
                </a:cubicBezTo>
                <a:cubicBezTo>
                  <a:pt x="1004738" y="1901084"/>
                  <a:pt x="992055" y="1933850"/>
                  <a:pt x="1036949" y="1866507"/>
                </a:cubicBezTo>
                <a:lnTo>
                  <a:pt x="1055802" y="1838226"/>
                </a:lnTo>
                <a:cubicBezTo>
                  <a:pt x="1075422" y="1759748"/>
                  <a:pt x="1051532" y="1837341"/>
                  <a:pt x="1084083" y="1772239"/>
                </a:cubicBezTo>
                <a:cubicBezTo>
                  <a:pt x="1088527" y="1763351"/>
                  <a:pt x="1090780" y="1753513"/>
                  <a:pt x="1093510" y="1743958"/>
                </a:cubicBezTo>
                <a:cubicBezTo>
                  <a:pt x="1097539" y="1729857"/>
                  <a:pt x="1104827" y="1693043"/>
                  <a:pt x="1112363" y="1677971"/>
                </a:cubicBezTo>
                <a:cubicBezTo>
                  <a:pt x="1117430" y="1667837"/>
                  <a:pt x="1126150" y="1659824"/>
                  <a:pt x="1131217" y="1649690"/>
                </a:cubicBezTo>
                <a:cubicBezTo>
                  <a:pt x="1135661" y="1640802"/>
                  <a:pt x="1137155" y="1630714"/>
                  <a:pt x="1140644" y="1621410"/>
                </a:cubicBezTo>
                <a:cubicBezTo>
                  <a:pt x="1146586" y="1605566"/>
                  <a:pt x="1153556" y="1590120"/>
                  <a:pt x="1159497" y="1574276"/>
                </a:cubicBezTo>
                <a:cubicBezTo>
                  <a:pt x="1162986" y="1564972"/>
                  <a:pt x="1166514" y="1555635"/>
                  <a:pt x="1168924" y="1545995"/>
                </a:cubicBezTo>
                <a:cubicBezTo>
                  <a:pt x="1179032" y="1505562"/>
                  <a:pt x="1179376" y="1484314"/>
                  <a:pt x="1187778" y="1442301"/>
                </a:cubicBezTo>
                <a:cubicBezTo>
                  <a:pt x="1190319" y="1429596"/>
                  <a:pt x="1193481" y="1417003"/>
                  <a:pt x="1197204" y="1404593"/>
                </a:cubicBezTo>
                <a:cubicBezTo>
                  <a:pt x="1202914" y="1385558"/>
                  <a:pt x="1209773" y="1366886"/>
                  <a:pt x="1216058" y="1348033"/>
                </a:cubicBezTo>
                <a:lnTo>
                  <a:pt x="1234912" y="1291472"/>
                </a:lnTo>
                <a:cubicBezTo>
                  <a:pt x="1238054" y="1282045"/>
                  <a:pt x="1238827" y="1271459"/>
                  <a:pt x="1244339" y="1263191"/>
                </a:cubicBezTo>
                <a:cubicBezTo>
                  <a:pt x="1250623" y="1253764"/>
                  <a:pt x="1258591" y="1245264"/>
                  <a:pt x="1263192" y="1234911"/>
                </a:cubicBezTo>
                <a:cubicBezTo>
                  <a:pt x="1282811" y="1190768"/>
                  <a:pt x="1281617" y="1175571"/>
                  <a:pt x="1291473" y="1131216"/>
                </a:cubicBezTo>
                <a:cubicBezTo>
                  <a:pt x="1306208" y="1064907"/>
                  <a:pt x="1294578" y="1120343"/>
                  <a:pt x="1310326" y="1065228"/>
                </a:cubicBezTo>
                <a:cubicBezTo>
                  <a:pt x="1313885" y="1052771"/>
                  <a:pt x="1316611" y="1040090"/>
                  <a:pt x="1319753" y="1027521"/>
                </a:cubicBezTo>
                <a:cubicBezTo>
                  <a:pt x="1322895" y="992956"/>
                  <a:pt x="1324272" y="958185"/>
                  <a:pt x="1329180" y="923826"/>
                </a:cubicBezTo>
                <a:cubicBezTo>
                  <a:pt x="1330585" y="913989"/>
                  <a:pt x="1335877" y="905100"/>
                  <a:pt x="1338607" y="895546"/>
                </a:cubicBezTo>
                <a:cubicBezTo>
                  <a:pt x="1342166" y="883089"/>
                  <a:pt x="1345903" y="870619"/>
                  <a:pt x="1348033" y="857839"/>
                </a:cubicBezTo>
                <a:cubicBezTo>
                  <a:pt x="1370097" y="725447"/>
                  <a:pt x="1345674" y="829565"/>
                  <a:pt x="1366887" y="744717"/>
                </a:cubicBezTo>
                <a:cubicBezTo>
                  <a:pt x="1367106" y="740989"/>
                  <a:pt x="1381102" y="486657"/>
                  <a:pt x="1385741" y="461913"/>
                </a:cubicBezTo>
                <a:cubicBezTo>
                  <a:pt x="1387829" y="450778"/>
                  <a:pt x="1399993" y="443986"/>
                  <a:pt x="1404594" y="433633"/>
                </a:cubicBezTo>
                <a:cubicBezTo>
                  <a:pt x="1412665" y="415472"/>
                  <a:pt x="1423448" y="377072"/>
                  <a:pt x="1423448" y="377072"/>
                </a:cubicBezTo>
                <a:cubicBezTo>
                  <a:pt x="1426590" y="339365"/>
                  <a:pt x="1427874" y="301456"/>
                  <a:pt x="1432875" y="263950"/>
                </a:cubicBezTo>
                <a:cubicBezTo>
                  <a:pt x="1434188" y="254101"/>
                  <a:pt x="1442301" y="245607"/>
                  <a:pt x="1442301" y="235670"/>
                </a:cubicBezTo>
                <a:cubicBezTo>
                  <a:pt x="1442301" y="157051"/>
                  <a:pt x="1436017" y="78557"/>
                  <a:pt x="1432875" y="0"/>
                </a:cubicBezTo>
                <a:lnTo>
                  <a:pt x="1376314" y="56560"/>
                </a:lnTo>
                <a:lnTo>
                  <a:pt x="1348033" y="84841"/>
                </a:lnTo>
                <a:cubicBezTo>
                  <a:pt x="1322898" y="160251"/>
                  <a:pt x="1360601" y="72275"/>
                  <a:pt x="1310326" y="122548"/>
                </a:cubicBezTo>
                <a:cubicBezTo>
                  <a:pt x="1303300" y="129574"/>
                  <a:pt x="1300899" y="160765"/>
                  <a:pt x="1300899" y="150828"/>
                </a:cubicBezTo>
                <a:cubicBezTo>
                  <a:pt x="1300899" y="129192"/>
                  <a:pt x="1313786" y="100235"/>
                  <a:pt x="1329180" y="84841"/>
                </a:cubicBezTo>
                <a:cubicBezTo>
                  <a:pt x="1337191" y="76830"/>
                  <a:pt x="1348033" y="72272"/>
                  <a:pt x="1357460" y="65987"/>
                </a:cubicBezTo>
                <a:cubicBezTo>
                  <a:pt x="1360602" y="56560"/>
                  <a:pt x="1359861" y="44733"/>
                  <a:pt x="1366887" y="37707"/>
                </a:cubicBezTo>
                <a:cubicBezTo>
                  <a:pt x="1373913" y="30681"/>
                  <a:pt x="1386279" y="32724"/>
                  <a:pt x="1395167" y="28280"/>
                </a:cubicBezTo>
                <a:cubicBezTo>
                  <a:pt x="1405301" y="23213"/>
                  <a:pt x="1414021" y="15711"/>
                  <a:pt x="1423448" y="9426"/>
                </a:cubicBezTo>
                <a:cubicBezTo>
                  <a:pt x="1513009" y="45251"/>
                  <a:pt x="1434943" y="6845"/>
                  <a:pt x="1498862" y="56560"/>
                </a:cubicBezTo>
                <a:cubicBezTo>
                  <a:pt x="1516748" y="70472"/>
                  <a:pt x="1555423" y="94268"/>
                  <a:pt x="1555423" y="94268"/>
                </a:cubicBezTo>
                <a:cubicBezTo>
                  <a:pt x="1599415" y="160255"/>
                  <a:pt x="1574277" y="138259"/>
                  <a:pt x="1621411" y="169682"/>
                </a:cubicBezTo>
                <a:cubicBezTo>
                  <a:pt x="1642729" y="201660"/>
                  <a:pt x="1632253" y="189951"/>
                  <a:pt x="1649691" y="207389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9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871A5-17DC-4B14-9E59-BD826038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31"/>
            <a:ext cx="9144000" cy="54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FCB7-C099-4617-A855-FD3B63E3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08"/>
            <a:ext cx="9144000" cy="600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7917A-E1CE-4EE5-A51E-37269AC8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8915400" cy="2070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D320F-75F8-3BA8-D5D5-C1D181C1B212}"/>
              </a:ext>
            </a:extLst>
          </p:cNvPr>
          <p:cNvSpPr txBox="1"/>
          <p:nvPr/>
        </p:nvSpPr>
        <p:spPr>
          <a:xfrm>
            <a:off x="228600" y="152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HW hint:</a:t>
            </a:r>
          </a:p>
        </p:txBody>
      </p:sp>
    </p:spTree>
    <p:extLst>
      <p:ext uri="{BB962C8B-B14F-4D97-AF65-F5344CB8AC3E}">
        <p14:creationId xmlns:p14="http://schemas.microsoft.com/office/powerpoint/2010/main" val="1376570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D9246-5EA3-4835-8D3C-9FD91D49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16"/>
            <a:ext cx="9144000" cy="5541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E23888-635D-45F3-83D1-25DAE2A69A2C}"/>
              </a:ext>
            </a:extLst>
          </p:cNvPr>
          <p:cNvSpPr/>
          <p:nvPr/>
        </p:nvSpPr>
        <p:spPr bwMode="auto">
          <a:xfrm>
            <a:off x="152400" y="3962400"/>
            <a:ext cx="8839200" cy="24384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B71D1-D5C6-D163-1375-5650773846C6}"/>
              </a:ext>
            </a:extLst>
          </p:cNvPr>
          <p:cNvSpPr txBox="1"/>
          <p:nvPr/>
        </p:nvSpPr>
        <p:spPr>
          <a:xfrm>
            <a:off x="228600" y="1524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HW hint:</a:t>
            </a:r>
          </a:p>
        </p:txBody>
      </p:sp>
    </p:spTree>
    <p:extLst>
      <p:ext uri="{BB962C8B-B14F-4D97-AF65-F5344CB8AC3E}">
        <p14:creationId xmlns:p14="http://schemas.microsoft.com/office/powerpoint/2010/main" val="307135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D9246-5EA3-4835-8D3C-9FD91D49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8316"/>
            <a:ext cx="9144000" cy="5541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C9547D-EDF0-4CEA-92A9-41BE8D0E5CBF}"/>
              </a:ext>
            </a:extLst>
          </p:cNvPr>
          <p:cNvSpPr txBox="1"/>
          <p:nvPr/>
        </p:nvSpPr>
        <p:spPr>
          <a:xfrm>
            <a:off x="152400" y="152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Ch 3 method for solving (higher order) homogeneous linear equations.</a:t>
            </a:r>
          </a:p>
        </p:txBody>
      </p:sp>
    </p:spTree>
    <p:extLst>
      <p:ext uri="{BB962C8B-B14F-4D97-AF65-F5344CB8AC3E}">
        <p14:creationId xmlns:p14="http://schemas.microsoft.com/office/powerpoint/2010/main" val="3336965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1317-5B6E-426D-9DA2-8012848D0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18"/>
          <a:stretch/>
        </p:blipFill>
        <p:spPr>
          <a:xfrm>
            <a:off x="0" y="934155"/>
            <a:ext cx="9144000" cy="27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21317-5B6E-426D-9DA2-8012848D0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4155"/>
            <a:ext cx="9144000" cy="49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E73436-DAC2-4890-A84E-F2F9CF4E7F7F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F429A-6630-485F-A06B-E65AC82C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73" y="762000"/>
            <a:ext cx="3409670" cy="34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61"/>
          <a:stretch/>
        </p:blipFill>
        <p:spPr>
          <a:xfrm>
            <a:off x="0" y="293077"/>
            <a:ext cx="9144000" cy="3223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1EB9D2-DA3D-4D0E-9C23-2073E68EE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92" y="3018692"/>
            <a:ext cx="2806212" cy="498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AC20D-C2E4-4B06-9964-1434A502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92" y="3604846"/>
            <a:ext cx="4923280" cy="2758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96A936-6319-47B0-8AE9-541EAF941750}"/>
              </a:ext>
            </a:extLst>
          </p:cNvPr>
          <p:cNvSpPr txBox="1"/>
          <p:nvPr/>
        </p:nvSpPr>
        <p:spPr>
          <a:xfrm>
            <a:off x="351692" y="6030699"/>
            <a:ext cx="4576288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46" dirty="0">
                <a:hlinkClick r:id="rId5"/>
              </a:rPr>
              <a:t>https://www.geogebra.org/m/Pd4Hn4BR</a:t>
            </a:r>
            <a:r>
              <a:rPr lang="en-US" sz="1846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526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45"/>
          <a:stretch/>
        </p:blipFill>
        <p:spPr>
          <a:xfrm>
            <a:off x="136284" y="439615"/>
            <a:ext cx="8871432" cy="22273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7536D-2107-423F-AF24-4BB16041D034}"/>
              </a:ext>
            </a:extLst>
          </p:cNvPr>
          <p:cNvSpPr/>
          <p:nvPr/>
        </p:nvSpPr>
        <p:spPr>
          <a:xfrm>
            <a:off x="2637692" y="2022231"/>
            <a:ext cx="5744308" cy="5861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</p:spTree>
    <p:extLst>
      <p:ext uri="{BB962C8B-B14F-4D97-AF65-F5344CB8AC3E}">
        <p14:creationId xmlns:p14="http://schemas.microsoft.com/office/powerpoint/2010/main" val="349825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9DE09-5F3F-4804-B196-0842B74F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" y="0"/>
            <a:ext cx="8963459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0DE9BCF-A5E0-454E-85CF-4FC1444B21A4}"/>
              </a:ext>
            </a:extLst>
          </p:cNvPr>
          <p:cNvSpPr/>
          <p:nvPr/>
        </p:nvSpPr>
        <p:spPr bwMode="auto">
          <a:xfrm flipH="1">
            <a:off x="-1600200" y="1066800"/>
            <a:ext cx="4212210" cy="2890887"/>
          </a:xfrm>
          <a:custGeom>
            <a:avLst/>
            <a:gdLst>
              <a:gd name="connsiteX0" fmla="*/ 3893270 w 3893270"/>
              <a:gd name="connsiteY0" fmla="*/ 3176833 h 3176833"/>
              <a:gd name="connsiteX1" fmla="*/ 3846136 w 3893270"/>
              <a:gd name="connsiteY1" fmla="*/ 3167406 h 3176833"/>
              <a:gd name="connsiteX2" fmla="*/ 3789575 w 3893270"/>
              <a:gd name="connsiteY2" fmla="*/ 3148552 h 3176833"/>
              <a:gd name="connsiteX3" fmla="*/ 3544478 w 3893270"/>
              <a:gd name="connsiteY3" fmla="*/ 3139125 h 3176833"/>
              <a:gd name="connsiteX4" fmla="*/ 3403076 w 3893270"/>
              <a:gd name="connsiteY4" fmla="*/ 3091991 h 3176833"/>
              <a:gd name="connsiteX5" fmla="*/ 3346515 w 3893270"/>
              <a:gd name="connsiteY5" fmla="*/ 3073138 h 3176833"/>
              <a:gd name="connsiteX6" fmla="*/ 3280528 w 3893270"/>
              <a:gd name="connsiteY6" fmla="*/ 3044857 h 3176833"/>
              <a:gd name="connsiteX7" fmla="*/ 3214540 w 3893270"/>
              <a:gd name="connsiteY7" fmla="*/ 3035431 h 3176833"/>
              <a:gd name="connsiteX8" fmla="*/ 3120272 w 3893270"/>
              <a:gd name="connsiteY8" fmla="*/ 3007150 h 3176833"/>
              <a:gd name="connsiteX9" fmla="*/ 3054284 w 3893270"/>
              <a:gd name="connsiteY9" fmla="*/ 2988297 h 3176833"/>
              <a:gd name="connsiteX10" fmla="*/ 2988297 w 3893270"/>
              <a:gd name="connsiteY10" fmla="*/ 2978870 h 3176833"/>
              <a:gd name="connsiteX11" fmla="*/ 2960016 w 3893270"/>
              <a:gd name="connsiteY11" fmla="*/ 2969443 h 3176833"/>
              <a:gd name="connsiteX12" fmla="*/ 2884602 w 3893270"/>
              <a:gd name="connsiteY12" fmla="*/ 2950589 h 3176833"/>
              <a:gd name="connsiteX13" fmla="*/ 2818614 w 3893270"/>
              <a:gd name="connsiteY13" fmla="*/ 2931736 h 3176833"/>
              <a:gd name="connsiteX14" fmla="*/ 2752626 w 3893270"/>
              <a:gd name="connsiteY14" fmla="*/ 2922309 h 3176833"/>
              <a:gd name="connsiteX15" fmla="*/ 2686639 w 3893270"/>
              <a:gd name="connsiteY15" fmla="*/ 2903455 h 3176833"/>
              <a:gd name="connsiteX16" fmla="*/ 2648932 w 3893270"/>
              <a:gd name="connsiteY16" fmla="*/ 2894028 h 3176833"/>
              <a:gd name="connsiteX17" fmla="*/ 2592371 w 3893270"/>
              <a:gd name="connsiteY17" fmla="*/ 2875175 h 3176833"/>
              <a:gd name="connsiteX18" fmla="*/ 2498103 w 3893270"/>
              <a:gd name="connsiteY18" fmla="*/ 2865748 h 3176833"/>
              <a:gd name="connsiteX19" fmla="*/ 2375554 w 3893270"/>
              <a:gd name="connsiteY19" fmla="*/ 2828041 h 3176833"/>
              <a:gd name="connsiteX20" fmla="*/ 2318994 w 3893270"/>
              <a:gd name="connsiteY20" fmla="*/ 2818614 h 3176833"/>
              <a:gd name="connsiteX21" fmla="*/ 2262433 w 3893270"/>
              <a:gd name="connsiteY21" fmla="*/ 2799760 h 3176833"/>
              <a:gd name="connsiteX22" fmla="*/ 2224725 w 3893270"/>
              <a:gd name="connsiteY22" fmla="*/ 2790334 h 3176833"/>
              <a:gd name="connsiteX23" fmla="*/ 2158738 w 3893270"/>
              <a:gd name="connsiteY23" fmla="*/ 2762053 h 3176833"/>
              <a:gd name="connsiteX24" fmla="*/ 2102177 w 3893270"/>
              <a:gd name="connsiteY24" fmla="*/ 2743200 h 3176833"/>
              <a:gd name="connsiteX25" fmla="*/ 2026763 w 3893270"/>
              <a:gd name="connsiteY25" fmla="*/ 2724346 h 3176833"/>
              <a:gd name="connsiteX26" fmla="*/ 1960775 w 3893270"/>
              <a:gd name="connsiteY26" fmla="*/ 2696066 h 3176833"/>
              <a:gd name="connsiteX27" fmla="*/ 1904214 w 3893270"/>
              <a:gd name="connsiteY27" fmla="*/ 2658358 h 3176833"/>
              <a:gd name="connsiteX28" fmla="*/ 1866507 w 3893270"/>
              <a:gd name="connsiteY28" fmla="*/ 2630078 h 3176833"/>
              <a:gd name="connsiteX29" fmla="*/ 1838226 w 3893270"/>
              <a:gd name="connsiteY29" fmla="*/ 2620651 h 3176833"/>
              <a:gd name="connsiteX30" fmla="*/ 1762812 w 3893270"/>
              <a:gd name="connsiteY30" fmla="*/ 2582944 h 3176833"/>
              <a:gd name="connsiteX31" fmla="*/ 1696824 w 3893270"/>
              <a:gd name="connsiteY31" fmla="*/ 2554664 h 3176833"/>
              <a:gd name="connsiteX32" fmla="*/ 1668544 w 3893270"/>
              <a:gd name="connsiteY32" fmla="*/ 2535810 h 3176833"/>
              <a:gd name="connsiteX33" fmla="*/ 1630837 w 3893270"/>
              <a:gd name="connsiteY33" fmla="*/ 2507530 h 3176833"/>
              <a:gd name="connsiteX34" fmla="*/ 1602556 w 3893270"/>
              <a:gd name="connsiteY34" fmla="*/ 2498103 h 3176833"/>
              <a:gd name="connsiteX35" fmla="*/ 1480008 w 3893270"/>
              <a:gd name="connsiteY35" fmla="*/ 2450969 h 3176833"/>
              <a:gd name="connsiteX36" fmla="*/ 1451728 w 3893270"/>
              <a:gd name="connsiteY36" fmla="*/ 2432115 h 3176833"/>
              <a:gd name="connsiteX37" fmla="*/ 1329179 w 3893270"/>
              <a:gd name="connsiteY37" fmla="*/ 2375554 h 3176833"/>
              <a:gd name="connsiteX38" fmla="*/ 1272618 w 3893270"/>
              <a:gd name="connsiteY38" fmla="*/ 2309567 h 3176833"/>
              <a:gd name="connsiteX39" fmla="*/ 1244338 w 3893270"/>
              <a:gd name="connsiteY39" fmla="*/ 2300140 h 3176833"/>
              <a:gd name="connsiteX40" fmla="*/ 1187777 w 3893270"/>
              <a:gd name="connsiteY40" fmla="*/ 2243579 h 3176833"/>
              <a:gd name="connsiteX41" fmla="*/ 1131216 w 3893270"/>
              <a:gd name="connsiteY41" fmla="*/ 2205872 h 3176833"/>
              <a:gd name="connsiteX42" fmla="*/ 1112363 w 3893270"/>
              <a:gd name="connsiteY42" fmla="*/ 2177591 h 3176833"/>
              <a:gd name="connsiteX43" fmla="*/ 1074655 w 3893270"/>
              <a:gd name="connsiteY43" fmla="*/ 2158738 h 3176833"/>
              <a:gd name="connsiteX44" fmla="*/ 1036948 w 3893270"/>
              <a:gd name="connsiteY44" fmla="*/ 2130457 h 3176833"/>
              <a:gd name="connsiteX45" fmla="*/ 970961 w 3893270"/>
              <a:gd name="connsiteY45" fmla="*/ 2064470 h 3176833"/>
              <a:gd name="connsiteX46" fmla="*/ 933253 w 3893270"/>
              <a:gd name="connsiteY46" fmla="*/ 2036189 h 3176833"/>
              <a:gd name="connsiteX47" fmla="*/ 876692 w 3893270"/>
              <a:gd name="connsiteY47" fmla="*/ 1979628 h 3176833"/>
              <a:gd name="connsiteX48" fmla="*/ 829558 w 3893270"/>
              <a:gd name="connsiteY48" fmla="*/ 1941921 h 3176833"/>
              <a:gd name="connsiteX49" fmla="*/ 801278 w 3893270"/>
              <a:gd name="connsiteY49" fmla="*/ 1913641 h 3176833"/>
              <a:gd name="connsiteX50" fmla="*/ 772998 w 3893270"/>
              <a:gd name="connsiteY50" fmla="*/ 1894787 h 3176833"/>
              <a:gd name="connsiteX51" fmla="*/ 725864 w 3893270"/>
              <a:gd name="connsiteY51" fmla="*/ 1819373 h 3176833"/>
              <a:gd name="connsiteX52" fmla="*/ 707010 w 3893270"/>
              <a:gd name="connsiteY52" fmla="*/ 1791092 h 3176833"/>
              <a:gd name="connsiteX53" fmla="*/ 669303 w 3893270"/>
              <a:gd name="connsiteY53" fmla="*/ 1715678 h 3176833"/>
              <a:gd name="connsiteX54" fmla="*/ 659876 w 3893270"/>
              <a:gd name="connsiteY54" fmla="*/ 1687398 h 3176833"/>
              <a:gd name="connsiteX55" fmla="*/ 612742 w 3893270"/>
              <a:gd name="connsiteY55" fmla="*/ 1630837 h 3176833"/>
              <a:gd name="connsiteX56" fmla="*/ 603315 w 3893270"/>
              <a:gd name="connsiteY56" fmla="*/ 1602556 h 3176833"/>
              <a:gd name="connsiteX57" fmla="*/ 556181 w 3893270"/>
              <a:gd name="connsiteY57" fmla="*/ 1536569 h 3176833"/>
              <a:gd name="connsiteX58" fmla="*/ 499620 w 3893270"/>
              <a:gd name="connsiteY58" fmla="*/ 1432874 h 3176833"/>
              <a:gd name="connsiteX59" fmla="*/ 452486 w 3893270"/>
              <a:gd name="connsiteY59" fmla="*/ 1366886 h 3176833"/>
              <a:gd name="connsiteX60" fmla="*/ 414779 w 3893270"/>
              <a:gd name="connsiteY60" fmla="*/ 1282045 h 3176833"/>
              <a:gd name="connsiteX61" fmla="*/ 405352 w 3893270"/>
              <a:gd name="connsiteY61" fmla="*/ 1216057 h 3176833"/>
              <a:gd name="connsiteX62" fmla="*/ 395925 w 3893270"/>
              <a:gd name="connsiteY62" fmla="*/ 1187777 h 3176833"/>
              <a:gd name="connsiteX63" fmla="*/ 386499 w 3893270"/>
              <a:gd name="connsiteY63" fmla="*/ 1093509 h 3176833"/>
              <a:gd name="connsiteX64" fmla="*/ 348791 w 3893270"/>
              <a:gd name="connsiteY64" fmla="*/ 961534 h 3176833"/>
              <a:gd name="connsiteX65" fmla="*/ 329938 w 3893270"/>
              <a:gd name="connsiteY65" fmla="*/ 933253 h 3176833"/>
              <a:gd name="connsiteX66" fmla="*/ 301657 w 3893270"/>
              <a:gd name="connsiteY66" fmla="*/ 829558 h 3176833"/>
              <a:gd name="connsiteX67" fmla="*/ 282804 w 3893270"/>
              <a:gd name="connsiteY67" fmla="*/ 772998 h 3176833"/>
              <a:gd name="connsiteX68" fmla="*/ 263950 w 3893270"/>
              <a:gd name="connsiteY68" fmla="*/ 744717 h 3176833"/>
              <a:gd name="connsiteX69" fmla="*/ 245097 w 3893270"/>
              <a:gd name="connsiteY69" fmla="*/ 650449 h 3176833"/>
              <a:gd name="connsiteX70" fmla="*/ 207389 w 3893270"/>
              <a:gd name="connsiteY70" fmla="*/ 565608 h 3176833"/>
              <a:gd name="connsiteX71" fmla="*/ 169682 w 3893270"/>
              <a:gd name="connsiteY71" fmla="*/ 509047 h 3176833"/>
              <a:gd name="connsiteX72" fmla="*/ 160255 w 3893270"/>
              <a:gd name="connsiteY72" fmla="*/ 471340 h 3176833"/>
              <a:gd name="connsiteX73" fmla="*/ 141402 w 3893270"/>
              <a:gd name="connsiteY73" fmla="*/ 339365 h 3176833"/>
              <a:gd name="connsiteX74" fmla="*/ 131975 w 3893270"/>
              <a:gd name="connsiteY74" fmla="*/ 273377 h 3176833"/>
              <a:gd name="connsiteX75" fmla="*/ 113121 w 3893270"/>
              <a:gd name="connsiteY75" fmla="*/ 216816 h 3176833"/>
              <a:gd name="connsiteX76" fmla="*/ 103695 w 3893270"/>
              <a:gd name="connsiteY76" fmla="*/ 65987 h 3176833"/>
              <a:gd name="connsiteX77" fmla="*/ 94268 w 3893270"/>
              <a:gd name="connsiteY77" fmla="*/ 28280 h 3176833"/>
              <a:gd name="connsiteX78" fmla="*/ 75414 w 3893270"/>
              <a:gd name="connsiteY78" fmla="*/ 0 h 3176833"/>
              <a:gd name="connsiteX79" fmla="*/ 56561 w 3893270"/>
              <a:gd name="connsiteY79" fmla="*/ 28280 h 3176833"/>
              <a:gd name="connsiteX80" fmla="*/ 28280 w 3893270"/>
              <a:gd name="connsiteY80" fmla="*/ 131975 h 3176833"/>
              <a:gd name="connsiteX81" fmla="*/ 18853 w 3893270"/>
              <a:gd name="connsiteY81" fmla="*/ 160255 h 3176833"/>
              <a:gd name="connsiteX82" fmla="*/ 9426 w 3893270"/>
              <a:gd name="connsiteY82" fmla="*/ 216816 h 3176833"/>
              <a:gd name="connsiteX83" fmla="*/ 0 w 3893270"/>
              <a:gd name="connsiteY83" fmla="*/ 245097 h 3176833"/>
              <a:gd name="connsiteX84" fmla="*/ 28280 w 3893270"/>
              <a:gd name="connsiteY84" fmla="*/ 141402 h 3176833"/>
              <a:gd name="connsiteX85" fmla="*/ 56561 w 3893270"/>
              <a:gd name="connsiteY85" fmla="*/ 47134 h 3176833"/>
              <a:gd name="connsiteX86" fmla="*/ 65987 w 3893270"/>
              <a:gd name="connsiteY86" fmla="*/ 18853 h 3176833"/>
              <a:gd name="connsiteX87" fmla="*/ 94268 w 3893270"/>
              <a:gd name="connsiteY87" fmla="*/ 9426 h 3176833"/>
              <a:gd name="connsiteX88" fmla="*/ 179109 w 3893270"/>
              <a:gd name="connsiteY88" fmla="*/ 56560 h 3176833"/>
              <a:gd name="connsiteX89" fmla="*/ 235670 w 3893270"/>
              <a:gd name="connsiteY89" fmla="*/ 113121 h 3176833"/>
              <a:gd name="connsiteX90" fmla="*/ 254523 w 3893270"/>
              <a:gd name="connsiteY90" fmla="*/ 141402 h 3176833"/>
              <a:gd name="connsiteX91" fmla="*/ 282804 w 3893270"/>
              <a:gd name="connsiteY91" fmla="*/ 150828 h 3176833"/>
              <a:gd name="connsiteX92" fmla="*/ 311084 w 3893270"/>
              <a:gd name="connsiteY92" fmla="*/ 188536 h 317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893270" h="3176833">
                <a:moveTo>
                  <a:pt x="3893270" y="3176833"/>
                </a:moveTo>
                <a:cubicBezTo>
                  <a:pt x="3877559" y="3173691"/>
                  <a:pt x="3861594" y="3171622"/>
                  <a:pt x="3846136" y="3167406"/>
                </a:cubicBezTo>
                <a:cubicBezTo>
                  <a:pt x="3826963" y="3162177"/>
                  <a:pt x="3809434" y="3149316"/>
                  <a:pt x="3789575" y="3148552"/>
                </a:cubicBezTo>
                <a:lnTo>
                  <a:pt x="3544478" y="3139125"/>
                </a:lnTo>
                <a:lnTo>
                  <a:pt x="3403076" y="3091991"/>
                </a:lnTo>
                <a:lnTo>
                  <a:pt x="3346515" y="3073138"/>
                </a:lnTo>
                <a:cubicBezTo>
                  <a:pt x="3326077" y="3062919"/>
                  <a:pt x="3303644" y="3049480"/>
                  <a:pt x="3280528" y="3044857"/>
                </a:cubicBezTo>
                <a:cubicBezTo>
                  <a:pt x="3258740" y="3040500"/>
                  <a:pt x="3236536" y="3038573"/>
                  <a:pt x="3214540" y="3035431"/>
                </a:cubicBezTo>
                <a:cubicBezTo>
                  <a:pt x="3080133" y="2990628"/>
                  <a:pt x="3219995" y="3035643"/>
                  <a:pt x="3120272" y="3007150"/>
                </a:cubicBezTo>
                <a:cubicBezTo>
                  <a:pt x="3084932" y="2997053"/>
                  <a:pt x="3094810" y="2995665"/>
                  <a:pt x="3054284" y="2988297"/>
                </a:cubicBezTo>
                <a:cubicBezTo>
                  <a:pt x="3032423" y="2984322"/>
                  <a:pt x="3010293" y="2982012"/>
                  <a:pt x="2988297" y="2978870"/>
                </a:cubicBezTo>
                <a:cubicBezTo>
                  <a:pt x="2978870" y="2975728"/>
                  <a:pt x="2969603" y="2972058"/>
                  <a:pt x="2960016" y="2969443"/>
                </a:cubicBezTo>
                <a:cubicBezTo>
                  <a:pt x="2935017" y="2962625"/>
                  <a:pt x="2909184" y="2958783"/>
                  <a:pt x="2884602" y="2950589"/>
                </a:cubicBezTo>
                <a:cubicBezTo>
                  <a:pt x="2860368" y="2942511"/>
                  <a:pt x="2844660" y="2936472"/>
                  <a:pt x="2818614" y="2931736"/>
                </a:cubicBezTo>
                <a:cubicBezTo>
                  <a:pt x="2796753" y="2927761"/>
                  <a:pt x="2774487" y="2926284"/>
                  <a:pt x="2752626" y="2922309"/>
                </a:cubicBezTo>
                <a:cubicBezTo>
                  <a:pt x="2712105" y="2914941"/>
                  <a:pt x="2721975" y="2913551"/>
                  <a:pt x="2686639" y="2903455"/>
                </a:cubicBezTo>
                <a:cubicBezTo>
                  <a:pt x="2674182" y="2899896"/>
                  <a:pt x="2661341" y="2897751"/>
                  <a:pt x="2648932" y="2894028"/>
                </a:cubicBezTo>
                <a:cubicBezTo>
                  <a:pt x="2629897" y="2888317"/>
                  <a:pt x="2612146" y="2877153"/>
                  <a:pt x="2592371" y="2875175"/>
                </a:cubicBezTo>
                <a:lnTo>
                  <a:pt x="2498103" y="2865748"/>
                </a:lnTo>
                <a:cubicBezTo>
                  <a:pt x="2448324" y="2845836"/>
                  <a:pt x="2434595" y="2837882"/>
                  <a:pt x="2375554" y="2828041"/>
                </a:cubicBezTo>
                <a:cubicBezTo>
                  <a:pt x="2356701" y="2824899"/>
                  <a:pt x="2337537" y="2823250"/>
                  <a:pt x="2318994" y="2818614"/>
                </a:cubicBezTo>
                <a:cubicBezTo>
                  <a:pt x="2299714" y="2813794"/>
                  <a:pt x="2281713" y="2804580"/>
                  <a:pt x="2262433" y="2799760"/>
                </a:cubicBezTo>
                <a:cubicBezTo>
                  <a:pt x="2249864" y="2796618"/>
                  <a:pt x="2237183" y="2793893"/>
                  <a:pt x="2224725" y="2790334"/>
                </a:cubicBezTo>
                <a:cubicBezTo>
                  <a:pt x="2171628" y="2775164"/>
                  <a:pt x="2221576" y="2787188"/>
                  <a:pt x="2158738" y="2762053"/>
                </a:cubicBezTo>
                <a:cubicBezTo>
                  <a:pt x="2140286" y="2754672"/>
                  <a:pt x="2121664" y="2747098"/>
                  <a:pt x="2102177" y="2743200"/>
                </a:cubicBezTo>
                <a:cubicBezTo>
                  <a:pt x="2084248" y="2739614"/>
                  <a:pt x="2046088" y="2734009"/>
                  <a:pt x="2026763" y="2724346"/>
                </a:cubicBezTo>
                <a:cubicBezTo>
                  <a:pt x="1961666" y="2691797"/>
                  <a:pt x="2039246" y="2715682"/>
                  <a:pt x="1960775" y="2696066"/>
                </a:cubicBezTo>
                <a:cubicBezTo>
                  <a:pt x="1941921" y="2683497"/>
                  <a:pt x="1922342" y="2671954"/>
                  <a:pt x="1904214" y="2658358"/>
                </a:cubicBezTo>
                <a:cubicBezTo>
                  <a:pt x="1891645" y="2648931"/>
                  <a:pt x="1880148" y="2637873"/>
                  <a:pt x="1866507" y="2630078"/>
                </a:cubicBezTo>
                <a:cubicBezTo>
                  <a:pt x="1857879" y="2625148"/>
                  <a:pt x="1847272" y="2624763"/>
                  <a:pt x="1838226" y="2620651"/>
                </a:cubicBezTo>
                <a:cubicBezTo>
                  <a:pt x="1812640" y="2609021"/>
                  <a:pt x="1786197" y="2598534"/>
                  <a:pt x="1762812" y="2582944"/>
                </a:cubicBezTo>
                <a:cubicBezTo>
                  <a:pt x="1723752" y="2556903"/>
                  <a:pt x="1745523" y="2566838"/>
                  <a:pt x="1696824" y="2554664"/>
                </a:cubicBezTo>
                <a:cubicBezTo>
                  <a:pt x="1687397" y="2548379"/>
                  <a:pt x="1677763" y="2542395"/>
                  <a:pt x="1668544" y="2535810"/>
                </a:cubicBezTo>
                <a:cubicBezTo>
                  <a:pt x="1655759" y="2526678"/>
                  <a:pt x="1644478" y="2515325"/>
                  <a:pt x="1630837" y="2507530"/>
                </a:cubicBezTo>
                <a:cubicBezTo>
                  <a:pt x="1622209" y="2502600"/>
                  <a:pt x="1611602" y="2502215"/>
                  <a:pt x="1602556" y="2498103"/>
                </a:cubicBezTo>
                <a:cubicBezTo>
                  <a:pt x="1496785" y="2450025"/>
                  <a:pt x="1563838" y="2467734"/>
                  <a:pt x="1480008" y="2450969"/>
                </a:cubicBezTo>
                <a:cubicBezTo>
                  <a:pt x="1470581" y="2444684"/>
                  <a:pt x="1461674" y="2437540"/>
                  <a:pt x="1451728" y="2432115"/>
                </a:cubicBezTo>
                <a:cubicBezTo>
                  <a:pt x="1389481" y="2398162"/>
                  <a:pt x="1385367" y="2398030"/>
                  <a:pt x="1329179" y="2375554"/>
                </a:cubicBezTo>
                <a:cubicBezTo>
                  <a:pt x="1316108" y="2358126"/>
                  <a:pt x="1292316" y="2322699"/>
                  <a:pt x="1272618" y="2309567"/>
                </a:cubicBezTo>
                <a:cubicBezTo>
                  <a:pt x="1264350" y="2304055"/>
                  <a:pt x="1253765" y="2303282"/>
                  <a:pt x="1244338" y="2300140"/>
                </a:cubicBezTo>
                <a:cubicBezTo>
                  <a:pt x="1225484" y="2281286"/>
                  <a:pt x="1209962" y="2258369"/>
                  <a:pt x="1187777" y="2243579"/>
                </a:cubicBezTo>
                <a:lnTo>
                  <a:pt x="1131216" y="2205872"/>
                </a:lnTo>
                <a:cubicBezTo>
                  <a:pt x="1124932" y="2196445"/>
                  <a:pt x="1121067" y="2184844"/>
                  <a:pt x="1112363" y="2177591"/>
                </a:cubicBezTo>
                <a:cubicBezTo>
                  <a:pt x="1101567" y="2168595"/>
                  <a:pt x="1086572" y="2166186"/>
                  <a:pt x="1074655" y="2158738"/>
                </a:cubicBezTo>
                <a:cubicBezTo>
                  <a:pt x="1061332" y="2150411"/>
                  <a:pt x="1048573" y="2141026"/>
                  <a:pt x="1036948" y="2130457"/>
                </a:cubicBezTo>
                <a:cubicBezTo>
                  <a:pt x="1013931" y="2109532"/>
                  <a:pt x="995846" y="2083134"/>
                  <a:pt x="970961" y="2064470"/>
                </a:cubicBezTo>
                <a:cubicBezTo>
                  <a:pt x="958392" y="2055043"/>
                  <a:pt x="944931" y="2046700"/>
                  <a:pt x="933253" y="2036189"/>
                </a:cubicBezTo>
                <a:cubicBezTo>
                  <a:pt x="913434" y="2018352"/>
                  <a:pt x="897512" y="1996284"/>
                  <a:pt x="876692" y="1979628"/>
                </a:cubicBezTo>
                <a:cubicBezTo>
                  <a:pt x="860981" y="1967059"/>
                  <a:pt x="844700" y="1955170"/>
                  <a:pt x="829558" y="1941921"/>
                </a:cubicBezTo>
                <a:cubicBezTo>
                  <a:pt x="819525" y="1933142"/>
                  <a:pt x="811519" y="1922176"/>
                  <a:pt x="801278" y="1913641"/>
                </a:cubicBezTo>
                <a:cubicBezTo>
                  <a:pt x="792574" y="1906388"/>
                  <a:pt x="781009" y="1902798"/>
                  <a:pt x="772998" y="1894787"/>
                </a:cubicBezTo>
                <a:cubicBezTo>
                  <a:pt x="742954" y="1864743"/>
                  <a:pt x="745779" y="1854224"/>
                  <a:pt x="725864" y="1819373"/>
                </a:cubicBezTo>
                <a:cubicBezTo>
                  <a:pt x="720243" y="1809536"/>
                  <a:pt x="712435" y="1801038"/>
                  <a:pt x="707010" y="1791092"/>
                </a:cubicBezTo>
                <a:cubicBezTo>
                  <a:pt x="693552" y="1766419"/>
                  <a:pt x="678191" y="1742341"/>
                  <a:pt x="669303" y="1715678"/>
                </a:cubicBezTo>
                <a:cubicBezTo>
                  <a:pt x="666161" y="1706251"/>
                  <a:pt x="664320" y="1696286"/>
                  <a:pt x="659876" y="1687398"/>
                </a:cubicBezTo>
                <a:cubicBezTo>
                  <a:pt x="646751" y="1661149"/>
                  <a:pt x="633591" y="1651686"/>
                  <a:pt x="612742" y="1630837"/>
                </a:cubicBezTo>
                <a:cubicBezTo>
                  <a:pt x="609600" y="1621410"/>
                  <a:pt x="607759" y="1611444"/>
                  <a:pt x="603315" y="1602556"/>
                </a:cubicBezTo>
                <a:cubicBezTo>
                  <a:pt x="590260" y="1576446"/>
                  <a:pt x="571133" y="1562201"/>
                  <a:pt x="556181" y="1536569"/>
                </a:cubicBezTo>
                <a:cubicBezTo>
                  <a:pt x="501695" y="1443165"/>
                  <a:pt x="538786" y="1487706"/>
                  <a:pt x="499620" y="1432874"/>
                </a:cubicBezTo>
                <a:cubicBezTo>
                  <a:pt x="495524" y="1427140"/>
                  <a:pt x="457713" y="1378646"/>
                  <a:pt x="452486" y="1366886"/>
                </a:cubicBezTo>
                <a:cubicBezTo>
                  <a:pt x="407615" y="1265925"/>
                  <a:pt x="457447" y="1346045"/>
                  <a:pt x="414779" y="1282045"/>
                </a:cubicBezTo>
                <a:cubicBezTo>
                  <a:pt x="411637" y="1260049"/>
                  <a:pt x="409710" y="1237845"/>
                  <a:pt x="405352" y="1216057"/>
                </a:cubicBezTo>
                <a:cubicBezTo>
                  <a:pt x="403403" y="1206313"/>
                  <a:pt x="397436" y="1197598"/>
                  <a:pt x="395925" y="1187777"/>
                </a:cubicBezTo>
                <a:cubicBezTo>
                  <a:pt x="391123" y="1156565"/>
                  <a:pt x="391691" y="1124659"/>
                  <a:pt x="386499" y="1093509"/>
                </a:cubicBezTo>
                <a:cubicBezTo>
                  <a:pt x="382504" y="1069539"/>
                  <a:pt x="360747" y="988434"/>
                  <a:pt x="348791" y="961534"/>
                </a:cubicBezTo>
                <a:cubicBezTo>
                  <a:pt x="344190" y="951181"/>
                  <a:pt x="336222" y="942680"/>
                  <a:pt x="329938" y="933253"/>
                </a:cubicBezTo>
                <a:cubicBezTo>
                  <a:pt x="319193" y="890276"/>
                  <a:pt x="316600" y="878122"/>
                  <a:pt x="301657" y="829558"/>
                </a:cubicBezTo>
                <a:cubicBezTo>
                  <a:pt x="295813" y="810564"/>
                  <a:pt x="293828" y="789533"/>
                  <a:pt x="282804" y="772998"/>
                </a:cubicBezTo>
                <a:lnTo>
                  <a:pt x="263950" y="744717"/>
                </a:lnTo>
                <a:cubicBezTo>
                  <a:pt x="257666" y="713294"/>
                  <a:pt x="256998" y="680202"/>
                  <a:pt x="245097" y="650449"/>
                </a:cubicBezTo>
                <a:cubicBezTo>
                  <a:pt x="233749" y="622080"/>
                  <a:pt x="223243" y="592031"/>
                  <a:pt x="207389" y="565608"/>
                </a:cubicBezTo>
                <a:cubicBezTo>
                  <a:pt x="195731" y="546178"/>
                  <a:pt x="169682" y="509047"/>
                  <a:pt x="169682" y="509047"/>
                </a:cubicBezTo>
                <a:cubicBezTo>
                  <a:pt x="166540" y="496478"/>
                  <a:pt x="161967" y="484182"/>
                  <a:pt x="160255" y="471340"/>
                </a:cubicBezTo>
                <a:cubicBezTo>
                  <a:pt x="141897" y="333654"/>
                  <a:pt x="164104" y="407470"/>
                  <a:pt x="141402" y="339365"/>
                </a:cubicBezTo>
                <a:cubicBezTo>
                  <a:pt x="138260" y="317369"/>
                  <a:pt x="136971" y="295027"/>
                  <a:pt x="131975" y="273377"/>
                </a:cubicBezTo>
                <a:cubicBezTo>
                  <a:pt x="127506" y="254012"/>
                  <a:pt x="113121" y="216816"/>
                  <a:pt x="113121" y="216816"/>
                </a:cubicBezTo>
                <a:cubicBezTo>
                  <a:pt x="109979" y="166540"/>
                  <a:pt x="108707" y="116111"/>
                  <a:pt x="103695" y="65987"/>
                </a:cubicBezTo>
                <a:cubicBezTo>
                  <a:pt x="102406" y="53095"/>
                  <a:pt x="99372" y="40188"/>
                  <a:pt x="94268" y="28280"/>
                </a:cubicBezTo>
                <a:cubicBezTo>
                  <a:pt x="89805" y="17867"/>
                  <a:pt x="81699" y="9427"/>
                  <a:pt x="75414" y="0"/>
                </a:cubicBezTo>
                <a:cubicBezTo>
                  <a:pt x="69130" y="9427"/>
                  <a:pt x="61162" y="17927"/>
                  <a:pt x="56561" y="28280"/>
                </a:cubicBezTo>
                <a:cubicBezTo>
                  <a:pt x="33447" y="80287"/>
                  <a:pt x="40954" y="81280"/>
                  <a:pt x="28280" y="131975"/>
                </a:cubicBezTo>
                <a:cubicBezTo>
                  <a:pt x="25870" y="141615"/>
                  <a:pt x="21995" y="150828"/>
                  <a:pt x="18853" y="160255"/>
                </a:cubicBezTo>
                <a:cubicBezTo>
                  <a:pt x="15711" y="179109"/>
                  <a:pt x="13572" y="198157"/>
                  <a:pt x="9426" y="216816"/>
                </a:cubicBezTo>
                <a:cubicBezTo>
                  <a:pt x="7270" y="226516"/>
                  <a:pt x="0" y="255034"/>
                  <a:pt x="0" y="245097"/>
                </a:cubicBezTo>
                <a:cubicBezTo>
                  <a:pt x="0" y="212479"/>
                  <a:pt x="20884" y="170987"/>
                  <a:pt x="28280" y="141402"/>
                </a:cubicBezTo>
                <a:cubicBezTo>
                  <a:pt x="42529" y="84406"/>
                  <a:pt x="33607" y="115998"/>
                  <a:pt x="56561" y="47134"/>
                </a:cubicBezTo>
                <a:cubicBezTo>
                  <a:pt x="59703" y="37707"/>
                  <a:pt x="56560" y="21995"/>
                  <a:pt x="65987" y="18853"/>
                </a:cubicBezTo>
                <a:lnTo>
                  <a:pt x="94268" y="9426"/>
                </a:lnTo>
                <a:cubicBezTo>
                  <a:pt x="129829" y="21280"/>
                  <a:pt x="146696" y="24147"/>
                  <a:pt x="179109" y="56560"/>
                </a:cubicBezTo>
                <a:cubicBezTo>
                  <a:pt x="197963" y="75414"/>
                  <a:pt x="220881" y="90936"/>
                  <a:pt x="235670" y="113121"/>
                </a:cubicBezTo>
                <a:cubicBezTo>
                  <a:pt x="241954" y="122548"/>
                  <a:pt x="245676" y="134324"/>
                  <a:pt x="254523" y="141402"/>
                </a:cubicBezTo>
                <a:cubicBezTo>
                  <a:pt x="262282" y="147609"/>
                  <a:pt x="273377" y="147686"/>
                  <a:pt x="282804" y="150828"/>
                </a:cubicBezTo>
                <a:cubicBezTo>
                  <a:pt x="294453" y="185775"/>
                  <a:pt x="283343" y="174665"/>
                  <a:pt x="311084" y="18853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9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39"/>
          <a:stretch/>
        </p:blipFill>
        <p:spPr>
          <a:xfrm>
            <a:off x="136284" y="439616"/>
            <a:ext cx="8871432" cy="31066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613DEA-B8FE-4C6C-ACF0-ACE605B4D1DC}"/>
              </a:ext>
            </a:extLst>
          </p:cNvPr>
          <p:cNvSpPr/>
          <p:nvPr/>
        </p:nvSpPr>
        <p:spPr>
          <a:xfrm>
            <a:off x="2461846" y="2784231"/>
            <a:ext cx="5744308" cy="5861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3C22C-86E9-4F41-9382-45AAF8E89F6C}"/>
              </a:ext>
            </a:extLst>
          </p:cNvPr>
          <p:cNvSpPr/>
          <p:nvPr/>
        </p:nvSpPr>
        <p:spPr>
          <a:xfrm>
            <a:off x="293077" y="2867967"/>
            <a:ext cx="351692" cy="5861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97CED-E5EF-4693-9C18-4E936515D0B5}"/>
              </a:ext>
            </a:extLst>
          </p:cNvPr>
          <p:cNvSpPr/>
          <p:nvPr/>
        </p:nvSpPr>
        <p:spPr>
          <a:xfrm>
            <a:off x="1758462" y="2842846"/>
            <a:ext cx="293077" cy="5861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</p:spTree>
    <p:extLst>
      <p:ext uri="{BB962C8B-B14F-4D97-AF65-F5344CB8AC3E}">
        <p14:creationId xmlns:p14="http://schemas.microsoft.com/office/powerpoint/2010/main" val="175489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20"/>
          <a:stretch/>
        </p:blipFill>
        <p:spPr>
          <a:xfrm>
            <a:off x="136284" y="439615"/>
            <a:ext cx="887143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3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4"/>
          <a:stretch/>
        </p:blipFill>
        <p:spPr>
          <a:xfrm>
            <a:off x="136284" y="439616"/>
            <a:ext cx="8871432" cy="38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69"/>
          <a:stretch/>
        </p:blipFill>
        <p:spPr>
          <a:xfrm>
            <a:off x="136284" y="439615"/>
            <a:ext cx="8871432" cy="46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0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36284" y="439615"/>
            <a:ext cx="8871432" cy="533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2294B-0C7E-4D66-B75B-7E5C6C3BA8CC}"/>
              </a:ext>
            </a:extLst>
          </p:cNvPr>
          <p:cNvSpPr/>
          <p:nvPr/>
        </p:nvSpPr>
        <p:spPr>
          <a:xfrm>
            <a:off x="1992923" y="5187461"/>
            <a:ext cx="5744308" cy="5861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</p:spTree>
    <p:extLst>
      <p:ext uri="{BB962C8B-B14F-4D97-AF65-F5344CB8AC3E}">
        <p14:creationId xmlns:p14="http://schemas.microsoft.com/office/powerpoint/2010/main" val="2388067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36284" y="439615"/>
            <a:ext cx="88714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5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4" y="439616"/>
            <a:ext cx="8871432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28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15"/>
          <a:stretch/>
        </p:blipFill>
        <p:spPr>
          <a:xfrm>
            <a:off x="0" y="678337"/>
            <a:ext cx="9144000" cy="15783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FB3EAD-3427-448A-9DDC-3E4148189E7A}"/>
              </a:ext>
            </a:extLst>
          </p:cNvPr>
          <p:cNvSpPr/>
          <p:nvPr/>
        </p:nvSpPr>
        <p:spPr>
          <a:xfrm>
            <a:off x="3516923" y="1494692"/>
            <a:ext cx="5275385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</p:spTree>
    <p:extLst>
      <p:ext uri="{BB962C8B-B14F-4D97-AF65-F5344CB8AC3E}">
        <p14:creationId xmlns:p14="http://schemas.microsoft.com/office/powerpoint/2010/main" val="1689627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37"/>
          <a:stretch/>
        </p:blipFill>
        <p:spPr>
          <a:xfrm>
            <a:off x="0" y="678337"/>
            <a:ext cx="9144000" cy="28678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130F8F-0A7A-438C-9EEB-E45BB89CE824}"/>
              </a:ext>
            </a:extLst>
          </p:cNvPr>
          <p:cNvSpPr/>
          <p:nvPr/>
        </p:nvSpPr>
        <p:spPr>
          <a:xfrm>
            <a:off x="6740769" y="2491154"/>
            <a:ext cx="527538" cy="4689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</p:spTree>
    <p:extLst>
      <p:ext uri="{BB962C8B-B14F-4D97-AF65-F5344CB8AC3E}">
        <p14:creationId xmlns:p14="http://schemas.microsoft.com/office/powerpoint/2010/main" val="199085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337"/>
            <a:ext cx="9144000" cy="33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9DE09-5F3F-4804-B196-0842B74F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" y="0"/>
            <a:ext cx="8963459" cy="68580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85A17A7-BE7D-4CB1-955D-31F4B8447852}"/>
              </a:ext>
            </a:extLst>
          </p:cNvPr>
          <p:cNvSpPr/>
          <p:nvPr/>
        </p:nvSpPr>
        <p:spPr bwMode="auto">
          <a:xfrm>
            <a:off x="207390" y="1219200"/>
            <a:ext cx="4212210" cy="2890887"/>
          </a:xfrm>
          <a:custGeom>
            <a:avLst/>
            <a:gdLst>
              <a:gd name="connsiteX0" fmla="*/ 3893270 w 3893270"/>
              <a:gd name="connsiteY0" fmla="*/ 3176833 h 3176833"/>
              <a:gd name="connsiteX1" fmla="*/ 3846136 w 3893270"/>
              <a:gd name="connsiteY1" fmla="*/ 3167406 h 3176833"/>
              <a:gd name="connsiteX2" fmla="*/ 3789575 w 3893270"/>
              <a:gd name="connsiteY2" fmla="*/ 3148552 h 3176833"/>
              <a:gd name="connsiteX3" fmla="*/ 3544478 w 3893270"/>
              <a:gd name="connsiteY3" fmla="*/ 3139125 h 3176833"/>
              <a:gd name="connsiteX4" fmla="*/ 3403076 w 3893270"/>
              <a:gd name="connsiteY4" fmla="*/ 3091991 h 3176833"/>
              <a:gd name="connsiteX5" fmla="*/ 3346515 w 3893270"/>
              <a:gd name="connsiteY5" fmla="*/ 3073138 h 3176833"/>
              <a:gd name="connsiteX6" fmla="*/ 3280528 w 3893270"/>
              <a:gd name="connsiteY6" fmla="*/ 3044857 h 3176833"/>
              <a:gd name="connsiteX7" fmla="*/ 3214540 w 3893270"/>
              <a:gd name="connsiteY7" fmla="*/ 3035431 h 3176833"/>
              <a:gd name="connsiteX8" fmla="*/ 3120272 w 3893270"/>
              <a:gd name="connsiteY8" fmla="*/ 3007150 h 3176833"/>
              <a:gd name="connsiteX9" fmla="*/ 3054284 w 3893270"/>
              <a:gd name="connsiteY9" fmla="*/ 2988297 h 3176833"/>
              <a:gd name="connsiteX10" fmla="*/ 2988297 w 3893270"/>
              <a:gd name="connsiteY10" fmla="*/ 2978870 h 3176833"/>
              <a:gd name="connsiteX11" fmla="*/ 2960016 w 3893270"/>
              <a:gd name="connsiteY11" fmla="*/ 2969443 h 3176833"/>
              <a:gd name="connsiteX12" fmla="*/ 2884602 w 3893270"/>
              <a:gd name="connsiteY12" fmla="*/ 2950589 h 3176833"/>
              <a:gd name="connsiteX13" fmla="*/ 2818614 w 3893270"/>
              <a:gd name="connsiteY13" fmla="*/ 2931736 h 3176833"/>
              <a:gd name="connsiteX14" fmla="*/ 2752626 w 3893270"/>
              <a:gd name="connsiteY14" fmla="*/ 2922309 h 3176833"/>
              <a:gd name="connsiteX15" fmla="*/ 2686639 w 3893270"/>
              <a:gd name="connsiteY15" fmla="*/ 2903455 h 3176833"/>
              <a:gd name="connsiteX16" fmla="*/ 2648932 w 3893270"/>
              <a:gd name="connsiteY16" fmla="*/ 2894028 h 3176833"/>
              <a:gd name="connsiteX17" fmla="*/ 2592371 w 3893270"/>
              <a:gd name="connsiteY17" fmla="*/ 2875175 h 3176833"/>
              <a:gd name="connsiteX18" fmla="*/ 2498103 w 3893270"/>
              <a:gd name="connsiteY18" fmla="*/ 2865748 h 3176833"/>
              <a:gd name="connsiteX19" fmla="*/ 2375554 w 3893270"/>
              <a:gd name="connsiteY19" fmla="*/ 2828041 h 3176833"/>
              <a:gd name="connsiteX20" fmla="*/ 2318994 w 3893270"/>
              <a:gd name="connsiteY20" fmla="*/ 2818614 h 3176833"/>
              <a:gd name="connsiteX21" fmla="*/ 2262433 w 3893270"/>
              <a:gd name="connsiteY21" fmla="*/ 2799760 h 3176833"/>
              <a:gd name="connsiteX22" fmla="*/ 2224725 w 3893270"/>
              <a:gd name="connsiteY22" fmla="*/ 2790334 h 3176833"/>
              <a:gd name="connsiteX23" fmla="*/ 2158738 w 3893270"/>
              <a:gd name="connsiteY23" fmla="*/ 2762053 h 3176833"/>
              <a:gd name="connsiteX24" fmla="*/ 2102177 w 3893270"/>
              <a:gd name="connsiteY24" fmla="*/ 2743200 h 3176833"/>
              <a:gd name="connsiteX25" fmla="*/ 2026763 w 3893270"/>
              <a:gd name="connsiteY25" fmla="*/ 2724346 h 3176833"/>
              <a:gd name="connsiteX26" fmla="*/ 1960775 w 3893270"/>
              <a:gd name="connsiteY26" fmla="*/ 2696066 h 3176833"/>
              <a:gd name="connsiteX27" fmla="*/ 1904214 w 3893270"/>
              <a:gd name="connsiteY27" fmla="*/ 2658358 h 3176833"/>
              <a:gd name="connsiteX28" fmla="*/ 1866507 w 3893270"/>
              <a:gd name="connsiteY28" fmla="*/ 2630078 h 3176833"/>
              <a:gd name="connsiteX29" fmla="*/ 1838226 w 3893270"/>
              <a:gd name="connsiteY29" fmla="*/ 2620651 h 3176833"/>
              <a:gd name="connsiteX30" fmla="*/ 1762812 w 3893270"/>
              <a:gd name="connsiteY30" fmla="*/ 2582944 h 3176833"/>
              <a:gd name="connsiteX31" fmla="*/ 1696824 w 3893270"/>
              <a:gd name="connsiteY31" fmla="*/ 2554664 h 3176833"/>
              <a:gd name="connsiteX32" fmla="*/ 1668544 w 3893270"/>
              <a:gd name="connsiteY32" fmla="*/ 2535810 h 3176833"/>
              <a:gd name="connsiteX33" fmla="*/ 1630837 w 3893270"/>
              <a:gd name="connsiteY33" fmla="*/ 2507530 h 3176833"/>
              <a:gd name="connsiteX34" fmla="*/ 1602556 w 3893270"/>
              <a:gd name="connsiteY34" fmla="*/ 2498103 h 3176833"/>
              <a:gd name="connsiteX35" fmla="*/ 1480008 w 3893270"/>
              <a:gd name="connsiteY35" fmla="*/ 2450969 h 3176833"/>
              <a:gd name="connsiteX36" fmla="*/ 1451728 w 3893270"/>
              <a:gd name="connsiteY36" fmla="*/ 2432115 h 3176833"/>
              <a:gd name="connsiteX37" fmla="*/ 1329179 w 3893270"/>
              <a:gd name="connsiteY37" fmla="*/ 2375554 h 3176833"/>
              <a:gd name="connsiteX38" fmla="*/ 1272618 w 3893270"/>
              <a:gd name="connsiteY38" fmla="*/ 2309567 h 3176833"/>
              <a:gd name="connsiteX39" fmla="*/ 1244338 w 3893270"/>
              <a:gd name="connsiteY39" fmla="*/ 2300140 h 3176833"/>
              <a:gd name="connsiteX40" fmla="*/ 1187777 w 3893270"/>
              <a:gd name="connsiteY40" fmla="*/ 2243579 h 3176833"/>
              <a:gd name="connsiteX41" fmla="*/ 1131216 w 3893270"/>
              <a:gd name="connsiteY41" fmla="*/ 2205872 h 3176833"/>
              <a:gd name="connsiteX42" fmla="*/ 1112363 w 3893270"/>
              <a:gd name="connsiteY42" fmla="*/ 2177591 h 3176833"/>
              <a:gd name="connsiteX43" fmla="*/ 1074655 w 3893270"/>
              <a:gd name="connsiteY43" fmla="*/ 2158738 h 3176833"/>
              <a:gd name="connsiteX44" fmla="*/ 1036948 w 3893270"/>
              <a:gd name="connsiteY44" fmla="*/ 2130457 h 3176833"/>
              <a:gd name="connsiteX45" fmla="*/ 970961 w 3893270"/>
              <a:gd name="connsiteY45" fmla="*/ 2064470 h 3176833"/>
              <a:gd name="connsiteX46" fmla="*/ 933253 w 3893270"/>
              <a:gd name="connsiteY46" fmla="*/ 2036189 h 3176833"/>
              <a:gd name="connsiteX47" fmla="*/ 876692 w 3893270"/>
              <a:gd name="connsiteY47" fmla="*/ 1979628 h 3176833"/>
              <a:gd name="connsiteX48" fmla="*/ 829558 w 3893270"/>
              <a:gd name="connsiteY48" fmla="*/ 1941921 h 3176833"/>
              <a:gd name="connsiteX49" fmla="*/ 801278 w 3893270"/>
              <a:gd name="connsiteY49" fmla="*/ 1913641 h 3176833"/>
              <a:gd name="connsiteX50" fmla="*/ 772998 w 3893270"/>
              <a:gd name="connsiteY50" fmla="*/ 1894787 h 3176833"/>
              <a:gd name="connsiteX51" fmla="*/ 725864 w 3893270"/>
              <a:gd name="connsiteY51" fmla="*/ 1819373 h 3176833"/>
              <a:gd name="connsiteX52" fmla="*/ 707010 w 3893270"/>
              <a:gd name="connsiteY52" fmla="*/ 1791092 h 3176833"/>
              <a:gd name="connsiteX53" fmla="*/ 669303 w 3893270"/>
              <a:gd name="connsiteY53" fmla="*/ 1715678 h 3176833"/>
              <a:gd name="connsiteX54" fmla="*/ 659876 w 3893270"/>
              <a:gd name="connsiteY54" fmla="*/ 1687398 h 3176833"/>
              <a:gd name="connsiteX55" fmla="*/ 612742 w 3893270"/>
              <a:gd name="connsiteY55" fmla="*/ 1630837 h 3176833"/>
              <a:gd name="connsiteX56" fmla="*/ 603315 w 3893270"/>
              <a:gd name="connsiteY56" fmla="*/ 1602556 h 3176833"/>
              <a:gd name="connsiteX57" fmla="*/ 556181 w 3893270"/>
              <a:gd name="connsiteY57" fmla="*/ 1536569 h 3176833"/>
              <a:gd name="connsiteX58" fmla="*/ 499620 w 3893270"/>
              <a:gd name="connsiteY58" fmla="*/ 1432874 h 3176833"/>
              <a:gd name="connsiteX59" fmla="*/ 452486 w 3893270"/>
              <a:gd name="connsiteY59" fmla="*/ 1366886 h 3176833"/>
              <a:gd name="connsiteX60" fmla="*/ 414779 w 3893270"/>
              <a:gd name="connsiteY60" fmla="*/ 1282045 h 3176833"/>
              <a:gd name="connsiteX61" fmla="*/ 405352 w 3893270"/>
              <a:gd name="connsiteY61" fmla="*/ 1216057 h 3176833"/>
              <a:gd name="connsiteX62" fmla="*/ 395925 w 3893270"/>
              <a:gd name="connsiteY62" fmla="*/ 1187777 h 3176833"/>
              <a:gd name="connsiteX63" fmla="*/ 386499 w 3893270"/>
              <a:gd name="connsiteY63" fmla="*/ 1093509 h 3176833"/>
              <a:gd name="connsiteX64" fmla="*/ 348791 w 3893270"/>
              <a:gd name="connsiteY64" fmla="*/ 961534 h 3176833"/>
              <a:gd name="connsiteX65" fmla="*/ 329938 w 3893270"/>
              <a:gd name="connsiteY65" fmla="*/ 933253 h 3176833"/>
              <a:gd name="connsiteX66" fmla="*/ 301657 w 3893270"/>
              <a:gd name="connsiteY66" fmla="*/ 829558 h 3176833"/>
              <a:gd name="connsiteX67" fmla="*/ 282804 w 3893270"/>
              <a:gd name="connsiteY67" fmla="*/ 772998 h 3176833"/>
              <a:gd name="connsiteX68" fmla="*/ 263950 w 3893270"/>
              <a:gd name="connsiteY68" fmla="*/ 744717 h 3176833"/>
              <a:gd name="connsiteX69" fmla="*/ 245097 w 3893270"/>
              <a:gd name="connsiteY69" fmla="*/ 650449 h 3176833"/>
              <a:gd name="connsiteX70" fmla="*/ 207389 w 3893270"/>
              <a:gd name="connsiteY70" fmla="*/ 565608 h 3176833"/>
              <a:gd name="connsiteX71" fmla="*/ 169682 w 3893270"/>
              <a:gd name="connsiteY71" fmla="*/ 509047 h 3176833"/>
              <a:gd name="connsiteX72" fmla="*/ 160255 w 3893270"/>
              <a:gd name="connsiteY72" fmla="*/ 471340 h 3176833"/>
              <a:gd name="connsiteX73" fmla="*/ 141402 w 3893270"/>
              <a:gd name="connsiteY73" fmla="*/ 339365 h 3176833"/>
              <a:gd name="connsiteX74" fmla="*/ 131975 w 3893270"/>
              <a:gd name="connsiteY74" fmla="*/ 273377 h 3176833"/>
              <a:gd name="connsiteX75" fmla="*/ 113121 w 3893270"/>
              <a:gd name="connsiteY75" fmla="*/ 216816 h 3176833"/>
              <a:gd name="connsiteX76" fmla="*/ 103695 w 3893270"/>
              <a:gd name="connsiteY76" fmla="*/ 65987 h 3176833"/>
              <a:gd name="connsiteX77" fmla="*/ 94268 w 3893270"/>
              <a:gd name="connsiteY77" fmla="*/ 28280 h 3176833"/>
              <a:gd name="connsiteX78" fmla="*/ 75414 w 3893270"/>
              <a:gd name="connsiteY78" fmla="*/ 0 h 3176833"/>
              <a:gd name="connsiteX79" fmla="*/ 56561 w 3893270"/>
              <a:gd name="connsiteY79" fmla="*/ 28280 h 3176833"/>
              <a:gd name="connsiteX80" fmla="*/ 28280 w 3893270"/>
              <a:gd name="connsiteY80" fmla="*/ 131975 h 3176833"/>
              <a:gd name="connsiteX81" fmla="*/ 18853 w 3893270"/>
              <a:gd name="connsiteY81" fmla="*/ 160255 h 3176833"/>
              <a:gd name="connsiteX82" fmla="*/ 9426 w 3893270"/>
              <a:gd name="connsiteY82" fmla="*/ 216816 h 3176833"/>
              <a:gd name="connsiteX83" fmla="*/ 0 w 3893270"/>
              <a:gd name="connsiteY83" fmla="*/ 245097 h 3176833"/>
              <a:gd name="connsiteX84" fmla="*/ 28280 w 3893270"/>
              <a:gd name="connsiteY84" fmla="*/ 141402 h 3176833"/>
              <a:gd name="connsiteX85" fmla="*/ 56561 w 3893270"/>
              <a:gd name="connsiteY85" fmla="*/ 47134 h 3176833"/>
              <a:gd name="connsiteX86" fmla="*/ 65987 w 3893270"/>
              <a:gd name="connsiteY86" fmla="*/ 18853 h 3176833"/>
              <a:gd name="connsiteX87" fmla="*/ 94268 w 3893270"/>
              <a:gd name="connsiteY87" fmla="*/ 9426 h 3176833"/>
              <a:gd name="connsiteX88" fmla="*/ 179109 w 3893270"/>
              <a:gd name="connsiteY88" fmla="*/ 56560 h 3176833"/>
              <a:gd name="connsiteX89" fmla="*/ 235670 w 3893270"/>
              <a:gd name="connsiteY89" fmla="*/ 113121 h 3176833"/>
              <a:gd name="connsiteX90" fmla="*/ 254523 w 3893270"/>
              <a:gd name="connsiteY90" fmla="*/ 141402 h 3176833"/>
              <a:gd name="connsiteX91" fmla="*/ 282804 w 3893270"/>
              <a:gd name="connsiteY91" fmla="*/ 150828 h 3176833"/>
              <a:gd name="connsiteX92" fmla="*/ 311084 w 3893270"/>
              <a:gd name="connsiteY92" fmla="*/ 188536 h 317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893270" h="3176833">
                <a:moveTo>
                  <a:pt x="3893270" y="3176833"/>
                </a:moveTo>
                <a:cubicBezTo>
                  <a:pt x="3877559" y="3173691"/>
                  <a:pt x="3861594" y="3171622"/>
                  <a:pt x="3846136" y="3167406"/>
                </a:cubicBezTo>
                <a:cubicBezTo>
                  <a:pt x="3826963" y="3162177"/>
                  <a:pt x="3809434" y="3149316"/>
                  <a:pt x="3789575" y="3148552"/>
                </a:cubicBezTo>
                <a:lnTo>
                  <a:pt x="3544478" y="3139125"/>
                </a:lnTo>
                <a:lnTo>
                  <a:pt x="3403076" y="3091991"/>
                </a:lnTo>
                <a:lnTo>
                  <a:pt x="3346515" y="3073138"/>
                </a:lnTo>
                <a:cubicBezTo>
                  <a:pt x="3326077" y="3062919"/>
                  <a:pt x="3303644" y="3049480"/>
                  <a:pt x="3280528" y="3044857"/>
                </a:cubicBezTo>
                <a:cubicBezTo>
                  <a:pt x="3258740" y="3040500"/>
                  <a:pt x="3236536" y="3038573"/>
                  <a:pt x="3214540" y="3035431"/>
                </a:cubicBezTo>
                <a:cubicBezTo>
                  <a:pt x="3080133" y="2990628"/>
                  <a:pt x="3219995" y="3035643"/>
                  <a:pt x="3120272" y="3007150"/>
                </a:cubicBezTo>
                <a:cubicBezTo>
                  <a:pt x="3084932" y="2997053"/>
                  <a:pt x="3094810" y="2995665"/>
                  <a:pt x="3054284" y="2988297"/>
                </a:cubicBezTo>
                <a:cubicBezTo>
                  <a:pt x="3032423" y="2984322"/>
                  <a:pt x="3010293" y="2982012"/>
                  <a:pt x="2988297" y="2978870"/>
                </a:cubicBezTo>
                <a:cubicBezTo>
                  <a:pt x="2978870" y="2975728"/>
                  <a:pt x="2969603" y="2972058"/>
                  <a:pt x="2960016" y="2969443"/>
                </a:cubicBezTo>
                <a:cubicBezTo>
                  <a:pt x="2935017" y="2962625"/>
                  <a:pt x="2909184" y="2958783"/>
                  <a:pt x="2884602" y="2950589"/>
                </a:cubicBezTo>
                <a:cubicBezTo>
                  <a:pt x="2860368" y="2942511"/>
                  <a:pt x="2844660" y="2936472"/>
                  <a:pt x="2818614" y="2931736"/>
                </a:cubicBezTo>
                <a:cubicBezTo>
                  <a:pt x="2796753" y="2927761"/>
                  <a:pt x="2774487" y="2926284"/>
                  <a:pt x="2752626" y="2922309"/>
                </a:cubicBezTo>
                <a:cubicBezTo>
                  <a:pt x="2712105" y="2914941"/>
                  <a:pt x="2721975" y="2913551"/>
                  <a:pt x="2686639" y="2903455"/>
                </a:cubicBezTo>
                <a:cubicBezTo>
                  <a:pt x="2674182" y="2899896"/>
                  <a:pt x="2661341" y="2897751"/>
                  <a:pt x="2648932" y="2894028"/>
                </a:cubicBezTo>
                <a:cubicBezTo>
                  <a:pt x="2629897" y="2888317"/>
                  <a:pt x="2612146" y="2877153"/>
                  <a:pt x="2592371" y="2875175"/>
                </a:cubicBezTo>
                <a:lnTo>
                  <a:pt x="2498103" y="2865748"/>
                </a:lnTo>
                <a:cubicBezTo>
                  <a:pt x="2448324" y="2845836"/>
                  <a:pt x="2434595" y="2837882"/>
                  <a:pt x="2375554" y="2828041"/>
                </a:cubicBezTo>
                <a:cubicBezTo>
                  <a:pt x="2356701" y="2824899"/>
                  <a:pt x="2337537" y="2823250"/>
                  <a:pt x="2318994" y="2818614"/>
                </a:cubicBezTo>
                <a:cubicBezTo>
                  <a:pt x="2299714" y="2813794"/>
                  <a:pt x="2281713" y="2804580"/>
                  <a:pt x="2262433" y="2799760"/>
                </a:cubicBezTo>
                <a:cubicBezTo>
                  <a:pt x="2249864" y="2796618"/>
                  <a:pt x="2237183" y="2793893"/>
                  <a:pt x="2224725" y="2790334"/>
                </a:cubicBezTo>
                <a:cubicBezTo>
                  <a:pt x="2171628" y="2775164"/>
                  <a:pt x="2221576" y="2787188"/>
                  <a:pt x="2158738" y="2762053"/>
                </a:cubicBezTo>
                <a:cubicBezTo>
                  <a:pt x="2140286" y="2754672"/>
                  <a:pt x="2121664" y="2747098"/>
                  <a:pt x="2102177" y="2743200"/>
                </a:cubicBezTo>
                <a:cubicBezTo>
                  <a:pt x="2084248" y="2739614"/>
                  <a:pt x="2046088" y="2734009"/>
                  <a:pt x="2026763" y="2724346"/>
                </a:cubicBezTo>
                <a:cubicBezTo>
                  <a:pt x="1961666" y="2691797"/>
                  <a:pt x="2039246" y="2715682"/>
                  <a:pt x="1960775" y="2696066"/>
                </a:cubicBezTo>
                <a:cubicBezTo>
                  <a:pt x="1941921" y="2683497"/>
                  <a:pt x="1922342" y="2671954"/>
                  <a:pt x="1904214" y="2658358"/>
                </a:cubicBezTo>
                <a:cubicBezTo>
                  <a:pt x="1891645" y="2648931"/>
                  <a:pt x="1880148" y="2637873"/>
                  <a:pt x="1866507" y="2630078"/>
                </a:cubicBezTo>
                <a:cubicBezTo>
                  <a:pt x="1857879" y="2625148"/>
                  <a:pt x="1847272" y="2624763"/>
                  <a:pt x="1838226" y="2620651"/>
                </a:cubicBezTo>
                <a:cubicBezTo>
                  <a:pt x="1812640" y="2609021"/>
                  <a:pt x="1786197" y="2598534"/>
                  <a:pt x="1762812" y="2582944"/>
                </a:cubicBezTo>
                <a:cubicBezTo>
                  <a:pt x="1723752" y="2556903"/>
                  <a:pt x="1745523" y="2566838"/>
                  <a:pt x="1696824" y="2554664"/>
                </a:cubicBezTo>
                <a:cubicBezTo>
                  <a:pt x="1687397" y="2548379"/>
                  <a:pt x="1677763" y="2542395"/>
                  <a:pt x="1668544" y="2535810"/>
                </a:cubicBezTo>
                <a:cubicBezTo>
                  <a:pt x="1655759" y="2526678"/>
                  <a:pt x="1644478" y="2515325"/>
                  <a:pt x="1630837" y="2507530"/>
                </a:cubicBezTo>
                <a:cubicBezTo>
                  <a:pt x="1622209" y="2502600"/>
                  <a:pt x="1611602" y="2502215"/>
                  <a:pt x="1602556" y="2498103"/>
                </a:cubicBezTo>
                <a:cubicBezTo>
                  <a:pt x="1496785" y="2450025"/>
                  <a:pt x="1563838" y="2467734"/>
                  <a:pt x="1480008" y="2450969"/>
                </a:cubicBezTo>
                <a:cubicBezTo>
                  <a:pt x="1470581" y="2444684"/>
                  <a:pt x="1461674" y="2437540"/>
                  <a:pt x="1451728" y="2432115"/>
                </a:cubicBezTo>
                <a:cubicBezTo>
                  <a:pt x="1389481" y="2398162"/>
                  <a:pt x="1385367" y="2398030"/>
                  <a:pt x="1329179" y="2375554"/>
                </a:cubicBezTo>
                <a:cubicBezTo>
                  <a:pt x="1316108" y="2358126"/>
                  <a:pt x="1292316" y="2322699"/>
                  <a:pt x="1272618" y="2309567"/>
                </a:cubicBezTo>
                <a:cubicBezTo>
                  <a:pt x="1264350" y="2304055"/>
                  <a:pt x="1253765" y="2303282"/>
                  <a:pt x="1244338" y="2300140"/>
                </a:cubicBezTo>
                <a:cubicBezTo>
                  <a:pt x="1225484" y="2281286"/>
                  <a:pt x="1209962" y="2258369"/>
                  <a:pt x="1187777" y="2243579"/>
                </a:cubicBezTo>
                <a:lnTo>
                  <a:pt x="1131216" y="2205872"/>
                </a:lnTo>
                <a:cubicBezTo>
                  <a:pt x="1124932" y="2196445"/>
                  <a:pt x="1121067" y="2184844"/>
                  <a:pt x="1112363" y="2177591"/>
                </a:cubicBezTo>
                <a:cubicBezTo>
                  <a:pt x="1101567" y="2168595"/>
                  <a:pt x="1086572" y="2166186"/>
                  <a:pt x="1074655" y="2158738"/>
                </a:cubicBezTo>
                <a:cubicBezTo>
                  <a:pt x="1061332" y="2150411"/>
                  <a:pt x="1048573" y="2141026"/>
                  <a:pt x="1036948" y="2130457"/>
                </a:cubicBezTo>
                <a:cubicBezTo>
                  <a:pt x="1013931" y="2109532"/>
                  <a:pt x="995846" y="2083134"/>
                  <a:pt x="970961" y="2064470"/>
                </a:cubicBezTo>
                <a:cubicBezTo>
                  <a:pt x="958392" y="2055043"/>
                  <a:pt x="944931" y="2046700"/>
                  <a:pt x="933253" y="2036189"/>
                </a:cubicBezTo>
                <a:cubicBezTo>
                  <a:pt x="913434" y="2018352"/>
                  <a:pt x="897512" y="1996284"/>
                  <a:pt x="876692" y="1979628"/>
                </a:cubicBezTo>
                <a:cubicBezTo>
                  <a:pt x="860981" y="1967059"/>
                  <a:pt x="844700" y="1955170"/>
                  <a:pt x="829558" y="1941921"/>
                </a:cubicBezTo>
                <a:cubicBezTo>
                  <a:pt x="819525" y="1933142"/>
                  <a:pt x="811519" y="1922176"/>
                  <a:pt x="801278" y="1913641"/>
                </a:cubicBezTo>
                <a:cubicBezTo>
                  <a:pt x="792574" y="1906388"/>
                  <a:pt x="781009" y="1902798"/>
                  <a:pt x="772998" y="1894787"/>
                </a:cubicBezTo>
                <a:cubicBezTo>
                  <a:pt x="742954" y="1864743"/>
                  <a:pt x="745779" y="1854224"/>
                  <a:pt x="725864" y="1819373"/>
                </a:cubicBezTo>
                <a:cubicBezTo>
                  <a:pt x="720243" y="1809536"/>
                  <a:pt x="712435" y="1801038"/>
                  <a:pt x="707010" y="1791092"/>
                </a:cubicBezTo>
                <a:cubicBezTo>
                  <a:pt x="693552" y="1766419"/>
                  <a:pt x="678191" y="1742341"/>
                  <a:pt x="669303" y="1715678"/>
                </a:cubicBezTo>
                <a:cubicBezTo>
                  <a:pt x="666161" y="1706251"/>
                  <a:pt x="664320" y="1696286"/>
                  <a:pt x="659876" y="1687398"/>
                </a:cubicBezTo>
                <a:cubicBezTo>
                  <a:pt x="646751" y="1661149"/>
                  <a:pt x="633591" y="1651686"/>
                  <a:pt x="612742" y="1630837"/>
                </a:cubicBezTo>
                <a:cubicBezTo>
                  <a:pt x="609600" y="1621410"/>
                  <a:pt x="607759" y="1611444"/>
                  <a:pt x="603315" y="1602556"/>
                </a:cubicBezTo>
                <a:cubicBezTo>
                  <a:pt x="590260" y="1576446"/>
                  <a:pt x="571133" y="1562201"/>
                  <a:pt x="556181" y="1536569"/>
                </a:cubicBezTo>
                <a:cubicBezTo>
                  <a:pt x="501695" y="1443165"/>
                  <a:pt x="538786" y="1487706"/>
                  <a:pt x="499620" y="1432874"/>
                </a:cubicBezTo>
                <a:cubicBezTo>
                  <a:pt x="495524" y="1427140"/>
                  <a:pt x="457713" y="1378646"/>
                  <a:pt x="452486" y="1366886"/>
                </a:cubicBezTo>
                <a:cubicBezTo>
                  <a:pt x="407615" y="1265925"/>
                  <a:pt x="457447" y="1346045"/>
                  <a:pt x="414779" y="1282045"/>
                </a:cubicBezTo>
                <a:cubicBezTo>
                  <a:pt x="411637" y="1260049"/>
                  <a:pt x="409710" y="1237845"/>
                  <a:pt x="405352" y="1216057"/>
                </a:cubicBezTo>
                <a:cubicBezTo>
                  <a:pt x="403403" y="1206313"/>
                  <a:pt x="397436" y="1197598"/>
                  <a:pt x="395925" y="1187777"/>
                </a:cubicBezTo>
                <a:cubicBezTo>
                  <a:pt x="391123" y="1156565"/>
                  <a:pt x="391691" y="1124659"/>
                  <a:pt x="386499" y="1093509"/>
                </a:cubicBezTo>
                <a:cubicBezTo>
                  <a:pt x="382504" y="1069539"/>
                  <a:pt x="360747" y="988434"/>
                  <a:pt x="348791" y="961534"/>
                </a:cubicBezTo>
                <a:cubicBezTo>
                  <a:pt x="344190" y="951181"/>
                  <a:pt x="336222" y="942680"/>
                  <a:pt x="329938" y="933253"/>
                </a:cubicBezTo>
                <a:cubicBezTo>
                  <a:pt x="319193" y="890276"/>
                  <a:pt x="316600" y="878122"/>
                  <a:pt x="301657" y="829558"/>
                </a:cubicBezTo>
                <a:cubicBezTo>
                  <a:pt x="295813" y="810564"/>
                  <a:pt x="293828" y="789533"/>
                  <a:pt x="282804" y="772998"/>
                </a:cubicBezTo>
                <a:lnTo>
                  <a:pt x="263950" y="744717"/>
                </a:lnTo>
                <a:cubicBezTo>
                  <a:pt x="257666" y="713294"/>
                  <a:pt x="256998" y="680202"/>
                  <a:pt x="245097" y="650449"/>
                </a:cubicBezTo>
                <a:cubicBezTo>
                  <a:pt x="233749" y="622080"/>
                  <a:pt x="223243" y="592031"/>
                  <a:pt x="207389" y="565608"/>
                </a:cubicBezTo>
                <a:cubicBezTo>
                  <a:pt x="195731" y="546178"/>
                  <a:pt x="169682" y="509047"/>
                  <a:pt x="169682" y="509047"/>
                </a:cubicBezTo>
                <a:cubicBezTo>
                  <a:pt x="166540" y="496478"/>
                  <a:pt x="161967" y="484182"/>
                  <a:pt x="160255" y="471340"/>
                </a:cubicBezTo>
                <a:cubicBezTo>
                  <a:pt x="141897" y="333654"/>
                  <a:pt x="164104" y="407470"/>
                  <a:pt x="141402" y="339365"/>
                </a:cubicBezTo>
                <a:cubicBezTo>
                  <a:pt x="138260" y="317369"/>
                  <a:pt x="136971" y="295027"/>
                  <a:pt x="131975" y="273377"/>
                </a:cubicBezTo>
                <a:cubicBezTo>
                  <a:pt x="127506" y="254012"/>
                  <a:pt x="113121" y="216816"/>
                  <a:pt x="113121" y="216816"/>
                </a:cubicBezTo>
                <a:cubicBezTo>
                  <a:pt x="109979" y="166540"/>
                  <a:pt x="108707" y="116111"/>
                  <a:pt x="103695" y="65987"/>
                </a:cubicBezTo>
                <a:cubicBezTo>
                  <a:pt x="102406" y="53095"/>
                  <a:pt x="99372" y="40188"/>
                  <a:pt x="94268" y="28280"/>
                </a:cubicBezTo>
                <a:cubicBezTo>
                  <a:pt x="89805" y="17867"/>
                  <a:pt x="81699" y="9427"/>
                  <a:pt x="75414" y="0"/>
                </a:cubicBezTo>
                <a:cubicBezTo>
                  <a:pt x="69130" y="9427"/>
                  <a:pt x="61162" y="17927"/>
                  <a:pt x="56561" y="28280"/>
                </a:cubicBezTo>
                <a:cubicBezTo>
                  <a:pt x="33447" y="80287"/>
                  <a:pt x="40954" y="81280"/>
                  <a:pt x="28280" y="131975"/>
                </a:cubicBezTo>
                <a:cubicBezTo>
                  <a:pt x="25870" y="141615"/>
                  <a:pt x="21995" y="150828"/>
                  <a:pt x="18853" y="160255"/>
                </a:cubicBezTo>
                <a:cubicBezTo>
                  <a:pt x="15711" y="179109"/>
                  <a:pt x="13572" y="198157"/>
                  <a:pt x="9426" y="216816"/>
                </a:cubicBezTo>
                <a:cubicBezTo>
                  <a:pt x="7270" y="226516"/>
                  <a:pt x="0" y="255034"/>
                  <a:pt x="0" y="245097"/>
                </a:cubicBezTo>
                <a:cubicBezTo>
                  <a:pt x="0" y="212479"/>
                  <a:pt x="20884" y="170987"/>
                  <a:pt x="28280" y="141402"/>
                </a:cubicBezTo>
                <a:cubicBezTo>
                  <a:pt x="42529" y="84406"/>
                  <a:pt x="33607" y="115998"/>
                  <a:pt x="56561" y="47134"/>
                </a:cubicBezTo>
                <a:cubicBezTo>
                  <a:pt x="59703" y="37707"/>
                  <a:pt x="56560" y="21995"/>
                  <a:pt x="65987" y="18853"/>
                </a:cubicBezTo>
                <a:lnTo>
                  <a:pt x="94268" y="9426"/>
                </a:lnTo>
                <a:cubicBezTo>
                  <a:pt x="129829" y="21280"/>
                  <a:pt x="146696" y="24147"/>
                  <a:pt x="179109" y="56560"/>
                </a:cubicBezTo>
                <a:cubicBezTo>
                  <a:pt x="197963" y="75414"/>
                  <a:pt x="220881" y="90936"/>
                  <a:pt x="235670" y="113121"/>
                </a:cubicBezTo>
                <a:cubicBezTo>
                  <a:pt x="241954" y="122548"/>
                  <a:pt x="245676" y="134324"/>
                  <a:pt x="254523" y="141402"/>
                </a:cubicBezTo>
                <a:cubicBezTo>
                  <a:pt x="262282" y="147609"/>
                  <a:pt x="273377" y="147686"/>
                  <a:pt x="282804" y="150828"/>
                </a:cubicBezTo>
                <a:cubicBezTo>
                  <a:pt x="294453" y="185775"/>
                  <a:pt x="283343" y="174665"/>
                  <a:pt x="311084" y="18853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B1F455E-053B-4B76-AD81-0F181F51149F}"/>
              </a:ext>
            </a:extLst>
          </p:cNvPr>
          <p:cNvSpPr/>
          <p:nvPr/>
        </p:nvSpPr>
        <p:spPr bwMode="auto">
          <a:xfrm>
            <a:off x="4211767" y="3926831"/>
            <a:ext cx="228258" cy="264169"/>
          </a:xfrm>
          <a:custGeom>
            <a:avLst/>
            <a:gdLst>
              <a:gd name="connsiteX0" fmla="*/ 58575 w 228258"/>
              <a:gd name="connsiteY0" fmla="*/ 0 h 264169"/>
              <a:gd name="connsiteX1" fmla="*/ 181124 w 228258"/>
              <a:gd name="connsiteY1" fmla="*/ 94268 h 264169"/>
              <a:gd name="connsiteX2" fmla="*/ 228258 w 228258"/>
              <a:gd name="connsiteY2" fmla="*/ 131975 h 264169"/>
              <a:gd name="connsiteX3" fmla="*/ 218831 w 228258"/>
              <a:gd name="connsiteY3" fmla="*/ 169682 h 264169"/>
              <a:gd name="connsiteX4" fmla="*/ 152843 w 228258"/>
              <a:gd name="connsiteY4" fmla="*/ 197963 h 264169"/>
              <a:gd name="connsiteX5" fmla="*/ 86856 w 228258"/>
              <a:gd name="connsiteY5" fmla="*/ 235670 h 264169"/>
              <a:gd name="connsiteX6" fmla="*/ 30295 w 228258"/>
              <a:gd name="connsiteY6" fmla="*/ 254524 h 264169"/>
              <a:gd name="connsiteX7" fmla="*/ 2014 w 228258"/>
              <a:gd name="connsiteY7" fmla="*/ 263950 h 264169"/>
              <a:gd name="connsiteX8" fmla="*/ 58575 w 228258"/>
              <a:gd name="connsiteY8" fmla="*/ 254524 h 264169"/>
              <a:gd name="connsiteX9" fmla="*/ 115136 w 228258"/>
              <a:gd name="connsiteY9" fmla="*/ 235670 h 264169"/>
              <a:gd name="connsiteX10" fmla="*/ 143417 w 228258"/>
              <a:gd name="connsiteY10" fmla="*/ 226243 h 264169"/>
              <a:gd name="connsiteX11" fmla="*/ 171697 w 228258"/>
              <a:gd name="connsiteY11" fmla="*/ 207390 h 264169"/>
              <a:gd name="connsiteX12" fmla="*/ 228258 w 228258"/>
              <a:gd name="connsiteY12" fmla="*/ 188536 h 264169"/>
              <a:gd name="connsiteX13" fmla="*/ 218831 w 228258"/>
              <a:gd name="connsiteY13" fmla="*/ 150829 h 264169"/>
              <a:gd name="connsiteX14" fmla="*/ 133990 w 228258"/>
              <a:gd name="connsiteY14" fmla="*/ 103695 h 264169"/>
              <a:gd name="connsiteX15" fmla="*/ 96282 w 228258"/>
              <a:gd name="connsiteY15" fmla="*/ 94268 h 264169"/>
              <a:gd name="connsiteX16" fmla="*/ 39722 w 228258"/>
              <a:gd name="connsiteY16" fmla="*/ 75414 h 264169"/>
              <a:gd name="connsiteX17" fmla="*/ 20868 w 228258"/>
              <a:gd name="connsiteY17" fmla="*/ 37707 h 26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258" h="264169">
                <a:moveTo>
                  <a:pt x="58575" y="0"/>
                </a:moveTo>
                <a:cubicBezTo>
                  <a:pt x="99425" y="31423"/>
                  <a:pt x="138655" y="65071"/>
                  <a:pt x="181124" y="94268"/>
                </a:cubicBezTo>
                <a:cubicBezTo>
                  <a:pt x="237165" y="132796"/>
                  <a:pt x="184494" y="66332"/>
                  <a:pt x="228258" y="131975"/>
                </a:cubicBezTo>
                <a:cubicBezTo>
                  <a:pt x="225116" y="144544"/>
                  <a:pt x="227125" y="159729"/>
                  <a:pt x="218831" y="169682"/>
                </a:cubicBezTo>
                <a:cubicBezTo>
                  <a:pt x="204819" y="186496"/>
                  <a:pt x="171415" y="188677"/>
                  <a:pt x="152843" y="197963"/>
                </a:cubicBezTo>
                <a:cubicBezTo>
                  <a:pt x="84817" y="231975"/>
                  <a:pt x="169493" y="202614"/>
                  <a:pt x="86856" y="235670"/>
                </a:cubicBezTo>
                <a:cubicBezTo>
                  <a:pt x="68404" y="243051"/>
                  <a:pt x="49149" y="248240"/>
                  <a:pt x="30295" y="254524"/>
                </a:cubicBezTo>
                <a:cubicBezTo>
                  <a:pt x="20868" y="257666"/>
                  <a:pt x="-7788" y="265583"/>
                  <a:pt x="2014" y="263950"/>
                </a:cubicBezTo>
                <a:lnTo>
                  <a:pt x="58575" y="254524"/>
                </a:lnTo>
                <a:lnTo>
                  <a:pt x="115136" y="235670"/>
                </a:lnTo>
                <a:cubicBezTo>
                  <a:pt x="124563" y="232528"/>
                  <a:pt x="135149" y="231755"/>
                  <a:pt x="143417" y="226243"/>
                </a:cubicBezTo>
                <a:cubicBezTo>
                  <a:pt x="152844" y="219959"/>
                  <a:pt x="161344" y="211991"/>
                  <a:pt x="171697" y="207390"/>
                </a:cubicBezTo>
                <a:cubicBezTo>
                  <a:pt x="189858" y="199319"/>
                  <a:pt x="228258" y="188536"/>
                  <a:pt x="228258" y="188536"/>
                </a:cubicBezTo>
                <a:cubicBezTo>
                  <a:pt x="225116" y="175967"/>
                  <a:pt x="227363" y="160579"/>
                  <a:pt x="218831" y="150829"/>
                </a:cubicBezTo>
                <a:cubicBezTo>
                  <a:pt x="196326" y="125109"/>
                  <a:pt x="165207" y="112614"/>
                  <a:pt x="133990" y="103695"/>
                </a:cubicBezTo>
                <a:cubicBezTo>
                  <a:pt x="121532" y="100136"/>
                  <a:pt x="108692" y="97991"/>
                  <a:pt x="96282" y="94268"/>
                </a:cubicBezTo>
                <a:cubicBezTo>
                  <a:pt x="77247" y="88557"/>
                  <a:pt x="39722" y="75414"/>
                  <a:pt x="39722" y="75414"/>
                </a:cubicBezTo>
                <a:cubicBezTo>
                  <a:pt x="28890" y="42918"/>
                  <a:pt x="37321" y="54160"/>
                  <a:pt x="20868" y="37707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8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269"/>
            <a:ext cx="9144000" cy="1745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160"/>
          <a:stretch/>
        </p:blipFill>
        <p:spPr>
          <a:xfrm>
            <a:off x="0" y="2432538"/>
            <a:ext cx="9144000" cy="25204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234461" y="2373923"/>
            <a:ext cx="86164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9949C00-8BF9-47D8-B23B-90A8C1CB0949}"/>
              </a:ext>
            </a:extLst>
          </p:cNvPr>
          <p:cNvSpPr/>
          <p:nvPr/>
        </p:nvSpPr>
        <p:spPr>
          <a:xfrm>
            <a:off x="4923692" y="3077308"/>
            <a:ext cx="293077" cy="64476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51EBD-4487-4E0B-B066-6C21180DCAAB}"/>
              </a:ext>
            </a:extLst>
          </p:cNvPr>
          <p:cNvSpPr/>
          <p:nvPr/>
        </p:nvSpPr>
        <p:spPr>
          <a:xfrm>
            <a:off x="5627077" y="3604846"/>
            <a:ext cx="293077" cy="4689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820BA-1377-4135-AFFE-F8D14CE37DDC}"/>
              </a:ext>
            </a:extLst>
          </p:cNvPr>
          <p:cNvSpPr/>
          <p:nvPr/>
        </p:nvSpPr>
        <p:spPr>
          <a:xfrm>
            <a:off x="2989385" y="4484077"/>
            <a:ext cx="293077" cy="4689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EA672-9BE0-4CA8-B755-EAC13A0B36A6}"/>
              </a:ext>
            </a:extLst>
          </p:cNvPr>
          <p:cNvSpPr/>
          <p:nvPr/>
        </p:nvSpPr>
        <p:spPr>
          <a:xfrm>
            <a:off x="2754923" y="4075863"/>
            <a:ext cx="1230923" cy="29098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</p:spTree>
    <p:extLst>
      <p:ext uri="{BB962C8B-B14F-4D97-AF65-F5344CB8AC3E}">
        <p14:creationId xmlns:p14="http://schemas.microsoft.com/office/powerpoint/2010/main" val="801369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269"/>
            <a:ext cx="9144000" cy="1745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31"/>
          <a:stretch/>
        </p:blipFill>
        <p:spPr>
          <a:xfrm>
            <a:off x="0" y="2432539"/>
            <a:ext cx="9144000" cy="257907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234461" y="2373923"/>
            <a:ext cx="86164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F93A921-518C-41AB-A001-6425D1AD7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462" y="4505452"/>
            <a:ext cx="2858787" cy="17822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D26E6B-8184-4BC4-BA18-587252E70B21}"/>
              </a:ext>
            </a:extLst>
          </p:cNvPr>
          <p:cNvSpPr/>
          <p:nvPr/>
        </p:nvSpPr>
        <p:spPr>
          <a:xfrm>
            <a:off x="1524000" y="5480539"/>
            <a:ext cx="3933480" cy="80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38" dirty="0">
                <a:hlinkClick r:id="rId5"/>
              </a:rPr>
              <a:t>https://www.wolframalpha.com/input/?i=plot+-7+e%5E%7B-x%2F2%7D+%2B+12+from+x%3D0+to+10</a:t>
            </a:r>
            <a:r>
              <a:rPr lang="en-US" sz="1538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A764B-3078-4766-A489-01F23CF61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0154" y="5539156"/>
            <a:ext cx="2532185" cy="4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1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65"/>
            <a:ext cx="9144000" cy="47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70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465"/>
            <a:ext cx="9144000" cy="4769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5D3AE-4777-469E-B789-831AF508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6" y="5480539"/>
            <a:ext cx="8725318" cy="95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9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FBF49-3E53-FFA2-C69C-0B4D3A32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7411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724D48-E5BB-261D-412C-5C845D0711AC}"/>
              </a:ext>
            </a:extLst>
          </p:cNvPr>
          <p:cNvSpPr txBox="1"/>
          <p:nvPr/>
        </p:nvSpPr>
        <p:spPr>
          <a:xfrm>
            <a:off x="76200" y="76200"/>
            <a:ext cx="2057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HW hint:</a:t>
            </a:r>
          </a:p>
          <a:p>
            <a:pPr algn="l"/>
            <a:endParaRPr lang="en-US" sz="800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When the battery is removed, what is the new voltage?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     V = </a:t>
            </a:r>
          </a:p>
          <a:p>
            <a:pPr algn="l"/>
            <a:endParaRPr lang="en-US" sz="700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Thus you know the new DE.</a:t>
            </a:r>
          </a:p>
          <a:p>
            <a:pPr algn="l"/>
            <a:endParaRPr lang="en-US" sz="1100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You can also approximate the new initial value when t</a:t>
            </a:r>
            <a:r>
              <a:rPr lang="en-US" baseline="-25000" dirty="0">
                <a:solidFill>
                  <a:srgbClr val="7030A0"/>
                </a:solidFill>
              </a:rPr>
              <a:t>1</a:t>
            </a:r>
            <a:r>
              <a:rPr lang="en-US" dirty="0">
                <a:solidFill>
                  <a:srgbClr val="7030A0"/>
                </a:solidFill>
              </a:rPr>
              <a:t> is large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05A6C-B9B1-A93B-9175-CF0D20FB8931}"/>
              </a:ext>
            </a:extLst>
          </p:cNvPr>
          <p:cNvSpPr/>
          <p:nvPr/>
        </p:nvSpPr>
        <p:spPr>
          <a:xfrm>
            <a:off x="3017520" y="990600"/>
            <a:ext cx="155448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9E9E75-6121-75F6-E223-6A0026C7B749}"/>
              </a:ext>
            </a:extLst>
          </p:cNvPr>
          <p:cNvSpPr txBox="1"/>
          <p:nvPr/>
        </p:nvSpPr>
        <p:spPr>
          <a:xfrm>
            <a:off x="5105400" y="611457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Assume t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is large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5BB74-9903-565B-84E3-77A834E79D27}"/>
              </a:ext>
            </a:extLst>
          </p:cNvPr>
          <p:cNvSpPr txBox="1"/>
          <p:nvPr/>
        </p:nvSpPr>
        <p:spPr>
          <a:xfrm>
            <a:off x="6248400" y="5181600"/>
            <a:ext cx="2658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Batteries supply voltage</a:t>
            </a:r>
          </a:p>
        </p:txBody>
      </p:sp>
    </p:spTree>
    <p:extLst>
      <p:ext uri="{BB962C8B-B14F-4D97-AF65-F5344CB8AC3E}">
        <p14:creationId xmlns:p14="http://schemas.microsoft.com/office/powerpoint/2010/main" val="17169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9737-4112-4BC9-971B-5C829029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52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2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8474B-5ABE-4EF6-AEF3-828752AAC220}"/>
              </a:ext>
            </a:extLst>
          </p:cNvPr>
          <p:cNvSpPr txBox="1"/>
          <p:nvPr/>
        </p:nvSpPr>
        <p:spPr>
          <a:xfrm>
            <a:off x="6629400" y="685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Gravitational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3DFC1-9E23-42AC-B312-0A44290CFA8A}"/>
              </a:ext>
            </a:extLst>
          </p:cNvPr>
          <p:cNvSpPr txBox="1"/>
          <p:nvPr/>
        </p:nvSpPr>
        <p:spPr>
          <a:xfrm>
            <a:off x="8051993" y="537001"/>
            <a:ext cx="103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Force due to air resistance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AC4F55-A788-47D7-AED1-9C71E1A2C38A}"/>
              </a:ext>
            </a:extLst>
          </p:cNvPr>
          <p:cNvGrpSpPr/>
          <p:nvPr/>
        </p:nvGrpSpPr>
        <p:grpSpPr>
          <a:xfrm>
            <a:off x="5980179" y="4988207"/>
            <a:ext cx="3048000" cy="1717393"/>
            <a:chOff x="5980179" y="4419600"/>
            <a:chExt cx="3048000" cy="17173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B7BDC0-B83F-41A0-905A-2DA864D83DCD}"/>
                </a:ext>
              </a:extLst>
            </p:cNvPr>
            <p:cNvSpPr txBox="1"/>
            <p:nvPr/>
          </p:nvSpPr>
          <p:spPr>
            <a:xfrm>
              <a:off x="5980179" y="4419600"/>
              <a:ext cx="3048000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Equilibrium solution:</a:t>
              </a:r>
            </a:p>
            <a:p>
              <a:r>
                <a:rPr lang="en-US" dirty="0"/>
                <a:t>v = C</a:t>
              </a:r>
            </a:p>
            <a:p>
              <a:r>
                <a:rPr lang="en-US" dirty="0"/>
                <a:t>Note C is the limiting velocity.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E5E63A-4955-4C50-8C29-317100B6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7550" y="4943475"/>
              <a:ext cx="247650" cy="3143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B182B-5033-40B2-A626-E009BD9A045C}"/>
                  </a:ext>
                </a:extLst>
              </p:cNvPr>
              <p:cNvSpPr txBox="1"/>
              <p:nvPr/>
            </p:nvSpPr>
            <p:spPr>
              <a:xfrm>
                <a:off x="5983222" y="1981200"/>
                <a:ext cx="3160778" cy="2666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𝑟𝑣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:endParaRPr lang="en-US" sz="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−  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&lt; 0</m:t>
                      </m:r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dirty="0"/>
                  <a:t>Thus solutions converge to equilibrium solution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3B182B-5033-40B2-A626-E009BD9A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222" y="1981200"/>
                <a:ext cx="3160778" cy="2666051"/>
              </a:xfrm>
              <a:prstGeom prst="rect">
                <a:avLst/>
              </a:prstGeom>
              <a:blipFill>
                <a:blip r:embed="rId4"/>
                <a:stretch>
                  <a:fillRect l="-2890" r="-52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2C6C2A-4961-48E5-982C-87F53891A4EC}"/>
              </a:ext>
            </a:extLst>
          </p:cNvPr>
          <p:cNvCxnSpPr>
            <a:cxnSpLocks/>
          </p:cNvCxnSpPr>
          <p:nvPr/>
        </p:nvCxnSpPr>
        <p:spPr bwMode="auto">
          <a:xfrm>
            <a:off x="1905000" y="4700016"/>
            <a:ext cx="3962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4" y="0"/>
            <a:ext cx="884361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5C615-51AA-4C33-B0BE-32D1266DB7FE}"/>
              </a:ext>
            </a:extLst>
          </p:cNvPr>
          <p:cNvSpPr txBox="1"/>
          <p:nvPr/>
        </p:nvSpPr>
        <p:spPr>
          <a:xfrm>
            <a:off x="6779594" y="558225"/>
            <a:ext cx="22120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) - </a:t>
            </a:r>
            <a:r>
              <a:rPr lang="en-US" sz="3200" dirty="0"/>
              <a:t>predation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EC602-7532-41C4-92F6-A5C982659F74}"/>
              </a:ext>
            </a:extLst>
          </p:cNvPr>
          <p:cNvSpPr txBox="1"/>
          <p:nvPr/>
        </p:nvSpPr>
        <p:spPr>
          <a:xfrm>
            <a:off x="87984" y="619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21CFFB-76F1-4D4C-ABBF-70E7C1A5760C}"/>
              </a:ext>
            </a:extLst>
          </p:cNvPr>
          <p:cNvCxnSpPr>
            <a:cxnSpLocks/>
          </p:cNvCxnSpPr>
          <p:nvPr/>
        </p:nvCxnSpPr>
        <p:spPr bwMode="auto">
          <a:xfrm>
            <a:off x="621384" y="5257800"/>
            <a:ext cx="2960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A75343-0652-47F6-BA2A-4F888CA0012C}"/>
                  </a:ext>
                </a:extLst>
              </p:cNvPr>
              <p:cNvSpPr txBox="1"/>
              <p:nvPr/>
            </p:nvSpPr>
            <p:spPr>
              <a:xfrm>
                <a:off x="4060446" y="4343400"/>
                <a:ext cx="3643610" cy="1274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  <a:p>
                <a:pPr algn="l"/>
                <a:r>
                  <a:rPr lang="en-US" dirty="0"/>
                  <a:t>Thus solutions diverge from equilibrium solution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A75343-0652-47F6-BA2A-4F888CA00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446" y="4343400"/>
                <a:ext cx="3643610" cy="1274195"/>
              </a:xfrm>
              <a:prstGeom prst="rect">
                <a:avLst/>
              </a:prstGeom>
              <a:blipFill>
                <a:blip r:embed="rId3"/>
                <a:stretch>
                  <a:fillRect l="-2508" r="-1672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9F670C-A74F-4BDC-BF59-F4811DDA67FA}"/>
              </a:ext>
            </a:extLst>
          </p:cNvPr>
          <p:cNvCxnSpPr>
            <a:cxnSpLocks/>
          </p:cNvCxnSpPr>
          <p:nvPr/>
        </p:nvCxnSpPr>
        <p:spPr bwMode="auto">
          <a:xfrm>
            <a:off x="411480" y="1066800"/>
            <a:ext cx="205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1CADDE-F712-4515-93A8-7D19256696E3}"/>
              </a:ext>
            </a:extLst>
          </p:cNvPr>
          <p:cNvSpPr txBox="1"/>
          <p:nvPr/>
        </p:nvSpPr>
        <p:spPr>
          <a:xfrm>
            <a:off x="6045423" y="2388513"/>
            <a:ext cx="3479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FF0000"/>
                </a:solidFill>
              </a:rPr>
              <a:t>or proportionality constant</a:t>
            </a:r>
          </a:p>
        </p:txBody>
      </p:sp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8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381000" y="228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If rate of change is constant</a:t>
            </a:r>
            <a:r>
              <a:rPr lang="en-US" dirty="0"/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6934200" y="152400"/>
            <a:ext cx="1066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304800" y="874931"/>
            <a:ext cx="8229600" cy="1030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4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9DE09-5F3F-4804-B196-0842B74F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" y="0"/>
            <a:ext cx="8963459" cy="6858000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77674-D809-48AA-A1CC-AE9C4EAB5284}"/>
              </a:ext>
            </a:extLst>
          </p:cNvPr>
          <p:cNvSpPr/>
          <p:nvPr/>
        </p:nvSpPr>
        <p:spPr bwMode="auto">
          <a:xfrm>
            <a:off x="1282045" y="2986121"/>
            <a:ext cx="3044858" cy="1934671"/>
          </a:xfrm>
          <a:custGeom>
            <a:avLst/>
            <a:gdLst>
              <a:gd name="connsiteX0" fmla="*/ 0 w 3044858"/>
              <a:gd name="connsiteY0" fmla="*/ 96444 h 1934671"/>
              <a:gd name="connsiteX1" fmla="*/ 47134 w 3044858"/>
              <a:gd name="connsiteY1" fmla="*/ 77590 h 1934671"/>
              <a:gd name="connsiteX2" fmla="*/ 103695 w 3044858"/>
              <a:gd name="connsiteY2" fmla="*/ 87017 h 1934671"/>
              <a:gd name="connsiteX3" fmla="*/ 169683 w 3044858"/>
              <a:gd name="connsiteY3" fmla="*/ 105871 h 1934671"/>
              <a:gd name="connsiteX4" fmla="*/ 254524 w 3044858"/>
              <a:gd name="connsiteY4" fmla="*/ 124724 h 1934671"/>
              <a:gd name="connsiteX5" fmla="*/ 282804 w 3044858"/>
              <a:gd name="connsiteY5" fmla="*/ 134151 h 1934671"/>
              <a:gd name="connsiteX6" fmla="*/ 348792 w 3044858"/>
              <a:gd name="connsiteY6" fmla="*/ 153005 h 1934671"/>
              <a:gd name="connsiteX7" fmla="*/ 377073 w 3044858"/>
              <a:gd name="connsiteY7" fmla="*/ 181285 h 1934671"/>
              <a:gd name="connsiteX8" fmla="*/ 424207 w 3044858"/>
              <a:gd name="connsiteY8" fmla="*/ 247273 h 1934671"/>
              <a:gd name="connsiteX9" fmla="*/ 433633 w 3044858"/>
              <a:gd name="connsiteY9" fmla="*/ 275553 h 1934671"/>
              <a:gd name="connsiteX10" fmla="*/ 461914 w 3044858"/>
              <a:gd name="connsiteY10" fmla="*/ 313260 h 1934671"/>
              <a:gd name="connsiteX11" fmla="*/ 509048 w 3044858"/>
              <a:gd name="connsiteY11" fmla="*/ 369821 h 1934671"/>
              <a:gd name="connsiteX12" fmla="*/ 565609 w 3044858"/>
              <a:gd name="connsiteY12" fmla="*/ 445236 h 1934671"/>
              <a:gd name="connsiteX13" fmla="*/ 612743 w 3044858"/>
              <a:gd name="connsiteY13" fmla="*/ 511223 h 1934671"/>
              <a:gd name="connsiteX14" fmla="*/ 622169 w 3044858"/>
              <a:gd name="connsiteY14" fmla="*/ 539504 h 1934671"/>
              <a:gd name="connsiteX15" fmla="*/ 659877 w 3044858"/>
              <a:gd name="connsiteY15" fmla="*/ 596065 h 1934671"/>
              <a:gd name="connsiteX16" fmla="*/ 678730 w 3044858"/>
              <a:gd name="connsiteY16" fmla="*/ 652625 h 1934671"/>
              <a:gd name="connsiteX17" fmla="*/ 697584 w 3044858"/>
              <a:gd name="connsiteY17" fmla="*/ 728040 h 1934671"/>
              <a:gd name="connsiteX18" fmla="*/ 716437 w 3044858"/>
              <a:gd name="connsiteY18" fmla="*/ 756320 h 1934671"/>
              <a:gd name="connsiteX19" fmla="*/ 725864 w 3044858"/>
              <a:gd name="connsiteY19" fmla="*/ 794027 h 1934671"/>
              <a:gd name="connsiteX20" fmla="*/ 735291 w 3044858"/>
              <a:gd name="connsiteY20" fmla="*/ 860015 h 1934671"/>
              <a:gd name="connsiteX21" fmla="*/ 754145 w 3044858"/>
              <a:gd name="connsiteY21" fmla="*/ 916576 h 1934671"/>
              <a:gd name="connsiteX22" fmla="*/ 772998 w 3044858"/>
              <a:gd name="connsiteY22" fmla="*/ 982564 h 1934671"/>
              <a:gd name="connsiteX23" fmla="*/ 791852 w 3044858"/>
              <a:gd name="connsiteY23" fmla="*/ 1010844 h 1934671"/>
              <a:gd name="connsiteX24" fmla="*/ 810706 w 3044858"/>
              <a:gd name="connsiteY24" fmla="*/ 1133392 h 1934671"/>
              <a:gd name="connsiteX25" fmla="*/ 838986 w 3044858"/>
              <a:gd name="connsiteY25" fmla="*/ 1255941 h 1934671"/>
              <a:gd name="connsiteX26" fmla="*/ 848413 w 3044858"/>
              <a:gd name="connsiteY26" fmla="*/ 1284221 h 1934671"/>
              <a:gd name="connsiteX27" fmla="*/ 867266 w 3044858"/>
              <a:gd name="connsiteY27" fmla="*/ 1312502 h 1934671"/>
              <a:gd name="connsiteX28" fmla="*/ 895547 w 3044858"/>
              <a:gd name="connsiteY28" fmla="*/ 1369063 h 1934671"/>
              <a:gd name="connsiteX29" fmla="*/ 923827 w 3044858"/>
              <a:gd name="connsiteY29" fmla="*/ 1435050 h 1934671"/>
              <a:gd name="connsiteX30" fmla="*/ 952108 w 3044858"/>
              <a:gd name="connsiteY30" fmla="*/ 1444477 h 1934671"/>
              <a:gd name="connsiteX31" fmla="*/ 989815 w 3044858"/>
              <a:gd name="connsiteY31" fmla="*/ 1510465 h 1934671"/>
              <a:gd name="connsiteX32" fmla="*/ 1027522 w 3044858"/>
              <a:gd name="connsiteY32" fmla="*/ 1567025 h 1934671"/>
              <a:gd name="connsiteX33" fmla="*/ 1046376 w 3044858"/>
              <a:gd name="connsiteY33" fmla="*/ 1595306 h 1934671"/>
              <a:gd name="connsiteX34" fmla="*/ 1055802 w 3044858"/>
              <a:gd name="connsiteY34" fmla="*/ 1633013 h 1934671"/>
              <a:gd name="connsiteX35" fmla="*/ 1065229 w 3044858"/>
              <a:gd name="connsiteY35" fmla="*/ 1661293 h 1934671"/>
              <a:gd name="connsiteX36" fmla="*/ 1074656 w 3044858"/>
              <a:gd name="connsiteY36" fmla="*/ 1708427 h 1934671"/>
              <a:gd name="connsiteX37" fmla="*/ 1102936 w 3044858"/>
              <a:gd name="connsiteY37" fmla="*/ 1736708 h 1934671"/>
              <a:gd name="connsiteX38" fmla="*/ 1150070 w 3044858"/>
              <a:gd name="connsiteY38" fmla="*/ 1802695 h 1934671"/>
              <a:gd name="connsiteX39" fmla="*/ 1159497 w 3044858"/>
              <a:gd name="connsiteY39" fmla="*/ 1830976 h 1934671"/>
              <a:gd name="connsiteX40" fmla="*/ 1244339 w 3044858"/>
              <a:gd name="connsiteY40" fmla="*/ 1896964 h 1934671"/>
              <a:gd name="connsiteX41" fmla="*/ 1272619 w 3044858"/>
              <a:gd name="connsiteY41" fmla="*/ 1915817 h 1934671"/>
              <a:gd name="connsiteX42" fmla="*/ 1338607 w 3044858"/>
              <a:gd name="connsiteY42" fmla="*/ 1934671 h 1934671"/>
              <a:gd name="connsiteX43" fmla="*/ 1687398 w 3044858"/>
              <a:gd name="connsiteY43" fmla="*/ 1925244 h 1934671"/>
              <a:gd name="connsiteX44" fmla="*/ 1772240 w 3044858"/>
              <a:gd name="connsiteY44" fmla="*/ 1878110 h 1934671"/>
              <a:gd name="connsiteX45" fmla="*/ 1828800 w 3044858"/>
              <a:gd name="connsiteY45" fmla="*/ 1830976 h 1934671"/>
              <a:gd name="connsiteX46" fmla="*/ 1857081 w 3044858"/>
              <a:gd name="connsiteY46" fmla="*/ 1793269 h 1934671"/>
              <a:gd name="connsiteX47" fmla="*/ 1885361 w 3044858"/>
              <a:gd name="connsiteY47" fmla="*/ 1764988 h 1934671"/>
              <a:gd name="connsiteX48" fmla="*/ 1904215 w 3044858"/>
              <a:gd name="connsiteY48" fmla="*/ 1727281 h 1934671"/>
              <a:gd name="connsiteX49" fmla="*/ 1923068 w 3044858"/>
              <a:gd name="connsiteY49" fmla="*/ 1699001 h 1934671"/>
              <a:gd name="connsiteX50" fmla="*/ 1941922 w 3044858"/>
              <a:gd name="connsiteY50" fmla="*/ 1661293 h 1934671"/>
              <a:gd name="connsiteX51" fmla="*/ 1989056 w 3044858"/>
              <a:gd name="connsiteY51" fmla="*/ 1604733 h 1934671"/>
              <a:gd name="connsiteX52" fmla="*/ 2007910 w 3044858"/>
              <a:gd name="connsiteY52" fmla="*/ 1576452 h 1934671"/>
              <a:gd name="connsiteX53" fmla="*/ 2064470 w 3044858"/>
              <a:gd name="connsiteY53" fmla="*/ 1472757 h 1934671"/>
              <a:gd name="connsiteX54" fmla="*/ 2092751 w 3044858"/>
              <a:gd name="connsiteY54" fmla="*/ 1387916 h 1934671"/>
              <a:gd name="connsiteX55" fmla="*/ 2111604 w 3044858"/>
              <a:gd name="connsiteY55" fmla="*/ 1350209 h 1934671"/>
              <a:gd name="connsiteX56" fmla="*/ 2130458 w 3044858"/>
              <a:gd name="connsiteY56" fmla="*/ 1293648 h 1934671"/>
              <a:gd name="connsiteX57" fmla="*/ 2139885 w 3044858"/>
              <a:gd name="connsiteY57" fmla="*/ 1255941 h 1934671"/>
              <a:gd name="connsiteX58" fmla="*/ 2158739 w 3044858"/>
              <a:gd name="connsiteY58" fmla="*/ 1227660 h 1934671"/>
              <a:gd name="connsiteX59" fmla="*/ 2168165 w 3044858"/>
              <a:gd name="connsiteY59" fmla="*/ 1189953 h 1934671"/>
              <a:gd name="connsiteX60" fmla="*/ 2187019 w 3044858"/>
              <a:gd name="connsiteY60" fmla="*/ 1161673 h 1934671"/>
              <a:gd name="connsiteX61" fmla="*/ 2215299 w 3044858"/>
              <a:gd name="connsiteY61" fmla="*/ 1114539 h 1934671"/>
              <a:gd name="connsiteX62" fmla="*/ 2253007 w 3044858"/>
              <a:gd name="connsiteY62" fmla="*/ 1020271 h 1934671"/>
              <a:gd name="connsiteX63" fmla="*/ 2281287 w 3044858"/>
              <a:gd name="connsiteY63" fmla="*/ 991990 h 1934671"/>
              <a:gd name="connsiteX64" fmla="*/ 2300141 w 3044858"/>
              <a:gd name="connsiteY64" fmla="*/ 963710 h 1934671"/>
              <a:gd name="connsiteX65" fmla="*/ 2309567 w 3044858"/>
              <a:gd name="connsiteY65" fmla="*/ 878869 h 1934671"/>
              <a:gd name="connsiteX66" fmla="*/ 2337848 w 3044858"/>
              <a:gd name="connsiteY66" fmla="*/ 822308 h 1934671"/>
              <a:gd name="connsiteX67" fmla="*/ 2356701 w 3044858"/>
              <a:gd name="connsiteY67" fmla="*/ 765747 h 1934671"/>
              <a:gd name="connsiteX68" fmla="*/ 2366128 w 3044858"/>
              <a:gd name="connsiteY68" fmla="*/ 737467 h 1934671"/>
              <a:gd name="connsiteX69" fmla="*/ 2384982 w 3044858"/>
              <a:gd name="connsiteY69" fmla="*/ 662052 h 1934671"/>
              <a:gd name="connsiteX70" fmla="*/ 2394409 w 3044858"/>
              <a:gd name="connsiteY70" fmla="*/ 605491 h 1934671"/>
              <a:gd name="connsiteX71" fmla="*/ 2422689 w 3044858"/>
              <a:gd name="connsiteY71" fmla="*/ 539504 h 1934671"/>
              <a:gd name="connsiteX72" fmla="*/ 2460396 w 3044858"/>
              <a:gd name="connsiteY72" fmla="*/ 454663 h 1934671"/>
              <a:gd name="connsiteX73" fmla="*/ 2469823 w 3044858"/>
              <a:gd name="connsiteY73" fmla="*/ 407528 h 1934671"/>
              <a:gd name="connsiteX74" fmla="*/ 2507530 w 3044858"/>
              <a:gd name="connsiteY74" fmla="*/ 341541 h 1934671"/>
              <a:gd name="connsiteX75" fmla="*/ 2535811 w 3044858"/>
              <a:gd name="connsiteY75" fmla="*/ 284980 h 1934671"/>
              <a:gd name="connsiteX76" fmla="*/ 2564091 w 3044858"/>
              <a:gd name="connsiteY76" fmla="*/ 256700 h 1934671"/>
              <a:gd name="connsiteX77" fmla="*/ 2630079 w 3044858"/>
              <a:gd name="connsiteY77" fmla="*/ 181285 h 1934671"/>
              <a:gd name="connsiteX78" fmla="*/ 2677213 w 3044858"/>
              <a:gd name="connsiteY78" fmla="*/ 124724 h 1934671"/>
              <a:gd name="connsiteX79" fmla="*/ 2733774 w 3044858"/>
              <a:gd name="connsiteY79" fmla="*/ 96444 h 1934671"/>
              <a:gd name="connsiteX80" fmla="*/ 2799761 w 3044858"/>
              <a:gd name="connsiteY80" fmla="*/ 68164 h 1934671"/>
              <a:gd name="connsiteX81" fmla="*/ 2828042 w 3044858"/>
              <a:gd name="connsiteY81" fmla="*/ 49310 h 1934671"/>
              <a:gd name="connsiteX82" fmla="*/ 2903456 w 3044858"/>
              <a:gd name="connsiteY82" fmla="*/ 30456 h 1934671"/>
              <a:gd name="connsiteX83" fmla="*/ 2931736 w 3044858"/>
              <a:gd name="connsiteY83" fmla="*/ 11603 h 1934671"/>
              <a:gd name="connsiteX84" fmla="*/ 3044858 w 3044858"/>
              <a:gd name="connsiteY84" fmla="*/ 2176 h 19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044858" h="1934671">
                <a:moveTo>
                  <a:pt x="0" y="96444"/>
                </a:moveTo>
                <a:cubicBezTo>
                  <a:pt x="15711" y="90159"/>
                  <a:pt x="30282" y="79122"/>
                  <a:pt x="47134" y="77590"/>
                </a:cubicBezTo>
                <a:cubicBezTo>
                  <a:pt x="66169" y="75859"/>
                  <a:pt x="84952" y="83268"/>
                  <a:pt x="103695" y="87017"/>
                </a:cubicBezTo>
                <a:cubicBezTo>
                  <a:pt x="152807" y="96840"/>
                  <a:pt x="127758" y="93892"/>
                  <a:pt x="169683" y="105871"/>
                </a:cubicBezTo>
                <a:cubicBezTo>
                  <a:pt x="237436" y="125229"/>
                  <a:pt x="176751" y="105281"/>
                  <a:pt x="254524" y="124724"/>
                </a:cubicBezTo>
                <a:cubicBezTo>
                  <a:pt x="264164" y="127134"/>
                  <a:pt x="273250" y="131421"/>
                  <a:pt x="282804" y="134151"/>
                </a:cubicBezTo>
                <a:cubicBezTo>
                  <a:pt x="365662" y="157825"/>
                  <a:pt x="280987" y="130403"/>
                  <a:pt x="348792" y="153005"/>
                </a:cubicBezTo>
                <a:cubicBezTo>
                  <a:pt x="358219" y="162432"/>
                  <a:pt x="368397" y="171163"/>
                  <a:pt x="377073" y="181285"/>
                </a:cubicBezTo>
                <a:cubicBezTo>
                  <a:pt x="394610" y="201744"/>
                  <a:pt x="409287" y="224893"/>
                  <a:pt x="424207" y="247273"/>
                </a:cubicBezTo>
                <a:cubicBezTo>
                  <a:pt x="427349" y="256700"/>
                  <a:pt x="428703" y="266926"/>
                  <a:pt x="433633" y="275553"/>
                </a:cubicBezTo>
                <a:cubicBezTo>
                  <a:pt x="441428" y="289194"/>
                  <a:pt x="452782" y="300475"/>
                  <a:pt x="461914" y="313260"/>
                </a:cubicBezTo>
                <a:cubicBezTo>
                  <a:pt x="494728" y="359199"/>
                  <a:pt x="465030" y="325804"/>
                  <a:pt x="509048" y="369821"/>
                </a:cubicBezTo>
                <a:cubicBezTo>
                  <a:pt x="542128" y="435982"/>
                  <a:pt x="510024" y="381710"/>
                  <a:pt x="565609" y="445236"/>
                </a:cubicBezTo>
                <a:cubicBezTo>
                  <a:pt x="581975" y="463940"/>
                  <a:pt x="598667" y="490110"/>
                  <a:pt x="612743" y="511223"/>
                </a:cubicBezTo>
                <a:cubicBezTo>
                  <a:pt x="615885" y="520650"/>
                  <a:pt x="617343" y="530818"/>
                  <a:pt x="622169" y="539504"/>
                </a:cubicBezTo>
                <a:cubicBezTo>
                  <a:pt x="633173" y="559312"/>
                  <a:pt x="659877" y="596065"/>
                  <a:pt x="659877" y="596065"/>
                </a:cubicBezTo>
                <a:cubicBezTo>
                  <a:pt x="666161" y="614918"/>
                  <a:pt x="673910" y="633345"/>
                  <a:pt x="678730" y="652625"/>
                </a:cubicBezTo>
                <a:cubicBezTo>
                  <a:pt x="685015" y="677763"/>
                  <a:pt x="683211" y="706480"/>
                  <a:pt x="697584" y="728040"/>
                </a:cubicBezTo>
                <a:lnTo>
                  <a:pt x="716437" y="756320"/>
                </a:lnTo>
                <a:cubicBezTo>
                  <a:pt x="719579" y="768889"/>
                  <a:pt x="723546" y="781280"/>
                  <a:pt x="725864" y="794027"/>
                </a:cubicBezTo>
                <a:cubicBezTo>
                  <a:pt x="729839" y="815888"/>
                  <a:pt x="730295" y="838365"/>
                  <a:pt x="735291" y="860015"/>
                </a:cubicBezTo>
                <a:cubicBezTo>
                  <a:pt x="739760" y="879380"/>
                  <a:pt x="749325" y="897296"/>
                  <a:pt x="754145" y="916576"/>
                </a:cubicBezTo>
                <a:cubicBezTo>
                  <a:pt x="757166" y="928660"/>
                  <a:pt x="766235" y="969038"/>
                  <a:pt x="772998" y="982564"/>
                </a:cubicBezTo>
                <a:cubicBezTo>
                  <a:pt x="778065" y="992697"/>
                  <a:pt x="785567" y="1001417"/>
                  <a:pt x="791852" y="1010844"/>
                </a:cubicBezTo>
                <a:cubicBezTo>
                  <a:pt x="811475" y="1089335"/>
                  <a:pt x="792612" y="1006730"/>
                  <a:pt x="810706" y="1133392"/>
                </a:cubicBezTo>
                <a:cubicBezTo>
                  <a:pt x="814446" y="1159572"/>
                  <a:pt x="833660" y="1239962"/>
                  <a:pt x="838986" y="1255941"/>
                </a:cubicBezTo>
                <a:cubicBezTo>
                  <a:pt x="842128" y="1265368"/>
                  <a:pt x="843969" y="1275333"/>
                  <a:pt x="848413" y="1284221"/>
                </a:cubicBezTo>
                <a:cubicBezTo>
                  <a:pt x="853480" y="1294355"/>
                  <a:pt x="862199" y="1302368"/>
                  <a:pt x="867266" y="1312502"/>
                </a:cubicBezTo>
                <a:cubicBezTo>
                  <a:pt x="906290" y="1390552"/>
                  <a:pt x="841519" y="1288021"/>
                  <a:pt x="895547" y="1369063"/>
                </a:cubicBezTo>
                <a:cubicBezTo>
                  <a:pt x="901207" y="1391704"/>
                  <a:pt x="903484" y="1418776"/>
                  <a:pt x="923827" y="1435050"/>
                </a:cubicBezTo>
                <a:cubicBezTo>
                  <a:pt x="931586" y="1441258"/>
                  <a:pt x="942681" y="1441335"/>
                  <a:pt x="952108" y="1444477"/>
                </a:cubicBezTo>
                <a:cubicBezTo>
                  <a:pt x="1044879" y="1568173"/>
                  <a:pt x="938402" y="1417921"/>
                  <a:pt x="989815" y="1510465"/>
                </a:cubicBezTo>
                <a:cubicBezTo>
                  <a:pt x="1000819" y="1530272"/>
                  <a:pt x="1014953" y="1548172"/>
                  <a:pt x="1027522" y="1567025"/>
                </a:cubicBezTo>
                <a:lnTo>
                  <a:pt x="1046376" y="1595306"/>
                </a:lnTo>
                <a:cubicBezTo>
                  <a:pt x="1049518" y="1607875"/>
                  <a:pt x="1052243" y="1620556"/>
                  <a:pt x="1055802" y="1633013"/>
                </a:cubicBezTo>
                <a:cubicBezTo>
                  <a:pt x="1058532" y="1642567"/>
                  <a:pt x="1062819" y="1651653"/>
                  <a:pt x="1065229" y="1661293"/>
                </a:cubicBezTo>
                <a:cubicBezTo>
                  <a:pt x="1069115" y="1676837"/>
                  <a:pt x="1067491" y="1694096"/>
                  <a:pt x="1074656" y="1708427"/>
                </a:cubicBezTo>
                <a:cubicBezTo>
                  <a:pt x="1080618" y="1720351"/>
                  <a:pt x="1095187" y="1725860"/>
                  <a:pt x="1102936" y="1736708"/>
                </a:cubicBezTo>
                <a:cubicBezTo>
                  <a:pt x="1164972" y="1823558"/>
                  <a:pt x="1076544" y="1729169"/>
                  <a:pt x="1150070" y="1802695"/>
                </a:cubicBezTo>
                <a:cubicBezTo>
                  <a:pt x="1153212" y="1812122"/>
                  <a:pt x="1153985" y="1822708"/>
                  <a:pt x="1159497" y="1830976"/>
                </a:cubicBezTo>
                <a:cubicBezTo>
                  <a:pt x="1177217" y="1857555"/>
                  <a:pt x="1221870" y="1881985"/>
                  <a:pt x="1244339" y="1896964"/>
                </a:cubicBezTo>
                <a:cubicBezTo>
                  <a:pt x="1253766" y="1903248"/>
                  <a:pt x="1261628" y="1913069"/>
                  <a:pt x="1272619" y="1915817"/>
                </a:cubicBezTo>
                <a:cubicBezTo>
                  <a:pt x="1319966" y="1927654"/>
                  <a:pt x="1298035" y="1921147"/>
                  <a:pt x="1338607" y="1934671"/>
                </a:cubicBezTo>
                <a:cubicBezTo>
                  <a:pt x="1454871" y="1931529"/>
                  <a:pt x="1571237" y="1931052"/>
                  <a:pt x="1687398" y="1925244"/>
                </a:cubicBezTo>
                <a:cubicBezTo>
                  <a:pt x="1714304" y="1923899"/>
                  <a:pt x="1759564" y="1886561"/>
                  <a:pt x="1772240" y="1878110"/>
                </a:cubicBezTo>
                <a:cubicBezTo>
                  <a:pt x="1801331" y="1858716"/>
                  <a:pt x="1804607" y="1859201"/>
                  <a:pt x="1828800" y="1830976"/>
                </a:cubicBezTo>
                <a:cubicBezTo>
                  <a:pt x="1839025" y="1819047"/>
                  <a:pt x="1846856" y="1805198"/>
                  <a:pt x="1857081" y="1793269"/>
                </a:cubicBezTo>
                <a:cubicBezTo>
                  <a:pt x="1865757" y="1783147"/>
                  <a:pt x="1877612" y="1775836"/>
                  <a:pt x="1885361" y="1764988"/>
                </a:cubicBezTo>
                <a:cubicBezTo>
                  <a:pt x="1893529" y="1753553"/>
                  <a:pt x="1897243" y="1739482"/>
                  <a:pt x="1904215" y="1727281"/>
                </a:cubicBezTo>
                <a:cubicBezTo>
                  <a:pt x="1909836" y="1717444"/>
                  <a:pt x="1917447" y="1708838"/>
                  <a:pt x="1923068" y="1699001"/>
                </a:cubicBezTo>
                <a:cubicBezTo>
                  <a:pt x="1930040" y="1686800"/>
                  <a:pt x="1934950" y="1673494"/>
                  <a:pt x="1941922" y="1661293"/>
                </a:cubicBezTo>
                <a:cubicBezTo>
                  <a:pt x="1967454" y="1616613"/>
                  <a:pt x="1953609" y="1647270"/>
                  <a:pt x="1989056" y="1604733"/>
                </a:cubicBezTo>
                <a:cubicBezTo>
                  <a:pt x="1996309" y="1596029"/>
                  <a:pt x="2001905" y="1586060"/>
                  <a:pt x="2007910" y="1576452"/>
                </a:cubicBezTo>
                <a:cubicBezTo>
                  <a:pt x="2032120" y="1537715"/>
                  <a:pt x="2045155" y="1515251"/>
                  <a:pt x="2064470" y="1472757"/>
                </a:cubicBezTo>
                <a:cubicBezTo>
                  <a:pt x="2123413" y="1343081"/>
                  <a:pt x="2052210" y="1496026"/>
                  <a:pt x="2092751" y="1387916"/>
                </a:cubicBezTo>
                <a:cubicBezTo>
                  <a:pt x="2097685" y="1374758"/>
                  <a:pt x="2106385" y="1363256"/>
                  <a:pt x="2111604" y="1350209"/>
                </a:cubicBezTo>
                <a:cubicBezTo>
                  <a:pt x="2118985" y="1331757"/>
                  <a:pt x="2124747" y="1312683"/>
                  <a:pt x="2130458" y="1293648"/>
                </a:cubicBezTo>
                <a:cubicBezTo>
                  <a:pt x="2134181" y="1281239"/>
                  <a:pt x="2134781" y="1267849"/>
                  <a:pt x="2139885" y="1255941"/>
                </a:cubicBezTo>
                <a:cubicBezTo>
                  <a:pt x="2144348" y="1245527"/>
                  <a:pt x="2152454" y="1237087"/>
                  <a:pt x="2158739" y="1227660"/>
                </a:cubicBezTo>
                <a:cubicBezTo>
                  <a:pt x="2161881" y="1215091"/>
                  <a:pt x="2163061" y="1201861"/>
                  <a:pt x="2168165" y="1189953"/>
                </a:cubicBezTo>
                <a:cubicBezTo>
                  <a:pt x="2172628" y="1179539"/>
                  <a:pt x="2181014" y="1171280"/>
                  <a:pt x="2187019" y="1161673"/>
                </a:cubicBezTo>
                <a:cubicBezTo>
                  <a:pt x="2196730" y="1146136"/>
                  <a:pt x="2207717" y="1131219"/>
                  <a:pt x="2215299" y="1114539"/>
                </a:cubicBezTo>
                <a:cubicBezTo>
                  <a:pt x="2232471" y="1076760"/>
                  <a:pt x="2229597" y="1053046"/>
                  <a:pt x="2253007" y="1020271"/>
                </a:cubicBezTo>
                <a:cubicBezTo>
                  <a:pt x="2260756" y="1009423"/>
                  <a:pt x="2272752" y="1002232"/>
                  <a:pt x="2281287" y="991990"/>
                </a:cubicBezTo>
                <a:cubicBezTo>
                  <a:pt x="2288540" y="983286"/>
                  <a:pt x="2293856" y="973137"/>
                  <a:pt x="2300141" y="963710"/>
                </a:cubicBezTo>
                <a:cubicBezTo>
                  <a:pt x="2303283" y="935430"/>
                  <a:pt x="2302235" y="906363"/>
                  <a:pt x="2309567" y="878869"/>
                </a:cubicBezTo>
                <a:cubicBezTo>
                  <a:pt x="2314998" y="858502"/>
                  <a:pt x="2329741" y="841766"/>
                  <a:pt x="2337848" y="822308"/>
                </a:cubicBezTo>
                <a:cubicBezTo>
                  <a:pt x="2345492" y="803963"/>
                  <a:pt x="2350417" y="784601"/>
                  <a:pt x="2356701" y="765747"/>
                </a:cubicBezTo>
                <a:cubicBezTo>
                  <a:pt x="2359843" y="756320"/>
                  <a:pt x="2363718" y="747107"/>
                  <a:pt x="2366128" y="737467"/>
                </a:cubicBezTo>
                <a:cubicBezTo>
                  <a:pt x="2372413" y="712329"/>
                  <a:pt x="2380722" y="687611"/>
                  <a:pt x="2384982" y="662052"/>
                </a:cubicBezTo>
                <a:cubicBezTo>
                  <a:pt x="2388124" y="643198"/>
                  <a:pt x="2390263" y="624150"/>
                  <a:pt x="2394409" y="605491"/>
                </a:cubicBezTo>
                <a:cubicBezTo>
                  <a:pt x="2399958" y="580520"/>
                  <a:pt x="2411159" y="562564"/>
                  <a:pt x="2422689" y="539504"/>
                </a:cubicBezTo>
                <a:cubicBezTo>
                  <a:pt x="2448080" y="412553"/>
                  <a:pt x="2409870" y="568347"/>
                  <a:pt x="2460396" y="454663"/>
                </a:cubicBezTo>
                <a:cubicBezTo>
                  <a:pt x="2466903" y="440021"/>
                  <a:pt x="2464756" y="422729"/>
                  <a:pt x="2469823" y="407528"/>
                </a:cubicBezTo>
                <a:cubicBezTo>
                  <a:pt x="2486349" y="357951"/>
                  <a:pt x="2486844" y="382914"/>
                  <a:pt x="2507530" y="341541"/>
                </a:cubicBezTo>
                <a:cubicBezTo>
                  <a:pt x="2528788" y="299025"/>
                  <a:pt x="2502041" y="325503"/>
                  <a:pt x="2535811" y="284980"/>
                </a:cubicBezTo>
                <a:cubicBezTo>
                  <a:pt x="2544346" y="274739"/>
                  <a:pt x="2555906" y="267223"/>
                  <a:pt x="2564091" y="256700"/>
                </a:cubicBezTo>
                <a:cubicBezTo>
                  <a:pt x="2623311" y="180560"/>
                  <a:pt x="2575330" y="217784"/>
                  <a:pt x="2630079" y="181285"/>
                </a:cubicBezTo>
                <a:cubicBezTo>
                  <a:pt x="2648617" y="153478"/>
                  <a:pt x="2649994" y="147407"/>
                  <a:pt x="2677213" y="124724"/>
                </a:cubicBezTo>
                <a:cubicBezTo>
                  <a:pt x="2709182" y="98083"/>
                  <a:pt x="2698761" y="111450"/>
                  <a:pt x="2733774" y="96444"/>
                </a:cubicBezTo>
                <a:cubicBezTo>
                  <a:pt x="2815307" y="61501"/>
                  <a:pt x="2733445" y="90268"/>
                  <a:pt x="2799761" y="68164"/>
                </a:cubicBezTo>
                <a:cubicBezTo>
                  <a:pt x="2809188" y="61879"/>
                  <a:pt x="2817394" y="53182"/>
                  <a:pt x="2828042" y="49310"/>
                </a:cubicBezTo>
                <a:cubicBezTo>
                  <a:pt x="2852394" y="40455"/>
                  <a:pt x="2903456" y="30456"/>
                  <a:pt x="2903456" y="30456"/>
                </a:cubicBezTo>
                <a:cubicBezTo>
                  <a:pt x="2912883" y="24172"/>
                  <a:pt x="2921603" y="16670"/>
                  <a:pt x="2931736" y="11603"/>
                </a:cubicBezTo>
                <a:cubicBezTo>
                  <a:pt x="2968477" y="-6767"/>
                  <a:pt x="3002359" y="2176"/>
                  <a:pt x="3044858" y="217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30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D63B9-B75A-4A21-9993-72B8A1BA540B}"/>
              </a:ext>
            </a:extLst>
          </p:cNvPr>
          <p:cNvSpPr txBox="1"/>
          <p:nvPr/>
        </p:nvSpPr>
        <p:spPr>
          <a:xfrm>
            <a:off x="381000" y="228600"/>
            <a:ext cx="5562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If rate of change proportional to S</a:t>
            </a:r>
            <a:r>
              <a:rPr lang="en-US" dirty="0"/>
              <a:t>: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B5472-29AA-422F-B0C2-AA0BACA191BA}"/>
              </a:ext>
            </a:extLst>
          </p:cNvPr>
          <p:cNvSpPr/>
          <p:nvPr/>
        </p:nvSpPr>
        <p:spPr bwMode="auto">
          <a:xfrm>
            <a:off x="7505700" y="106042"/>
            <a:ext cx="10668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CF8B3-864A-48D3-9478-020E4E481AB0}"/>
              </a:ext>
            </a:extLst>
          </p:cNvPr>
          <p:cNvSpPr/>
          <p:nvPr/>
        </p:nvSpPr>
        <p:spPr bwMode="auto">
          <a:xfrm>
            <a:off x="304800" y="1438356"/>
            <a:ext cx="8229600" cy="1030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84FE63-B812-47F9-801F-9B75662A884E}"/>
              </a:ext>
            </a:extLst>
          </p:cNvPr>
          <p:cNvSpPr/>
          <p:nvPr/>
        </p:nvSpPr>
        <p:spPr bwMode="auto">
          <a:xfrm>
            <a:off x="5663152" y="914400"/>
            <a:ext cx="2871247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57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26825-76F2-42D5-B05F-83E61579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25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1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E73436-DAC2-4890-A84E-F2F9CF4E7F7F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F429A-6630-485F-A06B-E65AC82C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73" y="762000"/>
            <a:ext cx="3409670" cy="34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1C7CD-99CA-455D-B490-B00D5DABA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39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73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AD643-8F0B-4E48-92C3-41B3CFD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1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79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91A859-C4BA-48B5-9451-F36D388612A0}"/>
              </a:ext>
            </a:extLst>
          </p:cNvPr>
          <p:cNvSpPr/>
          <p:nvPr/>
        </p:nvSpPr>
        <p:spPr bwMode="auto">
          <a:xfrm>
            <a:off x="4495800" y="1219200"/>
            <a:ext cx="4648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4CDB5-BAD9-4E9E-9944-91F5B200DBF9}"/>
              </a:ext>
            </a:extLst>
          </p:cNvPr>
          <p:cNvSpPr/>
          <p:nvPr/>
        </p:nvSpPr>
        <p:spPr bwMode="auto">
          <a:xfrm>
            <a:off x="5715000" y="5181600"/>
            <a:ext cx="35814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B5D1CA7-A6A2-448C-B727-E87560B8954D}"/>
              </a:ext>
            </a:extLst>
          </p:cNvPr>
          <p:cNvSpPr/>
          <p:nvPr/>
        </p:nvSpPr>
        <p:spPr bwMode="auto">
          <a:xfrm rot="16200000">
            <a:off x="4933950" y="5962650"/>
            <a:ext cx="876300" cy="685800"/>
          </a:xfrm>
          <a:prstGeom prst="rtTriangle">
            <a:avLst/>
          </a:prstGeom>
          <a:solidFill>
            <a:srgbClr val="F6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2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4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683F1-FFA1-4058-AD9E-691154E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67"/>
            <a:ext cx="9144000" cy="52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672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9DEEE-E4B4-4F33-812B-5A12DB83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58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B1567-365F-4A36-93FD-149D27AB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43286" cy="604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7802A-1353-4059-BC7A-A7327E0F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7" y="5410200"/>
            <a:ext cx="343286" cy="6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7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3E0DF-9F28-4B7F-88F0-5F19349F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4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9DE09-5F3F-4804-B196-0842B74F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" y="0"/>
            <a:ext cx="896345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94B98D-1C8C-4AD3-B1FC-FAC3451C5F64}"/>
              </a:ext>
            </a:extLst>
          </p:cNvPr>
          <p:cNvSpPr txBox="1"/>
          <p:nvPr/>
        </p:nvSpPr>
        <p:spPr>
          <a:xfrm>
            <a:off x="6096000" y="2057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equilibrium solution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F9F2054-3A5D-4297-9E17-573940FF4DEB}"/>
              </a:ext>
            </a:extLst>
          </p:cNvPr>
          <p:cNvSpPr/>
          <p:nvPr/>
        </p:nvSpPr>
        <p:spPr bwMode="auto">
          <a:xfrm>
            <a:off x="1430348" y="3007151"/>
            <a:ext cx="2849421" cy="3610465"/>
          </a:xfrm>
          <a:custGeom>
            <a:avLst/>
            <a:gdLst>
              <a:gd name="connsiteX0" fmla="*/ 2849421 w 2849421"/>
              <a:gd name="connsiteY0" fmla="*/ 0 h 3610465"/>
              <a:gd name="connsiteX1" fmla="*/ 2774007 w 2849421"/>
              <a:gd name="connsiteY1" fmla="*/ 28280 h 3610465"/>
              <a:gd name="connsiteX2" fmla="*/ 2670312 w 2849421"/>
              <a:gd name="connsiteY2" fmla="*/ 37707 h 3610465"/>
              <a:gd name="connsiteX3" fmla="*/ 2613751 w 2849421"/>
              <a:gd name="connsiteY3" fmla="*/ 47134 h 3610465"/>
              <a:gd name="connsiteX4" fmla="*/ 2585471 w 2849421"/>
              <a:gd name="connsiteY4" fmla="*/ 65987 h 3610465"/>
              <a:gd name="connsiteX5" fmla="*/ 2528910 w 2849421"/>
              <a:gd name="connsiteY5" fmla="*/ 84841 h 3610465"/>
              <a:gd name="connsiteX6" fmla="*/ 2462922 w 2849421"/>
              <a:gd name="connsiteY6" fmla="*/ 122548 h 3610465"/>
              <a:gd name="connsiteX7" fmla="*/ 2406361 w 2849421"/>
              <a:gd name="connsiteY7" fmla="*/ 141402 h 3610465"/>
              <a:gd name="connsiteX8" fmla="*/ 2349800 w 2849421"/>
              <a:gd name="connsiteY8" fmla="*/ 160255 h 3610465"/>
              <a:gd name="connsiteX9" fmla="*/ 2264959 w 2849421"/>
              <a:gd name="connsiteY9" fmla="*/ 188536 h 3610465"/>
              <a:gd name="connsiteX10" fmla="*/ 2236679 w 2849421"/>
              <a:gd name="connsiteY10" fmla="*/ 197962 h 3610465"/>
              <a:gd name="connsiteX11" fmla="*/ 2142411 w 2849421"/>
              <a:gd name="connsiteY11" fmla="*/ 216816 h 3610465"/>
              <a:gd name="connsiteX12" fmla="*/ 1916167 w 2849421"/>
              <a:gd name="connsiteY12" fmla="*/ 263950 h 3610465"/>
              <a:gd name="connsiteX13" fmla="*/ 1887887 w 2849421"/>
              <a:gd name="connsiteY13" fmla="*/ 273377 h 3610465"/>
              <a:gd name="connsiteX14" fmla="*/ 1803046 w 2849421"/>
              <a:gd name="connsiteY14" fmla="*/ 292230 h 3610465"/>
              <a:gd name="connsiteX15" fmla="*/ 1774765 w 2849421"/>
              <a:gd name="connsiteY15" fmla="*/ 320511 h 3610465"/>
              <a:gd name="connsiteX16" fmla="*/ 1718205 w 2849421"/>
              <a:gd name="connsiteY16" fmla="*/ 339364 h 3610465"/>
              <a:gd name="connsiteX17" fmla="*/ 1633363 w 2849421"/>
              <a:gd name="connsiteY17" fmla="*/ 386498 h 3610465"/>
              <a:gd name="connsiteX18" fmla="*/ 1576803 w 2849421"/>
              <a:gd name="connsiteY18" fmla="*/ 424206 h 3610465"/>
              <a:gd name="connsiteX19" fmla="*/ 1548522 w 2849421"/>
              <a:gd name="connsiteY19" fmla="*/ 443059 h 3610465"/>
              <a:gd name="connsiteX20" fmla="*/ 1501388 w 2849421"/>
              <a:gd name="connsiteY20" fmla="*/ 480767 h 3610465"/>
              <a:gd name="connsiteX21" fmla="*/ 1473108 w 2849421"/>
              <a:gd name="connsiteY21" fmla="*/ 509047 h 3610465"/>
              <a:gd name="connsiteX22" fmla="*/ 1444827 w 2849421"/>
              <a:gd name="connsiteY22" fmla="*/ 518474 h 3610465"/>
              <a:gd name="connsiteX23" fmla="*/ 1378840 w 2849421"/>
              <a:gd name="connsiteY23" fmla="*/ 546754 h 3610465"/>
              <a:gd name="connsiteX24" fmla="*/ 1293998 w 2849421"/>
              <a:gd name="connsiteY24" fmla="*/ 603315 h 3610465"/>
              <a:gd name="connsiteX25" fmla="*/ 1237438 w 2849421"/>
              <a:gd name="connsiteY25" fmla="*/ 641022 h 3610465"/>
              <a:gd name="connsiteX26" fmla="*/ 1209157 w 2849421"/>
              <a:gd name="connsiteY26" fmla="*/ 650449 h 3610465"/>
              <a:gd name="connsiteX27" fmla="*/ 1152596 w 2849421"/>
              <a:gd name="connsiteY27" fmla="*/ 688156 h 3610465"/>
              <a:gd name="connsiteX28" fmla="*/ 1114889 w 2849421"/>
              <a:gd name="connsiteY28" fmla="*/ 744717 h 3610465"/>
              <a:gd name="connsiteX29" fmla="*/ 1058328 w 2849421"/>
              <a:gd name="connsiteY29" fmla="*/ 782424 h 3610465"/>
              <a:gd name="connsiteX30" fmla="*/ 992341 w 2849421"/>
              <a:gd name="connsiteY30" fmla="*/ 867265 h 3610465"/>
              <a:gd name="connsiteX31" fmla="*/ 954633 w 2849421"/>
              <a:gd name="connsiteY31" fmla="*/ 923826 h 3610465"/>
              <a:gd name="connsiteX32" fmla="*/ 869792 w 2849421"/>
              <a:gd name="connsiteY32" fmla="*/ 999241 h 3610465"/>
              <a:gd name="connsiteX33" fmla="*/ 822658 w 2849421"/>
              <a:gd name="connsiteY33" fmla="*/ 1046375 h 3610465"/>
              <a:gd name="connsiteX34" fmla="*/ 784951 w 2849421"/>
              <a:gd name="connsiteY34" fmla="*/ 1102936 h 3610465"/>
              <a:gd name="connsiteX35" fmla="*/ 766097 w 2849421"/>
              <a:gd name="connsiteY35" fmla="*/ 1159496 h 3610465"/>
              <a:gd name="connsiteX36" fmla="*/ 756671 w 2849421"/>
              <a:gd name="connsiteY36" fmla="*/ 1187777 h 3610465"/>
              <a:gd name="connsiteX37" fmla="*/ 737817 w 2849421"/>
              <a:gd name="connsiteY37" fmla="*/ 1216057 h 3610465"/>
              <a:gd name="connsiteX38" fmla="*/ 709537 w 2849421"/>
              <a:gd name="connsiteY38" fmla="*/ 1272618 h 3610465"/>
              <a:gd name="connsiteX39" fmla="*/ 681256 w 2849421"/>
              <a:gd name="connsiteY39" fmla="*/ 1300898 h 3610465"/>
              <a:gd name="connsiteX40" fmla="*/ 634122 w 2849421"/>
              <a:gd name="connsiteY40" fmla="*/ 1348033 h 3610465"/>
              <a:gd name="connsiteX41" fmla="*/ 615268 w 2849421"/>
              <a:gd name="connsiteY41" fmla="*/ 1376313 h 3610465"/>
              <a:gd name="connsiteX42" fmla="*/ 568134 w 2849421"/>
              <a:gd name="connsiteY42" fmla="*/ 1423447 h 3610465"/>
              <a:gd name="connsiteX43" fmla="*/ 539854 w 2849421"/>
              <a:gd name="connsiteY43" fmla="*/ 1480008 h 3610465"/>
              <a:gd name="connsiteX44" fmla="*/ 530427 w 2849421"/>
              <a:gd name="connsiteY44" fmla="*/ 1508288 h 3610465"/>
              <a:gd name="connsiteX45" fmla="*/ 511574 w 2849421"/>
              <a:gd name="connsiteY45" fmla="*/ 1536569 h 3610465"/>
              <a:gd name="connsiteX46" fmla="*/ 483293 w 2849421"/>
              <a:gd name="connsiteY46" fmla="*/ 1593129 h 3610465"/>
              <a:gd name="connsiteX47" fmla="*/ 473866 w 2849421"/>
              <a:gd name="connsiteY47" fmla="*/ 1621410 h 3610465"/>
              <a:gd name="connsiteX48" fmla="*/ 426732 w 2849421"/>
              <a:gd name="connsiteY48" fmla="*/ 1677971 h 3610465"/>
              <a:gd name="connsiteX49" fmla="*/ 379598 w 2849421"/>
              <a:gd name="connsiteY49" fmla="*/ 1725105 h 3610465"/>
              <a:gd name="connsiteX50" fmla="*/ 332464 w 2849421"/>
              <a:gd name="connsiteY50" fmla="*/ 1781665 h 3610465"/>
              <a:gd name="connsiteX51" fmla="*/ 323038 w 2849421"/>
              <a:gd name="connsiteY51" fmla="*/ 1809946 h 3610465"/>
              <a:gd name="connsiteX52" fmla="*/ 285330 w 2849421"/>
              <a:gd name="connsiteY52" fmla="*/ 1904214 h 3610465"/>
              <a:gd name="connsiteX53" fmla="*/ 275904 w 2849421"/>
              <a:gd name="connsiteY53" fmla="*/ 1932494 h 3610465"/>
              <a:gd name="connsiteX54" fmla="*/ 257050 w 2849421"/>
              <a:gd name="connsiteY54" fmla="*/ 1960775 h 3610465"/>
              <a:gd name="connsiteX55" fmla="*/ 247623 w 2849421"/>
              <a:gd name="connsiteY55" fmla="*/ 1989055 h 3610465"/>
              <a:gd name="connsiteX56" fmla="*/ 209916 w 2849421"/>
              <a:gd name="connsiteY56" fmla="*/ 2045616 h 3610465"/>
              <a:gd name="connsiteX57" fmla="*/ 191062 w 2849421"/>
              <a:gd name="connsiteY57" fmla="*/ 2102177 h 3610465"/>
              <a:gd name="connsiteX58" fmla="*/ 181636 w 2849421"/>
              <a:gd name="connsiteY58" fmla="*/ 2130457 h 3610465"/>
              <a:gd name="connsiteX59" fmla="*/ 172209 w 2849421"/>
              <a:gd name="connsiteY59" fmla="*/ 2177591 h 3610465"/>
              <a:gd name="connsiteX60" fmla="*/ 153355 w 2849421"/>
              <a:gd name="connsiteY60" fmla="*/ 2205872 h 3610465"/>
              <a:gd name="connsiteX61" fmla="*/ 143928 w 2849421"/>
              <a:gd name="connsiteY61" fmla="*/ 2234152 h 3610465"/>
              <a:gd name="connsiteX62" fmla="*/ 125075 w 2849421"/>
              <a:gd name="connsiteY62" fmla="*/ 2384981 h 3610465"/>
              <a:gd name="connsiteX63" fmla="*/ 106221 w 2849421"/>
              <a:gd name="connsiteY63" fmla="*/ 2488676 h 3610465"/>
              <a:gd name="connsiteX64" fmla="*/ 87367 w 2849421"/>
              <a:gd name="connsiteY64" fmla="*/ 2790334 h 3610465"/>
              <a:gd name="connsiteX65" fmla="*/ 77941 w 2849421"/>
              <a:gd name="connsiteY65" fmla="*/ 2818614 h 3610465"/>
              <a:gd name="connsiteX66" fmla="*/ 77941 w 2849421"/>
              <a:gd name="connsiteY66" fmla="*/ 3073138 h 3610465"/>
              <a:gd name="connsiteX67" fmla="*/ 59087 w 2849421"/>
              <a:gd name="connsiteY67" fmla="*/ 3129698 h 3610465"/>
              <a:gd name="connsiteX68" fmla="*/ 49660 w 2849421"/>
              <a:gd name="connsiteY68" fmla="*/ 3157979 h 3610465"/>
              <a:gd name="connsiteX69" fmla="*/ 40233 w 2849421"/>
              <a:gd name="connsiteY69" fmla="*/ 3186259 h 3610465"/>
              <a:gd name="connsiteX70" fmla="*/ 30807 w 2849421"/>
              <a:gd name="connsiteY70" fmla="*/ 3233393 h 3610465"/>
              <a:gd name="connsiteX71" fmla="*/ 21380 w 2849421"/>
              <a:gd name="connsiteY71" fmla="*/ 3308808 h 3610465"/>
              <a:gd name="connsiteX72" fmla="*/ 2526 w 2849421"/>
              <a:gd name="connsiteY72" fmla="*/ 3337088 h 3610465"/>
              <a:gd name="connsiteX73" fmla="*/ 2526 w 2849421"/>
              <a:gd name="connsiteY73" fmla="*/ 3610465 h 361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849421" h="3610465">
                <a:moveTo>
                  <a:pt x="2849421" y="0"/>
                </a:moveTo>
                <a:cubicBezTo>
                  <a:pt x="2848991" y="172"/>
                  <a:pt x="2785497" y="26638"/>
                  <a:pt x="2774007" y="28280"/>
                </a:cubicBezTo>
                <a:cubicBezTo>
                  <a:pt x="2739648" y="33188"/>
                  <a:pt x="2704782" y="33652"/>
                  <a:pt x="2670312" y="37707"/>
                </a:cubicBezTo>
                <a:cubicBezTo>
                  <a:pt x="2651329" y="39940"/>
                  <a:pt x="2632605" y="43992"/>
                  <a:pt x="2613751" y="47134"/>
                </a:cubicBezTo>
                <a:cubicBezTo>
                  <a:pt x="2604324" y="53418"/>
                  <a:pt x="2595824" y="61386"/>
                  <a:pt x="2585471" y="65987"/>
                </a:cubicBezTo>
                <a:cubicBezTo>
                  <a:pt x="2567310" y="74058"/>
                  <a:pt x="2545446" y="73818"/>
                  <a:pt x="2528910" y="84841"/>
                </a:cubicBezTo>
                <a:cubicBezTo>
                  <a:pt x="2503403" y="101845"/>
                  <a:pt x="2492819" y="110589"/>
                  <a:pt x="2462922" y="122548"/>
                </a:cubicBezTo>
                <a:cubicBezTo>
                  <a:pt x="2444470" y="129929"/>
                  <a:pt x="2425215" y="135118"/>
                  <a:pt x="2406361" y="141402"/>
                </a:cubicBezTo>
                <a:lnTo>
                  <a:pt x="2349800" y="160255"/>
                </a:lnTo>
                <a:lnTo>
                  <a:pt x="2264959" y="188536"/>
                </a:lnTo>
                <a:cubicBezTo>
                  <a:pt x="2255532" y="191678"/>
                  <a:pt x="2246319" y="195552"/>
                  <a:pt x="2236679" y="197962"/>
                </a:cubicBezTo>
                <a:cubicBezTo>
                  <a:pt x="2180429" y="212025"/>
                  <a:pt x="2211752" y="205259"/>
                  <a:pt x="2142411" y="216816"/>
                </a:cubicBezTo>
                <a:cubicBezTo>
                  <a:pt x="2038716" y="285946"/>
                  <a:pt x="2108474" y="253266"/>
                  <a:pt x="1916167" y="263950"/>
                </a:cubicBezTo>
                <a:cubicBezTo>
                  <a:pt x="1906740" y="267092"/>
                  <a:pt x="1897441" y="270647"/>
                  <a:pt x="1887887" y="273377"/>
                </a:cubicBezTo>
                <a:cubicBezTo>
                  <a:pt x="1856819" y="282254"/>
                  <a:pt x="1835451" y="285749"/>
                  <a:pt x="1803046" y="292230"/>
                </a:cubicBezTo>
                <a:cubicBezTo>
                  <a:pt x="1793619" y="301657"/>
                  <a:pt x="1786419" y="314036"/>
                  <a:pt x="1774765" y="320511"/>
                </a:cubicBezTo>
                <a:cubicBezTo>
                  <a:pt x="1757393" y="330162"/>
                  <a:pt x="1718205" y="339364"/>
                  <a:pt x="1718205" y="339364"/>
                </a:cubicBezTo>
                <a:cubicBezTo>
                  <a:pt x="1653376" y="382584"/>
                  <a:pt x="1683141" y="369907"/>
                  <a:pt x="1633363" y="386498"/>
                </a:cubicBezTo>
                <a:lnTo>
                  <a:pt x="1576803" y="424206"/>
                </a:lnTo>
                <a:lnTo>
                  <a:pt x="1548522" y="443059"/>
                </a:lnTo>
                <a:cubicBezTo>
                  <a:pt x="1506356" y="506308"/>
                  <a:pt x="1556028" y="444340"/>
                  <a:pt x="1501388" y="480767"/>
                </a:cubicBezTo>
                <a:cubicBezTo>
                  <a:pt x="1490296" y="488162"/>
                  <a:pt x="1484200" y="501652"/>
                  <a:pt x="1473108" y="509047"/>
                </a:cubicBezTo>
                <a:cubicBezTo>
                  <a:pt x="1464840" y="514559"/>
                  <a:pt x="1453715" y="514030"/>
                  <a:pt x="1444827" y="518474"/>
                </a:cubicBezTo>
                <a:cubicBezTo>
                  <a:pt x="1379726" y="551024"/>
                  <a:pt x="1457318" y="527134"/>
                  <a:pt x="1378840" y="546754"/>
                </a:cubicBezTo>
                <a:lnTo>
                  <a:pt x="1293998" y="603315"/>
                </a:lnTo>
                <a:lnTo>
                  <a:pt x="1237438" y="641022"/>
                </a:lnTo>
                <a:lnTo>
                  <a:pt x="1209157" y="650449"/>
                </a:lnTo>
                <a:cubicBezTo>
                  <a:pt x="1190303" y="663018"/>
                  <a:pt x="1165165" y="669302"/>
                  <a:pt x="1152596" y="688156"/>
                </a:cubicBezTo>
                <a:cubicBezTo>
                  <a:pt x="1140027" y="707010"/>
                  <a:pt x="1133743" y="732148"/>
                  <a:pt x="1114889" y="744717"/>
                </a:cubicBezTo>
                <a:lnTo>
                  <a:pt x="1058328" y="782424"/>
                </a:lnTo>
                <a:cubicBezTo>
                  <a:pt x="1032571" y="859696"/>
                  <a:pt x="1077121" y="740097"/>
                  <a:pt x="992341" y="867265"/>
                </a:cubicBezTo>
                <a:cubicBezTo>
                  <a:pt x="979772" y="886119"/>
                  <a:pt x="973487" y="911257"/>
                  <a:pt x="954633" y="923826"/>
                </a:cubicBezTo>
                <a:cubicBezTo>
                  <a:pt x="920632" y="946494"/>
                  <a:pt x="895619" y="960500"/>
                  <a:pt x="869792" y="999241"/>
                </a:cubicBezTo>
                <a:cubicBezTo>
                  <a:pt x="844654" y="1036948"/>
                  <a:pt x="860366" y="1021237"/>
                  <a:pt x="822658" y="1046375"/>
                </a:cubicBezTo>
                <a:cubicBezTo>
                  <a:pt x="791471" y="1139933"/>
                  <a:pt x="843795" y="997016"/>
                  <a:pt x="784951" y="1102936"/>
                </a:cubicBezTo>
                <a:cubicBezTo>
                  <a:pt x="775300" y="1120308"/>
                  <a:pt x="772381" y="1140643"/>
                  <a:pt x="766097" y="1159496"/>
                </a:cubicBezTo>
                <a:cubicBezTo>
                  <a:pt x="762955" y="1168923"/>
                  <a:pt x="762183" y="1179509"/>
                  <a:pt x="756671" y="1187777"/>
                </a:cubicBezTo>
                <a:lnTo>
                  <a:pt x="737817" y="1216057"/>
                </a:lnTo>
                <a:cubicBezTo>
                  <a:pt x="728370" y="1244399"/>
                  <a:pt x="729841" y="1248254"/>
                  <a:pt x="709537" y="1272618"/>
                </a:cubicBezTo>
                <a:cubicBezTo>
                  <a:pt x="701002" y="1282860"/>
                  <a:pt x="689791" y="1290656"/>
                  <a:pt x="681256" y="1300898"/>
                </a:cubicBezTo>
                <a:cubicBezTo>
                  <a:pt x="641975" y="1348035"/>
                  <a:pt x="685973" y="1313465"/>
                  <a:pt x="634122" y="1348033"/>
                </a:cubicBezTo>
                <a:cubicBezTo>
                  <a:pt x="627837" y="1357460"/>
                  <a:pt x="623279" y="1368302"/>
                  <a:pt x="615268" y="1376313"/>
                </a:cubicBezTo>
                <a:cubicBezTo>
                  <a:pt x="552423" y="1439158"/>
                  <a:pt x="618411" y="1348034"/>
                  <a:pt x="568134" y="1423447"/>
                </a:cubicBezTo>
                <a:cubicBezTo>
                  <a:pt x="544444" y="1494522"/>
                  <a:pt x="576399" y="1406920"/>
                  <a:pt x="539854" y="1480008"/>
                </a:cubicBezTo>
                <a:cubicBezTo>
                  <a:pt x="535410" y="1488896"/>
                  <a:pt x="534871" y="1499400"/>
                  <a:pt x="530427" y="1508288"/>
                </a:cubicBezTo>
                <a:cubicBezTo>
                  <a:pt x="525360" y="1518422"/>
                  <a:pt x="516641" y="1526435"/>
                  <a:pt x="511574" y="1536569"/>
                </a:cubicBezTo>
                <a:cubicBezTo>
                  <a:pt x="472553" y="1614613"/>
                  <a:pt x="537317" y="1512096"/>
                  <a:pt x="483293" y="1593129"/>
                </a:cubicBezTo>
                <a:cubicBezTo>
                  <a:pt x="480151" y="1602556"/>
                  <a:pt x="478310" y="1612522"/>
                  <a:pt x="473866" y="1621410"/>
                </a:cubicBezTo>
                <a:cubicBezTo>
                  <a:pt x="460742" y="1647659"/>
                  <a:pt x="447581" y="1657122"/>
                  <a:pt x="426732" y="1677971"/>
                </a:cubicBezTo>
                <a:cubicBezTo>
                  <a:pt x="409774" y="1728849"/>
                  <a:pt x="430561" y="1688703"/>
                  <a:pt x="379598" y="1725105"/>
                </a:cubicBezTo>
                <a:cubicBezTo>
                  <a:pt x="356505" y="1741600"/>
                  <a:pt x="347497" y="1759116"/>
                  <a:pt x="332464" y="1781665"/>
                </a:cubicBezTo>
                <a:cubicBezTo>
                  <a:pt x="329322" y="1791092"/>
                  <a:pt x="326605" y="1800672"/>
                  <a:pt x="323038" y="1809946"/>
                </a:cubicBezTo>
                <a:cubicBezTo>
                  <a:pt x="310889" y="1841534"/>
                  <a:pt x="296032" y="1872107"/>
                  <a:pt x="285330" y="1904214"/>
                </a:cubicBezTo>
                <a:cubicBezTo>
                  <a:pt x="282188" y="1913641"/>
                  <a:pt x="280348" y="1923606"/>
                  <a:pt x="275904" y="1932494"/>
                </a:cubicBezTo>
                <a:cubicBezTo>
                  <a:pt x="270837" y="1942628"/>
                  <a:pt x="262117" y="1950641"/>
                  <a:pt x="257050" y="1960775"/>
                </a:cubicBezTo>
                <a:cubicBezTo>
                  <a:pt x="252606" y="1969663"/>
                  <a:pt x="252449" y="1980369"/>
                  <a:pt x="247623" y="1989055"/>
                </a:cubicBezTo>
                <a:cubicBezTo>
                  <a:pt x="236619" y="2008863"/>
                  <a:pt x="217082" y="2024120"/>
                  <a:pt x="209916" y="2045616"/>
                </a:cubicBezTo>
                <a:lnTo>
                  <a:pt x="191062" y="2102177"/>
                </a:lnTo>
                <a:cubicBezTo>
                  <a:pt x="187920" y="2111604"/>
                  <a:pt x="183585" y="2120713"/>
                  <a:pt x="181636" y="2130457"/>
                </a:cubicBezTo>
                <a:cubicBezTo>
                  <a:pt x="178494" y="2146168"/>
                  <a:pt x="177835" y="2162589"/>
                  <a:pt x="172209" y="2177591"/>
                </a:cubicBezTo>
                <a:cubicBezTo>
                  <a:pt x="168231" y="2188199"/>
                  <a:pt x="158422" y="2195738"/>
                  <a:pt x="153355" y="2205872"/>
                </a:cubicBezTo>
                <a:cubicBezTo>
                  <a:pt x="148911" y="2214760"/>
                  <a:pt x="147070" y="2224725"/>
                  <a:pt x="143928" y="2234152"/>
                </a:cubicBezTo>
                <a:cubicBezTo>
                  <a:pt x="127023" y="2335581"/>
                  <a:pt x="140180" y="2249029"/>
                  <a:pt x="125075" y="2384981"/>
                </a:cubicBezTo>
                <a:cubicBezTo>
                  <a:pt x="116193" y="2464923"/>
                  <a:pt x="122962" y="2438453"/>
                  <a:pt x="106221" y="2488676"/>
                </a:cubicBezTo>
                <a:cubicBezTo>
                  <a:pt x="100599" y="2646088"/>
                  <a:pt x="117519" y="2684799"/>
                  <a:pt x="87367" y="2790334"/>
                </a:cubicBezTo>
                <a:cubicBezTo>
                  <a:pt x="84637" y="2799888"/>
                  <a:pt x="81083" y="2809187"/>
                  <a:pt x="77941" y="2818614"/>
                </a:cubicBezTo>
                <a:cubicBezTo>
                  <a:pt x="89174" y="2930952"/>
                  <a:pt x="95181" y="2940962"/>
                  <a:pt x="77941" y="3073138"/>
                </a:cubicBezTo>
                <a:cubicBezTo>
                  <a:pt x="75371" y="3092844"/>
                  <a:pt x="65372" y="3110845"/>
                  <a:pt x="59087" y="3129698"/>
                </a:cubicBezTo>
                <a:lnTo>
                  <a:pt x="49660" y="3157979"/>
                </a:lnTo>
                <a:cubicBezTo>
                  <a:pt x="46518" y="3167406"/>
                  <a:pt x="42182" y="3176515"/>
                  <a:pt x="40233" y="3186259"/>
                </a:cubicBezTo>
                <a:cubicBezTo>
                  <a:pt x="37091" y="3201970"/>
                  <a:pt x="33243" y="3217557"/>
                  <a:pt x="30807" y="3233393"/>
                </a:cubicBezTo>
                <a:cubicBezTo>
                  <a:pt x="26955" y="3258432"/>
                  <a:pt x="28046" y="3284367"/>
                  <a:pt x="21380" y="3308808"/>
                </a:cubicBezTo>
                <a:cubicBezTo>
                  <a:pt x="18399" y="3319738"/>
                  <a:pt x="3233" y="3325780"/>
                  <a:pt x="2526" y="3337088"/>
                </a:cubicBezTo>
                <a:cubicBezTo>
                  <a:pt x="-3158" y="3428036"/>
                  <a:pt x="2526" y="3519339"/>
                  <a:pt x="2526" y="3610465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BD9D6E1-2429-4349-B650-E0FAA7DEBB66}"/>
              </a:ext>
            </a:extLst>
          </p:cNvPr>
          <p:cNvSpPr/>
          <p:nvPr/>
        </p:nvSpPr>
        <p:spPr bwMode="auto">
          <a:xfrm>
            <a:off x="1555423" y="3026004"/>
            <a:ext cx="2686639" cy="2366128"/>
          </a:xfrm>
          <a:custGeom>
            <a:avLst/>
            <a:gdLst>
              <a:gd name="connsiteX0" fmla="*/ 2686639 w 2686639"/>
              <a:gd name="connsiteY0" fmla="*/ 0 h 2366128"/>
              <a:gd name="connsiteX1" fmla="*/ 2592371 w 2686639"/>
              <a:gd name="connsiteY1" fmla="*/ 9427 h 2366128"/>
              <a:gd name="connsiteX2" fmla="*/ 2564090 w 2686639"/>
              <a:gd name="connsiteY2" fmla="*/ 18854 h 2366128"/>
              <a:gd name="connsiteX3" fmla="*/ 2526383 w 2686639"/>
              <a:gd name="connsiteY3" fmla="*/ 28281 h 2366128"/>
              <a:gd name="connsiteX4" fmla="*/ 2469822 w 2686639"/>
              <a:gd name="connsiteY4" fmla="*/ 47134 h 2366128"/>
              <a:gd name="connsiteX5" fmla="*/ 2441542 w 2686639"/>
              <a:gd name="connsiteY5" fmla="*/ 65988 h 2366128"/>
              <a:gd name="connsiteX6" fmla="*/ 2403835 w 2686639"/>
              <a:gd name="connsiteY6" fmla="*/ 75415 h 2366128"/>
              <a:gd name="connsiteX7" fmla="*/ 2375554 w 2686639"/>
              <a:gd name="connsiteY7" fmla="*/ 84841 h 2366128"/>
              <a:gd name="connsiteX8" fmla="*/ 2243579 w 2686639"/>
              <a:gd name="connsiteY8" fmla="*/ 103695 h 2366128"/>
              <a:gd name="connsiteX9" fmla="*/ 2187018 w 2686639"/>
              <a:gd name="connsiteY9" fmla="*/ 131975 h 2366128"/>
              <a:gd name="connsiteX10" fmla="*/ 2130457 w 2686639"/>
              <a:gd name="connsiteY10" fmla="*/ 150829 h 2366128"/>
              <a:gd name="connsiteX11" fmla="*/ 2064470 w 2686639"/>
              <a:gd name="connsiteY11" fmla="*/ 169683 h 2366128"/>
              <a:gd name="connsiteX12" fmla="*/ 2036189 w 2686639"/>
              <a:gd name="connsiteY12" fmla="*/ 179109 h 2366128"/>
              <a:gd name="connsiteX13" fmla="*/ 1970202 w 2686639"/>
              <a:gd name="connsiteY13" fmla="*/ 188536 h 2366128"/>
              <a:gd name="connsiteX14" fmla="*/ 1904214 w 2686639"/>
              <a:gd name="connsiteY14" fmla="*/ 207390 h 2366128"/>
              <a:gd name="connsiteX15" fmla="*/ 1847653 w 2686639"/>
              <a:gd name="connsiteY15" fmla="*/ 226243 h 2366128"/>
              <a:gd name="connsiteX16" fmla="*/ 1753385 w 2686639"/>
              <a:gd name="connsiteY16" fmla="*/ 245097 h 2366128"/>
              <a:gd name="connsiteX17" fmla="*/ 1696824 w 2686639"/>
              <a:gd name="connsiteY17" fmla="*/ 282804 h 2366128"/>
              <a:gd name="connsiteX18" fmla="*/ 1668544 w 2686639"/>
              <a:gd name="connsiteY18" fmla="*/ 301658 h 2366128"/>
              <a:gd name="connsiteX19" fmla="*/ 1640264 w 2686639"/>
              <a:gd name="connsiteY19" fmla="*/ 329938 h 2366128"/>
              <a:gd name="connsiteX20" fmla="*/ 1527142 w 2686639"/>
              <a:gd name="connsiteY20" fmla="*/ 358219 h 2366128"/>
              <a:gd name="connsiteX21" fmla="*/ 1498862 w 2686639"/>
              <a:gd name="connsiteY21" fmla="*/ 377072 h 2366128"/>
              <a:gd name="connsiteX22" fmla="*/ 1470581 w 2686639"/>
              <a:gd name="connsiteY22" fmla="*/ 405353 h 2366128"/>
              <a:gd name="connsiteX23" fmla="*/ 1442301 w 2686639"/>
              <a:gd name="connsiteY23" fmla="*/ 414780 h 2366128"/>
              <a:gd name="connsiteX24" fmla="*/ 1357459 w 2686639"/>
              <a:gd name="connsiteY24" fmla="*/ 490194 h 2366128"/>
              <a:gd name="connsiteX25" fmla="*/ 1329179 w 2686639"/>
              <a:gd name="connsiteY25" fmla="*/ 509048 h 2366128"/>
              <a:gd name="connsiteX26" fmla="*/ 1300899 w 2686639"/>
              <a:gd name="connsiteY26" fmla="*/ 537328 h 2366128"/>
              <a:gd name="connsiteX27" fmla="*/ 1272618 w 2686639"/>
              <a:gd name="connsiteY27" fmla="*/ 546755 h 2366128"/>
              <a:gd name="connsiteX28" fmla="*/ 1234911 w 2686639"/>
              <a:gd name="connsiteY28" fmla="*/ 575035 h 2366128"/>
              <a:gd name="connsiteX29" fmla="*/ 1197204 w 2686639"/>
              <a:gd name="connsiteY29" fmla="*/ 593889 h 2366128"/>
              <a:gd name="connsiteX30" fmla="*/ 1168923 w 2686639"/>
              <a:gd name="connsiteY30" fmla="*/ 612742 h 2366128"/>
              <a:gd name="connsiteX31" fmla="*/ 1150070 w 2686639"/>
              <a:gd name="connsiteY31" fmla="*/ 641023 h 2366128"/>
              <a:gd name="connsiteX32" fmla="*/ 1046375 w 2686639"/>
              <a:gd name="connsiteY32" fmla="*/ 707010 h 2366128"/>
              <a:gd name="connsiteX33" fmla="*/ 1018095 w 2686639"/>
              <a:gd name="connsiteY33" fmla="*/ 716437 h 2366128"/>
              <a:gd name="connsiteX34" fmla="*/ 961534 w 2686639"/>
              <a:gd name="connsiteY34" fmla="*/ 744718 h 2366128"/>
              <a:gd name="connsiteX35" fmla="*/ 923826 w 2686639"/>
              <a:gd name="connsiteY35" fmla="*/ 772998 h 2366128"/>
              <a:gd name="connsiteX36" fmla="*/ 867266 w 2686639"/>
              <a:gd name="connsiteY36" fmla="*/ 820132 h 2366128"/>
              <a:gd name="connsiteX37" fmla="*/ 838985 w 2686639"/>
              <a:gd name="connsiteY37" fmla="*/ 857839 h 2366128"/>
              <a:gd name="connsiteX38" fmla="*/ 801278 w 2686639"/>
              <a:gd name="connsiteY38" fmla="*/ 914400 h 2366128"/>
              <a:gd name="connsiteX39" fmla="*/ 772998 w 2686639"/>
              <a:gd name="connsiteY39" fmla="*/ 942681 h 2366128"/>
              <a:gd name="connsiteX40" fmla="*/ 725864 w 2686639"/>
              <a:gd name="connsiteY40" fmla="*/ 980388 h 2366128"/>
              <a:gd name="connsiteX41" fmla="*/ 707010 w 2686639"/>
              <a:gd name="connsiteY41" fmla="*/ 1008668 h 2366128"/>
              <a:gd name="connsiteX42" fmla="*/ 678730 w 2686639"/>
              <a:gd name="connsiteY42" fmla="*/ 1027522 h 2366128"/>
              <a:gd name="connsiteX43" fmla="*/ 631596 w 2686639"/>
              <a:gd name="connsiteY43" fmla="*/ 1102936 h 2366128"/>
              <a:gd name="connsiteX44" fmla="*/ 584462 w 2686639"/>
              <a:gd name="connsiteY44" fmla="*/ 1197204 h 2366128"/>
              <a:gd name="connsiteX45" fmla="*/ 584462 w 2686639"/>
              <a:gd name="connsiteY45" fmla="*/ 1197204 h 2366128"/>
              <a:gd name="connsiteX46" fmla="*/ 575035 w 2686639"/>
              <a:gd name="connsiteY46" fmla="*/ 1225485 h 2366128"/>
              <a:gd name="connsiteX47" fmla="*/ 509047 w 2686639"/>
              <a:gd name="connsiteY47" fmla="*/ 1310326 h 2366128"/>
              <a:gd name="connsiteX48" fmla="*/ 461913 w 2686639"/>
              <a:gd name="connsiteY48" fmla="*/ 1385740 h 2366128"/>
              <a:gd name="connsiteX49" fmla="*/ 443059 w 2686639"/>
              <a:gd name="connsiteY49" fmla="*/ 1414021 h 2366128"/>
              <a:gd name="connsiteX50" fmla="*/ 414779 w 2686639"/>
              <a:gd name="connsiteY50" fmla="*/ 1432874 h 2366128"/>
              <a:gd name="connsiteX51" fmla="*/ 405352 w 2686639"/>
              <a:gd name="connsiteY51" fmla="*/ 1461155 h 2366128"/>
              <a:gd name="connsiteX52" fmla="*/ 386499 w 2686639"/>
              <a:gd name="connsiteY52" fmla="*/ 1489435 h 2366128"/>
              <a:gd name="connsiteX53" fmla="*/ 367645 w 2686639"/>
              <a:gd name="connsiteY53" fmla="*/ 1545996 h 2366128"/>
              <a:gd name="connsiteX54" fmla="*/ 329938 w 2686639"/>
              <a:gd name="connsiteY54" fmla="*/ 1602557 h 2366128"/>
              <a:gd name="connsiteX55" fmla="*/ 301657 w 2686639"/>
              <a:gd name="connsiteY55" fmla="*/ 1659118 h 2366128"/>
              <a:gd name="connsiteX56" fmla="*/ 273377 w 2686639"/>
              <a:gd name="connsiteY56" fmla="*/ 1668544 h 2366128"/>
              <a:gd name="connsiteX57" fmla="*/ 235670 w 2686639"/>
              <a:gd name="connsiteY57" fmla="*/ 1696825 h 2366128"/>
              <a:gd name="connsiteX58" fmla="*/ 216816 w 2686639"/>
              <a:gd name="connsiteY58" fmla="*/ 1725105 h 2366128"/>
              <a:gd name="connsiteX59" fmla="*/ 188536 w 2686639"/>
              <a:gd name="connsiteY59" fmla="*/ 1762812 h 2366128"/>
              <a:gd name="connsiteX60" fmla="*/ 160255 w 2686639"/>
              <a:gd name="connsiteY60" fmla="*/ 1828800 h 2366128"/>
              <a:gd name="connsiteX61" fmla="*/ 131975 w 2686639"/>
              <a:gd name="connsiteY61" fmla="*/ 1847654 h 2366128"/>
              <a:gd name="connsiteX62" fmla="*/ 160255 w 2686639"/>
              <a:gd name="connsiteY62" fmla="*/ 1838227 h 2366128"/>
              <a:gd name="connsiteX63" fmla="*/ 179109 w 2686639"/>
              <a:gd name="connsiteY63" fmla="*/ 1809947 h 2366128"/>
              <a:gd name="connsiteX64" fmla="*/ 207389 w 2686639"/>
              <a:gd name="connsiteY64" fmla="*/ 1791093 h 2366128"/>
              <a:gd name="connsiteX65" fmla="*/ 216816 w 2686639"/>
              <a:gd name="connsiteY65" fmla="*/ 1743959 h 2366128"/>
              <a:gd name="connsiteX66" fmla="*/ 254523 w 2686639"/>
              <a:gd name="connsiteY66" fmla="*/ 1687398 h 2366128"/>
              <a:gd name="connsiteX67" fmla="*/ 245097 w 2686639"/>
              <a:gd name="connsiteY67" fmla="*/ 1772239 h 2366128"/>
              <a:gd name="connsiteX68" fmla="*/ 216816 w 2686639"/>
              <a:gd name="connsiteY68" fmla="*/ 1791093 h 2366128"/>
              <a:gd name="connsiteX69" fmla="*/ 207389 w 2686639"/>
              <a:gd name="connsiteY69" fmla="*/ 1838227 h 2366128"/>
              <a:gd name="connsiteX70" fmla="*/ 188536 w 2686639"/>
              <a:gd name="connsiteY70" fmla="*/ 1866507 h 2366128"/>
              <a:gd name="connsiteX71" fmla="*/ 169682 w 2686639"/>
              <a:gd name="connsiteY71" fmla="*/ 1923068 h 2366128"/>
              <a:gd name="connsiteX72" fmla="*/ 141402 w 2686639"/>
              <a:gd name="connsiteY72" fmla="*/ 2007909 h 2366128"/>
              <a:gd name="connsiteX73" fmla="*/ 131975 w 2686639"/>
              <a:gd name="connsiteY73" fmla="*/ 2036190 h 2366128"/>
              <a:gd name="connsiteX74" fmla="*/ 94268 w 2686639"/>
              <a:gd name="connsiteY74" fmla="*/ 2102177 h 2366128"/>
              <a:gd name="connsiteX75" fmla="*/ 65987 w 2686639"/>
              <a:gd name="connsiteY75" fmla="*/ 2196445 h 2366128"/>
              <a:gd name="connsiteX76" fmla="*/ 56561 w 2686639"/>
              <a:gd name="connsiteY76" fmla="*/ 2224726 h 2366128"/>
              <a:gd name="connsiteX77" fmla="*/ 37707 w 2686639"/>
              <a:gd name="connsiteY77" fmla="*/ 2253006 h 2366128"/>
              <a:gd name="connsiteX78" fmla="*/ 28280 w 2686639"/>
              <a:gd name="connsiteY78" fmla="*/ 2281287 h 2366128"/>
              <a:gd name="connsiteX79" fmla="*/ 9426 w 2686639"/>
              <a:gd name="connsiteY79" fmla="*/ 2356701 h 2366128"/>
              <a:gd name="connsiteX80" fmla="*/ 0 w 2686639"/>
              <a:gd name="connsiteY80" fmla="*/ 2366128 h 236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686639" h="2366128">
                <a:moveTo>
                  <a:pt x="2686639" y="0"/>
                </a:moveTo>
                <a:cubicBezTo>
                  <a:pt x="2655216" y="3142"/>
                  <a:pt x="2623583" y="4625"/>
                  <a:pt x="2592371" y="9427"/>
                </a:cubicBezTo>
                <a:cubicBezTo>
                  <a:pt x="2582550" y="10938"/>
                  <a:pt x="2573645" y="16124"/>
                  <a:pt x="2564090" y="18854"/>
                </a:cubicBezTo>
                <a:cubicBezTo>
                  <a:pt x="2551633" y="22413"/>
                  <a:pt x="2538792" y="24558"/>
                  <a:pt x="2526383" y="28281"/>
                </a:cubicBezTo>
                <a:cubicBezTo>
                  <a:pt x="2507348" y="33992"/>
                  <a:pt x="2469822" y="47134"/>
                  <a:pt x="2469822" y="47134"/>
                </a:cubicBezTo>
                <a:cubicBezTo>
                  <a:pt x="2460395" y="53419"/>
                  <a:pt x="2451955" y="61525"/>
                  <a:pt x="2441542" y="65988"/>
                </a:cubicBezTo>
                <a:cubicBezTo>
                  <a:pt x="2429634" y="71092"/>
                  <a:pt x="2416292" y="71856"/>
                  <a:pt x="2403835" y="75415"/>
                </a:cubicBezTo>
                <a:cubicBezTo>
                  <a:pt x="2394280" y="78145"/>
                  <a:pt x="2385194" y="82431"/>
                  <a:pt x="2375554" y="84841"/>
                </a:cubicBezTo>
                <a:cubicBezTo>
                  <a:pt x="2327526" y="96848"/>
                  <a:pt x="2296382" y="97828"/>
                  <a:pt x="2243579" y="103695"/>
                </a:cubicBezTo>
                <a:cubicBezTo>
                  <a:pt x="2140438" y="138076"/>
                  <a:pt x="2296667" y="83243"/>
                  <a:pt x="2187018" y="131975"/>
                </a:cubicBezTo>
                <a:cubicBezTo>
                  <a:pt x="2168857" y="140046"/>
                  <a:pt x="2149311" y="144544"/>
                  <a:pt x="2130457" y="150829"/>
                </a:cubicBezTo>
                <a:cubicBezTo>
                  <a:pt x="2062672" y="173425"/>
                  <a:pt x="2147300" y="146018"/>
                  <a:pt x="2064470" y="169683"/>
                </a:cubicBezTo>
                <a:cubicBezTo>
                  <a:pt x="2054915" y="172413"/>
                  <a:pt x="2045933" y="177160"/>
                  <a:pt x="2036189" y="179109"/>
                </a:cubicBezTo>
                <a:cubicBezTo>
                  <a:pt x="2014401" y="183466"/>
                  <a:pt x="1992198" y="185394"/>
                  <a:pt x="1970202" y="188536"/>
                </a:cubicBezTo>
                <a:cubicBezTo>
                  <a:pt x="1875177" y="220211"/>
                  <a:pt x="2022558" y="171887"/>
                  <a:pt x="1904214" y="207390"/>
                </a:cubicBezTo>
                <a:cubicBezTo>
                  <a:pt x="1885179" y="213101"/>
                  <a:pt x="1867140" y="222345"/>
                  <a:pt x="1847653" y="226243"/>
                </a:cubicBezTo>
                <a:lnTo>
                  <a:pt x="1753385" y="245097"/>
                </a:lnTo>
                <a:lnTo>
                  <a:pt x="1696824" y="282804"/>
                </a:lnTo>
                <a:cubicBezTo>
                  <a:pt x="1687397" y="289089"/>
                  <a:pt x="1676555" y="293647"/>
                  <a:pt x="1668544" y="301658"/>
                </a:cubicBezTo>
                <a:cubicBezTo>
                  <a:pt x="1659117" y="311085"/>
                  <a:pt x="1652446" y="324524"/>
                  <a:pt x="1640264" y="329938"/>
                </a:cubicBezTo>
                <a:cubicBezTo>
                  <a:pt x="1576648" y="358212"/>
                  <a:pt x="1588789" y="317122"/>
                  <a:pt x="1527142" y="358219"/>
                </a:cubicBezTo>
                <a:cubicBezTo>
                  <a:pt x="1517715" y="364503"/>
                  <a:pt x="1507565" y="369819"/>
                  <a:pt x="1498862" y="377072"/>
                </a:cubicBezTo>
                <a:cubicBezTo>
                  <a:pt x="1488620" y="385607"/>
                  <a:pt x="1481674" y="397958"/>
                  <a:pt x="1470581" y="405353"/>
                </a:cubicBezTo>
                <a:cubicBezTo>
                  <a:pt x="1462313" y="410865"/>
                  <a:pt x="1451189" y="410336"/>
                  <a:pt x="1442301" y="414780"/>
                </a:cubicBezTo>
                <a:cubicBezTo>
                  <a:pt x="1387422" y="442219"/>
                  <a:pt x="1432416" y="440221"/>
                  <a:pt x="1357459" y="490194"/>
                </a:cubicBezTo>
                <a:cubicBezTo>
                  <a:pt x="1348032" y="496479"/>
                  <a:pt x="1337883" y="501795"/>
                  <a:pt x="1329179" y="509048"/>
                </a:cubicBezTo>
                <a:cubicBezTo>
                  <a:pt x="1318938" y="517583"/>
                  <a:pt x="1311991" y="529933"/>
                  <a:pt x="1300899" y="537328"/>
                </a:cubicBezTo>
                <a:cubicBezTo>
                  <a:pt x="1292631" y="542840"/>
                  <a:pt x="1282045" y="543613"/>
                  <a:pt x="1272618" y="546755"/>
                </a:cubicBezTo>
                <a:cubicBezTo>
                  <a:pt x="1260049" y="556182"/>
                  <a:pt x="1248234" y="566708"/>
                  <a:pt x="1234911" y="575035"/>
                </a:cubicBezTo>
                <a:cubicBezTo>
                  <a:pt x="1222994" y="582483"/>
                  <a:pt x="1209405" y="586917"/>
                  <a:pt x="1197204" y="593889"/>
                </a:cubicBezTo>
                <a:cubicBezTo>
                  <a:pt x="1187367" y="599510"/>
                  <a:pt x="1178350" y="606458"/>
                  <a:pt x="1168923" y="612742"/>
                </a:cubicBezTo>
                <a:cubicBezTo>
                  <a:pt x="1162639" y="622169"/>
                  <a:pt x="1158596" y="633562"/>
                  <a:pt x="1150070" y="641023"/>
                </a:cubicBezTo>
                <a:cubicBezTo>
                  <a:pt x="1140108" y="649740"/>
                  <a:pt x="1062932" y="698731"/>
                  <a:pt x="1046375" y="707010"/>
                </a:cubicBezTo>
                <a:cubicBezTo>
                  <a:pt x="1037487" y="711454"/>
                  <a:pt x="1026983" y="711993"/>
                  <a:pt x="1018095" y="716437"/>
                </a:cubicBezTo>
                <a:cubicBezTo>
                  <a:pt x="944999" y="752986"/>
                  <a:pt x="1032616" y="721023"/>
                  <a:pt x="961534" y="744718"/>
                </a:cubicBezTo>
                <a:cubicBezTo>
                  <a:pt x="948965" y="754145"/>
                  <a:pt x="936611" y="763866"/>
                  <a:pt x="923826" y="772998"/>
                </a:cubicBezTo>
                <a:cubicBezTo>
                  <a:pt x="891674" y="795964"/>
                  <a:pt x="895062" y="787704"/>
                  <a:pt x="867266" y="820132"/>
                </a:cubicBezTo>
                <a:cubicBezTo>
                  <a:pt x="857041" y="832061"/>
                  <a:pt x="847995" y="844968"/>
                  <a:pt x="838985" y="857839"/>
                </a:cubicBezTo>
                <a:cubicBezTo>
                  <a:pt x="825991" y="876402"/>
                  <a:pt x="817300" y="898377"/>
                  <a:pt x="801278" y="914400"/>
                </a:cubicBezTo>
                <a:cubicBezTo>
                  <a:pt x="791851" y="923827"/>
                  <a:pt x="781533" y="932439"/>
                  <a:pt x="772998" y="942681"/>
                </a:cubicBezTo>
                <a:cubicBezTo>
                  <a:pt x="740199" y="982040"/>
                  <a:pt x="772288" y="964913"/>
                  <a:pt x="725864" y="980388"/>
                </a:cubicBezTo>
                <a:cubicBezTo>
                  <a:pt x="719579" y="989815"/>
                  <a:pt x="715021" y="1000657"/>
                  <a:pt x="707010" y="1008668"/>
                </a:cubicBezTo>
                <a:cubicBezTo>
                  <a:pt x="698999" y="1016679"/>
                  <a:pt x="684735" y="1017915"/>
                  <a:pt x="678730" y="1027522"/>
                </a:cubicBezTo>
                <a:cubicBezTo>
                  <a:pt x="622641" y="1117266"/>
                  <a:pt x="695596" y="1060270"/>
                  <a:pt x="631596" y="1102936"/>
                </a:cubicBezTo>
                <a:cubicBezTo>
                  <a:pt x="616673" y="1162626"/>
                  <a:pt x="629356" y="1129863"/>
                  <a:pt x="584462" y="1197204"/>
                </a:cubicBezTo>
                <a:lnTo>
                  <a:pt x="584462" y="1197204"/>
                </a:lnTo>
                <a:cubicBezTo>
                  <a:pt x="581320" y="1206631"/>
                  <a:pt x="580547" y="1217217"/>
                  <a:pt x="575035" y="1225485"/>
                </a:cubicBezTo>
                <a:cubicBezTo>
                  <a:pt x="542498" y="1274290"/>
                  <a:pt x="534150" y="1235019"/>
                  <a:pt x="509047" y="1310326"/>
                </a:cubicBezTo>
                <a:cubicBezTo>
                  <a:pt x="486610" y="1377635"/>
                  <a:pt x="506729" y="1355863"/>
                  <a:pt x="461913" y="1385740"/>
                </a:cubicBezTo>
                <a:cubicBezTo>
                  <a:pt x="455628" y="1395167"/>
                  <a:pt x="451070" y="1406010"/>
                  <a:pt x="443059" y="1414021"/>
                </a:cubicBezTo>
                <a:cubicBezTo>
                  <a:pt x="435048" y="1422032"/>
                  <a:pt x="421856" y="1424027"/>
                  <a:pt x="414779" y="1432874"/>
                </a:cubicBezTo>
                <a:cubicBezTo>
                  <a:pt x="408571" y="1440633"/>
                  <a:pt x="409796" y="1452267"/>
                  <a:pt x="405352" y="1461155"/>
                </a:cubicBezTo>
                <a:cubicBezTo>
                  <a:pt x="400285" y="1471288"/>
                  <a:pt x="391100" y="1479082"/>
                  <a:pt x="386499" y="1489435"/>
                </a:cubicBezTo>
                <a:cubicBezTo>
                  <a:pt x="378428" y="1507596"/>
                  <a:pt x="378669" y="1529460"/>
                  <a:pt x="367645" y="1545996"/>
                </a:cubicBezTo>
                <a:cubicBezTo>
                  <a:pt x="355076" y="1564850"/>
                  <a:pt x="337104" y="1581061"/>
                  <a:pt x="329938" y="1602557"/>
                </a:cubicBezTo>
                <a:cubicBezTo>
                  <a:pt x="323728" y="1621187"/>
                  <a:pt x="318270" y="1645828"/>
                  <a:pt x="301657" y="1659118"/>
                </a:cubicBezTo>
                <a:cubicBezTo>
                  <a:pt x="293898" y="1665325"/>
                  <a:pt x="282804" y="1665402"/>
                  <a:pt x="273377" y="1668544"/>
                </a:cubicBezTo>
                <a:cubicBezTo>
                  <a:pt x="260808" y="1677971"/>
                  <a:pt x="246780" y="1685715"/>
                  <a:pt x="235670" y="1696825"/>
                </a:cubicBezTo>
                <a:cubicBezTo>
                  <a:pt x="227659" y="1704836"/>
                  <a:pt x="223401" y="1715886"/>
                  <a:pt x="216816" y="1725105"/>
                </a:cubicBezTo>
                <a:cubicBezTo>
                  <a:pt x="207684" y="1737890"/>
                  <a:pt x="197963" y="1750243"/>
                  <a:pt x="188536" y="1762812"/>
                </a:cubicBezTo>
                <a:cubicBezTo>
                  <a:pt x="181324" y="1791660"/>
                  <a:pt x="181956" y="1807099"/>
                  <a:pt x="160255" y="1828800"/>
                </a:cubicBezTo>
                <a:cubicBezTo>
                  <a:pt x="152244" y="1836811"/>
                  <a:pt x="131975" y="1836324"/>
                  <a:pt x="131975" y="1847654"/>
                </a:cubicBezTo>
                <a:cubicBezTo>
                  <a:pt x="131975" y="1857591"/>
                  <a:pt x="150828" y="1841369"/>
                  <a:pt x="160255" y="1838227"/>
                </a:cubicBezTo>
                <a:cubicBezTo>
                  <a:pt x="166540" y="1828800"/>
                  <a:pt x="171098" y="1817958"/>
                  <a:pt x="179109" y="1809947"/>
                </a:cubicBezTo>
                <a:cubicBezTo>
                  <a:pt x="187120" y="1801936"/>
                  <a:pt x="201768" y="1800930"/>
                  <a:pt x="207389" y="1791093"/>
                </a:cubicBezTo>
                <a:cubicBezTo>
                  <a:pt x="215338" y="1777182"/>
                  <a:pt x="210186" y="1758545"/>
                  <a:pt x="216816" y="1743959"/>
                </a:cubicBezTo>
                <a:cubicBezTo>
                  <a:pt x="226192" y="1723331"/>
                  <a:pt x="254523" y="1687398"/>
                  <a:pt x="254523" y="1687398"/>
                </a:cubicBezTo>
                <a:cubicBezTo>
                  <a:pt x="251381" y="1715678"/>
                  <a:pt x="254821" y="1745498"/>
                  <a:pt x="245097" y="1772239"/>
                </a:cubicBezTo>
                <a:cubicBezTo>
                  <a:pt x="241225" y="1782887"/>
                  <a:pt x="222437" y="1781256"/>
                  <a:pt x="216816" y="1791093"/>
                </a:cubicBezTo>
                <a:cubicBezTo>
                  <a:pt x="208867" y="1805004"/>
                  <a:pt x="213015" y="1823225"/>
                  <a:pt x="207389" y="1838227"/>
                </a:cubicBezTo>
                <a:cubicBezTo>
                  <a:pt x="203411" y="1848835"/>
                  <a:pt x="193137" y="1856154"/>
                  <a:pt x="188536" y="1866507"/>
                </a:cubicBezTo>
                <a:cubicBezTo>
                  <a:pt x="180465" y="1884668"/>
                  <a:pt x="175967" y="1904214"/>
                  <a:pt x="169682" y="1923068"/>
                </a:cubicBezTo>
                <a:lnTo>
                  <a:pt x="141402" y="2007909"/>
                </a:lnTo>
                <a:cubicBezTo>
                  <a:pt x="138260" y="2017336"/>
                  <a:pt x="136419" y="2027302"/>
                  <a:pt x="131975" y="2036190"/>
                </a:cubicBezTo>
                <a:cubicBezTo>
                  <a:pt x="108054" y="2084030"/>
                  <a:pt x="120916" y="2062204"/>
                  <a:pt x="94268" y="2102177"/>
                </a:cubicBezTo>
                <a:cubicBezTo>
                  <a:pt x="80019" y="2159173"/>
                  <a:pt x="88941" y="2127581"/>
                  <a:pt x="65987" y="2196445"/>
                </a:cubicBezTo>
                <a:cubicBezTo>
                  <a:pt x="62845" y="2205872"/>
                  <a:pt x="62073" y="2216458"/>
                  <a:pt x="56561" y="2224726"/>
                </a:cubicBezTo>
                <a:lnTo>
                  <a:pt x="37707" y="2253006"/>
                </a:lnTo>
                <a:cubicBezTo>
                  <a:pt x="34565" y="2262433"/>
                  <a:pt x="30690" y="2271647"/>
                  <a:pt x="28280" y="2281287"/>
                </a:cubicBezTo>
                <a:cubicBezTo>
                  <a:pt x="22901" y="2302804"/>
                  <a:pt x="20201" y="2335150"/>
                  <a:pt x="9426" y="2356701"/>
                </a:cubicBezTo>
                <a:cubicBezTo>
                  <a:pt x="7439" y="2360676"/>
                  <a:pt x="3142" y="2362986"/>
                  <a:pt x="0" y="236612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F1283E2-028B-43D6-8B58-4F331BBAEC41}"/>
              </a:ext>
            </a:extLst>
          </p:cNvPr>
          <p:cNvSpPr/>
          <p:nvPr/>
        </p:nvSpPr>
        <p:spPr bwMode="auto">
          <a:xfrm>
            <a:off x="7569724" y="4417622"/>
            <a:ext cx="1664631" cy="691706"/>
          </a:xfrm>
          <a:custGeom>
            <a:avLst/>
            <a:gdLst>
              <a:gd name="connsiteX0" fmla="*/ 1282045 w 1664631"/>
              <a:gd name="connsiteY0" fmla="*/ 107244 h 691706"/>
              <a:gd name="connsiteX1" fmla="*/ 659876 w 1664631"/>
              <a:gd name="connsiteY1" fmla="*/ 3549 h 691706"/>
              <a:gd name="connsiteX2" fmla="*/ 367645 w 1664631"/>
              <a:gd name="connsiteY2" fmla="*/ 12976 h 691706"/>
              <a:gd name="connsiteX3" fmla="*/ 339365 w 1664631"/>
              <a:gd name="connsiteY3" fmla="*/ 22403 h 691706"/>
              <a:gd name="connsiteX4" fmla="*/ 301657 w 1664631"/>
              <a:gd name="connsiteY4" fmla="*/ 31830 h 691706"/>
              <a:gd name="connsiteX5" fmla="*/ 235670 w 1664631"/>
              <a:gd name="connsiteY5" fmla="*/ 41256 h 691706"/>
              <a:gd name="connsiteX6" fmla="*/ 141402 w 1664631"/>
              <a:gd name="connsiteY6" fmla="*/ 78964 h 691706"/>
              <a:gd name="connsiteX7" fmla="*/ 103695 w 1664631"/>
              <a:gd name="connsiteY7" fmla="*/ 107244 h 691706"/>
              <a:gd name="connsiteX8" fmla="*/ 75414 w 1664631"/>
              <a:gd name="connsiteY8" fmla="*/ 126098 h 691706"/>
              <a:gd name="connsiteX9" fmla="*/ 56561 w 1664631"/>
              <a:gd name="connsiteY9" fmla="*/ 154378 h 691706"/>
              <a:gd name="connsiteX10" fmla="*/ 37707 w 1664631"/>
              <a:gd name="connsiteY10" fmla="*/ 210939 h 691706"/>
              <a:gd name="connsiteX11" fmla="*/ 18853 w 1664631"/>
              <a:gd name="connsiteY11" fmla="*/ 239219 h 691706"/>
              <a:gd name="connsiteX12" fmla="*/ 9427 w 1664631"/>
              <a:gd name="connsiteY12" fmla="*/ 276926 h 691706"/>
              <a:gd name="connsiteX13" fmla="*/ 0 w 1664631"/>
              <a:gd name="connsiteY13" fmla="*/ 305207 h 691706"/>
              <a:gd name="connsiteX14" fmla="*/ 9427 w 1664631"/>
              <a:gd name="connsiteY14" fmla="*/ 493743 h 691706"/>
              <a:gd name="connsiteX15" fmla="*/ 18853 w 1664631"/>
              <a:gd name="connsiteY15" fmla="*/ 522023 h 691706"/>
              <a:gd name="connsiteX16" fmla="*/ 56561 w 1664631"/>
              <a:gd name="connsiteY16" fmla="*/ 540877 h 691706"/>
              <a:gd name="connsiteX17" fmla="*/ 150829 w 1664631"/>
              <a:gd name="connsiteY17" fmla="*/ 597438 h 691706"/>
              <a:gd name="connsiteX18" fmla="*/ 197963 w 1664631"/>
              <a:gd name="connsiteY18" fmla="*/ 606865 h 691706"/>
              <a:gd name="connsiteX19" fmla="*/ 245097 w 1664631"/>
              <a:gd name="connsiteY19" fmla="*/ 625718 h 691706"/>
              <a:gd name="connsiteX20" fmla="*/ 367645 w 1664631"/>
              <a:gd name="connsiteY20" fmla="*/ 663425 h 691706"/>
              <a:gd name="connsiteX21" fmla="*/ 499620 w 1664631"/>
              <a:gd name="connsiteY21" fmla="*/ 682279 h 691706"/>
              <a:gd name="connsiteX22" fmla="*/ 556181 w 1664631"/>
              <a:gd name="connsiteY22" fmla="*/ 691706 h 691706"/>
              <a:gd name="connsiteX23" fmla="*/ 1027521 w 1664631"/>
              <a:gd name="connsiteY23" fmla="*/ 682279 h 691706"/>
              <a:gd name="connsiteX24" fmla="*/ 1140643 w 1664631"/>
              <a:gd name="connsiteY24" fmla="*/ 663425 h 691706"/>
              <a:gd name="connsiteX25" fmla="*/ 1178350 w 1664631"/>
              <a:gd name="connsiteY25" fmla="*/ 653999 h 691706"/>
              <a:gd name="connsiteX26" fmla="*/ 1253765 w 1664631"/>
              <a:gd name="connsiteY26" fmla="*/ 644572 h 691706"/>
              <a:gd name="connsiteX27" fmla="*/ 1329179 w 1664631"/>
              <a:gd name="connsiteY27" fmla="*/ 625718 h 691706"/>
              <a:gd name="connsiteX28" fmla="*/ 1357460 w 1664631"/>
              <a:gd name="connsiteY28" fmla="*/ 616291 h 691706"/>
              <a:gd name="connsiteX29" fmla="*/ 1414020 w 1664631"/>
              <a:gd name="connsiteY29" fmla="*/ 578584 h 691706"/>
              <a:gd name="connsiteX30" fmla="*/ 1489435 w 1664631"/>
              <a:gd name="connsiteY30" fmla="*/ 550304 h 691706"/>
              <a:gd name="connsiteX31" fmla="*/ 1564849 w 1664631"/>
              <a:gd name="connsiteY31" fmla="*/ 512597 h 691706"/>
              <a:gd name="connsiteX32" fmla="*/ 1583703 w 1664631"/>
              <a:gd name="connsiteY32" fmla="*/ 484316 h 691706"/>
              <a:gd name="connsiteX33" fmla="*/ 1611983 w 1664631"/>
              <a:gd name="connsiteY33" fmla="*/ 456036 h 691706"/>
              <a:gd name="connsiteX34" fmla="*/ 1621410 w 1664631"/>
              <a:gd name="connsiteY34" fmla="*/ 427755 h 691706"/>
              <a:gd name="connsiteX35" fmla="*/ 1640264 w 1664631"/>
              <a:gd name="connsiteY35" fmla="*/ 399475 h 691706"/>
              <a:gd name="connsiteX36" fmla="*/ 1640264 w 1664631"/>
              <a:gd name="connsiteY36" fmla="*/ 192085 h 691706"/>
              <a:gd name="connsiteX37" fmla="*/ 1611983 w 1664631"/>
              <a:gd name="connsiteY37" fmla="*/ 173232 h 691706"/>
              <a:gd name="connsiteX38" fmla="*/ 1545996 w 1664631"/>
              <a:gd name="connsiteY38" fmla="*/ 107244 h 691706"/>
              <a:gd name="connsiteX39" fmla="*/ 1508288 w 1664631"/>
              <a:gd name="connsiteY39" fmla="*/ 97817 h 691706"/>
              <a:gd name="connsiteX40" fmla="*/ 1480008 w 1664631"/>
              <a:gd name="connsiteY40" fmla="*/ 69537 h 691706"/>
              <a:gd name="connsiteX41" fmla="*/ 1414020 w 1664631"/>
              <a:gd name="connsiteY41" fmla="*/ 60110 h 691706"/>
              <a:gd name="connsiteX42" fmla="*/ 1385740 w 1664631"/>
              <a:gd name="connsiteY42" fmla="*/ 50683 h 691706"/>
              <a:gd name="connsiteX43" fmla="*/ 1121789 w 1664631"/>
              <a:gd name="connsiteY43" fmla="*/ 50683 h 69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64631" h="691706">
                <a:moveTo>
                  <a:pt x="1282045" y="107244"/>
                </a:moveTo>
                <a:cubicBezTo>
                  <a:pt x="1074655" y="72679"/>
                  <a:pt x="869018" y="25110"/>
                  <a:pt x="659876" y="3549"/>
                </a:cubicBezTo>
                <a:cubicBezTo>
                  <a:pt x="562929" y="-6446"/>
                  <a:pt x="464938" y="7253"/>
                  <a:pt x="367645" y="12976"/>
                </a:cubicBezTo>
                <a:cubicBezTo>
                  <a:pt x="357726" y="13560"/>
                  <a:pt x="348919" y="19673"/>
                  <a:pt x="339365" y="22403"/>
                </a:cubicBezTo>
                <a:cubicBezTo>
                  <a:pt x="326907" y="25962"/>
                  <a:pt x="314404" y="29512"/>
                  <a:pt x="301657" y="31830"/>
                </a:cubicBezTo>
                <a:cubicBezTo>
                  <a:pt x="279796" y="35805"/>
                  <a:pt x="257666" y="38114"/>
                  <a:pt x="235670" y="41256"/>
                </a:cubicBezTo>
                <a:cubicBezTo>
                  <a:pt x="199403" y="53345"/>
                  <a:pt x="173108" y="59148"/>
                  <a:pt x="141402" y="78964"/>
                </a:cubicBezTo>
                <a:cubicBezTo>
                  <a:pt x="128079" y="87291"/>
                  <a:pt x="116480" y="98112"/>
                  <a:pt x="103695" y="107244"/>
                </a:cubicBezTo>
                <a:cubicBezTo>
                  <a:pt x="94476" y="113829"/>
                  <a:pt x="84841" y="119813"/>
                  <a:pt x="75414" y="126098"/>
                </a:cubicBezTo>
                <a:cubicBezTo>
                  <a:pt x="69130" y="135525"/>
                  <a:pt x="61162" y="144025"/>
                  <a:pt x="56561" y="154378"/>
                </a:cubicBezTo>
                <a:cubicBezTo>
                  <a:pt x="48490" y="172539"/>
                  <a:pt x="48731" y="194403"/>
                  <a:pt x="37707" y="210939"/>
                </a:cubicBezTo>
                <a:lnTo>
                  <a:pt x="18853" y="239219"/>
                </a:lnTo>
                <a:cubicBezTo>
                  <a:pt x="15711" y="251788"/>
                  <a:pt x="12986" y="264469"/>
                  <a:pt x="9427" y="276926"/>
                </a:cubicBezTo>
                <a:cubicBezTo>
                  <a:pt x="6697" y="286481"/>
                  <a:pt x="0" y="295270"/>
                  <a:pt x="0" y="305207"/>
                </a:cubicBezTo>
                <a:cubicBezTo>
                  <a:pt x="0" y="368131"/>
                  <a:pt x="3976" y="431056"/>
                  <a:pt x="9427" y="493743"/>
                </a:cubicBezTo>
                <a:cubicBezTo>
                  <a:pt x="10288" y="503642"/>
                  <a:pt x="11827" y="514997"/>
                  <a:pt x="18853" y="522023"/>
                </a:cubicBezTo>
                <a:cubicBezTo>
                  <a:pt x="28790" y="531960"/>
                  <a:pt x="44511" y="533647"/>
                  <a:pt x="56561" y="540877"/>
                </a:cubicBezTo>
                <a:cubicBezTo>
                  <a:pt x="83455" y="557013"/>
                  <a:pt x="118505" y="586663"/>
                  <a:pt x="150829" y="597438"/>
                </a:cubicBezTo>
                <a:cubicBezTo>
                  <a:pt x="166029" y="602505"/>
                  <a:pt x="182616" y="602261"/>
                  <a:pt x="197963" y="606865"/>
                </a:cubicBezTo>
                <a:cubicBezTo>
                  <a:pt x="214171" y="611727"/>
                  <a:pt x="229194" y="619935"/>
                  <a:pt x="245097" y="625718"/>
                </a:cubicBezTo>
                <a:cubicBezTo>
                  <a:pt x="274951" y="636574"/>
                  <a:pt x="338271" y="656647"/>
                  <a:pt x="367645" y="663425"/>
                </a:cubicBezTo>
                <a:cubicBezTo>
                  <a:pt x="404198" y="671860"/>
                  <a:pt x="464879" y="677316"/>
                  <a:pt x="499620" y="682279"/>
                </a:cubicBezTo>
                <a:cubicBezTo>
                  <a:pt x="518542" y="684982"/>
                  <a:pt x="537327" y="688564"/>
                  <a:pt x="556181" y="691706"/>
                </a:cubicBezTo>
                <a:lnTo>
                  <a:pt x="1027521" y="682279"/>
                </a:lnTo>
                <a:cubicBezTo>
                  <a:pt x="1050887" y="681459"/>
                  <a:pt x="1113894" y="669369"/>
                  <a:pt x="1140643" y="663425"/>
                </a:cubicBezTo>
                <a:cubicBezTo>
                  <a:pt x="1153290" y="660615"/>
                  <a:pt x="1165570" y="656129"/>
                  <a:pt x="1178350" y="653999"/>
                </a:cubicBezTo>
                <a:cubicBezTo>
                  <a:pt x="1203339" y="649834"/>
                  <a:pt x="1228627" y="647714"/>
                  <a:pt x="1253765" y="644572"/>
                </a:cubicBezTo>
                <a:cubicBezTo>
                  <a:pt x="1278903" y="638287"/>
                  <a:pt x="1304597" y="633912"/>
                  <a:pt x="1329179" y="625718"/>
                </a:cubicBezTo>
                <a:cubicBezTo>
                  <a:pt x="1338606" y="622576"/>
                  <a:pt x="1348774" y="621117"/>
                  <a:pt x="1357460" y="616291"/>
                </a:cubicBezTo>
                <a:cubicBezTo>
                  <a:pt x="1377267" y="605287"/>
                  <a:pt x="1392038" y="584080"/>
                  <a:pt x="1414020" y="578584"/>
                </a:cubicBezTo>
                <a:cubicBezTo>
                  <a:pt x="1457095" y="567815"/>
                  <a:pt x="1449105" y="572710"/>
                  <a:pt x="1489435" y="550304"/>
                </a:cubicBezTo>
                <a:cubicBezTo>
                  <a:pt x="1556222" y="513200"/>
                  <a:pt x="1513149" y="529829"/>
                  <a:pt x="1564849" y="512597"/>
                </a:cubicBezTo>
                <a:cubicBezTo>
                  <a:pt x="1571134" y="503170"/>
                  <a:pt x="1576450" y="493020"/>
                  <a:pt x="1583703" y="484316"/>
                </a:cubicBezTo>
                <a:cubicBezTo>
                  <a:pt x="1592237" y="474075"/>
                  <a:pt x="1604588" y="467128"/>
                  <a:pt x="1611983" y="456036"/>
                </a:cubicBezTo>
                <a:cubicBezTo>
                  <a:pt x="1617495" y="447768"/>
                  <a:pt x="1616966" y="436643"/>
                  <a:pt x="1621410" y="427755"/>
                </a:cubicBezTo>
                <a:cubicBezTo>
                  <a:pt x="1626477" y="417622"/>
                  <a:pt x="1633979" y="408902"/>
                  <a:pt x="1640264" y="399475"/>
                </a:cubicBezTo>
                <a:cubicBezTo>
                  <a:pt x="1669564" y="311571"/>
                  <a:pt x="1675795" y="319995"/>
                  <a:pt x="1640264" y="192085"/>
                </a:cubicBezTo>
                <a:cubicBezTo>
                  <a:pt x="1637232" y="181169"/>
                  <a:pt x="1621410" y="179516"/>
                  <a:pt x="1611983" y="173232"/>
                </a:cubicBezTo>
                <a:cubicBezTo>
                  <a:pt x="1589359" y="143065"/>
                  <a:pt x="1581190" y="124841"/>
                  <a:pt x="1545996" y="107244"/>
                </a:cubicBezTo>
                <a:cubicBezTo>
                  <a:pt x="1534408" y="101450"/>
                  <a:pt x="1520857" y="100959"/>
                  <a:pt x="1508288" y="97817"/>
                </a:cubicBezTo>
                <a:cubicBezTo>
                  <a:pt x="1498861" y="88390"/>
                  <a:pt x="1492386" y="74488"/>
                  <a:pt x="1480008" y="69537"/>
                </a:cubicBezTo>
                <a:cubicBezTo>
                  <a:pt x="1459378" y="61285"/>
                  <a:pt x="1435808" y="64468"/>
                  <a:pt x="1414020" y="60110"/>
                </a:cubicBezTo>
                <a:cubicBezTo>
                  <a:pt x="1404276" y="58161"/>
                  <a:pt x="1395671" y="51003"/>
                  <a:pt x="1385740" y="50683"/>
                </a:cubicBezTo>
                <a:cubicBezTo>
                  <a:pt x="1297802" y="47846"/>
                  <a:pt x="1209773" y="50683"/>
                  <a:pt x="1121789" y="50683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54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5BF2C-22A0-4421-A57F-6F7E2B2E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18"/>
            <a:ext cx="9144000" cy="23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4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6EE2B7B3-026C-49EC-8D49-72B934672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 2.2: Separable Equations</a:t>
            </a: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09DFA301-437E-4D3B-850E-A0AAD95D5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section we examine a subclass of linear and nonlinear first order equations. Consider the first order equation</a:t>
            </a:r>
            <a:endParaRPr lang="en-US" altLang="en-US" sz="8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rewrite this in the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example, let </a:t>
            </a:r>
            <a:r>
              <a:rPr lang="en-US" altLang="en-US" sz="2400" i="1"/>
              <a:t>M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- </a:t>
            </a:r>
            <a:r>
              <a:rPr lang="en-US" altLang="en-US" sz="2400" i="1"/>
              <a:t>f</a:t>
            </a:r>
            <a:r>
              <a:rPr lang="en-US" altLang="en-US" sz="12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and </a:t>
            </a:r>
            <a:r>
              <a:rPr lang="en-US" altLang="en-US" sz="2400" i="1"/>
              <a:t>N</a:t>
            </a:r>
            <a:r>
              <a:rPr lang="en-US" altLang="en-US" sz="8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1.  There may be other ways as well.  In differential form,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</a:t>
            </a:r>
            <a:r>
              <a:rPr lang="en-US" altLang="en-US" sz="2400" i="1"/>
              <a:t>M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 only and </a:t>
            </a:r>
            <a:r>
              <a:rPr lang="en-US" altLang="en-US" sz="2400" i="1"/>
              <a:t>N</a:t>
            </a:r>
            <a:r>
              <a:rPr lang="en-US" altLang="en-US" sz="2400"/>
              <a:t> is a function of </a:t>
            </a:r>
            <a:r>
              <a:rPr lang="en-US" altLang="en-US" sz="2400" i="1"/>
              <a:t>y</a:t>
            </a:r>
            <a:r>
              <a:rPr lang="en-US" altLang="en-US" sz="2400"/>
              <a:t> only, then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case, the equation is called </a:t>
            </a:r>
            <a:r>
              <a:rPr lang="en-US" altLang="en-US" sz="2400" b="1"/>
              <a:t>separable</a:t>
            </a:r>
            <a:r>
              <a:rPr lang="en-US" altLang="en-US" sz="2400"/>
              <a:t>. 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ADB4ED3-0170-47ED-8FCB-58E04C130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05200"/>
          <a:ext cx="2784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393480" progId="Equation.3">
                  <p:embed/>
                </p:oleObj>
              </mc:Choice>
              <mc:Fallback>
                <p:oleObj name="Equation" r:id="rId2" imgW="1536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2784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3459582A-5B3C-4032-8574-9848420BE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953000"/>
          <a:ext cx="299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203040" progId="Equation.3">
                  <p:embed/>
                </p:oleObj>
              </mc:Choice>
              <mc:Fallback>
                <p:oleObj name="Equation" r:id="rId4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2992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D24DE37F-AA8E-43D7-8FB5-4959E5875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867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203040" progId="Equation.3">
                  <p:embed/>
                </p:oleObj>
              </mc:Choice>
              <mc:Fallback>
                <p:oleObj name="Equation" r:id="rId6" imgW="1371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3B501BC0-AC2E-4C2F-8031-DD5109D09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438400"/>
          <a:ext cx="1473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393480" progId="Equation.3">
                  <p:embed/>
                </p:oleObj>
              </mc:Choice>
              <mc:Fallback>
                <p:oleObj name="Equation" r:id="rId8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73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>
            <a:extLst>
              <a:ext uri="{FF2B5EF4-FFF2-40B4-BE49-F238E27FC236}">
                <a16:creationId xmlns:a16="http://schemas.microsoft.com/office/drawing/2014/main" id="{9F3E1446-BDAF-4071-BBE9-E82326DF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44240" progId="Equation.3">
                  <p:embed/>
                </p:oleObj>
              </mc:Choice>
              <mc:Fallback>
                <p:oleObj name="Equation" r:id="rId2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1193760" progId="Equation.3">
                  <p:embed/>
                </p:oleObj>
              </mc:Choice>
              <mc:Fallback>
                <p:oleObj name="Equation" r:id="rId4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3F3AE665-24EE-410C-A2A4-D0CE405C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</a:t>
            </a:r>
            <a:br>
              <a:rPr lang="en-US" altLang="en-US" sz="3200">
                <a:solidFill>
                  <a:srgbClr val="2125D7"/>
                </a:solidFill>
              </a:rPr>
            </a:br>
            <a:r>
              <a:rPr lang="en-US" altLang="en-US" sz="3200">
                <a:solidFill>
                  <a:srgbClr val="2125D7"/>
                </a:solidFill>
              </a:rPr>
              <a:t>Implicit and Explicit Solutions </a:t>
            </a:r>
            <a:r>
              <a:rPr lang="en-US" altLang="en-US" sz="2400">
                <a:solidFill>
                  <a:srgbClr val="2125D7"/>
                </a:solidFill>
              </a:rPr>
              <a:t>(1 of 4)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FDFBBAA-FCA6-4847-A609-4C38617C5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An explicit expression for the solution can be found in this case: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61ADD50A-A994-4619-839C-B9D30334A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965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444240" progId="Equation.3">
                  <p:embed/>
                </p:oleObj>
              </mc:Choice>
              <mc:Fallback>
                <p:oleObj name="Equation" r:id="rId2" imgW="11174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965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F2E669A4-E67F-48EC-8D95-6FF7CC577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00400"/>
          <a:ext cx="33147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787320" progId="Equation.3">
                  <p:embed/>
                </p:oleObj>
              </mc:Choice>
              <mc:Fallback>
                <p:oleObj name="Equation" r:id="rId4" imgW="1917360" imgH="787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33147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9635ECD-BCB4-4EE9-84B5-42217A39E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0"/>
          <a:ext cx="74850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30440" imgH="736560" progId="Equation.3">
                  <p:embed/>
                </p:oleObj>
              </mc:Choice>
              <mc:Fallback>
                <p:oleObj name="Equation" r:id="rId6" imgW="43304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74850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D941CE35-3954-48AE-A4A1-B2BFDD0C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5A6E6E4D-D45D-43AF-A85B-8191764E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Value Problem </a:t>
            </a:r>
            <a:r>
              <a:rPr lang="en-US" altLang="en-US" sz="2400">
                <a:solidFill>
                  <a:srgbClr val="2125D7"/>
                </a:solidFill>
              </a:rPr>
              <a:t>(2 of 4)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0A6BC649-5FF6-4159-ACFF-F59FE47C8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Suppose we seek a solution satisfying </a:t>
            </a:r>
            <a:r>
              <a:rPr lang="en-US" altLang="en-US" sz="2400" i="1"/>
              <a:t>y</a:t>
            </a:r>
            <a:r>
              <a:rPr lang="en-US" altLang="en-US" sz="2400"/>
              <a:t>(0) = -1.  Using the implicit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we obtain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Thus the implicit equation defining </a:t>
            </a:r>
            <a:r>
              <a:rPr lang="en-US" altLang="en-US" sz="2400" i="1"/>
              <a:t>y</a:t>
            </a:r>
            <a:r>
              <a:rPr lang="en-US" altLang="en-US" sz="2400"/>
              <a:t> is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explicit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It follows that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12C42667-C32C-40F7-8F71-707A42953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24400"/>
          <a:ext cx="2921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533160" progId="Equation.3">
                  <p:embed/>
                </p:oleObj>
              </mc:Choice>
              <mc:Fallback>
                <p:oleObj name="Equation" r:id="rId2" imgW="16887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29210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D7F9F8BB-02CF-4FA3-AF43-6ECC869B7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5113" y="2514600"/>
          <a:ext cx="36560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482400" progId="Equation.3">
                  <p:embed/>
                </p:oleObj>
              </mc:Choice>
              <mc:Fallback>
                <p:oleObj name="Equation" r:id="rId4" imgW="2019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2514600"/>
                        <a:ext cx="36560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62BBB214-3982-4938-9CAA-794CDF2A6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886200"/>
          <a:ext cx="29908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228600" progId="Equation.3">
                  <p:embed/>
                </p:oleObj>
              </mc:Choice>
              <mc:Fallback>
                <p:oleObj name="Equation" r:id="rId6" imgW="1650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9908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80C90EA1-3D7E-4C31-9984-6D14878B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6096000"/>
          <a:ext cx="2744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240" imgH="266400" progId="Equation.3">
                  <p:embed/>
                </p:oleObj>
              </mc:Choice>
              <mc:Fallback>
                <p:oleObj name="Equation" r:id="rId8" imgW="15872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0"/>
                        <a:ext cx="27447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1">
            <a:extLst>
              <a:ext uri="{FF2B5EF4-FFF2-40B4-BE49-F238E27FC236}">
                <a16:creationId xmlns:a16="http://schemas.microsoft.com/office/drawing/2014/main" id="{61866F3A-FAE8-4D4E-B8D3-D117052C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5275"/>
            <a:ext cx="335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7842E40D-D52D-4E56-913F-289E194C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F7719E4-E77B-4B9C-8080-93C7F4CD2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Condition </a:t>
            </a:r>
            <a:r>
              <a:rPr lang="en-US" altLang="en-US" sz="3200" i="1">
                <a:solidFill>
                  <a:srgbClr val="2125D7"/>
                </a:solidFill>
              </a:rPr>
              <a:t>y</a:t>
            </a:r>
            <a:r>
              <a:rPr lang="en-US" altLang="en-US" sz="3200">
                <a:solidFill>
                  <a:srgbClr val="2125D7"/>
                </a:solidFill>
              </a:rPr>
              <a:t>(0) = 3   </a:t>
            </a:r>
            <a:r>
              <a:rPr lang="en-US" altLang="en-US" sz="2400">
                <a:solidFill>
                  <a:srgbClr val="2125D7"/>
                </a:solidFill>
              </a:rPr>
              <a:t>(3 of 4)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9DD61FF-702B-4E2A-A2FC-0FB9B65E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Note that if initial condition is </a:t>
            </a:r>
            <a:r>
              <a:rPr lang="en-US" altLang="en-US" sz="2400" i="1"/>
              <a:t>y</a:t>
            </a:r>
            <a:r>
              <a:rPr lang="en-US" altLang="en-US" sz="2400"/>
              <a:t>(0) = 3, then we choose the positive sign, instead of negative sign, on square root term: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708B5EA-F2ED-4F46-8D1D-DCCDC15D8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590800"/>
          <a:ext cx="2895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266400" progId="Equation.3">
                  <p:embed/>
                </p:oleObj>
              </mc:Choice>
              <mc:Fallback>
                <p:oleObj name="Equation" r:id="rId2" imgW="15872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2895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9">
            <a:extLst>
              <a:ext uri="{FF2B5EF4-FFF2-40B4-BE49-F238E27FC236}">
                <a16:creationId xmlns:a16="http://schemas.microsoft.com/office/drawing/2014/main" id="{CD716CDF-8BED-423D-AE00-5154C07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719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8C1FDD3-B014-4809-B266-FC65157C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51D2F528-DBA9-4316-B374-C31B53906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Domain </a:t>
            </a:r>
            <a:r>
              <a:rPr lang="en-US" altLang="en-US" sz="2400">
                <a:solidFill>
                  <a:srgbClr val="2125D7"/>
                </a:solidFill>
              </a:rPr>
              <a:t>(4 of 4)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CF8284F-1342-4E1E-ACA3-8DF71EDE4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1816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Thus the solutions to the initial value problem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>
              <a:buFontTx/>
              <a:buNone/>
            </a:pPr>
            <a:r>
              <a:rPr lang="en-US" altLang="en-US" sz="2400"/>
              <a:t>	are given by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From explicit representation of </a:t>
            </a:r>
            <a:r>
              <a:rPr lang="en-US" altLang="en-US" sz="2400" i="1"/>
              <a:t>y</a:t>
            </a:r>
            <a:r>
              <a:rPr lang="en-US" altLang="en-US" sz="2400"/>
              <a:t>, it follows that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400"/>
              <a:t>	and hence domain of </a:t>
            </a:r>
            <a:r>
              <a:rPr lang="en-US" altLang="en-US" sz="2400" i="1"/>
              <a:t>y</a:t>
            </a:r>
            <a:r>
              <a:rPr lang="en-US" altLang="en-US" sz="2400"/>
              <a:t> is (-2, </a:t>
            </a:r>
            <a:r>
              <a:rPr lang="en-US" altLang="en-US" sz="2400">
                <a:sym typeface="Symbol" panose="05050102010706020507" pitchFamily="18" charset="2"/>
              </a:rPr>
              <a:t>).  Note </a:t>
            </a:r>
            <a:r>
              <a:rPr lang="en-US" altLang="en-US" sz="2400" i="1">
                <a:sym typeface="Symbol" panose="05050102010706020507" pitchFamily="18" charset="2"/>
              </a:rPr>
              <a:t>x</a:t>
            </a:r>
            <a:r>
              <a:rPr lang="en-US" altLang="en-US" sz="2400">
                <a:sym typeface="Symbol" panose="05050102010706020507" pitchFamily="18" charset="2"/>
              </a:rPr>
              <a:t> = -2 yields </a:t>
            </a:r>
            <a:r>
              <a:rPr lang="en-US" altLang="en-US" sz="2400" i="1">
                <a:sym typeface="Symbol" panose="05050102010706020507" pitchFamily="18" charset="2"/>
              </a:rPr>
              <a:t>y</a:t>
            </a:r>
            <a:r>
              <a:rPr lang="en-US" altLang="en-US" sz="2400">
                <a:sym typeface="Symbol" panose="05050102010706020507" pitchFamily="18" charset="2"/>
              </a:rPr>
              <a:t> = 1, which makes denominator of </a:t>
            </a:r>
            <a:r>
              <a:rPr lang="en-US" altLang="en-US" sz="2400" i="1">
                <a:sym typeface="Symbol" panose="05050102010706020507" pitchFamily="18" charset="2"/>
              </a:rPr>
              <a:t>dy</a:t>
            </a:r>
            <a:r>
              <a:rPr lang="en-US" altLang="en-US" sz="2400">
                <a:sym typeface="Symbol" panose="05050102010706020507" pitchFamily="18" charset="2"/>
              </a:rPr>
              <a:t>/</a:t>
            </a:r>
            <a:r>
              <a:rPr lang="en-US" altLang="en-US" sz="2400" i="1">
                <a:sym typeface="Symbol" panose="05050102010706020507" pitchFamily="18" charset="2"/>
              </a:rPr>
              <a:t>dx</a:t>
            </a:r>
            <a:r>
              <a:rPr lang="en-US" altLang="en-US" sz="2400">
                <a:sym typeface="Symbol" panose="05050102010706020507" pitchFamily="18" charset="2"/>
              </a:rPr>
              <a:t> zero (vertical tangent). </a:t>
            </a:r>
          </a:p>
          <a:p>
            <a:pPr eaLnBrk="1" hangingPunct="1"/>
            <a:r>
              <a:rPr lang="en-US" altLang="en-US" sz="2400"/>
              <a:t>Conversely, domain of </a:t>
            </a:r>
            <a:r>
              <a:rPr lang="en-US" altLang="en-US" sz="2400" i="1"/>
              <a:t>y</a:t>
            </a:r>
            <a:r>
              <a:rPr lang="en-US" altLang="en-US" sz="2400"/>
              <a:t> can be estimated by locating vertical tangents on graph (useful for implicitly defined solutions). 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F5DFC2F5-CD2E-4260-A57F-A00A4CE90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4267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507960" progId="Equation.3">
                  <p:embed/>
                </p:oleObj>
              </mc:Choice>
              <mc:Fallback>
                <p:oleObj name="Equation" r:id="rId2" imgW="2323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4267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0681C3D1-E530-4C70-8F48-9459C22DD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648200"/>
          <a:ext cx="5407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279360" progId="Equation.3">
                  <p:embed/>
                </p:oleObj>
              </mc:Choice>
              <mc:Fallback>
                <p:oleObj name="Equation" r:id="rId4" imgW="29844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54070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3D1A9A27-40C5-480B-97FC-00B8304E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057400"/>
          <a:ext cx="3194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5840" imgH="444240" progId="Equation.3">
                  <p:embed/>
                </p:oleObj>
              </mc:Choice>
              <mc:Fallback>
                <p:oleObj name="Equation" r:id="rId6" imgW="1815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31940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>
            <a:extLst>
              <a:ext uri="{FF2B5EF4-FFF2-40B4-BE49-F238E27FC236}">
                <a16:creationId xmlns:a16="http://schemas.microsoft.com/office/drawing/2014/main" id="{F6E6EFA3-7C78-4960-8785-D484CED5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775681F-27DE-42D5-ABEC-CD720650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1E7293B6-5976-4705-AECC-35F54EF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Implicit Solution of Initial Value Problem </a:t>
            </a:r>
            <a:r>
              <a:rPr lang="en-US" altLang="en-US" sz="2400">
                <a:solidFill>
                  <a:srgbClr val="2125D7"/>
                </a:solidFill>
              </a:rPr>
              <a:t>(1 of 2)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BA86D7E-5D85-4A37-BAB2-DDE3ACC52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Consider the following initial value problem: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the initial condition, it follows that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06A9A05-F56B-415F-A639-B68BD1BEE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2433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419040" progId="Equation.3">
                  <p:embed/>
                </p:oleObj>
              </mc:Choice>
              <mc:Fallback>
                <p:oleObj name="Equation" r:id="rId2" imgW="1384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433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CDA98F9-EDAA-41EA-AB1D-332CAE9CA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287496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1193760" progId="Equation.3">
                  <p:embed/>
                </p:oleObj>
              </mc:Choice>
              <mc:Fallback>
                <p:oleObj name="Equation" r:id="rId4" imgW="158724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87496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417B8079-5515-45BE-9FBF-E9F50B43F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943600"/>
          <a:ext cx="220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228600" progId="Equation.3">
                  <p:embed/>
                </p:oleObj>
              </mc:Choice>
              <mc:Fallback>
                <p:oleObj name="Equation" r:id="rId6" imgW="1180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220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5DF0BD78-484D-49F6-B19C-D5C8B2A6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7BE8A4E-B2F0-431E-B9B3-380C42961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 Graph of Solutions </a:t>
            </a:r>
            <a:r>
              <a:rPr lang="en-US" altLang="en-US" sz="2400">
                <a:solidFill>
                  <a:srgbClr val="2125D7"/>
                </a:solidFill>
              </a:rPr>
              <a:t>(2 of 2)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29FFF37-08C2-468C-B1A8-15A29241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Thus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The graph of this solution (black), along with the graphs of the direction field and several integral curves (blue) for this differential equation, is given below.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16A25D40-60A0-4E20-ADE4-4BD21A7E9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057400"/>
          <a:ext cx="49339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06560" imgH="419040" progId="Equation.3">
                  <p:embed/>
                </p:oleObj>
              </mc:Choice>
              <mc:Fallback>
                <p:oleObj name="Equation" r:id="rId2" imgW="2806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339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>
            <a:extLst>
              <a:ext uri="{FF2B5EF4-FFF2-40B4-BE49-F238E27FC236}">
                <a16:creationId xmlns:a16="http://schemas.microsoft.com/office/drawing/2014/main" id="{4CBB7B21-4EE8-48D9-9FCA-18330C67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8775"/>
            <a:ext cx="3276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47732C9-1331-4CE3-8F96-A2E3988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303CCA-3108-4EC9-9F7D-063D70BFC754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C10F1-6416-4084-94A9-81C4D3863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8" t="8889" r="50851" b="34444"/>
          <a:stretch/>
        </p:blipFill>
        <p:spPr>
          <a:xfrm>
            <a:off x="762008" y="2895600"/>
            <a:ext cx="2743191" cy="3093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050A58-358C-49FA-9CB5-84975E0770AC}"/>
                  </a:ext>
                </a:extLst>
              </p:cNvPr>
              <p:cNvSpPr txBox="1"/>
              <p:nvPr/>
            </p:nvSpPr>
            <p:spPr>
              <a:xfrm>
                <a:off x="533400" y="304800"/>
                <a:ext cx="8305800" cy="2677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Math 4 DE: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Special case from calc 1                   Special case from section 2.5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i="1" dirty="0"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algn="l"/>
                <a:endParaRPr lang="en-US" sz="1050" dirty="0"/>
              </a:p>
              <a:p>
                <a:pPr algn="l"/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                            Example: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 =6 −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050A58-358C-49FA-9CB5-84975E077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4800"/>
                <a:ext cx="8305800" cy="2677977"/>
              </a:xfrm>
              <a:prstGeom prst="rect">
                <a:avLst/>
              </a:prstGeom>
              <a:blipFill>
                <a:blip r:embed="rId3"/>
                <a:stretch>
                  <a:fillRect l="-1175" t="-1822" r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D805EB-8281-4EA3-A5B1-492F1631BF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683"/>
          <a:stretch/>
        </p:blipFill>
        <p:spPr>
          <a:xfrm>
            <a:off x="4611021" y="2982777"/>
            <a:ext cx="4248604" cy="32918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74046C-032E-4C21-88C6-184929B5E348}"/>
              </a:ext>
            </a:extLst>
          </p:cNvPr>
          <p:cNvCxnSpPr>
            <a:cxnSpLocks/>
          </p:cNvCxnSpPr>
          <p:nvPr/>
        </p:nvCxnSpPr>
        <p:spPr bwMode="auto">
          <a:xfrm>
            <a:off x="4114800" y="914400"/>
            <a:ext cx="0" cy="6019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DCC5E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AC9563-ADAD-40F8-B1DE-4D388F7B7C45}"/>
              </a:ext>
            </a:extLst>
          </p:cNvPr>
          <p:cNvCxnSpPr>
            <a:cxnSpLocks/>
          </p:cNvCxnSpPr>
          <p:nvPr/>
        </p:nvCxnSpPr>
        <p:spPr bwMode="auto">
          <a:xfrm flipV="1">
            <a:off x="-60489" y="914400"/>
            <a:ext cx="9280689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DCC5E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452656-51AE-42BD-84AF-2F67A992ADD8}"/>
                  </a:ext>
                </a:extLst>
              </p:cNvPr>
              <p:cNvSpPr txBox="1"/>
              <p:nvPr/>
            </p:nvSpPr>
            <p:spPr>
              <a:xfrm>
                <a:off x="914407" y="5999783"/>
                <a:ext cx="2438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452656-51AE-42BD-84AF-2F67A992A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7" y="5999783"/>
                <a:ext cx="2438391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68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605563-CCD4-43D3-9FFF-4597E915E188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04450-08AA-478C-873E-EF2811158404}"/>
              </a:ext>
            </a:extLst>
          </p:cNvPr>
          <p:cNvSpPr txBox="1"/>
          <p:nvPr/>
        </p:nvSpPr>
        <p:spPr>
          <a:xfrm>
            <a:off x="381000" y="304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Find a differential equation that could correspond to the following direction field.  (Note this example is </a:t>
            </a:r>
            <a:r>
              <a:rPr lang="en-US" b="1" dirty="0"/>
              <a:t>harder</a:t>
            </a:r>
            <a:r>
              <a:rPr lang="en-US" dirty="0"/>
              <a:t> than your HW).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04831-4A55-4BEA-8D6C-6CA35725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4659331" cy="42976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9BF0B5-0425-4FA9-B2B0-056DD04F594F}"/>
              </a:ext>
            </a:extLst>
          </p:cNvPr>
          <p:cNvCxnSpPr/>
          <p:nvPr/>
        </p:nvCxnSpPr>
        <p:spPr bwMode="auto">
          <a:xfrm>
            <a:off x="2133600" y="4069080"/>
            <a:ext cx="457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652178-23CE-4054-A519-13A0DC2049ED}"/>
              </a:ext>
            </a:extLst>
          </p:cNvPr>
          <p:cNvCxnSpPr/>
          <p:nvPr/>
        </p:nvCxnSpPr>
        <p:spPr bwMode="auto">
          <a:xfrm>
            <a:off x="2133600" y="2560320"/>
            <a:ext cx="457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08CB0C-1015-4EC5-97C8-60CC233E698D}"/>
              </a:ext>
            </a:extLst>
          </p:cNvPr>
          <p:cNvCxnSpPr/>
          <p:nvPr/>
        </p:nvCxnSpPr>
        <p:spPr bwMode="auto">
          <a:xfrm>
            <a:off x="2133600" y="4800600"/>
            <a:ext cx="457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389B03C-1561-4DDC-B6A9-4B89517849F4}"/>
              </a:ext>
            </a:extLst>
          </p:cNvPr>
          <p:cNvSpPr txBox="1"/>
          <p:nvPr/>
        </p:nvSpPr>
        <p:spPr>
          <a:xfrm>
            <a:off x="381000" y="5874603"/>
            <a:ext cx="86106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Recall:  Equilibrium solutions are constant solutions.</a:t>
            </a:r>
          </a:p>
          <a:p>
            <a:pPr algn="l"/>
            <a:r>
              <a:rPr lang="en-US" dirty="0"/>
              <a:t>I.e. Equilibrium solutions are horizontal lines:  y =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0A3B5-61C5-44C3-A994-AF17A92EEDF5}"/>
              </a:ext>
            </a:extLst>
          </p:cNvPr>
          <p:cNvSpPr txBox="1"/>
          <p:nvPr/>
        </p:nvSpPr>
        <p:spPr>
          <a:xfrm>
            <a:off x="1031450" y="-43934"/>
            <a:ext cx="6740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https://www.geogebra.org/m/Pd4Hn4BR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6EFA79-41DC-4D53-BC8E-C12D7BE84A40}"/>
                  </a:ext>
                </a:extLst>
              </p:cNvPr>
              <p:cNvSpPr txBox="1"/>
              <p:nvPr/>
            </p:nvSpPr>
            <p:spPr>
              <a:xfrm>
                <a:off x="304800" y="14478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6EFA79-41DC-4D53-BC8E-C12D7BE84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0"/>
                <a:ext cx="1676400" cy="461665"/>
              </a:xfrm>
              <a:prstGeom prst="rect">
                <a:avLst/>
              </a:prstGeom>
              <a:blipFill>
                <a:blip r:embed="rId4"/>
                <a:stretch>
                  <a:fillRect l="-181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97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5B0B3-9EAA-4C82-A2B2-EC7A9A0E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C8AEC-84BB-4B71-8759-0D25A088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367"/>
            <a:ext cx="9144000" cy="41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4883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8892</TotalTime>
  <Words>1010</Words>
  <Application>Microsoft Office PowerPoint</Application>
  <PresentationFormat>On-screen Show (4:3)</PresentationFormat>
  <Paragraphs>125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Expedition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 2.2: Separable Equations</vt:lpstr>
      <vt:lpstr>Example 1:  Solving a Separable Equation</vt:lpstr>
      <vt:lpstr>Example 2:   Implicit and Explicit Solutions (1 of 4)</vt:lpstr>
      <vt:lpstr>Example 2:  Initial Value Problem (2 of 4)</vt:lpstr>
      <vt:lpstr>Example 2:  Initial Condition y(0) = 3   (3 of 4)</vt:lpstr>
      <vt:lpstr>Example 2:  Domain (4 of 4)</vt:lpstr>
      <vt:lpstr>Example 3: Implicit Solution of Initial Value Problem (1 of 2)</vt:lpstr>
      <vt:lpstr>Example 3:  Graph of Solutions (2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Darcy, Isabel K</cp:lastModifiedBy>
  <cp:revision>420</cp:revision>
  <cp:lastPrinted>2010-08-30T14:05:57Z</cp:lastPrinted>
  <dcterms:created xsi:type="dcterms:W3CDTF">2010-08-30T13:57:37Z</dcterms:created>
  <dcterms:modified xsi:type="dcterms:W3CDTF">2023-08-23T21:21:30Z</dcterms:modified>
</cp:coreProperties>
</file>