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68" r:id="rId2"/>
    <p:sldId id="769" r:id="rId3"/>
    <p:sldId id="770" r:id="rId4"/>
    <p:sldId id="771" r:id="rId5"/>
    <p:sldId id="729" r:id="rId6"/>
    <p:sldId id="719" r:id="rId7"/>
    <p:sldId id="720" r:id="rId8"/>
    <p:sldId id="726" r:id="rId9"/>
    <p:sldId id="736" r:id="rId10"/>
    <p:sldId id="727" r:id="rId11"/>
    <p:sldId id="737" r:id="rId12"/>
    <p:sldId id="761" r:id="rId13"/>
    <p:sldId id="765" r:id="rId14"/>
    <p:sldId id="766" r:id="rId15"/>
    <p:sldId id="767" r:id="rId16"/>
    <p:sldId id="740" r:id="rId17"/>
    <p:sldId id="739" r:id="rId18"/>
    <p:sldId id="738" r:id="rId19"/>
    <p:sldId id="762" r:id="rId20"/>
    <p:sldId id="760" r:id="rId21"/>
    <p:sldId id="763" r:id="rId22"/>
    <p:sldId id="764" r:id="rId23"/>
    <p:sldId id="728" r:id="rId2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utorial.math.lamar.edu/Classes/DE/Vibrations.aspx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59BB2-AFC1-DD08-B91F-04FAAC15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819150"/>
            <a:ext cx="108013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A5CD-5445-44B8-BEA9-4A1506F0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342900"/>
            <a:ext cx="90773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1B5B0-5A6D-45E3-9B88-A92CE73A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78"/>
            <a:ext cx="11887200" cy="73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b="29337"/>
          <a:stretch/>
        </p:blipFill>
        <p:spPr>
          <a:xfrm>
            <a:off x="588664" y="273626"/>
            <a:ext cx="1111651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90500"/>
            <a:ext cx="10258425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66F55-13AD-4C61-BC5F-7290EA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6" y="556345"/>
            <a:ext cx="1062092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8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93C4A-752B-4127-ACC0-056D270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438275"/>
            <a:ext cx="8248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1656522" y="503582"/>
            <a:ext cx="10141254" cy="7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0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18E90-B8D5-6444-CFD6-D110C737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628650"/>
            <a:ext cx="109537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69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477622"/>
            <a:ext cx="10020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78"/>
          <a:stretch/>
        </p:blipFill>
        <p:spPr>
          <a:xfrm>
            <a:off x="751823" y="83053"/>
            <a:ext cx="10020300" cy="1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7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751823" y="521463"/>
            <a:ext cx="10020300" cy="15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44859-EEFD-BAF6-EDC7-5022DCFD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728662"/>
            <a:ext cx="109537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7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04CC4-EEC8-DB79-3588-02CD7AD8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9" y="317809"/>
            <a:ext cx="1161358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1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3D284-22AD-402D-9269-533AF196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07" y="4214601"/>
            <a:ext cx="7562393" cy="924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54E24-6898-468C-9866-45881685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6" y="-43841"/>
            <a:ext cx="953152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9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22659</TotalTime>
  <Words>17</Words>
  <Application>Microsoft Office PowerPoint</Application>
  <PresentationFormat>Custom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209</cp:revision>
  <dcterms:created xsi:type="dcterms:W3CDTF">2020-09-07T00:11:40Z</dcterms:created>
  <dcterms:modified xsi:type="dcterms:W3CDTF">2023-10-02T18:06:08Z</dcterms:modified>
</cp:coreProperties>
</file>