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Action2.xml" ContentType="application/vnd.ms-office.inkAction+xml"/>
  <Override PartName="/ppt/ink/inkAction3.xml" ContentType="application/vnd.ms-office.inkAction+xml"/>
  <Override PartName="/ppt/notesSlides/notesSlide1.xml" ContentType="application/vnd.openxmlformats-officedocument.presentationml.notesSlide+xml"/>
  <Override PartName="/ppt/ink/inkAction4.xml" ContentType="application/vnd.ms-office.inkAction+xml"/>
  <Override PartName="/ppt/ink/ink69.xml" ContentType="application/inkml+xml"/>
  <Override PartName="/ppt/ink/ink70.xml" ContentType="application/inkml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71.xml" ContentType="application/inkml+xml"/>
  <Override PartName="/ppt/ink/ink72.xml" ContentType="application/inkml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73.xml" ContentType="application/inkml+xml"/>
  <Override PartName="/ppt/ink/ink74.xml" ContentType="application/inkml+xml"/>
  <Override PartName="/ppt/ink/inkAction31.xml" ContentType="application/vnd.ms-office.inkAction+xml"/>
  <Override PartName="/ppt/ink/inkAction32.xml" ContentType="application/vnd.ms-office.inkAction+xml"/>
  <Override PartName="/ppt/ink/inkAction33.xml" ContentType="application/vnd.ms-office.inkAction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2"/>
  </p:notesMasterIdLst>
  <p:sldIdLst>
    <p:sldId id="882" r:id="rId2"/>
    <p:sldId id="763" r:id="rId3"/>
    <p:sldId id="852" r:id="rId4"/>
    <p:sldId id="853" r:id="rId5"/>
    <p:sldId id="780" r:id="rId6"/>
    <p:sldId id="781" r:id="rId7"/>
    <p:sldId id="883" r:id="rId8"/>
    <p:sldId id="854" r:id="rId9"/>
    <p:sldId id="783" r:id="rId10"/>
    <p:sldId id="884" r:id="rId11"/>
    <p:sldId id="885" r:id="rId12"/>
    <p:sldId id="886" r:id="rId13"/>
    <p:sldId id="808" r:id="rId14"/>
    <p:sldId id="785" r:id="rId15"/>
    <p:sldId id="784" r:id="rId16"/>
    <p:sldId id="789" r:id="rId17"/>
    <p:sldId id="807" r:id="rId18"/>
    <p:sldId id="887" r:id="rId19"/>
    <p:sldId id="730" r:id="rId20"/>
    <p:sldId id="835" r:id="rId21"/>
    <p:sldId id="836" r:id="rId22"/>
    <p:sldId id="837" r:id="rId23"/>
    <p:sldId id="891" r:id="rId24"/>
    <p:sldId id="888" r:id="rId25"/>
    <p:sldId id="889" r:id="rId26"/>
    <p:sldId id="890" r:id="rId27"/>
    <p:sldId id="838" r:id="rId28"/>
    <p:sldId id="892" r:id="rId29"/>
    <p:sldId id="893" r:id="rId30"/>
    <p:sldId id="912" r:id="rId31"/>
    <p:sldId id="913" r:id="rId32"/>
    <p:sldId id="855" r:id="rId33"/>
    <p:sldId id="822" r:id="rId34"/>
    <p:sldId id="856" r:id="rId35"/>
    <p:sldId id="881" r:id="rId36"/>
    <p:sldId id="857" r:id="rId37"/>
    <p:sldId id="914" r:id="rId38"/>
    <p:sldId id="862" r:id="rId39"/>
    <p:sldId id="863" r:id="rId40"/>
    <p:sldId id="864" r:id="rId41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1" autoAdjust="0"/>
    <p:restoredTop sz="90353" autoAdjust="0"/>
  </p:normalViewPr>
  <p:slideViewPr>
    <p:cSldViewPr snapToGrid="0">
      <p:cViewPr varScale="1">
        <p:scale>
          <a:sx n="56" d="100"/>
          <a:sy n="56" d="100"/>
        </p:scale>
        <p:origin x="8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69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5:42:07.3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12793 8430 8287 0,'0'0'368'0,"0"0"80"0,0 0-448 0,-7 0 0 0,7 0 0 0,0 0 0 0,-6-3 1472 0,1-1 224 16,5 4 32-16,0 0 16 0,0 0-848 0,0 0-192 15,-5-5-16-15,5 5-16 0,0 0-224 0,0 0-64 16,0 0 0-16,0 0 0 0,-9 7-240 0,2-3-144 16,7-4 160-16,-1 10-160 0,1-10 0 0,-1 10 0 15,-2 3 0-15,2-3 0 0,1 1 128 0,0 1 0 16,0 0-128-16,3 2 192 0,-1 0 32 0,-1-2 0 16,2 2 0-16,-2 2 0 0,2 0 96 0,-1 2 32 15,0 0 0-15,0 1 0 0,1 1-32 0,-3 2 0 16,-3-5 0-16,3 1 0 0,0-2-80 0,1 0-32 15,-1 1 0-15,0-1 0 0,0-1-16 0,0 2-16 16,2 1 0-16,-1-1 0 0,0 0 0 0,2 0 0 0,-2-2 0 0,2-3 0 16,-2 1-32-16,1 1 0 0,0-1 0 0,0-2 0 15,0 2-144-15,-1 0 0 0,-1-4 0 0,0 3 0 16,0-1 0-16,0 0 0 16,0 0 128-16,0-11-128 0,0 11 128 0,0 0-128 0,0-2 128 0,0 1-128 15,0-1 192-15,0-9-64 0,1 10 0 0,-1 3 0 16,0-13 0-16,0 9 0 0,-1 1 0 0,1-10 0 15,0 0-128-15,-3 9 192 0,3-9-192 0,-2 10 192 16,2-10-192-16,0 0 192 0,0 0-192 0,-3 8 192 16,3-8-192-16,0 0 128 0,0 0-128 0,-1 11 128 15,1-11-128-15,0 0 0 0,0 8 0 0,0-8 0 16,0 0 0-16,0 0 0 0,1 10 0 0,-1-10 0 0,0 0 0 0,1 7 0 16,-1-7 0-16,0 0 0 0,0 0 0 0,0 0 0 15,0 0 0-15,0 0 0 0,0 0 0 0,0 0 0 16,2 11 0-16,-2-11 0 0,0 0 0 0,0 0 128 15,0 0-128-15,0 0 0 0,0 0 160 0,0 0-160 16,0 0 192-16,0 0-192 0,0 0 160 0,2 7-160 16,-2-7 128-16,0 0-128 0,0 0 0 0,4 10 0 15,-4-10 0-15,3 12 0 0,-3-12 0 0,0 0 0 16,0 0 0-16,0 0 0 0,0 0 0 0,0 0 0 16,0 0 0-16,0 0 0 0,0 0 0 0,0 0 128 15,0 0-128-15,0 0 0 0,0 0 128 0,0 0-128 16,0 0 0-16,0 0 128 0,0 0-352 0,0 0-80 15,0 0-16-15,0 0 0 16,0 0-1936-16,0-10-400 0</inkml:trace>
  <inkml:trace contextRef="#ctx0" brushRef="#br0" timeOffset="2389.17">12654 8626 1839 0,'0'0'0'0,"0"0"160"0,0 0-160 0,0 0 0 15,0 0 0-15,0 0 0 0,0 0 2272 0,0 0 416 16,0 0 96-16,9-1 16 0,-9 1-1888 0,0 0-368 15,0 0-80-15,10-4-16 0,-10 4-224 0,0 0-48 0,8-5-16 0,-8 5 0 16,0 0-160-16,0 0 128 0,0 0-128 0,0 0 128 16,0 0 48-16,0 0 0 0,0 0 0 0,0 0 0 15,10 8 80-15,-10-8 32 0,6 7 0 0,-6-7 0 16,4 13 176-16,0 0 48 0,-2-3 0 0,0 1 0 16,-2 2-112-16,1 0-16 0,0 2 0 0,-1 0 0 15,0 0 0-15,0 3-16 0,2-1 0 0,0 1 0 16,-1-1 16-16,1 1 16 0,-1 1 0 0,4 2 0 15,-1 0-16-15,0-1 0 0,-2 2 0 0,1-2 0 16,-3 1-192-16,3-2-32 0,0 1-16 0,0 2 0 16,-3 1-16-16,1-2-128 0,0 0 192 0,0-1-64 15,-2-1-128-15,0-2 0 0,-2-2 0 0,2-1 0 16,-2-3 176-16,0 1-48 0,0-1-128 0,1-2 192 16,-1 2-48-16,0-3-16 0,3-8 0 0,-2 11 0 0,-3-2-128 15,5-9 0-15,-3 12 0 0,0-5 0 16,3-7 0-16,-4 11 128 0,4-11 0 0,-4 9 0 0,4-9-128 15,-4 8 192-15,4-8-192 0,0 0 192 0,-5 9-192 0,5-9 0 16,0 0 144-16,0 0-144 0,0 0 128 0,0 0-128 16,-5 9 160-16,5-9-160 0,0 0 176 0,0 0-176 15,0 0 192-15,0 0-192 0,0 0 256 0,0 0-64 16,0 0-16-16,0 0 0 0,0 0-176 0,0 0 128 16,0 0-128-16,0 0 128 0,0 0-128 0,0 0 0 15,0 0 0-15,0 0 128 0,0 0-128 0,0 0 0 16,0 0 0-16,6-9 0 0,-6 9 0 0,8-7 0 0,2 3 0 15,0-4 0-15,0 2 0 0,-1 1 0 16,-9 5 0-16,13-8 0 0,0 2 0 0,1 2 0 0,0-2 0 0,2-1 0 16,1 1 0-16,1-3 0 0,-2 1 0 0,3 0 0 15,1 1 0-15,2-3 0 0,1 4 0 0,2-6 0 16,0 2 0-16,-3-1 0 0,0 2 0 0,2 0 0 16,0 2 0-16,0 0 0 0,1 0 0 0,-4 2 0 15,-2-1 0-15,2 1 0 0,0 0 0 0,1-1 0 16,-2-1 0-16,1 2 0 0,-2-1 0 0,1-1 0 15,0 1 0-15,1-2 0 0,-2 3 0 0,0 0 0 16,-1-2 0-16,1 0 128 0,1-2-128 0,0 3 0 16,1 1 128-16,-1-3-128 0,0 1 0 0,1-2 128 15,-1 1-128-15,-2 3 0 0,-2-3 0 0,1 1 0 16,-2-5 0-16,-1 5 128 0,0-1-128 0,-1 0 0 16,-2 0 0-16,-1-1 0 0,-1 4 128 0,0-2-128 15,-1 2 0-15,-1 1 0 0,1-3 0 0,-8 7 128 0,9-7-128 16,-1 4 0-16,-8 3 0 0,10-8 0 0,-10 8 128 0,9-4-128 15,-9 4 0-15,7-4 128 0,-7 4-128 16,0 0 0-16,0 0 0 0,0 0 128 0,0 0-128 0,0 0 0 16,0 0 144-16,0 0-144 0,8-5 0 0,-8 5 144 15,0 0-144-15,0 0 0 0,0 0 192 0,0 0-64 16,0 0 0-16,0 0-128 0,0 0 176 0,-10 4-176 16,2-1 160-16,8-3-160 0,-10 5 128 0,10-5-128 15,-10 6 0-15,1-1 144 0,-1-1-144 0,1 4 0 16,9-8 0-16,-12 6 0 0,1 0 0 0,-1 3 0 15,2-3 0-15,-2 2 0 0,-2-2 0 0,0 1 0 16,0 4 0-16,-2-2 0 0,0 1 0 0,-1 2 0 16,-2-5 0-16,1 5 0 0,1-5 0 0,-1 5 0 0,0-2 0 0,0 0 0 15,0 2 0-15,1-3 128 0,0 2-128 16,-1-1 0-16,-1 2 128 0,2 0-128 0,0-3 0 0,2 1 128 16,-2 1-128-16,3 1 0 0,2-3 0 0,-2 1 128 15,-2 2-128-15,2-3 0 0,0 2 0 0,2-2 128 16,0 1-128-16,1-2 0 0,1 1 0 0,1-2 0 15,-2 3 0-15,3-2 0 0,-4 1 0 0,2 0 0 16,-1 2 0-16,0-3 0 0,2 1 0 0,1-4 0 16,-1 4 0-16,0-3 0 0,0 2 0 0,1-1 0 15,8-7 0-15,-9 6 0 0,2 0 0 0,0 0 0 16,7-6 0-16,-6 4 0 0,6-4 0 0,-9 5 0 16,0 2 0-16,9-7 0 0,0 0 0 0,-7 3 0 15,-2 0 0-15,9-3 0 0,-9 4 0 0,9-4 0 16,-8 2 0-16,2-1 0 0,6-1 0 0,-9 2 0 0,1-2 0 15,8 0 0-15,-6 0 0 0,6 0 0 16,-8 4 0-16,2-2 0 0,6-2 0 0,-6 1 0 0,6-1 0 0,0 0 0 16,-9-1 0-16,1 1 0 0,2-1 0 0,6 1 0 15,-8-3 0-15,2 1 0 0,6 2 0 0,-7-2 0 16,0-1 0-16,7 3 0 0,-8-4 0 0,3 0 0 16,0-2 0-16,0-2 0 0,1 3 0 0,0-3 0 15,-1 2 0-15,0-4 0 0,3 0 0 0,0-4 0 16,1 1 0-16,-3 2 0 0,2-3-128 0,0-3 128 15,1 1 0-15,0-2 0 0,0-1 0 0,-1 0 0 16,0-4-144-16,-1-3 144 0,1 3 0 0,-1-3-128 16,1-2 128-16,-2-3 0 0,0 5 0 0,1-2-128 0,-3 1 128 15,1-2 0-15,0-1 0 0,-1 4 0 0,-1-2 0 0,2 4 0 16,1 1 0-16,-1-1 0 0,-2 2 0 0,-2 2 0 16,-2-2 0-16,3 3 0 0,0 1 0 0,0 2 0 15,2 0 0-15,-3 1 0 0,3 1 0 0,-1 4 144 16,2-1-144-16,0 3 0 0,0-1 144 0,5 9-144 15,0 0 0-15,-5-6 0 0,5 6 0 0,0 0 128 16,0 0-128-16,0 0 0 0,0 0 0 0,0 0 128 16,0 0-128-16,-3 9 0 0,3 2 0 0,0 4 0 15,0-2 0-15,4 2 0 0,-1 2 0 0,-1 2 0 16,2 1 0-16,0 2 0 0,1-1 0 0,0 1 0 16,0 2 0-16,2 3 0 0,-1 0 0 0,3 2-128 15,0 1 128-15,0-1 0 0,1 2 0 0,-4 2 128 16,-1-1-128-16,0-2 0 0,2 0 0 0,0 0 0 15,0-3 0-15,-1 1 128 0,0-4-128 0,-1 1 0 0,1-3 0 16,-1-2 0-16,-2-1 0 0,1-1 128 0,-1-1-128 0,1-1 0 16,-2-1 0-16,1-2 128 0,-1-3-128 0,1 2 0 15,-3-12 128-15,2 10-128 0,-2-10 0 0,4 10 0 16,-4-10 0-16,0 0 128 0,0 0-128 0,0 0 0 16,0 0 0-16,0 0 0 0,0 0 128 0,0 0-128 15,9-10 160-15,0 1-160 0,-1-4 0 0,0 2 128 16,1-1-128-16,2-2 0 0,-1-1 0 0,0 1 0 15,4 1 0-15,0 1 0 0,1-5 0 0,4 3 0 16,2 2 0-16,0-1 0 0,2-4 0 0,1 2 0 16,3-1 0-16,-2 0 0 0,-1 1 0 0,3 0 128 15,0 3-128-15,1 1 0 0,0 3 0 0,1-1 0 0,0 3 0 16,-1 2 0-16,0-1 0 0,-1 1 0 0,-2 2 0 16,-1-1 0-16,-1 2 0 0,-1-2 0 0,-4-2 0 0,-1 4 0 15,0 2 0-15,-2 2 0 0,-5-1 0 0,1 1 0 31,0-2-704-31,-11-1-16 0,0 0-16 0,0 0-12512 0</inkml:trace>
  <inkml:trace contextRef="#ctx0" brushRef="#br0" timeOffset="5360.61">13537 7952 11919 0,'-24'-7'512'0,"10"4"128"0,-1-1-512 0,0-1-128 0,0 0 0 0,-1 0 0 15,2-2 736-15,3-1 112 0,-2-3 32 0,3 0 0 16,0-1 80-16,1 1 0 0,3 1 16 0,-2-5 0 16,3-1-144-16,1-1-48 0,3 1 0 0,-3-1 0 15,1 0-320-15,3 1-64 0,3 2-16 0,1-3 0 16,0 1-224-16,1-1-160 0,0 1 192 0,0-2-192 16,0 2 0-16,1 2 0 0,-1 3 0 0,0 1 0 15,-5 10 0-15,0 0 0 0,0 0 0 0,0 0 0 16,0 0 128-16,0 0-128 0,3 12 0 0,-4-1 0 15,-3 3 352-15,-2 4-32 0,-5 0-16 0,1 2 0 16,-1 2 144-16,1 0 16 0,-2-1 16 0,-1 0 0 0,-3 1 96 16,-1 1 32-16,1-3 0 0,1-1 0 0,-1 0-96 0,4-2-32 15,0-6 0-15,2 1 0 0,2-2-256 0,1-5-48 16,7-5-16-16,-9 6 0 0,9-6-160 0,0 0 0 16,0 0 144-16,0 0-144 0,-5-12 0 0,4-4-256 15,3 0 32-15,3-3 16 0,2-4-32 0,3 1 0 16,0-1 0-16,3 2 0 0,1-3 240 0,2 3 0 15,2 1-160-15,-2 2 160 0,-2 2 0 0,0 0 0 16,0 4 0-16,0 0 0 0,-1 6 0 0,0 1 0 16,-2 2 0-16,-1 3 128 0,-10 0-128 0,11 8 0 15,-4 1 0-15,-3 5 128 0,-1 0 48 0,-5 4 0 16,-2 1 0-16,-3 2 0 0,-3 3 32 0,-3 3 16 16,-1-1 0-16,-1 3 0 0,-1-3 800 0,-1 2 144 0,4-3 48 15,-1-3 0 1,1-4-1728-16,2-4-352 0,2 2-64 0,3-4-16 0,-1-5 784 0,7-7 160 0,0 0 0 0,0 0 0 15,0 0 0-15,-1-12-288 0,1-3 64 0,2-3 16 16,1-1-128-16,1-1-32 0,2-3 0 0,2 0 0 16,1 0 368-16,1-1 0 0,0 2-144 0,0 2 144 15,-2 1 0-15,-1 2 176 0,1 3-32 0,1 4 0 16,-3 0 176-16,1 4 16 0,-7 6 16 0,0 0 0 16,0 0-144-16,0 0-16 0,0 0-16 0,7 10 0 15,-3 4 16-15,-6 1 0 0,-2 3 0 0,-3 0 0 16,0 2-64-16,-1 0 0 0,1-1 0 0,0-1 0 15,0-3-128-15,0-1 128 0,1-1-128 0,6-13 128 16,-3 8-128-16,3-8 0 0,0 0 0 0,0 0 0 16,0 0 0-16,7-9 0 0,0-4 0 0,3-3 0 0,2-5-240 15,2 1 32-15,1-4 0 0,2 2 0 0,0 4 208 0,3 1 0 16,0-1-160-16,1 3 160 0,1 1 0 16,0 5 0-16,1 2 0 0,1 1 128 0,4 2 32 0,-3 2 0 15,-1 2 0-15,-1 2 0 0,-2 5-160 0,-1 3 160 16,-5 4-160-16,-2-2 160 0,-4 5-160 0,-3-2 0 15,-2-1 144-15,-4 3-144 0,-4 2 0 0,-1 0 128 16,-1-3-128-16,-2 1 0 0,-2-2 144 0,-2-3-144 16,-2-2 192-16,0-4-192 0,-2 0 176 0,-2-4-176 15,0-5 160-15,1-2-160 0,-3 1 128 0,3-1-128 16,0-5 0-16,4 0 144 0,1-5-144 0,3-2 0 16,0-2 0-16,4 1 128 0,2 0-128 0,3 1 0 0,2-1 0 0,3 0 0 15,2-1 0-15,3 2 0 0,2 0 0 16,3 3 0-16,2 4 0 0,3-2 160 0,0 6-160 0,2 2 160 15,2 4-160-15,-1 5 128 0,0 1-128 0,-2 7 128 16,2 0-128-16,1 8 0 0,1 4 0 0,-4 8 0 16,-2 5 0-16,-2-1 0 0,-4-1 0 0,-5-1 0 15,-4-3-144-15,-4-7 144 0,-2 0 0 0,-6-2 0 16,0-4 0-16,-3-1 0 0,-6-1 128 0,0-5-128 16,-2-2 336-16,1-2-16 0,-2-4-16 0,-2-4 0 15,-1-6-48-15,1-2-16 0,-2-3 0 0,3-6 0 16,2-2-80-16,0-3-16 0,-2-2 0 0,7-4 0 15,5 2-144-15,4-5 0 0,1 2 0 0,4 2 0 16,4 0 0-16,5 3 0 0,3 3 0 0,0-1 0 16,4 0-128-16,0 7 128 0,2 2 0 0,2 2 0 15,2 5 0-15,-1 2 0 0,1 3 0 0,2 3 0 0,2 1-144 16,-1 6 144-16,-1 2 0 0,-1 7 0 0,0 3-192 0,-1 10 192 16,-5 4-192-16,0 2 192 0,-3 3-320 15,-7-2 32-15,-3-3 16 0,-5-4 0 0,-4-6 272 0,-3 1 0 16,-3-3 0-16,-3-2 0 0,-1 1 224 0,-6-3 160 15,-3-2 16-15,-3-4 16 0,-3-1 16 0,2-2 0 16,-3-5 0-16,2-4 0 0,-3-2-112 0,3-6 0 16,1-2-16-16,3-5 0 0,2-3-128 0,3-2-32 15,2-3 0-15,4 0 0 0,4-8-144 0,3 5-192 16,2-4 32-16,5-1 16 0,4 3 144 0,2-4-192 16,3 2 192-16,3 2-192 0,3 3 192 0,3 2 0 0,1 3-144 15,2 1 144-15,2 2 0 0,1 4-144 16,1 1 144-16,-1 7 0 0,1 4-144 0,3 3 144 0,-2 4 0 0,0 7-144 15,1 7-112-15,-2 7 0 0,0 7-16 0,-4 2 0 16,-3 4-64-16,-5-1-16 0,-6-1 0 0,-4-5 0 16,-7-5 352-16,-4 2 0 0,-3 0 0 0,-2-3 0 15,-2 0 192-15,-3-3 144 0,-5-4 48 0,2-3 0 16,-3-4 64-16,1-3 0 0,0-7 16 0,0-3 0 16,0-3-64-16,1-4-16 0,-2-6 0 0,5-3 0 15,3-3-160-15,0-5-32 0,0-7-16 0,6-3 0 16,2-3-176-16,4-5 0 0,3 1-160 0,5-5 160 15,5 3-192-15,1-2 192 0,6 3-208 0,1 3 80 16,2 2 128-16,3 6 0 0,-3-1 0 0,1 3-128 16,-1 7 128-16,1 3 0 0,1 4 0 0,0 6 0 15,2 3 0-15,-1 5 0 0,-3 7 0 0,0 3-128 16,1 8 128-16,-1 7-192 0,-2 3 192 0,-2 8-192 0,-2 6 0 0,-8 2-16 16,-4 4 0-16,-5-6 0 0,-4-5 208 15,-4-3-176-15,-3 0 176 0,-3-3-160 0,-1-1 160 0,-4-3 256 16,-2-2-64-16,-3-5-16 0,0-4 80 0,0-4 0 15,0-6 16-15,0-1 0 0,0-10-32 0,2-2-16 16,2-5 0-16,1-3 0 0,1-3-224 0,4-5 0 16,2-3 0-16,5-6 0 0,1-4 0 0,6 1-320 15,4-3 64-15,5 1 0 0,3 1 64 0,3 2 32 16,3 2 0-16,4 4 0 0,2 1 160 0,4 7 0 16,3 2-144-16,1 3 144 0,-2 5 0 0,0 5 0 15,4 6 0-15,0 7 0 0,-1-1 0 0,2 8 0 0,-1 6 0 0,-1 9 0 16,2 8-144-16,-2 7 144 0,-1 7 0 15,-6 4 0-15,-3 2-272 0,-8-5 48 0,-4-6 16 0,-6-4 0 16,-9-8 208-16,1-5 0 0,-7-2 0 0,-2-4 0 16,1-1 320-16,-5-2 16 0,0-4 0 0,-2-6 0 15,-1 1-96-15,-1-7-32 0,-2-4 0 0,4-5 0 16,3-3-64-16,1-6-16 0,0-5 0 0,3-4 0 16,2-7-128-16,4-5 0 0,1-4 0 0,3-2 0 15,3-5-192-15,2-1-32 0,4-4 0 0,2 4 0 16,3 3 96-16,2 5 128 0,3 1-208 0,4 4 80 15,4 1 128-15,-1 8 0 0,-2 1 0 0,3 6 0 16,1 5 0-16,1 1 0 0,1 7 0 0,0 5-128 16,-1 4 128-16,0 7-128 0,0 6 128 0,0 6-128 15,0 6-16-15,-3 7 0 0,-5 8 0 0,-4-4 0 0,-9 0-16 0,-4-3 0 16,-3-2 0-16,-5-3 0 0,-4-1 160 16,-3-6 0-16,-2-1 160 0,1-5-160 0,-4-1 336 0,2-3-16 15,-2-7-16-15,-1 0 0 0,0-5-32 16,2-5 0-16,1-6 0 0,1-5 0 0,0-4-144 0,6-5-128 15,2-8 144-15,-1-7-144 0,2-6 0 0,2-4 0 16,0-3-176-16,6-6 176 0,2-3-352 0,5 0 48 16,1 3 16-16,5 0 0 0,-1 1 80 0,4 2 16 15,2 5 0-15,2 4 0 0,0 5 192 0,3 5 0 16,-2 8 0-16,0 2 0 0,1 2 144 0,-1 9-16 16,0 4-128-16,1 8 192 0,-2 5-192 0,-1 6 0 15,-3 7 0-15,-1 9 0 0,-3 7-160 0,-4 8 160 16,-9 3-128-16,-5 4 128 0,-6 2 0 0,-5-8 0 0,-7-1 0 0,-1-4-128 15,-3-3 128-15,-4-2 0 0,-1 1 0 0,-3-2 128 16,-1 0 0-16,0-9 0 0,-2-4 0 0,3-5 0 16,2-2-128-16,-1-8 192 0,-1-4-64 0,3-2 0 15,1-7-128-15,1-1 128 0,5-6-128 0,1 1 128 16,3-3-128-16,2-2 0 0,2-3 0 0,4-2 0 16,2 0 0-16,5-3 0 0,2-1 0 0,5-3 0 15,2-1 0-15,3 0-160 0,1 0 160 0,3 5-160 16,1 2 160-16,1 3 0 0,4 4 0 0,3 2 0 15,-1 3 0-15,4 5 0 0,2 0 0 0,1 7-128 16,0 4 128-16,2 10 0 0,-3-2-144 0,-1 8 144 16,0 6-208-16,-5 0 16 0,0 4 16 0,-8-3 0 15,-2-2 176-15,-6 0-208 0,-3-2 80 0,-5-2 128 16,-2 1 0-16,-6-1 0 0,-2-1 0 0,-4-2 128 0,-3 0 96 0,-6-4 16 16,-2-3 0-16,2 1 0 0,-3-6-48 0,1-3-16 15,-1-1 0-15,1-1 0 0,4-3-176 0,2-2 128 16,0-2-128-16,5-3 128 0,2 0-128 0,1-5 0 15,3 0 0-15,1-2 0 0,2-1 0 0,3-1 0 16,2-3-192-16,6 0 192 0,3 1-160 0,1 1 160 16,3-1 0-16,2 3-144 0,2 1 144 0,3 2-128 15,4 2 128-15,1 1-128 0,1 3 128 0,4 3 0 16,-2 5-144-16,4 6 144 0,2 6 0 0,-2 3-176 16,1 9 176-16,1 4-128 0,-1 6 0 0,-3-1 0 15,-4 1 0-15,-6-1 0 0,-5-2 128 0,-5-4-208 16,-7 1 80-16,-4-2 128 0,-5 0 0 0,-1 1 0 0,-2-3 144 0,-2 0-16 15,-3-2 80-15,-3-1 32 0,-3-1 0 0,-1-3 0 16,-3-2-80-16,3-7-16 0,2 1 0 0,3-5 0 16,3-3-144-16,2-2 192 0,0-3-192 0,2 0 192 15,1-6-192-15,2 1 0 0,1-6 0 0,4 2 0 16,5 0 0-16,4-2 0 0,4-1-192 0,7 1 192 16,5-3-176-16,4 1 176 0,3 0-128 0,5 3 128 15,4-1-144-15,2 5 144 0,2-2-160 0,2 3 160 16,4 3 0-16,0 4-144 0,1 2 144 0,1 6 0 15,-1 5-176-15,-1 3 176 0,-3 8-208 0,-6-1 80 16,-11 0-160-16,-2 0-32 0,-8-4 0 0,-5 4 0 16,-7 2 320-16,-4 0 0 0,-6 4 0 0,-8 1 0 15,-8 5 368-15,-5-5 16 0,-6 4 16 0,-4-6 0 0,-3-3 112 16,-1 5 32-16,-1-5 0 0,3-3 0 0,1-2-224 16,5-9-32-16,4-4-16 0,8-5 0 15,2-4 0-15,4-3 0 0,1-1 0 0,4-3 0 0,3-2-272 0,4-1 0 16,1-5 0-16,3 2 0 0,3 0-144 0,6 0 16 15,2 0 0-15,3 1 0 0,-1 3-64 0,4 0 0 16,1-1 0-16,4 6 0 16,1-3-1712-16,3 5-336 0,5-4-80 0</inkml:trace>
  <inkml:trace contextRef="#ctx0" brushRef="#br0" timeOffset="8734.12">19612 8993 16415 0,'0'0'720'0,"-11"0"160"16,-1-2-704-16,2 1-176 0,1 1 0 0,9 0 0 0,0 0 512 0,0 0 80 15,-10 0 16-15,10 0 0 0,0 0 144 0,0 0 16 16,0 0 16-16,0 0 0 0,0 0-208 0,0 0-64 16,0 0 0-16,0 0 0 0,6-11-384 0,7 0-128 15,-1 2 0-15,-1-2 0 0,3-1 144 0,1 2-16 16,1-3-128-16,3 1 192 0,0 0 144 0,1-2 32 15,0-2 0-15,3 0 0 0,0 0 192 0,2 1 32 16,1-1 16-16,1 0 0 0,-3-2 16 0,0 2 0 16,0-1 0-16,0 2 0 0,0-3-112 0,-1 2 0 15,0-1-16-15,-1-1 0 0,-1 0-176 0,1 1-16 0,-2-1-16 16,1 0 0-16,-1 0-112 0,0 2-32 0,1-1 0 0,-2 1 0 16,-1-1-144-16,-1 3 0 0,0-1 0 0,-1 0 128 15,0-2-128-15,0 3 0 0,-1 3 144 0,-1 1-144 16,-2 4 144-16,-2 0-144 0,-1 4 192 0,-9 2-192 15,9-4 192-15,-9 4-64 0,9 1 0 0,-9-1-128 16,0 0 176-16,0 0-176 0,3 11 160 0,-1 1-160 16,-2 3 224-16,-2 0-48 0,0 1-16 0,-1 1 0 15,1 3-160-15,1 1 192 0,-1 3-192 0,-2 0 192 16,2 1-192-16,-1 3 0 0,2-2 144 0,-3 3-144 16,1 2 0-16,-1-3 0 0,0 1 0 0,-1-2 128 15,-3 1-128-15,2-1 0 0,1-1 128 0,1 2-128 16,-2 0 0-16,2 1 128 0,1-2-128 0,1 1 0 15,-1-3 128-15,1 3-128 0,0-3 128 0,0 3-128 0,-2-4 0 16,1 0 128-16,0 1-128 0,-1-3 0 16,1-3 0-16,-2 0 0 0,-1-2 0 0,1-1 128 0,1 1-128 0,0-3 0 15,-1-3 128-15,0 0-128 0,1 1 0 0,0-5 128 16,-1 4-128-16,5-11 0 0,-5 7 0 0,5-7 144 16,-4 8-144-16,4-8 0 0,-5 9 128 0,5-9-128 15,0 0 0-15,0 0 0 0,0 0 0 0,0 0 160 16,0 0-160-16,0 0 128 0,0 0 32 0,0 0 0 15,0 0 0-15,-1-13 0 0,2 2-160 0,2-3 0 16,1-2 144-16,-1 1-144 0,2-1 0 0,1-2 0 16,-1 0 0-16,1-1 0 0,0-1 0 0,1-2 0 15,-1-2 0-15,0 0 128 0,3 2-128 0,-4-3 0 16,1-2 0-16,-1 0 0 0,0 1 0 0,0-2 0 0,-3 1 0 0,3-2 0 16,0 3 0-16,1-2 0 0,-1 3 0 0,0-2 0 15,1 4 0-15,0 3 0 0,0 0-144 0,-1 1 144 16,1 2 0-16,0 1 0 0,-3-1 0 0,1 2 0 15,-1 1-160-15,1 2 160 0,3 1 0 0,-4-1-144 16,1 4 0-16,-1-3 0 0,-3 4 0 0,0 7 0 16,0-10-32-16,0 10 0 0,-3-8 0 0,3 8 0 15,0 0 48-15,-7-5 0 0,-1 0 0 0,0 1 0 16,-1 0 128-16,2 4-208 0,-3 0 80 0,0 0 128 16,-1 3-176-16,0 1 176 0,-2 2-128 0,1-1 128 15,-1-1 0-15,0 2-128 0,0 3 128 0,-1-3 0 16,0 5 0-16,-1-4 0 0,0 5 0 0,1-5 0 15,1 1 0-15,-1-2 0 0,-4 4 0 0,3-2 0 16,-1 2 0-16,-1-2 0 0,1 2 128 0,-1-4-128 0,1 1 0 0,-1 0 144 16,1-2-144-16,-1 3 0 0,0-2 0 0,1-3 0 15,-1 2 0-15,2 1 0 0,-3-2 0 16,2-1 0-16,1 1 0 0,1 2 0 0,1-2 0 0,3-2 0 16,0 2 0-16,1 0 0 0,9-4 0 0,-11 5 0 15,4-2 0-15,7-3 0 0,0 0 0 0,0 0 0 16,0 0 0-16,0 0 0 0,0 0 0 0,0 0 0 15,0 0 0-15,0 0 0 0,7-9 0 0,4 1 0 16,1-2 0-16,2 1 0 0,3-4 0 0,-1 4 0 16,1-2 0-16,2-2 0 0,1 0 0 0,-1-2 0 15,-1 0 0-15,0-2 0 0,-1 2 128 0,0 0-128 0,1 0 0 16,-3 3 0-16,-1-2 128 0,0 3-128 16,2 1 0-16,-2 0 0 0,-4 3 128 0,0 0-128 0,0 0 0 0,0 3 0 15,-1 1 144-15,-9 3-144 0,9-2 0 0,-9 2 144 16,11 4-144-16,-11-4 128 0,11 9-128 0,-2 2 128 15,-4 0-128-15,1 1 128 0,-2 2-128 0,-2 4 128 16,0 1-128-16,-1 3 0 0,-1 2 0 0,-1-1 0 16,-1-2 128-16,0 2-128 0,-2 3 128 0,0-3-128 15,2 2 128-15,-2 0-128 0,0 1 128 0,0 1-128 16,0-5 160-16,1 1-160 0,0 0 192 0,0 0-192 16,1 0 144-16,1 1-144 0,-1-2 0 0,2-2 144 15,0-2-144-15,0 0 0 0,3-2 0 0,-2-1 0 16,0-2 0-16,2 1 0 0,0-2 0 0,0-5 0 15,-3-7-192-15,7 12-64 0,-1-6 0 0,0 2-16 16,2-3-1376-16,1-2-272 0,-9-3-48 0,14-2-12144 16</inkml:trace>
  <inkml:trace contextRef="#ctx0" brushRef="#br0" timeOffset="9888.85">20016 11234 3679 0,'0'0'320'0,"0"0"-320"16,0 0 0-16,0 0 0 0,0 0 1680 0,0 0 272 15,-3-5 48-15,3 5 16 0,-4-11-1552 0,1 4-304 16,3 7-160-16,0-10 160 0,-2 3-160 0,0-2 192 15,1 2-192-15,1 7 192 0,-2-11-64 0,0 3 0 16,2-3 0-16,0 11 0 0,-2-8 192 0,2 8 16 16,0-12 16-16,-1 5 0 0,1 7-144 0,0 0-16 15,0 0-16-15,-2-10 0 0,-2 5 176 0,4 5 32 16,-2-10 16-16,2 10 0 0,0 0 304 0,0 0 64 16,0 0 16-16,-4-4 0 0,4 4 160 0,0 0 16 0,0 0 16 0,0 0 0 15,0 0 80-15,0 0 16 0,-8 5 0 0,3 7 0 16,2 0-448-16,0 1-96 15,2 2-16-15,1 4 0 0,0 3-32 0,0 5-16 16,0-1 0-16,1 1 0 0,0-2-80 0,1 2 0 0,-1-3-16 0,0 4 0 16,-1-1-112-16,1 1 0 0,-1-5-16 0,0 1 0 15,0-1-112-15,0-3 0 0,0-1-128 0,0-1 192 16,0-3-192-16,0 0 144 0,0-2-144 0,0 0 128 16,0 0-128-16,0-5 0 0,0-8 0 0,0 11 0 15,0-11 0-15,0 0-256 0,0 0 64 0,0 0 16 16,0 0-464-1,0 0-80-15,0 0-32 0,0 0 0 0,0 0-1408 0,0 0-272 0,4-16-64 0</inkml:trace>
  <inkml:trace contextRef="#ctx0" brushRef="#br0" timeOffset="10387.84">19673 11373 11055 0,'0'0'976'0,"-9"1"-784"15,9-1-192-15,-9 0 0 0,1 0 1168 0,-1 0 192 16,9 0 48-16,0 0 0 0,-9 0-448 0,0 0-64 16,9 0-32-16,0 0 0 0,-12-1-320 0,12 1-64 15,0 0-16-15,-11 2 0 0,1 0-192 0,10-2-32 16,0 0-16-16,0 0 0 0,-10 1 96 0,10-1 32 0,0 0 0 0,0 0 0 15,0 0 192-15,0 0 32 0,0 0 16 0,0 0 0 16,0 0-16-16,0 0 0 16,11-4 0-16,2-2 0 0,-3-1 128 0,3 2 0 15,1-5 16-15,2 3 0 0,3-4 112 0,2 5 32 0,-1-3 0 16,3 2 0-16,1 0-176 0,3-3-48 0,3-1 0 0,1 0 0 16,0-1-160-16,0 0-32 0,-1 3-16 0,3-3 0 15,-5 1-128-15,-1-1-32 0,0-1 0 0,1 4 0 16,-2-1-144-16,1 2-128 0,-1-2 192 0,-2 5-192 15,1 1 128-15,-2-1-128 0,-4 1 0 0,0 3 0 0,-1 2 0 16,-2 2 0-16,0 0-128 0,-2 0 128 16,-4 0-592-1,-10-3-32-15,10 2 0 0,-10-2 0 0,0 0-1616 0,0 0-320 0,0 0-64 0,0 0-10560 16</inkml:trace>
  <inkml:trace contextRef="#ctx0" brushRef="#br0" timeOffset="11067.54">20643 9652 7359 0,'0'0'320'0,"0"0"80"0,0 0-400 0,0 0 0 15,0 0 0-15,0-9 0 0,0 9 3136 0,0 0 560 16,0 0 96-16,0 0 32 0,-2-6-2208 0,2 6-432 16,0 0-96-16,0 0 0 0,0 0-384 0,0 0-64 15,-6 6 0-15,1 2-16 0,-1 2-320 0,1 3-64 16,0-3-16-16,1 6 0 0,0 3 32 0,0 2 0 15,2-1 0-15,-1 3 0 0,1-2 128 0,-1 5 48 16,3 2 0-16,1 4 0 0,1-4-96 0,-1 3-16 16,0 1 0-16,2-3 0 0,-1 4-144 0,1-3-48 0,-2-4 0 0,0 1 0 15,-1-4-128-15,2-2 0 0,0 0 0 16,0-6 128-16,-1-1-128 0,0-1 0 0,-1-13 0 16,3 10 0-1,-3-10-336-15,0 0-112 0,0 0 0 0,0 0-16 16,0 0-1744-16,0 0-352 0,0 0-64 0</inkml:trace>
  <inkml:trace contextRef="#ctx0" brushRef="#br0" timeOffset="11380.99">20483 9935 21935 0,'-15'0'960'0,"7"2"224"0,8-2-944 0,0 0-240 15,-9 0 0-15,9 0 0 0,-9 2 784 0,9-2 112 16,0 0 32-16,0 0 0 0,0 0-160 0,0 0-16 16,0 0-16-16,0 0 0 0,0 0-480 0,0 0-112 15,0 0-16-15,0 0 0 0,0 0-128 0,12-4 0 16,-12 4 0-16,12-5 0 0,0 1 0 0,2 1 0 0,0-4 144 0,1 2-144 15,-2-1 352-15,1-3 0 0,1 0 0 0,2-1 0 16,0 2 288-16,4-3 64 16,2 1 16-16,1 1 0 0,-3-1-32 0,3 2-16 15,2-3 0-15,1 3 0 0,-1-2-176 0,2 2-48 0,1-2 0 0,2 4 0 16,1-2-240-16,-3 2-48 0,-1 0-16 16,0 3 0-16,-1-2-144 0,-3 1 0 0,-4 0 0 0,0 1 0 31,-2-2-640-31,-3 3-16 0,-2 1 0 0,-1 1 0 15,-3 0-2288-15,-9 0-448 0</inkml:trace>
  <inkml:trace contextRef="#ctx0" brushRef="#br0" timeOffset="12714.98">12655 10737 3679 0,'0'0'320'0,"0"0"-320"15,0 0 0-15,0 0 0 0,-10-3 1280 0,3 0 192 16,7 3 48-16,-8-6 0 0,0 1-544 0,2 1-96 0,6 4-32 0,-8-4 0 16,1-2-32-16,7 6-16 0,0 0 0 0,0 0 0 15,-9-7 16-15,1 5 0 16,2-1 0-16,6 3 0 0,-7-6 16 0,7 6 0 16,0 0 0-16,0 0 0 0,-6-5-128 0,6 5-32 15,0 0 0-15,0 0 0 0,0 0-128 0,0 0-32 0,0 0 0 0,0 0 0 16,0 0-192-16,0 0-64 0,0 0 0 0,13 5 0 15,-4 1-64-15,2-2-32 0,2 1 0 0,0 3 0 16,-1-3 32-16,2 1 16 0,0 0 0 0,0 0 0 0,3-1 48 0,1-2 0 16,1 3 0-16,0-3 0 0,-3 0-16 0,1-1 0 15,2 0 0-15,1-1 0 0,3-1-16 0,-3 0 0 16,-1-1 0-16,2-1 0 0,-2 0-96 0,2 2 0 16,0-1-128-16,-1-1 192 0,0 1-192 0,-1-1 128 15,2 0-128-15,-3 1 0 0,-3-3 128 0,1 3-128 16,2 1 0-16,-5-3 144 0,-2 1-144 0,1 1 0 15,-5-1 0-15,1 1 0 0,-8 1-208 0,0 0-80 16,10-1-16-16,-10 1 0 16,9 0-2128-16,-9 0-416 0</inkml:trace>
  <inkml:trace contextRef="#ctx0" brushRef="#br0" timeOffset="13567.99">13184 10399 18303 0,'0'0'816'0,"0"0"160"0,-8 2-784 0,8-2-192 0,0 0 0 0,-8-2 0 15,-4 1 912-15,12 1 144 0,-9 0 32 0,9 0 0 16,-9-1-96-16,9 1-16 0,-9-3 0 0,9 3 0 15,-10-2-464-15,1-1-80 0,0-3-32 0,2 3 0 16,-1 1-224-16,2 0-48 0,6 2-128 0,-10-2 192 0,1-1-192 16,-3 0 176-16,1-1-176 0,-1 1 160 0,-1 1-160 0,-1 2 0 15,0-2 0-15,-3 1 128 0,-2 0-128 0,2-2 0 16,1 3 0-16,-1 0 0 0,-4 0 272 0,2 2-16 16,0-1-16-16,0 1 0 0,2 1 96 0,-1 2 32 15,-2 1 0-15,0-1 0 0,-3-1-64 0,1 5-16 16,4-1 0-16,-2 2 0 0,0-4-96 0,-3 1-32 15,-1 0 0-15,-2 1 0 0,2 5-160 0,-1-2 0 16,-1-2 0-16,2 4 0 0,1-1 0 0,0 2 0 16,2-2 0-16,0 2 0 0,2-3 0 0,1 6 0 15,2 1 0-15,1 1 0 0,-1-2 0 0,4 4 0 16,0 2 0-16,3-2 0 0,0 0 0 0,2 0 0 16,-1 5 0-16,2-5 0 0,-1 2 0 0,4 0 0 15,-1 0 0-15,4-2 0 0,1-2-128 0,3 2 128 16,1-2 0-16,1 1 0 0,-2-1 0 0,3 2 0 15,0-6 0-15,3 0 0 0,3-1 0 0,1 1 0 16,3-2 0-16,0 0 0 0,1 1 0 0,3-2 0 16,0-4 0-16,7 2 0 0,3-3 0 0,0-2 0 15,2 0 0-15,0-1 0 0,2-4 0 0,-2 0 0 0,-1-2 0 0,2 0 0 16,3-3 0-16,0 1 0 0,-3-1 0 0,3-4 0 16,1 1 0-16,1 1 0 0,3-6 0 15,-1 0 0-15,-2-1 0 0,1 3 0 0,-2-4-144 0,-5-3 144 16,-3 0 0-16,0 0 0 0,-2 0 0 15,-2 2 0-15,-1-2 864 0,-1-1 128 0,-1 1 32 0,-1 0 0 16,0 1-1616-16,-2-1-320 0,-2-1-64 16,-4-2-16-16,0 1 800 0,-1-2 192 0,0 2 0 0,-5-1 0 0,0-1 0 15,0-1 0-15,-4 0 144 0,-2 0-144 16,-2 2 224-16,-1-1-48 0,-3 0-16 0,-2 2 0 0,-3 1 208 0,-1 3 32 16,-6 3 16-16,4-1 0 0,-2-1 0 15,0 3 0-15,-2 3 0 0,1-2 0 0,1 2-288 0,0-1-128 16,0 5 0-16,1 1 128 0,2 0-128 0,1 1 0 15,0 1 0-15,0 1-176 16,-1 1-208-16,11 0-32 0,0 0-16 0,-9 3 0 16,9-3-512-16,-8 4-96 0,8-4-32 0,0 0-12960 15</inkml:trace>
  <inkml:trace contextRef="#ctx0" brushRef="#br0" timeOffset="14086.43">14141 9405 12895 0,'0'0'1152'0,"0"0"-928"15,0 0-224-15,0 0 0 0,0 0 800 0,0 0 112 16,0 0 32-16,12 2 0 0,-12-2-288 0,10 0-48 15,0 0-16-15,-10 0 0 0,11-6-32 0,1 3-16 16,-3-2 0-16,1 1 0 0,0-3-208 0,0 2-32 16,0 2-16-16,1-5 0 0,0 0-32 0,2 2-16 15,0-4 0-15,2 3 0 0,4-3 192 0,-1 4 32 16,-2-4 16-16,2 2 0 0,1-1-32 0,0 3-16 16,1-4 0-16,1 2 0 0,3-1-48 0,0 0-16 15,0 0 0-15,2 2 0 0,-1 0-160 0,0-2-16 0,-2 2-16 16,2-2 0-16,-4 1-176 0,-1-2 0 0,0 3 144 15,-4-2-144-15,-3 2 0 0,2 2-160 16,-5-1 16-16,0-1 0 16,-1 4-1424-16,-1-5-288 0,-3 0-48 0</inkml:trace>
  <inkml:trace contextRef="#ctx0" brushRef="#br0" timeOffset="14882.54">14885 8616 22687 0,'0'0'1008'0,"0"0"208"0,0 0-976 16,0 0-240-16,0 0 0 0,-5-5 0 0,-3 1 384 0,8 4 48 16,-10-2 0-16,2-2 0 0,8 4-160 0,-9-5-16 0,2 0-16 0,7 5 0 15,-8-2-240-15,-2 2 0 16,0 0-144-16,0 2 144 0,0-1-272 0,-1 1 32 16,2 1 16-16,-2 3 0 0,-2-3 224 0,1-1 0 15,-2 2 0-15,-3 0 0 0,-1 0 288 0,1 0-48 16,-1-1-16-16,-1 4 0 0,-3-1 96 0,0 0 0 0,2 5 16 15,0-4 0-15,-1 5-16 0,0-5 0 0,0 5 0 0,1 0 0 16,0 0-16-16,1 1-16 0,-2 2 0 0,2 0 0 16,0 2-80-16,-1-2-16 0,1 1 0 0,-1 4 0 15,-1 2-64-15,2 1-128 0,0 1 176 16,-1 4-176-16,-3-2 144 0,0 3-144 0,-1 0 0 0,0-2 144 16,-2 1-144-16,2-1 0 0,0 1 0 0,2-2 0 15,3 4 0-15,1-5 0 0,1 2 144 0,1-3-144 16,2 0 128-16,2 3-128 0,0-3 128 0,2 2-128 15,1-3 128-15,4 1-128 0,1 2 160 0,3-4-160 0,1-2 192 0,1 0-64 16,4-1-128-16,4 0 192 0,3-1-192 0,0 0 128 16,2-3-128-16,2 0 0 0,4-1 144 0,3 0-144 15,5-3 128-15,2 0-128 0,3-5 192 0,3 1-32 16,0-3-16-16,-3-2 0 0,0-2-144 0,1 0 0 16,0-1 0-16,6-2 0 0,-5-3 0 0,3 0 0 15,2-1 0-15,2-2 0 0,1 0 0 0,3-3 0 16,-2 0 0-16,-3-2 0 0,-4-4 128 0,-3-3-128 15,-1-1 0-15,-1-1 128 0,0-5 0 0,1 3 0 16,-1-6 0-16,-1 4 0 0,-3-4 0 0,2 2-128 16,-1 0 192-16,-1-3-64 0,-2-3-128 0,0 4 192 15,-3-2-192-15,0-2 192 0,-4 1-192 0,-3 0 160 16,-3-6-160-16,-3 5 160 0,-4 0 64 0,-2 2 16 0,-4-1 0 0,-2 2 0 16,-6 2 16-16,-2 4 16 0,0 0 0 0,-6 1 0 15,-3 3 0-15,-2-3 0 16,-3 4 0-16,-2 2 0 0,1 1-32 0,-3 3-16 15,-1 2 0-15,-1 4 0 0,-1 3-64 0,-1 2-16 16,-1 5 0-16,-3 7 0 0,1-3-144 0,-5 5 160 0,-2-2-160 16,-1 4 160-16,-3-1-160 0,3 4 0 0,2 1 0 0,3 3-176 15,0 2-48-15,5 2-16 0,3-3 0 0,3 0 0 32,3 1-592-32,2 0-128 0,3 2-32 0,3-4-14320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8:42:08.4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15011 8766 5807 0,'0'0'256'0,"6"-1"64"0,0-1-320 0,2 1 0 15,0-4 0-15,3 3 0 0,-1-2 1248 0,2 1 192 16,0 1 32-16,0-1 16 0,-2-1-416 0,0 3-96 15,0-2-16-15,-10 3 0 0,11-2-256 0,-11 2-48 0,11-1-16 16,-11 1 0-16,0 0-80 0,10-2-32 16,-10 2 0-16,0 0 0 0,0 0-48 0,0 0-16 0,0 0 0 0,0 0 0 15,0 0 48-15,0 0 16 0,0 0 0 0,-7-7 0 16,1-1 96-16,-4 4 16 0,0-2 0 0,-1 1 0 16,-1 0-96-16,0-3-16 0,-2 1 0 0,1 0 0 15,-2-2-176-15,1 2-32 0,-2-5-16 0,0 6 0 16,-2-1-16-16,0 2 0 0,0-1 0 0,-1 0 0 15,-2 1 32-15,0 2 16 0,2-1 0 0,-2 2 0 16,-1-2-192-16,-2 1-144 0,0 0 192 0,-5 0-192 16,-3 3 0-16,0 1 0 0,-2 1 0 0,1-1 0 15,-3-1 0-15,3 1 0 0,1 2 0 0,0 3 0 0,3 0 192 0,-3 5-64 16,2-4 0-16,1 6-128 0,2 0 240 0,0 1-64 16,-1 0-16-16,-1 2 0 0,-1 3 32 0,-2 0 16 15,1 0 0-15,0 2 0 0,1 1-32 0,2 3-16 16,4 0 0-16,0 2 0 0,0-3-16 0,1 1 0 0,1-1 0 15,2 3 0-15,1 5-144 0,1-2 128 16,4 1-128-16,-2-2 128 0,0 2-128 0,4-2 128 0,0-4-128 0,3 3 128 16,0-1 0-16,4 2 0 0,-1-2 0 15,2 2 0-15,0-2-128 0,3 1 0 0,1-5 0 0,3 2 0 16,2-1 0-16,0-2 0 0,0 1 0 0,4 0 128 31,2-4-880-31,1 0-176 0,-1-1-32 0,2-1-16 0,2 1 1616 0,3-1 320 0,0-1 64 0,2-2 0 16,0 0-720-16,5-1-160 0,0 0-16 0,2-5-128 15,1 3 272-15,2-6-48 0,2 1-16 0,1 0 0 16,0-3 96-16,-1-2 16 0,1-1 0 0,1 0 0 16,0-2-32-16,1-1 0 0,-2-1 0 0,0 2 0 15,1-2-128-15,2-1-32 0,-1-5 0 0,2 1 0 16,-1-3-128-16,1 4 192 0,-2-4-192 0,0 2 192 0,-4 0-192 16,0-4 160-16,-2 0-160 0,2 1 160 0,-3-2-160 0,-2 1 160 15,4 2-160-15,-2-4 160 16,1-3 0-16,-1 1 0 0,-3 0 0 0,1 2 0 0,3 2 32 0,-1-3 16 15,-3-2 0-15,1-4 0 0,-2 0-16 0,-1 2 0 16,-2-2 0-16,-2-1 0 0,-1 0 48 0,-1-3 0 16,-6 1 0-16,1-2 0 0,-4 3-16 0,0-3 0 15,-3 3 0-15,-1-3 0 0,-2-2-48 0,-2 0-16 16,-1 1 0-16,-1 2 0 0,-3 0 32 0,-2 1 0 16,-3-5 0-16,2 4 0 0,-4 2 48 0,-1 2 16 15,-4 3 0-15,0-1 0 0,-2 0-80 0,-2 1-16 16,0 0 0-16,-3 3 0 0,-4-1-160 0,0 1 128 15,-2 5-128-15,0-1 128 0,-1 3-128 0,-2 1 0 0,0 0 0 16,0 5 0-16,0 3 0 0,3 2 0 0,0 2 0 16,1 1 0-16,-1-2-160 0,3 2 160 0,3-3 0 0,2 5-144 31,4 5-864-31,3-2-160 0,2 2-48 0,6 2 0 16,3 1-1760-16,0-3-352 0</inkml:trace>
  <inkml:trace contextRef="#ctx0" brushRef="#br0" timeOffset="774.2">13736 10324 11055 0,'0'0'976'0,"-7"-7"-784"0,1-2-192 0,-3 2 0 15,-1-3 1744-15,-3 4 304 0,-3-2 64 0,-3 2 16 16,-4 2-544-16,-1-2-112 0,-3 2-32 0,-1-1 0 16,-3 2-368-16,0 2-80 0,-1 1-16 0,-1 1 0 15,-3 1-208-15,-1 0-32 0,1 2-16 0,-3 2 0 0,0-1-96 0,-3 0-32 16,-5-1 0-16,-1 4 0 0,-3-3 160 15,0 4 16-15,0 0 16 0,0 3 0 0,-1 2-336 0,1 2-64 16,3 4 0-16,-3 2-16 0,-1-1-128 0,0 2-32 16,1 3 0-16,-1-2 0 0,4 4 96 0,3 0 16 15,3 5 0-15,3 4 0 0,1 3-128 0,2 3-32 16,2-1 0-16,2 3 0 0,3-3-160 0,2 1 0 16,0 3 0-16,8-4 0 0,-1-9 0 0,7 1 0 15,4 4 144-15,6-3-144 0,0-4 0 0,6 1 128 16,4-1-128-16,5 2 0 0,3 1 0 0,5-1 144 15,4 0-144-15,4-5 0 0,2 0 128 0,4-3-128 16,3 1 0-16,5-6 0 0,5 1 160 0,4-5-160 16,3 1 128-16,5-9-128 0,1 1 0 0,1-7 128 0,-2-4-128 15,5 0 0-15,3-6 0 0,4 1 128 0,3-9-128 0,0-1 0 16,-4-4 176-16,-3-2-48 16,-5-3-128-16,-3-2 192 0,-4-4-64 0,-8-2-128 0,-5-3 176 0,-7-1-176 15,-3-1 304-15,-8-4-48 0,-7 0-16 0,-9-5 0 16,-6-4 288-16,-7 1 64 0,-8 0 16 0,-2 5 0 15,-3 2-96-15,-2 4-32 0,-3 5 0 0,-1 3 0 16,-1 5-224-16,0 6-32 0,1 4-16 0,-3 2 0 31,0 2-1008-31,3 5-208 0,1 5-32 0,3 3-11984 0,4 1-2400 0</inkml:trace>
  <inkml:trace contextRef="#ctx0" brushRef="#br0" timeOffset="1753.53">19427 11414 23039 0,'-16'0'2048'0,"4"1"-1648"0,0 3-400 0,5 2 0 16,7-6 608-16,0 0 32 0,0 0 16 0,0 0 0 16,0 0-288-16,10 4-64 0,2-7-16 0,8-2 0 15,2 0 864-15,5 0 160 0,4-4 32 0,3 2 16 16,5-4-320-16,5 4-64 0,0-3-16 0,6 1 0 16,2-3-368-16,2 2-80 0,2-4 0 0,-1 1-16 15,-3 1 16-15,0 3 16 0,0 2 0 0,0-1 0 16,-1 0-80-16,-1-2 0 0,-2 2-16 0,-3-1 0 15,-5 2-208-15,-3 0-32 0,-5 2-16 0,-4 3 0 0,-5-1-176 16,-4 0 0-16,-6 2 144 0,-3 1-144 0,-10 0 176 0,0 0-48 16,0 0 0-16,0 0 0 0,-12 7 160 0,-5-2 32 15,-8 2 0-15,-4-2 0 0,-6 0-96 0,-6 2-16 16,-4-2 0-16,-4-1 0 0,-5 2 16 0,1 2 0 16,0-4 0-16,1 1 0 0,-4 1-224 0,2-2 176 15,7-3-176-15,4 2 160 0,5-1 64 0,7 1 16 16,2 0 0-16,6-1 0 0,4-2-64 0,5 0-16 15,4 1 0-15,10-1 0 0,0 0-160 0,0 0 0 16,0 0 144-16,0 0-144 0,10 0 144 0,4-1-144 16,4-2 192-16,5 1-192 0,5 0 192 0,5 0-192 15,1-1 192-15,3 1-192 0,1-2 160 0,-2-1-160 0,-3 1 128 16,-1 0-128 0,-2 2-336-16,-2-1-160 0,-3 1-16 0,-2-2-16 15,-2-4-1888-15,-4 3-368 0,-3-3-80 0,0 3-14224 0</inkml:trace>
  <inkml:trace contextRef="#ctx0" brushRef="#br0" timeOffset="2242.46">20072 10842 23039 0,'0'0'2048'0,"0"0"-1648"0,0 0-400 0,0 0 0 15,0 0 176-15,0 0-48 0,0 0-128 0,-7 0 192 16,7 0 368-16,-9-2 64 0,9 2 16 0,-9 2 0 0,1 1 768 0,8-3 144 16,-6 11 48-16,-2-1 0 15,2 2-608-15,2 6-112 0,0 4-32 0,2 5 0 0,-1-3-176 0,2 5-32 16,0 0-16-16,-1 6 0 0,1 1-112 0,-1 5-32 16,0 1 0-16,-1 0 0 0,0 4-32 0,2-4 0 15,-1-4 0-15,1-1 0 0,-1-2 16 0,2-2 0 16,-2 0 0-16,1-2 0 0,0-7-16 0,0 1-16 15,1 0 0-15,-3-6 0 0,0 0-144 0,1-3-32 16,-1-2 0-16,1-4 0 0,-2 2-32 0,0-5-16 16,4-7 0-16,0 0 0 0,-5 11-80 0,5-11-128 15,-5 7 176-15,5-7-176 0,0 0 128 0,0 0-128 0,0 0 0 16,0 0 0 0,0 0-256-16,0 0-144 0,0 0-48 0,0 0 0 15,-8-4-2096-15,8 4-416 0,-3-5-96 0</inkml:trace>
  <inkml:trace contextRef="#ctx0" brushRef="#br0" timeOffset="2566.77">19344 11518 23951 0,'-15'-12'1056'0,"8"10"224"0,7 2-1024 0,0 0-256 0,0 0 0 0,0 0 0 0,0 0 1088 15,0 0 176-15,12-4 16 0,3-5 16 0,0-1 96 0,6-4 16 16,3 1 0-16,1-1 0 0,2 0-288 0,0 0-48 16,3-1-16-16,6 2 0 0,2 2-304 0,5-3-64 15,3 1-16-15,5 1 0 0,2 0 96 0,2-1 32 16,1 4 0-16,-3-2 0 0,-2 3-256 0,0 0-48 15,-3 2-16-15,0 0 0 0,-3-3-96 0,-2 4-32 16,-5-3 0-16,-2 5 0 0,-2 0-160 0,-5 1-16 16,-6-5-16-16,-4 6 0 0,0 0-160 0,-5 1 0 15,-4 0 0-15,-10 0 128 0,0 0-304 0,0 0-64 16,0 0-16-16,0 0 0 16,0 0-1664-16,-7 9-352 0,-3-4-64 0,-6-3-15568 0</inkml:trace>
  <inkml:trace contextRef="#ctx0" brushRef="#br0" timeOffset="3190.68">20577 9652 4607 0,'0'0'192'0,"0"0"64"0,0 0-256 0,3-9 0 15,-3 9 0-15,3-6 0 0,-3 6 2464 0,7-12 448 16,-1-1 96-16,-1 5 0 0,-1-3-1792 0,1 1-384 16,-1-2-64-16,-2-1 0 0,1 0 448 0,-2 3 80 15,2-1 32-15,-3 0 0 0,1-1 32 0,0 1 16 0,-1 3 0 0,0-3 0 16,0 4-96-16,0 7-32 0,0 0 0 0,-1-10 0 15,1 10-240-15,0 0-48 0,0 0-16 0,0 0 0 16,0 0-272-16,0 0-48 0,0 0-16 0,-8 6 0 16,1 0-336-16,0 11-64 0,2 3-16 0,1 7 0 15,2-2 16-15,1 7 0 0,-2 0 0 0,3 5 0 16,0 3 48-16,1-1 16 0,1-1 0 0,0 1 0 16,1 3-16-16,-2-5 0 0,-1-2 0 0,3 0 0 15,-1-3 48-15,-1-1 0 0,2 1 0 0,-2-1 0 16,2-6 64-16,-1 4 16 0,0-3 0 0,-1 0 0 15,0-4-128-15,0-3-32 0,-1 0 0 0,0-1 0 16,0-2-224-16,0-2 144 0,2-5-144 0,-2 3 128 16,0-12-128-16,0 9 0 0,0 0 144 0,0-9-144 15,0 0 0-15,0 0 0 0,0 0 0 0,0 0-192 16,0 0-1120-16,0 0-224 0,-5-9-64 0,-1 0 0 16,0-7-1584-16,0-1-320 0</inkml:trace>
  <inkml:trace contextRef="#ctx0" brushRef="#br0" timeOffset="3491.67">20249 10019 19343 0,'-22'-14'848'0,"12"10"192"0,1 4-832 0,9 0-208 15,0 0 0-15,0 0 0 0,0 0 2944 0,0 0 528 0,0 0 112 0,0 0 32 16,0 0-2592-16,0 0-512 0,9 4-96 0,1-1-32 15,4-4 448-15,2-1 64 0,0 1 32 0,3 0 0 16,4 1-272-16,3 0-48 0,1 0-16 0,1-3 0 16,0-6-48-16,3 2-16 0,2 0 0 0,0 0 0 15,-1 0 112-15,3-2 0 0,4 2 16 0,-1-2 0 16,0 3-224-16,-1-1-48 0,0-4-16 0,1 4 0 16,0 1-192-16,0 2-48 0,-1 0 0 0,-4-1 0 15,1-2-128-15,-5 2 0 0,-3 1 0 0,-3-3 0 16,-2 4 0-16,-2-1 0 0,-3 3 0 0,-4-1 0 15,-1 1-240-15,-11 1-128 0,0 0-16 0,0 0-16 16,0 0-1552 0,0 0-304-16,0 0-64 0,0 0-9280 0,0 0-1856 0</inkml:trace>
  <inkml:trace contextRef="#ctx0" brushRef="#br0" timeOffset="4127.6">21164 9473 14735 0,'0'0'1312'0,"5"-8"-1056"16,0-5-256-16,-1 6 0 0,0-2 448 0,-1 2 48 16,-3 7 0-16,-2-14 0 0,1 0 976 0,-3 3 192 0,-2-2 32 0,-1 3 16 15,1 1 16-15,-4 3 0 16,-1-2 0-16,-2 3 0 0,-2 3-704 0,-1-2-128 0,-4-3-16 0,-2 4-16 15,-3 1-176-15,-2 1-48 0,-2 0 0 0,-1 1 0 16,-2 1-192-16,0 2-32 0,0 0-16 0,0 1 0 16,1 3-80-16,-2-2-32 0,-2 6 0 0,1-1 0 15,0 4 48-15,1 3 16 0,1 1 0 0,-1-1 0 16,-3 3-96-16,2-1 0 0,1 0-16 0,1 2 0 16,0 5-240-16,3-2 0 0,4 3 128 0,2-2-128 15,2 3 0-15,5 0 128 0,2 2-128 0,2 2 0 16,3-4 208-16,4 3-48 0,2-2-16 0,1 0 0 15,4 3-144-15,1 1 192 0,4-5-192 0,3 0 192 16,1-3-192-16,5 2 192 0,1-4-192 0,4 0 192 16,2 0 48-16,5-3 16 0,2-1 0 0,1-2 0 15,2-3 64-15,2-1 32 0,2 4 0 0,1-3 0 16,3-1-112-16,-2-3-32 0,3 0 0 0,0 1 0 0,0-5-48 0,0-1-16 16,1-2 0-16,-3 1 0 0,-1-6 48 0,1-2 16 15,-2-2 0-15,-3-2 0 0,0 2-208 0,-4-3 0 16,-1-4 128-16,-4-5-128 0,0-2 176 0,-3-6-16 15,-4 1 0-15,-2-3 0 0,0-1 144 0,-2-3 16 16,-3-2 16-16,-3-2 0 0,-4-3-96 0,-3-1-32 16,-2 1 0-16,-1 1 0 0,-5-2-16 0,-2 2-16 15,-2 1 0-15,-3-1 0 0,-2 1 16 0,-4 1 0 16,-4 0 0-16,-1 5 0 0,-2 5-192 0,0 4 0 16,-2 3 0-16,-2 1 128 0,-1-1-128 0,0 4 0 15,2 5 0-15,0 1 0 0,-1 4-304 0,1 2 64 16,0 2 16-16,2 2 0 15,2 2-1120-15,2 1-240 0,3 1-32 0,2 4-11552 0,8 3-2304 0</inkml:trace>
  <inkml:trace contextRef="#ctx0" brushRef="#br0" timeOffset="6192.72">20271 10920 20847 0,'0'0'912'0,"0"0"208"0,0 0-896 0,0 0-224 15,0 0 0-15,0 0 0 0,0 0 352 0,0 0 32 16,1-7 0-16,0-3 0 0,0 1 544 0,-1-3 112 15,-1 1 32-15,0-1 0 0,-2-2-16 0,0 2 0 16,-5-2 0-16,0 0 0 0,-1-4-272 0,0 1-48 0,-2 3-16 0,0-1 0 16,-3 1-128-16,-2 2-16 0,0-1-16 0,-2 3 0 15,-1-2-176-15,-1 2-48 0,-1 2 0 0,-4 3 0 16,-2-1-48-16,-3 2-16 0,-6 2 0 0,-1 0 0 16,0 0-64-16,-1 1-16 0,0-1 0 0,3 5 0 15,-1 1 64-15,2 2 0 0,1 0 0 0,1 2 0 16,1 5 0-16,2 1 16 0,2 1 0 0,2 3 0 15,3-1-48-15,-2 5-16 0,0 1 0 0,1 4 0 16,0-1-80-16,3 0 0 0,1 3-128 0,2 3 192 16,3 2-192-16,2 0 144 0,1-2-144 0,3 4 128 15,2 2-128-15,4 1 0 0,1 2 0 0,4 1 128 16,4 2-128-16,2-4 0 0,1-2 0 0,3 0 128 16,2-1 0-16,3-1 0 0,-1-3 0 0,4-2 0 0,3 2 0 15,0-5 0-15,-1 2 0 0,2-4 0 0,6 1 16 16,-2-3 0-16,2 0 0 0,2-2 0 0,0-4 64 0,2-1 16 15,2 3 0-15,1-4 0 0,2-1-48 0,0-2-16 16,0-2 0-16,-1 1 0 0,1-7 0 0,2 1 0 16,0-3 0-16,-1-1 0 0,0-2-32 0,-1-3-128 15,-1-4 192-15,0 0-64 0,-1-5 0 0,-1 1-128 16,-1-1 192-16,-3-3-64 0,0-1-128 0,-4-2 0 16,-2-1 144-16,-4 1-144 0,-3 0 0 0,-2-1 144 15,-3-5-144-15,-1 0 0 0,-1 1 192 0,-4-6-192 16,0-1 192-16,-3-1-192 0,-2-2 160 0,-2-3-160 15,0 0 128-15,-2 1-128 0,-2-2 128 0,-1 0-128 16,-2 0 0-16,-2 2 128 0,0 0-128 0,-1 1 0 0,-4 2 0 16,-1 2 0-16,-1 3 0 0,-3 3 0 0,-1 0 0 15,-1 0 0-15,-4-6 0 0,-1 6 0 0,-1 1 0 0,-2 0 128 16,-4 4-128-16,1 2 0 0,-1 1 144 0,1 2-144 16,-2-1 0-16,-1 0 0 0,-1 2 0 0,2 4 0 15,-1-6 0-15,2 5 0 0,1 2 0 0,-1 1 0 16,0 0 0-16,0 6 0 0,-1 1 0 0,3 2 0 15,-3 2 0-15,2 4 0 0,-1 0 0 0,2 4 0 16,0 5 0-16,0-1 0 0,1 1 0 0,0 2-128 16,0 1 128-16,2 1 0 0,2 0 0 0,3-1-128 15,0 1 128-15,2-2 0 0,1 0 0 0,2-1 0 16,-1-3 0-16,1 2 0 0,-1 5 0 0,3 0 0 16,0 0 0-16,2 1 0 0,-2-1 0 0,1 3-128 0,0 4 128 15,0 0 0-15,1 2 0 0,-2 2 0 16,1-3 0-16,0 1 0 0,3-2 0 0,-1-3 0 0,-1 0 0 15,3-4 0-15,1 0 0 0,0 0 0 0,4-4 0 0,-2 1 0 16,1 1 0-16,2 1 0 0,2-2 0 0,1 1 0 16,1 0 0-16,3 1 0 0,1-2 0 0,1 2-128 15,3 2 128-15,3-2-128 0,2-2 128 0,0-2 0 16,5 1 0-16,2 0 0 0,3-3 0 0,3 0 0 16,4-4 0-16,0 0-128 0,3 1 128 0,-1-4 0 15,1-2 0-15,4-1 0 0,1-3 0 0,3 1 0 16,2-2 0-16,1-2 0 0,2-2 0 0,0 2 128 15,0-3-128-15,-5-1 0 0,0-3 0 0,-2 1 0 16,-2-1 0-16,0 0 128 0,-1-3-128 0,1 1 0 16,-2 0 0-16,-1-3 0 0,1 0 0 0,-1 3 0 0,1-1 0 15,-3 0 0-15,-1-3 0 0,-2-1 0 16,0 0 0-16,-5 1 128 0,-3-4-128 0,-5-1 0 0,-1-2 128 0,-4-1-128 16,0-5 128-16,-3 1-128 0,-3-5 160 0,-1 2-160 15,-1-2 128-15,-4-2-128 0,0 1 0 0,0-1 144 16,-8 2-144-16,2-4 0 0,-3-2 0 0,-2 3 0 15,-3 0 0-15,-2 1 0 0,1 2 128 0,-3 2-128 16,-1-3 0-16,-2-1 0 0,-1-1 0 0,-1 5 128 16,0 5-128-16,-2 1 0 0,-1-4 0 0,1 3 0 15,2 3 0-15,-2 0 0 0,1-2 0 0,2 1-176 32,2 3-256-32,-1 2-48 0,0 1-16 0,4 1 0 0,4 4-2000 0,3-2-384 15,3 1-96-15</inkml:trace>
  <inkml:trace contextRef="#ctx0" brushRef="#br0" timeOffset="7026.96">21078 9502 8287 0,'0'0'736'0,"0"0"-592"0,0 0-144 0,0 0 0 0,0 0 928 15,0 0 160-15,-7-4 16 0,1 0 16 0,6 4-560 0,-8-4-112 16,8 4-32-16,-7-6 0 0,2 0 416 0,0-3 96 16,1 1 16-16,0-1 0 0,0 3 32 0,-1-4 16 15,0 2 0-15,0-3 0 0,0 1-160 0,1-3-48 16,-1 0 0-16,0 4 0 0,-1-2-112 0,-3 2-32 16,1-4 0-16,-2 3 0 0,0 0-192 0,0 0-32 15,-3 2-16-15,-1-1 0 0,0 3-128 0,-1-1-16 16,-2 1-16-16,-1 4 0 0,0 2-64 0,-2 0-16 15,-3 2 0-15,0 2 0 0,-1 2-160 0,-1-1 0 16,-3 2 0-16,0 2 128 0,0 2-128 0,0 0 128 16,0 3-128-16,-1 3 128 0,-6-2 128 0,0 3 32 15,2 1 0-15,-2 1 0 0,1 1-32 0,2 3-16 0,3 3 0 16,1 3 0-16,-1-2-112 0,2 3-128 0,2 0 176 0,1 1-176 16,1 1 128-16,1 2-128 0,3-1 0 0,3-1 0 15,2-1 0-15,3-3 160 0,3 4-160 0,2-1 128 16,4-2 48-16,2-2 0 0,1 1 0 0,6-3 0 15,-1 2 16-15,5-3 16 0,3 2 0 0,5-2 0 16,4 5 32-16,6-4 0 0,3 1 0 0,6-3 0 16,4 3-16-16,7-4 0 0,4 1 0 0,3-5 0 15,1-5-224-15,0 0 176 0,-1 1-176 0,0-2 160 16,0-7 16-16,1-1 0 0,1-1 0 0,-1-4 0 16,0-2 0-16,-4-5 0 0,-4-2 0 0,-2-2 0 15,-3-4 96-15,-1-3 32 0,-2-4 0 0,-5-6 0 16,-3-2 32-16,-4-2 16 0,-2-4 0 0,-4-2 0 15,-4-4 224-15,-4-2 32 0,-4-6 16 0,-4-2 0 0,-6 1-128 0,-4 0-32 16,-8 3 0-16,-2 0 0 0,-3 3-336 0,-3 6-128 16,-3 3 0-16,-2 6 0 0,-3 1 0 0,-3 1 0 15,-2 2-128-15,0 6 128 16,0 2-768-16,1 3-32 0,-1 0-16 0,-6 7 0 16,1 3-1296-16,-4 2-272 0,-2 0-48 0,1 1-12640 0</inkml:trace>
  <inkml:trace contextRef="#ctx0" brushRef="#br0" timeOffset="7915.07">19615 9124 8639 0,'0'0'384'0,"-5"8"64"0,5-8-448 0,-8 9 0 16,3-3 0-16,0 4 0 0,1-2 832 0,0 2 64 16,4-10 0-16,-4 9 16 0,4-9 112 0,-6 9 0 15,6-9 16-15,-8 8 0 0,2 1-144 0,0-3-48 16,6-6 0-16,-7 8 0 0,1-2-80 0,6-6-32 15,-8 2 0-15,8-2 0 0,-9 3 0 0,9-3 0 16,0 0 0-16,0 0 0 0,-7 0 112 0,7 0 32 16,0 0 0-16,0 0 0 0,0 0-16 0,1-9 0 15,2-2 0-15,2 0 0 0,1 1-160 0,3-5-48 16,2 0 0-16,3-3 0 0,2-2-64 0,1-1-16 16,3-2 0-16,1-1 0 0,3 1-192 0,2 1-32 0,0-1-16 0,5 0 0 15,-2-3-128-15,4-3-16 0,3 0-16 16,1 1 0-16,-2-1 0 0,2-1 0 0,-1 1 0 0,-2-1 0 15,-2 3 80-15,-2-2 0 0,1 0 16 0,-1 2 0 16,-3-2 48-16,2 3 0 0,-2 0 0 0,-2 3 0 16,0 4-80-16,-1 1-16 0,0 4 0 0,-1-1 0 15,-2 1-48-15,0-3-16 0,-4-3 0 0,1 6 0 16,-1 2-32-16,-3 5-128 0,-3-2 192 0,1 4-64 16,-2-2-128-16,-10 7 160 0,0 0-160 0,0 0 160 15,10-5-160-15,-10 5 0 0,0 0 0 0,0 0 0 16,0 0 0-16,5 12 0 0,-5-12 0 0,3 16 0 15,-3 3 0-15,0 0 0 0,1 0 0 0,-1 2 0 16,0-1-144-16,0 3 144 0,1 0 0 0,-3 0 0 16,-2 2 0-16,0-2 0 0,0 2 0 0,0 2 0 0,-1-4 0 15,-1 4 0-15,-2-3 0 0,-1 0 0 0,0 0 0 0,2-2 0 16,-2-3 0-16,1 1 0 0,-1-1 0 0,2 0 0 16,-3 0 0-16,3-3 0 0,0-1 0 0,0-2 0 15,1-3 0-15,1 2 0 0,-2-5-192 0,2 2-16 16,5-9-16-16,-6 7 0 15,0 2-1376-15,6-9-256 0,-8 5-64 0,8-5-16 16,0 0-912-16,-9 0-176 0</inkml:trace>
  <inkml:trace contextRef="#ctx0" brushRef="#br0" timeOffset="8526.49">20102 8530 15599 0,'3'-12'688'0,"-3"12"144"0,0 0-656 0,0 0-176 0,0 0 0 0,8-2 0 16,-2-6 0-16,-1 2 0 0,1 0 0 0,-3 0 0 15,-3 6 0-15,0 0 0 16,4-6 0-16,-4 6 0 0,0 0 576 0,0 0 48 0,0-8 0 15,0 8 0-15,0 0 272 0,0 0 48 0,-2 9 16 0,-2 2 0 16,0 0 192-16,0 1 64 0,-2 2 0 0,1 4 0 16,0 1-144-16,-3 5-32 0,-1 4 0 0,0 0 0 15,0 3-304-15,0 2-64 0,1 1-16 0,-3 3 0 16,1 5-288-16,-3 4-64 0,-3-2-16 0,-1 3 0 16,-2 3-144-16,0-2-16 0,0 6-128 0,-1-2 192 15,-3 1-64-15,4-1-128 0,-1-2 176 0,1 1-176 16,1-6 304-16,1 1-48 0,1-1-16 0,-1-1 0 15,2-5 16-15,-3 1 16 0,2 1 0 0,-1-2 0 0,1-1 112 0,-1 0 32 16,1-2 0-16,0 1 0 0,1-2-32 0,0 2 0 16,1 0 0-16,0 1 0 0,0 3-128 0,0-2-48 15,1-1 0-15,-2 2 0 0,1 0-80 0,1 0-128 16,2-5 176-16,-5 1-176 0,1-4 160 0,2 1-160 16,3 1 128-16,-4-3-128 0,2-2 144 0,0-4-144 0,1 2 160 15,-1-2-160-15,2-4 256 0,0-1-64 0,0-1 0 0,0 1 0 16,-1 2 16-16,3 0 0 0,-1 1 0 15,1-1 0-15,-1-3-80 0,2 3 0 0,-1-2-128 0,-1 1 192 16,0-5-32-16,0 2-16 0,2-1 0 0,0-2 0 16,1-5-144-16,0 1 0 0,-1-3 0 0,2 4 0 15,0-5 0-15,0 2 0 0,0-4 0 0,0 4 0 16,1-3 0-16,-1 3 160 0,0 0-160 0,5-9 160 16,0 0 16-16,0 0 0 0,-7 5 0 0,7-5 0 15,0 0-176-15,0 0 0 0,0 0 144 0,0 0-144 16,0 0 0-16,0 0 144 0,0 0-144 0,0 0 0 15,0 0 0-15,0 0 0 0,0 0 0 0,-1-9 0 16,-1-3 0-16,0-1-304 0,2 0 48 0,0-2 0 16,0-2-1408-16,2-3-256 15,0-4-64-15,2-1-14992 0</inkml:trace>
  <inkml:trace contextRef="#ctx0" brushRef="#br0" timeOffset="9813.79">13573 7905 15663 0,'0'0'688'0,"8"-10"144"0,-3 0-656 0,4-1-176 0,1-2 0 0,0 4 0 16,0-4 320-16,-1 3 48 0,-1 0 0 0,-2-1 0 15,0 3 16-15,1-3 16 0,-2 2 0 0,0-3 0 0,-1 5 160 0,-4 7 16 16,0 0 16-16,2-11 0 16,-2 11-64-16,-1-6-16 0,1 6 0 0,0 0 0 0,0 0-208 0,0 0-48 15,-5-8-16-15,5 8 0 0,-9-2 16 0,9 2 16 16,-10 4 0-16,0 2 0 0,1-1 176 0,-4 4 48 15,0 2 0-15,1 5 0 0,-4 1 176 0,1 8 32 16,-3 4 16-16,1 1 0 0,-1 2-64 0,0 4-16 16,-2-1 0-16,1 6 0 0,1 2-240 0,-3 2-48 15,1-1-16-15,0 3 0 0,-1-5-48 0,2 5-16 16,-1-1 0-16,0 1 0 0,-2-1-144 0,4 2-128 16,0 2 192-16,-1-2-192 0,0-4 208 0,0 2-64 15,0-3-16-15,0 2 0 0,-1-3 112 0,1 0 16 16,0-3 0-16,1 1 0 0,1-9 128 0,0 2 48 0,-1-1 0 0,0 1 0 15,1-1-16-15,1 0 0 0,-1 1 0 0,0 1 0 16,0 0-160-16,1 1-48 0,-1-2 0 0,2 2 0 16,-3 1 16-16,3-2 0 0,1-2 0 0,1-1 0 15,3 0-224-15,0 1 144 16,1-5-144-16,-1 1 128 0,-1 2-128 0,4-3 192 0,-3 2-192 0,2-6 192 16,-2 0-192-16,1 0 192 0,0-2-192 0,0 0 192 15,-1-1-64-15,1-2-128 0,0-3 192 0,0 3-64 16,0 0 0-16,2 0-128 0,0-2 192 0,1-1-64 15,-2-2-128-15,3 0 192 0,-1 1-192 0,2-4 192 16,0-2-192-16,4-8 128 0,-3 8-128 0,3-8 128 16,-3 11-128-16,3-11 0 0,0 0 0 0,0 0 128 15,0 0-128-15,0 0 0 0,0 0 144 0,0 0-144 16,0 0 0-16,0 0 0 0,0 0 0 0,0 0 128 16,0 0-128-16,0 0 0 0,4-11 0 0,0 3 0 0,-4 8-144 0,5-11-48 15,0 3-16-15,0-6 0 16,-4 0-560-16,3 1-96 0,0-2-32 15,1 1 0-15,-1-3-1664 0,-2 3-320 0,1 0-80 0,-2 0-11008 16</inkml:trace>
  <inkml:trace contextRef="#ctx0" brushRef="#br0" timeOffset="10297.98">12325 9395 19919 0,'0'0'880'0,"-7"-6"192"0,1-3-864 0,1 4-208 0,-1-4 0 0,6 9 0 16,0 0 896-16,0 0 128 0,0 0 16 0,-5-6 16 15,1-1-112-15,4 7-32 0,0 0 0 0,0 0 0 16,0 0-32-16,0 0-16 0,0 0 0 0,0 0 0 15,0 0-384-15,0 0-80 0,0 0-16 0,0 0 0 16,0 0-64-16,5 10 0 0,0 3-16 0,-1 4 0 16,1 0 32-16,-1 2 16 0,-1 1 0 0,1 2 0 15,1 5-224-15,-1-1-128 0,0 3 128 0,1-3-128 16,0 2 128-16,-1-1-128 0,2 4 160 0,-1-1-160 0,1-2 288 16,0 1-32-16,0-5-16 0,1 3 0 0,0-4 16 15,1 0 0-15,-2 0 0 0,3-2 0 0,1 1-80 0,2-2-16 16,-2-1 0-16,3-3 0 0,-2-2 32 0,2-2 16 15,-2-3 0-15,2 3 0 0,1-3 112 0,-1 1 32 16,1-1 0-16,1-2 0 0,1-4-32 0,1-2 0 16,-1-2 0-16,0 0 0 0,0-5-112 0,1-1-16 15,0 2-16-15,3-7 0 0,-1 1-16 0,0-3 0 16,1-3 0-16,2 0 0 0,2-2 32 0,2-4 0 16,1-2 0-16,0 3 0 0,0 1-192 0,2 0 160 15,0-3-160-15,0 1 160 0,0 1-160 0,1-2 192 16,0 0-192-16,-2 3 192 0,-5 1-192 0,1 2 192 0,-2 2-192 15,-3-1 192-15,-1 1-192 0,-1 0 0 16,0 2 144-16,-3 4-144 0,-3-1 0 0,-3 4 128 0,-4 0-128 0,-4 7 0 16,6-7 0-16,-6 7 0 0,0 0 0 0,0 0 0 15,0 0-240-15,0 0-64 0,0 0-16 0,0 0 0 32,0 0-1392-32,0 0-272 0,-10 4-64 0,0 3-9120 0,0-2-1824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6:10:21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1811 7163 4607 0,'0'0'400'0,"0"0"-400"16,0 0 0-16,0 0 0 0,0 0 1600 0,0 0 256 15,0 0 32-15,0 0 16 0,0 0-1120 0,11 4-208 16,-11-4-64-16,0 0 0 0,0 0 0 0,0 0-16 16,10 5 0-16,-10-5 0 0,0 0-288 0,0 0-48 15,0 0-16-15,0 0 0 0,0 0 128 0,0 0 32 16,0 0 0-16,0 0 0 0,0 0 240 0,4 4 48 16,-4-4 16-16,0 0 0 0,3 5-96 0,-3-5 0 15,0 0-16-15,0 0 0 0,0 0 16 0,0 0 16 0,0 0 0 16,0 0 0-16,0 0-64 0,0 0-16 0,0 0 0 0,0 0 0 15,-7-6-112-15,2-2-16 0,-3 2-16 0,0-1 0 16,1-3-48-16,-2 4 0 0,0-3 0 0,-1 2 0 16,0 2 32-16,-2-4 0 0,2 2 0 0,0-3 0 15,0 1 144-15,-1-1 16 0,0 1 16 0,0-3 0 16,-3 3-48-16,1 0-16 0,1-2 0 0,1 2 0 16,-2-2-160-16,2 3-48 0,-2-1 0 0,-1 3 0 15,0-2-192-15,-2 1 144 0,-2 0-144 0,1 0 128 16,1 2-128-16,-2 1 0 0,-1-3 144 0,1 4-144 15,-1 0 128-15,1 0-128 0,-1 2 128 0,1 1-128 16,1 1 128-16,0 5-128 0,1-1 128 0,-1 2-128 0,2-2 0 16,0 5 144-16,-1-1-144 0,2 4 0 0,-1 2 160 15,2 2-160-15,3-2 128 0,-3 0-128 0,-2 2 0 16,1-1 0-16,2 1 0 0,0 1 0 0,-1 0 144 16,3-2-144-16,0 1 160 0,1-2-160 0,0 3 256 0,0-2-64 15,0 1 0-15,2 0 0 0,-1 1-16 0,1 3-16 16,-2-2 0-16,1 2 0 0,2 0-160 0,-2 2 160 15,2-2-160-15,-1-1 160 0,2 1-160 0,1-1 0 16,-1 0 144-16,2 1-144 0,0 0 0 0,0-3 128 16,1-1-128-16,1 1 0 0,1-1 128 0,1-3-128 15,1-1 160-15,4 1-160 0,-3-4 160 0,2 2-160 16,-1-1 160-16,4-3-160 0,-8-8 160 0,10 10-160 0,3-4 160 16,-2 1-160-16,-11-7 192 0,14 5-64 0,0-3-128 0,-1-1 192 15,1 1 0-15,1-2 0 0,3-2 0 0,0 0 0 16,-2-4 0-16,2 2-16 0,0 1 0 15,2 1 0-15,1-2-176 0,0-3 192 0,-1 2-192 0,2 0 192 16,0-4-192-16,-1 3 128 0,1 0-128 0,0-3 128 16,-2 1-128-16,0-3 0 0,2 1 144 0,-2 1-144 15,0-8 160-15,2 2-32 0,0-2-128 0,-1 1 192 16,-3-2-64-16,0 0-128 0,0-1 176 0,-1 1-176 16,1 1 144-16,0-2-144 0,1-3 0 0,-2 3 144 15,-5 1-144-15,2 0 0 0,2 0 0 0,-1-2 128 16,-1-1-128-16,0 0 0 0,0 3 0 0,0 3 128 15,-1-1-128-15,-2 2 0 0,-1 0 0 0,0 1 0 16,-2 2 0-16,0-2 0 0,-3 4 0 0,0-3 128 0,1 4-128 16,-6 8 128-16,0 0-128 0,0 0 128 15,4-9-128-15,-4 9 0 0,0 0 144 0,0 0-144 16,0 0 128-16,0 0-128 0,0 0 128 0,0 0-128 0,0 0 0 0,0 0 0 16,0 0 0-16,0 0 128 0,0 12-128 0,-1-1 0 15,-1 1 0-15,-1-3 0 0,-3 1 0 0,0 2 0 16,2-3 0-16,-1 3 0 0,-1-1 0 0,-1 1 128 15,0 2-128-15,-1 1 0 0,-1 2 0 0,0 1 128 16,-1 2-128-16,0 0 0 0,0 1 128 0,-2 3-128 16,1 1 160-16,-2 0-160 0,-2 3 128 0,2-2-128 15,3 5 0-15,-4 2 0 0,-1 0 160 0,0-1-160 16,-1 1 160-16,1-2-160 0,-1 1 176 0,2 0-176 16,0-3 192-16,1 4-192 0,0 4 160 0,-1 1-160 0,2-2 128 15,-1 1-128-15,-1 0 0 0,1-2 128 0,2-2-128 16,1 1 0-16,-2 0 128 0,2-1-128 0,0-2 0 15,0-1 128-15,1-1-128 0,1-4 0 0,0 3 0 0,3-2 0 16,-1 3 0-16,1-2 0 0,0-1 0 0,4-2 0 16,-4-5 0-16,2 1 0 0,0 2 0 0,1-4 0 15,-1-3 0-15,1-2 128 0,-1 0-128 0,2-2 0 16,1-11 128-16,0 0-128 0,0 0 128 0,0 0-128 16,4 9 128-16,-4-9-128 0,0 0 0 0,9 4 128 15,0-3-128-15,1-1 128 0,0-2-128 0,1-2 128 16,1 0 0-16,1-3-128 0,-1-1 192 0,2 0-64 15,3-3-128-15,2-2 128 0,0-1-128 0,0 3 128 16,-1-2-128-16,2 0 0 0,0-1 144 0,3 0-144 16,0-1 0-16,3-3 0 0,-4 0 0 0,4 1 128 0,-1-1-128 15,5-1 176-15,0 0-176 0,1 1 192 0,-1-1-192 16,2 1 0-16,-2-1 0 0,2 0 128 0,1 0-128 0,-4 1 0 16,-1 2 0-16,0-2 0 0,-1-1 0 0,-2 1 0 15,0-2 128-15,-1 2-128 0,-1-3 160 0,-3 4-160 16,-1 0 192-16,1 3-192 0,-2-2 192 0,0 2-64 15,-3 0 0-15,0 3-128 0,-2 0 144 0,-4 2-144 16,1 0 0-16,-2 3 144 0,1-3-144 0,-4 4 160 16,-5 5-160-16,0 0 160 0,0 0-336 0,0 0-64 15,0 0-16-15,-14 2 0 16,-4 6-2352-16,3 4-464 0,-3 3-112 0,-1 4-16 0</inkml:trace>
  <inkml:trace contextRef="#ctx0" brushRef="#br0" timeOffset="1732.06">2134 9460 15663 0,'0'0'1392'0,"0"0"-1120"0,0 0-272 0,10-8 0 16,-10 8 1104-16,12-5 176 0,-2 1 16 0,-1-1 16 15,-9 5-752-15,10-3-160 0,-10 3-16 0,12-3-16 16,-12 3-240-16,10-3-128 0,0 1 128 0,-10 2-128 16,0 0 0-16,10-4 0 0,-10 4 0 0,10-6 128 15,-10 6-128-15,8-7 0 0,-8 7 128 0,0 0-128 16,6-9 320-16,-2 1 0 0,-3-1 0 0,-3 2 0 15,2 7 304-15,-4-7 48 0,1-2 16 0,-2 4 0 16,-4-3-16-16,0 2 0 0,2 1 0 0,-3-3 0 16,0 3-48-16,-2 1-16 0,1-1 0 0,-1 0 0 15,-1 0-112-15,-1 2-32 0,2 0 0 0,-5-1 0 0,-2 1-144 16,0 2-16-16,-1 0-16 0,-3 1 0 0,-3 0-96 16,0-2 0-16,-2 2-16 0,0 3 0 0,-1-1-48 0,1 2 0 15,-2 0 0-15,2-1 0 0,6 2 64 0,-6 2 16 16,-2-2 0-16,2 3 0 0,2 2-16 0,-1 2-16 15,-1-2 0-15,-1 4 0 0,-3 0-176 0,0 0 128 16,2 2-128-16,-1 2 128 0,2 1-128 0,1 3 0 16,1 1 0-16,1 1 128 0,2 2-128 0,-2 0 0 15,2 2 0-15,2-3 0 0,3 3 0 0,0-2 0 16,0 2 0-16,1-3 128 0,3 2 48 0,-1-3 0 16,0 1 0-16,4 2 0 0,0 2 32 0,2-2 16 15,0 3 0-15,2-3 0 0,2 1-32 0,1-1-16 16,-3 3 0-16,3 1 0 0,1-6-176 0,0 3 128 15,2-4-128-15,2 3 128 0,0-3-128 0,4-1 0 0,1-4 0 16,0 1 0-16,-1 2 0 0,1-3 0 0,1-1 128 0,0-2-128 16,3-2 0-16,0-1 0 0,3 0 0 0,-1-3 0 15,1 0 0-15,2-1 0 0,1-1 144 0,-1-4-144 16,0 1 144-16,1 0-144 0,3-5 192 0,2-2-192 16,-3-3 256-16,4 2-48 0,1-1-16 0,1-5 0 15,0 0 0-15,2-3 0 0,1 2 0 0,0-2 0 16,1-5-64-16,0 1 0 0,-1-2-128 0,1-1 192 15,-2 0-192-15,2 0 176 0,-4 0-176 0,0-6 160 16,-2 0-160-16,1 2 0 0,0-4 0 0,1 2 128 16,-2-4-128-16,2 2 0 0,-1-2 144 0,-1 3-144 15,1 0 0-15,-1 2 0 0,1-4 0 0,-2 3 128 0,0 1-128 16,0 0 0-16,-1 1 0 0,0 3 128 0,0 1-128 16,-1 0 0-16,-2 1 0 0,0 1 0 0,-2 3 0 0,0 0 0 15,0 4 0-15,-3-1 128 0,-3 1-128 0,-1 2 0 16,0 2 0-16,-7 6 0 0,0 0 0 0,7-5 0 15,-7 5 0-15,0 0 0 0,0 0 0 0,0 0 0 16,7 5 0-16,-4 0 0 0,-3-5 0 0,2 10 144 16,-1-1-144-16,-2 5 0 0,-3-1 192 0,1 2-64 15,1 0 0-15,-3 2-128 0,1 2 192 0,-4 0-64 16,-1 1 0-16,2 3-128 0,-1 0 176 0,2 2-176 16,-4 3 160-16,-2 0-160 0,2 0 176 0,0 4-176 15,-2 0 192-15,0-2-192 0,-2 2 160 0,0 1-160 16,1 3 128-16,0 0-128 0,-1 0 0 0,3 1 0 15,-1 0 128-15,0 1-128 0,-1 1 0 0,0 3 0 0,-1-2 0 16,4-1 0-16,-3-2 0 0,1 0 0 0,-1 1 0 0,2 0 0 16,0-1 0-16,-1-2 0 0,1 1 0 0,1-3 0 15,1 0 0-15,3-2 128 0,1 0-128 0,0-3 0 16,0 0 128-16,-2 2-128 0,0-4 128 0,0 1-128 16,4-3 0-16,-2 2 128 0,-2-1-128 0,2-2 0 15,3 1 0-15,-5 1 0 0,2-4 128 0,0-1-128 16,1 0 0-16,0 0 0 0,2-4 0 0,-2-1 0 15,0 1 0-15,0-2 0 0,4-2 128 0,-1 4-128 16,-3-3 0-16,3 3 0 0,1-4 0 0,-1 1 0 16,0 0 0-16,-1 1 0 0,2-4 0 0,-1 1 0 15,1-11 0-15,0 14 0 0,1-5 128 0,-1-9-128 16,3 12 0-16,-3-12 0 0,4 12 0 0,-1-4 0 16,-3-8 0-16,0 0 0 0,7 9 0 0,-7-9 0 0,11 6 0 15,-1-1 0-15,-10-5 0 0,13 3 0 0,-1-2 0 0,-2-1 0 16,-10 0 0-16,11-2 0 0,2-1 0 0,1-1 0 15,0-1 128-15,2-4-128 0,0 2 0 0,3-5 128 16,1 1-128-16,0-1 128 0,2-4-128 0,1-1 160 16,6 0-160-16,0-1 160 0,1-1-160 0,0 0 128 15,3-3-128-15,-1 0 128 0,-3 1-128 0,3-2 0 16,-2 0 0-16,0-2 0 0,3 1 0 0,0-2 0 16,0 2 128-16,1 1-128 0,-1-4 0 0,3 3 0 15,-1 0 0-15,2-1 128 0,1 2-128 0,-2 0 0 16,-3-4 0-16,-1 4 128 0,-7 0-128 0,2-1 0 0,-2 3 0 15,2 2 128-15,-2 1-128 0,-2 0 0 0,-2-1 0 16,-1 4 128-16,-1-1-128 0,-1 6 0 0,-2 0 0 16,0 2 0-16,-2-2 0 0,-2 5 0 0,0-1 0 0,-2 2 0 15,0-1 0-15,-10 5 0 0,10-3 128 0,-10 3-128 16,12-1 0-16,-12 1 0 0,10 1 0 0,-10-1 0 16,0 0 0-16,10 2 0 0,-10-2 0 0,0 0 0 15,0 0 0-15,5 7 0 0,-5-7 128 0,0 0-128 16,3 12 0-16,-3-12 0 0,0 9 0 0,0-9 0 15,-5 11 0-15,1 1 0 0,4-12 0 0,-5 6 0 16,5-6 0-16,-8 8 0 0,0-1 0 0,1 0 0 16,-3-1-352-16,1-2 0 0,0 0 0 0,0 2 0 15,-1 1-1168-15,0-3-224 16,-2 4-48-16,2 2-10368 0,0 2-2080 0</inkml:trace>
  <inkml:trace contextRef="#ctx0" brushRef="#br0" timeOffset="8770.83">2138 9426 9215 0,'0'0'816'0,"3"-9"-656"0,-3 2-160 0,1 2 0 0,1-6 800 0,0 2 128 15,-1 0 32-15,-1 3 0 0,0-3-432 0,0 9-80 16,1-7 0-16,-1 7-16 0,0-8-32 0,0 8 0 16,0-7 0-16,0 7 0 0,0 0 240 0,0 0 64 15,0 0 0-15,0 0 0 0,0 0 48 0,0 0 16 16,0 0 0-16,0 0 0 0,0 0-128 0,0 0-32 16,0 0 0-16,0 0 0 0,0 0-160 0,0 0-16 15,0 0-16-15,0 0 0 0,0 0 16 0,-7 3 0 16,-2-2 0-16,9-1 0 0,-8-1 32 0,8 1 16 15,-10-3 0-15,1 2 0 0,1 0 80 0,1-2 16 0,-2 2 0 16,-1-2 0-16,1 1-112 0,0 0-16 0,-1 0 0 16,0 2 0-16,-1-1-128 0,1-1-48 0,-3 2 0 15,1 2 0-15,-5-2-80 0,3 2 0 0,0-1-16 0,0 2 0 16,0-2-176-16,0 3 160 0,-1-1-160 0,-3-1 160 16,3 2-160-16,0-1 128 0,-2 2-128 0,2-2 128 15,0 0 0-15,-1 1-128 0,1-2 192 0,0 2-64 16,-2 1 32-16,1-2 0 0,-1 1 0 0,1 1 0 15,-1 2-160-15,1-2 160 0,-1 2-160 0,-2 0 160 16,-2-2-160-16,-1 3 0 0,0 0 0 0,1 3 0 16,-1-1 0-16,1 3 0 0,-1-4 0 0,-2 4 0 15,2 1 0-15,1 1 128 0,-1 1-128 0,2 0 0 16,-1-5 0-16,2 4 0 0,0 2 0 0,1 1 0 16,2-2 0-16,-2 2 0 0,-4 0 0 0,3 1 0 0,2 0 0 15,-1 1 0-15,0-1 0 0,1 0 0 0,2 2 0 16,0 0 0-16,1-2 0 0,1 2 0 0,-1 0 0 15,2 2 0-15,0 1 0 0,1-1 0 0,-1 3 0 0,3 0 0 16,3-3 0-16,0 0 0 0,-2 0 0 0,2-1 0 16,3-2 0-16,-1 2 0 0,1 0 0 0,-1-1 0 15,1-2 0-15,1 0 0 0,2-1 0 0,0 1 0 16,-2-1 0-16,4-1 0 0,0-1 0 0,2-4 128 16,0 2-128-16,1-1 0 0,-1 0 176 0,3-2-48 15,1 2-128-15,2-2 192 0,0-4-192 0,4 3 144 16,0-1-144-16,-1 2 128 0,-2-2-128 0,2 0 0 15,0-3 0-15,-2 1 128 0,2 0-128 0,1-3 192 16,1 0-192-16,0-2 192 0,2 1-192 0,-3-2 160 16,2 1-160-16,1-2 160 0,-2 0-160 0,2-2 160 0,-1-2-160 15,0 1 160-15,0-2-160 0,1-2 160 0,-2-4-160 0,3-2 160 16,-2 3-160-16,2-3 160 0,0 2-160 0,0 1 160 16,1-3-160-16,-2 1 128 0,1 0-128 0,0-4 128 15,2 1-128-15,-3-3 0 0,3 2 0 0,-2 2 0 16,-3-3 128-16,3 1-128 0,-3-1 0 0,1 2 128 15,-1-3-128-15,1 2 0 0,2 2 0 0,-1-4 0 16,-2 0 0-16,0-1 0 0,-2 1 0 0,1 2 0 16,2-1 0-16,1 3 0 0,-2 3 0 0,0-2 0 15,1-3 0-15,-2 2 0 0,-3 0 0 0,3 2 0 16,3-2 0-16,-3 2 0 0,-2-1 0 0,2 0 0 16,0 0 0-16,0 5 0 0,-1-3 128 0,-2 4-128 15,0-2 0-15,-3 4 0 0,-1-3 0 0,-7 8 0 0,7-6 0 16,1 2 0-16,-8 4 0 0,0 0 0 15,0 0 0-15,0 0 0 0,0 0 0 0,0 0 0 0,0 0 192 16,0 0-64-16,0 0 0 0,0 0 0 0,-9 10-128 0,0 3 192 16,0 1-192-16,-1 2 192 0,-1 0-192 0,1 0 0 15,-1 2 0-15,3 1 128 0,-3 5-128 0,1 2 0 16,1 0 0-16,0 0 128 0,2 2-128 0,-2-2 0 16,-1 6 0-16,2 2 128 0,2 2-128 0,-1 2 0 15,1 5 0-15,-2-2 0 0,1 2 0 0,-1 2 0 16,1-3 0-16,-1 3 0 0,-1 2 0 0,1 3 0 15,-2 0 128-15,3-2-128 0,-4-5 0 0,5 3 192 16,1-3-192-16,-1 4 192 0,-2 0 0 0,0 0 0 16,2 0 0-16,0-4 0 0,-3 2 0 0,2 1 0 0,4-3 0 15,-1 0 0-15,-1-5-64 0,0-1 0 0,0-3 0 0,-1 2 0 16,0-2-128-16,0-1 0 0,-2-2 144 16,0-2-144-16,5 0 0 0,-2-5 144 0,-1 1-144 0,1-2 0 15,-1-3 144-15,1-5-144 0,0-5 0 0,0 3 144 16,2-4-144-16,1 0 0 0,2-9 144 0,0 0-144 15,0 0 128-15,0 0-128 0,-3 9 160 0,3-9-160 16,0 0 128-16,0 0-128 0,0 0 0 0,0 0 144 16,9-4-144-16,1 0 0 0,0 2 0 0,2-6 128 15,-1-1-128-15,2 0 0 0,2 0 0 0,2-5 128 16,1-2-128-16,1-1 0 0,1 1 144 0,4 0-144 16,2-1 0-16,0-1 0 0,0-4 0 0,3 1 128 15,3-1-128-15,1-2 0 0,1-2 0 0,3 2 0 0,1-5 0 16,-1 4 0-16,-2-6 0 0,1 1 0 15,2 0 0-15,2-1 0 0,-2-4 0 0,0 3 0 0,0 5 0 16,1-1 0-16,2 6 0 0,-1-5 0 0,-2 1 0 0,-1-4 0 16,-3 4 0-16,-2 1 128 0,-4 6-128 0,-3 2 0 15,-2 0 0-15,-2 4 0 0,0 1 0 0,-3 4 0 16,-3-2 0-16,-1 6 0 0,-3 0 0 0,-11 4 0 16,0 0 0-16,0 0 0 15,0 0-368-15,0 0-32 0,3 9-16 0,-3-9 0 16,-4 13-1312-16,-5-3-272 0,-4 3-48 0,-3 1-14480 0</inkml:trace>
  <inkml:trace contextRef="#ctx0" brushRef="#br0" timeOffset="10290.01">1928 6986 14559 0,'0'0'640'0,"0"0"144"0,0 0-624 0,-7-3-160 0,0 0 0 0,7 3 0 16,0 0 752-16,0 0 112 0,-11-4 32 0,11 4 0 15,-8-6-128-15,-2 1 0 0,4 0-16 0,-1-2 0 16,7 7-352-16,-9-3-64 0,9 3-16 0,-8-3 0 16,-1 1-64-16,0-2 0 0,0-1-16 0,0 2 0 15,9 3-16-15,-10-2 0 0,0-1 0 0,-1 0 0 16,3 0 112-16,-3-4 32 0,4 2 0 0,-2 1 0 0,-4 1 96 15,0-1 32-15,1 1 0 0,-2 1 0 0,0-2 32 16,0 1 16-16,0 1 0 0,-1 2 0 0,-2 0-128 0,1 0-32 16,-4-3 0-16,0 7 0 0,-3 0-128 0,-1 0-16 15,-1-1-16-15,-2 4 0 0,-1-3-64 0,0 1-16 16,-1 2 0-16,0 1 0 0,-1 3 16 0,2 1 0 16,2 2 0-16,-1 2 0 0,0 1 128 0,1 1 32 15,-2 1 0-15,2 0 0 0,1 1-128 0,-2 4 0 16,0 0-16-16,-1-1 0 0,-1 3-176 0,-1-2 128 15,3 0-128-15,2 3 128 0,-2-2 0 0,1 2-128 16,2-3 192-16,3 5-64 0,2-1 0 0,1 1 0 16,0 2 0-16,3-3 0 0,1 1 16 0,2-2 0 15,2 1 0-15,5-13 0 0,0 3 0 0,0 2 0 16,0 1 0-16,0 0 0 0,1 3-144 0,1-3 128 0,0 0-128 0,0 15 128 16,3-6-128-16,1-17 128 0,2 1-128 15,2 1 128-15,-1-2-128 0,2-2 192 0,0 1-192 0,6 1 192 16,1-3-192-16,11 8 192 0,-3-6-192 0,1-3 192 15,0-2-64-15,2-5 0 0,1 1 0 0,1-2 0 16,-1 0 32-16,3-2 0 0,-1-3 0 0,-1-1 0 16,-1-5-32-16,-1 1-128 0,-1-4 192 0,-1-1-64 15,3 3 0-15,-3 1 0 0,4-7 0 0,-2-1 0 16,-2-1-128-16,1 0 0 0,-1-1 144 0,3 1-144 16,-1-2 0-16,-1 1 128 0,1-4-128 0,1 2 0 15,1-2 0-15,-4 3 128 0,4-2-128 0,-2 1 0 16,1-2 0-16,1 1 0 0,-2 0 0 0,-1 2 0 15,-4-1 0-15,1 3 0 0,-2 0 0 0,-1 0 128 0,-3 0-128 16,0 1 0-16,1 1 0 0,-1 6 0 16,-1-1 0-16,-3 1 0 0,-4 2 0 0,0-1 0 0,1 4 0 15,-2-2 0-15,-5 8 0 0,0 0 0 0,6-6 0 0,-6 6 0 16,0 0 0-16,0 0 0 0,0 0 0 0,0 0 0 16,0 0 0-16,0 0 0 0,0 0 0 0,0 0 0 15,4 11 0-15,-3-2 0 0,-2 2 0 0,0 2 0 16,-4-1 0-16,1 4-128 0,-1 2 128 0,-2 2 0 15,0 1 0-15,-1 3 0 0,-5-1 0 0,3 5 0 16,1 0 0-16,-1 3 0 0,0 5 0 0,0-1 0 16,-2 1 0-16,5 1 0 0,-3 0 0 0,-1 2 0 15,0 3 0-15,1 0 0 0,-4-1 0 0,-1 5 0 0,-2-2 0 16,-1 2 0-16,1-2 0 0,-3 3 0 0,0-2 0 16,0 1 0-16,-1-3 0 0,4-1 0 0,-1-4 0 15,-1 0 128-15,4 3-128 0,-2 1 0 0,0-3 0 0,2-2 0 16,1-5 0-16,0-1 128 0,4 2-128 0,0-1 128 15,0 0-128-15,2-5 192 0,1-1-64 0,0-3 0 16,2 0-128-16,1-1 176 0,2-4-176 0,0-4 192 16,0-1-192-16,1 0 160 0,1-13-160 0,0 9 160 15,0-9-160-15,2 10 160 0,-2-10-160 0,0 0 160 16,0 0-32-16,0 0-128 0,12-2 192 0,-1-5-64 16,2 1 48-16,-1-2 0 0,5-3 0 0,2-2 0 15,1-2-48-15,3-2 0 0,1-4 0 0,4-1 0 16,4-1-128-16,0-5 0 0,4 0 144 0,-1-2-144 15,-1-2 0-15,3 0 0 0,1-3 0 0,2 0 128 16,-1 0-128-16,2-3 0 0,1 0 0 0,4 5 0 0,1 3 0 16,0 0 0-16,-2-1 0 0,0 2 0 0,-3-1 0 0,-1 0 0 15,-1 4 0-15,0-4 0 0,-2 4 0 0,0-4 0 16,-1 0 0-16,0 3 0 0,-2 4 0 0,1-1 0 16,-3 4 0-16,-1 1 0 0,-3 1 0 0,-2 2 0 15,-3 0 0-15,-4 7 0 0,-5 0-224 0,-1 4-64 16,-2 3-16-16,-12 2 0 15,0 0-1680-15,6 15-320 0,-3 4-80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9:10:08.0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1708 6941 31423 0,'0'0'304'0,"0"0"64"0,-3-10 16 0,3 10 0 0,0 0-112 0,0 0-16 0,0 0 0 0,-7-6 0 16,7 6-80-16,-7-1-32 0,-5 0 0 0,12 1 0 15,-9-1 112-15,0 1 0 0,9 0 16 0,-10 0 0 16,1 3 192-16,0 3 48 0,-1-1 0 0,0 1 0 15,0-3-160-15,0-1-32 0,-2 3 0 16,-2 1 0-16,-2-2-80 0,-1-1-32 0,2 1 0 0,-2 2 0 16,0-1-16-16,-1 0 0 0,-1 3 0 0,0-3 0 15,0-1-32-15,0 1-16 16,0 1 0-16,-1-2 0 0,1 2-144 0,-1 3 192 0,1-2-192 16,0 3 192-16,0-3-192 0,-1 4 0 0,-3-3 144 0,2 4-144 15,2 2 128-15,0-4-128 0,-2 1 128 0,2-3-128 16,-1 2 0-16,1-2 128 0,0 2-128 0,0-1 0 15,3 0 128-15,2 1-128 0,1 0 160 0,0 2-160 16,1-3 128-16,1 3-128 0,1-3 0 0,1 1 144 16,-1-3-144-16,3 3 0 0,-2-1 0 0,2 2 128 15,2 2-128-15,1-2 0 0,1 2 144 0,0 1-144 0,3-1 0 0,0-2 0 16,-1 2 0-16,1 1 128 0,1-5-128 0,2 3 0 16,-1 0 0-16,2-1 0 0,1 2 0 0,0 2 0 15,0-2 0-15,2 2 0 0,-2 1 0 0,0-3 0 16,2 3 0-16,1-2 0 0,-2 0 0 0,1 1 0 15,-1-1 0-15,2 2 0 0,-1 0 0 0,1-2 0 16,0-2 0-16,0 2 128 0,1 2-128 0,0-1 128 16,1-4-128-16,1 2 128 0,-1 1-128 0,-1-4 144 15,2-1-144-15,-2 0 160 0,0 0-160 0,0-3 192 16,0 2-192-16,1-2 192 0,0 1-64 0,0 0-128 16,0-3 192-16,1 0-64 0,0-3-128 0,0-1 192 15,1-1-192-15,1 0 192 0,-13 1-64 0,12-2-128 0,1 0 192 0,-2 0-64 16,1-3 0-16,1-1-128 0,-1 1 192 0,-2 0-64 15,2-5-128-15,-2 1 0 16,3-4 144-16,-2 2-144 0,1 0 144 0,-1-2-144 0,1-1 192 0,-1 0-192 16,0 1 128-16,1-2-128 15,1-2 0-15,-1-1 0 0,1 4 0 0,1 0 0 0,-4 3 0 0,3-3 0 16,1 1 0-16,2 2 0 0,-3-3 0 0,2 0 0 16,-1 0 0-16,0 2 0 0,-1 0 0 0,-2-4 0 15,1-1 0-15,-2 0 0 0,-1 3 0 0,0 1 0 16,-2 1 128-16,1-2-128 0,-2 0 0 0,0 1 0 15,-1-2 128-15,-2-1-128 0,1 4 0 0,0 0 0 16,-3-2 128-16,1 0-128 0,-1 2 0 0,-1 0 0 16,-1-2 0-16,-1 0 0 0,1 2 0 0,0-1 0 15,-6-1 128-15,2 1-128 0,-1 6 0 0,0-4 0 0,-2 2 0 0,-1-1 0 16,-1 5 0-16,0-2 0 0,-3 0 0 0,2 2 0 16,-5-2 0-16,-1 1 0 0,-2 4 0 0,-2-1 0 15,0 0 0-15,-4 0 0 16,0 0 0-16,0 5 0 0,-2 3 0 0,0-1 0 0,2-3 0 0,-2 0 0 15,0 4 0-15,-1 3 0 0,-1-3 0 0,1 5 0 16,2-2 0-16,-2-1 0 0,0 2 0 0,-4-1 0 16,0 2 0-16,0 3 0 0,0-3 0 0,2 3 0 15,-4-1 0-15,2-1 0 0,0 3 0 0,2-2 0 16,0 0-128-16,4 2 128 0,2 1 0 0,11-6 0 16,-4 3 0-16,3 2 0 0,-2 2 0 0,1-2 0 0,-1 0 0 0,2 1 0 15,2 1 0-15,-11 12-144 0,6-6 144 0,4-3 0 16,5-1 0-16,1 0 0 0,3-2 0 0,2-1-128 15,-1 1 128-15,5-1 0 0,1 2 0 0,2 0-128 16,2-1 128-16,2 0 0 0,1-1 0 0,1 2 0 16,2-2 0-16,4-1 0 0,-2-1 0 0,-5-6 0 15,3-1 0-15,2 0 0 0,-1 1 0 0,4-1 0 16,1-1 0-16,0 1 0 0,4-2 0 0,19 2 0 16,-7-3 0-16,0-2 144 0,-4-1-144 0,2-1 0 15,-1-3 128-15,-1-1-128 0,-2-5 0 0,-1 2 0 16,2-3 128-16,1 0-128 0,-1-3 0 0,1 2 0 15,-4-2 128-15,2 0-128 0,1-3 0 0,1-2 0 16,-1-4 0-16,2 3 0 0,1 0 0 0,0-1 0 0,-1 1 128 16,0-4-128-16,0-2 0 0,-3 5 0 15,-4-2 0-15,-1-1 128 0,1 1-128 0,-1-1 0 0,0-2 128 16,-3 5-128-16,-3-1 0 0,0-1 0 0,0 3 0 16,-2 0 0-16,1 0 0 0,-3 3 0 0,-1-1 128 0,-1 0-128 15,-2 0 0-15,2 3 0 0,-3 2 0 0,0 2 0 16,0-1 0-16,-2 5 0 0,-2-1 0 0,-5 8 0 15,5-6 0-15,-5 6 0 0,0 0 0 0,0 0 0 16,0 0 0-16,0 0 0 0,0 0 0 0,0 0 0 16,4 13 0-16,-4 1 0 0,0 0 0 0,-2 3-144 15,-3 2 144-15,0 4 0 0,-2 0 0 0,0 1 0 16,-1 3 0-16,-1 0 0 0,-2 2 0 0,-2 4 0 0,0 0 0 16,0 1 0-16,-1-1 0 0,2 4 0 0,-1 4 0 0,-1-2 0 15,-2 3 0-15,-1 3 0 0,2-5 0 0,-1 1 0 16,0 0 0-16,-1 1 0 0,2 0 0 0,-1 0 0 15,-3-6 0-15,-2 3 0 0,0-3 0 0,-1 4 0 16,0-2 0-16,1 0 144 0,-2 4-144 0,0-3 0 16,0-3 208-16,0 0-64 0,0-1-16 0,3 0 0 15,0-1-128-15,2 0 0 0,0-3 0 0,0 2 0 16,2-1 128-16,1-1-128 0,1-4 128 0,3 2-128 16,1-1 0-16,1 0 128 0,0-2-128 0,2-4 0 15,0-4 0-15,2-3 0 0,2-2 128 0,1 0-128 16,1 0 0-16,4-4 0 0,-3-9 0 0,7 8 0 15,-7-8 0-15,12 4 0 0,0-5 128 0,4-2-128 16,0-2 0-16,4 0 160 0,6-1-160 0,2-7 160 16,5-1-32-16,4-2 0 0,2-5 0 0,2 1 0 0,3 0 64 15,1-1 16-15,-1-4 0 0,3-1 0 0,4 0-32 16,1-1-16-16,2 2 0 0,-1-3 0 0,-1 2-160 0,2-3 160 16,-4 1-160-16,-1 3 160 0,-5 2-32 0,-2-1 0 15,-1 2 0-15,-4 3 0 0,-4 1-128 0,-3 2 128 16,-2 0-128-16,-2 5 128 0,-3-2-128 0,-4 3 0 15,-3 4 0-15,-4 1 0 0,-12 5 0 0,0 0-224 16,0 0 32-16,0 0 0 16,0 0-1856-16,-12 3-384 0,-4 5-64 0</inkml:trace>
  <inkml:trace contextRef="#ctx0" brushRef="#br0" timeOffset="1818.14">2483 9629 6447 0,'0'0'576'0,"-8"-6"-576"16,3-5 0-16,5 11 0 0,-5-6 4464 0,5 6 784 15,-9-7 144-15,9 7 48 0,-7-8-4032 0,1 2-784 16,-2-5-176-16,1 5-16 0,-2-2-304 0,0 3-128 16,1 0 128-16,0-4-128 0,-3 0 0 0,0-2 0 15,-2 0 0-15,-1 2 0 0,-2 4 0 0,0-2 0 0,1 3 0 0,-3 1 0 16,-3-6 0-16,2 2 0 15,0 2 0-15,-2 0 0 0,-2 4 304 0,-1 1 16 0,-1 0 16 0,-3 0 0 16,2 0 224-16,0 1 32 0,-6 2 16 0,0 1 0 16,-1-2 96-16,0 4 0 0,-2 2 16 0,-1-2 0 15,0 5-160-15,1-1-48 0,-1 5 0 0,1 1 0 16,-1 1-192-16,-2 1-32 0,-3-2-16 0,1 1 0 16,-1-1-80-16,0 2-32 0,0-1 0 0,2 2 0 15,0 2 80-15,3 0 16 0,4 0 0 0,1 3 0 16,-3-1 32-16,4-1 16 0,3 1 0 0,4 1 0 15,1-2-112-15,2-2-32 0,1 0 0 0,2 3 0 16,-1 3-160-16,1-2 128 0,2-3-128 0,4 1 128 16,0-4-128-16,4 0 128 0,-2 2-128 0,4-1 128 15,1-3 0-15,3 0-128 0,1-5 192 0,0 3-64 0,1 1 32 16,0-1 0-16,3-1 0 0,2 0 0 16,2 1-160-16,2-4 128 0,0 0-128 0,2 2 128 0,2-5-128 0,0 2 128 15,1-3-128-15,0-2 128 0,1-1-128 0,1-2 160 16,4-1-160-16,0 1 160 0,0-2-160 0,0 0 128 15,0 0-128-15,3-3 128 0,0 1-128 0,0-1 128 16,0-1-128-16,3 1 128 0,1 1 0 0,0-4 0 16,1 0 0-16,0-1 0 0,2-5-128 0,-5 1 0 15,0 0 0-15,3-1 0 0,-1 2 0 0,-1 1 0 16,-2-5 0-16,3 1 0 0,0-2 0 0,1 0 0 16,-4-3 0-16,2 1 0 0,1 1 0 0,2 1 0 15,-1 2 128-15,0-3-128 0,0-3 0 0,1-2 192 16,-2 2-192-16,-2 0 192 0,1-2-192 0,-3 2 0 15,2 0 0-15,-6-3 0 0,0 0 0 0,-2 1 0 0,0-3 0 16,-3-1 0-16,-1 2 0 0,0 0 0 0,1 2 128 0,-2 1-128 16,-3-1 0-16,-1-1 0 0,-1 3 144 0,-2 1-144 15,-1 0 128-15,-2 1-128 0,-3 0 128 0,-3 3-128 16,1 4 128-16,-5-2-128 0,1-1 128 0,-2 4-128 16,-2-2 0-16,0 2 144 0,0 0-144 0,-2 0 0 15,-2 3 128-15,-1-2-128 0,0 4 0 0,-3 2 0 16,-2 0 160-16,-1-2-160 0,-2 2 128 0,1 2-128 15,-4 1 0-15,1 0 0 0,-2-1 0 0,0 3 0 16,1 1-128-16,-2 3 128 0,-2-2 0 0,3 1 0 16,-1 2 0-16,0-2 0 0,-2 2 0 0,2 3 128 15,2-1-128-15,-1 3 0 0,-1 1-160 0,-1-3 160 16,-2 0 0-16,1 1 0 0,-2-2 0 0,0 4 0 16,0 2 0-16,2 2 0 0,1-2-128 0,-1 1 128 0,2 0 0 0,2 0 0 15,0 2 0-15,0 2 0 0,3 5 0 0,1-3 0 16,3 0-128-16,0 1 128 0,-3 1 0 0,5-2 0 15,0-2 0-15,3 0 0 0,1 2 0 0,2 0 0 16,1-2 0-16,0 0-144 0,1 3 144 0,0 0 0 16,1 1 0-16,4-4 0 0,2 0 0 0,1 0 0 15,-2-1 0-15,3 0-128 0,0 0 128 0,3-1 0 16,-1-2 0-16,2 1 0 0,2-1 0 0,2 1 0 16,2-2 0-16,-1 2 0 0,-1-3 0 0,2-2 0 15,1 0 0-15,2 2 0 0,0-7 128 0,2 4-128 16,1-5 128-16,2 0-128 0,-1 2 0 0,2-7 0 15,0-1 0-15,5 0 0 0,1 0 0 0,2-1 0 16,0-3 0-16,3-2 0 0,0-2 0 0,-1-2 0 0,0 0 0 16,2-2 128-16,2-2-128 0,-2-1 0 0,-3 4 0 0,2-6 0 15,-1-1 0-15,0-1 0 0,-2-2 0 0,-1-1 0 16,1 2 0-16,0-1 0 0,0 2 0 0,-1 0 0 16,0 0 0-16,-1-1 0 0,-1-4 0 0,-1 1 0 15,-3 1 0-15,2 2 0 0,-2-2 0 0,-2 1 128 16,-3-2-128-16,2 1 0 0,-2-1 0 0,-1-1 128 15,1 4-128-15,-1 1 0 0,-2 1 0 0,-1 1 0 16,-4 3 0-16,3 4 0 0,-4-1 0 0,-1 5 0 16,-5 6 0-16,0 0 0 0,4-11 0 0,-4 11 0 15,0 0 0-15,0 0 0 0,0 0 0 0,0 0 0 16,0 0 0-16,-1 14 0 0,-6 2 0 0,2 1 0 0,-2 4 0 16,-1 3 0-16,-1 4 0 0,-1 1 0 0,-1 0 0 15,-1 6 0-15,2 1 0 0,-1 0 0 0,-5-3 0 0,2 3 0 16,0-1 0-16,2 2 0 0,-1-1 0 15,-1 4 0-15,-1 5 0 0,-1-3 0 0,4 2 0 0,-2-2 0 16,-1 0 0-16,-1 3 0 0,0-3 0 0,0 3 0 16,1-1 0-16,1 1 0 0,-1-1 0 0,1 1 0 15,3-1 0-15,0 0 128 0,4-3-128 0,-2-4 0 16,-3 2 0-16,2 0 128 0,1 1-128 0,3-5 0 16,-2-2 0-16,2 2 128 0,0-2-128 0,1-1 0 15,1 1 0-15,0-8 0 0,0-3 0 0,2 1 144 0,0-3-144 16,0-1 0-16,-1-4 160 0,2-1-160 15,1-4 128-15,0-10-128 0,0 13 0 0,0-13 0 16,4 10 128-16,-4-10-128 0,0 0 0 0,5 12 0 0,-5-12 0 0,6 10 0 16,-6-10 0-16,0 0 128 0,0 0-128 0,10 5 0 15,2-1 0-15,-12-4 128 0,11 2-128 0,-11-2 0 16,13 0 128-16,1-1-128 0,-4-2 0 16,2 0 128-16,2-1-128 0,-2-1 0 0,4 0 0 0,1 1 0 15,2-4 128-15,2 3-128 0,-1 0 0 0,2-1 128 16,2 1-128-16,1 0 0 0,1 1 0 0,2-4 0 15,2 2 0-15,1-3 0 0,-2 3 0 0,3-2 0 16,-2-4 0-16,-1 2 0 0,-1 3 0 0,2-1 0 16,-2-3 0-16,0-1 0 0,-2 5 0 0,-2-5 0 15,-2 3 0-15,-3-2 0 0,-1 2 0 0,-3 0 0 16,-2 4 0-16,-2-3 0 0,-2 2-128 0,-4 0 128 16,-5 6-576-16,0-13-32 0,-4 3-16 15,-2 2 0-15,1-5-2528 0,-8 3-512 0</inkml:trace>
  <inkml:trace contextRef="#ctx0" brushRef="#br0" timeOffset="3170.74">1777 7013 13823 0,'0'0'608'16,"0"0"128"-16,11-4-592 0,0-2-144 0,-2 1 0 0,-1-4 0 0,-1 3 1216 0,0 2 224 16,-7 4 32-16,9-5 16 0,-9 5-704 0,8-8-144 15,-3 3-16-15,-5 5-16 0,5-9 48 0,-1 3 16 16,-4 6 0-16,1-8 0 0,-2 1 0 0,1 7 0 15,-5-6 0-15,-2 1 0 0,2-1-48 0,-3 2-16 0,-3 2 0 0,0-1 0 16,-3 2-128-16,-3 2-32 0,0 2 0 0,-1-1 0 16,-1-1-64-16,-2 2 0 0,-3 1-16 15,0 3 0-15,-1 4 80 0,-3-2 32 0,-4-1 0 0,0 1 0 16,0-5-32-16,-2 4-16 0,0-2 0 0,-2 3 0 16,-1 0 0-16,2-1 0 0,-1 2 0 0,0 1 0 15,1-1-112-15,1 4-32 0,-1 3 0 0,1-2 0 16,-2-2-32-16,-1 3-16 0,1 0 0 0,-1 1 0 15,0 2-48-15,3 2 0 0,-1 2 0 0,3-3 0 16,1-2-48-16,1 2-16 0,4-1 0 0,12-4 0 16,-3 3-128-16,3 1 0 0,-1 0 144 0,0 2-144 15,1-2 128-15,2 1-128 0,0 0 160 0,-6 19-160 16,4-10 0-16,6 0 128 0,4-4-128 0,3 2 0 16,1-4 0-16,4-1 0 0,2 1 0 0,6-2 0 0,-2-2 160 15,4 0-160-15,1-1 160 0,-5-10-160 0,3 2 256 16,2-3-64-16,2 2 0 0,1-2 0 0,2 0 0 15,2-2-16-15,0-1 0 0,22 3 0 0,-6-2-48 0,-3-3 0 16,-3-1 0-16,-1-1 0 0,2-3-128 0,-3-5 192 16,-2 2-192-16,-1-4 192 0,0 1-192 0,1-3 128 15,0 2-128-15,-2-4 128 0,0 1-128 0,-1-1 128 16,0 0-128-16,3-3 128 0,-2-6-128 0,1 2 0 16,2 2 0-16,-1 0 128 0,-2-1-128 0,0 0 0 15,-2-2 0-15,0-3 128 0,0 0-128 0,-1-3 0 16,-1 2 144-16,-2-2-144 0,-2 4 0 0,-2-3 128 15,1 1-128-15,1 0 0 0,-4-1 0 0,0-2 0 0,-3 5 0 16,1 0 128-16,0 2-128 0,-1-1 0 0,-5 1 0 16,-1 1 128-16,0 3-128 0,0 0 0 0,-1 0 0 15,-2 4 0-15,0 4 0 0,-2 10 0 0,0 0 0 16,0 0 0-16,-3-9 0 0,3 9 0 0,0 0 0 0,0 0 0 16,-9-1 0-16,9 1 0 0,-7 9 0 0,-2 2 0 15,-1 5-128-15,-1 3 128 0,3 0-128 0,-3 4 128 16,0 5 0-16,0 0-128 0,-2 5 128 0,-1 0 0 15,1 1 0-15,0 2 0 0,-1 2 0 0,0 2 0 16,-1 2 0-16,-3 0 0 0,-3 2 0 0,0 0 0 16,4-1 0-16,-1 3 0 0,-1-1 0 0,1 0 0 15,-2 0 0-15,2-1 0 0,0-1 144 0,0 3-144 16,3 1 0-16,-2-1 0 0,1 5 0 0,1-3-192 16,-1-5 192-16,1 2 0 0,1-3 0 0,3-1 0 15,-1-1 0-15,3 0 128 0,3-5-128 0,0 2 160 0,-1 0-160 0,0-2 0 16,2 0 0-16,0-3 128 0,1-1-128 15,0 0 0-15,0-6 0 0,3 1 128 16,2-6-128-16,0-2 0 0,-1-2 0 0,3-3 0 0,1-4 0 0,-4-9 0 16,0 0 128-16,7 11-128 0,0-4 0 0,-7-7 0 15,11 5 0-15,1-1 0 0,0-4 160 0,4 0-160 16,0-3 192-16,3 1-192 0,3-4 128 0,1 1-128 16,2-5 0-16,3 0 0 0,4-3 0 0,1-3 0 15,1-2 0-15,2 0 0 0,1 0 0 0,1 1 0 16,1-4 0-16,2 0 0 0,0-5 128 0,0 2-128 15,4-1 0-15,1 3 0 0,0-1 0 0,-1 3 0 16,0-2 0-16,-3-2 0 0,-3 0 0 0,-3 1 0 16,-3-1 0-16,-3 5 0 0,-1 1 0 0,-3 0 0 15,-2 1 0-15,-4 0 0 0,-2 2 0 0,-4 2 0 0,-2-1 0 0,-2 0-144 32,-6 4-976-32,-2-2-192 0,-2 6-32 0,0 6-10864 0,-9-11-2160 0</inkml:trace>
  <inkml:trace contextRef="#ctx0" brushRef="#br0" timeOffset="4611.26">2186 9590 15887 0,'0'0'704'0,"0"0"144"0,0 0-672 0,2-11-176 0,-2 11 0 0,1-7 0 16,-1 7 704-16,0 0 96 0,0-10 32 0,0 10 0 16,-1-11-16-16,-1 0 0 0,0 2 0 0,-2 0 0 15,-2 4-160-15,-1 0-16 0,0-1-16 0,-2 1 0 16,-1-6-48-16,-2 5-16 0,-2 1 0 0,-2 0 0 15,-2 4 0-15,-1-1 0 0,-3 2 0 0,-1-1 0 0,0 1-48 16,-3 1 0-16,-4 1 0 0,5 3 0 0,-3 0-32 0,-1 2-16 16,-2 4 0-16,1 0 0 0,-2-1-48 0,2 4-16 15,-1 3 0-15,-1 1 0 0,0 1-64 0,-2-2-16 16,-1 2 0-16,-2 2 0 0,-4-1 16 0,4 4 0 16,0 0 0-16,2-2 0 0,-1 3-128 0,3-2-16 15,5-2-16-15,-1 3 0 0,-2 3 16 0,3-2 16 16,3 4 0-16,3-2 0 0,3 1-32 0,0 2-16 15,0-2 0-15,3 2 0 0,2-2-16 0,1-2 0 16,2 1 0-16,-1 0 0 0,3-2-144 0,0 0 160 16,5-3-160-16,2 0 160 0,2-3-160 0,4-1 192 15,2-2-192-15,0-2 192 0,0 0-64 0,2-4-128 16,4 2 192-16,1-5-64 0,-2 2 0 0,3-4-128 0,1-1 192 16,1 1-64-16,0-2 0 0,3-1-128 0,1-2 192 0,1 0-64 15,-1-4 0-15,4-2-128 0,2-2 192 0,0 0-64 16,1-1-128-16,2 0 128 0,1-1-128 0,3-3 128 15,-3-1-128-15,2 1 0 0,-2-3 144 0,1-1-144 16,-1-2 0-16,1 4 128 0,-3-3-128 0,-1 0 0 16,-1 0 0-16,2-1 0 0,-2 0 0 0,0 0 0 15,1-1 0-15,0 0 0 0,-1-1 0 0,0 2 128 16,-3-1-128-16,1-1 0 0,-1 0 0 0,0 0 0 16,0 1 0-16,-1 0 0 0,-3 1 0 0,1 0 128 15,-1 0-128-15,-3 1 0 0,-2 0 0 0,-1 0 0 16,0 2 0-16,-3-1 144 0,1 2-144 0,-5 2 0 15,3-1 128-15,-2 0-128 0,-2 2 0 0,0 1 0 16,-5 11 0-16,0 0 0 0,4-9 0 0,-4 9 0 0,0 0 0 0,0 0 0 16,0 0 0-16,0 0 0 0,0 0 128 0,0 0-128 15,0 0 0-15,0 0 0 0,-2 14 0 0,1 2 0 16,0 0 0-16,0 2 0 0,-2 1 160 0,-1 1-160 16,-1 2 128-16,0 3-128 0,0 1 0 0,-1 6 128 15,-3 2-128-15,2 3 0 0,0 1 0 0,-3 3 128 16,-4 1-128-16,2-2 0 0,1 3 0 0,-1 2 128 15,-2-3-128-15,0 0 0 0,-1-3 192 0,-1-1-64 16,-1 3 0-16,2 4 0 0,1-3-128 0,-1 5 0 16,-2-4 0-16,2 4 0 0,-3-3 192 0,1 3-64 15,1-3 0-15,1 1 0 0,-1-2 16 0,2 2 0 16,2-6 0-16,2 2 0 0,-1 1-144 0,1-3 160 0,1-2-160 16,-1 1 160-16,0-2-160 0,0 0 0 0,1-2 144 0,3-2-144 15,0-4 0-15,1 1 144 0,-1-5-144 0,2 1 0 16,2-2 144-16,0-4-144 0,0-1 0 0,1-3 144 15,1 2-144-15,1-6 0 0,-1-11 0 0,1 12 128 16,0-1-128-16,-1-11 0 0,4 8 0 0,-4-8 0 16,0 0 0-16,7 10 128 0,-7-10-128 0,6 5 0 15,-6-5 144-15,0 0-144 0,14 5 160 0,-1-1-160 16,-3-1 176-16,0-3-176 0,-10 0 192 0,14-5-192 16,1-1 160-16,0 3-160 0,3-6 128 0,1 0-128 15,2-5 128-15,0 1-128 0,2 0 128 0,3-3-128 16,0-3 128-16,4-2-128 0,-1 2 128 0,3 0-128 15,1-1 0-15,-2 0 128 0,1-2-128 0,0 0 0 16,1-2 208-16,0 4-32 0,-4 0-16 0,2-1 0 16,-1 0-32-16,-1 2 0 0,-2 1 0 0,-3 1 0 0,-2 1-128 0,-2 2 192 15,2 1-192-15,-4 4 192 0,-4-1-192 0,-4 1 0 16,-4-4 144-16,-6 13-144 0,0 0 0 0,0 0 128 16,-2-10-128-16,-3 5 0 0,-4 3 0 0,-3 0-192 15,-2 2 32-15,-1 2 0 16,-3 1-480-16,0 8-112 0,-2-1-16 0,-2 2 0 15,0 4-1536-15,-4 0-304 0,2 2-64 0,-1 1-8816 16,-1 0-1760-16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6:13:41.3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26648 9675 10815 0,'0'0'480'0,"0"0"96"0,0 0-448 0,-6-8-128 0,-1 2 0 0,3 2 0 15,4 4 848-15,0 0 160 0,-3-9 16 0,0 3 16 16,0-3-144-16,2 1-48 0,0-2 0 0,1 2 0 16,0 8-176-16,-3-8-32 0,1-1-16 0,2 9 0 15,0 0-160-15,0 0-16 0,-5-5-16 0,5 5 0 16,0 0-112-16,0 0 0 0,0 0-16 0,0 0 0 16,-7 7 16-16,2 6 16 0,1 2 0 0,1 4 0 15,-2 5 112-15,1 9 32 0,-1 3 0 0,1 2 0 16,1 5-96-16,1 4-32 0,1 3 0 0,-1 5 0 15,1 3-208-15,1 3-144 0,0-2 192 0,3-5-192 0,0-4 128 16,1-6-128-16,1-1 0 0,2-6 0 0,-1-6 128 16,3 1-128-16,0-2 0 0,1-6 0 0,0-3 0 15,2-5 0-15,-1-2 128 0,2-2-128 0,-3-7 304 0,4-2 0 16,0-1 0-16,1-4 0 0,-2-3 208 0,2-5 64 16,0 0 0-16,2-5 0 0,-3-3-208 0,-2 0-48 15,0 0 0-15,-1-1 0 0,0 0-192 0,-3 1-128 16,3 2 128-16,-3 2-128 0,0 6 0 0,-8 8 128 15,0 0-128-15,12-5 0 0,-12 5 0 0,10 4 0 16,1 2 0-16,-1 3 0 0,1 4 0 0,-5 1 0 16,0 4 0-16,1 0 0 0,0-4 0 0,1-2 0 15,1 2 0-15,0 0 0 0,0-1 0 0,-1-4 0 16,3 0 0-16,-1-5 0 0,-10-4 0 0,14-2 0 16,-2 0 0-16,1-5 0 0,0-5 128 0,0-6 48 0,-1-6 16 0,1-2 0 15,0-4 192-15,-3-3 64 0,-1-3 0 16,-3-1 0-16,2-2-32 0,-4 1 0 0,-2-2 0 0,-1 0 0 15,-3-4 32-15,-3 1 16 16,-3-2 0-16,-3 3 0 0,-1-3-128 0,0 6-16 0,3 3-16 0,-2 6 0 16,3 3-128-16,0 3-32 0,-1 5 0 0,3 5 0 15,1 1-16-15,0 4 0 0,-2 5 0 0,7 4 0 16,-7 3-128-16,7-3 0 0,-8 9 0 0,3 0 0 31,-2 2-1184-31,4 3-160 0,0 1-48 0,2 1-9424 0,0 0-1904 0</inkml:trace>
  <inkml:trace contextRef="#ctx0" brushRef="#br0" timeOffset="537.39">27488 10111 11967 0,'0'0'1072'0,"0"0"-864"0,-5 11-208 0,5-11 0 15,-1 9 1632-15,-1 1 288 0,2-10 48 0,0 8 16 16,0-8-1088-16,0 0-224 0,8 9-32 0,0-5-16 15,-8-4-240-15,12 0-32 0,4-3-16 0,-2-3 0 16,3-3 64-16,1-1 16 0,-1-1 0 0,1-1 0 16,1-1-96-16,0 2 0 0,-2-2-16 0,1 0 0 15,-1-2-16-15,-2 1 0 0,-1 0 0 0,-3-1 0 16,-2 1 32-16,-2 2 16 0,-2 0 0 0,-3-1 0 16,-2 4 304-16,0 9 48 0,-5-10 16 0,-6 6 0 15,-1 0 128-15,0 4 16 0,-4 1 16 0,-1 7 0 16,-2 9-384-16,-3 2-80 0,2 2-16 0,-3 6 0 15,-1-2-384-15,1 6 128 0,0 1-128 0,4-1 0 0,2-1 0 16,3-1 0-16,0-4 128 0,5 1-128 16,4-6 0-16,4-1 0 0,0-4 0 0,5-3 0 0,3-2 0 15,3-2 0-15,3-2 0 0,2-3 0 0,6-3-368 0,0-3 48 16,5-3 16-16,2-2 0 16,2-6-656-16,3-1-128 0,3-2-16 0,-2 1-8112 15,-2-2-1600-15</inkml:trace>
  <inkml:trace contextRef="#ctx0" brushRef="#br0" timeOffset="1029.67">28458 9787 23903 0,'0'0'1056'0,"-12"2"224"0,2 2-1024 0,0 2-256 0,1-1 0 0,-3 2 0 15,-2 2 608-15,0-2 80 0,-3 5 16 0,3-2 0 16,-4 1-160-16,2 3-32 0,-2-1 0 0,1 0 0 16,0 3-64-16,-1 2 0 0,0 2-16 0,2 3 0 15,0-1-160-15,2 0-16 0,4 0-16 0,1-1 0 16,0-3 16-16,4-2 0 0,3-1 0 0,2 2 0 16,2-2-32-16,5 0 0 0,1-5 0 0,4 2 0 15,-1-3 96-15,6-3 32 0,2 1 0 0,4 0 0 16,1-2-128-16,0-2-32 0,4-3 0 0,0-4 0 15,-4-1-48-15,2-7-16 0,-2-2 0 0,-1-2 0 16,0-4 0-16,-2-3 0 0,3-7 0 0,-2 3 0 16,-4-5-128-16,-2-4 160 0,1-1-160 0,-3-2 160 0,2-4-32 0,-4-1 0 15,-1-5 0-15,-3-3 0 0,-3-4 0 0,-3-8 0 16,-2-4 0-16,-5-11 0 0,-6-9-128 0,-4-2 160 16,-2-4-160-16,3 9 160 0,0 14-160 0,5 12 0 15,0 11 0-15,6 11-176 0,-3 11 176 0,5 9 0 16,1 4 0-16,0 13 0 0,0 0 0 0,-4 19 0 15,1 13 192-15,0 6-64 0,2 11-128 0,2 10 0 16,-1 11 0-16,5 10 0 0,4 9 0 0,2 9 0 16,2 9 0-16,4-2 0 0,-1-3 0 0,2-6 0 15,1-8 0-15,0-12 0 0,1-6 0 0,1-7 0 16,2-5 0-16,1-12 0 0,-1-8-192 0,1-5-48 0,-3-6-16 16,1-10 0-1,1-6-1840-15,-4-9-368 0</inkml:trace>
  <inkml:trace contextRef="#ctx0" brushRef="#br0" timeOffset="2021.64">27466 10915 28047 0,'0'0'1232'0,"0"0"272"0,-8-1-1200 0,8 1-304 0,-8 0 0 0,8 0 0 16,-6 15 960-16,0 4 128 0,3 2 16 0,-1 8 16 15,3 4-208-15,-2 4-32 0,2 2-16 0,0 6 0 16,1 6-176-16,0 6-48 0,1 6 0 0,0 5 0 15,-1 2-304-15,1 2-64 0,1 2-16 0,0-3 0 16,1-1-256-16,-1-8 0 0,1-5 0 0,-2-5 0 16,0-3 0-16,-1-6 0 0,2-4 0 0,-2-6 0 15,-2-2 0-15,0-3 0 0,-1-6 0 0,2-3 0 16,-3-3-208-16,2-6 0 0,2-10 0 0,0 0 0 16,0 0-1424-16,0 0-288 0,0 0-48 15,-4-12-16-15,1-6-960 0,2-3-208 0</inkml:trace>
  <inkml:trace contextRef="#ctx0" brushRef="#br0" timeOffset="2464.23">28144 11518 13823 0,'6'-14'1216'0,"-6"14"-960"0,5-10-256 0,-1 1 0 15,-1 0 2224-15,-3 9 400 16,-4-9 64-16,4 9 32 0,-5-6-864 0,-1 1-192 0,-5 1-16 0,0 2-16 15,-1 5-512-15,-3 1-96 0,-3 2-32 0,-1 3 0 16,0 5-448-16,-4 3-96 0,1 2 0 0,-1 4-16 16,0 4-160-16,1 3-16 0,3 1-16 0,-1 3 0 15,-1-1 128-15,1 2 16 0,2 1 16 0,3-3 0 16,5-1-80-16,2-4 0 0,3 0-16 0,4-4 0 16,2-3-176-16,4-2-128 0,2-1 192 0,1-5-192 15,4-3 128-15,1-5-128 0,2-4 0 0,-1-1 0 16,0-5 128-16,0-5-128 0,0-3 0 0,0-3 0 15,-1-4 144-15,-1-2-16 0,1-1-128 0,-2-2 192 16,1-1-64-16,-2 2-128 0,-1-3 176 0,-1 3-176 16,-5-2 192-16,0 3-192 0,-3 4 192 0,0 5-192 15,1 5 192-15,0 1-64 0,-1 8 0 0,0 0-128 16,0 0 368-16,0 0-48 0,5 19 0 0,2 1 0 0,-1 7-320 16,3 2 128-16,1 2-128 0,4 3 0 0,3 3 0 15,2 3 0-15,2 0 0 0,4-3 0 0,1-1 0 0,4-8 0 16,-1-3 0-16,3-5 0 0,-2-3-384 0,2-3 0 15,-3-8 0-15,-4-2 0 16,0-4-624-16,0-3-112 0,-3-5-32 0,-1-8-9920 16,-2-3-2000-16</inkml:trace>
  <inkml:trace contextRef="#ctx0" brushRef="#br0" timeOffset="2961.08">29094 11242 24479 0,'-3'-13'1088'0,"2"3"208"0,-1 2-1040 0,0-2-256 0,-2 4 0 0,4 6 0 16,-6-6 1024-16,-3 3 128 0,-3 1 48 0,1 3 0 15,-3 3-224-15,-1 5-32 0,-3 1-16 0,0 6 0 16,-2 6-112-16,-3 2-32 0,-1-1 0 0,-2 5 0 16,-4-1-176-16,1 3-32 0,-1 1-16 0,2-2 0 15,2 1 16-15,3 1 16 0,2-6 0 0,4 3 0 16,0-4-288-16,4 0-64 0,5-1-16 0,2-4 0 16,4-3-224-16,3-4 0 0,3 1 128 0,5 0-128 0,5-6 0 15,4 2 0-15,3-2 0 0,5-1 0 0,7 0 0 0,1-2 0 16,2 1 0-16,-1 2 0 0,0-1 0 0,0-1 128 15,-1 4-128-15,-2-1 0 0,0 0 0 0,0 0 0 16,-4 1 0-16,0-1 0 0,-4 3 0 0,-3-1 0 16,-5 3 0-16,-4 0 0 0,-3-2 256 0,-4 2-32 15,-5 0-16-15,-5-1 0 0,-5 3 272 0,-5 2 48 16,-4 1 16-16,-5 0 0 0,-6-1-192 0,-3 1-32 16,-3 0-16-16,-3-1 0 0,-1-2-176 0,-3 0-128 15,-3-5 192-15,1 3-192 0,3-3 0 0,3-4 0 16,1-2 0-16,5 4 0 15,4-3-464-15,4-1-48 0,5-2-16 0,6-2 0 16,4-1-1888-16,10 1-368 0,0 0-80 0,4-11-13040 0</inkml:trace>
  <inkml:trace contextRef="#ctx0" brushRef="#br0" timeOffset="3388.63">29672 11145 31727 0,'-27'3'1408'0,"9"2"288"0,-2 5-1360 0,0 2-336 0,-2 0 0 0,0 5 0 0,-2 1 640 0,0-1 64 15,1 1 16-15,-2 1 0 0,1 2-96 0,2 2-32 16,2-3 0-16,5-1 0 0,2 0-224 0,4-1-48 15,5 0-16-15,4-3 0 0,4-1-304 0,4-3 0 16,3 2 0-16,4-2 0 0,0 0 0 0,5 1 0 16,1-2 0-16,2 2 0 0,0 1 0 0,2-3 160 15,1 1-160-15,0 1 192 0,1-3-16 0,1 5 0 16,0 0 0-16,-1 0 0 0,-3 2 304 0,-2 1 64 16,-2 0 16-16,-5 1 0 0,-3-1 208 0,-5 0 32 15,-2 3 16-15,-5-1 0 0,-4 2-128 0,-4 1-32 16,-8 1 0-16,-5 3 0 0,-7-1-16 0,-4 1 0 15,-5 1 0-15,-2-3 0 0,-2 1-208 0,-3-2-48 0,-4 0-16 16,-4-2 0-16,-1-4-240 0,2-1-128 0,3-4 160 0,2 1-160 16,4-3-160-16,4 0-128 0,6-5-32 0,4-1 0 31,4-2-1600-31,5-1-336 0,4 3-64 0,7-3-16928 0</inkml:trace>
  <inkml:trace contextRef="#ctx0" brushRef="#br0" timeOffset="8494.84">27023 11759 10127 0,'0'0'896'0,"0"0"-704"0,0 0-192 0,0 0 0 16,0-9 1456-16,0 9 256 0,0 0 48 0,-3-8 16 0,-2 1-816 0,5 7-144 16,-9-5-48-16,2-1 0 15,-1 1-96-15,-1 2-32 0,0-1 0 0,-1 0 0 16,-1 2-64-16,-1 1 0 0,0-1-16 0,0 2 0 0,-3 3-80 0,3-2-16 15,0 0 0-15,-1 3 0 0,-1 1 16 0,-3 0 0 16,0 2 0-16,-2 0 0 0,-2 5-32 0,3-2 0 16,-2 3 0-16,1 2 0 0,-1 0-16 0,1 2-16 15,0 1 0-15,0-3 0 0,-1 1-32 0,3 2 0 16,0 1 0-16,2 0 0 0,-2 2-64 0,5-1 0 16,-2 0-16-16,1-1 0 0,1 2-176 0,2 0-128 15,1 2 192-15,1 0-192 0,1-1 144 0,5 2-144 0,-2 1 0 16,4-2 144-16,4 4-144 0,1-4 192 15,4-4-192-15,2 0 192 0,3-1 0 0,3-2 16 0,0 1 0 0,4-5 0 16,0-1 64-16,3 0 16 0,2-5 0 16,1 2 0-16,-2-3 32 0,2-2 0 15,-2-2 0-15,3-1 0 0,-3 0 32 0,1-1 16 0,-2-2 0 0,1-2 0 16,1-1-80-16,-1 1-16 0,-1-4 0 0,1 1 0 16,-1 0-16-16,0-1 0 0,0 3 0 0,-1-3 0 15,-1 3-48-15,-3 1-16 0,-4-2 0 0,0 2 0 16,-1 0-192-16,-1-1 128 0,-3 3-128 0,-1 1 0 15,-9 2 128-15,0 0-128 0,0 0 0 0,0 0 144 16,0 0-144-16,0 0 0 0,0 0 0 0,0 0 0 16,0 0 0-16,0 0-192 0,0 0 32 0,-6 10 16 31,-3-5-384-31,0 0-80 0,-1 3-16 0,-2-2 0 0,1 6-2128 0,-2-2-448 16,-2 1-64-16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9:13:11.9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26354 9644 13823 0,'0'0'1216'0,"0"0"-960"0,0 0-256 0,0 0 0 0,0 0 192 0,0 0-16 16,0 0 0-16,0 0 0 0,0 0 272 0,0 0 48 16,5 8 16-16,-5-8 0 0,0 0-192 0,0 0-16 15,0 0-16-15,8 4 0 0,-8-4-32 0,0 0-16 16,6 4 0-16,-6-4 0 0,7 1-240 0,-7-1 0 15,6 1-144-15,-6-1 144 0,0 0-336 0,8-1 16 16,-8 1 16-16,7 0 0 0,-7 0 16 0,0 0 0 16,0 0 0-16,7-3 0 0,-7 3-32 0,0 0 0 0,0 0 0 0,0 0 0 15,0 0 176-15,0 0 144 0,0 0-208 0,0 0 80 16,0 0-192-16,0 0-16 0,0 0-16 0,0 0 0 31,0 0-880-31,0 0-176 0,-2-10-48 0</inkml:trace>
  <inkml:trace contextRef="#ctx0" brushRef="#br0" timeOffset="19145.41">26737 9601 2751 0,'0'0'256'0,"0"0"-256"0,0 0 0 0,7-6 0 16,-7 6 928-16,7-5 144 0,-7 5 16 0,0 0 16 16,0 0-208-16,4-9-64 0,-4 9 0 0,0 0 0 15,0-10-176-15,0-1-32 0,0 11-16 0,1-7 0 16,-1 7-144-16,0 0-16 0,0 0-16 0,0 0 0 16,-5-10 128-16,5 10 16 0,-5-7 16 0,5 7 0 15,-8-4-48-15,8 4-16 0,-9-2 0 0,0-2 0 16,0 3-32-16,9 1-16 0,-8 0 0 0,-1-1 0 0,-2-2-160 0,3 0-48 15,-1 0 0-15,-2 0 0 0,4 1-48 0,-2 0-16 16,1 1 0-16,8 1 0 0,-9-3-80 0,2 1 0 16,7 2-128-16,-8-1 192 0,1-2-192 15,7 3 128-15,-9-2-128 0,9 2 0 0,0 0 160 0,-8 1-160 16,2 0 160-16,6-1-160 0,0 0 256 0,0 0-64 16,0 0 0-16,-8 1 0 0,8-1 16 0,0 0 0 15,0 0 0-15,0 0 0 0,-6 0 48 0,6 0 16 16,0 0 0-16,0 0 0 0,0 0 80 0,0 0 16 15,0 0 0-15,0 0 0 0,0 0-144 0,0 0-32 16,0 0 0-16,0 0 0 0,0 0 16 0,0 0 0 16,-4 7 0-16,4-7 0 0,0 0 32 0,-4 11 0 15,-1-4 0-15,5-7 0 0,-4 10-32 0,2-3 0 0,-1 2 0 16,1 0 0-16,-1 3 48 0,-1 0 16 0,0-2 0 16,1 4 0-16,-3 2-64 0,3-1-16 0,-2-1 0 0,-1 1 0 15,1-1-64-15,2 1 0 0,-2 2-128 0,-1-2 192 16,1 2-192-16,0 0 128 0,0 1-128 0,3 1 0 15,-3 2 128-15,1-1-128 0,0-2 0 0,-1 2 144 16,0 2-144-16,1 2 0 0,0-2 0 0,0-3 128 16,0 0 16-16,1 0 0 0,1 1 0 0,1-1 0 15,0-1-16-15,0 0 0 0,1-2 0 0,0 2 0 16,0 1-128-16,2-1 0 0,1-2 144 0,-1 1-144 16,2 1 0-16,-3-2 128 0,2 1-128 0,-1-2 0 15,0-2 0-15,-1 2 0 0,0 0 0 0,0 2 128 16,-1-2-128-16,3 2 0 0,1-2 0 0,-3 0 128 15,2-1-128-15,-1 3 0 0,2-3 0 0,0 1 0 16,1-1 0-16,0-4 144 0,-1 1-144 0,3-3 160 0,-1 1-160 16,0-1 192-16,-1 3-192 0,3-3 192 0,-8-8-192 15,8 8 0-15,-1-1 0 0,-1 2 128 0,-6-9-128 0,10 5 0 16,-10-5 0-16,11 4 128 0,-4 1-128 0,-7-5 128 16,12 5-128-16,-2-3 128 0,-10-2 0 0,10 3-128 15,3-3 192-15,-2-1-64 0,1-1 0 0,-2 1 0 16,0 0 0-16,-10 1 0 0,10-7-128 0,-2 4 160 15,-8 3-160-15,10-4 160 0,-10 4-160 0,10-4 128 16,-10 4-128-16,9-8 128 0,-1 2-128 0,-8 6 0 16,8-5 0-16,0-4 128 0,-3 1-128 0,0-2 0 15,-5 10 0-15,8-10 128 0,-4-4-128 0,-1-1 0 0,1 2 144 16,0 3-144-16,0-1 0 0,0 2 128 0,1-3-128 16,-3-1 0-16,-2 2 0 0,3 0 0 0,1-2 0 15,-2 3 0-15,0-3 0 0,0 0 128 0,-1 4-128 16,2-1 0-16,-3 10 0 0,2-9 0 0,-2 9 0 0,3-11 0 15,-3 3 0-15,0 8 0 0,0 0 0 0,0 0 0 16,0 0 0-16,0 0 0 0,0 0 0 0,0 0 0 16,0 0 0-16,6 13 0 0,-1 4 0 0,0-2 0 15,-1 0 0-15,1 2 0 0,0-1 0 0,1 3-128 16,1 0 128-16,1-1 0 0,-1-3 0 0,0 0 0 16,-1-1 0-16,2 4 0 0,-1 0 0 0,4-4 0 15,-1-1 0-15,2-4 0 0,-1 0 0 0,-1-2 0 16,-1 3 0-16,1-3 0 0,1 0 0 0,1-2 0 0,0-3 0 15,1-1 0-15,0-1 0 0,1-1 0 16,-4-1 256-16,1 0-32 0,0-2 0 0,-1-4 0 0,0 1 64 0,1-2 16 16,-2 3 0-16,0-3 0 0,0 0-16 15,-1-4 0-15,-2 3 0 0,0-4 0 0,1-4-64 0,-1-1-16 16,-1-1 0-16,-1-2 0 0,-3 2-48 0,1-1-16 16,-2 0 0-16,0 0 0 0,-2-3-144 0,1 1 192 15,-2 1-192-15,0-5 192 0,-1 0-32 0,0-5 0 16,-1 1 0-16,0 1 0 0,0 0-32 0,-2 1 0 15,-1 1 0-15,1 0 0 0,-2 2-128 0,2 0 192 16,-2 0-192-16,1 2 192 0,1-3-192 0,-2 4 160 16,-2-1-160-16,3 4 160 0,0 0-160 0,3 1 160 15,-4 0-160-15,4 2 160 0,1 4-160 0,0 3 0 16,0 0 0-16,2 2 128 0,1-2-128 0,1 10 0 0,-2-7 0 16,2 7 0-16,0 0 0 0,0 0-176 0,0 0 176 15,0 0-192 1,0 0-1600-16,13 3-336 0,-3 4-64 0,2 2-14192 0</inkml:trace>
  <inkml:trace contextRef="#ctx0" brushRef="#br0" timeOffset="20058.93">27450 10102 9375 0,'0'0'416'0,"0"0"96"0,-5 7-512 0,0 1 0 0,5-8 0 0,-4 9 0 15,4-9 944-15,0 0 80 0,0 0 32 0,0 0 0 16,0 0-272-16,0 0-48 0,0 0-16 0,8 5 0 16,-8-5 112-16,11 3 0 0,-1-5 16 0,0 1 0 15,1-3 208-15,0 2 32 0,0-3 16 0,1 0 0 16,-1 1-208-16,1 1-64 0,-1-1 0 0,1-2 0 15,2 1-128-15,-2 1-16 0,1-1-16 0,0 0 0 16,1 1-224-16,0 2-64 0,1 0 0 0,0-1 0 16,0-8-64-16,-1 5 0 0,-2 0-16 0,-1-1 0 0,1 2 64 15,-2-2 16-15,-1 0 0 0,0-3 0 0,-2 1-32 0,1-4 0 16,-2 1 0-16,-1 0 0 0,0 0-96 0,-1 0-32 16,-1 2 0-16,-3-1 0 0,0-1-32 0,-1-1 0 15,-2 1 0-15,0 3 0 0,1-1-64 0,-1 3 0 16,-2 0-128-16,-1 2 192 0,-2 1-64 0,1 0-128 15,-2 0 176-15,-1 3-176 0,-1 1 192 0,0 0-192 16,0 1 192-16,-2 3-192 0,0 1 160 0,-1 0-160 16,-2 4 128-16,2 1-128 0,0 3 0 0,0 2 0 15,0-1 0-15,1 3 0 0,2 2 0 0,-2 0 0 16,0-1 0-16,0-2 0 0,-1-1 0 0,4 6 0 0,0-1 0 16,1 0 0-16,3-1 0 0,2 3 128 0,-2 1-128 15,2 0 0-15,0-4 128 0,2 0-128 0,0 0 128 16,2-1-128-16,0 0 128 0,2-1-128 0,0-3 0 0,2-1 128 15,2 1-128-15,3 0 0 0,1 0 0 0,3-4 128 16,0 0 0-16,1-2 0 0,0 1 0 0,1-4 0 16,1-1 64-16,2-2 16 0,0-2 0 0,1-1 0 15,1 0 64-15,2-2 16 0,-2-1 0 0,1-1 0 16,-1-4-64-16,0 3-16 0,2-4 0 0,0 1 0 16,-2-5-80-16,0-1-128 0,-1 1 176 0,-1-1-176 15,0-1 0-15,-1 0 0 0,-1-1 0 0,-3 2 0 16,2-2-2352-1,-4 5-368-15,-3 2-80 0</inkml:trace>
  <inkml:trace contextRef="#ctx0" brushRef="#br0" timeOffset="21054.48">28460 9841 12959 0,'0'0'576'0,"0"0"112"0,0 0-560 0,0 0-128 0,0 0 0 0,0 0 0 0,0-10 960 16,0 10 144-16,0 0 48 0,2-9 0 0,-2 9-304 0,0 0-48 16,0 0-16-16,0 0 0 0,-3-10-32 0,3 10-16 15,0 0 0-15,0 0 0 0,-7-4 16 0,7 4 0 16,-8 0 0-16,-1 3 0 0,-1 3-176 0,0-1-16 15,-2 3-16-15,0 2 0 0,-2 3-128 0,1-1-32 16,-1 5 0-16,0-1 0 0,-1-2-112 0,-1 3-16 16,0 1-16-16,2 0 0 0,1 1-48 0,2 2-16 15,-3 2 0-15,2 0 0 0,0-1-176 0,0-2 160 16,3 2-160-16,0 2 160 0,0-1-16 0,1-2 0 16,4 1 0-16,-1-2 0 0,1-2 64 0,1-3 16 15,2 0 0-15,1 1 0 0,0 0 16 0,3 1 0 16,-2-3 0-16,4-3 0 0,1 1-48 0,2 0 0 0,1-5 0 0,2-1 0 15,2 0 32-15,1-2 0 0,-1-3 0 16,-1 1 0-16,2-2 80 0,0-2 16 0,-1 0 0 0,0-3 0 16,2-3 0-16,0 1 16 0,1-5 0 0,0-2 0 15,-1-1-64-15,1 0-16 0,-1-2 0 0,1-4 0 16,1-2-48-16,-1-1-16 0,1-4 0 0,-2 0 0 16,0-4-64-16,-1-3-128 0,-1 1 176 0,1 2-176 15,-1 3 176-15,0-1-176 0,-2-6 160 0,0-1-160 16,-2-2 160-16,-1-4-160 0,-2 1 160 0,1-4-160 15,-2-2 128-15,-3-3-128 0,-2-1 0 0,0 2 0 16,-1 2 128-16,-2-2-128 0,-2-2 0 0,0 2 0 16,1 5 0-16,1 0 0 0,-2-1 0 0,1 7 0 0,-1 6 0 15,0 6 0-15,0 4 0 0,1 1 0 0,-4 0 0 16,3 4 0-16,-3 4 0 0,5 7 0 0,-3-1 0 16,6 8 0-16,-8-3 0 0,8 3 0 0,-8 5 0 0,0 3 0 15,1 7-128-15,-1 4 128 0,0 8-144 0,2 6 144 16,1 7-208-16,1 4 80 0,0 3 128 0,4 1 0 15,4 6 0-15,6-1-128 0,-2 1 128 0,1 3 0 16,0 4 0-16,3-3 0 0,0 1 0 0,2-1 0 16,0-3 0-16,1-2 0 0,0-1 128 0,1-2 0 15,0-1 0-15,2 2 0 0,-3 0-128 0,0-3 0 16,-3-2 0-16,-1-1 128 0,1-7-128 0,-2-3 0 16,-2-4 128-16,0-1-128 0,0 0 0 0,-2-9 144 15,2-3-144-15,-3-1 0 0,2-1-128 0,-2-7-144 16,-5-9-32-16,0 0 0 15,6-8-2320-15,2-7-448 0</inkml:trace>
  <inkml:trace contextRef="#ctx0" brushRef="#br0" timeOffset="21787.31">28861 9619 15487 0,'0'0'688'0,"0"0"144"0,0 0-672 0,0 0-160 0,0 0 0 0,0 0 0 16,0 0 832-16,0 0 144 0,0 0 32 0,0 0 0 16,0 0-336-16,0 0-64 0,0 0-16 0,0 0 0 15,4 13-16-15,-4 2 0 0,0 1 0 0,2 5 0 16,1 2 0-16,-1 3 0 0,1 1 0 0,-1 2 0 16,1 3-16-16,-1-4-16 0,0 1 0 0,-2 0 0 15,-2-3 0-15,2 2 0 0,-2-4 0 0,1-2 0 16,1-5-48-16,-2-1-16 0,0-1 0 0,-1-4 0 15,3-2-192-15,0-9-32 0,0 0-16 0,0 0 0 16,0 0-16-16,0 0 0 0,0 0 0 0,4-7 0 16,2-6 208-16,-2-5 32 0,0 0 16 0,0-3 0 15,0-10-160-15,-2 2-48 0,2 1 0 0,0-1 0 16,0 2-272-16,0 0 128 0,1 4-128 0,1 1 0 0,0 0 0 16,1 4 0-16,-1 3 0 0,2 2 0 0,-3 3 0 15,-5 10 0-15,7-5 0 0,-7 5 0 0,0 0 0 0,12 10 0 16,-1 3 0-16,-3 5 0 0,-2 4 0 0,1 3 0 15,0 6 0-15,0 2 0 0,0 0 0 0,1 1 0 16,-2-3 0-16,2 2 0 0,-2-1 0 0,4-5 0 16,-2 0 0-16,1-5 0 0,-1 3 0 0,-1-3 0 15,1-1 0-15,-1-3 0 0,0-6 0 0,0 1 128 16,1-3-128-16,-8-10 0 0,8 4 0 0,-8-4 0 16,0 0 0-16,10-5 0 15,-4-7-768-15,0-2-128 0,0-2 0 0,-1-2-16 16,0-2-2160-16,-1-1-448 0</inkml:trace>
  <inkml:trace contextRef="#ctx0" brushRef="#br0" timeOffset="22183.72">29223 9732 12895 0,'0'0'1152'0,"0"0"-928"0,0 0-224 0,0 0 0 16,0 0 1056-16,9 4 160 0,-9-4 48 0,13 4 0 15,-1-4-144-15,0-2-32 0,-2 0 0 0,2-1 0 16,-1-1-160-16,0-2-32 0,1-2-16 0,-1-2 0 16,1 0-160-16,0-4-16 0,-1 1-16 0,-2 2 0 15,-2-3-176-15,1 0-48 0,-2 1 0 0,-1 2 0 0,-2-4-32 0,-1 1-16 16,-2 0 0-16,-1 3 0 0,1 11 16 0,-4-10 0 15,-1 5 0-15,5 5 0 0,0 0-160 0,-11-1-16 16,1 1-16-16,-1 2 0 0,0 5-80 0,-2 6-16 16,2 2 0-16,-1 3 0 0,0-2-144 0,-1 3 0 15,-2 2 0-15,3 1 128 0,2 4-128 0,4-3 128 16,1 0-128-16,2-1 128 0,2 0-128 0,2-2 160 16,3-2-160-16,3 0 160 0,1-3-160 0,2-3 0 15,2-1 144-15,-1-1-144 0,1-5 0 0,2 2 128 16,0-1-128-16,0-3 0 0,1-5 0 0,-1-4 0 15,4-2 0-15,-2-1 0 16,-1 1-640-16,2-6-128 0,-2-3-48 0,-1 1-8768 0,0-2-1744 16</inkml:trace>
  <inkml:trace contextRef="#ctx0" brushRef="#br0" timeOffset="22621.5">29772 9268 11967 0,'-11'1'1072'0,"-1"2"-864"0,0 2-208 0,-1 3 0 16,0-3 2432-16,-1 6 432 0,0-1 80 0,0 3 32 0,-1 1-1760 0,-1 0-368 15,-2-1-64-15,0 2-16 16,1 0-256-16,0 0-64 0,1 2-16 0,2-6 0 15,2 1 80-15,4-1 0 0,2-3 16 0,2 3 0 0,-1-2-176 0,4 3-32 16,1-1-16-16,2-2 0 0,-2-9-176 0,5 10-128 16,2-2 192-16,3 1-192 0,-1-3 192 0,3 2-192 15,1 1 192-15,0-4-192 0,-1 0 288 0,2 2-48 16,0-2-16-16,0 4 0 0,-2-1-64 0,-2 3-16 16,-2-2 0-16,-2 1 0 0,-6-10-144 0,4 11 160 15,-2-1-160-15,-2 4 160 0,-2-4-32 0,-2 1-128 16,-2 2 192-16,-3-4-64 0,-1 2 16 0,-2-2 0 0,-1 1 0 15,3-3 0-15,-2 0-144 0,-1-1 160 0,3-3-160 16,-1 1 160-16,1-1-32 0,1 1-128 0,0-2 192 0,9-2-64 31,0 0-512-31,-7-2-96 0,7 2-32 0,0 0 0 16,0 0-2192-16,-3-12-448 0,2-4-96 0,9 3-7744 0</inkml:trace>
  <inkml:trace contextRef="#ctx0" brushRef="#br0" timeOffset="23160.06">30143 9230 18831 0,'-15'1'832'0,"4"-1"176"0,-3 0-816 0,-3 1-192 0,2 3 0 0,0 0 0 0,1 2 880 0,0-2 128 16,0 3 16-16,0 1 16 0,-1 1-592 0,-1 3-112 15,0 1-16-15,-2-2-16 0,-1 3-304 0,2 4 160 16,3 2-160-16,-1 0 128 0,0 3-128 0,1-2 160 16,2-2-160-16,0 0 160 0,0 0 160 0,3-1 16 15,3-1 16-15,1-1 0 0,1-2 64 0,4-2 16 16,3 0 0-16,-3-12 0 0,7 7-80 0,2 0-16 16,3-6 0-16,-2-2 0 0,1-2 96 0,2-3 16 15,1-2 0-15,3-6 0 0,-1-2-64 0,3-3-16 16,-2-2 0-16,-1 1 0 0,-2 1-176 0,0-3-16 15,-2-1-16-15,-1-1 0 0,-1-5-160 0,-1 1 0 16,0-2 144-16,-3-6-144 0,1-1 128 0,-2-4-128 0,-3-4 128 16,2-1-128-16,-1 0 176 0,-1 6-48 0,-2 0 0 0,1 11 0 15,2 3-128-15,0 6 0 0,-3 2 0 0,-2 4 0 16,1 4 0-16,1 10 0 0,0 0 0 0,0 0 0 16,-8 3 0-16,3 7 0 0,-1 5 144 0,0 8-16 15,-2 1-128-15,2 9 0 0,1 3 0 0,1 5 128 16,-3 7-128-16,5 0 0 0,1-1 0 0,-1 1 0 15,1-1 0-15,1-3 0 0,1-1 0 0,1-1 0 16,-1-9 0-16,0-1 0 0,2 1 0 0,-1-3 0 16,1-1 0-16,-3-4 0 0,0-4 128 0,1-2-128 15,2-3 0-15,-1-2 128 0,-2-14-128 0,0 0 0 16,0 0-320-16,0 0-144 16,12-11-32-16,-5 0 0 0,1-7-2240 0,-2-5-448 15</inkml:trace>
  <inkml:trace contextRef="#ctx0" brushRef="#br0" timeOffset="23559.67">30291 9168 11967 0,'-10'11'528'0,"3"-5"112"0,0 2-512 0,-1-2-128 15,-5 5 0-15,3-3 0 0,1 4 2320 0,0-2 432 16,-2 2 96-16,0 1 16 0,0 1-1632 0,1 0-320 15,0 2-64-15,1-1-16 0,0 0-240 0,2 3-48 16,-1-1-16-16,4-2 0 0,0-4-144 0,3 2-16 0,1 1-16 16,3-5 0-16,-3-9-96 0,0 0 0 0,0 0-16 0,6 11 0 15,-6-11 112-15,8 7 32 0,-8-7 0 0,10 5 0 16,1-5 160-16,-1-4 32 0,-1-1 16 0,3 1 0 16,-3-5-160-16,0 1-48 0,-2 2 0 0,1-4 0 15,-3 0-192-15,0 0-32 0,-2-1-16 0,-3 11 0 16,0 0-144-16,0 0 0 0,0 0 0 0,0 0 128 15,0 0-128-15,0 0 0 0,0 0 0 0,0 0 128 16,0 0-128-16,0 0 0 0,1 13 0 0,3 2 0 16,-2-2 0-16,3-3 0 0,2 3 0 0,0-4 0 15,2 1-128-15,3 1 128 0,-1-3 0 0,3 0 0 16,1-6-192-16,-1-2 48 0,0 0 0 0,0-2 0 16,0-2-368-16,1-1-64 0,1 1 0 15,-1-7-16-15,0-5-1536 16,-1 0-304-16,-1-2-64 0</inkml:trace>
  <inkml:trace contextRef="#ctx0" brushRef="#br0" timeOffset="23766.51">30346 9133 15663 0,'0'0'1392'0,"0"0"-1120"16,0 0-272-16,3 13 0 0,2 2 1344 0,1-1 224 15,0 3 32-15,-1-3 16 0,1 0-576 0,3 1-112 16,1 0-32-16,1 0 0 0,-3-1-416 0,1-1-96 16,0 0 0-16,0 1-16 0,-2 0-112 0,-2-1 0 0,-2 2-16 0,1-1 0 15,0-1-80-15,-1-3-16 0,-1 1 0 0,-1-3 0 16,-1-8-144-16,0 11 192 0,0-11-192 0,0 0 192 16,0 0-384-16,0 0-64 0,0 0 0 0,0 0-11824 15</inkml:trace>
  <inkml:trace contextRef="#ctx0" brushRef="#br0" timeOffset="24002.79">30510 9112 12895 0,'0'0'1152'0,"0"0"-928"0,-7 9-224 0,2-1 0 15,0 4 2496-15,1 3 448 0,-1 4 80 0,0 3 32 16,0-2-1520-16,0 3-320 0,-1 4-48 0,0-2-16 0,1 4-400 15,0 4-96-15,-1-2-16 0,1 1 0 0,1-4-160 0,-2-2-32 16,-2 4-16-16,3 1 0 0,0-3-240 0,0 2-32 16,-2-1-16-16,1-4 0 0,0-1-144 0,-1-1 0 15,1-4 144-15,1-1-144 0,0-4 0 0,2 0 128 16,1-1-128-16,2-13 0 0,0 0 0 0,0 0-192 16,0 0 32-16,0 0 0 15,0 0-1872-15,6-7-368 0,0-4-80 0</inkml:trace>
  <inkml:trace contextRef="#ctx0" brushRef="#br0" timeOffset="24632.19">30810 8981 4607 0,'0'0'400'0,"3"-9"-400"16,-3 9 0-16,0 0 0 0,0 0 2432 0,0 0 384 16,0 0 96-16,0 0 16 0,0 0-1136 0,0 0-240 15,-2-8-32-15,2 8-16 0,0 0-400 0,-10 0-80 16,-2 4 0-16,1 1-16 0,-1 1-368 0,0 1-64 15,-2 4 0-15,-2 1-16 0,0 3-176 0,1 0-48 16,-1-1 0-16,5 0 0 0,-1-2 80 0,5 0 16 16,0 1 0-16,4-3 0 0,0 0-96 0,3 1-16 15,1-1 0-15,-1-10 0 0,3 11-128 0,2-2-16 0,1 1-16 16,5-2 0-16,0 1 96 0,0-4 0 0,1 4 16 0,-2 0 0 16,5 0 48-16,1-1 16 15,-4 4 0-15,-2-2 0 0,2 1-32 0,-6-2-16 0,2 2 0 0,-3-3 0 16,0 3-80-16,-5-11-16 0,3 14 0 0,-6-4 0 15,-2 1 64-15,-3-2 16 0,-2 0 0 0,-3 1 0 16,1-1 0-16,-2 0 0 0,-3 0 0 0,-1-3 0 16,3 1-128-16,1-4-16 0,3-1-128 0,-2-1 192 15,-2-2-192-15,1-1 0 0,1 0 0 0,2-3 0 32,2 1-784-32,2-1-48 0,2 1-16 0,1-4 0 15,2 1-1872-15,2-5-368 0</inkml:trace>
  <inkml:trace contextRef="#ctx0" brushRef="#br0" timeOffset="24949.98">30581 8585 17903 0,'0'0'784'0,"0"0"176"0,0 0-768 0,0 0-192 16,0 0 0-16,0 0 0 0,0 11 1312 0,1 1 224 0,4 5 32 0,0 1 16 16,2-1-320-16,-2 3-64 0,3 1-16 0,1 5 0 15,-1 0-352-15,1 3-80 0,1-3-16 0,2 1 0 16,-1-6-320-16,0 1-64 0,1-2-16 0,-2-1 0 15,-2-1-176-15,1-1-32 0,-2-2-128 0,1-1 192 16,-1-5-64-16,1 0-128 0,-8-9 176 0,6 6-176 31,-6-6-1520-31,8 8-400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9:19:46.2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679 8507 6271 0,'0'0'272'0,"0"0"64"15,0 0-336-15,0 0 0 0,6 1 0 0,2 1 0 0,-1 0 1024 0,1-1 144 16,1-1 32-16,0 0 0 0,0 1-608 0,1 1-112 15,8-1-32-15,-4 1 0 0,1 2-64 0,-1 1-32 16,-3-1 0-16,2 0 0 0,2 1 32 0,3 3 0 16,1-5 0-16,0 4 0 0,-1 2 0 0,2-2 16 15,-2 3 0-15,4-2 0 0,2 4-16 0,0-4-16 16,1 4 0-16,0-3 0 0,-4 1-16 0,5 1 0 16,2 0 0-16,1 0 0 0,-1-1 48 0,4 2 16 15,2-1 0-15,4 0 0 0,4 1-16 0,3-1 0 16,2-3 0-16,1 2 0 0,0-5-16 0,2 3-16 0,-1-2 0 0,2-2 0 15,0-3 80-15,2 2 0 0,2-2 16 0,4 0 0 16,3-1 48-16,1 0 16 0,-3-2 0 16,0-1 0-16,1 1-128 0,2-3-16 0,0-3-16 0,3 3 0 15,4-4-144-15,0 0-32 0,-6-5 0 0,3 1 0 16,-4 2-64-16,4-3 0 0,0 0-128 0,2-1 192 16,3-3-192-16,-2 3 128 0,-4 2-128 0,1-2 0 15,-1-3 128-15,-2 1-128 0,-2 5 0 0,0 2 0 16,1-2 0-16,-5 1 0 0,-3-2 0 0,-3 0 0 31,-4 6-320-31,-2 0-176 0,-4 5-16 0,-3 1-12048 0</inkml:trace>
  <inkml:trace contextRef="#ctx0" brushRef="#br0" timeOffset="1100.24">13668 8558 10127 0,'0'0'448'0,"0"0"96"0,0 0-544 0,0 0 0 0,0 0 0 0,0 0 0 16,0 0 1392-16,0 0 160 0,11 11 48 0,0-2 0 15,0 1-896-15,2 0-192 0,0-1-16 0,1 6-16 0,0 3-80 16,2 0-16-16,2-2 0 0,2 4 0 0,6 0-80 0,-1 1-32 15,2 0 0-15,1 3 0 0,1 0-32 0,3 7-16 16,2-2 0-16,6 0 0 0,2 0-48 0,3-5-16 16,5-1 0-16,-5 4 0 0,-1-2-32 0,2 5 0 15,3-4 0-15,3 2 0 0,2-5 0 0,6 1-128 16,4 3 192-16,1-4-64 0,0 4 32 0,0-6 0 16,1-3 0-16,3 0 0 0,2-3 32 0,4-3 16 15,5-4 0-15,-1-1 0 0,-2-1 160 0,-2-2 16 16,2-3 16-16,4-1 0 0,3-5-112 0,0-4-32 0,-4 3 0 15,-1-7 0-15,-1 0 0 0,4-3-16 16,0-3 0-16,-2-3 0 0,-2-1 160 0,-6-3 48 16,-6-2 0-16,-2 0 0 0,-5 4 32 0,0-3 16 0,2 1 0 0,-5-1 0 15,1-1-112-15,-6-5-32 0,-5-1 0 16,-3 3 0-16,-3 3-176 0,-4 0-48 0,-2 5 0 0,-4 3 0 16,-2-2-128-16,-4-1 0 0,-1 1 0 0,-3 2 0 31,-1 0-432-31,-1 1-112 0,-2 1-32 0,-3 1-13024 0</inkml:trace>
  <inkml:trace contextRef="#ctx0" brushRef="#br0" timeOffset="16594.54">2040 12659 16527 0,'1'-34'720'0,"2"6"176"0,1-9-720 0,1-1-176 0,2-1 0 0,4-5 0 15,0 1 432-15,1-5 48 0,-1-2 16 0,2 2 0 16,-2-2-192-16,2-3-48 0,-2 2 0 0,6-1 0 16,-3 0 16-16,1 0 0 0,2 0 0 0,-1 1 0 0,2-3-112 15,1 2-32-15,1 0 0 0,-1 1 0 0,0 4-128 0,-1 2 0 16,0-6 0-16,1 6 128 0,0 3-128 0,0 2 0 16,-1-5 0-16,1 3 0 0,4 4 0 0,-3 3 0 15,-2 0 0-15,0 2 0 0,2 3 0 0,-2 3 0 16,-1 7 0-16,-2 1 0 0,-1 3 0 0,-2 2 0 15,0 5 0-15,-2 3 0 0,2 5 0 0,-1 6 0 16,-1 4-144-16,2 5 144 0,-1 5 0 0,2 5 0 16,-1 6 128-16,0 9-128 0,-2 4 288 0,0 8-32 15,0 3-16-15,1 9 0 0,-3-1-48 0,3 4 0 16,-1 3 0-16,-3-1 0 0,4 0-192 0,-4-4 176 16,3-3-176-16,-2-3 160 0,2-7-160 0,-2-4 0 15,-1-6 144-15,2-2-144 0,3-8 224 0,-2 0-32 16,0-4 0-16,0-6 0 0,0-2 96 0,2-5 16 0,2-7 0 0,0-2 0 15,1-4 16-15,2-5 0 0,-1-5 0 0,5-6 0 16,3-10-48-16,1-3 0 0,2-5 0 0,-1-8 0 16,0-9-112-16,3-2-32 0,3-4 0 0,-2-5 0 15,1-1-128-15,-1-3 0 0,2 4 144 0,1-4-144 16,0 2 0-16,0-2 0 0,2 3 0 0,0 1 0 16,3 2 0-16,-3 6 0 0,-2-1 0 0,-3 7 0 15,0 4 0-15,-4 8 0 0,-2 3 0 0,-1 10 0 16,-4 4 0-16,2 4 0 0,-2 6 0 0,-1 4 0 15,-3 9 0-15,0 5 0 0,-1 6 0 0,0 10 0 16,-1 4 0-16,-2 12 0 0,-2 5 0 0,0 14 0 16,0 9 0-16,-3 5 192 0,-1 4-64 0,-1 5 0 15,-1 1 0-15,-3 3 0 0,0 2 0 0,-3-5 0 16,1-3 48-16,-2-5 16 0,-1-3 0 0,-2-3 0 0,1-4-48 0,0-2 0 16,-2-4 0-16,2-4 0 0,-1-2-16 0,0-5-128 15,3-5 192-15,0-4-64 16,1-3-1040-16,3-3-224 0,3-4-32 0</inkml:trace>
  <inkml:trace contextRef="#ctx0" brushRef="#br0" timeOffset="17013.43">4806 11841 30111 0,'-30'-3'1344'0,"8"6"256"0,-2 2-1280 0,-5 6-320 0,1-1 0 0,0 8 0 16,-2 6 128-16,2 0-128 0,1 4 160 0,0 2-160 16,0 0 208-16,2 6-48 0,2-1-16 0,2 3 0 15,4 4-144-15,1 3 0 0,4-2 144 0,3 3-144 16,4-5 0-16,2-2 0 0,3-2-160 0,4-3 160 15,2-3-432-15,3-3 32 0,1-4 0 0,2-6 0 16,1-4 192-16,2-6 32 0,0 0 16 0,3-5 0 16,2-6 336-16,-1-6 64 0,3-1 16 0,2-5 0 15,3-3 144-15,1-6 48 0,0-2 0 0,-2-3 0 16,0 2-96-16,-1-3-16 0,-3-2 0 0,-3 0 0 0,-3-1 48 0,0 0 16 16,-5-1 0-16,-1 3 0 0,-1 2-80 0,-4 0-32 15,-2 4 0-15,-3-1 0 0,-1 6-160 0,-3 1-128 16,-4 2 144-16,-2 3-144 0,-2 4 0 0,0 0-192 15,-2 5 16-15,-3 1 0 16,-3 0-1424-16,2 5-272 0,0 6-64 0,3-2-11504 16</inkml:trace>
  <inkml:trace contextRef="#ctx0" brushRef="#br0" timeOffset="17446.07">5369 11703 23439 0,'0'0'1024'0,"0"0"240"0,0 0-1008 0,5 17-256 0,0 3 0 0,-2 4 0 15,-6 1 656-15,1 4 96 0,-2 0 16 0,-1 8 0 16,0 2-80-16,-3 5-16 0,-2-3 0 0,0 6 0 16,0-1-240-16,1 3-48 0,-4 0-16 0,3-3 0 15,1-2-240-15,-2-2-128 0,-2-6 128 0,3-4-128 16,1-3 0-16,0-6 144 0,1-4-144 0,3-3 0 15,0 0 192-15,1-7-192 0,4-9 192 0,0 0-192 16,0 0 416-16,0 0-32 0,-1-17 0 0,2-2 0 16,3-3 16-16,3-1 0 0,0-5 0 0,6 1 0 15,0-5-272-15,2-3-128 0,0-1 0 0,3 0 128 16,2 2-128-16,2 2 0 0,-1 1 0 0,1 2 0 0,1 2 0 16,0 3 0-16,1 4 0 0,0 2 0 15,-1 2-160-15,-1 3 160 0,-1 4 0 0,0 3-144 0,-1 6 144 0,0 6 0 16,1 2 0-16,-1 4-128 0,0 6 128 0,1 6-208 15,-4 3 80-15,0 2 128 0,-4 4-336 0,-1 7 48 16,0 4 16-16,-2 8 0 0,-1 4-112 0,-3 4 0 16,-1 2-16-16,0-1 0 0,-5 3 32 0,2-6 16 15,-1-3 0-15,0-5 0 16,-1-5-176-16,3-4-48 0,0-11 0 0,4-3 0 16,-2-7-1696-16,1-4-352 0</inkml:trace>
  <inkml:trace contextRef="#ctx0" brushRef="#br0" timeOffset="17998.09">7209 12047 28095 0,'0'-25'1248'0,"0"13"256"0,1 3-1200 0,-1-4-304 0,0 2 0 0,0 2 0 15,-1-1 400-15,-1 1 32 0,-2-1 0 0,-2 3 0 16,-3-3-112-16,0 4 0 0,-2 3-16 0,-1 1 0 16,0-3-128-16,-4 7-32 0,0 2 0 0,-3 6 0 15,-1 7-144-15,-2 7-272 0,-1 1 64 0,-1 8 16 16,-3 3-32-16,-1 7 0 0,0 3 0 0,2 5 0 16,0 6 80-16,2 3 16 0,-1 3 0 0,6-2 0 15,-1 1 128-15,6-2 0 0,0-3-144 0,8-8 144 16,4-6 0-16,4-4 0 0,3-7 0 0,4-4 0 0,4-5 368 15,3-5-16-15,5-3 0 0,0-5 0 0,2-6 16 0,4-5 0 16,2-7 0-16,3-3 0 0,2-7-32 0,4-10 0 16,3-5 0-16,4-4 0 0,0-4-128 0,6-6-16 15,2-5-16-15,1-4 0 0,-3-2-176 0,-2-6 0 16,1-2 144-16,-2-5-144 0,0-4 0 0,0-3 0 16,-4-1 0-16,3-6 0 0,-2-2 0 0,-4-4-256 15,-2-1 64-15,-5-6 0 0,-6-1-80 0,-4-2-32 16,-2-1 0-16,-3 6 0 0,-3 8 96 0,-2 11 16 15,-5 8 0-15,-3 12 0 0,-2 6 192 0,-4 13 0 16,-1 9 0-16,-2 8-144 0,-3 6 144 0,0 9 192 0,-4 6-32 0,-1 7-16 16,-4 10-144-16,-3 11 0 0,-3 4 0 0,-2 13 0 15,-1 15-160-15,-3 9 160 0,-3 8-208 0,0 12 80 16,-1 8 128-16,0 7 0 0,1 5-144 0,-1 3 144 16,4 3 0-16,3-6 0 0,3-5 0 0,5-6 0 15,4-1 0-15,1-11 0 0,3-5 0 0,0-7 0 16,4-1-272-16,3-7 64 0,3-9 16 0,5-4 0 31,-3-6-1600-31,4-6-304 0,5-3-64 0,4-5-16 0</inkml:trace>
  <inkml:trace contextRef="#ctx0" brushRef="#br0" timeOffset="18429.14">8998 12212 23039 0,'-10'-8'2048'0,"-3"2"-1648"16,-1-2-400-16,-1 3 0 0,1 4 2560 0,-1 0 448 15,-2 1 64-15,0 0 32 0,-2 1-2176 0,-2 1-432 16,-3 3-96-16,0 3-16 0,-3-2-176 0,3 6-32 16,0-2-16-16,-3 8 0 0,-1 5-160 0,3 1-176 15,-1 6 48-15,1-2 0 0,3 3-144 0,1 3-32 16,0 6 0-16,4-2 0 0,1 0-32 0,4 3-16 15,0-2 0-15,5 0 0 0,0-4 144 0,6-2 16 16,0 0 16-16,3-5 0 0,1-2 176 0,3-4 0 16,3-3 0-16,4-2 128 0,1-3 16 0,4-7 16 0,3 0 0 15,2-5 0-15,1-4 32 0,3-7 0 0,2-5 0 0,4-5 0 16,1-4-32-16,3-5 0 0,1 0 0 16,1-3 0-16,-1 1-160 0,-3 1 128 0,-7-3-128 0,-1 3 128 15,-3 1-128-15,-2 1 0 0,-3 3 0 0,-1 5 0 16,-2 2 0-16,-2 6 0 0,-2 4 128 0,-2 2-128 15,-10 5 0-15,11 0 0 0,-11 0 0 0,10 8 0 16,-1 5 0-16,0-2 0 0,0 3-144 0,0 3 144 16,0 2 0-16,0 1 0 0,0 2-128 0,0-1 128 31,-1 1-592-31,3 1-64 0,-3 2-16 0,4-5 0 0,-2 0-2144 16,2-3-416-16,-2-1-96 0</inkml:trace>
  <inkml:trace contextRef="#ctx0" brushRef="#br0" timeOffset="18680.25">9729 12092 21183 0,'0'0'1888'15,"-9"8"-1504"-15,3 2-384 0,2 8 0 0,4 7 2176 0,3 6 384 16,2 3 64-16,0 7 0 0,2 6-1696 0,5 1-352 15,2-1-64-15,4 4 0 0,2 2-160 0,3 1-32 16,2-1 0-16,2 2 0 0,4 2-192 0,2 3-128 16,0-3 160-16,0-1-160 15,-2-1-256-15,2-2-160 0,2-2-32 0,-2-8 0 16,-1 0-736-16,-1-7-160 0,1-6-16 0,1-2-16 16,-2-4-1328-16,-1-4-272 0</inkml:trace>
  <inkml:trace contextRef="#ctx0" brushRef="#br0" timeOffset="19013.14">11280 11875 18431 0,'0'0'1632'0,"0"0"-1312"0,-10 9-320 0,2 9 0 0,-1 7 2672 0,4 7 464 16,-2 9 80-16,-2 6 32 0,-2 10-1744 0,-1 8-352 15,-5 8-64-15,1 7 0 0,-5 2-96 0,-1 9-16 16,-4 7 0-16,-3 9 0 0,-5 6-384 0,-7 7-80 16,-7 3 0-16,-3 6-16 0,-4 9-336 0,-2-1-160 15,-3 4 160-15,-2 0-160 0,-3 2 144 0,-5 3-144 16,-9-1 128-16,-1 2-128 0,0-2 144 0,3 0-144 15,0-1 160-15,1-3-160 0,-7-3 0 0,7-4-128 16,2-6-16-16,8-2 0 16,7-3-2320-16,6-6-464 0</inkml:trace>
  <inkml:trace contextRef="#ctx0" brushRef="#br0" timeOffset="20881.12">15172 10933 28559 0,'-11'-13'1264'0,"4"8"272"0,7 5-1232 0,0 0-304 0,0 0 0 0,-6 11 0 15,1 6-944-15,1 6-240 0,-2 3-48 0,-1 8-16 16,-2 10 1040-16,1 9 208 0,-3 5 0 0,0 13 0 16,0 8 224-16,-2 11-32 0,-5 9 0 0,0 11 0 15,-2 13-192-15,-2 4 128 0,-1 1-128 0,2 1 0 16,-2-1 0-16,5-7 128 0,-2-5-128 0,1-11 0 0,1-10 0 0,3-8 144 16,2-12-144-16,2-5 128 0,-2-4-128 0,0-9 128 15,0-6-128-15,2-9 128 0,2-3 0 0,0-6-128 16,4-3 192-16,3-10-64 0,0-4-336 0,5-9-80 15,-3-7-16-15</inkml:trace>
  <inkml:trace contextRef="#ctx0" brushRef="#br0" timeOffset="21281.22">15153 10746 21183 0,'25'-24'1888'0,"-2"11"-1504"0,8-1-384 0,4 0 0 16,5 7 1600-16,6 2 256 0,4 3 64 0,8 5 0 15,4 2-1552-15,7 5-368 0,4 7 0 0,-1 3 0 16,-5 4 0-16,2 4 0 0,0 5 0 0,4 9 0 15,3 8 0-15,0 4 192 0,-4 9-192 0,-4 0 192 16,-3 8-192-16,-4 8 0 0,-4 1 0 0,-2 8 0 16,-4 2 0-16,-5-1 0 0,-4 0 0 0,-8 2 0 15,-5 0 0-15,-5-2 0 0,-9-1 0 0,-6-2 0 16,-9-2 512-16,-3-3 64 0,-9 5 0 0,-7-8 16 0,-10-1 400 0,-8-5 80 16,-6-2 16-16,-7-3 0 0,-4 1-48 0,-6-2 0 15,-5-5 0-15,-10-3 0 0,-10 1-400 0,-3-6-64 16,-1-2-32-16,-1-3 0 0,0-1-288 0,-2-3-64 15,-3-3-16-15,3-5 0 0,4-9-176 0,8-4-224 16,8-7 48-16,2-6 16 16,1-3-1632-16,7-7-336 0,9-7-64 0,7-5-13472 0</inkml:trace>
  <inkml:trace contextRef="#ctx0" brushRef="#br0" timeOffset="21531.26">18004 12089 21183 0,'-18'21'1888'0,"6"-1"-1504"0,-5 6-384 0,-3 13 0 16,-2 8 3536-16,-1 9 640 0,0 7 128 0,2 0 32 15,-3 3-3376-15,0 2-656 0,-2-2-144 0,2 0-32 16,-1 1-128-16,0-3 128 0,6-7-128 0,0-4 128 16,0-3-1344-16,3-6-288 0,0-4-48 15,4-5-13552-15</inkml:trace>
  <inkml:trace contextRef="#ctx0" brushRef="#br0" timeOffset="21964.9">19040 11867 35183 0,'-32'-16'1552'0,"6"11"336"0,-10 1-1504 0,-3 6-384 16,-6 7 0-16,-2 2 0 0,-1 4 0 0,-3 3 0 0,-4 3-192 0,3 6 64 15,1 0 128-15,3 2 0 0,1-4 0 0,3 2 0 16,3-2 0-16,4 1 0 0,3-6-128 0,6 2 128 31,9-1-704-31,6 1-48 0,5-2-16 0,10 3 0 16,7-1-416-16,8-2-96 0,7 3 0 0,8 1-16 16,6-2 704-16,4-2 144 0,0 2 16 0,4 2 16 0,4 1 416 0,0 1 224 0,3 0-32 0,3 1 0 15,1 2 432-15,1 2 80 0,2-6 0 0,-5 2 16 16,-5-4-64-16,-3 2-16 0,-1-1 0 0,-5-2 0 15,-7-2-96-15,-5 1-32 0,-6-1 0 0,-6-1 0 16,-6-1-48-16,-8 0-16 0,-6 2 0 0,-9-2 0 16,-7 0-64-16,-9-1 0 0,-8-1-16 0,-6 1 0 15,-5 4-128-15,-8-5-32 0,-8 2 0 0,-6-4 0 0,-1-2-208 0,0 0 0 16,0 0 128-16,3 0-128 16,1 0-320-16,2-2-96 15,2-5-32-15,6-1 0 0,8-2-1904 0,7-3-384 0</inkml:trace>
  <inkml:trace contextRef="#ctx0" brushRef="#br0" timeOffset="22331.56">21223 11975 20271 0,'-28'-16'1792'0,"-8"3"-1424"0,1 2-368 0,-9 4 0 16,-4 2 3136-16,-2 4 576 0,-4 5 96 0,-1 3 32 16,-3 7-2960-16,0 3-592 0,-1 3-112 0,-1 2-32 15,-2 7-144-15,-1 0 192 0,1 4-192 0,4 4 192 16,3 3-192-16,3 7 0 0,4 6 0 0,4 2 0 15,6-1 0-15,5 4-224 0,4 3 48 0,6-5 16 32,5-3-304-32,7-2-64 0,4-9-16 0,6 0 0 0,6-3 192 0,8-3 32 0,5-6 16 0,7-2 0 15,6-5 304-15,6-4 256 0,5 0-64 0,3-5 0 16,6-2 0-16,5-9-16 0,9-3 0 0,0-2 0 16,-3-6-480-16,3-1-80 0,2-6-32 0,3-1 0 15,1-4-1792-15,3 0-352 0,1-4-80 0</inkml:trace>
  <inkml:trace contextRef="#ctx0" brushRef="#br0" timeOffset="22667.68">21983 11893 13823 0,'-14'4'1216'0,"1"2"-960"16,-2 5-256-16,-2 7 0 0,1 8 2080 0,-2 4 368 15,3 3 80-15,0 7 16 0,1 5-1648 0,1 1-336 0,1 2-64 0,3 3-16 16,2 0-80-16,1-4-16 0,2 0 0 0,2-1 0 16,4 0-144-16,2-4-48 15,1-3 0-15,3-8 0 0,3-2 64 0,1-5 16 0,5-5 0 0,1-5 0 16,2-1 160-16,3-10 16 0,4-1 16 0,3-6 0 16,2-5 448-16,2-4 96 0,-1-4 16 0,2-6 0 15,-4-2-64-15,1-4 0 0,-1-1 0 0,0-5 0 16,1-3-240-16,1-4-48 0,-1-1-16 0,0-5 0 15,-2 1-352-15,2 0-80 0,0 1-16 0,0 5 0 16,-2 3-208-16,-2 1-240 0,-4 2 48 0,-1 0 16 16,-5 5-1456-16,-2 5-288 0,-2-1-64 15,-2 4-13376-15</inkml:trace>
  <inkml:trace contextRef="#ctx0" brushRef="#br0" timeOffset="23052.69">23741 11576 33167 0,'-26'-1'1472'0,"5"2"304"0,-5 3-1424 0,0 5-352 16,-2 1 0-16,1 3 0 0,-2 2 256 0,5 0 0 15,3-2-16-15,5 2 0 0,3-2-240 0,3 4 0 0,4-3 0 0,2 3 0 32,6 2-448-32,5 2 0 0,1 0 16 0,6 5 0 15,6-2-160-15,2 3-48 0,4 2 0 0,3 4 0 0,0 0 208 0,1 0 48 0,-1-2 0 16,-4 0 0-16,-2 2 224 0,-1-3 160 0,-1-5-192 0,-3 0 192 16,-4-2 0-16,-1-2 0 0,-4-1 128 0,-4 0-128 15,-3 2 640-15,-4-2 16 0,-5 1 16 0,-3-2 0 16,-4 0 160-16,-4 0 16 0,-4-1 16 0,-8-1 0 15,-5 2-224-15,-8-1-64 0,-10-4 0 0,-1-1 0 16,-1 0-416-16,0-1-160 0,1-4 0 0,0 1 144 16,2-3-144-16,-1 1 0 0,0 0 0 0,-2-4 0 31,0-5-624-31,4 0-48 0,4-3-16 0,7 2 0 16,4-2-1856-16,7-1-368 0,5-7-80 0</inkml:trace>
  <inkml:trace contextRef="#ctx0" brushRef="#br0" timeOffset="23466.09">25546 11581 29487 0,'-19'-11'2624'0,"-3"-3"-2112"16,-3 1-512-16,-5 7 0 0,-3 5 720 0,-5 1 48 0,-5 1 0 0,-7 0 0 16,-5 2-768-16,-3 1 0 15,2 2 0-15,3 0 0 0,2 2 0 0,3 3 0 16,2 5 0-16,3 4 0 0,2 3 0 0,4 2 0 16,2-2 0-16,7 2 0 0,2 3-144 0,10 4 144 0,4 0-208 0,7 0 80 31,5 1-240-31,5 1-32 0,6 3-16 0,4 2 0 0,4-2 224 0,3 3 64 15,0-2 0-15,3 0 0 0,-1 0 256 0,1 3 64 16,2 2 16-16,0-2 0 0,-2 1 48 0,-1 1 0 16,-1-4 0-16,-1-2 0 0,-5-1 128 0,-4-3 48 0,-4-2 0 0,-4-5 0 15,-2-2 64-15,-6-1 16 16,-3-5 0-16,-7-2 0 0,-1-2 144 0,-8-1 48 0,-3 0 0 0,-6-4 0 16,-4-1-448-16,-3-2-64 0,-4-3-32 0,-4-3 0 31,-1-3-480-31,-3-1-112 0,1-6-16 0,3-2-10496 0,3-4-2096 0</inkml:trace>
  <inkml:trace contextRef="#ctx0" brushRef="#br0" timeOffset="23716.56">26197 11813 40479 0,'-30'14'1792'0,"11"3"384"0,-4 11-1744 0,-2 9-432 15,-3 8 0-15,-4 4 0 0,-3 3 0 0,-3 3 0 16,-2 2-192-16,-3 2 192 0,-3-1 0 0,-2-4 0 16,-2-6 0-16,1-4 0 15,-2-5-1216-15,4-1-112 0,0-4-16 0,6 0-9728 16,4-4-1920-16</inkml:trace>
  <inkml:trace contextRef="#ctx0" brushRef="#br0" timeOffset="24384.18">27081 11969 33167 0,'-16'8'2944'0,"4"3"-2352"0,-3 8-464 0,0 9-128 16,-3 5 448-16,2 7 64 0,-1 0 0 0,0 7 16 0,2 0-528 0,0 2 0 15,0 0 0-15,3-4 0 0,5 0 0 0,2-6 0 16,2-4-144-16,3-1 144 16,4-7-496-1,3 0-16-15,5-6 0 0,3-3 0 0,3-2 96 0,4-2 16 0,4-6 0 0,-2 0 0 0,2-5 160 0,1-3 48 16,-2-4 0-16,0-3 0 0,0 1 192 0,-3-5 192 15,-1-5-48-15,-1-1 0 0,-2-4 352 0,-5 0 64 16,-2-1 16-16,-3-5 0 0,-5-3-112 0,-3-2-16 16,-2-2 0-16,-3-1 0 0,-2-1-256 0,1-1-48 15,-2 0-16-15,3 4 0 0,3 1-128 0,-2 1-144 16,3 0 144-16,2-1-208 16,4 0-208-16,4 5-32 0,2 0-16 0,5 4 0 15,2-2 16-15,3 6 0 0,5 2 0 0,2 4 0 0,1 0 256 0,4 7 48 16,1-1 16-16,3 6 0 0,1 5 128 0,2 4 0 15,0-3-144-15,3 9 144 0,2 2 0 0,-1 3-144 16,0 4 144-16,-4 0 0 0,-3 2-128 0,-4 2 128 16,-5 4 0-16,-1-181 0 0,-4 359-128 0,-3-179 128 15,-1 0 0-15,1-4 0 0,-2 2-128 0,-4-6 128 16,-1-1 0-16,0-2 0 0,-2-3 0 0,1-2 192 0,-2-5 0 0,0-1 0 16,0-6 144-16,0-2 32 0,0 0 0 0,1-3 0 15,1-9-48-15,-2-1 0 0,-1-2 0 0,2-6 0 16,0 0-128-16,3-2-16 0,0 0-16 0,2-4 0 15,1 0-160-15,2-4 0 0,4 2 0 0,1 0 128 16,-2-2-128-16,1 0 0 0,-1 3-160 0,3 1 160 16,-3 4-176-16,1 5 176 0,-2 4-192 0,0 4 192 0,0 5-128 0,0 4 128 15,0 3 0-15,0 7 0 0,3 3 0 0,2 5 0 16,0 6 0-16,0 3 0 0,1 5 0 0,4 4-160 16,1 3 160-16,1 4-128 0,0 2-96 0,0 2-16 15,-1 4 0-15,1-1 0 16,-1-4-272-16,2-2-48 0,2-4-16 0,1-3 0 15,2-2 96-15,-2-3 16 0,-1-2 0 0,-1-2 0 0,1-4 80 0,-3-3 0 16,-1-2 16-16,-3-6-12112 0</inkml:trace>
  <inkml:trace contextRef="#ctx0" brushRef="#br0" timeOffset="24572.98">28153 10528 29487 0,'-6'-31'2624'0,"-1"-4"-2112"16,-2 2-512-16,3 5 0 0,1 8 2368 0,1 9 384 16,1 0 64-16,1 0 0 15,2 11-4480-15,-8-7-912 0</inkml:trace>
  <inkml:trace contextRef="#ctx0" brushRef="#br0" timeOffset="25384.45">16020 14666 34719 0,'-11'-26'1536'0,"2"10"320"0,-2-1-1472 0,1-4-384 16,0 7 0-16,-4 1 0 0,-1 1 192 0,0 3-48 0,-2-4 0 0,-2 8 0 0,-3 0 64 0,-6 8 16 15,-5 0 0-15,-5 6 0 0,-5 7-224 0,-4 5 0 16,-4 8 128-16,-5 9-128 0,-3 4 0 0,-2 8-240 16,-2 6 48-16,-5 7 16 0,-9 9 32 0,2 5 0 15,5 6 0-15,1 6 0 0,2 5 144 0,8 8 0 16,3 3-144-16,4 1 144 0,2-4 0 0,7 4 0 15,5 1 0-15,8-4 0 0,9-3 0 0,7-5 0 16,6-6 0-16,8-1 128 0,5-5 64 0,12-3 16 16,4-8 0-16,9-4 0 0,4-9-16 0,5-4 0 15,3-4 0-15,7-4 0 0,3-9 96 0,8-5 16 16,4-6 0-16,6-7 0 0,5-5 16 0,0-4 0 16,-1-9 0-16,2-6 0 0,2-7-32 0,2-7 0 15,2-1 0-15,0-4 0 0,-3-6-288 0,-4 0 160 16,-4-3-160-16,-6 0 128 0,-7-2-128 0,-2-1 0 15,-6 0 0-15,-8 1-176 0,-9-2 176 0,-8 2 0 16,-7 1 0-16,-9 5 0 0,-9 1 128 0,-4 4 48 16,-10 0 16-16,-6 4 0 0,-8 4-32 0,-8 2 0 0,-3 8 0 0,-10 3 0 15,-3 3 16-15,-1 5 0 16,-3 7 0-16,-3 5 0 0,-5 3-176 0,-1 6 0 16,-3 5 144-16,2 6-144 0,1 4 0 0,4 0 0 15,2 6 0-15,3-1 0 0,1-1-144 0,4-2 0 0,3 0 0 0,7-6 0 31,6-3-1264-31,9-3-256 0,6-5-64 0,9-3-9456 0,7-6-1888 0</inkml:trace>
  <inkml:trace contextRef="#ctx0" brushRef="#br0" timeOffset="25581.77">16948 16774 51423 0,'-22'-3'2288'0,"8"2"464"0,-2-3-2208 0,3 4-544 0,4 1 0 0,9-1 0 0,-7 0 0 0,7 0-224 16,0 0 16-16,0 0 0 16,0 0-592-16,-3-9-112 0,2-2-32 0,5-2 0 15,3-7-1744-15,3-7-368 0,7-8-64 0</inkml:trace>
  <inkml:trace contextRef="#ctx0" brushRef="#br0" timeOffset="26180.43">18397 14783 36447 0,'-9'-20'1616'0,"3"5"336"0,2-3-1568 0,6 0-384 0,6 0 0 0,5 6 0 15,7 1 0-15,2 4 0 0,2-9-224 0,3 6 80 0,7 3 144 16,3 4 192-16,7 2-32 0,3 1-16 15,-1-3 112-15,7 6 32 0,5 3 0 0,0 6 0 0,-7-2-288 0,0 8 0 16,-3 7-176-16,-3 2 176 0,-2 6-320 16,-5 6 32-16,-4 9 16 0,-4 2 0 0,-5 3-16 0,-5 5 0 15,-4 1 0-15,-6 1 0 0,-6-3 144 0,-8-1 144 16,-5 3-208-16,-5-2 80 0,-8 1 256 16,-4 1 48-16,-10-2 16 0,-6 2 0 0,-4 2 64 0,-6-4 32 15,-8-3 0-15,-3 1 0 0,-7 0 64 0,1-2 16 16,1-1 0-16,1-1 0 0,3 2-144 0,1-4-32 15,2-4 0-15,4 1 0 0,3-8-16 0,5-2-16 16,9 0 0-16,5-5 0 0,6-1-160 0,6 0 0 16,4-1 0-16,8-5 0 0,6-2-176 0,6-2 48 15,8-1 0-15,6 1 0 0,9-4 128 0,13-1 0 16,13-2 0-16,11-4 0 0,10 0 272 0,11-4-16 0,11-5 0 16,15 0 0-16,13 0 144 0,9-3 32 0,2 0 0 0,13-6 0 15,11 4-112-15,9-1-32 16,8-1 0-16,3-1 0 0,-1-1-112 0,5 0-32 0,5 1 0 0,3-1 0 15,1 0-144-15,-1 0 0 0,-2-3 0 0,-2 1 128 16,-1-4-128-16,-2-1 0 0,-7 2 0 0,-4 0 0 16,-6 2-1344-1,-15-1-320-15,-10-3-48 0,-14-1-15568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6:35:57.55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1799 16406 17679 0,'-5'-6'768'0,"-2"-5"192"0,6 3-768 0,1-4-192 0,1 2 0 16,0-2-960-16,1-1-240 0,-2 0-32 0,5-2-5376 0</inkml:trace>
  <inkml:trace contextRef="#ctx0" brushRef="#br0" timeOffset="330.85">1762 16035 11967 0,'0'0'1072'0,"-3"-9"-864"0,2 3-208 0,0-3 0 16,-1 4 1072-16,2 5 160 0,0-10 48 0,2 2 0 15,-1-2-512-15,0 2-112 0,2-1-16 0,-3 9 0 16,1-8-112-16,0-1-16 0,-1 9-16 0,4-8 0 16,-4 8-80-16,0 0-16 0,5-9 0 0,-5 9 0 15,0 0 112-15,0 0 0 0,0 0 16 0,0 0 0 16,0 0 64-16,8 13 16 0,-3 1 0 0,-1 4 0 15,0-2-256-15,-1 3-48 0,1 4-16 0,0 3 0 16,-1-4 0-16,-1 5 0 0,2 4 0 0,-2 2 0 0,0 0 160 16,-1 0 16-16,-1 1 16 0,0 3 0 0,-1 0 0 0,-1-2 0 15,0 1 0-15,-1-2 0 0,0-3-176 0,-1 1-48 16,1 1 0-16,-1-2 0 0,1-5-112 0,-3 2-16 16,1-4-128-16,2 0 192 0,-4 0-192 0,2-2 0 15,0-3 0-15,4-1 0 0,-4-2 128 0,1-1-128 16,0-1 0-16,2-3 0 0,-1 0 0 0,3-11 0 15,0 8-128-15,0-8 128 16,0 0-864-16,0 0-64 0,0 0-16 0,0 0-12736 0</inkml:trace>
  <inkml:trace contextRef="#ctx0" brushRef="#br0" timeOffset="988.01">1908 15442 19343 0,'0'0'1728'16,"-8"-4"-1392"-16,1 1-336 0,-1 1 0 0,8 2 176 0,-8-3-48 16,-2-2 0-16,1 3 0 0,0-1 160 0,-1 3 32 15,-1 0 0-15,-1 3 0 0,0 0 0 0,-2 5 0 16,-2-2 0-16,4 7 0 0,-6 1-64 0,0 3 0 16,-2 0 0-16,0 4 0 0,-1 2-112 0,1 6-16 15,-1 0-128-15,-1 5 192 0,-1 2-64 0,-4 0-128 16,-1-1 176-16,0 2-176 0,-1 2 336 0,2 5-32 15,0-1-16-15,3 4 0 0,1 0 160 0,4 1 16 16,-1 3 16-16,2 1 0 0,2 0-128 0,0 2-32 16,1-1 0-16,3 0 0 0,1-3-160 0,4-2-32 15,0 2-128-15,2-1 192 0,7 2-192 0,-2-4 128 16,-2 3-128-16,2-2 0 0,0-5 0 0,5-1 0 16,0-5 0-16,4-1 0 0,3-2 128 0,2-2-128 15,2-4 0-15,3-1 0 0,3-1 0 0,3 0 128 0,5-1-128 16,3-5 0-16,2-2 0 0,5-3 0 0,2-2 128 15,2-5-128-15,-2-4 0 0,1-4 0 0,0-4 0 0,2-1 0 16,1-5 160-16,2-4-160 0,2-6 160 0,0-2-160 16,3-6 256-16,-4-4-64 0,-2-8 0 0,0 2 0 15,-2-4 96-15,-2-6 16 0,-2-1 0 0,-1-2 0 16,0-7-144-16,-1 1-32 0,-1-1 0 0,-2-1 0 16,-3-3 0-16,-4 4 0 0,-5-3 0 0,-5 0 0 15,-3-2 80-15,-6 0 16 0,-4-1 0 0,-3 4 0 16,-3 5-32-16,-3 2-16 0,-3 5 0 0,-6 6 0 15,-5 7 16-15,-6 4 0 0,-7 6 0 0,-1 4 0 16,-5 5-16-16,-5-1 0 0,-4 7 0 0,0 6 0 16,1 6-432-16,0 6-96 0,2 3-16 0,0 1 0 15,2 2-1872 1,4-4-368-16</inkml:trace>
  <inkml:trace contextRef="#ctx0" brushRef="#br0" timeOffset="6484.04">4373 16153 11055 0,'0'0'976'0,"-3"-11"-784"0,3 0-192 0,0-2 0 15,0 4 1360-15,4-3 240 0,-2 2 32 0,0 1 16 16,-2-1-896-16,0 3-176 0,-2-4-48 0,2 4 0 15,0-3-304-15,0 2-64 0,0 8-16 0,-2-10 0 16,-2 1-16-16,2 0-128 0,-4 1 192 0,-1 2-64 16,-2 0 64-16,-2 2 0 0,-1 0 0 0,-1 3 0 15,-1 1-16-15,0 2 0 0,-2 1 0 0,-1 3 0 16,-2 3-176-16,0 0 160 0,-1 3-160 0,0 4 160 16,-5 3-160-16,1 5 128 0,0 4-128 0,0 3 128 15,-1 6-128-15,4 1 0 0,0 1 144 0,2 4-144 16,2 4 224-16,2 2-32 0,2-4 0 0,4 1 0 15,3-4-192-15,3 3 0 0,3-6 0 0,3-2 0 16,2-3 0-16,2-6 0 0,4-1 0 0,0-3 0 0,2-4 0 16,1-2 0-16,1-5 0 0,4-2 0 0,3-4 144 15,-1-6-16-15,5-4 0 0,0-2 0 0,2-6 176 16,2-2 16-16,-5-5 16 0,0-5 0 0,0-2-48 0,-1-5-16 16,1-5 0-16,-3 1 0 0,-1-2-80 0,-2 1-32 15,-1-3 0-15,-2 2 0 0,-4 0 64 0,-2 3 16 16,-4 4 0-16,-3 0 0 0,-4 5 400 0,-3-2 64 15,-3 5 32-15,-4 3 0 0,-1 1-224 0,-5 6-32 16,-3 2-16-16,-2 5 0 0,-2 2-464 0,0 2 0 16,-1 1 0-16,-2 3 0 15,0 1-304-15,2 2-144 0,-1 0-48 0,6-1-12752 0</inkml:trace>
  <inkml:trace contextRef="#ctx0" brushRef="#br0" timeOffset="6918.09">4837 16078 23951 0,'0'0'2128'0,"0"0"-1696"0,-3 14-432 0,3 3 0 15,3 2 448-15,0 3 16 0,3-2 0 0,-1 4 0 16,0 3-192-16,0-2-32 0,-1 3-16 0,-1-1 0 15,0 2-224-15,-1 2 128 0,-2-2-128 0,-2 3 0 16,1-1 0-16,-3-4 0 0,0 0 0 0,0-6 0 16,0 1 0-16,2-3 0 0,-1-2 0 0,2-5 0 15,0 0 0-15,1-12 0 0,0 0 0 0,0 0 0 0,0 0 0 0,0 0 128 16,2-13-128-16,3-5 0 0,-1 0 240 0,4-3-48 16,-1-6-16-16,4 3 0 0,0-4-32 0,3 0 0 15,1-4 0-15,2 2 0 0,1 2 0 0,1-1 0 16,1 3 0-16,-2 2 0 0,0 2 112 0,-1 5 32 15,-1 3 0-15,-2 6 0 0,-2 3-80 0,0 5-16 16,-12 0 0-16,10 10 0 0,-1 7-192 0,-4 3 0 16,-2 5 0-16,-7 2 0 0,-5 6 0 0,-3 5 0 15,1 3 0-15,-3 5 0 0,-1-3-144 0,-1 3 144 16,-1 2-208-16,0-5 80 0,1-5-176 0,2-3-16 16,2-4-16-16,3-6 0 15,3-5-1392-15,5-6-256 0,1-4-64 0,0-10-16 0</inkml:trace>
  <inkml:trace contextRef="#ctx0" brushRef="#br0" timeOffset="7360.96">5726 16138 21183 0,'-8'7'1888'0,"1"-1"-1504"0,2 2-384 0,3 4 0 16,2 3 592-16,2 3 48 0,1 0 16 0,-1-1 0 15,5-3-464-15,0-2-192 0,3 1 128 0,2 1-128 0,2-5 0 0,1 1 128 16,0-4-128-16,0 1 0 0,1-5 128 0,0-2-128 16,-3-1 0-16,1-4 128 0,1-1-128 0,-1-2 160 15,1-5-160-15,-2-3 160 0,1-2 80 0,0 1 16 16,-1-2 0-16,0-1 0 0,-2-5 112 0,-1-1 16 15,2-2 16-15,-6 3 0 0,0 2-144 0,-2-1-16 16,-3 1-16-16,-1 1 0 0,-2 1 32 0,-2 0 0 16,-4 1 0-16,0 5 0 0,-3 1-16 0,0 2 0 15,-1 6 0-15,-2 2 0 0,-3 4-112 0,0 5-128 16,-1 2 176-16,1 8-176 0,-2 8 0 0,-1 6 0 16,0 5 0-16,-2 6 0 0,-2 8 0 0,1 2 0 15,2-1 0-15,3 1 0 0,3-2 0 0,3-1 0 0,7 0 0 16,3-5 0-16,3-3 0 0,4-3 0 0,4-4 0 0,4 0 0 15,2-2 0-15,5 1-192 16,4-7 192-16,1-3-192 16,-1-2-496-16,2-1-80 0,4-5-32 0,3-4-11360 0</inkml:trace>
  <inkml:trace contextRef="#ctx0" brushRef="#br0" timeOffset="7936.03">8239 16295 26719 0,'-2'-8'2368'0,"2"-4"-1888"16,2 1-480-16,4 1 0 0,1 0 400 0,3-3-16 16,3-1 0-16,4-4 0 0,2-3-384 0,2-1-224 15,2-1 32-15,1-1 0 16,-1-3-192-16,0 6-16 0,-3 2-16 0,-1 2 0 15,-1 3-16-15,0 6 0 0,-4 2 0 0,-1 5 0 0,-2 6 288 0,1 3 144 0,-2 5-160 0,-3 8 160 16,1 3 0-16,0 6 192 0,-5 6-16 0,0 2 0 16,-3 7 208-16,-3-2 32 0,0 6 16 0,-4 0 0 15,-2 2-16-15,0-4 0 0,-1-9 0 0,0-3 0 16,1-3 288-16,0-9 64 0,3-4 16 0,1-5 0 16,1-1-80-16,4-13 0 0,0 0-16 0,0 0 0 15,-2-10-352-15,2-4-64 0,3-8-16 0,2-2 0 16,2-8-256-16,3-1-272 0,3-5 48 0,2 1 16 31,3 0-320-31,2 0-64 0,-1 2-16 0,1 0 0 0,1 2 352 0,-1 9 64 0,-1 4 0 0,4 5 16 16,-3 2 304-16,3 9 64 0,0 4 16 0,-1 5 0 15,1 8-80-15,-3 3-128 0,-2 5 176 0,0 2-176 16,-2 5 0-16,-2 2 0 0,-4 6 0 0,-2 3 0 16,-4 3 0-16,-3-1 0 0,-4 1 0 0,1-3 0 0,-1-1-192 0,0-2 192 15,-4-6-208-15,2-4 80 16,-3-5-1184-16,3 1-224 0,0-4-64 0,0-6-10512 15</inkml:trace>
  <inkml:trace contextRef="#ctx0" brushRef="#br0" timeOffset="8191.08">9580 15201 25919 0,'-11'-2'1152'0,"11"2"224"0,-9 2-1104 0,2 3-272 0,0 9 0 0,1 4 0 16,-2 3 160-16,1 8-32 0,-4 1 0 0,4 10 0 16,-1 0-128-16,0 5 0 0,0 3 0 0,0 4 0 15,0 2 0-15,1 0 0 0,-2 2 0 0,0 3 0 16,-1 3-144-16,0-1 144 0,-1 4-192 0,0 1-11392 15</inkml:trace>
  <inkml:trace contextRef="#ctx0" brushRef="#br0" timeOffset="8674.69">9461 15790 23039 0,'0'0'2048'0,"6"-8"-1648"15,2 2-400-15,3 1 0 0,3-2 832 0,3 0 64 16,2-8 32-16,3-2 0 0,2-1-928 0,1-3-304 16,3-9 0-16,-1 1 0 15,2-5-528-15,-1-2-96 0,-1-2-32 0,-2-4 0 16,2 0 80-16,0 3 16 0,-5-2 0 0,1 2 0 0,-4-2 672 0,-2 0 192 15,-4-4 0-15,-2 4 0 0,3-2 496 0,-3 10 208 16,0 2 64-16,-4 8 0 0,-3 7-256 0,-3 6-64 0,-1 10 0 0,0 0 0 16,0 0 160-16,-6 15 32 0,-4 8 0 15,-2 9 0-15,-3 6-448 0,0 7-64 0,-2 4-128 0,1 4 176 16,-3 6-48-16,0 3-128 0,0 7 192 0,0 0-64 16,-2 3-128-16,2-6 0 0,1-7 0 0,1-5 0 15,1-11 512-15,4-5 32 0,0-5 0 0,3-5 0 16,2-7 288-16,4-5 48 0,1-4 16 0,2-12 0 15,0 0-464-15,0 0-96 0,0 0-16 0,5-12 0 16,4-2-160-16,-1-4-32 0,3-3-128 0,0-1 192 16,3 2-192-16,1-1 0 0,1 6 0 0,1 1 0 15,1 1-192-15,1 7 192 0,0 1-192 0,2 5 192 16,0 5 0-16,3 3 128 0,0 6 0 0,1 2 16 16,-2 2-144-16,-2 2 0 0,-1 5 0 0,0 1 0 0,-1 2 0 15,1 1 0-15,-2 1-224 0,0-2 80 16,-1 1-1648-16,0-4-320 0,1 3-64 15</inkml:trace>
  <inkml:trace contextRef="#ctx0" brushRef="#br0" timeOffset="9090.73">11080 16097 11055 0,'-6'-6'976'0,"1"-3"-784"0,-1 3-192 0,6 6 0 16,-9-5 4624-16,9 5 880 0,-9 5 192 0,0 0 16 15,-1 6-4624-15,-2 2-912 0,1 4-176 0,-3 3 0 16,-1 5 0-16,-2 2 0 0,1 2 0 0,-1 2 0 15,1-3 0-15,2 4 0 0,0 1-144 0,3-3 144 16,4-1 0-16,2 1 0 0,2-6 0 0,3-4 0 16,4-3-160-16,2-5 160 0,3-2-128 0,4-4 128 15,3-6 0-15,5-6 0 0,3-5 0 0,1-4 128 16,2-6 192-16,0-1 64 0,1-6 0 0,-2-2 0 16,1 1-224-16,-1-1-32 0,-2 3-128 0,0-5 192 15,-4-1-192-15,-2 3 176 0,-9 2-176 0,0 0 160 0,-5 6 144 16,-3 4 16-16,-4 3 16 0,-4 4 0 0,-6 2-208 0,-2 6-128 15,-3 2 160-15,-1 3-160 16,0 0-432-16,-2 4-176 0,2 4-32 0,0 0-14208 16</inkml:trace>
  <inkml:trace contextRef="#ctx0" brushRef="#br0" timeOffset="9413.09">11802 16026 16575 0,'-7'14'736'0,"3"-4"160"0,-5 4-720 0,4 7-176 0,1 7 0 0,2 0 0 16,-1 2 3264-16,2 3 608 0,-3 4 128 0,-1-1 32 16,0-2-3216-16,-2 0-640 0,0-2-176 0,-1-4 0 15,1-1 0-15,-1-6 0 0,0-2 128 0,-1-5-128 16,2-5 0-16,0-1 0 0,7-8 0 0,0 0 0 15,-8-11 192-15,1-3-64 0,3-6 0 0,1-1-128 16,0-10 320-16,3 2-64 0,4-4 0 0,1 0 0 16,1-4 128-16,3 2 0 0,1-2 16 0,2 4 0 15,3 1-176-15,2 6-32 0,0 0-16 0,1 3 0 16,0 4-176-16,2 2 0 0,1 3 0 0,0 4 0 16,0 0-192-16,0 5 48 0,2 1 0 0,0 0 0 15,-1 6-608-15,0 3-112 0,1-2-32 0,-1 0-13360 16</inkml:trace>
  <inkml:trace contextRef="#ctx0" brushRef="#br0" timeOffset="9968.15">12810 15930 23151 0,'-17'-5'1024'0,"3"2"208"0,-2 1-976 0,1 2-256 0,0 3 0 0,-2 5 0 16,0 0 208-16,-4 6 0 0,-4 1 0 0,-4 3 0 16,-5 2-208-16,-1 4 0 0,-3 7 0 0,1 0 0 15,1 8 0-15,1-1 0 0,-1 0-160 0,2 4 160 16,1 1 0-16,4 1 0 0,1 3 0 0,3 1 176 15,4-3-176-15,4 2-176 0,3-3 48 0,4-4 0 16,4-4 128-16,4-7 0 0,4-6 0 0,3-4 0 16,4-6 256-16,3-6 64 0,5-7 32 0,5-5 0 15,0-1 320-15,6-12 64 0,3-9 16 0,1-3 0 16,2-8-160-16,4-7-16 0,5-3-16 0,2 0 0 16,3-4-432-16,-5-2-128 0,1-3 0 0,-5-5 0 15,-2-1 0-15,-3-3 0 0,-3-1 128 0,-1 0-128 16,-2-2 128-16,-5-5-128 0,-1 0 144 0,-2-3-144 0,-3-6 176 15,-2 5-176-15,-1 1 192 0,-2 7-192 0,0 7 0 16,-1 8-144-16,-2 6-16 0,-1 8 0 0,-2 5 160 0,-2 11 0 16,-5 5 0-16,1 8 0 0,0 12 0 0,0 0 256 15,-8 5-48-15,-1 12 0 0,-2 6-208 0,-3 11 144 16,-3 12-144-16,-2 7 128 0,-2 2-128 0,-4 11 0 16,0 4 0-16,-3 7 0 0,-1 10 0 0,1 3 0 15,1 1 0-15,1 2 0 0,0 1 0 0,2-3 0 16,1-6 0-16,5-4 0 0,2-9 0 0,6-9 0 15,1-3 0-15,5-7 0 0,1-5 0 0,5-1 0 16,1-9-144-16,4-1 144 16,3-4-2080-16,1-6-352 0</inkml:trace>
  <inkml:trace contextRef="#ctx0" brushRef="#br0" timeOffset="10352.91">13079 16264 17503 0,'-13'9'1552'0,"5"-5"-1232"0,-1 1-320 0,3 5 0 16,-3-2 2496-16,4 4 432 0,2 4 80 0,3-1 32 16,0-1-2432-16,4 1-480 0,3-4-128 0,3 1 0 15,4-6 0-15,1-3-160 0,5-2 160 0,1-2-208 16,2-3-144-16,-2-6-32 0,1 0 0 0,-3-4 0 15,3-4-224-15,-2-1-48 0,-1-4-16 0,-1-4 0 16,-2 4 528-16,-1-3 144 0,-1 0 0 0,-3 0 0 0,-4 0 336 0,-3 5 144 16,-3 0 32-16,-2 2 0 0,-5 3 128 0,-3 2 16 15,-4 3 16-15,-2 4 0 0,-3 2 16 0,0 2 0 16,0 6 0-16,-2 2 0 0,-3 4-368 0,-1 5-80 16,1 5-16-16,-1 7 0 0,-3 4-224 0,2 4 0 15,1 3 0-15,1 4 0 0,3-3 0 0,2 2 0 16,4 0-128-16,2-1 128 0,3 1 0 0,4-9 0 15,3-3 0-15,4 0 0 0,5-4-128 0,4-5 128 16,3-1-192-16,5-1 192 16,3-3-704-16,3-7-48 0,4-1 0 0,2-6-12352 0</inkml:trace>
  <inkml:trace contextRef="#ctx0" brushRef="#br0" timeOffset="10668.91">13695 16099 27647 0,'-20'6'1216'0,"7"3"256"0,2 0-1168 0,-3 7-304 0,-2 10 0 0,2-1 0 15,2 6 1184-15,-1-1 176 0,0 1 48 0,2 3 0 16,-3 2-960-16,2-2-192 0,2 0-48 0,0-1 0 16,1-6-208-16,0 0 144 0,2-6-144 0,-1-2 128 15,2-2-128-15,1-4 192 0,1-7-192 0,4-6 192 16,0 0-192-16,0 0 0 0,0-14 0 0,4-4 0 15,2-3 0-15,4-5 0 0,3-6 0 0,6-3 0 16,5-1 0-16,5-3 240 0,2-3-48 0,2 0 0 16,2 3 0-16,1-1 0 0,-2 1 0 0,4 6 0 0,1 1-192 0,-1 4 176 15,2 5-176-15,1 4 160 0,-2 3-160 0,5 4 0 16,3 4 0-16,0 5 0 0,0 0 0 0,-4 6-272 16,-2 0 64-16,-1 1-15424 15</inkml:trace>
  <inkml:trace contextRef="#ctx0" brushRef="#br0" timeOffset="14532.15">15571 15327 10127 0,'-2'-10'896'0,"-2"1"-704"0,0-4-192 0,2 5 0 16,-1-4 1824-16,3 2 336 0,0 10 64 0,1-10 16 15,2-3-1280-15,1 4-256 0,-4-4-64 0,2 3 0 16,-2 10-64-16,0 0 0 0,0 0-16 0,7-6 0 16,-2 1-208-16,-5 5-32 0,0 0-16 0,0 0 0 15,0 0-48-15,0 0-16 0,10 11 0 0,-4 7 0 16,-1 2-240-16,-3 10 144 0,-4 5-144 0,2 7 128 16,-4 6-128-16,-1 7 128 0,-1 10-128 0,-2 2 128 15,-1 5-128-15,-2 4 192 0,-3 4-192 0,-2 6 192 0,-2 5-192 0,-1-1 0 16,-2-4 0-16,1-2 0 0,-2-6 0 0,3-8 0 15,3-6 0-15,2-5 128 0,1-3-128 0,4-5 0 16,0-9 0-16,3-4 0 0,1-5 0 0,1-3 0 16,4-9-144-16,-3-5 144 15,3-4-1792-15,0-12-256 0</inkml:trace>
  <inkml:trace contextRef="#ctx0" brushRef="#br0" timeOffset="14842.83">15472 15325 21183 0,'-18'-21'944'0,"8"10"192"0,-3-2-912 0,1 2-224 0,2-2 0 0,4 0 0 16,4 4 1408-16,2-1 256 0,4 3 32 0,3-4 16 15,4 5-1440-15,3 0-272 0,3 2 0 0,4 1-128 16,3 2 128-16,3 2 0 0,-1 3-144 0,7 0 144 15,5 4 0-15,3 1-144 0,0-1 144 0,2 5 0 16,-4 0-144-16,1 3 144 0,-2 5 0 0,0 4-144 16,-2 2 144-16,-2 6 0 0,0 6 0 0,-4 7-128 15,-6 2 128-15,-3 10 0 0,-3 4 0 0,-8 6 128 16,-5 4-128-16,-6 1 0 0,-5 2 0 0,-7 3 0 16,-5-4 0-16,-5-1 0 0,-6-3 0 0,-3-2 0 15,-6-6 336-15,1-1 112 0,-2-5 0 0,-4-1 16 16,-4-3 112-16,-2-5 0 0,4-2 16 0,0-4 0 0,3-5-304 0,3-1-64 15,1-3-16-15,1-1 0 0,2-7-416 0,5-3-96 16,2-2-16-16,5-3 0 16,3-6-1824-16,2-8-368 0</inkml:trace>
  <inkml:trace contextRef="#ctx0" brushRef="#br0" timeOffset="15209.29">17055 15496 28559 0,'0'0'2544'0,"0"0"-2032"0,-7 9-512 0,2 1 0 16,0 8 640-16,-1 10 48 0,-2 4 0 0,-2 6 0 15,-1 1-688-15,-2 8 0 0,-1 2 0 16,-4 5 0-16,0 7 0 0,-2 3 0 0,0 2 0 0,-5 3 0 15,-1 3 0-15,-1-2 0 0,-1 1 0 0,4-7 0 16,2-6-320-16,5-4 0 0,3-7 0 0,5-4 0 16,4-10 320-16,5-5-176 0,2 0 176 0,7-7-128 15,5-3 128-15,5-2 0 0,3-8 0 0,4 3 128 16,5-5-128-16,2-2 128 0,0 0-128 0,1-4 128 16,4-2-128-16,1 0 144 0,0-3-144 0,0 1 160 15,2 4-32-15,4-3-128 0,2 1 192 0,1-5-64 16,-4 1-128-16,-2 0 0 0,-5-2 0 0,1 4 0 15,-5-5-480-15,0 3-32 0,-3 1 0 0,-5-4 0 16,-3 1-1904-16,-7-2-384 0,1-2-80 0,-7-4 0 0</inkml:trace>
  <inkml:trace contextRef="#ctx0" brushRef="#br0" timeOffset="15424.08">16615 16328 25791 0,'-4'-14'1152'0,"3"6"224"0,0-5-1104 0,2-1-272 16,4 4 0-16,6-1 0 0,7 2 1408 0,5 0 208 0,4 0 48 0,6 0 16 15,6-2-1344-15,3 2-336 0,1-4 0 0,3 2 0 16,1 2 0-16,3-3 0 0,3 3 0 0,-1-2 0 16,4-2-368-16,1 4 16 0,2-1 0 0,-3 2 0 31,-5-3-528-31,-3 1-96 0,-1-5-32 0,-5 1-11504 0</inkml:trace>
  <inkml:trace contextRef="#ctx0" brushRef="#br0" timeOffset="15637.98">16835 15594 31327 0,'5'-13'2784'0,"4"-1"-2224"15,7-1-560-15,8 2 0 0,7-3 560 0,12-1 0 16,5 5 0-16,10-5 0 0,4-2-560 0,8-1 0 16,9-1-192-16,1 1 48 0,-1-1-16 0,2 3 0 15,2-3 0-15,3 6 0 16,5-1-320-16,-5-1-64 0,-5 1-16 0,-3 0 0 16,-6 4-1680-16,2 5-352 0,1-2-64 0</inkml:trace>
  <inkml:trace contextRef="#ctx0" brushRef="#br0" timeOffset="15959.64">18678 16127 30399 0,'0'0'2704'0,"9"-8"-2160"0,1 4-544 0,8 2 0 15,6 2 480-15,8 2-16 0,6 1 0 0,4-1 0 16,9-3-464-16,-1 1-192 0,3 0 16 0,4 1 0 16,3-3 176-16,4 1 0 0,5-1 0 0,3 2 0 15,5 0-192-15,-2-1 0 0,-2-2 0 0,0 1 0 16,-2-2-464-16,4 2-112 0,1-1 0 15,-2 0-16-15,-7 0-320 0,-3-2-64 0,-6 2-16 16,-3 1 0-16,-3 0-128 0,-3 2-32 0,-4 0 0 16,-1 3-4864-16,-4-2-960 0</inkml:trace>
  <inkml:trace contextRef="#ctx0" brushRef="#br0" timeOffset="16358.91">19906 15761 15663 0,'23'-21'1392'0,"-6"9"-1120"0,1-4-272 0,8 5 0 15,4-2 3472-15,10 4 640 0,7 0 128 0,7 6 32 16,7 3-3632-16,11 1-640 0,8 0-320 0,3 2 48 15,0-1 48-15,1 7 16 0,0 1 0 0,4 4 0 32,2 2-240-32,-4 0-32 0,-6 1-16 0,-5 2 0 15,-3 1-128-15,-6 4-16 0,0 3-16 0,-5 0 0 0,-5 2 208 0,-5 4 32 0,-6-3 16 0,-8 2 0 16,-9 2 400-16,-8 3 0 0,-6 1 0 0,-6 3 0 16,-8-5 400-16,-4-1 176 0,-7 2 16 0,-8-1 16 15,-9-2 352-15,-7-2 64 0,-6 2 0 0,-8 2 16 16,-4-1-64-16,-4 2-16 0,-6 4 0 0,-1-4 0 15,-3 0-720-15,-5-2-240 0,-7-1 128 0,5-3-128 16,8-4-592 0,7-4-176-16,4-3-48 0,9-5-13168 0</inkml:trace>
  <inkml:trace contextRef="#ctx0" brushRef="#br0" timeOffset="16891.39">23930 15939 31039 0,'-25'-17'1376'0,"8"9"288"0,-2-2-1344 0,0 6-320 0,-1 3 0 0,1 2 0 15,-3 3-480-15,-2 1-160 0,-3 3-48 0,-2 0 0 16,0 3 368-16,-4 1 80 0,-2-2 16 0,4 1 0 16,0-1-112-16,4 3-32 0,3-4 0 0,6 0 0 15,5 2-160-15,1-2-48 0,3 1 0 0,2-1 0 16,7-9 32-16,-2 12 0 0,5 0 0 0,3-1 0 0,2 1 336 0,3 1 64 16,3-2 16-16,4 5 0 0,1 1 128 0,5 0 0 15,-1-1 0-15,1 0 128 0,-2-1 16 0,-1 1 16 16,0 2 0-16,-2 1 0 0,-3-2-160 0,-2-2 0 15,-2 0 0-15,-5 1 128 0,-1-1-128 0,-4 1 0 16,-4 0 0-16,-2-1 0 0,-3-1 0 0,-5 1 0 16,-5 0 0-16,-4 1 0 0,-5-4-128 0,-4 0 128 15,-5-1-160-15,2-2 160 0,-1 0 0 0,1-3 0 16,0 1 0-16,1-2 0 0,2-3 0 0,2 2 0 0,2-3 0 0,2-1-6736 16,2-1-1264-16</inkml:trace>
  <inkml:trace contextRef="#ctx0" brushRef="#br0" timeOffset="17174.73">24723 16002 22111 0,'0'0'1968'0,"5"-9"-1584"0,-1 4-384 0,-4 5 0 16,0 0 1744-16,13 5 272 0,0 5 48 0,-1 3 16 0,0 6-1920 0,-1 3-384 16,-1-1-80-16,1 4-16 0,-1 4 320 0,-4 1 0 15,2 2 0-15,-2 4 0 0,-1-3-192 0,0 0 192 16,-1 1-192-16,-1 2 192 0,-1-1-336 0,1 2 32 16,-1-3 16-16,1 0 0 15,1-5-464-15,1-3-80 0,4-5-32 0,1-5 0 16,1-2-544-16,3-7-128 0,7-4 0 0,-1-4-16 0</inkml:trace>
  <inkml:trace contextRef="#ctx0" brushRef="#br0" timeOffset="17398.12">25383 16174 31151 0,'-13'-2'1376'0,"13"2"288"0,-9 12-1328 0,1 3-336 0,-1 6 0 0,0 3 0 16,0 7 0-16,0 9 0 0,-1-1 0 0,-3 6-128 16,-1 2 128-16,-1 9 0 0,-2 2 0 0,-2 4 0 15,-4 6 0-15,1 0 0 0,-5 1-144 0,-4 2 144 32,2 2-592-32,0-2-48 0,0-1-16 0,1-5 0 15,0-3-2032-15,4-11-384 0,3-11-96 0</inkml:trace>
  <inkml:trace contextRef="#ctx0" brushRef="#br0" timeOffset="17835.12">26537 15879 23951 0,'-12'-14'1056'0,"0"2"224"0,-4 2-1024 0,-2 0-256 15,-3 6 0-15,-1 3 0 0,-1 2 1728 0,-3 4 304 16,1 3 48-16,-7 1 16 0,-1 4-1728 0,-1-1-368 16,-2 2 0-16,3 3 0 0,1-1-256 0,4 1 16 15,3 1 16-15,3-1 0 16,3-3-480-16,4 2-80 0,4-6-32 0,4 1 0 15,7-11 128-15,3 14 32 0,6-4 0 0,5 2 0 0,6 1 336 0,7-3 80 0,4 2 16 0,6 2 0 16,3 3 224-16,-1 0 0 0,0-2 0 0,-2 3-144 16,-2-2 464-16,-4 1 80 0,-4-1 32 0,-3 3 0 15,-3-2 32-15,-7-2 16 0,-4-1 0 0,-5 0 0 16,-5-1 16-16,-6 1 0 0,-7 0 0 0,-6 0 0 16,-5-4-48-16,-7 2-16 0,-5 2 0 0,-5-2 0 15,-6-1-208-15,-2 1-32 0,0-5-16 0,0 2 0 16,2-2-416-16,4-4-80 0,4 1 0 0,6-4-16 15,3-2-2112 1,8-3-432-16</inkml:trace>
  <inkml:trace contextRef="#ctx0" brushRef="#br0" timeOffset="18084.79">27397 14950 14735 0,'-6'-12'1312'0,"0"5"-1056"15,-2-1-256-15,8 8 0 0,-10 4 3184 0,1 6 576 16,1 5 112-16,-4 6 32 0,-3 8-3216 0,-3 6-688 16,-2 7 0-16,-2 7-128 0,-2 2 128 0,0 3 0 15,-2 3-144-15,1 4 144 0,-3 5 0 0,-1 4 0 16,-3 4-144-16,-1-1 144 15,0 0-1424-15,0 1-240 0,1-2-32 0,4-5-9088 0</inkml:trace>
  <inkml:trace contextRef="#ctx0" brushRef="#br0" timeOffset="18304.75">26766 15682 31327 0,'0'0'2784'15,"6"-9"-2224"-15,2 4-560 0,5 2 0 0,1 6 864 0,7 2 64 16,4-3 16-16,2 4 0 16,4-1-944-16,3-2 0 0,3 6 0 0,4-4 0 0,2 2-272 0,2 0 64 15,3 0 16-15,1-2 0 16,1 0-720-16,-2-2-144 0,-2-3-32 0,-3-2-8240 15,-3 0-1648-15</inkml:trace>
  <inkml:trace contextRef="#ctx0" brushRef="#br0" timeOffset="18609.37">27718 15781 11967 0,'-5'-6'1072'0,"0"-6"-864"0,-3 1-208 0,7 1 0 15,1 10 4288-15,-1-9 800 0,1 9 160 0,1-10 48 16,-1-2-4336-16,0 3-960 0,0 9 0 0,0-13 0 16,-1-1-256-16,0 4 80 0,-1-2 16 0,-2 4 0 15,4 8-112-15,-8-6-32 0,-4 2 0 0,-1 4 0 16,-1 4 112-16,-1 5 0 0,-3 1 16 0,2 5 0 16,-2 4 176-16,0 6-128 0,-2 2 128 0,1 4-128 15,1-3 128-15,2 2 0 0,0 2-144 0,5-2 144 16,2-2-128-16,4 0 128 0,4-7-160 0,2-2 160 15,3-3-432 1,3-3 16-16,5-4 0 0,2 0 0 0,2-4 96 0,5-4 0 0,1-2 16 0,3 1 0 16,4-4-240-1,0-2-48-15,3-2-16 0,5-3-9888 0</inkml:trace>
  <inkml:trace contextRef="#ctx0" brushRef="#br0" timeOffset="19176.03">28222 15827 23039 0,'0'0'2048'0,"0"0"-1648"15,-9 6-400-15,9-6 0 0,-9 14 784 0,2 4 80 16,1 0 16-16,-2-1 0 0,3 0-416 0,-1 0-80 16,0-2 0-16,3-3-16 0,-1 1-32 0,0-1 0 15,2-3 0-15,2-9 0 0,-3 11-208 0,3-11-128 16,0 0 128-16,0 0-128 0,0 0 0 0,0 0 0 0,0 0 0 0,0 0 0 15,12-1 0-15,0-3-256 0,0-6 32 0,2-2 16 16,1-2 64-16,4-2 16 0,2-2 0 0,1-1 0 16,1-3 128-16,3 3-208 0,-3 0 80 0,0 3 128 15,-2 3-160-15,-1 1 160 0,-2 0 0 0,-1 4-144 16,-3 1 144-16,-2 4 0 0,-1 0 0 0,-1 3-128 16,-10 0 128-16,10 6 0 0,-2 1 0 0,-3 2 0 15,-2 4 0-15,-1 2 0 0,0 0 0 0,-2 4-128 16,-2 0 128-16,0 2-128 0,-1 0 128 0,-2 1-128 15,-3 1 128-15,4-4 144 0,-1-5-16 0,0-1-128 16,0-2 272-16,5-11-48 0,-3 14-16 0,3-14 0 16,0 0 176-16,0 0 48 0,0 0 0 0,0 0 0 15,9-4-144-15,1-1-32 0,2-3 0 0,1-5 0 16,1-5-256-16,3-1 128 0,4-2-128 0,0-3 0 16,2-1 0-16,1 2 0 0,0-3 0 0,2 5 0 0,-1-2 0 0,2 3 0 15,-3 2 0-15,4 1 0 16,-2 5 0-16,0 4 0 0,0-1 128 0,-3 5-128 0,-3 3 288 0,-2 2 0 15,-3 6 0-15,-2 4 0 0,-4 2-288 0,-2 2 0 16,0 8 0-16,-2-2 0 0,-3 5 0 0,1 2 0 16,-2 4-128-16,0-2 128 0,1 2-128 0,-1 0 128 15,-1-2 0-15,2-4-144 0,1-2 144 0,2 0-208 16,1-4 80-16,3-1 128 0,1-3 0 0,4-4 0 16,3-3 0-16,3 0 128 0,1-4-128 0,5-4 0 15,3 1 0-15,2 2 0 16,2 2-352-16,3-2-160 0,1-2-16 0,3-2-12752 0</inkml:trace>
  <inkml:trace contextRef="#ctx0" brushRef="#br0" timeOffset="20928.48">30201 15878 30399 0,'-4'-13'2704'0,"-3"-2"-2160"0,1-2-544 0,1 3 0 16,1 5 496-16,4 9-16 0,-1-12 0 0,0 3 0 15,1 9-624-15,0 0-128 0,0 0-32 0,0 0 0 16,-5-12 304-16,5 12-128 0,0 0 128 0,0 0 0 16,-3 8-224-16,1 6 64 0,-1 4 16 0,0 3 0 15,1 7-192-15,1 5-48 0,1 3 0 0,1 1 0 16,1-2-320-16,2 2-80 0,0-1-16 0,2-2 0 15,1-3 32-15,3-7 0 0,1-3 0 0,2-5 0 0,0-4 576 16,1-7 192-16,4-2 0 0,-2-6-160 0,-1 0 624 0,1-6 128 16,-1-2 32-16,3-5 0 0,1-6-240 0,-1-3-64 15,-3-1 0-15,0-4 0 0,-1-1-192 0,-4 1-128 16,-3-3 128-16,-2 0-128 0,-2 0 240 0,-1 2-32 16,-2 1 0-16,-2 2 0 0,-1 4-32 0,-2-3-16 15,-3 3 0-15,2 4 0 0,-1-2-160 0,2 2 0 16,-1 6 0-16,1-4 0 0,0-4-128 0,1 4 128 15,3 3 0-15,1-3 0 0,1 1 0 0,3-5 0 16,6 2 0-16,4-5 0 0,4-1 176 0,1-3 48 16,6-5 16-16,0 3 0 0,2-2-16 0,0-2 0 15,0 4 0-15,0-5 0 0,1 0-16 0,0 2 0 0,-2 0 0 16,-1 1 0-16,-1 2 144 0,-2 7 32 0,-3-1 0 0,-1 7 0 16,-3 5-96-16,-3 2-16 0,-4 4 0 0,-8 7 0 15,0 0-272-15,0 0 160 0,3 17-160 0,-6 4 128 16,-3 6-128-16,-5 14 0 0,-3 6-192 0,-4 7 192 15,-4 9-192-15,-4 4 192 0,-2 7-192 0,-4 7 192 16,-1 9-144-16,-4 10 144 0,-5 0 0 0,-5 11 0 16,-4 3 0-16,-2 5-128 0,-2-3 128 0,2 7 0 15,-1-1-144-15,5-5 144 0,2-10-208 0,2-8 80 16,5-10-16-16,0-5 0 0,2-10 0 0,4-11 0 16,4-2-160-16,4-12-16 0,2-6-16 0,3-10 0 15,3-8 16-15,4-4 0 0,2-7 0 0,3-2 0 16,0-8-1088-16,9-4-224 0,0 0-32 0,-8-7-9472 15</inkml:trace>
  <inkml:trace contextRef="#ctx0" brushRef="#br0" timeOffset="21126.23">29880 16805 33919 0,'0'0'1504'0,"0"0"304"0,0-11-1440 0,0 11-368 15,8-9 0-15,3 3 0 0,6 2 0 0,2-1 0 16,4-3 0-16,1 2 0 0,3-3 0 0,-1 1 0 16,5-4 0-16,3 2-128 15,3-4-256-15,2-2-64 0,3 1 0 0,2 0 0 16,1-3-2016-16,1-2-416 0,15-12-64 0,-15 6-32 0</inkml:trace>
  <inkml:trace contextRef="#ctx0" brushRef="#br0" timeOffset="21363.23">31247 15290 24879 0,'0'0'1088'0,"0"0"256"0,-7-7-1088 0,7 7-256 0,0 0 0 0,-5 14 0 15,2 6 2368-15,-1 8 400 0,-1 8 96 0,2 2 16 16,-2 7-2560-16,0 4-512 0,-1 5-112 0,-1 6-16 0,1-1-16 0,-2 3-16 16,1 1 0-16,-2 6 0 15,-1-1-320-15,-1 0-64 0,0 5-16 0,-1-5-8528 16,1-3-1696-16</inkml:trace>
  <inkml:trace contextRef="#ctx0" brushRef="#br0" timeOffset="21728.2">31099 15299 28559 0,'0'0'2544'0,"2"-10"-2032"0,0-4-512 0,5 4 0 15,1 4 512-15,4 3 0 0,1 0 0 0,3 3 0 16,3 2-512-16,3 2-160 0,3 2 0 0,2 7 0 16,1 2 160-16,1 1 0 0,0 3-144 0,2 4 144 15,1 3 0-15,-1 2-144 0,0 2 144 0,-2 3 0 16,-5 3-160-16,0 2 160 0,-3 3-128 0,-6 3 128 16,-5 1-224-16,-5 4 32 0,-3-4 16 0,-8 2 0 15,-5 0 176-15,-4-4-208 0,-4 2 80 0,-7-4 128 16,-3 1 0-16,-4 0 256 0,-3-1 0 0,-2-4-16 15,0-2 272-15,3-3 48 0,-1-5 16 0,3 1 0 16,1-6-336-16,3-1-64 0,2-2-16 0,3-5 0 16,0 1-784-16,4-7-144 0,-1-3-48 15</inkml:trace>
  <inkml:trace contextRef="#ctx0" brushRef="#br0" timeOffset="22039.86">32013 15475 35935 0,'0'0'1600'0,"-9"2"320"0,-1 5-1536 0,1 1-384 0,2 8 0 0,-2 7 0 15,0 6 144-15,0 3-144 0,0 2 192 0,3 2-192 16,-2-5 0-16,4 1 0 0,2 0 0 0,2 0-192 15,1-6-112-15,2 2-16 0,0-1 0 0,5-2 0 16,2-4 64-16,2-3 0 0,-1-3 0 0,3-3 0 16,1 1 112-16,2-1 144 0,1-7-208 0,1 0 80 15,-2 0-48-15,1-4 0 0,1-1 0 0,0-1 0 16,-1-4-96-16,0 0-32 0,0 0 0 0,-2-3 0 31,0 2-272-31,-1-3-48 0,-1 0-16 0</inkml:trace>
  <inkml:trace contextRef="#ctx0" brushRef="#br0" timeOffset="22215.74">31734 15697 29487 0,'0'-11'2624'0,"1"4"-2112"0,1-2-512 0,4 6 0 16,2-2 2032-16,6-2 288 0,5 2 64 0,4 3 16 0,3-2-2160 0,2-1-432 15,2-2-96-15,6-3-16 0,3 2-32 0,1 3-16 16,0-3 0-16,-5 0 0 16,-1-4-2384-16,-4 1-464 0</inkml:trace>
  <inkml:trace contextRef="#ctx0" brushRef="#br0" timeOffset="22378.38">31862 15203 38415 0,'9'-18'1696'0,"1"5"352"0,5 3-1632 16,11-1-416-16,4 0 0 0,11 2 0 0,1-3 288 0,4 3-32 0,3 0 0 0,-18 5 0 16,6 2-128-16,8-3-128 0,4-2 144 0,4 3-144 31,4 3-1888-31,3-3-480 0,93-7-80 0,-21 7-32 0</inkml:trace>
  <inkml:trace contextRef="#ctx0" brushRef="#br1" timeOffset="28615.12">1687 18577 21359 0,'-17'-7'944'0,"7"2"208"0,0 0-928 0,0-3-224 16,1 2 0-16,0 0 0 0,4-4 0 0,0 5 0 16,5 5 0-16,-4-10 0 0,1 1 128 0,2-1-128 15,1 10 176-15,4-9-176 0,-4 9 192 0,5-11-64 16,1 3 0-16,2-1-128 0,0 4 144 0,1-1-144 15,-1 2 0-15,6 0 144 0,0 3 0 0,4 0 0 16,1-1 0-16,3 2 0 0,1 0-144 0,1 2 0 16,1-1 0-16,0 3 0 0,-3 1 0 0,3 1 128 15,-1 2-128-15,-3 4 0 0,-3 6 144 0,-1 0-144 16,-3 0 160-16,-6 6-160 0,-1 4 400 0,-5 0-16 16,-4 2 0-16,-5 5 0 0,-1 3 80 0,-8 1 16 15,-1 3 0-15,-4 0 0 0,-2 1-96 0,-2 3 0 0,-2 2-16 0,-1-2 0 16,0 2-128-16,0 1-32 0,2-6 0 0,-1 1 0 15,3-2-80-15,0-3-128 0,-1-3 176 0,1-1-176 16,-2-4 128-16,0-5-128 0,1 1 0 0,1-7 0 16,1-4 144-16,4-2-144 0,1-2 0 0,5-1 144 15,2-4-144-15,4 0 0 0,7-7 0 0,0 0 128 16,0 0-128-16,0 0 0 0,0 0 0 0,14-1 0 16,2-3 0-16,1 2 0 0,8-1 0 0,-1 1 0 15,4 0 0-15,2 0 0 0,1-5 128 0,0 4-128 16,4-2 0-16,2-1 0 0,0 0 0 0,1 2 128 15,2 2-128-15,2 0 0 0,2 1 0 0,-1 1 0 16,1 0-432-16,-2 3 48 0,-4-2 0 0,-2 3 0 16,-2 0-544-16,-2 2-96 0,-2-2-32 0,1 1-6560 15,-4 2-1328-15</inkml:trace>
  <inkml:trace contextRef="#ctx0" brushRef="#br1" timeOffset="29363.15">2569 18063 34095 0,'-42'-31'3024'0,"14"12"-2416"0,-2-3-480 0,3 1-128 15,4-5 0-15,1 3-240 0,2 2 64 0,1 2 16 16,-1 1-160-16,-1 0-16 0,2 0-16 0,-4 1 0 16,0 0 144-16,1 2 16 0,-4 2 16 0,-1 4 0 15,-3-1-64-15,-6 5-16 0,-4 0 0 0,-1 0 0 16,-4 4 256-16,2-1-176 0,-1 1 176 0,1 2-160 16,-1 2 160-16,1 3 0 0,1 1 160 0,-4 3-160 15,1-4 224-15,-4 5-48 0,-1 1-16 0,-3 1 0 16,1 2 16-16,1 1 0 0,1 2 0 0,0 4 0 15,2-1-176-15,3 7 160 0,2 0-160 0,0 5 160 16,-3 0-160-16,0 4 0 0,-1 1 0 0,7 3 0 16,-1 2 0-16,4 1 0 0,3 3 0 0,1-4 0 0,5 4 0 15,14-22 0-15,-3 7 176 0,-1 4-176 0,3 3 0 16,1 6 0-16,-1-1 0 0,2 3 0 0,2-2 0 0,-8 38 0 16,6-10 0-16,4-5 0 0,4 2-224 0,4-4 64 15,3-2 16-15,6 0 0 0,1-6 144 0,5-3-208 16,4-4 80-16,-8-21 128 0,4 6-192 0,5 3 192 15,4 2-192-15,3 3 192 0,4-2-240 0,4 1 80 16,4 2 16-16,41 29 0 0,-9-20 144 0,-7-8-128 16,-7-13 128-16,5-2-128 0,2-2 128 0,3-5 0 15,6 0-144-15,2-4 144 0,1-4 0 0,0-1 0 16,-3 0 0-16,3-1 0 0,0-5 0 0,4 0 0 16,2-3 0-16,-3-3 0 0,-4-3 0 0,-3-3 0 15,3-3 128-15,-2-3-128 0,3 0 256 0,0-4-16 16,-1-6-16-16,-6-2 0 0,-3-3 0 0,-1-6 0 0,-1 0 0 0,1-6 0 15,-1-2 32-15,0-2 16 0,-2-9 0 0,-4-2 0 16,-5-5 48-16,-2 1 16 0,-3 0 0 0,-3-1 0 16,-2-1 48-16,-2-7 16 0,-4-6 0 0,-3-1 0 15,-2-3 0-15,-3-1 0 0,-3 2 0 0,-4-2 0 16,-7-4 32-16,-7 3 0 0,-3 2 0 0,-5 0 0 16,-6 3 160-16,-3 2 48 0,-1 3 0 0,-7 5 0 15,-4-2-80-15,-4 7-16 0,-3 5 0 0,-5 6 0 16,-2 1-48-16,-6 6-16 0,-2 3 0 0,-1 9 0 15,-6 0-304-15,-6 7-176 0,-8 4 192 0,-6 7-192 16,-3 2-192-16,1 7-128 0,0 3-48 0,-4 2 0 31,-4 5-1664-31,5 0-336 0,0 3-64 0,7 1 0 0,4 1-160 0,10-4-32 0</inkml:trace>
  <inkml:trace contextRef="#ctx0" brushRef="#br1" timeOffset="30761.56">5613 18422 27231 0,'-14'-7'1216'0,"4"0"240"0,0 2-1168 0,-3 1-288 0,-1-1 0 0,-1 1 0 15,-2 1 0-15,-2 1 0 0,-3 0 0 0,-1 3 0 16,-4-2-128-16,-1 2 128 0,0 2-208 0,-4 0 80 16,-2 5 128-16,-4-2 0 0,-4 5-144 0,0-2 144 15,0 5 0-15,4 1 0 0,-3-3-144 0,7 5 144 0,2 1 0 0,3 0-160 16,5-2 160-16,3-1-128 0,6-1 128 0,2-1 0 15,2-1 0-15,5 1-128 0,2 1 128 0,4-3 0 16,4 1-144-16,2 4 144 0,4 0 0 0,7 1 0 16,3-2 0-16,5 3 0 0,5 0 0 0,3 2 0 15,2 0 144-15,6 2-144 0,2-2 0 0,2-1 144 16,-1 0-144-16,-3 0 0 0,-4 2 144 0,-2-1-144 16,-2 0 0-16,-3-1 144 0,-6-1-16 0,-4 1 0 15,-3 0 0-15,-7 0 0 0,-4-1 368 0,-3 1 64 16,-6-1 16-16,-5 1 0 0,-4 0 384 0,-7 2 64 15,-7 4 32-15,-4-2 0 0,-1 2-320 0,-9-2-64 0,-6-3-16 16,-5 1 0-16,-4-1-272 0,1-2-48 0,2-2-16 16,1 1 0-16,1-3-320 0,6 0 0 0,0-4 0 0,5 2-128 31,3-6-384-31,5-2-80 0,1-2-16 0,4-4 0 16,5-2-1920-16,9-1-384 0,8-4-80 0</inkml:trace>
  <inkml:trace contextRef="#ctx0" brushRef="#br1" timeOffset="31084.19">6005 18527 30351 0,'0'0'1344'0,"0"0"272"0,-4 11-1296 0,3 5-320 16,3 4 0-16,5 6 0 0,-1 6 192 0,4 2-16 15,-2 2-16-15,3 2 0 0,-1 3-160 0,2 2 0 16,-1 1 0-16,1 3 0 0,-3 3 0 0,-1 3 0 16,1 2 0-16,0 4 128 0,-1-1-128 0,0-3 0 15,-3-3 0-15,-2 1 0 0,0 1 0 0,0-5 0 16,3-3-144-16,-6-3 144 15,0-6-752-15,-3-7-32 0,1-3-16 0,1-8 0 16,1-6-272-16,0-13-48 0,0 0-16 0,0 0 0 0</inkml:trace>
  <inkml:trace contextRef="#ctx0" brushRef="#br1" timeOffset="31335.06">6556 18632 20271 0,'-17'1'896'0,"3"2"192"0,-7 1-880 0,2 5-208 0,1-1 0 0,2 10 0 15,1 5 4048-15,1 4 768 0,0 3 160 0,-2 5 16 16,0 3-3968-16,-6 4-784 0,1 6-240 0,-5 3 0 16,-2 6 0-16,-1 5 128 0,0 4-128 0,-3 6 0 15,-2-4-160-15,-1 2-80 0,1 1-16 0,1 3 0 16,0 0-384-16,1-4-96 0,2-6-16 0,3-4 0 15,2-6-48-15,3-9-16 0,3 0 0 0,4-11 0 16,1-7 32-16,5-3 0 0,0-5 0 0,5-6-8208 16,5-4-1632-16</inkml:trace>
  <inkml:trace contextRef="#ctx0" brushRef="#br1" timeOffset="31883.12">7451 18622 19295 0,'0'0'848'0,"0"0"176"0,0 0-816 0,0 0-208 0,0 0 0 0,3-7 0 31,-1-4-800-31,-2 11-208 0,0 0-32 0,0 0-16 0,0 0 592 0,0 0 112 0,0 0 32 0,0 0 0 16,0 0 320-16,0 0 0 0,0 0-144 0,0 0 144 16,0 0 368-16,0 0 128 0,0 0 16 0,0 0 16 15,0 0 240-15,-8 3 64 0,-1-2 0 0,1 0 0 16,-1 2-128-16,1-2-32 0,0 0 0 0,-3 2 0 16,-3-2-224-16,-1 2-32 0,-3 0-16 0,1 4 0 15,-2-2-176-15,-1 2-32 0,0 4-16 0,-2-2 0 0,0 2-48 16,-1 3 0-16,0 0 0 0,0 0 0 0,3 4-128 0,-1-2 0 15,4 1 0-15,0-1 128 0,4 3-128 0,1-5 0 16,1-2 0-16,4-2 0 0,3 3-208 16,0-2 16-16,0-3 16 0,3 2 0 0,1-10 176 0,3 9-128 15,2 2 128-15,1-2-128 0,3 1 128 0,2-1 128 16,3 3-128-16,3 2 176 0,2-2 32 0,1 2 16 16,-1 2 0-16,3-1 0 0,0 3-224 0,2-2 128 15,0 1-128-15,-3 0 0 0,-3 2 128 0,-4 1-128 16,-2-1 0-16,-2-2 144 0,-1 1 80 0,-3 1 16 15,-3 3 0-15,-6 5 0 0,-5-6 256 0,-2 1 48 16,-5-3 16-16,-1 0 0 0,-4 1-112 0,-2-2-32 16,-4-1 0-16,1-3 0 0,-1 0-288 0,1 0-128 15,-2-4 0-15,-1 1 128 16,0-6-1280-16,2 0-272 0,-1 0-48 0</inkml:trace>
  <inkml:trace contextRef="#ctx0" brushRef="#br1" timeOffset="32122.14">8130 18042 36911 0,'0'0'1632'0,"-10"8"352"0,0 2-1600 0,2 8-384 0,3 5 0 0,-1 11 0 15,-2 4-288-15,-2 12-144 0,-4 4-16 0,-1 7-16 16,-1 8 304-16,-1 6 160 0,-1 5-160 0,0-1 160 0,0 5-416 16,0-3 16-16,-2 2 0 0,0 3 0 15,-2 4-1840-15,-1-3-352 0,-1-7-80 16</inkml:trace>
  <inkml:trace contextRef="#ctx0" brushRef="#br1" timeOffset="32398.19">7650 18732 31263 0,'-13'-3'1392'0,"13"3"272"0,0 0-1328 15,0 0-336-15,0 0 0 0,14 7 0 16,5 0-400-16,5 0-160 0,4 2-16 0,5-1-16 0,4 2 272 0,2-4 48 0,3 2 16 0,2-3 0 31,-1-4-384-31,1 3-64 0,3-1 0 0,0 2-16 16,-1-2 16-16,1 1 16 0,1 1 0 0,3 2 0 16,0-3 0-16,-4-2 0 0,-4 1 0 0,-4-5 0 0</inkml:trace>
  <inkml:trace contextRef="#ctx0" brushRef="#br1" timeOffset="32753.09">8951 18908 19343 0,'0'0'848'0,"0"0"192"0,4-7-832 0,2-1-208 16,3 0 0-16,5-2 0 0,2 2 2368 0,1-5 416 15,1-2 96-15,0-1 0 0,0 2-2288 0,0-2-464 16,-1 0-128-16,0-2 0 0,-3-2 0 0,-1 1 128 16,-3 0-128-16,-4 1 0 0,-1 0 0 0,-2 3 0 15,-5 1 0-15,-1 1 0 0,-6 3 128 0,-3 1-128 16,-3 5 0-16,-3 4 0 0,-2 1 128 0,-3 7-128 16,-1 5 0-16,-3 5 0 0,-2 5 144 0,-3 4-144 15,-2 8 0-15,0 0 144 0,-1 4-144 0,0 2 160 0,3 5-160 0,1 4 160 16,6 1-160-16,1-2 0 0,3 2 0 0,5-3 128 15,2-6-128-15,4-2 0 0,3-9 0 0,6-1-176 16,5-6 16-16,1-4 0 0,4-6 0 0,5-1 0 16,2-4-32-16,3-2-16 0,3-4 0 0,5-6 0 31,5-4-176-31,3-1-16 0,2-5-16 0,2-4-12176 0</inkml:trace>
  <inkml:trace contextRef="#ctx0" brushRef="#br1" timeOffset="33353.82">9686 18740 9215 0,'-8'-2'816'0,"8"2"-656"16,-11 1-160-16,2 3 0 0,3 3 5920 0,1 6 1152 16,-1 5 224-16,1 3 64 0,-2 6-5920 0,-1 1-1184 15,-2 4-256-15,0 6 0 0,-5 6 0 0,1 2 0 16,-2 5 0-16,-1 0 0 0,0 2-256 0,-1-3 32 15,-1-8 16-15,1-4 0 16,2-4-240-16,3-7-64 0,2-8 0 0,6-8 0 0,5-11 160 0,0 0 32 16,0 0 0-16,10-6 0 0,1-9 320 0,4-7 0 15,5-6 192-15,0-7-64 0,3-7 0 0,0-4 0 16,1-4 0-16,2-1 0 0,1-1-128 0,1 3 0 16,1 6 0-16,1-1 0 0,-2 4 0 0,-2 5 0 15,1 5 0-15,2 3 128 0,0 0 0 0,1 5-128 0,-4 5 192 0,-2 8-64 16,-3 3-128-16,-1 5 0 0,-5-1 144 0,2 11-144 15,-3 4 0-15,-3 7 0 0,0 3 0 0,-5 4 0 16,-2 6 0-16,-4 4 0 0,-2 2 0 0,-1 4 0 16,-5 2 0-16,-3 3-160 0,-6 3 160 0,2-3 0 15,0-2 0-15,1-8 0 0,0-7 0 0,1-7 144 16,3-5 240-16,1-4 64 0,2-3 0 0,7-12 0 16,0 0-128-16,0 0 0 0,3-12-16 0,3-8 0 15,4-8-304-15,4-8-144 0,4-7 16 0,4-1 0 16,3-6-160-16,2-3-32 0,1 0 0 0,1 4 0 15,0 3 128-15,3 0 32 0,0 4 0 0,1 4 0 16,-2 7 160-16,0 3 0 0,0 3 0 0,-1 8 128 0,1 4 0 0,-1 7 0 16,1 0 0-16,-1 9 0 15,-2 5-128-15,-2 6 128 0,-3 3-128 0,-3 5 128 0,-2 9-128 0,-4 4 0 16,-2 2 0-16,-1 5-128 0,-2 4 128 0,-2 5 0 16,-3 6 0-16,-1 0 0 0,-1 6 0 0,-1-7 0 15,-1-7 0-15,2-5 0 0,-1-8 0 0,1-6 0 16,1-7 0-16,-1-3 128 0,1 0 192 0,1-3 64 15,0-1 0-15,2-4 0 0,-1 1-384 0,0 0 0 16,2 1 0-16,-2 0-192 16,1-4-1504-16,-1 3-304 0,3-5-64 0,-1 5-7280 15,1 1-1440-15</inkml:trace>
  <inkml:trace contextRef="#ctx0" brushRef="#br1" timeOffset="34087.37">11839 19320 23951 0,'-4'-5'2128'0,"4"5"-1696"0,-2-11-432 0,4 4 0 16,6-5 1968-16,4 3 304 0,0-2 64 0,5 2 16 15,2-4-2144-15,5 3-416 0,3 1-96 0,7-1-16 16,2 4 176-16,2-3 144 0,1 0-208 0,3 0 80 16,0 4-176-16,2 1-16 0,4-2-16 0,2-2 0 15,1 3 144-15,6 0 48 0,6-1 0 0,0 3 0 16,0 3 144-16,3 0 0 0,-2 0 0 0,8 3 0 15,-1 3 0-15,5-2 0 0,5 0 0 0,0 3 0 16,-3 2 0-16,0 0 0 0,3 0 0 0,6-1 0 16,4 2 0-16,-2-1 0 0,-4 0 0 0,0-3 0 0,1 3 0 0,4-3 0 15,3 2 0-15,-1-4 0 0,-6-2 0 0,-2 1 0 16,-3 1 0-16,3-2 128 0,2-2-128 0,-3-1 144 16,-6-2-144-16,-2 1 160 0,-3-1-160 0,-1 3 0 15,-4-2 0-15,-1-2 0 0,0 0 0 0,-6 3 128 16,-8-3-128-16,-6 1 0 0,-5 3 0 0,-8-1-144 15,-4 0 0-15,-6 0 0 16,-5-1-1472-16,-6 2-304 0,-12 0-48 0,0 0-9040 0</inkml:trace>
  <inkml:trace contextRef="#ctx0" brushRef="#br1" timeOffset="34500.55">14509 18596 24879 0,'29'-5'2208'0,"-5"3"-1760"0,5-1-448 0,11 3 0 16,9 4 2048-16,5 4 336 0,3-1 64 0,3 5 16 16,2-2-2272-16,1 3-448 0,3 1-80 0,6 3-32 15,3 1 224-15,-2 1 144 0,-3 3-192 0,-2 5 192 0,-3-3-320 0,-1 4 64 16,2 0 0-16,1 3 0 0,-3-1-64 0,-1 0-16 16,-5 4 0-16,-1 3 0 0,-2 5 336 0,-3-1 0 15,-2 0 0-15,-2 2 0 0,0-1 192 0,-2-2 128 16,-3-6 0-16,-3-1 16 0,-6-2 224 0,-6-1 32 15,-5-2 16-15,-5 2 0 0,-6-5-48 0,-4 5-16 16,-6-5 0-16,-4 4 0 0,-7 1-416 0,-7 1-128 16,-7 2 0-16,-8 2 0 0,-10-2 0 0,-7 0-256 15,-4-3 32-15,-9 0-10144 16,-3 0-2016-16</inkml:trace>
  <inkml:trace contextRef="#ctx0" brushRef="#br1" timeOffset="35437.83">18318 19044 29487 0,'-27'-10'2624'0,"0"2"-2112"15,-1-1-512-15,0 5 0 0,2 3 0 0,-1 5 0 16,-2 3 0-16,-1 1 0 16,-2 4-240-16,-1 3-144 0,0 0-48 0,-1 7 0 0,-2 1 432 0,-1 5 0 15,-1 2 0-15,2 6 0 0,3 0 0 0,3 1-128 16,1 0 128-16,7 0-128 0,4 0 128 0,4 2-192 16,4-3 192-16,6-4-192 0,7-1-64 0,6-1 0 15,3-7-16-15,9-4 0 0,5-3 272 0,10-3-160 0,5-8 160 0,3-2-128 16,3-7 480-16,3-4 96 0,-1-6 32 0,5-5 0 15,-1-6 256-15,0-1 48 0,3 3 16 0,0-5 0 16,0 2-288-16,-4-4-48 0,-3 2-16 0,-7 2 0 16,-4-5-192-16,-6 5-64 0,-6-4 0 0,-5 6 0 15,-7-5 112-15,-4 5 16 0,-5-3 0 0,-5 4 0 16,-4 3 112-16,-5 2 16 0,-7 2 16 0,-2 0 0 16,0 4-304-16,-5 3-160 0,-2-1 160 0,-2 3-160 31,-2 3-256-31,0 2-160 0,-1-2-32 0,2 4 0 15,0-1-2176-15,3 1-448 0,1 0-96 0,6-2-16 0</inkml:trace>
  <inkml:trace contextRef="#ctx0" brushRef="#br1" timeOffset="35875.85">19169 18946 27647 0,'0'0'1216'0,"0"0"256"0,-8 15-1168 0,2 6-304 16,0 7 0-16,1 3 0 0,-2 6 1040 0,0 0 160 15,-1 2 16-15,-3 2 16 0,0 2-960 0,-2-2-272 16,-1-4 0-16,2 2 128 0,-1 1 0 0,3 0 0 16,-3-4 0-16,0-4 0 0,4-2 32 0,-1-3 0 15,1-7 0-15,3-3 0 0,-2-7 128 0,8-10 32 16,0 0 0-16,0 0 0 0,0 0 32 0,0 0 16 15,2-15 0-15,1-6 0 0,2-4-112 0,3-6-32 16,2-2 0-16,3-2 0 0,2-3-224 0,4-3 0 16,2 0 0-16,3-3 0 0,0-1 0 0,3-2 0 0,2 7-160 0,0 1 160 15,0 4-128-15,3 1 128 0,1 2-128 0,3 4 128 16,1 5 0-16,-1 5 0 0,0 2 0 0,-3 3 0 16,-2 4 0-16,-1 4-192 0,-3 1 192 0,-2 9-192 15,2 2 192-15,-4 7-208 0,-3 1 80 0,-1 5 128 16,2 7-272-16,-4 8 64 0,-4 10 16 0,-2-1 0 15,-3 8 192-15,-2 3-176 0,-2 0 176 0,-2-2-160 16,-2-3 160-16,-2 1 0 0,0-8 0 0,-1 1 0 16,-1-3 128-16,1-2 64 0,-3 2 16 0,3-8 0 15,0-1-208-15,-2-3-256 0,1-3 48 0,0-2-15200 16</inkml:trace>
  <inkml:trace contextRef="#ctx0" brushRef="#br1" timeOffset="36425.1">20334 19191 23039 0,'-9'5'2048'0,"0"6"-1648"0,0 1-400 0,3 6 0 16,1 4 1280-16,3-2 192 0,-1-2 16 0,3 0 16 16,1 2-1136-16,4-2-240 0,3-3-128 0,3 1 160 15,3-2 112-15,7-2 32 0,5 1 0 0,7-4 0 16,6-2-48-16,3-4 0 0,1 0 0 0,4-4 0 15,1-3-80-15,2-1-32 0,-1-4 0 0,5 2 0 16,2-5-144-16,2 1 0 0,4-2 144 0,-2-2-144 16,-4-3 0-16,-3 0 0 0,-1 1 0 0,-3-2 128 15,-3-3-128-15,-3 3 0 0,-3-2 0 0,-5 2 0 16,-6 2 0-16,-5-1 0 0,-4-1 0 0,-4 4 0 16,-10 3 0-16,-3-1 128 0,-8 2-128 0,-8 3 128 15,-8 4 16-15,-8 1 16 0,-6 4 0 0,-7 3 0 0,-9 3 32 16,-6 7 16-16,-7 4 0 0,-8 6 0 0,-8 3 208 0,0 4 32 15,2-2 16-15,4 6 0 0,4 1-208 0,4 2-32 16,4 1-16-16,5 2 0 0,1 1 192 0,11 5 48 16,7 1 0-16,9-2 0 0,7 1-256 0,10-5-32 15,7 0-16-15,10 0 0 0,10-4-16 0,12-2 0 16,9-2 0-16,11 0 0 0,9-3 0 0,8-4-128 16,6-3 192-16,7-4-64 0,7 0-128 0,9-6 160 15,6-1-160-15,4-8 160 0,3-4-448 0,7-4-96 16,8-4 0-16,3-4-10864 15,1-1-2160-15</inkml:trace>
  <inkml:trace contextRef="#ctx0" brushRef="#br1" timeOffset="39073.43">23706 19096 20095 0,'-7'-14'896'0,"0"4"176"0,-3 1-864 0,3-5-208 15,2 1 0-15,0 3 0 0,-2-1 528 0,2 3 64 16,1-2 16-16,2 5 0 0,2 5 160 0,-3-10 16 0,3 2 16 16,0 8 0-16,0 0-112 0,0 0-32 0,0 0 0 0,0 0 0 15,0 0-320-15,0 0-64 0,0 0-16 0,0 0 0 16,0 10-256-16,0 8 0 0,0 7 0 0,0 7 0 15,-4 5 0-15,-1 4 0 0,-2 3 0 0,-1 4 0 16,-2 5 0-16,0-3 0 0,-2-4 128 0,0 0-128 16,0 0 0-16,1-4 0 0,-1-4 0 0,2 0 0 15,1-5 0-15,2-3 128 0,1-7-128 0,3-2 0 16,1-6 304-16,1-1-48 0,1-14-16 0,0 0 0 16,4 6 304-16,-4-6 64 0,10-1 16 0,4-3 0 15,0-10-192-15,3-5-48 0,0-4 0 0,4-6 0 16,0-3-160-16,2-2-32 0,-1-3-16 0,1 3 0 15,0-3-176-15,1 1 0 0,0 2 0 0,1 3 0 16,2 0 0-16,0 3 0 0,-2 1 0 0,2 4 0 0,-2 4 160 16,-2 4-160-16,-3 3 192 0,-1 10-192 0,-1 2 256 0,0 6-48 15,0 7-16-15,-2 7 0 0,1 8-192 0,-2 3 0 16,0 4 0-16,-1 6 0 0,-3 3 0 0,-1 6 0 16,-3 1 0-16,-2 5 0 0,-2 6 0 0,-2 2 0 15,1 0 0-15,-2-6 0 0,-2-8 0 0,2-8 0 16,0-2 0-16,3-7-160 15,-2-8-288-15,2-3-48 0,-1-8-16 0,2-4-9472 16,-4-10-1888-16</inkml:trace>
  <inkml:trace contextRef="#ctx0" brushRef="#br1" timeOffset="39399.74">25236 18069 33695 0,'-14'1'1488'0,"5"4"304"0,-1 2-1424 0,-1 10-368 0,-1 8 0 0,-2 10 0 16,1 11 0-16,-2 1 0 0,0 6 0 0,-1 6-128 16,-2 2 128-16,3 5 0 0,1-1 0 0,0 5 0 0,-1 2 0 15,1 6-192-15,0-5 192 0,1 4-192 16,1 1-560-16,-1 0-112 0,1-6-32 0,2-4-8384 16,0-10-1664-16</inkml:trace>
  <inkml:trace contextRef="#ctx0" brushRef="#br1" timeOffset="39925.18">24718 18871 30399 0,'0'0'2704'0,"0"0"-2160"0,0 0-544 15,0 0 0-15,9-5 848 0,5-5 64 0,3 0 16 0,3-3 0 16,4 0-928-16,5-5-384 0,4-6 32 0,6-4 0 16,3-4 208-16,5-3 144 0,3-3-192 0,3-2 192 15,0-2 0-15,-3 0 0 0,-3-3 0 0,-3-1 0 16,-6-1 0-16,0-3-128 0,-1-1 128 0,-1 1 0 16,-3 0 128-16,-3-1 96 0,-2 0 16 0,-4 3 0 15,-2 5 272-15,-4 5 48 0,-3 6 16 0,-3 5 0 16,-4 8 32-16,-3 8 16 0,-2 1 0 0,-3 10 0 15,0 0-192-15,-8 5-48 0,-3 5 0 0,0 8 0 16,-5 4-384-16,-2 14-176 0,-3 9 16 0,-5 3 0 16,0 7 160-16,-3 7-192 0,-1 8 192 0,2 1-192 0,0 1 192 15,2 1-208-15,2 1 80 0,1-6 128 0,2-8-240 0,5-5 80 16,3-8 16-16,3-7 0 0,4-5 272 0,3-6 64 16,3-6 16-16,4-6 0 0,3-3 0 0,0-3 0 15,4-2 0-15,-1-6 0 0,3-1-208 0,1-4 144 16,3 0-144-16,0-5 128 0,5-3-128 0,5-1 0 15,1-1 0-15,3-2 0 0,3 0 0 0,-1 6 0 16,0-3 0-16,1 8 128 0,0 0-128 0,-1 6 0 16,-1 2-192-16,-3 7 192 0,-2 4 0 0,-2 1 240 15,-2 6-16-15,0 5 0 0,-4 1-224 0,-1 7 0 16,-1 3 0-16,-2 3 0 0,-2-3 0 0,-1-3-192 16,2-3 48-16,0-5 0 15,-4-5-400-15,3-4-80 0,-1-3-16 0,0-6 0 16,1-5-2144-16,1-8-432 0,6-13-96 0,8-10-16 0</inkml:trace>
  <inkml:trace contextRef="#ctx0" brushRef="#br1" timeOffset="41092.14">26992 19393 7359 0,'0'0'656'0,"0"0"-528"0,0 0-128 0,0 0 0 15,0 0 2128-15,-5-5 400 0,5 5 80 0,0 0 16 16,-7-5-1248-16,7 5-240 0,-7-7-48 0,7 7-16 16,-7-7-288-16,-1 3-48 0,2-1-16 0,-3 2 0 15,0-1-272-15,0 1-48 0,0 2-16 0,-4-2 0 16,-1 1 48-16,-2 2 0 0,-3 2 0 0,-4 2 0 0,-4 4-240 0,-3 2-32 16,-5 3-16-16,0 1 0 0,-1 3 64 0,1 6 16 15,-1 1 0-15,0 6 0 0,5 4-96 0,3 3 0 16,2 2-128-16,5-1 192 0,3 1-192 0,5-3 0 15,6 0 0-15,5-4 0 0,5-7 0 0,3-1-192 16,4-3 48-16,7-6 0 0,2-5 144 0,6-4-192 16,6-6 192-16,3-3-192 0,4-4 336 0,6-4 64 15,1-3 16-15,1-8 0 0,0-3 32 0,-4 1 0 16,-4-4 0-16,-1-2 0 0,-3 0-64 0,-3-2-16 16,-3 2 0-16,-4 3 0 0,-5-1 272 0,-4 3 48 15,-5-5 16-15,-3 8 0 0,-5-1 80 0,-4 1 32 16,-5 2 0-16,-2 2 0 0,-3 3-320 0,-4 4-64 15,-2 1-16-15,-1 5 0 0,-1 3-224 0,0-1-208 0,-1 6 32 0,1-1 16 32,0 3-1648-32,-2 3-336 0,2-3-64 0</inkml:trace>
  <inkml:trace contextRef="#ctx0" brushRef="#br1" timeOffset="41441.58">27319 19432 26719 0,'-10'5'2368'0,"-4"0"-1888"16,1 9-480-16,2 3 0 15,2 4 1344-15,0 5 160 0,0 6 32 0,0-1 16 0,0 1-1552 0,3-6-192 16,-2 1-112-16,4-5-16 0,1-5 32 0,1-1 0 15,4-6 0-15,-2-10 0 16,0 0-96-16,6 7-32 0,-6-7 0 0,11-2 0 0,1-7 416 0,1-4 224 16,1-5-32-16,3-4 0 0,2-3 160 0,2-5 32 15,2-2 0-15,0 2 0 0,-2-1-128 0,2 2-32 16,-1 2 0-16,0 2 0 0,3 3-96 0,0 3 0 16,0 1-128-16,2 3 192 0,2 2-192 0,-1 6 0 15,3 4-144-15,1 2 144 16,2 1-432-16,2 1 16 0,0-1 0 0,0 5 0 15,-2 3-1856-15,-2-2-368 0,6 2-80 0,-7 1-16 0</inkml:trace>
  <inkml:trace contextRef="#ctx0" brushRef="#br1" timeOffset="41958.47">28425 19396 25791 0,'-13'-10'1152'0,"2"0"224"0,-6-2-1104 0,1-1-272 0,-2 6 0 0,1-3 0 16,1-1 1056-16,-4 4 160 0,-5 0 16 0,4 2 16 16,-2 4-1376-1,-4 4-288-15,-1 0-48 0,-1 5-16 0,0 7-272 0,-1 3-48 0,1 1-16 0,0 5 0 16,0 6-64-16,0 1-16 0,3 2 0 0,1 3 0 15,1 2 336-15,3 2 64 0,6-2 16 0,6-1 0 0,5-3 160 0,7-6 48 16,4-9 0-16,6-5 0 0,2-4 912 0,3-4 176 16,0-2 32-16,1-9 16 0,3-2 464 0,2-7 80 15,1-4 32-15,4-5 0 0,2-10-592 0,2-3-112 16,3-3-32-16,2-6 0 0,2 1-576 0,1-4-128 16,-1-1 0-16,-1 0 0 0,-2-9 0 0,-4 0 0 15,-3-3 128-15,-3-3-128 0,-3 1 416 0,0-3-16 16,-1 2 0-16,-1 1 0 0,-3-7-96 0,-3 1-32 15,0 3 0-15,-2 6 0 0,-3 4-16 0,-1 9-16 16,0 10 0-16,-3 10 0 0,-3 5-112 0,-2 10 0 0,1 1-128 16,-3 11 192-16,0 0-64 0,0 0-128 0,-10 14 176 0,-2 5-176 15,-2 13 0-15,-4 7 0 0,-3 11 0 0,-1 4 0 16,0 7 0-16,1 9 0 0,-2 4 0 0,3 6 0 16,-3 3-192-16,2 2-64 0,2-4 0 0,4-7 0 15,1-7-96-15,4-8-32 0,1-6 0 0,3-7 0 31,3-3-192-31,3-5-64 0,3-3 0 0,1-5 0 16,-1-3-1488-16,4-3-304 0,8 4-64 0,1-11-16 0</inkml:trace>
  <inkml:trace contextRef="#ctx0" brushRef="#br1" timeOffset="42357.21">28785 19384 19343 0,'0'0'1728'0,"0"0"-1392"16,0 0-336-16,0 0 0 0,0 0 3408 0,0 0 624 16,11 4 112-16,2 1 16 15,1 0-3744-15,1-2-752 0,3-2-160 0,2-1-16 0,0-2 288 0,3-3 64 16,2-3 16-16,-1-2 0 0,-3-2-176 0,1-3-16 15,-2 0-16-15,-1 0 0 0,-2-3 352 0,-3 1-144 16,-3 0 144-16,-1-4 0 0,-3 2 0 0,-3 1 224 0,-2 1-16 0,-2-1 0 16,-2 1 96-16,-2 3 16 0,-3 4 0 0,0 1 0 15,-2 3-176-15,-3 5-16 16,1 2-128-16,-4 6 192 0,-3 5-192 0,0 6 0 0,-2 2 0 0,-1 8 0 16,-3 2 0-16,0 4-128 0,1-1 128 0,5 0 0 15,1 0 0-15,4-4 0 0,4 0-128 0,4 0 128 16,1-3-160-16,7-5 32 0,4-3 0 0,5-3 0 15,2-1-192-15,5 0-48 0,2-6 0 0,5 0 0 32,1-3-144-32,1-5-16 0,2-2-16 0,2-5-12560 0</inkml:trace>
  <inkml:trace contextRef="#ctx0" brushRef="#br1" timeOffset="42773.2">29741 19079 21183 0,'-17'7'944'0,"6"-2"192"0,-6 4-912 0,0 5-224 15,1 7 0-15,-1 6 0 0,1 6 1568 0,-2 4 272 16,0 4 48-16,1 1 16 0,-1-2-1584 0,-1 5-320 16,-2-2 0-16,1 4-128 0,0-1 128 0,1-1-128 15,0-3 128-15,3-6-128 0,4-7 128 0,1-6-192 0,1-5 192 0,6-4-192 16,3-6 656-16,1-8 128 0,0 0 32 0,10-6 0 16,3-4 544-16,1-4 112 0,3-3 32 0,0-9 0 15,1-3-480-15,2-4-112 0,1-3-16 0,0 1 0 16,0-4-192-16,0-1-64 0,1-1 0 0,-2 0 0 15,2-4-208-15,1 0-48 0,1-4-16 0,1 5 0 16,1 2-176-16,0 4-144 0,1 5 144 0,1 8-208 16,0-2 0-16,1 9 0 0,1 4 0 0,-2 3 0 15,-1 6 0-15,0 1 0 0,-1 7 0 0,-2 0 0 16,-3 5-416-16,1 6-80 16,0 5 0-16,-1 4-16 0,0 5-1840 0,-2 2-352 0</inkml:trace>
  <inkml:trace contextRef="#ctx0" brushRef="#br1" timeOffset="44384.39">31023 18288 29487 0,'-15'-3'2624'0,"2"2"-2112"0,-1 2-512 0,0 7 0 16,1 3 768-16,1 7 64 0,0 5 0 0,2 3 0 15,-3 6-832-15,3 6-192 0,0 8-32 0,0 1 0 16,0 4 224-16,-3 6 0 0,0 5-160 0,1 2 160 15,-2 3 0-15,-3 6-176 0,-2 6 176 0,0-2-128 16,-1-1-64-16,-1-4-16 0,0-5 0 0,0-7 0 0,1-6 208 0,2-7-144 16,2-6 144-16,0-5-128 0,2-6 128 0,3-7 0 15,1-5 0-15,1-5 0 0,1-8 0 0,8-5 0 16,0 0-128-16,-6-9-8848 16,3-5-1776-16</inkml:trace>
  <inkml:trace contextRef="#ctx0" brushRef="#br1" timeOffset="44783.33">30567 17984 10127 0,'0'0'448'0,"-3"-10"96"0,2-4-544 0,-2 3 0 0,3 11 0 0,7-11 0 16,-1 7 5728-16,6 2 1040 0,3 2 208 0,5 5 32 16,6 1-5696-16,5 6-1136 0,5-2-176 0,6 5-144 15,5 1 144-15,5 4 0 0,3-1 0 0,-1 1 0 16,-2 4 0-16,-1 0 0 0,0 5 0 0,-4-1 0 16,-2 3 0-16,-3 5-160 0,-3 3 160 0,-3 5 0 15,-5 0-240-15,-3 5 64 0,-4 5 16 0,-6 3 0 16,-5 1 0-16,-5 5 0 0,-7-2 0 0,-2 0 0 15,-4-3 160-15,-4-3 0 0,-4-2 0 0,-1 0-128 16,-3 0 336-16,-3-3 80 0,-3-4 16 0,-5 0 0 16,-2-4 96-16,-3-3 32 0,-2-1 0 0,2-2 0 0,-2-7-80 0,-1 2-16 15,1-6 0-15,-4 1 0 0,4-4-208 16,3-4-128-16,0-2 128 0,3-3-128 16,2-4-272-16,6-1-128 0,3-2-32 0,4-6 0 15,3-2-1984-15,2-6-400 0,2 1-64 0</inkml:trace>
  <inkml:trace contextRef="#ctx0" brushRef="#br1" timeOffset="45108.41">32002 18501 36799 0,'0'0'1632'0,"-9"-4"336"0,0 0-1584 0,0 6-384 0,0 3 0 0,0 6 0 16,-1 5 0-16,0 1 0 0,-3 2 0 0,1 4 0 16,-1 5 0-16,0 1 0 0,-2 3 0 0,0 3 0 15,-1 1 0-15,1 1 0 0,0 3 0 0,2-3 0 16,2-4 0-16,2-3 0 0,2 2 0 0,4-7 0 16,0 2 0-16,3-4 0 0,1-2 0 0,3 1 0 15,1-5 0-15,3-1 0 0,0-1 0 0,2 1 192 16,2-5-64-16,2-1 0 0,0 3 0 0,3-7 0 15,1 1-128-15,2-5 0 0,2-2 144 0,3-1-144 16,2 0 0-16,3-4-128 0,2-2 0 0,0-2 0 16,-2 2-496-16,1-3-80 15,-1-2-32-15,-14 3 0 0,4 2-1888 0,0-5-368 0,2 2-80 0</inkml:trace>
  <inkml:trace contextRef="#ctx0" brushRef="#br1" timeOffset="45326.92">31762 18739 15663 0,'0'0'688'0,"0"0"144"0,0 0-656 0,7-8-176 16,3 3 0-16,3 4 0 0,5 0 5024 0,1-2 976 15,3 0 192-15,3 1 32 0,3 2-5056 0,4-3-1008 16,2-2-160-16,3 1 0 0,0 1-368 0,-2-2 48 0,-2-1 16 0,-1 0 0 31,-1-4-1664-31,-16 6-336 0,3-1-64 0</inkml:trace>
  <inkml:trace contextRef="#ctx0" brushRef="#br1" timeOffset="45486.53">31810 18519 27071 0,'-6'-13'1200'0,"3"2"240"0,2-1-1152 15,3 1-288-15,3-2 0 0,6 0 0 0,1 3 576 0,5-1 64 0,2 3 16 0,6-1 0 16,6 0-192-16,4-1-32 0,5 3-16 0,2-1 0 16,2 2-240-16,-16 2-48 15,6-3-128-15,6 2 192 0,3 2-1312 0,8-5-272 0</inkml:trace>
  <inkml:trace contextRef="#ctx0" brushRef="#br1" timeOffset="65001.65">9631 4613 12783 0,'-1'-12'560'0,"1"12"128"0,-4-12-560 0,4 12-128 0,0-11 0 0,-1-1 0 16,-2 3 960-16,3 9 144 0,0 0 48 0,0 0 0 15,-1-8-448-15,1 8-64 0,0 0-32 0,0 0 0 16,0 0-224-16,0 0-64 0,0 0 0 0,0 0 0 16,-5 11-192-16,0 0-128 0,0 3 160 0,0 4-160 15,0 4 128-15,0 5-128 0,3-2 0 0,-1 7 0 16,-1 2 0-16,1 4 0 0,-1 9 0 0,1-1 0 16,-3 1 0-16,1 1 0 0,2 8 0 0,-1 1 0 15,1 2 128-15,1 6-128 0,-2-2 0 0,1 6 144 16,1-2 48-16,1-1 0 0,-2-1 0 0,0 3 0 15,2-2 32-15,0 1 16 0,0 3 0 0,1-1 0 16,1-2 0-16,0 2 0 0,0-1 0 0,1-2 0 16,2 0-16-16,-3 2 0 0,1-3 0 0,1 1 0 15,-2 2-96-15,-1 1 0 0,1-3-128 0,-1 1 192 16,0-1-192-16,0 2 128 0,2-1-128 0,-2 3 0 16,-3-2 0-16,1-1 128 0,-2 2-128 0,3 0 0 0,-3 5 0 15,1 0 0-15,-1-2 128 0,2-1-128 0,-2-1 0 0,3-1 0 16,-3-2 128-16,1 5-128 0,0-1 0 0,0-3 0 15,-1-1 0-15,3 1 0 0,-7 0 0 0,1-2 144 16,-3 4-144-16,1-2 128 0,-2 0 96 0,3-5 16 16,-6 1 0-16,0 2 0 0,1-3 96 0,-2 6 32 15,1 2 0-15,-2 0 0 0,-1-3-16 0,1-2 0 16,1 0 0-16,1-1 0 0,0-6-128 0,1 6-32 16,1-1 0-16,-1 2 0 0,2 1-64 0,-2-3-128 15,0-1 176-15,2-3-176 0,1-1 176 0,-1 2-176 16,1-4 160-16,0 1-160 0,0 3 0 0,1-4 128 15,1 1-128-15,-1-2 0 0,2-4 0 0,-1 0 0 0,-1 2 0 0,2-1 0 16,-1-3 0-16,0 1 0 0,1-4 0 16,-1-1 0-16,-1-3 0 0,0 0 0 0,0-2 128 0,1-3-128 15,-1-2 0-15,1-2 0 0,0 1 0 0,-1-1 0 16,1 1 144-16,-3 1-144 0,3-3 128 0,-4 0-128 16,1-1 192-16,-2 1-32 0,-2-1-16 0,2-1 0 15,0-1-144-15,2-2 192 0,-1 0-192 0,2-4 192 16,4 0-192-16,1-1 0 0,-2-5 0 0,4-3 0 15,-2 0 0-15,1 0 0 0,1 1 0 0,1 0 0 16,2-2 0-16,0-1 0 0,-2 1 0 0,4 0 0 16,-2 1 0-16,3 0 0 0,0-2 0 0,0 1 0 15,-2 0 0-15,3-1 0 0,-1-3 0 0,2 3 0 16,1-2 0-16,1-2 0 0,1 0 0 0,2-3 0 16,1 1 0-16,2 0 0 0,1-2 0 0,1 0 0 15,1 0 160-15,0-1-160 0,1-1 192 0,2 1-192 16,1-2 160-16,3 1-160 0,1-1 128 0,3 1-128 0,0-1 160 0,3 0-160 15,2 0 192-15,6 1-192 0,-1-2 192 0,6 0-64 16,4-1 0-16,3-1-128 0,2-3 176 0,-1 2-176 16,-2-2 160-16,3-4-160 0,3 2 128 0,2-3-128 15,4 0 0-15,4 0 144 0,4 0-144 0,-2-4 0 16,-3 2 0-16,0 0 128 0,2-2-128 0,4 3 0 16,3-3 0-16,2 0 0 0,0 3 0 0,-3-1 0 15,-1-1 0-15,2 5 0 0,-1 0 0 0,5 0 0 16,1 3 0-16,-3-1 0 0,-3 0 0 0,-4 2 0 15,1 2 0-15,2 0 0 0,2-1 0 0,0 2 0 16,5 2 0-16,-4-1 0 0,-5-1 0 0,4 0 0 0,3-1 0 0,0-1 0 16,10 1 0-16,-8 1 0 0,-1-1 0 0,-2-1 0 15,2 2 0-15,1 0 0 0,2 2 0 0,0-1 0 16,0 0 0-16,-2 2 0 0,-3-1 0 0,1 3 0 16,0-1 0-16,4 0 0 0,4 1 0 0,-3 3 0 15,-4-2 0-15,0 4 0 0,-1-3 0 0,5 0 0 16,2 2 0-16,-4 0 0 0,-5 0 0 0,-2 2 0 15,1-2 0-15,2 3 0 0,0-3 160 0,2 3-160 16,3 4 0-16,-1-2 0 0,-4-3 0 0,0 2 0 16,0 1 0-16,4-2 0 0,8 2 0 0,-6-1 0 15,-6 0 0-15,2 0 0 0,-2 2 0 0,5-1 0 16,4 0 0-16,0-3 0 0,-4 2 0 0,3 1 0 16,-3-1 0-16,3-2 0 0,2 2 0 0,-1-1 0 0,1-4 0 0,0 2 0 15,-2 0 0-15,4 2 0 0,5-3 0 16,-1 1 0-16,-3 1 0 0,1-2 0 0,-2 3 0 0,2-2 0 15,3 1 0-15,0-2 0 0,-2 1 0 0,0 2 0 16,1-3 0-16,0 2 0 0,4-3 0 0,0 2 0 16,-4-1 0-16,2 1 0 0,-4-4 0 0,5 5 0 15,4-5 0-15,-3 4 0 0,-3-2 0 0,0 1 0 16,2-4 0-16,4 0 0 0,3 2 0 0,-1 0 0 16,-3-5 0-16,1 5 0 0,3 0 0 0,0-3 0 15,-2 0 0-15,0 2 0 0,-4-1 0 0,7 0 0 16,5-1 0-16,-4 1 0 0,-5-1 0 0,1 0 0 15,1 4 0-15,5-3 0 0,-1-3 0 0,-1 2 0 0,-2 0 0 0,4 2 0 16,3-2 0-16,-3-1 0 16,-2 0 0-16,-2 2 0 0,-1-1 0 0,3-1 0 0,4-1 0 15,-4 1 0-15,-4-1 0 0,3 4 0 16,0-3 0-16,3 1 0 0,-4-1 0 0,1-1 0 0,-1 3 0 0,1 0 0 16,4-1 0-16,-6 0 0 0,-6 0 0 0,4 0 0 15,3-1 0-15,-1 1 0 0,-2-1 0 0,-3 2 0 16,-2-1 0-16,4 1 0 0,4-1 0 0,-3 1 0 15,-2-3 0-15,-1 0 0 0,2-1 0 0,2-1 0 16,6 1 0-16,-2 0 0 0,-4-1 0 0,-1 2 0 16,5-1 0-16,-1 0 0 0,-2-1 0 0,-2 0 0 15,-4 0 128-15,4 1-128 0,1 1 0 0,-3 0 0 16,-5-2 0-16,-1 0 0 0,1 0 0 0,3 1 0 16,1-1 0-16,-5-1 0 0,-7-3 0 0,0 2 0 15,-3 1 0-15,2-1 0 0,3 1 0 0,-3 0 0 16,-6 1 0-16,-4 0 0 0,-3 0 0 0,2 0 0 0,-1 0 0 0,1 0 0 15,2 1 0-15,-5-1 0 0,-5 0 0 0,-3 0 0 16,1 1 0-16,-2 2 0 0,0-3 0 0,0 1 0 16,3-1 128-16,-3 1-128 0,0 1 0 0,-5 0 0 15,-3-2 0-15,0 1 0 0,2 1 128 0,-3-1-128 16,0 0 0-16,2 1 0 0,0 0 128 0,0 1-128 16,-2-3 0-16,-6 2 0 0,-3 2 0 0,-2-3 0 15,-1-1 0-15,-1 3 0 0,-1-1 0 0,-2 0 128 16,0 0-128-16,-1 1 0 0,0-1 0 0,0 3 0 15,2-1 0-15,-1-1 0 0,-1 1 0 0,0 1 0 16,0-2 0-16,-5 0-144 0,-1 1 144 0,-3-2 0 16,-2-2 0-16,-1 0 0 0,-2 2 0 0,3 1 0 0,-3-1 0 0,0-2 0 15,-2 0 0-15,-2 0 0 0,0-2 0 16,0 0 0-16,1-1 0 0,-1 2 0 0,-2 0 0 0,-1-1 0 16,1 0 0-16,0 1 0 0,-2-2 0 0,2-3 128 15,-2-1-128-15,1 2 0 0,-2-5 0 0,0 3 0 16,-1-5 0-16,1-1 0 0,2 3 0 0,-1-4 0 15,0-1 0-15,1-3 128 0,-2-2-128 0,0 0 0 16,0-3 0-16,-1-5 0 0,3-2 0 0,-1 0 0 16,-1-3 0-16,1-4 128 0,-1-5-128 0,-3 1 0 15,1 1 160-15,0-6-32 0,-1-1-128 0,0-5 192 16,0-5-16-16,0-7-16 0,-4-5 0 0,4 0 0 16,-2-1-16-16,0-3 0 0,0-2 0 0,0-5 0 15,0-5-144-15,-1-1 128 0,2-2-128 0,1-2 128 16,-2-3-128-16,4-5 0 0,0-4 0 0,-1-3 0 15,1-1 0-15,0-4 0 0,3-6 0 0,-2-1 0 0,1-5-160 0,3-3 160 16,2-4 0-16,-1-3-144 0,1 2 144 0,2-2 0 16,0-3-144-16,0 4 144 0,-2 1 0 0,1 0 0 15,1-4-144-15,-1 7 144 0,1 4 0 0,-1-1 128 16,-3-5-128-16,1-1 192 0,0 4 0 0,2-7-16 16,-2-13 0-16,5-4 0 0,2 1-400 0,-3 5-80 15,0 1-16-15,-2 4 0 0,-3 9 320 0,-3 6 128 16,0 4-128-16,0 7 192 0,-3 4 48 0,1 5 0 15,3 2 0-15,-2 5 0 0,0 3-240 0,0 2 176 0,0 1-176 0,1 4 160 16,-1 2-160-16,0 2 192 16,0 4-192-16,-1 0 192 0,-1 3-64 0,-1 4-128 0,1 3 192 15,1 5-64-15,-3 0 64 0,1 6 0 0,-2 2 0 0,1 3 0 16,0 1-192-16,1 2 160 0,-5 5-160 0,2 1 160 16,0 5-160-16,0 2 0 0,-4 3 0 0,0 1 0 15,0 4 0-15,-3 3 0 0,-1-1-176 0,-1 6 176 16,-1 2-176-16,-2 1 176 0,-1 0-208 0,-1 0 80 15,-4 2 0-15,-1 2 0 0,-3 5 0 0,0-5 0 16,-5 0 128-16,-1 3-208 0,-4-3 80 0,-1 3 128 16,-5 4-160-16,-4-2 160 0,-9 2 0 0,-2 1-144 15,-4-3 144-15,-2 4 0 0,-2 3 0 0,-4-2 0 16,-2 0 0-16,-7 3-128 0,-5 1 128 0,-7 0 0 16,-5-2 0-16,-2 4 0 0,1 0 0 0,-10 3 0 15,-9-1 0-15,0 1-128 0,-2 2 128 0,-4-1 0 16,-5-1 0-16,-2 1 0 0,0-2 0 0,-5 0 0 15,-5 1 0-15,-4 3-128 0,-8-4 0 0,-4 1 0 0,-6 1 128 0,2-3 0 16,5-2 0-16,-5-2-128 0,-6-2 128 0,3-3 0 16,3 1 0-16,-5-6 0 0,-10 2 0 0,-3-2 0 15,-2 3 0-15,4-3-128 0,6 1 128 0,-5-3 0 16,-8-2 0-16,-4 1 0 0,-1-3 0 0,2 2 0 16,-1 0 160-16,-1 0-160 0,-1-2 0 0,-3 1 0 15,-1-2 0-15,0 0-160 0,0 0 160 0,-3-1-192 16,-3-1 192-16,-2-1-192 0,-2 4 192 0,-3 0 0 15,-1 1-144-15,3-2 144 0,2 1 0 0,-3 2 0 16,-3-3 0-16,-3 3 0 0,-3 1 0 0,-2 3 0 0,-3 0 0 16,2 4 0-16,1-5 0 0,0 5 0 0,0-2-144 0,2 2 144 15,-2-3 0-15,2 4 0 16,1-2 0-16,0 4 0 0,-2 3 0 0,5 1 0 0,6 1 0 0,1 1 0 16,1-2 0-16,0 1 0 0,5 3 0 0,1 1 0 15,5 1 144-15,4 3-144 0,3-4 128 0,1 2-128 16,-1 1 0-16,7-2 0 0,6 0 128 0,3 2-128 15,3-3 0-15,5 2 160 0,5 0-160 0,5 0 160 16,3 3-160-16,9-1 0 0,3 3 144 0,7 3-144 16,1 3 0-16,6 1-240 0,8 5 48 0,-6 7-15728 15</inkml:trace>
  <inkml:trace contextRef="#ctx0" brushRef="#br1" timeOffset="66608.85">3989 12821 14735 0,'-3'-9'1312'0,"3"9"-1056"0,0 0-256 0,0 0 0 15,0-9 176-15,2 1-32 0,-2 8 0 0,2-5 0 16,-2 5-144-16,8-6 128 0,-1-2-128 0,2 4 128 16,-4-1-128-16,3-1 0 0,2 2 144 0,0 2-144 15,2-2 208-15,0 1-16 0,1-1-16 0,0 3 0 16,1 0 192-16,1 0 32 0,4 1 16 0,0 1 0 15,0 1-16-15,2 2 0 0,0-1 0 0,2 1 0 0,-1-2-208 0,2 3-64 16,-1 2 0-16,3-4 0 16,1-1 0-16,1 1-128 0,1 1 192 0,2 0-64 0,-1-4 352 0,5 0 64 15,4 1 16-15,2-1 0 0,3-2 176 0,-1-2 32 16,1 0 16-16,-1 0 0 0,0 1-272 0,3-3-48 16,1 4-16-16,2 1 0 0,2-3-160 0,3 1-32 15,3-1-16-15,0-2 0 0,-1 1-240 0,0 1 176 16,-1-2-176-16,-1 2 160 0,0-2-160 0,3 2 128 15,1-4-128-15,3 2 128 0,0 1-128 0,2-3 192 16,-5 3-192-16,2-1 192 0,0-2-192 0,1 4 160 16,0 4-160-16,2-2 160 0,3-2-160 0,-1-1 192 15,-3-1-192-15,-2 3 192 0,2-1-192 0,-2 4 0 16,-3 1 0-16,8-1 0 0,1 0 0 0,2 0 128 0,-2 2-128 0,-1-4 0 16,-3-1 128-16,-1 3-128 0,-1 3 128 0,3 3-128 15,3-5 0-15,2-1 128 0,-2-1-128 0,-1 1 0 16,-3 0 0-16,-1 0 0 0,-1 0 128 0,2 0-128 15,3 5 0-15,0-2 0 0,3-3 0 0,-2 0 0 16,-1-1 0-16,0 1 0 0,1 5 0 0,1-3 0 16,3-4 0-16,2 1 0 0,-1-4 144 0,0 1-144 15,-1 2 176-15,0-1-48 0,0 2 0 0,3-1 0 16,4-3 0-16,-2 0 0 0,-4 1 0 0,0-1 0 16,0-2 16-16,2 3 0 0,-1 4 0 0,2-1 0 15,1-7 16-15,-1 2 0 0,-3 1 0 0,-1-2 0 16,0 5-160-16,2-1 128 0,2 1-128 0,-1 0 128 15,4-1-128-15,-4-3 0 0,-1 3 144 0,-1 1-144 16,0 2 0-16,3 3 0 0,1-1 0 0,-3-3 0 0,-2-3 0 16,-1 3 0-16,-1 2 0 0,1 3 128 15,2 0-128-15,-2-1 0 0,1-2 0 0,-3 1 0 0,-2 0 0 0,-2 3 0 16,1 4 0-16,0-3 0 0,-1 2 0 0,2-2 0 16,1 2 0-16,-4-1 0 0,-4-4 0 0,-1 1 0 15,0 1 0-15,0 2 0 0,-5 0 0 0,5 2 0 16,2-6 0-16,-2 2 128 0,-3 2-128 0,-1-3 0 15,-5-2 128-15,-1 2-128 0,0-2 128 0,-2 4-128 16,-2-1 128-16,1-2-128 0,0 0 128 0,0 1-128 16,2 1 160-16,-2-1-160 0,-2-3 176 0,-2 2-176 15,-3-2 192-15,-2 1-192 0,0 1 192 0,-1 1-192 16,-2-3 192-16,-1 0-192 0,0-2 160 0,-2 2-160 0,0-1 128 0,1 2-128 16,-1-4 0-16,1 2 128 0,0-1-128 0,-2 0 0 15,-2 1 128-15,1-2-128 0,-3-1 128 0,-1 1-128 16,-3 1 176-16,-1 1-48 0,0-1-128 0,-1 0 192 15,-1-1-16-15,-2 2-16 0,2 0 0 16,-3-2 0-16,-2 0-160 0,1 1 160 0,0 0-160 0,-1 0 160 16,0-3-160-16,-2 3 160 0,0-1-160 0,0 1 160 15,-10 1-32-15,12-3 0 0,-2 1 0 0,-1 2 0 16,1 0 0-16,-10 0 0 0,9 0 0 0,-9 0 0 16,10-1-128-16,-10 1 128 0,9 1-128 0,-9-1 128 15,0 0-128-15,9-1 0 0,-9 1 144 0,8-4-144 16,-8 4 0-16,0 0 128 0,0 0-128 0,0 0 0 15,0 0 0-15,0 0 0 0,0 0 0 0,0 0 128 16,0 0-128-16,0 0 0 0,0 0 0 0,0 0 0 0,5-8-192 0,-5 8-64 16,0 0-16-16,0 0 0 15,-8 8-2288-15,-5 2-464 0</inkml:trace>
  <inkml:trace contextRef="#ctx0" brushRef="#br1" timeOffset="95429.93">3704 17421 2751 0,'0'0'256'0,"6"-12"-256"0,2 5 0 0,2-5 0 16,-1 3 1840-16,4-1 320 0,0 2 64 0,3 0 16 15,1 1-1520-15,0 2-288 0,1-4-64 0,0 5-16 0,1 1-208 16,3 0-144-16,-3-1 192 0,4 2-192 16,1-1 0-16,1 2 0 0,1 0 0 0,3 1 0 15,4-2 144-15,0 1-144 0,3 1 0 0,-1-2 144 0,1-4 64 0,-2 3 16 16,0-1 0-16,2 3 0 0,0-2 0 0,0 0 0 16,3 0 0-16,2 1 0 0,1 1-32 0,4 0-16 15,2-2 0-15,2 1 0 0,0-6 0 0,-1 2 0 16,-2 1 0-16,-1-2 0 0,0 5 64 0,1-2 16 15,0 0 0-15,4 2 0 0,2 2 0 0,2-2 0 16,-1-3 0-16,0 4 0 0,-2-2 0 0,-3 1 16 16,1 1 0-16,1 1 0 0,-2-2 0 0,5 1 0 15,0 1 0-15,5 0 0 0,2-2-16 0,-1-2 0 16,-6 0 0-16,1 1 0 0,0 1 0 0,2 2-16 16,1 1 0-16,7-1 0 0,4 0-64 0,-3-1-16 15,-4 1 0-15,0-3 0 0,-1 1 32 0,3 1 0 0,-2 1 0 0,7 0 0 16,7-3-192-16,-3-1 128 0,-5-1-128 0,0 3 128 15,-1-1-128-15,4-1 160 0,-1-1-160 0,5 0 160 16,1 1-160-16,-2-2 160 0,-3 1-160 0,1 1 160 16,-6-4-160-16,5 4 0 0,4 1 0 0,-3 0 128 15,-2-1-128-15,-2-2 0 0,-4 2 0 0,0 2 0 16,-2 0 0-16,3 0 0 0,4-1 0 0,-3 1 0 16,2-1 0-16,-4 2 0 0,-3 1 0 0,0 0 0 15,-1-1 0-15,3-1 0 0,3 0 0 0,2 2 0 16,-2 0 0-16,-3 0 0 0,0-1 0 0,-1 1 0 15,0 0 0-15,3 0 128 0,1 0-128 0,3 1 0 16,-1-1 144-16,1 0-144 0,-4-1 160 0,-3 1-160 16,1 1 0-16,1-1 128 0,4 0-128 0,0 0 0 0,2 0 0 0,-2 0 0 15,-5 0 0-15,1 0 0 0,-2 0 0 0,2 0 0 16,3 0 128-16,0 1-128 0,2 2 0 16,-4-2 128-16,-3-1-128 0,-2 1 0 0,0 0 128 15,2 3-128-15,1 0 0 0,4-1 0 0,0-3 0 0,-4 0 128 16,1-3-128-16,-3 2 0 0,1 1 0 0,1 0 0 15,-1 0 128-15,4 0-128 0,1 0 0 0,-3 0 0 16,-4 0 0-16,-1-1 0 0,-3-1 0 0,2 2 0 16,0 2 0-16,3-2 0 0,1 0 0 0,1 1 0 15,-8-1 0-15,3 0 0 0,-4 0 0 0,1 0 0 16,-2 0 0-16,1 0 0 0,2 1 0 0,2-1 0 16,2 0 0-16,-2-1 0 0,-3 0 0 0,-3-1 0 15,-1 2 128-15,0-2-128 0,-2 0 128 0,4 1-128 16,-1 0 176-16,1 0-176 0,2 1 272 0,-2-2-48 0,-1 1-16 0,-2 1 0 15,-2 0-16-15,0 0 0 0,-2-1 0 0,1 1 0 16,1 0-64-16,1 1-128 0,0 0 176 0,2-1-176 16,-4-1 144-16,-1 0-144 0,-3 1 0 0,-2-1 144 15,2-2-144-15,-2 2 0 0,-2 1 0 0,3 0 128 16,-1-2-128-16,2 0 128 0,3-1-128 0,-2 2 128 16,3 0-128-16,-5-2 0 0,-2 5 0 0,-2-4 0 15,-1 1 0-15,0 1 0 0,-3-1 176 0,1-1-176 16,-2 2 176-16,2 2-176 0,-5-4 192 0,3 4-192 15,2-1 240-15,-1 2-64 0,2-3-16 0,-3 2 0 16,-2-1 48-16,-1 2 16 0,-1 1 0 0,-1-3 0 16,-1-1-224-16,-1 3 144 0,1-2-144 0,0 3 128 0,-1-2-128 0,1 3 0 15,0-2 144-15,-1 1-144 16,2-2 0-16,2 2 128 0,0 1-128 0,1-1 0 0,-1-2 0 0,1 3 0 16,0-2 0-16,-1-2 0 0,-4 1 0 0,1 0 0 15,0 1 0-15,-1-1 0 0,2-1 0 0,0 2 0 16,-1-3 0-16,1 1 128 0,-1 3-128 0,-1 1 0 15,1-4 0-15,1 1 0 0,1-1 0 0,3 2 0 16,-1-2 128-16,-1-1-128 0,-1-1 176 0,3 1-48 16,-4 2 0-16,0-2 0 0,-1 0 80 0,1 0 16 15,-2 0 0-15,1 0 0 0,0 1-48 0,-1 1-16 16,1-2 0-16,0 1 0 0,0 3-32 0,-1-2 0 16,1 0 0-16,1-1 0 0,0-1 32 0,1 0 0 15,0 1 0-15,1-1 0 0,-2 0-160 0,0 0 0 16,-3 0 144-16,3 1-144 0,-3 2 0 0,2-1 0 0,0 0 0 0,1 3 0 15,0-1 0-15,-2-2 0 0,0 2 0 16,3 2 0-16,-2-2 0 0,1-1 0 0,0 0 0 0,0 1 0 16,1 1 0-16,0-2 0 0,-4-2 0 0,2-1 0 15,-1-1 0-15,-2 0 0 0,-3-2 0 0,3 1 128 16,1 2-128-16,-2 0 0 0,-2 2 128 0,1-4-128 16,-2-1 208-16,0 2-16 0,-1-1-16 0,2 2 0 15,-2 0-48-15,0-1-128 0,-3-1 192 0,1 0-64 16,-2 1 48-16,1 0 0 0,-1-2 0 0,-1 1 0 15,2 0 16-15,-3 1 0 0,1-1 0 0,0-1 0 16,-1 1-192-16,-1-1 0 0,1 2 0 0,0 0 0 16,0-3 0-16,-1 2 0 0,1 1 0 0,-2 0 0 15,-2-2 0-15,-9 3 0 0,9-2 0 0,-9 2 0 0,10-1 0 16,-10 1 0-16,8-4 128 0,-8 4-128 16,0 0 0-16,0 0 0 0,0 0 0 0,0 0 0 0,4-10-176 0,-4 10-16 15,-4-6 0-15,-2 0 0 16,-7 6-1936-16,-7 5-400 0,-22 2-80 15,-9 5-16-15</inkml:trace>
  <inkml:trace contextRef="#ctx0" brushRef="#br1" timeOffset="102670.1">8612 5030 24879 0,'-15'-16'1088'0,"7"6"256"0,5-2-1088 0,3-2-256 16,3 0 0-16,3 1 0 0,5 2 0 0,1-4 0 0,3 1 0 0,3 0 0 15,3 0 0-15,0-3 208 16,5-2-16-16,4-4 0 0,4 0-192 0,5 2 0 0,1-2 0 0,2-1 0 16,-2 1 0-16,0-4-128 0,2 1 128 0,4 0 0 15,4-3-304-15,6 1 48 0,5 3 16 0,5-5 0 16,1 2-80-16,0-3-32 0,-2-5 0 0,3 3 0 16,0 1 128-16,6 4 32 0,3-2 0 0,1 6 0 15,-3-2 192-15,3 6 0 0,-7 1 0 0,5 2 0 16,2 2 288-16,4 3 0 0,2 0 0 0,1 0 0 15,-2 2 80-15,1-3 16 0,3 3 0 0,5 1 0 16,2 2-32-16,-1-2 0 0,-2 4 0 0,6-2 0 16,1 2-80-16,1 2-16 0,-1-4 0 0,1 1 0 15,1 2-128-15,7 1-128 0,8-2 192 0,-9 0-192 16,-1 0 128-16,3 3-128 0,4 0 0 0,-2-1 0 16,-2-4 0-16,0 5 0 0,0-1 0 0,5 2 0 0,2-3 0 15,-1 0 0-15,-1 2 0 0,7-1 0 0,3 1 0 0,-1 0 0 16,-4 0 0-16,7-2 0 0,8-2 0 0,-3 1 0 15,-2-2 0-15,3-2 0 0,5 3 0 16,-2-3 0-16,-5 4 0 0,5-5-144 0,6 2 144 0,-6-2 0 16,-3 2 0-16,4-2 0 0,6 3 0 0,-5-2 0 15,-2 1 0-15,2 3 0 0,5-3 0 0,-1 3 0 16,-4 1 128-16,-2-2-128 0,6 1 0 0,-1 1 128 16,-3 3-128-16,2-3 0 0,3-4 128 0,1 3-128 15,-4 2 128-15,2-6-128 0,-2 2 128 0,2 1-128 16,-1-2 160-16,-1 3-160 0,0-2 144 0,-1 2-144 15,1 1 128-15,-4 0-128 0,-3-2 224 0,0 3-32 16,1 3-16-16,-1-1 0 0,-3-3-176 0,-2 0 0 0,1 3-160 16,-2 0 160-16,-2-2 0 0,-1 2 0 0,0 1 0 15,0-1 0-15,0-1-144 0,-2 1 144 0,-5 0-128 0,4-2 128 16,4 2-144-16,-4-2 144 0,-3-2-160 0,2 3 160 16,3 0 0-16,-4 1 0 0,-4 1 0 0,2 0 0 15,0 1 0-15,-2 1 0 0,-5-4 0 0,0 4 0 16,2 0 0-16,-1 2 0 0,2-4 0 0,-5-1 0 15,-3-4 0-15,3 0 0 0,4 1 0 0,-4-4 0 16,-4 2 0-16,-2-1 0 0,-1 1 0 0,2 0 0 16,3 1 0-16,-5-4 0 0,-6 4 128 0,3-3-128 15,5 2 256-15,-1 1 0 0,-3-3 0 0,-1 3 0 16,-4 2 64-16,0 1 16 0,0 2 0 0,-4 0 0 16,-4 1-336-16,-4-1 0 0,-4 3 0 0,2 0 128 15,-3 4-1632-15,0-2-320 16</inkml:trace>
  <inkml:trace contextRef="#ctx0" brushRef="#br1" timeOffset="109826.7">3014 17953 12095 0,'0'0'528'0,"0"0"112"0,0 0-512 0,0 0-128 0,6-7 0 0,-6 7 0 0,9-5 320 0,-9 5 48 15,10-6 0-15,-2 0 0 0,-8 6 304 0,9-8 64 16,-2 3 16-16,-7 5 0 0,8-7-304 0,-8 7-48 16,6-7-16-16,-6 7 0 0,0 0 64 0,3-10 0 15,-3 10 0-15,-1-7 0 0,1 7 112 0,0 0 16 16,-11-11 16-16,1 4 0 0,-1 3-80 0,1-4 0 16,-3 3-16-16,0 0 0 0,-1-4-64 0,0 4-16 15,0-1 0-15,-1-4 0 0,-1 0-32 0,-2 1 0 16,-1-2 0-16,0 4 0 0,0-2-16 0,-2 0-16 15,1-1 0-15,0 1 0 0,-1-1-160 0,1 2-16 16,0-3-16-16,-1 2 0 0,-2-4-160 0,-2 2 192 16,-2 1-192-16,-3-1 192 0,-1 6-192 0,-3 0 0 0,0-4 144 15,-1 3-144-15,2 1 176 0,0-1-48 0,0 0 0 16,3 4 0-16,-2-1-128 0,1 2 0 0,0-1 0 0,0-1 0 16,1 2 0-16,-2 1 0 0,-1 2 0 0,-2 2 0 15,-3-3 0-15,1 2 0 0,0-1 0 0,2 1 0 16,-1 0 0-16,1 0 0 0,0 2 0 0,2-1 0 15,2 3 0-15,-2 3 0 0,2-3 0 0,2 6 0 16,0 4 0-16,-1-1 0 0,-1-1 0 0,-3 2 0 16,-2-3 128-16,3 2-128 0,-3 2 0 0,2 0 128 15,1 0-128-15,1 0 0 0,-1-1 0 0,2 2-176 16,5 3 176-16,0-2 0 0,-3 1 0 0,5-2 0 16,-3 2 0-16,3 1 0 0,1 1 0 0,-1-2 0 15,-3 0 0-15,1 2 0 0,0 1 0 0,-1-3 128 16,-2 1-128-16,0 2 0 0,2 2 0 0,3-3 0 0,1-1 0 15,2 3 0-15,-1-4 0 0,3 2 0 0,1 0 0 16,0 1 0-16,2-1 0 0,7-8 0 0,0 2 0 0,0 1 0 16,-1 2 0-16,1 3 0 0,-1 3 0 0,1 0 0 15,0 3 0-15,-4 23 0 0,3-7 0 0,4-3 0 16,2-9 0-16,1 0 0 0,2-1 0 0,2 1 0 16,5-2 0-16,-4 1-128 0,2 4 128 0,2 3 0 15,2 1 0-15,-3-19 0 0,3 6 0 0,1-2 0 16,2 6 0-16,-1-3 128 0,5 2-128 0,1 1 0 15,0-3 0-15,15 26 0 0,-3-9 0 0,-3-7 128 16,2-5-128-16,-1-4 0 0,5 0 0 0,-1 2 0 16,0-2 0-16,0 0 128 0,2 1-128 0,0-5 0 15,-3 3 0-15,3-4 128 0,1 0-128 0,1 2 0 0,0-5 0 0,3 1 0 16,1 1 0-16,4 0 144 0,5-3-144 0,2-1 0 16,-2-1 144-16,0 0-144 0,-3-2 0 0,2-2 144 15,0-1-144-15,0 1 192 0,2-1-192 0,-1-3 192 16,4 0-192-16,1 1 160 0,3-4-160 0,-1-2 160 15,1 1-160-15,-1-3 160 0,-3-1-160 0,0 1 160 16,-1-2-32-16,2 0 0 0,0 1 0 0,4-2 0 16,0 0-128-16,-1-2 0 0,-5 0 0 0,0-2 128 15,-1-4 0-15,1 1 0 0,-2 0 0 0,2-4 0 16,1 1-128-16,1 0 128 0,6-4-128 0,-3 0 128 16,0-2-128-16,-3 1 0 0,-4 0 144 0,2-3-144 15,-1-1 0-15,1 0 128 0,-1-3-128 0,-2 2 0 16,4-2 0-16,-1 0 128 0,-1-5-128 0,-2 1 0 15,-3-3 0-15,-2 1 144 0,-2-4-144 0,0-1 0 16,-2 0 144-16,-3 2-144 0,1-1 0 0,0-1 144 16,-1-2-144-16,0 0 160 0,-1-1-160 0,-2-2 160 0,-2 0-160 0,-3-5 192 15,-4 2-192-15,-3 0 192 0,-1 0-64 0,-1 0-128 16,-3 1 192-16,-3 1-64 0,-3 0 32 0,-2-1 0 16,-2 0 0-16,-4 0 0 0,-2-3 48 0,-1 1 16 15,-2 1 0-15,-4-4 0 0,-2 1-48 0,-1-1-16 16,-5 3 0-16,0-2 0 0,-4 2-32 0,-5 3-128 15,-4-4 192-15,-1 2-64 0,-2 1 0 0,-1-1 0 16,-3 1 0-16,1 5 0 0,-4-1-128 0,0 4 192 16,-2-1-192-16,-1 0 192 0,2 2 0 0,-6 0 0 15,-6 2 0-15,-3-4 0 0,-3 2-64 0,-1 2-128 0,2 0 192 16,-1 2-64-16,-1 3 16 0,-1 4 0 0,-2 1 0 0,-4 2 0 16,-6 3-144-16,-2 6 0 0,0 2 0 0,4 5 128 15,-5 1-128-15,-2 6 0 0,-7 1 0 0,0 7-176 16,1 0-160-16,6 1-48 0,4 1 0 0,3 3 0 31,3 3-480-31,1-2-96 0,1 1-32 0,7-1-9360 0,5 3-1872 0</inkml:trace>
  <inkml:trace contextRef="#ctx0" brushRef="#br1" timeOffset="111206.84">854 18351 20271 0,'-19'3'896'0,"8"0"192"0,-3 3-880 0,1-3-208 0,0 0 0 0,2 1 0 15,-1 0 512-15,1 1 64 0,0-3 16 0,-1-1 0 16,2 1 384-16,5-2 80 0,-2 0 16 0,1-2 0 16,-2 1-432-16,0-1-64 0,-1-1-32 0,-1-2 0 15,-1 1-160-15,-10-3-16 0,4-4-16 0,2 4 0 16,0-3 64-16,1 2 16 0,0-5 0 0,1-1 0 15,-1-2-112-15,1-3 0 0,-1-4-16 0,2-5 0 0,-2 0 16 0,-2-5 0 32,1-3 0-32,-1-4 0 0,-2-5-128 0,1 1-32 0,1-6 0 0,1 3 0 0,1 2-160 0,1-4 128 15,0-4-128-15,3-3 128 0,-1-2-128 0,2-5 0 16,1-3 0-16,2 2 0 0,1 4 0 0,1-2 0 16,0 1 0-16,0-5 0 0,2 0-128 0,-1-3 128 15,-1-2 0-15,2 5 0 0,0 3 0 0,0 1 0 16,-1-1 0-16,1-2 0 0,-1-4-128 0,2-2 128 15,0-1 0-15,-1 4 0 0,2 6 0 0,0-1 0 16,0-2 0-16,0-1 0 0,0-5 0 0,0-2 0 16,-1 2 0-16,1 4 0 0,-1 2 0 0,0 1 0 15,-1-3 0-15,1-4 0 0,0-8 0 0,0 5 0 0,-1 7 0 16,2-1 0-16,0 1 0 0,0 0 0 0,0-3 0 16,2-5 0-16,1-4 0 0,2 4 0 0,-1 6 128 0,4 1-128 15,-1-4 0-15,1-1 0 0,1-6 0 0,0 5 0 16,0 3-160-16,1 2-16 0,1 6 0 0,1-7 0 15,1-3 176-15,1-4-192 0,0-4 192 0,1 7-192 16,1 3 192-16,2-2 0 0,0-7 0 0,0-2-128 16,-3-5 128-16,0 6 0 0,2 3 0 0,1 3 0 15,-3-5 0-15,0 0 0 0,5-6 0 0,-2 6 0 16,0-2 0-16,2 9 0 0,2 3 0 0,-9 29 0 16,1-9 0-16,2-6 0 0,2-6 0 0,2 1 0 15,1-6 0-15,0 1 0 0,2-3 0 0,22-59 0 16,-5 25 128-16,-2 12-128 0,-5 10 160 0,-1 7-160 15,-1 4 192-15,-2 3-64 0,-4 2-128 0,2-1 192 16,0 1-192-16,1 3 0 0,1-4 128 16,0 2-128-16,-1 2 0 0,1 2 0 0,-1-2 0 0,2 2 0 0,-2 2 0 0,1-1 0 15,3 1 0-15,-1 0 0 0,1-1 0 16,1 2 0-16,2 1 0 0,-2 0 0 0,-3-1 0 0,3 1 0 16,1-1 0-16,2-2 0 0,2 2 0 0,2 1 0 15,-4-2 0-15,6 3 0 0,3 3 0 0,2-2 0 16,1 0 0-16,2-2-160 0,-1-3 160 0,1 3 0 15,0 2 0-15,0 0 0 0,2 2 0 0,3 1 0 16,2-1 0-16,3 3 0 0,1-2 0 0,-1-1 0 16,-4-2 0-16,0 4 0 0,1-1 0 0,0 4 0 15,0 0 0-15,4 1 128 0,3 1-128 0,-1 0 0 16,0 3 0-16,-1 1 0 0,-2-2 0 0,-1 1 0 16,2 4 0-16,3 2 0 0,1 2 0 0,2-3 0 0,2 1 0 0,-2 1 0 15,-1 4 0-15,2 3 0 0,-2-2 0 16,4 3-128-16,2 0 128 0,-1 3 0 0,-2-1 0 0,0 2 0 15,1-4 0-15,-1 4 0 0,3 2 0 0,3-1 0 16,2 2 0-16,-3-3 0 0,-3 4 0 0,0 1 0 16,0 2 0-16,4 3 0 0,3 0 0 0,0-2 0 15,-3-2 0-15,-2 1 0 0,0 3 0 0,-1 3 0 16,-1 0 0-16,7 2 0 0,-1 1 0 0,-3-1 0 16,-8-1 0-16,0 0-128 0,0 4 128 0,-1 1 0 15,-2 2 0-15,5 0 0 0,0 1 0 0,-5-3 128 16,-3-1-128-16,0 1 0 0,-2 1-176 0,2 1 176 15,-3 0 0-15,1 1 0 0,2 1 0 0,1-2 0 16,0 1 0-16,-4-1 0 0,-3-2 0 0,-2 0 0 16,-2 3 0-16,-2 2 128 0,-1-1-128 0,1-1 0 15,-1-2 128-15,2-1-128 0,-2 2 0 0,-4-2 0 0,-4-1 0 0,-1 1 0 16,0 1 0-16,-2 2 0 0,0-4 128 0,-2 0-128 16,-1 0 0-16,0 2 0 0,-1 1 128 0,0-1-128 15,2-2 0-15,-2 3 0 0,-3-2 0 0,-1 3 0 16,-3-3-128-16,-1 0 128 15,-2 3-464-15,0-2 0 0,-6 1 0 0,-3 0 0 16,-4 1-1488-16,-9 1-288 0,0 0-64 0,0 0-9600 0</inkml:trace>
  <inkml:trace contextRef="#ctx0" brushRef="#br1" timeOffset="111779.03">6314 7382 23039 0,'-2'-10'2048'0,"2"-2"-1648"0,0 12-400 0,7-5 0 16,3 4 176-16,1 0-48 0,2-1-128 0,1 4 192 16,1 1-192-16,3 4 128 0,2 2-128 0,6-3 0 15,3 3 192-15,5-2-64 0,3 6-128 0,7-3 192 0,5 3-64 0,10 0-128 16,7-4 176-16,0 1-176 0,-1 0 128 0,1 0-128 16,2 2 0-16,6-1 0 0,5 2 128 15,3-2-128-15,1-4 0 0,0 3 0 0,-2-1 0 0,3 5 0 16,-1-2 128-16,4 1-128 0,0-2 304 0,-3 5 0 15,-4-1 0-15,1 2 0 0,2-4 32 0,-2 4 16 16,2 1 0-16,-6-2 0 0,-4 1-80 0,-5-1-16 16,-2 1 0-16,-2 1 0 0,-3 1-48 0,-3 1-16 15,-2 0 0-15,-7-1 0 0,-7-1-48 0,-7 0-16 16,-3 0 0-16,-5 1 0 0,-4 3-128 0,-4-2 192 16,-5 0-192-16,-3 1 192 0,-7 0 64 0,-4 3 0 0,-3-2 16 15,-4 0 0-15,-6 6 208 0,-5-3 32 0,-3 3 16 16,-7 0 0-16,-7 4 48 0,-8-1 0 0,-8 1 0 0,-5 4 0 15,-2-1-144-15,-6 5-32 0,-3-2 0 0,-7 0 0 16,-5 3-96-16,-5 2-32 0,-5-1 0 0,1-1 0 16,0 6-64-16,-1-4-16 0,-3 3 0 0,2-2 0 15,-3 2-64-15,2 0-128 0,2 4 176 0,-1 1-176 16,-6-1 0-16,5 3 0 0,-1 3 0 0,2 0 0 31,1 0-512-31,-3 6-16 0,-3 3 0 0,2 2-10304 0,-1 1-2064 0</inkml:trace>
  <inkml:trace contextRef="#ctx0" brushRef="#br1" timeOffset="119909.57">4829 19913 14223 0,'0'0'624'0,"0"0"144"0,-8 10-624 0,2-2-144 0,0 1 0 0,-1-3 0 16,0 2 880-16,-1-2 144 0,2 2 16 0,-2 1 16 0,-2 0-32 0,1 1 0 16,0 0 0-16,0 0 0 15,-1 3-48-15,-1 0-16 0,0-2 0 0,5 2 0 0,0-2-320 0,2-3-64 16,-1 2 0-16,5-10-16 0,0 0-288 0,-3 9-48 15,3-9-16-15,0 0 0 0,0 0 112 0,0 0 0 16,0 0 16-16,0 0 0 0,10-4 16 0,3-5 0 16,2-1 0-16,2-5 0 0,1-2-352 0,2-2 144 15,3-4-144-15,2-2 0 0,2 1 0 0,2-2 0 16,1 2 0-16,1 1 0 0,2 2 0 0,0 2 0 16,-1 2 0-16,1 4 0 0,3 4 128 0,-2 3-128 15,-1 5 192-15,-1 3-192 0,0 6 304 0,-4 1-48 16,-4 6-16-16,-1 3 0 0,0 4-48 0,-2 4 0 15,-3 1 0-15,1 6 0 0,-1 4-192 0,-4 2 128 16,-4-2-128-16,-1 0 0 0,2-3 144 0,0 1-144 0,-1-4 128 0,1 0-128 16,2-8 0-16,2-3 128 0,2-2-128 0,4-3 0 15,1-3 0-15,5-5 0 0,3 0 0 0,4-6 0 16,5-4 0-16,1-4 0 0,2-9-224 0,0 0 80 16,0-4-48-16,1-5-16 0,3-1 0 0,1 2 0 15,1-2 208-15,1 6 0 0,-2 2 0 0,-4 8-144 16,-4 1 144-16,-2 6 144 0,-5 5-16 0,0 3-128 15,-4 5 320-15,-2 3-64 0,-1-2 0 0,-3 7 0 16,1 2-48-16,1-1-16 0,-1 3 0 0,1-3 0 16,-1-1-32-16,0 0-16 0,-1-1 0 0,5-1 0 15,2-5-144-15,5 0 160 0,4-2-160 0,2-4 160 16,2-6 32-16,2-4 16 0,-1-1 0 0,3-4 0 16,2-2-208-16,2-2 0 0,1-4 0 0,2 1 0 15,1-1-288-15,-1-1 48 0,-1 2 16 0,-6 3 0 0,-7 5 224 16,-4 2-192-16,-4 4 192 0,-1 6-192 15,-5 4 192-15,-1 2 0 0,-4 4 0 0,-2 5 0 0,-1 1 0 16,-1 0 128-16,-2 1 0 0,0 1-128 0,-1-1 240 0,4 0-64 16,0-2-16-16,2-5 0 0,4-2 16 0,4-2 0 15,3 0 0-15,6-7 0 0,1-2-176 0,1-2 128 16,0-3-128-16,4-7 128 0,3-2-128 0,3-1 0 16,2-1 0-16,-2 0 0 0,0 1-144 0,0 1 144 15,-1 3-192-15,-2 4 192 0,-4 4-144 0,-6 1 144 16,-4 5 0-16,-5 3-144 0,-4 8 144 0,0 3 0 15,-5 2 0-15,0 4 0 0,-3 1 0 0,1 0 144 16,-2 0-16-16,1 4-128 0,1-5 288 0,-1-1-48 16,0-5-16-16,3 1 0 0,0-4 64 0,2 1 16 0,3-3 0 0,2-3 0 15,2 0-144-15,0-4-32 0,4-3 0 0,3-1 0 16,0-2-128-16,0-1 0 0,-1-6 144 0,-2 0-144 16,2-2 0-16,0 1 0 0,1-1 0 0,-2 3 128 15,4 3-128-15,-3-1 128 0,-2 1-128 0,3 3 128 16,1 1 64-16,2 2 32 0,1-2 0 0,0 3 0 15,3 0 112-15,-1 1 32 0,-3-1 0 0,3 2 0 16,-1-3-16-16,5 2 0 0,0-1 0 0,4-2 0 16,1 0 32-16,6-1 0 0,4 2 0 0,-1-1 0 15,-3-1-384-15,-1 1 144 0,-2-1-144 0,0 3 0 16,-3-2 192-16,2 0-192 0,-3 3 192 0,1-1-192 16,-2-1 0-16,-2 2-224 0,1 1 16 0,-6-1 0 31,-4-3-2736-31,-4-1-528 0</inkml:trace>
  <inkml:trace contextRef="#ctx0" brushRef="#br1" timeOffset="121157.83">7840 7483 20959 0,'-14'-25'928'0,"5"7"192"0,-2-1-896 0,0-2-224 0,3-1 0 0,-1 3 0 15,1 1 432-15,1 0 32 0,-3-1 16 0,1 1 0 16,0 1 160-16,1 1 48 0,1 2 0 0,0 3 0 0,1-4-384 0,1 3-80 15,-2 2-16-15,1 0 0 0,0 5 16 0,1 0 0 16,5 5 0-16,0 0 0 0,-5-7 16 0,5 7 0 16,0 0 0-16,0 0 0 0,0 0-240 0,0 0 0 15,0 0 0-15,0 0-160 0,0 0 160 0,0 0 0 16,0 0 0-16,8 12-128 0,4-3 128 0,3 0 0 16,4-2 0-16,3 2 0 0,3-2 224 0,6 3-32 15,2-3 0-15,2 3 0 0,2-2 64 0,3 4 0 16,3-7 0-16,-1 6 0 0,4 2 32 0,-1 2 16 15,4 0 0-15,3 2 0 0,4 1-144 0,0-1-32 16,0 2 0-16,-2 2 0 0,-3-1-128 0,1 3 128 16,-2-1-128-16,-2 2 128 0,0 0-128 0,3-2 160 15,1-3-160-15,-1 0 160 0,1 1-32 0,-5 2 0 0,-2-2 0 16,-2 2 0-16,0-3 752 0,-2 0 144 0,-3 0 16 16,0-1 16-1,-2-1-1632-15,-1 1-336 0,0 1-64 0,-1 0-16 0,-4 3 992 0,1 1 0 0,-4-2 256 0,-2-2-48 16,-3 1 128-16,-3-3 32 0,-3 0 0 0,-2 1 0 15,-4 1-144-15,-1 0-32 0,-2-1 0 0,0-3 0 16,-3-1 64-16,-1 1 16 0,-2-1 0 0,-2 1 0 16,-3 2 32-16,-1-1 0 0,-4 2 0 0,-1 0 0 15,-4-2 80-15,-7 4 32 0,-3-1 0 0,-2 1 0 16,-9 3-48-16,-2 2-16 0,-3 1 0 0,-5 3 0 16,-2-4-112-16,-2 5-32 0,-5-4 0 0,1 5 0 15,-4 3-16-15,-4-2-16 0,-7-2 0 0,1 3 0 16,-2 3-48-16,1-2-128 0,0-1 192 0,0 2-64 15,-2 0-128-15,1 0 128 0,0-4-128 0,5-1 128 0,1 1-128 16,4 0 0-16,0-3 0 0,3 2 0 16,4 1 0-16,0-4 0 0,0 0 128 0,1-5-128 0,0 0 0 0,5-1-224 15,6 3 48-15,4-3 16 16,3-5-544-16,6-2-96 0,2-1-32 0,2 0 0 16,1-2-1872-16,5-3-384 0,3 2-80 0</inkml:trace>
  <inkml:trace contextRef="#ctx0" brushRef="#br1" timeOffset="122608.67">11354 3685 18431 0,'1'-15'1632'0,"1"-1"-1312"15,0 0-320-15,-1 2 0 0,-1-1 128 0,0 3-128 16,0-2 160-16,0 1-160 0,0 4 624 0,-3-1 16 16,-2 2 16-16,-2-1 0 0,-3 4-96 0,-2 0-32 15,-2-1 0-15,-1 3 0 0,-3 2-240 0,-1 1-48 16,-4 1-16-16,-2 3 0 0,-1 2-224 0,-4 2 176 15,-2 3-176-15,-4 5 160 0,-2-1-160 0,-4 3 0 16,-1 2 144-16,0 2-144 0,4-1 0 0,-3 7 0 16,0-1 0-16,-2 5 0 0,0 1 0 0,-2 2 0 15,-2 5 0-15,-3-1 0 0,-2 2 0 0,-2 5 0 16,0 3 0-16,3-2 0 0,3-1 0 0,0 3 0 16,2 1 0-16,4 3 0 0,4 3 0 0,-2-5 0 0,0 0 0 0,3 2 0 15,3 3 0-15,5-1 0 0,4-4 0 0,2 0 0 16,1 0 0-16,4 1 0 0,3-3 0 0,4-3 0 15,3 0 0-15,4 0 0 0,2 2 0 0,2 0 0 16,5-7 0-16,3 1 0 0,5 1 0 0,3-4 0 16,3 2 224-16,2-2 32 0,0 1 0 0,6-3 0 15,1-3-96-15,1 2-16 0,1 2 0 0,0 1 0 16,0-1-144-16,2-1 160 0,-5-3-160 0,2 3 160 16,0 3-160-16,-1-3 160 0,-2-4-160 0,0 2 160 15,-5 10-160-15,0-6 128 0,-1-1-128 0,-3-1 128 16,-5 4 48-16,-2 2 0 0,-4-2 0 0,-4 1 0 15,-3-2-32-15,-6 0 0 0,-3-1 0 0,-6 1 0 16,-4-2 80-16,-5 2 16 0,-4 1 0 0,-6 2 0 0,-5 2 80 16,-6-1 0-16,-6 1 16 0,-4-3 0 15,-7 1-144-15,4-3-48 0,5 0 0 0,-3 1 0 16,4-2-144-16,3-1 0 0,6 0 144 0,-2-2-144 0,-1-3 0 0,2 0 0 16,4-3 0-16,2 0 128 0,7-5-128 0,2 1 0 15,6-6 0-15,4-1 128 0,5-1-128 0,3-3 0 16,3-1 0-16,4-1-128 0,3-1 128 0,4 4-128 15,4-2 128-15,3 2-128 0,2 3 128 0,4 0 0 16,5 2 0-16,5 0-128 0,3 6 128 0,2-2 0 16,4 6 0-16,4-2 0 0,0 2 0 0,0 3 0 15,-1 0 0-15,-1 2 0 0,1 1 0 0,-1 1 0 16,0 2 0-16,-2 6 0 0,-3-1 0 0,2 4 0 16,-4 5 0-16,-1 0 0 0,-5 2 0 0,-1 5 0 0,-5 3 0 15,-2 4 0-15,-2 5 0 0,-3 2-128 0,-4 2 128 0,-5 4 0 16,-4 6 0-16,-5 5 0 0,-1 4 0 0,-5 0 0 15,-4-1 0-15,-3 5 176 0,-3 2-176 0,-3 2 192 16,-2 3-16-16,-3 5 0 0,-2 0 0 0,-3 3 0 16,-3 5 16-16,-2 3 0 0,-3 2 0 0,0-2 0 15,-1 0-64-15,1 1 0 0,3-4 0 0,2 1 0 16,7-3-128-16,2-2 0 0,3 1 0 0,4-5 0 16,4-2 128-16,4-3-128 0,1-4 128 0,7-6-128 15,4-2 0-15,5-6 0 0,4-5 0 0,5-4 0 16,5-6 128-16,6-4-128 0,6-2 128 0,4-4-128 15,3-2 192-15,8-5-32 0,6-3-16 0,4-5 0 16,2-7 112-16,1-2 0 0,0-6 16 0,1-1 0 16,0 0-16-16,1-5-16 0,1-1 0 0,1-3 0 15,1 0-1296-15,-3 0-256 0,-6 2-48 0</inkml:trace>
  <inkml:trace contextRef="#ctx0" brushRef="#br1" timeOffset="125364.3">17872 20518 11967 0,'-1'-4'1072'0,"1"-1"-864"15,1-1-208-15,2 2 0 0,-1 0 1056 0,2 3 160 16,0-1 48-16,0-1 0 0,1-1-496 0,-2 2-80 16,3 0-32-16,0 1 0 0,0 0-224 0,1 0-48 15,3 1-16-15,0 0 0 0,1 0-96 0,0 0-16 16,-1 0 0-16,2 1 0 0,1 0-16 0,1 0-16 16,1 2 0-16,-1-1 0 0,0 2 16 0,2 0 0 15,0-1 0-15,2 0 0 0,0 1 16 0,-1 1 0 16,3-2 0-16,-1 2 0 0,2-1-48 0,2 2 0 15,3-2 0-15,0-1 0 0,2 0 16 0,3-1 0 0,-1 1 0 16,1 0 0-16,-2 1-80 0,-1-2-16 0,-1 3 0 0,1 2 0 16,2-3-128-16,-1 1 192 0,1 2-192 0,-1-2 192 15,1 2 48-15,1 0 16 0,-1 0 0 0,3 2 0 16,0-3-96-16,3-1-16 0,0 1 0 0,0-2 0 16,-1 0 0-16,-1 1 0 0,2 1 0 0,-3 0 0 15,1-1-16-15,2 1-128 0,-1-1 192 0,2 0-64 16,0 3 0-16,2-3 0 0,3-3 0 0,2 2 0 15,0 3 16-15,2-4 0 0,-3 0 0 0,-1-2 0 16,0 2 48-16,0-1 0 0,1 3 0 0,0-2 0 16,0-1-64-16,3 0 0 0,3 0 0 0,0 1 0 15,2-1-128-15,-1 2 192 0,-3-1-192 0,1-1 192 16,0 0-192-16,2 0 128 0,1 1-128 0,1-1 128 16,1 1 32-16,4 2 0 0,-1-1 0 0,-1-1 0 0,-3 0-16 15,1-1 0-15,3 2 0 0,3 0 0 0,1 0-144 0,2 1 192 16,1 0-192-16,2-1 192 15,0-3-192-15,1 2 128 0,-2-1-128 0,-2 1 128 0,0 1-128 0,2-1 0 16,4 0 0-16,0 0 0 0,-1-1 0 0,1-1 0 16,-2 1 0-16,1 1 0 0,3 1 0 0,1-1 0 15,2-2 0-15,-2 0 0 0,-3-1 0 0,2 3 0 16,0 1 0-16,1 1 0 0,2-1 0 0,1-1 0 16,-2 1 0-16,-2 0 0 0,-4-4 0 0,0 3 0 15,0 0 0-15,2 0 0 0,0 2 0 0,2 0 0 16,0-2 128-16,-3-1-128 0,-3-1 0 0,1 2 160 15,1 1-160-15,1 1 160 0,1-3-160 0,2 1 160 16,0-2-160-16,-4 0 160 0,-4-1-160 0,4 2 128 0,-1 0-128 16,3 1 128-16,4 1-128 0,-1-2 128 0,-3-2-128 0,0 1 128 15,-2 1-128-15,0-1 0 0,1 2 0 0,5-1 128 16,3 1-128-16,-3 0 0 0,-3-3 0 0,-2 0 0 16,0-1 0-16,2 1 0 0,2 1 0 0,2 1 0 15,0-2 0-15,-1-2 0 0,-5-3 0 0,2 3 0 16,-3 1 0-16,2 1 128 0,1 0-128 0,2 0 0 15,0 0 0-15,-3 0 0 0,-6-2 0 0,0 1 0 16,1 0 0-16,1 1 0 0,3 0 0 0,2 0 0 16,3 0 0-16,-4 0 0 0,-3-3 0 0,-28 2 0 15,7 0 0-15,6-1 0 0,3 0 144 0,3 1-144 16,2-1 0-16,0 1 0 0,2-2 0 0,52 1 0 16,-17 1 0-16,-11-1 0 0,-8 1 0 0,-5 0 0 0,-2 0 0 0,-3-3 0 15,0 0 0-15,-1 3 0 0,1 1 0 16,-1 1 0-16,-2 0 0 0,1 1 0 0,-2-2 0 0,1-2 0 15,-4 1 0-15,0 1 0 0,3 0 0 16,-1 1 0-16,0 2 0 0,0 1 0 0,0-3 0 0,-1-1 0 16,-5 0 0-16,0-1 0 0,1-2 0 0,2 3 0 15,-3 4 0-15,0-2 128 0,-1 1-128 0,0-2 0 16,1 2 0-16,-2-2 0 0,-2-1 0 0,2 0 144 16,0-1-144-16,0 2 160 0,0 2 0 0,3 0 0 15,-2 0 0-15,-2-1 0 0,4 0 16 0,-2-2 0 16,0-2 0-16,2 1 0 0,1 1 32 0,0 1 16 15,2 1 0-15,-1 0 0 0,-2 1 0 0,-1-1 0 16,-1 0 0-16,0-2 0 0,-1 0 16 0,-1 2 0 16,0-1 0-16,-1 2 0 0,-1 0-16 0,-3-2 0 0,-4 1 0 0,0 1 0 15,0-1-48-15,-1 2-16 0,-4-2 0 0,1-2 0 16,-1 0-160-16,0 1 160 0,0 1-160 0,-1 0 160 16,0 0-160-16,-2 1 0 0,0-1 0 0,-1 3 0 15,-1-1 0-15,-1-1 0 0,0-1 0 0,-2 1 0 16,-1-2 0-16,-2 2 0 0,1-2 0 0,-3-1 0 15,1 0 0-15,-2 1 0 0,0-1 128 0,0 1-128 16,-2-1 0-16,-1 2 0 0,1-1 0 0,-3-1 0 16,0 1 0-16,-1 2 0 0,0-1 0 0,-2 1 0 15,0 1 0-15,0-2 0 0,-1 1 0 0,-1-1 0 16,-1 2 0-16,0 0 0 0,-2 0 0 0,1-2 0 16,-3 0 0-16,-1 0 0 0,1-1 0 0,0 2 0 15,0-1 0-15,-9-2 0 0,9 4 0 0,-9-4 0 0,10 3 0 16,-10-3 0-16,0 0 0 0,5 2 128 0,-5-2-128 15,3 3 0-15,-3-3 0 0,0 0 0 0,0 5-224 0,-1 1 80 16,-3-2 16-16,-6 6 0 16,-3-1-304-16,-4 3-48 0,-2-3-16 15,-7 3 0-15,-10 0-2320 0,-8-1-480 0</inkml:trace>
  <inkml:trace contextRef="#ctx0" brushRef="#br1" timeOffset="129871.11">10707 12301 14735 0,'-24'-13'640'0,"6"3"160"0,-4 1-640 0,2 0-160 16,-2 5 0-16,1 3 0 0,-1 1 2512 0,-1 3 480 16,-1-1 80-16,-3 3 32 0,-3 0-2400 0,-3 0-496 15,-2 3-80-15,0-2-128 0,-3 3 160 0,-3 1-160 16,-2 2 160-16,-2-1-160 0,-2 2 144 0,-6 2-144 16,-8-1 128-16,-3 3-128 0,-2-2 160 0,1 7-160 15,1-5 192-15,-3 6-192 0,3 1 240 0,-6 6-64 16,-7-4-16-16,0 1 0 0,-1-5 96 0,3 1 32 15,2 3 0-15,-5-2 0 0,-3 1 80 0,-4-1 16 0,-6-1 0 16,2 5 0-16,2-2-64 0,-5 5 0 0,-6-2 0 0,3 0 0 16,-3 2-80-16,3 3-32 0,2-1 0 0,-4 3 0 15,-3-1-64-15,1 2-16 0,3-4 0 0,1 0 0 16,0 3-128-16,-4 2 128 0,-4-1-128 0,2 1 128 16,3 1-128-16,2-2 0 0,-2-1 0 0,0 1 128 15,-1 0-128-15,5 1 0 0,5 1 0 0,-3-1 0 16,-2-2 0-16,1-3 0 0,6 1 0 0,3 0 0 15,4 0 0-15,1-1 0 0,0-3 0 0,0-3 0 16,4 1 0-16,4-7-144 0,6 0 144 0,4-2-208 16,4 0-208-1,2-1-32-15,3-6-16 0,0 4 0 16,1-6-1296-16,4-3-256 0,4-7-48 0,6-3-9520 0</inkml:trace>
  <inkml:trace contextRef="#ctx0" brushRef="#br1" timeOffset="130627.57">5246 11448 19119 0,'-15'-22'832'0,"5"10"192"0,-1-4-816 0,1 4-208 0,-1 0 0 0,2 1 0 16,2 3 576-16,1-2 80 0,-2 2 16 0,1 1 0 15,1 3-224-15,6 4-32 0,0 0-16 0,0 0 0 16,0 0-400-16,0 0 0 0,0 0 0 0,0 0 0 15,0 0 0-15,0 0 0 0,11 11 0 0,2 0-176 16,1 0 176-16,5 3-160 0,2-1 160 0,3 3-160 16,3 2 160-16,1 0-208 0,1 2 80 0,3 0 128 15,2-1-128-15,5 3 128 0,0 0 0 0,5 2 0 16,2 3 0-16,5-3 0 0,6 2 0 0,1-3 0 16,-3 1 192-16,3 4 64 0,1-1 16 0,2 4 0 15,2 0 96-15,7 0 16 0,7-3 0 0,-1 2 0 16,-3 1 32-16,1-1 16 0,1 5 0 0,7-1 0 0,3 0-128 0,2-1-32 15,-1-1 0-15,2-3 0 0,-2 2-16 0,7 2-16 16,4-1 0-16,2-2 0 0,-4 3-112 0,-1-1-128 16,0-1 176-16,4-2-176 0,6 1 128 0,-3 3-128 15,-6-1 0-15,3-1 0 0,-1-1 192 0,1 2-64 16,1 0 0-16,-3-3-128 0,1 0 368 0,1 4-48 16,2 0 0-16,-2-2 0 0,-1 1 0 0,-3 1-16 15,-1-3 0-15,3-1 0 0,5 2-304 0,-6-1 128 16,-4 0-128-16,-2-1 0 0,-3 1 160 0,5 0-160 15,2 1 128-15,-4-1-128 0,-5-6 176 0,-4 4-48 0,-3-3-128 16,1 3 192-16,2-1 0 0,-5 2-16 0,-4-4 0 0,-5 3 0 16,-3-4 32-16,-5-1 16 0,-2 2 0 15,-1-4 0-15,-1-2 32 0,0 0 16 0,-3 0 0 0,-4-2 0 16,-4-2 80-16,-5 0 16 0,-4-6 0 0,-2 1 0 16,-3-2 0-16,-2 2 0 0,-5-6 0 0,-2 1 0 15,-2 0-16-15,-2-1 0 0,-2 0 0 0,0 0 0 16,-4-2-48-16,-10-2-16 0,11 4 0 0,-3-3 0 15,-8-1-32-15,0 0-16 0,0 0 0 0,11 0 0 16,-11 0-96-16,0 0-16 0,0 0 0 0,0 0 0 16,0 0-128-16,0 0 0 0,0 0 0 0,0 0 0 31,0 0-320-31,0 0-112 0,0 0-16 0,0 0 0 16,0 0-1920-16,0 0-400 0,0 0-80 0</inkml:trace>
  <inkml:trace contextRef="#ctx0" brushRef="#br2" timeOffset="143329.41">4899 17280 2751 0,'-20'-13'256'16,"-3"1"-256"-16,0-2 0 0,0-1 0 15,-1 1 1152-15,0 2 176 0,-1-4 32 0,0 1 16 16,1-2-1648-16,0 2-336 0,-2 0-64 0</inkml:trace>
  <inkml:trace contextRef="#ctx0" brushRef="#br2" timeOffset="146068.07">4366 16870 8287 0,'0'0'736'16,"0"0"-592"-16,0 0-144 0,-9-2 0 0,2-1 1552 0,7 3 288 16,0 0 48-16,-9 4 16 0,9-4-1040 0,-8 5-208 15,8-5-32-15,0 0-16 0,-7 10-176 0,3-1-48 16,4-9 0-16,0 0 0 0,0 14 64 0,2-2 16 0,-2-12 0 0,7 8 0 16,-7-8 112-16,10 11 32 0,1-4 0 0,1 1 0 15,0-2 48-15,2 3 16 0,0-1 0 0,2 2 0 16,0-2-192-16,3 3-32 0,0-3-16 0,4 4 0 15,-1 1-176-15,5 0-16 0,2 1-16 0,1 2 0 16,1 1-96-16,2 1 0 0,1-1-128 0,0 1 192 16,0-3-64-16,1-3-128 0,2-1 176 0,2 2-176 15,1-3 288-15,2 2-48 0,1-1-16 0,4-1 0 16,5 4 16-16,3-5 0 0,-3 0 0 0,-1-1 0 16,1 1-32-16,1-3 0 0,2 4 0 0,2-5 0 15,3 2-48-15,5 0-16 0,1-2 0 0,0-1 0 16,-4 0 16-16,2-3 0 0,1-1 0 0,2 0 0 15,4 0-16-15,2 0 0 0,2-1 0 0,1-2 0 16,-5 1-16-16,0-2 0 0,0 1 0 0,4 0 0 0,4-2-128 16,-1 1 128-16,-2 0-128 0,0 0 128 0,0-4-128 0,1 5 0 15,-2-1 0-15,4 1 0 0,1 1 128 0,-4-2-128 16,-2 0 0-16,-1 0 128 0,1 2-128 0,0 0 0 16,5 2 0-16,-3-1 0 0,-1-6 0 0,-1 0 0 15,-2 2 0-15,3-1 0 0,3 1 0 0,0 0 0 16,2-4 128-16,-1 2-128 0,-2-2 0 0,-1 3 128 15,-1 2-128-15,4-2 0 0,5 1 0 0,-4 1 128 16,-5 2-128-16,0-2 0 0,0-3 0 0,1 4 0 16,3 0 0-16,-2 2 0 0,3-6 0 0,-1 2 0 15,-5 0 0-15,5-2 0 0,-1 3 0 0,3-3 0 16,1 1 0-16,-3-3 0 0,-4 3 0 0,0-2 0 16,0 2 128-16,2-1-128 0,2-1 0 0,-2 1 0 0,-5-2 0 0,2 4 0 15,-3-4 0-15,3 3 0 0,-3 1 0 0,3-1 0 16,2 2 0-16,-1-1 0 0,-4 1 0 0,0-3 0 15,-1 2 0-15,4 3 0 0,3-1 0 0,-3 1 0 16,-1-2 0-16,-1 1 0 0,-2 2 0 0,1 1 0 16,0 0 0-16,3 1 0 0,1 1 0 0,-3 1 0 15,-4 0 0-15,2 0 0 0,-2-2 0 0,4 1 0 16,0 0 0-16,3-1 0 0,3 0 0 0,-2 0 0 16,-4-1 0-16,3 2 0 0,0 0 0 0,2 0 0 15,3-2 0-15,-2 0 0 0,-3 0 0 0,0 1 0 16,0-1 0-16,0 1 0 0,0 0 0 0,0 1 0 15,2-1 0-15,-4 1 0 0,-5 1 0 0,-1 2 0 16,1-5 0-16,1 3 0 0,4 0 0 0,-1 3 0 16,2 0 0-16,-3 0 0 0,-2-1 0 0,0 5 0 0,-2-1 0 0,3 2 0 15,2-5 0-15,-1 3 0 0,-3-3 0 0,-2 1 0 16,-1 0 0-16,-2-1 0 0,-2 5 0 0,4-5 0 16,3 0 0-16,-4 2 0 0,-4-4 0 0,-1 1 0 15,-4 1 0-15,0-2 0 0,0 1 0 0,-2 2 0 16,1-2 0-16,0-2 0 0,0 1 0 0,-2 3 0 15,-1-5 0-15,-3-1 0 0,-2 1 0 0,-2-1 0 16,-1 1 0-16,-1 1 128 0,-1 2-128 0,0-1 0 16,-2-2 0-16,0 1 0 0,1 0 0 0,-1-3 0 15,-1-3 0-15,-2 2 0 0,-4 1 0 0,-4 0 0 16,1-3 0-16,-2 1 0 0,-3 0 0 0,-1 2-176 16,-3 2 176-16,-1-2-128 0,-4 0 128 0,-1 1 0 15,-1-1 0-15,0 1 0 0,-3 0 0 0,-2 2 0 0,-8-3 0 0,0 0 0 16,10 5 0-16,-10-5 0 0,0 0 0 0,6 8 0 15,-6-8 0-15,0 0 0 0,0 0 0 0,-4 9 0 16,4-9 0-16,-12 8 0 0,0-4 0 0,-2 1 0 16,-1 2 0-16,-4-3 0 0,0-3 0 0,-4 3 0 15,-3-1 0-15,-2 4 0 0,-2-3 0 0,-4-1 128 16,-6 1-128-16,-4 1 0 0,-3-2 0 0,0-2 0 16,1-2 0-16,-1 0 0 0,-1-2 0 0,-3 1 0 15,-1-1 0-15,-2 0 0 0,-5 1 0 0,-4 1 0 16,-3-3 0-16,1-3-128 0,0 0 128 0,-2 4 0 15,-3 1 0-15,-6 0-128 0,-7 4 128 0,-2-4 0 16,1-4 0-16,-1 2 0 0,1 3 0 0,-7 0-128 0,-8 1 128 16,-1-3-128-16,4-6 128 0,-3 6-128 0,-3 1-64 15,-4 1-16-15,-7-4 0 0,4-1 0 16,2 3 848-16,-5 0 160 0,-5 0 32 0,2-4 16 0,2 2-848 0,-4 3 0 16,-3 0 0-16,2 0-128 15,1-5-736-15,0 5-144 0,-1 1-16 0,0-1-16 0,-1 0 768 0,4-1 272 16,3 2-192-16,-4-1 192 0,-2-2-128 0,5 1 128 15,5 1 0-15,-3-1-144 0,-3 2 144 0,3-3 0 16,4-2 0-16,3 1 0 0,0 2 0 0,-3-2 0 16,-2-4 0-16,2 4 0 0,5 4 0 0,-2-2 0 15,-6-1 0-15,3 2 0 0,6 0 0 0,1 2 0 16,0 3 160-16,-2-2-160 0,-4-1 144 0,3 2-144 16,4 1 128-16,-5-1-128 0,-7 0 0 0,2-1 0 15,4-1 0-15,-1 3 0 0,-1 0 0 0,-1-1 0 16,-5-2 0-16,5 1 0 0,1 3 0 0,-3-3 0 0,-6-2 0 15,3 1 0-15,5-1 0 0,-1 1 0 0,-2 2 0 0,2 0 0 16,-1-4 0-16,2 2 0 0,2 0 0 0,-1 0 0 16,-1 0 0-16,5 0 0 0,2-2 0 0,2 3 0 15,-4 2 0-15,2-2 0 0,1-1 128 0,3 0-128 16,5 1 0-16,-6 1 0 0,-4-1 0 0,6-1 0 16,3-3 0-16,4 2 0 0,3 1 0 0,-3-1 128 15,-7-1-128-15,7 0 0 0,3-4 0 0,3 4 0 16,2 4 0-16,-2-2 0 0,-4 0 0 0,1-2 0 15,4-2 0-15,3 3 0 0,5 1 0 0,1 0 0 16,-2 1 0-16,1 1 0 0,0-2 0 0,5 2 0 16,5 1 0-16,3-1 0 0,2-3 0 0,2 2 0 15,0 6-128-15,0-5 128 0,1 1 0 0,0-1 0 0,5 0 0 16,3 0 0-16,2 3 0 0,4-1 0 0,1-1-144 0,4 2 144 16,3 4-192-16,2-2 192 0,2 2-144 0,0-3 144 15,1 0 0-15,4 2-144 0,-2 0 144 0,4 2-192 16,4-3 192-16,5 0-192 0,3-2 192 0,2 2-208 15,3 0 80-15,6-7 128 0,0 0-272 0,2 10 64 16,-2-10 16-16,10 12 0 0,4-1 48 0,3-4 16 16,3-1 0-16,4 3 0 0,2-4 128 0,0 3 0 15,1-2 0-15,4-1 0 0,2 3 0 0,2-3 0 16,3 0 0-16,7 3 128 0,-1-3-128 0,6 4 0 16,5-1 128-16,2-1-128 0,5 2 0 0,-1-3 144 15,-3 0-144-15,5 2 0 0,0-3 128 0,7 4-128 16,7-3 0-16,0 2 0 0,2 0 0 0,-2-2 0 15,2 2 0-15,8-3 0 0,3 0 128 0,1-1-128 0,1 1 0 0,1-2 0 16,1-1 0-16,5-1 0 0,8 0 128 0,-3-1-128 16,-5 0 0-16,4 0 0 0,1 0 0 0,1 0 0 15,0-1 192-15,1 0-192 0,-2-1 192 0,4 2-192 16,4-1 224-16,-3 0-64 0,-5 0-16 0,2 1 0 16,0-2-144-16,1 1 128 0,-1-1-128 0,-1-1 128 15,-1 3 0-15,5-1 0 0,1 1 0 0,-2 0 0 16,-5-2-128-16,4 2 128 0,1-1-128 0,0 1 128 15,-2 0-128-15,-1 0 0 0,1 0 0 0,2 1 0 16,0-1 0-16,1 0 128 0,-5 0-128 0,2 0 0 16,0 0 0-16,0-1 0 0,-2-1 0 0,-1 0 0 15,-1 0 0-15,3 1 0 0,2-3 0 0,-5 2 0 16,-3 0 0-16,-4 1 0 0,2-1 128 0,-2 4-128 0,1-4 0 0,-5 2 0 16,-2 0 0-16,1 2 128 0,2-1-128 15,-1 0 128-15,-2-1-128 0,-1 0 128 0,-2 0 752 0,3 0 144 16,4 0 16-16,-1 0 16 15,-2 0-1616-15,0 0-320 0,-2 0-64 0,2 1-16 0,0 3 752 0,2-1 208 16,-7-1 0-16,-2 1 0 0,-3 1 0 0,0 0 0 16,0 1 0-16,0-2 0 0,-1 3 0 0,-4 0 0 15,-4-1 0-15,3-2 0 0,-3-1 0 0,1 2 0 16,3 0 0-16,-1-3 0 0,-1 0 0 0,-3-1 0 16,-1-1 0-16,3-3 0 0,-1 2 0 0,3 0 0 15,1 1 0-15,-4 0 0 0,-6 0 0 0,-1-1 0 16,1 2 0-16,0-1 0 0,-3 1 0 0,3 0 0 15,1 1 0-15,-1 2 0 0,-6-2 0 0,-1 0 0 0,-1 2 0 0,2 1 0 16,-3-2 0-16,2 1 0 0,2-3 0 0,0 1 0 16,-2-1 0-16,-1 0 0 0,-3 1 0 0,-2-2 0 15,4 0 0-15,0-2 128 0,0 1-128 0,2-2 0 16,2 1 0-16,-2 1 0 0,-3-1 128 0,0-1-128 16,-2-1 0-16,-1 2 0 0,-4-3 0 0,3 3 0 15,-1-4 0-15,2 3 0 0,0 1 0 0,-2-1 0 16,-3-4 0-16,-3 4 0 0,-2 2 0 0,1-1 128 15,-3-1-128-15,-1-1 0 0,0 3 0 0,-2-1 0 16,-1 2 144-16,1 1 0 0,1-1 0 0,0 1 0 16,-2 1-144-16,-2-1 192 0,2 0-192 0,-5 1 192 15,0 1-192-15,-2-2 0 0,-2 1 0 0,1 0 0 16,-3 0 0-16,-1 1 0 0,-1-2 0 0,-1 1 0 16,-1-1 0-16,0 2 0 0,-2 0 0 0,0-2 0 0,0 0 0 15,1 1 0-15,-2 0 0 0,0-1 0 0,1 0 192 0,-3 0-32 16,0-1-16-16,-2 1 0 0,0-1-144 0,-2 1 192 15,0-2-192-15,-1 0 192 0,-2 2-32 0,-9 0 0 16,12-1 0-16,-3-1 0 0,-9 2 64 0,8-1 16 16,-8 1 0-16,11-2 0 0,-11 2-112 0,0 0-128 15,0 0 176-15,0 0-176 0,7-3 160 0,-7 3-160 16,0 0 128-16,0 0-128 0,0 0 128 0,0 0-128 16,7-5 0-16,-7 5 128 0,0 0-128 0,0 0 0 15,0 0 0-15,0 0 128 0,0 0-128 0,0 0 0 16,0 0 0-16,0 0 0 0,0 0 0 0,0 0 0 15,0 0 0-15,0 0 0 0,0 0 0 0,0 0 0 0,6-8 0 0,-6 8 0 16,0 0 0-16,0 0 0 0,0 0 0 0,5-6 128 16,-5 6-128-16,0 0 0 0,0 0 0 0,0 0 0 15,3-9 0-15,-3 9 0 0,0 0 0 0,0 0 0 16,1-9 0-16,-1 9 0 0,0 0 0 0,0 0 128 16,0 0-128-16,0 0 0 0,-1-11 0 0,1 11 0 15,0 0 0-15,0 0 0 0,0 0 128 0,0 0-128 16,-6-9 0-16,6 9 0 0,0 0 0 0,0 0 0 15,-8-8 128-15,8 8-128 0,-4-7 0 0,4 7 128 16,0 0-128-16,0 0 0 0,-9-3 0 0,9 3-176 16,0 0 176-16,0 0 0 0,-10 0 0 0,10 0 0 15,0 0 0-15,0 0 0 0,-10 0 0 0,10 0 0 16,0 0 0-16,-9 1 0 0,9-1 0 0,-9 3-128 16,9-3 0-16,-9 5 0 0,9-5 0 0,-9 8 0 15,1-3-256-15,8-5-64 0,-9 9 0 0,3 1 0 16,-3 1-448-16,0-1-80 0,-1 3-32 0,-4 2-8720 15,-2-1-1728-15</inkml:trace>
  <inkml:trace contextRef="#ctx0" brushRef="#br2" timeOffset="148210.17">18372 16259 23263 0,'-8'-10'1024'0,"8"10"224"0,-4-9-992 0,3 0-256 0,1 1 0 0,0 8 0 15,4-7 0-15,3-2 0 0,-3 1 0 0,6 2 0 16,2 2 288-16,0 1 16 0,1-2 0 0,1 0 0 16,3 0 0-16,2 3 0 0,2-1 0 0,3 2 0 15,2-2 16-15,3-2 0 0,3 3 0 0,1 0 0 16,1 2-128-16,6 0-32 0,3-1 0 0,1 0 0 0,5 0 64 0,-2-1 16 15,-4 1 0-15,0 0 0 0,3 0 16 0,-2-2 0 16,2 2 0-16,1 1 0 16,2 1 48-16,4-1 16 0,-1-1 0 0,1-1 0 0,3 5-160 0,-1-3-32 15,0-3 0-15,-1 2 0 0,1 2 0 0,1-1 0 16,1-1 0-16,4 1 0 0,0 1-128 0,-2 2 0 16,-5 1 0-16,2-3 128 0,0-1 32 0,-4 1 0 15,2 2 0-15,2-2 0 0,1 2 0 0,0-1 0 16,1 1 0-16,-3 1 0 0,-4-2-160 0,0 1 160 15,1 2-160-15,-3-1 160 0,1 1-160 0,1-2 0 16,1 0 0-16,0 1 128 0,0 1-128 0,-2-3 0 16,-6-3 0-16,-1 1 128 0,-1 4-128 0,-1-3 0 15,-1-1 0-15,-6 0 0 0,4 3 160 0,-5-1-160 0,1 0 192 16,-2-1-192-16,0-1 192 0,0 0-64 16,-3-1 0-16,-2-1-128 0,-2 0 192 0,-3 1-192 0,-5 2 192 0,0 0-192 15,-3-5 0-15,-3 2 0 0,0-1 0 0,-11 3 0 16,0 0-192-16,0 0-128 0,6-7-48 0,-6 7 0 31,0-9-496-31,-1-2-96 0,1 11-32 0,-7-10-8096 0,-2-1-1600 0</inkml:trace>
  <inkml:trace contextRef="#ctx0" brushRef="#br2" timeOffset="148769.97">20741 15599 23903 0,'-20'-18'1056'0,"7"7"224"0,-2-3-1024 0,3 1-256 0,1-1 0 0,1 5 0 15,1-2-352-15,1 3-112 0,2-2-32 0,-1 3 0 0,2-4 496 0,3 5 160 16,-2-3 0-16,4 9 0 0,-3-7-160 0,3 7 0 15,0 0 0-15,0 0 0 0,0-8 0 0,0 8 0 16,0 0 0-16,0 0 0 0,0 0 0 0,14 4 0 16,0 1 0-16,2-3 0 0,1 6 0 0,2 1 0 15,2-2 224-15,0 4-64 0,4-4 192 0,1 3 32 16,1 1 16-16,2 1 0 0,3 2 0 0,2-1 0 0,2-2 0 0,1 5 0 16,0-1-32-16,-2 1-16 0,-2 0 0 0,2-1 0 15,-4 2-112-15,5-2-32 0,0 3 0 0,-2-1 0 16,0 4 64-16,-2-2 16 0,-2 0 0 0,1 1 0 15,-1-2-160-15,1 1-128 0,-2 0 192 0,-1-1-192 16,-2 0 224-16,-2 1-64 0,-1 1-16 0,-4 2 0 16,-3 1 48-16,-1-3 0 0,-1-1 0 0,-1 0 0 15,-3 1 0-15,-1 1 16 0,-2-2 0 0,-4 0 0 16,-1-1 96-16,-4 1 16 0,-1 2 0 0,-4-2 0 16,-2 0 64-16,-3 2 0 0,-4-3 16 0,-5 1 0 15,-7 0-16-15,-4 0-16 0,-4 0 0 0,-3-1 0 16,-3 1-160-16,-2 0-16 0,-3 1-16 0,-2 3 0 15,-2-4 16-15,-1 0 0 0,-2 0 0 0,-4 0 0 0,0-1-192 16,-2-1 128-16,2-2-128 0,4 0 128 0,2-1-128 0,5 1 0 16,4-3 144-16,5-3-144 0,4 1 0 15,2-1 0-15,4 0 0 0,2-6-128 16,2 0-320-16,3-3-48 0,2-3-16 0,2 0 0 16,3-5-1872-16,5 0-384 0</inkml:trace>
  <inkml:trace contextRef="#ctx0" brushRef="#br2" timeOffset="154189.37">29054 12722 14735 0,'0'0'640'0,"0"0"160"0,0 0-640 0,0 0-160 0,0 0 0 0,0 0 0 16,0 0 1344-16,0 0 256 0,0 0 32 0,0 0 16 15,0 0-896-15,0 0-176 0,0 0-48 0,0 0 0 16,0 0-16-16,0 0-16 0,0 0 0 0,0 0 0 16,0 0-176-16,0 0-16 0,0 0-16 0,0 0 0 15,0 0 32-15,8 11 0 0,2-2 0 0,1 2 0 16,0-3 64-16,0 5 32 0,0 3 0 0,3 1 0 15,3 0-16-15,1 3 0 0,1 1 0 0,2 1 0 0,2 1-80 16,3 0 0-16,2 2-16 0,0 3 0 0,2-3-96 0,-1 5-16 16,-2 0 0-16,-2-5 0 0,-2 2-192 0,-2-3 128 15,-2 3-128-15,-3-2 0 0,0-2 128 0,-4 0-128 16,0 0 0-16,-2-1 144 0,-3-2-144 0,1 3 0 16,-2-4 0-16,0 0 0 0,-3-2 0 0,1-2 0 15,0-2 0-15,0-1 0 16,-2-2-336-16,0 2-160 0,0-3-16 0,-2 0-16 15,0-9-1600-15,0 0-320 0,0 0-64 0</inkml:trace>
  <inkml:trace contextRef="#ctx0" brushRef="#br2" timeOffset="154623.67">29607 12615 20207 0,'0'0'896'0,"0"0"192"0,-3-8-880 0,1 1-208 0,2 7 0 0,0 0 0 16,-4-8 832-16,2 0 128 0,2 8 32 0,-5-5 0 15,5 5-288-15,-7-4-64 0,0-1-16 0,0 1 0 16,7 4-96-16,-10 4-16 0,0 0 0 0,1-1 0 0,-1 0-64 0,0 4 0 16,-2 3-16-16,1 3 0 0,-3-3-48 0,-2 5-16 15,0 5 0-15,-2 5 0 0,0-3-80 0,-2 6-16 16,-3 3 0-16,0 3 0 0,-2 2 64 0,-1 1 16 16,2 1 0-16,-2 4 0 0,0-2-80 0,2 1-16 15,1 1 0-15,2-4 0 0,-1 0 32 0,2-2 0 16,2-2 0-16,4-1 0 0,0-2-112 0,1-2-32 15,0-5 0-15,6-2 0 0,-1-2-144 0,2-1 0 16,1-4 0-16,0-2 0 0,1 0 0 0,1-2 0 16,3-11-224-16,0 0 80 15,0 0-384-15,0 0-80 0,0 0-16 0,0 0 0 16,0 0-1616-16,0 0-320 0,0 0-64 0,3-7-9328 0</inkml:trace>
  <inkml:trace contextRef="#ctx0" brushRef="#br2" timeOffset="156910.31">29962 13524 6447 0,'0'0'576'0,"0"0"-576"0,9-4 0 0,-9 4 0 15,0 0 2560-15,5-9 416 0,-5 9 80 0,0 0 16 16,5-6-1536-16,-5 6-288 0,5-9-64 0,-5 9-16 16,0 0-160-16,0 0-48 0,5-8 0 0,-5 8 0 0,0 0-256 0,0 0-64 15,0 0-16-15,0 0 0 0,0 0-112 0,4 13-32 16,0 2 0-16,-3-2 0 16,-2 2-32-16,-2 4-16 0,-1 1 0 0,0 3 0 0,-1 0-176 0,0 0-16 15,-2 6-16-15,-1-3 0 0,-2 0 64 0,3-2 16 16,0 3 0-16,0-4 0 0,0-3 0 0,-1 2 0 15,6 0 0-15,-3-3 0 0,-2-2-144 0,1-1-32 16,-1-2 0-16,1 0 0 0,0-5-128 0,-2 1 0 16,-1 1 0-16,3-3 0 15,6-8-304-15,0 0-80 0,-9 5-32 0,9-5 0 16,-9-1-2128-16,3-4-416 0,-2-9-96 0,6-4-16 0</inkml:trace>
  <inkml:trace contextRef="#ctx0" brushRef="#br2" timeOffset="157290.62">30414 12232 8287 0,'0'0'736'0,"-4"-6"-592"0,4 6-144 0,0 0 0 16,0 0 2944-16,0 0 544 0,0 0 112 0,0 0 32 15,0 0-2080-15,0 0-400 0,-10 4-96 0,4 1-16 0,0 0-208 0,-2 5-32 16,-1 0-16-16,-1 4 0 0,0 3-208 0,-2 0-32 15,-1 5-16-15,1 3 0 0,-2-2-144 0,0 4-48 16,-1 2 0-16,-1 2 0 0,2-3 48 0,0 2 16 16,0-1 0-16,2-2 0 0,0 1-80 0,1-5-32 15,1-1 0-15,2 2 0 0,0-4-144 0,2-2-16 16,0-4-128-16,1 0 192 0,1-1-192 0,2-5 0 16,2-8 0-16,0 0-160 15,0 0-1200-15,0 0-240 0,8 7-64 0,-8-7-11648 0</inkml:trace>
  <inkml:trace contextRef="#ctx0" brushRef="#br2" timeOffset="157756.91">30447 13131 3679 0,'0'0'160'0,"0"0"32"0,0 0-192 0,0 0 0 16,3-5 0-16,-3 5 0 0,0 0 2640 0,0 0 496 16,7-10 80-16,2 4 32 0,0 1-1584 0,-9 5-320 15,12-6-64-15,0 1-16 0,1 0-160 0,0-1-16 16,-2 2-16-16,1 1 0 0,3-3-304 0,0-2-64 15,2 2-16-15,2-1 0 0,1 2-256 0,0 2-48 16,2-3-16-16,2 1 0 0,0 3-176 0,1 1-48 0,-3-2 0 0,0 1 0 16,0 0-320-16,-3 0-64 0,-2 0-16 0,-1 2-7920 15,-6 0-1584 1</inkml:trace>
  <inkml:trace contextRef="#ctx0" brushRef="#br2" timeOffset="157909.64">30525 13306 5519 0,'0'0'496'0,"-4"7"-496"0,4-7 0 0,0 0 0 16,6 7 4848-16,2-3 864 0,3-1 176 0,2-3 48 15,2 0-4368-15,3-4-864 0,1-4-192 0,4 2-16 16,4 2-176-16,2-6-16 0,3 1-16 0,2-3 0 16,3 5-128-16,2-5-32 0,3 5 0 0,-1-5 0 15,-2 3-1840-15,-3 1-368 0</inkml:trace>
  <inkml:trace contextRef="#ctx0" brushRef="#br2" timeOffset="158318.97">31304 12627 18431 0,'0'0'1632'0,"0"0"-1312"0,0 0-320 0,0 0 0 15,8-5 896-15,-8 5 96 0,10-2 32 0,-10 2 0 16,11 5-256-16,-2 0-32 0,-1 3-16 0,-1 1 0 16,4 2-16-16,-3 2 0 0,3 2 0 0,0 3 0 15,0 1-304-15,2 4-64 0,4 3-16 0,1 5 0 16,-3-1-160-16,3 5-32 0,1-1-128 0,-2 4 192 16,5 4-192-16,-3-1 128 0,-1 1-128 0,-3 1 0 15,-1-5 0-15,-1-2 0 0,0-3 0 0,-2-3 0 16,0-2-208-16,0-4-144 0,-2-3-32 0,-1-5 0 15,1-3-1808-15,-1-2-368 0,-8-11-80 0,0 0-16 0</inkml:trace>
  <inkml:trace contextRef="#ctx0" brushRef="#br2" timeOffset="158619.73">31819 12579 20271 0,'0'0'1792'0,"0"0"-1424"15,0 0-368-15,0 0 0 0,0 0 2304 0,-7 8 400 0,2 1 80 0,-1 6 16 16,0 3-1600-16,-2 1-320 0,-2 2-64 0,1 5-16 16,-2-1-288-16,-2 7-64 0,-1 2-16 0,0 3 0 15,0 1-208-15,1 3-32 0,-3 5-16 0,-1 1 0 16,-2 2-176-16,0 1 0 0,-1-2 0 0,-2-6 0 15,-1 0-416-15,0-5 32 0,0-4 16 0,-1-2 0 32,0-1-240-32,1-6-48 0,3-2-16 0,3-4 0 15,0-3-1616-15,4-1-320 0,3-1-64 0</inkml:trace>
  <inkml:trace contextRef="#ctx0" brushRef="#br2" timeOffset="158948.7">31937 13342 24879 0,'0'0'2208'0,"13"2"-1760"16,1 3-448-16,0 3 0 0,1-2 960 0,0 2 96 15,0 1 32-15,-1-3 0 0,-1 3-480 0,0-4-96 16,-2 0 0-16,-1 3-16 0,-10-8-272 0,11 6-48 15,-2 3-16-15,-9-9 0 0,7 10-160 0,-2 2 128 16,2-3-128-16,-5 2 128 0,-2 3-128 0,0 0 192 16,-1-1-192-16,0 1 192 0,-1 1 192 0,0 2 32 15,-1-3 16-15,2-2 0 0,1 1 176 0,0 0 32 0,1-6 16 0,2 4 0 16,1-3-160-16,-4-8-48 0,7 9 0 0,2-4 0 16,0 2-224-16,1-1-48 0,0-2-16 0,2 0 0 15,1 0-160-15,2-1 0 0,3-3 0 0,-10 0 0 16,4 0 0-16,3-2-224 0,-1 1 48 0,4-1 16 31,0 0-512-31,1-1-96 0,0 1-32 0</inkml:trace>
  <inkml:trace contextRef="#ctx0" brushRef="#br2" timeOffset="159485.74">29087 14192 27359 0,'0'0'1216'0,"0"0"240"0,0 0-1168 15,-2 13-288-15,2 2 0 0,3-1 0 0,3-1 192 0,0 2-32 0,1 5 0 0,4 3 0 16,0-1-160-16,4-1 0 0,1 4 0 0,1 1 128 15,2 4-128-15,1-2 0 0,-1 3 0 0,1 0 0 16,0-4-480 0,1 3-32-16,-4 1 0 0,1-5 0 0,-1-2-688 0,-3-1-144 0,-3-2-16 0,-1-4-16 15,-2 0 48-15,0-7 16 0,-2-1 0 0</inkml:trace>
  <inkml:trace contextRef="#ctx0" brushRef="#br2" timeOffset="159716.44">29484 14275 29487 0,'-14'16'2624'16,"-4"2"-2112"-16,-1 2-512 0,0 5 0 0,0 1 960 0,-2 1 64 0,-3 1 32 0,0 4 0 15,0 1-640-15,1-4-128 0,1-1-32 0,1-4 0 16,3 4-256-16,2-4 128 0,0-1-128 0,5 0 0 31,2-3-368-31,3-2-176 0,1-5-32 0,2-2-9264 0,3-11-1840 0</inkml:trace>
  <inkml:trace contextRef="#ctx0" brushRef="#br2" timeOffset="160000.5">29578 14613 6447 0,'0'0'576'0,"0"0"-576"0,0 13 0 0,0-7 0 16,0-6 4672-16,2 11 832 0,0-3 176 0,-1 2 16 16,-1-10-4016-16,5 8-800 0,-5-8-176 0,5 10-16 0,1-4-304 0,1 1-64 15,0 2-16-15,1-4 0 16,0 1 0-16,1 2 0 0,2-5 0 0,-1 4 0 0,2 2 160 0,-1-2 48 16,-2 1 0-16,0-2 0 0,0 3-16 0,0-1 0 15,-3 1 0-15,0 0 0 0,1 2-112 0,-1-2 0 16,-1 2-16-16,-1 0 0 0,0-1-64 0,1 1-16 15,0-2 0-15,1 1 0 0,-6-10-144 0,12 5-16 16,0 0-128-16,4 1 192 0,-2-4-192 0,3-2 0 16,4 0 0-16,-1-1 0 0,-1 0-320 0,2-5 0 15,0 0 0-15,-2-4 0 16,-2 2-1664-16,-2-4-320 0,0 1-80 0,-2-1-11552 0</inkml:trace>
  <inkml:trace contextRef="#ctx0" brushRef="#br2" timeOffset="160256.18">30110 14050 31327 0,'0'0'2784'0,"0"0"-2224"0,0 0-560 0,0 0 0 15,0 0 1536-15,2 11 208 0,0 4 48 0,-2-1 0 16,3-2-1024-16,-3 2-208 0,-3 1-48 0,3 3 0 16,-1 0-208-16,0 0-48 0,-1-2-16 0,1-1 0 15,-1 2-384-15,2-3-80 0,-3-1-16 0,1 1 0 16,-1-2-2576-16,2-3-512 0</inkml:trace>
  <inkml:trace contextRef="#ctx0" brushRef="#br2" timeOffset="160561.26">30722 14210 3679 0,'0'0'320'0,"0"0"-320"0,-9 4 0 0,9-4 0 15,-9 4 4416-15,9-4 832 0,-8 3 144 0,8-3 48 16,0 0-3104-16,0 0-608 0,0 0-128 0,0 0-32 16,0 0-736-16,0 0-128 0,0 0-48 0,11-2 0 15,1-3-336-15,2-3-64 0,2 1 0 0,1-4-16 16,2 4-240-16,0-3-288 0,1 2 64 0,-3-2-9184 15,-3 1-1824-15</inkml:trace>
  <inkml:trace contextRef="#ctx0" brushRef="#br2" timeOffset="160722.21">30713 14370 32831 0,'0'0'1456'0,"0"0"288"0,0 0-1392 0,8 9-352 0,0-4 0 0,3 0 0 0,3 0 512 0,2-5 16 16,3-4 16-16,5-1 0 0,-1-1-352 0,8-5-64 15,2-3 0-15,2-2-128 16,1-1-1504-16,-3-5-416 0</inkml:trace>
  <inkml:trace contextRef="#ctx0" brushRef="#br2" timeOffset="161006.7">31573 13844 28623 0,'0'0'1264'0,"0"0"272"0,0 0-1232 0,0 0-304 0,0 0 0 0,6 9 0 16,-6-9 880-16,5 15 112 0,-2 2 32 0,0 0 0 15,-2 2-320-15,1 2-48 0,0 0-16 0,1 4 0 16,-3-1-384-16,3 5-64 0,0 3-32 0,1-4 0 15,0-2-304-15,-1-3-64 0,5 3-16 0,-2 0 0 32,2-5-704-32,0-2-144 0,1-1-16 0,-3-3-16 0,2 0-624 0,-1-1-128 0,2-4-32 0,-3 0-5984 15,1-3-1216-15</inkml:trace>
  <inkml:trace contextRef="#ctx0" brushRef="#br2" timeOffset="161197.87">31863 13845 32655 0,'-15'12'1440'0,"7"-6"304"0,-2 5-1392 0,0 1-352 16,-3 6 0-16,-1 2 0 0,-3 3 656 0,-1 1 64 16,-4 4 16-16,1-1 0 0,-2 3-256 0,0-2-48 15,0 3-16-15,0-1 0 0,0-2-160 0,0-1-48 16,0-7 0-16,3 0 0 15,2 2-1104-15,-1-3-208 0,0-1-48 0,1 0-16 16,1-2-2096-16,3-2-400 0</inkml:trace>
  <inkml:trace contextRef="#ctx0" brushRef="#br2" timeOffset="161602.41">31820 14291 32879 0,'0'0'1456'0,"0"0"304"0,0 0-1408 0,0 0-352 0,10-1 0 0,3 1 0 16,0-1 384-16,1 1 0 0,0 0 0 0,0 0 0 0,-2 0-384 16,0 1 144-16,-1 0-144 0,-11-1 0 0,12 4 128 0,-2 4-128 15,-3-2 0-15,0 3 0 0,-7-9 176 0,4 15-176 16,-2 2 160-16,-2-1-160 0,0-3 384 0,-2 1 0 15,4-3-16-15,-1 3 0 0,2 2 144 0,2-4 16 16,1 0 16-16,1 1 0 0,2 1-176 0,1-2-48 16,-1 2 0-16,1-1 0 0,1 1-144 0,-3-3-48 15,0 2 0-15,-1 1 0 0,0-5-128 0,-2 1 160 16,0-1-160-16,-5-9 160 0,1 11-160 0,-2 2 0 16,-2-4 144-16,-3 2-144 0,-4 0 0 0,-3 0 0 15,-2 2 0-15,-3-2 0 0,-4 4-288 0,-2-2-80 16,-8-1-16-16,-1-3 0 15,-2 3-1264-15,-1 1-256 0,-3-4-48 0,-1 1-8352 0,1-4-1664 16</inkml:trace>
  <inkml:trace contextRef="#ctx0" brushRef="#br2" timeOffset="163047.54">24903 16535 9215 0</inkml:trace>
  <inkml:trace contextRef="#ctx0" brushRef="#br2" timeOffset="169693.05">23481 14879 15599 0,'0'0'688'0,"0"0"144"0,0 0-656 0,0 0-176 0,0 0 0 0,9-8 0 16,0 4 656-16,-9 4 112 0,8-6 0 0,0-3 16 16,-1 2-592-16,0 1-192 0,-1-1 128 0,-6 7-128 15,6-8 0-15,1-2-144 0,-2 3 16 0,-5 7 0 16,7-10 128-16,-7 10 0 0,5-7 0 0,-5 7 0 16,0 0 0-16,0 0 0 0,0 0 0 0,2-11 0 15,-2 11 448-15,0 0 64 0,0 0 0 0,-9-5 16 16,-3 1 64-16,0 2 16 0,-5-1 0 0,2 2 0 15,-3-1-64-15,-2 0-16 0,-1 2 0 0,-2 0 0 16,-1 2 160-16,-1 0 16 0,-1 2 16 0,4 0 0 0,-3-2-240 0,4 5-48 16,0 2-16-16,4-3 0 0,0 2-288 0,4-2-128 15,2 2 0-15,2 2 128 0,4-3-128 16,5-7 0-16,-4 10 0 0,4-10 0 0,2 8 0 0,-2-8-176 16,7 9 176-16,3-3-192 0,2 3 192 0,3-1-160 15,0 3 160-15,2-2-160 0,1 4 160 0,1 1 0 16,1-1 0-16,2 1 0 0,-1 1 0 0,-3 1 0 15,0 1 0-15,-3 2 0 0,-2 0 0 0,-4 0 0 16,-3 0 0-16,-3-1 0 0,-3 1 192 0,-4 0 80 16,-3 0 16-16,-5 3 0 0,-2-2 240 0,-4 0 48 15,-4 1 16-15,1 3 0 0,-5 0-80 0,0-2-32 16,-4-3 0-16,1-1 0 0,2-3-224 0,-2-5-64 0,-1 0 0 0,-1-2 0 16,2-3-192-16,1-4 0 0,1-2 128 0,3-2-128 31,4-3-336-31,3 1-112 0,5-4-32 0,4 0 0 15,3-1-1520-15,5 1-304 0,4-2-64 0,5 0-9360 0</inkml:trace>
  <inkml:trace contextRef="#ctx0" brushRef="#br2" timeOffset="170168.83">23968 14968 20271 0,'-10'20'896'0,"5"-2"192"0,0 3-880 0,-1 7-208 16,-1 0 0-16,0 8 0 0,-1 7 1440 0,0 0 240 16,2 4 48-16,-3-5 16 0,0 0-1136 0,0-1-224 15,-1-4-64-15,1-7 0 0,-1-3 64 0,2-4 0 16,3-3 0-16,-1-3 0 0,1-3 48 0,0-4 16 15,5-10 0-15,0 0 0 0,-6 6-144 0,6-6-32 16,0 0 0-16,-4-10 0 0,1 0-32 0,2-7-16 16,1-1 0-16,0-3 0 0,1-6-32 0,2 0-16 15,-1-3 0-15,2-2 0 0,0 0 64 0,2-4 16 16,-2-6 0-16,2 5 0 0,3 2-112 0,4 2-16 16,1-4 0-16,3 6 0 0,2 3-128 0,2 0 0 0,2 5-160 15,2 0 160-15,3-2-192 0,2 4 48 0,4 3 16 0,-1 4 0 16,-1 4 128-16,-4 1-160 0,-3 7 160 15,-3 1-160-15,-3 4-64 0,-3 5-16 0,-2 0 0 0,-1 4 0 16,-3 2-16-16,-2-1-16 0,-3 4 0 0,-2-2 0 16,-3 0 144-16,-3 3 128 0,-2-2-192 0,-3 2 192 15,-3 0 0-15,-3-1 0 0,-4-3 0 0,-5-2 0 16,-3 5 0-16,-8-2 0 0,-4-4 0 0,-4-2 0 16,-1 3-272-16,2-7 0 0,1-1 0 0,4 0 0 31,4-4-288-31,4 2-48 0,6 1-16 0,3-3-8000 0,5-4-1600 0</inkml:trace>
  <inkml:trace contextRef="#ctx0" brushRef="#br2" timeOffset="170596.71">24425 15098 10127 0,'-2'14'448'0,"2"-14"96"0,0 0-544 0,4 11 0 15,3-3 0-15,1 4 0 0,3-3 3392 0,0 0 576 16,2-4 128-16,1-3 0 0,0 2-3072 0,2-3-640 16,2-2-112-16,2-4-16 0,2 0-256 0,0-6 0 15,-1-3-192-15,1-2 192 0,-1-1-320 0,-1-1 64 0,-4-3 0 16,-2 2 0-16,-1 3 256 0,-3-1 0 0,-1-1 0 0,-3 1 0 15,-2 1 288-15,-1 4 160 16,-3-4 48-16,-3 4 0 0,-1 2 272 0,-2-3 64 0,-3 3 16 0,-1 2 0 16,-3 4-272-16,-4 2-48 15,-4-2-16-15,-1 5 0 0,-1 4-240 0,-3 2-48 16,-1 5-16-16,2 5 0 0,-3 2-208 0,2 1 0 0,1 2 0 0,1 2 0 16,-1 3 0-16,4 2-128 0,4-1-16 15,1 0 0-15,-1-7 144 0,8 1-208 0,0 1 80 16,7-1 128-16,2-5-272 0,2-1 64 0,4-2 16 0,1-2 0 31,3-4-288-31,3 1-48 0,5-4-16 0,2-3 0 0,4-3-1440 16,6-1-304-16</inkml:trace>
  <inkml:trace contextRef="#ctx0" brushRef="#br2" timeOffset="170909.92">25317 14852 16575 0,'0'0'1472'0,"-9"-1"-1168"0,-4-5-304 0,2 6 0 0,-2 0 2160 0,-1 4 368 16,-2 4 80-16,-2-2 16 0,-1 2-1664 0,-5 2-320 15,0 7-64-15,-2-1 0 0,-1-1-576 0,2 1 0 0,0-2 0 0,2 2 0 16,2 1 0-16,4 0 0 15,0-1 0-15,4 0 0 0,2-2 0 0,3-1 0 16,3 0 0-16,3 1 0 0,2-14 0 0,3 10 0 0,3 0 0 0,4-2 0 16,0-1 0-16,1-3 0 15,3-1 0-15,3-1 0 0,2 4 0 0,0-6 0 16,1-5 0-16,2 2 0 0,2 1 0 0,0-2 0 0,0-1 0 16,1-5-144-1,0 1-224-15,-2-2-32 0,-2-2-16 0,-3 4-7568 16,0-5-1504-16</inkml:trace>
  <inkml:trace contextRef="#ctx0" brushRef="#br2" timeOffset="171182.67">25571 14755 27647 0,'0'0'1216'0,"-9"2"256"0,9-2-1168 0,-5 7-304 0,-2 3 0 0,2 6 0 0,-1 0 512 0,0 4 32 16,-2 3 16-16,0 5 0 0,-1 0-304 0,-2 1-48 15,0-2-16-15,-2 4 0 0,1 2 0 0,-1 1 0 16,3-1 0-16,-2-4 0 0,-2-1-192 0,4-1 0 16,0 0 0-16,1-7-160 15,1-3-480-15,5-2-112 0,-1-4-16 0,1-2 0 16,3-9-192-16,0 0-64 0,0 0 0 0,0 0-6656 15,0 0-1344-15</inkml:trace>
  <inkml:trace contextRef="#ctx0" brushRef="#br2" timeOffset="171589.94">26598 14190 29375 0,'0'0'1296'0,"0"0"272"0,5-8-1248 0,-5 8-320 0,3-11 0 0,-3 11 0 16,0 0 512-16,0 0 64 0,0 0 0 0,-6-6 0 0,-3 3-320 0,-3 1-48 15,-2 4-16-15,-2 3 0 0,-2 2-192 0,-1 7 0 16,-4 2 0-16,-1 3 0 0,0 1 0 0,-2 7 0 16,-2-1 0-16,0 6 0 0,0 4 0 0,0 1 0 15,-2 2-128-15,-3 6 128 0,1 0 0 0,0 5 0 16,0 1 0-16,2-2 0 0,2 1-128 0,1 3 128 16,1 4 0-16,1-3 0 15,4-3-624-15,1-4-16 0,2-2 0 0,4-4-8384 16,1-5-1664-16</inkml:trace>
  <inkml:trace contextRef="#ctx0" brushRef="#br2" timeOffset="171785.6">25847 15001 20271 0,'0'0'1792'0,"0"0"-1424"0,0 0-368 0,14-4 0 16,-3 2 1552-16,7 2 240 0,3 0 64 0,1 2 0 15,3-6-1056-15,0 3-208 0,6-1-32 0,0 1-16 16,2 0-272-16,0-2-48 0,3 1-16 16,0-1 0-1,0 2-2112-15,-2 1-416 0,9-6-96 0,-10 1-16 0</inkml:trace>
  <inkml:trace contextRef="#ctx0" brushRef="#br2" timeOffset="171934.61">26836 14773 24879 0,'-5'6'2208'0,"-1"6"-1760"15,-2 1-448-15,0 4 0 0,-1 5 1280 0,-2 2 192 16,0 5 16-16,-3-3 16 0,-2 2-864 0,0-4-160 16,-2 0-32-16,-1 3-16 0,1-2-432 0,0-1 0 15,1-5 0-15,0 0-9408 16,2 0-1872-16</inkml:trace>
  <inkml:trace contextRef="#ctx0" brushRef="#br2" timeOffset="172306.91">27489 14819 25391 0,'2'-7'1120'0,"0"4"240"0,-2 3-1088 0,0 0-272 0,5-8 0 0,-5 8 0 15,0 0 608-15,0 0 64 0,0-9 16 0,0 9 0 16,-5-6-432-16,-2-2-64 0,7 8-32 0,-12-2 0 16,1 0-160-16,-2 2 160 0,-1 4-160 0,-1 4 160 15,-2-2-16-15,-1 7 0 0,-1-2 0 0,-1 3 0 16,0 4 144-16,2 1 32 0,1 0 0 0,5 1 0 15,0 0 192-15,5-3 64 0,1 5 0 0,6-3 0 16,0-1 0-16,6-2 0 0,0-3 0 0,3 4 0 16,1 0-160-16,4-1-32 0,4-5 0 0,1-2 0 0,1 1-192 15,2-5-64-15,1-1 0 0,1-3 0 0,0-2-304 0,1-2-64 16,1 1-16-16,-2-4 0 16,0-6-1600-16,-2-1-320 0,-2-2-64 0</inkml:trace>
  <inkml:trace contextRef="#ctx0" brushRef="#br2" timeOffset="172459.8">27432 14073 42047 0,'-14'-5'1856'0,"14"5"384"0,-7 7-1792 16,7-7-448-16,-4 9 0 0,4-9 0 0,0 10 320 0,0-10-16 15,0 0-16-15,0 0 0 0,0 0-464 0,0 0-80 0,0 0-32 0,0 0-12304 16,0 0-2448-16</inkml:trace>
  <inkml:trace contextRef="#ctx0" brushRef="#br2" timeOffset="172676.81">25417 14040 31327 0,'-19'-11'2784'0,"3"5"-2224"0,4 0-560 0,3 1 0 0,9 5 3200 0,0 0 512 16,0 0 128-16,0 0 0 15,0 0-4176-15,0 0-848 0,0 0-160 0,0 0-48 16,0 0-1584-16,-1-7-320 0</inkml:trace>
  <inkml:trace contextRef="#ctx0" brushRef="#br2" timeOffset="174424.97">24414 17233 8287 0,'0'0'736'0,"0"0"-592"15,0 0-144-15,0 0 0 0,3-9 2784 0,-3 9 528 16,0 0 96-16,6-9 32 0,-3 0-2208 0,-3 9-432 0,0 0-96 0,0 0 0 15,0 0-368-15,8-6-64 0,-8 6-16 0,0 0 0 16,0 0 32-16,0 0 0 0,0 0 0 0,0 0 0 16,0 0 112-16,-11-4 32 0,1 4 0 0,-1 4 0 0,-2-2-48 0,-2 2 0 15,-2 0 0-15,-2 5 0 0,-2-1 192 0,-1 5 16 16,-1-5 16-16,0 3 0 0,0-2 32 0,2 3 16 16,-1 0 0-16,2-2 0 0,2-1-352 0,0-2-80 15,4 2-16-15,3-2 0 0,2 2-208 0,9-9 0 16,-4 8 0-16,4-8 0 0,0 0 0 0,8 10-160 15,2-5 160-15,5 0-192 0,3 1 48 0,2 0 0 16,3-3 0-16,0 4 0 0,0 2 144 0,2 2-192 16,2 0 192-16,-2 2-192 0,0 0 192 0,-1-3 0 15,-4 2 0-15,3-2 0 0,-3 1 0 0,-3 2 0 16,-3-4 0-16,-5 2 0 0,-9-11 0 0,5 9 0 16,-5-9 0-16,-1 13 0 0,-5 1 192 0,-1-4 32 15,-7 0 0-15,-1 2 0 0,-3-4 0 0,-1 1 0 16,0-4 0-16,-2 1 0 0,0-3-96 0,-2 2 0 15,1-2-128-15,2-2 192 0,1-1-192 0,0 0-160 16,-2-4 32-16,4-1 0 16,-1-1-1344-16,3 1-256 0,2-3-48 0,3 1-11408 0</inkml:trace>
  <inkml:trace contextRef="#ctx0" brushRef="#br2" timeOffset="174801.46">25017 17322 26719 0,'0'0'2368'0,"4"11"-1888"16,-4 2-480-16,2 1 0 0,0 5 736 0,-2 2 48 16,0 1 16-16,0 3 0 0,-2 3-464 0,0 2-80 15,-2-5-32-15,-1 5 0 0,-1 2-224 0,-2-1 0 16,-2 1 128-16,-2 1-128 0,0-3 0 0,-1-3 0 15,-2-1 0-15,-1-4 0 0,1-5 0 0,2-6 0 16,5-1 0-16,-3-5 0 0,11-5 384 0,-11-1 48 16,11 1 0-16,-9-9 0 0,1-5 112 0,3-5 32 15,4-5 0-15,1-1 0 0,1-3-112 0,7-2-16 16,1-3 0-16,2-1 0 0,2-2-256 0,5 1-48 16,3-3-16-16,4 1 0 0,1-1-128 0,6 2 0 15,4 2 0-15,3 1 0 0,2 5-160 0,-1 1-16 16,-1 3 0-16,-4 2 0 0,-2 8 176 0,-1 3-192 15,-2-1 192-15,0 7-192 0,-4 8-16 0,-1 5-16 0,-4-1 0 0,-3 7 0 32,-4 0-160-32,-5 5-48 0,-5 3 0 0,-6 1 0 0,-3 3 224 0,-5 1 32 0,-5 5 16 15,-3-3 0-15,-4-4-16 0,0 1 0 0,-4-1 0 0,1-3 0 16,-2-3-64-16,-1-2-16 0,-1-2 0 16,-2-5 0-1,1-1-416-15,1-5-96 0,-2-4 0 0,6-3-7872 0,2-3-1552 0</inkml:trace>
  <inkml:trace contextRef="#ctx0" brushRef="#br2" timeOffset="175128.74">25748 17381 23039 0,'0'0'2048'0,"10"5"-1648"0,0 2-400 0,3 0 0 0,0-3 1088 0,1 3 144 16,1 0 32-16,3-4 0 0,2-3-640 0,-1-2-128 15,1 0-32-15,3-6 0 0,1 1-288 0,2-2-176 16,-2-1 192-16,1-3-192 0,0-1 0 0,-4 1 0 16,-2-1 0-16,-1-1 0 0,-1 1 128 0,-2 0-128 15,-1-1 0-15,-5 2 0 0,-3 0 256 0,-5 4 0 16,-1-3 0-16,-2 3 0 0,-6 0 448 0,-1 4 64 16,-1-2 32-16,-3 5 0 0,-3-1-288 0,-2 6-64 15,-1 5-16-15,0-1 0 0,-3 6-256 0,3 0-48 0,0 4-128 0,3 4 192 16,3-1-192-16,3 0 0 15,-2 1 0-15,3-1 0 0,4-1-224 0,3 0 64 0,2 2 16 0,2-4 0 32,2-3-624-32,3-1-112 0,3 0-16 0,2-3-8848 15,4 1-1776-15</inkml:trace>
  <inkml:trace contextRef="#ctx0" brushRef="#br2" timeOffset="175404.1">26875 17225 21183 0,'0'0'944'0,"0"0"192"0,-9-1-912 0,9 1-224 16,0 0 0-16,0 0 0 0,-11-2 2064 0,1 2 368 15,-2 0 80-15,1 2 16 0,-4-1-1664 0,1 1-336 16,-3 1-64-16,-2 3-16 0,-4-1-64 0,0 4 0 15,1 4-16-15,0 1 0 0,0-1-192 0,2 1-48 16,1 2 0-16,4 2 0 0,1-1-128 0,2-2 0 16,2-1 0-16,5 0 0 0,1-4 0 0,3 1 0 15,1-11 0-15,4 13 0 0,-4-13 0 0,7 6-144 16,5 1 144-16,-1-1-160 16,1-3-336-16,2-2-64 0,2-1-16 0,1 0 0 15,0 0-1408-15,4-3-304 0,0-4-48 0</inkml:trace>
  <inkml:trace contextRef="#ctx0" brushRef="#br2" timeOffset="175648.25">27128 17156 27983 0,'0'0'1232'0,"-3"12"272"0,-1-2-1200 0,1 5-304 0,-1 4 0 0,1 2 0 16,0 1 544-16,-2 0 48 0,-3-2 16 0,2 3 0 16,0 1-352-16,-2-1-64 0,-1 1 0 0,0-1-16 15,3-4-176-15,-2-1-192 0,3-1 32 0,0-5 16 16,0 0-496-16,1-1-80 0,4-11-32 0,0 0-7760 16,0 0-1568-16</inkml:trace>
  <inkml:trace contextRef="#ctx0" brushRef="#br2" timeOffset="176245.95">27554 17226 19343 0,'0'0'1728'0,"0"0"-1392"16,0 0-336-16,0 0 0 0,0 0 1536 0,-7 5 224 15,1 2 48-15,-1-2 16 0,-1 2-1184 0,-1 2-224 0,-1 4-48 0,0 0-16 16,-3-1-224-16,2 4-128 16,-2 0 128-16,2 1-128 0,-1 0 0 0,3 1 144 15,0 1-144-15,3-2 0 0,2-4 0 0,2 1 0 16,0-2 0-16,4 1 0 0,0-4 0 0,-2-9 0 16,8 9 0-16,1-4 0 0,0-3 128 0,2 0-128 0,1-4 0 0,2 0 0 15,3-2 256-15,1-4-48 0,0 2-16 0,1-5 0 16,1 0 128-16,2-3 0 0,-2 2 16 15,1-1 0-15,-1-1-64 0,0-1-16 0,1 2 0 16,-1 3 0-16,0-2-112 0,1 1-16 0,-1 1-128 0,-1-2 192 16,3 2-192-16,-5-1 0 0,1-3 128 0,1 1-128 15,0 2 0-15,-1-3 0 0,1 0 0 0,-2 0 0 16,-3 0 0-16,4-1 0 0,-2-2 0 0,1 3 0 16,-1 0 0-16,2 1 0 0,-2-2 0 0,1-1 0 0,-2-1 0 15,0-1 0-15,-1 2 0 0,0-2 0 0,-1-1 144 0,0-3-144 16,0-1 128-16,-2 0-128 0,0 2 144 0,2-1-144 15,0 2 160-15,-3 2-160 16,-2 2 128-16,-1 0-128 0,1 1 0 0,0 1 0 0,0 3 256 0,0-1-32 16,-2 0-16-16,0 3 0 0,-3 0-80 0,-3 9 0 15,0 0-128-15,0 0 192 0,0 0-192 0,0 0 144 16,0 0-144-16,-3 12 128 0,-4 2-128 0,0 4 128 16,-4 3-128-16,1 3 128 0,-1 5-128 0,2 4 0 15,-3 1 0-15,2 3 0 0,-1 1 0 0,-1 3 0 16,5 3 0-16,-1 0 0 0,2-1 0 0,2 1 0 15,1-5 0-15,2-3 0 16,1-3-400-16,3-1-16 0,0-5 0 0,1-2 0 16,1-6-624-16,0-5-128 0,1 0-32 0,-4-1-11712 0</inkml:trace>
  <inkml:trace contextRef="#ctx0" brushRef="#br2" timeOffset="176402.69">27524 16989 32255 0,'-24'6'2864'0,"12"1"-2288"0,3 0-576 0,2 0 0 15,0 2 1152-15,5 0 112 0,0 1 16 0,4 2 16 16,-2-12-944-16,5 10-192 0,0 0-32 0,2-3-128 31,-7-7-2144-31,12 5-544 0</inkml:trace>
  <inkml:trace contextRef="#ctx0" brushRef="#br2" timeOffset="176738.56">29125 17268 11055 0,'0'0'976'0,"0"0"-784"15,0 0-192-15,-1-9 0 0,0-2 4096 0,1 11 768 0,-3-7 144 0,3 7 48 16,-5-8-3232-16,0 2-640 16,-3 1-128-16,0 3-32 0,-3 2-336 0,0 2-80 0,-2 1-16 0,0 3 0 15,-1 4-256-15,-1 4-48 0,0-1-16 0,2 7 0 16,-3-2-112-16,2 1-32 0,1 2 0 0,3-1 0 15,-2 3-128-15,6 1 0 0,1-1 0 0,2-3 0 16,3 3 0-16,4-1 0 0,3-1 0 0,2 0-176 16,2-1-336-1,2-1-64-15,1-2 0 0,1-2-9824 0,3-4-1952 0</inkml:trace>
  <inkml:trace contextRef="#ctx0" brushRef="#br2" timeOffset="177609.46">29700 17384 28047 0,'0'0'1232'0,"-9"-5"272"0,1-2-1200 0,1 2-304 16,-2 3 0-16,-1-3 0 0,1 2 704 0,-1 2 64 15,-2 0 32-15,-1 2 0 0,-1 3-544 0,0-1-128 16,-2 1 0-16,-1 4-128 0,1 3 144 0,1 5-144 15,-3-1 0-15,1 3 144 0,-1-1-144 0,2 4 0 16,1-2 144-16,-1 0-144 0,6-1 208 0,5-2-16 16,3-1-16-16,3-3 0 0,3 1 208 0,2-1 32 15,3-5 16-15,4 0 0 0,-1-3-112 0,2-4 0 16,0-4-16-16,0-3 0 0,3 0-80 0,-3-4-16 16,2 1 0-16,2-4 0 0,0-3-80 0,0 1-128 0,0-1 176 0,-2 3-176 15,-1 1 144-15,-1 0-144 0,0-4 0 0,-1 4 144 16,-2 4-144-16,1-1 0 0,-4 4 0 15,2 0 0-15,-10 6 0 0,9-4 0 0,-9 4 0 16,11 1 0-16,-11-1 0 0,13 8-144 0,-2-3 0 0,2 2 0 16,1 2 144-16,-3-1-160 0,3-1 160 0,3-1-160 15,1 0 160-15,3 0 0 0,3-3 0 16,3-2-128-16,-1-2 128 0,-1 0 0 0,0-2-144 0,2-3 144 16,1-3 0-16,0-1 0 0,1-1 0 0,4-3 128 0,-1-1 64 15,0 1 0-15,0 1 0 0,2-1 0 16,-4 0-32-16,2 4 0 0,0 1 0 0,-3 3 0 0,0 0-160 15,-2 3 0-15,-1 1 0 0,-2 3 0 0,-3 3 0 16,-2 3 0-16,-2 1 0 0,-4 6 0 16,-1 0-192-16,-1 0 192 0,-3 1-160 0,-3 3 160 0,-1 1-192 15,-1-2 192-15,-4-3-208 0,-1 1 80 0,-4-1 128 16,0-3 0-16,-2 2 0 0,-2-2 0 0,0-3 208 0,-2 1-16 16,1-4-16-16,-3-2 0 0,-3-2-48 0,1-4-128 15,-1 2 192-15,-1-3-64 0,1-2-128 0,-1-1 160 16,0-1-160-16,3-1 160 0,2-2-160 0,3 4 0 15,0-3 0-15,3 5 0 0,7 5-368 0,0 0 48 16,0 0 16-16,0 0 0 0,0 0-64 0,0 0-16 16,11 2 0-16,3 4 0 0,1 1 128 0,3-1 0 15,1 4 16-15,4-3 0 0,2 0 80 0,2-2 16 16,1-2 0-16,2-2 0 0,2 1 144 0,2-4 0 0,4 0 0 16,2-2 0-16,0-5 0 0,6 0 0 0,1-5 160 0,-1 0-160 15,-3-1 432-15,-2-3-16 16,-4-2 0-16,-4-1 0 0,-4 1 32 0,-2 0 16 0,-4-2 0 15,-2-1 0-15,0 3-144 0,-8 0-16 0,-1-1-16 0,-2 2 0 16,-6-1 176-16,-2 1 48 0,-3 1 0 0,-3 4 0 16,-1 0 16-16,-2 6 16 0,-4 2 0 0,-1 3 0 15,-2 3-256-15,1 4-48 0,-1 5-16 0,0 0 0 16,-1 6-224-16,2 2 0 0,2 1 0 0,1 2 0 16,1 3 0-16,2-2 0 0,5 0 0 0,4 2 0 0,3-2 0 15,4 3 0-15,4-3-128 0,5 3 128 0,3 0-288 16,7-2 0-16,5-2 0 0,7-2 0 15,3 1-1392-15,7-1-288 0,6-2-48 0,1-1-8928 16,4-1-1792-16</inkml:trace>
  <inkml:trace contextRef="#ctx0" brushRef="#br2" timeOffset="178076.52">4867 18858 11055 0,'-159'2'976'0,"49"-4"-784"15,-12-3-192-15,-9 1 0 0,-8 1 2528 0,4-1 464 16,7 1 80-16,-4 2 32 15,-4-2-3104-15,5 2-816 0</inkml:trace>
  <inkml:trace contextRef="#ctx0" brushRef="#br2" timeOffset="179672.87">247 17906 24239 0,'0'0'1072'0,"-4"-9"224"0,1-2-1040 0,6 1-256 15,-1 1 0-15,3-3 0 0,3 3 512 0,2-1 64 16,3 4 0-16,2-3 0 0,-1 3-400 0,1-1-176 16,6-2 160-16,0 6-160 0,0-1 0 0,3-1 0 15,0 0 0-15,1 1 0 0,0 1 0 0,-3 1 0 16,3-2 0-16,-3 1 0 0,1 2 0 0,3 0 0 16,2 3 0-16,-10-2 0 0,3 2 256 0,6-1-32 0,2 3-16 0,3-2 0 15,3 1 192-15,4 2 48 16,1 1 0-16,42 3 0 0,-15 0 144 0,-6-3 48 15,-5-3 0-15,1 1 0 0,2 1-160 0,3 0-32 16,3-3 0-16,3 1 0 0,1 1-192 0,-3-3-32 0,-2-1-16 0,3 3 0 16,4-3-80-16,4 0-128 0,1 0 176 0,2-3-176 15,-6 2 192-15,3-2-64 0,2 1 0 16,4-1-128-16,6 3 240 0,-5-4-64 0,-2-3-16 0,2 0 0 16,-1 1-32-16,5-2 0 0,2 5 0 0,1-4 0 15,0-2-128-15,-4 2 192 0,5-3-192 0,1 3 192 16,4-2-64-16,-1 2 0 0,-4-7 0 0,2 6 0 15,1-1-128-15,1 3 192 0,5-3-192 0,-3 3 192 0,-4-1-192 16,1 1 0-16,2 1 0 0,3 2 128 0,2-1-128 0,-2 2 0 16,-2 2 0-16,1 2 128 0,5 1-128 0,-1 0 0 15,-4-2 144-15,3 3-144 0,1 1 160 0,4 2-32 16,8-2-128-16,-4 2 192 0,-4-2 16 0,5 0 0 16,5 3 0-16,1-2 0 0,-4-5-208 0,1 4 0 15,5 3 0-15,2-3 0 0,-2-2 0 0,2 0 0 16,-1 0 0-16,6 2 0 0,0-1 0 0,1-3 0 15,-1 2 0-15,2-1 0 0,3 1 0 0,-1 0 0 16,-2-1 0-16,4 0 0 0,3 1 0 0,-1-1 144 16,-2 2-144-16,1 3 128 0,1-2 32 0,-3 2 0 15,0 3 0-15,1-1 0 0,3 3-160 0,-2 2 160 16,-4-2-160-16,1 0 160 0,0 1-160 0,0 3 192 16,-4-1-192-16,4 2 192 0,-1-1-192 0,1 0 0 15,-4-2 0-15,4 1 0 0,3 0 0 0,-5-1 128 16,-2-2-128-16,2 0 0 0,4 0 0 0,-3-3 0 15,-3 1 0-15,3-3 0 0,5 5 144 0,-4-2-144 16,-7 1 160-16,4 2-160 0,2-3 0 0,-2 2 0 16,-7-1 0-16,3 1 0 0,3 0 0 0,-3 2 0 0,-4-3 0 15,3 1 0-15,4 2 0 0,-6-2 0 0,1-3 0 0,-2-2 0 16,1 3 0-16,1-3 0 0,2-1 0 0,-1-1 0 16,-2-1 0-16,1 1 0 0,2 0 0 0,-2-1 0 15,-3-1 0-15,1 0 0 0,5 1 0 0,-5 1 0 16,-5-1 0-16,3-1 0 0,2 2 0 0,-3 0 0 15,1-3 0-15,0 2 128 0,1 2-128 16,-2 1 0-16,1-3 0 0,-4-2 0 0,1 5 0 0,0-1 0 0,8 0 0 16,-4 2 0-16,-4-2 0 0,3 1 0 0,3 1 0 15,1-1 0-15,-6 2 0 0,4-4 0 0,3 0 0 0,0 1 0 16,1-1 0-16,-1-1 0 0,-2 1 0 16,2 0 128-16,3-2-128 0,1-1 0 0,1 1 0 15,1-1 0-15,-4 1 128 0,4-2-128 0,-3 2 0 16,3-2 0-16,-1 0 0 0,-1 1 0 0,1-2 128 0,0 0-128 15,2 0 0-15,1 0 0 0,-3 0 0 0,1 1 0 16,4 0 0-16,-4-1 0 0,0 0 0 0,3-1 128 0,2 1-128 0,-3 0 144 16,-3-1-144-16,3 1 128 0,3 0-128 0,-1 0 128 15,-2 1-128-15,2 0 0 0,3-1 0 0,-3-1 0 16,-4 0 0-16,3-2 128 16,2-1-128-16,-4 2 0 0,-3-1 0 0,3 1 0 15,2-1 0-15,-3 1 0 0,-5-4 0 0,4 3 0 0,1 0 128 0,-4 1-128 16,-3 2 0-16,-1 0 0 0,4 0 0 0,-3 0 0 15,-6-2 0-15,2 2 0 16,2 2 0-16,-1-2 0 0,-1 0 0 0,-3 0 0 0,0 0 0 0,3 0 0 16,3-2 0-16,-2 2 0 15,-5-2 0-15,4-1 0 0,6-1 0 0,-8 2 0 16,-7-1 0-16,2 1 0 0,4-1 0 0,0 1-144 0,-4-2 144 16,-1 3-160-16,0-1 160 0,1 2 0 15,3 0 0-15,-5 2 128 0,-8 1-128 0,4 1 0 0,0-1 0 0,0 2 0 16,-2-1 0-16,1 3 0 15,2-2 0-15,2 3 0 0,2-2 0 0,-4 1 0 0,-5 0 0 0,4-2 0 16,3 1 0-16,-2 0 0 0,-1-1 0 0,0-1 0 16,-2 0 0-16,2-3 0 0,3 3 0 0,-2-4 0 15,-3-2 0-15,2 0 0 0,-1 1 0 0,3-2 0 16,-1 1 0-16,-1-1 0 0,-3 0 0 0,5 1 0 0,1-3 0 0,-1 2 0 16,-4 1 0-16,1-1 128 0,1-2-128 0,1-1 0 15,-1-1 0-15,-1 1 0 0,-3 0 0 0,-1 1 0 16,5-2 0-16,-3 0 0 0,-6 0 0 0,-1-2 0 15,-1 3 0-15,-1 0 0 0,1-2 0 0,-3 0 0 16,-6 1-176-16,1 0 176 0,-4-1-144 0,1 1 144 16,-4 2-128-16,-1-3 128 0,1 3 0 0,-37 3 0 15,6-1 0-15,2-1 0 0,3-2 0 0,3 2 0 16,-1 3 0-16,2-2 0 0,1 0 0 0,41-5 0 0,-18 3 0 0,-41 2 0 16,3 1 0-16,1-2 0 0,-1 3 0 15,-1 0 0-15,4-1 0 0,-5 1 0 16,-1 0 0-16,23-2-128 0,-16 2-144 0,4-2 272 0</inkml:trace>
  <inkml:trace contextRef="#ctx0" brushRef="#br2" timeOffset="181429.76">30775 9339 14735 0,'0'0'1312'0,"0"0"-1056"0,0 0-256 0,0 0 0 16,0 0 1056-16,0 0 160 0,-5 12 16 0,-1-3 16 15,-2 2-400-15,1-3-80 0,-6-3 0 0,-1 2-16 16,1 0-304-16,-5 2-48 0,-2-1-16 0,1 1 0 16,-5-2 0-16,0 0-16 0,-3 2 0 0,-4-4 0 15,-3 2 96-15,-2-1 32 0,0-2 0 0,-4 3 0 16,3-1-64-16,0-3-16 0,2 2 0 0,3 2 0 16,-2-2-272-16,3 3-144 0,2 0 160 0,4 0-160 15,-1-2 0-15,7-2 0 0,1 1 0 0,4 2 0 16,2-2 0-16,3-3 0 0,9-2 0 0,0 0 0 0,0 0 0 0,0 0 0 15,0 0 0-15,0 0 0 0,-2 12 208 0,2-12 48 16,7 6 16-16,-7-6 0 0,10 8 64 0,0-1 16 16,0-2 0-16,-1 4 0 0,3-1-224 0,-5 3-128 15,1-2 128-15,1 4-128 0,1-4 0 0,0 6 0 16,-2 4 0-16,1 2 0 0,-4 0 0 0,-1 1 0 16,2 1 0-16,-1 3 0 0,-1 0 0 0,-2 4 0 15,-2 3 0-15,3-1 0 0,-3 0 0 0,-3 2 0 16,1 3 0-16,-2 0 0 0,-1-2 0 0,-3 5 0 0,-2 3 0 0,-4-2 0 15,-2-1 0-15,-1 4 128 16,1-2-128-16,0 5 128 0,-1-4-128 0,-3 4 144 16,1-1-144-16,-1-2 160 0,-3-6-160 0,2 3 128 15,2 1-128-15,1-1 128 0,0-2-128 0,1-1 0 16,0-4 0-16,-1 1 128 0,1-2-128 0,3-1 0 0,3-7 0 16,2 2 0-16,0-3 0 0,1-1 0 0,2-3 128 0,2-2-128 15,2-4 224-15,2 0 16 0,1-5 0 16,4 0 0-16,-5-9 160 0,8 6 48 0,-8-6 0 0,15 10 0 15,3-5-256-15,2 3-64 0,3-3 0 0,1 0 0 16,-1 3-128-16,2-2 0 0,1-1 0 0,-1 3 128 16,1-2-128-16,-2 2 0 0,0 1 0 0,3-2 0 15,1 1 0-15,-2-3-192 0,-1 0 32 0,-3 0 16 16,4-4-1472 0,-2-2-304-16,0-4-48 0,0 0-11168 0</inkml:trace>
  <inkml:trace contextRef="#ctx0" brushRef="#br2" timeOffset="182096.6">30740 9755 4607 0,'0'0'192'0,"0"0"64"0,0 0-256 0,0 0 0 0,0 0 0 0,0 0 0 16,0 0 1264-16,0 0 208 0,0 0 32 16,0 0 16-16,0 0-1520 0</inkml:trace>
  <inkml:trace contextRef="#ctx0" brushRef="#br2" timeOffset="182700.7">30643 9768 8287 0,'0'0'736'0,"0"0"-592"16,0 0-144-16,0 0 0 0,0 0 704 0,0 0 128 16,0 0 0-16,0 0 16 0,0 0-144 0,0 0-48 15,0 0 0-15,0 0 0 0,0 0 240 0,0 0 32 0,0 0 16 0,0 0 0 16,0 0 32-16,6-8 16 16,-6 8 0-16,0 0 0 0,0 0-160 0,0 0-16 15,0 0-16-15,0 0 0 0,0 0-224 0,0 0-64 0,0 0 0 0,0 0 0 16,0 0-32-16,-7 9-16 0,-1 2 0 0,-1 1 0 15,0 0 16-15,-2 5 0 0,-1 1 0 0,1 1 0 16,-2 0-160-16,1 6-48 0,-2 2 0 0,1-2 0 16,0 3-272-16,3-3 128 0,0 0-128 0,1-2 0 15,1-2 0-15,4 0 0 0,3-2 0 0,1-3 0 16,1 0 0-16,3-1 0 0,3 0 0 0,0-2 0 0,3-2 144 16,2 2-144-16,-1-5 0 0,1 1 144 0,0-6-144 15,2 1 0-15,2-1 0 0,-2-2 0 0,1-2 0 0,1-1 128 16,2-3-128-16,1-2 128 0,-1-5 64 0,1 1 16 15,2-1 0-15,-2-2 0 0,3 2 112 0,0 0 0 16,0-2 16-16,-3 0 0 0,-4-1-32 0,-1 0-16 16,-1-2 0-16,-4 1 0 0,-3 2-32 0,-3-2-16 15,-3 0 0-15,-4 2 0 0,0 3-48 0,-2 2-16 16,-3-2 0-16,-2 4 0 0,0-2-176 0,0 3-144 16,-1 1 144-16,1 1-208 15,-2-1-1376-15,3 2-272 0,-2-1-48 0</inkml:trace>
  <inkml:trace contextRef="#ctx0" brushRef="#br2" timeOffset="183214.17">31064 10182 19695 0,'0'0'864'0,"0"0"192"0,0 0-848 0,0 0-208 0,0 0 0 0,0 0 0 0,0 0 1024 0,-5 9 144 15,-2-3 48-15,1 3 0 0,-2 0-320 0,-1 1-48 16,1 0-16-16,-1 3 0 0,0-2-256 0,0 3-48 16,-1 2-16-16,-2-1 0 0,5-2-240 0,-4-1-48 15,4 2-16-15,0 0 0 0,2-1 0 0,3-2 0 16,2 2 0-16,2-4 0 0,-2-9 128 0,7 10 32 15,-1 3 0-15,3-8 0 0,1-2-112 0,3-1 0 16,2 1-16-16,2-3 0 0,-3-4-240 0,2 0 144 16,-2-1-144-16,0-4 128 0,0 4-128 0,-1 0 0 15,-2-5 0-15,-1 3 0 0,-2 0 128 0,-2 0-128 16,-1-3 128-16,-1 3-128 0,-1-4 272 0,-3 11-16 0,0-8-16 0,-3-4 0 16,-2 3 48-16,-1-2 16 15,-1 3 0-15,-1-1 0 0,-3 4-304 0,1-2 0 16,0 3 0-16,0 1 0 15,0 1-704-15,1 2-128 0,-3 0-48 0,5 1-8976 0,-3 0-1792 0</inkml:trace>
  <inkml:trace contextRef="#ctx0" brushRef="#br2" timeOffset="183642.37">31567 10568 13823 0,'0'0'1216'0,"0"0"-960"0,-8 4-256 0,8-4 0 0,-8 3 1280 0,8-3 224 16,-11 5 32-16,3 1 16 0,0-2-896 0,-1-2-176 15,0 4-32-15,0-1-16 0,-1-2-288 0,0 3-144 16,-2-1 160-16,4 0-160 0,-5-1 128 15,3-2-128-15,1 6 0 0,0 1 144 0,0-3 128 0,1 3 32 16,1 0 0-16,0 2 0 0,1 1 128 0,1-1 16 16,1 2 16-16,3-1 0 0,0-1-32 0,1-11-16 15,3 14 0-15,2-2 0 0,4-5-128 0,0 0-32 16,3 1 0-16,3-4 0 0,-1 0-96 0,4-3-32 16,1-2 0-16,1-2 0 0,-3-2 224 0,0 0 32 15,5-4 16-15,-3 3 0 0,-4-6 112 0,-1 2 32 0,-1-3 0 0,0 1 0 16,-2 1 16-16,-2 0 0 0,-3-3 0 0,0 1 0 15,-3 1-48-15,-1-2 0 0,-4-3 0 0,1 2 0 16,-1 0-112-16,-5-1-16 16,1 2-16-16,-2 2 0 0,1 1-240 0,-4 4-128 0,1-2 160 0,-2 5-160 15,-4 2-176-15,-2 2-128 0,-2 2-16 0,-1 2-10128 16,-4 1-2032-16</inkml:trace>
  <inkml:trace contextRef="#ctx0" brushRef="#br2" timeOffset="184591.95">30459 10393 16815 0,'0'0'736'0,"0"0"160"0,0 0-704 0,0 0-192 0,-7 5 0 0,2 4 0 16,-1-1 640-16,0 2 80 0,-2-1 32 0,-1 3 0 15,0 1 80-15,-1 0 0 16,-3 3 16-16,4 1 0 0,3-1-240 0,1 2-48 0,-3 1-16 0,4-1 0 16,3-2-304-16,2 1-64 0,2-2-16 0,3-3 0 15,3-1 80-15,3 1 16 0,-1-5 0 0,3 2 0 16,-2-4-64-16,3 0-16 0,0-1 0 0,3-1 0 15,0-3-176-15,-1-4 0 0,-1 0 0 0,-1 0 0 0,1 3 320 16,-2-4-32-16,2-3 0 0,-5 1 0 0,2-5 64 0,0 1 16 16,-2 1 0-16,0-4 0 0,-2 0-32 0,-1 1 0 15,-3-2 0-15,-1-2 0 0,-4-1-160 16,-3 2-48-16,0-1 0 0,-4-1 0 0,-2-1 128 0,0 0 0 16,0 0 16-16,-1 1 0 0,-1 1-272 0,1 1 0 15,0 5 0-15,1 3 0 16,0 1-1376-16,-1 3-288 0,-1 1-48 0,2 2-10640 15</inkml:trace>
  <inkml:trace contextRef="#ctx0" brushRef="#br2" timeOffset="184966.11">30944 10507 20847 0,'0'0'912'0,"0"0"208"0,-1-6-896 0,-2-2-224 0,1-1 0 0,-2 3 0 16,-1 1 928-16,0 2 144 0,5 3 16 0,-10-2 16 15,-2-1-336-15,1 2-80 0,1 4-16 0,-2 2 0 16,0 0-240-16,-1 1-48 0,0 3-16 0,-2 1 0 15,-2 5-224-15,3-3-144 0,2-1 192 0,1 3-192 0,3 0 0 0,3-1 0 16,2 0 0-16,4-3 0 0,-1-10 0 0,10 6 0 16,2 1 0-16,1-2 0 0,2-3 0 0,3-3 0 15,-1-4 0-15,5 0-192 0,2 1 192 16,0 0-176-16,0-2 176 0,-1-2-160 0,-1 3 160 0,-3-5 0 16,1 2 0-16,-4-3 0 0,-1 1 0 0,-4 1 0 15,-2 4 0-15,-2-3 0 0,-7 8 0 0,3-6 0 16,-3 6 0-16,0 0 128 0,-3-10 0 0,-5 3 16 15,-4 2 0-15,0 0 0 0,-1 3-352 0,-2 0-80 16,2 1-16-16,-1 2-8096 16,-1 1-1632-16</inkml:trace>
  <inkml:trace contextRef="#ctx0" brushRef="#br2" timeOffset="185330.07">31237 10609 23327 0,'0'0'1024'0,"0"0"224"0,0 0-992 0,0 0-256 0,0 0 0 0,0 0 0 15,0 0 752-15,0 0 96 0,0 0 32 0,0 0 0 16,0 0-432-16,0 0-96 0,0 0-16 0,-7 8 0 15,0 1-192-15,0-4-144 0,-2 0 192 0,-1 2-192 16,1-3 144-16,-1 2-144 0,4 1 0 0,-1-2 144 0,7-5-144 0,-6 9 0 16,6-9 0-16,-4 7 0 0,4-7 0 0,0 0 0 15,0 0 0-15,0 0 0 0,0 0 0 0,0 0 128 16,0 0-128-16,0 0 0 0,12 4 0 0,-1 3 0 16,1-4-224-16,-2 0 80 0,-10-3-96 0,0 0-16 15,11-1 0-15,-2-1 0 16,-9 2-304-16,0 0-64 0,9-3-16 0,-9 3-6976 15,0 0-1392-15</inkml:trace>
  <inkml:trace contextRef="#ctx0" brushRef="#br2" timeOffset="186572.99">31171 9560 17903 0,'0'0'784'0,"0"0"176"0,6-6-768 0,-6 6-192 0,0 0 0 0,11-1 0 0,-11 1 896 0,0 0 128 16,0 0 16-16,0 0 16 0,0 0-224 0,0 0-32 16,0 0-16-16,0 0 0 0,4 10 0 0,-3 1 0 15,-1-11 0-15,-3 16 0 0,-3 0-160 0,3-2-48 16,-2 3 0-16,0-3 0 0,-1 1-240 0,3 0-48 16,-1 2-16-16,0 0 0 0,0-3-128 0,2-1-16 15,-1-3-128-15,2 3 192 0,1-13-192 0,-1 11 0 0,1-11 0 0,0 13 0 16,0-13 0-16,0 0-240 0,-2 13 32 0,2-13 0 31,0 0-2000-31,0 0-400 0</inkml:trace>
  <inkml:trace contextRef="#ctx0" brushRef="#br2" timeOffset="186860.83">31434 9740 19343 0,'0'0'1728'0,"0"0"-1392"0,0 0-336 0,5 11 0 0,-5-11 1216 0,2 13 160 16,1-2 32-16,-2 1 16 15,-1 0-208-15,-1-3-64 0,1-9 0 0,-5 14 0 0,0-2-384 16,0-2-64-16,-2 1-32 0,1-1 0 15,1 2-352-15,0 2-80 0,-2-5-16 0,1 1 0 0,1-4-224 0,5-6 0 16,-6 9 0-16,6-9 0 16,0 0-320-16,0 0-176 0,0 0-16 0,0 0-16 15,0 0-1856-15,0 0-368 0,0 0-80 0</inkml:trace>
  <inkml:trace contextRef="#ctx0" brushRef="#br2" timeOffset="187208.31">31739 9799 11055 0,'0'0'976'0,"0"0"-784"0,-4 9-192 0,0 3 0 0,4-12 2096 15,-5 11 368-15,0 1 80 0,1 0 16 0,-1 0-1152 0,0 2-208 16,1 2-48-16,0-2-16 0,2 1-544 0,-2-3-96 16,0-1-32-16,0 3 0 0,2-2-272 0,-1 2-64 15,1-2-128-15,0 0 192 0,2-2-320 0,0 4-80 16,0-3-16-16,2 0 0 15,-1 1-704-15,0-1-144 0,1 1-16 0,-1 0-5840 16,0-6-1168-16</inkml:trace>
  <inkml:trace contextRef="#ctx0" brushRef="#br2" timeOffset="188908.37">30306 10993 11055 0,'0'0'976'0,"0"0"-784"15,0 0-192-15,0 0 0 0,0 0 1392 0,0 0 224 16,0 0 48-16,-9 5 16 0,9-5-272 0,0 0-48 0,-9-3-16 0,9 3 0 16,0 0-320-16,0 0-80 15,-6-5-16-15,6 5 0 0,0 0-256 0,0 0-48 16,-5-6-16-16,5 6 0 0,0-11-352 0,-3 3-80 15,6-2-16-15,-1 3 0 0,6-2-32 0,0 2-128 16,-4-3 192-16,4 1-64 0,5-1 16 0,1 2 0 16,4 3 0-16,-2-3 0 0,0 1-144 0,0 0 160 0,-1 3-160 0,1 2 160 15,-2-1-160-15,-2 3 128 0,1 2-128 0,-1 1 128 16,-2 5-128-16,-3-2 0 0,-2 6 144 0,-2-1-144 16,1 3 176-16,-4 2-48 0,-4 1 0 0,0 1 0 15,-1 0 80-15,-4 0 16 0,0-2 0 0,-1-2 0 16,-3-2 160-16,-1-1 16 0,-1-1 16 0,1 0 0 15,3-2 48-15,1 0 16 0,-4-6 0 0,3 2 0 16,11-4-96-16,0 0-32 0,0 0 0 0,0 0 0 16,0 0-96-16,2-8-32 0,4-3 0 0,2 2 0 0,2-4-224 15,1 2 0-15,2 2 0 0,1-2 0 0,1 2 0 16,2-4 0-16,-1 0 0 0,-2 6 0 0,-1 2 0 16,-2-2 0-16,-2 2 0 0,-9 5 0 0,0 0 0 0,0 0 0 15,5 9 0-15,-1 1 0 0,-4-10-128 0,0 14 128 16,-4-4 0-16,-1 1 0 0,-2 0 0 0,-3-3 0 15,-2-2 0-15,-1 3 0 0,-1-3 0 0,3 3 0 0,-3-4 0 0,1 0 0 16,1-2 0-16,0 1 0 0,-1-4 0 16,3-3 0-1,1-1-1216-15,2-1-256 0,0 0-32 0,2-4-13008 0</inkml:trace>
  <inkml:trace contextRef="#ctx0" brushRef="#br2" timeOffset="189403.58">30656 11100 5519 0,'0'0'240'0,"0"0"64"0,0 0-304 0,9 9 0 0,0-6 0 0,-9-3 0 15,0 0 2016-15,0 0 352 0,8 13 64 0,0-7 0 16,-8-6-1040-16,0 0-224 0,0 0-32 0,0 0-16 0,8 9-96 15,-8-9-32-15,0 0 0 0,0 0 0 0,0 0 64 0,0 0 16 16,0 0 0-16,0 0 0 0,0 0-112 0,0 0-32 16,0 0 0-16,10 4 0 0,-10-4-384 0,9-2-80 15,1-6-16-15,-1 2 0 0,0-1-192 0,1 0-32 16,0-2-16-16,0-1 0 0,4 2-16 0,-1-1 0 16,-2 1 0-16,1 1 0 0,-1 0-48 0,2 4-16 15,-4 0 0-15,1-1 0 0,-10 4-128 0,0 0 0 16,10 0 0-16,-10 0 0 0,8 7 128 0,-8-7-128 15,0 0 0-15,-1 11 128 0,-5 2-128 0,0-2 0 16,-3-3 0-16,-2 2 0 0,-1-1 176 0,2 0-48 16,-3-4-128-16,3 1 192 0,0-1 32 0,4-2 0 15,6-3 0-15,0 0 0 0,0 0-80 0,0 0-16 16,0 0 0-16,0 0 0 0,0 0-128 0,12-10 0 16,2 1 0-16,3-3 128 0,1 1-128 0,2 1 0 15,0-3 0-15,1 0 0 0,-1 3 0 0,0-3 0 0,-2 6 0 0,-1-3 0 16,-3 2-144-16,-2 0 144 0,-1 2 0 15,-11 6 0-15,11 0 0 0,-11 0 0 0,0 0 0 16,0 0 0-16,0 0-128 0,-5 13 128 0,-3-3 0 16,-2 1 0-16,-3 0-256 0,-2-4 64 0,-3 1 16 0,-1 1 0 31,-2-3-304-31,0 3-64 0,1-4-16 0,1-1 0 16,1 0 32-16,4-1 0 0,3-1 0 0</inkml:trace>
  <inkml:trace contextRef="#ctx0" brushRef="#br2" timeOffset="189989.14">30047 11037 19343 0,'0'0'1728'0,"0"0"-1392"15,0 0-336-15,0 0 0 0,0 0 624 0,0 0 48 0,0 0 16 0,9-2 0 16,-2-5 112-16,5 2 32 16,2 2 0-16,4-4 0 0,2-3 64 0,3 0 0 15,3 0 16-15,1-3 0 0,1 5-304 0,0-1-64 16,-2 3-16-16,2 2 0 0,-4 0-336 0,-1 3-64 16,-4 0 0-16,-2 3-128 0,-3 4 0 0,-6 0 0 0,0 4 0 15,-5-1 0-15,0 2 144 0,-3 0-144 0,-3 1 0 0,0 4 144 16,-6 0 48-16,-1-1 16 0,-2-3 0 0,1 0 0 15,-5 1 16-15,2-4 0 0,-1-1 0 0,1-3 0 0,2 2 128 0,1 1 32 16,4-4 0-16,7-4 0 0,0 0-112 0,0 0-16 16,0 0 0-16,0 0 0 0,7-10-128 0,6 0-128 15,2-6 144-15,3 2-144 0,5 5 0 0,1-5 0 16,2 0 0-16,-1-1 0 0,0 1 0 0,1-1-128 16,-6 1 128-16,-1 4 0 0,-1 2 0 0,-3 2 0 15,-2-2 0-15,-3 6 0 0,-10 2 0 0,8 5 0 16,-8-5 0-16,5 11 0 0,-4 2-144 0,-2-2 144 15,-2 1 0-15,0 0-144 0,-5-1 144 0,0 1 0 16,-1 1 0-16,3 0-128 16,-2-2-320-16,2 1-48 0,1-6-16 0,5-6 0 15,-1 9-2320-15,1-9-480 0</inkml:trace>
  <inkml:trace contextRef="#ctx0" brushRef="#br2" timeOffset="190520.27">31093 11091 8287 0,'0'0'368'0,"0"0"80"16,3-12-448-16,0 5 0 0,-1-3 0 0,-2 3 0 0,0 7 2864 0,0 0 480 0,-2-13 112 0,-1 6 0 15,-1-1-2192-15,4 8-448 0,-7-5-96 0,7 5-16 0,-9-5-192 0,2 1-32 16,7 4-16-16,-12 0 0 0,1 0-192 0,-2 3-32 16,1-2-16-16,-1 2 0 0,1 0-16 0,2 2 0 15,1 3 0-15,2-3 0 0,-1 2 128 0,8-7 32 16,-8 7 0-16,8-7 0 0,0 0-128 0,0 0-32 16,0 0 0-16,0 0 0 0,0 0 16 0,12 1 0 15,1-2 0-15,1 1 0 0,0-1-48 0,1-5-16 16,0-2 0-16,0 3 0 0,-1-2-160 0,-1 4 0 15,0-1 144-15,-2 3-144 0,-11 1 0 0,12 0 128 16,-12 0-128-16,0 0 0 0,0 0 256 0,0 0 0 16,0 14-16-16,-3 2 0 0,-2 3 144 0,-1-1 16 0,-3-7 16 0,-1 3 0 15,-1 2-96-15,0-1-32 0,-2-5 0 0,1 0 0 16,0 2 0-16,3-5 0 16,2 1 0-16,7-8 0 0,0 0-80 0,0 0-16 0,0 0 0 0,0 0 0 15,7 9-64-15,3-7-128 0,2 0 176 0,0-4-176 16,1 0 0-16,1-1 0 0,1-3 0 0,1 2 0 15,-1 2 0-15,0-1 0 0,-1 3 0 0,0 0 0 16,0 3 0-16,-2 2 0 0,-4 1 0 0,0 3 0 16,-2 4 0-16,-2 1 0 0,-4 2 0 0,0 1 0 15,-2-3 0-15,-1 2 0 0,1-1 0 0,-1-1 0 16,-5 0-256-16,3-5 64 0,0 0 0 0,5-9-10240 16,0 0-2032-16</inkml:trace>
  <inkml:trace contextRef="#ctx0" brushRef="#br2" timeOffset="191053.08">31474 11075 9215 0,'0'0'816'0,"0"0"-656"16,-6-2-160-16,6 2 0 0,0 0 2688 0,0 0 496 15,-3-10 96-15,3 10 32 0,0 0-1696 0,6-8-336 16,0 3-64-16,3-3 0 0,1 1-288 0,1-1-48 16,2 3-16-16,1 1 0 0,1-5-160 0,1 3-48 15,-1 1 0-15,-2-1 0 0,-1 1-48 0,1 2-16 16,-2 0 0-16,0 2 0 0,-11 1-400 0,11 1-192 15,-11-1 160-15,0 0-160 0,0 0 0 0,0 0 0 16,5 8 0-16,-2 2 0 0,-3-10 0 0,-3 9 0 0,1 3 0 0,-5-1-160 16,2-1 160-16,0 0 0 0,5-10 0 0,-5 8 0 15,1 2 0-15,4-10 0 0,0 0 0 16,0 0 0-16,0 0 0 0,13 4 0 0,2-4 0 0,2 0 128 16,0-3-128-16,5-3 0 0,0 1 0 0,-1 1 0 15,1 0-128-15,2 1 128 0,-2 0-128 0,-2 2 128 16,-1 2-128-16,-2 2 128 0,-3 0-128 0,-2 1 128 15,-12-4 0-15,10 5 0 0,-2 4 0 0,-4 0 128 0,-4 4-128 16,-3-3 0-16,1 3 0 0,-5 1 0 0,1-3 192 0,-2-2 0 16,3 0 16-16,5-9 0 0,-3 9 0 0,3-9 0 15,-3 12 0-15,3-12 0 0,0 0-208 0,0 0 144 16,8 11-144-16,0-2 128 0,4-6-128 0,-2 1-256 16,3-1 64-16,1 0 16 15,1-3-416-15,0 2-96 0,1-1-16 0</inkml:trace>
  <inkml:trace contextRef="#ctx0" brushRef="#br3" timeOffset="200639.87">633 17608 23951 0,'-22'-18'2128'0,"8"8"-1696"0,-1-3-432 0,1 0 0 15,0 2 0-15,3-2 0 16,4 7 0-16,4-2 0 0,-1 2 128 0,1 1 0 0,1-2 0 0,-1 2 0 16,1 3 112-16,0-1 16 0,0 0 0 0,1 1 0 15,1 2-256-15,2 0 128 0,1 2-128 0,-1 1 0 16,-6-3 0-16,3 1 0 0,-1 2 0 0,0 1 0 16,-2-1 176-16,4 6-176 0,0-2 192 0,0 5-192 15,0 4 528-15,0 3 0 0,0 2 0 0,-1 4 0 16,-3 2 256-16,2 8 48 0,-3-1 16 0,0 0 0 15,1-1-16-15,-3 4 0 16,2 3 0-16,-1 0 0 0,-2 6-96 0,2 0-32 0,0 2 0 0,-1 2 0 0,0-3-192 16,0 2-64-16,1 1 0 0,-2 1 0 0,1-3-192 0,-1 8-32 15,1 4-16-15,-2 6 0 0,-2 0-208 0,0 0 128 16,0 0-128-16,-1-6 0 0,-1-5 128 0,2 1-128 16,1 1 0-16,2 1 0 0,-2-1 0 0,2-3 128 15,1-3-128-15,0-7 0 0,1-1 0 0,2-6 0 16,-1-4 0-16,1-4 0 0,-1 2 0 0,1 1 0 15,1-3 0-15,-1 3 0 0,1 1 0 0,2 1 0 16,-2-2 0-16,3-3 0 0,0 0 0 0,3-3 0 16,0-1 0-16,0-4 0 0,1-2 0 0,1-2 0 15,4 0 0-15,-9-17 0 0,14 19 0 0,-14-19 0 16,20 18 0-16,1-3 0 0,-1-4 0 0,2 1 0 16,2-2 0-16,3-4 0 0,2 1 0 0,0-1-128 0,-1-2 128 0,3 0 0 15,-4-2 0-15,7 3 0 0,2-1 0 0,-15-1 0 16,7-1 0-16,2 3 0 0,6 2 0 15,4-3 0-15,5 1 0 0,2 1 0 0,3-2 0 0,44 2 0 16,-17 3 0-16,-7-4-128 0,-4 0 128 0,0 3 0 16,2-3 0-16,2 3 0 0,1-1 0 0,-1 0 0 15,-2 1 0-15,2-1 0 16,-1-1 0-16,5 3 0 0,3-3 0 0,3 2 0 0,0-3 0 0,3-2 0 16,1-1 0-16,5 1 0 0,4-2-128 0,-1 0 128 15,0-2 0-15,1 0 0 0,-1-2 0 0,8 2 0 16,3 0 0-16,-4-1 0 0,-4 2 0 0,3 2 0 15,1 0 0-15,2 1 0 0,-2 3 0 0,1-3 0 16,-5-2 0-16,5 0-128 0,0 3 128 0,-1 0 0 0,-1 1 0 16,0-1 0-16,0-2 0 0,3 2 0 0,2 0 0 15,-1 3 0-15,-3-4 0 0,3 1 0 0,5 0 0 16,-3 1 0-16,-2-1 0 0,2-2 0 0,-2 2 0 0,4 2 0 16,5-2 0-16,-3 2 0 0,-5 2 0 0,2-2 0 15,2 2 0-15,1 1 0 0,-1 0 0 0,-1 1 0 16,-2 3 0-16,4-2 0 0,4-1 0 0,-6 3 0 15,-4-3 0-15,2 3 0 0,1-3 0 0,1 2 0 16,0 0 0-16,-1-2 0 0,0 2 0 0,1 1 0 16,5-3 0-16,-2 0 0 0,-4-4 0 0,4 3 0 15,5-2 0-15,-2-4 0 0,-4 0 0 0,1 2 128 16,3-1-128-16,0-2 0 0,1 0 0 0,-1-1 0 16,-4-1 0-16,5 2 0 0,2 2 0 0,-2 0 0 0,-4-4 0 15,2 3 0-15,2-2 0 0,0 1 0 16,-4-2 0-16,2 2 0 0,-2 0 0 0,3-1 0 0,1-1 0 15,0 3 0-15,-3-3 0 0,4 1 0 0,4-1 0 0,-3 0 0 16,-6 0 0-16,4 2 0 0,4 1 0 0,-1-1 0 16,-6-2 0-16,3 1 0 0,4 1 0 0,-1 0 0 15,0-2 0-15,-1 1 0 0,-1-1 0 0,3 0 0 16,2-1-128-16,0-1 128 0,-4 1 0 0,3 1 0 16,5 0-144-16,-3 0 144 0,-6-1 0 0,2 3-144 15,3 2 144-15,0 1 0 0,-5-2 0 0,-1-1-128 16,0 4 128-16,3 0 0 0,2-4 0 0,0 1 0 15,-2-2 0-15,4 2 0 0,4-1 0 0,-2 1 0 16,-4 1 0-16,6-2-128 0,4 1 128 0,-3-2 0 16,-6 3 0-16,2 0 0 0,3 1 0 0,-2-1 0 15,-5-3 0-15,3 4 0 0,3 4 0 0,-3-4 0 16,-3 1 0-16,1 2 0 0,-4-3 0 0,4 1 0 0,2 2 0 0,-1-2 0 16,0 4 0-16,1-2 0 0,5 2 0 0,-3-5 0 15,-1 2 0-15,3 2 0 0,3-2 0 0,-2 3 0 16,-4 3 0-16,3-1 0 0,3-1 0 0,-2 2 0 15,-4-3 0-15,2 3 0 0,2 1 0 0,-3-4 0 16,-7 1 0-16,1 1 0 0,1-4 0 0,1 4 0 16,-2-2 0-16,0 0 128 0,-2-3 0 0,2 3 16 15,1 0 0-15,-2 0 0 0,-2-2 112 16,4 2 0-16,3 5 16 0,-1-3 0 0,-4-1-16 0,3 2-16 16,3-4 0-16,-3 2 0 0,-2-3-112 0,2 3-128 15,1 1 176-15,2-5-176 0,0 1 0 0,3 1 0 16,5-3 0-16,-2 2 0 0,-5-4 128 0,1-2-128 15,2 2 0-15,-2 1 0 0,-2-2 0 0,-2 0 0 0,-1 0 0 16,2-1 0-16,-1 0 0 0,-3 0-144 0,-4 2 144 0,1-1-128 16,4-3 128-16,-5 0 0 0,-4 0 0 0,0 0 0 15,3-2 0-15,-2 1 0 0,-4-3 0 0,-2 3 0 16,0 1 0-16,5 1 0 0,3-1 0 0,-4 0 0 16,-7 0 0-16,3 4 0 0,4-1 0 0,2-1 0 15,-6-2 0-15,-1 0 0 0,0 3 0 0,1-1 0 16,6 1 0-16,-6-2 0 0,-5-2 0 0,1 2 0 15,0 4 0-15,0-1 0 0,2-4 0 0,-5 2 0 16,-1 1 0-16,0 1 0 0,1 2 0 0,-1-2 0 16,-3 1 0-16,-3-1 0 0,-3 1 0 0,3-1 128 15,2 1-128-15,-2 1 176 0,-2-1-176 0,0-1 192 16,0 2-192-16,1 2 128 0,4 0-128 0,-43-3 128 0,8-1-128 16,8-1 192-16,6 3-192 0,6 1 192 0,3-2-192 0,2 3 0 15,2 1 144-15,78 7-144 0,-25-2 0 0,-14-4 0 16,-8 2 0-16,-7-2 0 0,-4 1 0 0,-2 2 0 15,-1-5 0-15,1 3 0 0,-1-2 0 0,-2 1-160 16,0 2 160-16,-1-3-160 0,-2 1 32 0,0-1 0 16,-5 3 0-16,1 0 0 0,0-1 128 0,-1 1-208 15,-5-5 80-15,-2 5 128 0,-4-5-160 0,-1 4 160 16,-3-5 0-16,-3 2-144 0,-5-2 144 0,-2 0 0 16,-2 3 0-16,-6-5 0 0,-4-1 0 0,-5-2 0 15,0 0-144-15,-5 0 144 0,-1 1 0 0,-1 0 0 16,-2-2 0-16,-3 1 0 0,1 1 128 0,-1-1-128 0,-2-1 192 0,2 1-64 15,0 1 0-15,-1-1 0 0,-2 0 0 16,0 0 0-16,2-1-128 0,-1 2 0 0,1 0 0 0,-3 2 128 16,0-1-128-16,0-1 0 0,-2-1 0 0,-2 3 0 15,0 0 0-15,-2 1 0 0,-3-1 0 0,1-2 0 16,-1 1 0-16,1 1 0 0,-4 0 0 0,1-2 0 16,-2-2 0-16,1 0 0 0,-2 0 0 0,-2-1 0 15,1 0 0-15,-1-3 0 0,-1 0 128 0,1 0-128 16,-5 2 128-16,1-2-128 0,-1-4 192 0,-1 4-64 15,0-1 0-15,1-2 0 0,-2 0 0 0,2-3 0 16,-1 0-128-16,0-4 0 0,1 1 0 0,-1-2 0 16,2-3 0-16,-2-1 0 0,1-1 0 0,-1-1 0 0,-2 0 0 15,4-5 0-15,-3 1-128 0,0-3 128 0,0-1 0 16,-1-4 0-16,0-3 0 0,1 2 0 0,1 0 0 0,1-1 128 16,4 1-128-16,1-2 128 0,-1-3-128 0,0-1 160 15,1 0-160-15,-1-2 160 0,1 1-160 0,-1 1 0 16,-1-8 0-16,2 4 0 0,1-3 0 0,0 5 0 15,-1 0 0-15,0 0 128 0,-1 0-128 0,-5 16 160 16,0-4-160-16,2-3 160 0,-2-7-160 0,2-2 128 16,0-2-128-16,-1 0 128 0,1 2-128 0,14-36 0 15,-7 15 0-15,0 6 0 0,-2 3 0 0,0 2 0 16,0 0 0-16,-2-1 0 0,-3-2 0 0,1 3 0 16,-4 0 0-16,2 5 0 0,-10 42 0 0,-2 5 0 0</inkml:trace>
  <inkml:trace contextRef="#ctx0" brushRef="#br3" timeOffset="203685.05">6038 20030 24879 0,'-36'-18'2208'16,"-3"-2"-1760"-16,-2 0-448 0,-1 2 0 0,2 0 880 0,-4 3 80 0,0-2 32 0,-2 2 0 16,2 0-992-16,-1 1 0 0,2 2 0 0,0 1-160 15,-1 3-160-15,4 2-16 0,-1 2-16 0,3 2 0 16,0 0 128-16,0 2 32 0,-2 0 0 0,5 0 0 16,2 0 192-16,1 0 192 0,5-2-48 0,4-1 0 15,2 3 320-15,5-1 64 0,4-2 16 0,2 2 0 0,10 1 288 16,0 0 64-16,0 0 16 0,0 0 0 15,0 0-464-15,0 0-80 0,12 7-32 0,7-5 0 0,7 1-336 0,4-1 0 16,8-1 0-16,4-1 128 0,5 0 16 0,3-2 16 16,3-1 0-16,7 0 0 0,6 0-16 0,10 0 0 15,8 2 0-15,2 0 0 0,-4-3-144 0,5 4 128 16,3 3-128-16,5 0 128 0,8 1-128 0,-1 0 0 16,-3-1 0-16,5 4 128 0,4 2-128 0,4-5 0 15,-1-1 144-15,2 4-144 0,2 1 0 0,2 1 0 16,2-4 0-16,0 2 128 0,1 2-128 0,2-1 0 15,1 1 0-15,-2-2 0 0,-3 5 160 0,4-3-32 16,5 1-128-16,-4-1 192 0,-4 1-32 0,0 3-16 16,4-2 0-16,-6 1 0 0,-6 0-16 0,-1-2 0 0,0 1 0 15,-6-2 0-15,-5 2-128 0,-2 2 192 0,-8-1-192 0,-5 0 192 16,-3-1-192-16,-3-2 0 0,-9 3 144 0,-4-2-144 16,-10 0 0-16,-6-4 0 0,-5 2 0 0,-9-4 128 15,-4 2-128-15,-6-1 0 0,-7-2 0 0,-3-1 128 16,-6 0-128-16,-9-2 144 0,0 0-144 0,0 0 160 15,0 0 192-15,0 0 32 0,-14-4 16 0,-5-3 0 16,-8 0-16-16,-2 0 0 0,-5-4 0 0,-8 0 0 16,-11-1-384-16,-10-2 0 0,-7-2 0 0,-2 2 0 15,-6 0 0-15,-4 1 0 0,-5-5 0 0,-5 0 0 16,-10 1 0-16,0 0 0 0,-1 0 0 0,-7 1 0 16,-11 2 0-16,0 3 0 0,3-1 0 0,-5-1 0 15,-7 3 0-15,3-1 0 0,2 1 0 0,2-1 128 16,-8 0-128-16,4 2 192 0,1-2-192 0,-2 0 192 15,-6 3-192-15,2-3 0 0,2 4 0 0,-4-2 0 0,-9 4 0 0,6 1 0 16,2-1 0-16,-3-1 0 0,-5 2 0 16,5 1-224-16,4 2 80 0,0-3 16 0,-5 0-64 0,9 4 0 15,8 0 0-15,5 3 0 0,5-2 192 0,8 0 0 16,9 1-144-16,10-2 144 0,7 0 0 0,8-2 0 16,7 4 0-16,4-1 0 0,5-1 0 0,9 0 0 15,8-3-128-15,8 1 128 0,9-3 0 0,6 5-144 16,4 0 144-16,10 0 0 0,0 0-304 0,0 0 48 15,14-2 16-15,10 1 0 0,7-1 0 0,9 0 0 16,7 2 0-16,6 0 0 0,4 3 240 0,11-1 0 16,7 1 0-16,13 1 0 0,11-2 0 0,4 2 0 15,2-1 144-15,12 1-144 0,11-2 160 0,3 2-160 0,-1-2 160 16,7 1-160-16,7-2 208 0,2 3-48 0,-1 2-16 16,5 0 0-16,5-4 0 0,3 6 0 0,-2-1 0 15,2-2 0-15,-2 0-16 0,2 3-128 0,1-2 192 0,-3 6-64 16,-6-4 0-16,-1 3-128 0,-1-3 192 0,-4 2-64 15,-7-1 0-15,-3 0 0 0,-2-2 0 0,-7 3 0 16,-10-3 0-16,-2 3-128 0,-1-1 192 0,-11 1-64 16,-14-4-128-16,-9 2 0 0,-8-2 144 15,-8 2-144-15,-10 1 0 0,-6-2 0 0,-9 0 0 0,-7-3 0 16,-9 2 0-16,-5-1 0 0,-8-1 0 0,-8-4 0 16,0 0-128-16,-17 2 128 0,-8-2-128 0,-8-2 128 15,-9-5 0-15,-10 1 0 0,-9 1 0 0,-16-1 0 16,-12 1 0-16,-10 0-160 0,-9-4 160 0,-7 2-208 0,-9 3 208 15,-4 1 0-15,-8-4 0 0,-5 2-144 0,-5 1 144 16,-1-2 0-16,3 1 0 0,-6 1 0 0,-7-3 0 0,1 1 0 16,1 1 0-16,-2 2 176 0,-1-8-32 0,-3 5 0 15,0-2 0-15,1 1 0 0,7 2-144 0,-4-2 0 16,-5 2-160-16,6 4 160 0,2 1 0 0,5 0 0 16,4 0 0-16,11 3 0 0,12-1 0 0,7 4 0 15,2-2 0-15,13 0 0 0,11 1 0 0,10 3 0 16,9-3 0-16,10 0 0 0,8 1-224 0,8-1 0 15,4-1 0-15,11 1 0 16,9-1-176-16,7 0-48 0,5-3 0 0,8-1 0 16,16 4-256-16,9 0-48 0,11-2-16 0,9 1 0 0,5-3 384 0,11-3 64 15,10 2 0-15,17 0 16 0,11-1 304 0,9 2 224 16,5-1-32-16,13 1-16 0,13 0 64 0,4 1 16 0,3 2 0 16,9 1 0-16,7-2-48 0,6 1 0 15,5-1 0-15,-1 1 0 0,-3 0-48 0,6-2-16 0,4 0 0 16,0 2 0-16,0-2 16 0,-6 1 0 0,-8 0 0 0,2-2 0 15,3 1 48-15,-6 2 16 0,-5-1 0 0,-5 1 0 16,-5 0 0-16,-6 1 0 0,-5 0 0 0,-10 0 0 16,-7 0-16-16,-11 1 0 0,-11-1 0 0,-6 3 0 15,-6 1-64-15,-12-3-16 0,-10 0 0 0,-11 1 0 16,-8-2-128-16,-9 0 160 0,-7 0-160 0,-9 0 160 16,-5-4-160-16,-7 1 128 0,-9-1-128 0,0 0 128 15,-11 2-128-15,-10-2 128 0,-7-2-128 0,-15-3 128 16,-15-2 16-16,-15 1 0 0,-12-4 0 0,-13 4 0 15,-11-2-144-15,-14 2 0 0,-20 1 0 0,-9-1-176 16,-11 5 176-16,-9 1 0 0,-3 3 0 0,-15 2-128 16,-8-1 128-16,-6 4 0 0,-6 3-144 0,-4 3 144 0,-3 0 0 0,2 3 0 15,3 5-144-15,8 1 144 0,9 0-320 16,1 5-16-16,1 4 0 0,6 2 0 16,6 4-2096-16,12 1-400 0</inkml:trace>
  <inkml:trace contextRef="#ctx0" brushRef="#br2" timeOffset="212534.45">2763 15824 26783 0,'-28'-21'1184'0,"11"9"240"0,-4-4-1136 0,0 2-288 16,-1 1 0-16,-2 2 0 0,-3-5 0 0,-2 1 0 15,-1 1-208-15,-1 1 80 0,-2-3 320 0,1 1 64 16,-2-1 0-16,1 2 16 0,-2 4-272 0,2-1 160 15,-2 1-160-15,2 4 128 0,-3 4 128 0,2 1 0 0,-2 1 16 0,1 1 0 16,-1 0 16-16,-1 6 0 0,0 3 0 0,2-1 0 16,-3-1-160-16,2 4-128 0,0-2 144 0,1 5-144 15,-2 1 0-15,1 1 0 0,3 2 0 0,-2 1 0 16,-1 1 0-16,-2 1 0 0,1 1 0 0,0-2 144 16,0-2 64-16,7 5 16 0,-2 3 0 0,6 0 0 15,3 2 32-15,2 4 16 0,2 0 0 0,3 4 0 16,0 2-272-16,2 2 160 0,3 2-160 0,2 1 128 15,3 3-128-15,1-3 0 0,3 4 0 0,2-3 0 16,2 2 0-16,4-4 0 0,2 3 0 0,3-5 0 16,2-1 0-16,2 1 128 0,3-3-128 0,6-2 128 15,3-5-128-15,3-4 0 0,5-2 0 0,3-3 0 16,1-3 0-16,0-4 0 0,2-3 0 0,0-2 0 16,1-2 128-16,1-2 64 0,1-3 0 0,2-3 0 0,1-3-16 0,2-3 0 15,0 1 0-15,1-2 0 0,1-4 0 0,-6 2 0 16,0-5 0-16,-1-1 0 0,1-2 64 0,1-1 16 15,-2-2 0-15,2-3 0 0,1-1-64 0,0 0 0 16,1-5 0-16,-2 1 0 0,-4-4-192 0,-3-3 176 16,-3 1-176-16,-2-1 160 0,-1-4-32 0,-2-1-128 15,-3-5 192-15,-3 3-64 0,-2-5 32 0,-3 5 0 16,-2-2 0-16,-4 1 0 0,-4-2 80 0,-1 2 16 16,-2 1 0-16,-5-4 0 0,-2 1-48 0,0 0 0 15,-4 3 0-15,-3 0 0 0,-3 0-80 0,-3 4 0 16,-4 0-128-16,-1 1 192 0,-3 0-192 0,-3 3 144 0,-3 1-144 15,-1 2 128-15,-2 7-128 0,-4-1 0 0,-1-1 0 16,-3 6 0-16,-5 1 0 0,-3 2 0 0,-1 1 0 0,0 3 0 16,0 2-128-16,0 2 128 0,0 5 0 0,0 0 0 15,0 0 0-15,-3 4 0 0,-2 4-144 0,-2 0 144 16,1 1 0-16,2 5 0 0,3-1-128 0,1 5 128 16,2 3 0-16,2 0-128 0,0 3 128 0,1 2 0 15,1 3-144-15,-1 1 144 0,-2 5 0 0,1 3-144 16,1 2 144-16,2 1 0 0,4 1 0 0,2 4-128 15,4 3 128-15,3 1 0 0,2 5-144 0,3 1 144 16,3 0 0-16,1 3-144 0,4 3 144 0,3 2 0 16,2-3-144-16,4 3 144 0,1 2 0 0,3-2-144 15,1-3 144-15,4 2 0 0,3-3 0 0,3-3-128 16,3-3 128-16,2 0-128 0,2-3 128 0,2-2-128 0,4-2 128 16,1-6 0-16,4 0-144 0,3-3 144 0,3-6 0 15,4-1 0-15,3-2 0 0,1-6 0 0,1-3 0 16,0-5 0-16,2-6 0 0,2-2 0 0,3-3 192 0,1-7-32 15,1-4-16-15,4-3 0 0,7-4-144 0,-4-5 192 16,1-2-192-16,-3-6 192 0,-1-3 0 0,0-2 0 16,0 1 0-16,3-1 0 0,0-4-192 0,0-2 192 15,-2-7-192-15,-5 2 192 0,-5 1-192 0,0-3 160 16,-1-1-160-16,-3-2 160 0,-1 0-160 0,-3 3 128 16,-2-2-128-16,-2 0 128 0,-6-3-128 0,-1 5 0 15,-4-1 0-15,-4 5 128 0,-3-4-128 0,-4 5 0 16,-7-3 144-16,-1 4-144 0,-8-1 0 0,-3 5 128 15,-5 0-128-15,-5-5 0 0,-1 1 0 0,-5 1 0 16,-5 0 0-16,-2 3 0 0,-5 1-128 0,-3 1 128 0,-4 2-128 16,-1 2 128-16,-2 7-208 0,-5 2 32 0,-4 5 16 15,-3 3 0-15,-7 4 160 0,0 0-160 0,1 6 160 0,1 2-160 16,0 8 160-16,0 1 0 0,-1 2 0 0,1 5-128 16,0 2 128-16,2 4 0 0,3 3-144 0,3 3 144 15,3 4 0-15,2 0 0 0,1 4-144 0,1 2 144 16,0 5 0-16,1 3-128 0,-2-1 128 0,3 1 0 15,1 5-128-15,4 7 128 0,2 0 0 0,3 4 0 16,3 4-160-16,2 0 160 0,5 7-128 0,2 3 128 16,-1 3-128-16,5 5 128 0,6 2-128 0,0-1 128 15,6-3 0-15,0-2-128 0,3 0 128 0,3-3 0 16,1-3-128-16,3-6 128 0,1-1-128 0,4-6 128 16,3 0 0-16,2-2 0 0,1-6 0 0,5-2-128 15,4-9 128-15,4-2 0 0,8-5 0 0,3-2 0 0,6-1 0 0,4-5 144 16,5-3-144-16,0-5 160 0,1-5 48 0,4-3 16 15,4-6 0-15,4-6 0 0,5-5-96 0,1-6 0 16,4-4-128-16,-4-1 192 0,0-9-192 0,-2 1 176 16,-1-5-176-16,2-2 160 0,1 1-160 0,-6-5 0 15,-6-1 0-15,-6 3 0 0,-7 2-192 0,-3-1-64 16,-5 0 0-16,-3-1-16 16,-4 1-1904-16,-5 4-384 0,-4 2-80 0</inkml:trace>
  <inkml:trace contextRef="#ctx0" brushRef="#br2" timeOffset="213613.9">18243 16213 32879 0,'-7'-20'1456'0,"3"8"304"0,-3-2-1408 0,6 0-352 0,0 3 0 16,1 11 0-16,5-9 224 0,3 3-32 0,-1-1 0 0,7 4 0 16,1 1-192-16,4 1-160 0,3 0 32 0,5 1 0 15,3 0 128-15,3 0 128 0,0-2-128 0,4 4 176 16,1 0-176-16,9 1 0 0,4 2 0 0,6 4 0 15,6 0 0-15,5 1 0 0,11-4 0 0,0 3 0 16,1-3 0-16,8 5 0 0,5-2 0 0,4 2 0 16,5-5 0-16,0 3 160 0,0-2-160 0,3 3 160 15,4-4 0-15,-1 0 0 0,-5 0 0 0,0-1 0 16,0 4 16-16,2-1 0 0,-6-2 0 0,-1 1 0 16,-8 0 0-16,0 0 0 0,-2 3 0 0,-4-1 0 15,-2-1-16-15,-5-1 0 0,-6 1 0 0,-4-5 0 16,-5 0-160-16,-3 1 160 0,-2 1-160 0,-2-1 160 15,-3-1-160-15,-5-2 0 0,-6 1 0 0,-6 1 0 0,-4 0 0 0,-2 0-320 16,-5-1 48-16,-2-1 16 16,-5-1-640-16,-4 0-112 0,-13 0-16 0,0 0-16 15,0 0-1824-15,0 0-352 0,-14-17-80 0,-7 1-16 16</inkml:trace>
  <inkml:trace contextRef="#ctx0" brushRef="#br2" timeOffset="214092.24">20173 15495 18431 0,'-27'-24'816'0,"11"6"160"0,-2-6-784 0,1-3-192 0,1 4 0 0,2 3 0 15,1 2 1776-15,3 3 304 0,1 1 64 0,0 3 16 16,3 2-1664-16,1-2-336 0,1 4-160 0,4 7 160 15,0 0-160-15,0 0 0 0,0 0 0 0,0 0 0 16,0 0 0-16,12 1 0 0,2 5 128 0,2 2-128 16,2-3 0-16,3 5 0 0,6 1 0 0,6 4 0 15,4 1 128-15,3 3 160 0,7 3 32 0,6 2 0 16,5-2 192-16,-1-2 64 0,3 2 0 0,-2-1 0 16,0 2-128-16,-1-1-32 0,-1-2 0 0,2 2 0 15,5 7 0-15,-1-6 0 0,1-2 0 0,-2 4 0 16,-3-3-96-16,-2 1-32 0,-3 3 0 0,-2-2 0 15,-4-1-144-15,-1 2-16 0,-3-1-128 0,-1 2 192 16,-4 0-192-16,-1-3 176 0,-4 2-176 0,-4-4 160 0,-6-1 32 0,-4 0 0 16,-3-1 0-16,-3 1 0 0,-3 0 0 0,-2 3 0 15,-5 1 0-15,-5 0 0 0,-2 1-48 0,-4-3 0 16,-5 0 0-16,-6 5 0 0,-8-2-16 0,-9 4 0 16,-7-2 0-16,-5 4 0 0,-8 0 0 0,-6 1 0 15,-8 1 0-15,-6-1 0 0,-8 0 16 0,-2 0 0 16,-2-2 0-16,0-1 0 0,-1-2-144 0,0 2 0 15,1 2 0-15,-3-5 128 0,4-1-320 0,3-3-80 16,4 1-16-16,4-2 0 16,1-4-2016-16,2-1-416 0,1-5-80 0</inkml:trace>
  <inkml:trace contextRef="#ctx0" brushRef="#br2" timeOffset="214475.31">18598 16204 32015 0,'-8'-11'1408'0,"8"11"320"0,0 0-1392 0,0 0-336 0,0 0 0 0,14-4 0 15,3 1 0-15,0 3 0 0,5-1-160 0,5 1 160 0,2 1 0 16,9 1 256-16,8 4-32 0,5-1 0 0,7-6-96 0,3 1 0 16,5 2-128-16,6 2 192 0,4 0-192 0,9-1 144 15,8 3-144-15,2-2 128 0,-1-3-128 0,4 3 192 16,1 1-192-16,3 0 192 0,1-2-192 0,-1-1 128 16,-3 3-128-16,1 2 128 0,4-2 0 0,-5-2-128 15,-4-1 192-15,-6 2-64 0,-6 2-128 0,3 0 0 16,0 2 0-16,-5-3 128 0,-6-2-128 0,-3 0 0 15,-8 5 0-15,-3-3 0 0,-3 1-208 0,-2 2-80 16,-2-4-16-16,-2 0 0 16,-6-3-1488-16,-5 1-320 0,-7 0-48 0,-6-1-6352 15,-6-2-1264-15</inkml:trace>
  <inkml:trace contextRef="#ctx0" brushRef="#br2" timeOffset="-214613.41">20201 15390 30399 0,'4'-26'1344'0,"1"8"288"0,1 2-1312 0,5 3-320 0,7 5 0 0,13 5 0 15,8 3 1104-15,12 5 160 0,10 0 16 0,5 6 16 16,1-1-1136-16,5 4-160 0,0 4-176 0,3 3 48 0,3 1 128 16,-2 1 0-16,-2-2 128 0,-4 3-128 15,-6 0 0-15,-4 1-128 0,-4 5 0 0,-3-1 0 0,-3 1 128 16,-3 2-128-16,-4-1 128 0,-3-2-128 0,-5 3 128 16,-4-1 0-16,-7-1-144 0,-6 1 144 0,-6 2 0 0,-4 0 0 15,-5 3 0-15,-6-2 0 0,-6-1 160 0,-6 2 48 16,-8 2 16-16,-8-2 0 0,-7 0 160 0,-5-4 48 15,-6 0 0-15,-7-1 0 0,-4 2-48 0,-6-4 0 16,-5 4 0-16,-6-4 0 0,-3 0-240 0,3 2-144 16,0-1 160-16,4 2-160 0,-1-3-192 0,-2-4-128 15,-3 2-16-15,3 0-16 16,3 0-1904-16,6 0-384 0,5-5-80 0</inkml:trace>
  <inkml:trace contextRef="#ctx0" brushRef="#br2" timeOffset="-212539.75">28359 13271 17215 0,'-8'-14'768'0,"3"10"144"0,5 4-720 0,-6-9-192 0,6 9 0 0,-9-9 0 16,1-2 704-16,2 3 128 0,6 8 0 0,-5-13 16 0,1 1 128 0,3 0 32 16,1-2 0-16,5 0 0 0,4 0-256 0,1 1-48 15,0-3-16-15,3 2 0 0,2 0-464 0,1 0-96 16,2 0 0-16,-1 1-128 0,-1 1 0 0,0 4 0 15,-1 0 0-15,-1 3 0 0,0 1 0 0,-1 3 0 16,-1 1 0-16,0 3 0 0,-3 2 192 0,-3 4-64 16,-6-9 0-16,4 14-128 0,-2 1 192 0,-3 0-64 15,-2 0 0-15,-2 1-128 0,-4-2 304 0,1 0-48 16,-3 2-16-16,0-2 0 0,1-1 32 0,-2-4 16 16,1-2 0-16,-1-2 0 0,4 2 16 0,-1 0 0 15,9-7 0-15,0 0 0 0,0 0 48 0,0 0 16 16,0 0 0-16,0 0 0 0,9-11 96 0,7 2 32 15,3-4 0-15,9 1 0 0,3-4-368 0,4 2-128 0,2-1 0 0,1 1 144 16,2 0-144-16,-2 0 0 0,-3 0 0 0,-4 2 0 16,-4 3 0-16,-7 1 0 0,-6 4 0 0,-5 0 0 31,-9 4-464-31,0 0 16 0,-10 2 16 0,-9 2-9296 0,-11 4-1856 0</inkml:trace>
  <inkml:trace contextRef="#ctx0" brushRef="#br2" timeOffset="-212049.14">28449 14432 21183 0,'0'-16'1888'0,"1"-1"-1504"0,1 0-384 0,4-1 0 15,2 1 2112-15,2 1 336 0,1 0 80 0,4 4 16 16,2-2-1888-16,1 0-368 0,2 2-80 0,2 1-16 15,-1-2-48-15,1 3-16 0,0 2 0 0,-2 6 0 16,-1-2-128-16,-3 0 128 0,-3 3-128 0,-3 1 128 16,-10 0-128-16,0 0 0 0,0 0 0 0,-3 11 0 15,-6 1 0-15,-5-3 0 0,-7 3 0 0,-3-1 0 16,-4 0 0-16,-1 0 0 0,0-3 0 0,2 1 128 16,0-4 256-16,3-4 64 0,5 2 0 0,3-1 0 0,3 1 208 0,4 0 48 15,9-3 16-15,0 0 0 0,0 0-480 0,0 0-112 16,9-11 0-16,4 4-128 15,4-5-1536-15,5 6-400 0,2 0-96 0</inkml:trace>
  <inkml:trace contextRef="#ctx0" brushRef="#br3" timeOffset="-205782.19">3398 18069 25167 0,'-17'-19'1104'0,"7"6"240"0,-4-2-1072 0,1 0-272 0,-1-1 0 0,-1-1 0 15,2-1 224-15,-1 1-16 0,0 1 0 0,0 0 0 16,-2 1 160-16,1 1 16 0,-3 0 16 0,-1 0 0 16,-3 2-240-16,-2 0-160 0,-1-1 192 0,-6-1-192 15,2 0 160-15,-3 3-160 0,3-2 128 0,-3 2-128 16,-1 2 0-16,0-2 128 0,-1 2-128 0,-2 0 0 16,-1 2 160-16,0 2-160 0,0-2 192 0,-4 2-192 15,-7 1 224-15,0-1-64 0,-5 0-16 0,1 1 0 16,1 1 48-16,0 1 0 0,-1 0 0 0,1 4 0 15,0 0 0-15,-2 1 16 0,-4-1 0 0,-3 3 0 16,-2 4 16-16,-1-1 0 0,2 3 0 0,3 7 0 16,-2 1-224-16,-3 5 128 0,-6 4-128 0,2 0 0 15,-5 4 0-15,5 2 0 0,2 3 0 0,2 3 0 0,3 2 0 16,0-2 0-16,-1 6 0 0,0-3 0 0,-1 6 0 16,2-2 0-16,3 0 0 0,25-22 0 0,0 6 832 0,-2 5 128 15,0 8 32-15,-1 0 0 16,1 6-1616-16,1-3-320 0,1 2-64 0,-24 42-16 15,12-15 816-15,11-9 208 0,7-1 0 0,8 0 0 0,4-2 0 0,6 1 0 16,4-3 0-16,6-3 0 0,6-11 0 0,5-1 0 16,6-3 0-16,4 2 0 0,2 4 0 0,6 0 0 15,2-1 0-15,-11-21 0 0,9 1 192 0,5 0-16 16,3 4-16-16,9 2 0 0,6 0-160 0,5 1 128 16,4-3-128-16,55 23 128 0,-16-7-128 0,-7-11 0 15,-5-4 0-15,0-8 0 0,-1 1 0 0,-2-4 0 16,-5-3 0-16,0-1 0 0,-2-4 0 0,5 1 0 0,0-4 0 15,-2-5 0-15,-6-1 0 0,1-3 0 0,-2-3 0 16,3-3 0-16,1-5 0 0,-4-6 128 0,-3 1-128 0,-3-7 0 16,-3-1 192-16,2-3-64 0,-2-6 0 0,0 0 0 15,3-3 32-15,-1-3 0 0,-7-3 0 0,-1-3 0 16,-1-6-16-16,-3 1 0 0,-2-4 0 0,-2-3 0 16,1-2-144-16,-1 2 192 0,-2-3-192 0,-5-1 192 15,-7 0-32-15,-3-6 0 0,-6-2 0 0,-4 0 0 16,-4-4 0-16,-2 3 0 0,-4 2 0 0,-4-1 0 15,-4 0 80-15,-4 5 16 0,-5-4 0 0,-3 7 0 16,-5-5-48-16,-3 5 0 0,-2-1 0 0,-3 3 0 16,-2 1-80-16,-5-3-128 0,-4 4 176 0,-5 3-176 15,-7 0 0-15,-2 1 0 0,-3-2 0 0,-2 4 0 16,0 1 0-16,-2 1 0 0,-2 4 0 0,-2 3 0 0,0 1 0 0,-6 2 0 16,-6-1-192-16,-2 4 192 0,1 0-144 0,0 3 144 15,1 7-128-15,1 0 128 0,2 3 0 16,-3 1-128-16,-3 2 128 0,-3 6 0 0,-2-2 0 0,2 6 0 15,-2 2 0-15,2 5 0 0,-1 3 0 16,-3 6-128-16,-3 0 128 0,3 3 0 0,4 2-128 0,2 0 128 16,2 4-128-16,1 1 128 0,-3-1-128 0,1 4 128 15,2 6-128-15,2-2 128 0,6 4-176 0,5 0 176 16,1 6-208-16,7 3 80 0,-1-1 128 0,3 5 0 16,-1 7-144-16,2 2 144 0,0-1-176 0,6 6 48 15,-1 3 0-15,5 3 0 0,3 1-32 0,2 2 0 16,3 4 0-16,4 1 0 0,2 0 160 0,1 3 0 15,2 1-144-15,9-33 144 0,-2 4 0 0,2 8 0 0,-1 10-144 0,2 0 144 16,3 2-144-16,0 4 144 16,2-7-208-16,5 3 80 0,2 2-32 0,3-6 0 0,4 0 0 0,4-3 0 15,2-2 160-15,27 43-128 0,1-22 128 0,5-15-128 16,-1-12 128-16,6-11 0 0,-3-5 0 0,2-4 0 16,4-8 0-16,5-3 0 0,4-2 0 0,6-3 128 15,3-5-128-15,-1-2 0 0,-3-7 0 0,2 0 0 16,2-3 0-16,4-6 144 0,6 2-144 0,-6-6 160 15,-2-2-160-15,-3-5 192 0,2-4-192 0,4 2 192 16,5-1-64-16,-5-6 0 0,-5-6 0 0,-1 1 0 16,-2-7 0-16,-1 0 0 0,0-3 0 0,1-5 0 15,0 0 0-15,-4 2-128 0,-9-3 192 0,-2 1-64 16,-1 1 0-16,-4-4 0 0,-3-3 0 0,-2 0 0 16,-4-4-128-16,-4-1 160 0,-3 3-160 0,-9 0 160 0,-6 1-16 15,-8-3 0-15,-1 1 0 0,-7-2 0 0,-3-1 48 0,-4 2 0 16,-3-2 0-16,-4 0 0 0,-4-3-192 15,-7 2 0-15,-6 2 0 0,-6-2 128 0,-7 2-128 0,-6 0-256 16,-5 6 64-16,-3 2 16 0,-5 0-48 0,-3 1-16 16,-4 3 0-16,-5 2 0 0,-9 5 112 0,-4 1 128 15,-4-4-208-15,2 6 80 0,-2 5 128 0,-3 5-192 16,-8-3 192-16,2 7-192 0,-4 1 192 0,2 6 0 16,2 1 0-16,-3 3-128 0,-8 6 128 0,8 1-160 15,3 2 160-15,3 7-160 0,1 0 160 0,-2 2 0 16,0 7 0-16,3 2 0 0,7 3 160 0,4 2-32 15,7 6-128-15,2 5 192 0,0 5-192 0,-2 2 0 0,-1 4 0 16,4 3-160-16,5 7 160 0,28-19 0 0,-5 5 0 0,-2 10 0 16,1 6 0-16,-2 4 0 15,-1 4-128-15,0 6 128 0,-1 2-160 0,-34 68 160 0,16-21-192 0,12-13 192 16,10-8-192-16,7 0 192 0,4 6-192 0,18-50 192 16,-3 6-192-16,3 2 64 0,1 4 128 0,4 4-208 15,3 7 208-15,3 0 0 0,4-1 0 0,3-1-144 16,6-5 144-16,5 1-160 0,5-1 160 0,32 55-160 15,0-26 160-15,1-17 0 0,-1-10 0 0,-23-37-128 16,8 0 128-16,9 2 144 0,8-1-16 0,9 0-128 16,7-2 0-16,5-4 0 0,1 1 0 0,81 13 0 15,-16-14 0-15,-12-11 0 0,-9-8 0 0,-5-11 0 16,-1-5 192-16,1-10-192 0,0-7 192 0,-1-1-192 0,-2-10 240 16,2-3-64-16,2-7-16 0,-7-4 0 0,-8-4-160 0,0-6 0 15,0 0 0-15,-5 0 0 0,-4-3 0 16,-7 0 160-16,-5-6-32 0,-3 0-128 0,-3-2 400 15,-6 0-16-15,-1 0-16 0,-8 2 0 0,-9-1 0 0,-3-3 0 16,-8 0 0-16,-2-2 0 0,-7-1-32 0,-3 3 0 16,-6-2 0-16,-2 2 0 0,-8-3-80 0,-2 3 0 15,-5 1-16-15,-6 0 0 0,-4-3-240 0,-7 1 0 16,-5-1 128-16,-5-1-128 0,-5 0 0 0,-7 2-288 16,-7 1 64-16,-8 5 16 0,-2 2-96 0,-12 1-16 15,-9 6 0-15,-7 3 0 0,-1 1 128 0,-2 4 32 16,-3 11 0-16,-5 3 0 0,-7 3 160 0,-3 10-128 15,3 3 128-15,1 4-128 0,2 2 128 0,-6 11 0 16,-7 1 128-16,1 6-128 0,2 1 0 0,0 8 0 0,-9 3 0 0,5 5 0 16,-2 6 0-16,2 8 0 0,-2 10-128 0,-2 3 128 15,-5 1-176-15,5 6 176 0,5 7-208 0,-2 1 80 16,-2 3-176-16,5 5-16 0,7 4-16 0,46-31 0 16,-4 7 208-16,-4 9 128 15,0 10-160-15,-1 4 160 0,2 6 0 0,1 7 0 0,3 8-128 0,3-1 128 31,5 1-928-31,4-2-144 0,5-4-16 0,7 1-16 0,5 4 1648 0,7-4 336 0,9-3 64 0,6-7 16 16,6-4-832-16,11 0-128 0,6-1 0 0,9-1-176 16,7-3 176-16,8-5-128 0,5-6 128 0,8-5-128 15,5-6 128-15,8-6 0 0,9-4 0 0,4-6 0 16,8-8 0-16,1-5 0 0,4-3 0 0,97 1 0 16,-28-13 0-16,-20-9 192 0,-12-7-64 0,-2-9 0 0,2-2 16 15,-7-9 16-15,-8-3 0 0,4-4 0 0,3-8-160 16,-1-1 160-16,-12-5-160 0,1-2 160 0,-1 1-160 0,-3-2 0 15,-6-10 0-15,-5 2 0 0,-6-4 0 0,-4-1 128 16,-4 0-128-16,-6-1 0 0,-5 0 256 0,-10-6-48 16,-9-4 0-16,-5-4 0 0,-5-5 112 0,-5-2 32 15,-7-1 0-15,-6 0 0 0,-8-3-160 0,-9 1-16 16,-6-5-16-16,-8 5 0 0,-8 3-160 0,-7 7 0 16,-10 7 0-16,-9 4 0 0,-10 4 0 0,-12 9 0 15,-11 7 176-15,-11 10-176 0,-8 3 128 0,-8 10-128 16,-9 9 0-16,-9 8 0 0,-12 10 0 0,-6 10-128 15,-7 9-16-15,-6 9 0 16,-5 6-1008-16,-4 8-192 0,-3 10-32 0,7 4-8928 16,11 5-1792-16</inkml:trace>
  <inkml:trace contextRef="#ctx0" brushRef="#br3" timeOffset="-203968.07">4360 19873 23727 0,'-25'-7'1040'0,"12"1"240"0,-4 1-1024 0,2 1-256 0,1 0 0 0,3-1 0 16,-2 1 320-16,4 0 32 0,0 2 0 0,1-1 0 15,8 3 320-15,0 0 64 0,-3-7 16 0,3 7 0 16,0 0-480-16,0 0-80 0,10-3-32 0,4-1 0 0,0 1 48 0,5-3 16 15,1 3 0-15,7-1 0 0,5 0-64 0,6-2-16 16,5 1 0-16,9 1 0 0,7 1-144 0,5-4 192 16,6-1-192-16,7-1 192 0,0 3-192 0,8 1 128 15,7-3-128-15,3 2 128 0,4-2-128 0,4-1 0 16,3 4 0-16,7-4 128 0,6 2-128 0,0-1 0 16,-4 0 0-16,9 3 0 0,5-4 0 0,-2 4 0 15,0 1 0-15,4-2 0 0,4 2 0 0,-1 2 0 16,-5 0 0-16,6 2 0 0,6 2 304 0,-4 2 16 15,-6 2 16-15,5-1 0 0,5 1 176 0,-3 2 16 16,-7-2 16-16,2 2 0 0,3 0-96 0,-1-1-32 16,-4 1 0-16,0-3 0 0,1 1-192 0,-8 2-32 15,-5-2-16-15,0-1 0 0,1 0-176 0,-8-1 128 0,-8-3-128 16,-8 5 128-16,-4 0-128 0,-4-1 0 0,-5-2 0 0,-6 0 128 16,-7 2-128-16,-7 1 0 0,-6-4 0 0,-4 3 0 15,-6 3 0-15,-7-3 0 0,-2 1 0 0,-6 2 0 16,-6-4 0-16,-6 1 0 0,-5 0 0 0,-7 0 0 15,-8-5 0-15,0 0 0 0,-9 1-192 0,-6-1 192 16,-7 0 0-16,-5-2 0 0,-4-1 0 0,-10 2 0 16,-6 1 0-16,-7 4 0 0,-5-2-128 0,-12-2 128 15,-11-1 0-15,-3 0 0 0,0-2 0 0,-5-1 0 16,-6 3 208-16,-5-4-32 0,-9-1-16 0,-2-3 0 16,1 4-32-16,-14-4 0 0,-7 0 0 0,-3 0 0 15,-1 1-128-15,-5 2 160 0,-7-6-160 0,-3 6 160 0,1 0-160 16,-2 1 160-16,-2 1-160 0,-2 0 160 15,-6-2-160-15,3 4 160 0,2 2-160 0,-2 0 160 0,-7 0-160 16,0 4 0-16,-1 3 0 0,5-2 128 0,3 2-128 0,0 2 0 16,-3-2 0-16,9 1-176 0,8 4-80 0,4-2-32 15,1-2 0-15,13 1 0 0,10-1 80 0,7 1 16 16,6-4 0-16,9-1 0 0,10-1 192 0,11-3 0 16,8 0-160-16,11 0 160 0,8 2-128 0,8 0 128 15,5-2-160-15,8 0 160 0,7-2-320 0,8 1 48 16,11 1 0-16,0 0 0 0,0 0-48 0,15-9-16 15,4 3 0-15,6-2 0 0,8 2 80 0,8 2 32 16,7 0 0-16,12 0 0 0,10 6 224 0,9-2 0 16,7-3 0-16,10 2 0 0,3 1 0 0,11 1 0 15,10 0 0-15,3 3 0 0,0-6 0 0,8 5 0 0,14 3 0 16,-4-3 0-16,4 2 0 0,3 1-144 0,6-4 144 0,3 2 0 16,2 5 0-16,-1-3 0 0,-2-3 0 0,4 2 0 15,5 2 0-15,-2 2 224 0,-3 3-32 0,-1-3 0 16,-1 0 192-16,-2 2 48 0,-1 0 0 0,-5 2 0 15,-2 0 16-15,-2-2 0 0,0 5 0 0,-7-1 0 16,-7 1-208-16,-5-2-48 0,-3-1 0 0,-7 0 0 16,-6-1-192-16,-13-1 144 0,-5-1-144 0,-8-1 128 15,-4 0-128-15,-10-4 0 0,-8 1 0 0,-11-2 0 16,-9-2 0-16,-9 0 0 0,-7-2 128 0,-9 0-128 16,-8 0 0-16,-10 0 0 0,0 0 144 0,-12-7-144 15,-9-3 144-15,-13 1-144 0,-13-4 192 0,-14 0-192 16,-13-1 0-16,-11 2 0 0,-9-1 0 0,-17-1 0 15,-15 0-128-15,-7 4 128 0,-2-2-208 0,-15 3 80 0,-12-3 128 16,-4 6 0-16,-7-3 0 0,2 4 0 0,-2-3 0 0,-5 1 0 16,-7-1 0-16,-3 0 0 0,-2 5 0 0,4-1 0 15,4-1 0-15,3-2 0 0,0 0 0 0,5-2 144 16,3 5-144-16,9 1 0 0,12 1 176 0,1-2-176 16,0-1 160-16,12 4-160 0,10 2 144 0,2 0-144 15,3 1 128-15,10-1-128 0,12-1 0 0,10 5 0 16,8 0 0-16,9 1 0 0,4 1 0 0,9-4-192 15,9-1 32-15,13 0 16 0,9 0-112 0,10-1-32 16,7 0 0-16,12-1 0 16,0 0-256-16,17 8-48 0,10-4-16 0,12-1 0 15,12 1 112-15,10 1 32 0,9-1 0 0,12-1 0 0,16 3 464 0,14 2-144 16,13-5 144-16,15 4 0 0,8 3 0 0,11-2 128 0,6 2 0 0,11-1 0 16,9 3-128-16,10 1 0 0,4-3 128 15,2 0-128-15,1-2 0 0,2 1 0 0,-2-1 0 0,3 2 128 16,1-3 64-16,-3 5 0 0,-1-1 16 0,-2-1 0 15,-5 3 160-15,-9-3 16 0,-11 2 16 0,-3 0 0 16,-3-1-64-16,-9 0-16 0,-11 0 0 0,-7-2 0 16,-7 3-64-16,-10-3 0 0,-12 1-16 0,-7-4 0 15,-4-1-48-15,-12 3-16 0,-11-3 0 0,-11 0 0 16,-10-1-48-16,-11-3-128 0,-8-1 192 0,-8 1-64 16,-12-1 0-16,-6-1-128 0,-13 1 192 0,0 0-64 15,-13-10 0-15,-11 1-128 0,-12-5 192 0,-13-2-64 16,-16-2-128-16,-18 0 0 0,-17 0 0 0,-15-1 128 15,-14 1-128-15,-17 1-256 0,-16-1 64 0,-13 5 16 16,-17 4 176-16,-13 0-192 0,-10 4 192 0,-7 5-192 0,-6 0 192 0,0 3 0 16,-1 3-144-16,0 4 144 0,-2 4 0 0,2 3 0 15,4 2 0-15,1 1 0 16,0 6-1504-16,1 2-176 0,-1 6-48 0</inkml:trace>
  <inkml:trace contextRef="#ctx0" brushRef="#br3" timeOffset="-199842.84">10044 3982 23039 0,'-28'-9'1024'0,"9"4"192"16,-1 2-960-16,1 1-256 0,2 3 0 0,2 3 0 0,0 1 480 0,1 0 48 15,1 2 16-15,2 5 0 0,-1 3-336 0,2 4-64 16,1 7-16-16,-2 3 0 0,1 4 128 0,1 6 0 16,-1 7 16-16,-1 2 0 0,1 6-48 0,0 9-16 0,-1 1 0 0,-1 7 0 15,1 5-80-15,-1 1 0 16,0 5-128-16,-1 5 192 0,0 8-192 0,1-1 0 15,-2 1 0-15,-3 2 0 0,2 2 0 0,0 2 0 0,-2 3 0 16,0-4 0-16,0 1 192 0,-1 3-16 0,0 3 0 0,-2-2 0 16,-2 1 208-16,-1-2 64 0,0 3 0 0,-2 1 0 15,0 3-80-15,-1 0-16 0,1-2 0 0,1 2 0 16,1 1-48-16,2 2-16 0,0 1 0 0,0 4 0 16,1 2-80-16,0-2-16 0,1 3 0 0,-2 3 0 15,1 3-192-15,0 2 0 0,2-9 128 0,0 3-128 16,0 6 0-16,0-3 128 0,3-1-128 0,0 0 0 15,0 1 128-15,1-1-128 0,4-1 0 0,-4 0 0 16,1-3 0-16,1-5 0 0,2 1 0 0,3-5 0 16,1 2 0-16,3-6 128 0,0-9-128 0,2 1 0 15,1 1 0-15,-1-10 0 0,-1-7 0 0,0-2 0 16,-1 1 128-16,2-5-128 0,0-5 0 0,-1-1 144 16,-3-2-144-16,-1-4 0 0,-2-6 144 0,-2-4-144 0,1-4 0 0,-1-3 144 15,-1-5-144-15,-1 0 0 0,0-4 160 16,0-6-160-16,-1 0 128 0,2-9-128 0,1 2 128 0,0-8-128 15,1 1 128-15,1-5-128 0,0-2 144 16,2 0-144-16,1-2 160 0,0-1-160 0,0 2 320 0,2-4-48 16,-1 2 0-16,4-11 0 0,0 9-16 0,0-9-16 15,0 0 0-15,7 12 0 0,-7-12-112 0,11 6-128 16,1 0 176-16,2-2-176 0,1-3 128 0,4-1-128 16,3-2 0-16,4-1 0 0,6-2 128 0,4 0-128 15,1 0 0-15,1-5 0 0,1 2 0 0,6-3 0 0,3-2 0 0,3 3 0 16,2-2 0-16,4 4 0 0,8-3 0 15,-1 4 0-15,1-2 0 0,-6 4 0 0,1 1 0 16,2 0 0-16,2 0 0 0,2 4 0 0,3 2 0 0,1-2 0 16,-2 0 0-16,1 0 0 0,1 2 0 0,2-1 0 15,4 2 0-15,3-2 0 0,4-1 0 0,-1 2 0 16,-1-5 0-16,4 3 0 0,1 1 0 0,7 1 0 16,1-2 0-16,0 0 0 0,-2-2 0 0,3 4 0 15,2 4 0-15,3-2 0 0,-3 0 0 0,0-2 0 16,1-1 0-16,4 4 0 0,2 4-128 0,0-5 128 15,-3-1 0-15,1 0 0 0,-2 5 0 0,3-3 0 16,1-2 0-16,-2 1 0 0,0 2 0 0,1 0 0 16,3 2 0-16,0 1 0 0,-3 0 0 0,-2 0 0 15,4 2 0-15,0-3 0 0,3 2 0 0,-1-1 0 16,-1 1 0-16,3-1 0 0,5 2 0 0,-2-1 0 16,-3 1 0-16,2-4 0 0,2 2 0 0,-1-1 0 0,-1 2 0 15,-1-4 0-15,1 3 0 0,2-3 0 0,3 3 0 16,-2-2 0-16,-2 0 0 0,0 2 0 0,2-4 0 0,-2 4 0 15,-5-2 0-15,3 2 0 0,1-1 0 0,-1 1 0 16,0 0 0-16,-3 3 0 0,-2-5 0 0,3 3 0 16,5-3 0-16,-1 0 0 0,-5 2 0 0,2-4 0 15,3-1 0-15,1 1 0 0,-3-1 0 0,-2-3 0 16,1-1 0-16,1 0 0 0,4 0 0 0,-5-1 0 16,-2 0 0-16,1 1 0 0,2-3 0 0,-2 2 0 15,-2-2 0-15,-2 3 0 0,-1 0 0 0,0 0 0 16,0 0 0-16,-3 3 0 0,-4-2 0 0,0 2 0 15,2-2 0-15,-1 0 0 0,-2-1 0 0,-1 2 0 16,-2 0 0-16,2 1 0 0,1-1 128 0,-1 2-128 0,-2-3 0 0,-2 2 0 16,-1-2 0-16,1 0 0 0,7 2 0 0,-3 0 0 15,-4-1 0-15,0 2 0 16,-2-2 0-16,4 1 0 0,3-3 128 0,-2 3-128 0,-6-3 0 0,2 1 0 16,-2 3 0-16,2-1 0 0,2-3 0 0,-3 0 0 15,-2 0 0-15,0 0 0 0,-1-2 0 0,3 2 0 16,3 4 0-16,-5-3 0 0,-4 0 0 0,-2-1 0 15,3-1 0-15,0 1 0 0,4 2 0 0,-3 0 0 16,-8-2 0-16,2-2 0 0,0 1 0 0,1 2 0 16,4 3 0-16,1 0 128 0,-4-1-128 0,-1 0 0 15,-1 0 160-15,2 1-160 0,2 1 128 0,2 1-128 16,-2-2 0-16,-2-3 0 0,-5 2 128 0,0 2-128 0,3 1 0 16,3-2 0-16,1-3 0 0,-5 2 0 15,-4-1 0-15,-2 1 0 0,0 1 0 0,1 0 0 0,1-1 0 0,-1 3 0 16,0 0 0-16,-4-2 0 0,-5-2 0 0,0 3 0 15,1 2 0-15,-1-2 0 0,3 1 0 16,0 3 0-16,0-3 0 0,-3 2 0 0,-5-3 0 0,-1-2 0 16,1 0 0-16,0 1 0 0,-1 1 0 0,6-1 0 15,1-4 0-15,-3 1 0 0,-3-1 0 0,-4 2 0 16,0-4 0-16,-3 1 0 0,-1 1 0 0,0-1 128 16,0 0-128-16,0 1 0 0,1 1 0 0,-1-1 0 15,-4-1 0-15,1 1 0 0,-7 2 0 0,0-1 0 16,-2 2 128-16,0 0-128 0,-1-1 0 0,0 3 0 15,-2-1 0-15,2 1 0 0,0 1 0 0,1 0 0 16,-2-3 0-16,-2 2 0 0,-1 0 0 0,-2-1 0 0,-3-1 0 0,-2 1 0 16,0 2 0-16,-1 0 0 0,-1-1 0 15,0 3 0-15,-1-3 0 0,0 2 0 0,0-2 0 16,1 0 0-16,-1 0 0 0,-1 4 0 0,-1-4 0 0,1 2 0 16,-1 1 0-16,0-4 0 0,-1 1 0 0,-1 0 0 15,0-1 0-15,0-2 0 0,-1 2 0 0,-1 0 0 16,-3 0 0-16,0 0 0 0,-2-2 0 0,1 1 0 15,-1-1 128-15,-1 1-128 0,-1 1 0 0,0-2 128 16,2 1-128-16,-1-2 160 0,1 0-160 0,-1 2 160 16,0-1-160-16,1 1 0 0,1-2 0 0,-1 2 0 15,1-1 0-15,1 1 0 0,-1-2 0 0,-1 0 0 16,2-1 0-16,2-1 0 0,-4 0 0 0,1-1 0 16,0 1 0-16,0-1 0 0,-1-5 0 0,1 2 0 0,0 0 0 15,-2-3 128-15,-1 1-128 0,2-5 0 0,-1 2 128 0,2-2-128 16,1 1 0-16,-3 2 128 0,-1-1 0 0,2 1-128 15,-1-2 192-15,1 2-64 0,-2-4-128 0,0 1 160 16,0 0-160-16,0 0 160 0,-2-2-160 0,2 2 0 16,-3-1 0-16,2-2 0 0,-1-3 0 0,1 1 0 15,0-6 0-15,0-3 0 0,0 2 0 0,-1-4 0 16,-3 1 0-16,0-3 0 0,0-1 0 0,0 2 0 16,4-4 0-16,0 3 0 0,-3 0 0 0,2-1 0 15,-1-2 0-15,2-3 0 0,-1 2 0 0,0-2 0 16,-1-1 0-16,3-1 128 0,0-6-128 0,-2 2 0 0,0-2 0 15,1-1 128-15,0-1 0 0,-1 0 0 16,0-3 0-16,0-2 0 0,-1-1 48 0,1-4 0 0,0-3 0 0,0 2 0 16,1 2-48-16,2-4 0 0,-1-2 0 0,1-5 0 15,1-1-128-15,-1 0 128 0,0-2-128 0,2 1 128 16,1-3-128-16,1-2 0 0,1-1 144 0,-1-7-144 16,1-2 0-16,2-3 0 0,3-3 0 0,-2 0 0 15,0-1 0-15,4-2-128 0,1-4 128 0,0-2-128 16,0-3 128-16,1 2-160 0,1-2 160 0,1 1-160 15,-1-1 160-15,2-3 0 0,-1-1-144 0,1 1 144 16,0 1 0-16,0-1 0 0,-1-3 0 0,0-2 0 16,0 0-160-16,0-5 160 0,-2 1-208 0,2-4 80 15,0-1-128-15,-2-3-32 0,-2-1 0 0,-3 4 0 16,-3-1 32-16,-2 0 16 0,-2 4 0 0,-3-2 0 16,-2 4 240-16,-2 0 0 0,-1-1 0 0,0 1-144 0,0 3 144 15,2-1 0-15,-1-1 0 0,2 4 0 0,2 0 0 0,2 0 0 16,2 4 0-16,2 2 0 0,-1 1 0 15,3 4 0-15,1-1 0 0,2 5 0 0,1 4 0 0,1 0 0 16,0 2 0-16,2-1 128 0,3 2-128 0,1 4 0 16,1 0 0-16,0 3 0 0,-1-4 0 0,-2 8-160 15,-2 1 160-15,-2 6 0 0,-2 0 0 0,-2 6 0 16,-1 1 0-16,-3 8 0 0,-1 4 0 0,-3 2 0 16,-1 4 0-16,-1 5 0 0,-4 8 0 0,3-1 0 15,-4 2 0-15,-2 5 0 0,-2 5 0 0,0 1 0 16,-2 5 0-16,-1 3 0 0,1 0 0 0,-2 5 0 15,-2 0 0-15,-1 1-160 0,7 4 160 0,-12 4-192 16,-1-3 192-16,-1 3-192 0,-3 1 192 0,-1 4-160 16,-2-2 160-16,-5 3-160 0,-5 1 160 0,-5 3 0 0,-10 1-144 15,-2 0 144-15,2-1 0 0,-6 3 0 0,-5 0-144 0,-3 6 144 16,-4 0 0-16,-7 0 0 0,-9 1 0 0,-1-2 0 16,-1-2 0-16,-4 2 0 0,-4 1 0 0,-8 0 0 15,-9-6 0-15,-5 2 128 0,-4 0-128 0,-8-1 0 16,-9-1 0-16,-4-1 0 0,-2 1 0 0,-9-2 0 15,-8 5 0-15,-5-6 0 0,-2-1 0 0,-3 0 0 16,-4-3 0-16,-5 1 0 0,-5 1 0 0,-3-5 0 16,0 0 0-16,0 0-128 0,3-3 128 0,-7-1 0 15,-5-2 0-15,-4-1 0 0,1-1-128 0,-1-3 128 16,1 0 0-16,-1-3 0 0,1-1 0 0,-6-2 0 16,-5 1 0-16,1-4 0 0,2-1 0 0,3 1 0 0,2-2 0 15,3 0 0-15,-1 1 0 0,-2-1 0 0,-4-3 0 16,1-1 128-16,1-1-128 0,1 2 192 0,-2 1-64 15,5-1-128-15,3-1 176 0,-3-1-176 0,-6-2 160 0,2 1-160 16,-1-2 128-16,0 1-128 0,-5 2 0 0,4 2 0 16,4 0 128-16,-3 2-128 0,-4-1 0 0,-1 2 0 15,0 0 144-15,-3 1-144 0,1-1 0 0,3 1 0 16,4-2 0-16,-1 4 0 0,2-1 0 0,1-1 0 16,-1 1 0-16,0 2 0 0,4-2 0 0,3 0 128 15,3 6-128-15,4-3 0 0,-1 2 128 0,5-2-128 16,0 1 128-16,6-1-128 0,3 6 144 0,2-1-144 15,-1-3 192-15,1 4-192 0,0 3 160 0,3 0-160 16,7 1 128-16,-1 0-128 0,-3 0 0 0,3 0 0 16,3 2 128-16,2 0-128 0,4 0 0 0,-1 2 0 0,1 2 0 0,7-2 128 15,6 1-128-15,1 3 0 0,-3-3 0 0,6 0 0 16,7 1 128-16,4 1-128 0,0-2 128 0,6 2-128 16,7 0 176-16,5-1-48 0,6 2-128 0,3-3 192 15,1-1-64-15,8 2 0 0,6-1-128 0,5-1 192 16,5-1-64-16,2-1 0 0,1 1-128 0,4-1 192 15,3 1-64-15,5-2 0 0,5 1-128 0,2 1 192 16,3-2-192-16,5 2 144 0,3 1-144 0,2-3 128 16,3 0-128-16,2 0 0 0,3 1 0 0,3 0 0 15,3 2-368-15,3 0 0 0,2 2 0 0,6-1 0 32,0 4-2192-32,3 0-432 0,0 6-80 0,9-15-32 0</inkml:trace>
  <inkml:trace contextRef="#ctx0" brushRef="#br3" timeOffset="-195941.97">5023 11290 12895 0,'0'0'576'0,"-2"-6"112"0,2 6-560 0,0 0-128 15,0 0 0-15,0 0 0 0,6-9 1472 0,2 4 272 16,1 2 48-16,1 1 16 0,1 1-1056 0,3 1-224 15,4 0-32-15,3 2-16 0,-1 2 32 0,4 0 16 16,1 3 0-16,1 0 0 0,1 4-144 0,-1-1-48 16,1 4 0-16,2 2 0 0,2-1-160 0,2 3-48 15,2-1 0-15,2 6 0 0,1-1-128 0,7 2 0 16,4 3 0-16,2-1 128 0,1 1-128 0,0 0 0 16,-3 1 0-16,0-1 0 0,2-1 0 0,1 0 0 15,2 2 0-15,3 2 0 0,4-1 0 0,1 3 0 0,3 0 0 16,1 0 0-16,-2-1 0 0,-2 1 0 0,0 1 0 15,3 3 128-15,8 2 48 0,-1-1 0 0,0-2 0 0,0 4 0 16,-4-3 128-16,2 6 16 0,-1 0 16 0,6 5 0 16,5-2 32-16,-1 3 0 0,-4-2 0 0,-2 2 0 15,1-1-192-15,4-2-48 0,3 2 0 0,0 0 0 16,3-4-128-16,-5 1 0 0,1 1 0 0,5-1 0 16,3 1 0-16,4-3 128 0,-1 2-128 0,3-5 0 15,-2-3 128-15,2 1-128 0,5 3 0 0,-4-5 128 16,-1-3-128-16,0 1 0 0,-1 0 144 0,2 1-144 15,5-1 0-15,-6 1 0 0,-5-5 0 0,-4 1 0 16,-4-2 0-16,3 4 0 0,4 4 0 0,-7-2 128 16,-5-7-128-16,-2 3 0 0,-3 2 0 0,2 0 128 15,-5-2 16-15,1 2 16 0,-3 0 0 0,-4-3 0 16,-6-2-32-16,-2 1 0 0,-7-4 0 0,-1 0 0 0,-3 0-128 16,-5-2 0-16,-5-3 0 0,-1 1 128 0,-3-3-128 15,-5-1-144-15,-2-2 144 0,-4-5-208 16,-4-1-1840-16,-3-6-384 0</inkml:trace>
  <inkml:trace contextRef="#ctx0" brushRef="#br3" timeOffset="-195365.52">11506 12232 25791 0,'-4'-16'1152'0,"3"5"224"0,-1 4-1104 0,-1-3-272 0,1 3 0 0,2 7 0 16,0 0 352-16,0 0 16 0,0 0 0 0,0 0 0 16,-6-7-368-16,6 7 128 0,-11 0-128 0,-2 2 0 15,-3-2 128-15,-3 3-128 0,-3 1 128 0,-3 3-128 16,-5 3-208-16,-3 4-112 0,-5-1-32 0,-4 5 0 16,-2 2 64-16,-8 2 16 0,-8 1 0 0,-5 1 0 0,-7 1 64 0,-1-1 16 15,2 4 0-15,-3-2 0 0,-1 3 192 0,-7-1 0 16,-10 4-160-16,1 0 160 0,0-1 0 15,0 2 0-15,-2 0 0 0,-5 3 0 0,-6 5 0 0,0-1 192 16,2 7-32-16,-9-1 0 0,-7 4 64 0,-1 2 16 16,2 3 0-16,-9 0 0 0,-9 3-112 0,0 3 0 15,2 0-128-15,-8 5 192 0,-10-1-192 0,-2 6 176 16,-1 5-176-16,-5 2 160 0,-5-3-160 0,-3 3 192 16,-6 1-192-16,4 5 192 0,3-1 96 0,-1-1 32 15,-6 0 0-15,-1 2 0 0,-2-1-192 0,6-1-128 16,5 4 144-16,-3-2-144 0,-6-6 128 0,1 3-128 15,1-2 0-15,7 1 0 0,6-1 0 0,-1 1 0 0,-1-4 0 16,3-1 0-16,8 0-320 0,1 0-48 0,-3 3-16 0,4-2-11792 16</inkml:trace>
  <inkml:trace contextRef="#ctx0" brushRef="#br3" timeOffset="-178431.87">12165 19472 19343 0,'-21'-14'1728'0,"6"8"-1392"16,0-3-336-16,-3 4 0 0,0-5 464 0,4 5 32 0,2 3 0 15,1 1 0-15,2-3-352 0,3 0-144 0,6 4 128 0,-6-3-128 16,-2 0 288-16,8 3-32 0,0 0 0 0,0 0 0 16,0 0 16-16,0 0 0 0,-6-4 0 0,6 4 0 15,-9-4 112-15,9 4 0 0,0 0 16 0,0 0 0 16,0 0 144-16,0 0 32 0,0 0 0 0,0 0 0 16,0 0-64-16,0 0-16 0,0 0 0 0,13 6 0 15,2-1-48-15,1-3-16 0,2 1 0 0,4-3 0 16,2 0-80-16,0-2-16 0,0 1 0 0,4 0 0 15,3-2 96-15,2 1 16 0,2-1 0 0,5-1 0 16,2-1-80-16,6 3-16 0,8-2 0 0,2 0 0 16,1-3-48-16,1 0-16 0,1 1 0 0,2 0 0 15,3-1-112-15,5 1-32 0,4 1 0 0,0-2 0 16,0 1 0-16,2-3 0 0,-1 3 0 0,0-1 0 0,-1 6-16 16,-2-1 0-16,0-1 0 0,-4 2 0 0,-4 0-128 0,-2-2 192 15,0 2-192-15,-1 1 192 16,0 1 0-16,2 0 0 0,2 2 0 0,-1-3 0 0,-5-3-16 0,-1 3 0 15,1 2 0-15,0-1 0 0,1 0 0 0,2 0 0 16,2 1 0-16,-1-1 0 0,2 0-48 0,-3 2-128 16,1 0 192-16,-1 0-64 0,2 0-128 0,3 0 128 15,3 0-128-15,-1-1 128 0,-4 2-128 0,1 0 0 16,-4-3 0-16,-2 2 0 0,1 3 0 0,0 3 0 16,0-5 128-16,-2 2-128 0,-3 2 0 0,-1-6 0 15,-6 1 0-15,-2 0 0 0,-2 2 0 0,-3-2 0 16,-3 0 0-16,-4 0 128 0,-3-1-128 0,-1 1 0 0,-3 0 0 0,-3-3 128 15,-5-2-128-15,0 2 160 0,-3 0-160 0,-3 0 160 16,-1 0-160-16,-3 0 192 0,-11 0-192 0,9-1 192 16,-9 1-64-16,0 0-128 0,0 0 192 0,9-2-64 15,-9 2-128-15,0 0 0 0,0 0 144 0,0 0-144 16,0 0 0-16,0 0 0 0,0 0 0 0,0 0 0 16,0 0-192-16,0 0-16 0,-9-5 0 0,-2 1 0 31,2-2-320-31,-3 1-64 0,1 0-16 0,-2 2 0 15,-1-4-1440-15,-2 2-304 0,-3 1-48 0,0-6-12160 0</inkml:trace>
  <inkml:trace contextRef="#ctx0" brushRef="#br3" timeOffset="-177623.87">14632 18696 9215 0,'-31'-21'816'0,"12"7"-656"16,-1-2-160-16,2 0 0 0,-2-1 1280 0,5 3 240 15,-3 0 32-15,3 1 16 0,1-2-416 0,1 1-96 16,1 0-16-16,0 0 0 0,0 1-144 0,2 4-48 16,-1 3 0-16,1-4 0 0,-1 2-96 0,2 0-32 15,1 3 0-15,0 0 0 0,0-2-80 0,2 3-32 16,6 4 0-16,0 0 0 0,-8-3-112 0,8 3-32 0,0 0 0 0,0 0 0 15,-5-4-64-15,5 4-16 0,0 0 0 0,0 0 0 16,0 0 96-16,0 0 16 0,13 2 0 0,1-1 0 16,1 2 80-16,3-1 32 0,2 3 0 0,2 3 0 15,2-3-176-15,4 2-48 0,-1 2 0 0,6 3 0 16,4-1-160-16,2 5-32 0,2 0-16 0,2 3 0 16,-2 0 48-16,-1 0 16 0,1 0 0 0,1 5 0 15,1 1-112-15,5 0 0 0,-1 2-128 0,4-4 192 16,3-1-192-16,2 3 128 0,1-5-128 0,-3 0 0 15,-3-2 128-15,0 0-128 0,-1-2 0 0,1 2 144 16,-3-1-144-16,1 1 0 0,2-1 0 0,1 1 128 16,-2-1-128-16,-2-1 0 0,-2 1 144 0,1 0-144 15,-2 3 176-15,0-3-48 0,0-1 0 0,-1-1 0 16,0 1-128-16,0 1 128 0,1-2-128 0,-2 0 128 16,-1 2-128-16,-5-3 0 0,-2-4 0 0,-3 3 128 0,-4 3-128 15,-1-3 128-15,-2-4-128 0,-2 4 128 0,-2-4 0 16,-1 2-128-16,-4-2 192 0,1 1-64 0,-3 4 48 0,0-4 0 15,-3 0 0-15,-1-1 0 0,-1 0-16 0,-1 0 0 16,-2 0 0-16,-6-9 0 0,4 9 32 0,-4-9 16 16,1 11 0-16,-1 1 0 0,0-12-64 0,-4 9-16 15,-2 1 0-15,-3-3 0 0,-2 2 0 0,-3-1 0 16,-4 1 0-16,-2-3 0 0,-3 1 16 0,-3 1 0 16,-2-1 0-16,-1 2 0 0,-1-3 16 0,-5 4 0 15,-3-1 0-15,-4 4 0 0,-4-3 16 0,1 3 0 16,-1 2 0-16,0-2 0 0,-5-3-16 0,0 3 0 15,1-1 0-15,-4 1 0 0,-2 1-160 0,-2 0 160 0,-3 0-160 16,1-4 160-16,2 2-160 0,-1 3 160 16,-1 0-160-16,2-2 160 0,1-1-16 0,-2 4 0 0,-3-1 0 0,1-4 0 15,2 1-144-15,2 1 0 0,1 2 0 0,3-2 0 16,1-1 0-16,2 3 160 0,2-1-160 0,1 0 160 16,1-2-160-16,3-2 0 0,1-4 0 0,4 3 0 15,2-1 0-15,4-2 0 0,2 1 0 0,4-2 0 16,4 1 0-16,1 0 0 0,2-2 0 0,3-1 0 15,3-1-288-15,4 0 64 0,9-2 16 0,0 0 0 32,0 0-384-32,0 0-80 0,0 0-16 0,0 0 0 0,6-9-1360 0,6-1-288 15,3 3-48-15,5-3-16 0,5 2-544 0,1-2-128 16,5 1 0-16,3-3-16 0</inkml:trace>
  <inkml:trace contextRef="#ctx0" brushRef="#br3" timeOffset="-176897.11">12829 19260 13823 0,'-30'-9'1216'0,"-4"0"-960"0,-3-5-256 0,-4 7 0 16,-2 0 0-16,-2 1 0 0,0-4 0 0,1 2 0 16,2 2-240-16,2-1-80 0,2 2-32 0,1 1 0 31,1-2-640-31,2 0-128 0,2 3-32 0,2 1 0 15,-3-1 576-15,1-1 128 0,-1-1 0 0,0 4 16 0,-3 0 432 0,2 1 304 16,2 0-48-16,0 0-16 0,6-2 400 0,1 2 64 0,2 0 32 0,2 0 0 16,3 0 160-16,3-1 16 0,1 0 16 0,2 2 0 15,1 2 160-15,2-3 48 0,3-2 0 0,6 2 0 16,0 0-80-16,0 0-16 0,0 0 0 0,0 0 0 16,0 0-176-16,0 0-32 0,0 0-16 0,7 8 0 15,-7-8-96-15,14 8-16 0,3-2 0 0,1 0 0 0,2 1-192 16,4-5-64-16,4 2 0 0,4 0 0 15,3 1-16-15,6-3-16 0,2-2 0 0,2-1 0 0,-1 0-32 16,5 0 0-16,3 1 0 0,2 0 0 0,4-3-48 0,4 2-16 16,5 1 0-16,1-1 0 0,-2-2-64 0,1-1 0 15,0 2-16-15,5 0 0 0,-1 2 0 0,4 0 0 16,4-1 0-16,-3 0 0 0,-1-3 0 0,0 1 0 16,0 1 0-16,4 1 0 0,3 1-48 0,-3 0 0 15,-3-2 0-15,-2 2 0 0,0 0-16 0,1 0-16 16,-1 2 0-16,1 0 0 0,-2 2 0 0,2 1 0 15,-5-2 0-15,-1 0 0 0,-2 5-16 0,1 1 0 16,-1-3 0-16,0 3 0 0,1-4-144 0,-3 2 128 16,-2 0-128-16,1-3 128 0,-2 1-128 0,1 0 0 15,1-2 144-15,0-1-144 0,0 0 0 0,-4-1 0 0,-5-4 0 16,-2 3 128-16,-2 2-128 0,-1-1 0 0,-6-1 0 16,-2 2 0-16,-1 1 128 0,-3 1-128 0,-4-4 160 15,-2 1-160-15,-3-1 0 0,-2-1 0 0,-4-3 0 0,-4 3 0 16,-5-1-192-16,-1 1 192 0,-5-1-192 0,-8 2 192 31,0 0-672-31,0 0-32 0,0 0 0 0,0 0 0 16,-1-8-1280-16,-4-2-256 0,-5 2-48 0,-4-2-11088 0</inkml:trace>
  <inkml:trace contextRef="#ctx0" brushRef="#br3" timeOffset="-176431.87">14404 18725 17503 0,'-24'-27'768'0,"8"12"176"0,0-7-752 0,1 4-192 0,2 2 0 0,3 3 0 0,1-1 1760 0,3 3 320 16,2 3 64-16,2-1 16 0,0 4-1408 0,2 5-288 15,0 0-48-15,6-5-16 0,-6 5-272 0,15-1-128 16,0 2 0-16,4 0 128 0,3 4-128 0,2 6 0 15,3-2 0-15,2 2 0 0,3-2-144 0,6 2 144 16,6 3 0-16,6 0 0 0,4-1 0 0,0 1 0 16,-2 0 0-16,1 0 144 0,3-3 64 0,3 5 16 15,-1 0 0-15,4 1 0 0,6-1 128 0,-2 1 32 16,-3-3 0-16,-1-2 0 0,-4 4-48 0,-2-1 0 16,-4 0 0-16,-1 0 0 0,-2 1 32 0,-5 1 0 0,-2 3 0 15,-6-1 0-15,-4 0-48 0,-6 1-16 0,-7-1 0 16,-8 1 0-16,-6-1 32 0,-7 3 16 0,-8 1 0 0,-8 2 0 15,-9 3-32-15,-10-2-16 0,-9 0 0 16,-7 1 0-16,-7 2 48 0,-6 1 16 16,-8 3 0-16,-7-2 0 0,-9 0-208 0,1-1-32 0,4 3-128 0,3 1 192 15,4-3-192-15,-3-3 0 0,0 0 0 16,6 0-160 0,5-2-1888-16,7-2-368 0,5-1-80 0</inkml:trace>
  <inkml:trace contextRef="#ctx0" brushRef="#br3" timeOffset="-173435.94">12050 19681 10127 0,'-21'-9'896'0,"-2"-3"-704"15,0 2-192-15,4-1 0 0,2 4 2480 0,5 0 464 0,1 0 80 0,5 2 32 16,2-4-2448-16,3 2-480 15,2-1-128-15,3 2 0 0,0-1 0 0,4-1 0 16,0-1 0-16,4 1 0 0,1 3 0 0,1 0 0 0,0-2 0 0,1 4 128 16,-1 1-128-16,1 2 144 15,0 0-144-15,4 0 160 0,2 3 0 0,0-1 0 0,3 1 0 0,3 1 0 16,1-2 192-16,5 1 32 0,4-2 16 0,5-1 0 16,2 0 32-16,7 0 0 0,9 0 0 0,2-2 0 15,2-2-16-15,1-3 0 0,3 2 0 16,4-4 0-16,4 2-192 0,4 0-32 0,6-1-16 0,1 1 0 15,-2-3-176-15,1 2 0 0,3-2 144 0,4 1-144 0,6 2 0 16,-3 2 128-16,-5 2-128 0,6-1 0 0,2 1 0 16,-1 0 0-16,-2 2 0 0,2-1 0 0,-4 2 0 0,5 3 0 15,-1 2 0-15,-4-1 0 0,-5-2 0 0,-3 3 0 16,-4 3 0-16,1 0 0 0,-2 4 0 0,-5-1 0 16,-4 0 0-16,-6 2 0 0,-5-2 0 0,-2 3 0 15,-8 0 0-15,-2 3 0 0,-5-5 0 0,-1 1 0 16,-1 0 0-16,-2 2 128 0,-1 0-128 0,-5-1 0 15,-3 0 0-15,-4-1 0 0,-5 0-208 0,-1-2-64 16,-5 1-16-16,-3-4-7712 16,-2 4-1552-16</inkml:trace>
  <inkml:trace contextRef="#ctx0" brushRef="#br3" timeOffset="-173045.09">14661 18751 26207 0,'3'-19'1152'0,"1"8"256"0,1-3-1136 0,5 1-272 0,4 7 0 0,5 2 0 15,2 3-416-15,4 1-144 0,1 2-16 0,3 2-16 0,7 5 336 0,5 1 64 16,3 2 0-16,6-2 16 0,4 4-64 0,8 1-16 16,2-2 0-16,2-2 0 0,-3 1-32 0,-2 2-16 15,0 1 0-15,0 1 0 0,-2 2 304 0,4 0-128 16,0 0 128-16,-3 1 0 0,-5 1 0 0,-3 1 0 16,-4 0 0-16,-2 5 0 0,-4 2 256 0,-3 3 64 15,-3 0 16-15,-4-1 0 0,-4 3 208 0,-3-1 32 16,0 1 16-16,-7-4 0 0,-6 2-64 0,-5 1-16 15,-4-7 0-15,-7 4 0 0,-10-2 16 0,-6 5 0 16,-8 3 0-16,-10 6 0 0,-9 6-320 0,-13 7-64 16,-14 5-16-16,-20 5-8640 15,-22-1-1728-15</inkml:trace>
  <inkml:trace contextRef="#ctx0" brushRef="#br2" timeOffset="-167928.75">18499 16246 3679 0,'-14'-20'320'0,"5"3"-320"16,-3-3 0-16,1 1 0 0,-1 0 3392 0,0 2 592 0,2 3 128 0,1 3 32 15,0-1-3376-15,0 1-768 0,0 3 0 0,3 0 0 16,-1 0 288-16,1 4 96 16,-2-1 32-16,8 5 0 0,-10-3-416 0,1 1 128 0,0 1-128 0,9 1 0 15,-10 1 144-15,10-1-144 0,-7 2 160 0,7-2-160 16,0 0 320-16,0 0-16 0,0 0-16 0,10 11 0 16,4-4 32-16,6 3 0 0,7 3 0 0,6-3 0 15,5 2 48-15,6-3 16 0,9 2 0 0,5-2 0 16,8 2-160-16,7 1-32 0,7-6 0 0,4-2 0 15,-2-3 64-15,2 3 0 0,1 2 0 0,5-3 0 16,6-2-16-16,-1 1 0 0,-6-2 0 0,-2 2 0 16,0 4 176-16,1-2 32 0,2-2 16 0,-5 1 0 15,-3 1 0-15,-6 3 0 0,-1-2 0 0,3 3 0 16,2-1-144-16,0 2-48 0,-3 0 0 0,-1-3 0 0,-3 0-144 0,-2 1-128 16,-1 0 192-16,1 1-192 0,2-5 128 0,-5-1-128 15,-4 1 0-15,-4-1 0 0,-3 3 0 0,-5-2 0 16,-5-1 0-16,-4 1 0 0,-3-3 0 0,-5 0-144 15,-3 0 144-15,-7 0-192 0,-6 0 192 0,-5-1 0 16,-6 1 0-16,-8 0 0 0,0 0 0 0,0 0-128 16,-10-2 128-16,-7 1-128 0,-7 1 128 0,-6-3-192 15,-7-3 192-15,-6 4-192 0,-4-1 192 0,-9 1-192 16,-7 0 192-16,-8 0-192 0,-9-1 192 0,-3-2 0 16,0 0 0-16,-8 1 0 0,-3 0 0 0,-5-2 0 15,-10 0 0-15,-1 2-128 0,0-1 128 0,-7 1 0 16,-8 0 0-16,2 2 0 0,2-4 0 0,-2 3 0 15,-3 1 0-15,8 1 0 0,9-3 0 0,8 3 0 16,7 4 0-16,5-3 0 0,4-2 0 0,9 1 0 0,12 1 144 0,7 0-144 16,6 0 176-16,10 1-176 0,6-2 160 0,8 1-160 15,8-1 128-15,6-2-128 0,13 3 0 0,0 0 144 16,6-9 112-16,9 4 32 0,11-1 0 0,10 0 0 16,9 0-96-16,12 1 0 0,11-1-16 0,9 1 0 15,3 0 112-15,5 0 32 0,5 4 0 0,9 1 0 16,6 0-32-16,3 1 0 0,-3 3 0 0,4 1 0 15,2 0-96-15,0 4 0 0,-1-6-16 0,-1 5 0 16,0 4-32-16,0 0 0 0,-1-4 0 0,-3 3 0 16,-4-1-16-16,-3 2-128 0,-2 2 192 0,-2-5-64 15,-3 2-128-15,-8-2 0 0,-4 3 0 0,-8 0 128 16,-7-2-128-16,-2 3 0 0,-1 1 0 0,-5 0 0 0,-6-2-176 16,-6 0-16-16,-7 1 0 0,-6-3 0 15,-7 3-416-15,-5-4-96 0,-6 0 0 0,-13-9-16 16,0 0-1712-16,0 0-320 0,-12 2-80 0</inkml:trace>
  <inkml:trace contextRef="#ctx0" brushRef="#br2" timeOffset="-167327.48">19729 15060 28559 0,'-9'-29'2544'0,"8"14"-2032"0,1 0-512 0,0 3 0 15,0 6 528-15,0 6 16 0,0 0 0 0,0 0 0 16,0 0-544-16,10 0 0 0,0 4 0 0,3 2 0 15,2 5 0-15,3 3 192 0,4 0-16 0,4 5 0 16,6 6 16-16,6-5 0 0,5 1 0 0,5 5 0 16,1-1-192-16,6 5 128 0,3-1-128 0,7 3 128 15,2-1-128-15,7 2 192 0,6 2-192 0,-1-2 192 16,-1 1-192-16,0 0 0 0,1 1 0 0,5-1 0 16,4 0 0-16,-3-2 0 0,-5-5 0 0,-2 2 128 15,-3 3-128-15,0-4 0 0,0 0 0 0,-2-3 128 0,-2 1-128 0,-3-2 0 16,-5 4 0-16,-3-4 0 0,-4-3 0 15,-3 2 128-15,-3 3-128 0,-2-5 0 0,-4 1 0 0,-6-2 0 16,-5 1 0-16,-8-2 0 0,-3 0 0 0,-4 1 0 16,-6-2 128-16,-4 1-128 0,-6 0 0 0,-2-1 160 15,-3 1-160-15,-8 1 160 0,-5 1-160 0,-8-1 192 16,-7 5-192-16,-4-3 192 0,-3 1-192 0,-8 5 0 16,0 2 144-16,-4 0-144 0,-3 0 144 0,-3 4-144 15,-5 3 192-15,-5 1-192 0,-3 4 0 0,1 3 0 16,0-3 0-16,0 5-144 0,-3 1 144 0,-4 0 0 15,-4 2 0-15,0 1 0 0,0 2 0 0,2-3 0 16,0-3 0-16,4 0 0 0,0-1 0 0,1-1 0 0,-2-3 0 16,5-2 0-16,6-5 0 0,3-2 0 0,2 2 0 0,3-4 128 15,3 0-128-15,3-6 0 0,4 2 128 0,2-5-128 16,1-5 0-16,3-1 128 0,5-5-128 0,5 1 0 16,3-1 0-16,4-3 144 0,1-3-144 0,3-1 0 31,3-4-448-31,4-4-192 0,1-1-32 0,3-4-13824 0</inkml:trace>
  <inkml:trace contextRef="#ctx0" brushRef="#br2" timeOffset="-166855.62">18705 16292 13823 0,'-18'-15'1216'0,"8"3"-960"15,-3 1-256-15,1-3 0 0,4 4 2560 0,8 10 448 16,-6-8 112-16,6 8 16 0,-3-10-2384 0,3 10-480 15,0 0-80-15,6-8-32 0,3 2 144 0,4 0 16 16,3 0 16-16,6 4 0 0,4-1-144 0,9 0-16 0,11 1-16 16,7 0 0-16,8-2 32 0,6 3 16 0,7-2 0 0,9 2 0 15,8 2 320-15,10-1 64 0,7 0 16 16,2 0 0-16,2 3-192 0,5-1-32 0,3-2-16 0,-4 3 0 16,-2 4-176-16,1-2-48 0,1-1 0 0,-7 0 0 15,-6 0 80-15,-6 1 16 0,-2 3 0 0,-5-1 0 16,-2-3 80-16,-7 1 32 0,-4-1 0 0,-10 2 0 15,-5 1-224-15,-3 2-128 0,-4-4 128 0,-5 2-128 16,-1 3 0-16,-5-4 0 0,-3 0 0 0,-6-1-192 31,-7-2-512-31,-5 0-96 0,-4-1-32 0,-6-2-8832 0,-13 0-1792 0</inkml:trace>
  <inkml:trace contextRef="#ctx0" brushRef="#br2" timeOffset="-166380.37">20117 15045 30399 0,'4'-24'1344'0,"2"10"288"0,0 2-1312 0,2 6-320 16,2 4 0-16,4 2 0 0,5 3 0 0,5 5-128 16,4 3 0-16,5 3 0 0,4 3 128 0,8 2 0 0,7 4 0 15,4-1 0-15,1-5-128 0,1 2 128 0,0 3-128 0,0 1 128 16,2 0 0-16,3 2 0 16,3-2 0-16,3-1-128 0,0-1 128 0,-2 3 0 0,1 1 0 0,-1 3 0 15,-1-2 0-15,3 3 0 0,4-2 0 0,-1 2-128 16,-3-2 128-16,3 4 0 0,-5 3 0 0,-2-2 0 15,-3-2 0-15,2 2 0 0,2-2 0 0,-6 1 0 16,-5-6 0-16,-4 5 0 0,-6-4 0 0,-6 4 0 16,-3-4 0-16,-4 3 0 0,-7 2 0 0,-5-4 0 15,-3-1 0-15,-6 0 0 0,-4 3 160 0,-5-1-160 16,-4 2 352-16,-6 1-32 0,-5-2 0 0,-5 3 0 16,-4 1-64-16,-6 1-32 0,-5-1 0 0,-8 4 0 15,-9-1 32-15,-8-1 0 0,-9 2 0 0,-3-1 0 0,-5-3-32 16,-4 1 0-16,-4-1 0 0,-3 2 0 0,-5-1-80 0,4-2-16 15,2-2 0-15,-1-1 0 0,-1 3-128 16,-2 0 0-16,-3-1 0 0,5-2 128 0,4 1-128 0,3 5-272 16,1-2 64-16,-4-4-14736 15</inkml:trace>
  <inkml:trace contextRef="#ctx0" brushRef="#br3" timeOffset="-103467.66">2202 1581 7359 0,'0'0'656'0,"-8"-2"-528"15,8 2-128-15,-8-5 0 0,8 5 1584 0,-6-6 272 16,6 6 64-16,0 0 16 0,0 0-1104 0,0 0-240 15,0 0-32-15,0 0-16 0,0 0 64 0,0 0 16 16,0 0 0-16,0 0 0 0,0 0-224 0,9-5-32 16,-9 5-16-16,13-1 0 0,1-2 16 0,0 0 0 15,1 0 0-15,-2 0 0 0,3 2 112 0,3-2 32 16,4 1 0-16,0-2 0 0,2-1 16 0,3 2 16 0,5 2 0 16,2 0 0-16,3-2-112 0,0-1-32 0,1-1 0 0,-2 0 0 15,-3 1-96-15,3-1-32 0,-1-2 0 0,2 2 0 16,0 1-64-16,3-3-16 0,1 4 0 0,2-1 0 15,3 1 0-15,2-1 0 0,0-2 0 0,1 1 0 16,-2-1-32-16,-1-2-16 0,1 3 0 0,1-3 0 16,0 3-144-16,3 1 192 0,2 1-192 0,0-2 192 15,4-1-192-15,-5 4 0 0,-6-1 144 0,-2 0-144 16,-3-3 128-16,1 4-128 0,-1-2 128 0,0 3-128 16,0 1 144-16,0 0-144 0,1 0 192 0,-1-1-192 15,-2-1 160-15,1 2-160 0,-4 0 128 0,-3 0-128 16,-5 0 160-16,-1 0-160 0,-2 2 192 0,-3-1-192 0,0-1 128 15,-3 1-128-15,0 0 0 0,-2 2 0 0,-1-1 128 0,-2 2-128 16,-1-1 0-16,0-2 0 0,-3 0 0 0,2 1 0 16,-2-2 0-16,1 0 0 15,-12 0-272-15,13 0-112 0,-2-3-32 0,-1 1 0 16,-1-5-560-16,1 1-112 0,0-3-32 0,-1 0-10912 16</inkml:trace>
  <inkml:trace contextRef="#ctx0" brushRef="#br3" timeOffset="-102887.52">4055 637 20783 0,'-28'-3'912'0,"13"3"208"0,1 0-896 0,1 0-224 0,2 1 0 0,0-1 0 15,0 0 0-15,2 2 176 0,-1 1-176 0,10-3 160 16,-10 0 144-16,10 0 16 0,-9 3 16 0,9-3 0 16,0 0 96-16,0 0 16 0,0 0 0 0,0 0 0 15,0 0-256-15,0 0-64 0,4 11 0 0,3 0 0 16,2-2-128-16,3 4 0 0,0-4 0 0,4 4 128 15,3 1-128-15,2 1 0 0,-2 1 0 0,7-2 0 16,-1 0 0-16,6 2 0 0,-2 0 0 0,3 1 0 16,-6-2 0-16,2-1 0 0,-2-1 0 0,0 1 0 0,4 1 144 0,-2 3-144 15,1-1 160-15,0 1-160 0,2 1 256 0,-1 0-32 16,1-2-16-16,0 2 0 0,1 1 64 0,2 2 16 16,2 1 0-16,-3-2 0 0,-2-2 48 0,-3-1 16 15,0 0 0-15,-6-1 0 0,-1-1-32 0,-2 2-16 16,0-2 0-16,-1 2 0 0,-2 0-48 0,-1-1-16 15,-1-1 0-15,0-1 0 0,-3 1-96 0,-2-1-16 16,-3-1 0-16,-1 2 0 0,0 0-128 0,-2-2 160 16,-3 2-160-16,-2 1 160 0,-1-1 0 0,-3 1 0 15,-2-2 0-15,-4 1 0 0,-1 2 0 0,-2 1 0 16,-3 2 0-16,-2-2 0 0,0-2 0 0,-2 3 0 16,-5-1 0-16,-3 0 0 0,-7 0-16 0,-1 1 0 0,-3-1 0 15,0 1 0-15,2 1 0 0,0 0 0 0,-1 0 0 0,2-2 0 16,0-1-144-16,1 1 192 0,2 0-192 0,-1 1 192 15,0 0-192-15,0-2 0 0,-1-1 0 0,-1-1 0 16,1 0-320-16,2-1-32 0,4-3-16 0,1 0 0 31,4-4-1600-31,1-2-320 0,-6 3-64 0,8-4-9632 0</inkml:trace>
  <inkml:trace contextRef="#ctx0" brushRef="#br3" timeOffset="-93732.35">4680 19883 11967 0,'-20'-14'1072'0,"6"5"-864"16,-3 0-208-16,3 4 0 0,2-4 2496 0,0 5 448 15,5-1 80-15,2 1 32 0,5 4-1424 0,0 0-288 16,-5-2-48-16,5 2-16 0,0 0-640 0,0 0-144 15,0 0-32-15,15-2 0 0,4 2-464 0,0 0 0 16,3-1 0-16,3 0 0 0,7 0 0 0,1-1 0 0,-1 0 0 0,1-1 0 16,2-1 0-16,5 2 0 0,3-2 0 0,4 2 0 15,2 0 192-15,9 0-64 0,4-3-128 0,0 0 192 16,-5 0 16-16,2-3 0 0,2 2 0 0,2 3 0 16,1 0 112-16,7 2 0 0,7 1 16 0,-3 0 0 15,-5 0 176-15,1 3 48 0,1-2 0 0,7 3 0 16,4 1 16-16,1 1 0 0,-1-3 0 0,1 1 0 15,3-1-224-15,2 4-32 0,2-1-16 0,3-1 0 16,2-1-80-16,-1 0-16 0,2 1 0 0,4 1 0 16,7 2-64-16,-2-2-16 0,-3 4 0 0,1-1 0 15,3 3-128-15,1-1 0 0,-4-4 144 0,-2 0-144 16,2 2 0-16,3-3 0 0,3 5 0 0,0-6 0 16,-9 0 0-16,1 0 128 0,-1-1-128 0,-1-2 0 0,-2 2 0 0,-4-1 0 15,-4-1 0-15,-2 2 128 0,-2 0-128 0,-6-2 0 16,-3 2 0-16,-6 0 0 0,-9 1 0 0,-6-1 0 15,-4 0 0-15,-5 1 128 0,-6 2-128 0,-4-3 0 16,-4 1 128-16,-7 0-128 0,-3-1 208 0,-6-1-16 16,-1-1-16-16,-3 1 0 0,-13-3 0 0,0 0 0 15,0 0 0-15,0 0 0 0,0 0 48 0,0 0 16 16,-13-2 0-16,-6 0 0 0,-5-1 16 0,-5 0 16 16,-3-4 0-16,-6 2 0 0,-5 1-144 0,-6-3-128 15,-4 0 192-15,-7 2-192 0,-6-2 128 0,-7 0-128 16,-5 2 0-16,2-1 0 0,-8 2 0 0,-4 1 0 15,-5 1 0-15,-3 1 0 0,-2-2 0 0,0 2 0 16,0 1 0-16,-4-3 0 0,-4 2 0 0,1 0 0 0,4-2 0 16,-1 2 0-16,-1 0 0 0,0-2 0 0,-2-1 0 0,4-2 0 15,5 2 0-15,-4 0 0 0,-3-1 0 0,6-2 0 16,3 0 0-16,3 3 0 0,0 3 0 0,-2 2 0 16,-4 1 0-16,5 2-192 0,5-2 192 0,3 3-192 15,3 3-48-15,-4-6 0 0,-3-2 0 0,3 0 0 16,3 0 240-16,6 0 0 0,5 3 144 0,1-2-144 15,1 0 0-15,2 1 0 0,1-4 0 0,2 2 0 16,7 0 0-16,5 0-208 0,4 0 32 0,6 2 16 16,4-1 0-16,5 2 0 0,3-1 0 0,5-1 0 15,3-1 16-15,6 2 0 0,4-2 0 0,4 0 0 16,1-2-48-16,7 2 0 0,0 0 0 0,13 2 0 16,1-1-32-16,5 0-16 0,4-1 0 0,7 0 0 0,7 0 240 15,8 1-192-15,4 1 192 0,11-1-192 0,9 0 192 0,6-2 0 16,3 1 0-16,6 1 0 0,3 0 0 0,12 1 160 15,10-1-160-15,3 0 128 0,1 2-128 0,9-2 0 16,7 0 0-16,0-1 0 0,0 0 128 0,5 0-128 16,8 0 0-16,-3 0 128 0,-3 0-128 0,4 3 0 15,4-1 0-15,-2 4 128 0,-5-5-128 0,3 4 0 16,3-1 0-16,-6 1 128 0,-4 0-128 0,1 3 128 16,1-3-128-16,-7 2 128 0,-6 0 0 0,-2-2 0 15,-1 4 0-15,-10-4 0 0,-8 1 32 0,-7-1 0 16,-6-2 0-16,-8-1 0 0,-7 1-32 0,-7 1 0 15,-8-2 0-15,-10 3 0 0,-9-1 16 0,-9-1 0 16,-6 0 0-16,-6 2 0 0,-8-2-144 0,-10-3 192 0,0 0-192 0,0 0 192 16,0 0-16-16,-13 2 0 0,-6-2 0 15,-7-1 0-15,-10 0 16 0,-11-2 16 0,-9-2 0 0,-9 4 0 16,-4-1-208-16,-8 0 0 0,-10 1 0 16,-6 1 0-16,-15-3 0 0,-5 3 0 0,-4 2 0 0,-9-2 0 15,-8 1 0-15,-5 0 0 0,-1 2 0 0,-5 1 0 16,-6-1 0-16,0 1 0 0,-2-1 0 0,1 1 0 15,-1-2 0-15,1 3 0 0,-2-2 0 0,7 1 0 16,5-4 0-16,0 2 0 0,-2 1 0 0,8-1 0 16,7-1 0-16,-1 2 0 0,0-3 0 0,6 1 0 15,4 2 0-15,7-1 0 0,4 0 0 0,5 1 0 16,2 0 0-16,8 2 0 0,8 0 0 0,4-1 0 16,3-1-128-16,6 2 128 0,3-2-192 0,9 0 192 15,7 1-224-15,7 0 64 0,7 1 16 0,7-3 0 0,3 1-16 0,10-3 0 16,5 1 0-16,5-1 0 0,10 0-48 0,0 0-16 15,0 0 0-15,12 3 0 0,7-1-16 0,9 3 0 16,7-1 0-16,10-1 0 0,10 0 240 0,9 1-144 16,6 3 144-16,5-4-128 0,2 2 128 0,9 4 0 15,7-1 0-15,5 2 0 0,6-4 0 0,2 5 0 16,2-2 0-16,6 2 0 0,7-5 0 0,1 3 0 16,-2-2 128-16,4 0-128 0,3 2 192 0,-1-3-48 15,-1 2 0-15,4-2 0 0,4 0-16 0,-3-1 0 16,-5-3 0-16,1 2 0 0,0-1 16 0,-4-2 0 15,-8-1 0-15,-2 0 0 0,0 2-144 0,-9-2 128 16,-4-3-128-16,-7 0 128 0,-6 0-128 0,-6 3 0 16,-4 3 144-16,-8 0-144 0,-5-3 128 0,-8 1-128 0,-8 0 128 15,-9 0-128-15,-5 1 160 0,-6 1-32 0,-7-1-128 0,-5 0 192 16,-7 1-192-16,-8-3 0 0,0 0 0 0,0 0 0 16,0 0 0-16,-14 6 0 0,-8 0 0 0,-7 0 0 15,-11-3 0-15,-14 0 0 0,-11-2 128 0,-8 3-128 16,-9 0 0-16,-7-2 0 0,-7 3 0 0,-7-1 0 15,-4 0-160-15,-2 0 160 0,-5-2-128 0,-5 2 128 16,-8 0 0-16,0 0 0 0,-2 0 0 0,-3-3 0 16,-5-1 0-16,2-1 0 0,2-1 0 0,-1 0 0 15,-1-6 0-15,5 3 0 0,5 1 0 0,-1-5-128 16,-1-1 128-16,6-1 0 0,9 6 0 0,1-4 0 16,0 4 0-16,8-2 0 0,8-1 0 0,6 4 0 15,7 0 0-15,5 0-128 0,-1 0 128 0,8 0 0 0,8 2-192 0,9-3 32 16,7 0 16-16,9 2 0 0,8 2 144 15,6 1-208-15,8-3 80 0,6 3 128 0,9 0-320 0,0 0 48 16,0 0 16-16,19 0 0 16,8 2-176-16,9 1-16 0,10 4-16 0,10-5 0 0,9 2 240 0,6-3 48 15,4 2 16-15,9 2 0 0,9 3 160 0,8-6 0 16,9 0 0-16,7 1 0 0,3 4 0 0,9-2 0 16,6 0 160-16,7 4-160 0,3 1 208 0,4-1-48 15,1-7-16-15,5 5 0 0,4 3 48 0,-2-1 16 16,-3 0 0-16,2-2 0 0,5 3 16 0,-3 1 0 15,-1-1 0-15,-2 1 0 0,0-4-16 0,0 4 0 16,-2-2 0-16,-7 1 0 0,-6-4-208 0,-4 1 144 16,-2 0-144-16,-5-1 128 0,-9-3-128 0,-4 0 0 0,-5 2 0 0,-5-1 0 15,-4-2-160-15,-8 5-112 0,-9-1-32 0,-6 2 0 32,-3 3-2016-32,-6 4-416 0,-5 1-80 0</inkml:trace>
  <inkml:trace contextRef="#ctx0" brushRef="#br3" timeOffset="-82840.48">4941 19977 24879 0,'-14'-13'1088'0,"4"7"256"0,-2-2-1088 0,1 2-256 15,1 2 0-15,1 1 0 0,0 1 1120 0,9 2 160 16,0 0 48-16,0 0 0 0,0 0-944 0,0 0-192 16,0 0-48-16,0 0 0 0,10-5-144 0,3 2 0 15,7 1 0-15,4-1 0 0,3 1 0 0,9-1 0 16,2-1 0-16,10 2 0 0,8-1 0 0,2-1 0 16,1 1 0-16,2 0 192 0,2 0-48 0,6 7 0 15,5 0 0-15,5-1 0 0,3 2-16 0,-2 4-128 16,-3-1 192-16,-1 5-64 0,1 4 128 0,5 1 32 15,3 1 0-15,-3-2 0 0,-5 2 112 0,2 1 32 0,-2-1 0 0,3-3 0 16,3-1-80-16,-1 3-16 0,-1-3 0 16,-1 2 0-16,0-1 32 0,1 1 0 0,3-3 0 0,1 2 0 15,2 2-144-15,-1-1-32 0,0-2 0 0,5 0 0 16,3-1-64-16,0-6 0 0,0-4-128 0,-1 1 192 16,-2-1-192-16,2-2 176 0,1 2-176 0,-2-3 160 15,-6-2-160-15,-3 1 0 0,-5 3 0 0,-1 3 128 16,-7-1-128-16,-3-1 160 0,-1 0-160 0,-10-1 160 15,-8-1 112-15,-8 1 32 0,-6-1 0 0,-6 2 0 16,-5-1 80-16,-5 5 0 0,-6-4 16 0,-1 1 0 16,-11-5-80-16,0 0 0 0,0 0-16 0,0 0 0 15,-9 9-304-15,-3-5 128 0,-4 1-128 0,-2 0 0 32,-5-1-896-32,-4-3-272 0,-4-2-64 0,-11 1-10464 0,-3 0-2080 0</inkml:trace>
  <inkml:trace contextRef="#ctx0" brushRef="#br3" timeOffset="-80309.04">17411 19031 17503 0,'-12'-6'1552'0,"-2"-3"-1232"15,3 4-320-15,-2-2 0 0,0 1 976 0,2 1 144 16,-1 0 32-16,2 0 0 0,-2 2-800 0,-2 1-160 0,0-1-16 0,1 3-16 16,0 0 96-16,2 1 0 0,1 1 16 0,-1 2 0 15,0 2-16-15,3-1-16 0,8-5 0 0,-6 11 0 16,0-2 48-16,1 5 16 0,1-1 0 0,2 0 0 15,1 2-16-15,2 3 0 0,2 1 0 0,1 4 0 16,-2 2 144-16,0 2 16 0,-2 3 16 0,0 3 0 16,0 0 240-16,0 0 32 0,-2 2 16 0,1-1 0 15,-1 7-48-15,-1-2-16 0,0-1 0 0,2 2 0 16,0-2-208-16,-2 1-32 0,0-1-16 0,0-1 0 16,0 1-144-16,1-2-32 0,-2 0 0 0,-1-1 0 15,-3-2-48-15,1 2-16 0,-1 0 0 0,2-1 0 16,-3-1 48-16,1 2 0 0,1 0 0 0,-1 0 0 15,0-2-16-15,2 1 0 0,1-1 0 0,1-2 0 16,0-5-64-16,2 2-16 0,2-1 0 0,0-2 0 16,0-2-144-16,2-2 0 0,2-1 0 0,1 0 128 0,0-2-128 0,3 0 0 15,2-3 144-15,2-1-144 0,-1 0 128 0,7-4-128 16,-2-2 160-16,3-3-160 0,4 0 192 0,3-1-48 16,0 0-16-16,5 0 0 0,1-4-128 0,1 0 128 15,0 1-128-15,0-2 128 0,-1-2-128 0,3 3 128 16,5-1-128-16,0-3 128 0,3 0-128 0,3 0 0 15,3 3 0-15,1-3 128 0,9-1-128 0,-3 1 0 16,-3 0 144-16,4 2-144 0,1-1 0 0,3 1 128 16,1-2-128-16,5 1 0 0,6 1 0 0,-1-1 128 15,-2 1-128-15,1-1 0 0,0-1 0 0,4 3 0 16,2 2 0-16,-1 2 128 0,1-6-128 0,0 1 0 16,-1-1 0-16,3 2 0 0,1 0 0 0,4-2 0 0,2 2 0 15,-1 0 0-15,-2-4 0 0,3 2 0 16,3-1 0-16,2 1 0 0,0-1 0 0,1-3 0 0,-2 1 0 0,0 3 0 15,4 1 0-15,0-1 0 0,0-2 0 0,-1 4 0 16,-1-2 0-16,1 2 0 0,2 1 0 0,0 0 0 16,-1-1 0-16,0 1 0 0,-2 0 0 0,4 1 0 15,5 2 0-15,-2-1 0 0,0 3 0 0,0-2 0 16,2-1 0-16,0 1 0 0,0 1 0 0,-2 0 0 16,-2 1 0-16,4 0 0 0,5 2 0 0,-3 0 0 15,-7-5 0-15,2 2 0 0,1 0 0 0,3 2 0 16,4-2 0-16,-5 1 0 0,-4-1 0 0,2 2 0 15,4-1 0-15,-3 1 0 0,1 1 0 0,-3-3 0 16,1 1 0-16,4 1 0 0,7 0 0 0,-7-3 0 16,-4 0 0-16,4-1 0 0,4 3 0 0,1-2 0 15,-1 0 0-15,1-1 0 0,-1 2 0 0,3 1 0 0,6-1 0 16,-5 0 0-16,-7 2 0 0,5 0 0 0,3-2 0 16,-4 3 0-16,-5-1 0 0,0-1 0 0,0 0 0 0,4 4 0 15,1-4 0-15,-4 1 0 0,-5 2 0 0,0-3 0 16,3 1 0-16,-3 3 0 0,-1-2 0 0,-4 3 0 15,-2-3 0-15,-1 4 0 0,3-5 0 0,-1 3 0 16,-4-3 0-16,-1 1 0 0,1-2 0 0,2-1 0 16,1-2 0-16,-2 2 0 0,-2-2 0 0,-2 2 0 15,3-2 0-15,3-2 0 0,3 0 0 0,-3 0 144 16,-2 1-144-16,-3-2 0 0,0-3 0 0,2 1 0 16,1 2 0-16,-3 0 0 0,-4 1 0 0,0 0 0 15,0 0 0-15,1 0 0 0,2 0 128 0,-3 1-128 16,-3 1 0-16,-1 2 0 0,-4-2 128 0,1-1-128 0,0-1 0 15,3 2 0-15,0 0 144 0,-3 1-144 0,-2 1 0 0,1 0 144 16,0-1-144-16,0-1 0 0,1 2 0 0,-1 0 0 16,-1 1 0-16,-2 0 0 0,-2-1 0 0,0 2 0 15,1 2 0-15,3-2 0 0,-2 2 0 0,-2-3 0 16,-5-1 0-16,-3 1 0 16,-2 0 0-16,1-1 0 0,-5 3 0 0,1 2 0 0,2-4 144 0,-2 4-144 15,0-3 0-15,-5 1 0 16,-2 0 0-16,-3-3-128 0,-4 1 128 0,2 3 0 0,-2-3 0 0,1 5 0 15,1-2 0-15,0 2 0 0,1-4 0 0,0 3 0 16,0 1 0-16,-2 2 0 0,1-2 0 0,-20-2 0 16,4-2 0-16,4 5 0 0,3 1 0 0,1 2 0 0,0 1 0 15,0 2 0-15,3-2 0 0,29 10-128 0,-16-4 128 16,-8-5 0-16,-7-2 0 0,-2-1 0 0,-5-3 0 0,-4 0 0 16,1-5 0-16,-13-1 0 0,2 1 0 15,-1 0 128-15,0-1-128 0,-1 0 0 0,0-2 0 0,0 4 0 16,-1-4 0-16,9 2 128 0,-5-2-128 0,-4 0 0 15,-1-2 128-15,-3-2-128 0,-10 2 0 0,9-2 0 16,-2-1 0-16,-7 3 0 0,8-9 0 0,0 2 176 16,-1-1-176-16,1-3 192 0,-2-5-16 0,1-1 0 15,0-4 0-15,1-5 0 0,-1-2-176 0,0-5 0 16,-1-3 0-16,-6 36 0 0,0 0 192 0,0 0-32 16,0 0-16-16,0 0 0 0,0 0 64 0,0 0-208 0</inkml:trace>
  <inkml:trace contextRef="#ctx0" brushRef="#br3" timeOffset="-32537.04">9362 3810 3967 0,'-12'-13'176'0,"7"4"32"0,0-2-208 0,1-3 0 16,1 1 0-16,0 2 0 0,2-2 352 0,0-1 32 15,-1 4 0-15,2-3 0 0,-1 2-240 0,1 3-144 16,0-2 192-16,1 4-192 0,1-2 128 0,-2 2-128 16,1-1 0-16,0-2 0 0,0 3 0 0,-1-4 0 15,0 4 0-15,0-3 0 0,0 1 512 0,3 2-16 0,-1-4 0 0,0 3 0 16,-2 7 208-16,1-11 64 15,0 3 0-15,-1-2 0 0,3 1 64 0,-2-2 32 0,-1 11 0 0,3-11 0 16,-3 3 48-16,0 8 16 0,0 0 0 0,0 0 0 16,0 0 16-16,0 0 0 0,0 0 0 0,0 0 0 15,0 0-304-15,0 0-64 0,-9 0-16 0,-1 3 0 16,-2 6-48-16,1 1-16 0,-1 4 0 0,2 4 0 16,-1 4 16-16,-1 5 16 0,-1-2 0 0,1 7 0 15,-5 1-64-15,2 4-16 0,-2 1 0 0,1 6 0 16,1 5-144-16,-2 3-48 0,1 1 0 0,0 2 0 15,0-1-96-15,1 4-32 0,-1 3 0 0,2-3 0 16,-1 3-128-16,0 3 0 0,0 3 144 0,-1-1-144 16,0 4 0-16,-2 5 144 0,-1 0-144 0,1 0 0 0,0 4 160 15,1 2-160-15,-4-1 128 0,3 2-128 0,1 0 0 16,-1-3 128-16,0 1-128 0,3 0 0 0,-2-4 128 0,3-1-128 16,0-2 0-16,0-2 128 0,0 0-128 0,-1-1 192 15,1-3-192-15,3 2 192 0,-2 2 48 0,-2-2 16 16,3-4 0-16,0 2 0 0,-1 0 0 0,0-3 16 15,-1 0 0-15,0 3 0 0,0-2-32 0,0-2-16 16,1 0 0-16,1 0 0 0,-1 2-80 0,0-4-16 16,-2-1 0-16,1 3 0 0,-2-2-128 0,0 3 192 15,-1-6-192-15,1 6 192 0,2-3-192 0,0 2 0 16,0-3 0-16,-2 5 128 0,2-5-128 0,0 3 0 16,0-2 144-16,0 4-144 0,1-1 0 0,0 1 144 15,1-3-144-15,-1 4 0 0,0-4 128 0,1 0-128 16,-2-1 0-16,1 0 0 0,0-1 0 0,0 0 0 15,1 1 0-15,0-4 0 0,0 3 128 0,3 0-128 0,0-3 0 0,0 1 0 16,-4 1 0-16,2 2 0 0,-1-1 0 0,2 1 0 16,0-4 128-16,4 0-128 0,-3 3 0 0,0 1 0 15,0-3 128-15,0 3-128 0,0 1 192 0,0-2-192 16,0 2 208-16,2-3-64 0,-2-2-16 0,0 3 0 16,0-4 16-16,0 0 0 0,1-2 0 0,1 0 0 15,-2 2 48-15,-1-4 0 0,1-3 0 0,1-2 0 16,2 0-192-16,0 0 192 0,-2-3-192 0,3 1 192 15,0 1-192-15,0-1 0 0,-2-6 0 0,2-2 0 16,0-1 128-16,0-2-128 0,-1 0 0 0,-1-1 128 16,-2-1-128-16,1 1 0 0,2 0 0 0,0 0 0 15,-1 0 0-15,-1-4 0 0,-1 4 128 0,3 1-128 16,-1-1 0-16,1 0 0 0,-2 0 0 0,2-4 0 0,-2 0 0 0,2-2 0 16,0 1 0-16,3-3 128 15,1 2-128-15,0-3 0 0,0-2 0 0,2-5 0 0,1 1 0 0,0 0 0 16,1 0 0-16,0 0 0 0,-1-2 0 0,3-1 0 15,1-1 0-15,2 0 0 0,-1-2 0 0,3 1 0 16,0-1 0-16,3-3 0 0,1 3 0 0,1-5 0 16,1 1 0-16,3-3 0 0,1 4 0 0,3-5 0 15,1-3 0-15,1-1 0 0,3 0 0 0,-2-1 0 16,4-2 128-16,2-2-128 0,1 0 0 0,3 0 0 16,1-3 0-16,2 2 0 0,4 0 0 0,4-3 0 15,3 2 0-15,2-3 0 0,0 2 0 0,0-2 0 16,-2 0 0-16,3-3 0 0,2 1 0 0,0 0 0 15,4 0 0-15,3-1 0 0,2 5 0 0,-1-2 0 0,-1 1 0 0,-1-2 0 16,1 3 0-16,0-1 0 0,-1 3 0 0,5-2 0 16,3 2 0-16,0 2 0 0,-1-4 0 0,-3 6 0 15,-1-1 0-15,2 1 0 0,1-1 0 0,4 1 0 16,1-2 0-16,-1 1 0 0,-1 1 0 0,0-1 0 16,-1 2 0-16,3 0 0 0,2 1 0 0,2 1 0 15,1-1 0-15,-2 0 0 0,-2 0 0 0,1 1 0 16,-1 1 0-16,3 0 0 0,3 2 0 0,-2 0 0 15,-2-2 0-15,-2 0 0 0,-1-1 0 0,2 0 0 16,0 3 0-16,4 2 0 0,2 1 0 0,-2-4 0 16,-6 1 0-16,0 3 0 0,2-1 0 0,3 4 0 15,3-2 0-15,-1 2 0 0,-5-2 0 0,1 0 0 16,-2 0 0-16,1 2 0 0,1-1 0 0,2 3 0 16,4-2 0-16,-1 1 0 0,-4-1 0 0,0-1 0 0,0-1 0 15,5 1 0-15,5-3 0 0,-1 3 0 0,-4-4 0 0,0 1 0 16,-1 1 0-16,6-2 0 0,1 2 0 0,0 1 0 15,-1-4 0-15,-4 1 0 0,2 0 0 0,1 0 0 16,2-2 0-16,1 2 0 0,0 0 0 0,1-1 0 16,-3-3 0-16,3 2 0 0,2-1 0 0,0 2 0 15,-1 1-128-15,-1-1 128 0,0-3 0 0,1 3 0 16,2 0 0-16,1 1 0 0,-2-3 0 0,-2 2 0 16,-1 1-144-16,1 3 144 0,4-6 0 0,-2 5 0 15,-4 0 0-15,3-3 0 0,-2 1-144 0,3 4 144 16,2-1 0-16,-1-1-144 0,-3-3 144 0,-1 0 0 15,0 1-144-15,3 3 144 0,3-3 0 0,0 1 0 0,-7-1 0 0,3 0 0 16,0-1 0-16,4 6 0 0,4-3 0 0,-3 0 0 16,-4 0 0-16,1-2 0 0,-3 1 0 0,4 0 0 15,7-2 0-15,-4 0 0 0,-5 0 0 0,-1 1 0 16,2-1 0-16,3 1 0 0,5 3 0 0,-4-3 0 16,-2-2 0-16,2 5 0 0,3-2 0 0,0-3 0 15,1-1 0-15,-4 1 0 0,0 1 0 0,2 0 0 16,3-2 0-16,-3 1 0 0,0-1 0 0,-3 1 0 15,-2 2 0-15,4-1 0 0,2-2 0 0,-1 2 0 16,-7 4 0-16,0-3 0 0,-1 0 0 0,3 4 0 16,3-3 0-16,-3 0 0 0,-5 1 0 0,0-1 0 15,-2 3 0-15,3-1 0 0,2 2 0 0,-2-1 0 16,-5 1 128-16,3-2-128 0,-1 0 0 0,2-1 128 16,4 0-128-16,-4 0 0 0,-1-3 0 0,-1 1 0 0,1-1 0 15,2 1 0-15,2-3 0 0,-3-1 0 0,-7 1 0 0,2-1 0 16,1 0 0-16,1 2 0 0,4-2 0 0,-6 0 0 15,-3 2 128-15,-2-1-128 0,1 0 0 0,1-2 0 16,1-2 0-16,0 2 0 0,-4 0 0 0,1-1 0 16,-2 0 0-16,1-2 0 0,0 2 0 0,3 0 0 15,2-1 0-15,-2 1 0 0,-7 0 0 0,1 0 0 16,1 1 0-16,4 1 0 0,3-1 128 0,-4 2-128 16,-3 1 0-16,-2 1 128 0,-1-2-128 0,1 1 0 15,0-2 0-15,3 2 128 0,1 1-128 0,-3 1 0 16,-6-2 0-16,1 0 0 0,-1 0 0 0,3 0 0 15,0 2 0-15,0-1 128 0,0-1-128 0,-4-1 0 16,-7 1 0-16,2-1 0 0,-1 2 0 0,2-1 128 0,2 1-128 0,2-2 128 16,0 2 32-16,-4 1 0 0,-2 0 0 0,1-2 0 15,-2-1-16-15,2 2 0 0,2 2 0 0,1-2 0 16,2 0-144-16,-3 0 0 0,-1 1 144 0,-3 0-144 16,0-1 0-16,-1 1 0 0,1 0 0 0,2-1 0 15,2 1 0-15,0 4 0 0,-1-5 0 0,-2 1 0 16,-7-2 0-16,3 3 0 0,0-3 0 0,2 4 128 15,-1 0-128-15,1-2 0 0,0 0 0 0,-2 2 0 16,-3-2 0-16,1 0 0 0,-2 1 0 0,-2 1 0 16,0 0 0-16,-1 2 0 0,-2-2 0 0,1 0 0 15,0 0 0-15,-1-1 0 0,0 2 0 0,-5-2 0 16,-5-1 0-16,-1 3 0 0,-4-1 0 0,1 2 0 16,-2-4 0-16,2 3 0 0,-1 1 0 0,1-2 0 15,-4 4 0-15,3 1 0 0,1-3 0 0,0 3 0 0,-1-3 0 0,4 1 0 16,-7-7 0-16,-1 4 0 0,-3 2 0 0,0 0 0 15,-3 0 0-15,0-2 0 0,-3 2 0 0,0-3-160 16,0 1 160-16,-1-1 0 0,-3-2 0 0,1 1-128 16,-3 1 128-16,1-2 0 0,-1 0 0 0,0-1 0 15,-2-2 0-15,0 3 0 0,-11-4 0 0,12 1 0 16,0-2 0-16,-3-2 0 0,-9 3-144 0,10-1 144 16,-1-2 0-16,-9 3-144 0,10-5 144 0,-3 1 0 15,-7 4 0-15,7-10-128 0,-3 3 128 0,1-5 0 16,-3 5-144-16,2-5 144 0,0 3-128 0,-2-4 128 15,1-3-160-15,-1-2 160 0,1 0 0 0,-2 1 0 0,-2-2-128 16,1-2 128-16,-1-3 0 0,-1 0 0 16,0 0 0-16,-1-6-144 0,0 0 144 0,-1-1-192 0,0-3 192 0,0-1-192 15,-1-2 192-15,-1-4-192 0,-3 2 192 0,1-1-192 16,-1-3 32-16,-1-4 0 0,0-3 0 16,1 0 0-16,-1-4-80 0,0-2-16 0,0-1 0 0,1-1 0 15,0-5 80-15,0 2 16 0,0-2 0 0,1-1 0 16,1-7-16-16,-1 1 0 0,2 0 0 0,1-1 0 15,1 0 176-15,1-2 0 0,1 0 128 0,2-2-128 16,2-4 304-16,2 4-16 0,1 2 0 0,3-3 0 16,1-4-96-16,2 1 0 0,2-3-16 0,2 0 0 15,3-2-176-15,0-1 0 0,-1-2 144 0,1-2-144 16,-1-2 0-16,1 1 0 0,2 0 0 0,-1 0 0 16,0-2 0-16,0-2-128 0,-1-5 128 0,1 2-128 15,0 1 128-15,-1-1-192 0,-2-3 192 0,1 2-192 0,-1-4 192 0,0 7-160 16,-2 1 160-16,0-4-160 0,0-5 160 0,0 4 0 15,-2-2 0-15,2 3 0 0,0-2 0 0,2 2 0 16,-1-2 0-16,-1 3 0 0,2-2 0 0,0 2 128 16,-4-2-128-16,4 3 128 0,-1-5 0 0,1 6 0 15,2-3 0-15,-3 1 0 0,3-6-128 0,2 6 144 16,0-3-144-16,1 6 160 0,-1-1-160 0,1 4 0 16,-1-1 0-16,1 2 0 0,-2 1-176 0,1 4 176 15,-2 3-128-15,-1 0 128 0,-3 3-128 0,0-1 128 16,-1 4-128-16,0 1 128 0,-2 2 0 0,-1 2-128 15,1 0 128-15,-2 1 0 0,-2 5-144 0,1 0 144 16,-1-1-160-16,0 4 160 0,2-2 0 0,-2 6 0 16,1-2 0-16,0 5 0 0,-1 2 0 0,1 5 0 0,-2-1 0 0,2 4 0 15,-2 1 0-15,2 5 0 0,-1-3 0 0,0 4 0 16,0 1 0-16,0 4 0 0,-3 3 0 0,2 0 0 16,-4 2 128-16,1 4-128 0,0 3 192 0,-2 0-192 15,-1 1 128-15,0 2-128 0,-1 2 0 0,-1 0 0 16,0 1 0-16,-1 4 0 0,-1 0 0 0,1 0 0 15,-3 3 0-15,1-1 0 0,-2 3 0 0,2-2 0 16,-3 2 0-16,-1 1 0 0,-1-3 0 0,-1 3 0 16,-2 2 0-16,-2-3 0 0,1-1 0 0,-3 2 0 15,-1 2 0-15,-1-2-144 0,-1 3 144 0,-3 0 0 16,-4 1 0-16,-2 1 0 0,-3 0 0 0,-2 1 0 16,-3 1 0-16,-1 0 0 0,-3 3-176 0,2-2 176 15,-3 1 0-15,-1 1 0 0,-3 1-128 0,0-2 128 0,-5 2 0 16,-3 3 0-16,-5-3 0 0,1 3 0 0,-1-1 0 0,0 2-144 15,0-4 144-15,-3 2 0 16,-3 1 0-16,-1-3 0 0,-5 2 0 0,-2 0-128 0,0 2 128 0,0-1 0 16,-1 3 0-16,-2 0 0 0,-5-5-128 0,-2 4 128 15,-1-4-128-15,0 5 128 0,0 0-176 0,-3 1 176 16,-6 1-208-16,0-4 80 0,0-1 128 0,2 1-192 16,2 3 192-16,-8 0-192 0,-7-3 192 0,1-1 0 15,1-2 0-15,2 5 0 0,-1 2 0 0,-3-3 0 16,-4-3 0-16,3 0 0 0,3 3 0 0,-6-2 0 15,-8 0 0-15,3-2 0 0,0 4 0 0,-1-5 0 16,-6 3 0-16,1-3 0 0,-2 2 0 0,3-2 0 0,3 2 0 0,0-1 0 16,-4-4 0-16,8-1 0 15,4 0 0-15,-4 0 0 0,-4-2 0 0,0 0 0 0,3 0 0 0,-2 2 0 16,-4-1 0-16,1-1 0 0,1-1 0 0,3 1 0 16,0 0 128-16,-2 1-128 0,-3-1 128 0,2 4-128 15,2-1 128-15,-4-1-128 0,-5 2 128 0,-2 1-128 16,4 2 0-16,-3 0 0 0,-7 2 0 0,2-3 128 15,2 0-128-15,-1 3 0 0,-3 0 0 0,4 0 0 16,2 0 0-16,-2 0 0 0,-4-2 0 0,4 2 0 16,3-5 0-16,-2 2 0 0,-4-1 0 0,4-1 0 15,4-1 0-15,-2 1 0 0,-5-2 0 0,5 2 0 16,3-3 0-16,-2 1 0 0,-3-2 0 0,2 0 0 16,6 0 0-16,0 0 0 0,0 0 0 0,0-2 0 15,-3 2 0-15,4 0 0 0,-4 0 0 0,3 0 0 16,0 0 0-16,-1 0 0 0,6-1 0 0,-2-3 0 15,-4 2 0-15,3-2 0 0,4 3 0 0,-3-2 128 0,-3-3-128 0,2 2 0 16,3 0 0-16,1 3 0 0,1-3 0 0,-1 1 0 16,-1 0 0-16,2 0 0 0,4 1 0 0,-5 0 0 15,-5 1 0-15,2 0 0 0,4 1 0 0,-1 0 0 16,-2-2 0-16,2 1 0 0,1 0 0 0,3 0 0 16,0-3 0-16,0 1 0 0,-1-1 0 0,3 2 0 15,3-2 0-15,1-1 0 0,-4 0 0 0,-1 1 0 16,6 0 0-16,0-1 0 0,2 0 0 0,-1 1 0 15,-5 3 0-15,4-1 0 0,3-4 0 0,0 3 144 16,-1-1-144-16,0 1 0 0,-2-2 128 0,5 1-128 16,2 2 0-16,-3-1 0 0,-6-1 128 0,4 1-128 0,0-1 0 15,5 1 0-15,2 1 128 0,-2-1-128 0,-3 2 0 16,2-2 0-16,2 1 0 0,3 1 0 0,1 1 0 0,-2 0 0 16,-2-4 160-16,2 1-160 0,3 3 128 0,1 2-128 15,3-4 0-15,-5 2 0 0,-1 0 0 0,2 0 0 16,4 0 0-16,3 3 0 0,1 1 0 0,-1-2 0 15,-2-1 0-15,4 1 0 0,4-1 0 0,4 0 0 16,5 3 0-16,1-1 0 0,1-2 0 0,2 1 0 16,1-2 0-16,3 0 0 0,3 0 0 0,4 0 0 15,2 0 0-15,4 0 0 0,3 2 0 0,2-1 0 16,0 0 0-16,3 0 128 0,0 1-128 0,1-4 128 16,-3 1-128-16,5 1 0 0,1 0 0 0,6 0 128 15,1-1-128-15,3-2 0 0,2 3 144 0,2-2-144 16,3 1 0-16,2-1 0 0,2 2 0 0,2 0 128 15,3 0-128-15,7 0 0 0,0 0-176 0,0 0 176 16,0 0-512-16,0 0 0 0,0 0 0 0,0 0-14976 16</inkml:trace>
  <inkml:trace contextRef="#ctx0" brushRef="#br3" timeOffset="-1780.85">12762 19418 25167 0,'-28'-11'1104'0,"10"8"240"0,-2-1-1072 0,-2-1-272 0,0 0 0 0,-3 2 0 15,0 2 144-15,-2-1-16 0,-2 0-128 0,0-2 192 16,1 3-48-16,-1-2-16 0,1-2 0 0,0 1 0 16,1-2-128-16,0-2 0 0,1 1 0 0,-1-5 0 15,1 2 0-15,2 1 0 0,0-2 0 0,1 2 0 16,2-4 0-16,-1 1 0 0,-2-4-144 0,0 5 144 15,-3 1 0-15,4 1 0 0,2-3 0 0,1 5 0 16,4 0 0-16,3 1 192 0,3 2 0 0,5 2 0 16,5 2 560-16,0 0 96 0,0 0 32 0,0 0 0 15,8-7-384-15,4 3-80 0,6 2-16 0,5-6 0 0,4 3-192 16,3 1-32-16,2-2-16 0,7 0 0 0,6 1 160 0,7 0 48 16,5-3 0-16,8 3 0 0,7 1 96 0,2-1 32 15,2 1 0-15,3 0 0 0,6-1-112 0,7-1 0 16,5 1-16-16,0 1 0 0,-1-1-80 0,0 1-16 15,2 3 0-15,1 2 0 0,3 4-64 0,-3-1-16 16,-5-1 0-16,0 2 0 0,0 2-48 0,1-3-16 16,-3 1 0-16,2 1 0 0,-8-2-128 0,-1-1 128 15,-3 1-128-15,0 1 128 0,-1 0-128 0,-6-1 0 16,-5-3 0-16,-4 3 128 0,-4 2-128 0,-4-1 160 16,-1-4-160-16,-4 2 160 0,-3 1-160 0,-6 1 160 15,-6-3-160-15,-3 0 160 0,-9-1-160 0,-4 0 128 16,-4 2-128-16,-6-1 128 0,-4 1-128 0,-8-3 192 0,0 0-192 0,0 0 192 15,0 0 64-15,0 0 32 0,0 0 0 0,0 0 0 16,-13-5 96-16,-7 1 32 0,-7-4 0 0,-3 1 0 16,-11-1-288-16,-2-2-128 0,-5 0 128 0,-6 1-128 15,-6 2 0-15,-3-3 0 0,-1 3 0 0,-9-3 0 16,-10 2 0-16,-2-2-144 0,0 1 144 0,-2-4-160 16,0 2 160-16,-5 2 0 0,-6-3-144 0,0 3 144 15,4-2 0-15,1 0 0 0,2 2 0 0,-2-3 0 16,-4 2 0-16,3-3 0 0,2 2 0 0,1 2 0 15,2-2 0-15,-1-1 0 0,0 1 0 0,1-5 0 16,4 2 144-16,1 2-144 0,3 2 160 0,-5-6-160 16,-1 0 0-16,1-1 0 0,5 2 0 0,6 1 0 15,3-1 0-15,-1 0 0 0,-1-2 0 0,3 0-160 16,4 2 160-16,5 1 0 0,3 4 0 0,7-3 0 0,5 4 0 16,4-1 0-16,3 4 0 0,4-2 0 0,1 3 0 0,5 0-128 15,2 0 128-15,6 1 0 0,1 0 0 0,7 2 0 16,0 1 0-16,5-1-128 0,9 2-16 0,0 0 0 15,0 0 0-15,0 0 0 0,0 0-144 0,0 0-32 16,10 12 0-16,6 2 0 0,3 1 128 0,7 2 32 16,4 0 0-16,3 1 0 0,3 0 160 0,5 0-128 15,4-2 128-15,9 1-128 0,6 1 128 0,7-1 0 16,9 0 128-16,3-3-128 0,1-4 144 0,5 4-144 16,6-3 192-16,6 2-192 0,6 1 176 0,0 0-176 15,-1 0 160-15,2 1-160 0,6-1 160 0,-2 2-160 0,-3 1 160 16,3 1-160-16,0 0 160 0,3 0-160 0,-2 0 160 0,-2-1-160 15,-4 1 128-15,0 0-128 0,0 0 0 16,-4 0 0-16,-1-3 128 0,-5 1-128 0,-4-3 0 0,-3 1 144 16,-2 0-144-16,-3 1 0 0,-4 1 0 0,-8-5 0 15,-5 0 0-15,-6 3 0 0,-3-3 128 0,-8 0-128 16,-6 0 0-16,-6-2 0 0,-4 1 0 0,-6-3 0 16,-7 0 0-16,-5 2 0 0,-7-5 0 0,-6-4 0 15,0 0 128-15,0 0-128 0,-14 4 0 0,-7-3 128 16,-6-2 64-16,-9-2 16 0,-7-2 0 0,-8 2 0 15,-7-3-208-15,-10-1 128 0,-9-3-128 0,-8 0 0 16,-3-4 0-16,-5-2 0 0,-3-2 0 0,-9 2 0 16,-8-1 0-16,0 3 0 0,5 2 0 0,-5-1 0 15,-4 4 0-15,1-1 0 0,7 4 0 0,6-2 0 16,5 4 0-16,3 2 0 0,2 0 0 0,7-1 0 0,4-3 0 0,10 3 0 16,6-2 0-16,3 2 0 0,5-3-192 0,3 2-96 15,4-1-16-15,7 1 0 16,6-4-432-16,5 1-96 0,6-3 0 0,4 2-16 15,7-5-1328-15,4 4-256 0,5-3-48 0,4-5-11968 16</inkml:trace>
  <inkml:trace contextRef="#ctx0" brushRef="#br3" timeOffset="-716.3">14501 18088 23039 0,'-14'-17'2048'0,"-4"-2"-1648"0,-3-2-400 0,2 0 0 16,1 4 1424-16,0 0 208 0,0 2 32 0,0 0 16 15,1 3-1360-15,-1-1-320 0,-1 6 0 0,1-3 0 16,-2 3 0-16,-3 2 208 0,-1 3-48 0,-1 2-16 16,1 0-144-16,-1 1 0 0,1 2 0 0,0 0 0 15,3 2 0-15,3 0 0 0,3 3 0 0,4-2 0 16,1 2 224-16,4 2 16 0,4 2 0 0,3-2 0 16,4 3 64-16,5 3 16 0,6 2 0 0,7 1 0 15,5-1 176-15,7 2 32 0,7 3 16 0,1 2 0 0,2 1-48 16,4 4-16-16,5-2 0 0,5 5 0 0,5 4-192 0,5 0-32 15,4-3-16-15,1 2 0 0,-4 0-48 0,2 0 0 16,1 1 0-16,7-1 0 0,3-1 48 0,-3 0 0 16,-1-1 0-16,1 0 0 0,-3 2-48 0,-2-2 0 15,3-1 0-15,-1-3 0 0,1-5-48 0,-5 0-16 16,-1 2 0-16,-5-5 0 0,-1-2 16 0,0 2 0 16,0 2 0-16,0-4 0 0,-2 2-144 0,-6-2 160 15,-4 0-160-15,-6 5 160 0,-3-5-160 0,-5-2 0 16,-4 0 0-16,-4 1 0 0,-4 1 0 0,-5-2 0 15,-6-3 128-15,-1 2-128 0,-4 2 0 0,-5-4 0 16,-6-1 0-16,-4 0 128 0,-2-1 96 0,-7 1 16 0,-5-1 0 0,-5 0 0 16,-6 1-48-16,-7 1 0 0,-5 2 0 0,-7 3 0 15,-7 1-32-15,-7 0-16 0,-10 2 0 0,-4 0 0 16,-3 2 0-16,-2 5 0 0,-1 1 0 0,-5-1 0 16,-6 1 48-16,0 2 0 0,3 1 0 0,-1-1 0 15,0 1-48-15,-4-2 0 0,-4-2 0 0,2 1 0 16,2-3-144-16,0 2 0 0,1 3 144 0,-1-1-144 15,-1-5 0-15,4 3 0 0,2 1 0 0,6-3 128 16,5 0-128-16,6-4 0 0,3 1 0 0,8-3 0 16,8-7 128-16,10-2-128 0,3-1 128 0,7 1-128 15,5-4 0-15,5 1 128 0,6-5-128 0,4 4 0 16,4-4 0-16,9-5 0 0,0 0 0 0,0 0 128 16,0 0-128-16,0 0 0 0,0 0 0 0,13 2-128 15,3-2 128-15,6 0 0 0,5-2 0 0,6-2-128 0,6-4 128 0,11 0-160 16,7-3 160-16,6-2-160 0,3 0 160 15,7-3 0-15,3-2 0 0,9-1 0 0,8-4 0 0,2 0 0 16,2 1 144-16,2-1-144 0,3-2 0 0,2 2 0 16,3-4 0-16,0 3-144 0,-6 0 144 0,4-3 0 15,-1 3-144-15,-3-2 144 0,-4-1-128 0,-3 0 128 16,-2 1-160-16,-2 1 160 0,1-1-192 0,-4 3 192 16,-7-1-208-16,-4 3 80 0,-3 1 128 0,-6 2 0 15,-1 3 0-15,-2 1 0 0,-3 3 0 0,-4-1 0 16,-6 4 0-16,-5-2 0 0,-7 4 0 0,-1 3 0 15,-9 0 0-15,-3-1 0 0,-5 3 0 0,-4-1-160 0,-6 1 160 16,-11 1 0-16,0 0-192 0,0 0 192 0,0 0-192 0,-9 1 192 16,-5 1 0-16,-8 0-128 0,-9 1 128 0,-7-3 0 15,-9-3 0-15,-7 2 0 0,-8-2 0 0,-1 1 0 16,-2-2-144-16,0-4 144 0,-2 4 0 0,-1-2-144 16,-7-7 144-16,-1-1 0 0,-3 2 0 0,0-5 0 15,2 1 0-15,2-3 0 0,2-4 0 0,0 1 128 16,-5-1-128-16,6 2 0 0,3-6 0 0,4 3 128 15,2-5-128-15,3 1 0 0,3-4 0 0,-1 0 0 16,1-2 0-16,3 1 0 0,2 0 0 0,3-2-128 16,6 4 128-16,4 0-128 0,0 3 128 0,5-2-128 15,0 0-416-15,5 5-80 0,3-2-16 0,3 2 0 16,4-3-1248-16,5 1-256 0,4-1-48 0,5 0-16 16,4-4-736-16,5 2-128 15</inkml:trace>
  <inkml:trace contextRef="#ctx0" brushRef="#br3" timeOffset="2620.69">9664 3527 17503 0,'-10'-21'1552'16,"-1"0"-1232"-16,1 2-320 0,-1 1 0 0,4 1 848 0,0 2 112 0,2 0 32 0,0 1 0 15,0-1-96-15,3 3 0 0,-1 2-16 0,1 0 0 16,2 2-112-16,0 8-32 0,0 0 0 0,0 0 0 15,3-10-336-15,-3 10-64 0,0 0-16 0,0 0 0 16,0 0-320-16,0 0 0 0,0 0 0 0,14 11 0 16,-2 7 0-16,-3 1 144 0,1 5-144 0,-3 6 0 15,0 7 464-15,-2 7-16 0,-3 3 0 0,1 9 0 16,-3 6 0-16,-1 9-16 0,-2 7 0 0,-1 8 0 16,-3 7-160-16,-3 8-16 0,-3 3-16 0,-2 8 0 15,-3 8-112-15,-1 5 0 0,-2 3-128 0,0 3 192 0,-2 8-64 16,-1 2 0-16,-3 1-128 0,-1 3 192 0,0-4-192 15,1 2 176-15,1-4-176 0,0 4 160 0,2 3-160 0,1-2 160 16,2-5-160-16,-1 3 160 0,2-4-160 0,1 2 0 16,0 4 0-16,0-3 0 0,-1-5 128 0,3 3-128 15,0 0 0-15,1-3 128 0,0-5-128 0,1 1 0 16,0 3 0-16,-2-4 128 0,2-2-128 0,-3 0 0 16,2-2 0-16,-3 0 128 0,-3-2-128 0,0-1 128 15,0-3-128-15,-4-2 128 0,6 2-128 0,-3 2 160 16,1-6-160-16,-2 0 160 0,3-1-32 0,-2-2-128 15,1-4 192-15,1-5-64 0,-2-1-128 0,0-7 128 16,0-3-128-16,0-1 128 0,3-3 32 0,-2-9 0 16,2-4 0-16,1-5 0 0,1-6 16 0,0-3 0 0,2-10 0 15,2-5 0-15,2-3-176 0,2-8 128 16,2-4-128-16,2-7 128 0,2 0-128 0,3-5 0 0,1-3 0 0,2-3 128 16,1-3-128-16,3-2 0 0,1 1 0 0,4-3 128 15,1 2-128-15,0-2 160 0,2 1-160 0,4-2 160 16,2 0-160-16,3-1 192 0,1-2-192 0,8-3 192 15,4 0-192-15,6 1 192 0,2-2-192 0,6-2 192 16,6 1-192-16,2-1 160 0,2-1-160 0,2-1 160 16,2 0-160-16,4-1 0 0,7 3 144 0,4-3-144 15,5 1 0-15,3 1 0 0,-6 0 0 0,5 0 128 16,5 0-128-16,4 0 0 0,3 0 0 0,0 2 0 16,-3 0 0-16,5 2 0 0,3 3 0 0,0 2 0 15,-4-2 0-15,1 3 0 0,-1 2 0 0,2-1 0 16,4 2 0-16,-2 3 0 0,-4-4 0 0,1 5 0 0,4 0 0 15,-2-2 0-15,-1 2 0 0,-1 2 0 0,2 0 0 16,2 1 0-16,5-1 0 0,-3 1 0 0,-5 1 0 0,2 1 0 16,4 1 0-16,-1 0 0 0,-1-1 0 0,1 3 0 15,-1 2 0-15,4-2 0 0,5-1 0 0,-4 2 0 16,-3 3 0-16,4-3 0 0,2 1 0 0,-3 1 0 16,2-2 0-16,-1 2 0 0,1 0 0 0,2-3 0 15,2 1 0-15,1 1 0 0,-3-3 0 0,4-1 0 16,3 3 0-16,-2-1 0 0,-2-7 0 0,3 1 0 15,8 1 0-15,-3-1 0 0,-4-3 0 0,4 2 0 16,8-1 0-16,-5-2 0 0,-2-1 0 0,5 1 0 16,9 0 0-16,-4 1 0 0,-8-3 0 0,5 4 0 15,3-1 0-15,1 1 0 0,-4-4 0 0,4 2 0 16,7-1 0-16,-4-2 0 0,-3-3 0 0,3 1 0 0,2-5 0 16,-1 1 0-16,-3-1 0 0,4-2 144 15,2-1-144-15,0 1 0 0,0-1 128 0,-2-2-128 0,2-3 0 0,-4-2 0 16,0 3 128-16,0-4-128 0,-2 2 0 0,-1 0 0 15,2-4 0-15,-2 1 0 0,-3-1 128 0,2 0-128 16,1 2 0-16,-1-2 0 0,-5-1 0 0,2 3 0 16,2-1 0-16,-1 0 0 0,-3-5 0 0,3 3 0 15,1 2 128-15,-2-3-128 0,-2 1 0 0,4 3 0 16,2-3 0-16,-4 5 0 0,-8-3 0 0,5 4 0 16,4 1 0-16,-7-1 0 0,-7 1 0 0,5 1 0 15,2 2 0-15,-4-2 0 0,-4 1 0 0,0 1 0 16,3-1 0-16,-1 3 0 0,-2 0 0 0,0-1 0 15,-1 0 0-15,0-1 0 0,-1 1 0 0,-3 1-192 16,0 1 192-16,1-1 0 0,3 0 0 0,-3 0-144 16,-7 0 144-16,5 0 0 0,6 0-144 0,-2-1 144 0,-7-4-160 15,-1 1 160-15,-1 0-208 0,4 1 80 0,-1 0 128 16,-5-2 0-16,-4 0 0 0,2 2 0 0,4 1 0 16,-6-1 0-16,-8-4 0 0,-1 3 0 0,-2 0 0 15,3-2 0-15,1-1 0 0,-7 2 0 0,-5-4 128 0,-2 4 16 16,1-1 0-16,-3-2 0 0,-2 2 64 0,-2-2 16 15,-2 3 0-15,-6 1 0 0,-3 1 96 0,-5-1 0 16,0 1 16-16,-1 2 0 0,-2 0-16 0,-1 1 0 16,-2 0 0-16,-3 2 0 0,-3 1-128 0,-3 1-48 15,0-2 0-15,-4-1 0 0,-2 3-144 0,0-1 0 16,-1-1-160-16,0 3 160 0,-3-1 0 0,1 0 0 16,2 0 0-16,-3 2 0 0,-1-1-128 0,0 3 128 15,-1 1 0-15,-5-4-144 0,1 2 144 0,-4 0-160 16,-1 0 160-16,-2 2-160 0,2-4 32 0,-1 4 0 0,-1-2 0 15,0-1 0-15,-4 3 0 0,1-4 0 0,-1 3 0 16,-2-2 0-16,2-1 128 0,-4 1-128 0,1-1 128 0,-2-1-128 16,-1 1 128-16,-2 0-128 15,-9-5 128-15,12 3-128 0,-3-2 128 0,-9-1 0 0,0 0 0 0,7-2 0 16,-7 2 0-16,0 0 0 0,7-8 128 0,-7 8-128 16,3-6 176-16,4-4-48 0,-7 1 0 0,-2-1 0 15,1 2-128-15,0-4 160 0,-2 4-160 0,0-6 160 16,-1-2-160-16,-1 0 0 0,0-1 0 0,-2-2 128 15,0-2-128-15,-2-2 0 0,0-7 0 0,1-1 0 16,1-5-128-16,-1-3 128 0,0-2-160 0,2-6 160 16,1-3 0-16,1-3-144 0,2-4 144 0,3-4 0 15,-1-9-160-15,2-1 160 0,2-3-192 0,1-5 192 0,2-2-176 16,1-7 176-16,1-1-160 0,3-6 160 16,1-4-224-16,2-2 48 0,-1 0 16 0,4-5 0 0,2-2-48 15,1-6-16-15,2-3 0 0,3-5 0 0,0 1 224 0,0-4-176 16,2-2 176-16,-1-1-160 0,-1 0 160 0,0-1 0 15,-3-2 0-15,-2-1-128 0,2 0 128 0,-3-2 0 16,-1 5 0-16,-1-5 0 0,-1 0 0 0,-2-4 0 16,-2 5 0-16,-1-4 0 0,0-6 0 0,-2 5 0 15,-2 2-144-15,-1-4 144 0,0 0-208 0,-2 7 16 16,-4 2 16-16,2 5 0 0,0 4 176 0,2 6-128 16,-1 6 128-16,3 4-128 0,0 2 128 0,2 8 176 15,1 2-48-15,2 5 0 0,-2 4-128 0,1 0 128 0,1 1-128 16,-1 7 128-16,1-2-128 0,-1 4 0 0,1-1 0 15,-2 3 0-15,-1 5 0 0,-2 4 0 0,1-1 0 16,-3 5 0-16,1-2-144 0,-2 4 144 0,-1 0 0 0,-1 4 0 16,-2 2-144-16,0 2 144 0,-2-1 0 0,2 9-144 15,-3 4 144-15,1 5 0 0,-3 3 0 0,-1 5 0 16,4 1 0-16,-6 5 0 0,2 3 128 0,-2 3-128 16,-1-1 0-16,1 3 0 0,-3 3 0 0,1-2 0 15,0 0 0-15,-1-3 0 0,-3 2 0 0,0 2 0 16,0-3 0-16,0 5 128 0,1-2-128 0,-2 4 0 15,-3 1 0-15,-1 1 144 0,-3-1-144 0,-2 4 0 16,-4 0 0-16,-2 4 0 0,-3 0 0 0,-3 0 0 16,-5 1 0-16,-5 4 0 0,-7-3 0 0,-4 2 0 15,-4-4 0-15,-5-1 0 0,-3 8 0 0,-2-4 0 0,-4 6 0 16,-6-4 0-16,-6 1 0 0,-4-2 0 0,-2 1 0 16,-2-1 0-16,-3 5 0 0,-5 1 0 0,-4-4 0 0,0 2 0 15,0 2 0-15,-3-5 0 0,-5-1 0 0,1-1 0 16,1-1 0-16,-4 3 0 0,-8-3 0 0,3 3 0 15,0-4 0-15,-4 1 0 0,-4-4 0 16,1 1 0-16,2-1 0 0,-5 1 0 0,-5-2 0 0,1-1 0 16,3-1 0-16,-4-1 0 0,-5 0 0 0,-1-2 0 15,2 2 0-15,-4-2 0 0,-7 0 0 0,2 0 0 16,0-1 0-16,-1 0 0 0,-3 0 0 0,1-2 0 16,-4 2 0-16,3 2 0 0,-1-6 0 0,1 0 0 15,-5-1 0-15,3 1 0 0,2-1 0 0,-3 1 0 0,-4-7 0 0,0 4 0 16,-1 2 0-16,2-3 0 0,2 0 0 15,-2 0 0-15,-2-3 0 0,-1 2 0 0,1-1 0 16,1 2 0-16,0-2 0 0,-2 2 0 0,0-1 0 0,3 0 0 16,4 1 0-16,-2 2 0 0,-1-2 0 0,0 2 0 15,0 2 0-15,3-5 0 0,2 4 0 0,-1-2 0 16,-4 2 0-16,3 1 0 0,2-1 0 0,-1 2 0 16,1 2 0-16,0-4 0 0,1 0 0 0,0 1 0 15,0-1 0-15,1 2 0 0,-2-2 0 0,4 2 0 16,5-1 0-16,-2 3 0 0,-6 1 0 0,5-3 0 15,1 1 0-15,0 3 0 0,-6-3 0 0,5 4 0 16,-1 0 0-16,0 1 0 0,2-4 0 0,-1 1 0 16,1 5 0-16,2-1 0 0,1-3 0 0,-1 3 0 15,-2 0 0-15,3-2 0 0,4 1 0 0,-2-2 0 16,-4 1 0-16,4 2 0 0,6 0 0 0,-3-1 0 16,-5 1 0-16,3 1 0 0,7 1 0 0,-5 1 0 0,-3-4 0 15,6 2 0-15,5 3 0 0,-2-2 0 0,0 1 0 16,3 0 0-16,7 2 0 0,-3-3 0 0,-5 0 0 15,7 2 0-15,7-2 0 0,0 1 0 0,-4-4 0 0,7 1 0 16,7 0 0-16,3-1 0 0,2 1 0 0,-1-1 0 16,3-3 0-16,2 1 0 0,6 1 0 0,2 1 0 15,-2 0 0-15,6 0 0 0,1-5 0 0,7 4 0 16,3-1 0-16,5 1 0 0,6 2 0 0,1-2 0 16,0 1 0-16,4-2 0 0,2 2 0 0,7-2 0 15,6-3 0-15,3 5 0 16,6 1-448-16,3 1 0 0,5 2 0 0,4 3-10496 15,4 0-2112-15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17T00:38:19.38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0 60,'3'0,"0"0,0-1,0 1,0 0,5-3,4 0,69-15,116-11,-114 24,143 9,422 61,-488-48,64-2,-94-8,138 29,-30-3,-144-26,119 14,-12 11,3-18,-167-12,57 10,16 1,8-12,-3-1,-52 7,-19-2,-39-4,1-1,0 1,0 0,-1 1,10 3,-12-4,-1 0,0 0,0 1,0-1,0 1,0-1,0 1,-1 0,1-1,-1 1,1 0,-1 0,1 0,-1 1,0-1,1 3,0 2,1 0,-2 0,1 1,-1-1,0 0,-1 1,0-1,0 0,-1 1,1-1,-2 0,1 1,-1-1,0 0,0 0,-1 0,0-1,0 1,-1-1,0 1,0-1,0 0,-11 10,-3 2,8-8,-15 18,-182 249,85-122,-6-2,16 0,13 9,-36 78,104-183,-76 153,-124 312,50-150,122-263,-62 156,49-86,-19 52,85-217,-59 175,27-79,-67 134,75-186,-11 24,36-71,1 1,0 1,1-1,0 0,-1 17,3-5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17T00:38:21.098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0,'1521'0,"-1497"0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17T00:38:23.25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543 346,'-11'12,"-2"-1,1 0,-22 13,18-14,0-1,-1-1,0 0,0-1,-1-1,1-1,-37 6,2-6,-82-3,126-2,0 0,-1-1,1 0,-15-5,20 5,0 0,0 0,1 0,-1 0,1-1,-1 1,1-1,0 0,0 0,-1 0,1 0,0 0,1 0,-1 0,0-1,1 1,-3-6,1-1,-1 0,2 0,0 0,0-1,1 1,0-1,0 1,1-1,0 0,1 1,0-1,1 1,0-1,0 1,1 0,6-16,-1 11,0 1,1 0,0 0,1 1,20-19,64-48,-58 51,-27 20,1 1,1 0,21-11,-27 16,0 0,-1 0,1 1,0 0,0 0,-1 0,1 0,0 1,0 0,0 0,0 0,0 0,5 2,-7-1,-1 0,1 0,-1 0,0 0,1 0,-1 1,0-1,0 1,0 0,0-1,0 1,0 0,0 0,-1 0,1 1,-1-1,2 3,2 4,-1 1,6 20,-6-19,3 11,-1 0,-1 0,-1 1,-1 0,-1 0,-1 36,-2-51,0 0,-1 0,0 0,0-1,-1 1,0-1,0 1,-1-1,0 0,0 0,-1-1,0 1,0-1,0 0,-1-1,0 1,-10 7,10-10,0 1,1-1,-1-1,0 1,0-1,0 0,-1 0,1-1,0 0,-1 0,-10 0,8-1,0 0,1-1,-1 0,0-1,0 0,0 0,-14-6,19 6,0 0,1 0,-1 0,1 0,0-1,0 1,0-1,0 0,0 0,1 0,-1 0,1 0,0-1,0 1,0-1,0 1,1-1,-1 0,1 0,0 0,0 1,0-1,1 0,0 0,-1 0,1 0,1 0,-1-4,2-6,1 1,0 0,1 0,7-17,-1 6,19-28,-26 46,1 0,0 0,0 1,1 0,0-1,0 2,7-7,-10 10,0-1,0 1,0 0,0 0,0 0,0 0,0 0,0 0,1 1,-1-1,0 1,1-1,-1 1,0 0,1 0,-1 0,0 0,1 0,-1 1,0-1,0 1,1 0,-1-1,0 1,3 1,-3 0,1 0,-1 0,0 0,0 0,0 0,0 0,0 1,0-1,0 1,-1-1,1 1,0 3,3 5,5 19,-8-24,3 10,-2 0,1-1,-2 2,0-1,-1 0,-1 0,0 0,-1 1,-5 22,5-36,1 0,-1 0,0 0,0 0,-1 0,1-1,-1 1,1 0,-1-1,0 1,0-1,0 0,0 0,0 0,-5 4,3-4,-1 1,1-1,-1 0,1-1,-1 1,1-1,-1 0,0 0,-6 1,5-2,0 0,1 0,-1 0,0 0,1-1,-9-2,11 3,1-1,-1 0,1 0,-1 0,1 0,0-1,-1 1,1-1,0 1,0-1,0 0,0 0,1 0,-1 0,0 0,-2-4,1-2,-1 0,1 0,1 0,0 0,0 0,0-1,1 1,0-10,1 7,0 1,1 0,0-1,1 1,0 0,4-15,-4 22,-1-1,1 0,0 1,0-1,0 1,1 0,-1-1,1 1,0 0,0 1,0-1,0 0,4-2,-4 3,-1 1,1 0,0-1,0 1,0 0,0 0,-1 1,1-1,0 1,0-1,0 1,1 0,-1 0,0 0,0 1,0-1,5 2,-7-2,1 1,-1-1,0 1,1 0,-1-1,0 1,1 0,-1 0,2 2,-3-3,0 0,0 0,1 1,-1-1,0 0,0 1,0-1,1 0,-1 1,0-1,0 0,0 1,0-1,0 1,0-1,0 0,0 1,0-1,0 0,0 1,0-1,0 1,0-1,0 0,0 1,-1-1,1 0,0 1,0-1,0 0,-1 1,1-1,0 0,0 0,-1 1,1-1,0 0,0 0,-1 1,0-1,-7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17T00:38:27.783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405 0,'17'403,"-35"-208,8-116,-11 90,-16 183,27-142,-5 54,13-243,-3 45,-22 99,8-99,-2 0,-35 75,14-38,33-78,2 0,-5 32,6-10,1 54,7 49,0-60,-1 568,-1-364,8-148,0-23,-7 256,-2-189,-2-230,-1 10,-7-262,12-3,-1 150,1-1513,-1 1638,2 0,0 0,2 1,5-21,29-74,-16 52,11-31,15-48,-42 121,79-231,-74 225,-1-1,-1 0,-2-1,-1 0,-1 0,-1-1,-1-35,-5-69,1-49,2 173,0 0,1 0,1 1,-1-1,2 0,5-12,-4 11,0-1,-1 0,4-19,-4-5,-2 0,-3-57,0 41,1 24,0 30,0-1,0 1,1-1,-1 1,-1 2,0 9,2 91,-3 171,-12 0,-1-90,-27 222,-13-7,38-275,-7 63,0-6,4-41,4-17,-4 57,10-85,-23 107,23-157,3-1,1 1,2 49,-4 17,2-12,6-83,-1-1,0 0,-2 0,0 0,0 0,-2 0,-10 25,3-14,-22 51,30-64,-1-1,2 1,-4 27,6 92,3-27,-3-98,1 0,-1 0,0 0,-1 0,0-1,-1 1,-4 10,-2-4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6:43:50.0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2329 2132 12431 0,'0'0'544'0,"0"0"128"0,9-4-544 0,-9 4-128 0,8-6 0 0,-8 6 0 16,0 0 1120-16,7-5 192 0,-7 5 32 0,2-9 16 16,-2 9-368-16,0-9-80 0,0 9-16 0,-3-9 0 15,-4 2-64-15,0 2-32 0,-2-3 0 0,-3 3 0 16,0 2-128-16,-2 0-32 0,0-3 0 0,-3 5 0 16,-3 1 80-16,-1 1 16 0,1 3 0 0,-3 1 0 15,-2 2-160-15,-3 2-48 0,-3-3 0 0,-1 5 0 16,-1-2-160-16,0 4-48 0,-2 1 0 0,-3 1 0 0,2-1 64 0,4 3 0 15,1-1 0-15,3 2 0 0,5 1-128 0,0 1 0 16,1 5-16-16,2-4 0 0,5 0-240 0,3-1 0 16,2-2 128-16,2-2-128 0,3-1 0 0,4 2 0 15,4-3 0-15,2-3 0 0,2 1 0 0,7 1 176 16,7-2-48-16,3 0-128 0,2 1 208 0,6-3-64 16,4 2-16-16,2-2 0 0,1 3-128 0,-1-2 192 15,2 4-192-15,-3 1 192 0,-3 0-192 0,-3 2 0 16,-6-3 0-16,-3 2 0 0,-2 2 0 0,-5 1 0 15,-3 3 128-15,-3-3-128 0,-3 0 192 0,-1 1 0 16,-6 2 0-16,-3 3 0 0,-1-1 240 0,-3-5 48 16,-2-1 16-16,-10 11 0 0,-4-2-16 0,-3 2 0 15,-1-3 0-15,-3 2 0 0,-2-5-96 0,-2 2-32 16,-2-3 0-16,0-3 0 0,-1-3-192 0,4-2-32 16,3-4-128-16,2-1 192 0,-4-6-192 0,3-4 0 0,6-6 128 0,4 0-128 31,2-5-592-31,4-1-176 0,4-4-16 0,5-4-16 15,4 1-1680-15,5 0-336 0,2-2-64 0,5 3-6688 16,6-1-1344-16</inkml:trace>
  <inkml:trace contextRef="#ctx0" brushRef="#br0" timeOffset="310.04">2804 2242 9215 0,'0'0'400'0,"0"0"96"0,0 0-496 0,0 0 0 16,0 0 0-16,0 0 0 0,9 6 3392 0,-9-6 576 15,8 10 112-15,-1 4 16 0,1 5-2400 0,0 3-480 16,0 2-112-16,0 4-16 0,2-1-400 0,-2 7-96 15,2 4-16-15,-1 5 0 0,0 3-176 0,-2 4-32 16,1 3-16-16,0 3 0 0,-2 1-192 0,-1-2-32 16,3-6-128-16,-2-3 192 0,0-7-192 0,1-4 128 15,-1-3-128-15,3-8 0 0,1-3 0 0,0-3 128 16,-2-5-128-16,0-2 0 16,-1-4-512-16,2-6-128 0,-9-1-48 0</inkml:trace>
  <inkml:trace contextRef="#ctx0" brushRef="#br0" timeOffset="596.41">3389 2225 23951 0,'0'0'2128'0,"0"0"-1696"0,0 0-432 0,0 0 0 16,-5 14 656-16,-4 4 48 0,-4 3 16 0,-1 5 0 16,-2 6 352-16,-2 7 64 0,-4 7 16 0,-1 3 0 15,-3 1 0-15,-1 6 0 0,0 1 0 0,-2 5 0 16,-5 3-384-16,-1 5-80 0,1 1-16 0,1-2 0 0,-3-4-416 0,5-3-96 16,-1-6-16-16,1-4 0 0,2-2-144 0,2-5 0 15,3 1 0-15,3-6 0 16,2-6-256-16,3-7-144 0,5-7-32 0,5-2 0 15,2-4-1296-15,2-3-256 0,2-11-48 0,0 0-7488 16,11-8-1488-16</inkml:trace>
  <inkml:trace contextRef="#ctx0" brushRef="#br0" timeOffset="1076.95">4289 2169 8287 0,'2'-11'736'0,"-2"3"-592"0,-1-2-144 0,0 2 0 15,-2-3 1776-15,-1 6 320 0,-6 0 64 0,0 0 16 16,-3 2-560-16,-4 3-96 0,-8 1-32 0,1 6 0 0,-4 0-464 0,2 7-112 16,-5 3-16-16,2 2 0 0,0 0-128 0,1 3-16 15,2 0-16-15,3 4 0 0,4-3-384 0,4 5-80 16,2-3-16-16,6 0 0 0,3 0-128 0,3-5-128 16,4-2 144-16,3 0-144 0,2-4 336 0,6-2-16 15,4 1-16-15,4 1 0 0,3-5 304 0,4 1 64 16,3-4 16-16,-1 3 0 0,-1-2-352 0,-2 3-64 15,-2-1-16-15,-5 1 0 0,-2-4-256 0,-5 6 128 16,-2-3-128-16,-5 2 0 0,-3-2 416 0,-4 2-32 16,-4 5 0-16,-5-1 0 0,-2 4-32 0,-11 0-16 15,-4 4 0-15,-7-2 0 0,-8-1-160 0,-3 0-48 0,-5-5 0 16,1 3 0-16,1 0-128 0,1-2 0 16,3-1 0-16,5-2 128 15,5-8-448-15,2-1-112 0,-1-1-16 0,7-6 0 16,5 1-1808-16,4-2-368 0,5-1-80 0</inkml:trace>
  <inkml:trace contextRef="#ctx0" brushRef="#br0" timeOffset="1360.49">5337 1414 23951 0,'-3'24'2128'0,"0"7"-1696"15,2 6-432-15,0 2 0 0,-1 4 400 0,1 4 0 16,0 5 0-16,-1 3 0 0,-1 2 352 0,-1 8 64 16,0 1 16-16,-1 2 0 0,1-4-480 0,-2-3-96 15,-1 4 0-15,1-8-16 16,-4-3-560-16,0-5-128 0,-3-8 0 0,0-3-16 15,2-2-288-15,-1-6-48 0,1-7-16 0,0-4-6864 16,3-2-1392-16</inkml:trace>
  <inkml:trace contextRef="#ctx0" brushRef="#br0" timeOffset="1564.14">4833 2183 25391 0,'0'0'1120'0,"13"0"240"0,3 0-1088 0,4-2-272 16,2 0 0-16,2 1 0 0,4-3 144 0,1 0-16 0,2 2-128 0,-2-3 192 15,0 1-48-15,2 1-16 0,-1 1 0 0,1-1 0 16,-2-2-128-16,2-1 0 0,-1 1 0 0,-1 2 128 31,-2 1-1392-31,-2 0-272 0,-3 2-64 0</inkml:trace>
  <inkml:trace contextRef="#ctx0" brushRef="#br0" timeOffset="1913.2">5709 2229 15663 0,'0'0'1392'0,"15"0"-1120"16,0-1-272-16,2-1 0 0,0 1 1664 0,0 0 256 15,-2-3 64-15,-2-4 16 0,2 1-816 0,-1-2-160 16,0 0-48-16,-1-3 0 0,-2 0-256 0,-1 2-48 16,-1-2-16-16,-1 3 0 0,-2-6-160 0,-2 4-48 15,-1-1 0-15,-3-1 0 0,-3 2-176 0,-1 2-32 16,-1-1-16-16,-1 4 0 0,-3-2-16 0,-1 5 0 16,0 3 0-16,-2 7 0 0,0-2-208 0,-1 9 128 15,0 2-128-15,-1 3 0 0,0 2 0 0,1 3 0 16,1 6 0-16,2 2 0 0,2-1 224 0,3 2-48 0,2 0-16 0,5-1 0 15,3-5 64-15,2-1 16 16,3-6 0-16,3-1 0 0,1-1-240 0,4-3 144 0,-2 1-144 16,1-9 128-16,1-2-128 0,1-1-144 15,2-5 144-15,-3-3-208 16,1-2-400-16,0-2-80 0,0-3-16 0,2-3-8752 0,0-3-1744 0</inkml:trace>
  <inkml:trace contextRef="#ctx0" brushRef="#br0" timeOffset="2313.88">6424 2114 20271 0,'-2'17'1792'0,"0"6"-1424"0,1 4-368 0,0 3 0 16,-3 2 1056-16,0 5 144 0,-1 6 16 0,-2-1 16 0,-4-4 272 0,3-2 48 16,-1-1 16-16,0-3 0 0,1-5-512 0,0-2-96 15,2-6-32-15,1-6 0 0,0-3-480 0,5-10-112 16,0 0-16-16,0 0 0 0,0 0-32 0,0-11-16 15,2-7 0-15,4-5 0 0,0-8-112 0,3 1-32 16,1-4 0-16,0-3 0 0,4-5-128 0,1 5 0 16,3 4 0-16,3 5 128 0,0 1-128 0,2 6 0 15,-1 4 0-15,2 7 0 0,1 2 0 0,1 7 208 16,-2 4-16-16,-1 7-16 0,-2 1 32 0,-2 7 16 16,-1 7 0-16,-5 1 0 0,-7 4-224 0,-2 3 0 15,-5 3 0-15,-1 2 0 0,-1 4 0 0,-4-1 0 16,-2-4 128-16,0-7-128 0,2-5 128 0,2-5-128 0,1-6 0 0,4-14 144 15,0 0-144-15,0 0 0 0,0 0 0 0,0 0 128 16,9-7 32-16,2-3 0 16,3-7 0-16,0-4 0 0,4-6-160 0,4 0 160 15,-1-1-160-15,3 3 160 0,1-2-160 0,-1 6 0 16,0 0-160-16,3 5 160 0,2 3 0 0,0 8-144 0,0 6 144 0,-1 2 0 16,1 6-224-16,-1 1 32 0,-1 5 16 15,7 12-11168-15,-6 1-2240 16</inkml:trace>
  <inkml:trace contextRef="#ctx0" brushRef="#br0" timeOffset="3089.76">8681 2290 14735 0,'-9'-6'1312'0,"0"2"-1056"0,-3 1-256 0,2 2 0 16,0 2 768-16,0 4 80 0,-2 7 32 0,0-1 0 16,-4 2-32-16,1 3 0 0,-1 5 0 15,2 4 0-15,-2-1 112 0,4 7 0 0,0 1 16 0,1 2 0 16,1 0-304-16,2 0-64 0,2-3-16 0,2-2 0 15,1-3-368-15,2-3-80 0,2-4-16 0,1-4 0 16,0-2-128-16,-2-13 0 0,6 3 0 0,5-3 128 16,-4-2-128-16,5-3 192 0,-2-7-192 0,-1-2 192 15,0-3 48-15,1-1 16 0,0-1 0 0,-1-2 0 16,-3 1-112-16,-1 1-16 0,-2-1 0 0,-3-3 0 16,0 2-128-16,0 4 0 0,0 1 144 15,-1 4-144-15,-3-2 0 0,1 2 0 0,2 5 0 0,1 7 0 16,5-9 0-16,0 2 0 0,-5 7 0 0,9-11 0 15,1-1 0-15,2-3 0 0,2-1 0 0,3-3 0 16,4-2 0-16,3 0 0 0,1-3 0 0,3-2 0 16,2-6 0-16,-1-1-128 0,1-1 128 0,-1-3 0 0,-1-2 0 15,-1-2-160-15,-1-3 160 0,-5 3 0 0,0 0 0 0,-6 2 0 16,0 2 0-16,-1 0 0 0,-1 1 0 0,-4 5 0 16,-3 0 128-16,-2 3-128 0,-4 5 192 0,-1 6-48 15,-2 5-16-15,3 12 0 0,0 0 128 0,0 0 0 16,-10 10 16-16,0 8 0 0,-2 11-272 0,1 12 0 15,-3 12 128-15,-1 8-128 0,-2 8 128 0,0 11-128 16,1 3 192-16,-2 13-192 0,-2 3 256 0,-2 11-64 16,2 8-16-16,-2 1 0 0,-1-2-176 0,4-5 192 15,3-6-192-15,1-11 192 0,-1-15-192 0,2-7 0 16,2-11 0-16,1-9 0 0,3-8 0 0,-4-5 0 16,2-7 0-16,1-5 0 15,-1-7-1280-15,1-6-320 0,-3-10-80 0</inkml:trace>
  <inkml:trace contextRef="#ctx0" brushRef="#br0" timeOffset="3245.56">8665 3009 19343 0,'22'-9'1728'0,"8"2"-1392"0,7-5-336 0,5 5 0 16,1-2 2128-16,4 1 368 0,-2-3 64 0,-1 2 0 16,2-6-1616-16,-4 1-336 0,-4 0-64 0,-1 1-16 15,-1-2-528-15,-3-1 0 0,-5 1 0 0,-2 0-8992 16,1 0-1824-16</inkml:trace>
  <inkml:trace contextRef="#ctx0" brushRef="#br0" timeOffset="3612.25">10445 1706 14735 0,'0'0'1312'0,"-9"4"-1056"0,3 5-256 0,0 0 0 16,3 5 1536-16,0 3 240 0,2 2 48 0,0 7 16 16,-2 6-560-16,1 7-128 0,-2 7 0 0,2 5-16 15,2 2-96-15,0 5-16 0,-1 6 0 0,-1 3 0 16,-2 4-528-16,-1 5-112 0,-3 2-32 0,-1-6 0 16,-1-5-208-16,2-9-144 0,1-10 192 0,3-19-192 15,0-1 0-15,0-5 0 0,1-3-160 0,0 2 160 16,0-7-816-16,3-15-32 15,0 0-16-15,0 0-11760 0</inkml:trace>
  <inkml:trace contextRef="#ctx0" brushRef="#br0" timeOffset="3897.78">10252 1868 24879 0,'11'-8'1088'0,"-2"2"256"0,2 1-1088 0,7-4-256 16,4 0 0-16,3 0 0 0,6 0 0 0,-1 0 0 16,3 0 0-16,0 3-144 0,0-2 608 0,3 6 128 15,1 1 32-15,4 1 0 0,-1 0-96 0,2 6-16 16,0 5 0-16,0 5 0 0,-1 3-96 0,-4 4-32 16,-4 5 0-16,-4 3 0 0,-5 11-128 0,-4 2-48 15,-2 4 0-15,-5 5 0 0,-6 6-208 0,-4 2 128 16,-6-3-128-16,-4-1 0 0,-1 2 160 0,-4-3-160 15,-5-3 160-15,-3-5-160 0,-6-3 448 0,0-4-16 16,-1-6 0-16,0 1 0 0,-1-4-112 0,1-6-32 0,1 1 0 16,-1-5 0-16,-2-3-288 0,2-7-144 15,2-5 16-15,-7-4 0 16,4-5-2032-16,6-4-400 0</inkml:trace>
  <inkml:trace contextRef="#ctx0" brushRef="#br0" timeOffset="4306.49">11843 1868 15663 0,'0'0'1392'0,"0"0"-1120"0,-2 9-272 0,-1-2 0 0,0 0 1088 0,1 4 144 15,-2-1 48-15,0 7 0 0,0 7 256 0,-1 0 48 16,-1 7 16-16,0-2 0 0,-2 5-496 0,0 2-80 16,1 1-32-16,0 3 0 0,1 2-192 0,0 7-32 15,-1-2-16-15,2 3 0 0,-1 3-240 0,1-4-32 16,0 1-16-16,1-6 0 0,1-3-240 0,2-2-48 16,1-8-16-16,3-3 0 0,-1-7 160 0,5 1 16 15,-1-4 16-15,5-4 0 0,1-2 32 0,4-3 16 16,3-1 0-16,4-4 0 0,3-4-128 0,2 0-16 15,6-1-16-15,0-2 0 0,2-3-240 0,-2-1 176 16,-1 1-176-16,-1-3 160 0,-3 3-160 0,-2-6 0 0,-2 2 0 0,8-6 0 31,-6 0-368-31,-7 0-144 0,-4-1-48 0,-6 2 0 16,-4 2-2368-16,-3 2-464 0</inkml:trace>
  <inkml:trace contextRef="#ctx0" brushRef="#br0" timeOffset="4582.31">11547 2501 17503 0,'0'0'1552'0,"9"6"-1232"0,4-3-320 0,-2-3 0 0,2-2 1344 0,4 0 224 15,6-3 32-15,3 0 16 0,0 0-672 0,5-4-144 16,1 1-32-16,2-3 0 0,3-1-16 0,2-2-16 16,3-1 0-16,-1 1 0 0,-3 0-512 0,-4 1-96 15,-4-3-128-15,3-6 176 16,-9 2-1824-16,-9 5-352 0,-7 2-80 0</inkml:trace>
  <inkml:trace contextRef="#ctx0" brushRef="#br0" timeOffset="4682.03">11565 1975 23039 0,'-13'-9'2048'0,"0"1"-1648"16,2 2-400-16,2-3 0 0,3 2 2048 0,3 0 320 16,3 7 64-16,5-5 0 0,4 2-1296 0,5 2-272 15,4 1-48-15,5 1-16 0,3 1-208 0,6 0-32 16,5 1-16-16,5-1 0 0,4-2 48 0,5 0 16 15,4-1 0-15,4-2 0 0,2 0-304 0,0 0-64 16,-1-1-16-16,16-3 0 16,-12 0-1360-16,-10 3-272 0,-7-3-48 0,-2 2-9424 15,-3 1-1872-15</inkml:trace>
  <inkml:trace contextRef="#ctx0" brushRef="#br0" timeOffset="4934.18">13987 1994 36863 0,'-14'1'3264'0,"14"-1"-2608"0,0 0-528 0,0 0-128 16,0 0 0-16,0 0 0 0,0 0 0 15,0 0 0-15,0 0-320 0,8-6 48 16,1-6 16-16,5-6 0 16,0 4-1472-16,1-1-304 0,2 1-48 0</inkml:trace>
  <inkml:trace contextRef="#ctx0" brushRef="#br0" timeOffset="5104.02">13991 2362 31327 0,'0'0'2784'0,"0"0"-2224"0,10 2-560 0,8-1 0 16,5-1 832-16,5 2 48 0,3 1 16 0,-1-1-15728 15</inkml:trace>
  <inkml:trace contextRef="#ctx0" brushRef="#br0" timeOffset="6729.58">16132 1779 2751 0,'-4'-6'256'0,"-1"-3"-256"0,0 2 0 0,1-3 0 16,-2 1 2944-16,1-3 528 15,2 0 112-15,-2 3 32 0,1-2-1776 0,2 3-368 16,0-2-64-16,1 4 0 0,1 6-176 0,1-9-16 15,-1 9-16-15,0 0 0 0,0 0-496 0,0 0-80 0,0 0-32 0,0 0 0 16,13 5-352-16,0 5-80 0,3 6-16 0,3 6 0 16,4 5-16-16,3 1 0 0,2 6 0 0,2 5 0 15,2 2-128-15,2 5 128 0,-2 6-128 0,1 1 128 16,-2 1 0-16,-2 0 0 0,0 1 0 0,-4 0 0 16,1-2 16-16,-2-1 0 0,-1-2 0 0,-3-3 0 15,-3-7-144-15,-1-3 0 0,0-4 0 0,-2-8 0 0,0-3 0 16,-2-2 0-16,-2-4 0 0,-1-5 0 15,-1 1-752-15,-3-10-176 16,-5-2-32-16,0 0-16 0</inkml:trace>
  <inkml:trace contextRef="#ctx0" brushRef="#br0" timeOffset="7034.85">16753 1780 21823 0,'0'0'960'0,"0"0"208"0,0-7-928 0,0 7-240 16,-1-9 0-16,1 9 0 0,0 0 816 0,-9 3 112 0,-1 5 32 0,-3 2 0 15,-2 5-32-15,-3 7 0 16,-2 4 0-16,-2 7 0 0,-2 5-112 0,-1 4-32 0,-2 7 0 0,0 3 0 16,1 2 128-16,-2 4 32 0,-3 8 0 0,-2 4 0 15,1 5-464-15,1-1-96 0,-1-4 0 0,1-4-16 16,3-4-208-16,-1-5-32 0,2-6-128 0,3-4 192 15,3-9-192-15,2-2 144 0,2-7-144 0,4-5 128 16,3-5-384-16,4-6-96 0,6-13-16 0,0 0 0 16,0 0-2176-16,8-9-432 0,3-2-96 15</inkml:trace>
  <inkml:trace contextRef="#ctx0" brushRef="#br0" timeOffset="7209.81">16994 2446 24639 0,'-3'45'1088'0,"3"-16"240"0,0 7-1072 0,-1 3-256 15,-2 2 0-15,-3 2 0 0,-4 3 1008 0,0-1 144 16,-2 2 16-16,1 2 16 0,-3-7-288 0,2 1-48 16,2-3-16-16,3-4 0 0,-1-4-832 0,3-8 0 15,2-5-256-15,1-5 64 16,2-14-2480-16,0 0-496 0</inkml:trace>
  <inkml:trace contextRef="#ctx0" brushRef="#br0" timeOffset="7554.26">17932 1218 25455 0,'0'0'1120'0,"0"0"240"0,5-6-1088 0,-5 6-272 0,0 0 0 0,0 0 0 15,2 11 1312-15,1 7 208 0,-6 1 32 0,0 5 16 0,-6 7-336 0,-3 6-64 16,-3 3-16-16,-2 6 0 0,-2 1-448 0,0-4-112 15,2-2-16-15,-1-1 0 0,1 0-304 0,1-3-64 16,-1-4-16-16,4-2 0 0,5-2-464 0,-1-1-112 16,0-4 0-16,4-4-16 15,2-4-1872-15,2-2-368 0,1-6-80 0,0-8-10800 0</inkml:trace>
  <inkml:trace contextRef="#ctx0" brushRef="#br0" timeOffset="7922.92">18524 1991 13823 0,'0'0'1216'0,"0"0"-960"0,0 0-256 0,9 5 0 0,4 3 1472 0,1-4 240 16,0-3 48-16,3 0 16 0,4-1-752 0,0-1-160 16,2 0-32-16,3-2 0 0,2-3-432 0,-2 1-80 15,4 1-32-15,-1 0 0 0,-2-1-96 0,-1 2-32 16,0 1 0-16,-5 1 0 16,-2-1-1616-16,-5 0-320 0</inkml:trace>
  <inkml:trace contextRef="#ctx0" brushRef="#br0" timeOffset="8100.53">18576 2361 23951 0,'0'0'1056'0,"17"1"224"0,6-1-1024 0,5-1-256 16,5-2 0-16,5 2 0 0,4-1 1248 0,2-2 192 0,1 1 32 0,0-6 16 16,-1-1-624-16,1-4-128 15,2 0-32-15,2 3 0 0,-1-1-512 0,-2 1-192 0,-3 1 144 16,-4-2-14352-16</inkml:trace>
  <inkml:trace contextRef="#ctx0" brushRef="#br0" timeOffset="10096.74">20133 1666 6447 0,'0'0'576'0,"0"0"-576"0,0 0 0 0,0 0 0 15,-9-4 2400-15,9 4 368 0,0 0 80 0,0 0 16 0,2-10-1504 16,3 0-288-16,2-1-64 0,5 0-16 0,2 0-432 0,5-1-96 15,3-2-16-15,3 0 0 0,4-2-144 0,4 2-48 16,2-2 0-16,0 2 0 0,-1-1 160 0,2 6 32 16,0-1 0-16,-3 6 0 0,-5 2-128 0,0 3 0 15,-3 3-16-15,-1 1 0 0,-2 5-304 0,-3 2 0 16,-5 3 0-16,-4 3 0 0,-6 2 0 0,0 3 0 16,-6 1 0-16,-3 4 0 0,-5 0 0 0,-3 4 0 15,-2-6 0-15,-3 5 0 0,-2-2 144 0,-2-2-144 16,1 1 0-16,-2-4 144 0,-1-1-144 0,2 0 160 15,3-3-160-15,4-2 160 0,2-2-160 0,6-2 192 16,1-4-192-16,6 2 192 0,0-12-192 0,12 9 0 16,2 1 0-16,5-4 0 0,1 3 0 0,4-1 0 15,1 3 0-15,0-1 0 0,2 2-128 0,2 2 128 16,3 0 0-16,-1 4 0 0,0 1 0 0,-3 1 0 16,-5 2 0-16,0 1 0 0,-6-2 128 0,-1 3 80 15,-9-1 32-15,-3 4 0 0,-5-2 336 0,-7 5 80 16,-4-4 16-16,-6 5 0 0,-4-3 160 0,-3 1 16 15,-3 3 16-15,-4-4 0 0,-4 3-304 0,0-1-64 16,0-7-16-16,-2-2 0 0,-2-2-240 0,0-2-48 16,-3-3-16-16,4-2 0 0,4-5-176 0,4-2 0 0,3-1 0 0,3-6 0 31,2-4-864-31,5-2-96 0,3-6-32 0,4 0 0 16,3-1-2208-16,4-1-432 0</inkml:trace>
  <inkml:trace contextRef="#ctx0" brushRef="#br0" timeOffset="10378.21">21443 1742 19343 0,'8'-9'1728'0,"4"2"-1392"16,1 3-336-16,-1 1 0 0,0 2 336 0,-2 2 0 16,0 2 0-16,0 1 0 0,-2 3 544 0,0 3 96 15,0 4 32-15,1 3 0 0,0 4-304 0,1 4-64 16,2 4-16-16,-2 3 0 0,4 2-176 0,0 7-16 16,1 2-16-16,1 1 0 0,-1-3-64 0,3 3-16 15,-3-2 0-15,1 2 0 0,0-1-192 0,-2-5-144 16,-2-2 192-16,0-5-192 0,-2-3 0 0,0-1 0 15,-4-7 0-15,1-2 0 16,-2-6-544-16,-1-2-16 0,-4-10 0 0,0 0 0 16,0 0-1312-16,0 0-272 0,0-16-48 0,1 0-16 0</inkml:trace>
  <inkml:trace contextRef="#ctx0" brushRef="#br0" timeOffset="10655.29">21848 1684 26719 0,'-16'10'1184'0,"3"1"240"0,3 2-1136 0,-2 1-288 0,-2 4 0 0,-1 8 0 15,-2 6 544-15,-2 4 48 0,-2 2 16 0,-2 4 0 0,-4 5 272 0,1-1 48 16,-1 1 16-16,-1 3 0 0,-4 1-256 0,-1-1-48 16,-1 1-16-16,1-2 0 0,1 1-384 0,3-6-80 15,2 1-16-15,5-8 0 0,2-6-336 0,5-4-64 16,0-4 0-16,3-4-16 15,1-5-1456-15,4-1-272 0,2-7-64 0,5-6-11008 0</inkml:trace>
  <inkml:trace contextRef="#ctx0" brushRef="#br0" timeOffset="10806.09">22486 2353 29247 0,'3'40'1296'0,"-1"-8"272"0,1 4-1248 0,-1 8-320 15,2 1 0-15,-4 5 0 0,0-2 592 0,-4-2 64 16,1 0 16-16,-3-6 0 0,-1 0-368 0,-2-3-80 0,0-5-16 0,3-3 0 31,-1-6-1632-31,1-3-336 0,0-3-64 0</inkml:trace>
  <inkml:trace contextRef="#ctx0" brushRef="#br0" timeOffset="11212.15">23615 1959 17503 0,'0'0'1552'0,"0"0"-1232"16,0 0-320-16,0 0 0 0,9 7 992 0,4 0 144 15,2-3 16-15,3 0 16 0,1 1-32 0,2-4-16 0,5-2 0 0,3-1 0 16,4-1-352-16,5-2-64 0,4-3 0 0,6-1-16 16,4 3-368-16,3-3-64 0,0 0 0 15,-4-1-16-15,-4 1-240 0,-3-2 0 0,-4 1 0 16,-2 2 0-16,-3 2-1856 15,-3-3-400-15,1 4-96 0</inkml:trace>
  <inkml:trace contextRef="#ctx0" brushRef="#br0" timeOffset="11861.69">25180 1292 15599 0,'6'-13'688'0,"-1"8"144"0,2-5-656 0,1 2-176 0,1-2 0 0,5 3 0 16,0-2 752-16,2 2 112 0,-1-3 32 0,1 3 0 15,1-4-32-15,1 4 0 0,-1 3 0 0,2 1 0 16,3 3-160-16,0 4-16 0,-2 1-16 0,2 8 0 16,1 4-304-16,-1 3-64 0,-1 3-16 0,-3 6 0 0,-4 2-288 0,-4 4 160 15,-4 6-160-15,-6 1 128 16,-6 6-128-16,-7 2 0 0,-4-2 0 0,-7 4 0 16,-2 3 160-16,-5-1 0 0,-2 1 0 0,0 0 0 0,-3-2 176 0,1-2 48 15,-6-3 0-15,2-8 0 0,-2-4 144 0,3-4 48 16,2-3 0-16,6-4 0 0,4 0-176 0,5-3-16 15,7-5-16-15,2-5 0 0,7 1-240 0,5-13-128 16,3 9 128-16,3-1-128 0,6-2 128 0,4 1-128 16,6-2 128-16,4-1-128 0,5 1 304 0,2 1-16 15,0 0 0-15,1-3 0 0,1 0-96 0,0 1-32 16,2-2 0-16,3 1 0 0,0-3-160 0,1-1 0 16,2-2 0-16,0-2 0 15,2-3-1488-15,-2 3-336 0,-1-2-64 0</inkml:trace>
  <inkml:trace contextRef="#ctx0" brushRef="#br0" timeOffset="12113.38">26359 1518 26719 0,'0'0'1184'0,"0"0"240"0,8-5-1136 0,-8 5-288 0,13-1 0 0,-4 4 0 16,1 3 160-16,-3 3-32 0,2 5 0 0,-4 0 0 16,0 0 384-16,3 3 64 0,-3 8 0 0,4-1 16 15,2 5-144-15,0 0-16 0,-1 4-16 0,0 2 0 16,0 1-224-16,0 3-32 0,-1 3-16 0,1 0 0 16,1 3-16-16,1-2-128 0,0-2 192 0,-1 0-64 0,1-4-128 0,-1-4-224 15,-1 0 48-15,2-5 16 16,-3-9-368-16,5 0-80 0,-4-3-16 0,0-7 0 15,-3 0-48-15,2-8-16 0,2-1 0 0,-1-2-7456 16,-1-3-1504-16</inkml:trace>
  <inkml:trace contextRef="#ctx0" brushRef="#br0" timeOffset="12352.41">26872 1385 24879 0,'0'0'1088'0,"0"0"256"0,0 0-1088 0,0 0-256 16,-7 14 0-16,-2 4 0 0,-1 5 1008 0,-3 8 144 16,-3 5 16-16,-6 2 16 0,-3 1-112 0,-6 6-32 15,-4 1 0-15,-2 3 0 0,-2 3-192 0,-1 6-32 16,-1 6-16-16,-1-3 0 0,1 2-256 0,1-4-48 16,5-1-16-16,-1-1 0 0,2 1-480 0,3-8 0 0,4-6 0 15,7-7 0 1,4-10-1920-16,4-3-336 0,2-5-64 0,5-9-11936 0</inkml:trace>
  <inkml:trace contextRef="#ctx0" brushRef="#br0" timeOffset="13424.31">27019 2287 12895 0,'0'0'1152'0,"0"0"-928"0,0 0-224 0,0 0 0 15,0 0 1680-15,0 0 304 0,0 0 48 0,0 0 16 0,11-1-384 0,3 0-80 16,2 0-16-16,1-2 0 15,3 0-656-15,2 2-128 0,4-3-16 0,1-2-16 0,-1 1-224 0,1 2-32 16,-2 0-16-16,1-1 0 0,-1 0 176 0,-2 1 48 16,-1 3 0-16,-4 2 0 0,-3-1-224 0,-1 5-32 15,-3 1-16-15,-3 4 0 0,-3 2-272 0,-1 6-160 16,-4 4 192-16,-3 2-192 0,-4 4 144 0,-7 2-144 16,-2 4 0-16,-4 1 144 0,-3 0-144 0,-1-2 0 15,-1-4 0-15,-1 1 128 0,1-6 48 0,3 2 0 16,4-4 0-16,6 0 0 0,1-3 80 0,8-2 32 15,3-4 0-15,6 0 0 0,7-4-32 0,4-1-16 16,6-1 0-16,4-1 0 0,4-4 64 0,0-1 16 16,2-3 0-16,2-1 0 0,-1-9-192 0,-6 6-128 15,4 0 192-15,5-4-192 0,3 0 128 0,2-3-128 16,4-1 0-16,16-4 0 16,-7 5-1088-16,-8-2-320 0,-9 1-64 0,-6 3-14464 0</inkml:trace>
  <inkml:trace contextRef="#ctx0" brushRef="#br0" timeOffset="14135.91">16118 4046 18431 0,'0'0'816'0,"0"0"160"0,0 0-784 0,11-5-192 0,1 3 0 0,0 6 0 0,-1 1 768 0,1 1 96 15,1 4 32-15,1 4 0 0,3 5 16 0,2 3 16 16,1 0 0-16,4 7 0 0,0 4-416 15,3 2-96-15,2 5-16 0,0 0 0 16,1 6-192-16,-2 3-32 0,0 4-16 0,-2 2 0 0,-3-1 0 0,3-2 0 16,-2-1 0-16,-3-3 0 15,-3-8-560-15,-1-6-112 0,-3-5-32 0,-2-6 0 16,2 0-432-16,-5-8-96 0,-4-3-16 16,-5-12-9216-16</inkml:trace>
  <inkml:trace contextRef="#ctx0" brushRef="#br0" timeOffset="14286.62">16882 3985 23951 0,'-7'12'2128'0,"1"4"-1696"0,0 6-432 0,-3 7 0 16,-1 4 848-16,-3 4 96 15,0 4 16-15,-5 5 0 0,-3-1-176 0,-6 5-16 0,-2 2-16 0,-3 3 0 16,-1 1-48-16,0 3 0 15,-1 1 0-15,2-3 0 0,0-1-400 0,7-4-96 0,-2-7-16 0,3-2 0 16,2-7-192-16,6-6 0 0,2-4-144 0,4-5 144 31,2-7-928-31,4-5-96 0,4-9 0 0,0 0-12640 0</inkml:trace>
  <inkml:trace contextRef="#ctx0" brushRef="#br0" timeOffset="14580.62">16869 4653 4607 0,'0'0'192'15,"0"0"64"-15,0 0-256 0,14 4 0 0,1-2 0 0,4-2 0 0,4 0 3552 0,3-1 672 16,-1-2 128-16,4 3 16 0,4-2-2304 0,2 1-464 16,2 1-80-16,-1 2-32 0,1 2-288 0,-2 2-64 15,-2 3-16-15,-5 0 0 0,-4 2-480 0,-4 5-112 16,-6-1-16-16,-2 4 0 0,-6 3-64 0,-2 2-32 15,-6 1 0-15,-3 2 0 0,-5 2 48 0,-5 0 16 16,-4-1 0-16,-1 4 0 0,-6-4-32 0,2 0-16 16,-1 1 0-16,3-5 0 0,4-2 16 0,7-3 16 15,1-2 0-15,3-3 0 0,3-2-288 0,4-12-176 16,0 0 192-16,0 0-192 0,0 0 0 0,18-1-144 16,3-7-16-16,0 0 0 15,2-6-432-15,1-4-96 0,2-1-16 0,0-3-10080 16,-3-3-2016-16</inkml:trace>
  <inkml:trace contextRef="#ctx0" brushRef="#br0" timeOffset="14859.77">17918 3673 16575 0,'-3'-12'736'16,"3"12"160"-16,0 0-720 0,0 0-176 0,0 0 0 0,0 0 0 0,0 0 3648 0,-1 16 688 15,-4 1 144-15,-3 6 16 0,-3 4-2832 0,-6 5-560 16,-3 1-112-16,1 1-32 0,-3 2-352 0,2-2-80 16,0 2-16-16,2-2 0 0,1-1-288 0,2-1-64 15,4-3-16-15,2-5 0 16,2-6-1104-16,4-2-240 0,0-5-32 0,3-11-9472 15,0 0-1904-15</inkml:trace>
  <inkml:trace contextRef="#ctx0" brushRef="#br0" timeOffset="15398.99">18494 4330 24015 0,'0'0'1056'0,"0"0"224"0,12 0-1024 0,5 2-256 0,4 1 0 0,4-3 0 15,1-1 304-15,5 1 0 0,6 0 0 16,3 0 0-16,5 0 0 0,1-2 0 0,1-3 0 0,-2 0 0 16,-4 1-160-16,-3 1-16 0,-2-2-128 0,-3 0-7744 15,-3 1-1664 1</inkml:trace>
  <inkml:trace contextRef="#ctx0" brushRef="#br0" timeOffset="15596.29">18895 4737 25791 0,'-4'16'2304'0,"7"-4"-1856"0,3-1-448 0,7-1 0 0,5 3 832 0,2-5 64 16,2 0 0-16,3-4 16 0,3 0-432 0,4-3-96 15,2-2 0-15,4-1-16 0,2-5-48 0,3-3-16 16,4 1 0-16,0-5 0 16,-2-1-1648-16,-1 0-336 0</inkml:trace>
  <inkml:trace contextRef="#ctx0" brushRef="#br0" timeOffset="16477.89">20438 3928 3679 0,'0'0'320'0,"-8"3"-320"0,-3-3 0 0,11 0 0 15,-9 0 2992-15,9 0 528 0,0 0 96 0,0 0 32 16,0 0-1712-16,0 0-336 0,0 0-64 0,9-7 0 15,4 1-544-15,4-3-96 0,3 2-32 0,3-4 0 16,2 4-432-16,2-3-96 0,0 1-16 0,1 0 0 0,2 1 96 16,2 1 16-16,0 1 0 0,2 4 0 0,-2 2-80 0,0 4-16 15,-2 5 0-15,-1 2 0 0,-1 4-336 0,-5 4 128 16,-6 2-128-16,-5 4 0 0,-4 1 0 0,-5 7 0 16,-6 3 0-16,-6 4 0 0,-5 3 0 0,-6 2-208 15,-4 3 80-15,-2 0 128 0,-4 1-208 0,-1-2 80 16,1-2 128-16,-2 0-208 0,0-3 208 0,3 0-144 15,2-7 144-15,4-4-128 0,3-2 320 0,5-4 64 16,2-3 0-16,5-4 16 0,5-5 112 0,3 1 0 16,1-3 16-16,4-5 0 0,3 1-272 0,2-1-128 15,4-2 0-15,2-2 128 0,3 1-128 0,3-2 0 0,3-2 0 16,6 0 0-16,3-2 0 0,4-1 128 16,3-5-128-16,3 2 0 0,5-2-224 0,-4 0-128 0,0-4-32 15,-3 2-8576 1,-5-2-1728-16</inkml:trace>
  <inkml:trace contextRef="#ctx0" brushRef="#br0" timeOffset="16691">21608 3890 28559 0,'0'0'2544'0,"0"0"-2032"0,0 0-512 0,0 0 0 15,11 5 256-15,1 4-32 0,-1 1-16 0,2 3 0 16,0 2 304-16,1 6 64 0,0 4 16 0,3-1 0 0,-1 5-96 0,1 2-32 16,0 3 0-16,-1-1 0 0,2 2-320 0,-1-1-144 15,-2 1 128-15,0 1-128 0,-2 0 0 0,0-1 0 16,-2-3 0-16,-2-3 0 16,2 1-704-16,0-6-208 0,-1 0-48 0,-1-4-16 15,0-2-1824-15,-2-5-352 0,0-3-80 0</inkml:trace>
  <inkml:trace contextRef="#ctx0" brushRef="#br0" timeOffset="16921.36">22067 3806 28047 0,'-9'10'1232'0,"4"2"272"0,-4-2-1200 0,0 8-304 0,0 2 0 0,-5 7 0 16,-2 2 560-16,-6 5 48 15,-5 8 16-15,-1 0 0 0,-4 5 224 0,-1 2 48 16,-2 3 16-16,-1 4 0 0,2 2-272 0,-2-1-64 16,3 2-16-16,0-1 0 0,1 2-432 0,3-9-128 15,5-9 0-15,2-5 0 16,5-4-1552-16,1-8-432 0,4 1-64 0,3-9-11744 0</inkml:trace>
  <inkml:trace contextRef="#ctx0" brushRef="#br0" timeOffset="17152.04">22602 4500 18431 0,'-6'43'816'0,"3"-12"160"0,0 8-784 0,2 6-192 15,2 6 0-15,-1 1 0 0,0 2 3440 0,-1 1 640 16,-4-1 128-16,0-1 16 15,0-1-3840-15,-1-6-768 0,-1-3-144 0,0-6-13872 0</inkml:trace>
  <inkml:trace contextRef="#ctx0" brushRef="#br0" timeOffset="17662.45">23386 4306 27647 0,'0'0'2448'0,"9"1"-1952"15,2 2-496-15,6-2 0 0,5 1 656 0,4 1 48 16,6-2 0-16,2 2 0 0,3-3-240 0,1-3-32 16,-1 1-16-16,1-3 0 0,3-6-224 0,2 0-64 15,2 2 0-15,20-7 0 16,-4-4-1088-16,-4 4-208 0,-4-2-48 0,-4 2-11840 0</inkml:trace>
  <inkml:trace contextRef="#ctx0" brushRef="#br0" timeOffset="18204.41">24831 3733 16575 0,'0'0'1472'0,"3"-7"-1168"16,1 1-304-16,3-2 0 0,4 3 752 0,1-3 80 0,2 2 32 0,4 1 0 15,4-3-192-15,3 2-32 16,3 2-16-16,4-2 0 0,3 1 208 0,2 2 64 0,1 3 0 0,1 3 0 16,-3 4-240-16,0 2-32 15,-3 7-16-15,-2 1 0 0,-5 5-400 0,-2 5-80 16,-3-1 0-16,-5 6-128 0,-3 4 0 0,-7 3 0 0,-7 7 0 0,-4 0 0 16,-4 2 0-16,-5 3 0 0,-5 2 0 0,-4 1 0 15,-4-1 0-15,-4 0 0 0,-6-6 0 0,-3-1 0 16,0-4 288-16,0-3-48 0,2 0-16 0,5-8 0 15,3-1 400-15,4-5 80 0,6-3 0 0,6-3 16 16,4-4-272-16,3-5-64 0,6 0-16 0,5-5 0 16,5-1-368-16,4-3 128 0,3-2-128 0,6 0 0 15,4 0 0-15,5-2 0 0,3 1 0 0,3-5 0 0,0 2 0 16,4 1 0-16,-3-2 0 0,1-2 128 0,2 3-128 0,-1 0-160 16,1-2 160-16,15-1-208 15,-6-2-1904-15,-6 3-368 0,11-7-80 0,-11 3 0 0</inkml:trace>
  <inkml:trace contextRef="#ctx0" brushRef="#br0" timeOffset="18614.25">26194 3824 17503 0,'0'0'1552'0,"9"4"-1232"15,1 1-320-15,3 1 0 0,2 6 1280 0,2 2 192 0,2 5 32 0,7 9 16 16,0 2-320-16,-1 5-64 0,1 1-16 0,2 1 0 15,1 0-480-15,-1 0-80 0,0 1-32 0,0 0 0 16,-2 2-304-16,0-3-64 0,-3 1-16 0,0-1 0 16,-3-2-144-16,-1 1 0 0,0-6 144 0,-4-3-144 15,-3 0-144-15,-3-3-112 0,-2-5 0 0,0-1-16 16,-2-3-672-16,-3-5-128 0,-2-10-16 16,0 0-10544-16</inkml:trace>
  <inkml:trace contextRef="#ctx0" brushRef="#br0" timeOffset="18802.75">26643 3796 28559 0,'-8'5'2544'0,"-1"7"-2032"16,0-1-512-16,-2 8 0 0,-3 7 704 0,-4 5 32 15,-1 6 16-15,-5 4 0 0,-4 1 32 0,1 4 16 16,-2-1 0-16,-1 4 0 0,-1 0-240 0,0 1-48 15,0-6-16-15,0 2 0 0,2-4-176 0,-2 0-16 16,1-1-16-16,1-5 0 16,2 0-1184-16,4-7-256 0,3-2-32 0,3-5-16 15,3-5-1200-15,4-3-240 0,1-5-48 0,9-9-16 0</inkml:trace>
  <inkml:trace contextRef="#ctx0" brushRef="#br0" timeOffset="19180.24">27108 4424 28559 0,'0'0'2544'16,"11"5"-2032"-16,2 3-512 0,4-3 0 15,3 1 1152-15,2 3 144 0,1-1 32 0,1 1 0 0,-3-2-688 0,1 3-128 16,-2-1-16-16,-1 4-16 0,-1 0-96 0,-1 1 0 15,-5 6-16-15,-2 2 0 0,-2-1-144 0,-4 3-32 16,-3 2 0-16,-3-1 0 0,-3 4 160 0,-6 1 32 16,-3 1 0-16,-2 2 0 0,-4 2 240 0,-2-1 48 15,-2-2 16-15,-2-2 0 0,1-2-144 0,2-1-32 16,-1 0 0-16,5-4 0 0,4-3-16 0,3-2-16 16,3-4 0-16,7-4 0 0,0-4-224 0,4 3-32 15,-2-9-16-15,7 7 0 0,4-5 0 0,2-2 0 16,5 0 0-16,3-1 0 0,0-2-208 0,5-2 176 15,3-2-176-15,1-1 160 0,2-4-160 0,0 4 0 16,4-3 0-16,-1 1 0 0,5-1 0 0,-1-3-144 16,0 1 144-16,-1 2-208 15,-1-2-1200-15,-2-2-256 0,-4 1-32 0,-1-2-10880 16,-5 2-2176-16</inkml:trace>
  <inkml:trace contextRef="#ctx0" brushRef="#br1" timeOffset="35568.42">14307 6169 5519 0,'0'0'496'0,"0"0"-496"16,6-11 0-16,-1 2 0 0,-1 1 2752 0,1 2 448 0,-5 6 80 0,5-10 32 16,-1 3-1552-16,-4 7-304 15,2-11-64-15,0 3-16 0,-2 8-368 0,0-11-80 16,0 3-16-16,0 8 0 0,-3-7-384 0,0 1-80 15,3 6 0-15,-3-7-16 0,-2 0-48 0,-2 4-16 16,7 3 0-16,-5-4 0 0,-1-1-96 0,6 5-16 0,-8-1 0 0,1 2 0 16,1 4-16-16,0-1-16 15,1 3 0-15,-1 3 0 0,-1-1 0 0,2 5 0 0,-2 0 0 0,0 4 0 16,1 0 224-16,0 1 32 0,-1 3 16 0,1 2 0 16,-1 0 16-16,0 3 16 0,-1 3 0 0,2 2 0 15,-3 2-48-15,0 3-16 0,0 0 0 0,0 6 0 16,-1 3-80-16,1 3-32 0,2 1 0 0,1 3 0 15,0 5-112-15,1 0-32 0,0 1 0 0,0 4 0 16,-1-1-48-16,2 1-16 0,0-5 0 0,0 1 0 16,0-2 48-16,0 0 16 0,-1-5 0 0,-1-2 0 15,0-1 48-15,-2 1 16 0,-1 1 0 0,1-6 0 16,1 0-16-16,-1-4 0 0,1-3 0 0,-1-1 0 0,2-1-64 16,-1-1-32-16,2-5 0 0,0 0 0 0,0-5-160 0,1 0 128 15,0 1-128-15,2-5 128 0,-1 2-128 0,1-2 0 16,-1-4 144-16,1 0-144 0,0-2 0 0,2 0 128 15,-2-1-128-15,2-3 0 0,0 0 0 0,0-1 0 16,0-10 0-16,-1 5 128 0,1-5-128 0,0 0 0 16,0 0 0-16,0 0 0 0,0 0 0 0,0 0-240 15,0 0 64-15,0 0 16 16,0 0-448-16,-3-11-96 0,1-1 0 0,-1 0-16 16,0-2-1920-16,0 0-384 0,-4-3-80 0</inkml:trace>
  <inkml:trace contextRef="#ctx0" brushRef="#br1" timeOffset="35984.08">13173 7640 21183 0,'-14'-12'944'0,"5"6"192"0,0-5-912 0,3 2-224 0,0-3 0 0,4 5 0 15,2 7 1232-15,0 0 208 0,-3-11 32 0,3 11 16 16,0 0-432-16,0 0-96 0,0 0 0 0,0 0-16 16,0 0-384-16,0 0-80 0,3 14-16 0,2 2 0 15,0 1-48-15,5 5-16 0,0 1 0 0,2 6 0 16,1-1 48-16,3 5 16 0,3 4 0 0,1 4 0 16,5-1-16-16,-8-9-16 0,5 2 0 0,1 5 0 0,1 1-192 15,2 1-48-15,0-5 0 0,0 1 0 0,-1-3-32 16,3-5-16-16,-1 0 0 0,1-4 0 0,2-2 80 15,-1-2 16-15,-2-5 0 0,1-1 0 0,-1-1 80 0,2-7 32 16,0-3 0-16,3-4 0 0,1-4-32 0,1-4 0 16,2-8 0-16,0-4 0 0,-1-5 16 0,2-4 0 15,0-6 0-15,15-17 0 0,-4 3-128 0,-4-2-16 16,-8 1-16-16,-1 0 0 0,-1 0 0 0,-1 3 0 16,-2 2 0-16,0-2 0 0,1 2 0 0,1 2 0 15,0 4 0-15,-4 4 0 0,1 1-176 0,-4 5 192 16,-1 6-192-16,-4 3 192 0,-3 4-192 0,-3 1 0 15,-3 2-192-15,-5 7 192 16,-7 7-2816-16,0 0-448 0</inkml:trace>
  <inkml:trace contextRef="#ctx0" brushRef="#br1" timeOffset="38926.71">3038 9463 16527 0,'-9'-11'720'15,"9"11"176"-15,-5-5-720 0,5 5-176 0,-9-5 0 0,0-1 0 0,-4 1 1040 0,3 2 176 16,-1 1 48-16,-4 0 0 0,-3 1 0 0,-2 4 0 16,-3 0 0-16,-2 3 0 0,-1 4-368 0,-1 0-64 15,-2 3 0-15,0 4-16 0,-2 6-304 0,2 5-64 16,1 1-16-16,-1-1 0 0,-1 3-128 0,1 1-32 16,0 1 0-16,5 2 0 0,0 1-272 0,3 2 160 15,4-1-160-15,8-12 128 0,2 7-128 0,2 1 0 16,3-1 144-16,3 14-144 0,5-7 208 0,6-2-16 15,3-7-16-15,5-5 0 0,6-9 208 0,2-3 64 16,3-3 0-16,1-5 0 0,1-5-128 0,4-2-32 16,1-9 0-16,0-3 0 0,-1-2-64 0,3-2-16 0,0-2 0 0,1-2 0 15,0-1-64-15,1-5-16 0,-4 2 0 0,-3-6 0 16,-4 0 192-16,-3 3 16 0,-5-2 16 0,-4-3 0 16,-3-2-96-16,-2 2-32 0,-2 2 0 0,-6-1 0 15,-6-1 208-15,-1 2 32 16,-6 0 16-16,-4 1 0 0,-4 3-96 0,-7 1 0 15,-3 5-16-15,-4 3 0 0,-2 3-240 0,1 3-128 0,-2 7 160 16,-1-2-160-16,1 3 0 0,3 4 0 0,2 1 0 0,3 5 0 31,0 4-1216-31,5 0-128 0,2 2-16 0,2-2-16 0,1 1-1696 16,2 0-320-16,1 0-80 0,11-10-16 0</inkml:trace>
  <inkml:trace contextRef="#ctx0" brushRef="#br1" timeOffset="39313.31">3688 9102 24703 0,'0'0'1088'0,"0"0"240"0,0 0-1072 0,0 0-256 16,0 0 0-16,5 11 0 0,-5 4 608 0,-5 6 64 16,1 7 16-16,-4 1 0 0,-3 5-96 0,-2 3-16 0,0 2 0 0,1 2 0 15,1 3 48-15,-1 4 0 16,-2 2 0-16,-2 2 0 0,1 2-48 0,0-1-16 15,0-1 0-15,2-6 0 0,3-6-320 0,1-5-64 16,0-4-16-16,3-5 0 0,1-3-160 0,2-8 128 16,3-6-128-16,0-9 128 0,0 0 400 0,0 0 80 15,10-12 16-15,0-9 0 0,4-3-112 0,2-5-32 16,0-4 0-16,3-5 0 0,1-3-336 0,1 0-144 0,0-4 128 0,0 1-128 16,-1 0 0-16,2 2 0 15,-1 1 0-15,2 3 0 0,-1 3 0 0,2 3 0 0,0 1 0 16,3 8 0-16,-3 2 0 0,0 4 0 0,0 5 0 0,0 9 0 15,-2 4 0-15,-2 9 0 0,-1 4 0 0,-1 9 0 16,-1 1 0-16,-3 11 0 0,-4 2 0 0,-2 7 0 16,-3 8 128-16,-5 5-128 0,-5 3 128 0,2-1-128 15,-3-5 0-15,1 0 0 0,1-5 0 0,1-2 0 16,-1-10 0-16,3-6-224 0,1-3 32 0,1-5 0 16,2-2-592-16,1-1-112 0,-2-8-32 15,3-3-9792-15,-5-9-1952 0</inkml:trace>
  <inkml:trace contextRef="#ctx0" brushRef="#br1" timeOffset="39742.93">4309 9381 30399 0,'0'0'1344'0,"0"0"288"0,0 0-1312 0,4 13-320 16,0 0 0-16,5-3 0 0,2 2 400 0,2-3 16 16,1 2 0-16,1-1 0 0,0-4-128 0,3 2-32 15,1 1 0-15,3-6 0 0,2 0 48 0,3-3 0 16,2-1 0-16,0 1 0 0,2 3-112 0,0-3 0 16,0-3-16-16,-1-1 0 0,-2-5 0 0,-1 0 0 0,-2-1 0 0,-5 2 0 15,-3-3 80-15,0 2 32 0,-6-4 0 0,1 2 0 16,0-2-64-16,-5-1-16 0,-3 1 0 0,-4 2 0 15,-2-2-48-15,-3 3-16 0,-5 2 0 0,-1 2 0 16,-7 0 32-16,0 3 0 0,-6 2 0 0,-2 3 0 16,-3 6 144-16,-1 2 16 0,-1 7 16 0,-1 4 0 15,3 7-80-15,3 4-16 0,-1 4 0 0,3 3 0 0,1 2-256 16,2 6 128-16,4 1-128 0,1 0 0 0,6-2 192 16,5-4-64-16,5 0 0 0,6 0-128 0,6-4 144 0,4-1-144 15,5-4 0-15,4-4 144 0,6-1-144 16,3-2 0-16,4-7 0 0,4-3 0 15,3-6-1088-15,4-3-240 0,-1-7-48 0,5-4-9952 16,3-2-2000-16</inkml:trace>
  <inkml:trace contextRef="#ctx0" brushRef="#br1" timeOffset="40738.81">7012 9079 15663 0,'0'0'1392'0,"-2"-8"-1120"15,2-6-272-15,2 0 0 0,4 3 1072 0,-1-3 144 16,5-3 48-16,3 1 0 0,1-5-208 0,6 0-32 16,6-2-16-16,3 2 0 0,4 1-464 0,4 1-96 15,2 1 0-15,1 3-16 0,-2 1-112 0,1 4-32 16,0 1 0-16,1 6 0 0,-2 6-80 0,0 6-16 16,0 7 0-16,-2 6 0 0,-6 8-16 0,-3 6-16 15,-5 3 0-15,-7 11 0 0,-6 2 32 0,-7 5 16 16,-5 2 0-16,-5 6 0 0,-5 1-64 0,-3 4-16 15,-6 1 0-15,-3 1 0 0,-3 3-128 0,-2-7 192 16,-1-4-192-16,-4-1 192 0,5-1-192 0,7-24 192 0,0 2-192 0,-1-2 192 16,-1-7 448-16,5-3 80 15,3-6 32-15,1-4 0 0,5-2-160 0,5-5-16 0,3-4-16 0,3-7 0 16,0 0-384-16,13-4-176 16,5-5 160-16,4 2-160 0,1-5 128 0,17-4-128 15,3-1 0-15,1 1 144 0,3-2-144 0,2 1 0 0,4 1 0 0,4 2 0 16,3-1 0-16,-3 1 0 0,-5-2 0 0,-3 1 0 31,-5-1-608-31,-4 3-208 0,-6-1-32 0,-4 0-16 0</inkml:trace>
  <inkml:trace contextRef="#ctx0" brushRef="#br1" timeOffset="41175.43">8730 9212 19919 0,'0'0'880'0,"0"0"192"0,0 0-864 0,0 0-208 16,0 0 0-16,0 0 0 0,8 9 720 0,-4 5 112 15,-2 5 0-15,1 3 16 0,-1 4 48 0,-2 2 0 16,-1 4 0-16,-2 2 0 0,0 3-384 0,-1 3-80 16,-4 2-16-16,0-3 0 0,0 3 160 0,-1-1 48 15,0-3 0-15,1-6 0 0,1-2-240 0,1-7-32 16,3-7-16-16,0-4 0 0,3-12 272 0,0 0 48 16,0 0 16-16,8-10 0 0,1-3-96 0,3-7-32 15,1-7 0-15,4 0 0 0,3-3-320 0,3-3-64 16,-2-2-16-16,2 1 0 0,1 1-144 0,1 4 0 0,-1 0 144 15,1 7-144-15,-2 0 128 0,1 6-128 0,0 2 128 16,-3 8-128-16,-1 3 240 0,0 9-32 0,1 3 0 0,-2 8 0 16,-3 7-48-16,-2 0-16 0,-1 7 0 0,-3 3 0 15,-2 4-144-15,-3 1 160 0,-3 3-160 0,1 3 160 16,-1-6-1184-16,1-3-224 16,0-1-48-16,0-3-14288 0</inkml:trace>
  <inkml:trace contextRef="#ctx0" brushRef="#br1" timeOffset="41631.11">10163 9531 27647 0,'0'0'2448'0,"0"0"-1952"16,0 0-496-16,0 0 0 0,0 0 704 0,-7-6 64 15,-2 3 0-15,-1 3 0 0,-1 2-240 0,-2 1-32 16,-1 6-16-16,-1 4 0 0,-3-2-272 0,-2 5-48 16,-4 1-16-16,-2 4 0 0,-4 3-144 0,2 1 0 15,-3 5 0-15,3-1 0 0,4 3 0 0,4 1 0 16,1-4 0-16,3-2 0 0,5-1 0 0,2-4 0 16,4-3 0-16,2-3 0 0,3-4 0 0,4-2 0 15,-4-10 0-15,13 4 0 0,-2-8 304 0,5-5 16 16,1-4 16-16,4-4 0 0,2-5 96 0,2-3 16 15,0-2 0-15,2-7 0 0,0-7-128 0,-2-1-32 0,-1-1 0 16,1-3 0-16,-3-2-288 0,3-1 160 0,1-1-160 16,-7-3 128-16,-1 0-128 0,-3-2 0 0,2-3 144 0,-6-7-144 15,-3-2 208-15,-3-2-16 0,-2 3-16 0,-3 4 0 16,0 6 16-16,1 14 16 0,0 9 0 0,2 11 0 16,-3 6-80-16,-2 6-128 0,2 10 176 0,0 0-176 0,-5 16 352 15,-1 11-32-15,-3 6-16 0,-1 10 0 0,1 10-304 0,0 7 0 16,-1 6 0-16,1 8 0 0,0 3 0 15,0 6 0-15,-1 1 0 0,3 4 0 0,0 4 0 16,3-1 0-16,3-5 0 0,1-7 0 16,4-4-1936-16,5-6-400 0,5-6-80 0</inkml:trace>
  <inkml:trace contextRef="#ctx0" brushRef="#br1" timeOffset="42087.5">12214 9466 25791 0,'0'0'2304'0,"0"0"-1856"0,-2-5-448 0,-3-2 0 16,-2 0-240-16,-3 3-144 0,1-2-16 0,-2 1-16 0,-2-4 960 0,-3-2 192 0,-5-2 32 0,-2 5 16 16,-3 2-480-16,-4 2-112 0,-1 2 0 0,-1 3-16 15,0 0 320-15,0 8 64 0,2 1 16 0,-1 5 0 16,2 3-176-16,4 4-16 0,2 5-16 0,4-1 0 16,2 2-128-16,4 1-32 0,3-2 0 0,4 4 0 15,3-2 0-15,6 0 0 0,3-1 0 0,3-6 0 16,3-7 16-16,-1-4 0 0,6 0 0 0,2-8 0 0,2-3-48 15,3-2-16-15,2-7 0 0,3-1 0 0,0-7-16 0,3-4 0 16,-1-6 0-16,-1 3 0 0,-2-4 144 0,-3 0 32 16,-2-5 0-16,-4-2 0 0,-3 4 16 0,-5-1 16 15,-5 1 0-15,-3 11 0 0,-4-2 96 0,-4 2 0 16,-6 0 16-16,-4-2 0 0,-5 1-80 0,-4-4-32 16,-6 6 0-16,0 4 0 0,-2 4-352 0,0 1 0 15,1 3 0-15,-11 0 128 16,7 4-1472-16,9 6-304 0,5 2-48 0,2-2-14368 15</inkml:trace>
  <inkml:trace contextRef="#ctx0" brushRef="#br1" timeOffset="42421.25">12480 9197 26719 0,'-1'20'2368'0,"-2"8"-1888"15,1 1-480-15,-1 6 0 0,0 4 1264 0,0 6 144 16,-4 3 48-16,-2-1 0 0,-1 1-400 0,0 1-80 16,-1-5-16-16,-1 1 0 0,3-7-512 0,2-5-128 15,-1-7 0-15,3-3-16 0,2-6-304 0,3-5 0 0,0-1 0 16,0-11 0-16,0 0 192 0,9-11-64 0,1-2 0 0,3-7-128 16,1-2 448-16,3-8-32 0,-1 1 0 15,3-3 0-15,2-2 48 0,0 0 16 0,1-2 0 0,2 0 0 16,-2 1-144-16,2 2-16 0,-1 1-16 0,1 5 0 15,0 2-304-15,0 5 160 0,4 2-160 0,-3 6 128 16,0 2-128-16,-3 6 0 0,0 4 0 0,6 4 0 16,-4 6-960-16,-5 3-256 0,-2 4-64 0,-3 2-15920 15</inkml:trace>
  <inkml:trace contextRef="#ctx0" brushRef="#br1" timeOffset="42978.55">14299 9245 9215 0,'-22'-10'816'0,"11"7"-656"0,-4 3-160 0,-6 0 0 16,-4 2 2320-16,-3 4 432 0,-6 3 96 0,-1 1 16 16,1 3-1264-16,0 3-240 0,-1 2-48 0,2 2-16 15,3 6-512-15,0-2-96 0,2 5-32 0,3-1 0 16,3 4-304-16,3 2-64 0,4 2-16 0,2-2 0 0,3 1-96 15,4-1-32-15,3-2 0 0,6 1 0 0,2-3 144 0,5-6 32 16,4-3 0-16,3-5 0 0,2-4-160 0,2-2-32 16,5-4 0-16,2-6 0 0,2-1 64 0,5-8 0 15,1-4 0-15,1-6 0 0,1-6 272 0,-1-2 64 16,1-5 16-16,11-18 0 0,-9-3 16 0,-3 3 0 16,-2 1 0-16,-4 0 0 0,-1-2 16 0,-2-1 0 15,-4-4 0-15,-1-1 0 0,-3-6-112 0,-4 0-16 16,-3-8 0-16,-5-7 0 0,-6-3-256 0,-2-3-64 15,-3 5-128-15,1 10 192 0,2 13-192 0,0 13 0 16,0 14 128-16,-1 9-128 0,-2 7 144 0,3 13-16 16,0 0 0-16,-8 15 0 0,-3 16 32 0,1 13 0 15,0 11 0-15,0 7 0 0,-2 6-160 0,1 8 0 16,0 9 0-16,-2 6 0 0,0 7 0 0,0 1 0 0,2 3 0 16,1 4-176-16,1 0 176 0,4-8 0 15,4-11 0-15,3-7 0 0,6-9-192 0,2-10-16 16,1-5 0-16,2-10 0 15,5-9-2416-15,1-12-464 0,1-6-112 0,4-9 0 0</inkml:trace>
  <inkml:trace contextRef="#ctx0" brushRef="#br1" timeOffset="43473.46">15409 9212 6447 0,'-30'4'272'0,"14"2"80"0,-1 3-352 16,2 1 0-16,-3 3 0 0,3 1 0 0,0 3 2560 0,2 0 432 15,0 1 80-15,2 1 32 0,1 0-1312 0,3 2-272 16,4-1-48-16,4 0-16 15,4-1-80-15,6-1-16 0,7-4 0 0,2-1 0 0,3-4-256 0,7-3-48 16,4-3-16-16,4-3 0 0,3-2-288 0,2-1-64 16,5-4-16-16,2-2 0 0,2-6-384 0,-1-1-80 15,-3-4-16-15,-3 0 0 0,-5-7 272 0,-2 2 48 16,-1-4 16-16,-1 2 0 0,-4-3-16 0,-3 3-16 16,-5-2 0-16,-4 1 0 0,-1 0-304 0,-6-3-64 15,-5 5-128-15,-6-2 192 0,-4 2-64 0,-7 2-128 16,-4 6 176-16,-5 3-176 0,-5 5 0 0,-3 2 0 0,-2 7 0 0,-3 8 0 15,-2 7 0-15,-2 9 0 16,-3 9 0-16,-6 9 0 0,-4 5 0 0,-2 9 0 0,1 5 0 16,3 3 0-16,3 6 144 0,5 5 32 0,7 2 0 0,7-4 0 15,5-8 96-15,9 1 32 0,9-9 0 0,6-5 0 16,6-8-128-16,8-6-32 0,5-4 0 0,8-4 0 16,7-6-144-16,10-2 0 0,4-10 0 0,6-7 0 15,2-7-256-15,3-9-64 0,4-6-32 0,7-10 0 16,5-9-2688-16,5-8-544 15</inkml:trace>
  <inkml:trace contextRef="#ctx0" brushRef="#br1" timeOffset="44627.06">17242 9194 24879 0,'-8'-30'1088'0,"5"12"256"0,1 0-1088 0,1 0-256 15,-1-2 0-15,2 5 0 0,0 2 256 0,0 4-16 16,-2-1 0-16,2 10 0 0,0 0 480 0,0 0 112 16,0 0 0-16,0 11 16 0,0 3-368 0,0 4-80 15,2 4-16-15,-2 11 0 0,0 3-64 0,0 3 0 16,0 4-16-16,-2 4 0 0,-2 4-112 0,0 0 0 15,-1 0-16-15,-3-4 0 0,-2 0-48 0,1-7-128 16,-1-4 192-16,0-4-64 0,1-4 416 0,1-4 80 0,3-5 16 0,2-6 0 16,3-13 64-16,0 0 32 15,0 0 0-15,0 0 0 0,6-8-112 0,2-7-32 16,0-8 0-16,5-2 0 0,5-6-176 0,4-1-32 0,0-3-16 0,4-2 0 16,2-3-368-16,2 0 0 0,0-1 0 0,4 5 128 15,0 6-128-15,3-1 0 0,2 3 0 0,5 3 0 16,1 5 0-16,4 2 0 0,2 3 0 0,-2 6 0 15,-1 2 0-15,-2 6-128 0,-3 4 128 0,-6 4-128 16,-1 1-1984 0,-3 3-384-16,0-3-64 0</inkml:trace>
  <inkml:trace contextRef="#ctx0" brushRef="#br1" timeOffset="45019.66">21043 8261 27647 0,'18'-24'1216'0,"-6"11"256"0,0-2-1168 0,2-1-304 15,-1-1 0-15,-1 2 0 0,-5 3 352 0,0 5 16 16,-7 7 0-16,0 0 0 0,0 0 560 0,0 0 112 16,0 0 32-16,-7 6 0 0,0 6-240 0,-6 7-64 15,-2 4 0-15,-3 8 0 0,-4 10-208 0,-2 6-48 16,0 4-16-16,-3 6 0 0,0 9 48 0,1 9 16 16,-2 10 0-16,1 1 0 0,-2 3-224 0,1 6-32 0,0-1-16 0,1-4 0 15,2-3-144-15,-1-11-16 0,1-8-128 0,8-19 192 16,2-5-48-16,3 3-16 0,-1-7 0 0,1-3 0 15,3-6-128-15,2-5-256 0,2-1 64 0,1-1 16 16,0-7-1840 0,4-17-368-16,0 0-80 0</inkml:trace>
  <inkml:trace contextRef="#ctx0" brushRef="#br1" timeOffset="45381.95">20960 8147 28559 0,'21'-8'1264'0,"0"2"272"0,6 0-1232 0,8 3-304 15,3 1 0-15,8 2 0 0,5 2 560 0,2 2 48 16,3 4 16-16,2-1 0 0,5 6 64 0,-2 0 16 15,-3 3 0-15,2 6 0 0,0 1-256 0,1 1-32 16,0 6-16-16,1 6 0 0,-1 6-208 0,-5 5-32 16,-5 2-16-16,-7 6 0 0,-4 1-144 0,-9 4 0 15,-5 5 0-15,-7-1 128 0,-5 4-128 0,-5-1 0 16,-5-5 0-16,-7-2 0 0,-7-4 0 0,-4-3 208 0,-9 3-16 16,-6-2-16-16,-8-5 416 0,-8-3 96 15,-8 1 16-15,11-13 0 0,-8 5-80 0,-3 0-16 0,-3 3 0 16,-5-4 0-16,-4 0-352 0,-1-5-64 0,-4-4 0 0,4-1-16 15,1-6-368-15,4-4-64 0,3-4 0 0,-15-4-16 32,16-5-1632-32,10-10-320 0,9-4-64 0,8-5-16 0,7-2-832 0,7-5-192 0</inkml:trace>
  <inkml:trace contextRef="#ctx0" brushRef="#br1" timeOffset="45778.63">23624 8325 26719 0,'15'9'1184'0,"-6"-2"240"16,0 6-1136-16,-1 4-288 0,-3 4 0 0,-4 2 0 0,-5 4 848 0,-5 1 112 15,-2 4 32-15,-6 3 0 0,-4 3-32 0,-7 8-16 16,-2 0 0-16,0 5 0 0,1 2-208 0,7-11-32 0,-3 6-16 0,-1 3 0 15,-2 4-384-15,0 1-80 16,2 0-16-16,3 0 0 0,4-6-208 0,2-1 128 16,4-4-128-16,4-3 0 0,2-3 320 0,6-5-16 15,2-2-16-15,5-6 0 0,2 2 32 0,6-6 16 0,4-2 0 0,6-3 0 16,5-2-48-16,7-6-16 0,4 1 0 0,7-4 0 16,3-2-272-16,-1-4 160 0,5-5-160 15,-2-1 128-15,-1-4-128 0,1 1 0 0,1-5 0 0,3 1 128 16,0 2-128-16,1-3 0 0,-5-4 0 15,1 0 0 1,-8-1-1472-16,-4-1-192 0,-4-6-16 0,9-3-14624 0</inkml:trace>
  <inkml:trace contextRef="#ctx0" brushRef="#br1" timeOffset="45966.71">22918 8962 34095 0,'0'0'3024'0,"9"-4"-2416"16,9-1-480-16,13 0-128 0,9-3 288 0,9-2 32 15,4-2 16-15,5 2 0 0,5-1 128 0,4 2 32 16,6-4 0-16,4 1 0 0,6-6-224 0,-2 1-32 16,-3 1-16-16,-5 0 0 0,1-1-224 0,-2-4 0 15,0 0 0-15,-9 0 0 16,-3 1-1488-16,-9-2-304 0,-11-2-48 0,-5 3-13120 0</inkml:trace>
  <inkml:trace contextRef="#ctx0" brushRef="#br1" timeOffset="46180.45">23354 8312 23951 0,'0'0'2128'0,"17"-1"-1696"15,10-2-432-15,13 2 0 0,14 1 3168 0,9 0 544 0,10-1 128 0,7 0 0 16,7-2-2016-16,13 0-416 15,10-3-64-15,5-2-32 0,2-3-160 0,10 0-16 0,7-3-16 0,2-2 0 16,0 1-608-16,2-3-128 0,4-3-32 0,-3 2 0 16,-6-2-352-16,2 2 0 0,1 1 0 0,-7 1 0 15,-6-1-1616-15,-1 3-240 0,0-2-64 16,-11 2-17344-16</inkml:trace>
  <inkml:trace contextRef="#ctx0" brushRef="#br1" timeOffset="48556.83">8536 11392 16575 0,'0'0'1472'0,"0"0"-1168"16,5-5-304-16,-5 5 0 0,0 0 1184 0,0 0 176 15,3-5 48-15,-3 5 0 0,0 0-304 0,0 0-48 16,-2-5-16-16,-4 0 0 0,1 0-80 0,-3 1 0 16,-2 1-16-16,-3 2 0 0,2 1-208 0,-5 0-32 15,0 1-16-15,-5 2 0 0,-1 1-112 0,-3 2-32 0,-1 0 0 0,-2 6 0 16,-1-5-192-16,-2 9-32 16,2-1-16-16,1 3 0 0,0 1-304 0,2 0 0 15,2 2 128-15,4 2-128 0,1 3 0 0,4-2 0 16,2 3 0-16,-4 11 0 0,10-5 0 0,3-4 0 15,3 0 0-15,3-5 0 0,3 2 0 0,4-5 0 16,1-3 0-16,4 0 0 0,3-4 0 0,2-3 0 0,1 0 0 16,2-3 0-16,2 0 0 0,-1-5 0 0,0-1 0 15,2-1 0-15,-2-1 0 0,0-2 0 0,-3-1 0 0,2-2 0 16,-2-2 0-16,1 0 0 0,-2-3 0 0,-3 1 160 16,-2-4-160-16,0 1 128 0,-1-1-128 0,-2 0 128 15,1 3-128-15,-2 3 128 0,-1 0-128 0,1 1 128 16,-1 2-128-16,-9 4 160 0,11 1-160 0,2 3 160 15,1 2-32-15,0 2-128 0,-3 6 192 0,2 3-64 16,2 2 32-16,1 0 0 0,1 2 0 0,3 2 0 0,0 1-160 16,1-2 160-16,2-2-160 0,3-2 160 0,2-3-160 0,0-1 0 15,-2-5 0-15,4 0 128 16,-4-4-1024-16,0-2-224 0,-3-3-32 0,0-4-14000 16</inkml:trace>
  <inkml:trace contextRef="#ctx0" brushRef="#br1" timeOffset="48904.68">9654 11467 17727 0,'0'0'784'0,"0"0"176"0,-7 0-768 0,7 0-192 0,-8 0 0 0,8 0 0 16,-9 4 1280-16,3 5 208 0,2 0 48 0,1 3 16 16,1 1-400-16,1 2-96 0,-1 7-16 0,4-1 0 15,0 2-80-15,2 5-32 0,1-2 0 0,1 4 0 16,2-1-208-16,1 1-32 0,-2-1-16 0,2-5 0 15,0 0-320-15,0-1-64 0,0-3-16 0,0-3 0 16,-1-4-272-16,-1-2 0 0,-7-11 128 0,9 10-128 0,0-6 0 0,-9-4 0 16,0 0 0-16,11-2 0 15,-2-5-1472-15,-1 0-192 0,-2-4-32 0,1-1-11600 16</inkml:trace>
  <inkml:trace contextRef="#ctx0" brushRef="#br1" timeOffset="49130.52">9977 11435 24191 0,'0'0'1072'0,"4"13"208"0,-2 1-1024 0,2 5-256 15,0 3 0-15,0 3 0 0,-2 5 1344 0,0 6 192 16,-2 3 64-16,-4 6 0 0,-4-2-336 0,-2 7-64 16,-3 3-16-16,-1 4 0 0,-1 6-80 0,1-19-16 15,-2 7 0-15,-6 4 0 0,-2 3-448 0,0 3-112 16,-3-1-16-16,-1 1 0 0,1 1-320 0,-2-6-64 15,2-1 0-15,3-6-128 0,0-4 0 0,1-5-224 0,4-4 16 16,1-7 0 0,2-1-2016-16,6-7-400 0,0-5-64 0</inkml:trace>
  <inkml:trace contextRef="#ctx0" brushRef="#br1" timeOffset="49492.48">10858 10751 14735 0,'0'0'1312'0,"0"0"-1056"15,0 0-256-15,0 0 0 0,0 0 2080 0,4 14 352 16,-3-1 80-16,-1 5 16 0,-1 1-1056 0,-3 4-192 16,-1 0-64-16,-1 6 0 0,-2 0-240 0,0 4-48 15,1 2-16-15,-1-1 0 0,2 0-368 0,-3 0-80 16,0-2-16-16,1 0 0 0,1 0-448 0,0-3 0 15,5-6 0-15,-2 0 0 16,0-5-336-16,2-4-112 0,0-3-32 0,2-11-9024 16,0 0-1808-16</inkml:trace>
  <inkml:trace contextRef="#ctx0" brushRef="#br1" timeOffset="49683.25">11229 10720 28559 0,'-1'21'1264'0,"0"-3"272"0,-2 5-1232 0,-1 1-304 0,0 5 0 0,1 3 0 0,-2 10 1200 0,-2-3 176 16,-3 0 32-16,0 2 16 15,0 3-720-15,-1-2-128 0,0-4-48 0,1-1 0 16,1-2-928-16,0-2-192 0,0-2-48 0,2-5-14528 16</inkml:trace>
  <inkml:trace contextRef="#ctx0" brushRef="#br1" timeOffset="50169.88">12683 11161 26031 0,'0'0'1152'0,"0"0"240"0,0 0-1120 0,0 0-272 0,0 0 0 0,0 15 0 15,0 3 1120-15,3 5 160 0,-6-1 48 0,2 9 0 16,0 3-256-16,-1 3-48 0,1 0-16 0,-1 5 0 16,-1 5-432-16,1 0-64 0,-5 1-32 0,2 1 0 15,-1-1-112-15,1-2-32 0,-2 2 0 0,1-5 0 16,-2 2-192-16,1-3-144 0,0 1 192 0,-2-6-192 15,1-7-1200-15,-4-2-336 0,2-2-80 16,-1-5-13520-16</inkml:trace>
  <inkml:trace contextRef="#ctx0" brushRef="#br1" timeOffset="50316.18">12180 11743 27647 0,'0'0'1216'0,"0"0"256"0,11 6-1168 0,7-2-304 0,6-1 0 0,7-1 0 16,3-2 1408-16,7 0 208 16,2 0 48-16,4-2 16 0,3-1-784 0,0-1-176 15,0-3-16-15,-3 0-16 0,-1-2-464 0,-3 0-96 0,0-1 0 0,-1 3-128 32,-2-5-960-32,-2 5-320 0,-1-5-48 0,-1 3-8704 0,4-1-1744 0</inkml:trace>
  <inkml:trace contextRef="#ctx0" brushRef="#br1" timeOffset="50829.77">13977 10769 28959 0,'0'0'1280'0,"0"0"272"0,0 0-1232 0,0 0-320 0,0 0 0 0,0 0 0 0,7 13 512 16,-4 1 64-16,-3 5 0 0,-2 8 0 0,-3 3 0 0,-3 7 0 15,-2 4 0-15,-3 6 0 0,1 2-256 0,-5 8-64 16,-1 3 0-16,0 2 0 0,1 2-128 0,-5 5-128 16,-2-1 192-16,1 2-192 0,-1-4 0 0,6 0 0 15,-2-5 0-15,1-3 0 0,2-11 0 0,3-5 0 16,3-9 128-16,1-7-128 0,1-8 0 0,4-5 0 15,5-13 0-15,0 0-144 0,0 0 144 0,10-8 144 16,1-2-16-16,3-5-128 0,4-3 192 0,1-4-192 16,3 0 192-16,3-1-192 0,3-2 0 0,1 3 0 15,2 3 0-15,1 3 0 0,-1 4 0 0,2 1 0 0,3 9 0 0,-4 3 0 16,0 3 160-16,-3 6-160 16,-5 4 128-16,-2 4-128 0,-3 3 128 0,-4 4-128 15,-9 3 128-15,-3-2-128 0,-6 4 320 0,-4 0 0 16,-9 1-16-16,-5 0 0 0,-8 2 48 0,-2-1 16 0,-6-1 0 15,-1-2 0-15,-5 1-48 0,-2-4-16 0,1 2 0 16,2-7 0-16,2-4-176 0,12-9-128 0,-2 0 192 0,-1-5-192 16,1-3-128-16,-8-4-144 0,6-7-32 15,7-5 0 1,4-3-2704-16,10-3-528 0,2-3-112 0,8-3-32 0</inkml:trace>
  <inkml:trace contextRef="#ctx0" brushRef="#br1" timeOffset="51068.82">14819 11556 28911 0,'0'0'1280'0,"2"13"256"0,2 1-1216 0,-1 3-320 15,-1 5 0-15,-1 2 0 0,1 2 1216 0,-1 4 192 16,-1 4 48-16,0 6 0 0,-1 4-496 0,1 0-80 0,0 4-32 0,0-2 0 15,1 1-416-15,2-2-96 16,0-3-16-16,1 0 0 0,-1-4-192 0,1-1-128 16,-1-4 160-16,4-3-160 15,-1-9-256-15,2-2-128 0,-1-5-48 0,1-1 0 16,0-9-1968-16,-8-4-400 0,11-5-80 0,-2-7 0 0</inkml:trace>
  <inkml:trace contextRef="#ctx0" brushRef="#br1" timeOffset="51273.74">15166 11623 31263 0,'-8'27'1392'0,"3"-2"272"0,-1 6-1328 0,-1 12-336 0,0 5 0 0,-3 11 0 0,-4 2 1120 0,-4 6 160 16,-3 1 16-16,0 3 16 0,-6 3-80 0,-1 1-16 15,-2 0 0-15,-3 0 0 0,-2-2-640 0,14-22-128 16,-3 4-16-16,-3-1-16 0,-1-1-416 0,1-5-192 15,-1-2 0-15,2-6 16 16,1-4-1616-16,3-4-320 0,0-9-64 16,3-6-8720-16,2-5-1760 0</inkml:trace>
  <inkml:trace contextRef="#ctx0" brushRef="#br1" timeOffset="51609.9">16545 10727 13823 0,'-9'-2'608'0,"9"2"128"0,0 0-592 0,0 0-144 0,-6 6 0 0,2-1 0 16,-2 1 3888-16,-1 3 736 0,2-1 160 0,-3 3 16 15,1 5-2912-15,-5 0-592 0,0 1-112 0,0 4-32 16,1 2-272-16,-2 6-64 0,-2 3-16 0,1 4 0 16,-3 2-320-16,0 1-64 0,-1 1-16 0,0 0 0 0,0 2-240 0,2-1-160 15,0-2 192-15,-4 14-192 16,4-8-496-16,4-7-208 0,2-4-32 0,5-13-10656 15,1 1-2112-15</inkml:trace>
  <inkml:trace contextRef="#ctx0" brushRef="#br1" timeOffset="52044.28">17653 11407 22111 0,'0'0'1968'0,"0"0"-1584"0,0-7-384 0,0 7 0 15,0 0 1472-15,0 0 224 0,0 0 32 0,0 0 16 16,0 0-544-16,8 7-112 0,-3 2-32 0,0 6 0 0,-1 7 32 0,0 7 16 15,-2 0 0-15,1 6 0 0,-1 5-592 0,0 1-112 16,-4 5-16-16,0 3-16 16,-2 5-240-16,-1-1-128 0,-3 1 128 0,1 0-128 0,-1-2 0 0,-2-2-240 15,0-3 48-15,-3 8 0 16,0-12-2592-16,3-9-512 0,1-5-96 0,0-10-32 16</inkml:trace>
  <inkml:trace contextRef="#ctx0" brushRef="#br1" timeOffset="52254.14">17327 11850 24879 0,'0'0'1088'0,"0"0"256"0,0 0-1088 0,0 0-256 16,0 0 0-16,7 5 0 0,3-3 1664 0,4 1 288 0,4-2 48 15,3-1 16-15,1 0-1408 0,5-1-288 0,4-1-48 0,4-1-16 16,3-4-32-16,6 2-16 0,3 0 0 15,5-4 0-15,2 2-208 0,1-5-160 0,-2 3 32 0,22-7-14784 16</inkml:trace>
  <inkml:trace contextRef="#ctx0" brushRef="#br1" timeOffset="52607.13">19467 11405 32879 0,'-18'2'1456'0,"12"2"304"0,-5 0-1408 0,-1 2-352 16,0 4 0-16,-4 6 0 0,-3 3 832 0,-2 1 80 0,-4 4 32 0,0 3 0 15,-3-2-592-15,0 5-112 16,-2-4-32-16,-1 5 0 0,1 1-208 0,0-2 128 0,2-1-128 0,3 3 0 16,1 1 0-16,2-1-128 15,3-3-16-15,-2 14 0 16,4-8-496-16,8-7-80 0,5-3-32 0,8-3 0 16,0-2 112-16,7-4 0 0,3-3 16 0,5-4 0 15,3 0-224-15,5-3-48 0,3-4-16 0,2-4-12288 0</inkml:trace>
  <inkml:trace contextRef="#ctx0" brushRef="#br1" timeOffset="53246.97">20010 11426 28559 0,'0'0'2544'0,"0"0"-2032"0,0 0-512 0,0 0 0 0,8 12 912 0,-3 2 96 15,0 1 16-15,-4 4 0 0,-1 3-368 0,-1 6-64 16,-3-4-16-16,-1 5 0 0,1 0-256 0,-3 4-64 16,-1-2-16-16,2 1 0 0,2-6-240 0,2 3 176 15,2-3-176-15,4-1 160 0,4-4-160 0,1-5 0 16,1-6 0-16,4-1 128 0,-1-6-128 0,3-3 192 16,3-1-192-16,4-8 192 0,3-2 192 0,0-4 32 15,6-3 16-15,0-1 0 0,0-4-176 0,1 1-16 16,1-1-16-16,-4 1 0 0,2-1-224 0,0-1 0 15,-5 1 128-15,-3-1-128 0,-3-1 0 0,-1 2 0 16,-4-1 128-16,-2-1-128 0,-3 4 0 0,0 2 0 16,-4 1 0-16,1 5 0 0,-2 6 0 0,-6 7 0 15,0 0 0-15,0 0 0 0,0 0 0 0,5 9-160 16,-1 2 160-16,-4 7-128 0,-4 1 128 0,2 4 0 0,-1 2 0 16,-1 2-128-16,-1 5 128 0,0 2 0 15,-1 2 0-15,1 4 0 0,-2 8 0 0,1 5-128 16,1 3 128-16,1 3 0 0,0 7 0 0,-2 4 0 0,-3-2 0 0,0 4 0 15,-1 2 0-15,0 1 0 16,1 2 0-16,-5 0 0 0,1-10 0 0,-3 0 0 0,-2-2 0 16,0-3 0-16,-2 2 0 0,0-6 0 0,-2 0 0 0,0-4 0 15,-1-3 0-15,1-1 0 0,-5-10 0 0,-2 2 128 16,1-5-128-16,1-5 0 0,0-4 128 0,8-9-128 16,-4-1 128-16,-2-2-128 0,-3-3 128 0,-3-4-128 15,1-5 0-15,-3-4 0 0,-1-5 0 0,-1-4 0 16,6-5 0-16,-10-17 0 0,6-3-160 0,6-5 160 15,5-3 0-15,4-3-128 0,7 2 128 0,6-4 0 0,4 0 0 16,6 2 0-16,5 3-128 0,6 2 128 0,5 4 0 0,7 6-192 16,7-1 192-16,6 2-160 0,6 4 160 15,4-3 0-15,1 1 0 0,5 0-128 0,4 4 128 0,4 3 176 16,2 6-48-16,6 4 0 0,3 0 32 0,-6 7 0 16,-3 4 0-16,-2 4 0 0,-1 4-32 0,-4 3-128 15,-3 6 192-15,-4 3-64 0,-2 1-288 0,-4 1-64 16,-6 0-16-16,-6 1 0 15,-7-1-2256-15,-6-2-448 0</inkml:trace>
  <inkml:trace contextRef="#ctx0" brushRef="#br1" timeOffset="55042.82">22129 10898 17903 0,'0'0'784'0,"0"0"176"0,0 0-768 0,-10-2-192 16,10 2 0-16,-12 0 0 0,0 0 1104 0,0 2 176 0,2 0 48 0,10-2 0 15,-9 4-32-15,9-4 0 16,0 0 0-16,0 0 0 0,0 0-192 0,0 0-32 16,0 0-16-16,15-3 0 0,5 2-368 0,2-1-80 0,5-2-16 15,5-4 0-15,3 2-128 0,6 1-16 0,4-4-16 0,3 2 0 16,3 2-192-16,1-2-48 0,1 2 0 0,-2-2 0 15,-4 1-192-15,1 1 0 0,-4 1 0 16,0-1 0-16,-2 1 0 0,-4 2 0 0,0-1 0 0,-6 3-160 31,-1 0-1632-31,-6 0-320 0,-5 3-64 0,-6 0-11328 0</inkml:trace>
  <inkml:trace contextRef="#ctx0" brushRef="#br1" timeOffset="55255.93">22092 11358 24879 0,'-29'15'2208'0,"15"-6"-1760"0,1 2-448 0,8-2 0 0,5 3 1472 0,6-5 192 16,7 2 64-16,5-3 0 0,1 1-720 0,9-3-144 15,3-2-32-15,8-2 0 0,5 0 304 0,9 0 48 16,4 1 16-16,5-1 0 0,8-1-304 0,-1 1-64 16,-2-2-16-16,0-2 0 0,3-4-304 0,3 2-64 15,3-4-16-15,-4 1 0 0,1-3-432 0,-6 0 0 16,-4-2 0-16,-1-3 0 15,0-2-2352-15,0 1-336 0,-1-1-80 0</inkml:trace>
  <inkml:trace contextRef="#ctx0" brushRef="#br1" timeOffset="55920.62">25480 10533 23951 0,'2'-14'2128'0,"0"0"-1696"16,1-3-432-16,-1 1 0 0,-2-2 1152 0,-2 0 160 15,-1-1 32-15,-1 1 0 0,-4-2 0 0,-1 2 16 16,-2 2 0-16,-1 2 0 0,0 1-416 0,-4 0-96 16,-1 3-16-16,0 2 0 0,-3 2-320 0,-2 1-80 15,-1 2-16-15,-1 5 0 0,-5 2-192 0,-3 4-32 16,-5 1-16-16,-1 4 0 0,-3 2-32 0,-1 3 0 0,-1 4 0 0,-1 6 0 15,-1 1-144-15,1 6 160 16,4 7-160-16,-2 3 160 0,0 3-160 0,0 3 0 16,-1 4 0-16,1 1 128 0,3 3-128 0,3 2 0 15,6-2 0-15,4-3 0 0,7-3 0 0,7-2 0 16,7-1 0-16,6-7 0 0,6-4 0 0,6 1 0 16,7-5 0-16,8-2 0 0,8-2 0 0,6-1 0 0,2-4 0 0,2-2 0 15,0-4 0-15,4-2 128 0,3 0-128 0,5-7 128 16,5-1-128-16,0-3 160 0,2-5-160 0,-4-2 160 15,-6-1 48-15,-1-5 16 0,0-6 0 0,2-1 0 16,1-3 208-16,3-3 32 0,2-5 16 0,-4 0 0 16,-3-3-272-16,-7-1-48 0,-4 0-16 0,-4-4 0 15,-4-3 208-15,-3-5 32 0,-3 1 16 0,-4-1 0 0,-3-2 64 0,-5-3 16 16,-5 0 0-16,-5-2 0 0,-4-2-64 0,-4-1-16 16,-5 0 0-16,-4 2 0 0,-4 0-160 15,-3 6-48-15,-2 1 0 0,-4 3 0 0,-2 6-192 0,-4 3 144 16,0 6-144-16,-5 0 128 0,-2 3-128 0,-6 2 0 15,-6 0 0-15,0 4 0 0,0 2-144 0,1-1 144 16,3 4-192-16,3 0 192 16,4 3-1024-16,3 3-80 0,2 2-32 0,3 4 0 15,3 0-1680-15,-1 6-320 0,1 1-80 0</inkml:trace>
  <inkml:trace contextRef="#ctx0" brushRef="#br2" timeOffset="62146.7">27897 809 11807 0,'0'0'512'0,"0"0"128"0,0 0-512 0,0 0-128 15,0 0 0-15,0 0 0 0,5-10 560 0,-5 10 80 16,0 0 32-16,11-5 0 0,-2-3 96 0,-1-1 32 15,1 0 0-15,0 3 0 0,-1 2 64 0,-1-1 16 16,4-4 0-16,0 5 0 0,2-1-128 0,2-1-32 16,2 0 0-16,3-1 0 0,3-2-208 0,2 6-32 0,2-3-16 0,6 1 0 15,5 0-16-15,3 3-16 16,2-1 0-16,1 4 0 0,-2 2-128 0,-2 1-32 0,-5 5 0 16,0 1 0-16,-2 5-272 0,-7 6 128 0,-4 5-128 0,-4 2 0 15,-3 3 128-15,-5 4-128 0,-3 3 0 0,-5 7 0 16,-3 1 192-16,-3 3-64 0,-2 1 0 0,-2-2-128 15,-1 0 256-15,2 2-64 0,3-2-16 0,0-3 0 16,1-2-16-16,3-1 0 0,3-4 0 0,1-2 0 16,1-5-160-16,4-4 0 0,3 0 0 0,6-4 0 15,0 1 0-15,8 0 192 0,1-1 0 0,3-2 0 16,4 2-192-16,3 1 192 0,2-3-192 0,1-3 192 16,-5-3-192-16,-4-6 160 0,-3-2-160 0,-2-2 160 15,-1-3-160-15,-3-2 128 0,-2-3-128 0,-5 1 128 16,-2-5 16-16,-3 1 0 0,-5-2 0 0,-5 8 0 15,2-14 160-15,-4 0 16 0,-2 3 16 0,-5 2 0 0,-4-2 240 16,1 3 64-16,-4 0 0 0,2 6 0 0,-2 3-224 0,-1 5-32 16,1 2-16-16,-2 3 0 0,-4 1-368 0,0 4 128 15,-3 2-128-15,0 6 0 0,-4 2 0 0,1 6 0 16,1 2 0-16,4 4 0 0,2 7 0 0,3-1 0 16,5 1 0-16,3 3 0 0,1 1 0 0,6 6 0 15,1-2 0-15,4 6 0 0,0 1 0 0,3-1 0 16,0 0 0-16,3 3 0 0,0-3 0 0,1 0 0 15,1 6 0-15,-1 1 0 0,2-2 128 0,-1 3-128 16,0 4 128-16,0 2-128 0,-1 1 336 0,1 2 0 16,-2-4 0-16,2 1 0 0,-2 2-16 0,0-3 0 15,1-2 0-15,0-1 0 0,-2 1 16 0,-2-3 0 16,0 2 0-16,-3 2 0 0,-2-1 80 0,-2 1 16 0,-3-3 0 0,-7 2 0 16,-3 3-32-16,-4-5 0 0,-9 1 0 0,-3 0 0 15,-3-2-32-15,-3-2-16 0,-2 0 0 0,-2-3 0 16,3-5-160-16,1-3-48 0,2-4 0 0,-2-4 0 15,-1-4-144-15,-1-5 0 0,0-6 0 0,-2-6 0 16,1-7-208-16,2-9-80 0,1-7-16 0,0-7 0 31,1-8-1360-31,3-7-288 0,3-5-48 0,3-8-9632 0,3-3-1920 0</inkml:trace>
  <inkml:trace contextRef="#ctx0" brushRef="#br2" timeOffset="62754.82">29591 2850 21183 0,'0'0'944'0,"-7"13"192"0,1-3-912 0,5 3-224 0,1-13 0 0,1 11 0 16,-1-11 928-16,0 0 144 0,11 7 16 0,2-7 16 15,-2-4-96-15,6-6-32 0,2-4 0 0,4-7 0 16,2-4-400-16,2-8-96 0,2-3-16 0,4-4 0 16,2-6-320-16,0-2-144 0,-1 1 128 0,0-5-128 15,-1-2 0-15,-5 1 0 0,-4-3 0 0,-3-1 0 16,-2-4 128-16,-3 1-128 0,-1-5 128 0,-4 0-128 16,0-5 224-16,-3 0-32 0,-1 2-16 0,-2 3 0 15,-1 7 48-15,1 9 16 0,-1 10 0 0,-3 7 0 16,-5 7 144-16,4 7 48 0,3 5 0 0,-6 7 0 15,3 6-48-15,-8 1-16 0,-3 7 0 0,0 7 0 16,-3 4-368-16,-2 9 0 0,0 5 0 0,-1 8 0 0,-1 3 0 16,-1 8 0-16,2 5 0 0,-4 3 128 0,-2 4-128 15,3 1 128-15,1-1-128 0,1-3 128 0,0-2-128 0,3-1 144 16,2-4-144-16,6-2 160 0,0-4 48 0,5-1 16 16,1-5 0-16,3-4 0 0,2-7-224 0,4-2 128 15,2-5-128-15,1-2 0 0,3-4 0 0,0-3-256 16,0-1 16-16,3-8 16 15,0-2-1872-15,1-5-368 0,0-6-80 0</inkml:trace>
  <inkml:trace contextRef="#ctx0" brushRef="#br2" timeOffset="63013.73">30380 2081 26719 0,'-8'12'2368'0,"4"-3"-1888"0,2 6-480 0,-3 5 0 16,0 4 992-16,1 6 96 0,1 4 32 0,0-1 0 15,-3 0-368-15,1-1-80 0,0 0-16 0,1-2 0 16,1-1-384-16,0-3-80 0,2-5 0 0,2-1-16 31,3-5-1472-31,2-1-304 0,-6-14-48 0,5 6-11680 0</inkml:trace>
  <inkml:trace contextRef="#ctx0" brushRef="#br2" timeOffset="63295.83">30733 2065 15663 0,'-5'15'1392'0,"-1"3"-1120"0,2 1-272 0,-2 5 0 0,-2 3 2448 0,2-2 432 16,-1 6 96-16,-2-5 16 0,1 4-1696 0,-3 0-336 15,0-2-64-15,-1 0 0 0,1-8 0 0,2 1 0 16,0-6 0-16,3-1 0 0,2-6-416 0,4-8-80 16,0 0-16-16,0 0 0 0,0 0-208 0,3-14-48 15,2-4-128-15,5-6 192 0,0-6-192 0,1 3 0 16,2-5 128-16,2 1-128 0,2 3 0 0,-1-2 0 0,4-2 0 16,-1 7 0-16,1 0 0 0,0 3 0 0,-1 0 0 15,2 5 0-15,-2 5 0 0,-1 5 0 0,-3 5 0 0,0 3 0 16,0 5 160-16,-3 8-16 0,-3 5 0 15,0 8 0-15,-3 2-144 0,-1 6 192 0,-2 4-192 16,-5 6 192-16,-2-5-192 0,2 4 0 0,-3-4 0 0,1-2 0 16,-1-1 0-16,1-4 0 0,2-1 0 0,2-8 0 31,2-5-480-31,3-5-80 0,0-2-16 0,-5-12 0 16,10 2-1904-16,2-4-384 0,1-9-80 0</inkml:trace>
  <inkml:trace contextRef="#ctx0" brushRef="#br2" timeOffset="63885.7">31186 2140 28559 0,'0'0'1264'0,"0"0"272"0,0 0-1232 0,5-5-304 0,1 0 0 0,3-3 0 0,-1 3 0 0,1-4 0 16,0 0 0-16,-2-1 0 0,1 0 128 0,-3-2 128 15,-1 5 32-15,-4 7 0 0,0 0 160 0,0 0 16 16,0 0 16-16,0 0 0 0,0 0 96 0,-10 10 32 16,-1 4 0-16,1 2 0 0,0 4-224 0,1 1-64 15,1 5 0-15,1-4 0 0,0-1-96 0,4-2-32 16,3-1 0-16,1-1 0 0,3-1-192 0,1-2 176 0,1-7-176 16,6-3 160-16,2-5-160 0,3-3-256 0,1 0 64 15,0-7 16 1,5-2-352-16,-1-2-80 0,-1 0-16 0,1-3 0 15,-1-4-496-15,-2 1-96 0,2-1-32 0,-2 4 0 16,-1 5 288-16,-2 1 64 0,-1-2 16 0,-1 5 0 0,-2-1 544 0,-2 5 96 0,-1-2 32 0,-9 7 0 16,0 0 208-16,0 0 0 0,0 0 192 0,0 0-192 15,0 0 592-15,9 5 16 0,-9-5 0 0,0 0 0 16,0 0 160-16,0 0 16 0,0 0 16 0,-3 10 0 16,2 1-224-16,-3-4-32 0,-1 3-16 0,-3-2 0 15,2 1-176-15,-2-1-32 0,1 2-16 0,0 0 0 16,1 3 16-16,0 1 0 0,-1-3 0 0,2 2 0 15,-2 1-16-15,3-2 0 0,3 1 0 0,2 0 0 16,3 0-32-16,0-4 0 0,1 3 0 0,2-5 0 16,3-2-128-16,3-4-16 0,1-2-128 0,4-3 192 0,0-3-192 15,-1 1 0-15,1-5 0 0,1-1 0 0,-1-2 160 0,0-1-160 16,0 1 160-16,-2 0-160 0,-1 4 128 0,-1-2-128 16,-1 2 0-16,-1 3 144 0,-2 3-144 0,-1-1 0 15,-9 5 144-15,0 0-144 0,0 0 0 0,10 0 144 16,-10 0-144-16,7 7 0 0,-7-7 144 0,7 13-144 15,-2-1 0-15,-1 0 144 0,-2 1-144 0,2-2 0 16,-1 2 0-16,0 0-176 16,-3-13-528-16,4 10-128 0,0 0 0 0</inkml:trace>
  <inkml:trace contextRef="#ctx0" brushRef="#br2" timeOffset="64084">30849 1490 23951 0,'-36'2'1056'0,"16"0"224"16,2 2-1024-16,4 4-256 0,4-2 0 0,4 7 0 0,1-4 4528 0,1 2 848 0,4-11 160 0,-3 11 32 15,3-11-4736-15,0 0-960 0,0 0-192 0,0 0-48 16,0 0-2848-16,0 0-576 15</inkml:trace>
  <inkml:trace contextRef="#ctx0" brushRef="#br2" timeOffset="64882.97">29826 3243 5519 0,'-12'-10'496'0,"6"5"-496"0,1 2 0 0,5 3 0 0,0 0 5872 0,0 0 1072 15,0 0 224-15,0 0 32 0,-3 18-5600 0,2 2-1104 16,2 6-240-16,2 2-32 0,-1 4-80 0,1 1-16 16,1 4 0-16,-1 3 0 0,1 3-128 0,0 4 0 15,-3 3 0-15,-2-3 128 0,-1 1-128 0,-2 1 0 16,-1-5 0-16,0 1 0 0,0-6 256 0,1-5-48 16,1-3 0-16,2-8 0 0,1-4 368 0,0-3 64 15,0 0 0-15,0-16 16 0,4 6-64 0,-4-6-16 16,10 0 0-16,0-4 0 0,1-6-48 0,2-1-16 0,2-5 0 15,2-4 0-15,-3-7-272 0,2 4-64 0,1 1-16 0,0 0 0 16,-2 7-160-16,1-1 0 0,-2 2 0 0,0 7 0 16,0 3 0-16,2 8 0 0,1 0 0 0,-1 3 0 15,1 6-176-15,1 5 176 0,0 3-128 0,-2 6 128 16,-3-3-160-16,0 0 160 0,-2 4-192 0,1-4 192 16,-1 1-256-16,-1-5 64 0,-2-2 16 0,2-6 0 31,-1 0-208-31,1-2-32 0,0-5-16 0,3-5 0 15,-3-2-896-15,3-7-176 0,0-1-32 0,1-7-8656 0,0-3-1728 0</inkml:trace>
  <inkml:trace contextRef="#ctx0" brushRef="#br2" timeOffset="65676.92">30657 3502 12895 0,'-10'14'576'0,"1"-2"112"0,-3-2-560 0,2 5-128 0,0 6 0 0,-1 5 0 0,-1 0 4896 0,0 4 944 15,-1 3 192-15,0-1 48 0,-1-1-4656 0,3 0-912 16,-2 2-192-16,7-3-48 0,-2-6-32 0,4-3-16 16,4-4 0-16,4-2 0 0,2-2-224 0,5-7 0 15,1-2 0-15,2-5 0 0,1-3 0 0,2-9 0 16,0-3 0-16,0-2 0 0,2-4 0 0,0 1 0 16,-1-6 0-16,-1 2 0 0,-3 2 0 0,-2-3 0 15,-3 2 0-15,0 3 0 0,-2 0 0 0,-4 1 128 16,-3 2-128-16,-2 3 144 0,-3 0 128 0,-4 1 32 15,0 1 0-15,-1 4 0 0,0 0-48 0,-3 3-16 0,-1 1 0 0,1 0 0 16,3 3-240-16,-1 2 144 0,0 3-144 0,11-3 128 16,-8 4-128-16,8-4-224 0,0 0 48 0,0 0 16 15,0 0-176-15,0 0-48 0,12-12 0 0,6 2 0 16,0 0 128-16,1-3 32 0,3 3 0 0,2-1 0 16,1-2 224-16,1 5 0 0,-2-1-160 0,1 4 160 15,1 3 0-15,0 0 0 0,1 2 0 0,-2 4 0 16,-4 6-128-16,-2 1 128 0,-1 4 0 0,-3 1 0 15,-4 2 0-15,-1 2 0 0,-2 3 128 0,-3 3-128 16,-1-5 256-16,-3 0-48 0,-2-2 0 0,0 0 0 16,-4-1 96-16,2-2 16 0,-1-2 0 0,2-2 0 15,2-12 64-15,0 0 0 0,0 0 16 0,0 0 0 16,0 0-112-16,0 0-32 0,0 0 0 0,9-11 0 16,-2-5-96-16,1-2-32 0,-1 0 0 0,1-1 0 0,-3 0-128 15,3-1 0-15,-1 2 144 0,1-1-144 0,-2 1 0 0,3 3 0 16,-2 2 0-16,0 6 0 0,1-2 0 15,-8 9 0-15,11-2 0 0,0 9-128 0,-1 3 128 0,0 4-192 16,0 2 192-16,-2 2-192 0,1 3 192 0,-1-2 0 16,0 1 0-16,1 0 0 0,-1-1 0 0,1-1 0 15,-1-1 0-15,3-5 0 0,-1-1 0 0,0-5 0 16,1-1 0-16,1-2 0 0,3-5 0 0,0-1 128 16,2-4 0-16,-1-4 0 0,3-3-128 0,2-2 0 15,-1-1 0-15,-1-2 0 0,-1-3 0 0,0 0 0 16,0 2 0-16,-1-4 128 0,-1 0-128 0,-2 2 0 15,0 3 0-15,-3 0 0 0,2 1 0 0,-2 2 0 0,-1 2 0 16,2 5 128-16,-5 0-128 0,2 5 0 0,-9 4 0 16,12-2 0-16,-12 2 0 0,9 2-128 0,-9-2 128 0,10 3 0 15,-10-3 0-15,9 5-128 16,-9-5 128-16,7 7 0 0,-7-7 0 0,5 9 0 0,-5-9 0 0,6 9 0 16,-6-9 0-16,0 0 0 0,0 0 0 0,7 7 0 15,-1-1 0-15,0 1 0 0,0-1 0 0,-1 2 0 16,0 0 0-16,3 5 0 0,-4-2 0 0,2 3-128 15,-1 0 128-15,1 3 0 0,1-2 0 0,0 2 0 16,-2-4 0-16,2 3 0 0,-2-4 0 0,5 2 0 16,-2-3 0-16,3-1 0 0,1-3 0 0,0 1 0 15,3-5 0-15,1-3 0 0,-2 0 0 0,1-3 0 16,1-3-1104-16,1-1-240 0,-3 0-64 16</inkml:trace>
  <inkml:trace contextRef="#ctx0" brushRef="#br2" timeOffset="66713.86">26521 7373 26783 0,'-19'1'1184'0,"9"-1"240"0,-1-1-1136 16,11 1-288-16,-7-4 0 0,7 4 0 0,0 0 640 0,0 0 80 15,0 0 16-15,0 0 0 0,7-13-144 0,5 3-16 16,2 0-16-16,4-1 0 0,2 0-80 0,5 2-16 16,5 3 0-16,1 0 0 0,4-1-192 0,2 5-32 0,-1 1-16 0,1 2 0 15,0 1-224-15,-1 9 0 0,-1 1 0 0,1 6 0 16,-2 5 0-16,1 1 0 0,-1 7 0 0,-1 6 0 16,-1 4 0-16,-3 9 144 0,-4 3-144 0,-3 2 128 15,0 5 0-15,-6 6-128 0,-3 4 192 0,-4 2-64 16,-4 1 0-16,-1 4 0 15,-4 2 0-15,-3-1 0 0,-2 3 0 0,0-4-128 0,-1 2 192 0,0-4-64 16,3-6 16-16,4-4 0 0,1-6 0 0,6 0 0 16,2-6 80-16,5-4 16 0,1-2 0 0,3-7 0 15,5-4-240-15,0-4 176 0,2-4-176 0,-1-4 160 16,2-1-160-16,2-4 0 0,1-3 0 0,5-2 0 16,2-6 0-16,3-2 160 0,1-4-160 0,1-4 160 15,1 0-160-15,2-2 128 0,-5-1-128 0,-3 0 128 0,-3-3-128 16,-2 2 128-16,-5 1-128 0,-4-2 128 0,-4 2-128 15,-3 4 0-15,-3 0 0 0,-1 4 0 0,-5 5 288 16,1 0-32-16,-6 4 0 0,-3 1 0 0,-4 4 96 0,-3 4 16 16,-1 1 0-16,-2 3 0 0,-2 6-176 0,-1 2-16 15,-1 1-16-15,1 3 0 0,0 2-160 0,1 2 0 16,-1 1 0-16,3-4 0 0,2-1 0 0,3 0 0 16,3-1 0-16,2-1 0 0,2-2 0 0,3-1 0 15,2 1-176-15,2 0 176 0,2 0-160 0,2 3 160 16,-1 2-192-16,2 2 192 0,-1 4 0 0,2-2-128 15,-1 3 128-15,-1-1 0 0,-1 3 0 0,-2 1 0 16,-1 2 0-16,-5 3 0 0,-1 4 368 0,-5 3-32 16,-3 1 0-16,-4 4 0 0,-6-1 224 0,-4 8 32 0,-3-1 16 15,-6 4 0-15,-9 0-80 0,-7-1-16 0,-6 1 0 16,2-3 0-16,0-2-256 0,6-1-48 0,4-7-16 16,6-5 0-16,2-7-192 0,7-7 0 0,4-8 0 0,3-8 0 31,5-3-912-31,0-10-176 0,2-4-48 0,10-10 0 15,-9-1-1248-15,4-8-256 0,2-2-48 0</inkml:trace>
  <inkml:trace contextRef="#ctx0" brushRef="#br2" timeOffset="67294.07">28960 9360 23039 0,'0'0'2048'0,"0"0"-1648"16,-3 10-400-16,3-10 0 0,0 0 2000 0,0 0 320 16,12-9 64-16,1-1 16 0,1-7-1936 0,1-4-464 15,3-5 0-15,1-4 0 0,2-5 192 0,2-2 0 0,0-2-16 0,1 0 0 16,0-1 0-16,2-4 0 0,-2 0 0 0,-1-4 0 16,0-1-176-16,-3-3 0 0,-1 1 0 0,-1-3 0 15,-2-3 256-15,-3-1-48 0,-4-2 0 0,-1-2 0 16,-4-1 96-16,1 6 16 0,-2 5 0 0,-1 4 0 15,-2 7 0-15,0 8 0 0,-2 5 0 0,1 8 0 16,-1 4 64-16,-3 8 32 0,-2 4 0 0,7 4 0 16,-11 6-128-16,-3 12-32 0,-4 6 0 0,1 8 0 15,1 3-256-15,-3 7 0 0,-2 4 0 0,2 6 0 16,-1 7 0-16,0 4 0 0,-2 0 0 0,2 1 0 16,1-1 0-16,2-2 0 0,5-7 0 0,0-5 0 15,3-5 0-15,4-5 0 0,4 0 0 0,1-5 0 16,4-4 160-16,2-5-160 0,3-3 128 0,0-6-128 0,5-4 0 15,1-3-144-15,0-4 0 0,3-1 0 16,1-4-496-16,0-2-112 0,0-3-16 0,2-4-10080 16,-1 1-2016-16</inkml:trace>
  <inkml:trace contextRef="#ctx0" brushRef="#br2" timeOffset="67464.16">29655 8772 23039 0,'-7'14'1024'0,"2"-1"192"0,-2-2-960 0,2 6-256 0,1 2 0 15,1 6 0-15,-1 2 3072 0,0 4 576 0,1-2 128 0,0-2 0 16,-1-3-2960-16,1-1-608 16,3-3-208-16,0-2 144 15,3-8-1264-15,1-1-256 0,-1-3-48 0,-3-6-13552 0</inkml:trace>
  <inkml:trace contextRef="#ctx0" brushRef="#br2" timeOffset="67843.56">29968 8738 13823 0,'-22'29'608'0,"10"-10"128"0,-5 5-592 0,3 4-144 0,-2 5 0 0,0-2 0 15,1-2 4160-15,1 0 816 0,-1-3 144 0,3 1 48 16,2-5-3568-16,3-4-704 0,3-3-128 0,0-4-48 0,4-11-208 0,0 0-32 16,0 0-16-16,10-7 0 0,2-4-336 0,2-6-128 15,2-6 0-15,3-2 0 0,0-7 0 0,0-2 0 16,3 0 0-16,-2-1 0 0,-1 1 0 0,0 1 0 16,-1 2-144-16,0 0 144 0,-1 1 0 0,0 6 0 15,0 1 0-15,1 7 0 0,-2-1 0 0,-2 5 160 16,1 3-32-16,-1 5 0 0,-1 9 64 0,-1 3 16 15,0 6 0-15,-3 2 0 0,-2 2-208 0,-2 2 0 16,-3 2 0-16,-2 5 0 0,-4-3 0 0,1 5 0 16,-3-2 0-16,0 1 0 0,-2-3 0 0,0 2 0 15,3-4 0-15,-1-3 0 0,5 2 0 0,0-3 0 16,1-3 128-16,1-2-128 0,2-1 160 0,2-3-16 0,1 0 0 16,6-1 0-16,-1 1-144 0,2-3 0 0,1 0 0 0,2-2 0 15,3 5 0-15,0-1-272 0,2 2 32 0,-2-4 16 31,2 0-1440-31,1 0-304 0,0-3-48 0,-2 1-12672 0</inkml:trace>
  <inkml:trace contextRef="#ctx0" brushRef="#br2" timeOffset="68285.95">30582 8630 17503 0,'0'0'768'0,"0"0"176"0,-6 11-752 0,2-3-192 0,4-8 0 0,0 0 0 0,0 0 3664 0,0 0 704 16,10 5 144-16,1-7 32 0,3-5-3344 0,2-2-672 15,3-5-128-15,0-2-16 0,0-3-192 0,0-3-48 16,-3-2 0-16,1 1 0 0,-4 3-144 0,-2-1 0 16,-3-1 0-16,-2 2 0 0,-2 4 0 0,-4 5 0 15,-4-2 0-15,0 5 0 0,-1 3 192 0,-4 6-32 16,-3 7-16-16,-1 2 0 0,-5 5-16 0,-1 4-128 0,-3 6 192 16,6 0-64-16,-4 4 128 0,4 1 32 0,1-1 0 0,2 3 0 15,6-3-128-15,-2-3-32 0,4-1 0 0,2-3 0 16,3-1-128-16,4-3 0 0,2-6 0 0,5-3 0 31,3-4-496-31,-1-5-80 0,7-4 0 0,0-1-10368 0,2-9-2080 0</inkml:trace>
  <inkml:trace contextRef="#ctx0" brushRef="#br2" timeOffset="68617.08">31188 8324 18431 0,'-17'10'816'0,"4"-4"160"0,-2 7-784 0,1 2-192 0,2 3 0 0,-2 1 0 0,-1 1 2976 15,1 1 544-15,1 0 128 0,0 2 0 0,2 1-2720 0,2-3-544 16,3-4-128-16,1 0 0 0,1-6-32 0,4 0 0 16,4-4 0-16,1 1 0 0,-5-8-48 0,10 2-16 15,1-2 0-15,1-1 0 0,1-3 32 0,1-6 16 16,-3 0 0-16,2-3 0 0,-1-1 32 0,0-1 0 15,-1 0 0-15,1 1 0 0,-2-4 32 0,-1 0 16 16,-2 0 0-16,2 6 0 0,-4 1 128 0,-5 11 32 16,7-6 0-16,-7 6 0 0,0 0-32 0,0 0 0 15,11 3 0-15,-1 6 0 0,-1 2-176 0,1 7-48 16,-1 5 0-16,0-2 0 0,1-2-192 0,1 0 0 16,0-1 0-16,2 0 0 0,-1-3 0 0,2-2 0 15,3-3 0-15,2-2 0 0,1-3 0 0,1-6 0 0,-1-6 0 16,2 1 0-16,-1-4-192 0,2-2 32 0,3-3 0 0,-4-5 0 31,-1-7-1632-31,-2 0-320 0,-3-3-64 0,-2 4 0 16,-2-2-1024-16,-3 4-208 0</inkml:trace>
  <inkml:trace contextRef="#ctx0" brushRef="#br2" timeOffset="68925.85">30281 7744 36863 0,'-9'-1'3264'0,"9"1"-2608"15,0 0-528-15,0 0-128 0,0 0 1856 0,-4 7 352 16,4-7 64-16,-1 12 16 0,1-12-1904 0,0 0-384 16,1 10 0-16,-1-10 0 0,0 0-256 0,0 0 64 15,0 0 16-15,0 0 0 16,0 0-2624-16,0 0-528 0</inkml:trace>
  <inkml:trace contextRef="#ctx0" brushRef="#br2" timeOffset="69368.53">31603 8231 11055 0,'0'0'976'0,"-5"-7"-784"15,1 0-192-15,4 7 0 0,0 0 5184 0,0 0 1008 16,0 0 192-16,0 0 32 0,0 14-4960 0,1 0-1008 15,0 0-192-15,-1 1-32 0,0 3 0 0,0 1 0 16,0 0 0-16,0-1 0 0,0-2-32 0,2 0-16 16,1-4 0-16,0 1 0 0,0-4 0 0,0 2 0 15,1-6 0-15,-4-5 0 0,0 0 224 0,8-3 48 16,-1-5 16-16,1-1 0 0,1 3-48 0,1-6-16 16,0-3 0-16,2-2 0 0,0-3-96 0,1 1-32 15,1 0 0-15,0 0 0 0,0 1-272 0,3 2 160 0,0 3-160 16,2 1 128-16,1 1-128 0,0 2 0 0,0 4 0 15,3 3 0-15,2 0-304 0,2 2 16 0,0 4 0 16,0 5 0 0,-1 0-2704-16,-3 4-528 0</inkml:trace>
  <inkml:trace contextRef="#ctx0" brushRef="#br2" timeOffset="70007.88">29184 10066 32255 0,'-9'-16'1424'0,"5"6"304"0,1 2-1392 0,3-3-336 16,2 5 0-16,2-1 0 0,-4 7 960 0,0 0 128 0,0 0 32 0,0 0 0 15,0 0-736-15,15 10-160 0,-5 0-32 0,-2 7 0 16,-2 4 32-16,-1 2 0 0,-4 1 0 0,2 7 0 16,-3 1-224-16,-3-1 176 0,1 2-176 0,-1 2 160 15,-2-1-160-15,0-1 0 0,-1 1 0 0,2-7 128 16,0-4 0-16,0-5-128 0,4-6 192 0,2 0-64 16,-2-12-128-16,0 0 0 0,0 0 0 0,0 0 0 15,12-1 160-15,2-4 48 0,-1-8 16 0,1-4 0 16,2-3-32-16,-2-2 0 0,0-2 0 0,2 0 0 15,4 2-192-15,-1 1 0 0,-1 1 128 0,1 4-128 16,0 0 0-16,1 4 0 0,1 5 0 0,-2 2 0 16,0 5 0-16,-1 7-128 0,-1 5 128 0,1 4-160 0,-1 2 160 15,-2 2-128-15,3 3 128 0,-4 0-128 16,-2 5 128-16,0-3 0 0,-2 1 0 0,-1-2 0 0,-4-4 0 16,1-2 0-16,1-3 0 0,-2 1 0 0,0-2 0 0,-1 0 0 15,0-3 0-15,-4-11 0 16,0 0-1872-16,0 0-352 0,0 0-64 0,0 0-12992 15</inkml:trace>
  <inkml:trace contextRef="#ctx0" brushRef="#br2" timeOffset="70909.64">30035 10069 33167 0,'-16'15'2944'0,"6"-6"-2352"16,-3 4-464-16,2 2-128 0,-1 5 528 0,2 2 96 0,0 3 16 0,1 1 0 16,0-6-640-16,4 0 0 0,1-1 0 0,3-1-128 15,3-3 128-15,3 1 0 0,4-7 0 0,2-2-128 16,0-3 128-16,3-3-192 0,1-2 192 0,2-1-192 16,1-4 192-16,-1-4 0 0,1 0 0 0,1 0-128 15,0-5 128-15,-1-2 176 0,-1-2-48 0,-2 0 0 16,-1 0 0-16,-2 1 0 0,-3 0 0 0,-2 1 0 15,-3-1 96-15,-6 0 16 0,1-1 0 16,-3 1 0-16,-3 3 128 0,-2 2 16 0,-4 3 16 0,0-1 0 16,-3 2-160-16,-1 1-48 0,1 6 0 0,-1 2 0 15,2 2-192-15,2 2 0 0,0 2-192 0,5-2 192 16,8-4-304-16,0 0 48 0,0 0 16 0,0 0 0 16,0 0-16-16,10-6 0 0,4-4 0 0,2-2 0 0,5-2 256 15,3-1 0-15,1 0-160 0,4-1 160 0,3 1 0 16,0 1 0-16,-2 3 0 0,2-1 0 0,1 5 0 0,-1 0 0 15,-1 3 0-15,-6 3 0 0,2 7 0 0,-6 3 0 16,-3 4 0-16,-4-1 0 0,-5 2 160 0,0 3-160 16,-4 2 192-16,-2 2-192 0,-3-1 368 0,-3 2-48 15,-1-3 0-15,-3 2 0 0,-4-2-16 0,0-1-16 16,-6 0 0-16,6-4 0 0,1-3 32 0,-2 0 0 16,2-5 0-16,10-6 0 0,0 0-96 0,0 0-16 15,0 0 0-15,-5-6 0 0,3-7-208 0,2-1 0 0,3-4 128 16,4-1-128-16,3-1 0 0,1-1 0 15,1 2 0-15,0 0 0 0,1-1 0 0,4 1 0 16,-2-2 0-16,0 6 0 0,-1 3 0 0,0 4 0 0,0 2 0 0,0 2 0 16,0 1 0-16,-1 4-128 0,-2 2 128 0,1 2 0 15,-1 4 0-15,-3 0-128 0,-3 2 128 0,-3 2 0 16,2-2-160-16,-2 1 160 0,-2-12-128 0,-2 15 128 16,1-1-144-16,-2-1 144 0,3 0-160 0,-1-2 160 15,1-11 0-15,0 0 0 0,0 0-128 0,0 0 128 16,0 0-176-16,8 6 16 0,-8-6 0 0,15 0 0 15,2-2 160-15,0-3-160 0,2-3 160 0,2 2-160 16,-1-4 160-16,2 1 0 0,1 0 0 0,1 0 0 16,0-4 0-16,3 4 0 0,1-1 0 0,-2 5 0 15,-2-1 0-15,-2-1 0 0,-2 1 0 0,-1-2-128 16,-1 2 128-16,-3-5 0 0,-1-1 0 0,0-1 0 0,-1-1 208 16,-1 0-16-16,-2 0-16 0,0-1 0 0,-1-1 0 15,1-1 0-15,-1 1 0 0,-3-2 0 0,-1-1-48 16,-1 0 0-16,-1-2 0 0,-2 2 0 0,-1-1-128 15,0 1 192-15,0 0-192 0,-1 0 192 0,-3-3-192 16,1 3 0-16,-2 1 0 0,1 3 128 0,-1 6-128 0,2 0 0 16,-4 5 0-16,7 4 128 0,0 0-128 0,-10 0 0 15,0 0 0-15,2 7 128 0,-1 4-128 0,2 6 0 16,-1 2 0-16,4 0 0 0,-1 2-144 0,1 4 144 16,2-1 0-16,1-1 0 0,1 0 0 0,3 1 0 15,4-3 0-15,2-2 0 0,1-1 176 0,4-3-16 16,2-1 0-16,5-3 0 0,3-1 16 0,4-6 0 0,2-4 0 15,6-2 0-15,2 1 96 0,4-4 32 0,2-4 0 16,1 1 0-16,-2-6-144 0,-2-1-32 0,-2 0 0 0,2-2 0 16,0-2-128-16,-2 2 192 0,-1 0-192 0,-1 4 192 31,-1 1-592-31,-3 3-112 0,-3 0-32 0</inkml:trace>
  <inkml:trace contextRef="#ctx0" brushRef="#br3" timeOffset="100689.5">14182 13451 21183 0,'-4'-11'1888'0,"2"1"-1504"16,-2-3-384-16,1 5 0 0,3-2 2240 0,0 10 368 16,0 0 80-16,4-8 0 0,-1-1-1888 0,-3 9-384 0,0 0-80 15,0 0-16-15,0 0-128 0,0 0-48 0,6-5 0 0,-6 5 0 16,0 0-144-16,0 0 0 0,0 0 0 0,0 0 0 16,0 0-144-16,0 0 144 0,0 0 0 0,5 14 0 15,-5-1 0-15,0 2 0 0,-3 2 160 0,2 3-32 16,-4 4 176-16,1 2 32 0,-1 6 16 0,1 2 0 15,-1 3 224-15,0 1 32 0,-4 0 16 0,3 5 0 16,-3 4-48-16,4 3 0 0,0 1 0 0,1 2 0 16,0 4-64-16,2-1-32 0,-1 0 0 0,2 0 0 15,-3-4-160-15,0 0-16 0,1 2-16 0,-1-1 0 16,-4-1 16-16,2 2 0 0,-1-4 0 0,2 0 0 16,-1-2 48-16,0 1 16 0,-2-1 0 0,2-2 0 15,-1-1-160-15,1-1-16 0,0 1-16 0,0-4 0 16,0-3-176-16,1-1 0 0,1-3 0 0,0-2 128 0,2 0-128 15,-1-7 0-15,2-2 0 0,-2 0 0 0,2-1 0 16,0-3 0-16,1-3 128 0,0-2-128 16,0-4 0-16,0 1 0 0,0-11 0 0,0 0 0 0,0 0 0 0,0 0 0 15,0 0 0-15,0 0-176 16,0 0-256-16,0 0-48 0,0 0-16 0,5-12 0 16,-1 2-1280-16,-2-3-256 0,1-5-48 0,-2 1-9200 15,-1 0-1840-15</inkml:trace>
  <inkml:trace contextRef="#ctx0" brushRef="#br3" timeOffset="101112.89">13462 14776 6447 0,'0'0'272'0,"0"0"80"0,-8 0-352 0,8 0 0 0,0 0 0 0,0 0 0 16,-4 14 6432-16,8 1 1216 0,-1 1 240 0,6 3 48 16,1 0-6464-16,2 3-1280 0,3 1-192 0,3 4-192 15,1-2 192-15,3 6 0 0,-1-2 0 0,3 4 160 16,2 1-160-16,-3 2 0 0,1-2 0 0,0 2 0 16,0-1 144-16,-1 3 0 0,0-2 0 0,4 0 0 15,-2-1 144-15,3 1 32 0,-1-2 0 0,-1 0 0 16,1-1 176-16,1-1 32 0,0-6 16 0,3-2 0 15,2-1 16-15,2-7 0 0,2-4 0 0,2-3 0 16,-2-8-112-16,1-5 0 0,-1-7-16 0,3-6 0 16,2-6 16-16,-2-10 16 0,5-5 0 0,2-8 0 15,0-6-80-15,4-4 0 0,2-2-16 0,-2-2 0 0,-5-4-112 0,-1 5 0 16,1-4-16-16,-1 6 0 0,-3 3 48 0,-3 4 16 16,-2 7 0-16,-3 3 0 0,-1 6-304 0,-2 4 0 15,-5 5 0-15,-3 5 0 16,-5 7-1488-16,-8 4-208 0,-10 9-32 15</inkml:trace>
  <inkml:trace contextRef="#ctx0" brushRef="#br0" timeOffset="109208.5">1481 653 32255 0,'-32'-2'1424'0,"18"2"304"0,4 0-1392 0,2 3-336 16,8-3 0-16,0 0 0 15,-2 13-848-15,0-2-240 0,1 3-64 0,2 4 0 0,2 4 1152 0,0 4 288 0,0 1 32 0,-3 6 0 16,-2 4 112-16,2 7 16 0,0 3 16 0,-1 7 0 16,-2 4-208-16,0 2-32 0,0 6-16 0,-1 3 0 15,3 1-208-15,-6 5 144 0,1 0-144 0,-2 1 128 16,4-1-128-16,-2 1 0 0,-2-3 144 0,1 2-144 15,-1-2 144-15,2 4-144 0,-1-2 192 0,0 2-192 16,2-3 288-16,0 2-48 0,-3 7-16 0,3-3 0 16,-1 1-64-16,-1-2-16 0,1-4 0 0,0 2 0 15,-2 0-16-15,0-2 0 0,1-4 0 0,-1 0 0 16,0 0 80-16,2 0 16 0,-2-1 0 0,1 1 0 16,0 1-16-16,4-1 0 0,0-1 0 0,1 2 0 15,-5-1-80-15,3 1 0 0,3 0-128 0,1-1 192 16,0-3-192-16,3-4 0 0,-1 0 0 0,1-4 0 15,1-3 0-15,-2-1 0 0,3-5 0 0,0-2 0 0,0 0 0 16,0-6 0-16,1-1 0 0,-1-3 0 0,0-1 0 0,0 2 0 16,0-2 0-16,-1-1 0 0,2-3-160 0,-1-1 160 15,0-1-128-15,2 1 128 0,0-5 0 0,1 0 0 16,-1-2 0-16,1 1 0 0,1-3 0 0,0-2 0 16,1-1 0-16,1 0-128 0,1-2 128 0,1-4 0 15,1-2 0-15,1-2-128 0,3 2 128 0,2-3 0 16,-1 0 0-16,1 2 0 0,3-6 0 0,1 2 0 15,2-1 0-15,-1 0 0 0,2-3 0 0,0 1 0 16,3-2 0-16,1 0 0 0,2 0 0 0,2-1 128 16,3-1-128-16,4 1 0 0,2-4 144 0,3 2-144 15,1 0 192-15,0 0-192 0,-1-1 176 0,2 1-176 16,0-1 160-16,3 1-160 0,3 2 144 0,3 2-144 16,5 0 128-16,0 0-128 0,1 1 0 0,-2 4 0 0,-1-3 128 0,1 3-128 15,3-3 0-15,1 3 0 0,4 0 0 0,1 0 0 16,2 0 0-16,-2 0 0 0,-1 1 0 0,1 0 0 15,2-2 128-15,5 3-128 0,1-2 128 0,0 4-128 16,-1-7 128-16,0 4-128 0,0-2 0 0,7 3 128 16,3-2-128-16,-1 2 0 0,-1-8 0 0,-1 6 0 15,1-2 0-15,3 4 0 0,4-1 128 0,-1-1-128 16,0-5 0-16,4 1 0 0,-2 3 0 0,6-3 0 16,2 1 0-16,-3-2 0 0,-4 0 0 0,3-1 0 15,3 1 0-15,0 1 0 0,0 0 0 0,-1-1 0 16,-1 0 0-16,4 2 0 0,3 2 0 0,-2-2 0 15,-4 2 0-15,2-2 0 0,1 2 0 0,3 1 0 16,2 0 0-16,-2 0 128 0,0-2-128 0,3 4 0 0,4-5 0 16,-1 2 0-16,-4-5 0 0,2 1 0 0,5-1 0 0,0 3 128 15,-3-1-128-15,-2-1 0 0,-2 1 128 0,4 3-128 16,2-3 0-16,1 4 128 0,-6-2-128 0,6 3 0 16,3-3 0-16,-4 0 0 0,-6 2 0 0,4-2 0 15,2 2 0-15,0-3 0 0,-4 2 0 0,2-2 0 16,-1 0 0-16,2 4 0 0,2-3 0 0,0 3 0 15,-5-4 128-15,4 4-128 0,2-2 0 0,-2 6 0 16,-6-4 0-16,2 3 0 0,5 1 0 0,-2 1 0 16,-8-1 0-16,1-1 128 0,-1 3-128 0,5 1 0 15,3 1 0-15,-4-2 128 0,-5 0-128 0,4-3 0 16,4 3 144-16,-1-4-144 0,-3 1 176 0,0 1-48 16,-1-2 0-16,2-1 0 0,3 3 16 0,-4-4 0 15,0 2 0-15,2-1 0 0,2-3-144 0,0 2 0 0,-4-3 144 16,0 2-144-16,5-2 128 0,-2-2-128 0,-2 2 128 15,-1-1-128-15,-1-3 0 0,2 5 128 0,3-2-128 0,0-1 0 16,-3 2 128-16,0-1-128 0,0-2 160 0,0 1-160 16,-2 0 160-16,0-1-160 0,-2 1 160 0,3 3-160 15,3-3 176-15,-2 1-176 0,-2 2 192 16,1-5-192-16,1 1 192 0,1 0-192 0,-6 1 192 16,1-1-192-16,3-1 192 0,2-1-192 0,-1-1 192 0,-1 1-192 15,-1-1 0-15,1-1 0 0,4-1 0 0,-3 1 0 16,-2 0 0-16,1 0 0 0,2 0 0 0,1-3 0 15,-3-1 0-15,0-1 0 0,3-2 0 0,2 1 0 16,3 1 128-16,-5-2-128 0,-3 0 0 0,3 0 0 0,3-1 0 16,0 2 0-16,-3-6 0 0,3 2 0 15,1 0 128-15,-2-3-128 0,-1 3 0 0,0-1 0 0,-1 1 0 16,2-1 0-16,1-1 0 0,2 0 0 0,-7 2 0 0,2 0 0 16,2 2 128-16,-4 1-128 0,1-4 0 0,-2 3 0 15,2 0 0-15,1-1 0 0,-2 0 128 0,0-1-128 16,1 1 0-16,2-2 0 0,5 2 0 0,-4-3 0 15,-5 0 0-15,2 1 0 0,0 1 0 0,1 1 0 16,0-5 0-16,2 4 0 0,-2 3 0 0,-1 0 0 16,1-3 0-16,-2 4 0 0,-2-3 0 0,4 4 0 15,0-4 0-15,-4 1 0 0,-5 2 0 0,3-3 0 16,5 3 0-16,-5-3 0 0,0 1 0 0,-3-2 0 0,1 2 0 16,2-3 0-16,1 1 128 0,-3-2-128 15,-3 1 0-15,-1 2 0 0,1-1 0 0,2 2 0 0,-1-3 0 16,-4 3 0-16,-4-2 0 0,2 1 0 0,3-2 0 0,-1 4 0 15,-2-2 128-15,-2 3-128 0,-3 0 0 0,3-2 0 16,1 3 128-16,0-3-128 0,-9 3 0 0,0 0 0 16,0-3 0-16,2 2 0 0,3 2 0 0,-2-1 0 15,-4-2 0-15,0 1 0 0,-6-1 0 0,3 0 0 16,-1 4 0-16,1-2 128 0,2-2-128 0,-7 5 0 16,-5-1 0-16,0-1 0 0,2 2 0 0,-1-2 0 15,3 1 0-15,-2 1 0 0,-3-2 0 0,-3 2 0 16,-4-4 0-16,1 4 0 0,1 1 0 0,2-1 0 15,6 2 0-15,-3-2 0 0,-4-1 0 0,0 2 0 16,-1-2 0-16,1 2 0 0,-1 1 0 0,2 0 0 0,2 1 128 16,-2-1-128-16,-4 0 0 0,-2 0 0 0,-2 0 0 15,2 2 0-15,-1 0 0 0,1 0 0 0,0-1 0 16,1 0 0-16,3-1 0 0,-5 1 0 0,-2-2 0 0,-2-1 0 16,1-1 0-16,0 2 0 0,1 1 0 0,-1 0 0 15,1 0 0-15,-1 0 0 0,-2-2 0 0,-3 1 0 16,-1 1 0-16,2 0 0 0,0 0 0 0,0 1 0 15,0 2 0-15,2-2 0 0,0 2 0 0,-2-2 0 16,-2 0 0-16,-2-1 0 0,-1 0 0 0,-1 0 0 16,1 2 0-16,-1-1 0 0,0 0 0 0,1 0 0 15,3 3 0-15,1-1 0 0,-2-2 0 0,-3 0 0 16,-1 1 0-16,-1 0 0 0,0 2 0 0,2 1 0 16,0-2 0-16,0-1 0 0,1 3 0 0,-1 2 0 15,-1-2 0-15,0-3 0 0,-2 2 0 0,1-1 0 16,-2-2 0-16,3 1 0 0,-1 0 0 0,1-1 0 0,3-1 0 15,-1 2 0-15,3-2 128 0,0 0-128 0,-2-2 0 0,-1 1 0 16,-4-3 0-16,1 3 0 0,-3-1 0 0,0 1 0 16,-2 1 0-16,-1-3 0 0,0 1 0 0,0 1 0 15,1-3 128-15,0-1-128 0,0 1 0 0,0 0 0 16,-1 2 0-16,-2-2 0 0,-3-4 0 0,-1 3 0 16,2 1 0-16,-2-2 0 0,0 1 0 0,-1 1 0 15,-1-2 0-15,0 2 0 0,-3 1 0 0,2 1 0 16,2-1 128-16,-3 1-128 0,-1-2 0 0,-2 0 0 15,-1-1 0-15,1 1 0 0,-2-2 0 0,-3-2 0 16,-2 2 0-16,-1-4 0 0,0 2 0 0,-1-5 0 0,-2 1 0 16,-1 0 0-16,0-1 0 0,0-3 0 0,-2-1 0 15,1-2 0-15,-1 2 0 0,-6 4 0 16,0-2 0-16,1-2 128 0,-1-1-128 0,3-3 0 0,-4-3 192 0,1-6-64 16,1 0 0-16,4-33-128 0,-2 9 192 0,-1 0-64 15,-2 1 0-15,3-3-128 0,-3-6 0 0,1-3 0 16,-1-6 0-16,0 1 0 0,-1 1 0 0,1 1 0 15,-1-2 0-15,-2-5 0 0,4-5 0 0,-2-2 0 16,0 4 0-16,0-3 0 0,-1 5 0 0,1-6-176 16,0-4 176-16,0-1-160 0,0-1 160 0,2 0 0 15,-1 1 0-15,2-5 0 0,-1-8 0 0,1 4 0 16,-2 5 0-16,1-5 0 0,-1-1 0 0,0-3 0 16,-2 0 0-16,0 2 0 0,0 8 0 0,-1 0 0 15,3-2 0-15,-5 1 0 0,0 0 0 0,0 5 0 0,-1 7 0 16,0-3 0-16,-1-2 0 0,0 1-128 0,0-2 128 0,-3 9-128 15,0 6 128-15,0 0-128 0,0-3 128 0,2 0-128 16,-6-4-32-16,2 6 0 0,-1 4 0 0,1 3 0 16,0 7 32-16,-1-1 0 0,1-6 0 0,0 2 0 15,-1-3 128-15,1 5 0 0,0-2-144 0,0 9 144 16,0 5 0-16,0 4 0 0,-1 6 0 0,1-2 0 16,1-1 0-16,-1 5 0 0,-1 5 0 0,0 0 128 15,2-1-128-15,-2 4 0 0,1 0 0 0,-2 4 0 16,1 0 0-16,2 12 0 0,-1-3 0 0,0 0 0 15,-2 2 0-15,1 3 0 0,-2-3 0 0,-1 5 0 16,-3 0-128-16,-11-4 128 0,4 3-160 0,-3 7 160 16,0-1 0-16,0 3 0 0,0 3 0 0,-2-1 0 0,-3 3-224 15,-2 3 48-15,-1-3 16 0,-2 0 0 0,-3 4 160 16,-3-3-160-16,-3 5 160 0,16-6-160 0,-6 1 160 0,-4 4 0 16,-6-1 0-16,-3 2-128 0,-6 2 128 0,-2-1 0 15,-3 2 0-15,-55 12 0 0,12-4 0 0,9-4 0 16,5-4 0-16,0 0 0 0,-2 1 0 0,0-1 0 15,-5 1-176-15,2-1 176 0,-3 0 0 0,-1-1 0 16,-4-3-128-16,-2-1 128 0,-5 1 0 0,-1-2 0 16,0 1 0-16,-2-6 0 0,-4 2 0 0,-2 1 0 15,1-1-128-15,-3-2 128 0,-2-3 0 0,0 4 0 16,1 4 0-16,-4-4 0 0,-2-6 0 0,-1 4 0 16,1 0 0-16,-2-2 0 0,0-1 0 0,-1-2 0 15,4 1 0-15,-2-3 0 0,0 0 0 0,-1 1 0 0,-1-4 0 0,2 1 0 16,-1-3 0-16,2 1 0 0,-2-4 0 15,1 3 0-15,1-4 0 0,-3 0 0 16,-1 1 0-16,-3 3 0 0,-1-2 0 0,-1 2 0 16,-2-1 0-16,2-3 0 0,-1 0 0 0,-3 1 0 0,0-1 0 0,0 0 0 15,1 2 0-15,-1 1 0 0,0-1 0 0,0 0 0 16,0 1 0-16,1-2 0 0,-1 4 0 0,61 3 0 16,-10-1 0-16,-10 2 0 0,-11-1 0 0,-3 0 0 15,-8-2 0-15,-5 2 0 0,-3 1 0 0,-125-9 0 16,40 1 0-16,26 5 0 0,16 6 0 0,3-1 0 15,3-3 0-15,6 3 0 0,0 2 0 0,-1 2 0 16,-2 2 0-16,2-1 0 0,0 1 0 0,1 1 0 16,-2 1 0-16,1 1 0 0,-2-1 0 0,3-1 0 15,-1 0 0-15,1 1 0 0,-3 1 0 0,0-3 0 16,0-1-176-16,-2 1 176 0,-2 1-192 0,75 0 192 0,-15-2-240 16,-12 1 64-16,-11 0 16 0,-11 3 0 0,-7 0 160 0,-7-1-208 15,-3 1 80-15,-154 8 128 0,60-2-144 0,34-5 144 16,17 2 0-16,10-2 0 0,6-1 0 0,6 2 0 15,3-5 0-15,3 4 0 0,1 0 0 0,2-4 0 16,-5-1 0-16,4 1 0 0,1-2 0 0,1-1 0 16,1-1 0-16,-2 0 0 0,2-1 0 0,1 1 0 15,0 0 128-15,-1 0-128 0,-2 1 0 0,2 0 176 16,0 1-176-16,0 1 160 0,1 2-160 0,-3 1 128 16,-2 0-128-16,0 1 128 0,2 1-128 0,-1-2 0 15,1 3 0-15,-1 2 128 0,1-2-128 0,2 2 0 16,1-6 0-16,0 3 0 0,-1-2 0 0,0-1 0 0,4 0 0 15,2 2 128-15,0-2-128 0,-3-3 0 0,-1 1 0 0,2 2 0 16,1 4 0-16,0-4 0 0,0-1 0 0,0-1 0 16,1 5 0-16,2-1 0 0,1 3 0 0,-3 0 0 15,-2-7 0-15,2 5 0 0,5 2 0 0,-4-2 0 16,0 1 0-16,0-4 0 0,5-1 0 0,-2 5 0 16,3-2 0-16,0 0 0 0,-3 0 0 0,4 0 0 15,4 1 0-15,-3 2 0 0,0-6 0 0,3 4 0 16,2 2 0-16,2-6 0 0,-2 1 0 0,2 3 0 15,5-1 0-15,-2-1 0 0,-2-2 0 0,1 2 0 16,4 0 0-16,3-1 0 0,-1-2 0 0,7-1 0 16,4 2 0-16,-2-3 0 0,-3-3 0 0,1 3 0 0,3 3 0 15,0-3 0-15,-3-4 0 0,5 3 0 0,2 0 0 16,2-2 0-16,-1-2 0 0,2 2 0 0,5 2 176 16,0-3-48-16,-1 0-128 0,1 1 192 0,0 0 0 15,4 2 0-15,2 1 0 0,2-1 0 0,0-6 0 0,2 5-16 16,4 0 0-16,3 1 0 0,2 0 0 0,1 0 0 15,-1-3 0-15,5 0 0 0,5 3-176 0,3-1 192 16,5 1-192-16,3-1 192 0,-1-1-192 0,5 2 0 16,2-2 0-16,5 3 0 0,2-2 0 0,7-1 0 15,5 3-160-15,0 0 160 16,-1-1-464-16,4 0 0 0,6-2 0 0,3 2 0 16,2 0-1824-16,2 3-352 0,2 2-80 0</inkml:trace>
  <inkml:trace contextRef="#ctx0" brushRef="#br2" timeOffset="116702.58">1872 7818 35007 0,'-17'-8'3120'0,"0"3"-2496"0,1 1-496 0,0 0-128 15,4-1-320-15,0 3-96 0,2 1-16 0,1 1 0 0,-4 1 640 0,3 5 128 0,3 2 32 0,3 6 0 16,1 0-368-16,1 6 144 0,-3 5-144 0,-1 7 0 16,1 8 0-16,-2 5 0 0,-2 5 0 0,1 11 0 15,1 5 0-15,-1 7 0 0,-1 4 0 0,0 7 0 16,0 1 0-16,2 2 0 0,-1-2 0 0,0 2 0 16,0 2 0-16,-4-1 0 0,1-1 0 0,-2-2 0 15,-4 4 0-15,1 1 0 0,-2 3 0 0,0-3 0 16,2 0 0-16,-3-1 0 0,0-1 0 0,1-2 0 15,0-3 0-15,2 0 0 0,-1-6 144 0,0-1-144 16,3-2 304-16,0-1-48 0,2 0 0 0,-1-4 0 16,2-3-32-16,-1 1-16 0,-1-3 0 0,5 1 0 15,-3 0-208-15,3-3 128 0,1 3-128 0,-2-3 0 16,2 1 0-16,0-3 128 0,1 1-128 0,1-2 0 16,0-5 0-16,1 4 0 0,-1-4 0 0,0 1 0 0,-3-3 0 0,2-2 0 15,2-2 0-15,0-4 0 0,-1 1 0 0,1-3 0 16,3-3 0-16,1-2 0 0,1-4 0 0,2 0 0 15,-2-2 0-15,3-3 0 0,5 0 0 0,-2-4 0 16,0-3 0-16,2 0 0 0,1-1-128 0,3-2 128 16,2-3 0-16,1 0 0 0,3-1 0 0,3 2 0 15,1-4 0-15,2-2 0 0,2 2 0 0,5 1 0 16,5-2 0-16,1 2 0 0,-1-6 0 0,0 4 0 16,-1 1 0-16,1-3 144 0,1 4-144 0,3-2 0 15,4 3 0-15,2 2 0 0,2-1 0 0,5 1 0 16,3 1 0-16,-1 1 0 0,0 2 0 0,-2 0 0 0,1 2 0 15,2 1 0-15,4 0 0 0,3-2 0 0,0 5 0 16,4-1 0-16,-3-3 0 0,-3 1 0 0,0-1 0 0,3 1 0 16,1-2 0-16,5 3 0 0,3 3 0 0,0-6 0 15,1 1 144-15,-1 1-144 0,-1 0 160 0,5-1-160 16,4 4 128-16,1-2-128 0,1-2 0 0,0 4 144 16,-3-3-144-16,3 1 0 0,4 2 0 0,1-2 0 15,1 0 0-15,-1 0 0 0,-3-3 0 0,5-2 0 16,3 0 0-16,0-2 0 0,-3 0 0 0,3-1 0 15,-3-5 0-15,1 1 0 0,5 2 0 0,-2-2 0 16,-2-3 0-16,0 2 0 0,-2-2 0 0,4 1 0 16,5-3 0-16,-2 1 0 0,-5-1 0 0,1 0 0 15,0 2 0-15,4 0 0 0,1 0 0 0,-3 0 0 16,-4 1 0-16,-1-1 160 0,3-1-160 0,1-1 160 16,4 3-160-16,-3-2 128 0,-5 1-128 0,4-4 128 15,0 1-128-15,1 0 0 0,-2-3 0 0,-2-1 128 0,0-2 16 16,3 0 0-16,4 1 0 0,-3 0 0 15,-6 2-144-15,-1-5 0 0,1 0-160 0,4-1 160 0,7-3 0 0,-7-3 0 16,-3 0 0-16,1-2 0 0,-1-1 0 0,3 2 0 16,3-3 0-16,-5 2 0 0,-6 1 0 0,2-2 0 15,3 5 0-15,1-2 0 0,1 3 0 0,-5-5 0 16,-1 2 0-16,-3-1 0 0,2 4 0 0,2 1 0 16,2-3 0-16,-3 3 0 0,-6 3 0 0,2-2 0 15,-1-3 128-15,3 4-128 0,3 1 0 0,-4-1 0 16,-1-5 0-16,-3 3 0 0,0 4 0 0,2-2 0 15,4 0 0-15,-4-2 0 0,-4 0 0 0,1 3 0 16,-4-2 0-16,3-1 0 0,5 1 0 0,-3-1 0 0,0 0 0 16,-5-3 0-16,-2 3 0 0,2 3 0 0,1-5 0 15,1 2 0-15,3 1 0 0,-5 1 0 0,-3-3 0 0,-1 4 0 16,0-1 128-16,1 1-128 0,2-1 0 0,-1 1 0 16,2 3 128-16,-4 2-128 0,-4-3 144 0,2 1-144 15,-1 1 176-15,4 0-176 0,4-4 192 0,-2 2-192 16,-3-1 144-16,0 1-144 0,0-1 0 0,0 0 144 15,1-2-144-15,3 0 0 0,-2 0 0 0,-2 1 0 16,-1 1 0-16,-5 0 0 0,3 0 0 0,-1-1 0 16,2 2 0-16,2 2 0 0,1 0 0 0,-3 1 0 15,-3-1 0-15,-1 1 0 0,1 1 0 0,0-3 0 16,1-1 0-16,2 1 0 0,1 0 128 0,-3 1-128 16,-2-1 0-16,0-1 0 0,1 0 0 0,1 2 0 15,2 4 144-15,1-3-144 0,0 1 160 0,-3 0-160 0,1 1 160 16,-2-1-160-16,-1-2 160 0,1 4-160 0,2-1 144 0,2-2-144 15,-1 0 128-15,-1-2-128 0,-3 2 128 16,0-1-128-16,1 1 0 0,3 1 128 0,2-1-128 0,2-1 0 16,-5-2 0-16,1 1 0 0,-3-1 0 0,1 1 0 15,1-1 128-15,0 2-128 0,5-2 0 0,-2 0 0 16,-1-3 0-16,1 2 0 0,-1-2 0 0,1 1 0 16,2-3 128-16,2 1-128 0,6 0 0 0,-2-2 0 15,-2-3 0-15,0 4 128 0,-2-2-128 0,3 3 0 16,4 1 0-16,-2 0 0 0,-1-1 0 0,-1-1 128 15,1 3-128-15,1-1 0 0,3 1 0 0,1 2 0 16,0-2 128-16,-2 2-128 0,1 0 0 0,1 0 0 16,2-2 0-16,1 0 0 0,-3 2 0 0,1 0 0 0,-3 0 0 15,2 0 0-15,3 0 0 0,2 0 0 0,-2-1 0 16,2-1 0-16,-2 0 0 0,-1 1 0 0,1-1 0 0,0-1 0 16,4 1 0-16,0 0 0 0,-3 0 0 0,2-3 0 15,2 1 0-15,-1 1 0 0,-2 1 0 0,0-1 0 16,1-2 0-16,2 1 0 0,-1 0 0 0,3 1 0 15,-2-5 0-15,0 3 0 0,-2 1 0 0,3 2 0 16,3-5 0-16,-2 2 0 0,-1 1 128 0,0 1-128 16,0-4 0-16,2 2 0 0,4 3 0 0,-5-1 0 15,-7 2 0-15,0-2 0 0,2-1 0 0,4 2 0 16,2-1 0-16,-4 2 0 0,-6 0 0 0,1-1 0 16,6 0 0-16,2 1 192 0,1-3-192 0,-2 1 192 15,-4-1-192-15,2 2 0 0,9-2 0 0,-3-1-176 16,1 1 176-16,0-1 0 0,-1 1 0 0,1-1 0 0,2 0 0 15,-2 1 0-15,-4 2 0 0,0-2 0 0,0-1 0 16,3 1 0-16,1 2 0 0,-3-1 0 0,-5 2 0 0,2-4 0 16,1-2 0-16,3 3 0 0,1-1 0 0,-3 0 0 15,-4 2 0-15,4 0 0 0,2-2 0 0,0-1 0 16,1-1 0-16,-2 3 128 0,-2-3-128 0,2 3 0 16,3 0 128-16,-1-1-128 0,-3-3 128 0,1 3-128 15,-1-2 128-15,3 0-128 0,2 1 0 0,-4-2 0 16,-2 2 0-16,-1 0 0 0,0-5 0 0,5 5 144 15,2-3-144-15,-4 0 0 0,-3-3 0 0,-2 1 0 16,2 3-160-16,-1-3 160 0,1 1 0 0,-3-3 0 0,-3 2 0 16,1 1 0-16,0-3 0 0,2 3 0 15,2-1 0-15,-1-3 0 0,-6 1 0 0,0 1 0 0,5-2 0 16,-2 2 0-16,2-1 0 0,-2-1 0 16,-5-2 0-16,2 3 192 0,3 3-192 0,0-3 0 0,4 0 0 0,-2 2-176 15,-7-2 176-15,1 0 0 0,-2 4 0 0,3-1 0 16,4 4 0-16,-3-4 0 0,-4 0 0 0,2-2 0 15,-2 1 0-15,2 4 0 0,3-2 0 0,-4 3 0 16,-5 1 0-16,3-3 0 0,-2 2 0 0,1 5 0 16,2 0 0-16,-2-1 0 0,-2 2 0 0,-2 2-128 15,-3-1 128-15,-1 0 0 0,-1 2-144 0,0-1 144 16,-1 3 0-16,-1-2 0 0,-3-1 0 0,-3 0 0 16,-1 1 0-16,-3 2 0 0,0 2 0 0,-1-3 0 15,0 2 0-15,-2 3 0 0,-3-4 0 0,-3 3 0 0,-3-3 0 16,-4-2 0-16,-3 4 0 0,-17-1 0 0,2-2 128 15,2 1-128-15,0 3 0 0,1-2 128 16,1 3-128-16,-1-3 0 0,-1 2 144 0,20 7-144 0,-9-2 0 0,-5 0 128 16,-4-4-128-16,-2 2 0 0,-1-3 0 0,-4 2 0 15,-3-3 0-15,0 2 128 0,0-2-128 0,-4-2 128 16,-3 0-128-16,0 0 128 0,1-1-128 0,-2 0 0 16,-1-4-176-16,-9 0 176 0,9 2-144 0,-9-2 144 15,9 4-128-15,-9-4 128 0,0 0-128 0,7-8 128 16,-2 3-128-16,-1-5 128 0,-1 0 0 0,-1-5 0 15,2-2 0-15,-3-2 128 0,1-1-128 0,0-7 0 16,2 0 0-16,0-3 0 0,1-1 0 0,-1 2 0 16,1-4 0-16,0 2 0 0,0 2 0 0,0-4 0 0,0-2 0 15,-1 14 0-15,1-5 0 0,0-5 0 0,-1-5 0 0,0-3 0 16,0-3 0-16,-1-4 0 0,1 3-144 0,3-42 144 16,-2 13-128-16,-1 4 128 0,-1 3-160 0,1-2 160 15,0-4-160-15,-2 2 160 0,1 3-160 0,1 4 160 16,-2-2-128-16,2 1 128 0,1-7 0 0,0-5-144 15,0-5 144-15,3 5 0 0,0 4 0 0,-2-1 0 16,4 1 0-16,0-1 0 0,2-3 0 0,-1 0 0 16,-1-2 0-16,1 5 0 0,-4 1 0 0,6-2 0 15,1-2 0-15,-1-1 144 0,-3-4-144 0,-4 38 0 16,-6 42 192-16,0 0-64 0,0 0 0 0,0 0-128 16,0 0 0-16,0 0 0 0</inkml:trace>
  <inkml:trace contextRef="#ctx0" brushRef="#br2" timeOffset="118460.7">32956 6868 39039 0,'-5'-11'3472'0,"-5"-1"-2768"0,-4 2-576 0,-1-3-128 0,-2 5 0 0,0-3 0 0,-2 4 0 0,6 2-176 16,-4 0 176-16,-2 1-160 0,-2-1 160 0,-2-2-160 16,-1 2 160-16,-2-1-128 0,-2-2 128 0,-21-2-128 15,3-1 128-15,4 2-160 0,3 0 160 0,-2 0-160 16,0 0 160-16,18 7 0 0,-5-2 0 0,-5-6-128 15,-4 7 128-15,-1-1 0 0,-1-2 0 0,-3 3 0 16,-5 0 0-16,-40-6 0 0,12 0 0 0,7 4 0 16,0-2 0-16,4 3 176 0,0 2-48 0,1 3 0 15,-1 0 0-15,0 1-128 0,2-2 192 0,-1 0-64 16,-2 1 0-16,29-1 0 0,-6 4 0 0,-2-2 0 16,-6 1-128-16,-4-2 128 0,-5-2-128 0,-2 1 128 15,-1 0-128-15,-55 0 0 0,19-1 0 0,9 1 0 16,1-2 0-16,2 2 0 0,-1 0 0 0,5-2 128 0,0 1-128 15,0-1 0-15,-3 2 0 0,-4 0 0 0,-4-1 0 16,3-2-176-16,2 2 176 0,-2 1-128 0,-6 0 128 16,0 0-208-16,-2 0 80 0,5 3 128 0,-1-1 0 0,-3 1 0 15,-4 2 0-15,-1-3 0 0,2 1 0 0,-1 1 0 16,2 0 0-16,-3 1 0 0,-4-3 0 0,4 0 0 16,4-2 0-16,-2 0 128 0,-6-2-128 0,3-2 0 15,1-2 0-15,4 1 128 0,3 1-128 0,-3-3 0 16,-3 0 0-16,3 2 0 0,1-4 0 0,3 3 0 15,-4 1 0-15,0-2 0 0,-3 1 0 0,3 2 0 16,4-1 0-16,-3 3 0 0,-3-1 128 0,0 1-128 16,4-1 0-16,3 0 128 0,3 2-128 0,-4 0 160 15,-7-2-160-15,3 1 160 0,2-3-160 0,3 2 0 0,2 1 144 16,-5-1-144-16,-5-3 0 0,3 2 128 0,2 1-128 16,0 1 0-16,-3 1 0 0,-3-4 0 0,1 1 0 0,5 4 0 15,6-2 0-15,-6 4 0 0,-7-1 0 16,-1 0 0-16,6-1 0 0,2 5 144 0,2 2-144 0,-3-2 0 15,-3-1 176-15,2 2-176 0,4-2 160 0,0 1-160 16,-1 0 144-16,1-3-144 0,2 1 128 0,-1-2-128 16,6 3 128-16,-2 0-128 0,-3 2 128 0,0-2-128 15,-2 0 0-15,4 1 128 0,2 3-128 0,-2-2 0 16,-4 4 0-16,1-2 0 0,-2 2 128 0,2-1-128 16,0 2 0-16,-1-1 0 0,-6 3 0 0,3 1 0 15,0 1 0-15,3 1 0 0,0-5 0 0,-1 4 0 16,-2 1 0-16,2 0 0 0,2 2 0 0,0 0 0 15,-1-1 160-15,0 3-160 0,-1-1 192 0,2 1-192 0,2-1 128 16,-2 3-128-16,-1 0 0 0,-2 0 0 0,1-3 0 16,2 3 0-16,2-1 0 0,-6 2 0 0,-3-1 0 0,-3-1 0 15,5 6 0-15,1-1 0 0,2-1 0 0,-3 3 0 16,-1 1 0-16,-3-2 0 0,4 2 0 0,-1-1 0 16,-2 3 0-16,1-1 0 0,4-3 0 0,0 2 0 15,1-1 0-15,-2-1 0 0,-4-4 0 0,4-2 0 16,2 2 0-16,2-3 0 0,-1-1 128 0,0 2-128 15,-4-2 0-15,1 0 0 0,2-3 0 0,2 1 0 16,1 0 0-16,-1 0 0 0,-3 1 128 0,2 0-128 16,2 0 0-16,1-1 0 0,-3 1 0 0,1 0 0 15,-2-1 0-15,2-1 0 0,3 2 0 0,-3 1 0 16,-3-2 0-16,0-1 0 0,0-5 0 0,3 5 0 16,3 2 0-16,-4-1 0 0,-7 0 0 0,3-3 0 0,4 0 0 15,4 0 0-15,4 0 0 0,-5 0 0 0,-5-2 0 0,3-1 0 16,4 0 0-16,3 1 0 0,0-2 0 0,-1 1 0 15,-6-3 0-15,3 2 0 0,4-1 0 0,4 1 0 16,0-5 144-16,-3 3-144 0,-5-3 0 0,0 1 144 16,3 4-144-16,3-1 0 0,3 0 144 0,-4-1-144 15,-5 2 0-15,1-2 0 0,5 0 0 0,1 0 128 16,2 2-128-16,-4-2 0 0,-4-2 0 0,4 3 0 16,2-5 0-16,3 4 0 0,4-2 0 0,-5-4 0 15,3 0 0-15,-4 0 0 0,1 1 0 0,-3 1 0 16,5-4 128-16,2 2-128 0,-1-1 128 0,-1 1-128 15,-3-1 128-15,2-1-128 0,1-1 128 0,3 1-128 16,1-3 0-16,-5 1 0 0,-6 0 0 0,4 0 0 16,2-1 0-16,1-1 0 0,3 2 0 0,-3-1 0 0,-4 1 0 15,1-3 0-15,-2 2 0 0,4 1 128 0,1-1-128 0,0 2 128 16,-1-3-128-16,-3-1 128 0,-2 0-128 0,2 1 0 16,2 3 128-16,1-2-128 0,0-2 0 0,-3 3 0 15,-6-1 0-15,4-1 0 0,3 4 0 0,0 0 0 16,2-2 0-16,-5-1 0 0,-4-2 0 0,1 3 0 15,3-2 0-15,2 1-128 0,1-4 128 0,-3 1 0 16,-4 1 0-16,1-2-128 0,7 0 128 0,-1 1 0 16,2-3 0-16,-5 4 0 0,-3 0 0 0,2-5 128 15,1 2-128-15,2-2 176 0,4 2-176 0,-3 1 0 16,-7-1 0-16,2-1 0 0,2 2 128 0,4-2-128 16,1 2 0-16,-2 2 128 0,-3-4-128 0,1 3 0 0,-1-4 0 15,1 3 128-15,4 1-128 0,0-2 0 0,-3 3 0 0,1-2 0 16,-3-1 0-16,2 1 0 0,2-2 0 0,3 2 0 15,3 0 0-15,-4 0 0 0,-3 2 0 0,-1-4 0 16,4 0 0-16,4 1 0 0,4 1 0 0,-3 0 128 16,-4 1-128-16,0 1 0 0,-1-5-192 0,5 4 192 15,-1-3 0-15,6 3 0 0,-1 1 0 0,-2-3 0 16,-4 0 0-16,4-2 0 0,-1 2 0 0,6 2 0 16,2-4 0-16,0 4 0 0,0-3 0 0,-2 2 0 15,0-2 0-15,2 3 0 0,1-3 0 0,3 2 0 16,3 0 0-16,2-2 128 0,1 3-128 0,-2-3 0 15,-5 1 0-15,2 0 0 0,2 0 128 0,0 2-128 16,2-3 0-16,2 2 0 0,2-2 0 0,0 3 0 0,1-2 0 16,-1 1 0-16,-3-1 0 0,1-1 0 0,2 4 0 15,0 0 0-15,3-1 0 0,0 1 0 0,2 1 0 16,3-3 0-16,1 2 128 0,-3 3-128 0,-1-2 0 0,0-1 192 16,-1 0-192-16,-1 1 192 0,3 2-16 0,3-2 0 15,1-4 0-15,2 4 0 0,1-1-32 0,4-1 0 16,1 1 0-16,2 1 0 0,0-4 32 0,0 3 0 15,0 1 0-15,1-1 0 0,-1-1-48 0,3 2 0 16,-1 3 0-16,2-2 0 0,3 1-128 0,0-2 0 16,2 1 144-16,2 1-144 0,2-1 0 0,0 2 0 15,3 0 0-15,2 0 0 0,2-1-176 0,1 1-48 16,3-3-16-16,8 4 0 16,0 0-1104-16,0 0-208 0,0 0-48 0,0 0-10992 0,0 0-2192 15</inkml:trace>
  <inkml:trace contextRef="#ctx0" brushRef="#br3" timeOffset="126749.49">2334 17463 9215 0,'0'0'816'0,"-8"10"-656"15,2-4-160-15,6-6 0 0,-4 10 3168 0,4-10 608 16,0 0 112-16,0 0 16 0,0 0-2176 0,0 0-448 16,0 0-96-16,3-14-16 0,0-3-80 0,4-4-32 15,0-3 0-15,5-5 0 0,0-4-448 0,4-3-96 0,0-2 0 0,3-4-16 16,2-6-48-16,0-4 0 16,1 0 0-16,-6 13 0 0,2-6 80 0,4-1 16 0,1-5 0 0,-2-1 0 15,1-1-32-15,1-1-16 16,-3 1 0-16,3 3 0 0,0 3-176 0,1 3-48 0,0 3 0 0,0 5 0 15,0 1-96-15,-1 6-32 0,-1 4 0 16,-2 4 0-16,3 6-144 0,-4 3 0 0,-1 6 0 0,-3 6 0 16,2 2 0-16,-1 9 0 0,0 1 0 0,-1 9 0 15,-2 5 0-15,-1 9 0 0,0 4 0 16,-1 9 0-16,-3 4 0 0,-3 4 128 0,-3 3-128 16,1 1 0-16,-3 2 128 0,-1-4-128 0,-3 3 0 0,3-3 128 15,-2-4-128-15,1-3 0 0,0-5 0 0,-2 0 128 16,1-7-128-16,-1-1 0 0,1-2 0 0,-1-3 128 15,2-2-128-15,-1-5 0 0,2-2 0 0,-3-5-176 16,3-1-1232-16,-2-5-256 0,2-2-64 16,1-11-9168-16,0 0-1840 0</inkml:trace>
  <inkml:trace contextRef="#ctx0" brushRef="#br3" timeOffset="126984.64">2364 17032 5519 0,'-12'12'240'0,"5"-8"64"0,3 1-304 0,4-5 0 16,-2 8 0-16,2-8 0 0,2 8 6784 0,2 0 1280 15,3 0 272-15,3 0 48 0,2-3-6000 0,5-3-1200 16,3 1-240-16,7-2-48 0,4-1-144 0,2-1-32 16,2-2 0-16,2 0 0 0,1-5-416 0,0 2-96 15,2-1-16-15,0-3 0 0,1 2-192 0,2-2-256 0,-1 4 48 0,1-3-12192 31,3 3-2432-31</inkml:trace>
  <inkml:trace contextRef="#ctx0" brushRef="#br3" timeOffset="127755.75">5710 16874 26207 0,'0'0'1152'0,"0"0"256"0,0 0-1136 0,-3-5-272 0,1 1 0 0,-2-1 0 16,-4-2 864-16,1 1 112 16,-5-2 32-16,-2-1 0 0,-1-2-320 0,-3 3-64 0,-1-5-16 0,1 4 0 15,1-2-288-15,-4 4-48 16,1 1-16-16,0 3 0 0,-1 2 80 0,1 2 16 0,-3 3 0 0,0 4 0 16,3-1-64-16,-3 6-16 0,0 2 0 0,-1 3 0 15,0 2-144-15,-2 3-128 0,1 5 144 0,1-1-144 16,1 3 0-16,1 5 128 0,4 0-128 0,4 1 0 15,2-3 0-15,4-4 0 0,3-1 0 0,5-5 0 16,4-4 0-16,2-2 0 0,4-3 0 0,4-7 0 16,4 1 0-16,3-7 0 0,0-5 0 0,5-5 0 0,0-5 128 15,2-3-128-15,-1-6 0 0,2-3 0 0,2-5 128 16,-1-5-128-16,1 0 0 0,0-4 0 0,1-5 144 0,3 1-144 16,-1-6 128-16,1 1-128 0,1-2 128 0,-2-1-128 15,1-2 0-15,-2 0 128 0,-4-2-128 16,-2-1 0-16,-2-1 0 0,-2-4 0 0,-3 0 128 0,-2-4-128 15,1 2 128-15,-1 2-128 0,0 5 0 0,-2 5 0 16,1 4 128-16,-2 8-128 0,0 8 0 0,-3 8 0 16,0 4 0-16,-3 4 0 0,-1 6 0 0,-3 5-144 15,-5 5 144-15,0 0 0 0,1 11 0 0,2 7 0 16,-6 6 0-16,3 9 0 0,-2 6 0 0,-2 8 0 16,0 5 0-16,-1 6 0 0,0 10 0 0,0 4 128 15,0 6-128-15,0 4 0 0,0 1 0 0,1-1 0 16,1-1 128-16,1-5-128 0,-2-9 0 0,4-3 176 15,0-6-176-15,3-4 160 0,-1-5-32 0,1-3-128 16,-1-8 192-16,1-4-64 16,0-3-992-16,3-3-208 0,-3-5-32 0,2-7-14384 0</inkml:trace>
  <inkml:trace contextRef="#ctx0" brushRef="#br3" timeOffset="127991.24">6586 16705 40431 0,'-7'13'896'0,"7"-13"176"0,-2 7 32 0,2 7 32 16,1 4-912-16,2 3-224 0,-2 3 0 0,-1 4 0 0,-3 3 416 0,0 0 32 15,-4 2 16-15,2 0 0 0,-4 1-256 0,0 1-48 16,0 0-16-16,2-2 0 15,-1-1-1200-15,1-3-240 0,-1 2-48 0,2-5-16 16,2-1-2064-16,0-6-416 0</inkml:trace>
  <inkml:trace contextRef="#ctx0" brushRef="#br3" timeOffset="128408.36">8279 16378 24879 0,'-3'-15'2208'0,"1"5"-1760"0,0 1-448 0,0-2 0 15,-3-1 704-15,-3 1 64 0,-3-6 16 0,-3 1 0 16,-4 0-48-16,-2 1-16 0,-4-1 0 0,-1 2 0 16,0 0-192-16,-2 1-32 0,-2 4-16 0,0 0 0 0,0 5 32 0,-2 2 0 15,1 2 0-15,-2 4 0 0,-1 1-48 0,-2 6 0 16,1 2 0-16,1 5 0 0,3 2-144 0,0 4-16 16,1 7-16-16,0 3 0 0,2 2-160 0,2 4-128 15,2 7 192-15,1 2-192 0,2 3 128 0,2 2-128 16,3 2 0-16,3 3 0 0,1-1 128 0,3-1-128 15,3 1 144-15,1 0-144 0,2-2 272 0,2-3-32 16,1-2-16-16,3-5 0 0,0 1-224 0,2-6 0 16,3-3 128-16,0-3-128 0,-4-3-192 0,1-6-96 15,1-1-16-15,-3-5 0 16,-1-3-1920-16,1-6-384 0,-1-2-80 0</inkml:trace>
  <inkml:trace contextRef="#ctx0" brushRef="#br3" timeOffset="128616.96">7268 17053 30175 0,'0'0'1344'0,"7"7"256"0,4-1-1280 16,3 2-320-16,4-2 0 0,3-1 0 0,-1 3 864 0,2-3 96 16,4-3 32-16,1 1 0 0,2-2-672 0,3-1-128 15,3-2-16-15,3-2-16 16,3-5-928-16,3 0-192 0,3-2-48 0,2-2-13248 0</inkml:trace>
  <inkml:trace contextRef="#ctx0" brushRef="#br3" timeOffset="128913.48">9314 16319 35423 0,'0'0'768'0,"0"0"176"0,5-8 16 0,-12 4 48 0,-2-6-816 0,-1 6-192 0,-3-1 0 0,-1 0 0 0,-6 0 784 0,-1 2 112 15,-2 3 32-15,-3 3 0 0,1 3-672 0,-3 5-256 16,-3 2 176-16,1 4-176 0,1 2 352 0,-4 3-32 16,-3 2 0-16,0 5 0 0,1 4-80 0,2 3-32 15,1 2 0-15,3 6 0 0,2 3-208 0,4 5 176 16,2 2-176-16,1 3 160 0,4 2 128 0,2 0 32 15,1-2 0-15,3 1 0 16,1-4-608-16,3-3-112 0,3 0-32 0,1-8 0 16,2-1-1008-16,1-6-208 0,2-7-32 0,0-1-16 15,1-6-1184-15,0-5-256 0,2 10-32 0,-6-27-16 0</inkml:trace>
  <inkml:trace contextRef="#ctx0" brushRef="#br3" timeOffset="129098.46">8406 16969 35471 0,'0'0'1568'0,"0"0"336"0,6 4-1520 0,3 3-384 0,1 0 0 0,3-2 0 15,1 2 704-15,3-1 80 0,2-2 16 0,2 0 0 16,3-1-480-16,3 1-112 0,2-2-16 0,3-2 0 16,0-2-1232-16,3 0-256 0,5-1-48 0,-3 1-9408 15,1-2-1888-15</inkml:trace>
  <inkml:trace contextRef="#ctx0" brushRef="#br3" timeOffset="129470.61">9584 17093 33695 0,'0'0'1488'0,"0"0"304"0,7 5-1424 0,3 1-368 16,1-1 0-16,3-2 0 0,3-3 368 0,1-3 0 16,-1-3 0-16,2 0 0 0,-1-6 320 0,0 1 64 15,-1-3 16-15,-3-2 0 0,1-1-544 0,-1 0-96 0,-3-1-128 0,-1 2 176 16,-2-2-176-16,-3 1 160 16,-4 0-160-16,-2 0 160 0,-1-1 0 0,-6 1 0 15,-1 0 0-15,-2 3 0 0,-3 0 0 0,-4 1 0 16,-1 6 0-16,0 0 0 0,-2 5-16 0,1 4 0 0,-2 6 0 0,1 1 0 15,-1 4-144-15,3 6-256 0,1 6 64 0,2 6 16 16,1 0 176-16,1 2 0 0,2 2 0 0,3-1 0 16,4-1 0-16,3 0 256 0,2-1-64 0,2-2-16 15,6-4-48-15,-1-1 0 0,5-3 0 0,2-3 0 16,4-4-128-16,1-5-192 0,4-1 32 0,1-5 16 16,2-3-1440-1,5-3-272-15,2-7-64 0,15-6-13952 0</inkml:trace>
  <inkml:trace contextRef="#ctx0" brushRef="#br3" timeOffset="129749.37">10147 16873 27935 0,'-6'23'1232'0,"2"-13"256"0,-1 5-1184 0,1 5-304 16,-2 6 0-16,1-1 0 0,0 6 1024 0,0-2 160 15,-2 4 32-15,1 0 0 0,0 0-336 0,1 0-64 16,2-4-16-16,-1-1 0 0,0-6-464 0,2-2-80 16,1-3-32-16,-1-4 0 0,2-4-16 0,0-9 0 15,0 0 0-15,0 0 0 0,0 0 480 0,8-7 80 16,-3-4 32-16,3-5 0 0,1-4 64 0,1-1 16 16,2-2 0-16,1-5 0 0,-1 0 48 0,-1-3 16 15,3 1 0-15,0 0 0 0,1 0-752 0,0 5-192 16,2-1 0-16,1 3 0 0,0 4 0 0,-1 1 0 15,0 3 0-15,-1 4 0 16,0 2-288-16,-1 5-144 0,0 0-16 0,-1 4-16 16,-1 4-1456-16,-2 1-272 0,0 4-64 0,2 4-15280 0</inkml:trace>
  <inkml:trace contextRef="#ctx0" brushRef="#br3" timeOffset="130130.73">10874 17079 27647 0,'8'1'2448'0,"4"-1"-1952"0,2 3-496 0,3-2 0 0,4 0 1440 0,0-2 192 16,2 0 32-16,1-5 16 0,-1-4-624 0,-1 0-128 16,1-3-32-16,-2-1 0 0,0-2-320 0,-1-2-80 15,-2 0-16-15,-3 2 0 0,-2-3 32 0,-2 0 16 16,-2 1 0-16,0 1 0 0,-5 1-128 0,-3 2-16 15,-2 0-16-15,-3 1 0 0,-2 6 224 0,-3-1 48 16,-3 4 16-16,-3 7 0 0,-2 6-656 0,-2-1-304 16,-1 6 32-16,-3 4 0 0,-2 4 272 0,-1 6 0 15,0 2 0-15,-1 5 0 0,0 3 0 0,3 1 0 16,3 2 128-16,4-4-128 0,6-3 0 0,3-1 0 16,7-6 0-16,3-1 0 0,6-4-256 0,5-4 64 15,4-4 16-15,5-5 0 0,2 1-96 0,3-8-32 16,3-4 0-16,2-6 0 15,0-2-1488-15,3-5-320 0,1-3-48 0,14-11-14144 0</inkml:trace>
  <inkml:trace contextRef="#ctx0" brushRef="#br3" timeOffset="130506.2">11565 16992 35007 0,'-8'14'768'0,"0"4"176"0,-2 2 16 0,3 3 16 0,-4 5-784 0,1 0-192 0,-1 4 0 0,-1 1 0 16,0-1 912-16,0-3 144 0,1-1 32 0,1-5 0 0,1-1-368 0,1-2-64 16,2-6-16-16,2-3 0 15,1-3-400-15,3-8-96 0,0 0-16 0,0 0 0 0,7-5 208 0,2-3 48 16,3-6 0-16,4-4 0 0,0-3 96 0,5-6 32 16,1-1 0-16,1-2 0 0,0 2-320 0,0 0-48 15,0-3-16-15,1 5 0 0,0 1 192 0,0 5 16 16,-1 4 16-16,1 4 0 0,1 3-160 0,-3 7-16 15,1 3-16-15,-2 7 0 0,0 4-32 0,-2 7 0 16,-1 8 0-16,-3 1 0 0,-1 4-128 0,-5 2 0 16,0 3 0-16,-2 1-176 0,-2 1 48 0,-4 1 0 15,-1-5 0-15,0-1 0 16,0-1-960-16,1-3-176 0,2-5-32 0,-1-2-16 16,1-5-1696-16,2-6-320 0</inkml:trace>
  <inkml:trace contextRef="#ctx0" brushRef="#br3" timeOffset="130914.03">12890 16067 20271 0,'-2'-5'1792'0,"-2"-1"-1424"16,-1-2-368-16,2 3 0 0,3 5 3632 0,0 0 656 0,0 0 128 0,0 0 16 15,-8 6-2896-15,-1 6-576 16,1 3-112-16,-2 5-16 0,-3 4-448 0,4 2-96 16,0 4-16-16,-3 10 0 0,-5 2-96 0,1 10-32 15,-1 4 0-15,3 5 0 0,-2 6-144 0,-1 4 192 16,6 2-192-16,-2 2 192 0,1 0-192 0,5-4 0 15,-1-4 0-15,4-3 0 0,3-8 0 0,2-4 0 16,3-8 0-16,4-3 0 0,-1-7 0 0,5-6-176 0,-1-2 16 16,5-7 0-1,-2-7-1248-15,1-1-256 0,1-8-64 0,6-4-14560 0</inkml:trace>
  <inkml:trace contextRef="#ctx0" brushRef="#br3" timeOffset="131074.25">12458 16985 42847 0,'0'0'944'16,"0"0"192"-16,9 5 32 0,5-1 48 0,7 2-976 0,4 0-240 0,5-2 0 0,5 0 0 0,3-2 464 0,6 0 48 15,5-2 16-15,5-3 0 0,7-2-368 0,7-1-160 16,5-4 128-16,29-8-128 16,-10 0-1312-1,-10 0-352-15,-4-1-64 0</inkml:trace>
  <inkml:trace contextRef="#ctx0" brushRef="#br3" timeOffset="131680.6">15702 16771 28559 0,'0'0'2544'0,"-4"-5"-2032"0,-1 0-512 0,-1 0 0 0,2-3 0 0,-3 1-208 16,1-4 16-16,-2 3 0 0,-1-4 688 0,-5 2 144 15,-2-5 16-15,-3-2 16 0,0-1-32 0,-2 1 0 16,-4 0 0-16,0 3 0 0,0 4 128 0,-3 0 32 16,0 5 0-16,0 2 0 0,-1 4-160 0,-1 3-48 15,0 3 0-15,-1 4 0 0,1-1-240 0,1 5-48 16,1 5-16-16,2-1 0 0,3 2-112 0,5 0-32 15,4-1 0-15,6-1 0 0,4 4-144 0,5 0 0 16,5-3 0-16,6 2 0 0,4-2 0 0,6 2 0 16,5-2-128-16,1 2 128 0,1-1 0 0,0-2 0 15,3-1 0-15,-3-1 128 0,-1-1-128 0,-1-1 0 16,-3-3 0-16,-4 0 0 0,-4 2 320 0,-5-2 16 16,-3-1 16-16,-6 2 0 0,-3 0 48 0,-7-1 16 15,-4 2 0-15,-8-1 0 0,-6 0-80 0,-6 1-16 16,-6 0 0-16,-5-1 0 0,-7-7-320 0,-1-4 128 0,-1 0-128 0,3-4 0 15,1 0-160-15,7-1-96 16,4-4-32-16,6-1 0 16,6-2-1376-16,4 0-256 0,6-4-64 0,6 1-9312 15,5 0-1856-15</inkml:trace>
  <inkml:trace contextRef="#ctx0" brushRef="#br3" timeOffset="131864.63">16115 16509 35295 0,'0'0'768'0,"0"0"176"0,0 4 16 0,3 9 48 0,-2 2-816 0,2 3-192 0,-1 2 0 0,3 4 0 0,3 6 496 0,1 1 48 16,1 1 16-16,1 4 0 0,5-1-288 0,-1 3-48 15,0-1-16-15,4 3 0 0,0-2-208 0,0 0 0 16,2 1 0-16,-3-4-160 15,-1-3-1360-15,1-2-272 0,0-2-48 0,-3-1-16 16,0-7-1184-16,-1-1-240 0</inkml:trace>
  <inkml:trace contextRef="#ctx0" brushRef="#br3" timeOffset="132092.28">16555 16705 38639 0,'-4'18'1712'0,"3"-7"352"0,0 7-1648 0,-3 6-416 16,-1 5 0-16,-3 7 0 0,-3 3 896 0,-3 5 112 0,-3 7 16 0,-4 2 0 15,-3 5-352-15,-3 6-64 0,0-1-16 0,-5 5 0 16,-2 0-288-16,-4 1-64 0,-3-4-16 0,3-1 0 31,1-5-976-31,4-5-192 0,3-7-32 0,2-7-16 0,6-7-2288 16,4-3-464-16,-13 5-96 0,18-22 0 0</inkml:trace>
  <inkml:trace contextRef="#ctx0" brushRef="#br3" timeOffset="132504.71">17904 16587 36911 0,'-9'-9'1632'0,"3"1"352"0,-1-1-1600 0,-2 4-384 15,-2-1 0-15,-2 2 0 0,-2 2 768 0,-5 2 64 16,-3 1 0-16,-5 1 16 0,-7 0-720 0,0 0-128 16,-2 2 0-16,-2 1 0 0,-5 0 0 0,1 5 0 15,1 1 192-15,1 1-64 0,1 4-128 0,-1 0 0 16,2 2 0-16,4 0 0 0,7-1 0 0,6 1 144 15,2-2-144-15,10-1 160 0,6 3-160 0,6-6-176 0,2 2 48 0,6 1 0 16,2 1 128-16,6 0 0 16,4 3 0-16,1 0 0 0,2 0 0 0,1 1-128 0,0-1 128 15,-3 0-128-15,-1-2 128 0,-4 3 0 0,-1-4 128 16,-3 2-128-16,-2 0 256 0,-5-3 0 0,-2 0-16 16,-5-1 0-16,-3 0 272 0,-5 0 48 0,-3 0 16 0,-6-2 0 15,-3-2-208-15,-6-1-48 0,-4-2 0 0,-5-4 0 16,-3-3-320-16,1-3 0 0,3-2-160 0,2-4 160 15,3 0-1536-15,2-3-192 16,3-5-32-16,7 1-10144 0,1-1-2016 0</inkml:trace>
  <inkml:trace contextRef="#ctx0" brushRef="#br3" timeOffset="132726.6">18572 15921 32255 0,'-15'13'2864'0,"5"-5"-2288"15,2 6-576-15,-2 5 0 0,1 3 1104 0,-2 6 112 16,-4 6 32-16,1 4 0 0,-4 7-336 0,-1 1-64 16,0 2-16-16,1 0 0 0,0 6-448 0,-2-1-80 15,1 2-32-15,0 3 0 0,0-1-272 0,1-2 0 16,1 0 0-16,6-18 0 15,-2 2-2784-15,0-1-464 0,3 3-80 0</inkml:trace>
  <inkml:trace contextRef="#ctx0" brushRef="#br3" timeOffset="133462.22">17838 16659 24879 0,'0'0'1088'0,"0"0"256"0,0 0-1088 0,15 5-256 0,1-1 0 0,2-3 0 15,3 1 1728-15,3-2 304 0,4-2 48 0,5 2 16 16,5 0-1424-16,6-1-288 0,6 0-48 0,3-2-16 16,6 0-320-16,1-1 0 0,2 0 0 0,-20 3-192 15,0-3-240-15,1-1-48 0,0 0-16 16,16-2 0-16,-9-2 64 0,-6 4 16 0,-4 2 0 16,-1-1 0-16,-4-1 416 0,-3 2 0 0,-5 2 0 0,-2 1 0 0,-6 2 176 0,-4 1 112 15,-4 2 32-15,-11-5 0 0,10 8 128 0,-3 1 48 16,-7-9 0-16,0 0 0 0,2 7 112 0,-2-7 32 15,2 12 0-15,-2-12 0 0,0 0-336 0,0 0-64 16,4 5-16-16,-4-5 0 0,0 0 80 0,10 0 16 16,-10 0 0-16,10-3 0 0,-2-4 128 0,0 0 16 15,-1 1 16-15,0-1 0 0,-7 7-160 0,0 0-16 16,0 0-16-16,0 0 0 0,0 0-32 0,0 0-16 16,-3 11 0-16,2 3 0 0,-7 3-240 0,-1 2 144 15,-2 2-144-15,-2-1 128 0,0 2-128 0,6-6 0 16,-3 1 0-16,1 1 0 0,1-1 0 0,3-1 0 0,4-1 0 15,1-4 0-15,2 1 0 0,5 0 0 0,3-5 128 0,4-2-128 16,0 0 0-16,2-5 0 16,3-1 144-16,4-3-144 0,4-2 128 0,3-2-128 15,1-5 128-15,1 2-128 0,1-1 128 0,14-3-128 0,-5 1 128 0,-4 6-128 16,-3 0 192-16,-3 5-48 0,-4 2 0 0,-5 2 0 16,-3 2 48-16,-8 2 0 0,-2 2 0 0,-1 2 0 15,-3 3-192-15,-3-1 0 0,-5 1 144 16,0 1-144-16,-3 4 0 0,-2-3 0 0,-1-3-160 0,-1 2 160 15,0 0-208-15,1-6 64 0,2 2 16 0,1-4 0 16,5-5 128-16,0 0 0 0,0 0 0 0,0 0 0 16,7-1 272-16,5-6 96 0,2-2 16 0,1-4 0 15,3 3-160-15,0-4-32 0,1 0 0 0,1 1 0 0,0 2-192 16,8-5 0-16,-2 8 0 0,-10 4 0 0,2 1 160 16,0 3-160-16,0 5 160 0,-1 5-160 0,3 3 192 15,-4 2-64-15,-2 8-128 0,1-1 192 0,1 2-192 16,-1 3 0-16,1-3 0 0,0 3 0 0,1-3 0 0,2 0 0 15,3-1 0-15,1-4 0 0,1-3 0 0,1-3 144 16,2 0-144-16,2-6 192 16,2-2-720-16,5-6-144 0,-1-6-32 15,5-2-12352-15,-1-7-2464 0</inkml:trace>
  <inkml:trace contextRef="#ctx0" brushRef="#br3" timeOffset="134140.6">21732 16699 28271 0,'17'-10'1248'0,"-6"6"272"0,2-3-1216 0,-3 2-304 0,-3 0 0 0,-5 0 0 16,-2 5 368-16,-6-10 16 0,-6 2 0 0,-4-1 0 15,-7 3 144-15,-1 0 48 0,-4 4 0 0,-3 5 0 16,-3 3 192-16,-3 3 64 0,-4 6 0 0,1 2 0 16,-1 1 144-16,4 2 48 0,3 7 0 0,5-4 0 15,3 1-416-15,6 1-80 0,5-2-16 0,5 0 0 16,4 0-368-16,5-3-144 0,5-2 0 0,4-7 144 0,4-2-144 0,7-5 0 16,4-3 0-16,5-1 128 15,7-1-128-15,1-3 128 0,6-8-128 0,-1-2 128 0,-3 0 0 0,-1-3-128 16,-4-2 192-16,-1 0-64 0,-3-3 0 0,-5 3 0 15,-3 2 0-15,-4-2 0 0,-3-1-128 0,-5 3 192 16,-1 0-192-16,-4 2 192 0,-4 2-192 0,-2 0 0 16,-1 1 0-16,-4 7 0 0,2 1 0 0,5 4 0 15,-6-3 0-15,6 3-176 0,0 0 16 0,0 0 0 16,0 0 0-16,9-7 0 0,2 2-112 0,6-7-32 16,4-2 0-16,6-1 0 0,5-4 304 0,5-4 0 15,2-1 0-15,3-3 0 0,1 0 0 0,0-6 0 16,-1-1 0-16,2-2 0 0,0 0 336 0,1-4 32 15,-1-4 0-15,-1-1 0 0,0-6 0 0,-2-1 0 16,-3-4 0-16,-5 0 0 0,-3 2-144 0,-5 2-32 0,-1 12 0 0,-5 8 0 16,-6 8-48-16,-4 8-16 15,-3 3 0-15,-6 13 0 0,0 0 0 0,-2 17-128 16,-6 8 192-16,-2 13-64 0,-4 12-128 0,-5 13 0 16,-3 7 144-16,-2 6-144 0,-6 8 0 0,-4 5 0 0,-1 8 0 0,-3 8 128 15,-4 5-128-15,10-25 0 0,-4 9 128 0,2 10-128 16,-1 7 0-16,-1-4 0 0,2-6 0 0,-1-5 0 15,2-9-272-15,3-7 16 0,3-6 16 0,4-14 0 32,2-11-320-32,-1-9-64 0,3-10-16 0,0-9 0 0,1-12-1264 0,0-7-256 15,-2-7-48-15,1-10-16 0,-2-8-1152 0,1-5-224 0,0-8-48 16,2-2-16-16,1-2 3056 0,4 0 608 0,1-3 128 0,6 2 32 0,1 2 1712 16,6 3 352-16,4 6 64 0,5 4 16 0,2 1-384 15,4 3-64-15,3 2 0 0,4 2-16 0,5 3-416 16,4 1-80-16,5 1 0 0,3-1-16 0,4 1-656 0,1 2-128 15,1-2-32-15,1-1 0 0,3 0-192 0,1 2-64 16,1-2 0-16,21-7 0 16,-4 2-1216-16,-7 1-256 0,-3 1-64 0,-22 5-10784 15,-2 0-2160-15</inkml:trace>
  <inkml:trace contextRef="#ctx0" brushRef="#br3" timeOffset="134549.51">24234 15747 23951 0,'-6'-13'2128'0,"3"3"-1696"0,2 1-432 0,1-1 0 16,1 5 2048-16,-1 5 336 0,1-8 64 0,-1 8 16 15,0 0-864-15,0 0-160 0,0 0-32 0,0 0-16 16,0 0-512-16,2 11-112 0,-4 6 0 0,0 2-16 16,-2 5-128-16,-2 5-32 0,-3 6 0 0,0 4 0 0,-1 8-176 0,0 3-32 15,-2 6-16-15,2 3 0 16,1 5-160-16,-1 3-16 0,-3 1-16 0,0 2 0 15,1-3-176-15,-1-2 0 0,0 0 0 0,3-8 0 0,0-6-176 0,0-9-64 16,0-4-16-16,2-8 0 16,0-3-192-16,3-5-64 0,1-7 0 0,1-6 0 15,3-9-2016-15,0 0-416 0,0 0-64 0,-11-19-32 0</inkml:trace>
  <inkml:trace contextRef="#ctx0" brushRef="#br3" timeOffset="134829.81">23912 15801 23951 0,'7'-9'1056'0,"4"1"224"0,2-3-1024 0,10 0-256 16,3 2 0-16,10-2 0 0,6-1 3536 0,3 3 656 0,-1-1 128 16,0 2 32-16,1 3-3008 0,3-1-608 0,4 1-112 0,4 5-32 15,4 4-224-15,1 6-48 16,1 1-16-16,-6 5 0 0,0 1-80 0,-7 8-16 0,-4 1 0 0,-1 7 0 15,-8 3-208-15,-4 2 144 0,-5 7-144 0,-7 3 128 16,-7 9-128-16,-5 4 192 0,-10 0-192 0,-5 4 192 16,-6 1-192-16,-9-6-176 0,-3-2 48 0,-4-2 0 15,-3-5 128-15,-4-2 0 0,-4 2 0 0,-5-7 0 16,-3-6 448-16,13-13 0 0,-1-2 16 0,-18 7 0 16,7-7-272-16,15-7-64 0,2-4-128 0,-12-3 192 15,6-4-1600-15,8-7-320 0,7-6-64 16,4-7 0-16,6-4-2048 0,6-4-416 0</inkml:trace>
  <inkml:trace contextRef="#ctx0" brushRef="#br3" timeOffset="135306.79">25612 15841 13823 0,'0'0'608'0,"0"0"128"15,0 0-592-15,0 0-144 0,0 0 0 0,0 0 0 0,0 0 3600 0,0 0 688 16,-1 7 144-16,-4 1 32 0,-1 1-2192 0,4 2-432 0,1-1-96 0,-1 4-16 15,0 4-448-15,-2 1-80 0,1 5-32 0,2 3 0 16,-1-1-384-16,2 3-80 0,1 3 0 0,1 2-16 16,1 2-176-16,2-10-16 0,1 7-16 0,2 0 0 15,0 3-352-15,2 2-128 0,0-2 0 0,1-1 0 16,1 1 0-16,2-3 0 0,0-4 0 0,1-1 0 16,3 3 128-16,0-9-128 0,1-1 0 0,0-2 144 15,1-1-144-15,2-2 192 0,3-3-192 0,-2-6 192 0,3 1-192 16,-1-3 0-16,2-4 144 0,1-2-144 0,-3-4-160 0,-2-3-96 15,1-2-32-15,-2-4 0 16,-2-2-1504-16,-2-2-288 0,-3-4-64 0,0-9-16 16,-7 1-1488-16,-8 5-320 0</inkml:trace>
  <inkml:trace contextRef="#ctx0" brushRef="#br3" timeOffset="135431.31">25412 16274 31327 0,'-9'-2'2784'0,"9"2"-2224"15,0 0-560-15,0 0 0 0,13-3 1824 0,1-1 256 0,6 0 48 0,2 1 16 16,3 3-1312-16,5-3-272 16,4 1-48-16,5-2-16 0,7 0 144 0,0 0 16 15,0-1 16-15,-2-4 0 0,-1 2-400 0,-3-5-80 16,-1 4 0-16,-2-2-16 16,-3 1-1104-16,-3-3-224 0,-6-1-32 0,-4-1-11104 15,-7 4-2208-15</inkml:trace>
  <inkml:trace contextRef="#ctx0" brushRef="#br3" timeOffset="135601.25">25361 15892 27647 0,'0'0'1216'0,"0"0"256"0,8-9-1168 0,6-1-304 0,6 3 0 0,7 0 0 16,6-4 3696-16,8 4 672 0,5-3 144 0,6-1 32 16,10 2-2928-16,0-1-576 0,2 1-112 0,4-1-32 15,6 3-576-15,1 2-128 0,1-2-32 0,-3 2 0 16,-6 0-1824-16,-7 0-352 0,-8 1-80 0</inkml:trace>
  <inkml:trace contextRef="#ctx0" brushRef="#br3" timeOffset="143924.54">11877 18230 6623 0,'0'0'288'0,"0"0"64"16,-2 12-352-16,2-12 0 0,-5 7 0 0,1 4 0 0,4-11 448 0,-5 8 0 16,5-8 16-16,-5 11 0 0,5-11 288 0,-5 9 48 15,5-9 16-15,-4 8 0 0,4-8 96 0,0 0 32 16,0 0 0-16,-5 9 0 0,5-9-144 0,0 0-32 16,0 0 0-16,0 0 0 0,0 0-128 0,0 0-48 15,0 0 0-15,0 0 0 0,0 0-16 0,0 0-16 16,0 0 0-16,0 0 0 0,-9 5 112 0,9-5 32 15,-9 0 0-15,1 0 0 0,8 0 64 0,-10 3 0 16,1-2 16-16,3 1 0 0,6-2-64 0,-13 3-16 16,3 1 0-16,1 1 0 0,9-5-96 0,-9 4-32 0,9-4 0 0,-9 3 0 15,9-3-112-15,0 0-16 0,-9 3-16 0,9-3 0 16,0 0-48-16,0 0 0 0,0 0 0 0,0 0 0 16,0 0 128-16,0 0 32 0,0 0 0 0,0 0 0 15,14-9-144-15,4-2-16 0,4 5-16 0,3-6 0 16,5 0-160-16,3 0-16 0,5-3-16 0,2 1 0 15,1 0-176-15,1 0 0 0,-1-3 0 0,2 2 128 16,-2 0-128-16,-1 3 0 0,3 4 0 0,-1-4 0 16,0 2 0-16,3 1 0 0,-2 5 0 0,4-1 0 15,-1 0 0-15,-4 3 0 0,-3 0 0 0,-4 2 0 16,-6 2 0-16,-1 0 128 0,-3 3-128 0,-2 0 0 16,-3 0 0-16,-1 4 128 0,-3-1-128 0,-2 5 0 15,-2-6 0-15,0 5 0 0,-3 2 128 0,0-4-128 0,-3 1 0 16,-5 1 0-16,2-2 0 0,-3 4 128 0,-3 0-128 15,-1-2 0-15,-1 4 144 0,-2-1-144 16,-3 2 176-16,-1 0-48 0,-1 2 0 0,-4 0 0 0,-1 2 0 0,-2 2-128 16,-1 0 192-16,1-1-64 0,-2 4-128 0,-2-2 192 15,-2 1-192-15,-3 3 192 0,-3-1-192 0,1 1 192 16,-2 1-192-16,1-5 192 0,1 2-192 0,2 1 0 16,0-3 0-16,1 1 128 0,2-2-128 0,1 0 0 15,2-3 0-15,0 1 0 0,-1 0 0 0,4-1 0 16,2-3 0-16,1 1 0 0,4 0 0 0,0-3 0 15,3-4 0-15,2 2 0 0,4 0 0 0,-1-2 0 16,3 1 0-16,2-5 0 0,-1-7 0 0,7 10-176 16,4-2 176-16,2 1-192 0,1-5 192 0,4 0 0 0,-1-2-144 15,5 2 144-15,2-3 0 0,2 0 0 0,2-1 0 0,0 0 0 16,2 0 128-16,2 2 0 0,2-2 0 0,2 0 0 16,-1 0 80-16,1 1 16 0,-4-1 0 0,-3 0 0 15,-1 0-32-15,-3 0 0 0,2 0 0 0,-3-1 0 16,-1-1-32-16,-1 2-16 0,-2-2 0 0,-2 1 0 15,-3-3-144-15,-1 3 160 0,-3-1-160 0,1 1 160 16,-12 1-416-16,0 0-64 0,0 0-32 0,0 0 0 31,0 0-1936-31,0 0-384 0,0 0-80 0,-1-6-13056 0</inkml:trace>
  <inkml:trace contextRef="#ctx0" brushRef="#br3" timeOffset="144234.31">12114 18710 23039 0,'-8'-8'2048'0,"8"8"-1648"16,-4-10-400-16,2 3 0 0,2 7 1872 0,0 0 304 15,4-10 48-15,1 4 16 0,1-2-960 0,3 1-192 16,2 2-48-16,3-3 0 0,2 0-352 0,1-2-80 16,6 2-16-16,4 0 0 0,1 1 48 0,4-3 0 15,3 2 0-15,2 0 0 0,5 0-192 0,1 4-48 16,2 0 0-16,1-1 0 0,-2 1-240 0,-2 1-160 0,-3 0 192 0,-3-2-192 16,-3 1 0-16,-1 2 0 15,-2-1-160-15,0 2 160 16,-4 0-2928-16,-2-1-464 0</inkml:trace>
  <inkml:trace contextRef="#ctx0" brushRef="#br3" timeOffset="144764.54">13456 18909 27647 0,'0'0'2448'0,"0"0"-1952"15,0 0-496-15,1-8 0 0,-1 8 1632 0,0 0 224 0,0 0 64 0,0 0 0 16,0 0-688-16,7 8-128 16,-2 5-16-16,-1 2-16 0,-3 5-320 0,0 2-64 15,-1 3-16-15,0 1 0 0,0 7-96 0,0 1-32 16,-1 2 0-16,1 1 0 0,-1-2-224 0,-2-2-64 0,-1-3 0 0,0-1 0 16,-1-4-96-16,2 2-32 15,-4-4 0-15,2-2 0 0,0-2-128 0,0-1 0 0,-1-3 0 16,2-1 0-16,0 2-176 0,0-7-112 15,4-9-32-15,0 0 0 16,0 0-1856-16,0 0-368 0,1-9-80 0</inkml:trace>
  <inkml:trace contextRef="#ctx0" brushRef="#br3" timeOffset="145375.54">14123 17991 16575 0,'0'0'1472'0,"0"0"-1168"16,2-10-304-16,-2 10 0 0,0 0 1856 0,0 0 304 16,0 0 64-16,0 0 16 0,0 0-512 0,0 0-112 15,0 0-16-15,0 0 0 0,-2 15-400 0,-1 1-96 0,-4 2-16 0,-2 3 0 16,-2 5-368-16,-2-1-80 0,-2 3 0 0,0-1-16 16,-2 2-240-16,2-4-64 0,0 2 0 0,3-5 0 15,1-2 32-15,3-2 0 0,1-3 0 0,1-5 0 16,4 0-48-16,2-10-16 0,0 0 0 0,0 0 0 15,0 0 16-15,0 0 0 0,13-1 0 0,2-5 0 16,3-7-48-16,2-5-16 0,2 0 0 0,1-1 0 16,1-6-240-16,-3-1 144 0,3 2-144 0,-1-4 128 0,-2 2-128 15,-1-2 0-15,-2 4 0 0,-2-3 128 0,0 3-128 16,-4 2 0-16,1 6 0 0,-5 2 128 0,-2 1-128 0,-6 13 192 16,0 0-192-16,0 0 192 0,0 0-192 0,0 0 128 15,-8 14-128-15,-2 4 128 0,-4 3-128 0,-4 5 0 16,1-2 0-16,-4 1 0 0,-2 1 0 0,2-3 128 15,-3 1-128-15,3-1 0 0,4-4 352 0,3-3-16 16,1-4 0-16,3-2 0 0,2-3 96 0,8-7 16 16,0 0 0-16,0 0 0 0,0 0-208 0,0 0-48 15,9-5 0-15,4-2 0 0,4-7-192 0,2-3 144 16,2-2-144-16,2 1 128 0,0 1-128 0,-3 0 0 16,-1 0-160-16,-2 5 160 15,-4 3-1088-15,0 1-112 0,-3 4-16 0,-10 4-11872 16,0 0-2368-16</inkml:trace>
  <inkml:trace contextRef="#ctx0" brushRef="#br3" timeOffset="146559.51">15236 18547 4607 0,'-9'2'400'0,"-1"-2"-400"16,-1 0 0-16,11 0 0 0,0 0 5536 0,0 0 1024 15,-8 0 208-15,8 0 32 0,0 0-4368 0,0 0-896 16,0 0-160-16,11-2-32 0,4 1-448 0,4-2-64 16,5-3-32-16,4 1 0 0,-1 1-144 0,6-1-16 15,4-2-16-15,2 2 0 0,2 1-176 0,5-2-48 16,1 2 0-16,2 2 0 0,2 2-224 0,0-2-48 15,-3 1-128-15,0 1 192 0,-3 0-192 0,-2 1 0 16,-2 1 0-16,-3-1 0 16,-3 2-448-16,-5-1-96 0,-6 3-16 0,-5-1 0 15,-5 2-2640-15,-5 3-512 0</inkml:trace>
  <inkml:trace contextRef="#ctx0" brushRef="#br3" timeOffset="146738.37">15335 18918 26719 0,'0'0'2368'0,"14"-3"-1888"0,4-3-480 0,3 1 0 16,8 1 2064-16,6-3 320 0,3 1 64 0,10 3 16 15,4-1-992-15,6-1-208 0,1 0-48 0,2 1 0 16,-1-2-592-16,2 3-128 0,3 2-32 0,0-1 0 16,-3 0-336-16,1-1-128 0,-4 3 0 0,-4-1 0 15,-11-3-1168-15,-4 2-336 0,-5 0-64 16,-3 4-15408-16</inkml:trace>
  <inkml:trace contextRef="#ctx0" brushRef="#br3" timeOffset="147662.91">17543 18206 22799 0,'-13'-6'1008'0,"13"6"208"0,-11-4-960 0,2 3-256 16,0 2 0-16,9-1 0 0,-9 0 928 0,9 0 144 15,0 0 16-15,0 0 16 0,0 0-208 0,0 0-32 16,4-8-16-16,5 3 0 0,3-2 560 0,6 0 128 16,3-2 0-16,3 2 16 0,4-2-1392 0,5 1-160 15,5 1-272-15,5-2 64 0,5 2 832 0,4-3 160 0,1 4 48 0,0 0 0 16,-1 0-384-16,-1 4-64 0,0 1 0 0,-2 1-16 15,1 0-240-15,-1 2-128 0,0-1 160 0,-3 2-160 16,-3 2 144-16,-4-1-144 16,-5-2 128-16,-3 4-128 0,-3 1 0 0,-3-1 0 0,-3 5 0 0,-4-2 0 15,-2 3 0-15,-4 0 0 0,-5 0 0 0,-2 5 0 16,-5 3-176-16,-2 4 176 0,-7-2-128 0,-2 1 128 16,-5 2 0-16,-4 3-160 0,-4 3 160 0,-3 2 0 15,-2-3-160-15,-4 3 160 0,-5 3-128 0,-2-2 128 0,1-1 0 0,-2 4 0 16,2-2 0-16,-1 0 0 0,2-2 0 15,0-2 128-15,1-1-128 0,3 2 176 0,2 0-32 0,4-7 0 16,4-2 0-16,2 1 0 0,3-3-16 0,4-2-128 16,4-3 192-16,4-2-64 0,6-5 48 0,1-9 0 15,8 13 0-15,4-7 0 0,5 2-16 0,5-6 0 16,2 0 0-16,6-2 0 0,6-2 16 0,4 0 0 16,4-3 0-16,3 2 0 0,2 1-48 0,5-1-128 15,3 0 192-15,-2-4-64 0,-3-1 64 0,-1 3 0 16,-1-3 0-16,0 3 0 0,-3 2-48 0,-4-4 0 15,-3 3 0-15,-4 1 0 0,-1 1-144 0,-5-1 0 16,-7-3 0-16,-5 3 0 16,-3 0-1056-16,-15 3-288 0,0 0-64 0,1-8-16528 0</inkml:trace>
  <inkml:trace contextRef="#ctx0" brushRef="#br3" timeOffset="147875.47">17589 18619 27647 0,'0'0'1216'0,"0"0"256"0,0 0-1168 0,0 0-304 0,6-6 0 0,5-2 0 16,5 3 2832-16,4 3 512 0,4-2 112 0,5-1 0 16,7-2-2576-16,3 2-528 0,5-4-96 0,1 3-32 15,2-4-80-15,3 2-16 0,3-3 0 0,1 2 0 0,-1-2-128 16,4 2 0-16,-1-3 0 0,0 3 0 0,0 2-288 0,-4 2-32 15,-6-6-16-15,-3 5 0 16,-2 0-2080-16,-3 2-400 0,-2 1-96 16</inkml:trace>
  <inkml:trace contextRef="#ctx0" brushRef="#br3" timeOffset="148284.97">19463 18668 28559 0,'0'0'2544'0,"0"0"-2032"0,0 0-512 0,7 11 0 16,-1 0 1568-16,1 1 224 16,0-3 32-16,1-2 16 0,1-1-768 0,2-4-160 15,3 2-16-15,4-2-16 0,-2-2-96 0,7 0-16 0,0 2 0 0,1 2 0 16,2-1-240-16,-2 0-48 15,1 1-16-15,-2 5 0 0,-1-1 32 0,-3 5 0 0,-3-1 0 0,-2-1 0 16,-1 4-240-16,-5 2-32 0,-6 1-16 0,-4 5 0 16,-6 2-208-16,-5 0 176 0,-3 6-176 0,-4 2 160 15,-7 4-160-15,-1 1 0 0,-3-3 0 0,2 0 0 16,1-2 0-16,3-1 0 0,2-3 128 0,5-1-128 16,4-4 0-16,4-2 0 0,6-2 0 0,2 0 128 15,4-3-128-15,4-2 160 0,3-1-160 0,5 3 160 0,4-3 64 16,4-2 16-16,6 1 0 0,2 0 0 0,5-7 128 15,3 2 16-15,2-2 16 0,4-2 0 0,1-3-192 0,2-1-32 16,0-1-16-16,-5-2 0 0,-4 1-160 0,-3-1 0 16,-1-3-160-16,-6 2 160 15,-4 1-1792-15,-6 2-256 0,-4-1-48 0</inkml:trace>
  <inkml:trace contextRef="#ctx0" brushRef="#br3" timeOffset="149335.71">11868 20007 14735 0,'0'0'1312'0,"-10"5"-1056"0,1-1-256 0,9-4 0 15,0 0 2128-15,0 0 368 0,0 0 80 0,0 0 16 16,0 0-1568-16,0 0-304 0,11-4-64 0,4 2-16 15,3-5-48-15,3 1-16 0,8 0 0 0,3-4 0 16,3 2 256-16,1-2 64 0,4 1 0 0,2-3 0 0,0 2-224 0,0 1-32 16,0 1-16-16,-2 0 0 0,1 4-272 0,-2 0-48 15,1 0-16-15,-3 3 0 0,-3 0-112 0,-5 1-32 16,-3 1 0-16,-5 6 0 0,-4-4-144 0,-3 2 160 16,-3 4-160-16,-3 1 160 0,-3 3 128 0,-6 4 32 15,-6 1 0-15,-2 1 0 0,-3 0-64 0,-6 6-16 16,-6 2 0-16,-3 3 0 0,-2-2-112 0,-3 5-128 15,-1 2 176-15,-1-1-176 0,-1 0 256 0,0 2-48 16,-1-2-16-16,2-1 0 0,1-2 128 0,-2 0 32 16,2 3 0-16,2-3 0 0,-4-5-96 0,4 0-32 15,0-1 0-15,3-4 0 0,5 0-32 0,0-2 0 0,6-2 0 16,1 0 0-16,5-3-64 0,3 0 0 16,3-4-128-16,4 0 192 0,1-10 32 0,6 12 0 15,4-6 0-15,6 0 0 0,4 2-224 0,5-4 0 0,6 0 0 16,3-1 0-16,3 4 0 0,2-5 192 15,0 0-48-15,1-1-16 0,3-1 0 0,2 0 0 16,-2 0 0-16,2 0 0 0,0 2 16 0,2-2 0 0,1 0 0 0,-1 0 0 16,-4 2-144-16,-3 0 160 0,-1-2-160 0,-5 0 160 15,-2-1-160-15,-3-2 0 0,-2 0 144 16,-3-1-144 0,-5-5-480-16,-5 1-160 0,-4-4-48 0,-4-2 0 0,-4 0-2576 15,-6-3-512-15</inkml:trace>
  <inkml:trace contextRef="#ctx0" brushRef="#br3" timeOffset="149572.18">11821 20509 38063 0,'0'0'1680'0,"8"-9"368"0,4 2-1648 0,5-2-400 15,7 1 0-15,8 1 0 0,6-2 640 0,6 2 32 16,1-3 16-16,1 3 0 0,1-4-336 0,1 3-64 15,5-4-16-15,0 2 0 0,2 2-144 0,-1-2-128 16,0 1 192-16,2-2-192 0,-3 1 0 0,-9-2-192 16,-3 2 0-16,-3 0 0 15,0-5-1328-15,-5 3-256 0,2 5-48 0,-5-4-9264 16,-2 4-1856-16</inkml:trace>
  <inkml:trace contextRef="#ctx0" brushRef="#br3" timeOffset="149980.34">13207 20617 25791 0,'0'0'2304'0,"10"-6"-1856"0,3 0-448 0,3 1 0 16,3-3 2704-16,2 2 448 0,0 2 96 0,1-4 16 15,-2 2-2288-15,1 1-448 0,-2-3-80 0,-1 3-32 0,-3 3-112 0,-1-1-32 16,-14 3 0-16,12 0 0 16,0 3-112-16,-12-3-32 0,0 0 0 0,6 8 0 0,-6-8 80 0,-2 17 16 15,-6 2 0-15,-3 4 0 0,-5 0-96 0,-3 6 0 16,-4-1-128-16,1 4 192 0,-4-4-192 0,-1 1 128 16,0 3-128-16,1-2 0 0,2-1 224 0,2 2-48 15,3-6-16-15,1 2 0 0,1-4 0 0,9-9 0 16,2-1 0-16,2-1 0 0,1 1-160 0,3 1 128 15,2-3-128-15,1 2 128 0,4 0 0 0,8 6-128 16,2-5 192-16,2-4-64 0,0 0-128 0,5-6 128 16,0 0-128-16,-1-2 128 0,4 1-128 0,-2-3 0 15,0-3 144-15,1 0-144 0,-1-2 0 0,-1-1 0 16,-1-2 0-16,-1 0 0 16,-2-5-1040-16,-8 7-288 0,0-4-48 0</inkml:trace>
  <inkml:trace contextRef="#ctx0" brushRef="#br3" timeOffset="150621.04">14305 19592 28623 0,'0'0'1264'0,"0"0"272"0,0 0-1232 16,0 0-304-16,0 0 0 0,-6 7 0 0,0 0 992 0,-2 5 144 0,-1 5 16 15,-2 2 16-15,-3 0-448 0,-3 4-80 16,-2 2-32-16,-3 2 0 0,-2 5-32 0,-1-3 0 0,-2-2 0 0,2 1 0 16,1-5 128-16,2-1 0 0,4-3 16 0,4-1 0 15,3-2 80-15,3-5 16 0,3-5 0 0,5-6 0 16,0 0-304-16,0 0-64 0,0 0-16 0,0 0 0 15,11-12-48-15,3-5 0 0,3-2 0 0,1-3 0 0,1 0-48 0,1-3-16 16,2 0 0-16,-2 0 0 0,0-5-64 16,-2 5-32-16,0-2 0 0,-4 6 0 0,-3-2 128 15,0 4 32-15,-2 2 0 0,-1 4 0 0,-4 8-192 0,-4 5-48 16,0 0 0-16,0 0 0 0,0 0-144 0,-1 18 0 16,-2 2 0-16,-5 3 0 0,-4 5-256 0,-3 0 0 15,-3 3 16-15,-2-1 0 16,-4-2-336-16,2 0-80 0,0-6-16 0,3-2 0 15,3-1-1632-15,3-5-320 0,3-1-64 0,3-7-15056 0</inkml:trace>
  <inkml:trace contextRef="#ctx0" brushRef="#br3" timeOffset="151247.22">15322 20159 17391 0,'-14'5'768'0,"4"0"160"0,-1-3-736 0,-2 0-192 0,-1-1 0 0,0 1 0 16,0 2 1712-16,2 1 304 15,2-2 64-15,1-1 16 0,9-2-80 0,0 0-16 0,0 0 0 0,0 0 0 16,0 0-384-16,0 0-80 0,0 0 0 0,16 4-16 16,4-4-432-16,0-2-64 0,6-1-32 0,2-2 0 15,2-4-208-15,5 3-32 0,3-4-16 0,2 2 0 16,5-4-416-16,2 1-96 0,2 1-16 0,4-3 0 15,-3 0-208-15,-1 2 0 0,-7-3 0 0,-4 4 0 16,-4 2-1360 0,-5 2-176-16,-5-3-16 0,-6 5-10672 0,-5 3-2112 0</inkml:trace>
  <inkml:trace contextRef="#ctx0" brushRef="#br3" timeOffset="151430.94">15410 20503 34095 0,'0'0'3024'0,"0"0"-2416"16,16 4-480-16,6-2-128 0,6 1 2096 0,4-1 400 16,3 1 64-16,6-2 32 0,3-2-1776 0,4-2-368 15,-1-2-64-15,1-4 0 0,-2 2-256 0,-2-3-128 16,1 1 160-16,-1-3-160 16,-3 2-1408-16,-1-1-368 0,-4-2-80 0,-2 3-16288 0</inkml:trace>
  <inkml:trace contextRef="#ctx0" brushRef="#br3" timeOffset="158992.84">16846 20075 21183 0,'0'0'1888'0,"0"0"-1504"0,0 0-384 0,0 0 0 16,0 0 1536-16,0 0 224 0,0 0 48 0,0 0 16 15,0 0-1120-15,0 0-208 0,0 0-48 0,0 0-16 16,0 0 272-16,0 0 48 0,5 9 16 0,-5-9 0 15,7 2-64-15,-2-1-16 0,-1-2 0 0,4 0 0 16,0 0 80-16,2-1 0 0,-1-3 16 0,5 0 0 16,0 1-128-16,15-2-16 0,-1-3-16 0,2 5 0 15,1 2-272-15,1-2-48 0,-1-4-16 0,2 4 0 16,5 2-96-16,-3-2-32 0,-2 0 0 0,0 3 0 0,-5 0-160 16,-2 1 160-16,-5 1-160 0,-3 3 160 0,-5-2-160 15,-2 1 0-15,-11-3 0 0,8 2 0 0,-8-2 0 0,0 0-224 16,0 0 32-16,0 0 0 15,0 0-1440-15,-10 11-288 0,-3-6-48 0,2-4-14224 16</inkml:trace>
  <inkml:trace contextRef="#ctx0" brushRef="#br3" timeOffset="159552.6">18261 19785 23439 0,'0'0'1024'0,"0"0"240"0,0 0-1008 0,0 0-256 0,3-8 0 0,-3 8 0 16,0 0 1008-16,0 0 144 0,0 0 48 0,0 0 0 0,0 0-256 15,-7-6-48-15,-2 5-16 0,-1 1 0 0,-3 1-368 0,2 3-80 16,-3-2-16-16,-3 2 0 0,0 2 112 0,-4 3 32 15,1-2 0-15,-3 3 0 0,-1 0-96 0,0 3-16 16,-2 2 0-16,2 0 0 0,0 0-192 0,0 3-64 16,1-2 0-16,3 1 0 0,-1 1-32 0,4 0-16 15,1 0 0-15,5-3 0 0,2-1 16 0,4 1 0 16,5 0 0-16,1-1 0 0,4 0-160 0,4-1 160 16,4 0-160-16,1-4 160 0,1 1-160 0,3-2 0 15,0 0 0-15,1-1 0 0,0 0 144 0,0 0-144 16,1-1 160-16,1 2-160 0,-2-4 128 0,3 1-128 15,-4-2 0-15,1 3 144 0,-1-3-144 0,-1 1 0 16,-5-1 0-16,2-1 0 16,-2 0-288-16,-1 0-144 0,-11-2-16 0,12 0-10752 0,-12 0-2128 15</inkml:trace>
  <inkml:trace contextRef="#ctx0" brushRef="#br3" timeOffset="160543.18">17585 20503 8287 0,'-13'4'368'0,"7"-4"80"0,-2-4-448 0,8 4 0 0,0 0 0 0,0 0 0 15,-5-3 4336-15,5 3 784 0,0 0 144 0,0 0 48 16,0 0-3888-16,0 0-768 0,13-5-144 0,2 3-48 16,1-2 368-16,4-1 80 0,-1 4 16 0,7-2 0 15,5 1-96-15,4 0-32 0,5 0 0 0,3-3 0 16,1 0-272-16,2 0-48 0,0 1-16 0,0-1 0 16,0 1-272-16,-3 1-64 0,-5 1-128 0,-1 2 192 15,-4 0-192-15,0 1 128 0,-5 2-128 0,-4 0 0 16,-5 2-384-16,-2 1-160 15,-3-1-32-15,-3 2-10192 0,-3 0-2032 0</inkml:trace>
  <inkml:trace contextRef="#ctx0" brushRef="#br3" timeOffset="161026.1">18128 20849 19343 0,'0'0'1728'0,"-8"-9"-1392"0,-2 1-336 16,2-1 0-16,-3 3 1856 0,0 0 288 0,0-5 64 0,-2 4 16 15,-2-5-912-15,-1 3-176 0,0 1-48 0,-2 1 0 16,-1-2-320-16,0 4-80 0,-1 0-16 0,-2 1 0 15,0 3-32-15,-1 4 0 0,-1 2 0 0,1 1 0 16,-3 7-192-16,3-2-64 0,0 3 0 0,4 3 0 16,2 1-96-16,-1 1-32 0,4 0 0 0,4 0 0 15,3 1-64-15,2 0 0 0,4-1-16 0,2-1 0 16,3 0-176-16,2-4 0 0,1 1 144 0,4-2-144 16,3 1 0-16,3-4 128 15,2 0-128-15,1-5 0 0,0-1 0 0,1-4 0 0,-1-2 0 0,0-2 128 0,-1-1 64 16,-2-4 0-16,0 0 16 0,-2-2 0 0,-1-2 112 15,-2 1 0-15,0-2 16 0,-3 3 0 16,-3 1-48-16,2 1-16 0,-4 3 0 0,-4 6 0 0,5-12-16 0,-5 12-16 16,0 0 0-16,0 0 0 0,0 0-80 0,10 8-16 15,-3-1 0-15,2 6 0 0,2 1-144 0,-1 3 0 16,1-2 0-16,1 3 0 0,0 1 0 16,-4-9 0-16,1 3 0 0,2-3 0 0,2 1 0 0,1 2 0 15,1-5-144-15,2 0 144 16,-1-3-464-16,15-1-48 0,-2-5 0 0,-2-5 0 15,1-7-2688-15,-13 3-560 0</inkml:trace>
  <inkml:trace contextRef="#ctx0" brushRef="#br3" timeOffset="162726.79">19055 20012 12895 0,'0'0'1152'0,"-7"7"-928"0,0-1-224 0,7-6 0 16,-11 4 1456-16,3-2 240 0,-2 2 48 0,3 3 16 0,-2-4-512 16,9-3-96-16,-10 3-32 0,2 1 0 0,8-4 64 15,-10 2 16-15,10-2 0 0,0 0 0 0,0 0-112 0,0 0 0 16,0 0-16-16,0 0 0 0,0 0-192 0,0 0-48 16,12-6 0-16,4 2 0 0,0-1-192 0,5 0-64 15,3 0 0-15,2-4 0 0,4 1-240 0,0 3-48 16,2-2-16-16,1 2 0 0,-1 1-96 0,1-1-32 15,0 1 0-15,1 1 0 0,0 1-144 0,-3 2 192 16,-3 0-192-16,-5 2 192 0,-4 1-192 0,-4 1 192 16,-2 2-192-16,-2-1 192 0,-6 4-192 0,0-3 128 15,-5-6-128-15,2 14 128 0,-5-1-128 0,-2 2 0 16,-3 3 144-16,-3 0-144 0,-4 1 0 0,-4 3 0 16,-3 0 0-16,-5 1 0 0,-2 5 0 0,-3-1 0 15,-1 5 0-15,0-6 0 0,-1 2 0 0,2 0 144 0,2-1-144 0,2 1 0 16,2-4 368-16,3 2-48 0,4-2 0 0,5-4 0 15,4 2-80-15,3-4-32 0,3-4 0 0,4-2 0 16,2-3-208-16,6 0 0 0,2-3 0 0,4 1 0 16,4-2 0-16,4-1 128 0,2-4-128 0,2-2 0 15,5 0 0-15,2-3 176 0,4 0-176 0,1 2 160 16,0-2-160-16,0-1 0 0,-2 1 144 0,-3 2-144 16,-4 2 144-16,-1-4-144 0,-3 0 192 0,-3 1-192 15,0 0 0-15,-6-2 0 0,-3 2 0 0,-3 0 0 16,-10 4-208-16,0 0-160 0,0 0-16 0,0 0-16 15,-5-9-2640-15,-5 3-528 16</inkml:trace>
  <inkml:trace contextRef="#ctx0" brushRef="#br3" timeOffset="162992.72">18879 20414 20271 0,'0'0'896'0,"0"0"192"15,0 0-880-15,0 0-208 0,14-2 0 0,2-1 0 0,3 0 4048 0,2 2 768 16,2-1 160-16,1-2 16 0,1-4-3840 0,2 3-784 16,5-3-160-16,1 3-16 0,1 2 64 0,3-3 32 15,0 0 0-15,1 1 0 0,-1-1-112 0,0-2-32 16,-1 3 0-16,-1-1 0 0,-5-3-400 0,-2 1-64 16,-2-3-32-16,-2 3 0 15,-3-1-2272-15,0 4-448 0,-3-1-80 0</inkml:trace>
  <inkml:trace contextRef="#ctx0" brushRef="#br3" timeOffset="163313.44">20019 20376 21183 0,'0'0'944'0,"0"0"192"0,0 0-912 0,0 0-224 0,6 11 0 0,-2 2 0 0,0-4 3024 0,-4 4 560 16,0 1 128-16,-3 0 0 0,1 5-2096 0,-1 4-416 16,1-1-96-16,-1 4-16 0,2-1-48 0,1 2-16 15,-3 3 0-15,2 2 0 0,1-1-256 0,0-1-48 16,0 1-16-16,0 1 0 0,3-6-352 0,-2 1-80 15,0-5-16-15,2-3 0 0,-1 1-256 0,1-4 0 16,-1 0 0-16,1-4 0 16,-1-4-1024-16,-2-8-128 0,8 9 0 0</inkml:trace>
  <inkml:trace contextRef="#ctx0" brushRef="#br3" timeOffset="166093.01">20799 20260 14735 0,'0'0'1312'16,"0"0"-1056"-16,0 0-256 0,5-6 0 0,3 1 3520 0,2 1 656 16,2 1 128-16,3-4 32 0,4 0-3040 0,4 2-592 15,4-4-128-15,1 3-32 0,2-3 112 0,2 2 32 16,1 0 0-16,-1-2 0 0,1 3-64 0,-1 0-16 15,1 1 0-15,0 1 0 0,1 1-96 0,-1 2 0 16,-1 0-16-16,0 1 0 0,-3 1-112 0,0 1 0 16,-1 0-16-16,-1 0 0 0,-4 1-112 0,-3 1-32 0,-1 1 0 15,-4-1 0-15,-2-1-96 0,0 1-128 0,-3 0 176 0,-10-4-176 16,7 5 0-16,-7-5 0 0,0 0 0 0,9 5 0 31,-9-5-384-31,0 0-192 0,0 0-48 0,0 0 0 16,0 0-2432-16,0 0-480 0</inkml:trace>
  <inkml:trace contextRef="#ctx0" brushRef="#br3" timeOffset="166691.67">22915 19134 23951 0,'0'0'2128'0,"-7"-8"-1696"16,1 2-432-16,2 1 0 0,4 5 1264 0,-4-8 160 15,4 8 48-15,0 0 0 0,0 0-896 0,0 0-160 16,0 0-32-16,0 0-16 0,0 0-240 0,-9 9-128 16,2 0 160-16,-2 6-160 0,-1 1 0 0,-2 4 0 15,-2 5 0-15,-1 2 0 0,1 5 288 0,-4 1-32 0,0-3-16 0,2 2 0 16,-1 0 16-16,2 1 0 0,0-1 0 0,1-2 0 16,0 1 32-16,4-3 16 0,1-4 0 0,0-4 0 15,0-1-112-15,4-1-32 0,1-4 0 0,3-1 0 16,1-6 64-16,0-7 16 0,0 0 0 0,11 3 0 15,5-6 48-15,1-2 16 0,4-6 0 0,4-2 0 16,3-1-144-16,3-4-32 0,0-1 0 0,2 3 0 16,-1-1-128-16,0 2 0 0,0-1 0 0,-2 3-176 15,-1 5 176-15,3 2 0 0,-1 5 0 0,-2 6 0 16,-4 0 128-16,0 6 16 0,-4 1 0 0,-6 4 0 16,-3 3-16-16,-5 0 0 0,-3 2 0 0,-4 2 0 15,-4-2 96-15,-4 3 16 0,-4 2 0 0,-6-3 0 16,-5 1 80-16,-2 0 32 0,-5-5 0 0,-2-1 0 0,-1 0 48 15,0-3 16-15,-3-1 0 0,6-3 0 0,-1-1-208 16,4-3-32-16,1-3-16 0,5-4 0 0,4-3-160 0,4-2-224 16,1-6 48-16,3-1 16 15,4 1-1488-15,4-3-288 0,1 0-64 0,4 2-16 16,2 1-384-16,2-1-80 0,1 3-16 0</inkml:trace>
  <inkml:trace contextRef="#ctx0" brushRef="#br3" timeOffset="166956.99">22381 20122 33343 0,'0'0'1472'0,"19"-3"320"0,6-1-1440 0,8-1-352 0,7 1 0 0,3 1 0 15,5-1 432-15,-2-3 16 0,1 4 0 0,5-2 0 16,1 1-64-16,3-1-16 0,2 1 0 0,4 1 0 16,4 2 64-16,-2 0 16 0,-5-2 0 0,0 2 0 15,-3-2-192-15,0 0-48 0,-8 0 0 16,-2 1 0-16,-4 0-416 0,-4 1-96 0,-8 1-16 0,-6 0 0 31,-5 0-2368-31,-3 1-496 0</inkml:trace>
  <inkml:trace contextRef="#ctx0" brushRef="#br3" timeOffset="167483.93">22968 20722 2751 0,'0'0'256'0,"9"-12"-256"0,-2 1 0 0,0 2 0 16,-2-1 5376-16,0 2 1040 0,-1-1 208 16,-2 2 32-16,-2-2-4752 0,-1 0-960 0,-3-1-192 0,-1 1-48 15,-1-4 368-15,-2 4 64 0,-1-2 16 0,0 6 0 16,-1-2-320-16,0 2-48 0,0 1-16 0,0 0 0 15,-2 3-192-15,1 2-64 0,-4 3 0 0,-2 0 0 16,-2 1-320-16,0 5-64 0,-1 2 0 0,-2 1-128 16,0 3 208-16,0 3-64 0,2 1-16 0,3 6 0 15,-1-3 0-15,3 3 0 0,-2-1 0 0,6 1 0 16,0 1-128-16,6 0 160 0,4-2-160 0,4-5 160 16,-1-1-160-16,3-2 0 0,8-2 0 0,0-5 0 15,2-1 0-15,1-4 0 0,1-1 0 0,2-1 0 16,0-6 0-16,1-1 0 0,3-1 0 0,-1-4 0 15,0 1 224-15,-1-5-32 0,-2-2-16 0,0 2 0 16,-1-2 16-16,-3 2 0 0,-4 1 0 0,0 2 0 0,-2-1 64 16,-2 4 0-16,0 2 16 0,-7 5 0 0,0 0 160 15,0 0 16-15,0 0 16 0,0 0 0 0,11 13-464 0,2 1 0 16,-2 1 0-16,1 3 0 0,1 0 0 0,-3-2 0 16,2 0 0-16,4-4 0 15,-1 1 0-15,3-1 0 0,0-4 0 0,1 1 0 0,0-2 0 0,0-2 0 16,0-1 0-16,0-4 0 15,1-2-352-15,1-4-112 0,-1 0-32 0,0-6 0 16,1-3-2816-16,-1-3-560 0</inkml:trace>
  <inkml:trace contextRef="#ctx0" brushRef="#br3" timeOffset="168171">23967 19669 17503 0,'0'0'1552'16,"0"0"-1232"-16,0 0-320 0,0 0 0 0,0 0 2112 0,0 0 352 15,0 0 80-15,0 0 16 0,0 0-1328 0,0 0-256 16,0 0-48-16,0 0-16 0,0 0 112 0,0 0 32 15,0 0 0-15,11-6 0 0,2 2-368 0,5 1-80 16,2 2-16-16,4 0 0 0,3 1-96 0,2 1-32 16,3 0 0-16,0 2 0 0,0 2-240 0,-2 0-48 15,-2-2-16-15,0 2 0 0,0 0-160 0,-1 3 128 16,-2-3-128-16,-3 6 128 0,-4-3-128 0,2 4 0 16,-7 1 0-16,-2 1 0 0,-3 3 0 0,-4 4 0 0,-3 0 0 15,-5 0 0-15,-4 5 0 0,-3 0-176 0,-3 1 176 16,-6 2-128-16,-3 4 128 0,-4 0-160 0,-3-2 160 0,-2 2-160 15,-3 0 160-15,-1 0-160 0,-4-3 160 0,1 0-160 16,-1-1 160-16,5-2 0 0,3-3 0 0,4-5 0 16,4-1 0-16,6-3 0 0,4-5 128 0,7 1-128 15,1-3 0-15,6 1 0 0,4-3 0 0,5-2 128 16,5-4-128-16,6 1 0 0,6-1 0 0,9-1 0 16,1-1 256-16,6 0-32 0,1 0 0 0,0-1 0 15,-1-2 240-15,2 0 48 0,-1 1 16 0,3 3 0 16,-1 1-32-16,2 0-16 0,0 0 0 0,-2 0 0 15,-3-1-160-15,-4 1-16 0,-5 0-16 0,-5-3 0 16,-4 1-288-16,-5-3 0 0,-5 0 0 0,-2 2 0 16,-12 3-1280-16,0 0-256 15,6-10-48-15,-6 2-10256 0,-4-2-2064 0</inkml:trace>
  <inkml:trace contextRef="#ctx0" brushRef="#br3" timeOffset="168372.21">23812 20078 30399 0,'0'0'2704'0,"8"-7"-2160"15,4-1-544-15,6 1 0 0,5 3 2480 0,4 0 384 16,3-1 80-16,3-3 0 0,5 2-2352 0,3-4-464 16,5 2-128-16,1-2 0 0,1 1 176 0,3-4 16 0,-1 2 0 0,3 1 0 15,3-3-192-15,0 4 128 0,-2-2-128 16,1 3 128-16,-3-2-384 0,-5 4-64 0,-5-6-32 0,-5 3 0 31,-5-2-2192-31,-5-1-432 0,-5 3-96 0</inkml:trace>
  <inkml:trace contextRef="#ctx0" brushRef="#br3" timeOffset="169008.94">24971 19104 11055 0,'0'0'480'0,"0"0"112"0,-10-2-464 0,1 1-128 0,9 1 0 15,-9 0 0-15,9 0 2848 0,-9 0 544 0,9 0 128 0,0 0 0 16,0 0-1744-16,0 0-368 0,0 0-64 0,0 0 0 16,0 0 192-16,0 0 32 0,9-11 16 0,5 2 0 15,4-1-576-15,4 3-112 0,3 1-32 0,4-2 0 16,4 4-304-16,3 1-64 0,0-3-16 0,-2 5 0 16,-2 0-16-16,-1 3 0 0,-4 5 0 0,-3-2 0 15,-3 6-240-15,-4-2-48 0,-1 4-16 0,-4 0 0 16,-1 2-160-16,-5 3 128 0,-4 2-128 0,-2 0 128 15,-2 2 0-15,-4-2 0 0,-3-1 0 0,-2 3 0 16,0-3 32-16,-2 1 0 0,-2-6 0 0,2 2 0 16,2 0 240-16,2-2 48 0,4-6 16 0,4 2 0 0,1-10 16 15,2 6 0-15,-2-6 0 0,12 8 0 0,2-6-176 0,3 0-48 16,5-2 0-16,6 0 0 0,1-4-64 0,6 0 0 16,1 0-16-16,4 3 0 0,1-3-176 0,0 2 160 15,1-1-160-15,0-1 160 0,0 3-160 0,-5 0 0 16,-5 1 0-16,-2 0 0 15,-5 0-1072-15,-3 5-192 0,-1-1-32 0,-6-1-18640 0</inkml:trace>
  <inkml:trace contextRef="#ctx0" brushRef="#br3" timeOffset="178381.02">2082 15358 25567 0,'-14'-12'1136'0,"5"7"224"0,-1-5-1088 0,0 2-272 0,1-2 0 0,0 4 0 0,0-2 576 0,-2 2 48 15,-1 1 16-15,2-2 0 0,1 4-96 0,0 0-16 16,-2 3 0-16,2 0 0 0,0 1-240 0,0 6-48 15,-1 2-16-15,0 3 0 0,2 4-224 0,-2 6 0 16,0 5 0-16,0 7 0 0,0 5 0 0,-2 9 0 16,-1 5 0-16,1 6 0 0,-5 3 0 0,2 2 0 15,-2 4 0-15,2 6 0 0,-1 5 0 0,0-2 0 16,4 3 0-16,-4 3 0 0,1 2 0 0,1-2 0 16,0-1 0-16,3 5 0 0,-2 1 0 0,0-2 0 0,-2-2 128 0,4 5-128 15,-3 6 384-15,1-1-32 0,0-1 0 16,-1 0 0-16,-2-3 96 0,2 4 0 0,1 1 16 0,0 0 0 15,-2-1-80-15,2 1-32 0,1-4 0 0,0 2 0 16,3 1-144-16,0-1-16 0,2-7-16 0,-1 2 0 16,-1 0-48-16,3 0-128 0,2 2 192 0,-1-4-64 15,-1-2-128-15,2-5 0 0,1 1 144 0,1-1-144 16,-3 5 0-16,3-11 0 0,-1-8 0 0,3-4 0 16,0-6 0-16,1-4 0 0,0-4 0 0,2-1 128 15,-1 1-128-15,2-5 0 0,0-2 0 0,1 0 0 16,0-1 0-16,0-6 0 0,0 1 0 0,0-2 0 15,3 0 0-15,-2 1 0 0,3-4 0 0,3 2 0 16,0 1 0-16,5-2 0 0,-2 1 0 0,2 2 0 16,0 1 0-16,4-1 0 0,3-3 0 0,-3 1 0 0,-3-2 0 15,4 2 0-15,-1-5 0 0,2 1 0 0,0-4 128 0,3 1-128 16,-1 3 160-16,3-4-160 0,3 3 192 16,-1 0-48-16,2 0-16 0,2 0 0 0,2-2 16 0,4 1 0 15,4 1 0-15,-2 1 0 0,1-3-144 0,0 1 160 16,-1 2-160-16,-1-4 160 0,3 0-160 0,-1 0 0 15,2-3 0-15,4-1 0 0,2 1 0 0,3-1 128 16,-3 0-128-16,-3-1 0 0,-1 0 0 0,0-2 0 16,0 1 0-16,1 0 0 0,-1-1 0 0,4-1 0 15,2 1 0-15,3-2 0 0,5 0 0 0,-3 1 0 16,-5-1 0-16,-21-8 0 0,2 3 0 0,6-3 0 16,5 3 0-16,5 0 0 0,2-4 0 0,-1 3 0 15,2 0 0-15,46 5 0 0,-13-4 0 0,-9 2 0 0,-4-4 0 16,0 2 0-16,-2-5 0 0,-2 5 0 15,-3-3 0-15,-2 2 0 0,-2 1 0 0,3-3 0 0,1 0 0 16,5 1 0-16,3-2 0 0,-7 4 0 0,-2-2 0 0,1 5 0 16,0-5 0-16,3 4 0 0,2-4 0 0,0 2 0 15,2-3 0-15,-5 5 0 0,-4-4 0 0,-1 3 0 16,2-2 0-16,3 2 0 0,0-1 0 0,1 1 0 16,0-2 0-16,-3 3 0 0,-4-2 0 0,0 3 0 15,2-5 0-15,2 5 0 0,1-1 0 0,3-2 0 16,0 3 0-16,-3-5 0 0,-2 2 0 0,1-3 0 15,0-1 0-15,2 3 0 0,0-4 0 0,4 1 0 16,0-1 0-16,-2-2 0 0,-3-4 0 0,1 2 0 16,5 0 0-16,-1 2 0 0,1-2 0 0,0 2 0 15,-3 0 0-15,1-1 0 0,0 1 0 0,3-2 0 16,1 2 0-16,1 0 0 0,0-1 0 0,1 0 0 0,-5-1 0 0,2 1 0 16,2-1 0-16,0 4 0 0,1-1 0 0,-1-1 0 15,-1 0 0-15,0-2 0 0,0 0 0 0,0 0 0 16,1 2 128-16,0 1-128 0,-1-1 0 0,-3 2 0 15,-1-3 0-15,0 2 0 0,0-1 0 0,2 0 0 16,-2 1 0-16,3 1 0 0,-5 1 0 0,3-1 0 16,-1 0 0-16,-1 1 0 0,1 1 0 0,1-1 0 15,3 1 0-15,-37-1 0 0,7-2 0 0,5 0 0 16,3 0 0-16,5-1 0 0,3 1 0 0,4-2 0 16,1 1 0-16,55 1 0 0,-23-1 0 0,-12-2 0 0,-4 2 128 15,-5-2-128-15,-2 0 0 0,-1 1 128 0,-2 0-128 16,-3 1 128-16,-5-1-128 0,2 1 128 0,1 0-128 0,2-2 128 15,-1 0-128-15,1 0 0 0,1 0 0 16,-5 2 128-16,-2-1-128 0,2 1 0 0,3 0 144 0,0-2-144 16,1 0 0-16,-2 2 128 0,-1 0-128 0,-1 1 0 15,-1-1 128-15,1 2-128 0,1-3 128 0,1-1-128 16,-1-1 0-16,1-2 0 0,2 1 0 0,-2-1 128 16,0 1-128-16,1-1 0 0,3-4 0 0,-31 3 0 15,6-3 0-15,4 2 0 0,5-3 0 0,2 1 0 16,3-2 0-16,1 3 0 0,3 0 0 0,56-6 128 15,-17 2-128-15,-15 4 0 0,-12 1 0 0,-3-2 128 16,-3 3-128-16,0 1 0 0,-1 1 0 0,1 0 0 16,0-1 0-16,-2-1 0 0,-4 1 0 0,3-1 128 15,-1 1-128-15,0-1 0 0,1-1 0 0,2 1 0 16,-1 1 0-16,0-1 0 0,-5-1 0 0,1 1 0 0,1 0 0 16,1-1 0-16,0 0 0 0,3 1 0 0,0 0 0 15,0 2 0-15,-4-6 0 0,0 4 0 0,0 1 0 0,1 1 0 16,0 0 0-16,1 0 0 0,3 1 0 0,-1-1 0 15,-4 2 0-15,4 2 128 0,-1 1-128 0,2-1 0 16,1 0 128-16,0 1-128 0,4 2 0 0,-2 2 0 16,-4-3 0-16,4 1 128 0,-1 0-128 0,2 0 0 15,-1-1 0-15,0 5 0 16,0-7 0-16,-1-1 0 0,-1 1 0 0,3-1 0 0,1-1 0 0,1 2 0 16,3 1 0-16,-3-2 0 0,-3-1 0 0,-1 0 0 15,2 0 0-15,1 2 0 0,1 1 0 0,1-3 0 0,-1-3 0 16,0 1 0-16,0 0 0 0,1 0 0 15,-1 2 0-15,3 0 0 0,1-1 0 0,0 0 0 16,-1 1 0-16,1 0 0 0,1 0 0 0,2 0 0 0,-1-1 0 0,1-2 0 16,-2 1 0-16,2-2 0 0,1 0 0 0,4 1 128 15,1 1-128-15,-3-2 0 0,3-1 0 0,-1 2 0 16,1 1 0-16,1-1 0 0,0 2 0 16,0-1 0-16,-2 0 0 0,0 1 0 0,2-2 0 0,0 3 0 15,1 0 0-15,0 0 128 0,-4-2-128 0,0 1 0 16,1 1 0-16,0 1 0 0,1 0 0 15,-2-1 128-15,-1-2-128 0,-3 2 0 0,4 2 0 0,-1 2 128 16,1-3-128-16,-1 1 176 0,-2-2-176 0,4 0 192 16,-1 1-192-16,2 0 128 0,2-1-128 0,-4 0 128 15,-1 0-128-15,0 0 0 0,3 1 0 0,0 1 128 16,1 0-128-16,-3-1 0 0,-5-1 0 0,2 0 0 16,1 2 0-16,2 0 0 0,-1 1 0 0,-2-2 0 0,-1-1 0 0,-1 0 0 15,2 0 0-15,3 0 0 0,-1 0 0 0,-1 0 0 16,-2-1 128-16,2-2-128 0,-2 1 0 0,4-1 0 15,0 1 0-15,-2 0 0 0,-1 1 0 16,-1-1 0-16,-1-4 0 0,-1 4 0 0,5-1 0 0,-2 1 0 16,-1 1 0-16,0-1 0 0,-2-2 128 0,2 1-128 15,0 1 0-15,1 1 128 0,-1-3-128 0,-1 2 128 16,-3-2-128-16,-1-1 128 0,3 2-128 0,1-1 0 16,2-2 0-16,-4-1 128 0,-4 1-128 0,3 3 0 15,1-6 144-15,2 2-144 0,-1 2 0 0,-1-1 128 16,-4 2-128-16,1 0 0 0,-1 2 0 0,0-3 0 0,-1 1 0 15,0 1 128-15,0 1-128 0,-1 1 0 16,-4 1 0-16,1-2 0 0,-1 1 0 0,0 1 0 0,0 0 0 16,0 0 0-16,-1 0 0 0,0 0 0 0,0 1 0 0,-2 1 128 15,2-2-128-15,-3 0 0 0,-4 0 0 0,3 0 0 16,-1 0 0-16,-3 1 0 0,-2 1 0 0,0 1 0 16,-2-2 0-16,-1 0 0 0,-1 3 0 0,-1-3 0 15,1-1 0-15,-3 3 0 0,0 0 0 0,-2 0 0 16,-1 1 160-16,-2 1-32 0,0-2-128 0,0-2 192 15,0 2-192-15,-1-1 0 0,-3 1 0 0,1-1 0 16,1 3 0-16,-1-2 0 0,-4-3 0 0,-2 0 0 16,-1 1 0-16,-1 0 0 0,-3 2 0 0,-3-2 0 15,2-1 0-15,-4 0 0 0,-1 0 0 0,-3 0 0 16,-2 2 192-16,-2-4-64 0,-1 0-128 0,-1-1 192 16,-3 3-192-16,-1-1 0 0,-1-3 0 0,-2-1-160 15,1 0 160-15,-2 1 0 0,-3 3 128 0,0-6-128 0,-1 1 0 0,0 1 0 16,-2-4 0-16,0 3 0 0,-1 1 176 0,-2-5-48 15,-1-1 0-15,0 11 0 0,0 0-128 0,0 0 0 16,-10-30 0-16,10 30 0 0,-12-34 0 0,7 17 0 16,-2-1 0-16,-1-1 0 0,-2-2 0 0,2-5-192 15,-1 2 64-15,0-4 128 0,-2 1-176 0,-12-27 176 16,3 4-128-16,1 8 128 0,2 1 0 0,1 3-128 16,-2 0 128-16,1-2 0 0,1-6 0 0,-2-1-128 15,-1-4 128-15,10 22 0 0,-2-1 0 0,-2-4-128 16,-2-7 128-16,-1-1 0 0,0-2 0 0,-2-4 0 15,-1-3 0-15,-23-41 0 0,5 19 0 0,4 5 0 16,-1 7 0-16,3 0-128 0,2 1 128 0,0 2 0 0,-2-3 0 16,3 3 0-16,-1-1 0 0,1 2 0 0,-1 2 0 0,2 3 0 15,-1 1 0-15,0-6 0 0,2-1 0 0,-2-5 0 16,0-3 0-16,0 1 0 0,-2 4 128 0,6 3-128 16,-5-3 128-16,2-1-128 0,6-4 128 0,0-1-128 15,1 0 0-15,1 1 144 0,1 0-144 0,0 1 0 16,2-2 0-16,2-2 0 0,-1-1 0 0,1 1 0 15,-3 2 0-15,2 2 0 0,1-2-176 0,-1 1 176 16,-3 4 0-16,3-3 0 0,-1 1 0 0,1-2 0 16,-1 3 0-16,-1 0 0 0,-1 5 0 0,2-3 0 15,-2 1 0-15,1 2 0 0,0-3 0 0,1 0 144 16,1-3-144-16,0 4 0 0,1 4 0 0,0 0-176 16,0-1 176-16,2-1 0 0,2-2 0 0,4-2 0 15,0 1 0-15,2 1 0 0,0 1 0 0,0 2 128 16,4 1-128-16,-1 2 0 0,0-1 0 0,-1 2 0 0,4-1 0 0,-1 0 0 15,0-4 0-15,2 6 0 0,-1 1 0 0,2 2 0 16,-1 3 0-16,0-2 0 0,0 1 0 0,-1 4 0 16,1-3 0-16,-2 4 0 0,1 0 0 0,-1 0 0 15,0 3 0-15,0 2 128 0,-1 4-128 0,2 0-160 16,0 0 160-16,1 1-208 0,-1 1 32 0,2 1 16 16,-1-2 0-16,0 5 0 0,0-1 160 0,2 0-192 15,0-1 192-15,-1 5-192 0,0-3 192 0,-2 6 0 16,1 0 0-16,-3 2 0 0,4 3 0 0,-3 2-160 15,-2 0 160-15,1 4 0 0,1-1 0 0,0 5 0 16,-2-5 0-16,1 4 0 0,0 7 0 0,-1-6 0 16,-1-3 0-16,0 4 0 0,2 5 0 0,-6-6 0 0,0 1 0 0,1 1-160 15,-1 2 160-15,-2 0-160 0,8 2 160 0,-10 0-160 16,-3-1 160-16,3 2 0 0,-1 0-144 0,-2 0 144 16,0 2 0-16,-1 0-144 0,-1-1 144 0,-3 3 0 15,1-2-160-15,-2-1 160 0,-1 2-128 0,0 1 128 16,0 3-128-16,-3-4 128 0,0 1-128 0,-2 2 128 15,-3 1 0-15,-3 2-128 0,-2-4 128 0,-2 6 0 16,-2-2 0-16,-1 0 0 0,-3-2 0 0,0 3 0 16,-1-2 0-16,0 1 0 0,0 1 0 0,0-5-128 15,-1-2 128-15,-4 0 0 0,-5 2 0 0,-1-2 0 16,-3-1 0-16,1-1 0 0,-2-2 0 0,1 0 0 16,-1 1 0-16,0-1 0 0,-2-1 0 0,-7 1 0 15,-1 0 0-15,-1 0 0 0,1-2 0 0,1 0 0 16,0-2 0-16,0 0 0 0,-3-1 0 0,-4-1 0 15,-7 0 0-15,2-5 0 0,-1 5 0 0,4-3 128 0,1 3-128 16,-7-3 0-16,-8 0 0 0,0 0 0 0,4 3 0 16,-1-1 0-16,2-2 0 0,-6 3 0 0,-4-3 0 0,1 3 0 15,3-2 0-15,0 2 0 0,1 1 0 0,-5-3 128 16,-8 2-128-16,3 1 0 0,1-2 0 0,-2 2 0 16,-2 1 0-16,-1 2 0 0,-2-1 0 0,0 1 128 15,4 2-128-15,-6 2 0 0,-5 0 0 0,1 0 144 16,2 2-144-16,-3 1 0 0,-5 1 0 0,0 0 0 15,0 0 0-15,0 2 0 0,-1-3 0 0,0 1 0 16,0 2 0-16,-2-3 0 0,3 4-160 0,0-3 160 16,2-1-160-16,3 4 160 0,4-3 0 0,-3 3-144 0,-4-2 144 15,4 1 0-15,4 1 0 0,0 0 0 0,-2 0 0 16,0-1 0-16,0 3 0 0,2 2 0 0,1-6 0 0,-4 4 0 16,-3-1 0-16,1 1 0 0,4 2 0 15,-3-4 0-15,-2 2 0 0,1-3-192 0,4 2 192 0,0 0-192 16,2 3 192-16,0 1 0 0,-2-4 0 0,2 4 128 15,6 3 32-15,-5-1 16 0,0 1 0 0,3-1 0 16,4-1-32-16,4 2 0 0,2 1 0 0,-5-2 0 16,-3-3-144-16,3 2 128 0,5 1-128 0,1 0 128 15,-1-2-128-15,-2 3 160 0,-2-5-160 0,3 5 160 16,4-2-160-16,-1 0 0 0,1 2 0 0,0-2-176 16,-2-2 176-16,5 1 0 0,5 2 128 0,2 0-128 15,1-1 0-15,-2 0 0 0,-4 0 0 0,7-2 0 16,3-2 0-16,2-3 144 0,2 2-144 0,1 2 160 15,0-3-160-15,0 1 128 0,-4-5-128 0,4 2 128 0,2 2-128 0,2-2 0 16,-1 3 0-16,1-2 0 0,-1 0 0 16,-1 0 0-16,-3 2 0 0,5-2 128 0,0 2-128 15,2-2 160-15,2 4-160 0,0-3 160 0,-2 3-160 0,-1-3 0 16,-3 1 0-16,4-3 0 0,-1 1 0 0,5-3 0 16,-4 5 0-16,2-3 0 0,0 2 0 0,-4-3 0 15,-3 0 0-15,2 2 0 0,5-2 0 0,1 3 0 16,2-3 0-16,0 0 0 0,2 1 0 0,-3-2 0 15,-4 2 0-15,1 1 0 0,1-1 0 0,1 2 0 16,3-3 0-16,0-1 0 0,0-1 0 0,1 0 0 16,-1-3 0-16,-4 2 0 0,-3-1 0 0,3 1 0 0,3-2 128 15,-1-1-128-15,1-3 0 0,-2 1 0 0,1 1 0 0,-3-3 0 16,-1-1 128-16,-2 2-128 0,0 1 192 16,3-1-64-16,1 2-128 0,3-3 0 0,-1-1-160 15,-4 0 160-15,-3 1 0 0,0-2 0 0,0-2 0 0,1 2 0 16,2-3 0-16,0 1 0 0,2-2 0 0,-3 1 0 15,-6-5 0-15,0 3 0 0,0 3 0 0,1-5 0 16,-1-1 0-16,3 3 0 0,-2-3 128 0,-2 0-128 16,-5 3 0-16,-2-2 0 0,2-2 0 0,1 3 0 15,1 3 0-15,-2-2 0 0,-4-1 0 0,-1 0 0 16,-2 0 0-16,3 2 0 0,1-4 0 0,-1 5 0 16,-3 2 0-16,-1-4 0 0,-3 0 0 0,2-3 0 15,2 2 0-15,0 2 0 0,-1-4 0 0,-2 4 0 16,-8 0 0-16,4 0 0 0,5 2 0 0,-2-3 0 15,1 3 0-15,-5-1 0 0,-1 0 0 0,1-3 0 16,4 0 0-16,-2 3 0 0,0-1 0 0,0 1-144 0,-2-1 144 0,4 2 0 16,2-3 128-16,-1 2-128 0,0-4 0 15,-3 4 0-15,-1-2 0 0,1 2 0 0,2 0 0 16,1 0 0-16,-3 0 0 0,1 1 0 0,1 0 0 0,0 2 128 16,2-5-128-16,1 4 0 0,-1-5 0 0,-2 2 0 15,-3 0 0-15,2 0 0 0,5 2 0 0,-1-2 0 16,1 1 0-16,-3 0 0 0,-3 3 0 0,1 1 128 15,3-4-128-15,3 4 0 0,2 2 0 0,-4 1 0 16,-6-3 0-16,4 0-192 0,3-1 192 0,2 1-208 16,2 3 80-16,0-1 128 0,-6 0 0 0,1 0 0 15,4-5 0-15,2 5 0 0,1-1-256 0,3 2 80 0,-3 1 16 0,2-1 0 16,-3-5 160-16,4 3 0 0,3 1 0 16,4-1 0-16,2-1 0 0,-4 3 0 0,-3-1 0 15,2 0 0-15,1 2 0 0,3-2 0 0,3 1 0 0,3 1 0 16,2 1 0-16,-1 0 0 0,-3 0 0 0,1 0 128 15,-2-4-128-15,4 4 144 0,5 0-144 0,3 1 160 16,1 3-160-16,1 0 0 0,2-3 0 0,2 3 0 16,-2-1 0-16,-2 4 0 0,1-5 0 0,1 0 128 15,1 0-128-15,3 2 0 0,1-1 0 0,3 0 0 16,0 0 0-16,4-1-176 0,-3 4 176 0,2-1-128 16,0 0 128-16,1 0 0 0,-1 1 0 0,-2 0 128 15,1-3 32-15,3-2 16 0,0 1 0 0,6 0 0 16,0 1-176-16,1-1 128 0,3 2-128 0,1 0 128 15,0-2-128-15,2 3 0 0,0 3 0 0,3-4 128 0,-2 0-128 16,2 0 0-16,3 2 0 0,-3-2 0 0,2 0 0 16,2-1 0-16,2 2 0 0,-2 0 0 0,2-2 0 0,-1 1 0 15,1 1 0-15,0-1 0 0,-1-2 0 0,2 0 0 16,0 1 0-16,2 0 0 0,2-2 0 0,-1 3 0 16,-1-3 0-16,3 1 0 0,0-2 0 0,-2 0 0 15,0 0 0-15,2 1 0 0,0-1 0 0,-1 0 128 16,0 0-128-16,2 0 0 0,-6 0 0 0,4-1 0 15,-2-1 0-15,1 1 0 0,8 1 0 0,-6-4 0 16,0 2 0-16,-1-1 0 0,0 1 0 0,-1 0 0 16,2-2 0-16,-1 2 0 0,7 2 0 0,-7-4 0 15,7 4 0-15,-9-4 0 0,0 0 0 0,2 3 0 16,0 0 0-16,7 1 0 0,-8-3 0 0,8 3 0 16,-9 0 0-16,9 0 0 0,-7 2-144 0,7-2 144 0,-9-2 0 0,9 2 0 15,-9 3-144-15,9-3 144 0,-8-1 0 0,8 1-144 16,0 0 144-16,0 0-208 0,-9 1 80 0,9-1 128 15,0 0-368-15,-10 2 48 0,10-2 16 0,0 0 0 32,-7 2-1856-32,7-2-368 0</inkml:trace>
  <inkml:trace contextRef="#ctx0" brushRef="#br1" timeOffset="196222.42">13954 8053 13583 0,'-7'16'592'0,"4"-5"144"0,1 0-592 0,0 4-144 0,2 1 0 0,-1 0 0 0,0 2 0 0,0-3 0 16,-2-2 0-16,1 3 0 0,-2 2 0 15,-1-1 0-15,1-2 0 0,0 0 128 0,0-3 384 0,-1 2 80 16,0 0 16-16,0 0 0 0,-1-3 176 0,2 2 48 15,-1 1 0-15,1-3 0 0,0-2-240 0,2 2-32 16,-1 0-16-16,0 0 0 0,0 0-96 0,0-2 0 16,2 4-16-16,0-3 0 0,-1 3 144 0,1 1 48 15,1-1 0-15,0-1 0 0,0 2 112 0,0 0 32 16,0-5 0-16,0-9 0 0,0 0 80 0,4 10 32 16,-4-10 0-16,0 0 0 0,0 0-160 0,5 9-16 15,-5-9-16-15,0 0 0 0,0 0-80 0,0 0-16 0,8-11 0 0,-2-6 0 16,0-3-112-16,-2-7-32 0,1-2 0 0,0-5 0 15,0-3-176-15,0-4-32 0,-1-2-16 0,0-4 0 16,1-1-80-16,0-4-16 0,0-3 0 0,2-6 0 16,-5-1-128-16,3-6 128 0,0-3-128 0,0-1 128 15,0-5-128-15,-1-3 0 0,-1 0 0 0,-1-2 0 16,0 2 0-16,0-3 0 0,-1 2 128 0,2 3-128 16,0 4 0-16,-2 3 0 0,3-1 0 0,-2 3 128 15,2 4 64-15,-3 3 16 0,3 2 0 0,0 2 0 16,0 2-16-16,1 0-16 0,0 1 0 0,1 2 0 15,2-1-48-15,-1 4-128 0,0 3 192 0,-1 1-64 16,-1 5 80-16,0 6 16 0,0 3 0 0,1 5 0 16,-1 3 48-16,0 2 16 0,-3 5 0 0,1 0 0 0,-2 4-144 15,2 4-16-15,-2-2-128 0,-1 3 192 16,0 8-192-16,0 0 0 0,0-10 0 0,0 10 0 16,0 0 0-16,-1-6 0 0,1 6 0 0,0 0 0 0,0 0-384 15,0 0 48-15,0 0 0 0,0 0 0 16,-11 2-1088-16,1 5-224 0,0 2-32 0,1-2-16 15,-1 5-1152-15,0-3-224 16</inkml:trace>
  <inkml:trace contextRef="#ctx0" brushRef="#br1" timeOffset="196772.12">13211 6739 25279 0,'-22'3'1120'0,"12"2"224"0,0 1-1072 16,2 2-272-16,2-1 0 0,1-1 0 0,5-6 704 0,0 0 96 0,0 0 16 0,0 0 0 15,0 0-224-15,0 0-32 0,0 0-16 0,4-9 0 16,1-5 176-16,4 0 48 0,-1-2 0 0,4-3 0 15,-1-2-304-15,3-1-48 0,2-6-16 0,1-2 0 16,2-3-80-16,3-1-32 0,0 0 0 0,2-3 0 16,1 0-64-16,2-4-16 0,-2-1 0 0,3 3 0 15,-1 1-208-15,2-2 0 0,0-4 128 0,2 2-128 16,1-4 0-16,1 2 176 0,-1-2-176 0,-2 1 160 16,-1-2 32-16,2 4 0 0,-1 0 0 0,1 4 0 0,-1 3 32 0,1-1 16 15,3 2 0-15,-2 1 0 0,-2 1-48 0,4 5-16 16,0 1 0-16,-1 5 0 0,-1 4-176 0,-1 3 192 15,-1 3-192-15,-5 1 192 0,-5 3-192 0,0 3 0 16,-3 3 0-16,0 4 128 0,-2 6-128 0,0 2 0 16,2 7 0-16,-3 3 0 0,-1 5 0 0,1 3 0 15,1 7 0-15,0 4 0 0,-1 4 0 0,-1 2 0 16,-1 3 0-16,0 4 0 0,-1 2 368 0,0 0-16 16,-3 3 0-16,0 1 0 0,-3 1 192 0,0-1 32 15,-1-4 16-15,0 1 0 0,-2-2-128 0,0-1-16 0,-2-1-16 16,1-5 0-16,1-2-176 0,1-3-16 0,-2-3-16 15,2-2 0-15,-1-4-224 0,2-2 176 0,0-4-176 16,0-4 160-16,0-1-160 0,1-7 0 0,1-3 0 16,0-1 0-1,1-2-864-15,0-2-256 0,4-1-48 0,0-5-11568 0,0-5-2320 0</inkml:trace>
  <inkml:trace contextRef="#ctx0" brushRef="#br1" timeOffset="197724.23">14090 13332 14735 0,'-6'-18'1312'0,"0"-1"-1056"0,1 1-256 0,1-1 0 0,4 0 2256 0,0 0 400 16,1 0 80-16,2-2 16 0,-1 0-1792 0,1-3-336 16,2-1-80-16,0 3-16 0,0-1-160 0,0 2-48 15,-1 0 0-15,0 3 0 0,-1 1 16 0,1 2 0 16,0 4 0-16,0-2 0 0,0 2-64 0,1 4-16 16,-1 2 0-16,-4 5 0 0,0 0 80 0,0 0 16 15,0 0 0-15,0 0 0 0,0 0-32 0,9 8 0 16,-1 6 0-16,0 4 0 0,-2 2 32 0,2 7 0 15,1 8 0-15,0 7 0 0,-2 3 96 0,2 5 32 16,-2 5 0-16,2 7 0 0,-2 3 96 0,1 4 0 0,-1 2 16 0,0 3 0 16,-1-2 48-16,-1 3 16 0,0 5 0 0,0-2 0 15,1 6-96-15,-3 0-32 0,1 0 0 0,0 2 0 16,-1 2-208-16,-1-1-32 0,1 2-16 0,-2-1 0 16,0-3-80-16,-1-2-32 0,0 1 0 0,-1 0 0 15,0-6-16-15,-1 1 0 0,2-3 0 0,-3-3 0 16,0-2 64-16,0-1 16 0,1-4 0 0,2 0 0 15,-1-6-96-15,-1-5 0 0,1-6-128 0,2-3 192 16,-1-8-192-16,2 0 0 0,-1-5 128 0,1-7-128 16,2-3 0-16,-2-6 0 0,-2-5 0 0,0-2 0 15,0-10-416-15,0 0 32 0,0 0 0 0,0 0 0 16,-4-12-960 0,-1-3-176-16,1-4-32 0,-3-4-16 0,0-1-1952 0,-1-4-384 0</inkml:trace>
  <inkml:trace contextRef="#ctx0" brushRef="#br1" timeOffset="198137.36">13569 14504 29487 0,'-33'-7'2624'0,"13"6"-2112"16,-3 1-512-16,4 1 0 0,2-1 960 0,3 4 96 0,2 1 16 0,2 3 0 16,1 3-688-16,4 3-128 0,1 0-16 0,2 1-16 15,4 8-224-15,0 1 176 0,3 6-176 0,4 0 160 16,1 7 96-16,4 5 32 0,3 0 0 0,3 7 0 16,4 7-64-16,3 4-16 0,1 4 0 0,1-2 0 15,3 0-208-15,-1-2 128 0,-7 0-128 0,0-4 0 16,-1-2 160-16,2-2-160 0,-2 1 160 0,-1-6-160 15,2-3 336-15,-3-5-16 0,1-3-16 0,2-3 0 16,-2-5 128-16,1 0 16 0,1-6 16 0,0-3 0 16,0-5-48-16,3-3-16 0,3-6 0 0,2-5 0 15,2-9 16-15,1-3 0 0,-3-11 0 0,1-4 0 16,2-11-48-16,0-12-16 0,0-7 0 0,5-8 0 16,-1-5-96-16,0-2 0 0,-1-3-16 0,4-1 0 0,0-6-240 15,3 5 0-15,-1-3 0 0,0 2 0 0,-2 3 0 16,1 1 0-16,1 3 0 0,1 3 0 0,2 2-240 0,1 6-80 15,2 4-32-15,2 1 0 16,2 2-2640-16,-2 3-528 0</inkml:trace>
  <inkml:trace contextRef="#ctx0" brushRef="#br1" timeOffset="199699.43">1563 9274 13823 0,'0'0'608'0,"0"0"128"0,0 0-592 0,0 0-144 15,0 0 0-15,0 0 0 0,0 0 992 0,0 0 160 0,0 0 48 0,0 0 0 16,0 0-688-16,0 0-128 0,0 0-16 0,0 0-16 16,0 0 160-16,0 0 16 0,0 0 16 0,0 0 0 15,9-6-336-15,-9 6-64 0,0 0-16 0,8-4 0 16,-8 4-128-16,0 0 0 0,6-9 0 0,-6 9 0 15,5-5 0-15,-5 5 0 0,0 0 0 0,3-9 0 16,0 2 352-16,-3 7 32 0,0 0 16 0,-2-7 0 16,2 7 432-16,0 0 64 0,-6-11 32 0,-2 3 0 15,2-2-80-15,0 4-16 0,-2-2 0 0,-1 3 0 16,-2-1-96-16,-2-3-32 0,0 0 0 0,-1-3 0 16,-2 1-96-16,-2 0-32 0,-2-3 0 0,-3-4 0 15,0 0-112-15,-1-4-16 0,-4-3-16 0,0 1 0 16,-3 1-176-16,-1-4-16 0,2 2-16 0,-1-6 0 15,1-2 48-15,-1 0 16 0,0-2 0 0,-5-1 0 0,-2 0-32 16,-2 1-16-16,2 1 0 0,0 4 0 0,1 1 0 0,0 5 0 16,2-4 0-16,16 17 0 0,-3-2 48 0,-2-1 16 15,1 1 0-15,-1 3 0 0,-1-1-304 0,2 2 0 16,1-2 0-16,-15-3-144 0,8 6-96 0,6-1-16 16,4 1 0-16,4 7 0 15,3 2-1472-15,5-1-320 0,7 0-48 0</inkml:trace>
  <inkml:trace contextRef="#ctx0" brushRef="#br1" timeOffset="200238.37">1344 7603 23951 0,'-13'-13'1056'0,"13"13"224"0,0 0-1024 0,0 0-256 0,-9-2 0 0,9 2 0 16,-9 0 848-16,0-2 112 0,0 1 32 0,-1 1 0 15,-1 1-128-15,-3 1-32 0,-2 1 0 0,-1 3 0 16,-2 1 416-16,-7 1 80 0,1 3 16 0,-6 2 0 15,-2 0-1904-15,-4 3-368 0,-5-1-80 0,-1 2-16 0,-3 0 832 0,2-1 192 16,-2-2 0-16,22-6 0 0,-4 3 768 0,-1-1 192 16,-3 3 32-16,0 1 16 15,0-4-1616-15,2 2-320 0,2 2-64 0,-28 8-16 0,9 1 816 16,5-1 192-16,6-4 0 0,2-3 0 0,2-1 0 0,3-1 0 16,2-1 0-16,3 0 0 0,1 1 832 0,4 2 144 15,2 0 48-15,1-1 0 0,4 3-880 0,5-7-144 16,1 2 0-16,1 1 0 0,1 2-160 0,3 3 160 15,3 1 0-15,2 2-144 0,5 1 144 0,0 0 0 16,5 1 0-16,2 2 0 0,5-1 0 0,19 26 0 16,0-8 0-16,-1-5 0 15,2-5-896-15,-2-6-80 0,-1 1-32 0,2 0 0 0,-1-1 848 0,-16-8 160 16,5 4 0-16,3 2 0 0,2 3 0 0,3-2 0 0,3 3 0 16,0-1 0-1,0 2-256-15,34 27-144 0,-15-7-32 0</inkml:trace>
  <inkml:trace contextRef="#ctx0" brushRef="#br1" timeOffset="200636.48">1680 9534 31327 0,'-14'-9'2784'15,"0"4"-2224"-15,2 3-560 0,0 0 0 0,3-1 1136 0,1 0 112 16,-4 0 32-16,1 3 0 0,-1 1-1008 0,-1-1-272 15,0-2 0-15,-5-1 128 0,0 1-128 0,-1-2 0 16,-4-4 0-16,-2 6 0 0,-6 2-256 0,-1 0-64 16,-1 2-32-16,-2 3 0 15,-4-1-96-15,-1 2-32 0,-1 7 0 0,-1 4 0 0,0 3 208 0,-4 0 32 16,-3 2 16-16,-1 2 0 0,2-4 224 0,2 3 0 0,3 5 0 16,6-4 0-16,3-1 128 0,16-10 32 0,-1 2 0 0,0 1 0 15,1-2-160-15,4 0 0 0,-1-2 0 0,2-3 0 31,2 0-608-31,-3 6-96 0,2-7-32 0</inkml:trace>
  <inkml:trace contextRef="#ctx0" brushRef="#br1" timeOffset="200989.78">1166 9108 23039 0,'-19'-14'1024'0,"8"9"192"15,-3 1-960-15,2 1-256 0,-1 0 0 0,-1 1 0 0,-1 4 1424 0,-3 1 240 16,-5 0 64-16,3 2 0 0,-2 3-848 0,-2 2-176 16,-3 3-16-16,-2-1-16 0,-3 4-224 0,-1 3-32 15,-1 5-16-15,14-10 0 0,-7 4-400 0,1 6 128 16,-3 1-128-16,-1 6 0 0,-1-2 0 0,1 0 0 15,-1 3 128-15,-22 24-128 16,8-9 0-16,6-9 0 0,3-5 0 0,6-4 0 0,3-1 0 0,4-1 0 16,3 0-192-16,3-5 192 0,5 1-208 0,1-1 80 15,4-4 128-15,3-2-208 0,3-3 704 0,2 0 144 0,5-2 16 16,2-2 16 0,1 2-1616-16,4-3-320 0,1 1-64 0,3-4-16 0,2 0 1040 0,6 0 304 0,3-1-128 0,1-1 128 15,-1-2-128-15,1 1 128 0,0 1-160 0,3-2 160 31,2 0-704-31,-12-1-64 0,3-2 0 0,5-1 0 16,0 1-1920-16,4 1-384 0,57-4-64 0,-23-3-32 0</inkml:trace>
  <inkml:trace contextRef="#ctx0" brushRef="#br1" timeOffset="201374.69">1209 10357 30399 0,'-19'-2'1344'0,"9"1"288"15,10 1-1312-15,-12 0-320 0,1 1 0 0,11-1 0 0,-10 0 256 0,1 2 0 16,-2 0-16-16,3 0 0 0,-5 2-112 0,1 4-128 15,-2-1 176-15,-1 3-176 0,-6-2 0 0,-2 5 0 16,-1 1-192-16,-4 0 48 0,-5 2-80 0,1 7-16 16,-3 0 0-16,4 2 0 0,0 2 48 0,1-4 0 15,-1 0 0-15,15-9 0 0,-2 1 192 0,-1 3 128 16,-2 1 0-16,2 3-128 0,-2 2 336 0,2-1-32 16,0 2-16-16,-13 22 0 0,6-11 32 0,6-6 16 0,2-6 0 0,3 0 0 15,2-1-208-15,2-2-128 0,-1-4 128 0,2 0-128 31,1-1-352-31,0-4-144 0,4-1-16 0</inkml:trace>
  <inkml:trace contextRef="#ctx0" brushRef="#br1" timeOffset="201773.84">489 10116 31839 0,'-24'4'1408'16,"12"-3"304"-16,-4 3-1376 0,4 2-336 0,-2 7 0 0,-2 5 0 0,1 2 128 0,0 5-128 15,0 6 160-15,-3 4-160 0,3 2 128 0,-1 1-128 16,2 3 0-16,0 0 0 0,2 2 144 0,1 1-144 15,1-2 128-15,3 7-128 0,0 2 0 0,3 2 0 16,3 2 0-16,1-3 0 0,1-5-304 0,5-1-32 16,-1-5-16-16,2-1 0 0,2-5-16 0,0-3 0 15,2-3 0-15,1-4 0 0,1-2 224 0,1-2 144 16,0-3-192-16,1-2 192 0,1-4 0 0,5-1 144 16,2-4 16-16,-1-1 0 0,3-6 160 0,-1-5 16 0,1-3 16 15,2-3 0-15,2-3-352 0,4-1 0 0,0-3 0 0,-12 6 0 31,1-2-1536-31,6-1-288 0,2-1-48 0</inkml:trace>
  <inkml:trace contextRef="#ctx0" brushRef="#br0" timeOffset="-212440.2">26275 1750 10127 0,'-8'-8'896'0,"4"2"-704"0,-1-3-192 0,0 4 0 16,3-4 1152-16,1 2 192 0,-2 1 32 0,3-3 16 16,-1 0-592-16,1-1-112 0,0-1-32 0,-1 2 0 15,0-1-160-15,1 2-48 0,0-5 0 0,-2 6 0 16,-3-2-128-16,1 2-48 0,1 2 0 0,-2-4 0 16,-2 2-64-16,0-3-16 0,-4 2 0 0,3-1 0 15,-1 3 176-15,-2-2 16 0,4 0 16 0,-3 2 0 16,2-5 128-16,-2 4 32 0,2 0 0 0,-1 2 0 0,6-4-48 0,-1 0 0 15,2 4 0-15,2 5 0 0,-3-10 80 0,1 4 16 16,2 6 0-16,0 0 0 0,0 0-80 0,3-8-16 16,-3 8 0-16,0 0 0 0,6-7-96 15,-6 7-32-15,0 0 0 0,0 0 0 0,12 4-128 0,-1 6-16 16,-1 2-16-16,2 4 0 0,-1 5 32 0,2 3 16 16,0 0 0-16,1 6 0 0,2 2-64 0,2 1-16 15,0 5 0-15,0 0 0 0,-1 1-48 0,0-3-16 16,-1 3 0-16,1-3 0 0,1 0-128 0,1-2 160 15,0 1-160-15,-1-1 160 0,-2-4-160 0,2-3 128 16,0-3-128-16,0 2 128 0,-1-3-128 0,0 1 160 16,-2-1-160-16,0-4 160 0,-1-2-160 0,-1 1 0 15,-2-2 144-15,1-4-144 0,-2-2 0 0,-1 2 0 0,-1-3-160 16,-1 0 160 0,-2-3-768-16,-5-6-64 0,0 0 0 0,0 0-9056 0,0 0-1824 0</inkml:trace>
  <inkml:trace contextRef="#ctx0" brushRef="#br0" timeOffset="-212063.33">27168 1246 19343 0,'-10'-7'1728'0,"3"0"-1392"0,1 2-336 0,0 3 0 16,6 2 1856-16,-11 0 320 0,1 0 48 0,-1 4 16 15,-3 4-1472-15,0 4-272 0,-3 2-64 0,-2 4-16 0,-1 2-64 0,-3 5-16 16,0 2 0-16,-1 6 0 0,-1 5-64 0,-2 5-16 16,0 2 0-16,-5 6 0 0,1 1-48 0,-8 4-16 15,-5 4 0-15,-1 4 0 0,-3 1-32 0,1-1-16 16,0 3 0-16,1-6 0 0,3-1-16 0,4-3-128 15,3-1 192-15,-1-1-64 0,-1-3 128 0,4-4 32 16,1-3 0-16,6-5 0 0,2-5-288 0,2-5 0 16,4 1 0-16,3-9 0 15,5-2-608-15,5-5-176 0,1-4-48 0,5-11-8640 16,0 0-1744-16</inkml:trace>
  <inkml:trace contextRef="#ctx0" brushRef="#br0" timeOffset="-211647.79">26873 2196 21183 0,'0'0'1888'0,"0"0"-1504"0,0 0-384 0,0 0 0 16,0 0 1168-16,10 0 176 0,3 0 16 0,5-4 16 15,3-5-800-15,6-2-144 0,5-2-48 0,4 1 0 16,5-1 128-16,6-3 32 0,5 2 0 0,0 3 0 16,-1-1-160-16,-4 6-48 0,-6 0 0 0,0 3 0 0,-6 4-208 0,-2 5-128 15,-3 2 128-15,-5 4-128 0,-3 1 128 0,-6 4-128 16,-4 4 128-16,-7 5-128 0,-7 5 368 0,-5 1 0 15,-5 3 0-15,-6 6 0 0,-3-3-32 0,-3 1 0 16,-2 3 0-16,0 0 0 0,0-4 48 0,3-1 0 16,2-2 0-16,2-7 0 0,3-2 96 15,5-4 32-15,3-3 0 0,7-2 0 0,2-2-272 0,6-6-48 16,3-2-16-16,3-4 0 0,2-3-176 0,5-1 0 16,4-7 0-16,5-2-176 15,5-5-1280-15,4-2-256 0,2-1-48 0</inkml:trace>
  <inkml:trace contextRef="#ctx0" brushRef="#br0" timeOffset="-211056.67">25917 3738 25791 0,'0'0'2304'0,"-6"-9"-1856"0,2 1-448 0,1 0 0 16,3 8 640-16,0 0 48 16,0 0 0-16,4-6 0 0,-4 6 160 0,6-9 48 0,3 4 0 0,3 3 0 15,0 0-128-15,2 2-32 16,2 2 0-16,1 0 0 0,1 4-416 0,1 5-64 16,2 1-32-16,0 5 0 0,2 2-224 0,1 3 0 0,0 3 128 15,-1 5-128-15,-1 2 160 0,1 1-16 16,0 4 0-16,-2 0 0 0,2 1 32 0,-1 2 0 0,1 3 0 0,1-1 0 15,3-2-32-15,-1 4 0 0,2-4 0 0,1-2 0 16,2-2-144-16,1-2 128 0,-2 2-128 0,-1-6 128 16,-1-2-128-16,-1 2 0 0,1-4 0 15,-4-2 0-15,-3-6-432 16,-1 0-64-16,-2-5-16 0,-3-2 0 0,0-1-1424 0,-5-3-304 16,-10-7-48-16,0 0-10992 0</inkml:trace>
  <inkml:trace contextRef="#ctx0" brushRef="#br0" timeOffset="-210649.22">26778 3666 31727 0,'0'0'1408'0,"0"0"288"0,-9 3-1360 0,1 2-336 15,2 3 0-15,-5 6 0 0,0 6 336 0,-3 7 0 16,-4 3 0-16,-3 2 0 0,-1 5 144 0,-2 4 32 16,-3-1 0-16,-2 8 0 0,-3 5 64 0,-1 4 0 0,-1 1 16 0,-1 6 0 15,1-2-368-15,0 5-80 16,0-3-16-16,2 0 0 0,-3-9-128 0,2-2 0 16,-1-5 0-16,5-7 0 15,3-3-512-15,4-5-48 0,2-3 0 0,3-7 0 16,5-5-1344-16,3-7-272 0,9-11-48 0</inkml:trace>
  <inkml:trace contextRef="#ctx0" brushRef="#br0" timeOffset="-210397.17">26776 4490 28559 0,'-16'4'1264'0,"16"-4"272"0,-8 1-1232 0,8-1-304 16,0 0 0-16,0 0 0 0,0 0 1296 0,0 0 208 15,0 0 32-15,10-2 16 0,3-1-720 0,3-5-160 16,4 2-32-16,0-2 0 0,0 3 160 0,3 3 32 16,3 3 0-16,0 3 0 0,1 1-432 0,1 3-80 15,0 4 0-15,-1 6-16 0,-2 4-80 0,-2 3-16 16,-4 3 0-16,-4 4 0 0,-5 1 272 0,-3 4 48 15,-6 1 16-15,-2 1 0 0,-3 3-208 0,-2 2-32 0,-3-1-16 16,-2-1 0-16,3-3-48 0,-3-2-16 16,2-3 0-16,4-5 0 0,2-3 16 0,3-4 0 0,2-5 0 0,2-3 0 15,5-5-240-15,4-1 0 0,1-6 0 0,3-5 0 16,5-9 0-16,3-3-256 0,5-3 16 0,3-4 16 31,5-7-336-31,0 1-64 0,-1-2-16 0,3-5-12368 16,0-3-2480-16</inkml:trace>
  <inkml:trace contextRef="#ctx0" brushRef="#br0" timeOffset="-209030.94">16161 4067 18431 0,'0'0'1632'0,"-8"4"-1312"0,1-2-320 0,7-2 0 16,0 0 1344-16,0 0 208 0,0 0 48 16,0 0 0-16,0 0-608 0,0 0-112 0,0 0-32 0,0 0 0 15,0 0 144-15,0 0 32 0,0 0 0 0,0 0 0 16,7 8-576-16,4-1-128 0,1 5 0 0,2-1-16 16,3 2 48-16,2 4 16 0,4 3 0 0,0 4 0 15,-2 0-48-15,2 7-16 0,1-3 0 0,-1 2 0 16,3 1-64-16,-2-3-16 0,0 2 0 0,0 2 0 15,-2 0-224-15,1 1 176 0,-2-2-176 0,1 3 160 0,-1-4-160 0,1-3 0 16,-2-1 144-16,1-3-144 0,-2 0 0 0,1-1 0 16,-5 1 0-16,1-4 0 0,-2-3 0 15,-2-4-160-15,0-1 16 0,-3-2 0 16,-2-1-544-16,-7-8-96 0,0 0-32 0,0 0 0 16,0 0-1872-16,-5-12-384 0</inkml:trace>
  <inkml:trace contextRef="#ctx0" brushRef="#br0" timeOffset="-208685.88">16695 3890 2751 0,'-10'3'256'0,"-2"-3"-256"0,0-3 0 0,1 2 0 15,3 0 5632-15,0 1 1072 16,0-2 208-16,2 4 64 0,6-2-4992 0,-9 5-1008 0,3 4-192 15,-1-2-32-15,1 5 48 0,-2-2 16 0,2 3 0 0,0 2 0 16,-1 3-448-16,1 2-96 0,-2 4-16 16,1 3 0-16,-3-1-64 0,-1 6-32 0,1 1 0 0,-3 3 0 15,-1-1 64-15,1 4 16 0,-3 0 0 0,1 3 0 16,-3-3-48-16,3 5 0 0,-2 1 0 0,1 1 0 16,-2 1-64-16,3 1 0 0,2-4-128 0,3 0 192 15,-1-3-192-15,2-3 128 0,0-4-128 0,1-2 0 16,0-7 0-16,5 1 0 0,1-7 0 0,2-4 0 15,3-3 0-15,1-1 0 0,-4-11-128 0,0 0 128 16,9 0-800-16,0-6-48 0,-2-4-16 0,2-4 0 16,3-4-1904-16,-2-3-384 0</inkml:trace>
  <inkml:trace contextRef="#ctx0" brushRef="#br0" timeOffset="-208152.07">16873 4697 9215 0,'-9'16'816'0,"4"-5"-656"0,-1-3-160 0,-1 0 0 15,7-8 1936-15,-6 7 368 0,6-7 64 0,-6 6 0 16,6-6-528-16,0 0-112 0,0 0-32 0,0 0 0 15,0 0-160-15,-7-6-16 0,5-2-16 0,2-3 0 16,2-2-496-16,2-2-112 0,1-3 0 0,3-1-16 0,2-1-160 0,3-3-16 16,2-4-16-16,4 2 0 0,4 0-320 0,1-1-64 15,-1-1-16-15,3 3 0 0,4 6-48 0,-2 3-16 16,-2 3 0-16,5 4 0 0,-1 5-224 0,1 6 144 16,-3 4-144-16,0 3 128 0,1 7 32 0,-4 4 0 15,-2 6 0-15,-4 5 0 0,-3 5 144 0,-5 1 16 16,-2 5 16-16,-4 4 0 0,-4 3-48 0,-2 1-16 15,-3-1 0-15,0 1 0 0,-4-1 64 0,0-2 16 16,-1-5 0-16,-2 1 0 0,0-6-32 0,3-5 0 16,-5-7 0-16,4-1 0 0,4-6-32 0,1-7-16 15,4-12 0-15,0 0 0 0,0 0-128 0,0 0-16 16,8-2-128-16,4-8 192 0,4-6-192 0,3-5 0 16,2-5 0-16,5-4 0 0,3-6 0 0,5-3 0 15,3-1 0-15,8-3 0 0,3-1-144 0,4 1 144 16,4-3 0-16,2 4-144 15,0-3-1344-15,-5 6-272 0,-3 2-48 0,-6 2-15600 0</inkml:trace>
  <inkml:trace contextRef="#ctx0" brushRef="#br3" timeOffset="-202238.44">11952 19894 9215 0,'0'0'400'0,"0"0"96"0,0 0-496 0,0 0 0 0,0 0 0 0,-10 5 0 15,10-5 2320-15,-10 4 368 0,2 2 80 0,-2 2 16 16,1-3-2224-16,0 3-560 0,1-1 0 0,-1-2 0 15,2 1 528-15,7-6 0 0,-9 6 0 0,9-6 0 16,-7 4 144-16,7-4 32 0,0 0 0 0,-9 2 0 16,9-2-32-16,-8 0 0 0,8 0 0 0,0 0 0 15,0 0-112-15,0 0-32 0,-9-2 0 0,9 2 0 16,0 0-128-16,0 0-16 0,0 0-16 0,0 0 0 16,0 0-80-16,7-5-16 0,2-3 0 0,3 3 0 15,6 1 16-15,6-1 0 0,6 0 0 0,4 1 0 16,4 3-48-16,1-3-16 0,-1-1 0 0,1 2 0 0,-3 1-224 0,1-1 0 15,0 2 128-15,1-1-128 0,-1-1 0 16,0 0 0-16,-3 2 0 0,1 0 0 0,-1 0 128 0,-1-1-128 16,-1 4 176-16,-3-2-176 0,-2-2 304 0,-3 2-48 15,-2 0-16-15,-2 2 0 0,-2-1 80 0,-4 1 32 16,-3 4 0-16,-2-3 0 0,-3 4-160 0,-1 2-16 16,-2-1-16-16,-4 4 0 0,-3 1 32 0,-4-1 16 15,-2 5 0-15,-3 1 0 0,-6 1-64 0,-5 5-16 16,-5-1 0-16,-4 3 0 0,-4 2-128 0,-1 3 0 15,-2-2 0-15,2 3 0 0,2 1 128 0,1 0-128 16,1-4 0-16,2 2 128 0,3 1-128 0,1-2 128 16,2-2-128-16,2 3 128 0,0-4-128 0,1-1 0 0,3-4 0 15,2-2 0-15,4 1 0 0,0 0 0 0,3-7 0 16,3 1 0-16,6-1 0 0,2 0 0 0,0-5 0 0,1 2 0 16,3-4 0-16,1 2 0 0,-5-9 0 15,10 7 0-15,1 0 0 0,2-2 0 0,1-3 0 0,3 1 0 16,-1-2 128-16,2-1-128 0,0 0 192 0,2 0-64 15,0 0 64-15,3 0 0 0,1-1 0 0,3-1 0 16,0 0-32-16,1 2 0 0,0-1 0 0,1-1 0 16,1 1-160-16,1 0 160 0,-1 1-160 0,0 0 160 15,-2-1-160-15,-2-2 0 0,0 3 0 0,-6 0 0 16,-1-1 0-16,-4 1 0 0,-1 1 0 0,-3-2 0 16,-11 1-1120-1,0 0-256-15,0 0-48 0,0 0-16 0,0 0-1328 0,0 0-272 16</inkml:trace>
  <inkml:trace contextRef="#ctx0" brushRef="#br3" timeOffset="-202006.62">11996 20404 27759 0,'-22'-12'1216'0,"11"9"272"0,0 0-1184 0,4 1-304 15,7 2 0-15,0 0 0 0,0 0 272 0,0 0 0 16,0 0 0-16,0 0 0 0,0 0 128 0,14 5 32 16,4 0 0-16,3 0 0 0,6-1 240 0,3-3 48 15,3-4 16-15,2 1 0 0,0-1-368 0,3 2-80 16,4 0-16-16,2-1 0 0,1 2-272 0,2 0 0 0,6 0 128 0,0-1-128 16,-1 0-192-16,-4 0-80 0,-4-1-32 15,-5 1-9600-15,-2 1-1920 0</inkml:trace>
  <inkml:trace contextRef="#ctx0" brushRef="#br3" timeOffset="-201516.25">13033 20553 19343 0,'0'0'1728'0,"0"0"-1392"16,0 0-336-16,0 0 0 0,0 0 1808 0,0 0 304 15,10-4 48-15,3 1 16 0,1-3-1008 0,5 1-192 16,2 1-32-16,4-1-16 0,0-1-128 0,-1 2-32 0,2 0 0 0,-2 3 0 16,1 1-256-16,-1 1-64 0,-2 3-16 0,-2 1 0 15,-2 4-96-15,-3 0-16 0,-3 1 0 0,-3 4 0 16,-4 1-48-16,-3 4-16 0,-3 3 0 0,-4 2 0 15,-3 5-16-15,-3-1-16 0,-3 3 0 16,-3 0 0-16,-1-3 0 0,2 0 0 0,-1 0 0 0,3-4 0 16,3 1 176-16,2-3 48 15,1-3 0-15,3-1 0 0,2-4-128 0,1 0-32 0,2-1 0 0,3 0 0 16,1-4-128-16,-1-1-32 0,5-2 0 0,2-1 0 16,6-2 32-16,1-1 0 0,4-4 0 0,2 1 0 15,2-1-160-15,2-2 192 0,-1 0-192 0,5-2 192 16,3 1-192-16,1 1 0 0,-1-1-160 0,3-2 160 15,1 2-1840-15,0 3-272 0,-1-1-48 16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16:48:56.04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3408 1813 14735 0,'0'0'1312'0,"0"0"-1056"0,0 0-256 0,0 0 0 16,0 0 352-16,0 0 16 0,0 0 0 0,0 0 0 16,0 0 416-16,0 0 96 0,4 8 16 0,-2 1 0 15,2-2-128-15,0 4-32 0,0-3 0 0,2 5 0 0,4 2-80 0,0 4-16 16,3 6 0-16,4 4 0 0,3 4-240 0,3 2-48 16,0 4-16-16,5 1 0 0,1 7-208 0,13 27-128 15,-5-4 160-15,-14-20-160 0,1 3 128 0,0 4-128 16,-2 0 0-16,-1 2 144 0,1-3-144 0,-4 0 0 15,-2-4 144-15,-1-1-144 0,-1-4 0 0,-1-3 128 16,-2-2-128-16,2-6 0 0,-3-5-192 0,3-4-128 16,-3-4 0-16,2-4-7248 15,2-4-1456-15</inkml:trace>
  <inkml:trace contextRef="#ctx0" brushRef="#br0" timeOffset="293.38">4101 1817 20271 0,'0'0'1792'0,"-2"-5"-1424"0,4 0-368 0,-2 5 0 15,0 0 448-15,0 0 0 0,0 0 16 0,0 0 0 16,-8 6 240-16,-2 7 32 0,-4 0 16 0,-3 10 0 15,-2 3 48-15,-2 7 16 0,-3 5 0 0,-3 4 0 16,-1 4-32-16,-3 6 0 0,1 3 0 0,-18 36 0 16,4-4-192-16,16-31-32 0,-3 5-16 0,-1 1 0 15,0-2-352-15,-4-2-192 0,1-2 192 0,-1-1-192 0,3-2 192 0,0-1-64 16,0-5 0-16,1-1-128 16,3-6-304-16,4-5-160 0,3-3-48 0,3-9 0 15,5-4-2064-15,1-5-432 0</inkml:trace>
  <inkml:trace contextRef="#ctx0" brushRef="#br0" timeOffset="550.76">4399 2810 21183 0,'0'0'1888'15,"4"10"-1504"-15,-1 6-384 0,2 2 0 0,-1 1 1088 0,-2 7 160 0,-1 3 32 0,-1 3 0 16,-2 1-128-16,-2 0-32 0,-2-3 0 0,-4 20 0 16,-3-4-416-16,4-17-64 0,-1 0-32 0,1-1 0 15,1-4-432-15,1-1-176 0,-1-1 128 16,2-2-128-1,1-7-1488-15,1-3-384 0,0-5-80 0</inkml:trace>
  <inkml:trace contextRef="#ctx0" brushRef="#br0" timeOffset="867.23">5355 1292 26607 0,'0'0'1168'0,"0"0"256"0,0 0-1136 0,0 0-288 16,0 0 0-16,-2 5 0 0,-1 5 192 0,-1-1 0 15,-1 4-16-15,-1 1 0 0,-2 0 416 0,1 4 96 16,-6 3 16-16,0 2 0 0,-2 0-192 0,0 5-16 15,-3-1-16-15,0 3 0 0,0 1-256 0,1-2-48 16,-1 3-16-16,-1 1 0 0,-2-3-160 0,2-3-144 0,1 1 144 0,2-5-208 31,1 0-560-31,2-3-128 0,0-2 0 0,2-4-12288 0</inkml:trace>
  <inkml:trace contextRef="#ctx0" brushRef="#br0" timeOffset="1166.24">6222 2118 28559 0,'0'0'2544'0,"0"0"-2032"16,9 4-512-16,4 0 0 15,3 0-704-15,5-3-224 0,-1-1-48 0,4 0-16 0,0 1 832 0,3-2 160 16,3-4 0-16,2 0 0 0,0-2 144 0,1-3-144 16,1 3 160-16,3-5-160 0,1 2 0 0,1-1 0 15,-3-1-128-15,0 5-7360 16,-4-2-1472-16</inkml:trace>
  <inkml:trace contextRef="#ctx0" brushRef="#br0" timeOffset="1343.76">6316 2533 6447 0,'0'0'272'0,"0"0"80"0,9 10-352 0,5-4 0 15,5-1 0-15,5 2 0 0,6-4 5312 0,1 0 976 16,4 1 208-16,4-2 32 0,4 1-4928 0,2-6-1008 15,2-1-192-15,2-1-32 0,2-5-32 0,-1 1 0 0,1-2 0 0,-3 1 0 32,-2-3-848-32,16-6-160 0,-11 2-32 0,-21 11-13024 0</inkml:trace>
  <inkml:trace contextRef="#ctx0" brushRef="#br0" timeOffset="1977.42">8681 1689 12207 0,'-17'-4'528'0,"9"1"128"0,1-1-528 0,-1 2-128 0,0-1 0 0,2 1 0 15,0-5 1008-15,3 0 160 0,3 2 48 0,4-4 0 16,2 0-272-16,6-2-48 0,3 0-16 0,7-3 0 16,3 3-544-16,22-2-96 0,1 2-32 0,-13 4 0 15,4 1-208-15,1 4 128 0,-2 0-128 0,-3 4 0 16,2 1 0-16,-5 5 0 0,-4 0 0 0,-5 6 0 16,-7 1 0-16,-4 4-128 0,-5 1 128 0,-4 3-160 15,-6 3 160-15,-3-2 0 0,-4 4 0 0,-9 11 0 16,-2-2 0-16,-1-3 0 0,-4-5 0 0,3 2 0 15,4-1 0-15,3-4 0 0,3-1 0 0,7-8 0 16,2-2 0-16,4 3 0 0,2-2 0 0,5 1 0 16,2-1 0-16,3 2 0 0,1 0 0 0,2 1 0 0,3 3 0 15,1 1 0-15,1-2 0 0,1 2 0 0,-1 3 0 0,-1-1 0 16,-2 5 0-16,-3-2 0 0,-3 2 0 0,-1 0 0 16,-5-2 0-16,-3 1 0 0,-5-3 512 0,-4 2 128 15,-6-3 16-15,-4 4 16 0,-6-4 240 0,-1 0 48 16,-5-2 16-16,-4 1 0 0,-4 1-208 0,-4-3-64 15,-2-3 0-15,0-2 0 0,1-5-400 0,3-5-96 16,3-3-16-16,2-3 0 0,3-2-320 0,3-5-80 16,3-2-16-16,3-4-8352 15,3-4-1680-15</inkml:trace>
  <inkml:trace contextRef="#ctx0" brushRef="#br0" timeOffset="2294.63">9611 1826 26031 0,'18'13'1152'0,"-3"1"240"0,3 5-1120 0,-2-3-272 0,3 6 0 0,3 3 0 16,2 1 0-16,4 5 0 0,-1 5-208 0,0 0 80 0,-1-1 128 0,0 6 0 16,3 0 0-16,-2 0 0 0,-2 0 0 0,-1-1-192 15,-1-6 192-15,-3 0-192 16,-2-1-336-16,-3-1-80 0,-3-5-16 0,-2-1 0 16,-4-4-1568-16,1-2-320 0</inkml:trace>
  <inkml:trace contextRef="#ctx0" brushRef="#br0" timeOffset="2505.67">9936 1930 18431 0,'0'0'1632'0,"-2"12"-1312"16,2 3-320-16,-1 5 0 0,1 4 2416 0,-3 3 400 0,0 5 96 0,-3 1 16 15,-3 0-2032-15,-2 6-416 16,-4-1-80-16,-5 2-16 0,-1 1 32 0,-2 6 0 16,-1 1 0-16,1-2 0 0,1-1-416 0,-2-3 0 0,3-2 128 0,-1-6-128 31,2-2-368-31,2-6-96 0,3-3-32 0,2-4-13200 0</inkml:trace>
  <inkml:trace contextRef="#ctx0" brushRef="#br0" timeOffset="2702.92">10272 2722 31679 0,'0'31'1408'0,"0"-11"272"0,1 5-1344 0,2 6-336 15,-3-1 0-15,-2 6 0 0,0 3 176 0,-3-1-48 16,-1 1 0-16,-1-5 0 0,-2-2-128 0,-2-4 0 15,2-2 0-15,0-3 0 16,4-5-2048-16,1-4-432 0</inkml:trace>
  <inkml:trace contextRef="#ctx0" brushRef="#br0" timeOffset="3363.85">11593 2228 13071 0,'0'0'576'0,"-11"8"128"0,1-4-576 0,1-1-128 15,9-3 0-15,-8 4 0 0,-1-2 832 0,9-2 144 16,0 0 32-16,0 0 0 0,0 0-272 0,0 0-48 16,0 0-16-16,0 0 0 0,0 0 128 0,0 0 32 15,10 1 0-15,4-1 0 0,1-1 176 0,5-1 32 0,3-2 16 0,5 0 0 16,7-6-432-16,-9 6-96 0,5-1-16 0,3-3 0 15,4 2-368-15,3-2-144 0,1 1 0 0,0 0 144 16,-2-2-304-16,0 3-64 0,-3-3-16 0,-3 3 0 16,-2 1-1904-16,-2-2-384 15</inkml:trace>
  <inkml:trace contextRef="#ctx0" brushRef="#br0" timeOffset="3906.73">13047 1795 18015 0,'-17'-11'800'0,"10"6"160"0,-1-1-768 0,3-2-192 15,0 3 0-15,5-2 0 0,4-1 480 0,3 0 48 0,5-2 16 0,3 1 0 16,4-3 224-16,3 2 64 0,3 0 0 0,3-3 0 16,3 2-128-16,-1 1 0 15,3 0-16-15,0 2 0 0,0 0-112 0,0 5-32 0,2 0 0 0,-6 6 0 16,0 3-240-16,-4 3-48 0,-3 5-16 0,-5 2 0 15,-7 5-96-15,-5 2-16 0,-8 4 0 0,-9 17 0 16,-9 3-128-16,2-13 128 0,-6 4-128 0,-7 5 128 16,-4 3-128-16,-3 0 160 0,-4 5-160 0,-3-2 160 0,-2-2-160 15,-1-3 0-15,1-2 0 0,5-3 0 0,5-3 160 16,6-5-160-16,5 1 192 0,7-3-192 0,6-6 176 16,6-1-176-16,3-4 160 0,7-3-160 0,4-1 0 15,5-5 128-15,7 0-128 0,6-3 0 0,6 0 128 0,5-2 0 16,6-3-128-16,3 1 192 0,2-2-192 15,4-2 128-15,0 1-128 0,4-1 0 0,-1-1 160 0,2-2-160 16,0 0 160-16,-2-1-160 0,-2-2 0 0,-3 2-160 16,-5-3 0-16,-2 0-13408 0</inkml:trace>
  <inkml:trace contextRef="#ctx0" brushRef="#br0" timeOffset="4217.99">14155 1724 19343 0,'0'0'1728'0,"0"0"-1392"0,0 0-336 0,0 0 0 16,10 3 2080-16,1 2 352 15,-3 4 64-15,1-2 0 0,0 5-1600 0,1 1-336 0,1 1-64 0,0 6-16 16,2 1 64-16,1 4 16 0,1 3 0 0,2 2 0 15,-2 4-320-15,1 2-64 0,1 0-16 0,8 17 0 16,-3-5-160-16,-7-13 0 0,-1 0 0 0,4 2 128 16,-2 0-1312-16,1-2-272 15,-2-1-48-15,-1-7-16 0,-1-1 752 0,-2-6 160 0,-1 1 32 16,1-6 0-16,-2 1-288 16,-2-7-48-16,0 0-16 0,-1-8-9376 0</inkml:trace>
  <inkml:trace contextRef="#ctx0" brushRef="#br0" timeOffset="4410.16">14703 1691 11967 0,'-6'-11'1072'0,"6"11"-864"16,0 0-208-16,0 0 0 0,0 0 2464 0,-8 6 448 15,-1 2 96-15,-3 4 0 0,0 2-1200 0,-3 5-240 16,-4 3-48-16,-3 4-16 0,-1 5-160 0,-2 6-48 15,-1 8 0-15,-18 18 0 0,2-2-288 0,14-21-64 16,-2 7-16-16,-1 0 0 0,-2 2-512 0,-1 3-96 16,-2-1-32-16,3-4 0 0,1-1-288 0,3-8-176 15,1-4 32-15,5-2 0 16,4-8-544-16,4-2-96 0,3-7-32 0,5-2 0 16,3-7-2208-16,4-6-448 0,11-7-96 0,12-9-16 0</inkml:trace>
  <inkml:trace contextRef="#ctx0" brushRef="#br0" timeOffset="4654.82">15379 2337 14735 0,'0'0'640'0,"0"0"160"0,0 0-640 0,7 10-160 0,-1-2 0 0,-2 4 0 0,-3 4 3072 0,-1 1 576 16,-1 1 112-16,-3 5 16 0,-1 6-1792 0,-1-1-384 16,-3 3-64-16,-1 2 0 0,-3-4-608 0,0 3-112 15,0 0-32-15,-1 2 0 0,0-2-480 0,0-3-112 16,2 0 0-16,-4 7-16 0,5-9-176 0,3-5-224 16,5-4 48-16,3-8-10784 15,0-10-2160-15</inkml:trace>
  <inkml:trace contextRef="#ctx0" brushRef="#br0" timeOffset="5396.31">15022 2358 6447 0,'-16'-1'576'0,"8"5"-576"0,-2 0 0 0,0-2 0 0,-2 0 1840 0,0 1 256 16,0 1 48-16,-1 1 16 0,-1-3-496 0,2 0-80 15,0 2-32-15,0 0 0 0,1 0 0 0,11-4 0 16,0 0 0-16,0 0 0 0,0 0-480 0,0 0-112 0,7-8 0 0,3 4-16 16,4-2 528-16,4-4 128 15,1-1 0-15,4 3 16 16,3-3-1760-16,4 4-368 0,0-3-64 0,2 2 0 0,0 2 720 0,-1-2 160 16,1 3 16-16,-3 0 16 0,-2-3 16 0,-3 7 0 0,-2 2 0 0,-4 3 0 15,-3 1-224-15,-2 1-128 0,-5 8 160 16,-2 3-160-16,-5 3 256 0,-5 3-64 0,-4 6 0 0,-6 2 0 15,-5 7 32-15,-4-1 0 0,-4-3 0 0,-3 2 0 16,-3-4-96-16,-1-2-128 0,1 1 176 0,1-5-176 16,3 0 336-16,2-5-32 0,4-3-16 0,4-1 0 15,4-2-96-15,4-4 0 0,2 0-16 0,4-5 0 16,5-6-48-16,0 0 0 0,0 0 0 0,12-4 0 0,5-1 224 16,6-4 32-16,2 1 16 0,6-2 0 0,3 1-176 15,5-2-32-15,5 0-16 0,1 0 0 0,2 2 64 16,27-1 16-16,-38 4 0 0,6 2 0 0,3 2-64 0,1-1-16 15,0 2 0-15,-3 1 0 0,3-2-48 0,-5 2-128 16,-2 0 192-16,8 2-64 0,-4-2-128 0,-2 0 0 16,-4 0 144-16,-2 0-144 0,0 0 0 0,-2-2 0 15,-2 0 0-15,1 1 0 16,-1-1-1168-16,1 0-208 0,-3-1-32 0,-3 2-16 16,0 1-1552-16,-2 0-304 0</inkml:trace>
  <inkml:trace contextRef="#ctx0" brushRef="#br0" timeOffset="6284.92">3297 4531 14735 0,'-10'-9'640'0,"10"9"160"0,0 0-640 0,0 0-160 16,0 0 0-16,0 0 0 0,0 0 768 0,0 0 112 16,10 9 16-16,2 2 16 0,-1 3-144 0,4 8-16 15,3 2-16-15,1 6 0 0,4 0-400 0,3 4-80 16,0 3 0-16,2 5-16 0,1 1-32 0,1 5 0 15,-2 1 0-15,-8-10 0 0,3 3-48 0,0 2-16 16,0 2 0-16,1 1 0 0,-4-4-144 0,2-1 128 16,-4-5-128-16,-4-4 128 0,0 3-128 0,-3-6 128 15,-2 0-128-15,-2-7 128 0,-1-2-304 0,-1-2-64 16,-2-2-16-16,0-3-9824 0</inkml:trace>
  <inkml:trace contextRef="#ctx0" brushRef="#br0" timeOffset="6571.22">4084 4519 22223 0,'0'0'976'0,"0"0"224"0,0 0-960 0,0 0-240 0,-11 12 0 0,-2 3 0 0,2 2 496 0,-7 4 48 16,-1 6 16-16,-5 5 0 0,-3 2 112 0,-6 5 32 15,0 8 0-15,-2 3 0 0,0 6 64 0,8-14 32 16,-5 7 0-16,-2 7 0 0,-2 7-336 16,0-4-64-16,-3 2-16 0,0 0 0 0,2-3-256 0,3-4-128 15,2-2 128-15,4-7-128 0,4-3 0 0,4-7-224 16,2-7 32-16,5-2 0 16,3-7-2240-16,4-5-448 0,-1 0-96 15,7-14-16-15</inkml:trace>
  <inkml:trace contextRef="#ctx0" brushRef="#br0" timeOffset="6891.05">4401 5335 16575 0,'10'-6'1472'0,"-3"2"-1168"15,5 2-304-15,2-2 0 0,1 0 1136 0,3 0 160 16,2 0 48-16,3 2 0 0,1 1-464 0,0 1-96 0,-1 1-16 0,-2 1 0 16,-5 5-400-16,-2 0-96 0,-4 4-16 0,0 4 0 15,-6 0-80-15,-6 7-32 0,-6 2 0 0,-2-5 0 16,-7 4-16-16,-3 5 0 0,-4 2 0 0,0 2 0 16,-3 1 48-16,0-1 0 0,2 0 0 0,2-3 0 0,3-1 432 15,3-3 96-15,3 1 0 0,4-6 16 0,5 0-304 16,2-1-64-16,1-2-16 0,6-2 0 0,0-2-144 0,3-4-48 15,2 1 0-15,5-4 0 0,0-1 64 0,3 0 16 16,3-3 0-16,4-1 0 16,1 0-224-16,3-2 176 0,2-3-176 0,1-1 160 0,0-1-352 0,-3-6-80 15,1 2-16-15,-2-4-13712 16</inkml:trace>
  <inkml:trace contextRef="#ctx0" brushRef="#br0" timeOffset="7250.79">5238 4064 23775 0,'0'0'1056'0,"0"-7"224"0,0 0-1024 0,0 7-256 0,2-4 0 0,-2 4 0 16,0 0 416-16,0 0 32 16,-6 6 16-16,0 6 0 0,-3 4 48 0,0 3 16 0,-2 1 0 0,-2 4 0 15,-3 4-32-15,-1 0-16 0,1 5 0 0,-10 14 0 16,5-9-96-16,8-14-32 0,0-1 0 0,2-1 0 16,-1-3-128-16,0 4-32 0,1-5 0 0,6-8 0 15,2-4 0-15,0-1-16 0,3-5 0 0,0 0 0 16,0 0-176-16,0 0 160 0,0 0-160 0,0 0 160 15,5-5-1840-15,1 1-368 0,2-5-80 16</inkml:trace>
  <inkml:trace contextRef="#ctx0" brushRef="#br0" timeOffset="7913.5">6197 4818 20271 0,'0'0'1792'0,"0"0"-1424"16,16-1-368-16,5-1 0 0,3 0 960 0,4-3 112 16,2-3 16-16,3 1 16 0,3-5-336 0,3 2-64 15,4 0 0-15,3-4-16 0,1 0-288 0,5 0-48 16,3 1-16-16,1-2 0 0,-1-2-192 0,-6 2-144 15,-4 0 192-15,-6 2-192 0,-3 0 0 0,-16 5-304 16,-2 0 48-16,-2 3-12064 0</inkml:trace>
  <inkml:trace contextRef="#ctx0" brushRef="#br0" timeOffset="8091.87">6574 5020 27071 0,'7'15'1200'0,"-1"-4"240"0,8-5-1152 0,2 5-288 0,5-2 0 0,-2-2 0 15,5-2 432-15,5-3 16 0,3-1 16 0,2 1 0 16,2-4 0-16,17 0 0 0,-3-3 0 0,-17-3 0 16,3 1-208-16,0-5-32 0,3 3-16 0,18-5-9344 15,-5 0-1872-15</inkml:trace>
  <inkml:trace contextRef="#ctx0" brushRef="#br0" timeOffset="9482.5">8544 4669 17391 0,'0'0'768'0,"0"0"160"0,0 0-736 0,2-11-192 0,2-2 0 0,3 4 0 0,5-3 352 0,3-2 32 15,4-3 16-15,14-10 0 0,3 1-144 0,-7 10-48 16,6 1 0-16,5-1 0 0,2-1-16 0,1-1-16 15,-1 1 0-15,22-6 0 0,-9 2 176 0,-19 12 32 16,1 6 16-16,0 3 0 0,-2 3-64 0,-2 9-16 16,-2 1 0-16,-3 4 0 0,-3 6-192 0,-7 3-128 15,-5 7 128-15,-7 2-128 0,-6 3 240 0,-11 26-32 16,-7-3 0-16,1-20 0 0,-4 4 0 0,-16 20 0 16,-1-2 0-16,10-25 0 0,-4 4 144 0,-2 2 32 15,-2-5 0-15,-2 1 0 0,-4-2 272 0,0-2 64 16,1-3 16-16,5-3 0 0,5-6-160 0,4 2-16 15,7-7-16-15,5-4 0 0,3-4-272 0,6 1-48 16,5-3-16-16,5 0 0 0,4-3-208 0,6 3 128 16,5-4-128-16,6 0 0 0,4 2 0 0,3-5 128 15,2 1-128-15,4-1 0 0,3-2 0 0,3 0 0 0,2-1 128 16,2 1-128-16,2 0 0 0,1-1-160 16,1-1 32-16,0 0 0 15,-1-6-2448-15,-5 1-496 0</inkml:trace>
  <inkml:trace contextRef="#ctx0" brushRef="#br0" timeOffset="9692.66">10058 4496 29487 0,'0'0'2624'0,"0"0"-2112"16,0 0-512-16,7 4 0 0,0 3 128 0,2 0-128 15,3 5 0-15,-1-1 0 0,1 4 240 0,2 4-64 16,1 3-16-16,3 3 0 0,-1-2-160 0,1 5 0 16,0-1 144-16,0 5-144 0,2 1 128 0,-1 1-128 15,-1 0 128-15,1 1-128 0,1-2-144 0,1 1-112 16,-2-1 0-16,0-1-16 16,-3-3-1072-16,1-5-224 0,-1-1-32 0,1-4-16 15,0-2 144-15,-2-4 16 0,-3-5 16 0</inkml:trace>
  <inkml:trace contextRef="#ctx0" brushRef="#br0" timeOffset="9947.54">10548 4429 21183 0,'0'0'1888'0,"0"0"-1504"0,0 0-384 0,0 0 0 16,0 0 1168-16,-3 12 176 0,1 0 16 0,-3 3 16 15,0 7-288-15,-4 2-64 0,-2 5-16 0,0 2 0 16,-3 2 80-16,-1 4 32 0,-3 6 0 0,-1 0 0 16,-4 7-368-16,1 1-80 0,-3 2-16 0,-13 27 0 15,4-4-400-15,13-30-96 0,0 0-16 0,0-3 0 16,1-2-144-16,1-3 0 0,4-5 0 0,-1-1 0 16,4-7-1024-16,1-1-128 0,4-6-16 0,4-4-8960 15,1-7-1792-15</inkml:trace>
  <inkml:trace contextRef="#ctx0" brushRef="#br0" timeOffset="10113.69">10902 5107 23951 0,'3'20'2128'0,"1"-1"-1696"15,0 8-432-15,2-7 0 0,2 5 2000 0,2 6 320 16,-1 6 64-16,-2 3 16 0,-2 4-1648 0,-1-2-336 15,-3 2-64-15,-1-2-16 0,-1 0-32 0,-1-1-16 16,-1-4 0-16,-1-4 0 0,2-5-288 0,-3-1 0 16,2-5 128-16,-1 0-128 15,0-4-1728-15,2-5-416 0,-1-4-80 0</inkml:trace>
  <inkml:trace contextRef="#ctx0" brushRef="#br0" timeOffset="10625.29">12032 4897 19343 0,'0'0'1728'0,"0"0"-1392"15,0 0-336-15,0 0 0 0,0 0 1344 0,0 0 208 16,0 0 48-16,9 5 0 0,-1-3-560 0,5 0-96 16,1-2-32-16,2 0 0 0,3 0-160 0,3-3-48 0,1-1 0 0,15-2 0 15,1 1-288-15,-11 1-64 0,3-1-16 0,2 2 0 16,4-2-192-16,3 3-144 0,2-2 192 0,3-2-192 15,-5-1 0-15,1 2 0 0,-3-4 0 16,13 0 0 0,-9 1-688-16,-15 2-192 0,-1-1-32 0,2 3-8144 0,0 1-1632 0</inkml:trace>
  <inkml:trace contextRef="#ctx0" brushRef="#br0" timeOffset="11089.68">13743 4217 19343 0,'0'0'1728'0,"0"0"-1392"16,2-7-336-16,0 1 0 0,2-3 240 0,1 3-32 15,4-2 0-15,0 2 0 0,4 1 240 0,1-3 64 16,2 2 0-16,3-1 0 0,3 0 48 0,1 2 16 16,0 2 0-16,2 2 0 0,2 3-48 0,-1 2 0 15,2 6 0-15,-1 4 0 0,-2 4-176 0,-2 6-32 16,-2 4-16-16,-6 7 0 0,-5 2-96 0,-4 6-16 16,-7 0 0-16,-8 8 0 0,-5 2-192 0,-3 3 144 15,-9 1-144-15,-2-2 128 0,-4-3-128 0,-1-1 0 0,-4 0 0 16,-16 15 128-16,6-15 112 0,16-21 16 15,4 2 0-15,-1-3 0 0,0-3 208 0,3-2 48 0,5 0 16 0,5-4 0 16,5-3-256-16,5-2-48 0,0-4-16 0,6 1 0 16,5-4-208-16,3 0 0 0,4-4 128 0,3 0-128 15,3-1 0-15,3 0 0 0,2-1 0 0,4-2 0 16,4 0 864-16,2 0 128 0,2-3 32 0,2-1 0 16,1 1-1648-16,2-1-320 0,0 1-64 15,-1-3-16-15,0-1 480 0,-1 0 96 0,-3-5 0 0,-3 2 16 16,-3 0-1872-16,0-4-368 0</inkml:trace>
  <inkml:trace contextRef="#ctx0" brushRef="#br0" timeOffset="11396.64">14784 4230 26719 0,'-2'-14'2368'0,"2"14"-1888"0,4-6-480 0,-4 6 0 0,9 0 192 0,1 3-48 15,0 2-16-15,1 4 0 0,1 4 112 0,2-1 16 0,1 5 0 0,0 3 0 16,3 4 192-16,0 3 64 16,0 4 0-16,2 3 0 0,-1 2-240 0,0 0-32 0,-1 5-16 15,0 1 0-15,-2-1-48 0,1 1-16 0,-3 2 0 0,1-1 0 16,-1-2-160-16,0 0 160 0,-1-4-160 0,-2-4 160 15,1-5-160-15,-2-1 0 0,-3-5 0 0,1-2 0 16,0 0 0-16,-1-4-192 0,1-2 32 0,0-5 16 31,-1 0-512-31,0-5-112 0,-1-3 0 0,2-2-12288 0</inkml:trace>
  <inkml:trace contextRef="#ctx0" brushRef="#br0" timeOffset="11689.8">15293 4161 29487 0,'0'0'2624'0,"0"0"-2112"16,0 0-512-16,-4 9 0 0,0 1 0 0,2 6 0 16,-1 4 0-16,-3 4 0 0,-4 0 528 0,-3 5 208 15,-1 3 32-15,-3 1 16 0,0 0-16 0,-5 4 0 16,-2 2 0-16,0 4 0 0,0 1-288 0,-2 3-64 15,-1-2-16-15,2 4 0 0,0 0-272 0,-1-4-128 16,0-1 128-16,4-6-128 0,2-3-144 0,2-4-112 16,3-4-32-16,1-1 0 15,5-6-496-15,2-2-112 0,3-6 0 0,4 0-9072 16,2-3-1808-16</inkml:trace>
  <inkml:trace contextRef="#ctx0" brushRef="#br0" timeOffset="12177.84">15571 4894 12895 0,'-5'0'1152'0,"5"0"-928"16,-5 0-224-16,5 0 0 0,0 0 1184 0,0 0 192 16,5-1 32-16,2 0 16 0,-1-1-320 0,2 0-64 15,-1-2-16-15,7-1 0 0,6 0-224 0,5 0-48 16,0 0-16-16,8-3 0 0,-1 3 32 0,-2 0 0 15,0 0 0-15,-4 2 0 0,-2 5 0 0,1 1 16 16,0 5 0-16,-5 1 0 0,-2 5-320 0,-4 2-64 0,-1 5-16 16,-4 0 0-16,-4 4 32 0,-5 10 0 0,-7 2 0 15,-1-12 0-15,-5 6-112 0,-2-1-32 16,-7 0 0-16,-1 0 0 0,-4 3-64 0,-1-4-16 16,-2 2 0-16,1-3 0 0,1-4 176 0,2-1 16 15,3-4 16-15,4-2 0 0,5-3-64 0,4-2-16 0,5-3 0 0,5-9 0 16,4 9-112-16,5-5-16 0,5-2-16 15,5-2 0-15,5 0-48 0,4-3-128 16,3-1 192-16,3-3-64 0,4 1 64 0,3 2 0 0,1 0 0 0,1-1 0 16,1 3 32-16,2 1 16 0,2-1 0 0,-1 0 0 15,0-1-48-15,0 1 0 0,-3-3 0 0,-6 2 0 16,-3 0-192-16,-2 2 0 0,-8 1 0 16,-1-1 0-16,-3 1-1216 0,1 1-272 15,-4 2-64-15,-2 2-14832 0</inkml:trace>
  <inkml:trace contextRef="#ctx0" brushRef="#br1" timeOffset="87604.36">17236 1827 6447 0,'0'0'272'0,"0"0"80"16,11 1-352-16,-11-1 0 0,0 0 0 0,0 0 0 0,0 0 1984 0,0 0 336 15,0 0 64-15,0 0 16 0,0 0-960 0,0 0-192 16,0 0-32-16,0 0-16 0,0 0-48 0,5 9 0 16,-5-9 0-16,4 12 0 0,-4-12-192 0,0 0-64 15,0 0 0-15,10 7 0 0,0 0-160 0,3-3-32 16,3-3-16-16,3 0 0 0,1-2-64 0,3 0-16 15,7-3 0-15,3-4 0 0,5 3 0 16,2 1 0-16,5-3 0 0,7 0 0 0,7 3-192 0,2-3-32 16,3-1-16-16,1-1 0 0,0 0-48 0,0-1-16 15,2 4 0-15,2 3 0 0,-3 2 16 0,4-1 16 16,1-6 0-16,-1 3 0 0,-1 0-80 0,-2 1-32 16,0 3 0-16,1 1 0 0,-1 0-224 0,-5 0 0 15,-1-2 128-15,-5 0-128 0,-6-1 0 0,-3 2 0 16,-4-2 128-16,-2 2-128 0,-3 0 0 0,-5 1 0 15,-4-1 0-15,-2 2 0 0,-3 1-256 0,-2 1 64 16,-4-3 16-16,-7 1 0 16,-1 1-544-16,-2 1-112 0,-2 4-32 0,-6-7 0 15,0 0-1472-15,0 0-288 0,-5 7-64 0</inkml:trace>
  <inkml:trace contextRef="#ctx0" brushRef="#br1" timeOffset="88009.01">17657 2219 14735 0,'-34'2'1312'0,"19"1"-1056"0,-3-2-256 0,-1 2 0 0,0-2 1280 0,1 1 192 16,0 5 32-16,2-5 16 0,2 0-480 0,2-1-80 15,2-1-32-15,5 0 0 0,5 0-32 0,0 0-16 16,0 0 0-16,5-7 0 0,4 1-176 0,5 1-48 15,2 0 0-15,9-3 0 0,4 2 48 0,6 1 0 16,7-1 0-16,8 0 0 0,7 1-192 0,5-2-16 16,4 0-16-16,3 4 0 0,4-3-160 0,4 3-48 15,6-1 0-15,-1 0 0 0,0-2-16 0,-5 1 0 16,0 1 0-16,-1-1 0 0,3-3 80 0,-3 3 16 16,-2 0 0-16,-2-3 0 0,0 3-160 0,-4-1-16 15,-2-2-16-15,-2 4 0 0,-2-2-160 0,-2-3 0 16,-3 3 144-16,-4-3-144 0,-5 1 0 0,-2-1 0 15,-3 3 0-15,-2 1 0 0,-5-3-160 0,-5 1-48 16,-3-2-16-16,-3 2 0 16,-5 2-416-16,-2-1-64 0,-4 2-32 0,-3 2 0 15,-1-2-448-15,-2 1-96 0,-2-2 0 0,-6 5-7936 0,0 0-1600 0</inkml:trace>
  <inkml:trace contextRef="#ctx0" brushRef="#br1" timeOffset="88404.5">18534 1368 20271 0,'0'0'1792'0,"0"-5"-1424"15,3-2-368-15,2 0 0 0,3 3 448 0,2-3 32 16,2-1 0-16,5 3 0 0,3-3 352 0,4 3 64 15,4 2 0-15,5-2 16 0,7 2-208 0,3 2-64 16,4-1 0-16,4 2 0 0,1-2-240 0,4 2-48 16,4 4-16-16,5 5 0 0,3-1-128 0,2 5-16 15,0 0-16-15,1 1 0 0,-2 2 16 0,-3 5 0 16,-1 4 0-16,-2 2 0 0,1 5 272 0,-2-1 64 0,0 4 16 0,-6 0 0 16,-5 0-160-16,-5-2-16 0,-4 0-16 0,-6 1 0 15,-6 0-32-15,-5 2-16 16,-4-2 0-16,-5 2 0 0,-4 1 208 0,-6-2 32 15,-3 1 16-15,-7-3 0 0,-6 0 176 0,-4 1 32 16,-8 1 16-16,-5 0 0 0,-4 2-48 0,-6-1-16 16,-5-2 0-16,-4-1 0 0,-2-2-320 0,-1-1-64 15,1 1-16-15,0-3 0 0,0 1-320 0,2-4 0 16,3 1 0-16,1-5 128 16,0-2-1264-16,1-1-240 0,2-3-48 0,0-2-10480 0,1-5-2080 15</inkml:trace>
  <inkml:trace contextRef="#ctx0" brushRef="#br1" timeOffset="93200.55">21052 1661 4607 0,'0'0'400'0,"0"0"-400"0,0 0 0 0,0 0 0 16,0 0 976-16,0 0 112 0,0 0 32 0,0 0 0 15,0 0-608-15,0 0-112 0,0 0-16 0,0 0-16 16,0 0-224-16,0 0-144 0,0 0 192 0,0 0-192 16,0 0 128-16,0 0-128 0,0 0 0 0,0 0 0 15,0 0 0-15,0 0 0 0,0 0 0 0,0 0 0 16,0 0 0-16,0 0 0 0,0 0-128 0,0 0 128 16,0 0-272-16,0 0 32 0,0 0 16 0,0 0 0 15,0 0 224-15,0 0 0 0,0 0 0 0,0 0 0 0,0 0 0 0,0 0 0 16,0 0 0-16,0 0 0 0,0 0 0 0,0 0 0 15,0 0 0-15,0 0-2800 16,0 0-512-16</inkml:trace>
  <inkml:trace contextRef="#ctx0" brushRef="#br1" timeOffset="93537.43">21050 1640 3679 0,'0'0'160'0,"0"0"32"0,0 0-192 0,0 0 0 16,0 0 0-16,0 0 0 0,0 0 1584 0,0 0 272 15,0 0 48-15,0 0 16 0,0 0-832 0,0 0-176 16,-8 3-16-16,8-3-16 0,0 0-80 0,-10 4-16 0,10-4 0 0,0 0 0 15,-9 1-304-15,9-1-64 16,0 0-16-16,0 0 0 0,-9 0-224 0,9 0-48 16,0 0-128-16,0 0 192 0,0 0-48 0,0 0-16 15,-7 0 0-15,7 0 0 0,0 0 208 0,0 0 48 16,0 0 0-16,0 0 0 0,0 0 0 0,0 0 16 16,0 0 0-16,0 0 0 0,0 0 48 0,0 0 0 15,0 0 0-15,0 0 0 0,0 0-192 0,0 0-48 0,0 0 0 0,0 0 0 16,0 0-208-16,0 0 176 0,0 0-176 15,0 0 160-15,0 0-160 0,0 0 0 0,0 0 144 0,0 0-144 16,0 0 0-16,0 0 128 0,0 0-128 0,0 0 0 16,0 0 0-16,0 0 0 0,0 0 0 0,0 0 128 15,0 0-128-15,0 0-192 0,0 0 64 0,0 0 0 16,0 0-512-16,-7 5-80 16,7-5-32-16,0 0 0 0,0 0-560 0,0 0-112 15</inkml:trace>
  <inkml:trace contextRef="#ctx0" brushRef="#br1" timeOffset="94388.61">21090 1331 8287 0,'0'0'368'0,"0"0"80"15,0 0-448-15,-6 8 0 0,6-8 0 0,-6 8 0 0,6-8 1600 0,0 0 256 16,-10 2 32-16,10-2 16 0,0 0-736 0,-7 3-144 15,7-3-16-15,0 0-16 0,0 0-192 0,0 0-32 16,0 0-16-16,0 0 0 0,0 0 48 0,7-9 16 0,3-4 0 16,2 0 0-16,4 3-240 0,-1-2-64 0,3-2 0 15,3 3 0-15,5-3-112 0,2 2-16 16,2 0-16-16,2 3 0 0,0-1 64 0,0 5 16 16,2 3 0-16,-4 2 0 0,-2 1-192 0,-1 4-16 15,-3 4-16-15,-2 1 0 0,-4 3-224 0,-3 3 0 16,-2 5 0-16,-3 2 0 0,-6 3 0 0,-6 5 0 0,-3 0 0 0,-4 9 0 15,-2 2 0-15,-6 1 128 16,-3 2-128-16,-4-2 0 0,-4 1 144 0,-1-2-144 0,-3 0 128 0,0 3-128 16,-1-7 128-16,1 0-128 0,1-1 0 0,0-3 128 15,4-2 80-15,3-7 16 0,3-1 0 0,5-2 0 16,2-5-16-16,4-3 0 0,4-4 0 0,6-10 0 16,0 0-208-16,0 0 128 0,0 0-128 0,0 0 0 15,14-2 288-15,6-1-32 0,2-4-16 0,3 0 0 16,2 0 32-16,3-2 16 0,3 3 0 0,3 0 0 15,5-2-288-15,-3 4 0 0,1-1 0 0,2-1 0 16,0 1 0-16,-2 2 0 0,-2-1 0 0,-2-1 0 16,-1 1 0-16,-1 3 0 0,-5 1 0 0,1-1 0 15,-3 0-336-15,-1-3-176 0,-4 1-48 0,-2-2 0 16,-2 1-2480-16,-3 1-496 0,-2-10-112 0,1 5 0 0</inkml:trace>
  <inkml:trace contextRef="#ctx0" brushRef="#br1" timeOffset="94854.22">22135 1317 15663 0,'0'0'1392'0,"0"0"-1120"15,11-5-272-15,-1 4 0 0,-10 1 768 0,12 1 112 0,0 2 16 0,-2 2 0 16,-2 3 192-16,2 1 32 0,0 3 16 0,4 6 0 16,0 1-288-16,2 7-48 0,0 3-16 0,0 4 0 15,1 4-272-15,1 0-48 0,-1-1-16 0,1 3 0 16,0 2 64-16,1-1 16 0,0-3 0 0,3-2 0 16,1 0-288-16,-3-4-64 0,-2-5-16 0,-2-1 0 15,-2 1-160-15,-1-6 128 0,-2 0-128 0,0-2 128 16,-1-3-128-16,-1-1 160 0,-2-2-160 0,0-2 160 15,-4-2-160-15,-3-8 0 0,0 0-160 0,0 0 160 16,0 0-848-16,0 0-80 0,0 0-16 16,0 0-11504-16</inkml:trace>
  <inkml:trace contextRef="#ctx0" brushRef="#br1" timeOffset="94991.46">22682 1312 20847 0,'-5'-14'912'0,"5"14"208"0,0 0-896 0,0 0-224 16,0 0 0-16,0 0 0 0,-4-6 1344 0,4 6 208 15,-9 1 48-15,0 4 16 0,-1 7-512 0,-3 1-96 16,-3 4-32-16,-2 6 0 0,-1 1-144 0,-1 9-16 16,-2 3-16-16,-1 1 0 0,-2 1-32 0,1 5-16 0,-2-1 0 0,2 0 0 15,0 1-336-15,4 1-64 16,-2 1-16-16,3-4 0 0,2-2-192 0,2 0-144 15,2-5 192-15,2-2-192 0,-1-8 128 0,2-1-128 0,3-3 0 0,2-3 0 16,1-6-160-16,1 2-96 0,3-13 0 0,0 0-16 31,0 0-1920-31,0 0-384 0,0 0-80 0,12-2-10848 0</inkml:trace>
  <inkml:trace contextRef="#ctx0" brushRef="#br1" timeOffset="95384.73">22780 1842 23039 0,'0'0'2048'15,"0"0"-1648"-15,0 0-400 0,6 9 0 0,-6-9 1056 0,8 13 128 16,-1-4 32-16,0-1 0 0,0-3-320 0,2 1-64 16,0 0-16-16,1-1 0 0,1 3-224 0,0 1-32 15,-1 1-16-15,0 3 0 0,-1 2-224 0,-1 2-64 16,-3 0 0-16,-3 2 0 0,1 1 64 0,-6 0 16 15,0 2 0-15,-4 2 0 0,-2-1 16 0,-6 10 0 16,0 0 0-16,-2-8 0 0,2-2 16 0,0 0 0 16,0-2 0-16,1-2 0 0,1-2 16 0,3 1 0 15,1 0 0-15,4-4 0 0,2-6-160 0,3 3-32 16,0-11 0-16,0 0 0 0,8 10 48 0,3-3 0 16,3-4 0-16,2-3 0 0,-1 0 64 0,-1 0 16 15,4 0 0-15,3-1 0 0,3-2-320 0,3-2 160 16,2 1-160-16,2 0 128 0,-2-1-128 0,0-4 0 15,-2 2 0-15,-2-5 0 16,-2 2-1440-16,-2-1-224 0,-4-3-32 0,1 0-9504 16,-5 0-1888-16</inkml:trace>
  <inkml:trace contextRef="#ctx0" brushRef="#br1" timeOffset="95728.82">23817 1255 19343 0,'0'0'1728'0,"0"0"-1392"16,0 0-336-16,0 0 0 0,0 0 0 0,0 0 0 16,8 7 0-16,2-2-128 0,1 0 1424 0,3-3 304 15,4 1 48-15,4-3 16 0,4-1-512 0,6-1-112 16,6 2-16-16,4-2 0 0,1-2-512 0,1 0-128 0,-4-1 0 0,-3 0-16 15,-4 1-368-15,-5 3 0 0,-5 1 0 0,0 0 0 32,-4 1-2304-32,-8 4-448 0,2-1-64 0,-13-4-32 0</inkml:trace>
  <inkml:trace contextRef="#ctx0" brushRef="#br1" timeOffset="95869.93">23902 1611 7359 0,'0'0'656'0,"-5"5"-528"0,5-5-128 0,0 0 0 16,10 10 4816-16,6-2 944 0,4-2 176 0,8 2 32 0,6-4-4064 0,4 0-816 15,2-3-176-15,2-2-16 0,1-3-304 0,0-5-48 16,0 0-16-16,2 0 0 0,1 0-208 0,-2-2-32 16,-1 2-16-16,-1-3 0 15,-1 2-2432-15,-3-2-480 16</inkml:trace>
  <inkml:trace contextRef="#ctx0" brushRef="#br1" timeOffset="96698.26">25871 831 13295 0,'0'0'576'0,"0"0"144"0,0 0-576 0,0 0-144 15,-6-2 0-15,6 2 0 0,-8-5 848 0,8 5 144 16,0 0 32-16,0 0 0 0,0 0 96 0,4-11 32 16,4 2 0-16,2 0 0 0,1-1-208 0,5 0-48 15,5-2 0-15,5 6 0 0,3 2-480 0,3 0-96 16,1 3-32-16,5 0 0 0,2 0-48 0,0 3-16 16,-5 4 0-16,-2 1 0 0,-1-1-224 0,-4 2 144 15,-6-2-144-15,-4 4 128 0,-4 2-128 0,-6 2 0 0,-1 1 0 16,-7 3 128-16,-7 1-128 0,-1 2 128 0,-5 5-128 0,-6-2 128 15,-5 4-128-15,-3-1 160 16,-2 1-160-16,1-4 160 0,-4 0-160 0,4 1 192 0,4-4-192 0,6 0 192 16,7 1-192-16,4-1 160 15,5-3-160-15,6 0 160 0,6-3-160 0,6 3 0 0,6 2 0 0,3 3 0 16,5-1 0-16,3 1 0 0,1 0 0 0,-1-2 0 16,-1 0 256-16,-2 2 32 0,-2 2 0 0,-1-2 0 15,0 0 224-15,-5 1 64 0,-5-4 0 0,-8-7 0 16,-1 1-16-16,-1 5 0 0,-3-1 0 0,-4 1 0 15,-3-3 48-15,-3 1 16 0,-4 1 0 0,-3-3 0 0,-5-1-16 16,-1-3 0-16,0 0 0 0,-4 0 0 0,2-2-176 0,-5 1-48 16,0-4 0-16,-1-2 0 0,-1-1-240 0,-1-5-144 15,-4-3 160-15,2 0-160 0,2-4 0 0,4 2-192 16,2-3 16-16,5 1 0 16,3-5-1552-16,3 1-304 0,5 2-64 0,3-2-7984 15,2-2-1600-15</inkml:trace>
  <inkml:trace contextRef="#ctx0" brushRef="#br1" timeOffset="96992.43">26971 960 23039 0,'0'0'2048'0,"0"0"-1648"0,10 0-400 0,0 3 0 16,-10-3 624-16,11 9 32 0,-2 0 16 0,3 3 0 16,-2 4 352-16,1 3 80 15,2 0 16-15,0-3 0 0,1 7-416 0,2 4-64 0,1 0-32 16,2 3 0-16,1 2-144 0,2 1-16 0,0 0-16 0,-1 1 0 16,-1 1-256-16,0-1-48 0,-1 0-128 0,-2-1 192 15,0-4-192-15,-3-3 176 0,-1-3-176 0,-2 1 160 16,1-5-160-16,-4-1 0 0,-1 0 144 0,2-6-144 15,-3 1 0-15,0-2 0 0,-1-2-192 0,1 0 64 16,-6-9-1344-16,0 0-272 0,0 0-48 0,0 0-11392 16</inkml:trace>
  <inkml:trace contextRef="#ctx0" brushRef="#br1" timeOffset="97297.84">27571 884 15663 0,'0'0'1392'0,"0"0"-1120"15,0 0-272-15,0 0 0 0,0 0 2656 0,0 0 480 16,0 0 80-16,0 0 32 0,-7 8-1648 0,-3 3-336 16,-3 4-64-16,-3 3-16 0,-3 3-96 0,-1 4 0 15,-3 3-16-15,-3 5 0 0,-2 1-256 0,-2 2-48 16,2 1-16-16,-3 2 0 0,-3 3-224 0,1 1-32 15,0-2-16-15,-9 16 0 0,6-3-272 0,7-7-48 0,2-9-16 0,6-3 0 16,4 0-144-16,2-7 128 16,5-2-128-16,0-3 128 0,2-3-128 0,4-2-176 15,4-4 48-15,4-2 0 16,-3-6-1152-16,4 2-208 0,2-2-48 0,2-5-16 16,2-2-1184-16,4 0-224 0</inkml:trace>
  <inkml:trace contextRef="#ctx0" brushRef="#br1" timeOffset="97498.68">27799 1644 24879 0,'-12'28'1088'0,"7"-11"256"0,-2 0-1088 0,1 8-256 0,1 4 0 0,0 3 0 0,-3 3 3152 0,1 5 576 15,-1-2 112-15,0 0 32 16,1-4-2544-16,0-1-512 0,1-7-112 0,1-1 0 0,0-5-480 0,1-1-96 15,0-1 0-15,2-2-128 0,-1-8 0 0,1 1 0 16,2-4-160-16,0-5 160 16,0 0-1360-16,0 0-160 0,0 0-16 0,0 0-9776 15,6-6-1936-15</inkml:trace>
  <inkml:trace contextRef="#ctx0" brushRef="#br1" timeOffset="98238.35">28652 1312 25791 0,'0'0'2304'0,"0"0"-1856"0,19 4-448 0,4 1 0 16,5 0 528-16,3-2 16 15,2-2 0-15,5-1 0 0,3-2 384 0,2-3 80 0,-1-4 16 0,4 1 0 0,2-3-448 0,0-1-96 16,3 5-16-16,-3-2 0 0,2 4-288 0,-4 1-176 16,-6-4 192-16,-4 3-192 15,-4 1-528-15,-7 3-224 0,-4-2-32 0,-6 1-16 16,-3-1-1584-16,-12 3-320 0,0 0-64 0,9 8-8048 15</inkml:trace>
  <inkml:trace contextRef="#ctx0" brushRef="#br1" timeOffset="98590.9">30088 629 21183 0,'0'0'1888'0,"0"0"-1504"0,0 0-384 0,0 0 0 15,0 0 704-15,14 0 64 0,-2 3 0 0,3 4 16 16,1 5 368-16,0 2 64 0,1 3 0 0,-3-4 16 16,4 6-432-16,2 5-96 0,1 1 0 0,6 6-16 15,5 2-128-15,1 2-32 0,1 4 0 0,1 0 0 16,-2 3-192-16,-2 1-32 0,-1-3-16 0,-4-1 0 16,-3-2-128-16,-2-2-32 0,-4 0 0 0,-3-4 0 0,-3 0-128 0,-4-6 0 15,-3 3 0-15,-3-6 0 16,-2-4-416-16,-3 1-112 15,-1-3-32-15,-3-2-9280 0,0-3-1856 0</inkml:trace>
  <inkml:trace contextRef="#ctx0" brushRef="#br1" timeOffset="98846.18">30677 660 29487 0,'0'0'2624'0,"0"0"-2112"16,0 0-512-16,0 0 0 0,0 0 512 0,-6 5-16 15,-2 1 0-15,-2 5 0 0,-1 0 224 0,-3 5 48 16,-4 3 16-16,-1 5 0 0,-3 0-144 0,-2 4-16 16,-5 1-16-16,-3 7 0 0,-2 4-16 0,-2 5 0 0,-1-1 0 0,-12 20 0 15,4-6-240-15,5-4-48 16,3-3-16-16,14-17 0 0,0 2-160 0,1-1-128 0,3-2 144 0,2-5-144 15,0 1-176-15,4-6-128 0,4-2-16 0,2-4-16 16,0-3-1968-16,5-1-400 16,2-6-80-16</inkml:trace>
  <inkml:trace contextRef="#ctx0" brushRef="#br1" timeOffset="99131.8">30949 1474 32255 0,'-5'24'2864'0,"0"4"-2288"16,0 0-576-16,1 6 0 0,2 7 896 0,-3 1 64 16,-2 0 0-16,1 0 16 0,0-4-480 0,-1-1-112 15,1-4 0-15,1-3-16 0,0-2-240 0,0-2-128 16,0-1 128-16,1-6-128 15,1-1-1408-15,1-4-336 0,0-5-80 0,2 0-12928 0</inkml:trace>
  <inkml:trace contextRef="#ctx0" brushRef="#br1" timeOffset="99894.78">31801 232 11919 0,'0'0'512'0,"0"0"128"0,-6 8-512 0,6-8-128 15,-11 1 0-15,4 4 0 0,-1 1 576 0,1-1 64 16,-1 2 32-16,-1-1 0 0,0-1 480 0,0 0 80 16,-1 3 32-16,0-2 0 0,-2 3 32 0,1 1 16 15,-2 3 0-15,1 0 0 0,-4 2-176 0,1 5-48 16,0 3 0-16,7-10 0 0,-1 7-240 0,0 1-48 0,-2-1-16 0,0-1 0 16,-1 0-112-16,1-1-32 15,-1-2 0-15,-6 15 0 0,6-11 32 0,2-4 0 0,3-8 0 16,7-8 0-16,0 0-160 0,0 0-16 0,0 0-16 15,0 0 0-15,13 0 112 0,2-3 32 0,3-9 0 0,1-3 0 16,1-4-304-16,2-5-48 0,0-3-16 0,-10 12 0 16,2-7-128-16,2-2-128 0,-1 1 192 0,1-2-192 15,1 1 128-15,-1 2-128 0,1 2 0 0,10-15 0 0,-8 7 0 16,-5 10 0-16,-4 5 128 0,-4 4-128 0,-6 9 0 0,0 0 0 16,0 0 0-16,0 0 0 0,-11 6 0 0,-5 5-192 15,-3 2 192-15,-3 5-192 0,-5 2 192 16,0 4-176-16,-3 4 176 0,14-10-160 0,0 4 160 15,-2-1 0-15,-1 2 0 0,0 0 0 0,0-4 0 0,1-1 0 16,3-1 0-16,-8 5 0 0,8-8 0 0,5-5 128 16,4-1-128-16,6-8 128 0,0 0 192 0,11-9 32 15,1-4 16-15,6-4 0 0,2-8-112 0,-8 11 0 16,1-3-16-16,1-4 0 0,1 0-240 0,1 0 128 16,2 0-128-16,0-2 0 0,-2 2 144 0,12-12-144 15,-6 9 128-15,-5 6-128 0,-6 4 0 0,-11 14 0 16,0 0 0-16,0 0 0 0,0 0 0 0,0 0 0 15,-6 12 0-15,-5 2 0 0,-1 0 0 0,-2 4 0 16,-3-1 0-16,-1 3-176 16,2 2-864-16,7-10-176 0,0 3-48 0</inkml:trace>
  <inkml:trace contextRef="#ctx0" brushRef="#br1" timeOffset="102500.43">24638 2840 9215 0,'0'0'400'0,"0"0"96"0,0 0-496 0,0 0 0 0,0 0 0 0,0 0 0 15,3-5 2304-15,-3 5 352 0,2-4 80 0,-2 4 16 16,0 0-1152-16,0 0-208 0,5-7-48 0,-5 7-16 16,0 0-560-16,8 6-96 0,-8-6-32 0,5 9 0 15,1 4-48-15,0 3-16 0,-1 2 0 0,-2 2 0 0,0 4-96 0,1 4-32 16,1 5 0-16,-1 1 0 0,-1-3-208 0,4 4-48 15,-2 0-16-15,0 0 0 0,-2-1-176 16,0-1 128-16,1 0-128 0,1-6 128 0,0-2-128 0,0-5 0 16,-1 1 0-16,3 0 0 15,0-5-1264-15,1-4-272 0,-2-5-64 0,-6-7-16 0</inkml:trace>
  <inkml:trace contextRef="#ctx0" brushRef="#br1" timeOffset="102773.78">25117 2556 24927 0,'0'0'1104'0,"0"0"240"0,0 0-1088 0,0 0-256 0,0 8 0 0,-1 4 0 16,1 1 128-16,-2 4-128 0,-2 4 192 0,-4 4-192 15,1 2 512-15,-1 3-16 0,0 3 0 0,1 4 0 16,-2 3-208-16,0 5-32 0,-1 1-16 0,0 2 0 15,-2 3-112-15,2-4-128 0,-2 3 176 0,2-3-176 32,0-6-448-32,0-2-192 0,0-2-32 0,0-4-16 15,1-3-496-15,0-3-96 0,1 0-32 0,1-8 0 16,0-1-80-16,2-2-16 0,0-4 0 0</inkml:trace>
  <inkml:trace contextRef="#ctx0" brushRef="#br1" timeOffset="103112.82">24381 3232 26031 0,'3'18'1152'0,"1"-7"240"0,1-1-1120 0,5 4-272 16,1 3 0-16,3 2 0 0,2 2 320 0,2 3 16 15,-1-3 0-15,2 0 0 0,3-2-80 0,2 2 0 16,3 0-16-16,1-2 0 0,-2-1 112 0,4-1 32 16,-2-3 0-16,0-2 0 0,-2 1 208 0,0-4 48 15,-1 1 16-15,2-5 0 0,-2-1-16 0,5-3 0 16,-2-1 0-16,1-2 0 0,1-2 64 0,2-2 16 16,2-6 0-16,2-2 0 0,1-3 0 0,0-5 0 0,0-1 0 0,-3-5 0 15,-1-4-160-15,-1 1-48 0,-1-5 0 16,-1-3 0-16,-4-2-144 0,-1 0-48 0,-5-3 0 0,-4 4 0 15,-3 6-320-15,0 5 0 0,-4-2 0 0,-3 8 0 16,-2 0-1360 0,-3 7-192-16,-1 3-48 0,-4-3-15536 0</inkml:trace>
  <inkml:trace contextRef="#ctx0" brushRef="#br1" timeOffset="103717.5">22073 4799 12895 0,'0'0'1152'0,"0"0"-928"0,0 0-224 0,0 0 0 0,9 6 1840 0,-1 3 320 16,-2-1 64-16,0 5 16 0,2-1-672 0,0 5-128 16,0 4-32-16,3 4 0 0,0 6-464 0,2 4-112 15,1 3 0-15,2 1-16 0,1 4-352 0,1-1-64 16,-1 5-16-16,1-2 0 0,0 1-160 0,1-3-32 16,-1 3-16-16,-2-6 0 0,0-3-176 0,-1-1 160 15,-1-2-160-15,2 7 160 16,-3-8-480-16,-3-9-112 0,-2-4-16 0,-2-5 0 15,-2-3-1760-15,-4-12-352 0</inkml:trace>
  <inkml:trace contextRef="#ctx0" brushRef="#br1" timeOffset="103965.08">22650 4507 26719 0,'0'0'2368'0,"0"0"-1888"0,0 0-480 0,0 0 0 16,-9 1 560-16,3 4 16 0,-6 3 0 0,1 6 0 15,-4 3 128-15,-3 5 48 0,-4 5 0 0,-2 3 0 16,-4 3 32-16,-1 8 16 0,-3 1 0 0,0 10 0 16,-2 1-160-16,-1 10-48 0,-1 4 0 0,2 3 0 15,-1 2-352-15,4 0-80 0,0-3-16 0,2 1 0 0,1-11-144 16,2-2 0-16,2-4-192 0,-4 12 192 15,5-13-480-15,6-11 32 0,3-7 0 0,6-6 0 16,5-6-1312-16,3-7-256 0,3-5-48 0</inkml:trace>
  <inkml:trace contextRef="#ctx0" brushRef="#br1" timeOffset="104413.87">22761 5387 20271 0,'0'0'1792'0,"0"0"-1424"16,0 0-368-16,0 0 0 0,0 0 1184 0,10 3 160 0,-10-3 48 0,11 3 0 15,-11-3-112-15,12 2-32 0,1 4 0 0,-3 0 0 16,0 0-272-16,0 4-48 0,0 3-16 0,-3-4 0 16,-1 3-448-16,-2 2-80 0,0 2-32 0,-2 3 0 15,-2 4-16-15,-1-1 0 0,-4 3 0 0,-5 10 0 16,-3-2 112-16,-1-1 0 0,-1 1 16 0,-3-2 0 16,-3-5 112-16,5 2 0 0,2-1 16 0,4-4 0 15,0-2-16-15,3-3-16 0,3-4 0 0,4-1 0 16,3 1-208-16,3-7-32 0,3 0-16 0,7-2 0 15,0 1-48-15,4 1-16 0,5-5 0 0,1-3 0 16,5-5-64-16,2-2-16 0,1-1 0 0,3 0 0 0,1-4-32 0,-1 3-128 16,-1-2 192-16,-3-2-64 0,-2 0-128 0,-4 1 0 15,-2-4 0-15,-3 1 0 16,-4-1-880-16,-2 1-256 0,-2 1-48 0,-5 6-11232 16,0-2-2256-16</inkml:trace>
  <inkml:trace contextRef="#ctx0" brushRef="#br1" timeOffset="104790.25">23743 4847 12895 0,'0'0'1152'0,"0"0"-928"16,0 0-224-16,0 0 0 0,0 0 3072 0,11 5 576 16,0-2 128-16,5-1 0 0,6 1-2048 0,4-3-400 15,1-1-96-15,7-2-16 0,4 1-224 0,5 0-48 16,4 2-16-16,0-1 0 0,-1-1-480 0,-3 0-112 16,-5 1-16-16,-4-2 0 15,-3 2-592-15,-4 0-128 0,-5-2-32 0,-8 3-14880 0</inkml:trace>
  <inkml:trace contextRef="#ctx0" brushRef="#br1" timeOffset="105022.69">24006 5174 17503 0,'0'0'1552'0,"0"0"-1232"16,0 0-320-16,17 9 0 0,3-2 3264 0,4-3 576 16,4 0 128-16,2-1 32 0,3-3-2624 0,0-3-528 15,1-1-96-15,-7 2-32 0,3-3-192 0,7-4-32 16,4 1-16-16,3-3 0 0,5-1-32 0,-2 1-16 15,0-3 0-15,11-3 0 16,-8-1-1152-16,-11 2-240 0,-7 2-32 0,-5 3-9600 16,-6-3-1920-16</inkml:trace>
  <inkml:trace contextRef="#ctx0" brushRef="#br1" timeOffset="106329.38">25684 4191 9215 0,'0'0'400'0,"-7"2"96"0,7-2-496 0,-8 0 0 16,8 0 0-16,0 0 0 0,0 0 2752 0,0 0 448 0,0 0 80 0,0 0 32 15,0 0-1552-15,9-3-304 16,4 1-64-16,2-4-16 0,1 0-688 0,4 0-144 0,1-3-32 0,2 4 0 15,-1-2-224-15,2 0-48 0,0 2-16 16,0 0 0-16,0-2 96 0,-2 3 32 0,-4 2 0 0,-2 2 0 16,-1 0-160-16,-2 4-16 0,-3 1-16 0,-10-5 0 15,7 9-160-15,-5 0 0 0,-3 1 0 0,-3 4 0 16,-4-2 0-16,-2 5 128 0,1-2-128 0,-2 1 128 16,-4-1 0-16,1 0 0 0,-1-5 0 0,2 0 0 15,3 2-128-15,-1-5 192 0,5 1-192 0,6-8 192 16,0 0-192-16,0 0 0 0,5 9 0 0,4-3 0 0,3 1 288 15,3-2-32-15,3 1 0 0,2 3 0 0,2-3-256 16,-1 5 160-16,-1-3-160 0,1 4 128 0,-3-2-128 0,-6 1 0 16,2 3 0-16,-6-2 0 0,-3 1 0 15,-5 1 0-15,-4 1 0 0,-3 1 0 0,-4 1 400 0,-1-1 0 16,-5 0 0-16,-1-1 0 0,-1-1-48 0,0 0-16 16,-1-4 0-16,0 1 0 0,-1 2-176 0,3-4-32 15,-2 1-128-15,1-2 192 0,0 0-384 0,2-5-96 16,3 4-16-16,2-5 0 15,-1-2-2288-15,3-1-464 0</inkml:trace>
  <inkml:trace contextRef="#ctx0" brushRef="#br1" timeOffset="106567">25522 4977 18431 0,'0'0'1632'0,"0"0"-1312"0,0 0-320 0,0 0 0 16,12 6 2448-16,6 1 432 0,2-4 64 0,7 0 32 16,5-3-1504-16,4-1-288 0,3-2-64 0,2-3-16 15,-1-2-208-15,5 2-32 0,-2-4-16 0,2 3 0 16,0 0-304-16,1 0-64 0,-1 3-16 0,-2-2 0 16,-3 4-320-16,-4-1-144 15,-5 1 128-15,-6 2-128 16,-3-2-320-16,-5 1-160 0,-1 0-32 0,-5-1 0 0,-11 2-1472 0,0 0-288 0,0 0-64 0,0 0-11424 15</inkml:trace>
  <inkml:trace contextRef="#ctx0" brushRef="#br1" timeOffset="106992.39">25513 5508 28559 0,'0'0'2544'0,"12"0"-2032"16,6-2-512-16,5 2 0 0,4-3 192 0,3 2-64 15,5-2-128-15,2-1 192 0,-2-6 208 0,1 1 48 16,-3-5 0-16,0 2 0 0,2 4 320 0,-4 2 80 16,-4-1 16-16,-3 4 0 0,1 1-480 0,-3 2-112 15,-4 3-16-15,-3 2 0 0,-2 1-96 0,-3 1-32 16,-4 4 0-16,-2 1 0 0,-3 2 64 0,-3 3 0 0,-5 4 0 0,-2 0 0 15,-2 5 64-15,-3-3 0 16,-4-1 16-16,-2 4 0 0,-2-3-32 0,1 0-16 16,-2-1 0-16,0 0 0 0,0-2-96 0,3 2-128 0,1 2 176 0,1-3-176 15,2-2 176-15,4-4-176 0,3-4 160 0,3 2-160 16,4 2 128-16,4-6-128 0,-2-9 0 0,12 8 0 16,3-4 304-16,3-1-48 0,3 1 0 0,4-4 0 15,0-2 0-15,6 0 0 0,1-1 0 0,3 1 0 16,5 1-64-16,-1 0 0 0,3-3-16 0,0-1 0 15,-4-1-176-15,-1-1 192 0,-4-3-192 0,-5 2 192 0,-3-1-192 0,-3 4-256 16,-4-5 64-16,-3 1 16 16,-1-6-2128-16,-1 2-416 0,-2 1-96 15</inkml:trace>
  <inkml:trace contextRef="#ctx0" brushRef="#br1" timeOffset="108287.38">26920 4693 2751 0,'0'0'128'0,"0"0"16"0,0 0-144 0,-6-5 0 0,0-2 0 0,6 7 0 0,0 0 3216 15,-3-8 624-15,3 8 112 0,-4-9 16 0,4 9-2016 0,0 0-416 16,0 0-64-16,0 0-32 0,0 0-192 0,0 0-32 16,0 0-16-16,0 0 0 0,0 0-368 0,0 0-80 15,11-1-16-15,1 7 0 0,-2 2-144 0,4 6-16 16,4 2-16-16,-1 5 0 0,2 2-224 0,2 5-32 15,2-3-16-15,1 7 0 0,-1 1-144 0,5 1-16 16,-3 0-128-16,4 1 192 0,-2 0-192 0,-2-2 144 16,-2-1-144-16,0-1 128 0,-1-2-128 0,-2-5 160 15,-2-2-160-15,-3-3 160 0,-2-1-160 0,-2-1 0 16,-2-1 0-16,-1-2 0 16,0-7-704-16,-2 3-32 0,-6-10 0 0,0 0 0 15,0 0-1440-15,0 0-304 0,0 0-48 0</inkml:trace>
  <inkml:trace contextRef="#ctx0" brushRef="#br1" timeOffset="108596.21">27381 4438 10127 0,'0'-17'896'0,"0"0"-704"0,2-2-192 0,-1 3 0 16,-1 7 2944-16,0 9 576 0,0 0 96 0,0 0 32 0,0 0-1856 0,0 0-352 15,-5 9-80-15,0 7-16 0,-4 3-352 16,-3 4-80-16,-3 6-16 0,-1 1 0 0,-1 6-128 0,-1 3-48 16,-2 2 0-16,-2 2 0 0,1 3-160 0,-1 2-48 15,-3-1 0-15,2 2 0 0,0-2-224 0,1-2-48 16,2 4-16-16,3-6 0 0,1-5-224 0,2-2 144 16,2-6-144-16,2-1 128 0,1-5-128 0,3-2 0 15,1-3 0-15,1-1 0 16,-1-2-512-16,3-2-64 0,2-1-32 0,0-13 0 15,0 0-1808-15,0 0-352 0,0 0-80 0</inkml:trace>
  <inkml:trace contextRef="#ctx0" brushRef="#br1" timeOffset="108823.2">27723 5157 29423 0,'7'28'1296'0,"-4"-9"288"0,0 3-1264 0,2 3-320 0,-1 6 0 0,0 5 0 16,-3 3 1280-16,-2-1 208 15,-4-1 48-15,-3-1 0 0,0-6-640 0,-2 2-128 0,1-3-32 0,-1-1 0 16,0-4-416-16,1-1-64 16,0-4-32-16,3-2 0 0,1-5-224 0,0-1 0 0,0-4-144 15,5-7 144 1,-3 9-1872-16,3-9-288 0,0 0-48 0,0 0-12512 0</inkml:trace>
  <inkml:trace contextRef="#ctx0" brushRef="#br1" timeOffset="109625.24">28382 4925 23951 0,'0'0'2128'0,"0"0"-1696"0,0 0-432 0,0 0 0 15,0 0 880-15,14 5 80 0,-2-3 32 0,5-2 0 16,2-1 0-16,5-3 0 0,4 1 0 0,6-6 0 15,6-2-96-15,6-3-32 0,3 0 0 0,5 3 0 16,0-2-400-16,0 2-80 0,-5 1 0 0,-2-4-16 16,-5 0-368-16,-4 4 0 0,-2-2 0 0,-4 3 128 15,-4 2-1584-15,-4 3-304 0,-5-3-64 16,-3 2-7616-16,0 2-1520 0</inkml:trace>
  <inkml:trace contextRef="#ctx0" brushRef="#br1" timeOffset="110659.78">30185 3747 20271 0,'0'0'896'0,"0"0"192"0,0 0-880 0,0 0-208 0,0 0 0 0,0 0 0 16,0 0 912-16,0 0 144 0,4 13 32 0,-4 0 0 15,0-1-128-15,-1 3-32 0,-2 4 0 0,0 3 0 16,-3 4-192-16,3 3-32 0,-2 6-16 0,2 0 0 16,1 1-320-16,-1 0-64 0,2-1-16 0,-1 1 0 15,1-1-160-15,1 2-128 0,1 3 144 0,-1-7-144 16,-2-2 128-16,2 0-128 0,-1-1 0 0,1-2 0 31,0 3-464-31,0-6-192 0,-4 2-48 0,1-7-12560 0</inkml:trace>
  <inkml:trace contextRef="#ctx0" brushRef="#br1" timeOffset="110862.08">29857 4899 14735 0,'12'-3'1312'0,"3"-1"-1056"0,5 0-256 0,5 0 0 0,3-1 2464 0,3 1 432 15,2-1 96-15,2-1 16 0,2-3-2144 0,2 3-416 16,2-2-96-16,-2 4-16 0,-2-1-96 0,-1 1-32 16,-2 0 0-16,-4 2 0 15,-4-2-1712-15,-7 0-352 0,-6-3-64 0</inkml:trace>
  <inkml:trace contextRef="#ctx0" brushRef="#br1" timeOffset="111246.17">29868 5255 21935 0,'0'0'960'0,"0"0"224"0,7 8-944 0,3-3-240 0,3 0 0 0,1 1 0 15,3-1 288-15,2 1 16 0,1-1 0 0,3-3 0 16,-3 1 224-16,4-2 48 0,1 0 16 0,0 3 0 15,3 4-144-15,-3 1-48 0,1 3 0 0,-5 1 0 16,0-2-272-16,-6 5-128 0,-5 2 0 0,-3 2 128 16,-6 3 0-16,-2 1 0 0,-8 0 0 0,-3 3 0 15,-3-2 192-15,-3 3 48 0,-3-1 0 0,-2 3 0 0,-3-3 48 16,2 0 16-16,0-4 0 0,2-2 0 0,-2 1-16 0,5-4 0 16,3-1 0-16,2-4 0 0,3-3 32 0,4-1 0 15,7-9 0-15,-4 10 0 0,3-2-208 0,5 2-48 16,3-6 0-16,3 0 0 0,2 1-192 0,2-3 144 15,1 0-144-15,5-1 128 0,1-1-128 0,4 0 0 16,3 0 0-16,4 0 0 0,0 0 128 0,3-1-128 16,3-2 0-16,-1-2 128 0,0 0-128 0,-1-1-192 15,-2-6 32-15,-1 2-9952 16,1-3-1984-16</inkml:trace>
  <inkml:trace contextRef="#ctx0" brushRef="#br1" timeOffset="111586.53">31273 4176 11055 0,'0'0'976'0,"0"0"-784"0,0 0-192 0,0 0 0 16,8 12 2496-16,0-4 464 0,-3 5 96 0,4 0 16 15,0 0-1584-15,0 2-304 0,-1 1-64 0,3 3-16 0,1 3-96 16,4 5-32-16,-1 3 0 0,1-1 0 0,1 2-336 0,-2 2-64 16,-1-1 0-16,-1 1-16 0,-2 5-352 0,1-2-64 15,-1-3-16-15,-3-2 0 0,-2 1-128 0,-1-1 0 16,-1-5 144-16,0 2-144 0,-2-4 0 0,1-1-160 15,-3-5 16-15,0-3 0 16,-1-2-576-16,-1-4-112 0,2-9-32 0,0 0-12384 0</inkml:trace>
  <inkml:trace contextRef="#ctx0" brushRef="#br1" timeOffset="111851.76">31671 4191 33167 0,'0'0'2944'0,"-2"-6"-2352"0,2 6-464 0,0 0-128 16,0 0 0-16,0 0 0 0,-9 6 128 0,-1 8-128 15,-3 2 464-15,-1 3 32 0,-1 2 0 0,-4 2 0 16,-5 5-32-16,-3 1 0 0,1 6 0 0,-4-2 0 16,-4-1-192-16,-2 2-32 0,3 3-16 0,1-2 0 15,3-2-96-15,2 0 0 0,3-1-128 0,4 2 192 16,3 0-192-16,2-1-240 0,0-7 48 0,3 1 16 31,3-4-1344-31,3-2-272 0,4 1-48 0,-1-3-8112 0,3-6-1632 0</inkml:trace>
  <inkml:trace contextRef="#ctx0" brushRef="#br1" timeOffset="112074.3">31709 5009 23951 0,'-5'23'2128'0,"4"-6"-1696"15,2 2-432-15,2 4 0 0,2 4 2496 0,1 1 432 16,2 0 80-16,-2 4 0 0,-2-2-2128 0,-1-1-432 16,1 1-96-16,-4-5-16 0,1-5-176 0,0-1-32 15,-2-2-128-15,1 1 192 0,-1 1-400 0,1-1-96 16,0-4-16-16,-3-2 0 15,3-4-2432-15,0-8-512 0</inkml:trace>
  <inkml:trace contextRef="#ctx0" brushRef="#br1" timeOffset="112833.77">32398 3544 15663 0,'0'0'1392'0,"0"0"-1120"15,0 0-272-15,0 0 0 0,0 0 1424 0,-2 9 240 0,-2 3 32 0,0 2 16 16,-1 0-1184-16,-1 6-224 15,-4 2-48-15,1 2-16 0,-4 5 112 0,5-12 32 0,-2 3 0 0,-1 2 0 16,-3 4 288-16,0 0 64 0,0 0 16 0,1 1 0 16,-2-2-112-16,2 0-32 0,0-4 0 0,-7 15 0 15,6-10 32-15,5-4 0 0,4-8 0 0,3-3 0 16,2-11-64-16,0 0-16 0,0 0 0 0,0 0 0 16,12-1 112-16,2-3 32 0,0-7 0 0,2-2 0 15,-1-1-80-15,-6 4-16 0,0-1 0 0,-1-1 0 16,4-3-368-16,-4-3-80 0,2-1-16 0,-3-2 0 15,1-5-144-15,5-17 0 0,-3 3 144 0,-1 7-144 16,-4 3 0-16,1 7 0 0,-2 4 0 0,-1 5 128 16,-1 4-128-16,-2 10 0 0,0 0 0 0,0 0 0 15,-6 10 0-15,-3 8 0 0,0 2-144 0,3-5 144 16,-3 3 0-16,-1 3-144 0,-4 1 144 0,0 4 0 0,-2-3 0 16,1 1 0-16,-1 0 0 0,-12 13 0 0,6-9 0 0,2-4 0 15,6-6 0-15,3-6 0 0,5-1 0 16,6-11 0-16,0 0 0 0,0 0 0 0,0 0 0 0,0 0 128 15,8-8-128-15,4-3 144 0,5-3 112 0,2-3 32 16,1-2 0-16,-8 6 0 0,2 1-96 0,0-7-32 16,2-4 0-16,2-2 0 0,-1 0-160 0,0-5 160 15,0 0-160-15,15-21 160 0,-8 12-160 0,-5 10 128 16,-8 7-128-16,0 10 128 0,-6 0-128 0,-2 10 192 16,-3 2-192-16,0 0 192 0,-8 19-192 0,-3 2 0 15,-3 6 0-15,-2-4 128 0,-3 2-128 0,-5 1 0 16,-3-2 0-16,12-12 0 15,-3 5-992-15,-1 0-176 0,-1-1-48 0</inkml:trace>
  <inkml:trace contextRef="#ctx0" brushRef="#br1" timeOffset="128050.98">32527 3110 20271 0,'11'-19'1792'0,"-2"10"-1424"0,0-1-368 0,1 3 0 15,2 1-144-15,-3-1-112 0,-9 7 0 0,10-5-16 16,-1 0 416-16,-9 5 96 0,5-7 16 0,-5 7 0 15,5-7-64-15,-5 7-16 0,0-10 0 0,0 10 0 16,0 0 16-16,-5-6 0 0,-3 2 0 0,-3-1 0 16,-6 2-64-16,-1 1 0 0,-1-1 0 0,-2 2 0 15,-2 0-128-15,-5-1 0 0,-1 0 0 0,-3-6 0 16,-4 6 0-16,15 2 0 0,-5 1 0 0,-3-1 0 16,-3 0 0-16,-3 1 160 0,-4-1-160 0,-4-1 160 15,-5 0 160-15,-40-2 16 0,14 2 16 0,8-2 0 16,3 2-64-16,1 2-16 0,-3 1 0 0,-1-2 0 15,-6 1-144-15,3 0-128 0,-3 2 144 0,2 1-144 0,3-1 128 0,-4 1-128 16,-3-1 0-16,-3 2 0 0,-2-3 128 0,-1 5-128 16,0-2 0-16,0 1 144 0,-3 1-144 0,-4-2 0 15,-1 1 0-15,0 0 0 0,3-2 0 0,-2 1 128 16,-2 3-128-16,2-3 0 0,-6-3 0 0,2 4 128 16,2-1-128-16,-1 0 0 0,0-3 0 0,-3 5 0 15,-2-1 0-15,3 0 0 0,2-1 128 0,-4 3-128 16,0-3 128-16,1 0-128 0,0 3 256 0,4-2-48 15,4 4 0-15,0-5 0 0,-1 3-80 0,0 1 0 16,-1-4-128-16,2 4 192 0,3-1-192 0,2 0 176 16,0 1-176-16,-1 3 160 0,-2-3-160 0,0 1 0 15,1-2 0-15,3 3 0 0,0-2 128 0,-2 1 0 0,-3 1 0 0,3-4 0 16,3-2-128-16,3 4 0 0,3-2-192 16,-3 5 192-16,-4-3 0 0,-1 1 0 0,0-4 144 0,2 3-16 15,3-1-128-15,1 5-128 0,-1-1 128 0,-1 0-192 16,-4-1 192-16,3-2 0 0,2 1 0 0,3 2 128 15,4-2-128-15,-3 2 144 0,-4 2-144 0,-2-1 160 16,1 1-160-16,1 0 0 0,3 0 0 0,2-2 0 16,1 0 0-16,-2 2 128 0,-8-2-128 0,4 0 0 15,1 2 0-15,6 0 128 0,2-1-128 0,-1 0 0 16,1 1 192-16,-2-2-64 0,-2 1 0 0,1 1 0 16,4 0 64-16,2 3 16 0,3-1 0 0,0 2 0 15,-1 2-208-15,-4-2 0 0,-2-4 0 0,2-1 0 16,2 1 128-16,2 1-128 0,0 2 0 0,1-1 144 15,3 1-144-15,-4-1 0 0,-4-1 0 0,3 1 0 16,-3-2 0-16,2 5 0 0,5 1 0 0,2 2 0 0,0-2 0 16,0 0 0-16,-4-1 0 0,2 3 0 0,-2-2 0 15,2 3 0-15,2-4 0 0,1 0 0 0,4 0 0 0,-1 2 0 16,5-1 0-16,-1-1 0 0,-3-2 0 0,-1-1 0 16,-5-1 0-16,1-1 0 0,1-1 0 0,2 2 128 15,-1-1-128-15,4 3 0 0,0 1 0 0,-2 1 0 16,-3-3 0-16,-1 1 0 0,0-1 0 0,0 1 0 15,4 1 0-15,1-1 0 0,2 1 0 0,2 1 0 16,2 2 128-16,-3-2-128 0,-2-1 0 0,1-1 0 16,-2 1 0-16,4 1 128 0,3 3-128 0,2-2 128 15,0 0-128-15,1 5 128 0,2-3-128 0,0 5 192 16,0-1-192-16,1 3 192 0,0-2-192 0,0 0 128 0,-1-2-128 0,3 4 128 16,-1-2-128-16,4 3 192 0,2 1-192 15,3-2 192-15,2 4-192 0,0 0 0 0,2-1 0 0,2-1 128 16,1 4-128-16,3-2 0 0,0-1 0 0,2 2 0 15,4-4 0-15,2 0 0 0,1 0 0 0,3 2 0 16,1-4 0-16,2 1 0 0,2 2 0 0,2-3 0 16,2 2 0-16,2-3 0 0,1-2 0 0,3-1 0 15,2 3 0-15,2-3 0 0,2 2 0 0,3-1 0 16,0-3 128-16,5 2-128 0,1 1 0 0,3-2 128 16,-3 3-128-16,6-2 192 0,5-1-192 0,2 2 192 15,1-2-192-15,2 1 128 0,1 3-128 0,1-2 128 16,0 3-128-16,1-2 128 0,4 1-128 0,2-1 128 15,1 2 32-15,6-4 0 0,5 0 0 0,2 3 0 16,-1-2-32-16,1 2 0 0,2-5 0 0,4 2 0 16,3 1 0-16,3-2-128 0,2-3 192 0,0 1-64 0,-2-5-128 0,1 2 0 15,3 1 144-15,4 0-144 0,8 0 0 16,-7 2 144-16,-4-4-144 0,2-1 0 0,0 0 144 0,9 1-144 16,4-1 0-16,-1-2 144 0,-6 0-144 0,6-2 0 15,1-1 0-15,6 3 128 0,1-4-128 0,3 3 0 16,-5 0 144-16,6-4-144 0,4 1 0 0,-2-3 0 15,-5 2 0-15,4 0 128 0,2 1-128 0,2-1 0 16,-2 0 0-16,1 0 128 0,-1 0-128 0,4-3 0 16,3 3 0-16,-4-6 0 0,-3 0 0 0,1 1 0 15,9 3 0-15,-4-5 0 0,-3-2 0 0,4 1 0 16,1 3 0-16,2-4 0 0,1-4 0 0,2 1 0 16,0-1 0-16,1 1 128 0,0 1-128 0,-1-1 0 0,-3 1 0 15,3 0 128-15,4-1-128 0,-3 0 128 0,-4 2-128 0,2-1 128 16,2-3-128-16,-2 2 0 15,-6-4 0-15,3 3 0 0,1 2-144 0,-2-3 144 0,-1-7-160 0,-3 5 160 16,0-2 0-16,0 0-144 0,-1-3 144 0,-1 4 0 16,-3-5 0-16,4 1 0 0,2 2 0 0,-2-2 0 15,-7 0 0-15,5-1 0 0,2-2 0 0,-2 0 0 16,-3-3 0-16,-2 0 0 0,0 1 0 0,4-5 0 16,-1-1 0-16,-4 1 0 0,-5 0 0 0,2 0 0 15,-1-2 0-15,-2-3 0 0,-3-2 0 0,-1 0 0 16,-2-2 0-16,-2-2 128 0,-1 1-128 0,3 2 0 15,-6-3 0-15,-3 0 128 0,-2-3-128 0,-3 1 0 16,0 0 0-16,1 2 144 0,-1-1-144 0,-7-2 0 16,-6-1 128-16,-30 16-128 0,6-3 0 0,4-6 0 15,2 0 0-15,1-3 0 0,0-4 0 0,1-2 0 0,-1-3 0 0,38-40 0 16,-18 17 0-16,-34 35 0 0,2-2 0 0,-2 0 128 16,-2 1-128-16,-1-4 0 0,1 0 240 0,0-2-64 15,0-4-16-15,20-34 0 0,-14 12-32 0,-14 27-128 16</inkml:trace>
  <inkml:trace contextRef="#ctx0" brushRef="#br1" timeOffset="129844.16">20766 5832 25391 0,'0'0'1120'0,"-6"-7"240"0,6 7-1088 0,0 0-272 0,0 0 0 0,0 0 0 16,0 0 0-16,0 0-144 0,0 0 16 0,-1 11 0 15,1-11 128-15,1 12 128 0,2-5-128 0,-3-7 176 16,5 12-176-16,-2-2 160 0,0 3-160 0,-2-1 160 16,-1-3-160-16,0 4 0 0,-1 0 0 0,0-1 0 15,-2 2 0-15,1 2 0 0,-2-3 0 0,-1 3 0 16,0-4 0-16,0 6 0 0,-2 1 0 0,1 2 0 16,-2-1 0-16,-1 0 0 0,-1 2 0 0,-1 0 0 15,-3 0 288-15,-3 5-32 0,-1-1 0 0,-2 1 0 0,-3 0 192 0,-2 2 16 16,-3 4 16-16,-3-1 0 0,-4-3-160 0,-2 3-16 15,-3 0-16-15,4-4 0 0,-1 0-112 0,1 2-32 16,-3 0 0-16,1 1 0 0,-1 1-144 0,1-1 192 16,0-3-192-16,-2 2 192 0,-9 1-192 0,-2-1 0 15,-2 3 0-15,1-1 128 0,0-1-128 0,-2-3 0 16,0 2 0-16,-1 1 128 0,-2-2-128 0,-3 1 0 16,-3 1 0-16,-1-3 128 0,2 1-128 0,1-2 0 15,0 1 0-15,1-3 0 0,0-1 0 0,2-2 0 16,-6-2 144-16,1 2-144 0,-5-2 0 0,3 2 0 15,2-2 0-15,-1 2 128 0,2-3-128 0,-3 0 0 16,-3-3 0-16,-1 1 128 0,0 1-128 0,3-2 0 0,4 1 0 16,0-5 0-16,-1 0 0 0,-2-1 0 0,-3-1 128 0,0 2-128 15,-1-4 0-15,1 2 128 16,5-4-128-16,0 2 0 0,2-3 144 0,-1 1-144 0,-3 2 192 0,-1-4-192 16,0-1 192-16,2 0-64 0,5 1 0 0,2-2-128 15,-1 0 224-15,4-1-64 0,-2 0-16 0,0-1 0 16,-3-1-144-16,2-2 160 0,0 1-160 0,5-3 160 15,1 1-32-15,3 0-128 0,1-1 192 0,-2-1-64 16,2 0-128-16,-2 0 128 0,-2-3-128 0,-1 2 128 16,0-4-128-16,2 3 160 15,3-4-160-15,1-2 160 0,2 1-160 0,2 1 128 0,1-2-128 0,3 0 128 16,-3 1-128-16,3 0 128 0,0-3-128 0,1-1 128 16,0-1-128-16,2-2 160 0,-1 0-160 0,3-3 160 0,3 1-160 15,0 1 192-15,2 0-192 0,2-3 192 0,0 0-48 16,2 0 0-16,1-3 0 0,2 3 0 0,-1-5 16 0,2 3 0 15,-2 0 0-15,2 0 0 0,-3-4 16 0,4 3 0 16,0-2 0-16,0 0 0 0,0-2-32 0,2-1 0 16,2 2 0-16,1 2 0 0,1-4-144 15,2 3 192-15,1 0-192 0,1-2 192 0,0-3-192 0,2 2 128 16,1 0-128-16,2 4 128 0,0-2-128 0,2 2 192 16,1-3-192-16,-1 0 192 0,2-1-192 0,2 4 160 15,-1 0-160-15,1 1 160 0,4-5-160 0,-1 2 0 16,0 3 0-16,1-2 128 0,2 1-128 0,-1-1 0 15,1-1 0-15,-2 6 0 0,2 0 0 0,0 3 0 16,-2 2 0-16,0-1 0 0,-1 4 0 0,-1 4 0 0,1 0 0 16,-1 0 0-16,0 1-128 0,0-1 128 0,-3 5 0 15,-1 7 0-15,4-10 0 0,-4 10 0 0,0 0 0 16,0 0 0-16,0 0-336 0,0 0 48 0,0 0 16 0,0 0 0 31,0 0-544-31,0 0-96 0,0 0-32 0,0 0 0 16,0 0-1872-16,4 12-368 0,-6-1-80 0,0-1 0 0</inkml:trace>
  <inkml:trace contextRef="#ctx0" brushRef="#br1" timeOffset="130284.68">14671 6322 26719 0,'-5'-10'2368'0,"4"-2"-1888"15,4 1-480-15,-1 2 0 0,2-1 288 0,1 1-32 16,0-3-16-16,3 0 0 0,2 1 16 0,0-1 16 16,-1-2 0-16,1-2 0 0,0 1 16 0,0-1 0 15,-1-3 0-15,3 1 0 0,-1-3-32 0,2 4 0 16,-2-1 0-16,1 0 0 0,0-2-128 0,1-1-128 15,0 0 192-15,1 2-192 0,1-2 176 0,-1 2-176 16,1 2 160-16,1 0-160 0,-1-2 176 0,0 1-176 16,0 2 192-16,1-1-192 0,-1 2 272 0,0 2-48 15,0 4-16-15,1-1 0 0,-2 2 64 0,1 1 16 0,1 2 0 0,2 2 0 16,-1 3-32-16,-1 3 0 0,1 1 0 0,-2 3 0 16,0 0-16-16,1 4-16 0,-1 0 0 0,0 5 0 15,-1 1-48-15,0 2-16 0,-1 4 0 0,-1 0 0 16,0 0-32-16,-1 4-128 0,-1-3 192 0,1 4-64 15,-1-4-128-15,-3 3 128 0,1 1-128 0,0 1 128 16,-2-5-128-16,0 2 0 0,1 0 144 0,-1-3-144 16,-2-1 0-16,2 1 0 0,-2-2 0 0,0 0 128 15,0-2-384-15,1 1-64 0,-3 3 0 0,0-2-10288 16,-1 0-2048-16</inkml:trace>
  <inkml:trace contextRef="#ctx0" brushRef="#br1" timeOffset="132246.29">17947 7442 18431 0,'0'0'1632'0,"0"0"-1312"0,0 0-320 0,0 0 0 16,0 0 576-16,-1 8 32 0,1-8 16 0,-3 12 0 15,3-12 176-15,-5 15 32 0,-1 0 16 0,-4-2 0 0,1-2-336 16,-4 2-64-16,0-1 0 0,-5 2-16 0,-2 0-176 0,-1 0-16 16,-2 0-16-16,-2 2 0 0,-4 3 48 0,3 3 16 15,-1-2 0-15,-1 2 0 0,-1 1-160 0,-2 2-128 16,-1-2 144-16,-1-1-144 0,0-1 128 0,-5 2-128 16,3-1 0-16,-5-1 144 0,-4 3 64 0,-3 3 16 15,-3-8 0-15,2 3 0 0,1 1 96 0,0-1 0 16,-2-1 16-16,2 2 0 0,0-2-96 0,-4 3-32 15,-4-2 0-15,0 0 0 0,-2-1-80 0,-1 1-128 16,3 0 176-16,-1-2-176 0,-3 0 128 0,7-1-128 16,-6-1 0-16,-5 2 0 0,-4 1 0 0,0 0 0 15,0-3 128-15,0 1-128 0,0 2 0 0,-1-1 0 16,2 1 0-16,-7 0 0 0,-4-3 0 0,2-1 0 0,3 0 0 0,-1-1 0 16,1 2 0-16,-4-1 0 0,-6-2 0 0,1 0 0 15,0-2 0-15,3 1 128 0,-2 1-128 0,1 0 0 16,-2-1 160-16,-1-1-160 0,-4 1 128 0,3 0-128 15,2 0 192-15,-2-2-64 0,2 2 0 0,-3-2 0 16,-5 1 0-16,4-4 0 0,2 1 0 0,1-2 0 16,0 3 0-16,-3-3-128 0,-5 1 192 0,1-3-64 15,3 2-128-15,-2-1 192 0,1 1-192 0,-3-2 192 16,-3-2-192-16,2-1 160 0,2 0-160 0,2 1 160 16,0 1-160-16,-3-2 128 0,-2-4-128 0,0-1 128 15,7 2-128-15,-1 0 160 0,1-1-160 0,-3 0 160 16,-4-3 32-16,1-1 0 0,2 2 0 0,3 1 0 15,-1 0 16-15,-2 0 16 0,-2-3 0 0,2 0 0 16,2 1-80-16,1-2-16 0,-2 0 0 0,-5 3 0 16,0-1-128-16,1-2 0 0,1 2 0 0,-1 0 128 0,-2 0-128 15,-2-2 0-15,0 1 0 0,3 1 128 0,3 1-128 0,-4-3 0 16,-2-2 0-16,5 3 0 0,2-4 208 0,4 3-32 16,1-4-16-16,2 1 0 0,-3-3 16 0,-3 4 0 15,3-5 0-15,3 3 0 0,2 0-176 0,-2-3 160 16,0 1-160-16,-4 2 160 0,0-3-160 0,2 6 0 15,1-3 0-15,0 2 128 0,-1-2-128 0,-3 2 0 16,-1-3 0-16,1-2 0 0,3 3 0 0,-1-1 0 16,2 3 0-16,-3-2 128 0,-3 1-128 0,1-4 0 15,3 3 0-15,1 1 0 0,-1-1 0 0,0 0 0 16,-3-4 0-16,3 0 0 0,3 0 0 0,2 1 0 16,-1-1 0-16,-2 0 0 0,-3 0 0 0,3 0 0 0,2-4 0 0,3 6 0 15,2-1 0-15,-1 3 0 0,-4-3 0 0,1-1 0 16,-1 1 0-16,2 2 0 0,3-3 128 0,4 1-128 15,-2 0 0-15,-1 0 0 0,-3-3 0 0,5 2 0 16,1-1 0-16,4-2 0 0,2 5 0 0,-3-2 0 16,-1-1 0-16,-1 1 0 0,0 0 0 0,2 1 0 15,4-2 0-15,3-1 0 0,1 2 0 0,0 0 0 16,-1 3 0-16,-4-4 0 0,2-1 0 0,2 1 0 16,2 0 0-16,3 1 0 0,2-1 0 0,2-1 0 15,3 5 0-15,-2 0 0 0,-1-5 0 0,-1 1 0 16,1-3 0-16,2 4 160 0,3 2-32 0,1 1-128 15,1-1 0-15,1 2 0 0,3-3 0 0,1-1 0 0,-3 1 144 0,0 2-144 16,-1-5 0-16,0 2 144 0,0 4-144 0,2-1 0 16,1-4 0-16,1 3 0 0,4 2 0 15,0-1 0-15,1 2 128 0,0-3-128 0,2 1 0 16,-3 2 0-16,-3 0 0 0,2 0 0 0,1-1 0 0,2 1 0 16,-1-2 0-16,4 0 0 0,2-1 0 0,2-2 0 15,3 0 0-15,0 1 0 0,1-1 0 0,3 1 0 16,3 3 0-16,1-5 0 0,0-2 0 0,1 0 0 15,4-4 0-15,-1 1 0 0,1-2 0 0,2 2 0 16,3 0 0-16,-1-2 0 0,0-5 0 0,3 1 0 16,2-2 0-16,-1 0 0 0,2-4 0 0,0 3 0 15,1 2 0-15,1-3 0 0,1 3 0 0,0-2 0 16,-1-1 0-16,3 1 0 0,-1-3 0 0,1 3 0 0,-1 1 0 16,2 0 0-16,1 4 0 0,-1-3 0 0,2 2 0 0,1-2 0 15,-1 2 0-15,2 2 0 0,-2 0 0 0,4 3 0 16,-2-2 0-16,2 3 0 0,0 3 0 0,0-2 0 15,-2 0 0-15,1-1 0 0,0 1 0 0,1 2 0 16,0 0 0-16,-1 5 0 0,-1-2 0 0,1 0 0 16,-2 5 0-16,1-3 0 0,-2 4 0 0,1-2 0 15,-1 2-144-15,-6 7 144 0,6-5 0 0,-6 5 0 16,7-7 0-16,-7 7-128 0,0 0 128 0,0 0 0 16,0 0 0-16,0 0-160 0,0 0 160 0,0 0-128 15,0 0-48-15,2 12 0 0,-2 2 0 0,-1-1 0 16,-2 1 16-16,1 3 0 0,-5 0 0 0,1 3 0 15,-2-3-32-15,1 2-16 0,-1 0 0 0,-3 1 0 16,2-3-368-16,0 5-64 0,-1-2 0 16,1 2-16-16,0-3-1392 0,0 0-256 0,-1-1-64 15</inkml:trace>
  <inkml:trace contextRef="#ctx0" brushRef="#br1" timeOffset="132860.31">2044 6717 30175 0,'0'0'1344'0,"0"0"256"0,-8-5-1280 0,2 2-320 0,6 3 0 0,0 0 0 15,0 0 0-15,0 0 0 0,0 0 0 0,0 0 0 16,-6-7 0-16,6 7 0 0,0 0 0 0,0 0 0 16,0 0 0-16,0 0 0 0,-3-8 0 0,3 8 0 15,0 0 0-15,3-10 0 0,0 2 0 0,4-2 0 16,0 1 0-16,5-3 0 0,3 1 0 0,3-1 0 15,0-5 128-15,2 1-128 0,3 0 128 0,1-1-128 16,5-2 240-16,2-2-32 0,1 0 0 0,1-1 0 16,5-1 176-16,0 4 16 0,3 1 16 0,2-1 0 0,3-1-48 15,-2-1-16-15,-2 0 0 0,0-2 0 0,-1 3-32 16,-5 1-16-16,4 0 0 0,-3 2 0 0,0 0-112 16,-1 1-32-16,1 2 0 0,-1 0 0 0,0-1-160 0,-2 3 128 15,0 3-128-15,-1 0 128 0,-1 3-128 0,-1 1 0 16,-2-1 0-16,-4 2 128 0,-2 1-128 0,-1 3 0 15,-2 0 0-15,-1 2 0 0,-1 1 0 0,-3 4 0 16,-3-1-144-16,-4 0 144 0,0 6 0 0,-2-3-192 16,0 5 192-16,-4 2-160 0,-1 1 160 0,-2 1 0 15,-1 2-144-15,-2 4 144 0,0 0 0 0,-4 2 0 16,-3 2 0-16,-1 0 0 0,0 1 0 0,-1 3 0 16,-2-2 0-16,2-1 0 0,-2 2 0 0,-2-1 0 15,1 1 128-15,-1 2-128 0,-1 0 0 0,1 1 0 0,-2-2 0 16,-2 2 0-16,0 1 0 0,0-3-144 0,1-2 0 0,5 1-15520 15</inkml:trace>
  <inkml:trace contextRef="#ctx0" brushRef="#br1" timeOffset="140493.16">2245 10614 3679 0,'0'0'320'0,"2"-8"-320"15,1-3 0-15,-1 2 0 0,1-2 2128 0,0 1 368 16,2 1 64-16,-3-2 0 0,1 1-960 0,0 0-208 15,-3 10-48-15,6-10 0 0,-3-3-192 0,1 3-64 0,0 1 0 0,-4 9 0 16,0 0-112-16,5-10-16 16,-2 1-16-16,-3 9 0 0,0 0-96 0,2-10-16 0,-2 10 0 0,0 0 0 15,-2-9-176-15,2 9-32 0,0 0-16 0,0 0 0 16,-8-4-192-16,-2 4-32 0,-4 3-16 0,2 1 0 16,2 2-176-16,0 2-48 0,-5-2 0 0,1 7 0 15,0-1 48-15,1 9 16 0,-2-2 0 0,-2 2 0 16,-2 1 32-16,-1 6 0 0,-3 0 0 0,1 4 0 15,-5 2-48-15,0 3-16 0,0 5 0 0,0 5 0 16,1 0-48-16,-1 1 0 0,-1 3 0 0,1 5 0 16,1 7-128-16,-1-2 192 0,0 4-192 0,3-2 192 15,1 0-192-15,2-2 160 0,2 4-160 0,1-4 160 0,3 3 32 0,2-3 16 16,-1 1 0-16,6-2 0 0,2 2-208 0,2-4 144 16,3-3-144-16,1 2 128 0,1 4-128 0,4-2 160 15,-1-3-160-15,0-16 160 0,1 3-160 0,1-2 0 16,3 2 144-16,3 16-144 0,-1-11 0 0,3-5 0 15,3-7 0-15,-5-12 128 0,3 0-128 0,2 2 0 16,2-6 0-16,1 0 0 0,3-1-208 0,4-2-64 16,2-3-16-16,14 2 0 15,-1-7-2064-15,2-1-400 0,14-5-96 0,-6-2-16 0</inkml:trace>
  <inkml:trace contextRef="#ctx0" brushRef="#br1" timeOffset="141567.01">8133 10146 16575 0,'0'0'1472'0,"0"0"-1168"0,0 0-304 0,0 0 0 16,0 0 1072-16,11 5 144 0,-1 1 48 0,2 0 0 15,-1 4-656-15,2 0-128 0,0 4-32 0,3 3 0 16,2-1-160-16,2 3-32 0,4 2-16 0,3-1 0 16,2 3-96-16,2 4-16 0,2 1 0 0,1 3 0 15,-1 4 96-15,3 1 16 0,-1 5 0 0,4 4 0 16,1 4 0-16,2 5 0 0,-1 3 0 0,2 3 0 16,-1 4-64-16,1 2-16 0,-3 2 0 0,-5-1 0 15,-3-1 64-15,-4 2 16 0,-4-2 0 0,-4 2 0 16,0 1 64-16,-6-2 16 0,-4-4 0 0,-3 0 0 0,-2-4 192 15,-1-1 32-15,-3-4 16 0,-2-4 0 16,-3-1 48-16,1-2 16 0,-4-3 0 0,0 1 0 0,-4-5-240 16,3 0-32-16,-4-5-16 0,1-2 0 0,-1-2-96 0,-3-2-32 15,-2-1 0-15,1-5 0 0,-2-3-64 0,2-1-16 16,-2-1 0-16,0-4 0 0,0-1 32 0,-1-7 0 16,-1-2 0-16,1-5 0 15,-2-3-1392-15,2-10-288 0,2-5-48 0</inkml:trace>
  <inkml:trace contextRef="#ctx0" brushRef="#br1" timeOffset="142094.97">9864 9846 4607 0,'-15'-6'400'0,"15"6"-400"0,-7-1 0 0,-2-3 0 15,2 0 2432-15,0 0 384 0,1 0 96 0,6 4 16 16,-6-2-1008-16,1-2-208 0,0-2-48 0,5 6 0 15,0 0-224-15,0 0-48 0,0 0-16 0,0 0 0 16,0 0-352-16,-7 0-80 0,1 6-16 0,-1-1 0 16,1 3-192-16,-3 2-32 0,0 4-16 0,0 1 0 15,-2 4-16-15,0 0 0 0,-1 2 0 0,-1 2 0 16,-2-1-224-16,0 3-32 0,1-4-16 0,2-3 0 16,2-3-112-16,1-5-32 0,3 1 0 0,1-5 0 0,5-6 240 0,0 0 32 15,0 0 16-15,0 0 0 0,8-9 176 0,2-6 48 16,4-2 0-16,1 0 0 0,3-4-480 0,1-2-96 15,0-3 0-15,0 1-16 0,1-1-176 0,-2 2 0 16,0 1 0-16,-3 0 128 0,-1 1-128 0,-2 4 0 16,-2 3 0-16,-1 5 0 0,-2 0 128 0,-2 5-128 15,-5 5 0-15,0 0 128 0,0 0-128 0,-2 7 0 16,-1 6 0-16,-3 4 0 0,-2 0 0 0,-1 4 128 16,-2 3-128-16,-3 3 0 0,-1-3 0 0,-6 13-224 15,2-4 32-15,8-10 0 16,1-1-2688-16,0-1-512 0</inkml:trace>
  <inkml:trace contextRef="#ctx0" brushRef="#br1" timeOffset="142437.03">10625 11003 4607 0,'0'0'400'0,"4"-5"-400"0,3-3 0 0,4 2 0 0,3 0 5984 0,8-5 1120 15,7 0 208-15,-4 3 48 0,6 3-5408 0,6-2-1088 16,3 0-224-16,3-3-32 0,3 1-288 0,-1-1-48 16,-3 4-16-16,-3-2 0 0,-3 0-256 0,-2 3 0 0,-6-2 128 0,-3 3-128 31,-2 3-1024-31,-5 1-272 0,-4 0-48 0,-5 2-8016 15,-9-2-1600-15</inkml:trace>
  <inkml:trace contextRef="#ctx0" brushRef="#br1" timeOffset="142584.84">10683 11260 17503 0,'0'0'1552'0,"0"0"-1232"0,0 0-320 0,0 0 0 16,14 4 2832-16,5-2 512 15,3 1 112-15,-2-3 0 0,2 0-1984 0,9 0-384 0,5 0-96 0,22-4-16 16,0-2-512-16,0 0-96 0,-5 3-32 0,3-6 0 31,-3 0-1872-31,-3-3-368 0</inkml:trace>
  <inkml:trace contextRef="#ctx0" brushRef="#br1" timeOffset="143166.62">12214 10308 25791 0,'12'-21'2304'0,"2"9"-1856"0,6-2-448 0,7 2 0 0,6-2 272 0,5 3-32 0,5 2-16 0,5 5 0 16,3 0 288-16,1 9 64 0,-1 3 16 0,-4 5 0 15,-4 1-160-15,-1 5-48 0,-1 4 0 0,-5 7 0 16,-6 5-112-16,-4 3-16 0,-6 2-16 0,-7 10 0 15,-8 2-240-15,-8 5 0 0,-6 3 0 0,-7 5 0 16,-6 1 0-16,-8 1 0 0,-8 3 0 0,-6 0-160 16,-4-3 160-16,-7 0 0 0,-6-8 0 0,2-3 0 15,1-6 320-15,6-6 80 0,7-3 32 0,4-7 0 0,3-7 704 16,7-3 144-16,4-1 16 0,8-7 16 0,5-5-512 16,6-1-96-16,8-10-32 0,0 0 0 0,0 0-368 0,11 4-80 15,3-3-16-15,6-2 0 0,6-1-208 0,3 0 0 16,3-2 128-16,5-1-128 0,3 0 0 0,7 4 0 15,2-2 0-15,1 0 0 0,3 0 0 0,-1 0 0 16,-3-1 0-16,1 6 0 0,-1 3 0 0,-13 0 0 16,2-3 0-16,5 0 0 0,4 1-224 0,2 1-96 15,-2 0 0-15,-2-4-16 16,0-3-1712-16,-2 1-352 0,-2-1-64 0,-2 0-12448 0</inkml:trace>
  <inkml:trace contextRef="#ctx0" brushRef="#br1" timeOffset="143426">13832 10472 29487 0,'0'0'2624'0,"0"0"-2112"0,8 2-512 0,1 2 0 15,1-1 384-15,3 0-16 0,1 6-16 16,1 3 0-16,3 2 224 0,0 4 64 0,1 1 0 0,4 5 0 16,2 4-240-16,3 4-32 0,2 2-16 0,1 3 0 15,1 1-224-15,0 0-128 0,-2 3 128 0,-3-1-128 0,-1 2 128 0,-3-2-128 16,-2 2 128-16,-4-6-128 16,0-4 0-16,-1-3-128 0,0-6 0 0,-4 0 0 15,-1-1-272-15,-2-7-48 0,1-3-16 0,-3-2 0 16,3-5-1504-16,-2-5-288 0,-2-4-64 0</inkml:trace>
  <inkml:trace contextRef="#ctx0" brushRef="#br1" timeOffset="143690.84">14455 10317 32079 0,'0'0'704'0,"0"0"128"0,0 0 48 0,0 12 32 0,-4 0-720 0,-2 3-192 16,-2 3 0-16,-2 2 0 0,-2 4 672 0,-4 3 96 16,-1-2 32-16,-1 9 0 0,-1 4-224 0,-4 5-64 15,-3 1 0-15,0 7 0 0,-2 3-64 0,0 2-32 16,1 1 0-16,-1-4 0 0,0-3-288 0,4-5-128 0,1-3 128 0,3-5-128 16,2-1 128-16,3-6-128 0,1-4 0 15,5-5 128 1,0-2-496-16,4-2-96 0,2-3-32 0,3-4 0 15,0-10-1632-15,0 0-336 0,9 0-64 0,1-6-11344 0</inkml:trace>
  <inkml:trace contextRef="#ctx0" brushRef="#br1" timeOffset="143982.47">14805 10979 37087 0,'1'23'1648'0,"2"-8"336"0,0 3-1600 0,-1 3-384 0,0 6 0 0,-1 5 0 16,-1 1 1040-16,-1 3 128 0,-3 0 32 0,-1 0 0 0,-1 0-704 0,0-2-144 15,-1-1-32-15,0-3 0 0,-2-4-320 0,1-1 0 16,-1-1 0-16,2-3 0 16,0-3-400-16,0-3-48 0,3-1-16 0,1-3 0 15,2 1-1392-15,2-5-288 0,3 3-48 0,1-6-13728 16</inkml:trace>
  <inkml:trace contextRef="#ctx0" brushRef="#br1" timeOffset="144378.09">15991 10906 29487 0,'0'0'1296'0,"0"0"288"0,0 0-1264 0,12 2-320 15,8-1 0-15,7 0 0 0,12-1 1296 0,8 3 208 16,7-1 32-16,5-2 16 0,1-2-656 0,3-1-128 15,2 1-16-15,-16-2-16 0,6-1-480 0,7 1-112 16,5 1-16-16,-3-3 0 0,-3 1-128 0,-1 1 0 16,0-1 0-16,-3-1 128 15,-2 1-1008-15,-1 2-208 0,2-1-32 0,-1-2-16 16,-3 0-1488-16,-5 1-288 0,-5-3-64 0</inkml:trace>
  <inkml:trace contextRef="#ctx0" brushRef="#br1" timeOffset="144917.75">18302 10121 25791 0,'-13'-13'2304'0,"10"3"-1856"0,7-1-448 0,6-3 0 0,7 1 0 0,7 3-192 15,7-3 16-15,3 2 0 0,3-2 448 0,3 1 96 16,2 1 16-16,3 3 0 0,2-1 176 0,-12 7 32 15,6 1 16-15,4 1 0 0,3 5 176 0,-1 1 48 16,-1-1 0-16,-4 9 0 0,-5 4-320 0,-6 4-48 0,-4 7-16 16,-7 4 0-16,-4 4-320 0,-7 3-128 15,-7 5 0-15,-6 4 0 0,-7 6 256 0,-7 2-64 16,-6 6 0-16,-12-2 0 0,-9 3-16 0,-30 25-16 16,3-10 0-16,4-6 0 0,2-7-160 0,1-4 0 15,4-7 0-15,1-8 0 0,4-5 256 0,6-9 0 16,6-4 16-16,8 1 0 0,7-4 192 0,16-10 48 0,3 0 0 15,1 4 0-15,8-3-224 0,6-6-32 16,5-2-16-16,7 1 0 0,6-2-112 0,7 2-128 16,6-4 176-16,5 3-176 0,2-4 144 0,4-2-144 0,2 2 0 0,7 0 144 15,2-1-144-15,3-3 0 0,3 0 0 16,0-1 0-16,-3-1 0 0,-3 0 0 0,-2-2 0 0,-2-2 0 16,-5 1-1920-16,-2-1-304 15,-2 1-64-15,17-6-12656 0</inkml:trace>
  <inkml:trace contextRef="#ctx0" brushRef="#br1" timeOffset="145364.97">20382 9562 21647 0,'0'0'960'0,"-6"-3"192"0,-2-1-912 0,0 3-240 16,-3 1 0-16,-1 4 0 0,-4 3 896 0,-4 4 128 15,-4 3 16-15,-4 6 16 0,-5 9-112 0,-3 3-32 16,-3 6 0-16,-2 5 0 0,-3 9-64 0,-1 6-16 0,0 5 0 0,-18 31 0 16,11-2-256-16,9-1-64 15,7 2-16-15,11 1 0 0,7-2-208 0,5-1-32 0,8-2-16 0,5-4 0 16,7-5 48-16,4-5 16 0,4-6 0 16,-1-21 0-16,5 2-176 0,7-1-128 0,4 5 192 0,7-3-192 15,4-3 0-15,2 0 0 0,3-2 0 0,23 15 0 16,-5-11-1056-16,4-5-320 15,0-4-64-15,6-7-13024 0</inkml:trace>
  <inkml:trace contextRef="#ctx0" brushRef="#br1" timeOffset="146037.34">26703 9384 24015 0,'-9'-12'1056'0,"9"12"224"0,0 0-1024 0,7-5-256 16,6 4 0-16,3 1 0 0,6 1 448 0,4 4 48 16,3 0 0-16,6 8 0 0,3 0 32 0,6 7 16 15,5 3 0-15,7 5 0 0,6 6-64 0,6 8-16 16,2 4 0-16,0 6 0 0,-2 5 48 0,1 7 16 15,1 7 0-15,-3 4 0 0,-1 9-112 0,-5 2-32 16,-5 5 0-16,-10 3 0 0,-7 7-80 0,-7 0-32 16,-8 0 0-16,-6 2 0 0,-5-5-80 0,-5-4 0 0,-5-5-16 0,-9 31 0 15,-7-15 48-15,-10-11 16 0,-10-6 0 16,-12-7 0-16,-13-6-112 0,-9-1 0 16,-11-1-128-16,-11-2-10416 0,-11 0-2192 15</inkml:trace>
  <inkml:trace contextRef="#ctx0" brushRef="#br1" timeOffset="148399.79">2734 10501 17391 0,'0'0'768'0,"0"-8"160"0,0 8-736 0,5-9-192 0,2 2 0 0,3-1 0 0,3 4 1088 16,2 1 176-16,1-4 32 0,5 1 16 0,0-1-384 0,7 1-80 15,0 2-16-15,5 2 0 0,4-3-256 0,0 1-48 16,-3 4-16-16,-1 2 0 0,-1 1-256 0,-5 1-64 16,-6 5-16-16,-7 2 0 0,-5 3-176 0,-4 3 0 0,-3 2 0 0,-9 0 0 15,-7 2 0-15,-6 4 0 16,-5 1 0-16,3-9 0 0,-5-1 0 0,-2 1 0 0,-2 3 0 15,0-1 0-15,4-2 0 0,0-1 0 16,3-1 0-16,4-1-176 0,3 0 176 0,5-1 0 16,3-4 0-16,4 0-128 0,-2-1 128 0,7-8 0 15,2 10 0-15,3-4 0 0,1 2 0 0,5-3 0 0,2 1 0 0,4 2 0 16,0-3 0-16,4 1 176 16,-1 1-16-16,4-1 0 0,-1 5-160 0,-3-2 0 0,-3 1 144 15,-4-1-144-15,-4 4 0 0,-3 0 128 0,0-2-128 16,-6 1 0-16,-3-2 352 0,-5-1 0 0,-2 2 0 15,-3-2 0-15,-2 2 0 0,-3 0 0 0,-2 0 0 0,1 3 0 16,-1-2-176-16,1 0-48 0,0 0 0 0,3-3 0 16,1 1-128-16,2-3-256 0,1 1 64 0,0-3-13440 15</inkml:trace>
  <inkml:trace contextRef="#ctx0" brushRef="#br1" timeOffset="148614.34">2219 11578 24815 0,'0'0'1088'0,"8"-3"256"0,1 2-1088 0,4-4-256 16,3-6 0-16,7 3 0 0,5-1 464 0,8 1 48 15,4-5 0-15,7 1 0 0,5-5 96 0,3 1 32 16,1-1 0-16,-1-1 0 0,3 0-48 0,2 3 0 15,1 1 0-15,-1 2 0 0,-2 0-304 0,-3 2-64 16,-4 1-16-16,-6 1 0 0,-4 5-464 0,-5-2-80 16,-5 3-32-16,-4 2-8848 15,-5 4-1760-15</inkml:trace>
  <inkml:trace contextRef="#ctx0" brushRef="#br1" timeOffset="149004.37">2448 12017 20271 0,'0'0'896'0,"3"-11"192"0,7 3-880 0,8-4-208 0,7-4 0 0,6-1 0 0,4 0 1136 0,2 0 176 15,-1 0 32-15,-1 0 16 0,-2 1-1024 0,-9 7-208 16,2-3-128-16,2 6 160 0,-3 0 32 0,-2 2 16 15,-1 8 0-15,-3 1 0 0,-4 1-208 0,-2 5 0 16,-3 1 0-16,-4 4 0 0,-6 6 0 0,-2 2 0 16,-5 5 0-16,-5 1 0 0,-5 1 0 0,-11 16 144 15,-1-6-144-15,1-3 128 0,0 0-128 0,3-2 192 16,-1-5-192-16,3-4 192 0,2 4 368 0,4-6 80 16,2-6 0-16,6-2 16 0,3-4 32 0,6-1 0 15,5 1 0-15,4-5 0 0,2-3-240 0,4-1-32 16,6-4-16-16,-4-3 0 0,5 2-48 0,4-3-16 15,1-1 0-15,4 0 0 0,2-3-336 0,4 2 0 16,2-4 0-16,1 1 0 16,-2-4-1088-16,-1 0-128 0,-2 2-16 0,-3-3-12672 0</inkml:trace>
  <inkml:trace contextRef="#ctx0" brushRef="#br1" timeOffset="149285.76">3525 10990 22799 0,'0'0'1008'15,"10"0"208"-15,1 7-960 0,3-2-256 0,2 2 0 0,1 6 0 0,4 6 656 0,2 2 96 16,1 3 16-16,0 0 0 0,-1 0-256 0,0 5-32 16,0 3-16-16,-2-2 0 0,1 4-96 0,-8-9-32 15,1-2 0-15,0 6 0 0,-1 0-160 0,0 2-48 16,-1-2 0-16,-2-5 0 0,-2-1-128 0,0-1 0 16,-2 1 144-16,-2-7-144 15,-1-3-560-15,-2-1-176 0,-1 1-32 0</inkml:trace>
  <inkml:trace contextRef="#ctx0" brushRef="#br1" timeOffset="149554.97">3900 11002 26719 0,'0'0'2368'0,"0"0"-1888"0,0 0-480 0,0 0 0 15,0 0 576-15,-8 15 32 16,-1 4 0-16,0 3 0 0,-2 6 224 0,0 1 32 15,-3 4 16-15,-2 1 0 0,0 2-48 0,-3 2 0 16,-2 3 0-16,1 3 0 0,-2-1-368 0,1 3-80 0,-5-4 0 0,2 0-16 16,1-4-224-16,2-4-144 0,0-7 192 0,4 0-192 15,1-4 128-15,5-4-128 0,1-3 0 16,6-3 0 0,4-13-704-16,5 9-208 0,4-3-48 0,4-6-9360 0,1-6-1888 15</inkml:trace>
  <inkml:trace contextRef="#ctx0" brushRef="#br1" timeOffset="149719.24">4206 11562 19343 0,'-1'18'1728'0,"1"1"-1392"16,2 2-336-16,0 4 0 0,-4-2 2464 0,1 9 416 16,-1 6 96-16,-2 0 16 0,-3-1-1376 0,-3 0-272 15,3-2-48-15,-4 1-16 0,1-1-608 0,1-2-128 16,1-1-32-16,-1 0 0 0,0-2-512 0,5-3 0 15,-1-3 0-15,2-2 0 16,2-4-2048-16,1-4-400 0,3-3-96 0</inkml:trace>
  <inkml:trace contextRef="#ctx0" brushRef="#br1" timeOffset="150090.99">4765 11462 25455 0,'0'0'1120'0,"0"0"240"0,7-6-1088 0,4 2-272 16,2 1 0-16,2 2 0 0,3-7 528 0,2 3 48 15,6 1 16-15,-1-1 0 0,-1-2-176 0,2 2-32 16,0-6-16-16,2 6 0 0,3 2-224 0,-1-3-144 15,1 0 192-15,-2 1-192 0,-2 2 0 0,-2 0 0 16,-2-2 0-16,0 1-8704 16,0 1-1632-16</inkml:trace>
  <inkml:trace contextRef="#ctx0" brushRef="#br1" timeOffset="150407.63">5749 10592 21183 0,'0'0'944'0,"0"0"192"0,0 0-912 0,0 0-224 0,0 0 0 0,0 0 0 0,0 0 1024 0,-2 17 176 16,-2 2 16-16,-2 3 16 0,-3 3-256 0,-1 4-48 15,-1 4-16-15,1 2 0 0,1-1-352 0,0 5-80 16,0 7-16-16,1-3 0 0,-1 2-240 0,0-2-48 16,-1 4-16-16,2-1 0 0,2 2-160 0,1-3 0 15,-2-1 0-15,1-7-176 16,2-3-2288-16,0-2-464 0</inkml:trace>
  <inkml:trace contextRef="#ctx0" brushRef="#br1" timeOffset="150607.34">5308 11602 19343 0,'12'-10'1728'0,"2"1"-1392"0,5 0-336 0,5-4 0 0,8 2 1280 0,1-1 176 16,4-2 32-16,3 5 16 0,3-3-672 0,1 0-128 15,-2 2-16-15,-2-3-16 0,0 1-352 0,-6 4-64 16,-3-1 0-16,-6 5-16 0,-3 0-240 0,-5 3-240 16,0 0 48-16,-6 3 16 15,-2 2-1744-15,-9-4-368 0</inkml:trace>
  <inkml:trace contextRef="#ctx0" brushRef="#br1" timeOffset="150968.63">5298 11989 24351 0,'0'0'1088'0,"0"0"208"0,0 0-1040 0,10-3-256 16,2 1 0-16,2-3 0 0,0-4 720 0,3 6 96 16,4-3 16-16,2 0 0 0,-3 1 0 0,3 2 0 15,0 0 0-15,-2 3 0 0,2 3-112 0,-2 3-16 16,-2 2 0-16,-3 3 0 0,-2 4-400 0,-2 1-96 15,-6 2-16-15,-2 4 0 0,-6 1-64 0,-1 3-128 16,-8 0 176-16,0 3-176 0,-3 3 0 0,-1-2 0 16,-3 3 0-16,1-2 0 0,0-1 0 0,1-6 0 15,4-1 0-15,0-1 0 0,2-7 304 0,4 0 0 16,2-1 0-16,4-1 0 0,4-5 16 0,2 1 16 16,4-2 0-16,3 0 0 0,4-2-144 0,3-5-48 15,1-3 0-15,6-1 0 0,4 2-144 0,2-4 0 16,2-5 0-16,2 2 0 15,0-3-1184-15,-1-1-320 0,-6-1-64 0,2-2-13184 0</inkml:trace>
  <inkml:trace contextRef="#ctx0" brushRef="#br1" timeOffset="151277.41">6248 10875 25791 0,'0'0'1152'0,"14"3"224"0,0 9-1104 0,1-1-272 0,3 6 0 0,1 3 0 0,2 4 480 0,2 3 32 15,0 6 16-15,4 5 0 0,-1 2-336 0,0 4-64 16,-3 2 0-16,0 3-128 0,-2 2 224 0,1 3-64 16,-3 2-16-16,-3 2 0 0,-2 2-144 0,0-7 192 15,0-2-192-15,-2-9 192 0,-1-5-320 0,-1-3-64 16,-3-7-16-16,-2-2-8256 16,-1-7-1648-16</inkml:trace>
  <inkml:trace contextRef="#ctx0" brushRef="#br1" timeOffset="151553.31">6658 11037 27935 0,'0'0'1232'0,"4"13"256"0,-4-4-1184 0,0 5-304 0,-1 0 0 0,-2 5 0 15,-2 3 1072-15,-3 4 144 0,-2 5 48 0,-2 3 0 16,0 0-240-16,-4 3-64 0,-2 3 0 0,-1 3 0 15,-2-1-368-15,1 1-80 0,-2 2 0 0,2-3-16 16,2 3-368-16,1-7-128 0,-3-2 0 0,4-3 0 16,4-4 0-16,0-1-320 0,0-4 64 0,5-2 0 15,0-4-1424-15,6-7-288 0,1 1-48 0,0-12-12368 16</inkml:trace>
  <inkml:trace contextRef="#ctx0" brushRef="#br1" timeOffset="151697.37">7060 11767 26719 0,'-12'23'2368'0,"9"-8"-1888"16,-1 4-480-16,-1 3 0 0,-2 6 896 0,1 0 64 16,-2 2 32-16,1 5 0 0,-1-1 128 0,-1 0 32 15,2 0 0-15,0 2 0 0,0-4-784 0,1 1-160 16,3-3-16-16,1 11-16 15,2-9-1904-15,2-4-368 0,1-7-80 0</inkml:trace>
  <inkml:trace contextRef="#ctx0" brushRef="#br1" timeOffset="152004.75">7685 10356 28559 0,'0'0'1264'0,"0"0"272"0,0 0-1232 0,-5 9-304 15,1 5 0-15,1 4 0 0,-1 3 1024 0,-5 6 128 16,1 0 48-16,-2 6 0 0,-1 2-320 0,-1 4-64 16,1 0-16-16,-1 2 0 0,0-3-448 0,0-1-96 15,-1-2 0-15,1 2-16 16,-1-5-976-16,2-2-192 0,2 2-32 0</inkml:trace>
  <inkml:trace contextRef="#ctx0" brushRef="#br1" timeOffset="153682.01">20178 9848 19807 0,'0'0'880'0,"6"-5"176"0,2 2-848 0,5 0-208 0,1-3 0 0,3 1 0 16,2-1 816-16,6-1 112 0,4 2 32 0,3 1 0 15,1-1-384-15,2 0-80 0,2 1-16 0,0 1 0 16,-2 0-80-16,-1 2-16 0,-4 1 0 0,-3 2 0 15,-2 2-256-15,-3 5-128 0,-4-1 0 0,-4 3 128 0,-3-2-128 0,-3 5 0 16,-5 0 0-16,-3 3 0 0,-2-4 0 0,-3 4 0 16,-5 0 0-16,2-2 0 0,-2-1 192 0,0-2-64 15,0-3 0-15,1 3 0 0,0-2 192 0,2 1 48 16,4-2 0-16,1 0 0 0,2-9 16 0,3 12 16 16,1-5 0-16,5 3 0 0,-1-3-80 0,6 0 0 15,2 4-16-15,1-2 0 0,1-1-112 0,0 0-32 0,0 2 0 16,-2 2 0-16,0-3-160 0,-4 3 0 15,-2-2 0-15,-2 3 128 0,-4 2-128 0,-3-1 0 16,-2-1 0-16,-4 1 0 0,-3 0 192 0,-1 1-64 16,-3-1 0-16,0-2 0 0,-3 0 64 0,-2 2 0 0,0-3 0 0,-2 0 0 15,-1 0-192-15,3-2 0 0,0 2 0 0,2-5 128 32,1 0-2176-32,1-1-448 0</inkml:trace>
  <inkml:trace contextRef="#ctx0" brushRef="#br1" timeOffset="153875.1">20385 10573 27647 0,'-13'2'1216'0,"13"-2"256"0,0 0-1168 0,0 0-304 0,0 0 0 0,0 0 0 16,7 4 1216-16,4-1 192 0,4 2 48 0,4-5 0 15,7-5-432-15,1 0-96 0,3-1-16 0,2-3 0 0,1 1-416 0,1-2-96 16,2 4-16-16,-3-1 0 0,1 1-256 0,-2 4-128 15,-3 0 0-15,-1 4 128 16,-1-1-1664-16,-3 1-320 0,-2 1-80 0,3 2-12880 0</inkml:trace>
  <inkml:trace contextRef="#ctx0" brushRef="#br1" timeOffset="154208.81">20355 11003 16575 0,'0'0'1472'0,"6"-1"-1168"16,5-1-304-16,5 0 0 0,3-1 2272 0,4-3 400 16,2 1 80-16,2-1 0 0,-1-3-1808 0,2 1-368 15,2-3-80-15,1 4-16 0,1 0 544 0,0 2 96 16,-2 2 32-16,-2 1 0 0,-2 3-448 0,-3 4-64 16,-3 1-32-16,-4 4 0 0,-3 2-464 0,-5-1-144 15,-6 3 0-15,-3 3 0 0,-4 1 128 0,-5 1-128 0,-4 0 0 0,-4 1 0 16,-4 5 0-16,-2 0 128 0,-2 0-128 0,-1 0 0 15,0-4 128-15,3-1-128 0,2-2 0 16,3 0 0-16,3-3 272 0,4 1 0 0,5-2 0 16,3-3 0-16,3 0 48 0,5-3 16 0,3 1 0 0,5-3 0 15,4 0 0-15,2 2 0 0,2-4 0 0,4 2 0 16,2 3-112-16,6-4-32 0,-2 4 0 0,2-1 0 16,1 2 64-16,0-3 0 0,0 2 0 0,-2-1 0 15,-3 1-64-15,-3-3-16 0,-2 2 0 0,-2-1 0 16,-3-1-176-16,0-3 0 0,-3-3 0 0,-2 0 0 15,-2 0-2368-15,0-3-336 16</inkml:trace>
  <inkml:trace contextRef="#ctx0" brushRef="#br1" timeOffset="154470.73">21492 10242 26719 0,'0'0'1184'0,"4"-7"240"0,-4 7-1136 0,8 0-288 0,-1 2 0 0,3 4 0 16,2 4 1040-16,3 5 160 0,-1 4 16 16,3 3 16-16,0 1-368 0,1 4-80 15,0 2-16-15,1 1 0 0,-1 6-304 0,1-2-64 16,0 1-16-16,-1 1 0 0,-2 4-144 0,0-1-48 0,-2-2 0 0,-2-1 0 15,1-2-192-15,-3-2 144 0,-1-2-144 0,0-4 128 16,-3-3-672 0,1-4-144-16,-2-5-16 0,-1-4-9600 0,-1-1-1920 0</inkml:trace>
  <inkml:trace contextRef="#ctx0" brushRef="#br1" timeOffset="154690.15">21987 10197 4607 0,'-5'-1'400'0,"-4"2"-400"16,0 3 0-16,0 5 0 0,0 1 5808 0,-1 7 1072 16,-3 2 224-16,-2 4 32 0,1 3-4576 0,-4 3-928 15,-1 2-176-15,-1 3-48 0,-1-1-304 0,0 2-64 16,-2 0-16-16,1 2 0 0,3 1-512 0,-2 2-96 16,0 0-32-16,2-2 0 0,0-2-384 0,3-3 0 15,0-4 0-15,4 1 0 16,1-5-752-16,5 0-128 0,2-6-16 0,7-2-10528 15,1-6-2096-15</inkml:trace>
  <inkml:trace contextRef="#ctx0" brushRef="#br1" timeOffset="154924.97">22312 10837 28559 0,'-23'20'1264'0,"13"-6"272"0,-1 6-1232 0,-3 4-304 0,1 7 0 0,-1 2 0 15,-1 2 1808-15,-1 1 304 0,0-3 64 0,1 1 16 16,-2-1-1040-16,3 1-192 16,0-1-64-16,3-2 0 0,2-1-640 0,4-1-128 0,1-5-128 0,3 0 192 15,3-5-1232-15,3-2-240 0,3-5-64 0,6-1-15104 16</inkml:trace>
  <inkml:trace contextRef="#ctx0" brushRef="#br1" timeOffset="155272.54">22962 10392 25791 0,'0'0'1152'0,"0"0"224"0,0 0-1104 0,0 0-272 0,1 6 0 0,5-1 0 15,3 1 1792-15,4-2 320 0,3 3 48 16,6-1 16-16,3-2-1136 0,2 0-208 0,4-3-64 0,2 0 0 16,0-1-480-16,2 0-96 0,1-1-32 0,2 0 0 15,-2-2-160-15,-1 2-192 0,-3-2 32 0,0 1 16 16,-2-3-1568-16,-1 1-304 0,-1 1-64 0,-2 2-7456 16,-2-3-1504-16</inkml:trace>
  <inkml:trace contextRef="#ctx0" brushRef="#br1" timeOffset="155632.78">24413 9691 15663 0,'8'-23'688'0,"-3"16"144"0,0-3-656 0,1 2-176 16,2-2 0-16,0 3 0 0,-1 4 3216 0,1 0 624 16,-8 3 112-16,0 0 16 0,0 0-2400 0,5 8-480 15,-4 6-112-15,-2 1-16 0,-3 3-256 0,-1 2-64 16,-3 2-16-16,1 2 0 0,-5 4-80 0,1 1-16 16,1 0 0-16,-2 3 0 0,0 2-304 0,-2 2-64 15,0 1-16-15,0 4 0 0,-2-2-144 0,2 2 0 16,2-2 0-16,0-3 0 15,2-1-576-15,1-2-192 0,2-5-32 0,-2 0-16 16,1-5-2032-16,2 0-416 0</inkml:trace>
  <inkml:trace contextRef="#ctx0" brushRef="#br1" timeOffset="155771.1">23906 10556 30399 0,'0'0'2704'0,"0"0"-2160"0,0 0-544 0,13 1 0 15,2-2 656-15,4 2 32 0,4 0 0 0,5 0 0 16,4 1-176-16,3-4-16 0,3 0-16 0,1-1 0 16,-1-2-256-16,0-1-48 0,0 1-16 0,0 1 0 15,-2-2-368-15,-3 2-80 0,-3 3-16 0,-2-1-9936 16,-4 0-2000-16</inkml:trace>
  <inkml:trace contextRef="#ctx0" brushRef="#br1" timeOffset="156106.37">23966 10863 15663 0,'0'0'688'0,"0"0"144"0,6 4-656 0,6 1-176 16,2-1 0-16,5 0 0 0,5 6 3024 0,-1-5 576 16,1 0 112-16,0 1 32 0,0 3-2208 0,0 2-432 15,-1-4-80-15,-3 5-32 0,-2-1-176 0,-2 2-48 16,-4 1 0-16,-3 1 0 0,-1-2-448 0,-4 2-80 15,-3 1-32-15,-2 4 0 0,-6-1-208 0,-2 1 176 0,-3 3-176 0,-5-2 160 16,-3 2 48-16,-3 3 16 16,-3-3 0-16,1 1 0 0,-2 0 192 0,3-3 32 0,4-1 16 0,2-3 0 15,3 0 320-15,3-3 64 0,2-1 16 0,4-2 0 16,2 0-480-16,4-2-112 0,4 2-16 0,3-5 0 16,5 4-16-16,3-4-16 0,3-2 0 0,2 0 0 15,4 1-80-15,3-4-16 0,1-1 0 0,3-1 0 0,-3-7-128 16,2 3 0-16,1 2 0 0,-1-5 128 0,1 2-320 15,-2 1-80-15,-2-4-16 0,-3 1 0 16,0-1-2000-16,-1 1-400 0,-3-2-64 16</inkml:trace>
  <inkml:trace contextRef="#ctx0" brushRef="#br1" timeOffset="156443.54">24894 10087 26543 0,'0'0'1168'0,"0"0"256"0,9-2-1136 0,-2 4-288 16,1 1 0-16,1 2 0 0,0 6 1120 0,2 0 160 15,2 4 48-15,2 6 0 0,3 3-192 0,2 1-48 16,2 6 0-16,3 4 0 0,4 2-288 0,-1 5-64 0,-1 3-16 0,4-2 0 16,-2 3-368-16,-1-2-80 0,-1 1-16 15,-3-3 0-15,0-1-256 0,-4 1 128 0,-2-5-128 16,-2-4 0-16,-2-1 0 0,-1-4 0 16,-3-4 0-16,-1-2-144 15,-4-4-480-15,2-6-80 0,-4 0-32 0,-1-6-10272 0,-2-6-2064 0</inkml:trace>
  <inkml:trace contextRef="#ctx0" brushRef="#br1" timeOffset="156704.51">25360 10174 27647 0,'0'0'2448'16,"0"0"-1952"-16,0 0-496 0,0 7 0 0,-2 3 1392 0,-1 0 176 15,-2 4 32-15,-1 3 16 0,-2 2-368 0,-2 3-80 16,-2 5-16-16,-2 1 0 0,-2 5-400 0,-1 0-96 15,0 0-16-15,-1 3 0 0,-3 2-304 0,0 0-64 16,-2-1-16-16,0 0 0 0,0 1-256 0,2 0 160 16,-1 1-160-16,3-3 128 15,1-5-448-15,4-2-112 0,3-4-16 0,3-1 0 16,3-2-1536-16,5-4-304 0,1 0-64 0,4-4-7904 16,4-7-1584-16</inkml:trace>
  <inkml:trace contextRef="#ctx0" brushRef="#br1" timeOffset="156826.34">25603 10840 34607 0,'-6'14'1536'0,"3"-4"320"0,2 7-1488 0,-2 5-368 0,-1 4 0 0,-1 1 0 16,-1 5 1024-16,-3 1 144 0,0 1 32 0,-3-1 0 16,0 2-256-16,2-5-48 0,0 1-16 0,-2 0 0 15,3-4-624-15,1 1-128 0,1-4-128 0,2 3 176 16,-1-7-352-16,3 0-64 0,1-2-16 0,0-2 0 15,2-6-1584-15,2-1-320 0,-2-9-64 16</inkml:trace>
  <inkml:trace contextRef="#ctx0" brushRef="#br1" timeOffset="157577.5">26324 9784 16575 0,'10'-16'736'0,"-5"8"160"0,3 0-720 0,-1 1-176 0,1-5 0 0,-1 6 0 0,1-6 1616 0,-2 2 304 15,0 3 48-15,-3 0 16 0,0 0-448 0,-3 7-64 16,0 0-32-16,0 0 0 0,0 0-416 0,0 0-64 15,-5 10-32-15,-2 1 0 0,-1 5-272 0,-4 4-48 16,-2 7-16-16,-2-1 0 0,-2 5-64 0,-1 3-16 16,-3 0 0-16,-1 2 0 0,-2 0 0 0,-1 0-16 15,1-4 0-15,2-4 0 0,3-1-256 0,2-6-48 16,1 0-16-16,5-5 0 0,0-2 96 0,7-5 32 16,1 1 0-16,4-10 0 0,0 0 256 0,9-2 48 15,3-6 16-15,4 1 0 0,5-7-192 0,1-3-48 16,3-2 0-16,-1 0 0 0,-3-1-240 0,0-1-144 0,2-3 160 0,-3-1-160 15,0-3 128-15,-1 0-128 16,-1 0 0-16,-1 1 0 0,-1-1 144 0,-2 5-144 0,-1 4 128 16,-3 5-128-16,-2 5 144 0,-3 0-144 0,-1 6 160 0,-4 3-160 15,0 0 144-15,-7 9-144 0,-2 5 128 16,-2 5-128-16,-3 5 0 0,-3 0 0 0,-2 6 0 16,0 0 0-16,-1-1 0 0,1 3 0 0,-1-2 0 0,0 1 0 15,3-2 0-15,0-1 0 0,1 1-160 0,2 0 160 16,3-6-1920-1,4 0-304-15,2-1-48 0</inkml:trace>
  <inkml:trace contextRef="#ctx0" brushRef="#br1" timeOffset="162263.37">9741 9705 10127 0,'0'0'896'0,"0"0"-704"15,-9-1-192-15,9 1 0 0,-8-1 240 0,8 1 16 16,-6-4 0-16,6 4 0 0,-7-4-256 0,7 4 0 15,-5-8 0-15,1 1 0 0,-1-3 576 0,4 1 64 16,1 9 0-16,-2-10 16 0,0 2 672 0,2 8 128 16,0 0 16-16,0-10 16 0,0 2-464 0,0 8-80 0,0 0-32 0,0 0 0 15,4-9-320-15,-4 9-64 0,0 0-16 0,0 0 0 16,6-6 48-16,-6 6 0 16,8-4 0-16,-8 4 0 0,8-7 224 0,-8 7 48 15,0 0 16-15,0 0 0 0,0 0-240 0,0 0-48 16,0 0-16-16,0 0 0 0,0 0-288 0,0 0-48 15,0 0-16-15,5 15 0 0,-4 4 32 0,-2 4 0 16,-2 0 0-16,-2 2 0 0,-4 6 32 0,0 4 0 0,-2 5 0 0,1 4 0 16,-4-3-64-16,4 3 0 0,-1 2 0 0,-1 3 0 15,-3 1-192-15,2-5 0 0,3-5 128 0,1-5-128 16,0-6 0-16,6-4 144 0,1-6-144 0,0-5 128 16,2-4 240-16,0-10 32 0,0 0 16 0,0 0 0 0,9-6 224 0,3-2 32 15,2-4 16-15,0-5 0 0,1-4-240 0,2-4-32 16,0-6-16-16,2-2 0 0,0-2-192 0,1 2-32 15,-1 1-16-15,0-1 0 0,0-1-160 0,-1-1 160 16,-1-1-160-16,1 0 160 0,0 2-160 0,-2 0 0 16,0 4 0-16,-4 5 128 0,1 1-128 0,-1 4 0 15,-2 7 0-15,-3 0 0 0,0 7 0 0,-7 6 0 16,0 0 0-16,0 0 0 0,-2 10 0 0,-1 6 0 16,-5 5 0-16,-2 3 0 0,-3-1 0 0,-3 7-144 15,-5 1 144-15,-2 3 0 0,-2 3 0 0,-3 5 0 16,-2 0 0-16,2 1 0 0,-3 2 0 0,3-7 0 15,1-3 0-15,3-3 0 0,3-6 0 0,3-5 0 16,4-1 128-16,4-6-128 0,1-3 320 0,2-5-48 16,7-6 0-16,0 0 0 0,2-6 240 0,3-6 32 15,4-4 16-15,1-6 0 0,6-3-240 0,1-5-64 16,-1 2 0-16,2-3 0 0,1-4-128 0,2 0-128 16,0-2 192-16,1-3-192 0,-1-1 0 0,4-1 0 15,-1-4 0-15,1 3 0 0,2-3 0 0,-3 6 0 16,-2 6 0-16,-3 7 0 0,-4 3 0 0,-2 7 0 0,-3 5 0 0,-4 3 0 15,-6 9 0-15,0 0 0 16,0 9-160-16,-6 3 160 0,-3 5-144 0,-4 9 144 16,-3 3-192-16,-6 7 192 0,-3 4-128 0,-5 2 128 15,-4 5 0-15,-1 1 0 0,-2 5 0 0,-1 0-128 0,-2 0 128 0,3-3 0 16,3-6 0-16,3-4 0 0,6-6 0 0,3-7 0 16,7-6 0-16,2-5 0 0,6-4 0 0,2-4 0 15,5-8 0-15,0 0 0 0,7-9 176 0,6-6-176 0,4-3 224 16,3-6-64-16,4-8-16 0,0-1 0 0,2 0-144 15,-1-1 0-15,2-2 144 0,1-1-144 0,1-2 0 16,1 1 0-16,0-2 0 0,-1-2 0 0,-1 3 0 16,-1 5 0-16,-5 4 0 0,0 4 128 15,-3 4-128-15,-4 4 0 0,-3 6 0 0,-3 7 0 0,-9 5 0 16,0 0-128-16,-2 12 128 0,-3 6-128 16,-5 5 128-16,-4 1-192 0,-4 5 192 0,-3 3-192 0,-3 0 192 15,-4 3 0-15,-4 5 0 0,0-1 0 0,0 2 0 0,1 1 0 16,-1 0 0-16,3-5 0 0,3-5 0 0,5-7 0 15,1-2 0-15,7-7 0 0,2-3 0 0,5-4 0 16,1-3 0-16,5-6 128 0,0 0-128 0,8-10 192 16,3-1-64-16,4-10 0 0,4-4 0 0,3-2 16 15,-3-3 0-15,4-2 0 0,1 3-144 0,0 1 0 16,2-4 0-16,2 0 0 0,-4-3 0 0,2 0 0 16,0 4 0-16,-1-1 0 0,-2 0 0 0,-3 9 0 15,-2 4 0-15,-3 5 0 0,-3 3 0 0,-4 6 0 16,-8 5 0-16,0 0 0 0,-2 16 0 0,-3 2-176 15,-5 3 176-15,-3 6-192 0,-4-1 192 0,-6 4 0 16,-3-2 0-16,-3 6-128 0,-3 4 128 0,0 6 0 0,-1-1 0 0,0 1 0 16,0-5 0-16,5-6 0 0,4-7 0 0,5 0 0 15,4-9 0-15,5-5 0 0,3-3 0 16,7-9 0-16,0 0 128 0,5-8-128 0,6-2 160 16,3-8-160-16,2-7 128 0,2-2-128 0,0-3 0 0,3-1 144 15,2 1-144-15,1-2 0 0,0-1 0 16,1 4 0-16,-3 1 0 0,0 2 0 0,-2 3 128 0,-2 4-128 15,-3 4 0-15,-3 4 0 0,-3 0 0 0,-2 6 0 16,-7 5 0-16,0 0-192 0,0 0 64 0,-7 7 128 16,-5 7-1744-1,-2 3-240-15,-2 2-32 0,-3 3-16176 0</inkml:trace>
  <inkml:trace contextRef="#ctx0" brushRef="#br1" timeOffset="164347.68">3103 14309 24879 0,'-12'-9'2208'0,"6"7"-1760"0,0-1-448 0,6 3 0 16,0 0 464-16,0 0 16 0,0 0 0 0,0 0 0 16,2-8 256-16,3 1 48 0,4 1 16 15,3 0 0-15,2-4-288 0,0 4-64 0,3-4-16 0,2 2 0 16,2-2-64-16,-2 4-16 0,4-3 0 0,1 4 0 15,-2 3 0-15,3 1 0 0,-1 0 0 0,1 3 0 16,1 2-192-16,-3 5-32 0,-2-1-128 0,-2 3 192 16,-2 1-192-16,-7 2 128 0,-3 1-128 0,-1 4 0 15,-2 1 0-15,-6 4 128 0,-3 0-128 0,-5-3 0 0,-3-1 0 16,-4 0 128-16,-5 0-128 0,-1-1 0 16,2-2 224-16,-2 0-48 0,2-2-16 0,2-2 0 0,1 0-160 15,5-4 128-15,1 2-128 0,4-6 128 0,8-5-128 16,0 0 0-16,0 0 0 0,2 10 0 0,-2-10 0 0,12 7 0 15,2-1-192-15,3 3 192 0,-1 0-144 0,4 2 144 16,1 3 0-16,2 1 0 0,1 1-192 0,0 1 192 16,-2 4-192-16,0-1 192 0,-5-2 0 0,1 1 0 15,-3 0 0-15,-4 0 0 0,-8 0 0 0,-3 0 0 0,-3-1 0 16,-6 0 0-16,-4 1 0 0,-5-1 192 0,-3-2 0 0,-5-1 0 16,-3 1 320-16,0-5 64 0,-2 2 16 0,1-2 0 15,-2-6 64-15,1 2 16 0,5-2 0 0,1-3 0 16,1-2-288-16,4-1-48 0,2-5-16 0,0 1 0 15,4 0-320-15,3-3 0 0,3 0-160 0,6-1 160 32,2 9-1712-32,0-10-224 0,1-1-48 0,5 4-8800 0,5 2-1760 0</inkml:trace>
  <inkml:trace contextRef="#ctx0" brushRef="#br1" timeOffset="164661.91">2766 15462 21183 0,'0'0'1888'0,"0"0"-1504"0,11-4-384 0,2 0 0 0,2-1 1280 0,6-2 192 16,5 0 48-16,10 1 0 0,3-4-656 0,8 3-128 15,2-2-32-15,3 3 0 0,-1-1 96 0,3 1 16 16,0 3 0-16,-2-2 0 0,-3-2-112 0,1 2 0 16,0 1-16-16,-2 2 0 0,-2-1-304 0,-3 3-48 15,-4 0-16-15,-4 0 0 16,-4 4-640-16,-5 0-144 0,-7-2-32 0,-6 2-9808 16,-2-1-1952-16</inkml:trace>
  <inkml:trace contextRef="#ctx0" brushRef="#br1" timeOffset="165037.14">2803 15883 32255 0,'0'0'2864'0,"11"-4"-2288"0,5-4-576 0,6 1 0 16,4-6 0-16,7 4-224 0,5-2 16 0,3 0 0 15,2 2 208-15,-2 1 208 0,-3 1-32 0,-4 3-16 16,-5 1 0-16,-2 1 0 0,-5 5 0 16,-3-1 0-16,-3 5-160 0,-3 3 128 0,-3 0-128 0,-2 3 128 0,-1 2 0 0,-4 2-128 15,-6 0 192-15,-1 4-64 16,-4 2-128-16,-3 2 192 0,-1 0-192 0,-2 3 192 0,-3-1-192 0,1 2 160 16,0-3-160-16,-1 2 160 0,-2-4 288 15,2 1 48-15,3-2 16 0,4-2 0 0,1 0 48 0,4-2 16 16,2 0 0-16,3-1 0 0,4-1-336 0,3 2-64 15,3-3-16-15,4 2 0 0,3 2-32 0,1-2-128 16,0-3 192-16,4-1-64 0,2 2 0 0,-1-4-128 16,2-3 192-16,1 3-64 0,-2-3-128 0,0 1 128 15,-3-5-128-15,1 1 128 0,-2 2-128 0,1-4 128 16,-2-2-128-16,-1-1 128 0,-1-1-384 0,1-1-64 16,0-1-32-16,1-2 0 15,-1-1-1984-15,2-5-400 0,1-2-80 0</inkml:trace>
  <inkml:trace contextRef="#ctx0" brushRef="#br1" timeOffset="165429.69">4594 14614 31327 0,'-20'-10'2784'0,"9"6"-2224"0,2 2-560 0,9 2 0 0,-6-3 352 0,6 3-32 15,0 0-16-15,0 0 0 0,0 13-48 0,4 0 0 16,2 2 0-16,4 3 0 0,3 4-64 0,4 5-32 15,0 4 0-15,5 3 0 0,1 3-32 0,1 3 0 16,0 8 0-16,3-3 0 0,-3 5 64 0,2-1 0 16,-2 0 0-16,1 3 0 0,2 2-192 0,-4-1 0 15,-3-5 0-15,-2-6 128 16,-3-1-560-16,0-8-112 0,-2-3-32 0,-2-3 0 16,0-7-1232-16,-4-1-256 0,-2-2-48 0,0-5-6432 15,-5-12-1280-15</inkml:trace>
  <inkml:trace contextRef="#ctx0" brushRef="#br1" timeOffset="165660.57">5001 14826 26719 0,'-16'-11'1184'0,"6"6"240"0,0 2-1136 0,1 2-288 0,9 1 0 0,-9 5 0 15,0 3 2272-15,0 5 400 0,-1 4 80 16,-2 5 0-16,-4 6-2048 0,0 2-432 0,-2 1-80 0,0 3 0 15,0 3 336-15,-1 5 80 0,0 0 16 0,-1 0 0 16,-3-1-224-16,0-1-32 0,-2 0-16 0,3 4 0 16,-2-2-352-16,-1-1 0 0,3-4 0 0,0-4-192 31,5 0-624-31,1-7-128 0,5-1-16 0,1-6-16 0,5-4-1280 0,2-5-256 0,3-10-48 16</inkml:trace>
  <inkml:trace contextRef="#ctx0" brushRef="#br1" timeOffset="165828.68">5448 15527 23951 0,'-18'34'2128'0,"8"-8"-1696"0,-1 3-432 15,2 4 0-15,0 0 3488 0,4 4 608 0,1 1 128 0,0 4 32 0,-1 1-3152 0,0-2-624 16,0-2-128-16,-1-1-32 15,-2-3-992-15,0-2-208 0,1 0-32 0,2-3-16 16,-1-4-1984-16,3-4-400 0</inkml:trace>
  <inkml:trace contextRef="#ctx0" brushRef="#br1" timeOffset="166203.29">6485 13702 28559 0,'0'0'2544'0,"0"0"-2032"0,-7-2-512 0,7 2 0 0,-11 2 912 0,5 3 96 16,-2 7 16-16,1 5 0 0,-2 2 80 0,0 6 32 16,-5 3 0-16,0 7 0 0,-1 1-432 0,-2 1-96 15,0 0-16-15,0 4 0 0,0 2-208 0,1-4-32 16,1 1-16-16,-1-3 0 0,2-2-192 0,3 0-144 16,2-2 192-16,2 1-192 15,1-2-336-15,3-6-176 0,0-1-48 0,2-1 0 16,0-5-1872-16,1-3-368 0,0-4-80 0</inkml:trace>
  <inkml:trace contextRef="#ctx0" brushRef="#br1" timeOffset="166542.47">6667 14989 33167 0,'0'0'2944'0,"0"0"-2352"0,0 0-464 0,0 0-128 0,0 0 832 0,18 0 128 0,5-1 48 0,3-2 0 15,5 2-624-15,3-4-128 0,3 0-32 0,0 1 0 16,4-4-96-16,-1 1 0 0,2 0-128 0,1 1 192 16,1 1-192-16,-1 1 0 0,0-2 128 0,-1 1-128 15,-1 0 0-15,-2 1 0 0,-1-5 0 0,-3 3-160 16,-4-3-1760-16,-1 2-336 0,-4 1-80 0,0-4-16 16</inkml:trace>
  <inkml:trace contextRef="#ctx0" brushRef="#br1" timeOffset="166886.69">8687 13653 32015 0,'0'0'1408'0,"0"0"320"0,0 0-1392 0,-6 9-336 16,2 0 0-16,0 6 0 0,-1 4 160 0,0 8-32 0,-3 4-128 0,0 4 192 16,0 2-32-16,-3 4-16 0,1-1 0 0,-2 9 0 15,-5 4 224-15,4 4 32 0,1 2 16 0,-2 4 0 16,-4 1-32-16,3 2-16 15,-2 3 0-15,6-8 0 0,0-4-240 0,3-4-128 0,-1-6 160 0,2-2-160 16,2-5-256-16,1-5-160 16,1-7-32-16,0 0 0 0,2-2-2000 0,-1 0-416 15</inkml:trace>
  <inkml:trace contextRef="#ctx0" brushRef="#br1" timeOffset="167098.9">8129 14896 26719 0,'0'0'2368'15,"10"-7"-1888"-15,5 0-480 0,11 2 0 0,3-2 2816 0,10 2 480 16,10-1 96-16,3 0 0 0,2 2-2624 0,1 0-512 16,0-4-128-16,-1 0 0 0,-2 2-256 0,2-2-64 0,1 3 0 0,-3 1 0 31,-3-1-1712-31,-3 1-336 0,-3 0-80 0,-6 3-7744 15,-4 0-1552-15</inkml:trace>
  <inkml:trace contextRef="#ctx0" brushRef="#br1" timeOffset="167481">8142 15350 36575 0,'0'0'1616'0,"0"0"336"0,15-1-1568 0,5 0-384 0,6 1 0 0,5 2 0 16,6 1 0-16,3-2 128 0,2 5-128 0,0-2 0 0,-6-1 0 0,1 2 0 15,-1 1 0-15,-4 0 0 16,-1 5 0-16,-4-1 0 0,-5 4 0 0,-3 2 0 0,-5 1 0 0,-3 1 0 16,-6 1 0-16,-3-2-176 0,-5 4 176 0,-5 3 0 15,-3 4-144-15,-4 4 144 0,-4-6 0 0,-4 5 0 16,-3 3 0-16,0-2 0 0,-1-4 0 0,-1 1 0 15,-1-3 144-15,2 2-16 0,2-3 432 0,2 2 80 0,5-4 32 16,3-2 0-16,6-2-288 0,6-1-48 16,4-3-16-16,7-1 0 0,1-1-320 0,5-3 144 15,6 3-144-15,3 0 0 0,1-6 144 0,4 3-144 0,2-5 0 0,3 1 144 16,3-3-16-16,4-1-128 0,2-4 192 0,4 0-64 16,2-2-128-16,1-1 0 0,2-4 144 0,-2 1-144 31,-5-4-1216-31,-1-1-320 0,-1-1-64 0,0-3-15040 0</inkml:trace>
  <inkml:trace contextRef="#ctx0" brushRef="#br1" timeOffset="167764.81">9729 14348 33055 0,'0'0'1472'0,"0"0"288"0,0 0-1408 0,0 0-352 16,0 0 0-16,12 6 0 0,0 1 272 0,4 3-16 15,1 7 0-15,4 6 0 0,-1 0 96 0,4 3 16 16,0 5 0-16,3 4 0 0,1 4-96 0,0 5-16 15,0-2 0-15,0 6 0 0,-1 1-96 0,-1 3-32 16,1 1 0-16,0 0 0 0,-1-2-128 0,-1 0 128 16,-3-3-128-16,-1-3 128 0,-2-1-128 0,-3-4 0 15,0-5 0-15,-4-3 0 0,0-8-288 0,-1-2-96 0,-1-3 0 16,-2-6-16 0,-2-3-1632-16,-6-10-320 0</inkml:trace>
  <inkml:trace contextRef="#ctx0" brushRef="#br1" timeOffset="168038.3">10278 14354 33167 0,'0'0'2944'0,"0"0"-2352"16,0 0-464-16,0 0-128 0,0 0 1072 0,-1 11 192 0,2 4 32 0,-2 3 16 15,-3 4-752-15,-2 7-160 0,-3 0-16 16,-1 4-16-16,-2 2 128 0,0 1 16 0,-2 8 16 0,-3-2 0 15,-4 5 0-15,-1 1 0 0,2 4 0 0,1 1 0 16,-3 1-192-16,3 2-32 0,0-3-16 0,1-1 0 16,-2-4-288-16,1-6 0 0,1 0 0 0,1-9 0 15,1-3-192-15,2-2-112 0,2-6-16 0,3-1 0 16,3-3-1648-16,2-4-336 0,4-14-64 16,0 0-14320-16</inkml:trace>
  <inkml:trace contextRef="#ctx0" brushRef="#br1" timeOffset="168263.5">10839 15311 43887 0,'-8'31'1936'0,"6"-6"416"0,-1 5-1888 0,3 4-464 0,4 3 0 0,0 1 0 16,0 7 256-16,-2 1-32 15,-3-8-16-15,-2 0 0 0,-2-1-208 0,-2-2-208 16,-2-3 32-16,-1-1 16 16,-1-6-352-16,0 1-80 0,-2-6-16 0,2-4 0 15,-1-3-1360-15,2-3-272 0,3-3-48 0,-2-7-14016 0</inkml:trace>
  <inkml:trace contextRef="#ctx0" brushRef="#br1" timeOffset="168647.45">11618 13376 33167 0,'0'0'2944'0,"0"0"-2352"16,0 0-464-16,0 0-128 0,-1 15 480 0,1 3 80 0,1 4 16 0,0 4 0 15,-1 9-256-15,0 2-32 16,0 2-16-16,-1 0 0 0,-1 1-272 0,-4 1 128 0,3 2-128 0,-8 0 0 16,-3 4 128-16,1-5-128 0,-1-3 0 0,-2-1 0 15,2 1 0-15,0-8 0 0,2-3-192 0,0-5 48 32,2 0-368-32,5-6-64 0,0-6 0 0,4-3-16 15,1-8-1424-15,0 0-288 0</inkml:trace>
  <inkml:trace contextRef="#ctx0" brushRef="#br1" timeOffset="168862.33">12224 13424 35007 0,'0'0'3120'0,"0"12"-2496"0,0 2-496 0,0 5-128 0,2 5 704 0,-2 8 112 16,-3 3 16-16,-2 5 16 0,-3 4 0 0,-2 3 0 15,-2 4 0-15,-4 3 0 0,-2-1-240 0,-1 2-48 16,-1-3-16-16,-2-1 0 0,1 1-272 0,1 0-48 15,-1-3-16-15,0-3 0 16,-1-1-2080-16,2-5-432 0,1 1-64 0</inkml:trace>
  <inkml:trace contextRef="#ctx0" brushRef="#br1" timeOffset="169799.76">13868 14884 35935 0,'0'0'3200'0,"0"0"-2560"0,13-5-512 0,7-2-128 16,7 2 320-16,10 1 32 0,8-5 16 0,9 0 0 15,7-1-368-15,2 1 128 16,1-3-128-16,1 2 0 16,0-3-672-16,1 3-208 0,-2 3-32 0,-1 1-14768 0</inkml:trace>
  <inkml:trace contextRef="#ctx0" brushRef="#br1" timeOffset="169929.86">14149 15251 41471 0,'-27'5'1840'0,"17"-2"368"0,10-3-1760 0,0 0-448 0,0 0 0 0,22 6 0 0,8 2 592 0,4-6 48 16,6-1 0-16,7-2 0 0,4-1-496 0,6-5-144 16,5 1 0-16,3 1 0 0,8-3 0 0,-5 1-304 15,-4-2 48-15,-3-2-12608 31,-3 4-2496-31</inkml:trace>
  <inkml:trace contextRef="#ctx0" brushRef="#br1" timeOffset="170792.63">16347 14199 24879 0,'-19'-7'1088'0,"8"3"256"0,3-2-1088 0,4-4-256 15,2 0 0-15,8-3 0 0,4-2 1008 0,1-1 144 0,6 2 16 0,2 0 16 16,4-2-736-16,6-2-128 16,4 0-48-16,4 2 0 0,0-1 48 0,6 1 16 15,4 4 0-15,0 5 0 0,2 0 96 0,-1 5 16 16,-4 6 0-16,-3 3 0 0,-4 7-288 0,-4 5-160 15,-4 11 192-15,-5 0-192 0,-5 6 0 0,-6 7 0 0,-6 3-192 16,-5 7 48-16,-7 7 144 0,-8-1 0 16,-6 5-144-16,-5 2 144 0,-4 1-160 0,-7 1 160 15,-4-7-208-15,-6 1 80 0,-2-2 128 0,2-7-192 0,-5-4 192 0,3-7-192 16,3-3 704-16,2-5 128 0,3-3 16 0,4-6 16 16,6 2 192-16,1-8 32 0,6-4 16 0,6-3 0 15,4-1-528-15,4-5-96 0,5 3-32 0,3-9 0 16,0 0-256-16,10-2 128 0,3-3-128 0,4 0 0 15,4 0 176-15,7 1-176 0,2-4 160 0,7 4-160 0,1-1 224 16,9 0-48-16,5 3-16 0,4-1 0 0,1 4-32 0,-2 1-128 16,-2-4 192-16,0 2-64 0,-3 2-128 0,-1 4 0 15,-1 2 0-15,-5-2-176 16,-1-2-1152-16,0-2-224 0,-1 1-48 0,-2-2-9216 16,-2-1-1824-16</inkml:trace>
  <inkml:trace contextRef="#ctx0" brushRef="#br1" timeOffset="171083.42">17878 14412 31103 0,'0'0'1376'0,"0"-9"288"0,4 0-1344 0,3 3-320 0,-7 6 0 0,14 0 0 15,0 5 592-15,-1 3 48 16,3 3 16-16,0 2 0 0,2 5-64 0,2-1-16 0,3 5 0 0,3 2 0 16,-5 8-144-16,5 1-48 0,-1-1 0 0,-1 2 0 15,0 0-128-15,1 1-16 0,0-1-16 0,-1 0 0 16,2 2-224-16,-2-1 176 0,0 0-176 0,-4-3 160 16,1-4-160-16,-1-2 0 15,-2-4-160-15,-2-2 160 16,-3-2-704-16,-2-1-32 0,-2-5-16 0,-1-5 0 15,-3-1-1728-15,-5-6-336 0,0 0-80 0</inkml:trace>
  <inkml:trace contextRef="#ctx0" brushRef="#br1" timeOffset="171314.62">18527 14191 32079 0,'0'0'1408'0,"-11"1"320"0,0 3-1392 0,0 2-336 0,3 2 0 0,-2 5 0 15,1 2 496-15,-5 7 16 0,-4 5 16 0,-3 4 0 16,-5 3 208-16,-2 3 32 0,-1 0 16 0,-2 2 0 16,1 1 192-16,-1-1 48 0,0 6 0 0,3-3 0 15,0 1-352-15,0 4-64 0,1 0-16 0,2-3 0 16,2 2-352-16,1-5-80 16,2-4-16-16,3-2 0 0,2-2-320 0,4-5-64 0,2-4-16 15,4-4 0 1,2-4-1040-16,3-4-224 0,3-1-32 0,-3-11-10016 0,0 0-2000 0</inkml:trace>
  <inkml:trace contextRef="#ctx0" brushRef="#br1" timeOffset="171561.34">18908 14904 36399 0,'-19'30'1600'0,"7"-5"352"0,-3 4-1568 0,1 6-384 16,-1 5 0-16,2 2 0 0,-1 2 672 0,-1-2 48 16,0 1 16-16,0-2 0 0,-2-1-64 0,3-2-16 15,-1-1 0-15,1-3 0 0,0-1-416 0,1-1-96 16,0-7-16-16,3 2 0 0,1-6-128 0,3-3-256 16,2-3 64-16,2-6 16 15,2-9-2480-15,0 0-496 0,0 0-112 0</inkml:trace>
  <inkml:trace contextRef="#ctx0" brushRef="#br1" timeOffset="172542.03">19718 14593 13823 0,'-12'3'608'0,"12"-3"128"0,-9 2-592 0,9-2-144 0,0 0 0 0,0 0 0 15,0 0 4160-15,0 0 816 16,16-3 144-16,4 1 48 0,4 0-3088 0,5 0-608 15,7-10-128-15,6 6-32 0,5-3-336 0,1 4-64 0,3-4-16 16,5 1 0-16,4-4-272 0,3 4-64 0,3 0-16 0,2 3 0 16,-1-1-272-16,-7-2-48 0,-3 3-16 0,-5 4 0 15,-5 0-80-15,-5 1-128 0,-5 1 176 0,-5 0-176 16,-7 4 0-16,-6 2 0 0,-3-1 0 0,-6-2 0 16,-10-4 0-16,0 0-320 0,1 9 32 0,-1-9 16 15,-9 5-1584 1,-4-1-320-16,-2 0-64 0</inkml:trace>
  <inkml:trace contextRef="#ctx0" brushRef="#br1" timeOffset="174253.36">21351 13719 22111 0,'-10'-10'976'0,"4"5"208"0,-1-4-944 0,5-2-240 16,2-1 0-16,2 3 0 0,2-1 1472 0,4 1 256 15,3-2 64-15,6 3 0 0,3-2-784 0,5 2-160 16,5-3-16-16,5 1-16 0,2-3-64 0,5 0-16 15,0 2 0-15,5 2 0 0,3 0-144 0,3 4-16 16,4 3-16-16,2 4 0 0,2 7-320 0,-4-1-64 16,-4 4-16-16,-7 1 0 0,-7 4-160 0,-7 4 0 15,-6 2 0-15,-9 0 0 16,-6 4-320-16,-8 1-80 0,-6 5-32 0,-10 0 0 16,-6 2-64-16,-5-2-16 0,-6-2 0 0,-4-1 0 0,0-2 320 0,-7-6 192 15,-1-2-208-15,4-1 80 0,5 2 320 0,2-4 80 16,6-3 16-16,5 0 0 0,3-1 32 0,7 0 16 15,5-2 0-15,6 3 0 0,7-2-208 0,4 3-128 0,6 3 128 0,5 1-128 16,5 0 0-16,5 4 0 0,5-2 0 16,4 4 128-16,1 4-128 0,-1 0 0 0,-1 4 0 0,0 0 0 15,-1 1 0-15,-1 3 0 0,-4 4 0 0,-2-4 0 16,-5-3 0-16,-5 2 0 0,-5 2 0 0,-5 0 0 0,-7-2 192 16,-6 0 64-16,-5 1 0 0,-5-1 16 0,-6-3 240 0,-4-3 64 15,-3 1 0-15,-6-1 0 0,-4-3 128 0,0 2 48 16,-1-6 0-16,-1 0 0 0,0 0-176 0,-1-5-48 15,3-2 0-15,-3-6 0 0,2-1-320 0,2-5-64 16,2-4-16-16,2-2 0 16,1 2-512-16,3-8-96 0,0-3-32 0,4-2 0 15,0-4-1792-15,5 1-384 0,1-3-64 0,4 0-7936 16,4-5-1584-16</inkml:trace>
  <inkml:trace contextRef="#ctx0" brushRef="#br1" timeOffset="174653.5">23029 13825 3679 0,'-8'-18'320'0,"3"7"-320"0,3 3 0 0,0-2 0 0,4 1 6464 0,3 1 1216 15,-5 8 240-15,11-2 48 0,1 0-5936 0,0 5-1200 16,-1 3-224-16,1 3-48 0,2 6-144 0,3 3-32 16,1 5 0-16,2 6 0 0,2 3 112 0,0 4 16 15,4 4 0-15,-2 0 0 0,0 1-16 0,3 3 0 16,0 3 0-16,-1 3 0 0,1 2-240 0,0 0-64 15,-2 0 0-15,-1-1 0 0,-2-4-192 0,-3 0 0 16,-3-1 0-16,0-6 0 0,-2-2 0 0,-3-2 0 16,-3-4-128-16,-2-7 128 15,-2-3-480-15,-2-4 16 0,0-6 0 0,-2 0 0 16,0-12-1328-16,0 0-272 0,0 0-48 0,0 0-12720 0</inkml:trace>
  <inkml:trace contextRef="#ctx0" brushRef="#br1" timeOffset="174960">23573 13974 26719 0,'0'0'1184'0,"-4"-9"240"0,-2-3-1136 0,6 12-288 0,0 0 0 0,0 0 0 16,0 0 2112-16,0 0 384 0,-10 10 64 15,-2 4 0-15,0 8-1456 0,-4 2-288 0,0 5-64 0,-2 1-16 16,-4 3 96-16,1 2 32 0,-1 3 0 0,2 3 0 15,-1 4-144-15,1-4-16 0,0 4-16 0,-1-1 0 16,2 3-368-16,2-3-64 0,0 0 0 0,2-3-16 0,0 1-240 16,-1 0 128-16,6-5-128 0,-1-4 0 15,-1-8 0-15,2 2 128 0,2-4-128 0,2-4 0 0,0-2 0 16,2 0 0-16,1-4-144 0,3-13 144 16,2 9-592-16,-2-9-32 0,0 0 0 0,11 2 0 15,2-4-1840-15,1-2-368 0,1-5-80 0,0 1-8016 16,3-7-1600-16</inkml:trace>
  <inkml:trace contextRef="#ctx0" brushRef="#br1" timeOffset="175205.51">24286 14722 29487 0,'-2'14'1296'0,"-1"-4"288"0,-2 7-1264 0,1 3-320 15,2 7 0-15,-1 2 0 0,0 7 2240 0,0 2 400 16,-4 0 80-16,0 0 16 0,-2 2-1632 0,-1-1-320 16,-2 2-64-16,-2-5-16 0,-1-1-64 0,0-3 0 15,-2-2-16-15,2 1 0 0,0-3-208 0,3-1-32 0,-2-2-16 0,2 0 0 16,0-3-240-16,2-3-128 16,-2 0 160-16,5-1-160 0,1-3-128 0,0-2-128 0,1-5-32 15,2 1 0 1,3-9-1712-16,0 0-352 0,0 0-64 0,0 0-9360 0,0 0-1888 15</inkml:trace>
  <inkml:trace contextRef="#ctx0" brushRef="#br1" timeOffset="177463.6">24899 14321 18431 0,'0'0'1632'0,"-8"2"-1312"15,8-2-320-15,0 0 0 0,0 0 2608 0,0 0 448 16,0 0 80-16,0 0 32 0,14 1-1824 0,5-1-352 0,4-1-80 0,8-5-16 16,5-2 0-16,8-1 0 15,5 0 0-15,3-2 0 0,0-1-256 0,3 0-64 16,0 2-16-16,5 1 0 0,3-2-272 0,3 5-48 16,3 2-16-16,-2-3 0 0,-8 0-80 0,-7 4-16 0,-8-3 0 0,-2 4 0 15,-4 1-128-15,-3-1 0 0,-5 1 0 0,-4 2 0 31,-6 3-320-31,-4 1-80 0,-4-1-32 0,-12-4 0 16,0 0-544-16,0 0-112 0,0 0-32 0,0 0-9472 16,-10 5-1888-16</inkml:trace>
  <inkml:trace contextRef="#ctx0" brushRef="#br1" timeOffset="177795.16">25490 13808 20271 0,'-6'-15'1792'0,"6"15"-1424"0,-4-8-368 0,2 1 0 0,2 7 2304 0,0 0 384 16,0 0 64-16,0 0 32 0,0 0-1312 0,6 7-272 15,1 2-48-15,-3 7-16 0,-3 6-16 0,-1 8 0 16,0 1 0-16,0 6 0 0,-1 4-336 0,1 5-64 16,-1 0-16-16,-1 3 0 0,1 3-80 0,0 2-32 15,-2-1 0-15,0 0 0 0,1-2-240 0,0-1-48 16,-2-1-16-16,0 1 0 0,-2-7-288 0,1 2 128 15,0-5-128-15,-3-3 0 0,2-4 0 0,-1-1 0 16,2-4 0-16,1-4 0 0,-2-5-176 0,1-2-80 16,2-5-32-16,3-12 0 15,0 9-1888-15,0-9-368 0,0 0-80 0,12-9-13936 0</inkml:trace>
  <inkml:trace contextRef="#ctx0" brushRef="#br1" timeOffset="178167.74">26732 13680 28559 0,'-4'-6'2544'0,"4"6"-2032"0,0 0-512 0,0 0 0 0,0 0 672 0,0 0 32 15,0 0 16-15,10 3 0 0,0 2 32 16,3 3 0-16,0 2 0 0,2 0 0 0,7 7 160 0,-2 1 48 16,0 3 0-16,4 5 0 0,2 6-176 0,2 2-16 15,4 1-16-15,2 2 0 0,1 3-304 0,5 4-48 16,1 3-16-16,0 3 0 0,-1-7-256 0,-2 2-128 15,-1-5 0-15,-4 2 128 0,-4 1-128 0,-3-3 0 16,-4-3 0-16,-2-3 0 0,-4-1 0 0,-2-4 0 16,-3-2 0-16,1-3 0 0,-2-1-400 0,-2-3 32 15,-3-1 16-15,-1-5 0 16,-2-5-1344-16,-2-9-272 0,0 8-48 0,0-8-8656 16,0 0-1728-16</inkml:trace>
  <inkml:trace contextRef="#ctx0" brushRef="#br1" timeOffset="178473.69">27494 13688 28559 0,'-10'-13'1264'0,"5"6"272"0,0 2-1232 0,5 5-304 0,0 0 0 0,0 0 0 0,0 0 1424 0,-10 7 240 15,0 7 32-15,-2 1 16 0,-3 3-560 0,0 2-96 16,-2 6-32-16,-2 4 0 0,-4 6-96 0,0 4-32 16,-1 5 0-16,0 1 0 0,-1 4-160 0,-1 4-32 15,0-1-16-15,1 3 0 0,4 0-384 0,2 2-80 16,0 0-16-16,2-2 0 0,1-4-208 16,2-3 0-16,2-8 0 0,2 0 0 0,1-3-128 0,2-3-32 15,1-4 0-15,3-3 0 16,-1-4-336-16,-1-4-64 0,3-2-16 0,2-4 0 15,0-14-1856-15,0 0-368 0,0 0-80 0</inkml:trace>
  <inkml:trace contextRef="#ctx0" brushRef="#br1" timeOffset="178957.07">27981 14609 16575 0,'0'0'736'0,"0"0"160"0,0 0-720 0,-5 6-176 16,3 8 0-16,0 3 0 0,1 2 4992 0,-1 4 976 15,0 6 192-15,0 0 48 0,-2 3-4432 0,1 2-880 16,0 5-192-16,-1-1-16 0,-1-1-240 0,0-1-32 16,-3 3-16-16,4-4 0 0,-2-2-112 0,1-1-32 15,0-2 0-15,1-3 0 0,0 1-128 0,0-4-128 16,0-5 144-16,-1-1-144 0,1-3 0 0,2-1-192 16,1-2 16-16,1-6 0 15,0-6-464-15,0 0-80 0,0 0-32 0,0 0 0 16,0 0-1744-16,0 0-336 0,11-7-80 0</inkml:trace>
  <inkml:trace contextRef="#ctx0" brushRef="#br1" timeOffset="179574.36">28663 12924 16575 0,'0'-14'736'0,"2"2"160"0,1 1-720 0,0 2-176 15,3-3 0-15,-1 5 0 0,0-1 3264 0,-5 8 640 16,0 0 112-16,0 0 16 0,0 0-2368 0,0 0-464 0,0 0-112 16,-4 14 0-16,-4 3-368 0,-2 4-64 0,-3 5-16 0,-1 2 0 15,-1 5-128-15,-1 4-48 0,-2-3 0 0,1 4 0 16,1 5 0-16,1-3 0 0,-1-3 0 0,2-2 0 16,3-2-224-16,2-4-48 15,1-1-16-15,3-3 0 0,0-6 80 0,1-4 32 16,2-2 0-16,2-13 0 0,0 6 80 0,0-6 16 0,0 0 0 0,0 0 0 15,11-3-48-15,2-3 0 16,0-7 0-16,-1-1 0 0,1-3-144 0,1-4-16 16,1-2-16-16,1-3 0 0,-2 0-160 0,1 1 160 0,0-3-160 0,2 0 160 15,-2-3-160-15,0 0 0 0,-1 0 0 0,0 6 0 16,-1-2 0-16,-2 5 0 0,-2 3 0 16,-3 5 0-16,0 5 0 0,-6 9 0 0,0 0 0 0,0 0 0 15,0 0 0-15,-8 13 0 0,-3 7 0 0,-3 2-176 16,-3 2 176-16,-1 4-192 0,-2-1 192 0,-3 5-192 15,-1 3 192-15,1 0 0 0,1 0 0 0,5-7 0 0,-1-3 0 16,6-5 0-16,2-3 0 0,3-3 0 16,0-3 0-16,7-11 0 0,0 0 0 0,0 0 0 0,0 0 224 0,0 0-32 15,0 0 0-15,9-6 0 0,0 0 0 0,4-7-16 16,-3-3 0-16,3-2 0 0,-1 0-176 0,2-1 128 16,0 1-128-16,-1-1 128 0,0 2-128 0,-2 1 0 15,3 4 0-15,-6 1-176 16,-1 0-224-16,-7 11-48 0,0 0-16 0,0 0 0 15,0 0-1984-15,0 0-400 0,-5 14-80 0</inkml:trace>
  <inkml:trace contextRef="#ctx0" brushRef="#br1" timeOffset="189778.9">9499 18014 11967 0,'0'0'1072'0,"4"-6"-864"0,-3-4-208 0,2 3 0 16,-1-2 2400-16,-2 9 432 0,0-8 96 0,-1 1 16 0,1 7-1168 0,-5-9-240 15,-1 0-32-15,-1-1-16 0,-2 3-528 0,-1-1-96 16,-3 3-32-16,-1 0 0 0,-2-2-144 0,-1 4-48 16,0 0 0-16,-4 2 0 0,-3 0-208 0,-3 1-48 15,1 2-16-15,-2 2 0 0,0 5-112 0,-1-2 0 16,-1 5-16-16,-1-3 0 0,-1 4-32 0,1 1 0 15,-2 1 0-15,4 5 0 0,-2-1-80 0,0 3 0 16,-4-1-128-16,2 9 192 0,-2 0-64 0,2 3-128 16,0 1 176-16,1 3-176 0,0 3 192 0,0 3-64 15,2 3 0-15,1 3-128 0,-1 2 144 0,5 3-144 16,2-1 0-16,3 4 144 0,1 0-144 0,3 1 0 16,4-4 0-16,3 1 0 0,2 2 0 0,5 0 0 15,2 4 0-15,4-4 0 0,3-3 192 0,3-6-64 16,2-1 0-16,3-5 0 0,3-3 48 0,1-4 0 0,3-5 0 0,4-2 0 15,2-7-48-15,5-4-128 0,4-1 192 0,6-6-64 16,6-1 96-16,2-7 16 0,1-2 0 0,1-2 0 16,0-7-80-16,2 0-16 0,0-6 0 0,3-3 0 15,1-2-144-15,3-6 192 0,4-2-192 0,-4-4 192 16,-2-2-64-16,-4-4-128 0,0-7 192 0,-3-2-64 16,1 2 0-16,-3-1 0 0,-3-5 0 0,-4 4 0 15,-3 3 112-15,-5-5 16 0,-5 1 0 0,-6-2 0 16,-9-4 64-16,-6 0 0 0,-5 0 16 0,-5-2 0 15,-2 1 112-15,-6 4 32 0,-6 4 0 0,-2 5 0 16,-5 0-96-16,-4 4 0 0,-6 1-16 0,-4 3 0 16,1 2-144-16,-8 4-32 0,-4-1 0 0,0 6 0 15,-1 2-192-15,0 3 0 0,1 2 128 0,0 1-128 0,-1 1-192 0,3 5-64 16,2 0-32-16,5 4 0 16,7 2-2000-16,7 1-400 0,6 2-64 0</inkml:trace>
  <inkml:trace contextRef="#ctx0" brushRef="#br1" timeOffset="190325.89">10538 18363 7359 0,'0'0'320'0,"0"0"80"0,0 0-400 0,0 0 0 16,0 0 0-16,10-7 0 0,1 2 4096 0,6-179 752 16,4 362 144-16,6-182 16 0,5 0-3184 0,6 2-640 15,6-1-128-15,9 2-32 0,3-1-368 0,3 1-80 16,2 0 0-16,0 0-16 0,-1 1-256 0,-4 1-48 16,-1 1-16-16,-3 1 0 0,-4-2-96 0,0 2-16 15,-2 4 0-15,-5-3 0 0,-6-1-128 0,-8 2 0 16,-4 1-192-16,-7 1 192 15,-4 0-2304-15,-12-7-352 0</inkml:trace>
  <inkml:trace contextRef="#ctx0" brushRef="#br1" timeOffset="190495.08">10740 18785 31439 0,'0'0'1392'0,"0"0"288"0,0 0-1344 0,6 8-336 0,7-4 0 0,7 1 0 15,6 2 1056-15,5-2 144 0,10-1 16 0,4-3 16 16,3-2-160-16,1-2-48 0,1 2 0 0,3-2 0 15,3 1-384-15,3-3-64 0,-3-2-32 0,0 3 0 16,-2-2-272-16,0 0-48 0,-4-1-16 0,-6-2 0 31,-6 2-1952-31,-4-2-400 0,-3 3-80 0,-5 3-16 0</inkml:trace>
  <inkml:trace contextRef="#ctx0" brushRef="#br1" timeOffset="191897.09">13516 17117 16991 0,'0'0'752'0,"0"0"144"0,0 0-704 0,5-6-192 0,-5 6 0 0,8-9 0 16,-1 4 208-16,-7 5 16 0,0 0 0 0,9-4 0 15,-9 4 0-15,9-5 0 0,-9 5 0 0,10-3 0 16,-10 3 64-16,0 0 16 0,10-1 0 0,-10 1 0 15,0 0 480-15,0 0 112 0,9 5 0 0,-9-5 16 0,0 0-112 0,4 10-32 16,-3 4 0-16,-2 1 0 0,-4 1 16 0,0 4 0 16,-1 2 0-16,-2 3 0 0,-1 7 32 0,1 3 0 15,-2 3 0-15,1 3 0 0,0 4-112 0,1-2 0 16,-3 3-16-16,2-3 0 0,1 3-112 0,0-4 0 16,2-3-16-16,0-2 0 0,1-3-240 0,2-2-64 15,0-2 0-15,3-3 0 0,0 0-256 0,3-6 128 16,-2 0-128-16,1-2 0 0,0-3 0 0,0 0 0 15,-1-2 0-15,2-4 0 0,0 1 0 0,-3-11-352 16,0 13 48-16,0-13 16 16,0 0-2064-16,0 0-400 0</inkml:trace>
  <inkml:trace contextRef="#ctx0" brushRef="#br1" timeOffset="192120.51">12913 18341 23951 0,'0'0'1056'0,"0"0"224"0,0 0-1024 0,0 0-256 0,0 0 0 0,17 4 0 15,2-3 1088-15,6-2 176 0,6-3 16 0,7-1 16 16,1-2-208-16,2-3-64 0,1 1 0 0,4-3 0 15,1 0-256-15,2 3-48 0,2-1-16 0,4 3 0 16,0 1-240-16,-1 0-48 0,0 1-16 0,-6 3 0 0,-4-2-400 16,-7-1 0-16,-4 1 0 0,-1 3 0 0,-4 1 0 0,-4 2-272 15,-3 1 64-15,-6 2-15712 16</inkml:trace>
  <inkml:trace contextRef="#ctx0" brushRef="#br1" timeOffset="192583.37">13091 18880 13823 0,'0'0'1216'0,"0"0"-960"0,0 0-256 0,0 0 0 15,10-8 3680-15,6 3 688 0,3-4 144 0,2 0 32 16,4-1-3616-16,1 0-720 0,3-5-208 0,5 3 0 15,1 0 1136-15,2 1 128 0,2 8 16 0,-2 1 16 32,0 4-1632-32,-3 1-336 0,-3 8-64 0,-3-2-16 0,-4 4 608 0,-6 4 144 0,-5 1 0 0,-7 2 0 15,-6 2 0-15,-8 7 0 0,-6 4 0 0,-7 3 0 16,-7 2 0-16,-5 1 0 0,0 1 0 0,-3 0 128 16,-1 1-128-16,-1-5 144 0,0-5-144 0,4 1 160 15,2-1 480-15,3-5 80 0,1-2 32 0,5-3 0 16,4-5 128-16,5-2 16 0,4-4 16 0,4 2 0 15,6-12-528-15,3 9-96 0,2 0-32 0,8-4 0 16,-1-3-256-16,8 0 0 0,0-4 128 0,8 0-128 0,1-1 0 16,3-2 160-16,3-4-160 0,6 3 128 0,1-4-128 0,3 3 0 15,-3-2 0-15,3 2 0 16,1-2-368-16,0 1-48 0,-6 2-16 0,0-4 0 16,-3-2-2160-16,0 2-432 0,-1 0-96 0</inkml:trace>
  <inkml:trace contextRef="#ctx0" brushRef="#br1" timeOffset="192935.3">14473 17602 10127 0,'0'0'896'0,"0"0"-704"0,0 0-192 0,0 0 0 16,0 0 2608-16,11 3 480 0,1 0 112 0,1 5 0 15,1 4-1728-15,3 3-368 0,5 5-64 0,2 3-16 16,4 1-304-16,5 6-64 0,3 1-16 0,1 3 0 15,-1 1 0-15,3 6 0 0,-4-2 0 0,3 8 0 16,0-2 0-16,1 6 0 0,-3-1 0 0,0 1 0 16,-2-2-384-16,1-1-64 0,-1-5-32 0,-3-1 0 0,-5-5-160 15,-4 0 128-15,-4-3-128 0,-4-2 128 0,-3-7-128 0,-2-1 0 16,-4-3 0-16,-1-5-176 16,-3-3-336-16,-1-2-80 0,0-11-16 0,0 0-8768 15,0 0-1760-15</inkml:trace>
  <inkml:trace contextRef="#ctx0" brushRef="#br1" timeOffset="193198.83">15304 17667 30399 0,'0'0'1344'0,"0"0"288"0,0 0-1312 0,0 0-320 0,0 0 0 0,-12 3 0 16,-2-1 848-16,-3 10 112 0,-2 0 0 0,-3 8 16 15,-2 1-16-15,-4 5 0 0,0 2 0 0,-1 1 0 16,0 5-192-16,0 4-32 0,-1 4-16 0,1 0 0 16,-1 5-144-16,-1 0-48 0,1 4 0 0,2 1 0 15,2-2-336-15,5-5-64 0,-1 1 0 0,4-5-128 16,2 1 0-16,-1-5 0 0,3-3 0 0,0-5 0 16,4-2-208-16,4-4 0 0,1-2 0 0,2-3 0 15,6 1-1616 1,-1-6-320-16,2-2-64 0,-4-11-13952 0</inkml:trace>
  <inkml:trace contextRef="#ctx0" brushRef="#br1" timeOffset="193410">15534 18613 23951 0,'2'22'2128'0,"-1"-3"-1696"15,-1 7-432-15,2 5 0 0,2 1 2480 0,-1 3 400 16,-6 1 96-16,-2-1 16 0,-2 2-2160 0,-1-1-416 16,-1-1-96-16,0-2 0 0,0 0-128 0,2-2 0 15,2-2-16-15,-1-2 0 0,0-2-176 0,4-4 0 16,-1-2 0-16,2-4 0 16,0 2-512-16,1-9-64 0,0-8-32 0,0 0-14960 0</inkml:trace>
  <inkml:trace contextRef="#ctx0" brushRef="#br1" timeOffset="193867.78">16335 16506 21183 0,'0'0'1888'0,"0"0"-1504"16,0 0-384-16,0 0 0 0,-9 5 1360 0,9-5 208 15,-5 11 32-15,0-1 16 0,-1 3-752 0,-2 2-160 16,-1-1-16-16,0 4-16 0,0 5 0 0,1 2 0 16,-3 2 0-16,1 1 0 0,0 5 48 0,0 3 16 15,-2-2 0-15,1 3 0 0,0 1-288 0,2 0-48 0,1 0-16 0,0-5 0 16,2-1-240-16,1-2-144 0,0-3 160 15,1 1-160-15,2-2 0 0,-1-4 128 0,0-4-128 0,2-4 0 16,0 1 0-16,1-1 0 0,0-3 0 0,0-6 0 31,0-5-352-31,0 0-160 0,0 0-48 0,0 0-9856 0,0 0-1968 0</inkml:trace>
  <inkml:trace contextRef="#ctx0" brushRef="#br1" timeOffset="194424.13">16692 16439 19343 0,'0'0'848'0,"0"0"192"0,0 0-832 0,0 0-208 0,7-3 0 0,-7 3 0 15,0 0 1744-15,0 0 304 0,0 0 64 0,10 2 16 16,-4 8-960-16,-1 0-192 0,0 6-32 0,-5 3-16 16,0 4-192-16,-3 5-32 0,-2 7-16 0,-3 2 0 15,-2 2-112-15,1 2 0 0,-4 4-16 0,2-7 0 16,-1 0 80-16,1-1 32 0,-1 0 0 0,2-2 0 15,1-2 16-15,0-2 0 0,2-7 0 0,0 1 0 16,-1-2-240-16,2-1-64 0,1-3 0 0,0-3 0 16,0 0-160-16,1-2-32 0,1-5-16 0,-1-1 0 15,4-8-176-15,0 0 128 0,0 0-128 0,0 0 128 0,0 0-128 16,0 0 0-16,0 0 0 0,0 0 0 0,0 0-288 0,0 0-96 16,1-12 0-16,0-1-16 15,1 0-2304-15,-1-1-464 0,0-1-96 0</inkml:trace>
  <inkml:trace contextRef="#ctx0" brushRef="#br1" timeOffset="203474.9">17252 18224 22111 0,'0'0'1968'0,"0"0"-1584"15,0 0-384-15,0 0 0 0,0 0 544 0,0 0 32 16,6 8 0-16,-6-8 0 0,9 7 256 0,4-4 48 16,4-1 16-16,3-2 0 0,2-1 352 0,4 0 80 15,2-4 16-15,4-2 0 0,3 2-256 0,5 4-32 0,3-4-16 0,5 0 0 16,3 1-144-16,4 0-16 0,4 0-16 0,1-2 0 16,-3 0-352-16,-1 3-64 0,0-2 0 0,-2 1-16 15,-2 4-240-15,-2 0-64 0,-1 0 0 0,-2 2 0 16,-3 1-128-16,-3 0 0 0,-4-2 0 0,-4 0 0 15,-4-1 0-15,-3 0 0 0,-5 0-224 0,-3 0 80 32,-3 0-1584-32,-2 0-304 0,-3-2-64 0,-10 2-8704 0,0 0-1744 0</inkml:trace>
  <inkml:trace contextRef="#ctx0" brushRef="#br1" timeOffset="203847.59">19527 17343 30111 0,'0'0'1344'0,"0"0"256"0,0 0-1280 0,0 0-320 15,10-4 0-15,-1 9 0 0,-9-5 304 0,12 8-16 16,-4 5 0-16,4 2 0 0,-2 3-32 0,4 2 0 16,3 3 0-16,-1 6 0 0,2 2 192 0,1 7 16 15,0 4 16-15,5 2 0 0,-2 2-48 0,1 5-16 16,0 4 0-16,1-1 0 0,1 3-64 0,1-1-16 0,-2-2 0 16,0-1 0-16,0-3-208 0,0-5-128 0,-2-3 160 0,-1-5-160 15,-3-1 144-15,0-2-144 0,-4-2 128 0,-1-5-128 16,-3-2 128-16,0-1-128 0,-2-3 0 0,-1-2 128 15,0-5-128-15,-2 1-272 0,0-8 64 0,-5-7 16 32,0 0-1920-32,0 0-368 0,0 0-80 0</inkml:trace>
  <inkml:trace contextRef="#ctx0" brushRef="#br1" timeOffset="204168.64">20297 17320 30399 0,'-6'-11'2704'0,"2"3"-2160"0,0 2-544 0,4 6 0 0,-10-4 576 0,3 1 0 16,-5 5 0-16,-1 3 0 0,-3 6 192 0,-3 2 32 16,-4 6 16-16,-4 8 0 0,1 1 64 0,-4 7 16 15,-1 5 0-15,-4 3 0 0,-2 8-128 0,-3 0 0 16,-2 2-16-16,0 2 0 0,-1-1-176 0,2 2-16 15,0-1-16-15,4 1 0 0,-2-3-320 0,5-2-64 16,3-1-16-16,3-7 0 0,1-2-144 0,5-3 0 16,0-5 0-16,3 0 0 0,1-3 0 0,3-6 0 15,3-1 0-15,5-5 0 16,0 0-448-16,6-4-32 0,4-1 0 0,4-2 0 16,3-7-1904-16,4-2-384 0,3-4-80 0</inkml:trace>
  <inkml:trace contextRef="#ctx0" brushRef="#br1" timeOffset="204468.08">20954 18369 17503 0,'0'0'1552'0,"3"14"-1232"0,-3 1-320 0,0 5 0 16,1 6 4784-16,-1 7 896 0,-1 4 176 0,-2 5 32 16,0 3-4048-16,-4 1-816 0,-4-4-176 0,-1 0-16 15,0 1-208-15,-5-3-48 0,1-3 0 0,-1 1 0 16,1-4-272-16,0 0-64 0,2 2-16 0,3-6 0 0,0-3-64 0,2-1-16 16,2-7 0-16,2 0 0 0,1 1-144 0,2-2-192 15,2-3 32-15,4-3 16 16,-2-2-1328-16,3-4-256 0,-5-6-48 0,10 3-10352 15,1-6-2080-15</inkml:trace>
  <inkml:trace contextRef="#ctx0" brushRef="#br1" timeOffset="208191.91">21955 17756 14911 0,'0'0'656'0,"0"0"144"0,0 0-640 0,0 0-160 0,0 0 0 0,0 0 0 0,0 0 1216 0,-8 4 192 16,-2-4 64-16,10 0 0 0,-8 4-96 0,8-4-16 15,-10 2 0-15,10-2 0 0,-7 3-128 0,7-3-16 16,0 0-16-16,0 0 0 0,0 0-256 0,0 0-48 16,0 0-16-16,0 0 0 0,0 0-352 0,0 0-64 15,14 6-16-15,6-3 0 0,-1-2 64 0,6-1 0 16,3-1 0-16,3 0 0 0,1-3-80 0,1-1-16 15,2 0 0-15,3 0 0 0,4-4-96 0,2 4 0 16,0 2-16-16,4 3 0 0,3-3-80 0,-1 1-16 16,-3-3 0-16,-4 2 0 0,-3 1-208 0,-6-1 144 15,-2 1-144-15,-4-1 128 0,-3 1-128 0,-3 0 0 0,-5 1 0 0,-1 4 128 16,-4-3-128-16,-12 0 0 0,11 0 144 0,-11 0-144 16,0 0 0-16,0 0 128 0,0 0-128 0,0 0 0 15,0 0 128-15,0 0-128 0,-9 7 160 0,-2 0-160 16,0-6 176-16,0 4-176 0,-1 0 192 0,-1-1-192 15,-3-2 160-15,-1 1-160 0,0 1 128 0,-4-2-128 16,-2 1 128-16,-2-3-128 0,-2-1 128 0,1-2-128 16,-1 2 0-16,1-2 128 0,1 1-128 0,3 0 0 15,2 1 0-15,1 0 0 0,2 1 0 0,1-1 0 16,1-2 0-16,2 3 0 0,2-1 0 0,0 1 0 16,2 0-432-16,9 0-64 15,0 0-16-15,0 0-11360 0,0 0-2272 0</inkml:trace>
  <inkml:trace contextRef="#ctx0" brushRef="#br1" timeOffset="209082.81">24155 16479 23439 0,'0'0'1024'0,"0"0"240"0,0 0-1008 0,-2-9-256 0,2 9 0 0,-2-12 0 16,2 12 816-16,0 0 112 0,0 0 32 0,0 0 0 15,0 0-288-15,0 0-48 0,0 0-16 0,0 0 0 0,-3 14-80 0,0 4-16 16,-2 1 0-16,2 5 0 0,1 6-32 0,-1 4-16 16,1 3 0-16,0 2 0 0,-1 1-176 0,3 0-32 15,0 0-16-15,0 2 0 0,-2 3-240 0,2-1 144 16,0 0-144-16,2-2 128 0,0-2-128 0,1-2 0 16,-2-4 144-16,0-1-144 0,-1-1 0 0,2-6 128 15,0 2-128-15,1-3 0 16,-2-3-432-16,1-2-144 0,1-3-48 0,-3-3-9072 15,0 0-1824-15</inkml:trace>
  <inkml:trace contextRef="#ctx0" brushRef="#br1" timeOffset="209360.65">23682 17707 32015 0,'16'-5'1408'0,"-2"-2"320"0,6 1-1392 0,8-2-336 0,6-3 0 0,7 1 0 15,5 1 432-15,6-3 16 0,4 2 0 0,2-3 0 16,2-1-160-16,-2 2-32 0,-4-1 0 0,-2 0 0 16,-1 3-256-16,-3 1 160 0,-2 3-160 0,-4-2 128 31,-3 3-1552-31,-3 1-320 0,-6 1-64 0,-4 0-11824 0</inkml:trace>
  <inkml:trace contextRef="#ctx0" brushRef="#br1" timeOffset="209728.41">23907 18160 28559 0,'0'0'2544'0,"0"0"-2032"16,9-2-512-16,5-3 0 0,4-5 176 0,2 2-176 15,7-1 192-15,4 0-192 0,5 3 688 0,1-3 16 16,-1 4 16-16,-3-1 0 0,-1 4-80 0,-3 2 0 0,-2 0-16 16,-3 5 0-16,-4 4-432 0,-3 5-64 0,-5 0-128 0,-4 4 176 15,-6 2-176-15,-5 1 0 0,-6 3 0 0,-4 4 0 16,-5 5 0-16,-5 1 0 0,-6-5 0 0,-5 6 0 15,-6 2 144-15,-2 1-144 16,-3 1 160-16,2-3-160 0,4-6 560 0,4 1 16 0,0-1 0 0,9-4 0 16,4 0 256-16,4-4 48 0,4-3 16 0,5-1 0 15,6-2-512-15,3-2-80 0,2-4-32 0,6 2 0 16,5-3-272-16,6 1 128 0,2-4-128 0,7 2 0 16,5-4 128-16,7 0-128 0,4-1 0 0,2-4 0 15,1-3 0-15,-3-2 0 0,-2-4 0 0,-1 2 0 16,-2-1-1952-1,0 3-352-15,-3-4-64 0,0 2-13392 0</inkml:trace>
  <inkml:trace contextRef="#ctx0" brushRef="#br1" timeOffset="210068.87">25611 16947 27935 0,'0'0'1232'0,"0"0"256"0,0 0-1184 0,0 0-304 16,0 0 0-16,5 14 0 0,2 0 320 0,3 3 0 0,3 2 0 0,1 6 0 15,3 5 224-15,2 4 48 0,1 2 16 0,6 3 0 16,-2 3-80-16,1 0-16 0,2 0 0 0,2 5 0 16,0 2-160-16,2 0-32 0,-2-1-16 0,2 3 0 15,2-1-128-15,-4-3-32 0,-2-1 0 0,2-7 0 16,-3 0-144-16,-1-4 0 0,-4-5 0 0,0-4 128 16,-6-1-128-16,-4-5 0 0,-2-1 0 0,-3-2 128 15,0-2-608 1,-4-5-128-16,-2-10-32 0,0 0-9328 0,0 0-1872 0</inkml:trace>
  <inkml:trace contextRef="#ctx0" brushRef="#br1" timeOffset="210374.78">26171 16969 15663 0,'-1'-15'1392'0,"-2"6"-1120"15,-2 3-272-15,1 2 0 0,4 4 3408 0,0 0 624 16,-7-2 128-16,-2 5 32 0,-1 4-2784 0,-2 5-544 16,-3 6-112-16,0 4-32 0,-3 5-48 0,-4 3-16 0,-2 9 0 0,-1 3 0 15,-3 3 16-15,0 4 0 0,0 5 0 0,-1 2 0 16,-3 4-240-16,-1-2-48 0,-3 0-16 0,1 1 0 15,-1-2-240-15,3-7-128 0,0-5 160 16,5-4-160-16,4-5 0 0,2-5 0 0,6-3 0 0,1-2 0 16,2-1 0-16,4-3-288 0,1-8 64 0,4-3 16 31,4-11-2592-31,0 0-512 0</inkml:trace>
  <inkml:trace contextRef="#ctx0" brushRef="#br1" timeOffset="210630.52">26667 17849 35007 0,'-9'15'3120'0,"-1"6"-2496"0,0 8-496 0,0 3-128 0,1 8 704 0,-3 2 112 15,-3-2 16-15,-3 3 16 0,0-2-480 0,3-3-112 16,-1-1 0-16,2-1-16 0,2 1-240 0,1-2 0 15,-1-2 128-15,5-3-128 16,-2-3-320-16,1-2-128 0,4-2 0 0,2-5-16 16,0-4-2352-16,4-4-448 0,-2-10-112 0,0 0-16 0</inkml:trace>
  <inkml:trace contextRef="#ctx0" brushRef="#br1" timeOffset="211164.87">27882 16148 33231 0,'0'0'1472'16,"0"0"304"-16,-8 5-1424 0,2 6-352 0,-1-3 0 0,-1 9 0 0,-2 3 336 0,-2 7 0 15,0 0 0-15,-4 3 0 0,0 3-192 0,-3-2-144 16,-3 3 192-16,2 0-192 0,1 1 192 0,1-3-64 16,0-5 0-16,3-2-128 0,2-1 192 0,3-4-192 15,1-2 192-15,3-4-192 0,-1-1 496 0,7-13-16 16,-1 6 0-16,1-6 0 0,0 0 96 0,0 0 0 16,0 0 16-16,14-6 0 0,0-6-48 0,3-2-16 15,-1-1 0-15,2-2 0 0,1 0-320 0,1-1-64 16,1-3-16-16,-2-3 0 0,0 0-128 0,-1-3 0 0,-2 2 0 15,1-2 128-15,-2 3-128 0,-1 6 0 0,-3 6 0 0,-1 4 128 16,-3 4-128-16,-7 4 0 0,0 0-160 0,1 12 160 16,-5 7-176-16,-3 7 176 0,-5 5-192 0,-2 5 192 15,-2 2 0-15,-5 2-128 0,-5 9 128 0,-2-2 0 16,-4-2-176-16,4-4 32 0,1 1 0 0,3-5 0 31,1-5-624-31,4-2-112 0,3-1-16 0,3-4-16320 0</inkml:trace>
  <inkml:trace contextRef="#ctx0" brushRef="#br2" timeOffset="-204084.04">16198 20089 17503 0,'0'0'1552'0,"-4"-5"-1232"0,4 5-320 0,0-11 0 15,3 4 1168-15,-3 7 176 0,3-9 48 0,4 3 0 0,-3 0-608 0,2-1-112 16,2 2-32-16,-1 1 0 0,-7 4 192 0,9-5 16 16,-9 5 16-16,8-5 0 0,-8 5-144 0,0 0-16 15,0 0-16-15,0 0 0 0,0 0-112 0,0 0 0 16,0 0-16-16,0 0 0 0,0 0-208 0,-9 7-32 16,-3 1-16-16,-4 5 0 0,-3-1-144 0,-3 2-32 15,-2 4 0-15,0 1 0 0,-3 3 32 0,1 1 0 16,-1 3 0-16,1 4 0 0,0 3 64 0,4 0 16 15,1 0 0-15,4 0 0 0,2 0-240 0,3 0 128 16,5 3-128-16,4-3 0 0,3 0 128 0,6-4-128 0,6 0 0 16,4-2 0-16,5-7 128 0,3-1-128 0,6-2 0 15,4-2 0-15,1-2 176 0,5-3-176 0,3-6 192 16,1-1-192-16,1-3 128 0,-2-2-128 16,-1-4 0-16,0-5 0 0,-3 1 320 0,1-5-64 0,-1-2 0 15,-2-2 0-15,0-2 272 0,-2-3 48 0,1-2 16 0,-3-2 0 16,-3 2 32-16,-7-2 0 0,-7 1 0 0,-6-5 0 15,-5-1-112-15,-5-1 0 0,-5-3-16 0,-5 0 0 16,-4 0-48-16,-5 3-16 0,-3 1 0 0,-1 7 0 16,-1 2-160-16,-3 5-16 0,-2 1-16 0,-1 8 0 15,-2 0-240-15,2 5 0 0,1 2 128 0,-1 3-128 16,2 2-192-16,1-1-64 0,2 3-32 0,3 1 0 16,3 1-2080-16,4-2-432 15,7 0-80-15</inkml:trace>
  <inkml:trace contextRef="#ctx0" brushRef="#br2" timeOffset="-203714.03">17550 20150 19343 0,'0'0'848'0,"0"0"192"0,0 0-832 0,0 0-208 0,0 0 0 0,9 5 0 16,1-3 2032-16,4 1 352 0,-1-1 80 0,5 2 16 16,2-4-1248-16,3 0-240 0,1-2-48 0,7 0-16 15,3 1-304-15,2 0-64 0,-1-2-16 0,1 1 0 16,-2-1-304-16,-3-1-64 0,-2-1-16 0,-2 1 0 16,-4 2-448-16,-3-1-96 0,-5 2 0 0,-3 1-9504 15,-12 0-1888-15</inkml:trace>
  <inkml:trace contextRef="#ctx0" brushRef="#br2" timeOffset="-202857.87">19322 19955 8287 0,'-19'-7'736'0,"0"-1"-592"0,-1-2-144 0,2 2 0 15,-4-2 1424-15,3 1 256 0,-1-2 48 0,2 2 16 16,3-3-352-16,0 6-80 0,1-4-16 0,1 2 0 15,0-1-80-15,4 4 0 0,2-1-16 0,0-2 0 16,2 4-256-16,2-1-48 0,3 5-16 0,0 0 0 16,0 0 16-16,0 0 16 0,-2-9 0 0,2 9 0 15,0 0 16-15,0 0 0 0,0 0 0 0,12 8 0 16,-2 0-160-16,3 6-48 0,1 1 0 0,3 4 0 16,2 3-112-16,2 2-32 0,2 5 0 0,2 4 0 15,3 3-192-15,1 0-32 0,2 0-16 0,-3 1 0 16,1 0-144-16,-1 0-48 0,1-2 0 0,-3 0 0 15,-5-4-144-15,0-3 160 0,-4 0-160 0,-1-4 160 16,-4-1-160-16,0 1 0 0,-1-5 0 0,-2-1 0 16,-1-2-640-16,-2-3-48 0,-1-1-16 15,-2-2 0-15,-3-10-1664 0,0 0-320 0,0 0-80 0</inkml:trace>
  <inkml:trace contextRef="#ctx0" brushRef="#br2" timeOffset="-202577.65">19721 19869 32655 0,'0'0'1440'0,"-6"-4"304"0,0-1-1392 16,-1 1-352-16,7 4 0 0,-8-1 0 0,-1 1 560 0,0 2 32 0,-1 3 16 0,-2 0 0 15,-2 2 96-15,0 6 32 0,-2 1 0 0,-1 3 0 16,-1 4-160-16,-1 2-48 0,-1 7 0 0,-2 2 0 15,-1 1-32-15,-1 2-16 0,0 0 0 0,0-1 0 16,-1 2-144-16,0-3-16 0,1-3-16 0,3-2 0 16,2 0-304-16,2-4 0 0,2 2 128 0,2-6-128 15,2-2-208-15,3-2-112 0,2 0 0 0,2-4-16 32,1-1-1392-32,3-11-256 0,5 7-64 0,3-2-8896 0,-8-5-1792 0</inkml:trace>
  <inkml:trace contextRef="#ctx0" brushRef="#br2" timeOffset="-202397.43">20037 20298 11055 0,'-8'26'480'0,"2"-8"112"0,-2 3-464 0,-3 2-128 0,-1 0 0 0,0 6 0 0,-4 4 5504 0,0-1 1088 15,-2 1 224-15,-1-1 32 0,0-2-4736 0,2-3-960 16,2 1-192-16,2-5-48 0,3-3-528 0,3-2-96 15,1-4-32-15,5-1 0 16,1-4-624-16,0-9-128 0,0 0-16 0,13 1-16 16,-2-4-2656-16,5-4-528 0</inkml:trace>
  <inkml:trace contextRef="#ctx0" brushRef="#br2" timeOffset="-200340.3">20949 20258 12959 0,'0'0'576'0,"0"0"112"0,0 0-560 0,0 0-128 0,0 0 0 0,0 0 0 15,0 0 1552-15,0 0 288 0,0 0 48 0,0 0 16 16,0 0-240-16,0 0-64 0,0 0 0 0,0 0 0 16,0 0-320-16,0 0-80 0,0 0-16 0,11 4 0 15,-11-4-256-15,11 0-48 0,0 0-16 0,2 0 0 16,2 0 32-16,3 0 0 0,1 0 0 0,2-2 0 16,3 1-144-16,0 0-32 0,1-3 0 0,3 3 0 0,3 1-144 15,1-2-48-15,-1 0 0 0,1 1 0 0,0 1-176 0,0 0-32 16,1-2-16-16,-4 4 0 0,-1 0-176 0,-3 1-128 15,0-2 192-15,-6 3-192 0,-2-2 128 0,-1 1-128 16,-2 2 0-16,-2 1 0 0,-3-1 0 0,-9-5 0 16,0 0 128-16,0 0-128 0,0 0 0 0,9 4 0 15,-9-4 128-15,0 0-128 0,0 0 0 0,5 9 128 16,-5-9-128-16,0 0 0 0,0 0 128 0,0 0-128 16,1 6 0-16,-1-6 0 0,0 0 0 0,0 0 0 15,0 0 0-15,0 0 0 0,0 0 0 0,0 0 0 16,0 0 0-16,0 0 0 0,0 0 0 0,0 0 0 15,0 0 0-15,0 0 0 0,0 0 0 0,0 0 0 16,9 0 0-16,-9 0 0 0,0 0 0 0,0 0 0 16,9-1 0-16,-9 1 0 0,0 0 0 0,0 0 0 0,0 0 0 0,0 0 0 15,0 0 0-15,0 0 0 0,0 0-192 0,0 0 192 16,0 0-320-16,0 0 48 0,0 0 0 0,0 0 0 31,0 0-1088-31,0 0-224 0,0 0-32 0,0 0-9648 0,0 0-1920 0</inkml:trace>
  <inkml:trace contextRef="#ctx0" brushRef="#br2" timeOffset="-194828.16">17575 20340 7487 0,'0'0'320'0,"0"0"80"0,0 0-400 0,0 0 0 0,0 0 0 0,0 0 0 16,0 0 0-16</inkml:trace>
  <inkml:trace contextRef="#ctx0" brushRef="#br2" timeOffset="-194452.83">17561 20314 2751 0,'0'0'256'0,"0"0"-256"0,0 0 0 0,0 0 0 0,-7-7 3168 0,1 3 592 16,6 4 112-16,-9-1 32 0,0-3-2048 0,9 4-416 16,-9 0-80-16,2 3-16 0,-2 1 0 0,9-4-16 15,-8 9 0-15,0-4 0 0,2 1-240 0,6-6-64 16,-6 10 0-16,1 0 0 0,5-10-336 0,0 0-80 15,0 0-16-15,0 9 0 0,0-9-224 0,5 12-48 16,-5-12-16-16,11 7 0 0,1 1 176 0,3-4 32 16,3-4 16-16,2 1 0 0,4 0 16 0,3 2 0 0,3-1 0 15,6 0 0-15,3-1-176 0,6-1-48 0,3-1 0 16,-2-2 0-16,-2-1 64 0,3 2 0 0,0-1 0 0,0-2 0 16,0 4 0-16,-1 1 16 0,-3 2 0 0,-1 2 0 15,-2-1-64-15,-5-1-16 0,-3 1 0 0,-4 2 0 16,-6 0-320-16,-4-1 0 0,-4-2 0 0,-4 2 0 15,-10-4 0-15,5 9 0 0,-5-9 0 0,-3 9 0 16,-2 1 0-16,-6-2-208 0,-5 2 16 0,-3-2 16 16,-3 1-1728-1,-4-6-336-15,-1 1-80 0</inkml:trace>
  <inkml:trace contextRef="#ctx0" brushRef="#br2" timeOffset="-193648.6">22289 19902 9215 0,'0'0'400'0,"0"0"96"0,0 0-496 0,0 0 0 0,-4-8 0 0,4 8 0 16,0 0 3984-16,0 0 704 0,0 0 144 0,0 0 32 15,0 0-3056-15,0 0-592 0,9 1-128 0,3 5-32 16,0-3-160-16,4 5-48 0,1 3 0 0,4 7 0 15,2 4-256-15,3 6-48 0,5 1-16 0,1 5 0 16,2 3-256-16,-4 4-48 0,1 0-16 0,-6-1 0 16,-2-2-80-16,-2 3-128 0,-2-4 176 0,-3 0-176 15,-4-4 192-15,0-1-192 0,0 1 192 0,-1-3-192 16,-3-2 128-16,-2-1-128 0,-2-3 0 0,1-4 0 16,-2-2 0-16,-1-1 0 0,-1-5 0 0,1 1 0 15,-2-7-784 1,0-6-64-16,0 0-16 0</inkml:trace>
  <inkml:trace contextRef="#ctx0" brushRef="#br2" timeOffset="-193385.49">22875 19873 26655 0,'1'-11'1184'0,"-1"11"240"0,6-11-1136 16,-6 11-288-16,3-9 0 0,-3 9 0 0,0 0 832 0,0 0 96 16,0 0 32-16,0 0 0 0,0 0 0 0,0 0 0 15,0 0 0-15,-12 12 0 0,-4 0-256 0,-1 6-32 0,-4 2-16 0,-2 4 0 16,-1 7 80-16,-1 5 16 0,-2 3 0 0,-1 4 0 16,0-1-160-16,-4 3-16 0,-1 0-16 0,-1-3 0 15,0-1-336-15,1-3-64 0,3-5-16 0,5-2 0 16,3-2-144-16,3 0 0 0,3-5 0 0,3 0 128 31,3-3-432-31,2-5-80 0,6-2-32 0,0-1 0 16,2-13-1440-16,0 0-272 0,0 0-64 0</inkml:trace>
  <inkml:trace contextRef="#ctx0" brushRef="#br2" timeOffset="-190968.17">24131 20188 17503 0,'0'0'1552'0,"0"0"-1232"0,0 0-320 0,0 0 0 16,0 0 1952-16,0 0 336 0,0 0 64 0,10-1 16 16,3-1-720-16,2-2-144 0,3-1-32 0,4 2 0 15,3 1-352-15,0 1-80 0,2-2-16 0,7-2 0 16,3 2-304-16,4 0-64 0,2 2-16 0,4 1 0 15,3-2-144-15,2 1-48 0,-1 0 0 0,-4 0 0 16,-7-1-240-16,-3 2-48 0,-4 0-16 0,-2 0 0 16,-4 0-144-16,-7 2 0 0,2-1 0 0,-8 0 128 15,-2-1-320-15,-12 0-80 0,10 0-16 0,-10 0 0 16,0 0-1952-16,0 0-384 0,0 0-64 0</inkml:trace>
  <inkml:trace contextRef="#ctx0" brushRef="#br2" timeOffset="-190492.75">25373 19766 23039 0,'1'-9'1024'0,"3"0"192"0,0-1-960 0,3-2-256 0,4 1 0 0,0 2 0 16,2 1 976-16,2 1 160 0,3-3 16 0,1 1 16 16,2 0-352-16,1 2-80 0,2 2-16 0,2 0 0 15,-1 3 48-15,-1 2 16 0,-2 1 0 0,-4 7 0 16,-4-1-400-16,-3 6-96 0,-2 2-16 0,-4 4 0 16,-6 4-272-16,-4 4 0 0,-5-4 0 0,-6 6 0 15,-3 2 224-15,-6 3-16 0,-6-2 0 0,-2 3 0 16,-6 3-208-16,2 0 128 0,0-1-128 0,3-4 0 15,-1-2 256-15,5-4-64 0,2 1 0 0,4-4 0 16,2 0 304-16,2-1 48 0,2-4 16 0,8-1 0 16,2-1-144-16,7-3-32 0,2-5 0 0,9 4 0 15,4-5-192-15,4 0-64 0,3-1 0 0,3-1 0 0,2-1 16 16,6-2 0-16,0 1 0 0,2 2 0 16,4-2-144-16,2-2 192 0,-1 0-192 0,3 0 192 0,1 1-192 0,-1-2 0 15,-2 0 144-15,-5-1-144 0,-3 0 128 0,-1-2-128 16,-7-1 128-16,-3 1-128 15,-2-1-272-15,-3 1-128 0,-4-4-32 0,-1 3 0 16,-11 3-2640-16,6-5-512 0</inkml:trace>
  <inkml:trace contextRef="#ctx0" brushRef="#br2" timeOffset="-190212.59">26353 19726 18431 0,'0'0'816'0,"0"0"160"0,0 0-784 0,5-6-192 0,-5 6 0 0,9-4 0 16,-9 4 2848-16,13 1 528 0,-13-1 96 0,11 8 32 16,3 0-2208-16,0 3-432 0,0 1-96 0,1 0 0 15,3 5 96-15,0 2 32 0,0 4 0 0,1 1 0 16,1 1-320-16,2 3-48 0,1 3-16 0,-1-1 0 15,1 3-240-15,1 2-48 0,-1-2-16 0,0 1 0 16,-5-1-208-16,0-4 0 0,-3-1 0 0,-2-2 0 16,-3 0 0-16,-2-5-240 0,-2-3 48 0,0-3 16 15,-1-1-304-15,-2-3-64 16,-4 1-16-16,-3-6 0 0,-1 2-2192 0,5-8-448 16,-15 0-96-16,-1-5-16 0</inkml:trace>
  <inkml:trace contextRef="#ctx0" brushRef="#br2" timeOffset="-189932.43">26710 19608 30399 0,'1'-10'1344'0,"3"2"288"0,-4 8-1312 0,8-6-320 16,1 2 0-16,-9 4 0 0,10 0 960 0,-10 0 112 15,0 0 16-15,5 8 16 0,-4 5-192 0,-2 2-32 16,-3 3-16-16,-2 2 0 0,-7 2-160 0,-2 4-16 15,-2 2-16-15,-2 3 0 0,-2 0-160 0,-3-1-16 0,1 2-16 0,-2 3 0 16,0 1-160-16,0 1-16 0,-2 1-16 0,3-1 0 16,1-2-96-16,3-3-32 0,2 0 0 0,4-7 0 15,2 3-160-15,2-6-176 0,0-3 48 0,2 0 0 32,3-4-352-32,1 0-64 0,1-2-16 0,0-5 0 15,2-1-1744-15,1-7-336 0,0 0-80 0,0 0-12672 0</inkml:trace>
  <inkml:trace contextRef="#ctx0" brushRef="#br2" timeOffset="-189709.06">27217 20087 36047 0,'0'0'1600'0,"-1"17"320"0,0 3-1536 0,-3 8-384 0,-2 0 0 0,-2 4 0 0,-1 1 720 0,-2 3 64 16,-3-3 16-16,-3 0 0 0,2-2 96 0,-2 4 32 16,0-1 0-16,-1 0 0 0,0-1-256 0,1 2-48 15,2-6-16-15,2-5 0 0,2-1-400 0,1-3-80 16,2-1 0-16,1-1-128 0,0-1 0 0,3-3 0 16,-2-2-160-16,4-1 160 15,2-11-1472-15,0 0-192 0,0 0-16 0</inkml:trace>
  <inkml:trace contextRef="#ctx0" brushRef="#br2" timeOffset="-187200.99">28422 18969 26607 0,'11'-10'1168'0,"-11"10"256"0,7-4-1136 15,-7 4-288-15,0 0 0 0,0 0 0 0,0 0 528 0,0 0 48 16,0 0 16-16,0 0 0 0,-5-4-272 0,-4-1-64 0,-4 1-16 0,-1 2 0 16,-3 2-240-16,-7-2 0 0,-4 1 0 0,-3 0 0 15,-1 0 128-15,-2 1-128 0,-3 3 0 0,-1-1 0 16,-3 0 192-16,2 1-64 0,-4-2-128 0,-3 4 192 16,-2-1 64-16,-6-2 0 0,-4 2 0 0,-2 1 0 15,-1 2 16-15,-1-2 16 0,-1 0 0 0,-1 2 0 16,-5-1-96-16,-2 0-32 0,-2 0 0 0,2-2 0 15,0 0 0-15,0 0 0 0,3 3 0 0,-4-2 0 16,-4 4-160-16,-4-4 128 0,-4 2-128 0,-1 3 128 16,1-4-128-16,-3 3 0 0,-2-4 0 0,-2 3 0 15,-3 1 0-15,1 0 0 0,4-2 0 0,-1 0 128 16,-3 2-128-16,0-6 0 0,-1-1 0 0,5 0 0 16,4 1 0-16,-4-2 0 0,-4 0 0 0,-2-1 0 15,-1-1 0-15,2 2 0 0,3 3 0 0,-6 0 0 16,-6-3 0-16,-1 0 0 0,2-1 0 0,1 2 0 0,-5 1 0 15,1 0 0-15,-6-3 0 0,3-1 0 0,2-1 0 0,0 1 0 16,-4-1 128-16,2 0-128 0,5 0 0 0,-3-2 0 16,-1-1 0-16,1 2 0 0,1 0 0 0,3 1 0 15,3 0 0-15,-4-1 0 0,-5 1 0 0,1 0 0 16,3 1 128-16,1 0-128 0,0 0 0 0,0-1 0 16,-1 0 0-16,1 1 0 0,4 1 192 0,-4-2-64 15,1 2 0-15,3 2 0 0,2-1 80 0,3 3 16 16,0-1 0-16,0 3 0 0,-1-4-32 0,2 2-16 15,1 4 0-15,2 0 0 0,-1-3-48 0,2 3-128 16,-4-3 192-16,4-1-64 0,0 1-128 0,0 3 0 16,3-2 0-16,-1 3 0 0,-2-5 0 0,3 2 0 0,-1 1 0 0,1-1 0 15,-1 4 0-15,0-4 128 0,-5-2-128 0,3 0 0 16,3 2 0-16,1-2 0 0,-1 4 0 0,1-2 0 16,0-2 0-16,-1 0 0 0,2-2 0 0,4 5 0 15,1-2 0-15,0-3 0 0,-2 1 128 0,3-1-128 16,4 0 0-16,5 3 0 0,0-1 0 0,0-2 0 15,-1-2 0-15,-1 0 0 0,-1 4 0 0,2-2 0 16,1 2 0-16,3 0 0 0,1 0 0 0,-1 1 0 16,-2 1 0-16,0-2 0 0,-1-4 0 0,5 4 0 15,3 0 0-15,2 1 0 0,1-1 0 0,1-2 0 16,1 2 0-16,-2-1 0 0,1-3-128 0,3 0 128 16,1 0 0-16,4 0-176 0,1 0 176 0,1 1-128 0,2 3 128 15,-1-2-208-15,-1 1 80 0,-1 1 128 16,-3-1 0-16,-1 0 0 0,0 2 0 0,2-2 0 0,1 0-128 15,2 1 128-15,2 1 0 0,2-1 0 0,5-1 0 0,-2 0 0 16,0 1 0-16,-3 1 0 0,3-2 0 0,1-1 0 16,1 0 128-16,1-1-128 0,4 1 224 0,0 1-32 15,1 1-16-15,3-2 0 0,2 0-16 0,1-2 0 16,2-2 0-16,1 4 0 0,4-2 96 0,3 0 0 16,2 0 16-16,2 0 0 0,2-2 48 0,3 2 16 15,7 0 0-15,0 0 0 0,-8-1-16 0,8 1-16 16,0 0 0-16,0 0 0 0,0 0-144 0,0 0-32 15,0 0 0-15,0 0 0 0,0 0-128 0,0 0 0 16,0 0 0-16,11-1 128 0,-11 1-128 0,0 0 0 16,14 4 0-16,-14-4 0 0,14 7 0 0,-3 3 0 15,-5 1 0-15,2 1 0 0,-3 2 0 0,-2 3 0 0,-1 2 0 16,-2 1 0-16,-3 4 0 0,-1 4 0 0,-2 4 0 0,-3 2 0 16,-2-1 0-16,-3 6 0 0,-3 0 0 0,-2 0 0 15,-4 2 0-15,-2 5 0 0,-3-3 0 0,-1 5 0 16,-3 1 0-16,-1-1 128 0,0 3-128 0,4-3 0 15,-1-2 128-15,2 0-128 0,0 1 128 0,3-4-128 16,2 3 0-16,4-6 128 0,2 1-128 0,3-3 0 16,2-4 0-16,3-1 128 0,1 2-128 0,4-3 0 15,2-7 0-15,3 2 0 16,3-4 0-16,2-2 0 0,2 0 0 0,2-2 0 0,0-2 0 0,2-1 0 16,4-1-160-16,2 0 160 0,4-1 0 0,-1-2-144 15,3 0 144-15,4 1 0 0,5-5 0 0,2 2 0 0,0-3 0 16,5 2 0-16,-1-4 0 0,2 2 0 0,-1-1 0 0,5-2 0 15,5 1 0-15,2 1 0 0,2 1 0 0,5-2 0 16,3 0 0-16,2 1 0 0,-2-2 0 0,3 0 0 16,-2 0 0-16,-25-2 0 0,8-1 0 0,5 1 0 15,4 0 0-15,2-2 0 0,1 2 0 0,5-1 0 16,1 0 0-16,60 2 0 0,-21-2 0 0,-12 1 0 16,-7 1 0-16,-4 0 0 0,-3-2 0 0,0 0 0 15,1 2 0-15,-1-1 0 0,1 1 0 0,-3-1 0 16,-2 1 0-16,4-1 0 0,1 1 0 0,1-2 0 15,-1 2 0-15,-1-1 0 0,2 1 0 0,1 1 0 16,2-2 0-16,1 1 0 0,-2-2 0 0,1 3 0 0,1 0 0 16,2 1 0-16,0 0 0 0,2-1-128 0,0 1 128 15,-2 4 0-15,-1-3 0 0,2 4-128 0,-1-2 128 16,1 1 0-16,2-6 0 0,0 5-128 0,1 1 128 0,1 0 0 16,0 0 0-16,2-2 0 0,0 1 0 0,-1-3-128 15,-1 4 128-15,4-3 0 0,4-3 0 0,1 2 0 16,1 0 0-16,-1 0 0 0,-3-2-144 0,4 0 144 15,1 3 0-15,-1-3 0 0,-1 2 0 0,0 1 0 16,1 0 0-16,-3-1 0 0,0 3 0 0,-2 1 0 16,-1-6 0-16,2 4 0 0,0 0 0 0,1 0 0 15,-2 4 0-15,-1-3 0 0,-3 1 0 0,0-4 0 16,3 1 0-16,3 3 0 0,1 2 0 0,-4-3 0 16,-7-3 0-16,5 3 0 0,2-3 0 0,1 2 0 15,1 2 0-15,-4-4 0 0,-1 2 0 0,0-1 0 0,3 0 0 16,0 5 0-16,-2-5 0 0,-1 2 0 15,-3-3 0-15,4-1 0 0,2 1 0 0,-2 2 0 0,-1-3 0 16,-1 0 0-16,-2-2 0 0,3 4 0 0,3-3 0 0,-1 1 0 16,-1-3 0-16,0 1 0 0,2-2 0 0,4 0 0 15,4 1 0-15,-4-1 0 0,-5-3 0 0,3 2 0 16,6 0 0-16,1 0 0 0,0-1 0 0,-4 2 0 16,-2-2 0-16,2 1 0 0,2 1 0 0,0 0 128 15,-3 0-128-15,0-2 192 0,1 1-192 0,1 1 0 16,1 0-192-16,-5 0 192 0,-4-4 0 0,1 2 0 15,2-1 0-15,0 2 0 0,-1 0 0 0,-2-1 0 16,-2-2 0-16,2 1 0 0,2 0 0 0,-3 1 0 16,-2-1 0-16,-1 0 0 0,-6-5 0 0,4 1 0 0,0 5 0 15,-1-2 0-15,-2-1 0 0,-4 1 0 0,-4-1 0 16,-3 0 0-16,1-2 0 0,-3 4 0 0,-2 1 0 0,-3 1 0 16,-5 1 0-16,-3 0 0 0,-4-1 0 0,-1-2 0 15,-1-1 0-15,-4 2 0 0,0 1 0 0,-1 1 0 16,-1 0 0-16,-3 1 0 0,-3-1 0 0,-2 1 0 15,-2 0 0-15,-2 3 0 0,-3-2 0 0,-4-1 0 16,-3-1 0-16,-2 2 0 0,-2 0 0 0,-3 0 0 16,-2 1-128-16,-1-2 128 0,-3-1 0 0,-10 0 0 15,0 0 0-15,0 0-144 0,0 0 144 0,0 0 0 16,0 0-160-16,0 0 160 0,0 0-128 0,0 0 128 16,0 0 0-16,0 0 0 0,-6-9 0 0,-2 0 0 15,0 3 0-15,0-2 0 0,-1-3 0 0,0 1 0 16,0 2 0-16,0-3 0 0,-1-1 0 0,1-4 0 0,0-2 0 15,0-3 0-15,0-1 0 0,0-3 0 0,-1 0 0 0,0-4 0 16,-1-6 0-16,4 16 128 0,0-7-128 0,-1-2 0 16,0-7 0-16,-1 0 0 0,0-2 0 0,2-4 128 15,-1-5-128-15,-6-41 0 0,3 11 0 0,3 3 0 16,2 3 0-16,-1 10 128 0,1 2-128 0,0 6 0 16,-1 5 0-16,1-4 0 0,-3-2 0 0,2 0 0 15,-1 0 0-15,-2 0 0 0,2-1 0 0,-3 5 0 16,-1 4 0-16,2 2 0 0,-3 5 0 0,7 16 0 15,-2-2 0-15,-1-6 0 0,1-5-128 0,-1 0 128 16,-2-3-128-16,4 1 128 0,-3-1-192 0,-4-31 32 16,2 16 16-16,2 8 0 0,0 7 144 0,2 5-208 15,2 2 80-15,0 2 128 0,2 4-160 0,0-1 160 0,0 3 0 16,0 3-144-16,-1 0 144 0,0 1 0 0,0 1 0 16,1 0 0-16,0 4 0 0,1 1-128 0,-2 3 128 0,-1-2 0 15,1 3 0-15,-1 1-160 0,0 3 160 16,6 5 0-16,-5-9-128 0,0 4 128 0,5 5 0 0,-8-4 0 15,2-1-128-15,6 5 128 0,-11-4 0 0,2 0 0 16,1 3 0-16,-3 0-128 0,-1 0 128 0,-1-2 0 16,-4 2 0-16,-2-3 0 0,-2 3 0 0,0-1 0 15,-3 1 0-15,-2 1-128 0,-2 0 128 0,-4 1 0 16,-4 2 0-16,-1 5 0 0,-3-5 0 0,-6 4 0 16,-5 0-144-16,-7 1 144 0,-8 3 0 0,-6 0-144 15,4-1-368 1,-3 4-80-16,-2 1-16 0,-4 0-15728 0</inkml:trace>
  <inkml:trace contextRef="#ctx0" brushRef="#br2" timeOffset="-177958.72">20370 19568 12895 0,'-15'6'1152'0,"6"0"-928"0,-3-2-224 0,2 1 0 16,1 3 3008-16,0-2 576 0,-1 4 96 0,0 0 32 15,0 4-2192-15,0 3-432 0,-1-3-96 0,1 2-16 16,3-2-352-16,-1 2-80 0,2-1-16 0,2 0 0 16,0-2-192-16,3-3-32 0,1 3-16 0,1-2 0 15,3-3-144-15,-4-8-16 0,5 7-128 0,1 2 192 16,1-4-192-16,-7-5 0 0,0 0 0 0,7 7 0 16,-7-7-448-16,0 0 32 0,12 1 0 0,-12-1 0 15,9-5-1472-15,-1 0-288 0,-8 5-64 16</inkml:trace>
  <inkml:trace contextRef="#ctx0" brushRef="#br2" timeOffset="-177601.48">20688 19580 26207 0,'0'0'1152'0,"0"0"256"0,0 0-1136 0,0 0-272 16,0 0 0-16,0 0 0 0,0 0 1136 0,-4 10 160 0,0 1 48 15,-2 1 0-15,-2 1-96 0,-2 4-16 0,-2 2 0 0,1 1 0 16,-2 5-112-16,0-1-32 0,1 3 0 0,-1 0 0 16,3 1-368-16,-2-3-80 0,1 4 0 0,1-3-16 15,0-1-384-15,1-1-80 0,-1 1-16 0,2-2 0 16,2-4-144-16,2-2 0 0,-1 2 0 0,3-3 0 31,4-5-2240-31,3-2-384 0</inkml:trace>
  <inkml:trace contextRef="#ctx0" brushRef="#br2" timeOffset="-176520.16">23668 19429 11967 0,'0'0'1072'0,"0"0"-864"0,-3-6-208 0,3 6 0 16,-3-7 1984-16,3 7 336 0,0 0 80 0,0 0 16 16,0 0-848-16,-3-7-160 0,3 7-48 0,0 0 0 15,0 0-272-15,0 0-48 0,-8-2-16 0,8 2 0 16,-11 9-272-16,2 0-64 0,-1 4-16 0,0-2 0 0,0 7-96 15,0 5 0-15,-3 0-16 0,0 1 0 16,-2-1-128-16,0 0-32 0,-3 1 0 0,4-1 0 0,-1-4-176 0,2 0-32 16,2-5-16-16,2 0 0 0,4-1 64 0,2-5 16 15,3-8 0-15,0 0 0 0,0 0-256 0,7 7 144 16,3-7-144-16,4-4 128 0,3-7 160 0,4-3 32 16,0-4 0-16,2-3 0 0,-1 1 32 0,0-3 16 15,-5-1 0-15,1 1 0 0,-1 2-208 0,-3 0-32 16,-3 2-128-16,-3 4 192 0,-2 1-64 0,-2 5 0 15,-4 9-128-15,0 0 192 0,-1-6 0 0,1 6 0 16,0 0 0-16,-7 9 0 0,-3 0-48 0,-5 6-16 16,-4 5 0-16,-2 3 0 0,-3 2-128 0,-1 0 0 15,-2 1 0-15,2-3 0 0,-1 0 0 0,5-3 0 0,0-2 0 16,5-3 0-16,2-1 128 0,4-5-128 0,2-1 0 16,8-8 128-16,0 0-128 0,0 0 0 0,0 0 0 0,0 0 0 15,10-13 0-15,3-1 0 0,2-4-192 0,0 1 192 31,4-2-2656-31,3-2-416 0</inkml:trace>
  <inkml:trace contextRef="#ctx0" brushRef="#br2" timeOffset="-90478.49">30647 19631 7359 0,'0'0'656'0,"0"0"-528"15,0 0-128-15,0 0 0 0,0 0 1376 0,0 0 240 16,0 0 48-16,0 0 16 0,0 0-704 0,0 0-144 15,0 0-16-15,0 0-16 0,0 0-320 0,0 0-64 16,5 9-16-16,-5-9 0 0,0 0-32 0,-6 10-16 16,0-4 0-16,0 2 0 0,-3 0-32 0,0 1-16 15,-3 0 0-15,-1-2 0 0,-4 5-96 0,0 0-16 16,-1-3 0-16,-4 3 0 0,-2-3 48 0,-1 2 0 16,-2 2 0-16,-5-2 0 0,-5 2 32 0,0 0 16 15,1-2 0-15,-1 4 0 0,-4 1-64 0,4 0-16 16,0 1 0-16,2 0 0 0,0-1 48 0,4-1 0 0,-2-1 0 0,1 0 0 15,-1 0 64-15,2-1 32 0,2-3 0 0,1 4 0 16,0 1-144-16,3-1-16 0,2-3-16 0,2 1 0 16,4 0-176-16,3-3 160 0,1 3-160 0,3-5 160 15,2 4-160-15,3-2 192 0,1-1-192 0,4-8 192 16,-1 9-32-16,2 3 0 0,2-5 0 0,-3-7 0 16,0 0-160-16,10 11 160 0,0-3-160 0,0 1 160 15,0-2 48-15,2 2 16 0,1-3 0 0,1 4 0 16,0 0-48-16,2 0-16 0,2-2 0 0,1 2 0 15,1-1-160-15,1 3 160 0,3-4-160 0,-1 4 160 16,-2-2-32-16,2-2-128 0,-4 1 192 0,0-3-64 16,-1 2-128-16,-1 0 160 0,-1 0-160 0,-3 1 160 15,0-4-160-15,-2 4 0 0,-1-3 0 0,2-1 0 16,-1 3 0-16,-11-8 0 0,10 6-144 0,-10-6 144 16,0 0-1856-16,0 0-304 0</inkml:trace>
  <inkml:trace contextRef="#ctx0" brushRef="#br2" timeOffset="-89982.75">29803 20213 8639 0,'-5'-9'384'0,"5"9"64"0,0 0-448 0,-4-9 0 0,-2 2 0 0,2-1 0 15,4 8 480-15,0 0 0 0,0 0 0 0,0 0 0 16,-8-7 48-16,3 3 16 0,5 4 0 0,0 0 0 16,0 0 32-16,0 0 16 0,-5-5 0 0,5 5 0 15,0 0 64-15,0 0 16 0,0 0 0 0,11 0 0 16,1 0 48-16,2 0 16 0,4 0 0 0,2 0 0 15,3 0 48-15,2 0 16 0,3 0 0 0,3-2 0 16,2 1-128-16,5-1-32 0,5-2 0 0,5-1 0 16,6 0-48-16,3 1-16 0,8 0 0 0,1 0 0 15,0-2-160-15,0 1-32 0,0 1-16 0,4 0 0 0,3 0-160 16,4 2-16-16,4 0-16 0,-2 1 0 16,-5 1-176-16,-3 1 128 0,-1 1-128 0,-3 0 128 0,0 3-128 0,-3-1 0 15,-1-1 0-15,-5 1 128 0,-3 1-128 0,-6-2 0 16,-4 0 0-16,-1-2 0 0,0 0 0 0,-5 2 0 15,-2 0 0-15,-3 0 0 0,-1-1 0 0,-2-1 0 16,-5-1 0-16,-1 1 0 0,-4 2 0 0,-2-3 128 16,-4-2-128-16,-1 2 0 0,-1 2 0 0,-3-2-144 15,-10 0 0-15</inkml:trace>
  <inkml:trace contextRef="#ctx0" brushRef="#br2" timeOffset="-81126.79">22500 6601 15663 0,'-18'-15'688'0,"6"10"144"0,0-3-656 0,2 3-176 0,2 3 0 0,8 2 0 0,-7-8 576 16,7 8 96-16,0 0 16 0,0 0 0 0,2-8-32 0,-2 8 0 16,5-8 0-16,4 3 0 0,4 1-208 0,0 1-32 15,1-3-16-15,4 2 0 0,1 3-48 0,2-1-16 16,3 2 0-16,2-1 0 0,-1 0-128 0,2 1-16 16,1-1-16-16,4-1 0 0,2 0-48 0,4-2 0 15,3 1 0-15,3 2 0 0,6 0 64 0,2 0 16 16,1-2 0-16,-1 2 0 0,1 0-32 0,-3-1-16 15,1-3 0-15,4 4 0 0,3 2-16 0,1 3 0 16,4-1 0-16,4-2 0 0,0 0 0 0,-1-1 0 16,-4 1 0-16,3 1 0 0,1-1-16 0,5 1-128 0,7 1 192 0,-2 0-64 15,-2-2-128-15,0 0 192 0,-1-1-192 0,6 1 192 16,5 1-192-16,0-2 128 0,-1 0-128 0,-2 0 128 16,-1-2-128-16,3 4 192 0,3-1-192 0,1 3 192 15,0 0-48-15,-4 1 0 0,-7-3 0 0,3 1 0 16,2 2-144-16,6 1 0 0,2-1 0 0,-7-1-176 15,-7 1 176-15,3 1 0 0,-1-2 0 0,3 3 0 16,4 2 0-16,-1-2 0 0,-5 3 0 0,0-3 0 16,-1-1 0-16,1 0 0 0,2-1 0 0,1 4 0 15,-3-2-176-15,-1-1 0 0,-5 0 0 0,4 0 0 16,1 1-48-16,3 1-16 0,6-2 0 0,-2-1 0 16,-6 0 48-16,3-1 16 0,3-3 0 0,4 2 0 0,3-1 176 15,-2 0 0-15,-5 2 0 0,-1-4 0 0,0 0 0 16,6 2-160-16,2 1 160 0,-5-2-160 0,-8-1 160 0,-1 0 0 15,1 4 0-15,3-2 0 0,-2 0 0 0,-2 1 0 16,-3 0 0-16,-3-1 0 0,-2 0 0 0,0 2 0 16,-1-1 0-16,3 2 0 0,4-1 0 0,-5-3 0 15,-4 2 0-15,-2-2 0 0,-3 1 0 0,1-1 0 16,1 1 0-16,3 2 0 0,2-1 0 0,0-2 0 16,-3-1 160-16,-3 1-160 0,-2-1 0 0,-2 3 0 15,0-1 0-15,0 1 0 0,-1 1 0 0,0-2 0 16,0-2 0-16,-3 0 0 0,-6 0 352 0,-2-1-32 15,0-3 0-15,-2 0 0 0,-1 1 80 0,-1 0 16 16,-2 0 0-16,0 2 0 0,2 0 32 0,-2 1 0 0,-5-3 0 16,1 1 0-16,-4-1-112 0,-4 1-16 15,-3-1 0-15,-2 1 0 0,-2-1-80 0,0 1-32 0,-3-1 0 0,2 1 0 16,-1-1-80-16,-1 2-128 0,-2-1 176 0,0 1-176 16,-2-1 128-16,-2 0-128 0,0-1 0 0,-1-1 0 15,1 1 0-15,-5 3 0 0,-7 0 0 0,10-2 0 16,-10 2 0-16,8-3 0 0,-8 3 0 0,0 0 0 15,6-5-192-15,-6 5 192 0,0 0-208 0,0 0 80 16,5-8 128-16,-5 8-128 0,0 0 128 0,0 0-128 16,0 0 128-16,-8-3-192 0,-3 0 192 0,0 2-192 15,-2 1 32-15,-1 1 0 0,-1 2 0 0,-5-1 0 16,-1 1-48-16,0 0-16 0,-3 3 0 0,-3-3 0 16,-1 0-80-16,-5 1-16 0,-5-2 0 0,-4 1 0 15,-7 1 64-15,0-2 16 0,-2 1 0 0,-1 1 0 0,0-1 80 0,-3 5 16 16,-1-3 0-16,-4 0 0 0,-4 0 144 0,-4-2 0 15,-2-3 0-15,-1 2 0 0,0 1 0 0,0 1-128 16,1 1 128-16,-8 0-128 0,-4 0 128 0,-1-1 0 16,0 0 128-16,1 1-128 0,-1 1 0 0,-6 3 0 15,-7-3 0-15,-1-1-128 0,4 0 128 0,3 0 0 16,1 3 0-16,-2-2 0 0,-4-2 0 0,4-1 0 16,2 2 0-16,1 1 0 0,1-2 0 0,-1 0 0 15,-4-4 0-15,1 4 0 0,2 5 0 0,-1-2 0 16,-3 3 0-16,-4-5 0 0,-1-2 0 0,-1 1 0 15,3 3 0-15,-5-1 0 0,-4 2 0 0,0-2 0 16,4-5 0-16,0 4 0 0,5 2 0 0,-3-1 0 16,-4-1 0-16,3 0 0 0,4-1 0 0,-1-1 0 15,-2 4 128-15,-1-1-128 0,-1-3 0 0,6 0 144 0,5 6-144 0,-7-2 0 16,-5-1 128-16,3-1-128 0,4-2 0 0,2-1 0 16,2 3 0-16,-2-1 0 0,-8-4 0 0,5 4 0 15,2 0 128-15,3 0-128 0,2 2 0 0,-1-2 0 16,-3-7 0-16,4 3 0 0,4 0 0 0,4 0 0 15,1 0 0-15,-3 0 0 0,-5-2 128 0,5 0-128 16,1 1 0-16,6 1 0 0,4 0 0 0,-3 0 0 16,-7 1 0-16,3-1 0 0,1-1 0 0,4 0 0 15,4 1 0-15,1 0 0 0,2 0 0 0,-3 0 0 16,-1-1 0-16,1-1 0 0,4 2 0 0,3 0 0 16,4 0 0-16,2 0 0 0,1-1 0 0,0 1 0 15,-2 0 0-15,3 0 0 0,-4-3 0 0,6 2 0 16,2 0 0-16,3 1 0 0,1 2 0 0,2-2 0 15,4-1 0-15,-1 1 0 0,-3-1 0 0,-2-2 0 0,2 2 0 0,3-1 0 16,2-4 0-16,1 5 0 0,1-1 0 0,5 0 0 16,0 1 0-16,1 1 0 0,2 0 0 0,2 0 0 15,2 0 0-15,2 0 0 0,1 0 0 0,1 0 0 16,-1-2 0-16,2 0 0 0,4 0 0 0,1-1 0 16,5 1 0-16,2 2 0 0,0 0 144 0,9 0-144 15,0 0 0-15,0 0 144 0,0 0-144 0,0 0 0 16,11-7 144-16,1 1-144 0,3 2 0 0,4 0 128 15,0-5-128-15,4 3 0 0,3-3 0 0,4 0 0 16,3 0 0-16,4 2 0 0,2 3 0 0,6 0 0 16,3-2 0-16,6 1 0 0,3 1 0 0,1-6 0 0,1 1 0 0,3-3 0 15,3 6 0-15,6-3 0 0,4 4 0 0,5 0 0 16,-1-4 0-16,-2 3 0 0,0-6 0 0,2 6 0 16,4-2 0-16,6 2 0 0,3 2 0 0,-2-2 0 15,-3-1 0-15,3 5 0 0,5-1 0 0,3 0 0 16,1-4 0-16,-1 3 0 0,-1 2 0 0,4-2 0 15,6-2 128-15,-1 1-128 0,-5 1 128 0,4 1-128 16,1-1 0-16,2 2 144 0,0-3-144 0,-1 2 0 16,0-1 144-16,4 3-144 0,3-3 0 0,-3 2 144 15,-7-2-144-15,3 3 0 0,2 1 0 0,-1 0 128 16,-5-3-128-16,0 2 0 0,-1 0 0 0,4-1 0 16,4 2 0-16,-4 0 128 0,-4 0-128 0,2 0 0 15,4 0 0-15,-1-2 0 0,-1 1 0 0,-3 1 0 16,-2 0 0-16,5-2 0 0,4 1 0 0,1 0 0 0,-8-1 0 15,4 2 0-15,3 0 128 0,0 0-128 0,-4 0 0 0,0 3 0 16,-1 0 144-16,4 0-144 0,1-1 0 0,-2-2 128 16,-6 0-128-16,1 1 0 0,2 1 0 0,-2 0 0 15,-4-1 0-15,2 3 128 0,-2-2-128 0,4 3 0 16,4-2 0-16,-6-2 0 0,-4-1 0 0,0 1 0 16,0 2 0-16,3 0 0 0,0-1 0 0,-2 2 0 15,-3-2 0-15,1 1 0 0,4-2 0 0,-2 1 144 16,-5-1-144-16,-2 1 160 0,1 1-160 0,-1 1 0 15,1-2 0-15,-5 0 0 0,-3-4 0 0,-1 1 0 16,-2 0 0-16,2 2 0 0,0 4 0 0,-3-4 0 16,0-1 0-16,-4-1 0 0,-2 0 0 0,-3 0 0 0,-2 1 0 0,0 0 0 15,1 1 0-15,-2-1 0 0,-3 0 144 0,-32 1-144 16,6-1 0-16,2 3 0 0,1 0 0 16,0 3 0-16,0-1 0 0,-2-2 0 0,0 1 0 0,30 4 0 15,-13-4 0-15,-9-2 0 0,-7 1 0 0,-7-1 0 16,-2 2 0-16,-4-1-128 0,-2-1 128 0,-5-1-128 15,-1-1-80-15,-7 0-16 0,-2 2 0 0,-11-2 0 16,0 0-48-16,0 0-16 0,0 0 0 0,0 0 0 16,-10 2 96-16,-4 1 32 0,-7-2 0 0,-4 0 0 15,-3-1 160-15,-1 4-192 0,-4-1 192 0,-4-2-192 16,-3 0 192-16,-6-1-208 0,-4 0 80 0,21 0 128 16,-8-1-160-16,-3-2 160 0,-6-2 0 0,-6 4-144 15,-9 2 144-15,-2 3 0 0,-5-4 0 0,-65 0 0 16,19 0 0-16,7 0 0 0,-2 1 0 0,5 1 0 15,1-2 0-15,2 2 0 0,0 1 0 0,-5-1 0 0,-6-3 0 0,3-1 0 16,1 0 0-16,-8 2 0 0,-6 0 0 0,-1 3-192 16,2 1 192-16,-6 1-192 0,-9-5 192 0,3 1 128 15,2 0-128-15,-8 1 176 0,-6-1-176 0,3 0 0 16,5 4 0-16,-4-2 0 0,-6-1 0 0,5 3 0 16,1-2 0-16,-3 2 0 0,-4 0 0 0,0 3 0 15,3-1 0-15,0 1 0 0,2-6 0 0,-5 2-176 16,-2 1 176-16,5 2-128 0,8-3 128 0,-4-3 0 15,-7 1 0-15,6 2 0 0,6 4 0 0,-3-4 0 16,-3-3 0-16,5 3 0 0,6 3 0 0,-1-3 0 16,-8-3 0-16,8 4 0 0,7 4 0 0,-5-2 0 15,-6-3 0-15,7 2 0 0,7-2 0 0,-3-2 0 16,-4 2 0-16,4 1 0 0,9 0 0 0,-2-2 0 0,-5 1 0 0,5-3 0 16,4-1 0-16,5 0 0 0,2 0 0 0,-1 1 0 15,-1 0 0-15,6 3 0 0,5-1 0 0,2-1 0 16,-2-2 0-16,4 2 0 0,3-2 0 0,7 1 0 15,6 0 0-15,-1-2 0 0,-1 0 0 0,2 1 0 16,2 0 0-16,2 0 0 0,6-2 0 0,7 2 0 16,5 0 0-16,2 0 0 0,1-1 0 0,1-2 128 15,5-2-128-15,2 4 0 0,6 1 0 0,6-1 0 16,5-3 0-16,5 1 0 0,5 1-128 0,4-1 128 16,5-2-384-16,9 5 0 0,0 0 0 0,0 0 0 15,8-7-128-15,3-3-32 0,3 2 0 16,4 2 0-16,4-2 16 0,4 3 0 15,9-3 0-15,4-1 0 0,6-1 352 0,2 1 176 0,1-2-160 0,9 3 160 16,4 1 0-16,15 0 0 0,12 3 0 0,6-5 0 16,4 2 0-16,13-3 128 0,11 1-128 0,10-4 160 0,5 0-160 0,17 3 0 15,14-1 0-15,10 2 0 0,5-4 0 0,7 2 0 16,5-1-144-16,10 0 144 0,9 1 0 0,9 2 176 16,4 3-32-16,6-1 0 0,5 3 112 0,6 0 32 15,5 1 0-15,5 1 0 0,3 2 176 0,3 2 48 16,2 1 0-16,4-1 0 0,2 1 240 0,4 2 48 15,2 4 16-15,-1-1 0 0,-1 4-192 0,-3 4-48 16,-2 0 0-16,-5 6 0 0,-4 2-368 0,-7 5-80 16,-9-1 0-16,-7 4-128 15,-7 1-928-15,-11 0-288 0</inkml:trace>
  <inkml:trace contextRef="#ctx0" brushRef="#br2" timeOffset="-72445.53">22991 6875 5519 0,'-29'-3'496'0,"10"3"-496"0,-3-1 0 0,0 0 0 0,-1 1 448 0,4-3-16 16,-2-1 0-16,2 3 0 0,3-2-192 0,1 2-48 15,-3 0 0-15,2 0 0 0,-1-1 256 0,1 2 64 16,1-1 0-16,-1 1 0 0,0 1-144 0,-1 2-32 16,-1-3 0-16,-2 1 0 0,-3-1 48 0,0 3 0 15,-2-1 0-15,-2-2 0 0,-2-2 192 0,1 0 32 16,3 1 16-16,2 0 0 0,0 0 144 0,5-1 48 16,0-2 0-16,6-1 0 0,-2 3 176 0,6-1 32 15,8 3 16-15,0 0 0 0,-8-4-176 0,8 4-32 16,2-10-16-16,4 4 0 0,2 1-512 0,3-4-112 15,4 0 0-15,7 0-16 0,1 4-176 0,3 3 160 16,5-2-160-16,2 0 160 0,1 1 32 0,2 2 16 0,1 0 0 16,2 0 0-16,2-1 32 0,5 1 0 0,2 0 0 0,7-1 0 15,7 1-32-15,4 0 0 0,4-2 0 0,-3 2 0 16,-2-1-80-16,2 0-128 0,5 1 176 0,3 0-176 16,5 1 128-16,-1-2-128 0,1 1 0 0,-4-1 0 15,0-1 0-15,7 3 0 0,4 1 128 0,0 1-128 16,1-4 0-16,-2 1 0 0,-2 1 0 0,6 1 0 15,6 2 0-15,-1-2 0 0,-1-1 0 0,0 1 0 16,0 1 128-16,4 0-128 0,4 2 0 0,-5 0 0 16,-5-3 0-16,-2 3 0 0,1 0 0 0,1 1 0 15,4 1 0-15,-7-2 0 0,-8-3 0 0,-2 3 0 16,-3 3 0-16,3-1 0 0,0 0 0 0,-3 3 0 0,-5-6 0 16,-2 0 0-16,-3 1 0 0,1 0 0 15,2-3 0-15,3 2 160 0,3-1-160 0,-1 0 192 16,-4 0-192-16,0 0 160 0,0-2-160 0,6 1 160 0,3 4-160 0,1-1 0 15,3-2 0-15,-3-2 0 0,-5 0 128 16,3 0-128-16,4 3 0 0,0-2 128 0,1-1-128 0,-4-1 192 16,-7-2-192-16,1 3 192 0,0 0-48 0,4 0 0 15,3 2 0-15,-4-2 0 0,-2-2-144 0,-4 0 192 16,-4-5-192-16,1 4 192 0,3 0-192 0,1 0 192 16,2 0-192-16,-2-2 192 0,-4-3-192 0,1 2 0 15,-1-6 144-15,4 7-144 0,5-1 0 0,-1 1 144 16,2 0-144-16,-4-2 0 0,-3 1 128 0,3 1-128 15,-3-4 0-15,6 4 0 0,3 2 0 0,0-2 128 16,-6-2-128-16,-1 3 0 0,-3 0 0 0,0 1 0 0,-2-2 0 16,2 3 0-16,0 0 0 0,-3 0 0 0,-4 1 0 0,-2-2 0 15,-4-2 128-15,-2 2-128 0,1 1 0 0,2-1 0 16,2 3 0-16,-2 0 0 0,0 0 0 0,-5 0 0 16,-2 0 0-16,-2 0 0 0,1 0 0 0,-2 2 0 15,0-1 0-15,0-1 0 0,0 0 0 0,1 1 0 16,3 2 128-16,1 1 64 0,-1-3 0 0,-3-1 16 15,-2 0 16-15,1 0 0 0,1 1 0 0,-2 2 0 16,1-2-224-16,1 1 144 0,-1 1-144 0,-2 0 128 16,-5-3-128-16,-1 0 0 0,-5 0 144 0,-4-2-144 15,-4 1 128-15,-3-2-128 0,-4 1 128 0,-4-1-128 16,-2 2 0-16,-4 0 0 0,-9 1 0 0,0 0-128 16,0 0-1520-1,0 0-288-15,0 0-64 0</inkml:trace>
  <inkml:trace contextRef="#ctx0" brushRef="#br2" timeOffset="-11156.34">23358 20531 5583 0,'0'0'240'0,"0"0"64"0,0 0-304 0,0 0 0 0,0 0 0 0,0 0 0 0,0 0 208 0,0 0-16 15,0 0 0-15,0 0 0 0,0 0-64 0,0 0-128 16,0 0 176-16,0 0-176 0,0 0 128 0,0 0-128 16,-4-10 0-16,4 10 0 0,0 0 352 0,-1-8-32 15,1 8-16-15,0 0 0 0,-1-9 640 0,1 9 128 16,0 0 16-16,0 0 16 0,0 0-160 0,0-9-48 16,0 9 0-16,-1-9 0 0,1 9-192 0,0 0-64 15,0 0 0-15,0 0 0 0,-3-7 32 0,3 7 0 16,0 0 0-16,0 0 0 0,-4-5-208 0,4 5-32 15,0 0-16-15,0 0 0 0,0 0-176 0,-9 0-48 16,9 0 0-16,-9 6 0 0,2 3-192 0,-1 1 0 0,-1 3 0 0,2 2 0 16,-4-2 0-16,1 5 0 0,0 2 0 0,1-1 0 15,0 1 0-15,0 1 0 0,1-2 0 0,0 1 0 16,0 0 0-16,1 1 0 0,-1 2 0 0,2-3 0 16,-1-1 144-16,2-2-144 0,0-3 128 0,0 0-128 15,0 2 128-15,1-1-128 0,2-1 0 0,-1-5 128 16,3-9-128-16,-2 10 0 0,2-10 0 0,0 0 128 15,0 0-128-15,0 0 192 0,0 0-192 0,0 0 192 16,0 0 144-16,0 0 48 0,0 0 0 0,0 0 0 16,0 0-16-16,0 0 0 0,-6-7 0 0,3-5 0 15,1 0-192-15,0 0-48 0,2-1 0 0,2 0 0 16,0-1-128-16,1-2 192 0,0 1-192 0,0 0 192 16,-1 0-192-16,1-1 0 0,-1 1 0 0,1 0 0 15,-1 2 0-15,1 0 0 0,-2-1 0 0,0 5 0 0,-1-3 0 0,2-1 0 16,-1 4 0-16,-1-2 0 0,0 2 0 0,0 9 0 15,1-12 0-15,-1 12 0 0,0-9 0 0,0 9 0 16,0 0 0-16,0 0 0 0,0 0 0 0,0 0 0 16,0 0 0-16,0 0 0 0,0 0 0 0,-1 11 0 15,-2 3 0-15,1 0 0 16,-2 3-144-16,0 2 144 0,-3 1 0 0,0 1 0 0,0 1 0 0,-2 3 0 16,0-2 0-16,0-1 0 0,1-1 0 0,2 1 0 15,1-1 0-15,1-1 0 0,-2-5 0 0,3-2 176 16,1-2-48-16,0 0-128 0,2-11 128 0,0 0-128 15,0 0 0-15,0 0 0 0,0 0 368 0,0 0-48 16,0 0 0-16,0 0 0 0,0 0 192 0,0 0 16 16,8-10 16-16,1-1 0 0,0-2-208 0,0-3-32 0,-1-5-16 0,3-2 0 15,-1-1-160-15,0 1-128 0,0-2 144 16,-2 2-144-16,-1 4 128 0,0 1-128 0,-2 3 0 0,0 6 0 16,-5 9 0-16,0 0 0 0,0 0 0 0,0 0 0 15,0 0 0-15,0 0 0 0,0 0 0 0,0 8 0 16,-3 3-192-16,-2 3-128 0,-2 6-16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22">
    <iact:property name="dataType"/>
    <iact:actionData xml:id="d0">
      <inkml:trace xmlns:inkml="http://www.w3.org/2003/InkML" xml:id="stk0" contextRef="#ctx0" brushRef="#br0">11658 3817 19343 0,'0'0'1728'1,"-4"-10"-1392"2,0-2-336-3,4 12 0 25,0 0-640-25,0 0-192 0,-2-7-32 0,2 7-16 0,0 0 880 0,0 0 0 5,0 0 176-4,0 0-32 6,0 0-144-7,0 0 0 9,0 0 0-9,0 0 128 6,0 0 0-6,0 0-128 7,-6-10 192-7,6 10-64 8,0 0 208-8,0 0 48 7,0 0 0-7,0 0 0 9,0 0 80-9,-14 6 32 6,14-6 0-5,-7 8 0 7,7-8 272-8,-8 17 64 6,-6-3 16-6,8 5 0 8,0 3 32-8,-3-5 0 7,1 3 0-6,2 3 0 6,0 3-336-7,0 1-64 11,2-2-16-11,1 6 0 5,-1 6-144-4,0 4-48 6,2-2 0-7,-2 6 0 7,-4-4-80-7,4 8-32 7,-2 4 0-7,2 1 0 8,-1-1-160-8,-3 3 192 7,2-3-192-7,-2 4 192 9,0 7-192-9,-3 2 0 6,1-3 0-6,-4 3 128 7,1 4-128-7,-1-3 0 7,2 3 0-7,-1-4 128 9,-1 2 0-9,-4-7 0 6,7-1 0-6,-7-1 0 11,4 1 80-11,-3 3 16 5,5-5 0-4,-7 1 0 6,1-5 48-6,3 1 16 5,-7-1 0-6,3 1 0 9,-3 0-64-9,6-3-16 7,-1-1 0-7,3-4 0 7,-5-6-208-7,9 2 176 6,-4-4-176-6,7 4 160 9,-1-6-160-8,0-2 0 6,2-2 144-7,0 2-144 9,2-4 0-9,-3-2 0 5,3-1 0-5,2-1 128 8,2-2-128-8,0-1 0 7,0-5 128-7,0 1-128 9,0 1 0-9,0-1 0 6,0-5 0-6,4 5 0 8,1-5 0-8,-1 3 0 7,-2 0 0-7,0-5 0 8,2 5 0-8,-4-18 0 6,0 0 0-6,12 15 0 8,0 1 0-8,1 0 0 7,3-7 0-7,1-1 0 10,-3-2 128-10,6 2-128 5,-3-2 160-5,7-4-160 9,-1 0 224-9,2-1-48 7,1 1-16-7,3 2 0 7,0-2 0-7,0-2 0 9,-1 0 0-9,-1 4 0 6,0-2-32-5,3 0 0 6,1 0 0-7,4 0 0 9,-2-2-128-9,0 0 0 7,8 0 144-7,-2 2-144 8,6 0 0-8,-4-2 0 5,4 0 0-5,2 0 128 9,3 2-128-9,3 0 0 6,0 0 0-6,1 0 0 8,-1 2 0-8,-2 3 0 7,-1-5 0-7,1 0 128 8,4-2-128-8,-1 4 0 7,-3-2 0-7,8 2 0 9,-3 0 0-9,7 4 0 6,-1-4 0-6,8 1 0 9,-3-1 0-9,3 0 0 7,-4 0 0-7,2 2 0 9,-5-2 0-9,-1 0 0 5,6-2 0-5,-1 0 0 10,5 2 0-10,0-2 0 6,4-2 0-6,2 2 128 8,2-2 0-8,-4 0 0 7,-7 0 0-7,3-2 0 9,-4 0-128-9,6 0 176 6,4-2-176-6,2 4 192 9,2-2-192-9,2 0 0 6,2-2 144-6,-4 4-144 9,-2-2 0-9,-2-4 0 5,-2 2 0-5,4 2 128 9,0 0-128-9,2 0 0 6,3 2 0-6,5 0 0 9,0 0 0-9,-4 0 0 7,-6 0 0-7,2 0 0 8,-3 2 0-8,3 0 0 8,2-2 0-8,2 2 0 8,6 0 0-8,-1 0 0 7,-3 4 0-7,-6-4 0 8,-4 0 0-8,0 0 0 6,-2-2 0-6,4 2 0 9,-2-2 0-8,4 2 0 4,2-2 0-4,0 2 0 7,-2-2 0-8,-4 0 0 7,-2 0 0-7,0 0 0 7,-2 0 0-7,2 0 128 7,2 0-128-6,4-2 0 5,4 2 0-6,2-2 0 8,-4 0 0-8,-2 0 128 8,-4 0-128-8,2 0 0 8,0-4 0-8,1 2 0 7,-1 0 0-7,2 0 0 6,4 3 0-4,0-1 0 5,-2-2 0-7,-2 0 0 7,-6-2 0-7,4 2 128 8,-4 0-128-8,0 2 0 7,0-2 0-7,4 0 0 9,0-3 0-9,0 3 0 7,4 0 0-7,-8 0 128 9,-4 0-128-9,-2-2 0 7,0-2 0-6,1 2 0 6,1 3 0-6,-2-1 0 4,2 0 128-5,-2 0-128 7,3-2 0-7,1 2 0 8,-4 2 0-8,-2-2 0 8,-7 2 0-8,-1-2 0 7,1 2 0-7,1 1 0 9,0-1 0-8,-3-2 0 5,0 2 0-6,1 0 0 6,4 0 0-6,1 2 0 7,-1-2 0-7,-1 0 0 7,-9 0 0-7,-1 2 0 8,-1-2 0-8,3 2 0 8,-2 2 0-8,5-2 0 6,-7 0 0-6,2 0 0 10,-3 0 0-10,1 2 0 7,0 2 0-7,-1-2 0 9,-3-4 0-9,0 2 128 6,0 4-128-6,-6 2 0 9,-2-3 0-8,-6 1 0 2,0 0 0-2,-2 2 0 7,-3 0 0-8,-1 6 0 7,2-8 0-7,-1 3 128 8,-1 1-128-8,-2 0 0 7,-1-4 0-7,-3 2 0 8,3 0 0-8,-7-1 128 7,1-1-128-7,1 0 0 8,-19-4 128-8,16 2-128 7,-16-2 160-7,15 6-160 9,-15-6 192-9,18 2-48 6,-18-2-16-5,0 0 0 6,0 0-128-7,12-4 192 7,-12 4-192-7,0 0 192 8,11-12-192-8,-1-5 192 8,-4-1-192-8,0 3 192 7,0-7-192-7,1-1 0 7,-3-4 144-6,-2-5-144 8,2-1 0-9,4-6 0 6,0-2 0-6,-2-2 128 8,-2-2-128-8,1-3 0 6,1-7 0-6,4 2 128 8,-4-1-128-8,2 1 0 6,1 0 0-6,-1-1 0 9,2-3 0-9,4-3 0 8,-5 1 0-7,7 1 0 6,-4 3 0-7,3-1 0 7,-3-13 0-7,4 7 0 8,-3-2 0-8,5-5 0 7,-7 5 0-7,5-4 0 7,-4 3 0-7,5-5 0 6,-3 4 0-6,4-2 0 9,-3 3 0-9,-3 5-160 6,0-8 160-6,-1 1 0 8,-3-5-160-8,4 6 160 8,-2-4-128-8,-3 3 128 8,5 3 0-8,-4-4-160 7,2 5 160-7,3 1 0 9,-5-1 0-9,2 7 0 6,0 1 0-6,-5 5 0 9,3 1 0-9,2 2 0 6,-2 2 0-6,-2 8 0 9,-1 0 0-9,5 0 0 5,-4 6 0-4,0 2 0 7,0-3 0-8,2 3 0 7,-3 0 128-7,-1 2-128 9,2 1 0-9,0 3 0 6,0-3 0-6,-2 5 0 7,0 0-128-7,-2 5 128 8,2-4-192-8,-1 7 192 8,1-5-192-8,-4 18 192 6,2-17-192-6,2 3 192 9,-4-2 0-9,0 16-128 6,0-9 128-5,0 9 0 7,0 0 0-8,0 0 0 6,0 0 0-6,0 0 0 8,0 0 0-8,0 0-128 8,0 0 128-8,0-16 0 9,0 16 0-9,0 0 0 6,0 0 0-6,0 0 0 8,0 0 0-8,0 0 0 7,0 0-128-7,0 0 128 8,0 0 0-8,0 0 0 7,0 0 0-7,0 0 0 8,0 0 0-8,-19 6 0 8,1-4 0-8,18-2 0 8,-17 6 0-8,-3-4 0 7,1-2 128-7,3 6-128 7,-4 3 0-7,-1 1 0 9,5-2 0-9,-5 2 0 7,-4-3 128-7,-5 1-128 6,-1 4 0-6,-4-2 0 8,2-4 0-8,-2 1 0 7,-8 1 0-7,2 0 0 9,-6-4 128-9,4 4-128 6,-2 1 0-6,-3-3 0 9,-1 4 128-9,0 0-128 6,-2-2 0-6,-3-3 0 8,-1 3 144-8,-2 2-144 7,-5-4 128-7,-4 2-128 8,-6 1 0-8,1-1 0 7,-1-6 128-7,2 4-128 8,-4 0 0-8,0 2 0 7,-2-3 144-7,0-1-144 8,-2 0 0-8,-4 2 128 8,-4 0-128-7,0-2 0 5,-2 0 0-6,4-2 0 8,-1 2 0-8,-1-1 0 7,2 5 0-7,-2-4 128 8,-4 0-128-8,-5-2 0 9,-1 0 0-9,1 0 0 6,1 4 0-6,-2-2 0 7,5 0 0-7,-5-2 0 7,1 1 0-7,-5-1 0 9,1-4 0-9,-1 2 0 7,8 0 0-7,-3 2 0 8,3 0 0-8,6 0 0 6,1-2 0-6,-7 2 0 9,-2 0 0-9,-1 2 0 7,3 0 0-7,4 0 128 9,0-4-128-9,3 2 0 5,-3 2 0-4,0-2 0 8,-2 0 0-9,3 0 0 6,-9-2 0-6,6 0 0 7,4 0 0-7,1 0 0 8,-1 0 0-8,6 2 128 8,2 1-128-8,0-1 0 7,-6-2 0-7,2 0 0 7,-2 2 0-7,2-2 0 8,2 0 0-8,2 0 0 8,4 0 0-8,6 0 0 7,0-2 0-7,1 0 0 7,-3 0 0-7,2-1 0 7,-2-1 0-7,-1 2 0 8,-7 2 0-8,8-2 0 8,2 0 0-8,3 0 0 8,-3 2 0-8,8 0 0 7,-3 2 0-7,3-2 0 7,1 0 0-6,-1 0 0 6,-3 0 0-7,-3 0 0 8,2 0 0-8,5 0 0 7,1-2 0-7,1 2 0 9,1 0 0-9,-1 0 0 6,-2 0 0-6,5 0 0 8,3 4 0-8,0-2 0 7,-1 0 0-7,-5 0 0 9,-3-2 0-9,-3 2 0 6,1-2 0-6,3 0 0 7,5 0 0-7,-1 2 0 9,1-1 0-9,1 3 0 6,0 0 0-6,2 4 0 8,3-4 0-8,1 0 0 7,-2 2 0-7,2 0 0 7,1 1 0-7,-5-1 0 9,-4-4 0-8,1 2 0 5,-3 0 0-6,4 0 0 7,3 0 0-7,1 0 0 8,-2 0 0-8,0-1 0 8,5-1 0-8,-5 2 0 7,0 0 0-7,2 4 0 9,5 2 0-9,-3-2 0 5,-6 1 0-5,0-1 0 9,-3-4 0-9,-3 2 0 7,5 2 0-7,-1 0 0 8,4-3 0-8,1 3 0 7,-1 0 0-7,4-2 128 8,-2-2-128-8,1 2 0 7,1-1 0-7,6 5 0 7,-2 0 0-7,4 6 0 9,-4-9 0-9,2 1 0 8,-6-2 0-8,4 2 0 6,-2-4 0-6,-1-2 128 8,3 2-128-8,-2-3 0 7,6 1 0-7,-2 2 0 9,4 4 0-9,-2-4 0 5,2-4 128-5,6 0-128 9,-1 4 160-8,3-2-32 5,0 2-128-6,2-2 192 7,1 0-48-7,3-2-16 8,-1 0 0-8,7 0 0 9,1 0 0-8,-1-2 0 3,5-2 0-4,12 4 0 8,-16-2-128-7,16 2 0 5,0 0 0-6,0 0 128 8,0 0-128-8,0 0-176 8,0 0 48-8,0 0 0 21,0 0-1408-20,0 0-256 1,0 0-64 0</inkml:trace>
    </iact:actionData>
  </iact:action>
  <iact:action type="add" startTime="8026">
    <iact:property name="dataType"/>
    <iact:actionData xml:id="d1">
      <inkml:trace xmlns:inkml="http://www.w3.org/2003/InkML" xml:id="stk1" contextRef="#ctx0" brushRef="#br0">6965 12376 8287 0,'-16'0'736'1,"16"0"-592"0,-17-2-144-1,1 2 0 7,2 2 768-7,1-2 112 7,1 0 16-7,12 0 16 9,-12 4-176-9,-1-2-32 5,3 0-16-5,-2 4 0 9,12-6 96-8,-12 4 32 5,12-4 0-6,-11 0 0 7,11 0 16-7,0 0 0 7,0 0 0-7,0 0 0 9,0 0-32-9,0 0 0 7,-12-2 0-7,12 2 0 7,0 0-208-7,0 0-32 7,0 0-16-7,0 0 0 9,0 0-32-9,0 0 0 6,0 0 0-6,0 0 0 8,0 0-128-7,21-6-16 5,-5 4-16-6,2 0 0 8,1 2-64-7,-3 0-16 6,-16 0 0-7,23 0 0 9,-1 0-16-9,3 0-16 5,-2 0 0-1,-3 0 0 3,5 0 48-7,3 0 16 5,-1 0 0-5,2 0 0 8,4-2 16-8,-2 2 16 7,-1 2 0-7,-1-2 0 10,0 0-80-10,2 2-32 5,-1 0 0-5,-1 4 0 8,-2-2-48-8,3 2-16 7,1-4 0-7,0 2 0 9,0-1 0-9,0 3 0 6,-1-2 0-6,1 0 0 8,0 0-160-7,4-2 160 6,2 2-160-7,-4 0 160 7,2 2-160-6,4-4 128 6,-3-2-128-7,7 3 128 7,-1 1-128-7,3-2 128 7,-6-2-128-7,6 0 128 9,-4-2-128-9,0 0 128 6,-6 0-128-6,2 1 128 8,2-1 16-8,-4 0 0 8,4-2 0-8,-2 2 0 7,-1 0 32-7,5 0 0 7,-4 0 0-7,5 0 0 8,-3 0-48-8,8 2-128 7,-2-4 192-7,4 2-64 9,0 0-128-8,1 0 192 5,-1 0-192-6,-4 2 192 9,0-4-192-9,-4 2 0 5,4-1 0-5,2-1 0 9,-5 2 0-9,3 0 0 6,-4-2 128-6,2 2-128 10,4 0 0-10,-4 0 0 5,2 2 0-5,0 0 0 9,1 0 128-9,3 0-128 7,0 2 0-7,-2 0 128 7,2 0-128-7,-3 0 160 7,-7 0-160-7,4 0 160 9,-6 0-160-9,4 0 160 6,-4 0-160-6,4 0 160 8,-4 1-160-8,0 3 0 7,4-2 144-7,-4 0-144 8,2-2 0-8,-1 0 128 7,1 0-128-7,1 0 0 10,-2-2 128-10,4 2-128 5,-4 0 160-5,2 4-160 8,-2-4 144-7,-5-2-144 5,2 0 128-6,2 3-128 9,-8-1 0-9,0-2 0 5,-1 0 128-5,-1 0-128 10,-2 2 0-9,3-2 0 4,-1 0 0-5,0 0 0 10,-5 0 0-9,-1 0 0 3,3 0 128-4,-1 0-128 7,2 0 0-7,1 0 0 8,-1 0 0-8,-2 0 128 8,1-2-128-8,-5 2 0 7,3 0 0-7,1 0 0 8,3 0 0-8,-5 0 128 8,-1-2-128-8,1 2 0 8,0-1 0-8,-1 1 0 5,-4 0 0-5,3 0 0 10,-3 1 128-10,1-1-128 5,3-3 128-5,-5 1-128 9,1-2 160-9,3 2-160 6,-3-2 192-6,4 2-192 9,-7 0 176-9,-13 2-176 6,18-2 160-6,-1 2-160 10,-5-2 128-10,4 2-128 7,-16 0 0-7,15-4 0 7,3 0 128-7,-5 2-128 7,-13 2 0-7,18-4 0 8,-2 2 128-8,-3 2-128 7,-13 0 0-7,18-1 0 8,-5-1 144-8,-13 2-144 8,18-2 128-8,-6 2-128 8,-12 0 160-8,0 0-160 6,0 0 192-6,17-2-192 8,-17 2 224-8,12-2-64 6,-12 2-16-6,0 0 0 9,0 0 16-9,0 0 0 7,0 0 0-7,0 0 0 9,0 0-160-9,0 0 160 7,0 0-160-7,0 0 160 8,0 0-160-8,0 0 0 5,0 0 0-5,0 0 128 9,0 0-128-9,0 0 0 6,0 0-160-6,-12 15 160 25,-1-5-1728-24,-1-2-256 1,4 2-64-2,10-10-14608 0</inkml:trace>
    </iact:actionData>
  </iact:action>
  <iact:action type="add" startTime="9690">
    <iact:property name="dataType"/>
    <iact:actionData xml:id="d2">
      <inkml:trace xmlns:inkml="http://www.w3.org/2003/InkML" xml:id="stk2" contextRef="#ctx0" brushRef="#br0">14603 12421 19695 0,'0'0'864'4,"0"0"192"-3,0 0-848-1,0 0-208 0,0 0 0 0,0 0 0 6,0 0 0-6,14 8 0 7,-14-8 128-7,17 6-128 8,-17-6 192-7,18 6 0 6,-1-2 0-7,3 0 0 7,-8-4 112-7,7 1 16 8,-1-1 0-8,-1 0 0 7,3 0 128-7,3 0 48 6,-3-1 0-6,5 1 0 8,0 1 80-8,5 1 0 8,3-2 16-8,-2-2 0 8,2 4-32-8,0 2-16 8,6-2 0-8,0 0 0 6,8-2-112 3,-2 4-32-9,2 0 0 0,3-2 0 7,-1 2-16-7,0 0-16 8,-6-2 0-8,4 2 0 7,-2-4-64-7,1 2-16 7,5 0 0-7,0-1 0 8,1-2-32-8,3 4 0 8,0 1 0-8,3 4 0 7,1-6-64-7,3-2 0 7,2 0-16-7,-3 0 0 9,-4 0-48-9,-1-2 0 7,1-4 0-6,-1 2 0 7,3 2 0-8,1 0 0 7,-1-1 0-7,7 1 0 6,-2 2-128-6,7 0 0 7,-1 2 0-7,0-2 0 10,-2-2 0-10,1 0 0 6,-3-2 0-6,0 0 0 8,-1 0 0-8,-1 2 0 9,4-2 0-9,0 2 0 6,5 0 0-6,-1 0 160 7,-6 0-160-7,2 0 160 9,-3 4 16-9,-7-2 0 6,3 0 0-6,-3 0 0 7,-1 0-32-7,1 0 0 8,-1 0 0-8,0 4 0 7,-3 0-144-7,5 0 192 7,1-4-192-7,4 2 192 9,1 2-192-9,-5-2 0 6,-3-4 0-6,1 2 128 9,-3 0-128-9,0 2 0 6,-3 2 0-5,3-4 0 8,1-4 0-9,1 2 0 5,0-2 0-5,3 2 0 9,4 0 0-9,-1 0 0 6,-1-2 128-6,3 2-128 10,-5 2 0-9,-3-2 0 3,-3 2 0-4,3-2 128 9,-3 0-128-9,3 0 0 7,0 1 0-7,1 1 0 8,1-2 0-7,1 2 128 5,-1 0-128-6,-1 0 128 9,3 2-128-8,-1-2 128 4,-1-2-128-5,-5 2 128 8,-1 0-128-8,0 2 0 6,1-1 0-6,3 1 128 9,-1-2-128-9,-1 4 0 7,-1-2 0-7,3 2 0 8,4-4 0-8,-1 0 0 6,-2 6 0-6,-1 0 0 9,0-4 0-9,-5 0 0 7,1 0 0-7,0-2 0 9,-1 0 0-9,1 0 0 5,2 0 0-5,1 4 0 10,-3-2 0-10,3 1 0 6,1 1 0-6,1-2 0 7,-1 0 0-7,2-2 0 8,-1 0 0-8,-3 4 0 8,-5-2 128-8,3 0-128 7,0-10 128-7,-1 8-128 10,1 8 128-10,4-4-128 6,-1-4 128-6,1 0-128 6,-1-2 128-5,5 2-128 6,1 0 0-7,3-2 128 8,-7-2-128-8,1 0 0 6,-3 0 0-6,-1 2 0 9,-3-1 0-9,3 1 0 7,0 0 128-7,-1 0-128 8,3 0 0-7,-1 0 160 3,1 0-160-3,1 2 160 8,1-2-160-9,3 2 0 6,-1 0 0-6,-5 0-176 10,-1-4 176-10,0 2 0 5,-3 0 0-5,3 2 0 9,2 0 0-9,-3 0 0 6,1-2 0-6,-1 2 0 9,3 2 0-9,1-2 0 6,1 0 0-6,-1 0 0 9,7 0 0-9,-9 2 0 6,-3 0 0-6,0-2 0 9,-5-4 0-9,3 0 0 7,-2 0 0-7,4 2 0 7,-5 2 0-7,-1 0 0 9,2 0 0-9,2 0 0 7,-1 0 128-7,3 0-128 6,-2 0 128-6,-4 0-128 9,-3 0 0-9,3 0 144 7,-6 0-144-7,0 0 0 8,-8 0 160-8,-1-2-160 6,-3 0 128-6,0 2-128 9,0 0 128-9,1 0-128 7,-1-2 128-7,0 1-128 8,2 1 0-8,1 0 128 6,-5 0-128-6,0 1 0 10,0-4 0-10,1 1 0 5,-7 2 128-5,5-4-128 10,-3 2 0-9,2 0 0 3,1 0 0-4,-1 0 128 9,0-2-128-9,1 4 0 7,-3-4 0-7,-3 2 0 8,-1-2 128-8,3 2-128 7,-3-2 128-7,1 2-128 7,-3 1 176-7,3-1-48 8,-5-2-128-8,3 2 192 7,-18 2-192-7,15 0 176 8,1-6-176-7,-16 6 160 5,16-4-160-6,-16 4 160 7,13-6-160-7,-13 6 160 8,16-2-160-8,-16 2 160 7,12-4-160-7,-12 4 160 9,0 0-32-9,0 0 0 6,15 0 0-6,-15 0 0 8,0 0-128-8,0 0 128 7,0 0-128-7,0 0 128 8,0 0-128-8,0 0 0 8,0 0 144-8,0 0-144 8,0 0 0-8,0 0 0 6,0 0 0-5,0 0 128 7,0 0-128-8,0 0-160 7,0 0 160-7,0 0-208 23,0 0-1648-22,0 0-320 1,-19 12-64 0</inkml:trace>
    </iact:actionData>
  </iact:action>
  <iact:action type="add" startTime="13158">
    <iact:property name="dataType"/>
    <iact:actionData xml:id="d3">
      <inkml:trace xmlns:inkml="http://www.w3.org/2003/InkML" xml:id="stk3" contextRef="#ctx0" brushRef="#br0">24662 15848 9215 0,'0'0'400'3,"0"0"96"-3,0 0-496 0,0 0 0 0,0 0 0 0,0 0 0 7,-4-16 1760-7,4 16 256 7,0 0 48-7,0 0 16 9,0-14-1456-9,0 14-304 7,0-15-48-7,0 15-16 8,-2-10-32-7,2 10-16 5,0 0 0-6,-2-8 0 8,0 2-80-8,0 3-128 8,-2-3 176-8,-4 0-176 7,3-2 608-7,-1 4 16 6,0 0 0-6,-10 0 0 10,5-3 144-10,-5-3 48 7,2 6 0-7,-3 2 0 7,1-2-112-7,-1 2 0 7,-5 0-16-7,1 2 0 8,3 0-32-8,-3 0 0 9,-1 2 0-9,1-2 0 10,1-2-144-10,-5 2-48 5,-2 2 0-4,-3 0 0 5,1-2-208-5,-4 0-64 6,-2-4 0-7,0 4 0 8,-6 2-192-8,2 0 0 7,2 0 0-7,-4 0 0 8,0-4 128-8,-2 4-128 6,4 6 0-5,-8-4 0 6,2 2 224-7,0-3-48 7,-3 1-16-7,-3 0 0 10,0 2 144-10,-5 2 16 5,-5-4 16-4,-7 0 0 5,0 0-16-6,-1 1 0 8,1 5 0-8,-2-2 0 8,3-4 0-8,3 4-16 6,-4 3 0-6,5-3 0 8,-3-6-160-8,-2 0-16 7,-12 2-128-7,4 0 192 9,0 2-192-9,4-4 0 6,-3-2 0-6,7 0 0 10,-4 0 0-10,8 2 128 5,-5 0-128-5,5 0 0 9,-6-1 0-9,0-1 144 7,-8 0-144-7,3-1 128 9,1-9 16-9,2 4 0 6,-2 4 0-6,6-2 0 8,-4-2 0-7,7 0 0 5,-3 4 0-6,0 0 0 8,-8-5-16-7,-2 3-128 5,-6 0 192-6,4 4-64 9,2-2-128-9,4 2 0 6,-2 0 0-5,-1 0 0 5,3-2 0-5,-4 4 0 7,-2 0 0-8,-9 2 0 7,-3-2 0-6,2-2 0 5,-3 0 0-5,5 2 0 6,2 0 0-6,0 3 0 6,0 1 128-7,-9 0-128 8,-5-2 0-8,1 0 0 7,3-2 0-7,5 4 128 8,1 2-128-8,2-3 0 7,4 1 0-7,-6 4 0 8,-3-4 0-8,-3-2 0 6,1-2 0-6,-1 2 0 9,6-2 0-9,3 1 0 6,3 3 0-6,0-2 0 9,0 2 0-9,-8-2 0 6,-5 2 0-6,-1-2 0 8,5-4 0-7,5 4 0 5,-2 0 128-5,6 1-128 7,2-3 0-8,-2 0 128 5,-3-2-128-5,-3 0 128 10,2 2-128-10,2-2 0 6,1-2 0-6,7 2 0 7,0 0 0-7,5 0 0 8,5 0 0-8,-6 2 0 8,2-2 0-8,-6-2 0 8,0 0 0-8,2 0 0 7,2-5 0-7,3-1 0 7,-3 2 0-7,4 2 0 7,4 2 0-7,1 2 0 9,1 0 0-9,0 0 0 7,-11 0 0-7,5 0 0 7,-4-2 0-7,-2 0 128 9,2-2-128-9,6 2 128 6,-1 2-128-6,5 4 128 9,2 0-128-9,1-2 128 6,-1-2-128-6,-1 2 128 9,-1 2-128-9,-6 0 0 7,-1-2 0-7,3-2 0 8,6 0 0-8,-1 0 0 7,-1-2 0-7,6 2 0 7,1 0 0-7,4 0 0 7,3 2 0-6,3 4 0 5,-2-4 0-5,-2-2 0 6,-1-2 0-7,1-2 0 7,-2 2 0-7,3 0 0 9,-3-4 0-9,8 2 0 8,-2 2 0-8,6 0 0 6,-4 0 0-6,2 0 0 8,4-6 0-8,4 5 128 6,-4 1-128-6,4 0 0 9,4 0 0-9,-2 0 128 7,0 0-128-7,1 0 0 8,3 4 0-8,-2-2 0 6,-2-4 0-6,2 2 0 11,-3 2 0-11,-3 0 0 5,4 0 0-5,2-2 0 9,0-6 0-9,-4 2 0 6,5 2 0-6,3 3 0 8,4-9 0-8,-1 2 0 7,-1 4 0-7,2 2 0 8,1 0 0-8,1 2 0 8,3-2 0-8,-3 0 0 7,1 0 0-7,5-2 0 7,-5-1 0-7,4 1 0 9,5 0 0-9,-7 2 0 7,3 0 0-7,-3 0 0 9,4 2 0-9,-3-2 0 5,1-4 0-5,3-2 0 8,1 4 0-8,-2 1 0 7,1 1 128-7,1 2-128 8,12 0 0-8,-12-4 0 8,12 4 0-8,-17-4 0 7,5-4 0-7,-2 2 0 6,14 6 0-6,-13-6 0 9,-5 4 0-9,4-2 0 6,1 1 128-6,13 3-128 9,-16-6 0-9,4 2 0 7,-3 2 0-7,15 2 0 9,-14-6 0-9,-3 2 0 6,3 0 0-6,-2-4 0 8,9 3 0-8,-5 1 0 8,0 2 0-8,4-2 128 9,-1-2-128-9,-1-2 0 5,0 2 0-5,-2 2 0 8,3 0 0-8,1-1 0 6,-6-3 0-6,6 0 0 9,-5 4 0-9,1 4 0 8,12 0 0-8,-14-4 0 7,1-2 0-7,5-1 0 7,8 7 0-7,-16-6 0 8,5 2 0-8,-3 2 0 8,6-2 0-8,-6 0 0 6,14 4 0-5,-9-4 0 5,1 2 0-6,8 2 0 8,0 0 0-7,-14 0 0 5,14 0 0-5,0 0 0 6,-13 0 0-7,13 0 0 8,-14 6 0-8,14-6 0 7,-10 0 0-7,10 0 0 8,-11 4 0-8,11-4 0 8,0 0-128-8,-12 6 128 7,2-4 0-6,10-2 0 6,-12 8 0-7,12-8 0 8,-7 13 0-8,-3-3 0 8,0 4 0-8,2-5 0 7,4 7 0-7,-2-4 0 8,-1 3 0-8,1-3 0 6,6-12 0-5,-4 21 0 6,-4 1 0-7,0-3 0 7,2 3 0-7,3 1 0 9,1-3 0-9,-2 1 0 5,0 5 0-5,2 3 0 8,2 0 0-7,0-2 0 6,0-1 0-7,0 1 0 9,0 2 0-9,0 6 0 6,2-3 0-6,-2-1 0 8,0 2 0-8,0 4 0 7,0 0 0-7,0-2 0 8,0 6 0-8,0-4 0 7,0 2 0-7,0 4 0 9,0 2 0-9,2-4 0 9,-2 2 0-9,0-2 0 5,0 4 0-5,2-6 0 7,0 3 0-7,0-3 0 9,-2 2 0-9,0-4 0 7,4 4 0-6,-4-3 128 5,0-1-128-6,1 4 0 7,-1-4 0-7,0 4 0 7,-1-4 0-7,1 2 0 9,0 3 0-9,-2-3 0 7,0 0 0-7,2-3 0 7,-2 1 0-7,0 2 0 8,0-2 0-8,0 6 0 7,0-6 128-7,-2 6-128 8,2-4 0-8,0 2 0 8,0-4 0-8,0 4 0 8,0-2 0-7,0-2 0 5,0 2 128-6,2-2-128 8,-2 0 0-8,2 4 0 6,0-2 0-6,0 4 0 8,-2-8 0-8,2 6 0 7,-2-4 0-7,1-2 0 8,-1 2 0-8,-4-2 0 6,2-2 0-6,0 0 0 9,0 2 0-9,0-1 0 8,-2-1 144-8,-4 2-144 7,3-2 0-7,1 0 128 8,-6-4-128-8,2 3 0 7,1-3 128-7,-5-2-128 7,6 2 160-7,-4 1-160 7,3-3 128-7,1-2-128 8,-4 3 0-8,6-5 144 9,1-4-144-9,-3-1 0 6,0 3 144-6,2-1-144 9,0-8 0-9,4 3 0 7,-2-3 0-7,4-12 0 7,-9 18 0-7,3-7 0 7,0 3 0-7,6-14 128 8,-2 14-128-8,2-14 0 6,0 0 0-6,0 19 0 9,0-19 0-9,2 12 0 7,-2-12 0-7,0 0 0 7,0 0 0-7,6 17 0 7,-6-17 0-7,0 0 0 8,13 10 0-8,-13-10 0 7,14 10 0-7,-14-10 0 8,16 8 0-8,-3-5 0 9,-13-3 0-9,20 8 0 6,1-2 0-6,-5-2-128 9,1-2 128-9,5 0 0 7,-3 0 0-7,3 0 0 6,-1-4 0-6,3 4 0 9,1 0 0-9,0 2 0 7,7 0 0-7,-1 1 0 7,2-3 0-6,0 2 0 7,6 0 0-8,0 0 176 8,6 2-176-8,0-2 0 6,2-4-192-6,1 4 192 10,3-2 0-10,-2 2 0 6,-2-6 0-6,2 2 0 8,1 0 0-8,1 0 0 7,2 2 0-7,1 0 0 7,3-2 0-7,-1 0 0 8,3 0 0-8,5 1 0 7,5 1 0-7,-3 2 0 8,8-2 0-8,-10-2 0 7,3-2 0-6,-3 2 0 5,0 0 0-6,7 0 0 8,3 2 0-8,-2-2 0 7,4 0 0-7,4 0 0 8,2 0 0-8,-2 0 0 7,-10-4 0-7,2 2 0 8,2 0 0-7,-3 1 0 5,3-3 0-6,4 2 0 9,-6 0 0-9,4-2 0 6,4 2 0-6,-4 0 0 9,0 0 0-9,-8 2 0 6,3-4 0-6,-7 2 0 9,0-2 0-9,5 2 0 6,-1 0 0-5,4 0 0 6,2 2 0-7,-2 0 0 8,2 0 0-8,1 0 0 8,-11-2 0-8,4-1 0 7,-3-1 0-7,-3 2 0 8,4 2 0-7,-1 0 0 6,1-2 0-7,2 2 0 8,0 0 0-8,5 0 0 7,3-2 0-7,-10 0 0 7,2 0 0-7,-5 0 0 7,-3-2 0-7,3 0 0 8,-1-2 0-8,-2 4 0 8,-1-2 0-8,3 4 0 7,5 0 0-7,-1 0 0 7,4-3 0-6,0-1 0 6,3-4 0-6,-9 0 0 5,0 0 0-5,-3 2 0 7,-3-3 0-8,7 1 0 6,1 0 0-5,-4 0 0 7,1 0 0-8,3 1 0 6,-1 5 0-5,1-2 0 5,2-2 0-6,-3 0 0 8,-5 2 128-8,-1 2-128 7,-3 0 0-7,1 0 0 8,-1 0 0-8,1 0 0 7,-1 2 0-7,1-2 0 7,1 1 0-7,5 1 0 8,3 3 0-8,-5-1 0 8,-1-2 0-8,-1 2 0 7,-7 0 0-7,3 2 0 6,-2 2 0-6,-1-2 0 9,1-4 0-9,0 4 0 7,1 0 0-7,1 0 0 7,-1-2 0-7,3 1 0 7,3 1 0-7,1 2 0 9,3-4 0-9,-3 0 0 6,-7 2 0-6,5-2 0 9,-5 0 0-9,3 2 0 7,2 0 0-7,-1-2 0 9,3-4 0-9,-3 2 0 7,3 0 128-7,1 0-128 8,4 0 0-8,-3 0 128 8,-1-2-128-7,-3 0 128 4,-3-2-128-5,1 2 192 9,-3 0-192-9,1 0 192 7,-2-2-192-7,1 2 0 6,1 2 144-6,-1 0-144 8,3-4 128-8,4 2-128 8,-1 0 128-7,-2 0-128 6,3-1 0-7,-3-1 0 7,-5 0 0-7,2 0 128 9,-5-2-128-9,3 2 0 6,-2 0 0-6,0 2 0 8,-3 0 0-8,1 0 0 6,0 2 0-6,2-2 0 10,-1 2 128-10,-1-2-128 6,2-1 128-6,-1 3-128 10,-1 0 0-10,0 0 0 5,-8 0 0-5,4 2-128 8,-8 1 128-8,6-1 0 7,-4 0 0-7,2 2 0 8,-4 0 0-8,2 0 0 7,2 2 0-7,-4-4 0 8,2-2 0-8,-4 2 0 8,2 0 0-8,2 0 0 7,-2-2 0-7,0 0 0 8,4 0 0-8,-6 2 0 7,0-2 0-7,2 4 0 8,-3-1 0-8,-1 5 128 7,-2-6-128-7,-2 2 0 9,4 0 0-9,-5-4 0 7,-1 0 0-6,0 2 0 4,1 2 0-4,1 2 0 7,-4-4 0-8,-1 2 0 7,1-3 0-7,0 1 0 9,-1 0 0-9,1 0 0 7,-3 0 0-7,1 0 0 6,-4 2 0-6,1 0 0 8,1 4 0-8,-1-4 0 8,-4-2 0-7,3 0 0 7,1 0 0-8,-5 0 0 6,3 1 0-6,-5-1 0 8,3 2 0-7,-2-2 0 4,-14-2 0-4,17 0 128 5,1 0-128-5,-5 0 0 6,-13 0 0-7,18 0 0 9,-8 0 0-9,-10 0 128 7,19-4-128-7,-19 4 0 7,16-4 0-7,-1 1 0 7,1 1 0-7,-16 2 0 8,0 0 0-8,16-4 128 8,-1-2-128-8,-15 6 0 6,12-10 0-6,2 2 0 9,-5 2 0-9,-9 6 0 7,12-11 0-7,-12 11 128 8,14-10-128-8,-14 10 0 7,9-14 0-7,3 5 0 8,-12 9 0-8,8-8 0 7,2-4 0-7,-10 12 0 7,11-10 0-6,-11 10 0 5,8-9 0-6,0-3 0 8,2 4 0-8,-10 8 0 7,6-14 0-6,3 5 0 6,-9 9 0-7,10-12 128 7,-10 12-128-7,8-18 0 8,-4 7 128-8,2-5-128 8,-6 16 128-8,9-14-128 7,-3-1 0-7,0-1 144 8,2 5-144-8,4-1 0 7,-5-4 0-7,3 5 0 7,4-5 0-7,-4 4 0 8,1-3 0-8,-1-3 0 7,6 4 0-7,-7-3 0 8,3 3 0-8,2-5 0 7,-5-1 0-7,5 1 0 9,-4-3 0-9,5-1 0 7,-5-1 0-7,2-1 0 7,0-2 0-7,1-2 0 7,1-3 0-7,-4-1 0 8,3-4 144-8,-1 0-144 8,4-4 0-8,-7-6 144 7,-3-1 16-7,6-3 0 8,-2-4 0-8,3-1 0 7,-3-3 0-7,-4 1 0 7,2 1 0-7,0 1 0 9,-3-1-160-9,-1-1 0 8,6-5 144-7,2 1-144 5,-6-5 0-6,3-1 0 7,3 4 0-7,-4-3 128 8,-2 3-128-8,5 4 0 7,-3 1 0-7,6 1 0 7,-4-5 0-7,-3 3 0 8,-1-1 0-8,6 3 0 7,-4-1 0-7,2-1 144 8,1 1-144-8,-5 3 0 7,0-1 224-6,4 3-64 6,-4-1-16-7,1 4 0 8,1 5 0-8,0-3 0 9,-4-2 0-9,2 4 0 6,2 4 0-6,-1-3 0 7,-1 1 0-7,-2 6 0 8,0-2-16-8,0 4-128 6,0 2 192-6,0 1-64 9,-4-1-128-9,4 8 0 7,0 2 0-7,-4 1 0 7,1-3 0-7,1 4 128 8,0 1-128-8,0 3 0 8,0 3 0-8,-2-2 0 7,0 7 0-7,0-3 0 7,0 14 0-7,0 0 0 7,0-10 0-7,0 10 0 9,0 0 0-9,0 0 0 6,0 0-160-6,0 0 160 8,0 0-384-8,0 0 32 7,0 0 0-7,0 12 0 26,0 8-1840-25,0-7-368 1,0-13-80-2</inkml:trace>
    </iact:actionData>
  </iact:action>
  <iact:action type="add" startTime="17420">
    <iact:property name="dataType"/>
    <iact:actionData xml:id="d4">
      <inkml:trace xmlns:inkml="http://www.w3.org/2003/InkML" xml:id="stk4" contextRef="#ctx0" brushRef="#br0">24280 16630 8287 0,'0'0'736'1,"0"0"-592"4,-14 2-144-4,0 2 0 5,3 3 1344-5,11-7 256 5,-16 6 32-6,2-2 16 9,-1 2-480-9,3 0-80 6,-6 0-32-6,5-2 0 8,-5 1 32-8,5-1 16 8,-7 2 0-8,4 6 0 7,1-4-176-7,-3 3-32 8,3 3-16-8,-3-2 0 7,1 3-208-7,3-3-32 8,-6 2-16-8,1-1 0 7,3 3-112-7,-3 2-32 7,1-1 0-7,3 3 0 9,-5 1-112-9,1-1-32 5,3 3 0-5,-2-2 0 9,7 1-16-9,-1-3 0 6,2-1 0-6,6-1 0 13,1-3 0-13,3-14 0 5,-4 18 0-5,4-18 0 7,0 19 0-7,0-19-16 7,5 18 0-7,1-1 0 7,-6-17-144-7,0 0-32 7,20 16 0-7,-7-4 0 9,5-7 16-9,-4 3 0 6,5-2 0-6,3-2 0 9,-1 0 48-9,-1-2 0 6,1 0 0-6,2 0 0 9,3 0-192-9,1 0 192 6,-3-2-192-6,-1 0 192 9,-4 0-192-9,5-2 0 6,-1 0 144-6,1 0-144 7,-3 0 128-6,-1 0-128 7,3-2 128-8,0 0-128 7,-1-4 0-7,-3 4 0 7,-5-1-192-7,4 3 64 24,-18 2-1472-23,13-6-272 0,-13 6-64-1,16-10-7488 8,-16 10-1504-5</inkml:trace>
    </iact:actionData>
  </iact:action>
  <iact:action type="add" startTime="17903">
    <iact:property name="dataType"/>
    <iact:actionData xml:id="d5">
      <inkml:trace xmlns:inkml="http://www.w3.org/2003/InkML" xml:id="stk5" contextRef="#ctx0" brushRef="#br0">23915 17086 14735 0,'0'0'640'3,"0"0"160"-3,0 0-640 0,-6 10-160 1,6-10 0-1,0 0 0 7,-8 14 944-6,8-14 144 4,0 0 48-5,0 0 0 10,0 0-208-10,-6 11-32 7,6-11-16-7,0 0 0 6,0 0-112-6,0 0-32 8,0 0 0-8,0 0 0 6,16 0-96-6,1-2 0 8,-3-2-16-8,4-3 0 8,-5-5-192-8,7 4-48 7,-1-4 0-6,1 1 0 6,1-5-192-6,1 2-32 4,5-3-16-5,-4 3 0 9,1-3-144-9,1 3 0 6,-1-5 0-6,5 1 128 13,-4 2-128-13,1-5 0 4,-1-3 144-3,0 1-144 7,3 2 192-8,-1-3-16 6,0-3-16-6,1 0 0 9,-3-5 64-9,0 7 16 6,1-2 0-6,1-1 0 9,-2 1 16-9,1 0 0 6,-3 0 0-6,-1-5 0 9,-1 3-256-9,0 0 176 6,3 0-176-6,-7-1 160 9,3 5-160-9,-1 0 192 7,1-5-192-7,-3 1 192 8,3 0-32-8,3 0 0 7,-5-1 0-7,3 3 0 8,-1-2 16-8,1 2 0 6,-3 1 0-5,3 3 0 6,1-3-176-7,3 1 128 7,-1 0-128-6,-5 3 128 7,3 1-128-7,-1-3 0 4,-2 3 0-5,-1 1 128 8,2 7-128-8,-1-3 0 7,-3 4 0-6,1-3 0 7,3 3 0-7,-3 0 0 4,5 1 0-5,-1 5 0 9,-7-2 0-8,3-4 0 4,5 3 0-5,-5 1 0 8,7 0 0-8,-1 2 0 7,-1 0 0-7,3 1 0 9,-2-1 0-9,-1 2 0 6,1 2 0-6,3-2 0 8,-1-2 0-8,2 2 0 8,1 2 0-8,1 0 0 8,-4-4 0-8,-1 4 0 7,-3-1 0-7,-5 1 0 7,-1 2 128-6,-15 0-128 4,18-2 128-5,-18 2-128 9,14 4 224-9,-14-4-32 6,0 0-16-6,0 0 0 8,0 0 112-8,0 0 32 7,0 0 0-7,0 0 0 8,0 0 32-7,0 0 16 5,0 0 0-6,0 0 0 11,0 0-240-11,0 0-128 6,0 0 128-6,-14 2-128 24,14-2-304-23,-18 3-128 0,18-3-16-1,0 0-10320 5,-15 0-2064-4</inkml:trace>
    </iact:actionData>
  </iact:action>
  <iact:action type="add" startTime="20229">
    <iact:property name="dataType"/>
    <iact:actionData xml:id="d6">
      <inkml:trace xmlns:inkml="http://www.w3.org/2003/InkML" xml:id="stk6" contextRef="#ctx0" brushRef="#br0">26135 15440 8287 0,'0'0'368'1,"0"0"80"-1,-12 2-448 2,-4-2 0 0,16 0 0-2,-8-4 0 6,8 4 1264-6,0 0 160 8,0 0 48-7,0 0 0 5,0 0-528-5,0 0-112 7,-11-10 0-8,11 10-16 6,0 0 16-6,0 0 16 8,0 0 0-8,0 0 0 8,0 0-16-8,0 0-16 6,0 0 0-6,0 0 0 8,0 0-144-8,0 0-32 7,0 0 0-7,0 0 0 8,15-5-48-8,-15 5-16 7,14-4 0-7,2 4 0 8,-16 0 0-8,19-2 0 7,-3-2 0-7,3-2 0 10,5-4-144-10,1 4-48 4,0 2 0-4,3-3 0 13,1-7 0-13,0 4 0 5,0 1 0-5,1 1 0 26,1 0-64-25,0-2 0 1,-2 4-16-2,-1 2 0 0,-5-3-128 0,0-3-32 0,1 4 0 0,-3 2 0 8,-3 4-16-8,1 0-128 7,-5 2 192-7,0 2-64 9,-14-4-128-9,13 8 128 7,-13-8-128-7,14 11 128 9,-14-11 32-9,4 22 0 5,0 1 0-5,-2-1 0 8,-4-3 32-8,-2 7 0 7,0 3 0-7,-4 2 0 8,-5 0-64-8,3 2 0 7,-2-1 0-7,0 1 0 8,3 6 144-8,-5 0 32 7,2-4 0-7,-1 0 0 9,3 0-304-9,0-4 128 6,0-1-128-6,4-5 0 9,-1-6 192-8,-3 3-192 3,2-1 192-4,4 1-192 9,-2-9 192-9,6-13-64 6,-5 18 0-6,5-18-128 23,0 0-272-20,-2 18-176-3,2-18-16 1,0 0-16 9,0 0-2336-9,0 0-480 0</inkml:trace>
    </iact:actionData>
  </iact:action>
  <iact:action type="add" startTime="20679">
    <iact:property name="dataType"/>
    <iact:actionData xml:id="d7">
      <inkml:trace xmlns:inkml="http://www.w3.org/2003/InkML" xml:id="stk7" contextRef="#ctx0" brushRef="#br0">26216 16000 21183 0,'0'0'1888'11,"0"0"-1504"-9,0 0-384-2,0 0 0 0,0 0 1488 1,0 0 240 5,10-12 32-6,4-3 16 8,0 3-1232-8,3-4-240 7,6 6-48-7,1-3-16 6,1 3 336-6,3 2 80 7,1 0 16-7,2 1 0 8,-2 1-400-8,2 0-80 7,1-2 0-7,-5 4-16 9,-2-4-176-9,-1 5 0 6,-3-1-192-6,-3 2-9104 17,1 2-1824-17</inkml:trace>
    </iact:actionData>
  </iact:action>
  <iact:action type="add" startTime="20923">
    <iact:property name="dataType"/>
    <iact:actionData xml:id="d8">
      <inkml:trace xmlns:inkml="http://www.w3.org/2003/InkML" xml:id="stk8" contextRef="#ctx0" brushRef="#br0">27036 15998 26719 0,'0'0'2368'2,"-16"8"-1888"-2,6 3-480 0,10-11 0 7,0 0 400-7,0 0-16 7,-15 2 0-7,15-2 0 8,0 0 32-8,0 0 0 6,0 0 0-5,0 0 0 6,0 0-32-7,0 0-16 8,0 0 0-8,0 0 0 7,2-17-368-7,7 3 0 6,1-5-192-5,4 7 64 22,-1-6-1792-23,3 5-368 2,7-9-64-2,-3 7-16 1</inkml:trace>
    </iact:actionData>
  </iact:action>
  <iact:action type="add" startTime="21221">
    <iact:property name="dataType"/>
    <iact:actionData xml:id="d9">
      <inkml:trace xmlns:inkml="http://www.w3.org/2003/InkML" xml:id="stk9" contextRef="#ctx0" brushRef="#br0">27564 15337 22223 0,'0'0'976'3,"0"0"224"-2,0 0-960-1,0 0-240 0,0 0 0 0,14-8 0 6,0-6 224-6,5 8 0 8,-1-1 0-8,3-5 0 9,-1 2-32-9,5 0 0 6,6-3 0-6,0 5 0 8,-1-4-192-7,-1 3 128 6,2 1-128-6,0 0 0 4,-3-2 0-5,-5 6 0 6,-2-2 0-5,-1 3 0 22,-20 3-512-23,0 0-208 0,0 0-48 0,0 0 0 17,0 0 192-16,0 0 48-1,0 0 0 1,-18 3 0-1,-5 3 528 0,-4 2-128 4,-5 4 128-4,-3-2 0 6,-2 5 400-6,-4-3 144 14,4 3 32-14,-2-1 0 5,2 0 432-5,6-4 80 5,-2-1 32-5,-2 5 0 8,0-4 64-8,3 5 16 7,3-5 0-7,2 0 0 8,7 1-400-8,7-5-80 8,13-6-16-8,-10 14 0 7,10-14-256-7,0 0-64 6,6 16-16-6,4-1 0 9,3-5-240-9,11 6-128 6,7-3 128-6,2 5-128 10,-2-5 0-10,0 7 0 6,3-1 0-6,-1 1 128 8,2 3-128-8,-4 5 0 7,0 1 0-7,-3 2 0 10,-5-4 0-10,-5 5 0 7,-3-3 0-7,-9 0 0 5,-4-2 272-5,-6 1-16 9,-4-1 0-9,-9 0 0 7,-5 3 464-6,-5-5 96 5,-4-4 16-6,-2 1 0 8,-1-3-192-8,-3-1-16 7,2-8-16-7,2-3 0 8,4-1-352-8,1-2-80 6,1-8-16-6,4-2 0 26,-1-3-1440-26,11-9-272 2,1-3-64-2,6-1-14752 0</inkml:trace>
    </iact:actionData>
  </iact:action>
  <iact:action type="add" startTime="21945">
    <iact:property name="dataType"/>
    <iact:actionData xml:id="d10">
      <inkml:trace xmlns:inkml="http://www.w3.org/2003/InkML" xml:id="stk10" contextRef="#ctx0" brushRef="#br0">28918 15345 17215 0,'0'0'768'0,"0"0"144"0,0 0-720 1,0 0-192-1,10-12 0 0,-1-2 0 5,7 4 640-4,-2 1 80 6,3-5 32-6,3 6 0 7,-3-3 16-7,7 1 0 5,-1 2 0-6,2-4 0 8,-3 6 32-7,-1 1 16 4,1-1 0-4,-1-2 0 6,1 2-80-7,-5 4-16 6,3 8 0-5,-1 4 0 6,-7-2-368-7,2 11-80 7,-7 4-16-7,1 7 0 9,-4 5-48-9,-4 2-16 6,-2 6 0-6,-6 0 0 9,-5 3 64-1,-7 3 0-8,-1 0 0 0,1-4 0 8,-1 2 96-8,-3-4 32 7,-1-2 0-7,0-8 0 8,-1-6 272-8,5-4 64 6,3-1 16-6,1-7 0 10,9 1-144-10,8-16-16 5,0 0-16-5,0 0 0 9,0 0-272-9,0 0-48 6,21-2-16-6,11-6 0 8,-1-11-224-8,2 1-208 8,0 1 32-8,6-3 16 23,-2 1-1696-21,0 1-352-1,4-5-64-1,-6 3-11904 0</inkml:trace>
    </iact:actionData>
  </iact:action>
  <iact:action type="add" startTime="22334">
    <iact:property name="dataType"/>
    <iact:actionData xml:id="d11">
      <inkml:trace xmlns:inkml="http://www.w3.org/2003/InkML" xml:id="stk11" contextRef="#ctx0" brushRef="#br0">30084 15335 11967 0,'0'0'1072'1,"-7"17"-864"0,-5 3-208-1,2 1 0 6,2 1 2688-6,-3 3 512 8,3 6 80-8,0-1 32 7,-4-3-2096-6,4 0-400 6,-1 1-96-7,-1-1-16 8,4-2 240-8,2-3 32 7,0-7 16-7,0 7 0 8,1-5-464-7,1-5-80 4,2-12-32-5,0 0 0 8,0 0 144-7,0 0 16 6,11 4 16-7,-11-4 0 7,14-16 16-7,0-3 0 7,-7-5 0-7,7-1 0 8,-4 2-160-7,0-5-48 4,1-1 0-5,-3 0 0 10,2-2-32-10,1 1-16 10,-5 3 0-10,4-2 0 6,0 3-128-6,-2 3-32 6,3 3 0-6,3 5 0 8,-4-3-192-8,7 9 0 6,-3 1 0-6,0-2 0 9,-3 4 0-9,5 2 0 6,-2 2 0-6,1 4 0 8,3 2-288-8,-3 0 0 8,3 4 0-8,-4 4 0 23,3-5-2512-20,-3 5-496-3</inkml:trace>
    </iact:actionData>
  </iact:action>
  <iact:action type="add" startTime="22663">
    <iact:property name="dataType"/>
    <iact:actionData xml:id="d12">
      <inkml:trace xmlns:inkml="http://www.w3.org/2003/InkML" xml:id="stk12" contextRef="#ctx0" brushRef="#br0">30496 15532 6447 0,'0'0'272'2,"0"0"80"-2,0 0-352 0,23-2 0 0,-3 0 0 0,-1-4 0 7,5-4 2672-7,-1 1 464 7,2 1 80-7,-1-6 32 9,-5 4-1904-8,5-3-384 5,-1 1-80-6,-3 4-16 7,-1-2-32-7,-5 1-16 7,0-3 0-7,-5 0 0 8,1 1-112-8,-10 11 0 6,0 0-16-6,0 0 0 9,0 0 144-9,0 0 48 6,0-14 0-6,0 14 0 9,0 0 64-9,-18 2 16 7,-3 8 0-7,-4-1 0 8,-3-1-400-8,3 6-80 8,2-2-16-8,-3 5 0 8,-1-3-48-1,2 3-16-7,5 3 0 0,1-5 0 8,5 5-128-8,4-8-16 6,2 1-16-6,8-13 0 9,-4 16-240-9,3-2 0 8,1-14-144-8,7 13 144 8,1 1-128-8,8-4 128 8,-3-3 0-8,7-3-144 22,1-4-1104-21,1-2-224 1,3 0-32-2,2-3-13344 0</inkml:trace>
    </iact:actionData>
  </iact:action>
  <iact:action type="add" startTime="22993">
    <iact:property name="dataType"/>
    <iact:actionData xml:id="d13">
      <inkml:trace xmlns:inkml="http://www.w3.org/2003/InkML" xml:id="stk13" contextRef="#ctx0" brushRef="#br0">30906 15481 20847 0,'0'0'912'2,"0"0"208"-2,0 0-896 0,0 20-224 1,0-20 0-1,0 13 0 8,0 1 864-8,0-14 128 6,0 10 32-6,0-10 0 9,0 0 32-9,0 0 16 7,0 13 0-7,0-13 0 8,0 0-480-8,0 0-80 5,0 0-32-4,9 12 0 8,1 2-288-9,-10-14-48 6,12 7-16-6,-12-7 0 8,0 0-128-8,17 10 192 7,-5-2-192-7,-12-8 192 9,0 0 48-9,0 0 16 7,18 4 0-7,-18-4 0 7,0 0 64-7,13 2 32 8,-13-2 0-8,0 0 0 7,18 0-96-7,-18 0-32 8,0 0 0-8,13 0 0 7,-13 0-224-7,0 0 0 7,16 0 0-6,-2-2 0 7,-14 2 0-8,13-6 0 7,-13 6 0-7,18-10 0 8,-4 6 0-8,-14 4 0 6,17-7 0-6,-1-5 0 12,1 4 0-12,1 2 0 4,-5-5 0-3,7 1 0 6,-4 0 0-7,1-4 0 7,5 5 0-7,-5-7 0 8,3 4 0-8,1-3 0 6,4 3 0-6,-1-7 0 8,-1 1 0-8,-1-3 0 8,-1-5 0-8,3 3 0 8,-1 3 0-7,0 1 0 5,3-5-160-6,-7-3 160 9,1 0-192-9,1-4 32 6,-5-8 16-6,3 2 0 7,1-10-48-7,-5-2 0 7,1 0 0-6,2 2 0 8,-5-3 32-9,7 1 0 6,-7 4 0-6,3 4 0 8,-6 8 160-8,3 2 0 6,-5 2-144-6,0 5 144 8,-4 3 0-8,2 3 128 9,-6 18 0-9,0 0 0 8,-6-10 32-8,6 10 0 4,0 0 0-4,-14 6 0 11,-7 4 128-11,1 4 32 6,3 9 0-6,-5 4 0 9,-1 5 0-9,1 5 0 5,5 4 0-5,-5-1 0 9,5 5 128-7,1 8 16 2,-1 2 16-4,5-3 0 10,-2 1 0-10,7-4 0 6,3-3 0-6,4-1 0 9,4-4-192-9,5-2-32 6,5-6-16-6,0 1 0 8,5-3-240-8,5 0 0 7,-3-8 0-7,2 1 0 24,5-5-1344-23,3 1-384 4,0-9-64-4</inkml:trace>
    </iact:actionData>
  </iact:action>
  <iact:action type="add" startTime="23654">
    <iact:property name="dataType"/>
    <iact:actionData xml:id="d14">
      <inkml:trace xmlns:inkml="http://www.w3.org/2003/InkML" xml:id="stk14" contextRef="#ctx0" brushRef="#br0">29423 16427 24815 0,'-4'-16'1088'2,"4"16"256"-2,0 0-1088 0,0 0-256 1,0-9 0-1,0 9 0 7,0 0 1264-7,0 0 192 8,0 0 32-8,0 0 16 7,0 0-96-7,0 0-32 8,0 0 0-8,-11 17 0 7,1 7-576-7,6 3-112 8,0 2-32-8,-2 0 0 6,0 3-272-6,2 1-64 7,-2 2-16-7,5 2 0 7,-3 0-144-7,-2-4-32 8,4-6 0-8,2 1 0 7,0-3-128-7,6-4 0 7,-2-5 144-7,-4-16-144 8,3 18 0-7,-3-18 0 6,0 0 0-7,0 0 128 9,16-6-128-9,0-8 0 6,3-1 0-6,-1-7 0 8,3-5 0-8,1-1 128 7,-3-1-128-7,-1 0 128 8,-1-2-304-8,3-2-48 11,-7 3-16-11,7 5 0 6,-4 4 0-6,1-1 0 6,3 1 0-6,-5 5 0 8,3 2-128-8,1 5-16 6,-5-1-16-6,-14 10 0 23,17-6-1296-21,-1 6-256 0,0 2-48-2,1 2-12160 0</inkml:trace>
    </iact:actionData>
  </iact:action>
  <iact:action type="add" startTime="23983">
    <iact:property name="dataType"/>
    <iact:actionData xml:id="d15">
      <inkml:trace xmlns:inkml="http://www.w3.org/2003/InkML" xml:id="stk15" contextRef="#ctx0" brushRef="#br0">30197 16433 23951 0,'-11'4'2128'3,"-7"0"-1696"-3,3-2-432 0,-1 5 0 7,2 3 2000-7,1 8 320 7,-7-5 64-7,5 5 16 9,-5-3-1680-9,4 5-336 8,3-1-64-8,-1-3 0 6,6 2 80-6,4-1 32 7,1-3 0-6,3 3 0 7,0-17-304-8,7 16-128 7,7-2 0-7,0-7 128 7,5-1-128-7,3-2 0 6,1-4 0-6,4-4 0 9,1-4 0-9,1 1 0 7,2-5 0-7,-2 4 0 10,1-4 0-10,-3-1 0 5,-4 1 0-4,-5-2 0 6,-2 7 0-7,-11-5 160 10,-1 0-16-10,-4 12 0 7,-6-9 432-7,1-5 96 6,-11 6 16-6,-4 0 0 8,-1-1-304-8,-4 3-48 7,-1 0-16-7,-3 2 0 9,-6-2-320-9,8 4 0 6,7-2 0-5,1 2 0 21,5 0-576-21,14 2-48-1,0 0 0 1,0 0 0 12,0 0-2816-11,0 0-560 0</inkml:trace>
    </iact:actionData>
  </iact:action>
  <iact:action type="add" startTime="24284">
    <iact:property name="dataType"/>
    <iact:actionData xml:id="d16">
      <inkml:trace xmlns:inkml="http://www.w3.org/2003/InkML" xml:id="stk16" contextRef="#ctx0" brushRef="#br0">30874 16294 15663 0,'-23'6'688'3,"3"2"144"-3,3 4-656 0,-5-3-176 0,-1 7 0 0,-2 0 0 8,-5 3 3632-8,1 3 688 7,2-5 144-7,-1 5 16 6,1-1-3008-5,0 2-624 6,3-3-112-7,11-2-32 10,1 3-256-10,8-2-48 5,6-5-16-4,6 4 0 6,8-9-192-7,3 1-32 7,3-6-16-7,11-4 0 8,2 0 0-8,0-4 0 6,4-11 0-6,-4-1 0 9,-4 4-144-9,2-3 160 8,-3-1-160-8,-1-3 160 6,-2 5-160-5,-3-4 0 5,-5 1 144-1,1 3-144 0,-13-3 336-5,-3 5 0 6,0-4 0-6,-6 7 0 9,-4-3 160-9,-7 4 16 7,-1 2 16-7,0 4 0 7,1 0-336-7,-5 0-64 7,3 2 0-7,-3 2-128 8,6 0 0-8,12-2 0 8,-15 2 0-8,15-2 0 7,0 0 0-7,0 0 0 8,0 0 0-8,0 0 0 7,0 0-176-7,0 0 176 7,0 0-192-7,23 0 192 9,1-4 0-9,1-5-128 6,4-3 128-6,-1 0 0 9,-3-5 0-9,2-1 0 6,1 0 0-6,1-1 0 8,0-2 0-8,-2-3 0 6,-3-5 0-6,-3 2 0 9,3 1 0-9,-3-1 0 6,2 2 0-6,-3-3 0 10,-6-1 0-10,3 2 0 6,-5 5 0-6,0-3 0 9,-5 0 0-9,-1 5 0 5,-6 20 0-5,12-16 0 9,-4 3 0-9,-8 13 0 7,6-14 0-7,-6 14 0 8,0 0 0-8,0 0 0 7,0 0 0-7,9 22 0 9,-1 1 0-8,-4 4-128 4,-4 3 128-5,-2-3 0 10,-4-6 0-10,-2 7 0 6,3 1 0-6,1-2 0 8,-2 0 0-8,2 1 0 8,-2-3 0-8,4-1 0 6,2-7 0-5,2 1 0 5,-2-18 0-6,10 19 0 8,0-5 0-7,5-1 0 6,-3-3 0-7,7-2 0 7,-3 0 0-7,4-2 0 7,3-1 0-7,-2 3 0 9,-1 0 0-9,-1 0 0 6,1 0 0-6,-6 5 0 10,1 1 0-10,-1 4 0 5,-1-5 0-5,-5 5 0 9,0 7 0-9,0-3 0 6,-4-5 0-6,-2 5 0 10,-4-3 0-10,0-5 0 5,-4-1 0-5,-4-5 0 9,10-8 128-9,-13 6-128 7,-3-6 0-7,2 0 144 7,-5 0-144-7,1-8 0 8,1-2-192-8,-5-7 192 24,-5 3-2704-23,0-3-432 2</inkml:trace>
    </iact:actionData>
  </iact:action>
  <iact:action type="add" startTime="24898">
    <iact:property name="dataType"/>
    <iact:actionData xml:id="d17">
      <inkml:trace xmlns:inkml="http://www.w3.org/2003/InkML" xml:id="stk17" contextRef="#ctx0" brushRef="#br0">31023 16179 38815 0,'0'0'1728'1,"29"6"336"-1,10-4-1648 0,8 4-416 3,13 4 0-3,3-3 0 8,-1-3 128-8,4 0-128 7,-5 0 128-7,-7 0-128 27,-3 0-1024-27,-8-2-272 4,0-2-64-2</inkml:trace>
    </iact:actionData>
  </iact:action>
  <iact:action type="add" startTime="25529">
    <iact:property name="dataType"/>
    <iact:actionData xml:id="d18">
      <inkml:trace xmlns:inkml="http://www.w3.org/2003/InkML" xml:id="stk18" contextRef="#ctx0" brushRef="#br0">25471 17716 10127 0,'0'0'896'3,"0"0"-704"-3,0 0-192 1,0 0 0 5,0 0 208-5</inkml:trace>
    </iact:actionData>
  </iact:action>
  <iact:action type="add" startTime="25815">
    <iact:property name="dataType"/>
    <iact:actionData xml:id="d19">
      <inkml:trace xmlns:inkml="http://www.w3.org/2003/InkML" xml:id="stk19" contextRef="#ctx0" brushRef="#br0">24812 17361 14735 0,'0'0'640'2,"0"0"160"-2,0 0-640 0,0 0-160 1,0 0 0-1,0 0 0 7,0 0 1920-7,0 0 368 8,0 0 64-8,0 0 16 7,0 0-1120-6,-16-2-224 5,5-2-32-6,-5 0-16 8,2 4-272-8,-5 0-48 7,-1 0-16-7,1-2 0 8,-4 2-192-7,-1 0-32 4,-3 2-16-5,3-2 0 11,1 0 32-11,2-2 0 5,3 0 0-5,-3 2 0 9,-1 0-176-9,5 0-48 6,-1-2 0-5,-1 4 0 8,3 2-208-9,-2 2 0 4,7-4 128-4,-5 4-128 9,16-6 0-9,-12 8 0 7,-3 3 0-7,15-11 0 8,-10 10 0-8,10-10 0 8,-10 12-128-8,4 4 128 6,6-16 0-5,-4 15 0 7,4-15 0-8,0 0 0 7,2 18 0-7,4 1 0 7,-6-19 0-6,18 24 0 6,-3-1 0 2,5-2 176-9,1 1-32 0,5-1 0 6,1 3-16-5,0-1-128 7,-1 3 192-8,1-3-64 6,0 4-128-6,-3-1 0 8,-1-7 144-8,-1 3-144 7,-1-7 0-7,1 3 144 8,-9-1-144-8,3-3 0 7,-8 1 0-7,-8-15 0 8,13 14 0-8,-13-14 0 22,0 0-448-21,0 0-160 0,0 0-32 0,0 0-9024 6,0 0-1792-5</inkml:trace>
    </iact:actionData>
  </iact:action>
  <iact:action type="add" startTime="26205">
    <iact:property name="dataType"/>
    <iact:actionData xml:id="d20">
      <inkml:trace xmlns:inkml="http://www.w3.org/2003/InkML" xml:id="stk20" contextRef="#ctx0" brushRef="#br0">24508 17505 24063 0,'0'0'1072'3,"0"0"208"-3,0 0-1024 1,0 0-256-1,6 18 0 0,-1-4 0 7,1 3 192-6,6-1-32 6,0-1 0-7,7 5 0 7,-1-3 288-7,1 7 64 7,7 1 16-7,3 1 0 8,0 1 160-8,6-2 16 7,0 2 16-7,6-1 0 7,2-1-128-7,2 1-16 8,-6-1-16-8,4-4 0 7,-2 1-304-7,2-1-48 7,-8-3-16-7,2-3 0 9,0 5-192-9,-2-1 128 6,-4-5-128-6,5 2 0 22,-1-9-320-22,-2-3-176 10,-2 2-16-10,2-2-13200 0</inkml:trace>
    </iact:actionData>
  </iact:action>
  <iact:action type="add" startTime="26506">
    <iact:property name="dataType"/>
    <iact:actionData xml:id="d21">
      <inkml:trace xmlns:inkml="http://www.w3.org/2003/InkML" xml:id="stk21" contextRef="#ctx0" brushRef="#br0">25871 17613 10127 0,'0'0'896'2,"0"0"-704"-1,20-8-192-1,1-2 0 6,-1 0 2464-5,-1 5 464 5,5-5 80-6,1 0 32 10,2 2-1424-9,4-3-272 4,3 1-64-5,-1 0-16 8,-4-2-320-8,0 5-64 6,2 1-16-6,-1 2 0 9,-1-2-96-9,0 4 0 7,-1 2-16-7,-5 2 0 8,0 6-240-8,-1-2-32 7,-7-1-16-7,3 5 0 8,-6 4-128-8,-1-1-16 8,-5 3-16-8,-4 4 0 6,0-3-64-6,-4 7-16 7,0 1 0-7,-2 2 0 8,-5 2 48-8,-1 1 16 11,2 3 0-11,-6 2 0 6,5 0-16-5,-5-4 0 4,2 0 0-5,3-1 0 8,-5-3-48-8,6 0-16 7,-6 1 0-7,5-5 0 10,3-2-80-10,0 1-128 5,-4-5 176-4,6-1-176 7,4-16 128-8,-2 20-128 7,2-20 0-7,0 13 0 22,0-13-320-20,0 0-128-1,0 0-32-1,0 0 0 12,0 0-2128-11,0 0-416 2,12 12-96-3</inkml:trace>
    </iact:actionData>
  </iact:action>
  <iact:action type="add" startTime="26869">
    <iact:property name="dataType"/>
    <iact:actionData xml:id="d22">
      <inkml:trace xmlns:inkml="http://www.w3.org/2003/InkML" xml:id="stk22" contextRef="#ctx0" brushRef="#br0">26074 18024 10127 0,'0'0'896'1,"0"0"-704"-1,0 0-192 0,0 0 0 6,0 0 2784-6,0 0 528 8,0 0 96-8,0 0 32 8,12-6-1888-8,5-1-368 6,-3 1-80-6,4 0-16 8,-1 2-112-8,1-2-16 7,5 2-16-7,4-2 0 7,3 0-176-7,7 3-48 7,-2 1 0-7,2-2 0 9,4 0-480-9,-6 2-112 6,0-2 0-5,-2 2-128 21,0 0-256-22,-3-2-176 2,-3 0-16-2,-4 2-13696 2</inkml:trace>
    </iact:actionData>
  </iact:action>
  <iact:action type="add" startTime="27107">
    <iact:property name="dataType"/>
    <iact:actionData xml:id="d23">
      <inkml:trace xmlns:inkml="http://www.w3.org/2003/InkML" xml:id="stk23" contextRef="#ctx0" brushRef="#br0">26798 18167 30863 0,'0'0'1360'2,"0"0"304"-2,0 0-1344 0,-4 15-320 0,4-15 0 0,0 0 0 7,0 0 512-6,0 0 16 5,0 0 16-6,0 0 0 9,0 0 96-9,0 0 32 6,0 0 0-6,0 0 0 8,6-21-544-8,5 1-128 7,-1 5 0-7,2-5 0 24,0 3-624-24,1 3-96 1,1-4-32 0,1 7-9232 8,-1-1-1840-7</inkml:trace>
    </iact:actionData>
  </iact:action>
  <iact:action type="add" startTime="27363">
    <iact:property name="dataType"/>
    <iact:actionData xml:id="d24">
      <inkml:trace xmlns:inkml="http://www.w3.org/2003/InkML" xml:id="stk24" contextRef="#ctx0" brushRef="#br0">27318 17659 7359 0,'0'0'656'1,"0"0"-528"0,0 0-128-1,0 0 0 6,0 0 3472-6,0 0 672 9,20-5 128-9,-4-1 16 7,1-2-2608-6,7 4-528 4,-5-2-96-4,3-2-32 7,3 3-128-8,2-1-16 7,-1-6-16-7,1 2 0 9,0 1-224-9,-1-5-64 4,-3 6 0-3,0-4 0 7,-1-1-336-8,-5 7-80 7,-1 0-16-7,-2-2 0 8,-1 2-320-8,-13 6-64 7,0 0-16-7,0 0 0 26,0 0-320-26,0 0-80 0,0 0-16 0,-21 6 0 0,1 8 272 0,-1-4 48 24,-6 3 16-24,-1-1 0 0,1 6 336 0,-2-5 0 0,-3 1-144 1,1-2 144 3,0 3 272-4,0-5 112 7,2 0 32-7,1 1 0 7,5-3 208-7,1 4 32 7,5-4 16-7,-1-3 0 9,9-1-160-9,9-4-16 6,-14 6-16-6,14-6 0 9,0 0-240-9,-8 14-48 6,8-14-16-6,-2 17 0 8,2-17-32-8,-2 16 0 7,2-16 0-7,4 18 0 10,-4-18-16-10,0 0 0 6,0 0 0-6,0 0 0 8,14 11 0-8,-14-11 0 6,0 0 0-6,17 6 0 9,-17-6-128-9,0 0-192 6,20-2 32-6,-7 0 16 24,5-6-432-23,-18 8-96 0,0 0-16-1,10-5 0 12,-10 5-144-11,10-16-48-1,-7 8 0 0,-3 8 0 13,0 0 32-12,4-13 0-1,-4 13 0 1,0 0 0 14,2-14-560-13,-2 14-96-1,0 0-32-1,6-14-5264 6,-6 14-1072-6</inkml:trace>
    </iact:actionData>
  </iact:action>
  <iact:action type="add" startTime="27766">
    <iact:property name="dataType"/>
    <iact:actionData xml:id="d25">
      <inkml:trace xmlns:inkml="http://www.w3.org/2003/InkML" xml:id="stk25" contextRef="#ctx0" brushRef="#br0">27406 17636 6447 0,'0'0'576'1,"0"0"-576"1,0 0 0-2,0 0 0 7,0 0 2864-6,0 0 464 6,-11 4 80-7,11-4 32 9,-14 2-1728-9,14-2-352 6,0 0-64-6,0 0-16 9,-14 8-352-9,14-8-80 6,-15 9-16-6,15-9 0 7,-10 8-256-7,10-8-48 7,-10 10-16-6,-2 2 0 7,12-12 16-8,-9 13 0 6,-5 3 0-6,4-2 0 9,4 3 128-9,1 1 32 6,-3-5 0-5,2 7 0 9,0-5-64-10,0 5-16 7,0 1 0-7,2-1 0 6,-1-2-224-5,1 3-32 5,2-3-16-6,-2-1 0 13,2 3-128-13,0 3-16 3,-4-2-16-3,4-1 0 8,2-1 32-8,0 3 16 7,0-5 0-7,4 3 0 8,2 1 16-7,-2-1 0 10,0-6 0-8,4 3 0-3,3-3-112 0,-1 3-128 6,0-3 176-6,3 2-176 9,-3-5 160-9,6 5-160 7,-5-4 128-7,7 3-128 8,-6-5 0-8,3 2 128 6,-3-5-128-6,6 3 0 8,-18-10 144-8,19 10-144 8,-1-4 160-8,-1 0-160 8,3-6 192-7,-5 0-64 5,5 0-128-6,-3-4 192 8,-3 2-192-8,4-4 176 7,-5-6-176-7,5 2 160 9,-5 1-160-9,3-5 0 6,0 2 144-6,-3-3-144 8,-1 3 0-8,2-4 128 7,-7 5-128-7,1-7 0 8,-2 5 0-7,-2-5 128 12,-4-2-128-12,-2 5 0-1,-2-3 128 0,-4 3-128 7,1 1 160-6,1-2-160 6,-8 7 272-7,2 3-32 7,-5 2-16-7,1-2 0 8,-5 2 96-8,1 2 0 7,-1 4 16-7,-1 6 0 8,-3-2-144-8,0 0-16 6,1 2-16-6,5 3 0 9,1-3-160-9,1 2 0 6,3 1 0-6,0-3 0 10,14-8 0-10,0 0 0 5,-6 14 0-5,6-14 0 23,0 0-608-21,6 14-48-1,-6-14-16-1,22 13-11728 5,-3-3-2336-3</inkml:trace>
    </iact:actionData>
  </iact:action>
  <iact:action type="add" startTime="28847">
    <iact:property name="dataType"/>
    <iact:actionData xml:id="d26">
      <inkml:trace xmlns:inkml="http://www.w3.org/2003/InkML" xml:id="stk26" contextRef="#ctx0" brushRef="#br0">28902 17741 5519 0,'-19'-2'496'3,"5"-1"-496"-3,-1-3 0 0,15 6 0 8,0 0 4016-8,0 0 704 8,19-8 144-8,4 0 16 7,5-6-3696-6,3 3-736 5,4-5-160-6,8 4-32 8,2-5 48-8,4 5 0 7,-1-3 0-7,1 5 0 7,0-2 320-7,2 4 64 7,-3 4 16-7,3 4 0 10,-4 2 16-10,-6 2 16 5,-4 6 0-5,-2 6 0 8,-8 5-416-8,-11 1-96 9,-2 1-16-9,-10 8 0 8,-10 2-208-8,-10 0 128 8,-7 3-128-8,-7 3 0 10,-5-4 176-10,-6 0-176 3,0 0 192-2,-2 0-192 6,1-4 192-7,1-2-64 7,5-3 0-7,7-1-128 9,6-3 400-9,7-11-16 7,3-1-16-7,13-10 0 6,0 0-128-6,0 0-32 9,0 0 0-9,0 0 0 7,17-6-208-7,3-2 0 7,7-9 0-7,8 3 0 9,0-3 0-9,10 3 0 7,0-6 0-7,2 3 0 9,1 3-272-9,3-3-112 5,0 3 0-5,0-2-14384 10</inkml:trace>
    </iact:actionData>
  </iact:action>
  <iact:action type="add" startTime="29211">
    <iact:property name="dataType"/>
    <iact:actionData xml:id="d27">
      <inkml:trace xmlns:inkml="http://www.w3.org/2003/InkML" xml:id="stk27" contextRef="#ctx0" brushRef="#br0">30334 17624 19343 0,'0'0'1728'1,"0"0"-1392"-1,-18 2-336 0,3 6 0 7,-1 0 1568-7,1 4 240 6,-9 1 48-5,-3 5 16 7,0-5-704-7,-1 9-144 4,-1 1-16-4,0 1-16 7,1-3 256-7,5 5 48 5,2-1 16-6,7 0 0 7,2-1-544-7,8-1-96 7,2-7-32-7,6-1 0 8,4 3-448-8,6-6-192 8,-1-3 128-8,7 1-128 6,1-4 0-5,7-4 0 6,5 0 0-7,-2-2 0 8,-2-4-208-8,1 2-32 6,-1-2 0-6,2-2 0 29,-8-2-528-29,1 1-128 0,-5 1 0 1,-1-6-9216 4,-10 2-1824-5</inkml:trace>
    </iact:actionData>
  </iact:action>
  <iact:action type="add" startTime="29507">
    <iact:property name="dataType"/>
    <iact:actionData xml:id="d28">
      <inkml:trace xmlns:inkml="http://www.w3.org/2003/InkML" xml:id="stk28" contextRef="#ctx0" brushRef="#br0">30824 17599 10127 0,'0'0'448'1,"-20"6"96"-1,6 0-544 0,-3 0 0 4,-1 1 0-3,3 5 0 6,-7-2 3680-7,3 5 624 6,1-1 128-6,-1 6 32 9,1-7-2688-9,4 7-544 6,-1 1-96-6,3 1-32 8,0-9-416-8,9 5-96 6,3-18-16-6,7 19 0 8,1-3-368-8,-8-16-80 8,16 17 0-8,1-9-128 7,5-2 208-6,-1-2-64 6,1-4-16-7,1-4 0 7,-1-4 16-7,-1 1 0 8,-5-7 0-8,1 4 0 7,-1-5 0-6,-6-1 0 6,-5-4 0-7,1 3 0 8,0 3-144-8,-4-3 160 6,-4 3-160-6,0-2 160 8,-4 5-160-7,0-5 192 5,6 16-192-6,-5-12 192 14,-5-5-192-14,0 7 160 4,10 10-160-4,0 0 160 7,-10-17-160-7,3 7 0 7,7 10 0-7,0 0 0 7,0 0 0-6,0 0-272 6,0 0 64-7,9-16 16 23,9 8-272-21,-3 3-48 3,7-1-16-4,3 2 0 0,-3 2 96-1,-3 2 32 0,3 2 0 0,-1 0 0 5,-3 0 208-5,-7 4 64 8,7-1 0-8,-18-5 0 7,14 10 128-7,-5 6 0 9,-9-16 0-8,6 21 0 4,-6-1 0-5,-6 3 0 8,-1 1 0-8,-1-1 128 8,-8-2 0-8,2-3 16 7,-7-1 0-7,3-5 0 8,5 0 144-8,-1-6 32 7,14-6 0-7,0 0 0 7,0 0 272-6,0 0 64 6,0 0 16-7,0 0 0 9,0 0-272-9,8-10-48 6,0-8-16-5,9 3 0 7,1 1-336-8,1-5 0 6,-1 3 0-5,-2-3 0 6,3 1 0-7,3 6 0 7,-7-3 0-6,5 5-128 6,-1 0 128-6,-5 0 0 4,-1 5 0-5,-13 5 0 8,0 0 0-8,14-2 0 8,-14 2 0-8,0 0-128 8,0 0 128-8,0 0 0 6,0 19 0-5,-2-7 0 6,2-12 0-7,-6 19 0 9,2-5 0-9,-3 2 0 7,7-16 0-7,-4 13 128 7,4-13-128-7,0 0 0 7,0 0 0-7,0 0 128 7,15 10-128-7,-1-4 0 9,2-10 256-9,5 0 0 6,2-6-16-6,5 1 0 9,-1-1-240-9,0-2 128 7,1 4-128-7,1-3 0 8,0 1 0-8,-5 2 0 6,-9-4 0-6,5 5 0 8,-5 3 0-7,1 0 0 5,1-2 0-6,-17 6 0 7,0 0 0-7,12-10 0 9,-12 10 0-9,0 0 0 7,0 0 128-7,16-8-128 8,-16 8 0-8,9-5 0 8,-9 5 128-7,14-10-128 6,-2 2 0-7,-12 8 0 6,15-8 0-6,1-4 0 7,6 5 0-7,-7-5 0 8,1-6 0-8,1 5 0 7,-3-3 0-7,2 4 0 8,-5-3 0-8,3 5 0 7,-4-2 0-7,-10 12 0 8,0 0 0-8,0 0 0 7,0 0 0-7,0 0 0 9,0 0 0-9,0 0 0 6,2 22 0-6,-4 1 0 10,-2 1 0-10,-2 1 0 6,-2 4 0-6,0-1 144 7,2 1-144-7,-5 2 0 7,1-2 0-7,2 1 128 8,-5-1-128-8,3 0 0 8,-6-2 0-8,4 1 128 7,-5-3 240-7,5 0 32 7,-3-3 16-7,3-5 0 8,-2 1-16-8,3-1 0 8,-1-9 0-8,12-8 0 7,-12 10-240-7,12-10-160 7,-12 10 192-7,12-10-192 8,0 0 144-8,0 0-144 7,0 0 0 10,0 0 144-15,0 0-144-2,0 0 0 0,0 0 0 0,0 0 0 5,-3-18 0-4,3 8 0 4,0 10 0-5,7-15-176 9,-1 3-16-9,4-3-16 6,2 3 0-6,-3-4 0 8,5 5-48-8,-4-5-16 8,2 6 0-8,1-5 0 8,-3 1-96-8,7-4-16 6,-3 5 0-6,2-5 0 9,3 3 32-9,-3 1 0 7,1-4 0-7,-1 5 0 7,3-3 64-7,3 4 16 7,-1-3 0-7,-3 3 0 9,0 0 64-9,1 3 16 7,-3-1 0-7,3-6 0 8,3 9 192-7,-5-5 0 5,7 2 0-6,-3 0 0 7,0-5-128-7,-3 3 128 8,2-4 0-8,1 5-144 8,-3-5-32-8,-1 2 0 6,3-3 0-6,1-5 0 8,-5 1 176-8,1 0-128 7,-3-7 128-7,0 1-128 8,-5-4 128-8,3-2 0 7,-6 1 0-7,-2 1 0 10,0-4 0-10,-2-4 0 5,-2 2 0-5,0 0 128 8,0-2-128-8,-2 8 176 7,-2 2-176-7,0 9 192 9,0 8-64-9,0 1-128 7,-2 1 192-7,6 10-64 7,0 0 0-7,0 0 0 8,-13 4 0-8,-1 7 0 7,-2 3 64-7,-1 6 0 8,5 7 0-8,-4 0 0 8,3 1 128-8,-3 3 16 7,6 0 16-7,-1 2 0 7,1-2-48-7,4 4-16 8,-4-1 0-8,3-5 0 7,1 0-288-7,2-2 160 8,0 3-160-8,2-7 128 7,-2-5-128-6,4-3 128 8,0-15-128-9,6 14 128 5,-6-14 96-5,0 0 16 7,0 0 0-7,0 0 0 8,12 10-64-8,-12-10-16 7,13 7 0-7,-13-7 0 8,12 10-160-7,0-4 0 5,-12-6 0-6,15 2 128 8,-15-2-128-8,18 2 0 7,-18-2 0-7,13 0 128 9,-13 0-128-9,18 0 0 7,-18 0 0-7,14 0 0 7,-14 0 0-7,0 0 0 8,17 0 0-8,-17 0 128 7,12-2-128-7,-12 2 0 8,0 0 0-8,0 0 0 8,0 0 0-8,0 0 0 6,0 0 0-6,0 0 0 8,0 0 0-8,0 0 0 8,0 0 0-8,0 0 0 8,16 2 0-8,-16-2 0 6,0 0 0-6,17 2 0 9,-17-2 0-9,16 6 0 7,1 1 0-7,-3 1 0 8,-14-8 0-8,17 8 0 6,-3 4 0-6,0-2 0 11,-3-3 0-11,3 5 0 4,-14-12 0-4,14 10 0 8,1 1 0-8,-3 5 0 8,2-2 0-8,-5-1 0 8,3-1 0-8,-4 2 0 7,-8-14 0-7,10 9 0 9,-10-9-416-9,13 14 32 7,-5-6 16-7,-8-8 0 21,0 0-2000-20,18 8-416 1,-18-8-80-1</inkml:trace>
    </iact:actionData>
  </iact:action>
  <iact:action type="add" startTime="30919">
    <iact:property name="dataType"/>
    <iact:actionData xml:id="d29">
      <inkml:trace xmlns:inkml="http://www.w3.org/2003/InkML" xml:id="stk29" contextRef="#ctx0" brushRef="#br0">32538 17355 33167 0,'0'0'2944'3,"-14"0"-2352"-3,14 0-464 1,-13 10-128 5,3 0 832-6,2 9 128 10,-5 1 48-10,-1-1 0 6,-6 3-400-6,3 3-80 6,-1 4-16-6,-3 3 0 8,-3-1 80-8,3 4 16 7,2-4 0-7,-3-2 0 8,3-1-464-8,1 1-144 7,-2 0 0-7,-1-2 0 23,0-3-1792-22,-3 1-448 5</inkml:trace>
    </iact:actionData>
  </iact:action>
  <iact:action type="add" startTime="31503">
    <iact:property name="dataType"/>
    <iact:actionData xml:id="d30">
      <inkml:trace xmlns:inkml="http://www.w3.org/2003/InkML" xml:id="stk30" contextRef="#ctx0" brushRef="#br0">30041 18617 6447 0,'0'0'576'1,"0"0"-576"2,0 0 0-3,0 0 0 8,0 0 2432-8,-2-16 384 9,2 16 80-9,-1-11 16 6,-3-3-2336-5,4 14-448 5,-6-8-128-6,6 8 0 9,0 0 304-8,0 0 32 4,-8-11 16-5,8 11 0 7,0 0 416-7,0 0 96 8,0 0 16-8,0 0 0 10,0 0 64-10,0 0 16 5,0 0 0-5,0 0 0 8,-16 7-64-8,16-7 0 7,-7 8 0-7,7-8 0 8,-12 18-160-7,6-3-32 5,0 7-16-5,2-1 0 7,-5 3 16-8,1-1 0 7,2 2 0-7,0 5 0 14,-6-5-128-14,4 0 0 1,5-3-16 0,-3 3 0 7,-2-3-304-8,4-5-48 6,2-1-16-5,0-5 0 6,2-11-48-7,0 0-16 7,0 0 0-6,0 0 0 6,0 16 64-7,0-16 16 7,0 0 0-7,0 0 0 8,0 0-16-8,0 0-16 7,14-10 0-7,-4-3 0 8,-5 1-48-8,3-4 0 9,2 3 0-9,-6-5 0 7,0 3 0-7,0 1-128 7,-2-4 192-7,5 5-64 7,-1-5 16-7,-2 4 0 8,4-3 0-8,4-5 0 7,-1 5-144-7,7-1 0 7,-4-1 0-7,5 9 0 8,4-5 0-8,-1 5 0 6,-1 0 0-6,3-4 0 10,-1 9-128-9,5-1 128 4,-1-2 0-5,-2 4 0 9,-1 2 0-9,-7 4 0 6,1 2-144-6,-18-4 144 22,0 0-576-21,19 8-64 0,-19-8-16 0,16 7 0 13,-16-7-1456-13,0 0-304 0,0 0-48-1,0 0-11184 0</inkml:trace>
    </iact:actionData>
  </iact:action>
  <iact:action type="add" startTime="31973">
    <iact:property name="dataType"/>
    <iact:actionData xml:id="d31">
      <inkml:trace xmlns:inkml="http://www.w3.org/2003/InkML" xml:id="stk31" contextRef="#ctx0" brushRef="#br0">30714 18514 13823 0,'0'0'608'1,"0"0"128"0,-15 0-592-1,15 0-144 0,-14 2 0 0,-1 2 0 5,-1 3 3168-4,-4 5 608 6,1-4 112-7,-1 7 16 7,-5-3-2368-7,0 6-496 9,1-7-80-9,5 7-32 6,1-4-160-5,3 5-16 8,9-5-16-9,2 1 0 5,4 3-480-5,6-4-112 7,-6-14-16-7,13 17 0 8,5-7-128-8,5 2 0 7,-1-5 0-7,3-3 0 9,0-4 208-9,7 0-32 6,-3 0-16-6,0-4 0 8,-3-2 0-8,-5-1 0 8,0-1 0-3,-1 0 0-1,-12-4-32-4,3 3 0 7,-11 9 0-7,8-18 0 7,-6 6 176-7,-4-3 16 6,-2 3 16-6,-5 6 0 10,-3-5 176-10,-4 1 16 7,-3 2 16-7,-5 0 0 7,-3 4-384-7,0 0-160 8,1 2 128-8,5 0-128 8,1 2 0-8,5-1 0 7,1-3 0-7,14 4 0 6,0 0-208-5,0 0-80 6,0 0-16-7,0 0 0 22,0 0-1232-20,18 0-240-2,5 0-48 1,4 0-16 12,-1-2-688-12,1 2-144 2,2 0-16-3</inkml:trace>
    </iact:actionData>
  </iact:action>
  <iact:action type="add" startTime="32285">
    <iact:property name="dataType"/>
    <iact:actionData xml:id="d32">
      <inkml:trace xmlns:inkml="http://www.w3.org/2003/InkML" xml:id="stk32" contextRef="#ctx0" brushRef="#br0">30874 18512 8287 0,'0'0'736'3,"0"0"-592"-2,0 0-144-1,0 0 0 7,0 0 1968-6,8-12 352 4,-8 12 80-5,0 0 16 10,10-12-1392-10,-10 12-288 5,14-13-48-5,-3 5-16 9,-11 8 192-9,16-6 32 7,-3-2 16-7,1 0 0 7,-2 1-144-7,-12 7-48 7,13-6 0-7,-3-6 0 9,4 4-144-9,-4 4-16 7,-10 4-16-7,17-9 0 10,-3-3-16-10,1 4 0 5,-5-6 0-5,4 5 0 7,-4 1-112-6,1-6-32 6,3 4 0-7,-4-3 0 8,1 1-128-8,-3-3-48 8,2 1 0-8,4-2 0 6,-10 5 16-6,1-5 0 8,1 4 0-8,0-1 0 8,-6 13-224-8,4-14 0 7,-4 6 128-3,0 8-128 2,0 0 0-6,0-13 144 7,0 13-144-7,0 0 128 6,0 0-128-6,0 0 128 9,0 0-128-9,-16 1 128 7,5-1-128-7,-3 6 0 8,4 4 0-8,-1-4-176 7,1 2 176-7,2 3 0 7,-4-3 0-7,5 2 0 7,1 6 128-7,-2-7-128 7,-2 5 128-7,10-14-128 9,-8 14 0-9,4 3 128 6,-1-7-128-6,-3 4 0 9,8-14 0-9,-8 13 0 7,4 5 0-7,-2-1 0 9,6-17 128-9,-8 18 0 8,3 1 0-8,1 3 0 6,0-7-128-5,4 5 192 5,-2 3-64-6,2-1 0 8,2-5-128-8,-2 3 128 8,4 1-128-8,0-3 128 7,1-1-128-6,3 1 0 6,-8-18 0-7,8 16 0 8,2 1 0-8,1-7 0 6,-11-10 0-6,0 0 0 7,14 17 0-7,0-9 128 8,-14-8-128-8,13 4 0 8,-13-4 208-8,18-2-16 7,-2-2-16-7,-3 0 0 8,-1-3-32-8,2-7 0 7,-9 6 0-7,3-6 0 9,2 3-144-8,-4-5 0 4,-4 3 144-5,2-5-144 9,-2 0 0-9,-4-1 144 6,2 1-144-6,0 3 0 8,-2-5 144-8,0 1-144 7,2 1 0-7,-2 1 144 8,0-5-144-8,-2 11 0 8,0-5 0-8,4 16 0 6,0 0 0-6,0-12 0 7,0 12 0-7,0 0 0 8,0 0 0-8,0 0-144 8,0 0 144-8,14-4-160 8,3 2 160-8,1 2 0 6,3 2 0-6,3 0-128 8,1-6 128-8,2-1-128 8,1 1 128-8,-1 0-128 7,2 0 128-7,1-4 0 8,-1-6 0-8,0 5 0 7,-2-5 0-7,1 2 0 7,-3-5 0-7,-2 1 0 8,3-1 0-8,-5-5 0 8,-1 5 0-8,-1-3 0 7,1-5 0-6,-7-1 0 6,5 3 0-7,-6 0 128 9,1-3-128-9,-7 1 0 6,0 1 128-6,-2-1-128 7,-4 2 0-7,-2-1 144 7,-2 3-144-7,0 7 0 8,0 2 320-8,4 12-32 8,0 0-16-8,0 0 0 7,-17 0-144-7,5 8-128 8,-2 4 192-8,5 9-192 9,-1 3 208-9,-4 5-64 5,4 2-16-5,-3 4 0 8,3 6 192-7,2-2 48 6,-2 4 0-7,5-6 0 7,1 2-64-7,0 0-16 7,4-6 0-7,0-1 0 9,0-5-288-9,2-4 160 7,0 1-160-7,2-9 128 8,1 1-128-8,3-2 128 6,-8-14-128-5,10 13 128 7,2-7 16-8,-12-6 0 6,0 0 0-5,15 12 0 7,-3-2-144-7,2-1 0 5,-5 7 0-6,5-2 128 8,-6 3-128-8,2 3 0 7,1 3 0-7,-5-5 0 8,-2 1 0-8,0 1 0 7,-2-3 0-7,-2 3 0 8,0-5 0-8,0-15 0 7,-2 14 0-7,2-14 0 7,0 0 0-7,0 0-176 8,0 0 48-8,0 0 0 21,0 0-320-20,0 0-48 0,0 0-16-1,0 0 0 16,0 0-1472-15,0 0-320 0,-6-12-48 2</inkml:trace>
    </iact:actionData>
  </iact:action>
  <iact:action type="add" startTime="33216">
    <iact:property name="dataType"/>
    <iact:actionData xml:id="d33">
      <inkml:trace xmlns:inkml="http://www.w3.org/2003/InkML" xml:id="stk33" contextRef="#ctx0" brushRef="#br0">31508 18206 42623 0,'0'0'1888'3,"0"0"384"-3,29 3-1824 0,3 1-448 1,3-2 0-1,4 0 0 7,2 2 128-6,4 0-128 5,-4-4 0-6,5 0 0 8,3 0-160-8,-2 0-128 8,-8-2-32-8,4 0 0 20,-6 0-2272-18,-4-2-464-1</inkml:trace>
    </iact:actionData>
  </iact:action>
  <iact:action type="add" startTime="33835">
    <iact:property name="dataType"/>
    <iact:actionData xml:id="d34">
      <inkml:trace xmlns:inkml="http://www.w3.org/2003/InkML" xml:id="stk34" contextRef="#ctx0" brushRef="#br0">23759 18498 17791 0,'0'0'784'1,"0"0"176"-1,0 0-768 0,0 0-192 0,0 20 0 0,0-20 0 7,0 0 1328-7,0 0 224 7,0 0 48-7,0 0 16 8,0 0-592-8,0 0-128 6,0 0-32-5,0 0 0 7,15-6-160-8,-1-4-16 7,-2-2-16-7,-1-3 0 7,3 1-112-7,-4-4-32 6,2 3 0-5,-3-7 0 6,3 1-96-6,2 1-32 6,-7 3 0-7,1-5 0 8,0-1-176-8,-4 2-32 7,0 3-16-7,-2-1 0 8,-2-3 80-8,0 1 32 7,-4-7 0-7,2 5 0 9,0-4 112-6,-4-5 32 2,-4 1 0-4,3 0 0 5,-3 0-176-6,-4 2-16 7,4-5-16-7,-5 3 0 7,3-2-224-7,-3 10 144 8,3-3-144-8,-2 3 128 7,4-1-128-7,-1 1 0 8,-1 4 144-8,4 1-144 8,-3-1 0-8,5 7 144 7,6 12-144-7,-4-16 0 9,4 16 160-9,0 0-160 6,0 0 128-6,0 0-128 10,-2-15 0-10,2 15 0 6,0 0 0-6,0 0 0 6,0 0 0-6,0 0 0 7,0 0 0-7,0 0-176 10,19 7 176-9,-1 1 0 5,3 8 0-6,5 1-128 8,3 9 128-8,2 1 0 7,4 0 0-7,4 5-128 9,-4 5 128-9,8-2 0 6,0-2 0-5,2 6 0 5,0-2 0-6,-6 0 0 6,2 4 0-6,-2-6 0 8,-6-2 0-8,-2 0 0 8,-1 6 0-8,-3-7 128 7,-2-3-128-7,1 0 0 8,-5 0 0-8,-3 1 0 8,-7-5-192-8,-1-4-48 7,-2 1-16-7,-4-9 0 23,-2 3-1328-18,-2-16-272-5,-12 10-48 0,0-4-12192 0</inkml:trace>
    </iact:actionData>
  </iact:action>
  <iact:action type="add" startTime="34314">
    <iact:property name="dataType"/>
    <iact:actionData xml:id="d35">
      <inkml:trace xmlns:inkml="http://www.w3.org/2003/InkML" xml:id="stk35" contextRef="#ctx0" brushRef="#br0">24086 18209 24879 0,'0'0'2208'1,"0"0"-1760"-1,0 0-448 0,2 16 0 7,-2-16 0-6,8 21 0 6,-4 3-192-7,0-1 192 8,4 1 704-7,4 3 272 4,-5 4 48-5,11 2 16 11,-3 1-96-11,5 5-32 4,-1-2 0-4,1 7 0 8,1-1-240-8,3 6-48 7,1-2-16-6,1-2 0 6,-3 2-240-7,-2 3-48 9,1-5-16-9,-1 4 0 7,5-2-112-7,-1 1 0 7,-2-3-16-7,1 4 0 7,-7 2-16-7,5-3 0 13,-1 1 0-13,1-2 0 4,-1 0-32-3,3 0-128 6,-1-6 192-7,0 2-64 7,3-8-128-7,-1 2 160 7,2 2-160-7,3-6 160 8,1 0-160-8,2-4 0 9,6-1 0-9,-2-1 128 6,-2 0-128-6,4-5 0 6,-4-3 144-6,2-5-144 8,-3 5 0-8,3-5 0 7,-2-2 0-7,2-8 0 8,4-1-192-8,-4 3-96 7,4-4-32-7,-6-2 0 21,6-2-2352-17,-4 0-464-1</inkml:trace>
    </iact:actionData>
  </iact:action>
  <iact:action type="add" startTime="34842">
    <iact:property name="dataType"/>
    <iact:actionData xml:id="d36">
      <inkml:trace xmlns:inkml="http://www.w3.org/2003/InkML" xml:id="stk36" contextRef="#ctx0" brushRef="#br0">25932 19372 15663 0,'0'0'1392'1,"0"0"-1120"-1,0 0-272 1,0 0 0 4,0 0 1856-4,0 0 320 5,0 0 64-6,11-4 16 7,9-2-1232-6,-1-4-240 5,13 1-48-6,1 3-16 9,6-4-272-9,4 2-64 9,-2 2-16-8,7 0 0 3,3 3-16-3,2-1 0 5,-3 0 0-6,-3 4 0 8,2 2-128-8,-4 4-32 7,-12-1 0-7,-2 1 0 8,-3 2 0-8,-7 4 0 7,-1-1 0-7,-11 5 0 7,1-4 144-7,-2 7 32 8,-6 1 0-8,-4 1 0 8,-6 5 64-8,-2-1 16 7,-1 0 0-7,-7 4 0 12,0 5 0-12,-1 1 16 3,-6 0 0-2,-1-2 0 6,1 2-80-7,-2 4 0 8,-1-4-16-8,3 0 0 9,-2 2-80-9,1-2-16 6,3-1 0-6,3 1 0 9,5-4-48-9,-3-2-16 6,5 0 0-6,-1-1 0 9,6-3-208-9,0-2 0 6,1-3 0-6,3-1 0 7,-2 1-128-6,6-20-128 5,0 14-32-6,0-14 0 24,0 0-2000-22,0 0-400-1,0 0-64-1,0 0-32 0</inkml:trace>
    </iact:actionData>
  </iact:action>
  <iact:action type="add" startTime="35199">
    <iact:property name="dataType"/>
    <iact:actionData xml:id="d37">
      <inkml:trace xmlns:inkml="http://www.w3.org/2003/InkML" xml:id="stk37" contextRef="#ctx0" brushRef="#br0">26078 19883 35711 0,'0'0'1584'3,"0"0"320"-3,18-10-1520 0,3 2-384 0,6 0 0 1,8-1 0 5,0 1 0-6,5 2-208 7,-1 0 16-7,-4-4 16 8,0 3-48-8,0 3-16 7,-4 0 0-7,-2 0 0 22,-1-2-1792-22,-3 4-352 0,-2 0-80 1,-3 0-10272 1</inkml:trace>
    </iact:actionData>
  </iact:action>
  <iact:action type="add" startTime="35393">
    <iact:property name="dataType"/>
    <iact:actionData xml:id="d38">
      <inkml:trace xmlns:inkml="http://www.w3.org/2003/InkML" xml:id="stk38" contextRef="#ctx0" brushRef="#br0">26973 20107 33807 0,'0'0'1488'3,"0"0"320"-3,0 0-1440 0,0 0-368 0,0 0 0 0,-15 2 0 8,7-6 576-8,8 4 32 6,0 0 16-6,-12-12 0 9,2 3-272-8,6 1-48 5,4 8-16-6,-3-14 0 8,3 14-288-8,0-12 0 8,3-1-208-8,-3 13 80 19,6-12-464-18,-6 12-96 0,12-16-16-1,2 7-9728 9,-3 3-1968-9</inkml:trace>
    </iact:actionData>
  </iact:action>
  <iact:action type="add" startTime="35606">
    <iact:property name="dataType"/>
    <iact:actionData xml:id="d39">
      <inkml:trace xmlns:inkml="http://www.w3.org/2003/InkML" xml:id="stk39" contextRef="#ctx0" brushRef="#br0">27833 19368 21183 0,'-27'-2'1888'1,"8"2"-1504"-1,1 0-384 0,-3 0 0 8,-3 2 2448-8,1 2 432 7,-3 2 64-7,1 1 32 6,-2 1-2272-6,1-2-448 8,5 4-80-8,1 2-32 7,-1-3 80-7,7 5 16 8,1-2 0-8,7 3 0 8,2-3-240-8,4 5 0 7,0-17 0-7,12 18 0 10,5 0 0-10,1 1 176 4,5-3-48-3,6 5-128 6,3 4 256-6,5 3-48 5,-2-1-16-5,6 0 0 7,-4 1-192-8,0-1 128 8,0 0-128-6,-4 3 0 3,-4-3 128-5,-1 0-128 7,-1 0 0-7,-6 3 0 9,-3-1 256-9,-2 0-64 7,-11 0 0-7,-1 1 0 7,-4-3 160-7,-4 0 32 7,-3 5 0-7,-9-7 0 8,-2 0-64-7,-3-1 0 7,-4-3 0-8,-1 3 0 6,-3-5-64-6,2-3-32 8,-3-1 0-8,1-7 0 8,0 0-32-8,4 0 0 7,-1-4 0-7,7-3 0 7,3-2 48-7,1-3 0 7,15 4 0-7,-8-16 0 8,-2 0-64-8,8 1-16 7,4-9 0-7,8-1 0 9,-2-2-160-9,11-3 0 6,1 1-192-6,5 0 192 9,2-4-336-9,6-2 48 7,2 4 16-7,-1-1 0 7,3 1 16-7,2 2 0 8,-2 2 0-8,4-3 0 8,-6-1 112-8,0 0 144 7,-4-4-208-7,-4 2 80 8,-5-1 128-8,-5-1 0 7,-11-2 0-7,0 2 0 8,-4 2 320-8,-4-6 64 7,-4 2 0-6,-3 4 0 5,-9 0 96-6,-1 2 32 9,-5 3 0-9,1 9 0 7,-9-1-320-7,5 5-48 6,2 1-16-5,-1-2 0 24,3 7-848-24,0 7-176 0,-3 0-48-1,3 2-16720 0</inkml:trace>
    </iact:actionData>
  </iact:action>
  <iact:action type="add" startTime="36488">
    <iact:property name="dataType"/>
    <iact:actionData xml:id="d40">
      <inkml:trace xmlns:inkml="http://www.w3.org/2003/InkML" xml:id="stk40" contextRef="#ctx0" brushRef="#br0">28896 19750 16575 0,'-15'-4'1472'1,"5"4"-1168"4,10 0-304-4,0 0 0 5,-17 6 1200-6,7-2 176 6,-4 4 32-6,6 5 16 8,2 1-720-8,1 6-160 6,-1 3-32-6,2 8 0 9,2 2 400-9,0 6 80 7,2-2 16-7,0 6 0 7,0-2-336-7,4 0-64 8,-2-4-16-8,2-6 0 7,2-1-240-7,-3-3-48 7,1-6-16-7,0-3 0 10,-4-18 144-10,0 0 16 6,0 0 16-6,20 4 0 8,-3-14 448-8,5-3 96 7,-1-13 16-7,5-3 0 8,3-12-352-8,2 2-64 10,4-4-16-9,0 4 0 4,-3-8-464-5,-1 6-128 6,-4-2 0-6,0 8 0 8,-1 4-192-8,-1 4-48 8,-2 1-16-8,-1 3 0 24,1 5-208-24,-1 5-48 1,-1-3-16-1,-5 6 0 11,1 7-320-10,-17 3-64 0,20 1-16-1,-20-1-8896 11,0 0-1776-11</inkml:trace>
    </iact:actionData>
  </iact:action>
  <iact:action type="add" startTime="36803">
    <iact:property name="dataType"/>
    <iact:actionData xml:id="d41">
      <inkml:trace xmlns:inkml="http://www.w3.org/2003/InkML" xml:id="stk41" contextRef="#ctx0" brushRef="#br0">29384 20070 14735 0,'0'0'1312'1,"0"0"-1056"3,0 0-256-4,20 6 0 7,-1-4 2128-6,5-4 368 5,-5-2 80-6,6-6 16 8,1 2-1520-8,1-3-304 7,-2-5-64-7,1 4-16 9,-3-3-256-9,3-1-48 6,-3 1-16-6,-6-3 0 7,-1 4-48-7,0-3-16 7,-7 3 0-7,-1-3 0 11,-6 3 224-11,-2 14 48 4,-6-14 16-4,-1 1 0 9,-9 3 48-8,2 4 16 4,-7-2 0-5,-1 2 0 9,-1 6-320-9,0 6-64 7,-1 2-16-7,-1 2 0 8,-1 5-256-8,1 1 160 10,2 3-160-10,3 3 128 7,5-3-128-6,-1-1 128 4,8 3-128-5,2-1 128 7,0-4-128-6,8 1 0 6,4-3 144-7,2-1-144 7,6-5 0-7,5 2 0 8,3-4 0-8,5-2 0 22,2-4-352-21,4-2-96-1,6-4 0 0,-2-2-14640 3</inkml:trace>
    </iact:actionData>
  </iact:action>
  <iact:action type="add" startTime="37104">
    <iact:property name="dataType"/>
    <iact:actionData xml:id="d42">
      <inkml:trace xmlns:inkml="http://www.w3.org/2003/InkML" xml:id="stk42" contextRef="#ctx0" brushRef="#br0">29991 19787 3679 0,'0'0'320'1,"0"0"-320"2,-12 12 0-3,6 2 0 8,-4 5 5872-8,1 2 1104 6,3 5 208-5,-2 3 48 7,-10 0-5504-8,5 3-1088 7,-7-1-240-7,5 4-32 7,1 4 336-7,-4-4 80 8,7 2 16-8,-5 4 0 7,4-4-144-7,-3 2-16 7,-1-6-16-7,1-2 0 8,7-3-272-8,0-3-48 6,2-4-16-5,2-3 0 8,0 0-288-9,4-18 128 5,0 0-128-5,0 0 0 8,0 0 128-7,0 0-128 7,20-16 0-8,-4-2 0 7,1-5 0-7,5-2 0 9,-7-3 0-9,3-3 0 6,-3-6 0-6,3 0 0 12,1 0 0-12,-3-4 0 4,3 4 0-3,1 0 0 5,-6 0 0-5,3 4 0 6,-3 3-272-7,1 5 32 7,5 4 16-7,-6 3 0 7,1 1 32-7,-5 1 0 8,-2 6 0-8,-8 10 0 8,0 0 192-8,0 0-176 6,0 0 176-6,8 18-160 9,-7-5 160-9,-2 9-128 7,-7-3 128-7,0 1-128 9,-4 1 128-8,-3 3 0 4,1-3-144-5,-6-3 144 8,-1-1 0-8,0 5 0 6,1-3 0-6,1-3 0 9,-3-1 0-9,8-5 160 8,-3 0-160-8,7-2 160 7,10-8-288-7,0 0-64 6,-12-8-16-6,12 8 0 22,-2-14-2544-21,6-5-496 0</inkml:trace>
    </iact:actionData>
  </iact:action>
  <iact:action type="add" startTime="37498">
    <iact:property name="dataType"/>
    <iact:actionData xml:id="d43">
      <inkml:trace xmlns:inkml="http://www.w3.org/2003/InkML" xml:id="stk43" contextRef="#ctx0" brushRef="#br0">30176 20050 18431 0,'0'0'1632'1,"0"0"-1312"-1,0 0-320 0,0 0 0 6,0 0 2816-5,0 0 480 8,0 0 96-9,18 4 32 6,-1-6-2656-6,-1-2-544 8,3-1-96-8,1-5-128 7,-3 0 240-7,3-5-48 6,3 3-16-6,-1-4 0 7,-3 3-176-6,1-5 128 7,-1 6-128-8,-5-1 128 7,1-1-128-7,-5 2 0 8,-10 12 0-8,0 0 0 7,4-11 144-7,-4 11 48 7,0 0 16-7,0 0 0 8,-16 2 32-8,-5 5 0 7,0 5 0-7,-1 0 0 9,-3 7-240-9,1-1 128 6,1 3-128-6,0 3 0 10,3 1 160-7,6-4-160 1,-1 1 160-4,7-5-160 7,2 1 0-7,6-18 0 7,0 14 0-6,0-14 0 24,8 17-1328-24,6-9-352 0,-14-8-80 0</inkml:trace>
    </iact:actionData>
  </iact:action>
  <iact:action type="add" startTime="37784">
    <iact:property name="dataType"/>
    <iact:actionData xml:id="d44">
      <inkml:trace xmlns:inkml="http://www.w3.org/2003/InkML" xml:id="stk44" contextRef="#ctx0" brushRef="#br0">30660 19970 28559 0,'-30'6'1264'0,"15"2"272"0,1 2-1232 1,-5-2-304-1,3 5 0 0,-1-1 0 6,-3-2 512-6,4 3 32 7,-3-3 16-7,1 4 0 9,7-6 304-8,-1 1 64 4,12-9 16-5,-8 16 0 8,8-16-272-8,0 0-48 7,0 0-16-7,0 0 0 6,6 14-400-6,-6-14-80 10,0 0 0-10,21 11-128 7,1-7 160-7,-3-4-160 8,-5 0 128-8,4 0-128 6,-18 0 0-6,15-2 128 8,1 0-128-7,-16 2 0 5,0 0 0-6,0 0 0 7,0 0 128-7,0 0-128 9,15-2 0-9,-15 2 192 6,0 0-192-6,0 0 192 8,16 2 0-8,-16-2 16 8,0 0 0-8,20 0 0 8,-20 0-208-8,17-4 0 7,1-3 0-7,-1-1 0 7,-5 0-144-7,7-4-128 8,-1 1-32-1,3-5 0 10,-1 4-736-15,1 1-160-1,-3-5-16-1,2-2-16 11,1 5-1536-9,-5-3-304 1,-1 3-64-2</inkml:trace>
    </iact:actionData>
  </iact:action>
  <iact:action type="add" startTime="38097">
    <iact:property name="dataType"/>
    <iact:actionData xml:id="d45">
      <inkml:trace xmlns:inkml="http://www.w3.org/2003/InkML" xml:id="stk45" contextRef="#ctx0" brushRef="#br0">31097 19286 24879 0,'-16'19'2208'2,"4"7"-1760"-2,1 7-448 0,1 4 0 9,2 12 1264-9,-4 1 160 6,1 3 48-6,3 4 0 7,-4-3-432-7,0 1-80 8,-7 0 0-8,5-1-16 7,1-3 16-7,7-6 16 8,0 0 0-8,2-6 0 6,0 0-672-6,4-6-144 8,6-4-32-8,0-2 0 21,-2-7-1568-20,6-7-320-1,1-1-64 0,-11-12-8192 8,14 0-1632-6</inkml:trace>
    </iact:actionData>
  </iact:action>
  <iact:action type="add" startTime="38294">
    <iact:property name="dataType"/>
    <iact:actionData xml:id="d46">
      <inkml:trace xmlns:inkml="http://www.w3.org/2003/InkML" xml:id="stk46" contextRef="#ctx0" brushRef="#br0">30802 19898 15663 0,'0'0'1392'1,"0"0"-1120"-1,0 0-272 1,0 0 0 4,20-6 3488-5,1 1 640 7,1-3 128-7,5-2 32 7,0 2-3712-7,4 0-752 8,-1-5-144-8,-1 5-16 22,0 0-576-22,0 0-112 0,1 1-32 0,-3 1-11152 4</inkml:trace>
    </iact:actionData>
  </iact:action>
  <iact:action type="add" startTime="38435">
    <iact:property name="dataType"/>
    <iact:actionData xml:id="d47">
      <inkml:trace xmlns:inkml="http://www.w3.org/2003/InkML" xml:id="stk47" contextRef="#ctx0" brushRef="#br0">31282 19846 17503 0,'0'0'768'2,"0"0"176"-2,0 0-752 0,0 0-192 1,0 0 0-1,0 0 0 0,0 0 1984 0,0 0 352 6,0 0 80-5,16 2 16 8,1-4-1232-9,-3-2-240 5,3-2-64-5,1 2 0 8,-8-4-352-8,1-2-80 8,3 5-16-7,-14 5 0 4,12-10 192-5,-12 10 16 8,8-12 16-8,-8 12 0 7,0 0 288-7,0 0 48 8,0 0 16-8,0 0 0 8,0 0-336-8,0 0-64 7,-18 2-16-7,6 8 0 8,-5-2-400-7,-7 3-80 5,-1 5 0-6,2 3-128 8,3-1 224-8,-1 2-64 7,-3 3-16-7,5-2 0 7,5-5-16-7,0 3-128 9,7-1 192-9,5-4-64 8,2-14-128-8,2 17 0 5,1-5 144-5,-3-12-144 8,0 0-224-8,24 6-112 8,-3 0-32-8,5-10 0 24,3 2-336-23,0-4-64 1,-2 2 0-2,3-4-16 11,-1-2-2000-10,-4 3-400 0,-7-1-80 0,1-2-9792-1</inkml:trace>
    </iact:actionData>
  </iact:action>
  <iact:action type="add" startTime="38788">
    <iact:property name="dataType"/>
    <iact:actionData xml:id="d48">
      <inkml:trace xmlns:inkml="http://www.w3.org/2003/InkML" xml:id="stk48" contextRef="#ctx0" brushRef="#br0">31877 19397 21071 0,'2'-21'928'1,"0"7"208"-1,2-5-912 0,0 3-224 0,-1 2 0 0,-3 5 0 9,0 9 1184-9,0 0 192 6,0 0 32-6,0 0 16 9,0 0-480-9,0 0-112 6,0 0 0-6,-15 0-16 8,1 5 16-8,-3 5 16 9,3 8 0-9,-5-1 0 7,-3 5 288-6,5 3 48 4,-1 2 16-5,-2 5 0 8,7-1-256-8,-3 6-48 8,6-4-16-8,-1 4 0 6,3 2-384-6,4-2-80 7,4-2-16-7,0 0 0 8,2-5-208-8,4-1-64 12,4-2 0-12,-3-4 0 5,1-3-128-5,8-2 0 7,-1-1 0-6,5-3 0 5,3-3-128-6,1-3-64 8,3-4-16-8,2 2 0 22,1-2-1424-20,-1 2-288-1,-2 0-48-1,0-3-14192 0</inkml:trace>
    </iact:actionData>
  </iact:action>
  <iact:action type="add" startTime="39326">
    <iact:property name="dataType"/>
    <iact:actionData xml:id="d49">
      <inkml:trace xmlns:inkml="http://www.w3.org/2003/InkML" xml:id="stk49" contextRef="#ctx0" brushRef="#br0">30646 20663 5519 0,'0'0'496'1,"0"0"-496"2,0 0 0-2,0 0 0 5,0 0 2608-6,0 0 416 7,0 0 96-7,0 0 16 8,0 0-1904-8,0 0-368 8,0 0-80-8,0 0-16 7,6-14 352-7,-6 2 64 8,0 12 16-8,0 0 0 7,-6-13-448-6,2-1-96 7,-2 6-16-8,0 1 0 6,6 7-256-6,-3-10-48 8,3 10-16-8,0 0 0 7,-12-6-128-7,12 6-48 7,-12-6 0-7,12 6 0 8,-13-2 48-7,1 2 16 5,2-2 0-6,10 2 0 9,0 0-16-9,0 0 0 5,-19 4 0-5,19-4 0 9,-10 4-192-9,10-4 176 7,-16 6-176-7,16-6 160 8,-10 4-160-8,10-4 0 7,0 0 144-7,-13 6-144 8,13-6 192-8,0 0-16 7,0 0-16-7,0 0 0 7,-8 2 32-6,8-2 16 6,0 0 0-7,0 0 0 7,0 0-80-7,0 0 0 9,0 0-128-9,0 0 192 7,0 0-192-6,0 0 0 5,0 0 128-6,0 0-128 8,0 0 0-8,0 0 0 7,0 0 0-7,0 0 0 9,0 0 0-8,0 0 0 4,0 0 128-5,0 0-128 8,0 0 0-8,0 0 176 7,0 0-176-7,0 0 160 9,0 0-160-9,0 0 0 6,0 0 0-6,0 0 0 7,0 0 0-7,0 0 0 8,0 0 128-8,-16 0-128 9,7 0 0-9,9 0 0 5,0 0 0-4,0 0 0 7,0 0 0-8,0 0 0 7,0 0 0-7,0 0 0 8,0 0 0-8,0 0 0 7,0 0 0-7,0 0 0 8,0 0 0-8,0 0 0 7,0 0 0-6,0 0 0 5,0 0 0-5,0 0 0 6,0 0 0-7,0 0 0 8,0 0 0-8,0 0 0 7,0 0 0-7,0 0 0 7,0 0 0-6,0 0 0 6,0 0 0-7,0 0 0 8,0 0 0-8,0 0 0 7,0 0 0-7,0 0 128 8,0 0-128-8,0 0 0 7,0 0 0-6,0 0 0 6,0 0-176-7,0 0-16 7,0 0 0-7,0 0 0 9,0 0-16-9,0 0-16 6,0 0 0-6,0 0 0 22,0 0-480-21,0 0-80-1,0 0-32 0,0 0 0 15,-14 1-656-14,14-1-144-1,0 0-32 0,-12 2 0 12,12-2-288-11,-9 2-64 1,-3 0-16 5</inkml:trace>
    </iact:actionData>
  </iact:action>
  <iact:action type="add" startTime="40245">
    <iact:property name="dataType"/>
    <iact:actionData xml:id="d50">
      <inkml:trace xmlns:inkml="http://www.w3.org/2003/InkML" xml:id="stk50" contextRef="#ctx0" brushRef="#br0">30547 20622 18879 0,'0'0'832'1,"0"0"192"-1,0 0-832 0,0 0-192 0,0 0 0 0,0 0 0 7,-6 13 1568-7,-2 7 272 8,4 0 48-8,-4-1 16 6,0 4-368-5,-5 3-80 8,1 1-16-9,-4 2 0 6,5 3-352-6,-5 3-64 7,4 0 0-7,-3 0-16 8,3 0-304-8,-1 0-64 8,-1-2-16-8,0-4 0 6,6-1-192-5,1-5-48 5,-3-1 0-6,4-7 0 10,6-15-176-10,0 0-32 6,0 0-16-6,0 0 0 9,0 0-160-8,0 0 0 4,0 0 144-5,0 0-144 8,21-2 0-8,-1-4 0 7,-2-9 0-7,1-1 0 9,2-7 0-9,-3-3 0 7,0-3 0-7,-1 2 128 6,-3-2-128-6,3 1 0 11,-3-1 0-11,4 4 128 5,-7 3-128-5,5 3 0 9,-2 1 0-9,1 1 0 7,3 3 0-6,-5 0 0 5,5 3 0-5,-4-5 0 6,3 4 0-7,3 1 0 7,-3 3 0-7,1 6 0 7,-18 2 0-7,15-6 0 7,1 4 0-6,-4 2 0 22,-12 0-432-21,0 0-48-2,15 6-16 0,-15-6 0 11,20 8-1936-9,-7 2-400 1,3-1-80-3</inkml:trace>
    </iact:actionData>
  </iact:action>
  <iact:action type="add" startTime="40590">
    <iact:property name="dataType"/>
    <iact:actionData xml:id="d51">
      <inkml:trace xmlns:inkml="http://www.w3.org/2003/InkML" xml:id="stk51" contextRef="#ctx0" brushRef="#br0">31091 20768 31439 0,'0'0'1392'2,"0"0"288"-2,0 0-1344 0,0 0-336 0,-14 6 0 0,4 6 0 6,-5-3 544-6,3 3 32 8,-3 4 16-8,3 1 0 7,-4-1-16-7,4 5-16 7,-7 7 0-7,5-3 0 9,-1-2-64-9,5 1-16 5,-4-5 0-5,8 3 0 8,5-1-128-8,2-5-32 8,3-1 0-8,8 1 0 8,0-6-192-8,5-6-128 8,-1 0 128-8,5-4-128 7,5-4 0-7,3-2 0 7,2-8 0-7,0 2 128 7,3-5-128-7,-3 3 176 12,-10-5-176-12,1 1 192 5,-1 1-64-5,-7-5 0 7,-2 1 0-7,-9 3 0 8,1 1 240-8,-6-1 32 8,-3 4 16-8,-9-3 0 7,0 3 0-7,-5-1 0 8,-3 5 0-8,3 0 0 7,-7 2-416-7,1 2 128 7,-2 5-128-7,1-1 0 8,5 2 0-8,3 3 0 7,5-1 0-7,13-2 0 10,0 0-160-10,0 0 160 6,0 0 0-6,0 0-144 8,11 10 144-8,11-4-208 7,5-6 80-7,6-4 128 9,6-2-160-9,0 0 160 6,6 1 0-6,2-5-144 8,-2 0 144-7,4 0 0 5,-4-5 0-5,-6 3 0 5,-2-2 0-6,-4 5 0 8,-6-7 0-8,-5 6 0 7,-3-3 0-7,-1 5 0 9,-18 8 0-9,0 0 0 7,0 0 0-6,0 0 0 5,0 0 0-6,0 0 128 7,0 0-128-7,-2 19 128 7,-8-3-128-7,0 5 128 8,4 1-128-8,-9 3 0 7,3-3 0-7,-2-3 0 9,5-1 0-9,3 1 0 6,0-3 0-5,4 1 0 6,2-17 0-7,6 20 0 7,2-8 0-6,-8-12 0 6,0 0 0-7,19 7-160 7,1-3 160-6,1-8 0 6,2-3 0-7,-1-1 0 7,-5 0 0-7,3-6 0 9,-1 3 0-9,-5-7 0 5,2 2 0-5,-10 3 0 8,-1-5 0-8,-3 7 0 7,-2 11 0-7,-4-18 0 9,-3 4 128-9,-1 1-128 7,-8 5 0-7,6 0 144 7,10 8-144-7,-17-10 0 8,3 6 0-8,-1 1 0 8,15 3 0-8,0 0-176 7,0 0 176-7,0 0-128 7,0 0 128-7,0 0-128 7,6-12 128-7,5-4-128 9,3 5-96-9,9-7-16 8,7-4 0-7,3 3 0 6,4 1 96-7,0-5 16 7,2-4 0-7,2-1 0 8,-4-3 128-8,4-2 0 6,-6-4-144-5,4 2 144 7,0 0 0-8,-4-10 0 7,-2-2 0-7,-4 0 0 8,-3-5 0-8,-5-3 0 6,-1 0 0-6,-9 3 128 8,-1-1-128-8,-4 2 0 7,-4 5 144-6,-2 7-144 7,-6 9 160-8,-2 5-32 6,1 6-128-6,1 11 192 8,-8 4 0-8,14 4 0 7,-14 8 0-7,-5 13 0 9,-3 6-192-8,3 9 128 4,-4 8-128-5,-3 7 0 8,3 8 0-8,5 1 0 7,3 6 0-7,-1 5 0 8,6-3 192-8,6 0-48 7,0 4-16-7,6-5 0 9,0-3-128-9,2-2 0 6,4-11 0-6,6-2 0 9,-1-6 0-9,7-10 0 6,-3-4 0-6,1-6 0 9,3-5 128-8,1-6-128 4,-5-6 128-4,3-3-128 7,1-3 272-8,-1-1-16 6,-3 1-16-6,3 0 0 9,-20 0-64-9,18 0-16 7,-7 0 0-7,-11 0 0 7,0 0-160-7,0 0 0 7,0 0 144-7,0 0-144 8,4 17 128-8,-4-17-128 8,-8 18 160-8,1-3-160 8,-9 5 128-8,0-5-128 8,-1 3 0-8,-7-3 144 6,-1-5-144-6,0-4 0 8,-3 4 0-8,1-4 128 8,-2-2-128-8,0-4-224 8,-1-6 48-8,-1-2 16 22,0 0-1312-21,-6-2-256 0,0-5-48-1,4 1-16 13,-4-5-1360-12,-1-1-288-1,3 1-48 0,4 1-16 13,4-3-1872-12,7 7-368 0,5-2-80 0,15 16 0-1,-6-11 5136 0,6 11 1040 5,0 0 208-5,12-12 32 7,-3 6 1840-7,15 4 384 8,3-2 64-8,6 2 0 8,10 0 736-8,6 4 144 6,9 0 16-5,11 2 16 7,7 2-1536-8,-2 0-304 8,0 0-64-8,2-4-16 6,-2-2-1216-6,-2-2-240 9,2-6-48-9,6-2-16 8,0 0-352-7,0-5 0 4,0-1 0-4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59:08.742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5" units="cm"/>
      <inkml:brushProperty name="height" value="0.055" units="cm"/>
    </inkml:brush>
  </inkml:definitions>
  <iact:action type="add" startTime="1229">
    <iact:property name="dataType"/>
    <iact:actionData xml:id="d0">
      <inkml:trace xmlns:inkml="http://www.w3.org/2003/InkML" xml:id="stk0" contextRef="#ctx0" brushRef="#br0">639 7659 14735 0,'-21'2'640'5,"21"-2"160"-5,0 0-640 0,0 0-160 0,-8-4 0 0,8 4 0 28,0 0 944-28,-6-6 144 0,6 6 48 0,0-16 0 0,6 3-400 0,0-7-80 0,2 1-16 0,7 1 0 4,1-3-96-4,3-5-32 8,5 1 0-8,3 0 0 6,4-1-64-6,-2 5 0 11,3-1-16-11,-1 1 0 5,0-2-112-5,6 5 0 9,-6 4-16-9,-1-1 0 5,1 7-16-5,-2 2 0 10,-4 4 0-10,-1 6 0 5,1 4-288-5,-3 7 0 13,-5 3 0-6,1 7 0-7,-5 7 256 0,-3 3-64 8,-6 0-16-7,0 10 0 2,-4 1 96-3,-4 7 32 6,0 2 0-6,-8 3 0 8,1-1-16-8,-7 3 0 10,1 1 0-10,-7-3 0 5,-1-3-32-5,-2 1-16 11,-1-1 0-10,3-4 0 3,-2-8 320-4,-1-2 64 11,3-8 16-11,2 0 0 4,1-4 64-4,6-6 0 11,-1-3 16-11,9-1 0 3,-4-9-304-2,5-2-64 8,7-8-16-9,0 0 0 5,0 0-32-4,0 0-16 10,0 0 0-11,0 0 0 4,13 2 0-3,1-2 0 5,5-2 0-6,5 0 0 8,-1 0-144-8,1 0-16 10,3 0-128-10,4 0 192 4,0 2-192-4,2 0 0 10,-1 0 0-10,3 4 0 6,4-2 0-6,-2 2 0 10,0 0 0-9,0 2 0 3,-6 0 0-3,2-2-128 9,-1-1 128-9,10 3-208 17,-6 4-1728-17,-5-2-352 2,-4-4-64-3,-2 2-12400 0</inkml:trace>
    </iact:actionData>
  </iact:action>
  <iact:action type="add" startTime="1755">
    <iact:property name="dataType"/>
    <iact:actionData xml:id="d1">
      <inkml:trace xmlns:inkml="http://www.w3.org/2003/InkML" xml:id="stk1" contextRef="#ctx0" brushRef="#br0">2242 7710 16927 0,'0'0'752'0,"0"0"144"1,0 0-704-1,0 0-192 4,-3-6 0-3,3 6 0 2,0 0 1152-3,0 0 208 11,0 0 48-10,-6 11 0 1,-2 9-384-2,2 3-64 8,0 3 0-8,2 3-16 7,0 2-80-7,1 2-16 10,-3 4 0-10,2 4 0 6,0 0-336-6,0 4-80 5,0-2-16-5,0-4 0 9,2 0-192-9,-4-2-32 7,2-8-16-7,1-3 0 5,1-7 224-5,0-1 48 6,0-3 16-6,2-15 0 8,0 0 304-8,0 0 64 11,0 0 16-11,9-13 0 6,1-9 48-6,-2-3 0 10,2-2 0-10,1-5 0 5,-1-1-448-5,2 0-96 10,0-4-16-10,-3-2 0 9,7 6-208-9,-4 0-128 9,3 1 160-9,-1 1-160 3,3 4 0-2,1 4 0 9,-2-1 0-9,5 3 0 3,4 5 0-4,-1 4 0 10,3-1 0-9,-5 7 0 3,1 0-160-4,2 4-80 6,1 0-16-6,1 4 0 24,2 0-2880-23,-1 6-592 1</inkml:trace>
    </iact:actionData>
  </iact:action>
  <iact:action type="add" startTime="2097">
    <iact:property name="dataType"/>
    <iact:actionData xml:id="d2">
      <inkml:trace xmlns:inkml="http://www.w3.org/2003/InkML" xml:id="stk2" contextRef="#ctx0" brushRef="#br0">3044 7938 10127 0,'-15'6'448'2,"15"-6"96"-1,-10 5-544 0,10-5 0 0,-10 6 0-1,10-6 0 5,0 0 3504-5,-6 4 592 6,6-4 112-6,0 0 16 7,0 0-2240-6,0 0-448 6,0 0-80-7,0 0-32 7,0 0-256-7,0 0-48 11,12-2-16-11,5-2 0 5,-3-5-256-4,4-1-48 7,1 4-16-8,-1-8 0 7,-1 1-208-7,3-5-32 9,-5 4-16-9,3-3 0 4,-6 3-176-4,1-1-32 7,-5-1-16-7,0 4 0 8,-2 3-16-7,-4-1 0 9,-2 10 0-10,0 0 0 5,-10-6-64-4,-2 4-16 8,-3 4 0-9,1 4 0 5,-7 4-208-5,-1 1 176 11,-5 9-176-10,-1 1 160 2,-1 3-160-3,0 7 0 9,-2 0 0-5,1 0 0 1,3 2 0-4,4 2 0 8,-1 3 0-8,9-5 0 2,-3-2 0-2,10 0 0 9,-1-4 0-10,5-1 0 5,2-3 0-5,4-3 0 10,6-5-128-9,1 5 128 16,9-14-592-16,-3 1-48 0,7-1-16-1,1-8 0 13,3-7-1456-12,3 1-272-1,0-8-64 1,0 3-16 12,1-7-336-12,-1 4-64 2,-2-1-16-3,-3 5-7984 0</inkml:trace>
    </iact:actionData>
  </iact:action>
  <iact:action type="add" startTime="2457">
    <iact:property name="dataType"/>
    <iact:actionData xml:id="d3">
      <inkml:trace xmlns:inkml="http://www.w3.org/2003/InkML" xml:id="stk3" contextRef="#ctx0" brushRef="#br0">3696 7924 15599 0,'0'0'688'1,"0"0"144"-1,0 0-656 0,0 0-176 6,0 0 0-6,0 0 0 3,0 0 1344-2,0 0 256 5,0 0 32-5,-6 0 16 6,-6 0-448-7,2 2-96 12,1 0-16-12,-5 0 0 3,2 2-64-2,-3 2 0 8,3 1-16-9,-4 1 0 6,5-2-112-6,-5 2 0 9,6 4-16-9,-3-5 0 6,1 7-224-6,4-2-32 10,-4 3-16-9,5-3 0 2,1 0-224-3,-2 1-64 11,8-13 0-11,0 12 0 6,0 4-128-6,6-5-16 8,0 1-16-7,-2-4 0 3,-4-8-160-4,9 14 192 11,5-5-192-10,-4-1 192 3,3-2-32-4,-1 0 0 11,6-2 0-11,-3-2 0 3,1 0 80-3,1-4 16 11,-1 2 0-11,3-2 0 5,-3-2-64-1,2-2 0 3,1 2 0-7,-1 0 0 4,-3 0-64-4,-1 2 0 12,-2-2-128-12,-1 2 192 3,3-5-192-2,-14 7 144 4,10 0-144-5,-10 0 128 10,13-2-128-10,-13 2 0 9,0 0 0-8,12 2 0 3,2 2 0-3,-4-1 0 7,1-1 0-8,3 0 0 7,-2 0 0-7,5-2 0 11,1 0 0-11,-3 0 0 4,7-4 0-4,-3-1 0 7,1-7-160-7,5 2 160 7,2-9-352-6,3-3 32 9,-5-3 0-10,12-14 0 18,-6 6-128-17,-1-4 0 2,-3-2-16-3,-10 11 0 0,5-7 96 0,-1-6 32 8,3 0 0-8,-3-6 0 5,-1-5-16-5,1-5 0 6,1-5 0-6,-3-4 0 8,-1 1-16-7,1 5 0 9,-1-7 0-9,-5 7 0 2,3 0 144-3,-4 5 32 11,1 0 0-11,-5 3 0 4,2 3 192-4,-2 6 0 11,-1-4 0-11,-3 8-144 5,2-2 144-4,-2 6 0 5,-2 4 0-6,2 2 0 8,-2 1 0-8,-4 3 0 9,-2 5 0-8,2 3 0 3,0 7 160-4,2 10-32 10,0 0-128-10,0 0 192 5,-10 4 64-4,3 14 16 11,-7 1 0-12,2 14 0 3,-5 2 176-3,-1 10 16 11,3 6 16-9,-5 13 0 0,1 5 80-2,3 9 16 11,-5 5 0-11,3 7 0 4,4 4 16-4,1-5 16 10,7 1 0-10,-2-6 0 5,2-6-160-4,2-4-48 9,6-8 0-10,0-3 0 4,0-7-192-3,0-5-32 9,4-6-16-10,4-2 0 4,3-6-160-4,9-4 0 12,-3-6 0-11,18 7 0 14,0-17-1440-13,8-1-320 2,0-10-64-3</inkml:trace>
    </iact:actionData>
  </iact:action>
  <iact:action type="add" startTime="3327">
    <iact:property name="dataType"/>
    <iact:actionData xml:id="d4">
      <inkml:trace xmlns:inkml="http://www.w3.org/2003/InkML" xml:id="stk4" contextRef="#ctx0" brushRef="#br0">5966 7302 17503 0,'0'0'1552'1,"0"0"-1232"1,0 0-320-1,0 0 0 6,0 0 1376-7,0 0 224 11,0 0 32-10,0 0 16 2,-12 8-736-3,3 7-144 10,1 7-16-9,-2 3-16 3,-2 6-32-3,3 4 0 6,-5 4 0-7,4 6 0 7,0 6-80-7,1 2-32 11,1 1 0-11,-4 5 0 4,2-5-272-3,3 1-64 5,-3-2-16-5,4-10 0 7,0-4-240-8,6-8 176 10,-4-4-176-9,2-2 160 3,0-11 256-4,2 0 48 9,0-14 16-8,0 0 0 3,0 0 432-4,8-10 96 6,4-8 16-5,3-7 0 8,-1-4-352-9,2-2-64 10,3-6-16-10,-3-2 0 7,1 0-352-7,-3-6-80 8,2 2-16-6,1 0 0 3,-3-4-144-5,3 6 0 7,-1 0 0-7,3 8 0 7,3 0 0-7,-1 2 0 11,-3 3 0-11,3 5 0 6,3 1 0-6,-3 9 0 10,-3 3 0-10,11 4 0 19,-2 4-1296-18,3 6-144 1,3-2-32-2,-4 4-14736 0</inkml:trace>
    </iact:actionData>
  </iact:action>
  <iact:action type="add" startTime="3677">
    <iact:property name="dataType"/>
    <iact:actionData xml:id="d5">
      <inkml:trace xmlns:inkml="http://www.w3.org/2003/InkML" xml:id="stk5" contextRef="#ctx0" brushRef="#br0">7004 7388 17503 0,'-20'-6'1552'2,"20"6"-1232"-2,0 0-320 0,-8-2 0 6,-3 0 1408-6,1 2 240 12,-6 4 32-12,3 4 16 3,-9 5-592-3,1 1-112 10,-3 5-32-10,3 7 0 6,-2 1-64-6,-3 2-32 6,-1 6 0-6,1 8 0 10,3-2-272-10,4 6-48 5,5-2-16-5,2-2 0 9,6 2-240-9,6-10-48 11,4 0-16-10,8-6 0 2,0-5-80-3,7-3-16 8,1-1 0-8,1-7 0 2,5-1 144-1,3-6 32 5,0-6 0-6,6-4 0 10,-4-6 400-7,1-2 96 1,-3-3 16-4,0-3 0 7,0-3-160-7,1-3-16 11,-7-3-16-11,-2-2 0 5,-7 2-320-5,0-1-64 6,-8 3-16-6,-3-2 0 9,-3-3 16-9,-7 3 0 12,-3-4 0-12,-8 4 0 4,-1-1-240-3,-1 1 0 4,-3 4 128-4,2 1-128 21,-3 5-864-20,5 1-224 3,1 6-32-4,-1 4-10464 0,7 2-2112 0</inkml:trace>
    </iact:actionData>
  </iact:action>
  <iact:action type="add" startTime="4017">
    <iact:property name="dataType"/>
    <iact:actionData xml:id="d6">
      <inkml:trace xmlns:inkml="http://www.w3.org/2003/InkML" xml:id="stk6" contextRef="#ctx0" brushRef="#br0">7552 7458 21535 0,'0'0'960'2,"0"0"192"-2,0 0-928 0,0 0-224 3,0 0 0-2,0 0 0 7,-8 6 720-8,-2 4 112 10,1 1 0-9,-7 1 16 3,4 7-304-3,-7 3-64 7,-1 3-16-7,3 3 0 4,-3 1 112-5,1 2 0 10,3 2 16-10,-2 2 0 5,9 2-160-4,1 0-48 8,6-7 0-9,6-3 0 5,2-2-160-5,2-1-32 12,-1-9-16-12,9 1 0 2,0-2 320-1,3-1 64 9,4-9 16-10,3-2 0 6,3-6 208-6,-2 0 48 9,-1-4 16-9,-1-3 0 12,0 1-32-12,-3-6-16 1,-1 1 0-1,-1-5 0 5,-1-5-224-5,-7 2-32 5,-2-1-16-5,-2 1 0 9,-4 1-112-9,-4-1-32 10,-4-1 0-9,-6-3 0 3,0 2-144-3,0-1-48 9,-9 3 0-10,5 0 0 6,1 3-192-6,-3-1 0 10,4 1 0-9,-3-3 0 18,1 7-384-18,0 1-64 0,5 7 0-1,3 0-16 12,-6-4-2144-11,12 12-416 1,-6-6-96-2,6 6-16 0</inkml:trace>
    </iact:actionData>
  </iact:action>
  <iact:action type="add" startTime="4395">
    <iact:property name="dataType"/>
    <iact:actionData xml:id="d7">
      <inkml:trace xmlns:inkml="http://www.w3.org/2003/InkML" xml:id="stk7" contextRef="#ctx0" brushRef="#br0">8525 6422 28559 0,'0'0'1264'2,"0"0"272"-2,-6-5-1232 0,6 5-304 6,0 0 0-6,0 0 0 4,-11 3 368-4,-3 3 16 10,0 8 0-10,-1 5 0 4,-1 9-112-3,2 13-16 7,-5 2 0-7,-1 5 0 4,1 7-64-5,-3 3 0 6,3 9-16-6,3 3 0 8,-3 6-176-8,5 6 192 7,1 6-192-7,-3 7 192 9,4-3-192-9,-1 0 128 16,5-3-128-16,2-5 128 2,6-10-128-2,0-4-224 9,0-5 48-9,2 13 16 18,2-16-560-17,2-11-112 0,3-8-32-1,-3-22-7952 11,2-5-1584-9</inkml:trace>
    </iact:actionData>
  </iact:action>
  <iact:action type="add" startTime="4633">
    <iact:property name="dataType"/>
    <iact:actionData xml:id="d8">
      <inkml:trace xmlns:inkml="http://www.w3.org/2003/InkML" xml:id="stk8" contextRef="#ctx0" brushRef="#br0">8036 7312 31263 0,'21'-6'1392'1,"-3"2"272"-1,7 0-1328 0,4-2-336 4,4-2 0-3,0 1 0 4,3-1 176-5,3-4-48 6,-8 0 0-5,8 3 0 6,4-3-128-6,-4 6 0 8,4-2 144-8,3 0-144 16,-1 3-2400-16,2 1-544 0</inkml:trace>
    </iact:actionData>
  </iact:action>
  <iact:action type="add" startTime="4782">
    <iact:property name="dataType"/>
    <iact:actionData xml:id="d9">
      <inkml:trace xmlns:inkml="http://www.w3.org/2003/InkML" xml:id="stk9" contextRef="#ctx0" brushRef="#br0">9260 7130 22111 0,'0'0'1968'1,"0"0"-1584"2,0 0-384-2,-7 8 0 6,-7 8 1520-7,0-5 208 11,-9 7 64-11,-2-2 0 5,-5 3-448-5,1 6-64 9,0-1-32-9,2-1 0 4,-3-3-384-4,3 1-80 10,4 3-16-9,-1-1 0 4,3-5-192-4,7 1-32 9,0 4-16-10,9 1 0 4,1-5-80-4,4-1 0 12,4 3-16-12,1 5 0 4,9-1-80-3,-2-2-16 8,5-3 0-8,-5 1 0 2,4 1-16-3,-5 3-16 12,5-3 0-12,-6-5 0 3,-1 3 112-2,1-1 32 8,-4-5 0-8,-2 3 0 7,-2-3 0-8,-2 2 16 8,-2-3 0-7,-2 1 0 3,-2-6-80-4,-6 3 0 8,1-3-16-8,-7 0 0 6,-3 2-144-6,-3-2-32 14,-7-4 0-13,0 1 0 1,-2 1-192-1,-2 2-240 8,-8-2 48-9,0-2-13584 15,-6 0-2736-13</inkml:trace>
    </iact:actionData>
  </iact:action>
  <iact:action type="add" startTime="12783">
    <iact:property name="dataType"/>
    <iact:actionData xml:id="d10">
      <inkml:trace xmlns:inkml="http://www.w3.org/2003/InkML" xml:id="stk10" contextRef="#ctx0" brushRef="#br1">11580 10399 8799 0,'0'0'384'2,"0"0"96"-1,0 0-480 1,0 0 0-1,-4-16 0-1,4 16 0 5,0 0 992-4,-2-11 96 6,0-7 32-7,2 18 0 8,-4-10-336-7,4 10-64 4,-2-19-16-5,2 7 0 8,0 12 64-8,0 0 0 8,0 0 0-8,0 0 0 9,-2-16-80-9,2 16-16 5,-14-3 0-5,1 8 0 8,-3 9-224-8,-1 6-32 7,-5 3-16-7,-5 14 0 8,0 6-96-7,-5 12-32 5,-5 9 0-6,-4 8 0 13,-9 18 160-13,-3 3 16 4,0 13 16-3,-1 3 0 6,-3 6-16-7,0 6 0 8,1 10 0-8,1 5 0 6,5 2-176-6,-1 3-32 7,-4-3-16-7,3 1 0 8,3-1-80-8,-4-3-16 7,-3-3 0-7,-3-3 0 7,-3-12 16-7,3 0 0 7,3 0 0-7,5-10 0 10,10-7 48-10,4-8 0 6,8-14 0-6,9-4 0 9,3-4-192-9,11-8 0 6,2-5 144-6,6-6-144 8,4-14 0-8,13-6 0 7,6-6-160-7,9-9 160 25,7-12-2256-24,11-10-352 1</inkml:trace>
    </iact:actionData>
  </iact:action>
  <iact:action type="add" startTime="13193">
    <iact:property name="dataType"/>
    <iact:actionData xml:id="d11">
      <inkml:trace xmlns:inkml="http://www.w3.org/2003/InkML" xml:id="stk11" contextRef="#ctx0" brushRef="#br1">13327 10695 11055 0,'8'-21'976'1,"0"3"-784"-1,-2 1-192 0,-2-1 0 6,0 1 832-6,-4 5 128 8,-4-4 32-8,4 16 0 7,0 0-16-7,0 0 0 6,-14-6 0-5,-4 6 0 6,1 6-240-7,-3 10-48 7,-5 11-16-7,-2 2 0 10,-3 7-336-10,-7 8-64 6,0 11-16-6,-6 7 0 8,1 13 192-8,-9 5 48 6,-6 5 0-6,-9 9 0 8,0 5-16-8,-1 13 0 8,-1 10 0-8,0 9 0 12,-2 6-112-12,1 15-32 3,-3 8 0-3,4 5 0 9,3 5-160-9,-1 4-48 7,-10 7 0-7,2-2 0 8,-2 1-128-8,2-7 128 6,-2 1-128-6,6-4 128 9,3-3 48-9,3-5 0 6,-4-10 0-6,5 6 0 10,3 0 80-10,-3-6 0 5,1-1 16-5,1-9 0 8,1-6-128-8,5-1-16 8,5 0-128-8,3-5 192 7,8-5-192-7,0-4 0 7,0-8 0-7,9-4 0 8,1-1 128-8,6-11-128 6,3-7 0-6,9-4 144 10,-3-8-144-10,8-10 128 6,4-12-128-6,4-11 128 25,4-12-496-24,8-11-96 0,1-10-32-1,9-10 0 12,9-6-912-10,8-22-192 0,7-11-48-2,7-19 0 0</inkml:trace>
    </iact:actionData>
  </iact:action>
  <iact:action type="add" startTime="13670">
    <iact:property name="dataType"/>
    <iact:actionData xml:id="d12">
      <inkml:trace xmlns:inkml="http://www.w3.org/2003/InkML" xml:id="stk12" contextRef="#ctx0" brushRef="#br1">15756 10479 12895 0,'-18'2'1152'3,"-1"6"-928"-3,-5 3-224 0,1 7 0 7,-2 9 1056-7,-5 4 160 7,-9 8 48-7,2 8 0 8,-8 10-256-8,2 7-48 7,-5 8-16-7,-7 4 0 9,-2 12-160-9,-5 2-16 6,-6-1-16-6,0 19 0 9,-5 13-144-5,-1 9-32 0,-2 13 0-4,2 13 0 8,-6 15-288-8,-6 15-64 6,-9 5-16-6,-1 11 0 8,-7 7-80-8,3 0-128 7,7-8 176-7,-3 2-176 9,2 3 176-9,1-9-176 6,-3-2 160-6,-1 2-160 8,-5-10 368-8,7-3-32 7,3-11 0-6,6 3 0 6,6-5-80-7,6-9 0 6,6-12-16-6,-4-1 0 9,5-9-112-8,-1-7-128 5,6-7 176-6,5-5-176 9,6-9 192-9,12-11-192 7,2-4 192-7,12-11-192 6,5-14 0-6,7-11-192 7,7-6 0-6,8-15 0 21,6-10-2448-20,9-15-496 3,9-11-80-4</inkml:trace>
    </iact:actionData>
  </iact:action>
  <iact:action type="add" startTime="14091">
    <iact:property name="dataType"/>
    <iact:actionData xml:id="d13">
      <inkml:trace xmlns:inkml="http://www.w3.org/2003/InkML" xml:id="stk13" contextRef="#ctx0" brushRef="#br1">19136 10424 13823 0,'0'0'1216'3,"0"0"-960"-3,0 0-256 0,-6 10 0 7,-2 9 1024-6,1 9 144 5,-1-1 48-5,-6 12 0 5,0 8-336-6,-5 9-64 7,-3 15-16-7,-3 5 0 8,-4 13-160-8,-4 7-16 7,-2 9-16-7,-10 14 0 8,-6 10-144-8,-4 15-16 11,-1 16-16-11,-9 12 0 7,-7 9-144-7,-4 14-32 5,-6 14 0-5,-5 9 0 8,-3 9-128-8,2-3-128 7,4 2 144-7,0 0-144 9,2-7 0-9,-1-9 128 7,-3-5-128-7,-2-6 0 8,4-6 192-8,4-4-16 5,6-4 0-5,0-9 0 10,8-4 48-10,1-9 16 7,9-3 0-7,1-9 0 7,0-9-80-7,7-4-16 7,3-5 0-7,0-8 0 9,10-4-144-9,4-14 160 6,3-11-160-5,5-9 160 22,7-11-1488-22,10-5-288 3,6-9-64-3</inkml:trace>
    </iact:actionData>
  </iact:action>
  <iact:action type="add" startTime="15650">
    <iact:property name="dataType"/>
    <iact:actionData xml:id="d14">
      <inkml:trace xmlns:inkml="http://www.w3.org/2003/InkML" xml:id="stk14" contextRef="#ctx0" brushRef="#br1">19251 11838 3679 0,'-19'8'320'1,"-1"-4"-320"3,-3-2 0-3,1 2 0 5,5-2 2880-6,3 2 496 7,-4-3 96-7,5 1 32 9,-3 2-1728-8,16-4-352 3,-10 0-64-4,10 0-16 10,0 0-288-10,0 0-64 5,0 0-16-5,0 0 0 8,0 0-256-7,0 0-48 5,6-17-16-6,6 3 0 9,4 2-144-9,7 5-16 7,4-7-16-7,3 6 0 10,1-6-144-10,4 3-16 5,2-1-16-5,0-2 0 7,4 11-144-7,-4-3-32 11,-4 2 0-10,0-2 0 5,2 4-128-6,-3 4 0 6,-1 6 0-6,-4 0 0 8,1 5 0-8,-1 1 0 6,-8-1 0-6,-1 3 0 8,-1 8 0-8,-5 1 0 7,2 2 0-7,-6 4 0 8,-3 1 128-8,-3 5-128 7,-6 2 128-7,-3 0-128 9,-3 7 240-9,-8-1-48 6,-1-4 0-6,-6 4 0 9,-3-2 48-9,-5 2 0 6,0-10 0-6,-6 2 0 10,0-4 256-10,2-2 48 6,-8-1 16-5,8-3 0 7,-4 0 64-8,6-1 16 6,-2-1 0-5,2-4 0 7,3-11-320-8,7 0-64 6,8 4-16-6,-1-7 0 8,18-7-48-8,0 0 0 6,0 0 0-6,0 0 0 7,0 0-64-6,0 0-128 6,0 0 176-7,23 2-176 9,1-2 208-9,5 0-64 8,2 2-16-8,8-4 0 6,2-2-128-6,0 2 128 7,4 0-128-7,-4 1 128 7,0 1-128-7,6-2 0 8,-2-2 0-8,0 0 0 8,-5 4 128-8,3 4-128 6,2-2 128-6,-6 2-128 9,0-1 144-9,0 1-144 7,-6 6 160-6,1 0-160 23,-5-6-720-23,-2 2-240 0,-1 1-64-1,-5 1-10096 7,0-4-2016-6</inkml:trace>
    </iact:actionData>
  </iact:action>
  <iact:action type="add" startTime="16315">
    <iact:property name="dataType"/>
    <iact:actionData xml:id="d15">
      <inkml:trace xmlns:inkml="http://www.w3.org/2003/InkML" xml:id="stk15" contextRef="#ctx0" brushRef="#br1">20449 12029 8287 0,'0'0'736'1,"0"0"-592"-1,0 0-144 0,0 0 0 7,0 0 1776-7,0 0 320 7,-10-8 64-7,10 8 16 8,0 0-1024-8,0 0-192 6,0 0-32-6,0 0-16 9,-8 20 0-8,4-3 0 4,2 3 0-5,0 5 0 9,0 5-80-9,2 3 0 8,0 6-16-8,0 0 0 7,0 8-192-7,0-1-48 7,-2 1 0-7,-3 10 0 7,1 9-176-7,-2-4-32 7,0 3-16-7,2-3 0 8,-6-3-160-3,3-5-48-2,1-5 0-3,-2-6 0 8,-4-2 256-8,4-8 48 7,3-6 16-7,-5 1 0 9,2-1 240-9,4-6 32 6,0-5 16-6,4-16 0 8,0 0-176-8,0 0-48 6,0 0 0-6,0 0 0 9,0 0 96-9,0 0 16 7,-2-16 0-7,0-3 0 9,2-1-256-9,0-3-64 7,0-6 0-7,4 0 0 7,0-3-128-7,0-3-16 8,2-10-16-8,2 6 0 7,-1-4 0-7,-1 6 0 8,2-6 0-7,4 3 0 6,-4-7-160-6,3 2 0 5,3-2 0-6,4-2 0 8,-5-1 0-8,9 1 128 6,-3 2-128-6,3-2 0 8,1-1 128-7,2 1-128 5,3 6 0-6,1 2 128 9,2 6-128-9,4 6 128 5,-2 3-128-5,-1 5 128 8,-1 5-128-7,0 1-144 6,-4 7 144-7,-1 4-208 9,-5 4 208-9,1 6 0 5,-9 0-160-4,5 11 160 7,-10 3-144-8,-1 1 144 7,-1 3-192-6,-4 3 192 6,-2 0 0-7,-2 4-128 6,-6 2 128-5,-1 3 0 6,-3-5 0-7,-6 2 0 8,3-4 0-8,1 2 0 9,-5-3 0-9,-1-5 0 8,1-3 0-8,-3-7 144 8,5 1-144-8,1-6 160 6,-1-4-160-6,5-4 160 7,12 0-288-7,-14-4-64 7,6-2-16-7,2-10-11664 17,3 1-2336-16</inkml:trace>
    </iact:actionData>
  </iact:action>
  <iact:action type="remove" startTime="17933">
    <iact:property name="style" value="instant"/>
    <iact:actionData xml:id="d16" ref="#d14"/>
  </iact:action>
  <iact:action type="remove" startTime="18278">
    <iact:property name="style" value="instant"/>
    <iact:actionData xml:id="d17" ref="#d15"/>
  </iact:action>
  <iact:action type="add" startTime="17815">
    <iact:property name="dataType" value="strokeEraser"/>
    <iact:actionData xml:id="d18">
      <inkml:trace xmlns:inkml="http://www.w3.org/2003/InkML" xml:id="stk16" contextRef="#ctx0" brushRef="#br2">28745 20013 39103 0,'-25'10'0'2,"9"-2"0"-2,4-1 0 0,-3 1 576 8,3-2 112-8,12-6 16 0,-14 10 16 0,14-10-720 32,-9 13-288-31,9-13 16-1,0 0 0 0,-4 14-144 0,4-14-32 0,-2 18 0 0,2-18 0 0,0 17 880 12,0-17 160-12,0 0 48 1,0 0 0-1,0 0-640 15,0 0-256-15,0 0 0 1,0 0 16-1,-16-8 240 14,4-1 0-14,-7-3 0 0,-3-6 0 1,-7-3 128 11,-8-4 80-11,-10-9 16-1,-7-7 0 0,-15-35-224 19,-18-37-128-19,13-4 128 1,13 12-208 10,14 11 80-9,16 16 128-2,6 10-208 0,7-2 80 0,8-22-224 15,5-27-32-14,3-2-16-1,4 10 0 0,3 20 896 14,7 14 176-14,4 15 32 1,3 4 16-1,9-3-720 12,7-1-336-10,0 1 16-2,4 7 16 0,-6 3 528 14,-8 12 96-12,-7 14 32-2,-5 9 0 0,-13 16-608 12,8 18-112-10,-2 7-16-2,-6 8-16 0,2 8 400 14,4 12 0-12,-6-1 0-2,-6-1-128 1,2 6 128 11,2 3 128-11,-2 38-128 0,0 32 176-1,4-3-176 30,0-8 0-26,-3-24 0-3,-9-18 0-1,0-3-400 0,-2-6-16 0,-3 16 0 0,-6 15 0 0,-5-3 800 8,1-1 144-6,3-19 48-2,3-19 0 1,7-14-576 12,-1-8-176-12,5-8 0-1,-4-9 0 0,7-3 176 29,7-15 0-24,0 0 0-5,0 0 0 1,0 0-320-1,0 0-64 0,5-17-32 0,5-7 0 0,6-13 416 7,9-19 0-5,10-20 0-2,8-18 0 0,10 6 272 15,1 14 144-13,1 6 32-2,-2 10 0 1,-5 1-112 26,-5 2-16-24,2-19 0-1,-10-13 0-2,2-21-576 0,0-15-128 0,2 20-32 0,8 23 0 1,27 20 416 6,30 7 0-5,5 10 0-2,-6 10 0 0,-15 8 0 14,-18 3 128-12,-11 10-128-2,-12 5 128 0,-10 7-128 29,-6 7 0-26,-2 5 0-2,-1 8 0-1,-3 7-336 0,-4 4-96 0,-1 24-16 1,-8 21 0-1,-7 33 832 10,-7 33 144 2,-3-19 48-10,-5-33 0-1,-6-14-576 0,1-14-256-1,-5 5 32 0,-3 3 0 0,1 12 224 28,-1 13 0-24,1-7 0-3,-3-22 160-1,0-11-464 0,-5-12-80 0,3-16-32 0,2-11 0 1,1-4 640 8,5-12 128-8,7-8 32-1,0-4 0 1,11-27-160 11,4-21-32-10,11-14 0-2,10-18 0 0,1 10-192 14,6 12-160-11,-2 5 32-3,3 9 0 0,-1-7 128 13,-2-7 0-12,4-29-144-1,6-38 144 0,18 14-384 13,21 24-16-12,17 17 0-1,18 14 0 1,-13 13 928 13,-20 8 192-13,-16 4 48-1,-17 6 0 0,-12 10-896 13,-9 6-192-11,-7 7-16-2,-19 14-16 0,0 0 352 12,8 18 0-9,-2 7-144-3,-6 4 144 0,-8 8 0 12,-6 8 144-11,-17 41-16-1,-12 46 0 1,-41 11-128 14,-44 7-192-14,12-23 32-1,17-20 16 0,19 20 144 14,14 19 0-14,11-15 0 1,6-26 128 0,1-21-128 11,-1-24 0-11,0-11 0-1,6-18 0 1,8-7 0 12,6-11 0-12,9-1 0 0,9-6 0-1,11-6 336 28,0 0 0-23,11-12 0-4,11-1 0-1,9-11-608 0,8-5-128 0,-2-16-32 0,0-17 0 1,2-22 432 7,-4-18 0-6,4 13 0-2,2 16 0 0,23 13 0 13,30 7 0-12,13 12 160-1,12 6-160 0,-17 4 0 14,-26 10 0-12,-14 3 0-2,-21 3 0 0,-2 5 0 12,-9 6 0-11,-9 4 0-1,-2 4 0 0,1 4 0 17,-8 3 0-16,1-1 0-1,-5 4 0 0,0-1 0 11,0 9 0-10,-4 5 0-1,-2 2 0 1,-4 26 0 14,-2 17 0-14,-4 24 0-1,-2 27 144 0,0-18-144 13,-3-17 0-12,3-16 0-1,-6-8 0 1,3 4 0 12,-5 14 0-12,5 26 0 0,-5 18 0-1,-1-15 0 14,1-21 0-13,-2-14 0-1,-5-11-176 0,2 5 176 13,-1-2 176-11,1 4-48-2,-2-5 0 0,-9-25-128 14,-9-34-144-12,18-14 144-2,21-17-208 0</inkml:trace>
    </iact:actionData>
  </iact:action>
  <iact:action type="add" startTime="20201">
    <iact:property name="dataType"/>
    <iact:actionData xml:id="d19">
      <inkml:trace xmlns:inkml="http://www.w3.org/2003/InkML" xml:id="stk17" contextRef="#ctx0" brushRef="#br1">19967 11411 11679 0,'0'0'512'4,"0"0"128"-4,2-16-512 0,-2 5-128 0,0 11 0 0,0 0 0 6,-4-16 1088-6,4 16 208 7,0 0 48-7,-2-12 0 8,2 12 64-7,-4-15 32 4,4 15 0-5,0 0 0 9,0 0-256-9,0 0-48 8,0 0-16-8,0 0 0 7,0 0-352-7,0 0-64 7,0 0 0-7,-6 13-16 8,-2 1-272-8,5 6-48 7,-3 3-16-7,2 8 0 8,2 4 192-8,-2 8 32 7,0 0 16-7,-2 10 0 13,2 5-64-13,2 3-16 2,-3-5 0-2,1 5 0 10,-2 1-96-10,0-1-32 6,2-1 0-6,0-3 0 10,0-3 0-10,2 1-16 5,-4-8 0-5,-1-2 0 8,3-3 16-7,-2-6 0 4,2-5 0-5,0-4 0 10,0-2-192-10,0-5-16 6,0-5-16-6,2 3 0 9,0-4-16-9,2-1 0 6,0-13 0-6,0 0 0 8,0 0-144-8,0 0-176 7,0 0 48-7,16-4 0 24,-6-7-1568-23,7-3-304 4,-1-7-64-4,2 1-12832-1</inkml:trace>
    </iact:actionData>
  </iact:action>
  <iact:action type="add" startTime="20651">
    <iact:property name="dataType"/>
    <iact:actionData xml:id="d20">
      <inkml:trace xmlns:inkml="http://www.w3.org/2003/InkML" xml:id="stk18" contextRef="#ctx0" brushRef="#br1">20954 11780 17791 0,'0'0'784'3,"0"0"176"-3,0 0-768 0,0 0-192 1,-4-10 0-1,4 10 0 6,0 0 992-6,0 0 160 6,0 0 48-6,0 0 0 10,-10 13-112-10,-1 5-32 7,1 4 0-7,-4 1 0 7,2 4-176-7,-1 4-48 7,-1 3 0-7,-1 7 0 8,-1-2-80-8,-4 0-32 7,3 7 0-7,1 5 0 8,-5-4-160-8,5-4-48 8,-1 2 0-8,3-10 0 7,2-4-160-6,4-6-32 6,-1-3-16-7,3-7 0 8,6-15 96-7,0 0 32 5,-6 12 0-6,6-12 0 7,0 0 176-6,0 0 32 5,0 0 16-6,6-19 0 9,6-5-64-9,-3-5-16 5,5-8 0-4,2 0 0 7,3-8-384-8,-3 6-64 6,5 0-128-6,3 4 176 15,-1-6-176-15,0 2 0 2,-3 0 0-2,3-2 0 8,1 8 0-7,-1 2 0 5,4 3 0-6,1 3 0 7,-1 1 0-7,0 3 0 8,-1 1 0-7,-3 9 0 7,-3 9 0-8,-1 2 0 6,1 4 0-5,-7 5-176 6,1 5 176-7,-8 0-192 6,2 3 192-6,-8 5-192 9,-4-7 192-9,-2 7 0 7,-8-1-144-7,-1 5 144 8,-11-5 0-8,-1-1 0 6,-4-3 0-6,-8 3 0 8,-2-5 0-7,-2 1 0 5,4-12 0-6,-2 2 0 9,6-2 0-9,5-3 0 7,3-1 0-7,8-1 0 23,5-3-1216-22,2-2-112 0,6 0-16-1,6 6-9680 7,10-14-1936-6</inkml:trace>
    </iact:actionData>
  </iact:action>
  <iact:action type="add" startTime="21073">
    <iact:property name="dataType"/>
    <iact:actionData xml:id="d21">
      <inkml:trace xmlns:inkml="http://www.w3.org/2003/InkML" xml:id="stk19" contextRef="#ctx0" brushRef="#br1">21754 11707 17503 0,'0'0'1552'1,"0"0"-1232"0,-12 8-320-1,-2 2 0 8,1 8 1440-8,-3-5 224 6,-3 3 64-6,-1 5 0 8,-5 3-576-7,-1-5-128 4,-1 1 0-4,0 3-16 7,1 0 224-8,5 3 48 7,3-1 16-7,1-3 0 6,7-1-512-6,2-1-96 10,4-1-32-10,4-5 0 7,0-14-336-7,12 17-80 6,-12-17-16-6,20 10 0 9,3-2 128-9,4-2 32 7,-1-10 0-7,5 0 0 8,4-2-48-8,-4-2 0 7,-2-7 0-7,-1 3 0 11,-3-6-128-11,-2 3-16 5,-3-7-16-5,-1 1 0 8,-3 1 64-8,-6 1 16 6,-8-5 0-6,-2 3 0 9,-2 2 144-9,-2-1 48 6,-10-5 0-6,3-1 0 10,-7 1-176-10,2 2-16 6,-5 1-16-6,-1 6 0 7,3-5-240-7,1 3 0 8,-5 11 0-8,2 1 0 8,-3 0-176-8,5 4-128 7,-1 2-16-7,1 2-16 24,5 6-2192-23,14-8-432 3,-12 6-96-4</inkml:trace>
    </iact:actionData>
  </iact:action>
  <iact:action type="add" startTime="21402">
    <iact:property name="dataType"/>
    <iact:actionData xml:id="d22">
      <inkml:trace xmlns:inkml="http://www.w3.org/2003/InkML" xml:id="stk20" contextRef="#ctx0" brushRef="#br1">22485 11559 21423 0,'0'0'944'2,"0"0"208"-2,0 0-928 1,0 0-224-1,12-8 0 0,-12 8 0 7,0 0 768-7,0 0 128 7,0 0 0-6,0 0 16 6,0 0 224-7,-16 2 32 8,-7 2 16-8,1 6 0 7,1 0-432-7,1-2-96 8,-1 3-16-8,-1-1 0 6,7-2-112-5,-1 5-16 6,5-5-16-7,-1 4 0 8,6 2-176-8,0-3-16 7,2 5-16-6,4-2 0 6,0-14-144-7,8 19-16 8,0 1-128-8,5-5 192 8,1 3 0-8,6-1 0 6,-1-5 0-6,3 6 0 8,3-3 64-8,-2 3 16 6,-1 1 0-1,1-3 0 1,-3 1-128-6,-3 1-16 5,1-2-128-5,-6 3 192 10,-12-19 16-10,15 14 0 5,-7 3 0-5,-8-17 0 8,2 16 176-8,-6-3 16 8,0 3 16-8,-8-4 0 7,-1 5 160-7,-7-5 48 8,-3 2 0-8,-4-5 0 8,-9 3-240-8,3 4-32 7,-6-5-16-7,0 5 0 9,2-6-208-9,-4 1-128 7,4-3 160-7,-4 0-160 21,2 0-800-19,10-2-256-1,2-2-48 0,1-2-16688-1</inkml:trace>
    </iact:actionData>
  </iact:action>
  <iact:action type="add" startTime="22062">
    <iact:property name="dataType"/>
    <iact:actionData xml:id="d23">
      <inkml:trace xmlns:inkml="http://www.w3.org/2003/InkML" xml:id="stk21" contextRef="#ctx0" brushRef="#br1">19711 13455 11055 0,'0'0'976'3,"6"-12"-784"-2,2-3-192-1,2 3 0 6,-10 12 1664-6,0 0 304 8,0 0 48-8,0 0 16 9,0 0-368-9,0 0-80 7,0 0-16-7,0 0 0 6,0 0-320-5,-10 19-64 5,0 1-16-5,3 7 0 6,-5 8-160-6,4 0-48 5,4 4 0-6,-4 6 0 10,-1 2-64-10,-1 4 0 5,-2-1-16-5,2 5 0 9,5-2-304-9,-1-3-48 6,-4-3-16-6,2-4 0 8,2 0-256-8,0-8-48 13,-1-4-16-13,1-1 0 7,2-3-64-6,2-2 0 2,-2-3-128-2,4-3 192 6,0-5-192-7,0-14 144 7,8 15-144-7,7-5 128 23,-1-2-1408-21,8-6-272-1,5-4-64-1,2-6-16 0</inkml:trace>
    </iact:actionData>
  </iact:action>
  <iact:action type="add" startTime="22377">
    <iact:property name="dataType"/>
    <iact:actionData xml:id="d24">
      <inkml:trace xmlns:inkml="http://www.w3.org/2003/InkML" xml:id="stk22" contextRef="#ctx0" brushRef="#br1">20384 13901 15663 0,'-13'6'1392'1,"-3"-6"-1120"4,2-2-272-5,14 2 0 6,0 0 2368-5,0 0 400 4,0 0 96-5,-7-13 16 8,7-1-1584-8,5-4-304 8,3 3-64-8,8-7-16 9,-2-3-464-9,7-4-80 5,2-2-32-4,3-1 0 7,1 1 112-8,2 2 0 5,3 2 16-3,-3-1 0 5,2 1-112-6,-2 8-32 7,-1 1 0-8,-3 8 0 6,-2-1-320-6,-1 5 144 6,-9 4-144-5,-13 2 0 7,20 9 0-8,-10 9 0 8,-1 5 0-8,-7 5 0 8,-4 1 192-8,-3 2-192 7,-5 4 192-7,0 8-192 10,-7-2 224-10,-3 4-64 7,1 0-16-6,-5-6 0 5,1-2 96-5,3-2 16 5,3-8 0-6,-1-5 0 6,-1-3 224-6,7-3 48 8,12-16 16-8,0 0 0 7,0 0-48-7,0 0-16 7,0 0 0-7,0 0 0 10,4-16-32-10,4-3-16 6,9-5 0-6,-1-3 0 9,3 0-272-9,5-4-160 6,1 1 192-5,0-1-192 7,1 0 128-8,1 0-128 5,4 0 0-5,-3 3 0 10,1 3 0-10,-2 3 0 5,-2 7 0-4,-1 1 0 9,-7 10 0-10,1 2 0 4,2 6 0-4,-5 4 0 9,-3 8-128-9,-4 5 128 6,-3 4-208-6,-1 7 80 9,-2 3 128-8,-2 4 0 5,-4 4 0-6,-1 3-128 9,-1-3 128-9,-6 6 0 7,0 0 0-7,5-6 0 8,-5 0 0-7,4-8 0 4,0-2 0-4,0 0 0 6,5-10 0-6,1 1 0 4,-2-5 0-5,6 1 0 25,2-8-624-23,9-1-144-1,3-3-16-1,7-6-16 11,6-6-2144-9,1-6-448-1</inkml:trace>
    </iact:actionData>
  </iact:action>
  <iact:action type="add" startTime="22875">
    <iact:property name="dataType"/>
    <iact:actionData xml:id="d25">
      <inkml:trace xmlns:inkml="http://www.w3.org/2003/InkML" xml:id="stk23" contextRef="#ctx0" brushRef="#br1">21551 13742 26895 0,'0'0'1184'2,"0"0"256"-2,0 0-1152 0,0 0-288 2,0 0 0-2,0 0 0 4,0 0 448-4,0 0 16 7,0 0 16-7,17-4 0 9,-1 0-160-9,3-6-16 7,-3 2-16-6,4-2 0 6,1-3 160-7,-1 3 48 5,-3-6 0-5,1 5 0 9,-3-5 80-9,1 6 32 8,-1-3 0-8,-15 13 0 7,8-14-176-6,-2 0-48 7,-6 14 0-8,0 0 0 7,0 0 80-7,0 0 16 6,-14-2 0-6,-7 8 0 9,-4 6-192-9,-3 2-32 8,-7 3-16-8,-4 7 0 8,4-1-16-5,-2 4 0 2,0 5 0-5,4-1 0 7,5-4 48-6,5 0 16 4,7-1 0-5,1-3 0 9,9-3-160-8,2-1-128 4,6-1 144-5,4-5-144 9,4 3 128-9,7-6-128 5,3-1 0-5,7-3 144 10,6-2-144-10,2-2 0 6,8-2 144-6,-2-4-144 24,6-2-384-22,4-1-128 0,1-1-48-2,-3 0 0 11,-2-6-2864-9,0 1-576 2</inkml:trace>
    </iact:actionData>
  </iact:action>
  <iact:action type="add" startTime="23191">
    <iact:property name="dataType"/>
    <iact:actionData xml:id="d26">
      <inkml:trace xmlns:inkml="http://www.w3.org/2003/InkML" xml:id="stk24" contextRef="#ctx0" brushRef="#br1">22641 13603 22111 0,'-19'-18'1968'1,"19"18"-1584"-1,-4-9-384 0,4 9 0 7,-14-6 768-7,14 6 64 7,-12-12 0-6,-5 6 16 6,-1 6-192-7,-7 0-32 7,-8 4-16-7,-2 2 0 8,-4 2 64-6,-4 2 16 3,4 1 0-5,-2 7 0 7,4-6 272-7,5 3 64 9,5 3 16-9,4-3 0 6,7 5-384-6,6-8-80 8,10-12 0-8,0 0-16 7,0 15-320-7,0-15-64 8,0 0-16-8,24 6 0 8,-1-6 144-8,6-2 16 6,3 0 16-6,1-4 0 8,6 0-128-8,-2-1-16 13,4 3-16-13,-2 2 0 4,-10 2-176-4,-2 4 0 6,-5 0 0-6,-5 7 0 8,-1-1 0-7,-2 11 0 5,-1 5 0-6,-7 7 0 9,0 10 176-9,-6-2 0 7,-2 4 0-7,-6 0 0 7,-1 3 240-7,-9 3 48 7,-2-4 16-7,-3-2 0 10,-6 5-32-10,-6-1 0 5,-2-2 0-5,-4-4 0 10,2 2-192-10,-4-4-32 5,4 3-16-5,-2-5 0 9,4 2-208-9,2-7 128 7,-6-1-128-7,6 2 0 22,-1-4-992-21,7-4-288 1,2-7-64-2,-4-3-16384 0</inkml:trace>
    </iact:actionData>
  </iact:action>
  <iact:action type="add" startTime="23685">
    <iact:property name="dataType"/>
    <iact:actionData xml:id="d27">
      <inkml:trace xmlns:inkml="http://www.w3.org/2003/InkML" xml:id="stk25" contextRef="#ctx0" brushRef="#br1">19567 15540 9215 0,'0'0'400'2,"0"0"96"-2,0 0-496 0,0 0 0 0,-14 9 0 0,14-9 0 7,-9 10 1920-7,9-10 304 9,0 0 48-9,0 0 16 7,-12 14-624-7,12-14-128 6,0 0-32-5,-4 11 0 6,4-11-336-6,0 0-64 5,0 0-16-6,14 10 0 9,-14-10 0-9,17 6 0 5,5-10 0-4,1-4 0 8,3 3-128-9,3-9-16 6,0 0-16-6,4-3 0 8,4-1-352-8,0-3-64 9,0-5 0-9,2 3-16 12,-5-1-272-8,-1 1-48-3,-2 0-16-1,-4-3 0 7,-5 1-160-6,-3 2 0 8,-5-1 144-9,-1 1-144 6,-9 3 144-6,-2 3-144 5,-4-7 192-5,-3 7-192 8,-11 3 384-8,2 2-48 6,-5 5 0-6,-7 5 0 8,-1 2-64-8,-4 7-16 7,-8 7 0-7,0 2 0 8,-4 7-256-8,2 6 0 7,-2 12 0-7,2-2 0 8,-4 4 0-8,6 0 160 7,-2 2-160-7,8 2 128 8,6-8 48-8,3 2 0 7,9-4 0-7,3 0 0 8,6-6-176-8,8 2 0 6,6-4 0-6,6-3 128 9,-1-7-128-9,11-1 0 6,5-3 0-6,10-5 0 25,0-4-416-24,10-2-112 0,5-4-32-1,1 0-10960 6,2-4-2208-5</inkml:trace>
    </iact:actionData>
  </iact:action>
  <iact:action type="add" startTime="24057">
    <iact:property name="dataType"/>
    <iact:actionData xml:id="d28">
      <inkml:trace xmlns:inkml="http://www.w3.org/2003/InkML" xml:id="stk26" contextRef="#ctx0" brushRef="#br1">20480 15836 8287 0,'-22'6'736'1,"3"0"-592"3,5-6-144-4,14 0 0 9,0 0 6096-9,-13 4 1200 6,13-4 224-6,0 0 48 9,0 0-5328-9,0 0-1088 7,0 0-192-7,0 0-64 7,0 0-432-7,0 0-80 7,2-16-32-7,7 8 0 8,3-2-352-8,6-1 0 6,-3 1 0-6,7-2 0 22,-1 3-288-22,6 3-128 0,3-4-32 0,-1 2 0 15,0 0-2800-14,-1-5-560-1</inkml:trace>
    </iact:actionData>
  </iact:action>
  <iact:action type="add" startTime="24272">
    <iact:property name="dataType"/>
    <iact:actionData xml:id="d29">
      <inkml:trace xmlns:inkml="http://www.w3.org/2003/InkML" xml:id="stk27" contextRef="#ctx0" brushRef="#br1">20925 15144 15663 0,'-22'-16'1392'1,"12"12"-1120"-1,10 4-272 0,0 0 0 7,0 0 2512-6,-5 16 448 7,-3-1 96-8,2 7 16 8,2 1-2208-8,2 3-432 5,0 3-96-5,0 2-16 8,2 2 208-8,-4 6 48 6,4-4 0-6,0 2 0 8,-2 4 192-8,2-6 64 7,0-1 0-7,4 1 0 9,0-6-272-9,2-4-48 6,0-7-16-6,0-1 0 8,1 3-208-8,-1-8-32 7,-6-12-16-7,0 0 0 8,20 2 336-8,-5-4 80 7,5 0 16-7,1-10 0 9,1-9-16-9,-3-5 0 5,3 1 0-4,-1-4 0 8,1-3-320-1,-5-3-64-8,1 0-16 0,-1 2 0 8,-5-4-96-8,4-2-32 5,-7 6 0-5,3 2 0 10,0 1-128-10,-4 5 0 6,1 0 0-6,3 3 128 8,-4 3-128-8,6 5 0 7,-5 6 0-7,-9 8-176 23,16-10-1552-22,-16 10-304 1,0 0-64-2,0 0-8976 8,0 0-1792-7</inkml:trace>
    </iact:actionData>
  </iact:action>
  <iact:action type="add" startTime="24571">
    <iact:property name="dataType"/>
    <iact:actionData xml:id="d30">
      <inkml:trace xmlns:inkml="http://www.w3.org/2003/InkML" xml:id="stk28" contextRef="#ctx0" brushRef="#br1">21562 15255 22111 0,'0'0'1968'1,"0"0"-1584"-1,0 0-384 0,0 0 0 9,0 0 1552-9,-13 4 240 6,-3 4 32-6,3 5 16 9,-5 5-1104-9,-1 1-224 7,-3 5-32-7,-1-1-16 7,-1 2 432-7,1-1 96 7,1-7 16-7,7 5 0 8,-3-1-144-8,10 1-32 6,-1-7 0-6,5 3 0 9,4-6-464-9,0-12-112 6,0 0 0-6,13 11-16 9,1-5-32-9,4-2 0 7,3-8 0-7,-3 0 0 8,3-4 96-8,1-3 16 7,1 3 0-7,-5-8 0 9,1 1-128-9,-1-3 0 7,-5 5-16-7,1-3 0 13,-4 4-48-13,-10 12 0 4,0 0 0-4,13-11 0 7,-13 11-128-7,0 0 160 6,0 0-160-6,0 0 160 7,0 0-160-7,0 0 0 8,10 13 0-7,0-1 0 6,1 3 0-7,-5-3 0 6,2 2 0-6,-8-14 0 8,16 10 0-8,-3-3 0 8,5-5 0-8,1-2 0 8,-1-4 0-8,5-3 0 7,5-13 0-7,3 1 0 8,4 1 0-8,0-5 0 7,-2-7 0-6,0-3 128 6,-1-6-128-7,1 4 0 6,-4-2 0-6,-2-2 0 8,-5 2 0-8,-1-4 0 8,1 2 0-8,-1-4 0 7,-5 4 0-6,-1-8 0 5,-1-3 128-6,-2 3-128 10,-6-2 0-10,-1 2 0 6,-1 8 0-6,0 2 0 9,-8 6 0-9,-1 6 0 6,-3 7 0-6,0 5 0 8,-6 9 0-8,3 6-176 6,-9 5 176-5,1 11-128 8,-7 5-64-9,1 9 0 5,0 3 0-5,-7 8 0 9,-1 7 192-9,0 9 0 7,4 7 0-6,-4 6-128 6,-3 0 128-7,5 1-160 7,6 3 160-7,9-2-160 8,3-8 160-8,11-6 0 6,6-9 0-6,7-2 0 8,5-10 0-8,7 2 0 7,7-10 0-7,5-4 0 8,2-1 0-8,4-13 0 8,4-1 128-8,3-8-128 9,-3-8 192-9,4-4-16 5,-2-7-16-5,2-3 0 9,-7-3-160-9,1-3 0 6,-8 1 144-6,-1-2-144 8,-1-3 0-8,-6-1 128 7,-5-6-128-7,-3 0 0 9,-1 4 0-9,-7 1 0 6,-1 3 0-6,2 4 128 8,-6 5-128-8,-1 0 0 8,-5 18 0-8,4-9 0 8,-4 9 0-8,0 0 0 6,0 0 0-6,0 0 0 9,0 0 0-9,-13 4-128 6,-1 1 128-6,0 7-128 9,-1 8 128-9,1 3 0 8,-3-1-144-8,3 5 144 7,-4 2 0-7,5 2 0 6,-7 4-144-6,7 4 144 9,1-3 0-9,6 1 0 7,2 4 0-7,4-6 144 7,4 2-144-7,2-2 160 7,6-4-160-7,3 0 160 9,7 0-160-9,-1-1 0 6,2-5 0-6,13-2 128 8,-1 1-128-7,10-7 0 6,1-1 0-7,5-6 0 24,0-4-1856-21,1-6-416-1</inkml:trace>
    </iact:actionData>
  </iact:action>
  <iact:action type="add" startTime="26089">
    <iact:property name="dataType"/>
    <iact:actionData xml:id="d31">
      <inkml:trace xmlns:inkml="http://www.w3.org/2003/InkML" xml:id="stk29" contextRef="#ctx0" brushRef="#br1">16298 12725 5519 0,'-12'6'496'2,"6"-4"-496"-2,-5 2 0 0,3 2 0 6,-2 2 2240-6,-2-2 336 7,5-2 80-7,1-1 16 8,6-3-1008-8,0 0-208 7,0 0-48-7,0 0 0 8,0 0-32-8,0 0-16 6,0 0 0-6,0 0 0 9,21-15-80-9,-1-3-32 8,3-1 0-8,3 1 0 6,-3-1-496-6,6-5-112 7,0 3 0-7,3 3-16 9,-5-1-224-9,0-1-32 6,3 3-16-5,-1-3 0 6,2-3 0-6,2 3 0 5,-2 3 0-6,-1-1 0 15,-1 1 144-15,-2 1 16 0,1-5 16 0,-3 3 0 11,-2 4-208-11,1-5-64 6,-5 1 0-6,1 1 0 8,-1-1-16-8,-1 5-16 7,-3-1 0-7,3 6 0 8,-4 4-48-8,-14 4-16 7,0 0 0-7,19-2 0 7,-19 2-160-7,0 0 0 8,0 0 0-7,12 14 0 5,-1 7 0-6,-5 5 208 7,-4-3-16-7,0 5-16 8,-2 3-16-7,-2 4 0 6,-2 6 0-7,0-4 0 7,-3 4-160-7,1-2 192 6,-2 6-192-6,-4-6 192 8,3-2-16-8,1-2 0 7,-6-2 0-7,4-4 0 9,-3 2 80-9,1-1 0 6,2-1 16-6,-1-2 0 10,1-1-64-10,2-3-16 7,-2 0 0-7,4-7 0 8,2 0-48-8,1 1-16 7,3-17 0-7,-4 14 0 8,4-14-128-8,0 0 0 6,0 0 0-6,0 0 0 8,0 0-256-8,13 2-64 9,3-6-32-9,-2-2 0 23,5-6-2080-22,-3-1-400 0,3-5-96-1,3 2-16 0</inkml:trace>
    </iact:actionData>
  </iact:action>
  <iact:action type="add" startTime="26717">
    <iact:property name="dataType"/>
    <iact:actionData xml:id="d32">
      <inkml:trace xmlns:inkml="http://www.w3.org/2003/InkML" xml:id="stk30" contextRef="#ctx0" brushRef="#br1">16282 12731 11055 0,'0'0'480'0,"0"0"112"2,0 0-464-2,0 0-128 1,0 0 0-1,0 0 0 7,0 0 1632-6,0 0 304 5,0 0 64-6,8-11 16 8,6-7-544-7,-2 0-96 6,3 1-32-7,3-3 0 9,5 3-80-9,4-3-32 5,3-5 0-5,1 2 0 8,4-1-352-8,0 3-80 8,8-5-16-8,2 3 0 9,4 2-16-9,-3-3-16 5,-1 1 0-5,2-3 0 8,-2 3-176-8,-6 2-48 6,4 3 0-5,-6-1 0 7,-2 7-96-2,-4 0-32-4,-1 6 0-2,-7 4 0 9,-2 0-128-9,-1 6-16 5,-6 2-16-5,-1 10 0 10,-7 1 0-10,0 7 0 6,-4 1 0-6,-4 4 0 6,-2 2 112-5,0 5 32 7,-4-1 0-8,-5 0 0 8,3 0-128-8,-6-2 0 6,3-4-16-6,-5-1 0 8,1 5-48-8,1-4 0 9,-4 2 0-9,3-3 0 7,-1-3-192-7,-1 0 176 6,1-5-176-6,5-5 160 8,1 3-160-8,0-6 0 7,12-12 144-7,-4 17-144 24,4-17-1536-23,0 0-368 0,0 0-80 3</inkml:trace>
    </iact:actionData>
  </iact:action>
  <iact:action type="add" startTime="28357">
    <iact:property name="dataType"/>
    <iact:actionData xml:id="d33">
      <inkml:trace xmlns:inkml="http://www.w3.org/2003/InkML" xml:id="stk31" contextRef="#ctx0" brushRef="#br1">13589 13607 7359 0,'0'0'656'1,"0"0"-528"-1,0 0-128 0,0 0 0 6,-18-2 1952-6,6 0 352 7,12 2 80-7,-15-4 16 7,15 4-864-6,-12-2-160 5,-2-6-32-6,14 8-16 8,0 0-128-8,0 0-32 7,0 0 0-7,0 0 0 7,0 0-240-7,0 0-48 8,0 0-16-8,16 0 0 8,0-2-64-8,3 2-16 6,5 2 0-6,1 0 0 10,4-2-208-10,6 2-32 5,2 2-16-5,6 0 0 9,2 2-112-9,2 0-32 11,2 2 0-11,0 3 0 8,1-1 0-8,1 8 0 4,0-3 0-4,1 5 0 8,-3 1-80-8,0-1-32 6,2-5 0-5,-7 7 0 6,-1-3-128-7,-2-3-16 8,-2-1-128-8,-2-3 192 8,-3 4-16-7,-1-3-16 6,-4 1 0-6,-4-6 0 5,-5-2 96-6,-1 1 0 7,-1-1 16-7,-6-2 0 7,-12-4 48-6,0 0 0 5,0 0 0-6,0 0 0 8,0 0 0-8,0 0 0 7,0 0 0-7,0 0 0 8,0 0 16-8,0 0 16 7,0 0 0-7,-14 8 0 10,-6-2-160-10,1 2-16 5,-3-2-16-5,3-1 0 9,-8 3-160-9,1 2 192 6,1-2-192-6,0 5 192 10,-1-1-192-9,-3 6 160 4,0-5-160-5,-4 7 160 9,-5-1-160-9,-1 1 192 7,-2 1-192-6,1 5 192 5,-7-3 16-6,8 0 16 7,-2-3 0-7,0 5 0 9,-6-1 112-9,2-1 32 6,2-1 0-6,0-1 0 8,4 0-64-8,4 1-16 6,-2-3 0-5,4-3 0 6,4 0-144-7,3 1-16 8,3-7-128-8,5 2 192 9,1-1-192-9,7-5 0 5,10-6 0-5,0 0 0 8,0 0 0-8,0 0-192 7,0 0 16-7,16 8 0 27,5-2-1840-26,10-6-368 0,12 0-80 0</inkml:trace>
    </iact:actionData>
  </iact:action>
  <iact:action type="add" startTime="29749">
    <iact:property name="dataType"/>
    <iact:actionData xml:id="d34">
      <inkml:trace xmlns:inkml="http://www.w3.org/2003/InkML" xml:id="stk32" contextRef="#ctx0" brushRef="#br1">24933 13607 8287 0,'0'0'736'3,"0"0"-592"-3,0 0-144 0,10 12 0 8,-4 1 1312-8,-6-13 224 7,5 8 64-7,3 4 0 8,-8-12-288-8,0 0-48 6,0 0-16-6,0 0 0 8,0 0-16-7,0 0 0 6,0 0 0-7,0 0 0 7,8 12-176-7,-8-12-32 7,0 0-16-7,0 0 0 8,0 0-128-8,0 0-32 7,0 0 0-7,0 0 0 9,0 0 0-9,0 0 0 7,0 0 0-7,0 0 0 7,0 0-144-7,0 0-48 7,0 0 0-7,8-20 0 8,-2 4-32-7,0-1-16 5,-3-3 0-6,3 1 0 8,-2-5-160-8,0-1-16 6,0 0-16-6,2-3 0 9,2-3-64-5,-4-2-16 0,-2-4 0-4,-1 2 0 8,1 0-16-8,0-4-16 7,-2 2 0-7,2-4 0 8,2 2-96-7,0-4-16 4,-2 2 0-4,0 6 0 9,2-4-32-10,-4 6-16 5,0 3 0-5,4 3 0 9,-2-4 16-9,-2 4 0 5,0 1 0-5,2 3 0 10,-2 3-32-10,2 7 0 6,-2-3 0-6,0 16 0 8,0-12-128-8,0 12 160 7,0 0-160-7,0 0 160 8,0 0-160-8,0 0 128 7,0 0-128-7,0 0 128 8,0 0-128-8,0 0 0 7,0 0 0-7,0 0 0 8,0 0 0-8,11 20 0 7,1-3 0-7,-4 7 0 8,2 3 0-8,1 0 0 7,1 1 0-7,2 1 0 8,-3 0 128-8,7 2-128 7,-4 7 128-7,3-5-128 8,3-4 128-8,-7-2-128 8,5 1 0-8,1 1 128 8,1-2 0-8,1 0-128 6,-1-5 192-6,-5-1-64 9,5-1 80-9,3-1 16 5,-5-1 0-5,-2-4 0 9,1-1 32-9,-7-3 16 6,3-2 0-5,-5 1 0 7,-8-9-32-8,0 0-16 7,0 0 0-7,0 0 0 8,0 0-96-8,0 0 0 8,0 0-128-8,0 0 192 8,0 0-192-8,0 0 176 6,0 0-176-6,0 0 160 8,0 0-320-8,-8-9-64 8,-7 1-16-8,3 0 0 22,-7-4-2928-21,-1 5-592 0,-13-9-112-1,8 10-32 0</inkml:trace>
    </iact:actionData>
  </iact:action>
  <iact:action type="add" startTime="30800">
    <iact:property name="dataType"/>
    <iact:actionData xml:id="d35">
      <inkml:trace xmlns:inkml="http://www.w3.org/2003/InkML" xml:id="stk33" contextRef="#ctx0" brushRef="#br1">27611 13736 1839 0,'0'0'0'2,"0"0"160"-2,8-16-160 0,-8 16 0 1,14-12 0-1,-5-1 0 8,1 3 2528-8,4-4 480 7,-5 3 80-7,5-5 32 8,-4 8-1360-8,2-2-272 7,-12 10-48-7,17-11-16 8,-1 3 304-8,-7-2 64 7,3 2 16-7,-12 8 0 8,0 0-272-8,0 0-48 7,0 0-16-7,0 0 0 8,0 0-352-8,0 0-80 7,0 0-16-6,0 0 0 6,0 0-192-7,-12 20-32 8,-5-3-16-8,-1 3 0 7,-5 3-112-7,-4 3-32 6,-1 1 0-6,-1 2 0 8,-6 2 0-1,-4 5-16-4,0-5 0-3,-6 0 0 6,4-2-48-6,-4 0-16 7,-4-1 0-7,7-1 0 9,-5 0-32-9,4-1 0 6,4-1 0-6,-4-2 0 10,4 1-288-10,-2-5-64 5,4 3-16-5,6-3 0 9,1-3-16-9,1 2 0 6,4-11 0-6,1 5 0 9,5-4 64-9,5-2 16 6,1 0 0-6,13-6 0 8,0 0-96-8,0 0-128 6,0 0 176-6,0 0-176 9,0 0 128-9,0 0-128 6,11 11 0-6,3-5 0 8,5-2 0-7,7 0 0 5,1 0 0-6,4 4 0 9,6-5 0-8,4-1 0 6,-2 4 0-7,6 2 0 8,6 4 0-8,-4-2 0 5,0 3 0-5,1-3 0 11,1 0 0-11,-2 3 0 5,-2-3 0-5,0 2 0 9,-6-6 128-9,2-1-128 6,-4 7 144-6,0-4-144 9,-2-4 256-9,0 0-64 6,-4 0 0-6,0 0 0 8,-1 1-64-8,-3-1-128 6,-4 0 176-6,1-2-176 9,-5-2 144-9,-5 0-144 7,-14 0 0-7,0 0 144 7,0 0-144-7,0 0 0 7,0 0 0-7,0 0 0 24,0 0-1088-22,-10 10-160-1,-9 4-32-1,-3-3-12368 6,-5 5-2480-5</inkml:trace>
    </iact:actionData>
  </iact:action>
  <iact:action type="add" startTime="32361">
    <iact:property name="dataType"/>
    <iact:actionData xml:id="d36">
      <inkml:trace xmlns:inkml="http://www.w3.org/2003/InkML" xml:id="stk34" contextRef="#ctx0" brushRef="#br1">19261 16023 11967 0,'-8'-19'528'4,"8"19"112"-4,-6-14-512 0,6 14-128 0,-6-14 0 0,6 14 0 8,-11-7 2192-8,11 7 416 6,-14 2 80-6,-4 11 0 9,5 7-1408-9,-7 15-304 6,-1 6-48-5,-6 19-16 6,-5 14-400-7,1 10-96 8,-6 4-16-8,-4 11 0 6,0 7 240-6,-6 9 64 7,-5 8 0-6,-1 7 0 8,-2 7-192-5,-3 3-16-2,-3 1-16-2,-5 3 0 10,0 0-336-10,3-5-144 7,5-9 128-6,9-13-128 5,2-15 128-6,12-12-128 6,4-14 0-6,9-12 128 9,7-4-128-9,9-13 0 5,6-14 0-5,10-9 0 10,9-7-288-10,11-13-32 6,7-13-16-6,13-7-8672 17,17-13-1728-17</inkml:trace>
    </iact:actionData>
  </iact:action>
  <iact:action type="add" startTime="32679">
    <iact:property name="dataType"/>
    <iact:actionData xml:id="d37">
      <inkml:trace xmlns:inkml="http://www.w3.org/2003/InkML" xml:id="stk35" contextRef="#ctx0" brushRef="#br1">22185 16347 18767 0,'0'0'832'1,"0"0"176"-1,0 0-816 0,0 0-192 0,0 0 0 0,-10 18 0 6,-4 7 1312-5,-5 10 224 6,-3 2 32-6,-7 16 16 6,-6 3-672-7,-4 18-128 7,-4 8-16-7,-4 10-16 9,-7 13-144-9,-15 6-32 5,-5 4 0-5,-2 8 0 10,-6-2-128-7,0 0-48 1,0 4 0-4,2-2 0 8,0-2 0-8,4-8 0 7,0-6 0-7,4-5 0 8,-4-7-80-8,6-3 0 7,4-3-16-7,9-12 0 7,2-7-304-7,12-6 0 8,10-3 0-8,8-17 0 8,9-5 0-8,7-17 0 7,9-22-192-6,0 0 48 19,23-2-880-18,10-12-160-1,8-13-32 0,10-12-7776 4,9-6-1552-3</inkml:trace>
    </iact:actionData>
  </iact:action>
  <iact:action type="add" startTime="32962">
    <iact:property name="dataType"/>
    <iact:actionData xml:id="d38">
      <inkml:trace xmlns:inkml="http://www.w3.org/2003/InkML" xml:id="stk36" contextRef="#ctx0" brushRef="#br1">23396 16207 15663 0,'0'0'1392'2,"0"0"-1120"-1,19 3-272-1,-7 3 0 7,-12-6 1104-7,12 26 176 8,-8 5 16-8,-4 10 16 8,-2 2 208-8,-10 11 32 7,-2 15 16-7,-11 3 0 8,-4 12-496-8,-6 9-112 6,-12 3 0-6,-2 11-16 7,-2 6-176-7,-3 6-16 9,-7-2-16-5,1 0 0 1,1 4-112-5,-1-4-32 7,-2-4 0-7,-1-2 0 7,7-1-176-6,-3-7-32 5,1-8-16-6,-3-3 0 9,3-10-192-8,3-8-48 4,6 0 0-5,4-11 0 8,8-5-128-8,6-7 0 6,10-8 0-6,5-10 0 9,12-10-208-9,4-23-128 6,0 0-32-6,29-6 0 25,8-11-2528-24,10-16-512 3</inkml:trace>
    </iact:actionData>
  </iact:action>
  <iact:action type="add" startTime="33280">
    <iact:property name="dataType"/>
    <iact:actionData xml:id="d39">
      <inkml:trace xmlns:inkml="http://www.w3.org/2003/InkML" xml:id="stk37" contextRef="#ctx0" brushRef="#br1">25826 15444 20271 0,'0'0'1792'0,"0"0"-1424"1,0 0-368-1,0 16 0 6,-2 5 1520-6,0 6 224 8,0 7 48-8,-7 10 16 8,-3 11-576-8,-7 9-112 6,-5 9-32-6,-5 6 0 8,-4 5-304-8,-4 14-64 7,-8 5-16-7,-2 8 0 8,-6 4-144-8,-1 2-48 10,-3 2 0-10,-3 12 0 8,1 6-272-8,-1-1-64 5,3-3-16-5,-7-5 0 9,-3 3-160-9,-5-4 0 6,2-8 0-6,0-2 0 9,5-4-144-9,5-16-64 7,0-5-16-7,13-12 0 22,0-8-352-21,14-9-64 0,2-11 0 0,11-7-16 12,6-10-1616-8,14-9-320-5,12-9-64 1</inkml:trace>
    </iact:actionData>
  </iact:action>
  <iact:action type="add" startTime="33938">
    <iact:property name="dataType"/>
    <iact:actionData xml:id="d40">
      <inkml:trace xmlns:inkml="http://www.w3.org/2003/InkML" xml:id="stk38" contextRef="#ctx0" brushRef="#br1">24313 10976 23039 0,'-12'-23'2048'4,"4"1"-1648"-4,-5 5-400 0,1-3 0 7,4 3 0-7,-6 3 0 7,3 0 0-7,-5 5 0 8,16 9 160-8,-16-2 96 6,-1 2 32-5,-3 7 0 9,-3 7-64-10,-4 6-16 6,-3 13 0-6,-3 8 0 6,-2 9-16-6,-10 13-16 7,0 9 0-7,-5 10 0 9,-7 10 256-9,-3 13 48 7,-1 10 16-7,-3 14 0 7,-4 7-48-7,-3 3-16 12,-11 5 0-12,1 2 0 6,-1 0-272-6,4-7-160 6,0-5 192-6,9-15-192 7,7-9 144-6,7-11-144 5,5-13 0-5,5-14 144 6,14-11-16-7,5-11 0 8,11-11 0-8,9-6 0 7,8-7-128-7,11-9 0 7,7-13 0-7,15-8 0 24,10-15-768-23,13-10-176 4,11-8-32-5</inkml:trace>
    </iact:actionData>
  </iact:action>
  <iact:action type="add" startTime="34301">
    <iact:property name="dataType"/>
    <iact:actionData xml:id="d41">
      <inkml:trace xmlns:inkml="http://www.w3.org/2003/InkML" xml:id="stk39" contextRef="#ctx0" brushRef="#br1">27765 10317 11967 0,'0'0'1072'0,"0"0"-864"1,6 17-208-1,-8-1 0 7,-6 6 1840-6,-1 3 320 6,-5 4 64-7,-6 8 16 9,-9 12-896-9,-8 9-192 5,-2 9-16-4,-4 5-16 5,-4 10-48-5,-7 10-16 6,-9 5 0-6,-3 8 0 7,-8 3-272-8,2 5-48 8,-4 8-16-8,1 3 0 7,1-1-368-7,6 2-80 7,6 0-16-6,-1-6 0 5,3-8-256-6,5-11 160 7,4-11-160-7,5-7 128 8,-1-6-128-8,6-10 0 7,4-7 0-6,9-8 0 6,7-8 0-7,9-10 0 7,10-8-144-7,6-7 144 25,14-5-880-23,9-11-64-1,10-10-16-1,16-9 0 12,7-6-1696-11,5-11-352 0,26-28-64-1,-9 0-6224 0</inkml:trace>
    </iact:actionData>
  </iact:action>
  <iact:action type="add" startTime="34599">
    <iact:property name="dataType"/>
    <iact:actionData xml:id="d42">
      <inkml:trace xmlns:inkml="http://www.w3.org/2003/InkML" xml:id="stk40" contextRef="#ctx0" brushRef="#br1">29634 10890 23951 0,'-31'32'1056'4,"13"-1"224"-4,-9 12-1024 0,-1 11-256 0,-3 7 0 0,-2 7 0 7,-2 10 960-6,0 8 144 5,-6 5 32-6,0 7 0 7,-4 7-144-7,0 6-32 10,-2 4 0-10,-7 8 0 6,-5 4-576-5,-5 4-128 4,-1 5-32-5,5-7 0 8,-2-12-224-8,-1 0 0 8,3 0 128-8,7-10-128 9,4-9 0-9,6-3-208 7,-1-9 32-7,6-8 16 25,7-12-400-24,4-3-80-1,5-10 0 0,7-9-16 9,5-10-1520-7,8-5-320 1,8-10-48-2</inkml:trace>
    </iact:actionData>
  </iact:action>
  <iact:action type="add" startTime="34853">
    <iact:property name="dataType"/>
    <iact:actionData xml:id="d43">
      <inkml:trace xmlns:inkml="http://www.w3.org/2003/InkML" xml:id="stk41" contextRef="#ctx0" brushRef="#br1">30841 11479 22111 0,'-17'39'1968'4,"-5"6"-1584"-4,-3 12-384 1,-4 11 0 6,-5 6 624-7,-1 8 32 6,-6 6 16-6,-6 9 0 10,-11 10 336-10,-3 16 64 5,-1 10 16-5,-4 11 0 17,1 8-464-17,1 18-96 1,-8 4-16-1,9 11 0 6,-3 0-352-5,-2 6-160 5,-6 2 128-6,-4-2-128 8,-4-3 0-8,0-3 0 6,0-4 0-6,8-5 0 8,0-3 0-7,9-7-224 6,1-8 32-7,0-8 0 24,1-9-640-22,-3-13-128-1,2-1-32-1,7-8-7264 5,4-10-1440-4</inkml:trace>
    </iact:actionData>
  </iact:action>
  <iact:action type="add" startTime="35156">
    <iact:property name="dataType"/>
    <iact:actionData xml:id="d44">
      <inkml:trace xmlns:inkml="http://www.w3.org/2003/InkML" xml:id="stk42" contextRef="#ctx0" brushRef="#br1">30683 14806 36863 0,'-31'69'3264'2,"-10"14"-2608"-2,-4 13-528 0,-2 3-128 7,-1 9 0-7,-1 7 0 7,-6 6 0-7,3 4 128 8,-1 5 160-8,2 3 32 10,-7-4 0-10,7-9 0 8,0-1-320-7,-1 0 160 3,-1-6-160-4,-6-7 128 23,-5-9-832-22,2 3-160 2,3-9-32-2,1-5-15248 0</inkml:trace>
    </iact:actionData>
  </iact:action>
  <iact:action type="add" startTime="36610">
    <iact:property name="dataType"/>
    <iact:actionData xml:id="d45">
      <inkml:trace xmlns:inkml="http://www.w3.org/2003/InkML" xml:id="stk43" contextRef="#ctx0" brushRef="#br1">32164 9909 12895 0,'0'0'576'4,"0"0"112"-4,0 0-560 0,-4-9-128 0,4 9 0 0,0 0 0 7,0-16 1392-7,0 16 240 9,0 0 48-9,0 0 16 6,0 0-208-6,0 0-32 8,0 0-16-7,0 0 0 6,0 0-48-7,0 0-16 7,0 0 0-7,0 0 0 7,0 0-432-6,0 0-96 6,0 0-16-7,0 29 0 7,-6 8-112-7,0 0-16 8,-2 2-16-8,2 8 0 6,-1 4-144-6,-1 5-32 8,-2-1 0-8,-4 7 0 16,5-1-160-16,1-1-32 0,-4-3-16 0,4-1 0 8,0 1-144-7,-1-2-32 5,1-3 0-6,4-7 0 7,-2-2-128-7,0-8 0 8,2-4 0-8,2 3 0 9,1-11 0-9,1-2 128 6,1-1-128-5,3-3 0 5,4-3 0-6,-8-14 0 8,10 10 0-8,7-2-176 26,-3-6-1488-25,6-6-288-1,-5-8-64 0,3-2-12800 0</inkml:trace>
    </iact:actionData>
  </iact:action>
  <iact:action type="add" startTime="36970">
    <iact:property name="dataType"/>
    <iact:actionData xml:id="d46">
      <inkml:trace xmlns:inkml="http://www.w3.org/2003/InkML" xml:id="stk44" contextRef="#ctx0" brushRef="#br1">32146 9769 17503 0,'-14'-18'768'3,"14"18"176"-2,-15-11-752-1,15 11-192 1,-4-20 0-1,4 7 0 6,0 13 1600-6,8-18 272 7,7 4 64-7,-1-1 16 9,4 7-976-9,1-4-192 7,-1 2-32-7,1 1-16 8,4-7 96-8,3 8 32 7,1-3 0-7,2 3 0 8,1 2-128-8,-3 0-32 5,2-2 0-4,0 6 0 6,1 4-160-7,-1 0-32 8,0 0-16-8,-1 8 0 7,-5-2-144-6,0 13-32 6,1 5 0-7,-9 1 0 8,1-4 48-8,-4 3 0 8,-3 3 0-7,-3 6 0 9,-4 2-64-10,0 4-16 6,-4-8 0-6,0 4 0 7,-4 4 16-7,-3-8 0 7,-3-3 0-7,2-3 0 8,-5-2 80-8,-1 1 32 6,0-3 0-6,-7-5 0 8,2-1 224-8,-5 1 32 7,1-9 16-7,0-1 0 8,1-2-160-8,-3 0-16 6,-4-8-16-6,1 2 0 9,-1-2-288-9,2 0-48 6,0-8-16-6,1 4 0 9,-1-5-144-9,4-3 0 6,3 4 0-6,7-3 0 25,-1 1-1008-24,10-6-224 0,4 7-48-1,8-5-11424 8,6 4-2272-7</inkml:trace>
    </iact:actionData>
  </iact:action>
  <iact:action type="add" startTime="38007">
    <iact:property name="dataType"/>
    <iact:actionData xml:id="d47">
      <inkml:trace xmlns:inkml="http://www.w3.org/2003/InkML" xml:id="stk45" contextRef="#ctx0" brushRef="#br1">20068 1194 18431 0,'0'0'1632'3,"-13"8"-1312"-3,-1-2-320 0,14-6 0 7,0 0 1696-7,0 0 272 6,0 0 48-5,0 0 16 7,0 0-1520-8,12 9-320 7,3 1-48-7,-1-8-16 8,2-8 208-8,3-2 48 6,-1-3 0-6,7-9 0 10,0-3-96-10,1-5-16 5,-3-1 0-4,3 0 0 6,-3-4-144-7,0-6-128 7,-1 0 192-7,1 2-192 9,-1-6 160-9,3-2-160 7,2-2 128-7,-1-2-128 7,-5 3 224-7,1 1-32 7,1 0-16-2,2 0 0 0,3 4 80-5,-3 0 32 7,-2 4 0-7,3 4 0 7,-3 2-32-7,1 3 0 8,-5 7 0-8,3 1 0 7,-3 7-64-7,-3 1-32 7,1 8 0-7,1 0 0 8,-18 4 48-8,17 4 16 9,1 6 0-9,-3 4 0 6,1 5 32-6,0 8 16 9,-7 7 0-9,1 5 0 6,2 9-48-6,-4 5-16 9,1 2 0-9,3 3 0 6,-4 6-208-6,2 1 144 7,1-5-144-7,-3 3 128 8,0-1-128-8,4-3 128 7,-3-7-128-7,3-3 128 9,-4 0-128-9,0-1 128 7,3 1-128-7,-1-10 128 8,-2-4 16-8,0-2 0 6,-2-5 0-6,-2-1 0 8,-4 0-144-8,3-3 128 7,-1-1-128-7,2-1 128 9,4-3-128-9,-2-5 0 7,-6-14 0-7,4 13 128 24,-4-13-1472-24,10 6-320 0,-10-6-48 2,15-6-12736-1</inkml:trace>
    </iact:actionData>
  </iact:action>
  <iact:action type="add" startTime="38546">
    <iact:property name="dataType"/>
    <iact:actionData xml:id="d48">
      <inkml:trace xmlns:inkml="http://www.w3.org/2003/InkML" xml:id="stk46" contextRef="#ctx0" brushRef="#br1">22036 260 3679 0,'0'0'320'2,"0"0"-320"1,0 0 0-2,0 0 0 4,0 0 4256-5,0 0 784 7,0 0 144-7,0 0 48 8,0 0-4112-8,0 0-816 7,0 0-176-6,0 0-128 8,0 0 512-9,0 0 0 5,0 0 0-5,-17 0 0 8,-1 2-96-8,-1 5-32 9,-7-1 0-9,-3 0 0 6,-8 0-160-6,0 6-32 7,-12-6-16-7,-1 11 0 7,3-1 112-7,-4 7 32 8,0 2 0-8,3 3 0 8,1-3 240-8,6 2 48 7,4 3 16-2,2-1 0-1,5 0-240-4,9-2-64 7,5-1 0-7,3-3 0 7,3-1-160-7,6-3-32 8,6-1-128-8,2-5 192 8,-4-13-192-8,17 10 0 7,-1-6 0-7,7-4 0 9,5-4 0-9,1-6 0 6,0-1 0-6,6-5 0 8,2 1 144-8,1-7-144 6,4-1 128-6,-3-1-128 9,2 3 0-9,-4-5 0 7,4 1 0-7,-5 2 0 8,-3 1 0-8,-4 7 128 7,-4-1-128-6,-1 4 128 7,-7 1 176-7,-3 7 16 4,-14 4 16-5,17 6 0 7,-17-6 64-7,12 17 16 8,0 3 0-8,-4 1 0 8,-6 8-80-8,-2 6-16 7,0-1 0-7,-4 3 0 10,-2 6-320-10,-4-2 0 4,2 3 0-4,-1 3 128 9,-3-4-128-9,2 2 0 7,-2-6 0-7,3 0 0 8,1-8 0-8,-6 0 0 7,4-5 0-7,-1-3 128 9,3-5-128-9,4-1 0 6,0 1 0-6,4-18 0 8,0 0 0-8,0 0 0 6,0 0 0-6,14 8 0 10,3-5 224-10,5-3-32 6,-1 0 0-6,7-3 0 8,3-11-16-8,2 0-16 7,6 1 0-7,4-1 0 8,4 0-160-8,-1 3 0 7,5 1 0-6,4-4 0 6,5 4 0-7,7-5 0 9,-1 3 128-9,6-2-128 21,-4 5-720-19,5 5-176 1,3-2-48-2</inkml:trace>
    </iact:actionData>
  </iact:action>
  <iact:action type="add" startTime="40456">
    <iact:property name="dataType"/>
    <iact:actionData xml:id="d49">
      <inkml:trace xmlns:inkml="http://www.w3.org/2003/InkML" xml:id="stk47" contextRef="#ctx0" brushRef="#br1">269 9324 9215 0,'0'0'816'2,"0"0"-656"-2,-14 0-160 0,-2 0 0 6,16 0 1424-6,-11 2 256 7,11-2 48-6,0 0 16 7,-18 4-784-8,18-4-176 6,-12 2-16-6,12-2-16 9,0 0 224-6,0 0 48 4,0 0 16-7,0 0 0 4,0 0-208-3,0 0-64 5,0 0 0-6,0 0 0 10,0 0-400-10,0 0-96 6,16 2-16-6,5 2 0 9,1 4 0-9,1-2 0 5,-1-3 0-4,7-1 0 6,8 0-48-7,-2 0-16 7,4-2 0-7,4 2 0 14,4 4-48-14,0 2-16 1,7-2 0-1,-1-2 0 10,0 0 32-10,1-1 0 6,1-1 0-6,1 4 0 8,1-2 64-8,3 2 16 7,1 0 0-7,-1 0 0 8,5 0 0-8,5-1 0 8,0-1 0-7,4 2 0 5,2-2-80-6,2-4-16 7,-7-2 0-7,1 0 0 9,2-4 32-9,-2 0 0 6,2 1 0-6,6-3 0 8,2 0 64-7,0 4 16 4,6-8 0-5,0 5 0 9,-7 3-80-9,1 0-16 7,0-2 0-7,4-2 0 10,4 4-160-9,0 0 160 3,-1 2-160-4,5 2 160 9,-2-3-160-9,-5-1 0 6,-1 0 0-6,-2 0 128 8,0 0-128-8,4 2 0 6,-2-4 0-6,1 6 0 9,7-2 0-9,0 4 128 8,-5-4-128-8,-1-2 0 7,-4 0 0-7,2-1 128 7,3-1-128-7,-1 2 0 8,-2-2 0-8,4 0 0 7,3 0 0-7,-5 2 0 9,-6-2 0-9,0 3 192 6,0-1-192-6,2-2 192 8,0 2-192-8,2 2 0 7,3 0 0-7,3 2 128 8,-4-2-128-8,-2 0 0 6,-3-2 0-6,3 2 128 9,-2-4-128-9,4-1 0 7,2 3 144-7,-3-2-144 9,5 2 0-9,0-2 0 6,-4-6 0-6,-3 5 0 9,-3 1 0-9,4 0 0 6,0-2 0-6,2 2 0 9,1 2 0-9,1-1 0 6,-2-3 0-6,2 4 0 8,-6 0 0-8,3-2 0 6,1 2 0-6,-2-8 0 10,4 5 0-10,3 1 0 7,-1-6 0-7,0 4 128 7,-1 2-128-7,-3 3 0 7,-2-3 0-6,0-4 0 6,-4 0 0-7,1 0 0 7,1-1 0-7,0 7 0 8,0-2 0-8,-4 2 0 7,-6-2 0-7,-2 2 0 8,-3-2 0-8,-5 3 0 7,-4-3 0-7,-5 2 0 7,-6 0-176-7,-2 8-96 8,-6 0-32-8</inkml:trace>
    </iact:actionData>
  </iact:action>
  <iact:action type="add" startTime="41579">
    <iact:property name="dataType"/>
    <iact:actionData xml:id="d50">
      <inkml:trace xmlns:inkml="http://www.w3.org/2003/InkML" xml:id="stk48" contextRef="#ctx0" brushRef="#br1">153 10313 6447 0,'0'0'272'1,"0"0"80"0,0 0-352 1,0 0 0-1,8-16 0-1,2 9 0 8,-10 7 2720-8,14-8 480 5,3-4 80-5,-3 2 32 8,5-13-1968-7,1 3-384 7,-1 1-64-8,7-4-32 7,1-5-160-7,2 1-16 8,6-2-16-8,1-1 0 6,-3-3-96-6,4 2 0 6,4-4-16-5,-6 4 0 7,4 2-192-8,-4 1-48 8,0 1 0-8,-4 4 0 7,-1 3-64-7,-3 8 0 7,-2 1-16-7,-1 3 0 8,-5 4-64-8,1 2-16 7,-7 2 0-6,-13 0 0 6,16 12-32-7,-8 9-128 11,-1 6 192-11,-3 7-64 6,-2 8 0-5,-4 1 0 5,-2 2 0-6,1 6 0 6,-3 2 16-5,0 3 0 5,-8 1 0-6,2 3 0 9,-3 6 16-9,1-1 0 6,-3-7 0-6,1 3 0 9,0 1-160-9,3-3 0 7,-1-5 0-7,1-3 128 8,-1-8-128-8,4 0 192 6,-4-6-192-6,11-2 192 10,-1-4-192-10,4-3 0 6,0-7 0-6,2-2 0 9,-2-9-288-9,0-10-96 7,0 0 0-7,0 0-8544 14,11 12-1696-12</inkml:trace>
    </iact:actionData>
  </iact:action>
  <iact:action type="add" startTime="41943">
    <iact:property name="dataType"/>
    <iact:actionData xml:id="d51">
      <inkml:trace xmlns:inkml="http://www.w3.org/2003/InkML" xml:id="stk49" contextRef="#ctx0" brushRef="#br1">263 11037 32079 0,'-26'-6'1408'1,"26"6"320"-1,0 0-1392 0,0 0-336 1,0 0 0-1,0 0 0 6,16 8 0-6,-2 1 0 9,5-3-160-9,3-2 160 6,1-2 0-6,4 0 0 6,3 0 0-5,7 0 0 8,0 0 0-9,7-2 0 6,1-2 0-6,4 0 0 8,0-2 0-8,4 0 128 8,1-4-128-8,1-3 0 7,-1-1 0-7,1-2 128 7,-2 3-128-7,-3-3 0 23,-5 2-1456-22,0-1-336 0,0 3-64-1,-4 2 0 0</inkml:trace>
    </iact:actionData>
  </iact:action>
  <iact:action type="add" startTime="42244">
    <iact:property name="dataType"/>
    <iact:actionData xml:id="d52">
      <inkml:trace xmlns:inkml="http://www.w3.org/2003/InkML" xml:id="stk50" contextRef="#ctx0" brushRef="#br1">2141 10354 21183 0,'-21'0'1888'0,"5"0"-1504"1,4 0-384-1,-1 4 0 7,5 8 256-7,-6 1-32 7,2 7 0-6,-5 3 0 6,1-3-224-7,-3 7 0 6,-1 4 0-6,5 4 0 8,-5 6 0-8,3 0 0 8,-3 4 0-8,1-2 0 6,1 4 576-6,4 5 112 7,-3 1 16-7,3 0 16 9,-3 1-16-9,5 1-16 7,-2 1 0-7,8-1 0 8,-1-6-288-8,-1-8-48 8,2-4-16-8,2-4 0 8,2-10-144-8,2-3-16 5,0-20-16-5,0 0 0 9,0 0 288-9,0 0 64 7,0 0 16-7,0 0 0 8,0 0 144-8,10-22 32 8,2-5 0-8,-7-2 0 8,-1-8-464-7,2 2-96 7,-2-6-16-8,2 4 0 7,-2-6 0-7,2 4-128 12,-2-6 192-12,-1 6-64 2,-1-6-128-2,2 6 192 7,4-6-192-7,0 6 192 9,2-2-192-9,5 8 0 5,3-2 0-5,-3-2 0 9,5 2 0-9,1 4 0 6,1 3 0-6,3 7 0 8,1 1 0-8,-1 7 0 7,2-3 0-7,1 6 0 9,-1 8 0-9,-2 2 0 6,-1 4-128-6,-1 4 128 10,-1 4 0-10,-7 0 0 6,3 7 0-6,-9 4 0 8,3 5-160-8,-6 1 160 7,-2 0 0-7,-4 1-144 8,-4-3 144-8,-6 0 0 6,-1 0 0-6,-5-3 0 8,-4-7 0-8,-5 3 0 7,-4-1 0-7,-2-5 128 8,-3 2-128-8,3-5 0 7,0 3 128-7,4-6-128 8,5 0 0-8,3-1 0 8,-3-3 0-8,3-2 128 7,5-2-128-6,14 0 0 5,-10-8-176-6,10 8 176 23,0 0-2096-22,14-17-320 0,0-1-64 0,5 1-10176-1</inkml:trace>
    </iact:actionData>
  </iact:action>
  <iact:action type="add" startTime="42710">
    <iact:property name="dataType"/>
    <iact:actionData xml:id="d53">
      <inkml:trace xmlns:inkml="http://www.w3.org/2003/InkML" xml:id="stk51" contextRef="#ctx0" brushRef="#br1">2621 10477 28559 0,'0'0'1264'1,"-14"2"272"-1,3 0-1232 0,1 6-304 0,-6 3 0 0,4 5 0 22,-5 5-768-21,1 5-224-1,-1 1-32 1,-5 0-16-1,1 1 1040 0,5 1 400 5,-1 0-16-5,5 2 0 7,0-3 192-7,8-3 48 7,4-2 0-7,2-1 0 7,2-9-176-7,-4-13-16 6,12 16-16-5,0-10 0 7,5-2 0-8,-1-4 0 7,1-4 0-7,3-2 0 8,-7-8 144-8,7 5 16 7,-4-5 16-7,1 0 0 9,1-1-384-9,-5-1-80 7,1-5 0-7,-8 1-128 8,-2 3 192-8,-4-3-192 6,-2 1 192-5,0 3-192 11,-4-3 256-12,-4-1-48 2,-1 6-16-2,-3-5 0 9,0 7-192-9,-3-1 128 6,3 5-128-5,-2 2 0 7,5 4-192-8,11 2-144 7,-16 0-32-7,16 0 0 22,0 0-2160-20,0 0-432 0,0 0-96 0</inkml:trace>
    </iact:actionData>
  </iact:action>
  <iact:action type="add" startTime="42992">
    <iact:property name="dataType"/>
    <iact:actionData xml:id="d54">
      <inkml:trace xmlns:inkml="http://www.w3.org/2003/InkML" xml:id="stk52" contextRef="#ctx0" brushRef="#br1">3401 10290 23039 0,'0'0'1024'1,"0"0"192"-1,0 0-960 0,0 0-256 5,0 0 0-4,0 0 0 2,0 0 1008-3,0 0 144 7,0 0 48-7,-14 9 0 8,-5 9-880-8,-3-1-160 6,-3-7-32-6,-4 10-128 9,-2-3 208-9,-1 5-64 6,5-1-16-6,4-5 0 8,5-1 224-7,1-3 32 7,9 2 16-8,8-14 0 6,-6 13-192-5,6-13-32 6,8 18-16-7,0 0 0 7,11-9-160-7,-1 5 0 8,5-2 0-8,0 5 0 9,3-1 0-8,1 3 0 4,-2-1 0-5,1-3 128 12,-3 3 32-12,-5-4 0 5,-1 5 0-4,1-1 0 4,-10-5 160-5,-1 5 16 7,-7-18 16-7,4 14 0 10,-4-14 16-10,-7 19 0 5,-3-7 0-5,-10 3 0 8,-1 3 16-7,-6-4 16 5,-9 1 0-6,1-1 0 8,-8-2-240-7,4-5-160 6,-5-3 192-7,7-2-192 7,1-4 0-7,11 0-224 8,9-2 16-7,5-5-15280 8</inkml:trace>
    </iact:actionData>
  </iact:action>
  <iact:action type="add" startTime="43635">
    <iact:property name="dataType"/>
    <iact:actionData xml:id="d55">
      <inkml:trace xmlns:inkml="http://www.w3.org/2003/InkML" xml:id="stk53" contextRef="#ctx0" brushRef="#br1">4802 9703 16575 0,'0'0'1472'2,"0"0"-1168"2,-6-18-304-3,6 18 0 5,-6-17 1248-6,6 17 192 8,0 0 32-8,0 0 16 7,0 0-992-6,0 0-208 4,0 0-32-5,-10 17-16 8,-2 5-240-8,5 1 0 7,1 0 0-7,0 12 0 10,6 2 352-10,6 10-32 6,0-2 0-6,1 4 0 8,1 0 0-8,4-3 0 8,-2-1 0-8,5 0 0 6,-1-8-144-5,3-2-48 5,1-5 0-5,-4-9 0 6,-1 0 48-7,-1-7 0 7,-12-14 0-7,0 0 0 8,12 8 336-8,-12-8 64 7,0 0 0-7,0 0 16 8,0 0 144-8,0 0 32 6,0 0 0-6,0 0 0 8,0 0-368-8,-10-10-64 7,-2-3-16-6,-5 5 0 6,-1 2-192-7,1-4-128 7,-5 0 160-7,1 3-160 9,1 1 0-9,5 4 128 6,-5 2-128-6,4 0 0 9,-3 2 0-9,5 6 0 7,1-3 0-7,13-5 0 8,-12 6 0-7,12-6 0 5,-6 16 0-6,2-4 0 8,0 3 0-8,2 1-128 6,2 3 128-6,0 3 0 9,4-3 0-9,0 5 0 11,-2-3-128-11,-2 2 128 5,-2-3 0-4,-2-2 0 5,0 1 0-6,-1 4 0 8,-5-1 192-8,2-3 0 7,0 3 0-7,-4-1 0 8,1-3 288-8,1-1 48 8,-6 5 16-8,7-3 0 8,1-5-224-8,4 4-32 7,0-5-16-7,4 5 0 7,0-18-272-7,6 17 0 7,6-7 0-6,3 0 0 21,7 0-1040-20,9-5-272 0,8-5-48-2,2-4-13296 0</inkml:trace>
    </iact:actionData>
  </iact:action>
  <iact:action type="add" startTime="44146">
    <iact:property name="dataType"/>
    <iact:actionData xml:id="d56">
      <inkml:trace xmlns:inkml="http://www.w3.org/2003/InkML" xml:id="stk54" contextRef="#ctx0" brushRef="#br1">5919 10134 11055 0,'0'0'976'1,"0"0"-784"4,0 0-192-4,0 0 0 3,0 0 576-3,0 0 64 5,0 0 0-6,0-12 16 10,0-6 880-10,2 5 160 6,0-7 32-6,4 1 16 8,4-1-80-8,-2-5 0 8,1-4-16-8,5-3 0 6,0 3-816-6,1-2-176 8,3-4-16-8,-3 0-16 8,3-4-112-8,1 2 0 8,-5 2-16-7,6 5 0 4,-5 5-96-4,1 2-16 5,1-1 0-6,-5 9 0 10,-12 15-176-9,0 0-32 3,18 7-16-3,-18-7 0 6,0 0-160-7,9 18 0 8,-3 11 0-8,-4 10 0 8,-2 2 0-8,-2 8 0 6,-4 4 0-1,0 3 0 0,-5 3 0-5,-1 7 128 7,-2 0-128-7,1 1 128 8,-7-1-128-8,5-4 160 7,-5 5-160-7,5-5 160 9,1-4-160-9,2-3 160 5,2-4-160-4,5-10 160 7,-1-2-160-8,0-8 0 6,2-4 0-6,2-5 0 8,0-7 0-7,2 1 0 5,0-16 0-6,0 0 0 24,0 0-1984-22,0 0-256-1,0 0-64 0,0 0-9728-1</inkml:trace>
    </iact:actionData>
  </iact:action>
  <iact:action type="add" startTime="44478">
    <iact:property name="dataType"/>
    <iact:actionData xml:id="d57">
      <inkml:trace xmlns:inkml="http://www.w3.org/2003/InkML" xml:id="stk55" contextRef="#ctx0" brushRef="#br1">5578 10787 26719 0,'-22'-8'1184'3,"22"8"240"-3,0 0-1136 0,0 0-288 0,0-15 0 0,0 15 0 9,20-8 1040-9,7 0 160 7,4-8 16-7,8 7 16 8,6-7-880-8,0 6-176 5,4-1-48-5,0-1 0 10,1-4-128-10,1 3 0 5,-2-5 0-5,2 6 128 7,-3-3-272-6,3 7-64 6,-4-2-16-7,-4 0 0 23,2 5-2224-22,-6 1-448 1</inkml:trace>
    </iact:actionData>
  </iact:action>
  <iact:action type="add" startTime="44736">
    <iact:property name="dataType"/>
    <iact:actionData xml:id="d58">
      <inkml:trace xmlns:inkml="http://www.w3.org/2003/InkML" xml:id="stk56" contextRef="#ctx0" brushRef="#br1">7170 10251 15663 0,'0'0'1392'0,"0"0"-1120"1,-16-4-272-1,16 4 0 7,-10-2 672-7,-4 0 80 7,5 0 16-7,9 2 0 8,0 0-32-7,0 0 0 4,-8-10 0-5,2-4 0 8,6 14 144-7,0 0 16 6,0-13 16-7,6-5 0 6,-4 5-160-6,4-3-48 9,3 6 0-9,1-3 0 7,-4 3-176-7,-6 10-32 7,0 0-16-7,10-4 0 7,-10 4-160-6,0 0-48 6,0 0 0-7,0 0 0 8,14 18-272-7,-9 7 160 5,-3 2-160-6,-2 6 128 10,-2 0 0-10,-5 3 0 8,-7 5 0-7,2-2 0 4,-3-4 80-5,3-2 16 7,-6 0 0-7,5-6 0 8,-5-7 224-7,4-5 32 5,1-3 16-6,5 0 0 8,8-12 208-8,0 0 32 7,-14 4 16-7,14-4 0 8,0 0-240-8,-2-14-64 7,6 0 0-7,2-5 0 9,4-5-256-8,2 5-64 4,5-4-128-4,-1-3 192 8,1-1-192-9,3-2 0 4,-3-1 128-3,3 3-128 7,-1 6 0-8,-1-3 0 6,3 1 0-6,1 3 0 9,-3 3 0-9,-1-1 0 6,1 8 0-6,1 5 0 8,-6 3 0-8,-14 2 0 7,17 9 0-7,-7 7 0 9,4 0 0-9,-7 3-160 7,-7-19 32-7,8 29 0 7,2 3 128-7,-4 1 0 8,-4 0 0-8,-2 4 0 8,0-2 0-8,0 2 0 7,2 2 0-7,-2-6 0 9,0 0 0-8,2 3 0 4,0-7 0-4,1-2 0 8,-1-5 0-9,6-1 0 6,-2 0 0-6,4-3 0 7,3-6-256-7,-1-1-32 9,6-1 0-9,1-4 0 21,1-2-2992-16,1-4-608-5,7-4-112 0,-1 0-32 0</inkml:trace>
    </iact:actionData>
  </iact:action>
  <iact:action type="add" startTime="45245">
    <iact:property name="dataType"/>
    <iact:actionData xml:id="d59">
      <inkml:trace xmlns:inkml="http://www.w3.org/2003/InkML" xml:id="stk57" contextRef="#ctx0" brushRef="#br1">7667 10348 19343 0,'-24'-6'848'1,"24"6"192"-1,-7-8-832 0,7 8-208 0,0 0 0 0,0 0 0 8,0 0 592-8,0 0 80 6,0 0 16-5,0 0 0 6,0 0-384-7,0 0-80 8,0 0-16-8,0 0 0 10,7-13 336-10,5 5 64 4,2 0 16-3,5-2 0 6,-3 5 112-7,5-5 32 7,-1-6 0-7,-3 5 0 8,3-3-160-8,-1 2-32 7,-5-7 0-7,4 3 0 9,-7 4-256-9,3-3-64 6,-4 1-16-6,3 1 0 9,-7 1 0-9,-6 12 0 6,0 0 0-6,0 0 0 8,-4-12 80-8,-5 2 32 6,-3 6 0-6,-6 8 0 9,3 8-352-9,-7 0 0 6,-5 5 0-6,4 1 0 8,-1 5 0-8,7 1 0 8,-3 1 0-8,1-2 0 9,7-1 160-9,0-1-32 6,6 3-128-6,2 1 192 8,3-2-192-4,4 1 0 0,3-5 0-4,4-3 0 8,2 4 0-8,7-5 0 8,-1 1 0-8,1-5 0 24,7 1-320-24,3-6-144 0,4-2-48 1,6 0-8992 5,2-4-1808-5</inkml:trace>
    </iact:actionData>
  </iact:action>
  <iact:action type="add" startTime="45574">
    <iact:property name="dataType"/>
    <iact:actionData xml:id="d60">
      <inkml:trace xmlns:inkml="http://www.w3.org/2003/InkML" xml:id="stk58" contextRef="#ctx0" brushRef="#br1">8705 10147 23951 0,'-24'-19'1056'3,"9"15"224"-3,5 0-1024 0,-6 2-256 0,5 0 0 0,-7 2 0 8,2 4 960-8,-5 0 128 6,-6 4 16-5,-1 5 16 8,-5 1-848-9,-2 4-272 5,0-3 160-5,2 5-160 8,-4 1 368-8,0-3-16 8,5-5 0-8,5 7 0 7,4-3 160-7,7 3 16 7,0-1 16-7,7-7 0 9,9-12-304-9,0 0-64 5,-8 16-16-5,8-16 0 8,0 0 0-8,0 0 0 7,21-2 0-7,3-2 0 8,-1-6 112-8,5 2 32 8,3-7 0-8,2 3 0 8,2-4-112-3,2 5-32-1,-2-5 0-4,4 4 0 8,-4 3-160-8,0-3 0 6,-3 6 0-6,-3 0 128 8,-4 2-128-8,-1 6 0 7,-3 6 0-6,-1-2 0 6,-7 6 0-7,3-1 0 8,-16-11 144-8,10 24-144 7,-5 5 256-7,-1 2-32 8,-4 6 0-8,-2 0 0 8,-5-6-224-8,1 5 144 7,-2-3-144-7,-2 2 128 7,2-4-128-7,6-2 0 7,0-5 144-6,6-7-144 7,-4-17 192-8,8 20-16 7,8-3-16-7,-1-7 0 8,5-4-32-8,3 0 0 6,7-6 0-6,5-4 0 9,8 0-128-8,-2-4 0 5,1-2 0-6,7 1 0 24,0 3-880-21,0 4-208-2,-2-2-32-1,1 2-14112 0</inkml:trace>
    </iact:actionData>
  </iact:action>
  <iact:action type="add" startTime="50273">
    <iact:property name="dataType"/>
    <iact:actionData xml:id="d61">
      <inkml:trace xmlns:inkml="http://www.w3.org/2003/InkML" xml:id="stk59" contextRef="#ctx0" brushRef="#br1">5219 6276 10191 0,'0'0'448'2,"0"0"96"-2,-18-2-544 2,5-2 0-2,1 0 0 1,12 4 0 5,0 0 1008-6,0 0 80 12,0 0 32-12,0 0 0 6,0 0-368-6,0 0-80 10,0 0-16-9,0 0 0 1,0 0-160-2,0 0-48 11,0 0 0-11,0 0 0 6,0 0-144-6,18 4-48 10,-1 0 0-10,14 0 0 3,4 2 112-3,1-2 16 12,3 0 0-12,7 0 0 3,7 3-16-3,4-1 0 7,-1-4 0-7,3 2 0 13,5-2-80-13,-1 0-16 10,-7 0 0-9,5-2 0-1,-1 0-16 0,4 2-16 11,-3 0 0-10,7 4 0 2,4 0-16-2,2-3 0 10,-3-1 0-10,1 0 0 2,2-2 0-3,-6 0 0 7,4-2 0-7,-5 0 0 8,3 1 80-8,-4 2 16 7,4 3 0-7,-1 2 0 9,5 0-16-9,-2-2 0 5,-2 0 0-4,0-2 0 7,-7 0-304-8,-1-2 0 10,3-2 0-10,-5 4 0 6,-1 0 128-6,-1 4-128 7,1 1 192-6,-1-1-192 6,5 0 224-7,-3 4-64 11,-1 2-16-11,-1-5 0 3,3-5-144-2,-5-2 128 9,-5 0-128-10,0-2 128 4,-1 4-128-4,1-4 192 7,-6-2-192-7,2-3 192 8,-1 5 64-8,-5-4 32 5,4 2 0-5,-6 0 0 9,4 2-32-9,-4-2 0 4,6 2 0-4,-8-2 0 10,-2-2-112-10,-2 1-16 6,-1-1-128-6,-3 4 192 8,0-2-192-8,-2 0 128 7,1-4-128-7,-5 4 0 8,1 2 144-8,-5 0-144 7,1 0 128-7,-1 2-128 9,-5-3 0-9,3 1 0 6,-1 0 0-6,-4 0 0 10,-1-4 0-10,-11 6 160 4,0 0-160-4,18-6 160 8,-1 2-160-8,-5 0 0 7,-12 4 0-7,18-2 0 9,-18 2 0-9,11-2 128 6,-11 2-128-6,0 0 0 10,14-4 0-10,-14 4 128 5,14-2-128-5,-14 2 0 9,13-7 0-9,-13 7 0 6,0 0 0-6,14-4 0 9,-14 4 0-9,0 0 0 6,16-2 128-6,-16 2-128 10,0 0 0-10,0 0 0 5,0 0 0-5,0 0 0 9,0 0 0-9,0 0 0 7,0 0 0-7,11 0 0 8,-11 0 0-8,0 0 0 7,0 0 144-7,0 0-144 7,12-10 160-7,-4-6-32 8,-4-3-128-8,2 3 192 8,-1-1 64-8,3 1 0 7,-2-3 0-7,2-5 0 7,2 1-128-7,-3-2-128 8,5-3 176-8,4-3-176 7,-3-4 192-7,3-6-192 8,5-2 192-8,-3-6-192 8,1-3 0-7,5-7 0 6,3-3 0-7,-1-3 0 7,-1 1 0-7,-2-2 128 7,-1-8-128-7,1 1 0 7,-1 1 256-7,3-2-64 7,0 8-16-7,3-2 0 9,-3 1-48-9,0 1 0 6,-1 4 0-6,-3-1 0 9,5-1-128-9,-5 1 0 6,0 3 0-5,-1 0 0 7,-4-1 0-8,3 5 0 6,-5-1 128-6,1 2-128 9,3 1 0-9,-6-3 0 7,-3 3 0-7,5 3 128 9,-4 6-128-9,5-2 0 7,-5 6 0-7,2 0 0 7,-2 6 0-7,-5-4 0 7,1 2 0-7,2 6 0 8,-4 0 0-8,-2 3 0 7,-2 1 0-7,0 2 0 7,0-1 0-7,0 7 0 8,2 3 0-8,-4-1 0 9,0 1 0-9,0 3 0 6,-2-1 0-6,4 14 0 8,-8-12 0-8,8 12 0 7,-5-12 0-7,1 1 0 10,4 11-128-10,-10-8 128 6,10 8 0-6,-14-6 0 8,4-2 0-7,10 8 0 4,0 0-144-5,-17-4 144 10,3 2 0-10,-3 2 0 6,1 0 0-6,2 2 0 7,-5 0 0-7,3 2 0 7,-3 4 0-7,-5-2 0 8,-1-4 0-8,-2 4 0 7,-1 0 0-7,-1 1 0 7,-2-1 0-7,-4 0 0 9,-4 6 0-9,2-2 0 7,-10-3 0-7,0 5 0 7,0-4 0-7,-3-2 0 9,-1 1 0-9,0 3 0 7,0-2 0-7,-3 2 0 8,-1 1 0-8,-5-3 0 6,-1 0 0-6,-3 2 0 8,-2-6 0-8,1 2 0 7,-3-3 0-7,2 1 0 10,-3 0 0-10,3-2 0 5,2-2 0-5,-3 2 0 9,3 2 0-9,-6-2 0 8,0 0 0-8,-5 2 0 7,7 2 0-7,-6 2 0 6,-4-5 0-6,4 1 0 8,2-4 0-8,-2 2 0 8,3 0 0-8,1 0 0 7,2 0 0-7,0 0 128 7,-6 0-128-7,9-2 0 8,-1 0 0-8,2-2 0 7,-1-2 0-7,-3 2 0 8,4 0 0-8,3 2 0 8,-1-2 0-8,1 2 0 7,-1 0 0-6,1 0 0 5,-3 0 128-6,1 0-128 9,3 0 0-9,-2 0 0 6,-1 0 0-6,5-2 0 9,-1-2 0-9,5 1 0 7,1-3 0-7,4 2 0 9,4 0 0-9,-2 0 0 5,3 4 0-4,3-2 0 7,4 0 0-8,-2 0 0 6,3 0 0-6,7-4 0 9,-2 2 0-9,2-1 0 6,-1 1 0-6,5-2 0 8,2-2 0-8,-1 2 0 8,3 0 0-8,5 2 0 7,-3-1 0-6,3-3 0 5,4 4 0-6,12 4 0 8,-15-6 0-8,15 6 0 6,-10-4 0-6,10 4 0 8,-8-4 0-8,8 4 128 8,0 0-128-8,0 0 0 9,0 0 0-9,0 0 0 6,-13-4 0-6,13 4 0 9,0 0 0-9,-10 0 0 5,10 0 0-5,0 0 0 9,-16 6 0-9,6 0 0 7,-1 2 0-7,11-8 0 8,-14 14 0-8,2-5 0 7,-3 5 0-7,3 0 0 9,-5 3 0-9,1-1 0 6,2 3-128-6,-3 7 128 10,1 1 0-10,-3 2 0 6,1 2 0-6,2 3 0 8,-3 5 0-8,1 0 0 7,3 7 0-7,-7 3 0 7,-1 4 0-6,2 5-128 7,1 3 128-8,-1 1 0 7,-3 8 0-7,3 1 0 7,-3 3-128-7,3 4 128 7,-5 2 0-7,3 1 0 8,-2 3 0-8,1 0 0 7,5-2 0-6,5 2 0 6,-1-4-128-7,5 0 128 7,4 0 0-7,-2-8 0 8,2-4 0-8,4-5 0 8,2-3 0-8,0 3 0 7,-2-3 0-7,2 2 0 8,2 1 0-8,0-1 0 6,2-5 0-6,2-5 0 9,-2-3 0-9,0 2 0 7,0 2 128-7,2-7-128 8,-1-11 0-8,5-1 0 8,-4-1 0-8,2-4 0 7,4-4 0-7,-7-7 0 7,-5-18 128-7,10 21-128 8,0-1 128-8,-2-8-128 7,-8-12 176-7,0 0-176 7,0 0 272-7,0 0-48 7,13 5-16-7,-13-5 0 9,16-3 96-9,-16 3 16 6,18-8 0-6,-7-2 0 9,-1-4-160-9,2 3-32 6,-6-5 0-6,-6 16 0 10,0 0-128-10,11-10 0 6,1 1 144-6,-12 9-144 8,8-12 0-8,-8 12-192 7,0 0 32-7,0 0-11216 16,0 0-2240-15</inkml:trace>
    </iact:actionData>
  </iact:action>
  <iact:action type="add" startTime="53384">
    <iact:property name="dataType"/>
    <iact:actionData xml:id="d62">
      <inkml:trace xmlns:inkml="http://www.w3.org/2003/InkML" xml:id="stk60" contextRef="#ctx0" brushRef="#br1">1168 12642 20271 0,'0'0'1792'2,"-4"-14"-1424"-2,-2-4-368 0,0 1 0 20,6 17-368-19,-2-22-144-1,2-3-16 1,-2 4-16-1,0 5 1056 0,-2-2 224 6,0 3 32-6,-1-5 16 9,-3 3 272-9,-2 3 48 5,-2-1 16-5,-3 5 0 8,3 0-320-8,-4 0-64 7,5 4-16-7,-7 6 0 7,3 0-272-7,-1 4-48 8,-5 2-16-8,-1 6 0 8,-1-2-192-8,1 9-32 6,-9 1-16-5,2-1 0 7,-2 5-144-8,-1 1 0 6,1 0 0-5,4 1 0 7,3-3 0-1,5-4 0-5,1 1 144-2,1 1-144 8,5-3 144-8,0 0-144 6,5 1 192-6,5 3-192 8,0-5 144-8,4 1-144 8,2 1 0-8,3-3 144 6,3 1-144-6,-10-17 128 7,16 8-128-7,1-2 128 8,5 4-128-8,-3-6 160 7,5-4-160-7,3-4 160 8,2-6 16-8,2-2 0 8,3 1 0-8,-1-9 0 8,-2-5-48-8,2-1-128 6,-2 1 192-6,4 2-64 10,0 1-128-10,-5 3 128 4,-3-3-128-4,-2 5 128 9,3 5-128-9,-5 4 0 7,-3 0 0-7,-1 8 0 10,-1 8 0-10,-5 2 0 5,1 9 0-5,-4 3-176 8,-4 3 176-8,-4 8 0 7,-4 6 0-7,-4 6 128 9,-2 2 224-9,-8 13 48 7,1 5 16-7,-7 1 0 8,1 4-160-8,-1 0-16 6,1 3-16-6,-4-3 0 9,-7-6 16-9,5-1 0 7,4-5 0-6,-3-3 0 6,1-7 208-7,0-1 64 6,1-10 0-6,1 4 0 8,-1-8 0-7,9-3 16 5,-3-7 0-6,6-5 0 8,1-5-240-8,11-13-48 7,0 0-16-7,0 0 0 8,0 0-96-8,0 0 0 8,0 0-128-8,0 0 192 8,17-9-32-8,5-7-16 6,-3 0 0-6,5 1 0 8,3-7-144-8,2 7 0 7,1-3 0-7,3-1 0 9,-2 1 0-9,0 1 0 6,4-3 0-6,4 6 0 8,-2-1 0-8,2 7 128 9,2 0-128-9,-4-4 0 7,4 3 0-7,-4-3-272 7,0 6 32-7,2 0 16 23,-7 2-1952-22,1-1-384 2,-2-5-64-3</inkml:trace>
    </iact:actionData>
  </iact:action>
  <iact:action type="add" startTime="54090">
    <iact:property name="dataType"/>
    <iact:actionData xml:id="d63">
      <inkml:trace xmlns:inkml="http://www.w3.org/2003/InkML" xml:id="stk61" contextRef="#ctx0" brushRef="#br1">2640 12291 6447 0,'0'0'576'0,"0"0"-576"1,-11-4 0-1,11 4 0 6,0 0 2992-6,-12 6 480 7,-4 3 112-7,3 5 0 8,-7 0-2160-8,1 3-432 9,-7 1-96-9,-1-1 0 6,-2 3 336-5,-4 3 80 6,-1 2 16-7,-5 1 0 6,0-5-368-6,4 3-64 7,-4-5 0-7,4 5-16 8,6-1-176-8,2-7-16 7,1-5-16-7,5-1 0 8,3 4-64-8,1-5-16 9,1 3 0-9,4-2 0 8,12-10-176-8,-7 8-32 6,-5 3-16-6,12-11 0 7,0 0-208-6,0 0-32 5,0 0-128-6,0 0 192 9,-2 16-48-9,2-16-16 6,0 0 0-6,0 0 0 7,18 18 80-7,-5-9 16 8,5 3 0-8,3-2 0 9,-3-6-32-9,5 0-16 8,1 5 0-8,5 5 0 6,2-6-176-6,0 2 128 8,0-5-128-5,-1 1 128 3,-1 2-128-6,2 4 0 6,-2-4 0-5,5-3 0 6,-1 5 0-7,-2-4 128 8,0 0-128-8,-4-4 0 8,1-2 0-8,-1 0 0 6,-5 0 0-6,5 0-176 24,0 0-2160-23,-3-2-432 0</inkml:trace>
    </iact:actionData>
  </iact:action>
  <iact:action type="add" startTime="54750">
    <iact:property name="dataType"/>
    <iact:actionData xml:id="d64">
      <inkml:trace xmlns:inkml="http://www.w3.org/2003/InkML" xml:id="stk62" contextRef="#ctx0" brushRef="#br1">4562 11891 12031 0,'0'0'528'1,"0"0"112"-1,0 0-512 1,0 0-128-1,5-10 0 0,-5 10 0 7,0 0 192-7,4-12 16 6,-4 12 0-6,4-15 0 8,-4 15 64-8,0 0 16 7,0 0 0-7,0 0 0 9,8-18 528-9,-8 18 96 5,6-13 32-4,-6 13 0 8,4-16-96-9,-4 16-16 6,4-10 0-6,-4 10 0 7,0 0-80-7,0 0-32 8,0-17 0-8,0 17 0 7,0 0-304-7,0 0-64 7,0 0-16-7,0 0 0 8,-8-10-208-8,8 10-128 8,0 0 128-8,0 0-128 9,-10-10 0-9,10 10 128 5,-8-12-128-5,8 12 0 8,0 0 176-7,0 0-48 5,-9-9 0-6,9 9 0 10,0 0 48-10,0 0 0 6,0 0 0-6,0 0 0 7,-16-10 16-7,16 10 16 7,0 0 0-7,0 0 0 10,-12-6-80-9,12 6 0 4,-15-6-128-5,15 6 192 9,0 0-192-9,-10 2 128 5,-6-2-128-4,16 0 0 6,-11 4 160-7,11-4-160 7,-20 4 160-7,5 4-160 8,1-4 256-8,0 0-64 7,1 1 0-5,-1 1 0 5,0 0 112-7,-3 0 16 6,-1-2 0-6,-3 2 0 9,1 0 64-9,1 1 0 8,1-1 16-8,-3 0 0 7,-1 2-32-7,1 4-16 8,3-3 0-8,-7 5 0 7,1-4-96-7,1 5-32 6,-2-1 0-6,-1 4 0 9,1-5 0-9,4 7 0 7,-1-3 0-7,1 3 0 8,1 3-16-8,3 1 0 8,-5 1 0-8,5-2 0 7,1 7-16-7,0 1-16 6,3 0 0-6,-1 4 0 9,6 6-176-9,4-2 0 7,0 4 144-7,-1 0-144 8,3 4 0-8,0 3 144 7,2-1-144-7,0-2 0 9,2 0 0-9,5-2 0 5,-1-10 0-5,0 2 0 9,6-2 176-9,0-2-176 7,-1-4 160-7,5-1-160 8,-2-5 272-8,3-2-32 8,1-1-16-8,-3 1 0 7,5 1-32-7,5-1-16 7,2-1 0-7,3-1 0 8,-3 1-176-8,4-7 192 7,0 1-192-7,3-6 192 9,1 0-32-9,0-1 0 6,4 1 0-6,2-6 0 8,0 2-160-8,2-4 0 6,-2-4 0-6,1 0 128 9,5-2 0-9,0-3-128 7,4-1 192-7,0-8-64 9,-3 1-128-9,5-5 0 6,0-3 0-6,-7 2 0 10,-1-1 144-10,0-1-144 5,-4-2 160-5,2-5-160 9,-6-1 144-9,0-2-144 6,0 4 128-6,-4-4-128 10,-1-2 256-10,-3 2-48 5,-6-6 0-5,-1 0 0 9,-7-6 160-9,-1-4 16 6,-8 1 16-6,-4-3 0 8,-6-2 32-8,-2-3 0 7,-12-1 0-7,3 3 0 8,-9 5 16-8,-3 8 0 7,-2 2 0-7,-8 8 0 8,0 0-160-8,0 6-32 7,-8 5 0-7,-2 5 0 8,-2 7-256-8,-5 2 160 7,-5 0-160-7,-1 8 128 8,-5 6-128-8,3 0 0 8,-2 2 0-8,1 9 0 22,5-1-944-21,1 7-112 0,2 6-32-1,7 3-11616 7,9 5-2336-5</inkml:trace>
    </iact:actionData>
  </iact:action>
  <iact:action type="add" startTime="61835">
    <iact:property name="dataType"/>
    <iact:actionData xml:id="d65">
      <inkml:trace xmlns:inkml="http://www.w3.org/2003/InkML" xml:id="stk63" contextRef="#ctx0" brushRef="#br1">345 15319 15263 0,'-20'12'672'1,"20"-12"144"-1,-12 6-656 0,-1 4-160 0,3 3 0 0,2-3 0 7,-4 2 0-7,5-3 0 9,-7-1 0-9,14-8 0 7,-12 12 0-7,12-12 0 8,0 0 144-8,-7 10-16 7,7-10 720-7,-10 13 160 6,10-13 16-6,0 0 16 8,0 0-96-8,0 0-32 7,0 0 0-7,0 0 0 9,0 0-272-9,0 0-48 6,15 6-16-6,3-6 0 9,-4-4 80-9,1-6 16 8,-5 3 0-8,6-9 0 6,-3 0-144-6,7-5-16 10,-7 0-16-10,5 1 0 7,3-1-288-7,-5-1-48 6,2-3-16-6,-5 3 0 11,1 5-144-11,-2-3 0 6,1 3 144-6,-5 3-144 7,0-1 0-7,-8 15 144 7,0 0-144-7,13-8 0 8,-13 8 0-8,0 0 0 8,0 0 0-8,10 6 0 7,-10-6 0-7,10 21-192 7,-4 2 192-7,-2 9-192 8,-4 3 192-8,0 10-144 7,0 3 144-7,-2 7-128 11,0 3 128-11,0 3 0 4,-2 1 0-3,0-5 0 7,2-10 0-8,2-8 0 6,0-2 0-6,2-10 128 7,-4-9 176-6,2-1 32 4,0-17 16-5,0 0 0 9,0 0 640-9,0 0 128 7,0 0 32-7,0 0 0 9,0 0-64-9,8-14-16 5,0-5 0-5,-2-12 0 9,-1-12-592-9,5 0-112 6,-4-2-32-5,2-6 0 7,4 1-336-7,-5-1 144 5,3 0-144-6,2 1 0 8,-2 3 128-8,5-2-128 7,-1 0 0-6,3 4 0 8,7 4 0-9,1 4 0 6,2 4 0-6,5-2 0 8,1 4 0-7,0 4 0 4,-2 5-192-5,0 7 192 9,4-1-144-8,1 8 144 5,1 4-128-6,0 4 128 7,-6 4-192-7,-2 8 64 7,0 0 0-7,-1 3 0 24,-1 5-304-23,-2 5-48 1,-3 4-16-2,-3-1 0 15,-3-3-1760-14,-2 0-368 2,-1 3-64-2</inkml:trace>
    </iact:actionData>
  </iact:action>
  <iact:action type="add" startTime="62482">
    <iact:property name="dataType"/>
    <iact:actionData xml:id="d66">
      <inkml:trace xmlns:inkml="http://www.w3.org/2003/InkML" xml:id="stk64" contextRef="#ctx0" brushRef="#br1">1729 15097 18431 0,'0'0'816'1,"0"0"160"-1,-11-2-784 0,11 2-192 0,0 0 0 0,0 0 0 7,0 0 1296-7,11-8 224 6,3-4 32-5,2 5 16 6,5 1-816-7,3 2-176 7,-1-8-16-6,4 2-16 6,1 5-160-7,3-1-48 6,0-2 0-6,0 2 0 10,2 2-336-10,-5 2 128 7,-5 4-128-7,-1 0-8064 14,-5 4-1648-14</inkml:trace>
    </iact:actionData>
  </iact:action>
  <iact:action type="add" startTime="62645">
    <iact:property name="dataType"/>
    <iact:actionData xml:id="d67">
      <inkml:trace xmlns:inkml="http://www.w3.org/2003/InkML" xml:id="stk65" contextRef="#ctx0" brushRef="#br1">1659 15506 14735 0,'-27'4'640'3,"27"-4"160"-3,0 0-640 0,0 0-160 0,0 0 0 1,14 12 0 4,5-10 2992-5,6-2 560 8,3 0 112-8,3-4 32 8,0-6-2912-8,8 1-576 8,-2 1-208-8,2-6 144 7,-2 2-144-7,0-1 0 7,4 5 0-7,-4-8-12544 9</inkml:trace>
    </iact:actionData>
  </iact:action>
  <iact:action type="add" startTime="63366">
    <iact:property name="dataType"/>
    <iact:actionData xml:id="d68">
      <inkml:trace xmlns:inkml="http://www.w3.org/2003/InkML" xml:id="stk66" contextRef="#ctx0" brushRef="#br1">3196 14695 2751 0,'0'0'128'1,"-8"-10"16"0,-1 3-144-1,5-3 0 0,4 10 0 0,0 0 0 6,-4-14 2976-6,4 14 560 10,0 0 112-10,0 0 32 8,0 0-2224-8,0 0-448 6,-14 0-96-6,14 0-16 7,-13 10-256-6,5 6-64 5,-4 5-16-6,4 2 0 9,-1 3 64-9,-3 5 16 6,4 2 0-6,-4 6 0 10,3 8-64-10,-1 6 0 6,-4 3 0-6,2 3 0 7,-5-1-112-6,3 8-16 8,-5-1-16-8,3 3 0 5,3-9-112-5,-5-5 0 5,2-5-16-6,-1-2 0 7,-1-2 240-7,5-10 48 7,-5-4 16-6,6-4 0 5,-3-5 176-6,5-5 48 8,0-7 0-8,10-10 0 9,0 0-128-9,-13 0 0 5,13 0-16-5,-6-8 0 8,0-11-80-8,0-5-16 8,6-7 0-8,6-2 0 8,0-8-352-8,0-2-80 7,7-6-16-6,1-1 0 6,3-7-144-7,-1 2 0 7,4 1 0-7,5-1 0 8,0-3 0-8,3-3 0 7,1-3 0-7,6 5 0 9,6 3 0-9,-2 3 0 5,6 6 0-5,-2 1 0 9,3-1-128-9,1 10 128 7,-8 4-160-7,2 7 160 7,-6 7-128-6,-1 3 128 6,-1 10 0-7,-6 6-144 7,-6 10 144-7,-1 2-208 8,-6 9 80-8,-1 3 128 9,-9 3-128-9,-4 4 128 8,-6 2 0-8,-5 4 0 7,-1 4-128-7,-11-4 128 7,-7 4-160-6,-1-2 160 6,-8-4 0-7,-2 2 0 8,-6-3 0-8,2-5 0 9,-3-6 128-9,-1-5-128 4,4-3 0-3,6 1 0 8,-2-8 160-9,10-6-160 5,4-4 128-5,7-2-128 8,2 0 0-7,11-6-192 5,1 0 0-5,10-5 16 25,4-1-2640-25,5-5-544-1</inkml:trace>
    </iact:actionData>
  </iact:action>
  <iact:action type="add" startTime="63951">
    <iact:property name="dataType"/>
    <iact:actionData xml:id="d69">
      <inkml:trace xmlns:inkml="http://www.w3.org/2003/InkML" xml:id="stk67" contextRef="#ctx0" brushRef="#br1">4349 14212 17615 0,'0'0'768'2,"0"0"192"-2,0 0-768 0,12-8-192 1,-1-8 0-1,-11 16 0 7,0 0 1120-7,0 0 192 7,0 0 32-7,0 0 16 7,0 0-192-6,10 10-32 6,-10-10-16-7,4 23 0 10,-4-3-48-10,-2 3-16 5,-2-1 0-5,0 5 0 9,-3 4-208-9,-1 0-32 5,4 6-16-4,-2 4 0 8,0-2-304-9,-4 2-64 6,1-4-16-6,-1 2 0 10,-4 0-256-10,3-2-160 6,-5 2 192-6,6-5-192 8,-3-5 192-4,3 0-64-1,4 2 0-2,-4-3-128 7,2-5 0-8,3 2 0 7,3-1-192-7,0-7 48 21,2-1-1648-18,0-16-336-2,0 0-64-1,0 0-11168 0</inkml:trace>
    </iact:actionData>
  </iact:action>
  <iact:action type="add" startTime="64208">
    <iact:property name="dataType"/>
    <iact:actionData xml:id="d70">
      <inkml:trace xmlns:inkml="http://www.w3.org/2003/InkML" xml:id="stk68" contextRef="#ctx0" brushRef="#br1">3889 14746 17503 0,'-22'-10'768'1,"22"10"176"-1,0 0-752 0,0 0-192 0,12-12 0 0,2-1 0 9,5 5 1904-8,8-4 336 3,5 1 80-4,5 1 16 9,4-4-1792-9,4 6-352 6,-6-5-192-5,5 5 192 5,-1 2 192-6,4-2 64 9,-6 0 0-9,2 5 0 6,-2 1-256-5,-2 2-32 5,-8 4-16-6,-2-1 0 24,-1 3-1424-22,-5 0-272-2,-9 0-64 5</inkml:trace>
    </iact:actionData>
  </iact:action>
  <iact:action type="add" startTime="64388">
    <iact:property name="dataType"/>
    <iact:actionData xml:id="d71">
      <inkml:trace xmlns:inkml="http://www.w3.org/2003/InkML" xml:id="stk69" contextRef="#ctx0" brushRef="#br1">3934 15085 23039 0,'0'0'2048'1,"0"0"-1648"-1,0 0-400 1,0 0 0 5,0 0 352-5,0 0-16 6,19 6 0-7,6-4 0 7,3-6-160-7,1 2-48 6,6-2 0-6,-4-5 0 9,1-3 464-9,5-2 96 6,4 0 16-6,-2 1 0 9,5 3-352-9,5 2-64 6,-2-5-16-6,2 5-8512 17,0 4-1696-17</inkml:trace>
    </iact:actionData>
  </iact:action>
  <iact:action type="add" startTime="66023">
    <iact:property name="dataType"/>
    <iact:actionData xml:id="d72">
      <inkml:trace xmlns:inkml="http://www.w3.org/2003/InkML" xml:id="stk70" contextRef="#ctx0" brushRef="#br1">4417 15594 9215 0,'0'0'816'2,"0"0"-656"-2,0 0-160 0,0 16 0 7,-2 3 1216-7,2-19 224 8,0 0 32-8,0 0 16 8,-2 14-240-8,2-14-48 8,0 14-16-8,0-14 0 9,0 0 32-9,0 0 0 5,0 0 0-5,0 0 0 7,0 0-16-7,0 0 0 7,0 0 0-7,0 0 0 9,0 0-528-9,12-20-96 6,-4 5-32-6,4-1 0 8,1-6-160-8,-1 1-16 7,2-6-16-7,-3-3 0 8,5-1-160-7,-4 2-48 7,5 2 0-8,-3-1 0 6,1-3-144 2,-3 2 128-8,4 0-128 0,-1-1 128 9,-1 3-128-9,0 0 0 6,-3 0 0-6,1 3 128 8,0 5-128-8,-2 7 0 8,-1 0 0-8,-9 12 0 8,16-8 0-8,-16 8-144 5,0 0 144-4,17 2 0 7,-7 8-176-8,0 6 176 7,0 5-160-7,-4-1 160 8,1 3-128-8,5 4 128 7,-4 1 0-7,2 3-144 9,-1 6 144-9,-1-2 0 5,-2-2 0-5,6 2-128 10,-1-4 128-10,1-3 0 6,0-7 0-6,-4-1 0 9,3-1 0-9,-1-9 0 6,-10-10 0-6,0 0 0 8,10 10 0-8,-10-10 224 6,17-4-48-5,-3-2-16 7,2-2 272-8,-1-9 48 8,-3-7 16-8,6 1 0 7,-5-4-176-7,5-9-48 7,-7-1 0-7,5-2 0 8,-4-4-144-8,1 6-128 7,-5-2 144-7,0 2-144 8,-2-6 0-8,0 6 128 7,-4 0-128-7,-2-8 0 8,-2-5 0-7,0-1 0 5,2-2 128-6,-6-3-128 8,0-7 0-8,0 3 144 7,2-8-144-7,-2 3 128 10,-3 1-128-10,3-2-144 5,2 3 144-5,0 3-208 10,-4 3 208-10,2 5-176 5,-1-1 176-5,3 4-160 9,-2 8 160-9,-2 2-128 6,2 8 128-5,0 2-128 7,2 3 128-8,-1 7 0 6,-5 1 0-6,4 1-128 8,2 5 128-8,0-1 0 8,0 3 0-8,4 10-128 7,0 0 128-7,0 0 0 7,0 0 0-7,0 0-128 8,-4-14 128-8,4 14 0 7,0 0-144-7,8-10 144 8,-8 10 0-8,10-7-176 8,6-1 176-8,-3 2-128 8,5 2 128-8,-1 0 0 7,5-2-144-7,-1-2 144 8,5 1 0-8,1 3 0 7,0-2-144-7,8-4 144 8,6 0 0-8,2-1 0 7,6-3 0-7,7 6 0 8,5-3 0-8,7-1-128 7,2-4 128-7,5 5 0 8,-1-5 0-8,0 2 0 7,2-5 0-7,6 7 0 7,6-2 0-7,5 5-128 7,1-7 128-7,1 4 0 8,-1-7 0-8,2 5 0 8,-7-1-128-8,-3 7 128 7,2-4 0-7,2 2 0 7,1 3 0-7,-3 3 0 8,0 4 0-8,-8-6 0 7,-4-2 0-7,-6 4 0 8,-4-2 0-8,-5 2 0 7,-1-1 0-7,-3 3 0 9,-6-2 0-9,-5 2 0 7,-5 0 0-7,2 0 0 9,-6 0 0-9,-1 0 0 6,-9-2 0-6,-6 2 0 9,-3 2 144-9,-3-4-144 6,-15 4 128-6,0 0-128 9,0 0 192-9,0 0-64 5,0 0 0-5,0 0 0 8,0 0-128-8,0 0 160 8,0 0-160-8,-19-8 160 25,-8 3-2128-24,-5 3-416 0</inkml:trace>
    </iact:actionData>
  </iact:action>
  <iact:action type="add" startTime="67719">
    <iact:property name="dataType"/>
    <iact:actionData xml:id="d73">
      <inkml:trace xmlns:inkml="http://www.w3.org/2003/InkML" xml:id="stk71" contextRef="#ctx0" brushRef="#br1">5400 14709 10127 0,'0'0'896'3,"0"0"-704"-3,-7-6-192 0,7 6 0 9,0 0 1088-9,0 0 176 6,0 0 32-5,0 0 16 6,0 0-848-7,-10 8-160 6,0 5-48-6,2-1 0 9,2 6 432-9,-1-1 80 6,-1 3 0-5,4 9 16 6,2 6 160-7,2 8 16 7,0 2 16-7,0 4 0 8,-2 7-240-7,2 5-48 5,-2-3-16-6,0 3 0 8,0 5-192-8,0 2-32 9,-2-4-16-9,2-3 0 7,0-3-64-3,2-9-16-1,0-2 0-3,0-4 0 8,0-8 192-8,0-6 32 7,0-7 16-7,0-7 0 8,0 3 144-7,0-18 32 4,2 10 0-4,-2-10 0 9,0 0 0-10,0 0 0 5,0 0 0-4,0 0 0 6,-4-10-176-7,3-10-16 7,-1-3-16-7,0-4 0 9,0-5-304-9,2-3-48 5,-4 0-16-5,-2-6 0 8,0 0-192-8,2-5 0 7,-2 1 128-6,4 0-128 7,-2-6 0-7,2-2 0 4,1 3 0-4,4 1 0 7,1 0 0-8,4 1 0 7,2-3 0-7,0 10 0 7,1 4 0-7,5 4 0 7,3-2 0-6,-1 5 0 6,5 5 0-7,1 5-128 8,1 1 128-8,-1 7-160 8,-5 1 160-8,3 5-128 6,-3 6 128-6,1 2-128 8,-5 2 128-8,3 5-128 7,-3-3 128-7,-3 8-128 8,-2 5 128-8,0 3-128 7,-5-3 128-7,-1-1-128 10,-2 1 128-10,-4 1 0 6,0-3 0-6,-4 3 0 9,-5-5 0-9,-1-1 0 6,-5 6 0-6,1-7 128 9,-4 1-128-9,1-4 0 6,-3-3 0-6,-3 5 128 7,-2-2-128-7,3 2 128 7,-1-7-128-7,4-3 128 8,-3 2-128-8,5-4 0 8,1-2 128-7,1 0-128 6,5-3-192-7,0 1-128 6,12 4 0-6,-8-12-16 23,1-2-2528-21,1-3-496 0</inkml:trace>
    </iact:actionData>
  </iact:action>
  <iact:action type="add" startTime="68319">
    <iact:property name="dataType"/>
    <iact:actionData xml:id="d74">
      <inkml:trace xmlns:inkml="http://www.w3.org/2003/InkML" xml:id="stk72" contextRef="#ctx0" brushRef="#br1">5740 14315 5519 0,'-26'-8'240'1,"7"6"64"9,-1 0-304-8,3 0 0-2,3-2 0 1,14 4 0-1,0 0 3952 0,0 0 720 5,-10-4 160-5,10 4 32 7,0 0-3120-7,0-13-608 6,0 13-128-6,6-14-32 10,6-3-240-10,6 3-48 6,1-6-16-6,-1 9 0 8,3-5-96-7,2 4-32 4,3-3 0-4,1 5 0 7,-3-2-224-8,1 7-32 7,0 3-16-7,-1 2 0 7,-1 0-16-7,-1 3 0 8,-3 7 0-7,-3 2 0 5,-1-2-112-6,-3 5-16 7,-2-1-128-7,-3 5 192 8,1-1 0-8,-4 0 0 8,-4 1 0-7,-4 4 0 5,-2 3 0-2,1-3-16 1,-7-3 0-5,2-1 0 8,0 3 160-8,-5-5 48 7,1-3 0-7,-3 1 0 7,1-5 48-7,4 2 16 7,12-12 0-7,0 0 0 7,-9 10-160-7,9-10-32 8,0 0 0-8,0 0 0 8,0 0-64-8,0 0-32 7,0 0 0-7,11-10 0 8,5 0-160-8,-3 2 128 8,5-3-128-8,3 1 128 8,-1-6-128-7,3 5 0 4,1-1 0-5,1 0 0 9,1 6 0-9,-3-1-272 6,0-5 32-6,-1 6-11280 18,1 4-2272-17</inkml:trace>
    </iact:actionData>
  </iact:action>
  <iact:action type="add" startTime="69536">
    <iact:property name="dataType"/>
    <iact:actionData xml:id="d75">
      <inkml:trace xmlns:inkml="http://www.w3.org/2003/InkML" xml:id="stk73" contextRef="#ctx0" brushRef="#br1">9619 1180 10943 0,'0'0'480'1,"0"0"96"-1,0 0-448 1,12-2-128 5,-12 2 0-6,14-2 0 4,-3 0 688-4,3 0 112 10,-4-1 32-10,3-1 0 5,-5-2-400-5,2 2-80 11,4-2-16-11,-5-4 0 5,-9 10-160-4,12-9-48 5,-12 9 0-6,8-12 0 6,-6-4 192-6,0 5 48 8,-2-3 0-8,-2 2 0 7,-2-7 320-7,0 3 64 11,-4 0 16-11,2-1 0 5,-1 1 112-5,1-1 16 10,-4-5 16-9,2 5 0 4,0-5-176-5,-3 1-32 9,-1 1-16-8,4 3 0 2,-5-3-176-3,5 1-48 12,-4 3 0-5,0-3 0-7,1-3-272 0,-5 7-64 8,0-7-128-8,1 3 192 4,-7 1-32-4,3 3-16 11,-1-3 0-10,-1 4 0 3,-4-5-16-4,-1 3-128 11,1 4 192-11,0 1-64 4,-1-5-128-4,1 4 0 10,-3-1 0-10,1 3 128 4,-2-2-128-4,0 5 0 10,-3 1 0-9,1 2 0 2,-2 2 0-2,-4 2 0 12,2 0 0-12,0 4 0 2,-6-2 0-3,4 2 0 6,4-2 0-6,-4 1 0 8,0 1 0-7,-1 4 0 7,-4-2 0-8,3-2 0 4,-2 0 0-4,5 0 0 6,-1 0 0-6,2 3 0 9,4-1 0-9,2-2 0 6,2 2 0-6,-1 0 0 9,1 2 0-9,2-2 0 7,3 3 0-7,1 3 0 7,-5-6 0-7,1 4 0 7,2 1 0-7,1-1 0 8,3 6 0-8,1-5 0 7,-3 3 0-6,1 0 0 7,2 3-144-8,-1-1 144 7,1 1 0-7,5 1 0 7,-5-4-144-7,7 5 144 8,-3 3 0-8,4-1-144 9,4-2 144-9,-2 5 0 5,3 3-144-4,-3 2 144 6,4-1 0-7,-4 5 0 7,0 2 0-7,2 2 0 9,4-6 0-9,-1 2 0 6,-1 6 0-6,-2-2 0 8,4-1-144-8,-2 1 144 8,0-4 0-8,2 0 0 9,0-2 0-9,2 4 0 6,0 4 0-6,0-6 0 8,2 1 0-8,0-1 0 6,-2-2 0-6,4-2 0 8,0 2 0-7,4 1 0 5,-2-3 0-6,-3 0 0 9,1 0 0-8,2 1 0 9,4 1 0-9,-4 0 144 4,2 2-144-4,-1-2 128 3,5 1-128-4,-4-1 128 8,6 2-128-8,-3-2 0 7,3-4 0-7,0 1 128 7,3-3-128-7,-3 0 0 7,3-1 0-7,-3-1 0 8,4 1 0-8,1 1 128 8,-3-2-128-8,3-3 0 8,3-3 128-8,-1 3-128 7,-1-6 128-6,3 1-128 6,0-5 192-7,3 4-64 6,-5-5 0-6,3 3 0 8,-1 2-128-7,2-3 192 5,1 5-192-6,1-6 192 9,0 1-192-9,1-3 192 7,-1 0-192-7,2 2 192 7,0-4 0-7,1 0 16 7,3-3 0-7,-4 1 0 8,-2-4 0-7,1 0 0 5,-1-2 0-6,2-2 0 9,1 3 48-9,-1-5 16 10,-2-4 0-10,0 2 0 4,1 0-64-4,1-5-16 8,-2 1 0-8,1-4 0 9,-1 3-16-9,0-5-16 5,1 4 0-5,1-3 0 9,-4 3 0-8,2-5 0 4,1-7 0-5,-3 1 0 10,-1 8-32-10,-3-3 0 6,2-3 0-6,1-1 0 8,-1 5-128-8,1-1 192 6,-1-3-192-6,2-3 192 9,1-1-192-8,-7 0 0 4,1-2 144-5,1-1-144 8,-3-3 0-8,-1 2 144 7,1 0-144-7,-4 0 0 9,3-1 128-9,-3 1-128 6,1-2 0-6,-3-2 0 8,0 0 144-8,-4 2-144 7,-1 1 0-7,1-1 144 8,-2 0-144-8,-4-2 0 8,2-2 0-8,-2 0 0 8,-2 4 128-8,0 4-128 9,-2 1 0-9,0-1 128 5,0-2-128-5,-2 0 0 8,-4-3 0-8,0 3 128 7,1 0-128-7,1 0 0 8,-8 2 0-8,4-3 128 8,-5 1-128-8,3 2 0 8,-4-2 0-8,3 3 128 6,-7-1-128-6,1 2 0 7,1 0 0-6,-3-1 128 7,-6 5-128-8,1-1 0 6,-1 3 0-6,1 0 0 10,-1 1 0-10,0 4 0 6,0-1 0-6,-1 1 0 7,1-3 0-7,0 3 0 7,-1 4 0-6,-1-1 0 7,-2 3 0-8,0 2 0 6,-3-3 0-6,-1 1 0 8,2 6 0-8,0-2 0 7,0-2 0-6,0 4 0 7,2 0 0-8,1 1 0 7,1 3 0-7,2-2 0 7,-1 2-128-7,-1 0 128 8,-2 2 0-8,2-1 0 7,-3 3 0-7,1 4-144 7,-2 2 144-7,2-4 0 9,0 6 0-9,1 1-128 6,1 1 128-5,2 1 0 7,0 5 0-8,-1-3-128 7,-3 5 128-7,4-1 0 9,1-3 0-9,1-2-128 5,0 7 128-5,-1 0 0 9,1-1 0-8,0 3 0 5,-1-1-128-5,5 3 128 6,-5 4 0-7,1-2 0 7,0 2 0-6,3 1 0 5,5-3 0-6,1 4-128 7,-3 2 128-6,7 4 0 7,-4-2 0-8,7 2-128 6,-5-4 128-6,6-1 0 9,2 1 0-9,0 2-128 8,1-4 128-8,3 2 0 8,0 4 0-8,4-4 0 6,3-6 0-6,1 3 0 8,-2-1-128-8,-2 4 128 8,6-2 0-8,4-2 0 7,-5-2 0-7,3 5-128 7,2-1 128-7,-2 2 0 8,5-6 0-8,-1 0 0 7,3 1 0-7,-1-1 0 8,4-2 0-8,1 0 0 8,-1-3 0-7,-1-3 0 5,6 1 0-6,1-3 0 6,1 1 0-5,0-5 0 8,1 3 0-9,3-2 0 6,0-5 0-6,4-1 0 8,-2 4 0-8,2-5 0 7,4 3 0-7,-3-2 0 8,1-2 0-8,4 1 0 7,-2-1 0-6,4-2 0 6,-6 0 0-7,4-2 0 7,-4-4 0-7,4-2 0 8,1-2 0-8,3-2 128 8,-4-2-128-8,4-3 0 6,-4 1 0-6,4-6 128 9,-6 5-128-9,4-7 0 7,-4 4 0-7,4-3 128 6,-4 3-128-5,4-5 0 8,-4-1 0-9,4 3 0 6,-6-7 128-6,4-1-128 9,-6-4 0-9,-6-1 128 6,0-5-128-6,-1 4 0 9,-1-2 128-9,-2 0-128 7,1-2 0-7,-3-2 144 8,-5 1-144-8,-3-3 160 6,-1-2-160-6,-2 4 160 8,-3-4-160-8,1 2 128 8,-4-7-128-8,-4 7 128 7,0-6-128-7,-2 6 0 7,-2-2 0-6,2 2 128 6,-4-6-128-7,-4 6 128 8,2-2-128-7,-1 2 128 6,1-4-128-7,-6 8 0 6,2 2 144-6,0 4-144 10,-5-3 0-10,-1 9 0 5,1-2 0-5,-5 1 128 8,3 1-128-8,-3-1 0 7,-1 3 0-7,-1 3 0 8,-3-1 0-8,-1-1 0 7,-3-3 0-7,0 4 0 9,-2-3 0-9,0 1 0 6,1 1 0-6,1 5 0 8,2-5 0-8,-3 6 0 9,1-1 0-8,0 3 0 4,2-2 0-5,-1 7 0 7,1-1 0-6,0-2 0 6,-1 4 0-7,-1 2 0 7,0 0 0-7,2 0 0 8,-1 3 0-8,1 1 0 8,0-4 0-8,-5 4 0 7,1 0 0-7,2 4 0 7,0 1 0-6,3-1 0 6,-1-2 0-6,0-2-128 5,-3 0 128-6,3 0 0 8,0 2 0-8,0 0 0 7,-1-2 0-7,3 2 0 8,0 2 0-8,-1 0 0 8,3 4 0-8,-1-2 0 7,1 1 0-7,-2 5 0 7,3-2 0-7,-3 2-128 8,-3-1 128-8,1 3 0 8,0 5 0-8,0 5 0 7,-1-3 0-7,1-1-128 7,0 1 128-6,-1 5 0 6,1 1 0-7,2 2-128 8,-1 0 128-8,5 3 0 7,-1-1 0-7,1 0 0 7,3 2 0-7,3-2-128 8,1 4 128-8,0 4 0 7,1-2-144-7,1 6 144 7,2-4 0-7,-3 4 0 8,3-6 0-7,0 6 0 6,4-4-160-7,1 2 160 7,3 0 0-7,0-2-144 8,2 0 144-8,2-2 0 7,5 2 0-7,5-2 0 8,-2-4 0-8,5 3-160 7,-5 1 160-7,4-4 0 8,1 0 0-8,3 2-128 7,-4 4 128-6,7-6 0 6,1 0 0-7,3 2 0 8,2-3 0-8,1-1 0 8,-5-2 0-7,4-4 0 4,6-3-128-5,-1-5 128 8,-1 3 0-8,0-1 0 7,2-5 0-7,2 4 0 8,-3-7 0-8,-1 3 0 7,0-6 0-7,6 3 0 8,2 3 0-8,-4-6 0 8,2 2 0-8,4-3 0 8,-4-1 0-8,4 0 128 7,-6 2-128-6,4-8 0 5,2-4 0-6,2-2 128 8,-2-2-128-8,0-1 0 7,0-7 128-7,0 0-128 7,0 1 0-6,-6-5 144 6,4 5-144-7,-4-3 0 8,2-3 144-8,2-1-144 7,-6 1 0-7,3-6 0 7,-3-3 0-7,2-5 128 8,-4 0-128-8,0-2 0 7,-3-8 0-7,-1 2 128 8,-6-2-128-8,-3-5 0 7,-3-3 128-7,-1 2-128 8,-4 1 128-7,-6-5-128 5,-2-9 128-6,-4 3-128 9,-2-1 128-9,-6-4-128 7,0 1 160-7,-1-1-160 7,-7 2 128-7,1 7-128 8,-5 2 0-8,1 7 0 7,-3 7 0-7,-1 0 128 7,-1 8-128-7,1 1 0 8,-2 7 0-8,-2 0 0 8,-3 1 0-8,3 3 0 7,-2 9 0-7,-6-2 0 9,0 7 0-9,0 5 0 22,-8 6-1456-20,0 9-176-1,0 5-32 0,-9 3-13200-1</inkml:trace>
    </iact:actionData>
  </iact:action>
  <iact:action type="add" startTime="72702">
    <iact:property name="dataType"/>
    <iact:actionData xml:id="d76">
      <inkml:trace xmlns:inkml="http://www.w3.org/2003/InkML" xml:id="stk74" contextRef="#ctx0" brushRef="#br1">6337 14834 10479 0,'0'0'448'3,"0"0"128"-3,0 0-576 1,0 0 0 0,0 0 0-1,0 0 0 6,0 0 1200-6,0 0 128 13,0 0 16-12,0 0 16 1,0 0-32-1,0 0-16 4,0 0 0-5,0 0 0 10,0 0-176-10,0 0-48 6,0 0 0-6,15-8 0 9,-15 8-160-8,20-10-32 8,-5 2-16-9,5-1 0 4,1 5-192-3,-1 0-48 10,3-2 0-10,5 0 0 2,1-2-144-2,0 2-48 5,-2 2 0-6,7 1 0 7,-3-5-80-7,2-2-32 20,0 2 0-20,4 0 0 3,0-3 48-3,-4 3 0 0,0 0 0 0,1-2 0 8,-1 3-32-8,-4 3 0 11,-4-2 0-11,-3-2 0 4,-1 2-224-4,-1 0-128 6,-7 4 160-6,-13 2-160 9,0 0 176-9,0 0-176 11,14-5 192-10,-14 5-192 3,0 0 144-4,0 0-144 11,0 0 0-11,0 0 144 17,0 0-528-15,0 0-96-1,0 0-32-1,-10-10 0 11,-5 2-2240-8,3 4-448 0</inkml:trace>
    </iact:actionData>
  </iact:action>
  <iact:action type="add" startTime="73109">
    <iact:property name="dataType"/>
    <iact:actionData xml:id="d77">
      <inkml:trace xmlns:inkml="http://www.w3.org/2003/InkML" xml:id="stk75" contextRef="#ctx0" brushRef="#br1">7400 13917 19343 0,'0'0'848'1,"-2"-14"192"-1,2-5-832 3,2 7-208-2,-2 12 0-1,4-15 0 8,-4 15 272-8,0 0 16 10,3-10 0-10,-3 10 0 4,0 0 784-4,0 0 144 10,0 0 48-10,0 0 0 6,0 0-400-6,-7 12-80 10,1 7-16-10,-2-1 0 4,0 1-336-4,4 3-80 7,0-1-16-7,2 2 0 8,-1 7 16-8,1-1 0 7,2 0 0-7,0 0 0 7,2 3-80-7,1-5-16 12,-1-4 0-12,6-5 0 4,2-1 96-4,-2 1 16 11,3-4 0-11,5 1 0 6,-4-7-112-6,3 6 0 16,-3-5-16-16,4 1 0 1,-16-10-32-1,19 8 0 9,1-4 0-8,1-2 0 3,1-2-48-3,-1-2-16 6,-7-2 0-7,5-4 0 4,-3 2-16-3,1 2-128 10,3-1 192-11,-5-5-64 19,3-2-1440-18,0 2-288 2,-5-1-64-3,1 3-12208 0</inkml:trace>
    </iact:actionData>
  </iact:action>
  <iact:action type="add" startTime="73425">
    <iact:property name="dataType"/>
    <iact:actionData xml:id="d78">
      <inkml:trace xmlns:inkml="http://www.w3.org/2003/InkML" xml:id="stk76" contextRef="#ctx0" brushRef="#br1">7809 13777 22111 0,'0'0'1968'0,"0"0"-1584"7,0 0-384-7,0 0 0 6,0 0 448-6,0 0 0 8,0 0 0-8,0 0 0 5,-11 9 96-5,-1 3 32 11,4 0 0-11,-4 5 0 5,5 1 384-4,-1 1 96 8,2 7 16-9,-2 3 0 5,2 6-320-4,0 4-64 8,1 6-16-9,-3 0 0 4,0 6-304-3,0 5-64 10,0 5-16-11,-3 3 0 3,1-4-128-3,-2 1-32 11,4-1 0-10,3-7 0 2,-1-6-128-3,-4 0 192 19,2-8-192-19,2-2 192 0,0-2-192 0,1-4 0 8,3-4 0-8,0 0 128 3,0-3-400-2,0-7-96 10,-2 1-16-11,2-6 0 17,2-12-1920-12,0 0-400-4</inkml:trace>
    </iact:actionData>
  </iact:action>
  <iact:action type="add" startTime="73711">
    <iact:property name="dataType"/>
    <iact:actionData xml:id="d79">
      <inkml:trace xmlns:inkml="http://www.w3.org/2003/InkML" xml:id="stk77" contextRef="#ctx0" brushRef="#br1">8326 14412 25567 0,'0'0'1136'1,"6"-11"224"-1,4-5-1088 0,1 6-272 7,-11 10 0-7,6-13 0 4,-6 13 320-4,0 0 0 10,-2-14 0-10,2 14 0 4,-15-8 240-4,1 0 48 9,-5 8 16-9,3 6 0 5,-3 0-240-4,-5 0-64 9,3 6 0-10,-3 1 0 4,1-1 16-4,-8 4 0 8,-1-3 0-8,3 3 0 9,0 1 32-9,0-3 0 9,-1 8 0-8,1-3 0 3,0-1-176-4,4 1-16 10,3 3-16-10,8-7 0 4,3-1-160-3,11-14 0 10,0 0 0-11,0 0 128 5,0 0-128-5,0 0 160 9,17 12-160-9,3-7 160 5,-1-7 144-4,7-1 16 8,1-3 16-9,4-4 0 5,4-10-80-5,-2 5 0 9,1 1-16-9,-3-1 0 9,-4 3-240-8,-2-4 0 7,-3 5 128-8,1-3-128 4,-7 4 0-4,1 6 0 10,1 2 0-9,-18 2 0 2,14 4 0-2,1 4 0 9,-3 11 0-10,2 5-160 5,-7 3 160-5,1 4 0 10,-4 1 0-10,-4 5 128 5,-4 4 0-5,-4-4 16 11,1 6 0-11,-5-4 0 3,4 7 32-2,2-3 0 10,-5-4 0-8,5-2 0-3,0-2 16 0,0-5 0 12,4-9 0-11,-2 3 0 2,0-3 112-2,4 2 16 8,0-9 16-9,0-14 0 4,0 0 96-3,0 0 16 8,10 14 0-9,-10-14 0 6,14 2-64-6,7-2 0 11,-1 0 0-11,-1-4 0 5,1-10-112-4,3 2-16 8,0 5-16-8,5-3 0 3,-1 2-240-4,2 0 0 8,-1-7 128-8,1 7-128 5,4 6 0-4,4 0 0 9,4 0 0-9,-4 0-160 18,2-4-1184-18,-4 6-224 3,2 2-48-4</inkml:trace>
    </iact:actionData>
  </iact:action>
  <iact:action type="add" startTime="75860">
    <iact:property name="dataType"/>
    <iact:actionData xml:id="d80">
      <inkml:trace xmlns:inkml="http://www.w3.org/2003/InkML" xml:id="stk78" contextRef="#ctx0" brushRef="#br1">953 17476 8287 0,'0'0'736'1,"0"-15"-592"5,0 1-144-6,0 0 0 3,0 14 1024-2,0-11 192 9,0-1 16-9,0 12 16 3,0 0-80-4,0 0-16 9,0 0 0-8,0 0 0 5,0 0-272-6,0 0-64 4,0 0-16-3,0 0 0 6,0 0-352-6,0 21-64 6,0 7 0-7,0 5-16 8,0 2 80-8,0 6 32 11,0 6 0-10,-2 5 0 2,0 3 112-3,-2 3 32 17,0 7 0-17,-1 3 0 3,3-2-144-2,-2-1-32 4,0-11 0-4,-2-5 0 2,2-6-16-2,-4-4-16 11,2-2 0-12,1-8 0 4,-1-3 352-3,0-3 64 8,-4-9 0-9,10-14 16 4,0 0-144-4,-8 13-16 7,8-13-16-7,0 0 0 9,0 0 16-9,0 0 0 6,-4-17 0-6,1-7 0 9,1-5-176-9,4-4-16 7,1-6-16-7,1-2 0 7,2-4-288-7,2 0-48 7,0-3-16-7,-2-5 0 9,0-2-128-9,5 1 0 6,-3-1 0-6,6-2 0 9,1 1 0-9,3 3 0 10,-1 3 0-10,7 3 0 4,1 2 0-4,0 2 0 12,3 8 0-12,-3 6 0 5,1 1 0-5,-1 5 0 10,0 5-176-10,-1 7 176 3,3 3 0-3,-2 6-160 7,-1 4 160-7,-3 6 0 9,-3-1-176-9,-7 11 176 9,5-2-160-9,-8 3 160 5,0 5 0-5,-4 3-144 12,-8-2 144-11,-2 1 0 2,0-3 0-2,-10 0 0 8,-5-1 0-9,-3 3 0 4,-7 2 0-4,0 1 0 7,0-1 128-7,-2-4-128 9,0-1 128-9,-5-10-128 6,1 5 160-5,6-11-160 6,0-2 0-7,4-4 0 12,3-2 0-12,7-6 0 19,5-7-1344-17,6 1-320 0,0-4-64-2,12 3-13440 0</inkml:trace>
    </iact:actionData>
  </iact:action>
  <iact:action type="add" startTime="76447">
    <iact:property name="dataType"/>
    <iact:actionData xml:id="d81">
      <inkml:trace xmlns:inkml="http://www.w3.org/2003/InkML" xml:id="stk79" contextRef="#ctx0" brushRef="#br1">2047 17041 19343 0,'0'0'1728'1,"0"0"-1392"3,0 0-336-4,0 0 0 5,0 0 720-5,0 0 80 10,-3 20 16-10,-1-1 0 5,0-1 16-5,-2 3 0 10,2 3 0-10,-2 1 0 5,4 4 128-5,-4 2 48 5,2 5 0-5,-3 1 0 9,1-6-368-9,2 2-64 6,4 0 0-6,-2 2-16 8,2 0-320-8,0-5-64 8,0-5-16-8,2 2 0 8,-2-1-160-7,0-5 0 5,2 1 0-6,0-1 0 21,-2-3-656-20,0-3-176-1,-2 3-16 0,2-18-12288 5</inkml:trace>
    </iact:actionData>
  </iact:action>
  <iact:action type="add" startTime="76656">
    <iact:property name="dataType"/>
    <iact:actionData xml:id="d82">
      <inkml:trace xmlns:inkml="http://www.w3.org/2003/InkML" xml:id="stk80" contextRef="#ctx0" brushRef="#br1">1642 17595 24879 0,'0'0'2208'2,"0"0"-1760"3,8-14-448-4,7-3 0 1,9-1 640-2,3 1 64 8,10-1 0-8,8-1 0 7,2-7-352-7,-3-1-64 6,7 4-16-6,4-1 0 10,-1 1-16-10,-1 3-16 10,0 7 0-10,-5-3 0 3,-1 6-240-2,-2 3 128 9,-2-3-128-10,-6 6-8640 12,-6 2-1792-11</inkml:trace>
    </iact:actionData>
  </iact:action>
  <iact:action type="add" startTime="76985">
    <iact:property name="dataType"/>
    <iact:actionData xml:id="d83">
      <inkml:trace xmlns:inkml="http://www.w3.org/2003/InkML" xml:id="stk81" contextRef="#ctx0" brushRef="#br1">2406 18196 14735 0,'0'0'1312'1,"0"0"-1056"-1,0 0-256 0,-11 6 0 7,11-6 944-7,0 0 128 8,0 0 16-8,-10-10 16 7,6 0-192-7,4-7-32 11,2-1-16-10,0-1 0 3,0-5-32-4,0-5 0 8,6 0 0-8,-3 1 0 7,3 1-64-7,4-2 0 6,-4-6-16-6,3 2 0 7,3-1-288-7,-2 7-48 12,1 2-16-11,-3 3 0 2,0 5-208-3,2-1-64 7,-5 6 0-7,-7 12 0 8,0 0-128-8,0 0 0 6,20 6 0-6,-6 2 0 9,-1 10 0-9,-1-1 0 12,2 7 0-12,-7 5 0 4,1 2 0-4,4 4 0 10,-4-4 0-3,1 1 0-6,1 3 0-1,-2-2 0 8,2 0 0-8,1-6 0 5,-3-7 0-5,4-3 0 6,-4-1 0-6,-8-16 0 8,0 0 176-8,0 0 48 12,15 0 16-12,3-6 0 5,1-6 672-5,-3-7 144 9,0-5 32-9,3-3 0 4,-3-4-528-3,1-4-112 4,-5 2 0-4,0-6-16 7,-4 2-272-8,-1 0-160 7,3 0 192-7,-4-1-192 7,-4-2 144-7,0-1-144 7,-2 4 0-7,0-4 144 8,0 2-144-7,-2-4 128 6,-2 4-128-7,-6-4 128 7,2 6-128-7,1-6 0 7,-9 0 0-7,4-4 128 10,-5 2-128-10,5 0 0 6,-5-3 0-5,3-1 128 7,-4 6-128-8,7-2-192 11,-5 0 32-10,6 8 16 3,-1 2 144-4,3 6-208 9,0 3 80-9,-2 7 128 5,4 3-176-4,6 16 176 4,-4-11-128-5,2 5 128 7,2 6-128-7,0 0 128 12,0 0-128-12,0 0 128 4,0 0-144-4,22 4 144 7,-5-2-160-7,7 4 160 7,5-1-144-7,8 1 144 8,2-2-128-7,8 0 128 6,0-2 0-7,4 2-160 13,1 0 160-13,7-2 0 3,7-2 0-3,-4-2-128 6,3 0 128-6,1 0 0 8,-3-2 0-7,7-2 0 12,-2-2 0-12,6 2 0 0,-4-1 0-1,6 1 0 11,3-4-128-9,0 0 128 1,1-1 0-3,0-7 0 6,2-5 0-6,2 7 0 9,0 0 0-9,2 5 176 6,6-5-176-6,3 6 160 8,-7-5-160-8,0 5 0 6,-4-4 0-6,-4 5 128 9,-2-5-128-9,-2 4 0 10,-6 4 0-10,0 1 0 5,-9 1 0-5,-5 0 0 10,-5 0 128-10,-6 4-128 5,-8 0 0-5,-8 2 0 6,-6 0 0-6,-1 0 0 21,-8 0-832-19,-14-2-208-2,7 9-48 1,-7-9-8640 7,-13 14-1744-7</inkml:trace>
    </iact:actionData>
  </iact:action>
  <iact:action type="add" startTime="77826">
    <iact:property name="dataType"/>
    <iact:actionData xml:id="d84">
      <inkml:trace xmlns:inkml="http://www.w3.org/2003/InkML" xml:id="stk82" contextRef="#ctx0" brushRef="#br1">3185 17564 13823 0,'0'0'1216'2,"0"0"-960"2,0 0-256-3,0 0 0 1,-4 17 912-1,2-1 144 8,2 2 32-8,2 7 0 4,-2 0-528-5,0 5-112 11,0 5 0-11,0 8-16 4,0 1 384-3,0 5 80 8,0 0 0-9,4 6 16 5,1-1 208-5,-3 1 32 10,2-1 16-10,-4-1 0 5,-2-2-448-5,2-6-80 9,0-3-32-9,0-6 0 6,-2-3-160-6,2-6-48 11,2-4 0-11,-2-3 0 5,0-20 192-5,0 0 48 8,0 0 0-8,0 0 0 7,0 0 208-7,0 0 48 9,0 0 16-8,0 0 0 3,-4-25-144-4,4-7-16 10,2-5-16-10,0-6 0 6,-2 4-432-6,4-5-96 12,-2-5-16-9,2 2 0-2,0-2-192-1,4-1 0 10,-2-1 128-10,-1-4-128 6,5 1 0-5,6 3 0 3,3 2 0-3,1 6 0 5,1 0 0-6,5 8 0 12,-1 0 0-12,4 6 0 2,-1 4 0-2,1 5-192 12,0 8 192-11,-4 3-160 3,-3 5 160-4,-3 8-128 6,-3 1 128-6,2 11-128 9,-7-2 128-9,1 9-192 11,-4 4 192-11,-6 5-192 4,-4 7 192-4,-2-4 0 9,-8 4 0-9,0-2-128 5,-9-2 128-5,-2-2 0 11,-5 0 0-10,-5-2 0 3,-2-3 0-4,-2-3 0 11,4-5 0-11,0-3 128 5,1-1-128-4,5-8-160 7,0-7 160-7,1-2-208 17,3-11-1776-17,7-2-336 3,1-5-80-4</inkml:trace>
    </iact:actionData>
  </iact:action>
  <iact:action type="add" startTime="78289">
    <iact:property name="dataType"/>
    <iact:actionData xml:id="d85">
      <inkml:trace xmlns:inkml="http://www.w3.org/2003/InkML" xml:id="stk83" contextRef="#ctx0" brushRef="#br1">3639 17273 16575 0,'0'0'1472'2,"0"0"-1168"6,0 0-304-8,0 0 0 3,0 0 864-3,0 0 112 10,12-17 32-9,1 3 0 3,-3 0-64-3,6 5-16 7,-3-5 0-8,7 6 0 4,1-1 224-3,1-1 32 10,-3 2 16-11,5 2 0 4,-1 0-464-3,1 4-96 9,1 2 0-10,-4 4-16 4,-3 2-368-4,-1 2-64 10,-7 2 0-9,2 7-16 3,-10-3 144-4,-2 5 48 10,-4 3 0-10,-4 3 0 6,0 4-112-6,-3-5 0 9,-9-3-16-9,-1-1 0 5,7-1 144-5,-3 1 16 17,7-10 16-17,10-10 0 1,-12 13 48-1,12-13 16 8,0 0 0-8,0 0 0 4,0 0-288-4,0 0-64 10,20 4-128-10,1-4 192 6,6-4-192-6,5-4 144 10,-1-1-144-9,8-5 128 2,2 2-272-3,-4 4-64 10,0-7-16-10,-4 5 0 21,-2-4-1984-19,-3 5-400 1,-1 3-80-3</inkml:trace>
    </iact:actionData>
  </iact:action>
  <iact:action type="add" startTime="78726">
    <iact:property name="dataType"/>
    <iact:actionData xml:id="d86">
      <inkml:trace xmlns:inkml="http://www.w3.org/2003/InkML" xml:id="stk84" contextRef="#ctx0" brushRef="#br1">4144 17812 17727 0,'0'0'784'1,"0"0"176"-1,0 0-768 0,0 0-192 6,0 0 0-6,0 0 0 3,0 0 1472-1,0 0 272 6,0 0 48-7,0 0 16 4,0 0-256-5,0 0-48 11,14-8-16-11,1 4 0 3,3-2-464-3,4-4-112 11,-1 2-16-11,4 1 0 4,7-5-320-4,-3 4-64 13,-2-5 0-13,4 5-16 3,1 2-208-3,1 0-32 10,-2 2-16-10,2-2 0 4,-4 2-240-4,-3 2 0 11,-7 0 128-10,3 2-128 2,-1-1 0-3,1 1 0 11,-9 0 0-11,-13 0 0 25,20-2-1584-23,-20 2-208-2,13 0-32 2,-13 0-12080-1</inkml:trace>
    </iact:actionData>
  </iact:action>
  <iact:action type="add" startTime="78982">
    <iact:property name="dataType"/>
    <iact:actionData xml:id="d87">
      <inkml:trace xmlns:inkml="http://www.w3.org/2003/InkML" xml:id="stk85" contextRef="#ctx0" brushRef="#br1">4827 17160 15663 0,'0'0'1392'1,"-8"-11"-1120"3,8 11-272-3,-2-12 0 3,0 0 1088-4,2 12 144 11,0 0 48-11,0 0 0 4,0 0-160-4,0 0-32 10,0 0 0-10,0 0 0 4,0 0 0-4,-4 20-16 9,0-1 0-9,1 3 0 7,3 3-336-7,5 4-64 9,-1 4-16-9,0-1 0 6,-4-1-144-6,4 0-48 10,2-4 0-9,2 1 0 5,0 1-208-6,-1-2-32 9,1-3-16-9,4-5 0 4,-4-5-80-4,3-1 0 10,-1-3-128-10,4-4 192 6,-14-6 128-6,15 0 0 8,3-2 16-7,-6-2 0 4,3-4 144-5,-3-7 32 8,5-7 0-8,-5 3 0 8,4-3-304-2,-5-1-48-4,5 1-16-2,-6 1 0 8,0 1-144-8,1-3 0 10,-3-2-160-10,0-3 160 6,0 1-144-6,-2 2 144 9,1 3-128-9,1 1 128 4,2 3-128-4,-6-1 128 10,0 5-128-10,0 2 128 5,-4 12-128-5,0 0 128 7,0 0-128-7,0 0 128 8,0 0-144-8,0 0 144 7,5 16-160-7,1 0 160 8,-8 3 0-8,-2 6-144 11,3-1 144-11,-1 3 0 4,0 2 0-3,-2 1 0 10,-2 1 0-11,2 2 0 5,-6 6 128-5,2-4 48 11,1 4 16-11,-3 4 0 4,2 4-32-3,0-4 0 9,0 4 0-8,-3-6 0 0,3-1-160-1,-4-2 160 7,4 1-160-8,3-6 160 4,3-4-160-4,2-2 128 13,-2-3-128-13,0-1 128 3,2-5-128-3,2-1 0 10,-2-17 0-10,0 0-176 18,7 12-2080-16,-7-12-432-1,20 6-64 1</inkml:trace>
    </iact:actionData>
  </iact:action>
  <iact:action type="add" startTime="79537">
    <iact:property name="dataType"/>
    <iact:actionData xml:id="d88">
      <inkml:trace xmlns:inkml="http://www.w3.org/2003/InkML" xml:id="stk86" contextRef="#ctx0" brushRef="#br1">5880 17486 21183 0,'0'0'1888'2,"0"0"-1504"3,0-10-384-4,0 10 0 4,-2-12 1152-5,2 12 144 7,-6-13 48-7,6 13 0 7,-11-6-320-7,-1 2-48 7,-6 0-16-7,3 4 0 8,-5 0-224-7,-5 6-48 8,2 0-16-9,-3 9 0 5,-1-3-160-5,-2 0-16 10,-3 3-16-10,5 3 0 5,2-2-80-4,-1 3-16 8,1-3 0-9,4 1 0 4,1 5-192-4,4-1-64 11,-1-1 0-11,7-1 0 4,2 1-128-4,3-5 0 12,1 1 0-12,4-16 0 3,0 0 0-3,9 19 0 11,-9-19 0-11,10 10 0 6,8-2 128-6,-5 0-128 9,5-8 128-8,-4-4-128 2,3 0 192-2,3-2-64 5,-5 0 0-6,5 0 0 7,-5-1-128-7,3 5 128 12,1 4-128-12,-5 3 128 9,-14-5-128-9,22 10 0 7,-3 0 0-7,-5 7 0 5,3 3 0-5,-3 1 0 11,0 7-128-11,-3 3 128 4,-1-2 0-3,-4 2 0 10,2 1 0-11,-4-1 0 3,3 0 192-2,-5 2-32 8,-2 4-16-8,-2-6 0 2,-4-5 16-2,3-1 0 5,-1 0 0-6,2-3 0 8,-2-3 64-7,0 3 16 11,0-5 0-12,4-17 0 3,0 0 48-3,0 0 16 10,-6 16 0-9,6-16 0 2,0 0-128-3,0 0-32 11,12 8 0-11,-12-8 0 5,14 0-144-5,3-4 0 11,3-4 0-11,-1 4 0 19,3-4-368-18,1-1-96-1,4 3-32 1,-1-2 0 11,-1-4-2000-10,0 5-416 0,1-3-80-1,1-2-16-1</inkml:trace>
    </iact:actionData>
  </iact:action>
  <iact:action type="add" startTime="80256">
    <iact:property name="dataType"/>
    <iact:actionData xml:id="d89">
      <inkml:trace xmlns:inkml="http://www.w3.org/2003/InkML" xml:id="stk87" contextRef="#ctx0" brushRef="#br1">5389 16616 11967 0,'0'0'528'1,"0"0"112"-1,0 0-512 1,0 0-128 4,0 0 0-5,0 0 0 4,0 0 1904-4,25 0 336 6,-2-2 80-6,-1 4 16 9,-1 2-944-9,7 2-192 11,1-4-48-10,4 0 0 5,4-2 0-6,-2 0-16 5,8-2 0-5,-6 0 0 8,4-4-240-8,0-4-32 10,-2 2-16-10,2 5 0 5,-6-3-320-4,0-4-64 5,0-2-16-6,-3 6 0 7,-3 1-176-7,-4-3-32 12,-3-2-16-11,-7 2 0 16,5 0-1168-16,-7 5-224 0,-13 3-48 2</inkml:trace>
    </iact:actionData>
  </iact:action>
  <iact:action type="add" startTime="81144">
    <iact:property name="dataType"/>
    <iact:actionData xml:id="d90">
      <inkml:trace xmlns:inkml="http://www.w3.org/2003/InkML" xml:id="stk88" contextRef="#ctx0" brushRef="#br1">6857 16591 15711 0,'0'0'704'2,"-13"2"128"-2,-5-4-656 0,7 2-176 4,11 0 0-3,0 0 0 2,-18 2 848-2,18-2 144 10,-8-4 32-11,8 4 0 3,0 0 144-2,0 0 48 5,0 0 0-5,0 0 0 7,0 0-16-8,0 0 0 11,0 0 0-11,0 0 0 5,14-6-320-5,5 4-64 11,5 2-16-11,1 0 0 4,2-2-272-4,5 0-48 5,5 2-16-4,4 0 0 7,-4 2-144-8,8 0-16 11,-5-2-16-10,5 6 0 4,6-2-32 0,-6 0 0 1,2 0 0-4,0-2 0 0,-6 1 0-1,3 3 0 4,-5-6 0-4,2 8 0 6,-7 0-80-7,1 0-32 6,0-4 0-6,-4 5 0 8,-4-1-16-7,-1 2-128 11,-7 0 192-11,1-5-64 2,-1-3 64-3,-5 2 16 6,3 0 0-6,-7 4 0 8,-10-8 48-8,16 6 16 8,-16-6 0-8,0 0 0 6,0 0-16-6,0 0-16 7,9 6 0-6,-9-6 0 5,0 0-48-5,0 0-16 11,0 0 0-12,0 0 0 3,0 0-48-2,0 19-128 6,-3-7 192-7,3-12-64 10,0 0-128-10,-8 19 160 5,-8-5-160-5,4 2 160 8,-5 1-32-7,3-3-128 9,-7-4 192-9,1 7-64 2,-1 5 80-3,-1-1 16 11,-3-3 0-10,0 3 0 1,-1 3 32-2,1-5 16 12,-2-3 0-12,-1 5 0 4,1-1-96-3,0-3-32 7,1 5 0-7,1-3 0 4,2-5-144-5,5 1 160 7,0-5-160-7,3 4 160 8,3-8-160-8,-3 1 0 11,15-7 0-11,0 0 128 4,0 0-128-3,0 0 0 8,0 0 0-9,0 0 0 18,0 0-1056-16,0 0-144-2,0 0-16 1,0 0-16 12,15-11-1584-12,7-9-320 2</inkml:trace>
    </iact:actionData>
  </iact:action>
  <iact:action type="add" startTime="81666">
    <iact:property name="dataType"/>
    <iact:actionData xml:id="d91">
      <inkml:trace xmlns:inkml="http://www.w3.org/2003/InkML" xml:id="stk89" contextRef="#ctx0" brushRef="#br1">8746 16203 4607 0,'0'0'400'13,"-6"-14"-400"-12,-2 0 0-1,0 3 0 0,8 11 3552 0,0 0 624 9,-12-4 128-9,-1 2 32 5,-1 2-2240-5,-3 2-448 5,3 4-96-5,-6 3-16 8,3 1-512-8,1 0-96 11,-7 5-32-11,5-1 0 5,1 2 112-5,-1 3 16 11,-1 3 0-11,3 3 0 5,-2 0-256-5,7 3-32 5,-5 1-16-4,8 6 0 6,1 0-320-7,-1 4-64 7,4 2-16-7,2-2 0 8,0 6-320-8,4-4 128 10,4 6-128-3,2 1 0-7,-3-3 0 0,3 0 0 11,8 2 0-11,-1-10 0 3,3-6 0-2,3-1 0 4,5-5 0-5,-3-4 128 9,4-1-128-9,5-10 128 10,-1-3-128-8,2-7 128 3,4-5 192-5,4-5 32 8,0-10 16-8,2-5 0 5,-2-6-48-5,2-2-16 7,-6-6 0-7,4 0 0 8,-8-4-144-8,2 2-32 12,-4-4 0-12,-3 4 0 3,-7-2 80-2,-1 4 16 10,-13-4 0-11,1 4 0 5,-2-8 288-4,-12 4 48 7,-5-2 16-8,-7 3 0 5,-2 3-64-5,-7 3-16 11,-6 5 0-11,-2 4 0 5,0 4-176-4,-6 3-16 9,0 8-16-8,-4 3 0-2,2 5-288 0,-4 6 0 8,-2 5 0-7,1 9 0 22,1 0-768-22,-2-1-256 0,2 5-48-1,8 1-11728 10,2 5-2368-8</inkml:trace>
    </iact:actionData>
  </iact:action>
  <iact:action type="add" startTime="83936">
    <iact:property name="dataType"/>
    <iact:actionData xml:id="d92">
      <inkml:trace xmlns:inkml="http://www.w3.org/2003/InkML" xml:id="stk90" contextRef="#ctx0" brushRef="#br1">848 19916 8287 0,'0'0'736'1,"0"0"-592"5,0 0-144-6,-10-4 0 5,-6 0 2016-4,16 4 368 9,-9-8 80-10,9 8 16 3,0 0-800-3,0 0-144 10,0 0-48-10,-8 2 0 7,8-2-464-7,-12 12-112 7,12-12-16-6,-8 14 0 4,5 3-176-4,-1 3-32 4,2-3-16-5,-2 7 0 9,10 1-112-9,-2 6-32 9,-3 6 0-8,1 0 0 4,4 2-32-5,0 4-16 6,2 2 0-6,-6-2 0 11,2 6-96-11,-2-1-32 11,2-1 0-11,-4 2 0 3,-2-6 96-3,-2-6 32 12,2 0 0-9,0-2 0-3,0-6-96 0,0-5 0 10,-2-7-16-10,0 1 0 5,4-18 80-5,-6 12 32 10,6-12 0-9,0 0 0 4,0 0 128-5,0 0 32 10,0 0 0-10,0 0 0 4,-9-10-128-2,1-2 0 6,4-5-16-8,2-7 0 6,2-3-352-5,0 0-144 8,-2-5 128-9,4 3-128 5,4-6 0-5,2-6 0 10,-3 0 128-9,5-4-128 3,4 2 0-4,-2-2 0 5,3-5 0-5,-1-3 0 9,3 2 0-9,5 3 0 11,-5 3 0-10,3-2 0 2,3 8 0-2,-1-4 0 9,1 4 0-10,-1 2 0 4,5 6 0-3,0 5-144 5,1 5 144-6,-3 7 0 9,-2 5-160-9,1 3 160 6,1 6-128-5,-2 8 128 7,1-1-128-8,-5 7 128 10,1 7-128-10,-3 3 128 5,-7 3 0-5,-4 2-128 11,-2 3 128-11,-4-1 0 4,-4 4 0-4,-6 0 0 10,-5 2 0-10,-3 0 0 5,-7-4 0-4,-3-3 144 5,-3-3-144-6,-4 0 160 8,-2 0-16-8,2-5 0 6,-2-6 0-5,2 1 0 7,2-11-144-8,-2-4 160 10,-1-4-160-10,7-4 160 5,4-8-416-4,5-1-96 5,1-9-16-5,5 1 0 21,6-4-2368-21,10-1-464 3,6-1-112-4</inkml:trace>
    </iact:actionData>
  </iact:action>
  <iact:action type="add" startTime="84999">
    <iact:property name="dataType"/>
    <iact:actionData xml:id="d93">
      <inkml:trace xmlns:inkml="http://www.w3.org/2003/InkML" xml:id="stk91" contextRef="#ctx0" brushRef="#br1">1564 20066 17503 0,'-16'10'768'4,"16"-10"176"-4,-14 2-752 0,14-2-192 0,0 0 0 1,0 0 0 6,0 0 1520-7,0 0 272 7,0 0 48-7,0 0 16 6,18 8-576-5,1-1-128 6,1 1 0-7,7-6-16 7,5 0 16-7,1-4 16 11,-2-2 0-11,2-4 0 5,4 3-272-5,2 1-48 6,-4-2-16-6,2 0 0 9,0-2-192-9,-5 2-64 11,-1 2 0-11,-2 0 0 4,-2-1-144-4,-3-1-48 8,-3 2 0-8,-21 4 0 7,18-2-192-7,-18 2-64 7,15 0 0-7,-15 0 0 8,0 0-128-8,0 0-224 8,0 0 48-8,0 0-11408 19,0 0-2272-18</inkml:trace>
    </iact:actionData>
  </iact:action>
  <iact:action type="add" startTime="85542">
    <iact:property name="dataType"/>
    <iact:actionData xml:id="d94">
      <inkml:trace xmlns:inkml="http://www.w3.org/2003/InkML" xml:id="stk92" contextRef="#ctx0" brushRef="#br1">2566 20620 12895 0,'0'0'1152'1,"0"0"-928"3,0 0-224-3,0 0 0 2,0 0 1424-3,0 0 240 10,0 0 64-10,0 0 0 6,-13 2-528-6,13-2-112 10,0 0 0-10,-14-6-16 4,14 6-32-4,-8-6 0 6,8 6 0-6,0 0 0 10,0 0-192-10,-4-14-32 10,4-3-16-10,6 3 0 4,-2-3-352-3,0 5-64 8,0-4 0-8,4-1-16 4,3 5-144-4,-3-3-32 8,2 7 0-9,-10 8 0 5,12-8-192-5,-12 8 0 10,0 0 128-9,13 6-128 2,-13-6 0-2,18 15 0 10,1-1 0-10,-3 8 0 1,1-1 0-1,-3 0 0 9,0 3 128-10,-5 1-128 4,3 2 0-3,-6-1 128 13,2-3-128-14,-2 1 0 2,3-9 240-1,-9-15-48 9,8 18-16-9,-8-18 0 2,0 0 256-3,0 0 48 11,20 8 16-11,-20-8 0 4,17-10 272-4,1-4 64 11,-1-3 16-11,-5-7 0 4,4-3-352-4,-7 0-80 11,5-1-16-10,-4 1 0 2,-4-4-400-2,0 0 128 9,-3-1-128-9,-3-1 0 3,0 0 128-4,-1 2-128 11,-7 2 0-11,2-3 128 3,0-5-128-3,-4 2 0 11,-1 0 0-11,1-4 0 4,-6 0 0-4,6 0 0 12,-5-6 0-12,3 2 0 3,-3 1-240-2,5-5 32 9,-6 4 0-9,6 0 0 3,-1 4 64-4,5-4 16 12,2 6 0-10,2-2 0-2,-2 8 128 0,0 1 0 12,2 5 0-11,-2 4-128 1,4 5 128-2,0 0 0 11,0 16-144-10,0 0 144 3,4-9 0-4,-4 9 0 10,0 0-144-9,0 0 144 2,0 0 0-2,0 0-128 9,12-8 128-9,-12 8 0 3,23-4-128-3,1 2 128 8,1 0 0-8,4 2 0 2,3 0-128-3,3-2 128 11,6 0 0-11,0 0 0 5,7-2 0-5,3 2 0 10,2-1 0-9,1-5 0 4,1 0 0-5,4 2-128 11,-1-4 128-7,4 1 0-3,-1 1 0-1,7 4 0 8,0-2 0-8,5-4 0 4,3 4 0-4,-4 3 0 12,4-1 0-12,0-4 0 5,-2 2 0-4,-4 0 0 8,5 4 0-7,-11-2 0-1,0-2 0 0,1 1 0 10,-1 3 0-11,4 0 0 5,-3 0 0-5,-1 0 0 9,0 0 0-9,-5 2 0 5,1 2 0-5,-5-2 0 12,-4-4 0-12,-1 2 0 4,1-4 0-4,-6-2 0 11,-2 2 0-11,-6 1 0 3,0 1 0-3,-4-6 0 11,-4 2 0-10,-3 2 144 1,-5 0-144-1,-3 3 0 9,1-1 0-9,-19 4 128 3,0 0-128-4,0 0 0 11,0 0-192-11,0 0 192 17,0 0-2240-15,0 0-320-1</inkml:trace>
    </iact:actionData>
  </iact:action>
  <iact:action type="add" startTime="86683">
    <iact:property name="dataType"/>
    <iact:actionData xml:id="d95">
      <inkml:trace xmlns:inkml="http://www.w3.org/2003/InkML" xml:id="stk93" contextRef="#ctx0" brushRef="#br1">3257 20084 10127 0,'-8'-8'896'12,"2"-6"-704"-12,6 14-192 0,-8-12 0 1,2-1 1536-1,4 1 288 8,1-4 48-8,1 16 16 4,0-13-336-3,0 13-64 9,0 0-16-9,0 0 0 4,0 0-160-5,0 0-32 6,0 0-16-6,0 0 0 8,0 0-576-8,5 10-112 7,3 9-32-7,0 4 0 7,-4 7-32-7,-2 1 0 10,-2 4 0-10,4 6 0 6,2-2-16-6,-3 6-16 11,1-2 0-11,-4 4 0 4,-4 1-112-4,3-1-32 18,-3-6 0-18,0 2 0 4,-2-6 0-4,-6-2 0 0,0-6 0 0,1-1 0 8,-5-5 128-8,6-3 32 10,-1-11 0-10,11-9 0 6,-8 10 32-6,8-10 16 10,0 0 0-10,0 0 0 5,-10-14 48-5,0-3 16 6,7-6 0-5,1-9 0 6,4 1-368-6,3-2-80 6,3 2-16-7,0-6 0 6,0-4-144-6,7 4 0 11,-1-4 0-11,6 4 0 5,1 2 0-5,2-2 0 11,1 1 0-11,1 7 0 5,-1 6 0-5,-1 1-144 11,2 5 144-11,1-3-160 4,-5 9 160-4,6-1 0 11,1 8-144-11,-9 4 144 4,-1 2-128-4,-1 6 128 10,-17-8-160-10,12 17 160 5,-2-3-128-5,-2 3 128 10,-4 3 0-10,-4 1-144 5,-4 1 144-3,-8 1 0 8,2-1 0-10,-9 1 0 4,-9-1 0-4,-1-3-128 6,0 1 128-6,-2-1 0 7,1-5 0-7,-3 1 0 12,-4-7 0-12,0-2 0 4,2-4-240-4,-2-4 48 7,4-4 0-6,4-2 0 20,3-7-1280-20,7 3-256 1,5-6-64-2,4 5-8784 9,2-7-1776-8</inkml:trace>
    </iact:actionData>
  </iact:action>
  <iact:action type="add" startTime="87163">
    <iact:property name="dataType"/>
    <iact:actionData xml:id="d96">
      <inkml:trace xmlns:inkml="http://www.w3.org/2003/InkML" xml:id="stk94" contextRef="#ctx0" brushRef="#br1">3641 19885 13823 0,'0'0'1216'0,"0"0"-960"7,0 0-256-7,0 0 0 5,0 0 2560-5,0 0 480 10,0 0 96-10,0 0 0 4,0 0-1984-3,0 0-384 9,0 0-96-10,0 0-16 4,16-6 144-4,-5-4 32 10,5 4 0-10,-16 6 0 5,17-2-192-5,1 2-16 9,-18 0-16-8,21 2 0 3,-7 4-224-4,0 4-64 10,-8 0 0-10,-1 1 0 7,-5-11 0-7,0 0-16 9,0 18 0-9,0 1 0 4,-3-5 80-4,-1 4 0 11,-8-5 16-10,2 5 0 4,2-7 48-5,-3 5 0 10,1-4 0-10,4 1 0 4,6-13-16-4,0 0 0 9,0 0 0-9,0 0 0 6,0 0-240-6,0 0-64 9,0 0 0-9,0 0 0 6,16 2 0-6,1-2 0 10,3-2 0-9,-3-3 0 4,7-5-128-5,1 0 160 10,4 0-160-10,-1-1 160 6,-3 5-288-6,-2-2-64 8,1-2-16-7,-1 6 0 26,-3-2-2192-27,1 4-432 0,-1-1-96 1</inkml:trace>
    </iact:actionData>
  </iact:action>
  <iact:action type="add" startTime="87537">
    <iact:property name="dataType"/>
    <iact:actionData xml:id="d97">
      <inkml:trace xmlns:inkml="http://www.w3.org/2003/InkML" xml:id="stk95" contextRef="#ctx0" brushRef="#br1">3924 20320 19343 0,'0'0'1728'1,"0"0"-1392"6,0 0-336-7,0 0 0 4,0 0 1216-3,17 3 192 8,1-3 16-8,-4-1 16 3,5-3-608-3,1-2-112 9,-3 0-16-9,5 0-16 1,3-4-208-1,-2-1-32 11,1-1-16-12,-3-4 0 2,1 5-224-1,1-3-32 9,1 2-16-10,1-1 0 20,-4 3-1488-14,1-4-288-6</inkml:trace>
    </iact:actionData>
  </iact:action>
  <iact:action type="add" startTime="87822">
    <iact:property name="dataType"/>
    <iact:actionData xml:id="d98">
      <inkml:trace xmlns:inkml="http://www.w3.org/2003/InkML" xml:id="stk96" contextRef="#ctx0" brushRef="#br1">4527 19694 23951 0,'0'0'2128'1,"0"0"-1696"4,0 0-432-5,0 0 0 7,0 0 1200-7,0 0 144 11,0 0 48-11,9 13 0 5,-5 5-656-5,-2-1-128 5,-2-1-32-4,-2 5 0 10,-2 5 192-11,0 1 48 8,-1 2 0-8,3-1 0 4,0-5-176-3,2 0-16 10,0-1-16-10,4-1 0 2,1 1-256-2,1-5-48 7,0-5-16-8,2 4 0 6,-8-16-96-5,15 7 0 8,-1-3-16-9,2-2 0 6,-16-2 96-6,19-4 32 10,-1-5 0-10,1-5 0 5,5 2-112-4,-3-3 0 8,-3-1-16-9,1-2 0 5,3-3-176-3,-7 5 0 6,1-1 0-8,-4-1 0 19,1 1-464-17,-3-3 16 3,-2 5 16-4,0 3 0 0,-4-4 32-1,-4 16 0 0,1-13 0 0,-1 13 0 3,0 0 160-3,0 0 48 7,0 0 0-7,0 0 0 8,0 0 192-8,0 0-144 7,0 0 144-7,0 0-128 7,-9 9 128-7,-3 11 128 8,6 3-128-8,-2 3 176 9,-3 1 144-8,3 0 16 4,-2 1 16-4,-4 3 0 6,3 0 16-7,-5 2 0 9,2 8 0-9,-3-2 0 6,3 6-48-6,1-6 0 13,-1 0 0-13,0-2 0 3,1-6-112-3,1 2-16 7,4-1-16-7,0 1 0 8,3-4-176-8,1-4 0 11,2-5 0-10,2-1 128 2,0 1-304-2,4-8-64 4,-4-12-16-5,0 0 0 25,19 13-2784-24,1-11-560 3</inkml:trace>
    </iact:actionData>
  </iact:action>
  <iact:action type="add" startTime="88256">
    <iact:property name="dataType"/>
    <iact:actionData xml:id="d99">
      <inkml:trace xmlns:inkml="http://www.w3.org/2003/InkML" xml:id="stk97" contextRef="#ctx0" brushRef="#br1">5287 20058 26719 0,'0'0'2368'1,"0"0"-1888"7,0 0-480-8,0 0 0 4,0 0 704-3,-6 20 64 8,-5-7 0-8,-1 5 0 3,-4-6-560-4,3 3-208 6,-7 3 176-6,5-5-176 7,-5 3 1392-7,1 0 176 7,-3 1 32-7,3-1 16 9,-3 3-1360-9,3 1-256 12,1-8 0-12,1 3-128 5,9-1 560-5,-2-1 112 5,10-13 32-5,-8 10 0 8,8-10-320-8,0 0-48 11,0 0-16-11,0 0 0 5,0 0-192-5,0 0 176 10,0 0-176-9,0 0 160 3,0 0-160-4,0 0 192 6,0 0-192-6,18 0 192 8,-18 0-192-8,15-6 128 7,3 0-128-7,-6 1 128 8,-12 5-128-8,17-12 0 12,1 4 0-12,-7 0 0 3,-11 8 0-3,16-11 0 12,-8 3 128-11,-8 8-128 2,12-8 144-3,-12 8 0 11,15-8 0-11,-15 8 0 8,16 4 16-5,-16-4 0-2,17 10 0-1,-1 0 0 8,-6 5-160-8,1-1 160 7,1 3-160-7,-4 3 160 8,4 1-160-8,-3 3 0 11,-3-3 0-11,6 5 0 4,-4-3 0-4,0 0 0 11,-3-1 0-10,5-1 0 3,-4 1 0-4,2 1 0 6,-2-1 0-6,3-5 0 8,-5 3 0-8,4-3 0 11,2-3 0-11,-2 0 0 4,-8-14 128-3,7 9-128 9,-7-9 0-9,0 0 128 18,22 4-896-17,-5-4-192 0,-17 0-48-1,16-8-16064-1</inkml:trace>
    </iact:actionData>
  </iact:action>
  <iact:action type="add" startTime="89864">
    <iact:property name="dataType"/>
    <iact:actionData xml:id="d100">
      <inkml:trace xmlns:inkml="http://www.w3.org/2003/InkML" xml:id="stk98" contextRef="#ctx0" brushRef="#br1">639 18627 2751 0,'0'0'128'2,"0"0"16"-2,0 0-144 0,0 0 0 7,0 0 0-7,0 0 0 4,0 0 2608-4,0 0 480 5,0 0 112-5,0 0 0 8,0 0-1712-7,0 0-336 6,0 0-80-7,0 0-16 8,16 2-352-8,1-2-64 9,-3 0 0-9,7-2-16 5,5 0-96-5,7-2-16 11,10-6 0-11,2 2 0 5,3-1-176-4,11-5-32 5,5 4-16-6,7-7 0 8,5-1-96-8,11-5 0 6,13-5-16 0,5 1 0-2,8-2-176-4,-1-2 0 5,3-1-160-5,4 5 160 9,3 4 0-9,7-5 0 11,-2 1 0-11,0 2 0 5,-12-1 0-5,2 5 160 5,-4 5-160-5,4 5 128 8,-4-3-128-8,-6 0 0 7,-11 1 0-7,2-1 0 8,-13 0 0-7,-3 3 0 12,-4 3 0-13,-4 4 0 3,1-2 128-3,-1 2-128 11,-4 2 0-11,-4 2 128 5,-7 0-128-5,-9 0 0 4,-11-2 0-3,-1 0 0 22,-7 2-720-22,-8 0-176 3,-7 0-48-4</inkml:trace>
    </iact:actionData>
  </iact:action>
  <iact:action type="add" startTime="90330">
    <iact:property name="dataType"/>
    <iact:actionData xml:id="d101">
      <inkml:trace xmlns:inkml="http://www.w3.org/2003/InkML" xml:id="stk99" contextRef="#ctx0" brushRef="#br1">1525 18830 6447 0,'0'0'576'1,"0"-12"-576"4,0 12 0-4,11-18 0 2,5 5 2640-3,7-3 432 11,3 2 64-10,1-1 32 3,0 3-2544-4,-1-2-624 7,-3 7 0-7,2-3 0 8,1-2 400-8,-3 8 0 10,1 0 0-9,1 4 0 2,-4 2-192-2,-3 2-32 8,0 4-16-9,-18-8 0 6,15 14-16-6,-15-14 0 9,8 19 0-9,-4 1 0 5,0 1 288-5,-6 1 48 11,-4-9 16-11,-8 7 0 5,3 1 96-4,-3-3 32 5,0-1 0-6,5 1 0 7,9-18 16-7,-12 10 16 10,12-10 0-10,0 0 0 6,0 0-224-6,0 0-48 10,0 0-16-10,0 0 0 5,21 4 64-5,3-8 16 10,1-6 0-10,6-2 0 4,0 2-160-4,5-3-32 6,3 1 0-6,-4 2 0 9,2-3-256-6,2 7 0 2,-6 4 0-5,0-2 0 7,-4 0 0-7,-1 2 0 12,-3-2 0-12,-4 8 0 20,1 0-1712-18,-6 2-336 2</inkml:trace>
    </iact:actionData>
  </iact:action>
  <iact:action type="add" startTime="90825">
    <iact:property name="dataType"/>
    <iact:actionData xml:id="d102">
      <inkml:trace xmlns:inkml="http://www.w3.org/2003/InkML" xml:id="stk100" contextRef="#ctx0" brushRef="#br1">372 20710 13823 0,'0'0'1216'2,"0"0"-960"3,0 0-256-4,0 0 0 2,0 0 384-2,0 0 48 4,19 5 0-4,1-1 0 6,3-2-48-6,7-4-16 5,1-3 0-6,10-1 0 8,6-4-112-8,7 2-32 7,5-2 0-7,1-5 0 8,-1 1 336-7,11-3 64 5,0-1 16-6,6 4 0 9,6-1 96-9,2 5 32 6,10 2 0-6,3-2 0 13,7 3-352-13,-3 1-64 8,-4-2-16-7,5 0 0 2,-3 0-32-2,11 4-16 8,9 4 0-8,0-3 0 2,1-9-16-2,5 4 0 10,-2 2 0-11,6 0 0 4,4-1-80-4,1 1 0 11,-3-2-16-11,-4 0 0 4,-1 0-176-3,-3 4 192 5,2 2-192-6,-2 1 192 8,4 1-192-7,-6 0 0 9,-4 0 0-10,-2 3 128 3,-4 3-128-2,2 4 0 10,0-2 0-10,-3 4 128 2,-5 3-128-3,-12 1 0 6,-3-5 0-5,-6 7 0 6,-4-2 0-6,-4 3 0 5,-2-3 0-6,-4-1 0 23,-7 1-624-19,-3-4-144-3,-5-1-48-1</inkml:trace>
    </iact:actionData>
  </iact:action>
  <iact:action type="add" startTime="91303">
    <iact:property name="dataType"/>
    <iact:actionData xml:id="d103">
      <inkml:trace xmlns:inkml="http://www.w3.org/2003/InkML" xml:id="stk101" contextRef="#ctx0" brushRef="#br1">2847 21119 21183 0,'-10'0'1888'11,"10"0"-1504"-8,0 0-384-2,0 0 0 0,0 0 368-1,0 0 0 8,0 0 0-7,12-4 0 2,6-2-192-3,3 3-48 6,2-3 0-5,11 2 0 7,1-4 80-8,6-4 16 10,4 2 0-9,5-5 0 3,9 1 96-3,-3-1 0 9,-1 5 16-9,2-4 0 2,1 3 80-2,-3 5 16 5,-5 2 0-6,-1-2 0 8,0 10-176-8,-8 2-16 11,-2 1-16-11,-6 9 0 3,-6-2-32-2,-3 5-16 9,-7-1 0-9,-1 1 0 2,-10 3-32-2,-6-1 0 5,-6 3 0-5,-2-3 0 11,-11 4 32-12,-3 1 0 5,-3-1 0-4,-4 0 0 5,-5 1 16-6,-1-3 16 8,-2-1 0-8,4-5 0 8,2 3 192-8,4-3 48 10,1 1 0-10,7-1 0 4,5-9-144-4,14-8-32 11,0 0 0-11,0 0 0 4,0 0-272-3,0 0 0 4,0 0 0-5,23 4 0 10,3-6 224-10,7-2-16 10,4 0 0-9,10-2 0 2,4-3-16-3,7 3-16 11,1 2 0-10,1 0 0 2,2-6-176-3,-1-1 0 7,-3 3 0-7,-5-6 0 22,-8 2-1408-19,-2-5-320-3,-8 3-64 0,4-3-16 0</inkml:trace>
    </iact:actionData>
  </iact:action>
  <iact:action type="add" startTime="92195">
    <iact:property name="dataType"/>
    <iact:actionData xml:id="d104">
      <inkml:trace xmlns:inkml="http://www.w3.org/2003/InkML" xml:id="stk102" contextRef="#ctx0" brushRef="#br1">3694 18079 6447 0,'0'0'576'2,"0"0"-576"2,0 0 0-4,0 0 0 4,15 11 1104-4,-5 1 112 10,2-8 32-10,3 2 0 6,7 0-336-6,-3 0-64 10,7-6-16-10,5 0 0 5,8 2 272-5,0 0 48 9,6-6 16-9,5-2 0 4,1 2-16-4,-2 2 0 11,2-2 0-11,3 2 0 6,3 0-208-6,5 2-48 8,3 2-16-7,7 4 0 4,-2 0-304-5,6 4-64 10,0-1-16-9,-2 5 0 3,0-6-32 1,4-2 0 1,0-1 0-6,-3 5 0 4,1-2-160-3,4 0-48 8,2 5 0-9,-1-5 0 5,-1-2-80-5,-2 4-32 12,0-6 0-12,-3-2 0 4,-7-2-144-4,-4-2 192 11,-5 0-192-11,-5 0 192 2,-3-2-192-1,-4 2 128 5,-8-2-128-5,-2 4 128 7,-6 2-256-8,-4 2-64 11,-5 0-16-11</inkml:trace>
    </iact:actionData>
  </iact:action>
  <iact:action type="add" startTime="96067">
    <iact:property name="dataType"/>
    <iact:actionData xml:id="d105">
      <inkml:trace xmlns:inkml="http://www.w3.org/2003/InkML" xml:id="stk103" contextRef="#ctx0" brushRef="#br1">6660 19719 4607 0,'0'0'400'2,"0"0"-400"4,8-14 0-6,2 6 0 3,-4-3 1552-2,4-3 240 10,1 6 32-11,-11 8 16 3,8-13-736-3,6 5-144 10,-5 0-16-9,-9 8-16 4,8-14 176-4,-8 14 48 5,12-7 0-6,-12 7 0 8,0 0 96-7,0 0 32 5,8-10 0-5,-8 10 0 6,0 0-240-7,0 0-32 8,0 0-16-8,0 0 0 7,0 0-80-7,0 0-16 8,0 0 0-8,0 0 0 4,0 0-384-4,-6 17-64 5,-4 5-32-4,0-5 0 7,-1-1 160-7,-5 3 16 4,4-5 16-5,-5 2 0 8,-3 3-96-8,3-3 0 7,-5 3-16-2,-1 1 0 0,1-3-16-5,-1 3 0 13,-2 3 0-13,-3-1 0 3,-1-5-64-3,2 3-16 6,0 1 0-6,-1-3 0 8,-1-3-80-8,0 5-32 13,1-3 0-13,1 3 0 3,-2-1-64-3,4-1-16 10,-1 3 0-10,7-1 0 4,-3-2-32-4,1-5-16 11,3-1 0-11,3 2 0 4,-3-5-160-3,4 3 160 5,-3-6-160-6,17-6 160 7,-8 6-160-7,8-6 192 8,-12 6-192-8,12-6 192 7,0 0-32-7,0 0 0 11,0 0 0-10,0 0 0 4,0 0-160-5,0 0 0 7,0 0 0-7,0 0 0 7,0 0 0-7,0 0 0 7,0 0 0-7,20 7 0 8,-1-3 0-8,-1 0 0 6,3-4 0-6,5 2 0 9,1 0 0-8,2 2 0 5,1 0 0-6,3 2 0 9,2-2 0-9,0 1 0 10,2-3 0-8,6 2 0 2,-2 0 0-3,2 0 0 3,-6 2 0-4,4-2 0 8,-4 0 0-8,6 2 0 12,-4-6 0-12,-4 2 0 3,-6 3 0-3,-2 3 0 11,-1-4 128-10,-3 0-128 2,1 2 0-2,-3 0 0 5,0 2 0-6,-5-3 128 7,-16-5-128-6,20 8 0 8,-9 2 0-9,-11-10 128 6,16 8-128-6,-16-8 0 6,0 0 0-6,0 0 128 9,10 9-128-9,-10-9 0 8,0 0 0-8,0 0 128 8,9 14-128-7,-9-14 160 4,0 0-160-5,0 0 160 8,0 0-160-8,0 0 160 6,0 0-160-6,0 0 160 8,0 0-160-7,0 0 160 5,0 0-160-6,0 0 160 8,0 0-160-8,0 0 160 11,-17 0-160-11,7 0 160 7,10 0-160-7,-17-4 0 5,1-2 0-4,0 2 128 6,1-1-128-7,1 3 160 8,-5-2-160-8,5 0 160 8,-6-2-160-8,5 2 0 11,1 0 0-11,-5 0 0 3,-3 2 0-3,3 0 0 10,-7-1 0-10,1-1 0 5,-2 0 0-5,1 2 0 7,-3 0 0-7,-2 2 0 7,-8-2 0-7,4 2 0 7,-2-2 0-6,-4 2 0 7,4 0-144-8,-4 0 144 6,4-4 0-5,0 4 0 7,-2 0 0-8,5-2 0 7,-3 0 0-7,2 0 0 10,6-2 0-10,2 2-128 9,1-4 128-9,7 1 0 7,-1-3 0-7,5 2 0 8,15 6 0-8,-10-10 0 5,2 2 0-4,8 8 0 4,0 0 0-5,-6-7 0 8,6 7 0-8,0-14 0 11,0 14 0-11,10-12 0 5,-2-5 0-4,7 5 0 5,1-2 0-5,5 3 0 6,3-7 0-7,5 2 0 11,2-5 0-11,3-2 0 3,1 1 0-2,2 1-192 6,0 3 192-7,4-3-208 7,-4-3 208-6,6-1 0 10,-4-2 0-11,6-1 0 3,-6-1 0-2,2 0 0 10,-6 2 0-11,2-1 0 4,2-1 0-4,-6 2 0 6,-2 3 0-5,0-1 0 7,1 0 0-8,-3-1 0 10,-4 5 0-10,-3 3 0 5,-1 1 0-5,-5 3 0 10,-1-4 0-9,-3 9 0 3,0-3 0-4,-12 12 0 6,0 0 0-6,0 0 0 8,5-14 0-8,-5 14 0 13,0 0 0-13,0 0 0 3,4-13 0-3,-4 13 0 11,0 0 0-11,0 0 0 4,0 0 0-4,0 0 0 10,-15-4 0-10,-1 4 0 5,16 0 0-5,-13 8 0 12,-5-3 0-11,4-1 0 2,-1 2 0-2,-1 6 0 8,2-2 0-8,1-1 0 2,1 7 0-2,-7-2 0 5,-1 3 160-6,-1 1-160 8,-7 1 0-8,1 1 0 10,2 1 0-9,-1 1-176 4,-1-3 176-5,0 7 0 12,-3-1 0-12,-1-2 0 4,-2 3 0-3,2 1 0 8,0-2 0-9,-4 3 0 3,-1-3 0-3,-3 2 0 11,4-3 0-11,2 3 0 4,-4 0 0-3,4 1 0 8,0 1 0-8,4-4 0 2,1-5 0-2,3-3 0 10,3 5 0-11,7-7 0 5,-3 3 128-5,5-4-128 6,3 1 160-6,2 1-160 8,-4-7 0-7,12-9 0 13,-9 14 0-14,9-14-160 0,-10 14 160 0,10-14 0 10,0 0 0-10,0 0 0 6,-12 8 0-6,12-8 0 9,0 0 0-8,0 0 0 5,0 0 0-6,0 0 0 9,0 0 0-9,0 0 0 5,0 0 0-5,0 0 0 10,0 0 0-9,0 0 0 3,0 0 0-4,0 0 0 9,0 0 0-9,0 0-128 5,0 0 128-5,0 0-128 11,18 5 128-11,-18-5-128 5,15 6 128-5,-15-6-160 11,0 0 160-11,18 6-160 2,-18-6-16-1,21 6 0 7,-7 2 0-8,2 2 0 6,1-5 176-6,-5 5 0 12,-12-10 0-11,17 14 0 3,-5-4 0-4,2 3-160 11,-5-3 16-11,-9-10 0 18,10 10-256-17,-10-10-48 0,0 0-16-1,14 11 0 13,-14-11-544-12,0 0-96-1,0 0-32 1,0 0 0 12,0 0-1360-11,0 0-288-1,0 0-48 0</inkml:trace>
    </iact:actionData>
  </iact:action>
  <iact:action type="add" startTime="97686">
    <iact:property name="dataType"/>
    <iact:actionData xml:id="d106">
      <inkml:trace xmlns:inkml="http://www.w3.org/2003/InkML" xml:id="stk104" contextRef="#ctx0" brushRef="#br1">8162 19159 8287 0,'0'0'736'2,"0"0"-592"4,0 0-144-6,0-10 0 3,0 10 1968-2,6-15 352 9,-6 15 80-10,0 0 16 4,0 0-1040-4,4-12-208 7,-4 12-32-7,-2-15-16 8,2 15 112-8,0 0 32 10,0 0 0-10,0 0 0 6,-6-12-112-6,6 12 0 10,-9-8-16-10,-3 0 0 4,12 8-368-4,-12-4-80 10,-3 2-16-9,3 4 0 4,-4 6-208-5,5-2-32 10,-7-2-16-10,6 0 0 5,-3 6-176-5,-3 3-48 10,2-3 0-9,-3 7 0 1,1-3 80-2,-1 4 16 8,-3 3 0-7,3 4 0 5,1 5 32-6,-3 1 16 20,-4 2 0-20,5 8 0 1,1 4-32-1,1 2-16 3,2 1 0-3,5 1 0 8,5 2-128-7,-2 0-32 5,4-3 0-6,4 1 0 7,2-8-128-7,6 2 0 7,-2-6 144-7,7 2-144 9,5-4 192-9,3-4-16 11,1 1-16-10,7-5 0 3,4-6 32-3,-1 3 0 4,3-3 0-5,6-5 0 8,-2 1-32-8,4-9 0 6,-6 0 0-6,5 0 0 9,-4-4-32-9,1-4 0 11,2-2 0-11,-4-2 0 4,4-2-128-3,-4-2 192 9,2-2-192-10,-2-7 192 3,-2-3-32-2,4-1 0 10,-4-4 0-11,-2-1 0 4,0 1-160-4,2-2 128 7,-3-1-128-7,-3 1 128 8,-2-6-128-8,-2 0 192 11,-5 1-192-11,-1 1 192 4,-3-2-192-4,-6 0 0 11,2-4 144-11,-3 2-144 3,-7 4 128-3,-2-3-128 12,0-3 128-12,-4 0-128 5,-3 0 208-5,-1-2-16 5,0 2-16-4,-6 4 0 7,3-4-16-8,1 4 0 12,-6 4 0-12,4 1 0 2,-5 3-160-2,-1 1 160 12,3 5-160-12,-7-2 160 5,3-3-160-5,-1 3 160 11,-3 3-160-11,0-1 160 4,-5-1-160-3,1 6 0 3,0-1 0-4,-1 3 128 10,-1-3-128-10,2 7 160 6,1-2-160-5,-1 4 160 5,2 0-160-6,-1 2 0 13,-1 1 0-13,0 1 0 4,-1 2 0-4,1 2 0 10,0 1-176-10,-1-1 176 5,-1 4 0-4,0 2 0 8,0 4 0-9,1-4-128 4,-1 3 128-4,0-1 0 6,0-2 0-6,-3 5 0 9,-1-1 0-9,2 6 0 10,2-5 0-10,0 5 0 6,-1-1 0-6,3 1 0 6,0 3 0-6,1 5-128 8,1-1 128-8,0 2 0 6,1 3 0-5,7-1 0 7,-5-2 0-8,7 3 0 7,1-1 0-7,-2 4 0 8,5 2 0-8,1 0 0 6,-4-4 0-6,8 4-128 10,-1 2 128-10,-1 1 0 10,2-5 0-10,2 4-128 5,4-4 128-5,0 0 0 8,2 0 0-8,2 0 0 5,2 2 0-5,3-3 0 8,1-1 0-8,6-2 0 8,-6 0 0-8,7 3 0 11,-5-3 128-11,9 0-128 3,-3-2 0-3,5-3 0 7,3-3 0-6,3 1 0 7,2-7 0-8,4 3 0 13,-4 1 0-11,1-5 0-1,3 2 0-1,4-7 0 6,-4-1 0-5,2 2 0 7,2-4 0-8,-2-4 0 10,4-2 0-10,-6 0 0 3,2-2 0-2,2-4 0 5,-4-4 0-6,0 0 128 9,6 1-128-9,-8-5 144 12,-1 2-144-12,1-5 160 4,0 3-160-4,2-3 0 7,-4-7 0-7,-1 1 0 7,1-3 0-7,0 1 0 12,-2-2 0-12,-1-1 0 4,-3 1 0-4,0 0 0 11,1-4 0-11,-3 1 128 5,-2 1-128-5,-7 0 0 12,2 0 0-12,-7-3 0 1,3-3 0-1,-4-4 128 7,-6 4-128-7,-2-2 0 7,-2-4 0-7,-4 2 128 7,-4-6-128-6,3 6 0 7,-1-4 0-8,-6 4 128 13,0-5-128-13,-7 8 0 4,1-1 0-4,3 6 0 11,-3 2 128-9,-3 4-128 0,0-1 0-2,-1 3 0 5,-1 3 0-5,-1 1 0 8,-1-3 0-8,-2 5 0 10,0-1 0-10,-1-1 0 5,-1 9 0-5,0-4 0 12,2 5 0-12,-2 3 0 4,-1-4 0-4,-1 4 0 7,2 0 0-7,2 2 0 7,1-1 0-7,-1 3 0 11,-2-2 0-10,0 4 0 2,1 4 0-3,-1 0 0 12,2-1 0-12,0 3 0 4,-2 4 0-4,1 4 0 11,1-5 0-11,4 7 0 5,3-2-144-5,1 1 144 11,-3 3 0-11,3-3 0 18,5 5-480-16,1-1 16-1,3-1 0-1,-2 3 0 10,8-1-2896-7,3-4-576-2</inkml:trace>
    </iact:actionData>
  </iact:action>
  <iact:action type="add" startTime="99398">
    <iact:property name="dataType"/>
    <iact:actionData xml:id="d107">
      <inkml:trace xmlns:inkml="http://www.w3.org/2003/InkML" xml:id="stk105" contextRef="#ctx0" brushRef="#br1">3836 20242 10127 0,'0'0'896'2,"0"0"-704"5,0 0-192-6,0 0 0 2,0 0 1200-2,0 0 208 8,0 0 32-9,0 0 16 4,0 0-688-3,0 0-144 10,-8 7-32-11,8-7 0 4,0 0 272-4,0 0 48 12,0 0 16-12,0 0 0 3,-8 16-96-3,8-16-32 11,0 0 0-10,0 0 0 3,-3 14-272-3,3-14-48 9,0 0-16-10,0 0 0 4,0 0-144-3,0 0-16 4,0 0-16-4,0 0 0 6,0 0 256-7,0 0 48 8,11 11 16-7,-11-11 0 7,14 4 32-8,0-4 0 6,-14 0 0-6,21-2 0 5,-3-4-256-5,3 3-32 5,2-3-16-4,1 2 0 6,-1-2-96-6,3-4-32 8,3 2 0-9,-2 3 0 7,0-3-16-6,1-2-16 9,-1 2 0-9,-4 2 0 3,3-3 144-3,1 3 16 5,2 0 16-6,-1 2 0 8,-5-2-80-8,1-2-16 6,-3 2 0-5,0 3 0 6,-5 1-48-7,2 0-16 7,-1 2 0-7,-17 0 0 8,0 0-64-7,0 0 0 6,14 0-128-6,-14 0 192 3,0 0-32-4,0 0-16 6,0 0 0-5,0 0 0 8,0 0 176-9,0 0 48 7,-18 9 0-6,3 3 0 6,-7-2-112-6,1-2 0 6,1 3-16-7,-5-3 0 9,-4 2-240-9,1 2 0 6,1-5 128-5,2 3-128 7,-5 2 144-8,1-6-16 13,2 2 0-13,1-1 0 3,1-1-128-3,4-2 160 6,1-2-160-6,6 0 160 7,14-2-160-7,0 0 0 11,0 0 0-10,0 0 128 3,0 0-128-3,0 0 0 8,0 0 0-9,0 0 0 4,4-12 0-3,2-1 0 4,10 3 0-4,-1-2 0 8,5 2-192-9,5 1 0 6,-1-5-16-6,-1 4 0 23,1-5-2608-22,-1 3-528 0,6-10-112 0,-3 5 0-1</inkml:trace>
    </iact:actionData>
  </iact:action>
  <iact:action type="add" startTime="100013">
    <iact:property name="dataType"/>
    <iact:actionData xml:id="d108">
      <inkml:trace xmlns:inkml="http://www.w3.org/2003/InkML" xml:id="stk106" contextRef="#ctx0" brushRef="#br1">4515 19541 15599 0,'0'0'688'1,"0"0"144"0,0 0-656-1,0 0-176 6,0 0 0-6,0 0 0 5,0 0 640-5,6-7 80 9,-6 7 32-9,0 0 0 6,0 0-320-6,0 0-64 11,0 0-16-11,0 0 0 4,0 0 368-4,0 0 80 10,0 0 16-10,0 0 0 5,0 0 32-5,13 4 16 10,-13-4 0-10,0 0 0 4,0 0-112-4,8 15-32 10,0-1 0-10,-2 1 0 5,-6-15-208-5,8 16-64 10,-6 3 0-10,-1 1 0 5,-1-4-80-5,0 1-32 10,0 1 0-10,-1-3 0 4,1 7 48-3,-4-3 16 9,-2-1 0-1,2 3 0-9,-2 1-32 0,2-3-16 3,0 1 0-2,2-1 0 7,-2-3 32-8,-1-3 16 11,-1 3 0-11,6-16 0 5,0 0-176-5,-2 16-32 4,2-16-16-4,0 0 0 8,2 19-48-8,-2-19 0 12,6 12 0-12,-6-12 0 4,15 12 0-4,-15-12 0 7,14 5 0-7,-1-1 0 8,-13-4 32-7,22 0 0 9,-8 0 0-10,3 0 0 4,-5-2-160-4,5 0 128 11,-5-3-128-11,4 1 128 5,-1-2-128-4,1 2 0 4,1 0 144-5,-3 0-144 7,6 2 0-7,-1-2 0 13,-7 0 0-13,5-3 0 2,-3 1 0-2,6 0 0 11,-9 2-160-11,3-2 160 22,-4-2-1872-21,3 2-272 0,-13 6-48-1,10-5-12208 0</inkml:trace>
    </iact:actionData>
  </iact:action>
  <iact:action type="add" startTime="100451">
    <iact:property name="dataType"/>
    <iact:actionData xml:id="d109">
      <inkml:trace xmlns:inkml="http://www.w3.org/2003/InkML" xml:id="stk107" contextRef="#ctx0" brushRef="#br1">4936 19561 21823 0,'0'0'960'0,"0"0"208"1,0 0-928-1,0 0-240 6,-12-2 0-6,12 2 0 2,0 0 256 0,0 0 16 6,0 0 0-8,-17 8 0 5,3 5 368-4,-1-1 64 9,5 2 0-10,-2 1 16 5,2 7 256-5,7 5 48 10,-3-5 16-10,-2 3 0 4,4 2-32-4,-2 3-16 10,2-1 0-9,2 2 0 3,0 4-272-4,0 6-48 11,-3-6-16-11,-1 2 0 5,-2 2-208-5,2 0-64 9,-4 4 0-8,1-2 0 4,-1 6-128-2,-4-6-48-1,4 0 0-2,-3-8 0 10,3-2-208-10,4 0 176 11,-6 1-176-11,3-9 160 3,-1 0-160-3,-2-1 128 11,4-3-128-11,3-5 128 6,-5 0-128-5,10-14 0 7,-10 7 0-8,10-7 0 18,0 0-1552-17,0 0-240 0,0 0-64-1,0 0-12992 4</inkml:trace>
    </iact:actionData>
  </iact:action>
  <iact:action type="add" startTime="100840">
    <iact:property name="dataType"/>
    <iact:actionData xml:id="d110">
      <inkml:trace xmlns:inkml="http://www.w3.org/2003/InkML" xml:id="stk108" contextRef="#ctx0" brushRef="#br1">5428 19961 12895 0,'0'0'1152'1,"0"0"-928"4,0 0-224-3,4-14 0 1,-4 14 2160-2,0 0 384 5,7-12 80-6,-7 12 0 6,0 0-1408-5,0 0-304 5,0 0-48-5,0 0-16 8,0 0 240-9,0 0 64 7,-15-7 0-7,15 7 0 8,-14-6-256-8,-3 4-32 10,-1 2-16-10,2 4 0 5,-3 0-144-4,1 3-16 4,1-1-16-5,-5-2 0 8,1 4-224-8,-1 2-64 11,3-1 0-11,-3 1 0 5,5 4-64-5,-1-2 0 9,-3 3-16-9,-4-1 0 5,1 5-48-4,3 3 0 9,-1-1 0-10,5-3 0 9,-3 1-64-9,7 3-32 7,-1-5 0-6,6 3 0 3,-4 3-160-4,5-3 128 7,1-5-128-7,6 3 128 7,0-18-128-7,4 13 0 12,-4-13 144-12,7 16-144 4,-7-16 208-3,18 10-16 8,1-6-16-8,1-4 0 3,3-2 0-4,5-2 0 10,1-4 0-10,-2 0 0 4,-5-5-176-4,1 1 128 7,2-4-128-6,-1 3 128 6,-5-7-128-7,3 3 128 10,-3 1-128-10,3-2 128 5,-5 5-128-5,3-5 128 8,-3-3-128-8,-3 5 128 7,2-1-128-7,-7 7 0 11,3 0 0-11,-12 10 0 4,0 0 0-4,0 0 0 7,0 0 0-7,0 0 0 8,0 0 0-8,0 0 0 10,10 14 0-10,-8 1 0 5,-2 9 0-5,-2 1 0 11,-4-1 0-10,-2 3 0 2,0 4 0-2,-1 2 0 9,-7 2 0-10,6 2 0 4,-5 4 0-4,5 2 0 12,-4-4 0-12,1 2 0 2,-3-8 0-1,4 2 0 10,-3 1 0-10,3-1 0 2,-2-6 0-2,5-2 192 5,1-3-64-6,-2-5 0 8,4-3 192-8,6-16 16 11,0 0 16-11,0 0 0 4,0 0-208-4,0 0-144 10,0 0 192-9,0 0-192 3,20-2 272-4,-1-4-48 10,3-6-16-10,9-3 0 6,2-11-80-6,2 5-128 10,6-1 176-9,0 3-176 2,4-1 128-2,-2 1-128 5,2 1 0-6,-4-1 0 8,2-1 0-8,-4 7 0 11,0-3 0-11,-8 2 0 5,2-1 0-5,-2 5 0 8,2 0 0-6,-5 4 0 17,-5 3-896-17,-1 1-176-2,-1 2-32 1,-5 2-11424 9,-1 5-2272-8</inkml:trace>
    </iact:actionData>
  </iact:action>
  <iact:action type="add" startTime="108975">
    <iact:property name="dataType"/>
    <iact:actionData xml:id="d111">
      <inkml:trace xmlns:inkml="http://www.w3.org/2003/InkML" xml:id="stk109" contextRef="#ctx0" brushRef="#br1">1646 20033 3679 0,'0'0'320'3,"0"0"-320"-2,0 0 0-1,0 0 0 7,0 0 1872-7,0 0 304 7,0 0 64-6,0 0 16 8,0 0-800-9,0 0-176 5,0 0-16-5,0 0-16 9,0 0 208-7,0 0 32 2,0 0 16-4,0 0 0 8,0 0-192-8,0 0-32 6,0 0-16-6,0 0 0 9,0 0-304-9,0 0-48 7,0 0-16-7,0 0 0 9,0 0-224-8,0 0-48 4,17 15-16-5,3-9 0 7,-3-6 48-7,3-2 16 10,3-3 0-10,1-3 0 5,1 0-176-5,4 4-48 14,0-2 0-14,1 0 0 4,-5-1-112-4,0 1-16 7,-1 0-16-7,-1 4 0 7,1 0-16-6,-3 2 0 6,2 2 0-6,-3 2 0 6,-20-4-80-7,18 4-16 5,-1 3 0-5,-17-7 0 8,20 10-64-8,-20-10 0 7,0 0-128-7,9 10 192 8,-9-10 0-8,0 0-16 7,0 0 0-7,0 0 0 9,0 0 112-9,0 18 32 6,0-18 0-6,-6 11 0 9,-5 1-32-9,-1-2 0 8,-2-4 0-8,1-1 0 7,-5 1-96-7,3-2-32 7,-7-2 0-7,1 0 0 8,-1-2-32-8,1 0-128 7,-5-2 192-6,-1 2-64 6,-6-6 0-7,2-2 0 6,0 1 0-6,1 3 0 8,1-2-128-8,0-2 128 9,0-2-128-9,1 4 128 6,3-3-128-5,7 3 0 6,5 2 0-7,13 4 0 7,-16-4 0-7,16 4 0 7,-12-4 0-6,12 4 0 6,0 0 0-7,0 0 0 7,0 0 0-7,0 0 0 9,16-6 0-9,5 0 0 6,5 5-144-6,-1 2 144 9,0-1 0-9,5 0-128 7,-1 0 128-7,2-1 0 9,0 2 0-8,3 5-128 3,-3-2 128-3,-2 0 0 7,-4 0 0-8,-1 2 0 6,-5 0 0-6,3 3 0 9,-1-3 0-9,-5-2 0 7,-16-4 0-7,19 6 0 7,-1 0 0-6,-18-6 0 6,0 0 0-7,0 0 0 7,0 0 0-7,0 0 0 8,0 0 0-8,0 0 144 8,0 0-144-8,-16 10 0 7,1-4 144-6,-5 1-144 6,-3 1 128-7,1-2-128 8,-1-4 128-8,-4 2-128 7,-5 0 0-7,1-2 128 7,2 0-128-7,-2-2 0 8,1 0 0-8,1 0 0 7,-2 0 0-6,2 0 128 6,3-2-128-6,5 2 0 5,1 6 0-6,9-3 0 9,11-3 0-9,0 0 0 6,0 0 0-6,0 0 0 7,0 0 0-6,13 8-160 5,7-4 160-5,5-2-160 7,3-4 160-8,5 0 0 7,4 0 0-6,4-2 0 6,4-2 0-7,-4 1 0 7,3-1 0-7,-5 2 0 8,2 0 0-8,-6-2 0 8,-1-2 0-7,-3 2 0 5,-4 1 0-6,-3 3 0 7,-3-2 0-7,-1 0 0 8,-20 4 0-8,0 0 0 7,0 0 0-7,0 0 0 9,0 0 0-9,0 0 176 6,0 0-176-6,-16 2 192 8,-4 2 0-8,-5 2 16 7,-6 3 0-7,-4 5 0 7,-2-4-208-7,-4 1 0 8,4-3 0-8,-4-2 0 8,2 2 0-8,-2 2 128 7,4-6-128-7,3 3 0 9,1 3 0-9,2-4 0 6,4-2 0-6,7 0 0 9,3 0 0-8,17-4 0 3,0 0 0-4,0 0 0 8,0 0 0-8,0 0 0 8,0 0 0-7,19 0 0 6,7-2-144-7,3 0 144 7,0-2 0-7,2 0-144 7,6-2 144-7,2 0 0 9,-7 0 0-9,-1 1 0 8,-2 1 0-8,-2 0 0 6,-3-2 0-6,-3 4 0 8,-5 0 0-8,-16 2 0 7,17-6 0-7,-17 6 0 8,0 0 0-8,0 0 0 7,0 0 0-7,0 0 0 9,0 0 0-9,0 0 192 6,-11 0-64-6,-7 0 0 8,-1 2 0-8,1 0 16 8,-3 0 0-8,-3 0 0 7,3-2-144-7,-1 0 0 7,3-2 144-7,-1 2-144 8,-1 0 0-8,7 4 0 7,14-4 0-6,-15 8 0 21,3-4-2560-19,12-4-496-2</inkml:trace>
    </iact:actionData>
  </iact:action>
  <iact:action type="add" startTime="113600">
    <iact:property name="dataType"/>
    <iact:actionData xml:id="d112">
      <inkml:trace xmlns:inkml="http://www.w3.org/2003/InkML" xml:id="stk110" contextRef="#ctx0" brushRef="#br1">10526 15325 18303 0,'-19'-12'816'3,"19"12"160"-3,-14-4-784 0,1 1-192 0,13 3 0 0,0 0 0 7,-12-6 400-7,12 6 48 8,0 0 0-8,0 0 0 8,-10-8 288-8,10 8 64 7,0 0 16-7,0 0 0 8,0 0-96-8,0 0-16 5,0 0 0-5,0 0 0 10,0 0-256-10,0 0-64 7,0 0-16-7,12 17 0 7,0 3 128-7,3-2 16 8,5 5 16-8,-1 2 0 7,3 1-160-7,3 5-48 8,0 4 0-8,5 6 0 7,3-4-48-7,6 10-16 12,-2 5 0-12,6 1 0 6,2 0 64-6,5 3 0 4,5 3 0-3,3 3 0 7,7-1-32-8,-1 3 0 7,8-2 0-7,-1 7 0 9,-1-3 0-9,-2 0 0 6,4 4 0-6,0-1 0 9,10 3 0-9,0 4 0 6,4 0 0-6,4 0 0 8,1 4-96-8,5 0 0 7,-6 0-16-7,-1 2 0 8,5-2-32-8,0 2 0 6,5 0 0-6,1 0 0 9,3-2-16-8,0-1 0 4,-5-1 0-4,-2-1 0 7,-5 1 48-7,5-2 0 4,-7 0 0-5,7-4 0 8,4 4 48-8,-7-2 16 9,-3-6 0-9,-6 2 0 7,-4-7-96-7,-2 3-16 7,-8-7 0-7,2-1 0 8,-6-3-128-8,1-1 0 7,-5-5 0-7,-5-8 0 7,-3 0-128-7,-3-8 128 7,-10-5-160-6,-2-7 160 24,-8-5-1824-24,-9-5-272 0,-9-7-48-1,-13-4-12640 1</inkml:trace>
    </iact:actionData>
  </iact:action>
  <iact:action type="add" startTime="114230">
    <iact:property name="dataType"/>
    <iact:actionData xml:id="d113">
      <inkml:trace xmlns:inkml="http://www.w3.org/2003/InkML" xml:id="stk111" contextRef="#ctx0" brushRef="#br1">11416 13194 26655 0,'0'0'1184'1,"0"0"240"-1,0 0-1136 0,0 0-288 2,12 11 0-2,1 9 0 8,5 1 0-7,3 5-192 6,1 1 16-7,5 6 16 8,4 4 160-7,4 6 0 5,8-4 0-6,4 8 0 7,6 7 256-7,3 3 0 6,5-2-16-6,5 9 0 10,8 6 32-10,-4-2 16 6,3 4 0-5,-5 5 0 6,4-1 0-7,8 2 0 12,2 4 0-12,4-1 0 5,1 3 32-5,11 6 16 6,-1 0 0-6,3 1 0 9,-10 1 160-9,5 0 16 6,-1-1 16-6,11 7 0 9,4-3-32-9,3 5-16 6,3 5 0-6,-4-5 0 9,-6-3-96-9,8 7 0 7,6-1-16-7,6 0 0 8,8 3-48-8,-3 1 0 6,-3 2 0-6,4 2 0 9,4-4-144-9,3 3-48 7,8-1 0-7,1 0 0 7,-11-6-128-5,5-1 160 5,3-1-160-7,4 1 160 6,2-5-160-6,-11-1 0 8,-7-8 0-8,-5-7 0 7,0-3 0-7,4-9 0 7,-8-1 0-7,-8-8 0 8,-14-1 0-8,-3-10 0 7,-11-4 128-7,-5-8-128 21,-6-2-320-19,-9-6-112-1,-3-4-16-1,-7-5 0 15,-9-10-640-14,-3-9-144 0,-12-4-32-1,-3-7-8560 6,-9-12-1712-5</inkml:trace>
    </iact:actionData>
  </iact:action>
  <iact:action type="add" startTime="114805">
    <iact:property name="dataType"/>
    <iact:actionData xml:id="d114">
      <inkml:trace xmlns:inkml="http://www.w3.org/2003/InkML" xml:id="stk112" contextRef="#ctx0" brushRef="#br1">13193 11161 32655 0,'0'0'1440'1,"0"0"304"-1,0 0-1392 0,2 22-352 1,9 1 0-1,5 6 0 5,7 7 0-5,9-1-288 6,9 2 48-6,0 4 16 9,9 6 224-8,11 1 208 5,9 3-32-5,4 2-16 6,0-1 224-7,6 5 32 6,2 1 16-6,10 3 0 9,-1 3 0-9,11 2 0 8,3 9 0-1,8-1 0-7,-2 0-96 0,1 6-16 8,-3 2 0-8,4 3 0 7,0 7-48-6,10 0-16 6,8 7 0-7,-1 1 0 8,-9 1-96-7,6 4-32 5,2-1 0-6,4 5 0 7,9 4-128-7,-6 0 128 8,-5-2-128-7,0 3 128 5,-1 6 0-6,7 5-128 8,5-6 192-8,-1 2-64 7,-9-2-128-6,5 2 192 6,2 4-192-7,1 4 192 8,2-7-192-8,-5 7 128 7,-6-8-128-7,-3 2 128 9,-5-6-128-9,4 0 0 5,4 4 144-5,-12-6-144 9,-8-6 0-9,-4-2 144 7,-2 1-144-7,-9-7 0 8,0-2 128-8,-9-7-128 7,5-2 0-7,-6-8 0 8,-6-8 0-8,-10 0-320 13,-9-14 32-13,-3-1 16 18,-7-4-1776-17,-4-11-368 0,-12-10-64-1,-4-11-12240 0</inkml:trace>
    </iact:actionData>
  </iact:action>
  <iact:action type="add" startTime="115357">
    <iact:property name="dataType"/>
    <iact:actionData xml:id="d115">
      <inkml:trace xmlns:inkml="http://www.w3.org/2003/InkML" xml:id="stk113" contextRef="#ctx0" brushRef="#br1">16526 10500 30399 0,'0'0'2704'3,"0"0"-2160"-3,0 0-544 0,0 0 0 7,0 0 768-7,20 16 32 9,5 7 16-9,4 7 0 6,8 9-816-6,6 1 0 6,10 9 0-6,11 2 0 8,3 5 240-7,7 3 80 6,-4 0 32-7,6 7 0 8,6 4 16-8,4 2 0 7,7-2 0-7,3 4 0 7,7-3-176-2,-5 1-16-2,1 4-16-3,-1-10 0 10,-8 1-160-10,1-5 0 5,5 6 144-5,-4 0-144 9,5 5 0-9,-3-7 0 6,5-8 0-6,-9 3-10752 18,-4 5-2192-18</inkml:trace>
    </iact:actionData>
  </iact:action>
  <iact:action type="add" startTime="115976">
    <iact:property name="dataType"/>
    <iact:actionData xml:id="d116">
      <inkml:trace xmlns:inkml="http://www.w3.org/2003/InkML" xml:id="stk114" contextRef="#ctx0" brushRef="#br1">24586 11185 28559 0,'-16'-29'1264'1,"14"13"272"0,2 0-1232-1,2 5-304 0,-2 11 0 0,18-10 0 4,-1-2 1056-4,11 8 160 9,5 6 16-9,8 4 16 7,9 4-560-7,9 0-112 7,5 5-32-7,12 5 0 8,6 3-160-7,6 6-16 6,0 4-16-6,9 8 0 4,11 8-352-5,5 2 144 9,8 5-144-6,0 3 0 4,-6 1 0-7,6-1 0 6,7 1 0-5,9 5 0 5,5-3 176-5,-1 1-176 5,-5-3 160-6,7 2-160 9,-1 1 352-9,10 11-32 5,10 6 0-5,-2 4 0 9,-8 0-80-9,-4 1-32 6,7 5 0-6,-9-4 0 9,-4-6 96-9,-3 2 16 7,-1-2 0-7,3 2 0 7,7 3 64-7,-8-1 0 7,-3-6 16-7,-5 2 0 9,-5-4-176-9,2-3-32 6,4 1-16-6,-9-6 0 8,-3-10-176-8,-9 1 128 7,-7-1-128-7,-9-3 128 10,-3-4-272-10,-5-6-64 6,-6-4-16-6,-10-2 0 23,-4 0-2176-21,-13-6-432 1,-6-4-96-2</inkml:trace>
    </iact:actionData>
  </iact:action>
  <iact:action type="add" startTime="116485">
    <iact:property name="dataType"/>
    <iact:actionData xml:id="d117">
      <inkml:trace xmlns:inkml="http://www.w3.org/2003/InkML" xml:id="stk115" contextRef="#ctx0" brushRef="#br1">24184 14432 36399 0,'23'10'1600'2,"5"7"352"-2,9 10-1568 0,12 7-384 0,3 5 0 0,9 0 0 7,11 7 0-6,8 1 0 5,10 2-144-6,7 4 144 8,12 1 0-8,2 3 0 8,6 1 0-8,1 1 0 15,12 3 0-15,7-1 176 1,7 5-176-1,-5 2 160 6,-7-3-160-6,3 3 0 7,3-6 0-6,3 5 0 6,5 3 0-7,-4-4 0 7,-5 0 0-7,7 5 0 8,1 9 256-7,5-2-16 4,2-4-16-4,-6-2 0 6,1 4 128-7,1 0 32 8,10 2 0-8,-8-8 0 7,-8 0-32-6,1-3 0 6,-3-1 0-7,3-6 0 8,-1 3-144-8,-6-3-16 7,-9-7-16-7,-10 0 0 9,-2 1-176-9,-1-3 0 6,-7 0 0-6,-6-5 0 24,-5-7-1616-23,-8 2-368 0,-16-4-64 0,-8-9-13952-1</inkml:trace>
    </iact:actionData>
  </iact:action>
  <iact:action type="add" startTime="117311">
    <iact:property name="dataType"/>
    <iact:actionData xml:id="d118">
      <inkml:trace xmlns:inkml="http://www.w3.org/2003/InkML" xml:id="stk116" contextRef="#ctx0" brushRef="#br1">19388 16731 25791 0,'41'12'2304'1,"2"11"-1856"-1,9 5-448 0,11 9 0 6,9 4 1152-5,10 5 128 6,4-1 16-7,15 6 16 8,8 2-672-7,0 5-128 4,-3 1-16-5,5 5-16 14,6 0-112-14,8 7-32 3,11 1 0-2,1 0 0 5,-6-6-96-6,3 6-32 7,5 2 0-7,5 4 0 9,8 2 16-9,-4 0 0 6,-3 2 0-6,1 2 0 8,6 2 192-8,4 0 32 8,2-4 16-8,2 5 0 8,-6 1 48-8,6 0 0 6,4 0 0-6,0-4 0 10,-4-4-48-10,0-2 0 5,-6-2 0-4,6 0 0 6,-2-12-80-7,-4 0 0 8,-8 1-16-8,-4-7 0 8,1-5-240-8,-7-2-128 6,-7-7 160-6,-10 3-160 22,-10-10-1088-20,-3 0-320-1,-3-7-64-1,2-11-10032 8,-3-5-2000-6</inkml:trace>
    </iact:actionData>
  </iact:action>
  <iact:action type="add" startTime="117942">
    <iact:property name="dataType"/>
    <iact:actionData xml:id="d119">
      <inkml:trace xmlns:inkml="http://www.w3.org/2003/InkML" xml:id="stk117" contextRef="#ctx0" brushRef="#br1">26402 14249 21183 0,'0'0'1888'1,"19"-8"-1504"0,3 4-384-1,15 4 0 6,8 4 3232-6,11 11 576 6,11 1 112-5,1 5 32 9,6 3-3072-10,8 3-624 5,11 6-112-4,15 4-16 7,9 2 176-8,6 2 32 9,5 6 16-8,1 4 0 5,8 3-96-6,9 3-32 6,6 0 0-6,-2 1 0 7,-7 4-224-7,1 7 128 7,6-5-128-7,0 6 0 8,6-5 0-8,-11-1 0 7,-11 0 0-6,3-3 0 6,3 3 0-7,-1-1 0 7,-3-9 0-7,-9-3 0 8,-14 0 0-8,-4-7 128 7,-1-5-128-7,-5 4 0 8,2-2-192-8,-5-2-96 8,-6-9-16-8,-12-9-10816 15,-12-5-2160-13</inkml:trace>
    </iact:actionData>
  </iact:action>
  <iact:action type="add" startTime="118419">
    <iact:property name="dataType"/>
    <iact:actionData xml:id="d120">
      <inkml:trace xmlns:inkml="http://www.w3.org/2003/InkML" xml:id="stk118" contextRef="#ctx0" brushRef="#br1">27695 11491 33167 0,'0'-21'2944'3,"0"21"-2352"-3,0 0-464 0,31 11-128 9,8 5 432-9,10 9 64 6,7 2 16-5,17 7 0 6,9 7-512-7,7 0 0 7,13 7 0-7,5 1 0 10,2-2 0-10,14 7 256 5,18 9-64 1,11 1 0-3,-2-7 0-3,8 5 0 8,4 4 0-8,9-3 0 8,11 9-192-8,-11-6 0 6,-3 3-144-6,10 1 144 8,3 8 0-8,-1 0-144 6,-15-12 144-6,5 4 0 10,8-1-304-10,-5 5 32 7,-3 0 0-7,-2-4 0 23,-1 0-1648-19,5 2-336-3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02:03.22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526">
    <iact:property name="dataType"/>
    <iact:actionData xml:id="d0">
      <inkml:trace xmlns:inkml="http://www.w3.org/2003/InkML" xml:id="stk0" contextRef="#ctx0" brushRef="#br0">12194 10545 25791 0,'-21'0'1152'1,"21"0"224"-1,-18 4-1104 0,4 6-272 4,1 0 0-4,-1 9 0 19,0 4-304-19,-3 11-112 1,-7 7-32 0,-3 17 0-1,-8 4 448 0,-10 9-128 5,-6 7 128-5,-3 0 0 8,-7 0 256-8,28-28 128 6,-10 17 16-6,0 13 16 11,-5 7 176-10,-7 13 48 5,-2-1 0-1,-7 1 0-2,-2 3-368-3,-65 86-64 7,20-35-16-7,15-17 0 8,3-14 144-8,7-14 32 6,2-4 0-5,0-9 0 6,0-1-144-6,2-5-32 5,-2-4 0-6,10-4 0 10,10-8-192-9,11-12 128 3,10-5-128-4,16-8 0 26,12-12-1152-24,13-6-336-2,7-8-64 1,23-13-16 0</inkml:trace>
    </iact:actionData>
  </iact:action>
  <iact:action type="add" startTime="2844">
    <iact:property name="dataType"/>
    <iact:actionData xml:id="d1">
      <inkml:trace xmlns:inkml="http://www.w3.org/2003/InkML" xml:id="stk1" contextRef="#ctx0" brushRef="#br0">15184 10054 18431 0,'-23'11'1632'1,"11"-1"-1312"-1,-5 10-320 0,-1 11 0 6,0 16 2016-5,-9 7 336 5,-8 9 64-5,-6 15 16 6,-8 13-1728-7,-7 17-320 6,-5 14-80-6,-13 13-16 9,-8 15-144-9,-11 16-16 12,-15 6-128-12,-5 13 192 3,-6 6-192-3,0 14 0 7,2 11 128-5,-15 3-128 5,-13 3 128-7,-9 2-128 8,-2-1 176-8,2-11-176 6,-6-3 192-5,-4-3-192 6,-15-3 192-7,13-6-192 8,10-4 160-8,-2-7-160 7,-6-11 128-6,6-7-128 5,16-8 288-6,15-4-32 8,14-12 0-8,15-5 0 7,1-11-64-7,13-15-32 8,10-5 0-8,17-11 0 8,16-11-160-8,16-14 0 6,11-7 0-6,20-13-9296 16,10-9-1744-15</inkml:trace>
    </iact:actionData>
  </iact:action>
  <iact:action type="add" startTime="3200">
    <iact:property name="dataType"/>
    <iact:actionData xml:id="d2">
      <inkml:trace xmlns:inkml="http://www.w3.org/2003/InkML" xml:id="stk2" contextRef="#ctx0" brushRef="#br0">17894 10845 33855 0,'-32'24'1504'4,"11"3"304"-4,-12 14-1440 0,-4 8-368 1,-4 11 0-1,-14 11 0 5,-13 14 0-4,-8 19 0 7,-12 11 0-8,-4 19 0 7,-11 18 256-7,-10 16 64 11,-20 14 32-11,-7 18 0 6,-5 9-112-5,-11 27-32 7,0 18 0-8,-15 15 0 4,-17 10-208-4,11 3 144 7,-1 5-144-7,1 0 128 8,-14-3-128-8,2-7 0 8,9-13 144-8,1-5-144 7,-5-9 0-7,11-10 0 7,7-10 0-7,14-14 0 9,17-15 0-9,10-8 0 7,-1-12 0-6,16-13 128 7,19-10-128-8,13-15 0 5,19-9-128-4,14-19 128 23,16-13-2128-24,15-19-352 5,14-16-64-5</inkml:trace>
    </iact:actionData>
  </iact:action>
  <iact:action type="add" startTime="3530">
    <iact:property name="dataType"/>
    <iact:actionData xml:id="d3">
      <inkml:trace xmlns:inkml="http://www.w3.org/2003/InkML" xml:id="stk3" contextRef="#ctx0" brushRef="#br0">18789 13878 34095 0,'-35'59'1504'1,"11"-7"320"-1,1 16-1456 2,-8 26-368 0,-4 19 0-2,-14 16 0 6,-8 9 272-6,-7 13-16 7,-12 12 0-1,-6 13 0-1,-10 9-96-4,-5 2-32 7,-3 3 0-5,-11 3 0-2,-10-2 64 0,-12-2 0 7,-3-4 0-8,-1 6 0 6,3 6 32-6,-11-2 16 6,-9 0 0-6,2-4 0 9,-2 1-240-9,12-5 0 7,3-4 0-6,1-4 0 19,-1-15-384-17,11-6-128-3,14-11-32 0,25-13 0 14,13-15-816-13,21-14-176 2,18-15-16-3</inkml:trace>
    </iact:actionData>
  </iact:action>
  <iact:action type="add" startTime="4355">
    <iact:property name="dataType"/>
    <iact:actionData xml:id="d4">
      <inkml:trace xmlns:inkml="http://www.w3.org/2003/InkML" xml:id="stk4" contextRef="#ctx0" brushRef="#br0">19419 12920 9215 0,'0'0'400'2,"-14"4"96"-2,-3 0-496 0,5 2 0 4,12-6 0-3,-16 10 0 4,16-10 1968-5,-13 6 288 10,-5 3 64-10,4 1 16 5,1-4-720-5,13-6-144 8,-16 4-16-8,5 2-16 8,11-6-32-8,-16 6 0 6,16-6 0-6,0 0 0 7,0 0-288-7,0 0-64 7,0 0-16-7,0 0 0 8,-4-14-208-8,10-4-32 8,6 5-16-8,1-9 0 8,5-1-384-8,5-2-80 6,1-3 0-6,1-1-16 8,2-4-176-8,1-2-128 9,-1-6 144-2,-2 6-144-6,-5 5 128 0,1-3-128 5,3-6 0-6,-1 6 0 9,-7 4 0-9,3 6 128 6,3 3-128-6,-5 6 0 6,1 1 0-6,-1 5 0 8,-17 8 0-8,0 0 0 8,14 0 0-8,-14 0 0 7,14 19 0-7,-9 7 0 8,-1 5-192-8,-2 6 32 6,-2 4 0-6,0 2 0 10,-4 10 160-10,2 3 0 6,-3 10 0-6,-5-1 0 10,-2 5 0-10,2-4 0 5,-1 1 0-4,1-1 0 7,-4-8 0-7,3 1 128 5,5-3-128-6,-6-5 0 7,2 0 0-7,-2-2 0 7,3-5 0-7,3 1 128 9,-2-8-128-9,-2 2 176 6,1-5-176-5,3-5 192 7,-2-6-432-8,4 1-80 7,0 1 0-6,0-9-16 22,4-16-2240-21,-2 15-448 1</inkml:trace>
    </iact:actionData>
  </iact:action>
  <iact:action type="add" startTime="4749">
    <iact:property name="dataType"/>
    <iact:actionData xml:id="d5">
      <inkml:trace xmlns:inkml="http://www.w3.org/2003/InkML" xml:id="stk5" contextRef="#ctx0" brushRef="#br0">19074 13701 27647 0,'-22'-4'1216'1,"22"4"256"-1,-14-6-1168 0,14 6-304 0,0 0 0 0,0 0 0 8,16-2 736-8,2-2 96 7,-1 0 0-7,7 2 16 7,3-2-208-6,4 2-32 7,4-2-16-7,6 0 0 5,10 3 352-6,4-3 64 6,-1-2 16-6,1 0 0 8,-3 2-384-8,1 2-64 8,2 2 0-8,-5 4-16 8,-1-2-368-8,-2 2-64 5,-2-4 0-3,-4 4-128 5,2 0 0-7,-2 1-224 7,4-1 16-7,-8 0 0 23,-4-2-2016-13,-2 4-400-10,0-4-64 0</inkml:trace>
    </iact:actionData>
  </iact:action>
  <iact:action type="add" startTime="5021">
    <iact:property name="dataType"/>
    <iact:actionData xml:id="d6">
      <inkml:trace xmlns:inkml="http://www.w3.org/2003/InkML" xml:id="stk6" contextRef="#ctx0" brushRef="#br0">20574 13006 17791 0,'0'0'784'0,"0"0"176"0,0 0-768 0,-4 24-192 0,0-1 0 0,2 2 0 7,-4 5 800-6,-2 1 128 5,0 0 32-6,1 12 0 7,-7-2 400-7,0 10 96 7,-1 3 16-7,-3 5 0 8,-3 1-192-5,-5 7-16 4,3-3-16-7,-1 2 0 6,1 2-416-5,2-5-64 4,1-1-32-5,1-7 0 9,3-10-144-6,-2-2-16 2,9-8-16-5,-1-6 0 8,2-8 16-8,6-3 16 7,-2-2 0-7,4-16 0 7,0 0 32-7,0 0 0 5,0 0 0-5,6-16 0 10,4 0-80-10,4-7-16 7,-7-4 0-7,7-3 0 7,-6-5-320-7,3-6-64 8,3 0-16-7,-2-5 0 6,1-9-128-6,-1 0 0 5,4 1 144-6,-3-1-144 8,5-5 0-8,-2-1 128 7,5 1-128-7,2 5 0 8,3 3 0-8,1 7 0 7,2 0 0-7,1 10 0 8,1 2 0-8,0 5-160 7,0 5 160-7,-1 3-160 8,-5 9 160-8,-6-1 0 8,5 10-144-8,-3 6 144 7,-5 8-160-7,-2 3 160 8,-5 5-208-8,1 5 80 7,-4 2 128-7,-6 3-208 7,-6 5 80-7,-6 6 128 8,3-2-128-8,-9 0 128 7,0-8 0-7,-5 0 0 8,-4-4 0-8,-3 1 0 7,1-1 0-7,-4-7 0 9,0-7 0-9,2 3 0 6,-1-6 0-6,3-1 128 9,2 1-128-8,5-6 0 5,5-4 144-6,1-2-144 10,5-6-192-10,11 8-96 5,-4-17-32-5,8-5-11840 16,7-1-2368-15</inkml:trace>
    </iact:actionData>
  </iact:action>
  <iact:action type="add" startTime="5467">
    <iact:property name="dataType"/>
    <iact:actionData xml:id="d7">
      <inkml:trace xmlns:inkml="http://www.w3.org/2003/InkML" xml:id="stk7" contextRef="#ctx0" brushRef="#br0">21481 13098 29663 0,'-34'17'1312'3,"13"-1"272"-2,-1 2-1264-1,-5 5-320 0,-4 2 0 0,2 5 0 8,-2-1 544-8,-1 4 48 6,-1 4 16-6,6-4 0 8,0-3 288-8,3-3 48 8,10 0 16-8,3-3 0 7,5-3-448-7,6-3-96 6,4-1-16-5,4-9 0 7,-8-8-144-8,21 6-48 6,4 0 0-6,3-12 0 9,1-4 96-9,4-2 16 7,6-5 0-7,-4-1 0 9,2 1-64-9,0-3 0 6,-5-3 0-6,-3 1 0 7,-2-1-112-7,-5 1-16 12,-7 1-128-12,1-4 192 5,-10 1 16-5,0 1 0 6,-6-1 0-6,-2 5 0 8,-6-4 48-8,0-3 0 7,-8 1 0-7,3-1 0 9,-5 5-128-9,-3 5-128 6,1 7 176-6,3 3-176 10,-5 0-176-10,7 2-144 4,1 2-16-4,-2 2-16 25,16 0-2304-24,0 0-464 0,0 0-80 2</inkml:trace>
    </iact:actionData>
  </iact:action>
  <iact:action type="add" startTime="5753">
    <iact:property name="dataType"/>
    <iact:actionData xml:id="d8">
      <inkml:trace xmlns:inkml="http://www.w3.org/2003/InkML" xml:id="stk8" contextRef="#ctx0" brushRef="#br0">22442 12821 19343 0,'0'0'1728'3,"0"0"-1392"-3,-13-2-336 0,-3 2 0 9,2 2 2752-9,-5 6 496 6,-7 2 80-6,-3-3 32 6,-4 7-2400-6,-4 0-496 8,-4 5-80-8,0-3-32 8,-6-1 96-7,2 5 0 5,8-6 16-6,2 5 0 8,2 2-16-8,12 3 0 8,1-5 0-8,12 3 0 7,2-1-240-6,10-1-48 5,4-5-16-5,8 7 0 6,5-9-144-7,8 3 0 7,7 2 0-7,1-5 0 9,5 7 160-9,3-7-160 7,2 3 192-2,-4 2-192-3,2 1 384-2,-2 6-16 9,-6 1-16-9,-4-1 0 7,-2 1 64-6,-5 1 16 5,-7-4 0-6,-7 3 0 7,-2-7-32-7,-10 1 0 8,-8-3 0-8,-4-1 0 9,-7 1 80-9,-9 3 16 5,-7-7 0-4,-2 5 0 7,-6-4-96-8,-2 3-16 6,-1 3 0-6,-3-7 0 10,4 3-384-10,6-4 0 5,-2 1 0-5,6-5-13088 17,4 0-2656-17</inkml:trace>
    </iact:actionData>
  </iact:action>
  <iact:action type="add" startTime="6322">
    <iact:property name="dataType"/>
    <iact:actionData xml:id="d9">
      <inkml:trace xmlns:inkml="http://www.w3.org/2003/InkML" xml:id="stk9" contextRef="#ctx0" brushRef="#br0">19013 15196 22111 0,'0'0'976'1,"0"0"208"-1,0 0-944 0,6-17-240 5,2 7 0-4,-2-7 0 3,5-1 1536-4,1-5 256 8,6-5 48-8,-3-1 16 8,7 0-576-8,7-6-96 7,4-2-32-7,8 0 0 8,-2-6-368-5,6 6-80 1,0-2 0-4,-4 5-16 8,-2-1-304-8,0 6-48 7,-8 2-16-7,-2 5 0 8,-3 5-176-8,-1 7-144 6,-4 2 192-6,-5 2-192 9,-16 6 240-9,20 10-64 6,-5 2-16-6,-1 7 0 9,-4 9-160-9,-1 1 128 6,-5 10-128-6,-6 6 128 15,-8 7-128-15,-1 5 160 2,-5 11-160-2,3-2 160 10,-9 9-160-10,1-1 192 5,-5 2-192-5,-1 2 192 7,-2-6-192-7,-1-8 160 7,1-9-160-7,0-2 160 10,0-1-160-10,1-3 0 5,3-6 144-5,2-4-144 8,3-10-128-8,3-4-112 7,7-3-16-7,0-5 0 27,10-17-2016-26,0 0-416 0,0 0-64-1</inkml:trace>
    </iact:actionData>
  </iact:action>
  <iact:action type="add" startTime="6607">
    <iact:property name="dataType"/>
    <iact:actionData xml:id="d10">
      <inkml:trace xmlns:inkml="http://www.w3.org/2003/InkML" xml:id="stk10" contextRef="#ctx0" brushRef="#br0">18937 15766 23039 0,'0'0'2048'3,"0"0"-1648"-2,0 0-400-1,0 0 0 7,0 0 2752-6,0 0 480 6,22 6 96-7,11-2 0 8,-4-10-2224-7,6-4-448 3,6-2-80-4,6 4-32 11,4-3 32-11,5 1 0 4,1-8 0-4,-1 7 0 10,-3 3-336-10,-2-2-64 7,-1 0-16-7,-1-1 0 23,-4 3-544-23,0 2-96 2,-10 0-32-2,0-2 0 12,0 3-2256-11,-2 1-464 0,-5 2-96 5</inkml:trace>
    </iact:actionData>
  </iact:action>
  <iact:action type="add" startTime="6938">
    <iact:property name="dataType"/>
    <iact:actionData xml:id="d11">
      <inkml:trace xmlns:inkml="http://www.w3.org/2003/InkML" xml:id="stk11" contextRef="#ctx0" brushRef="#br0">20576 15155 25279 0,'0'0'1120'2,"-12"8"224"-1,12-8-1072 0,-10 10-272 0,-2 8 0-1,5-1 0 7,-5 6 592-7,2 9 64 7,0 7 16-7,-3-2 0 8,1 4 48-8,-2 0 16 6,3 9 0-6,-5-1 0 13,2-2 160-13,-3 6 16 3,3 1 16-3,-1 3 0 6,3-7-336-6,-2-1-64 7,4-2-16-6,3-10 0 8,-3-6-80-9,6-5-32 6,0-5 0-5,4-21 0 7,0 0 192-8,0 0 48 6,0 0 0-6,0 0 0 8,0 0 16-8,6-16 16 6,8-7 0-5,-3-8 0 8,9-6-304-9,-3-6-64 5,3 0-16-5,1-6 0 12,5-1-288-12,-5-3 128 5,-3 0-128-4,1 4 0 6,5 3 128-7,-3-1-128 6,-3 4 0-5,3-2 0 7,4 6 0-8,3 2 0 7,-3 10 0-7,-2 9 0 9,-5 3 0-9,2 11 0 5,-3 4-192-5,-1 6 192 9,1 11-160-9,-3 3 160 6,0 5-160-6,-7 10 160 9,-1 2 0-8,0 10 0 4,-6 2-128-5,-8 3 128 8,-3 3 0-8,-3 5 0 7,0 1 0-7,-3-5 0 8,1-1-128-8,1-6 128 7,1-6-208-7,-4 1 80 8,7-6-128-7,-3 1 0 6,6-8-16-7,-2-6 0 22,8-7-224-22,0-1-32 0,2-17-16 0,0 0 0 15,0 0-1440-13,18 6-272-1,3-6-64-1,-3-6-12656 0</inkml:trace>
    </iact:actionData>
  </iact:action>
  <iact:action type="add" startTime="7374">
    <iact:property name="dataType"/>
    <iact:actionData xml:id="d12">
      <inkml:trace xmlns:inkml="http://www.w3.org/2003/InkML" xml:id="stk12" contextRef="#ctx0" brushRef="#br0">21168 15493 14735 0,'0'0'1312'4,"0"0"-1056"-4,0 0-256 0,-7 13 0 6,-1 7 1600-5,6-6 272 7,2 3 48-8,0-1 16 8,0-16-656-8,6 17-128 6,0 1-16-6,-1-10-16 8,-5-8-32-8,0 0 0 7,22 6 0-7,-3-1 0 7,1-9 192-7,3 1 16 8,7-5 16-8,-3-2 0 8,-2-6-224-8,3 3-32 5,1-7-16-5,0-1 0 10,-2-5-528-10,-3 3-128 6,-1 0 0-5,-7 1-16 6,-1-1-176-7,-3-1-16 6,-2 3-16-6,-6 5 0 8,-6-1-16-8,-4 1 0 8,-6 4 0-8,1 9 0 8,-9 1 48-8,-1 6 16 7,-5 1 0-7,-3 13 0 8,-2-2-208-7,-2 5 0 4,-1 4 128-5,-1 5-128 10,4 3 0-3,2 6 0-6,0-4 0-1,5 4 0 8,7 2 0-8,1-2-128 7,10 2 128-7,2-6 0 8,4 4 0-8,4-8 0 5,8-4-128-5,5 1 128 25,9-3-1184-25,3-4-176 3,8-1-48-3,6-4-9920 7,-2-9-1984-7</inkml:trace>
    </iact:actionData>
  </iact:action>
  <iact:action type="add" startTime="7704">
    <iact:property name="dataType"/>
    <iact:actionData xml:id="d13">
      <inkml:trace xmlns:inkml="http://www.w3.org/2003/InkML" xml:id="stk13" contextRef="#ctx0" brushRef="#br0">22311 15536 28559 0,'-37'-8'1264'3,"18"4"272"-3,-4 0-1232 0,-1 6-304 0,1 4 0 0,-1-2 0 7,-5 4 1152-6,0 1 192 6,-2-1 16-7,-1 4 16 8,-5 2-896-8,4-5-176 7,2 1-48-7,0-2 0 8,1 4 80-8,3 1 16 8,2-5 0-8,5 4 0 7,7-3-160-6,1 1-48 6,4 6 0-7,8-16 0 7,0 0-144-7,10 13 0 7,7 1 0-6,9-6 0 6,1-4 0-7,2-2 128 8,5-2-128-7,5 2 128 5,-4 5-128-6,0-3 160 12,6-2-160-12,-8 2 160 5,-2 4-16-5,-2 4 0 6,-1-4 0-5,-3 1 0 5,-2 3 192-6,-7 0 48 7,0 7 0-7,-5 1 0 8,1-3 64-8,-6 7 32 7,-4 1 0-7,-2 2 0 8,-4 3 48-8,0 1 16 6,-10 4 0-6,1 2 0 9,-7 4-160-9,-3 2-48 8,-5-4 0-8,-3 4 0 9,-4-4-16-9,2 4-16 5,-6-2 0-5,4-1 0 8,0 7-112-8,-2-8 0 7,0 2-16-7,2-2 0 25,-4-2-768-24,3 2-160 0,5-7-16-1,-2-1-12176 6,-4 2-2432-5</inkml:trace>
    </iact:actionData>
  </iact:action>
  <iact:action type="add" startTime="8260">
    <iact:property name="dataType"/>
    <iact:actionData xml:id="d14">
      <inkml:trace xmlns:inkml="http://www.w3.org/2003/InkML" xml:id="stk14" contextRef="#ctx0" brushRef="#br0">20242 17291 29199 0,'4'-27'1280'4,"-4"27"288"-4,8-16-1248 0,-1 0-320 0,-7 16 0 0,0 0 0 6,0 0 880-5,0 0 112 4,0 0 32-4,0 24 0 8,-3 7-480-9,-13 14-96 6,-7 2 0-5,-9 13-16 8,-5 4-16-9,-13 14 0 6,-5 6 0-6,-4 4 0 8,-9 10 32-8,0-1 0 5,-2 6 0-5,1 5 0 10,-3-1-128-5,4 2 0-3,-6 4-16-2,8-7 0 8,-3-11-176-8,11-9-128 6,3-10 144-6,12-6-144 9,10-11 0-9,16-10-160 7,7-10 0-7,14-8 0 21,9-8-1600-20,19-7-320 3,18-10-64-3</inkml:trace>
    </iact:actionData>
  </iact:action>
  <iact:action type="add" startTime="8558">
    <iact:property name="dataType"/>
    <iact:actionData xml:id="d15">
      <inkml:trace xmlns:inkml="http://www.w3.org/2003/InkML" xml:id="stk15" contextRef="#ctx0" brushRef="#br0">23772 17090 26719 0,'0'0'2368'1,"-3"18"-1888"3,-1 1-480-4,-6 10 0 7,0 8 1104-7,-7 4 128 9,-7 10 32-9,-5 8 0 7,-4 7-224-7,-4 6-32 7,-8 4-16-7,-10 8 0 11,-11 10-416-11,-12 5-96 4,-6 8-16-4,-6 1 0 14,-5 1-256-14,1 4-48 0,-5 4-16 0,3 2 0 10,-3-6-144-10,1-8 0 7,2-9 0-7,13-8 0 8,3-8-192-8,17-6-80 6,11-16-16-6,11-9 0 22,13-16-416-21,15-10-96 0,5-13-16-1,8-10-9360 8,19-13-1856-6</inkml:trace>
    </iact:actionData>
  </iact:action>
  <iact:action type="add" startTime="8860">
    <iact:property name="dataType"/>
    <iact:actionData xml:id="d16">
      <inkml:trace xmlns:inkml="http://www.w3.org/2003/InkML" xml:id="stk16" contextRef="#ctx0" brushRef="#br0">26472 16109 34719 0,'-31'33'1536'3,"9"0"320"-3,1 10-1472 0,-3 12-384 0,1 7 0 1,0 10 0 7,-5 10 512-8,-3 16 16 6,-4 5 16-5,-10 14 0 6,-2 2-48-7,-3 10-16 7,-7 0 0-3,-7 3 0 1,-8 1-304-4,-12 3-176 6,-12 1 192-7,-3-3-192 7,5-9 0-6,-2 0 0 4,7-2 0-4,7-8 0 22,2-12-320-22,6-9-112 0,5-10-16-1,13-16-16 12,3-6-272-11,20-17-48-1,10-8-16 0,23-17 0 13,11-6-2640-11,19-14-528 0</inkml:trace>
    </iact:actionData>
  </iact:action>
  <iact:action type="add" startTime="9114">
    <iact:property name="dataType"/>
    <iact:actionData xml:id="d17">
      <inkml:trace xmlns:inkml="http://www.w3.org/2003/InkML" xml:id="stk17" contextRef="#ctx0" brushRef="#br0">30012 15805 24879 0,'0'0'2208'3,"0"19"-1760"-2,0 11-448 0,-2 11 0 6,-2 11 1584-7,-2 16 224 7,-7 7 48-6,-1 16 16 7,-9 9-432-8,-5 15-96 7,-5 4 0-7,-15 13-16 8,-9 1-688-1,-5 11-144-7,-11 8-32 0,-1 4 0 7,-2 0-272-7,-2-3-64 9,-2 3-128-9,2-2 192 7,-6-4-192-6,-3-6 0 4,-9-5 0-4,6-7 0 9,4-3 0-10,8-8 0 5,6-6 0-5,8-8 0 8,5-5 0-7,11-9-288 4,7-11 64-4,4-14 16 22,11-7-432-21,11-14-96-1,3-14-16-1,12-12 0 11,0-21-2608-9,21-10-528 0</inkml:trace>
    </iact:actionData>
  </iact:action>
  <iact:action type="add" startTime="9491">
    <iact:property name="dataType"/>
    <iact:actionData xml:id="d18">
      <inkml:trace xmlns:inkml="http://www.w3.org/2003/InkML" xml:id="stk18" contextRef="#ctx0" brushRef="#br0">30851 13619 26719 0,'-63'17'1184'4,"19"5"240"-4,-5 7-1136 0,-8 20-288 0,-5 17 0 0,-1 16 0 7,-1 15 1776-6,-2 9 288 5,-4 15 64-6,-3 13 16 9,-9 14-1280-9,-7 18-256 9,-5 17-48-9,-13 7-16 8,-14 7-192-6,-6 13-32-1,6 13-16-1,-2 3 0 9,2 0-176-9,-7-2-128 8,-7-5 192-8,10-13-192 8,8-20 192-8,16-19-192 6,7-16 192-6,14-21-192 9,10-17 176-9,4-15-176 6,9-18 160-6,12-18-160 8,6-19 0-8,12-10 0 7,11-19 0-7,16-14 0 21,0-16-1328-19,12-25-304-1,13-17-64-1,12-18-8656 8,10-12-1728-6</inkml:trace>
    </iact:actionData>
  </iact:action>
  <iact:action type="add" startTime="9780">
    <iact:property name="dataType"/>
    <iact:actionData xml:id="d19">
      <inkml:trace xmlns:inkml="http://www.w3.org/2003/InkML" xml:id="stk19" contextRef="#ctx0" brushRef="#br0">30207 11963 35007 0,'-50'0'3120'1,"11"17"-2496"-1,-2 17-496 0,-10 9-128 5,-6 9 0-5,-9 22 192 7,-6 18-64-7,-10 19 0 9,-10 16 128-9,1 17 48 6,-1 16 0-6,-6 20 0 16,3 11-128-16,-13 10-32 1,-12 13 0-1,-3 3 0 8,0-5-144-8,4 1 160 6,4-5-160-6,-2-9 160 9,-8-8-160-9,2-13 128 7,-6-8-128-7,14-18 128 7,10-16-128-6,9-9 0 5,10-18 0-6,4-17 0 23,1-12-496-19,8-22 32-4,1-13 0 0,18-23 0 12,11-20-1952-10,8-22-384 0</inkml:trace>
    </iact:actionData>
  </iact:action>
  <iact:action type="add" startTime="10064">
    <iact:property name="dataType"/>
    <iact:actionData xml:id="d20">
      <inkml:trace xmlns:inkml="http://www.w3.org/2003/InkML" xml:id="stk20" contextRef="#ctx0" brushRef="#br0">27880 11144 34095 0,'-97'49'1504'2,"34"-1"320"-2,-9 19-1456 0,-6 22-368 0,-4 17 0 0,-4 20 0 5,-5 11 1536-5,1 17 224 9,-4 22 48-6,5 13 16 3,-3 10-1424-5,-8 11-272 4,-1-5-128-4,-4 2 0 6,-6-6 0-7,3-10 0 9,9-10 0-9,3-11 0 7,8-10 0-7,5-12 0 5,5-12 0-5,-2-9 0 26,0-8-384-25,7-15-80-1,1-19-16 0,14-13 0 12,7-9-1952-11,14-24-400 2,6-18-80-3</inkml:trace>
    </iact:actionData>
  </iact:action>
  <iact:action type="add" startTime="10304">
    <iact:property name="dataType"/>
    <iact:actionData xml:id="d21">
      <inkml:trace xmlns:inkml="http://www.w3.org/2003/InkML" xml:id="stk21" contextRef="#ctx0" brushRef="#br0">26708 11085 31327 0,'-35'6'1392'1,"8"16"272"-1,-11 9-1328 1,-1 16-336-1,-11 7 0 0,-3 13 0 7,-3 13 928-7,-3 13 112 7,-1 5 32-7,-11 11 0 8,1 8-512-6,-4 8-112 6,-2-1 0-7,-6 9-16 5,-6 4-240-6,-1-5-64 6,-5 1 0-6,6-2 0 7,8-9-128-7,4-9-176 7,10-13 48-7,3-12 0 22,9-14-752-20,1-16-144-1,2-9-16-1,1-16-14240 0</inkml:trace>
    </iact:actionData>
  </iact:action>
  <iact:action type="add" startTime="10529">
    <iact:property name="dataType"/>
    <iact:actionData xml:id="d22">
      <inkml:trace xmlns:inkml="http://www.w3.org/2003/InkML" xml:id="stk22" contextRef="#ctx0" brushRef="#br0">24387 10957 38591 0,'-59'25'1712'1,"16"4"336"-1,-15 16-1632 1,-5 8-416-1,-3 5 0 0,-6 10 0 7,2 10 0-7,-4 6 0 6,-6 6 128-6,4 0-128 8,5-1 0-7,-3 9 0 6,0-4 0-7,-2 3 0 11,0-11-192-11,2 0 192 5,10 0-192-5,3-6 192 23,10-18-2496-22,5-9-384 3,7-11-80-3</inkml:trace>
    </iact:actionData>
  </iact:action>
  <iact:action type="add" startTime="10721">
    <iact:property name="dataType"/>
    <iact:actionData xml:id="d23">
      <inkml:trace xmlns:inkml="http://www.w3.org/2003/InkML" xml:id="stk23" contextRef="#ctx0" brushRef="#br0">22594 10789 37775 0,'-60'21'3360'13,"-8"7"-2688"-12,1 7-544-1,-5 8-128 0,4 2 0 0,-10 7 192 5,4 9-192-5,-8 1 192 8,-2 0-192-8,-8 7 0 6,-9-1 0-5,1 4 0 9,3-4 0-5,1 3 0-2,5-11 0-2,11-1 0 19,3-5-880-18,7-7-256-1,-4-12-48-1,10-10-16 12,-3-7-1872-11,11-16-384 2</inkml:trace>
    </iact:actionData>
  </iact:action>
  <iact:action type="add" startTime="10876">
    <iact:property name="dataType"/>
    <iact:actionData xml:id="d24">
      <inkml:trace xmlns:inkml="http://www.w3.org/2003/InkML" xml:id="stk24" contextRef="#ctx0" brushRef="#br0">20453 10943 25791 0,'-24'-20'2304'2,"-3"9"-1856"-2,-2-3-448 0,-5 8 0 4,-6 2 1280-4,-1 8 176 8,-8 4 16-8,-8 14 16 7,-11 7-512-6,-2 12-96 6,-6 2-32-7,-6 11 0 8,-4 9-464-8,2 5-80 5,-4-2-32-4,-7 12 0 8,-7 4-80-5,-3 2-32-1,-2-4 0-2,1 4 0 7,5 0-32-8,7-2-128 7,-1-1 192-7,3-3-64 9,4-7-128-9,8-9 128 5,4-7-128-5,18-14 128 9,13-6-128-9,16-16 160 5,15-7-160-5,14-12 160 9,8-18-288-9,19-13-64 7,18-14-16-7,13-11 0 23,11-9-416-21,9-11-80-1,4-6 0-1,5-3-16 12,7-1 144-10,4-10 48-1,3 1 0-1,6-5 0 11,4 5 16-9,-3-9 16-2,-13-5 0 1,3-2 0 12,-3-2-80-12,5 8 0 0,3 9-16-1,-3 12-7856 7,5 18-1552-6</inkml:trace>
    </iact:actionData>
  </iact:action>
  <iact:action type="add" startTime="11356">
    <iact:property name="dataType"/>
    <iact:actionData xml:id="d25">
      <inkml:trace xmlns:inkml="http://www.w3.org/2003/InkML" xml:id="stk25" contextRef="#ctx0" brushRef="#br0">27787 11097 28559 0,'-32'41'1264'1,"9"-12"272"-1,-2 12-1232 1,-3 6-304-1,-1 2 0 0,-2 7 0 7,-2 11 176-7,-2 7-32 5,-10 4 0-5,-6 8 0 9,-6 5 48-8,-5 7 16 5,-8 3 0-6,4 2 0 12,-3 7-208-12,9 3 176 4,3 0-176-4,8-6 160 7,7-9-160-7,6-9 0 7,9-9 0-7,12-11 0 8,11-15 128-8,9-17-128 7,15-11 0-6,9-13 128 6,10-17 64-7,22-11 0 7,17-20 0-7,21-18 0 9,14-13 0-8,10-14 0 3,0-10 0-3,2-4 0 6,6-5-192-7,11 3-176 7,8-3 48-7,-9-1 0 10,-13-1-128-10,-3 0 0 6,4-5-16-6,4 11 0 9,1 1 272-8,-15 12 0 3,-12 6-128-3,-15 12 128 5,-14 9-288-6,-6 22 0 9,-13 10 0-9,-12 21 0 8,-14 10 32-8,-12 21 16 7,-13 16 0-7,-14 21 0 9,-13 18 240-9,-13 21 160 7,-12 24-32-6,-11 17 0 5,-7 24 128-6,-20 19 32 8,-14 18 0-8,-17 13 0 8,-12 14 0-8,-4 12 0 7,8 7 0-7,-5-3 0 8,-3-6-80-8,-2-10-16 7,-9 0 0-6,15-22 0 6,12-11 160-7,15-19 32 7,20-19 0-7,12-20 0 7,13-24-16-6,18-28 0 5,12-16 0-6,15-21 0 10,16-15-160-10,13-19-16 8,10-20-16-8,20-20 0 5,10-21 0-4,23-27 0 5,17-22 0-6,18-15 0 9,19-14 16-9,3-16 0 7,-7-9 0-7,19-14 0 7,14-8-192-6,-1-1 0 6,-6-15 0-6,-2 3 0 6,2-5 0-7,0 19 0 7,6 11 128-7,-18 27-128 8,-17 24 0-8,-16 25 0 7,-12 23 0-7,-5 26 0 6,-13 21-144-5,-8 22 144 5,-15 25-192-5,-11 23 192 7,-18 24-128-8,-12 23 128 6,-17 18 0-6,-12 17 0 9,-11 20 0-9,-12 23 0 7,-20 18 192-7,-10 15-48 9,-11 12-144-9,-4 8 192 5,-2 10-192-4,-2 1 192 8,-6-1-192-9,-5-10 160 6,-15-14-160-5,3-11 160 6,4-16-32-7,5-26-128 7,12-15 192-7,12-25-64 8,13-20 0-8,12-24-128 7,16-16 192-7,10-27-64 10,9-22 0-10,10-24-128 5,17-16 192-5,11-27-64 7,9-15-128-7,21-18 0 8,16-16 0-7,14-17 128 6,18-8-128-7,3-16 0 7,-2-9 0-7,2-8-176 8,2-4 176-8,12-2 0 7,16 0 0-7,-1 17-128 8,-7 20 128-8,-10 20 0 7,-18 25 0-7,-5 21 0 8,-8 16 0-8,-10 27-160 7,-8 18 160-7,-14 23 0 9,-7 22 0-9,-20 21-128 6,-21 23 128-6,-18 19 0 9,-17 18 160-9,-18 12 96 5,-16 18 0-5,-15 12 16 9,-16 13 48-9,-5 8 0 8,-12 2 0-7,-26-4 0 5,-23-2 64-6,6-12 0 8,5-9 16-8,-7-14 0 7,-6-8 64-7,8-19 16 7,0-14 0-7,23-26 0 8,8-17-704-7,4-17-144 5,-2-20-16-6,2-21-12064 17,-8-22-2400-16</inkml:trace>
    </iact:actionData>
  </iact:action>
  <iact:action type="add" startTime="12790">
    <iact:property name="dataType"/>
    <iact:actionData xml:id="d26">
      <inkml:trace xmlns:inkml="http://www.w3.org/2003/InkML" xml:id="stk26" contextRef="#ctx0" brushRef="#br0">32320 9943 15663 0,'-14'-14'1392'0,"10"2"-1120"6,0 2-272-6,4 10 0 7,-6-11 1072-7,6 11 144 7,0 0 48-7,0 0 0 8,0 0-752-8,0 0-128 7,-13 2-48-7,1 5 0 9,-4 3 176-9,5 8 48 6,-7 3 0-6,3 8 0 9,1 3 272-9,-2 9 48 6,7 9 16-6,-5 7 0 9,2 5-32-9,2 3 0 7,-3 9 0-7,3 0 0 8,-4 8-304-8,5 2-64 9,1 1-16-9,-4-5 0 7,4 0-224-3,0-2-32-1,-1-4-16-3,5-9 0 8,2-1-64-8,2-11-16 8,2-8 0-8,2-4 0 8,4-8 16-8,-3-8 0 8,1-9 0-8,4-1 0 7,-10-15-384-7,19 4-80 7,5-6 0-7,-1-2-14128 9</inkml:trace>
    </iact:actionData>
  </iact:action>
  <iact:action type="add" startTime="13095">
    <iact:property name="dataType"/>
    <iact:actionData xml:id="d27">
      <inkml:trace xmlns:inkml="http://www.w3.org/2003/InkML" xml:id="stk27" contextRef="#ctx0" brushRef="#br0">32220 10108 27519 0,'-19'-29'1216'2,"13"13"256"-2,6-5-1168 0,0 1-304 0,0-1 0 0,0 7 0 7,4-13 0-6,2 6 0 5,3-1 0-6,-1 1 0 10,4-5 192-10,5 3-32 6,5 0 0-5,5 5 0 9,4 6 320-10,1-3 64 3,1 3 16-3,6-2 0 10,-2 5-112-10,8 5-32 7,0 0 0-7,1 6 0 7,1 4 48-7,-2 9 16 8,2 5 0-8,0 7 0 7,-6 6-144-7,2 4-16 6,-8 2-16-6,-4 6 0 9,-4-4-80-2,-7 6-16-6,-9 2 0-1,-1 1 0 8,-6-1 64-8,-8-4 16 7,-12-2 0-7,-3-10 0 8,-10-2 224-7,-8-4 64 5,-6-1 0-5,-4-1 0 5,-8-1 64-6,-1-7 0 8,-1-3 16-8,-3-1 0 9,-1 1-352-9,-1-8-80 6,-3-4-16-6,-3-4 0 23,0-4-848-22,0-2-192 0,5-3-16 0,5-5-16688-1</inkml:trace>
    </iact:actionData>
  </iact:action>
  <iact:action type="add" startTime="14113">
    <iact:property name="dataType"/>
    <iact:actionData xml:id="d28">
      <inkml:trace xmlns:inkml="http://www.w3.org/2003/InkML" xml:id="stk28" contextRef="#ctx0" brushRef="#br0">21826 1278 26719 0,'0'0'2368'2,"0"0"-1888"1,0 0-480-3,0 0 0 7,-4-12 320-7,0 0-16 8,4 12-16-8,-10-13 0 8,-1 3 224-8,-1-2 64 7,-2 4 0-7,-1 1 0 7,-3-7-128-7,-7 6-32 7,-7 2 0-7,-3 2 0 8,-2 1-224-8,2 8-32 8,-6 1-16-8,4 2 0 7,-6 6-144-7,2-1 0 7,-4 7 0-7,6 1 0 8,-2-1 0-8,4 3 0 8,2-1 0-8,4 3 0 7,0-2 0-7,9 1 128 7,3-5-128-7,5 5 0 8,6-3 128-8,6 4-128 8,2-5 128-6,6-4-128 5,6-1 0-7,0-3 0 6,5 0 128-6,1-3-128 9,3-5 0-9,5-2 0 7,3-4 144-7,4-2-144 7,4-1 160-7,-2-7-32 6,2 2-128-6,4-9 192 9,-6 3-48-9,4-4-16 6,-3 1 0-6,-5 3 0 10,0-3-128-10,-2 3 192 6,-2 5-192-6,-3 3 192 7,-3-4 192-7,-7 6 64 9,-14 6 0-9,0 0 0 6,0 0-32-6,0 0 0 8,16 18 0-8,-7-1 0 8,-3 7-160-8,-6 5-48 7,-2 8 0-7,-4 2 0 7,-1 6-48-7,-1 2-16 7,-8 7 0-7,5 3 0 8,-7-3-144-8,2 7 0 7,1-1 0-7,-3-1 128 9,8-6 0-9,3-5 0 7,-1-7 0-7,4-2 0 8,0-6-128-8,6-3 0 6,4-3 0-6,6-4 0 9,-1-5 0-9,9-1 0 7,1-9 0-7,3-4 0 8,3-6 0-8,6-6 128 7,0-3 0-7,6-7 0 9,4-7 128-9,-4-1 0 6,4 1 16-5,-2-2 0 7,4-1 112-8,2 1 0 6,-4-2 16-6,3 2 0 7,5-1 80-7,-2 3 16 8,0 2 0-8,5 1 0 7,3-1-224-7,3 1-32 8,-3 5-16-8,-2 7 0 8,-3 0-224-7,-3 2-160 4,-2 4 32-5,-4 6-12848 18,-8 4-2560-18</inkml:trace>
    </iact:actionData>
  </iact:action>
  <iact:action type="add" startTime="18077">
    <iact:property name="dataType"/>
    <iact:actionData xml:id="d29">
      <inkml:trace xmlns:inkml="http://www.w3.org/2003/InkML" xml:id="stk29" contextRef="#ctx0" brushRef="#br1">11014 1701 12895 0,'-39'-2'576'3,"19"4"112"-2,-5 2-560 0,2 2-128 0,3 3 0-1,5-3 0 7,-3 0 608-7,8-4 96 6,10-2 0-6,0 0 16 7,-13-2 112-6,13 2 0 6,0 0 16-7,0 0 0 8,0 0-176-8,0-17-32 7,6-1-16-7,9-3 0 7,5-3-240-7,5 1-64 7,4-3 0-6,6-1 0 7,6-2-320-7,6-6 0 6,2 2 0-7,4-4 128 7,-1 1-128-7,-1 5 0 6,-2 0 0-5,-1 2 128 10,1 0-128-11,-2 1 0 5,-6 3 0-4,2 1 0 5,-6 5 0-5,2 5 0 6,-4 1 0-7,-4 7-128 6,-1 6 128-6,-5 4 0 8,-4 4 0-8,-5 5 0 9,2 5 0-9,-11 1 224 6,1 5-48-6,-4 5-16 10,-8 4 160-10,-6 8 16 5,-7 6 16-5,-5 2 0 9,-11 5-224-9,-4 11-128 6,-8-3 128-6,-3 12-128 8,-9 0 0-8,-5 6 144 8,-5 2-144-8,-1-4 0 8,0-2 144-7,-8-8-144 5,-4 3 0-5,4-5 144 7,1 4-16-8,1-4 0 7,6 5 0-6,0-5 0 6,5 4-128-6,3-8 0 4,7-1 0-5,4-10-176 8,14-7 176-8,8-10 0 7,6-7 0-6,7-4-128 6,8-5 128-6,6-18 0 4,0 0 0-5,23 6 0 10,9-8 0-10,9-12 0 5,4-1 128-5,11-11-128 9,10-11 224-9,3 0-32 7,5-2 0-7,8-6 0 9,7-4-192-9,7 1 144 6,-2 3-144-6,3-4 128 10,-3-5-128-9,3 5 0 3,-5 6 144-3,4-4-144 7,1 4 368-8,-1 4 0 7,-3 0 0-7,-7 2 0 8,-4 6-112-8,-4 4-32 6,-8 3 0-6,-3 9 0 9,-17 1-224-9,-9 10 128 8,-8 2-128-8,-3 4 0 7,-9 0 128-7,-3 8-128 13,-18-10 0-13,4 21 0 5,-6 5 0-4,-8 5 0 1,-10 6 0-1,-11 2 0 6,-10 8 0-7,-4 5 0 7,-9 9 0-7,-15-1 0 8,-7 5 0-8,-9 7 0 6,-7 8 0-6,-8 2 0 9,1-1 0-9,-4 7 0 7,-5 6-128-7,-3-1 128 7,-6 3 0-7,-2 0 0 8,2-3 0-8,6 1 0 8,8-6 0-8,11-5 0 7,4 3 0-7,8-6 0 7,2-2 0-7,10-10 0 9,7 1 0-9,7-11 0 7,5-1 0-7,10-7 0 7,10-5 0-7,9-6 0 9,10-8 0-9,7-1 0 7,6-7 0-6,11-3 0 5,6-9 0-6,9-3-128 8,10-8 128-8,8-8 0 7,7-5-384-7,13-7 48 6,1-5 0-6,10-4 0 9,4-8 208-9,10-4 128 7,5-2-160-7,12-2 160 8,0 0 0-8,1 0 0 9,-3-8 0-9,4 1 0 7,0-1 224-7,1 0 32 6,3 7 16-6,-4 3 0 8,-6-2 96-8,-1 6 16 7,-7 0 0-7,-1 4 0 8,-16 4-112-8,-2 5-16 7,-8 1 0-7,-2 7 0 8,-9 7-128-8,-9 3-128 7,-13 2 144-7,-3 10-144 8,-9 4 0-8,-4 1 128 7,-7 7-128-7,-4 0 0 7,-8 3 0-7,-6 7 0 8,-10-1 0-7,-5 4 0 7,-11-2 0-8,-7 10 0 6,-9 6 0-6,-9 0 0 8,-6 4 0-8,-3 4 176 7,-8 0-176-7,2 3 160 8,-6 5-160-7,-6-3 0 5,-6 5 0-6,-6 3 0 8,-1 0 0-8,-1-3 0 6,6 1 0-6,3 1 0 9,-5-1 0-9,8-2 0 7,4-3 0-7,8-4 0 9,0-5 0-9,9-5 0 6,5-2 0-6,5-4 0 8,2-2 0-8,12-3 0 7,0-3 0-7,12-4 0 8,10-7 144-8,3-1-144 8,14-17 160-8,0 0-160 7,0 0 0-7,27-15-192 8,10-7 16-8,14-7 0 8,13-4-176-8,7-6-32 8,7-12-16-8,4-1 0 7,-1-5 256-6,5-2 144 5,0-1-160-5,8 0 160 6,1-1 0-7,5-1 0 6,-7-5-128-6,3 3 128 8,-4 6 128-7,-1 3 64 6,-1 4 0-7,-4 4 16 7,-4 1 32-7,-4 5 0 6,-6 9 0-6,-2 9 0 9,-11 7-32-9,-5 1 0 7,-5 7 0-7,-12 4 0 8,-6 0-208-8,-5 4 176 8,-7 4-176-8,-7 2 160 8,-12-6-160-8,6 21 0 7,-8-1 0-7,-4-1 0 8,-6 5 0-8,-9 3 0 7,-6 4-176-7,-9 6 176 7,-10-1-208-7,-1-3 32 9,-6 2 16-9,0 2 0 6,7-2 160-5,-1 0-128 7,8-6 128-7,6-1-128 6,7-5 128-7,13-3 0 6,5-7 0-6,8-13-128 7,0 0 128-7,14 8 0 7,7-8 0-7,8-4 0 8,8-6-304-8,6-1-16 7,10-9-16-7,1 3 0 9,3-1 144-9,0-3 16 6,5 1 16-6,-2 1 0 9,1-5 160-9,-4 3 0 6,-1 1-144-6,-1 7 144 10,-1-1 0-10,-1 6 0 6,-6 4 0-6,0 2 0 8,-3 6 0-8,-6 2 0 6,-5 6 176-6,-6-1-176 8,-6 9 128-7,-1-3-128 4,-8 9 0-5,-1 1 144 9,-7 0-144-9,-4 5 128 8,-4 3-128-8,-3 0 128 7,-1 0-128-7,-4 6 160 7,-7-2-160-7,-1 6 160 9,-1-2-160-9,1 0 0 6,-1-8 0-6,1 2 0 8,6-2 128-8,-1-4-128 7,7 0 0-7,2-3 128 8,4-5-128-8,2 4 0 7,2-1 0-7,4-1 0 8,0-2 0-7,4-3 0 5,3-3 0-6,5 5 0 10,1-7 0-10,7 3 0 6,-1 1 0-6,4 1 128 9,1-2-128-9,1 3 0 6,4-5 0-6,-2 1 0 9,-2 3 0-9,2-5 0 7,-1 3 0-6,1-1 0 6,-4-3 0-6,2 6 0 5,1-3 0-6,-3 6 0 7,0 5-144-7,0 1 144 7,2 0 0-7,1 2 0 7,3-3 0-7,-2 1 0 8,0 2 0-8,0 2 0 8,2-1 0-8,2-1 0 8,1 0 0-8,1-2 0 6,-6-3 0-6,-6 1 0 8,0-2 0-8,1 5 0 8,-9 5 0-8,-5-2 0 6,-4-2 0-6,-1 6 0 8,-5 2 0-8,-2-4 0 7,-6 4 0-7,-4 2 0 10,-9-2 0-10,-1 4 0 6,1 8 0-6,-9-1 0 8,-5-3 0-7,-6 2-128 4,0 2 128-5,0-1 0 10,-6 3 0-10,6 0 0 5,-6 1 0-5,8 1 0 9,2-6 0-9,6 3 0 6,5-5 0-6,5 0 0 9,5-8 0-9,2 2 0 6,8-6 0-6,12 0 0 8,2-4 0-7,9-1 128 7,4-9-128-8,7-1 0 7,9-3 0-7,7-5 0 7,5-6 0-7,6 3 0 8,1-3-240-8,4-2-32 7,-3-2-16-7,-1-2 0 8,-3-6 160-8,-3 2 128 6,1 2-192-5,-4 4 192 8,-6 4 0-9,-6 0 0 5,-4 2 0-4,0 9 0 7,-6 3 0-8,-7-3 144 6,-9 7 16-6,1 3 0 10,-6 2 96-10,-6 8 32 6,-4 0 0-6,-10 4 0 9,-2 0-96-9,-7 4 0 5,-3-6-16-5,-3 8 0 9,-2-8-32-9,-4 6 0 8,2-4 0-8,-5 4 0 7,1-6-144-7,6 2 160 7,2-8-160-7,1 0 160 8,7 0-160-8,-1 0 0 7,5-3 144-7,5-11-144 8,8-1 0-8,2-18 0 7,2 17 0-7,-2-17 0 7,18 8-256-7,1-4 48 8,6-8 0-8,7 0 0 7,9-4 0-7,-2-3 0 8,6 1 0-8,5-6 0 8,1 3 64-8,5-5 16 6,5 6 0-6,-3-1 0 9,1 5 128-9,1 0 0 7,5 0 0-7,-7 4 0 8,-7-2 192-8,-8 5-16 8,-2 1-16-8,-6 9 0 8,0 11-160-8,-8 7 192 6,-7 2-192-6,-4-1 192 9,-9 1-16-9,-1 4 0 5,-4 8 0-5,0-2 0 9,-6 4-176-9,-2-4 128 7,-1 6-128-7,-5-10 128 8,2-2-128-8,2-2 0 7,2-3 144-7,6 3-144 8,6-2 0-8,4-4 0 7,4-7 0-7,9 1 128 7,6-7-128-7,10 0 0 8,2-6 0-8,16-2 128 8,11-4-256-8,2 0-64 7,6-2 0-7,4-4 0 9,-2-12-32-9,0 3-16 6,1-3 0-6,-5 6 0 9,2 1 240-9,0 7 0 6,0-2-160-6,-4 6 160 9,-2 4 0-9,-7 4 0 5,-3 7 0-5,-9 1 0 11,-6 5 320-11,-10 5-32 4,-4 1 0-4,-6 4 0 10,-3 4 16-10,-10 6 0 5,-1-2 0-5,-9 6 0 9,-8 4-160-9,-5 0-16 7,-1-1-128-7,-6 3 192 9,1 0-16-9,1-3-16 6,-5-9 0-6,1 0 0 9,3-5-160-9,-1-5 0 6,10 2 144-6,4-2-144 8,2-5-192-8,8-5-96 7,2-3-32-7,10 1 0 23,1-9-304-22,5-2-64 0,5-6-16-1,6 0 0 14,0 4 160-12,6-4 32-2,2-6 0 1,6 2 0-1,-1 0 336 0,1 2 176 4,2 2-160-3,2 2 160 7,-1 0 128-8,1 6 112 5,-4 8 16-5,-6-1 16 9,0 3 160-9,-8 3 16 7,-4 1 16-7,-6 5 0 8,-5 4-16-8,-5-2 0 8,-3 3 0-8,-10 1 0 6,-4 2-192-5,0 2-64 5,-10-2 0-5,1 4 0 6,-9-2-16-7,-1-6-16 9,-3-1 0-9,1-3 0 7,-1-6 0-7,3 1 0 6,2-7 0-6,5 3 0 7,-2-8-160-7,16-10 192 9,0 0-192-9,0 0 192 7,0 0-368-7,0 0-64 6,22-4-16-6,7-2 0 25,4-10-384-24,6 1-96 1,-6-9-16-2,0 1 0 0,1-4 416 0,1 1 80 4,-4 5 0-3,-2 1 16 7,-1-3 240-8,-7 3 0 5,-5 13 0-5,-3-5 160 9,-9 2 416-9,-4 10 96 6,0 0 16-6,-21 4 0 9,-5 6-128-9,-9 2-32 7,-10-1 0-7,-11 3 0 8,-9-4-336-8,-13 5-64 6,-7-3 0-6,-1 2-128 8,-8-5 192-7,2-1-192 5,1 0 192-6,-5-6-192 10,3-4 160-10,-5-8-160 7,4-3 128-7,7-7-128 7,7-1 0-7,6-7 0 6,11-5 0-6,7-2 0 22,3-4-576-21,4-2-80-1,12-12-32 1,2 1 0 15,4 1-288-15,5-7-64 0,7-7-16-1,3-3 0 11,5 4 368-9,1-5 80-1,6-1 16 0,2-2 0-1,2 8 592 0,0 1 0 4,0 3 0-3,-4 9 0 6,0 4 688-7,-9 6 48 6,-3 10 16-6,-9 6 0 10,-11 7 144-10,-5 3 48 6,-5 9 0-6,-11 2 0 9,-9 4-592-9,-10 6-112 7,-4 3-32-7,-6 9 0 8,-6 0-208-8,-9-3 0 6,-12 5 0-6,-8-7 0 7,-2 3 128-7,-4-2-128 7,4-1 0-7,-7 9 144 8,-3-3-144-8,0-3 0 7,5-7 144-6,3 1-144 6,10-4 0-7,3 4 0 8,3-2 0-7,8-6-128 21,7-8-256-21,6-4-64 1,10-2 0-2,8-7 0 12,16-5 32-11,13-3 0 0,5 4 0 2,17 1 0-3,3 5 80 0,12-7 16 5,6 1 0-4,8-4 0 4,6-3 64-5,7 3 0 9,3 0 16-9,5 3 0 5,2 1 240-4,8 5 0 4,-2 1 192-4,0 5-192 7,0-4 320-8,-6 9-32 7,-2-3-16-7,-3 6 0 8,-5 4-272-8,-2 2 128 7,-21-2-128-6,0 0 0 4,0 0 144-5,0 0-144 8,-5 14 0-8,-15-3 144 8,-7 3 64-7,-14 0 16 7,-16 5 0-8,-9 1 0 7,-8-3-96-6,-10 7-128 4,-6 1 176-5,-11 4-176 9,-7 6 224-9,-5 0-64 7,-8-5-16-7,-1-1 0 8,1 0 48-8,7 0 0 7,3 5 0-7,2-5 0 8,0-6-192-8,3-1 0 7,9-9 0-7,7 1 128 9,8-8-128-9,8 0 192 7,8-4-192-7,5-2 192 8,1 0-192-8,-1-2 0 6,3-4 0-6,3 0 0 9,1-2-160-9,1-2 160 7,0 3 0-7,5-3-144 9,-1-4 144-9,8 6 0 5,2-3 0-4,4 1 0 7,-4 0 0-8,8-1 0 6,1 1 0-6,-1 2 0 8,0-6 0-8,0 8 0 7,-2-1 0-7,3-3 0 7,-1 0 0-7,2 2 0 8,0-5-144-8,-1 3 144 23,1-11-400-22,2-3-16 0,-1-3 0-1,5-2 0 12,0-5 0-11,5-7 0 0,0-1 0-1,7-7 0 1,-3-2 96-1,8-5 32 5,-2-5 0-5,3-3 0 8,3-1 288-8,2 1-128 6,2-10 128-6,3-4 0 9,-1-4 0-9,0 0 0 7,-2 0 0-7,2 0 0 9,2-4 0-9,2 6 0 6,-2 6 0-6,-1 0 0 8,5-4 0-8,4 4 0 6,-4 0 128-6,5 0-128 8,-1 4 192-8,3 1-64 8,1-3-128-7,-2 6 192 5,5-2-192-6,-1 1 176 8,-3 5-176-8,1-4 160 7,5 1-160-7,1 3 0 9,-3-10 0-8,4 11 0 5,1 5 0-6,-1-1 0 7,0 1 0-7,-1 7 0 9,-3 2 0-9,-5 8-144 6,1 2 144-6,-9 10 0 9,2 7-144-8,-6 5 144 6,-4 15 0-7,0 0-144 7,-14 11 144-7,1 7-208 7,-9 9 80-7,-1 6 128 8,-5 10-240-8,-1 6 80 5,-4 2 16-5,-6 13 0 10,-2 12 144-10,-6 4 0 6,-5 4-144-6,-5 0 144 9,-2 0 0-8,1 0 0 4,-6-1 0-4,-3 1 0 6,3-2 0-7,-2 0 0 8,3-4 0-8,5 0 0 7,1-2 0-6,2-2 128 5,5-2-128-6,3-3 128 7,4 1-128-7,2-6 0 8,8-3 144-8,8-5-144 8,1-7 0-7,10 0 0 5,3-8 0-6,9 0 128 9,8-2-128-9,5 2 0 6,13-12 0-6,5-2 0 8,10-1-128-7,6-7-64 5,4-5 0-6,3 1 0 24,7-3-176-22,3 6-32 0,7-5-16 2,-1 7 0-4,10 1 240 0,0-1 176 0,2 3-208 0,-6 6 80 7,-2 6 128-6,-6 2 0 4,-5 1-144-5,-6 6 144 9,-9 1 0-9,-5 4 0 8,-11 6 0-7,-9 7 0 5,-7 4 128-6,-7 8 128 8,-7 8 48-8,-1 0 0 6,-5 0-48-6,-6-2-16 8,-10-6 0-8,1-2 0 7,0-3-96-7,5-1-16 7,-4-10 0-7,11 1 0 9,-1-3-128-9,8-3 128 7,6-4-128-7,12-10 128 8,11 0-128-8,12-10 0 8,8-7 0-8,23-11-176 22,16-5-336-21,17-6-80 0,14-6-16-1,4-5 0 15,4-11 96-14,8-3 32 0,7-1 0 1,4-3 0-2,5-2 240 1,-1-2 48-1,-6-4 16 0,4 9 0 8,5 5 528-7,-9 4 96 5,-2-3 32-5,-5 1 0 7,-6 5 160-8,-8 4 48 6,-4 12 0-6,-8 0 0 7,-10 0-368-7,-11 4-64 7,-14 0 0-7,-9 10-16 8,-13 3-240-8,-5-1 144 8,-6 3-144-8,-8 1 128 7,-15-3-128-7,-1 7 0 7,-9 5 0-6,0 0 0 6,-2 1-432-7,-2-1 48 7,-2 0 0-7,4 0 0 26,3-1-64-25,7-3 0-1,5-2 0 0,7-1 0 12,3-6-160-10,8-7-32-2,8-3-16 4,7-2 0-3,7-2 224 0,9-4 48-1,2-4 16 0,2 2 0 7,2-2 368-6,0-3 0 5,-1-1 128-6,5 0-128 8,0-3 704-8,3 7 64 6,1 0 16-6,-2 6 0 10,-2 6 80-10,-6 1 16 6,-9 9 0-5,-7-2 0 6,-3 5-512-7,-10 5-112 7,-10-3 0-7,-6 4-16 8,-4 3-112-8,-3 1 0 6,-5 2-128-6,-7 0 192 9,-4-7-192-9,-2 3 176 6,-4 0-176-6,0 1 160 9,0 1-160-9,6-6 0 6,0-5 144-6,5 1-144 8,5 1 0-8,7-8 0 7,5-1 0-7,5-5 0 9,12-6 0-8,1-2-320 5,7 0 64-6,8-7 16 8,7-11 80-8,-4-1 16 7,3-3 0-7,-1-1 0 8,8 7 144-8,-2 1 144 6,0-5-16-6,6 7-128 9,0 3 624-9,-4 4 16 6,1-2 0-6,-3 5 0 9,-10 1-112-9,-3 2-16 8,-7 0 0-8,-1 0 0 6,-12 2-256-6,0 2-64 9,-8 2-16-9,-1 0 0 7,-5 1-176-7,-2 3 0 7,-7-4 0-7,-16-4 0 7,17 4 0-7,-3-2 0 9,-14-2 0-9,18 0 0 8,1 0-128-8,-1-6-128 6,5-6 0-6,8 1-16 8,8-9 0-8,-4-1 0 6,5-1 0-6,0-3 0 9,9 0 48-8,-2-1 16 4,-2-1 0-4,2 0 0 7,1 3 208-8,-1 3 0 6,4 5 0-6,0 1 0 9,-1 5 144-9,1 2 128 7,-2 6 32-7,0 8 0 7,1 2 80-7,-1 3 0 8,0 5 16-8,-10-2 0 8,-6 1-176-8,0 5-32 7,-5 1-16-7,-9 3 0 9,-1-1-16-9,-7 4 0 6,-5-1 0-6,-6-1 0 9,-4 2 32-9,4-3 0 6,-6 1 0-6,1 0 0 8,1-5-192-8,0 1 160 6,2 1-160-6,2 3 160 9,0 1-160-9,4-5 0 7,4-7 0-7,5 5 0 9,1-3 0-9,7 1-256 6,1-5 64-6,1 2 16 7,8-5-160-6,1 7-48 6,-1-2 0-7,4 3 0 9,10-5 144-9,-2 4 32 5,2 3 0-5,3-3 0 10,-5 3 208-10,4-9 0 6,4 0 0-6,-1-3 0 8,-7 3 240-8,0 0-16 7,-8-4 0-7,-3-4 0 9,-5 2-16-9,-8-2 0 6,-3 0 0-6,-16-2 0 8,0 0-80-8,0 0 0 6,-20 2-128-6,-7-1 192 9,-8 1-192-9,-12 2 0 7,-9-4-144-7,-9 2 144 21,1 4-688-19,-2-4-32-2,-7-4-16 0,1 2 0 15,-2-2-16-13,-8 0 0-2,-6-2 0 0,-3-7 0 11,1-1 192-10,6-6 48 0,6 1 0-1,4-1 0 16,2-3 48-15,0-1 16 0,9 1 0 0,-5 5 0-1,0-3 448 0,-2-3 0 6,3-7 0-6,1-2 0 5,3-2 0-4,7 2 0 5,3-1 0-5,1 5 0 7,1 2 224-8,2 1 32 5,-5 3 16-4,1 5 0 7,0-1 240-8,-3-1 32 7,-9 6 16-7,1-5 0 8,0 9-176-8,-9 0-16 7,-1 2-16-7,0 4 0 7,-2 8-208-7,-4 4-144 7,2 2 192-7,-6 3-192 9,-4-1 128-9,-7 2-128 7,-1 3 0-7,-3-3 0 8,3 7 320-8,-1-1-64 6,5 1 0-6,-4 2 0 10,-1 8 160-10,-5-3 32 6,1-3 0-6,2-4 0 8,-5-3-64-8,5 1 0 8,1 5 0-8,-1 3 0 9,3 2-384-8,-7 0 0 5,-1-9 128-6,7-3-128 6,1 1 0-6,8-5 0 7,5 5 0-7,-1-1 0 9,6-3 0-9,2 0 0 7,2 1 0-7,1-5 0 8,9-6-128-8,2 0 128 7,3 1-160-7,6-1 160 8,7-4 0-8,1 2 0 8,8-4 0-8,-2-4 0 7,5 0 0-7,7-7 0 6,4-1 0-6,-1-4 0 9,7 3 0-8,-1-5 0 4,8 4 0-5,3-5 0 8,3-1-176-8,2 1 176 8,2-4-192-8,4-1 192 9,5-1-256-9,-1 5 64 7,-2 3 16-7,2-1 0 8,2 1 176-8,-6 1-208 5,0-3 80-4,-3 5 128 6,-1 14 0-7,0 0 0 8,-7-12 0-8,-11 6 0 9,-1 0-128-9,-5 5 128 7,-7 4 0-7,-4 1 0 8,-4 2 0-7,-12 6 0 4,-11 0-144-4,-12 3 144 5,-10-5 0-5,-2 2 0 6,-8-1 0-7,1 7 0 8,-11 13 0-7,-3-2 176 5,-10-3-48-6,-2-3-128 7,-10 2 336-7,4 3-32 8,3-1-16-8,3 0 0 8,-6-1-48-8,8-1-16 7,-4-2 0-7,12 1 0 8,9-3-96-8,4-1-128 6,9-1 176-6,5-1-176 9,10-6 144-9,7-1-144 7,7-5 0-7,11-2 144 9,10-4-144-9,10 0 0 5,3 0 0-5,10-2 0 9,14 2 0-9,0 0 0 7,0 0 0-7,0 0-176 9,18-6-32-9,9 0-16 6,12-3 0-6,2 1 0 8,8 0 96-7,8-4 128 5,5 3-208-5,8-3 80 5,2 2 128-5,10 0 0 6,8-1 0-7,2 3 0 9,5 0 0-9,-1-4-128 6,3 3 128-5,3-3 0 7,3-2 0-8,6-3-128 6,10 3 128-6,0-3 0 8,10 1 0-8,-6-4 0 6,0-5 0-5,9 4 0 7,3 9 0-8,1-8 0 6,5-1 0-5,-1-4 0 8,-4-5 0-9,7 7-128 5,-1 7 128-5,-5-5 0 10,-3-3-192-10,-3 7 32 4,-5-8 16-4,3 7 0 11,2 6 144-11,-4-3 0 4,-9-9-144-4,-4 5 144 10,-9 5 0-10,-4 4 0 7,-3 3 0-7,-9 1 0 9,-3 2 0-8,-6-2 0 4,-6-2 0-5,-12 2 0 8,-11 2 0-8,-6 1 0 7,-12-1 0-7,-8 0 0 8,-7 2 0-8,-20 2 0 7,0 0 0-7,0 0 0 9,0 0 192-9,-20-4-64 6,-5 8 0-6,-10-4 0 8,-18-4 0-8,-7 2-128 7,-16 0 192-7,-4 2-64 9,-8 0 0-9,-4 2 0 6,-9 0 0-6,-6 4 0 9,-10 0-128-9,-12-4 0 7,-6-2 0-7,-3 2-176 8,1 3 176-8,-9 1 0 7,-12 2 0-7,-2-4 0 8,-4-6 0-8,-4 4 0 7,-1 0 128-7,-9 0-128 8,-1-2 0-8,5 4 0 7,2 2 0-7,1 1 0 8,-5-3 0-8,5-2 0 6,13-2 0-6,2-4 0 9,5 2 0-9,7 0 0 7,4-1 0-7,11-1 0 8,10-4 0-8,10 2 144 8,5 2-144-8,11-8 0 6,7 1 128-6,8-5-128 6,4-1 0-6,11-1 0 9,13 0 0-9,11 3 128 6,-2-7-128-5,13 5 0 8,9-3 128-9,5 3-128 7,8-5 0-7,6 7 0 8,4-3 0-8,8 1 0 5,7 1 0-5,11-5-144 9,7-5-80-8,10 5-16 4,5 3 0-5,11 1 0 8,7 5 112-8,2 0 128 8,-2-1-208-8,6-3 80 8,8 6 128-8,4 0-128 6,11 7 128-6,9-1-128 9,3 0 128-9,4 4 0 7,-2 0 0-7,4 4 0 9,4 0 0-8,4 5-160 4,9-1 160-5,3 4 0 9,0 5-128-9,-1 1 128 6,1-1 0-6,7 5 0 8,14-10 0-8,2 7 0 8,-4 5 0-8,4-3 0 7,10-7 0-7,1 1 0 7,3-7 0-7,5-2 0 10,-1-6 0-10,5 0 0 5,-5-2 0-5,3-6 0 8,2-2 0-8,-1-5 0 7,3 3 144-7,-4-5-144 9,-9 1 0-9,2 4 0 5,7-3 0-4,-13 3 0 7,-6-4 0-8,-6 7 0 6,-6 3 0-6,4-2 0 10,-6-4 0-10,-7 6 0 6,-9 2 0-6,-3 1 0 8,-8 3 0-8,2 3 0 7,-8-1 0-7,-10 0 0 7,-11 2 0-7,-8 0 0 9,-8 0 0-9,-6-2 0 7,-10 4 128-6,-7-2-128 5,-4 2 0-5,-12-2 128 7,-4-1-128-8,-8 5 0 8,-5-4 0-8,-5 0 0 7,-17-4 128-7,0 0-128 6,0 0 0-6,0 0 128 9,0 0 0-9,-21 4-128 7,-1-2 192-7,-5 0-64 7,-4-2 32-7,0 2 0 7,-5 2 0-6,-5-2 0 7,1-4-160-7,-3 4 0 5,2 3 0-5,-4-3 0 6,0-5 0-7,0-3 0 9,-8 2 0-9,3 2 0 21,1-2-544-21,-2 0 16 2,-5-8 0-1,3 3 0 10,6 1-416-10,-2-6-80 1,3 4 0-1</inkml:trace>
    </iact:actionData>
  </iact:action>
  <iact:action type="add" startTime="26519">
    <iact:property name="dataType"/>
    <iact:actionData xml:id="d30">
      <inkml:trace xmlns:inkml="http://www.w3.org/2003/InkML" xml:id="stk30" contextRef="#ctx0" brushRef="#br1">4718 7553 7359 0,'0'0'320'1,"0"0"80"-1,0 0-400 0,0 0 0 1,17 0 0-1,-17 0 0 5,0 0 992-4,0 0 112 6,0 0 32-7,0 0 0 9,0 0-528-9,0 0-96 6,0 0-32-6,0 0 0 9,0 0 224-8,0 0 32 5,0 0 16-6,0 0 0 6,0 0-272-6,-13-7-48 7,-3 5-16-7,-2 0 0 9,1 2-96-9,-5 0-32 8,-3-2 0-8,0 2 0 7,-1 0-32-7,1 0-16 8,-2 0 0-8,-1-2 0 7,-1 0 16-7,2 2 0 7,0 0 0-7,-1 4 0 12,-3 0-256-12,2 0 128 5,3 3-128-4,1 7 0 4,0 0 128-5,3 3-128 8,5-3 0-8,-3 4 144 7,5 1-144-7,5-1 0 7,4 3 0-7,2 2 128 9,2 1-128-9,6-1 0 6,0-3 0-6,6 1 128 8,3-1-128-8,3-3 160 7,3-7-160-7,5 0 160 8,-1-2 80-8,5-5 16 7,1-1 0-7,0-2 0 8,2-2 112-7,2-1 16 4,1-3 16-5,1 0 0 9,-4-2-48-9,-2-4-16 7,2 5 0-7,-1-1 0 7,-3-6-144-7,-2 4-48 8,-1 1 0-8,-1-1 0 8,-5 2-144-8,-3 6 160 8,-15 2-160-8,0 0 160 8,18 0-160-8,-18 0 0 6,0 0 0-6,8 18 128 9,-1-1-128-9,-3 7 0 6,-2-1 0-6,-2 4 0 9,-2 3 0-9,-4 3 0 6,1 4 0-6,-7 0 0 10,0 4 128-10,2 6-128 5,-7 7 0-5,-1 1 128 9,1 1-128-9,-3-1 160 6,3-2-160-6,1-1 160 9,-5 1-16-9,3-2 0 7,1-1 0-7,-3-5 0 8,2-2-16-7,5-6 0 4,-7 2 0-5,9-6 0 9,-3-2 160-9,4-1 32 7,0-3 0-7,1 0 0 8,3-3 0-7,4-3 16 4,0-5 0-5,2 3 0 9,0-19-144-9,0 0-16 6,6 12-16-5,-6-12 0 5,0 0 64-5,19 10 16 7,-5-8 0-8,4-4 0 7,-1-2-16-7,-1-4 0 7,3 0 0-6,3 0 0 7,3-1-96-8,0 1-128 6,7 4 176-6,-1-4-176 8,0-4 128-8,4 7-128 7,0-3 0-6,4-2 0 7,-2 2 128-8,4 0-128 6,-6-5 0-6,-1 5 0 9,-1 4 0-8,0-4-304 4,-4-3 48-5,0 5 0 25,1-4-2208-23,-9-2-432 1</inkml:trace>
    </iact:actionData>
  </iact:action>
  <iact:action type="add" startTime="27298">
    <iact:property name="dataType"/>
    <iact:actionData xml:id="d31">
      <inkml:trace xmlns:inkml="http://www.w3.org/2003/InkML" xml:id="stk31" contextRef="#ctx0" brushRef="#br1">6428 7279 22575 0,'0'0'992'2,"0"0"224"-2,0 0-976 0,0 0-240 0,0 0 0 0,0 0 0 7,-17 13 0-7,-1-1 0 8,-1 5 0-7,-7-1 0 7,-5 5 0-8,-6 3 0 7,0 3 0-7,0 0 0 6,-4 1 336-6,2-1 32 8,-4 0 0-8,6 1 0 7,-4 1 128-6,6-2 16 6,4 1 16-7,0-3 0 7,1 0-80-7,3-3 0 6,4-3-16-6,1 1 0 10,5-1-224-10,5-3-32 5,2 1-16-4,2-3 0 7,8-14-16-8,0 0 0 6,0 18 0-6,4-3 0 8,-4-15 64-8,16 10 16 8,5-2 0-8,1 1 0 8,-1-1-32-8,8-4 0 6,5 0 0-6,-1 2 0 9,-4 2-64-9,2-4-128 11,0-2 176-11,1 1-176 6,3 1 160-6,-2 0-160 5,-2 2 128-5,-2-4-128 9,-1-2 0-9,-1 4 0 6,0 0 128-6,-1-2-128 25,-5 2-1216-24,-5 2-256 3,-16-6-64-4</inkml:trace>
    </iact:actionData>
  </iact:action>
  <iact:action type="add" startTime="27718">
    <iact:property name="dataType"/>
    <iact:actionData xml:id="d32">
      <inkml:trace xmlns:inkml="http://www.w3.org/2003/InkML" xml:id="stk32" contextRef="#ctx0" brushRef="#br1">7203 7288 4607 0,'0'0'400'3,"-6"16"-400"-2,-2 5 0-1,2 1 0 6,0-3 2768-5,4 9 480 6,0 7 80-7,-1 2 32 8,-7 6-1824-8,2-2-384 6,0 3-64-6,-6-1 0 8,3 4-208-8,-7 4-48 7,5-2 0-7,-5-8 0 9,4 0-256-9,1-10-48 6,7-4-16-5,-2-7 0 6,0-5 112-7,8-15 16 7,0 0 0-6,0 0 0 7,0 0 528-8,0 0 112 9,-9-4 32-9,3-9 0 5,2-5-304-4,0-5-64 5,2-5-16-6,2-5 0 8,-2-6-576-8,2 2-112 7,0-6-32-2,0 4 0-1,2-8 0-4,0 4 0 7,2-3 0-7,0-3 0 8,0 0-208-8,-2 6 0 7,3 0 0-7,3 8 0 8,6 0 0-8,-2 6 0 5,3 2 0-3,7 5 0 6,-3 1 0-8,4 7 0 6,1 0 0-6,-3 9 0 9,1 1-128-9,-3 4 128 6,5 4 0-6,1-1 0 10,2 7-160-9,-3 6 160 3,-1-3-128-4,-3 7 128 8,-7 3-128-8,3 3 128 7,-8-1-128-7,2 0 128 9,-3-3-128-8,-3-7 128 3,-4-15-128-3,-2 20 128 7,-6-8 0-8,-1 1 0 8,-7-3 0-8,-3-2-128 9,-9-6 128-9,1 2 0 7,0-4 0-7,3-4 0 8,1 4-160-7,1-4 160 5,5-4-192-6,1 4 192 21,16 4-720-18,-8-8-48-3,8 8 0 1,0 0-9376 5,0-15-1888-6</inkml:trace>
    </iact:actionData>
  </iact:action>
  <iact:action type="add" startTime="28170">
    <iact:property name="dataType"/>
    <iact:actionData xml:id="d33">
      <inkml:trace xmlns:inkml="http://www.w3.org/2003/InkML" xml:id="stk33" contextRef="#ctx0" brushRef="#br1">7702 6668 21183 0,'0'0'1888'1,"0"0"-1504"-1,0-10-384 0,0 10 0 7,0 0 464-7,20-9 32 9,-5 3 0-9,5 4 0 7,3 2-320-7,-2 0-176 7,-1 0 192-7,-1 0-192 7,-1 0 128-6,-2 0-128 5,3 2 0-6,3 2 0 9,-7 0 128-9,1 5-128 5,-4-1 0-5,1 2 0 9,-13-10 368-9,8 17-48 7,-2 1 0-7,0 0 0 8,-2 3 192-8,-4 4 16 9,-4 1 16-9,-4-3 0 6,0-3-224-5,-2-1-64 6,-9 3 0-7,3-3 0 7,3-3-48-6,5 1-16 6,-6-7 0 0,6 4 0-5,1-5 112-2,7-9 16 6,0 0 0-6,0 0 0 7,0 0-320-7,9 12 0 7,11-2 0-7,-1-6 0 9,7-6 480-9,3-4-16 7,2-4 0-7,8 2 0 9,4 1-240-9,2-5-48 6,0 2-16-6,-6 4 0 9,2-5-160-8,-4 3 0 5,2 2 0-6,0 0 128 9,-8 0-128-9,-2 4 192 5,-3 2-192-5,-3 2 192 24,-5 2-624-23,-3 0-112-1,-15-4-32 1,0 0-8608 5,6 16-1728-5</inkml:trace>
    </iact:actionData>
  </iact:action>
  <iact:action type="add" startTime="28636">
    <iact:property name="dataType"/>
    <iact:actionData xml:id="d34">
      <inkml:trace xmlns:inkml="http://www.w3.org/2003/InkML" xml:id="stk34" contextRef="#ctx0" brushRef="#br1">6861 8334 5519 0,'0'0'496'1,"0"0"-496"0,0 0 0-1,20-8 0 10,3 0 3440-9,3 2 592 0,-1-2 112 0,4-3 16 7,4 1-2400-8,8-6-480 6,-2 3-112-6,6-5-16 9,-2 4-256-9,6-3-48 7,2 1-16-6,3 3 0 6,-3-5 0-7,4 4 0 9,-1-5 0-9,-1 7 0 6,-6-3-176-6,-1 7-32 7,-1-2-16-7,-6 4 0 8,2 4-400-8,-6 2-80 8,-3 2 0-8,-1 0-128 6,-4 0 0-6,-2 4 0 7,-1-2 0-6,-7 4 0 19,-17-8-1824-19,12 7-320 0,-12-7-64 0</inkml:trace>
    </iact:actionData>
  </iact:action>
  <iact:action type="add" startTime="28931">
    <iact:property name="dataType"/>
    <iact:actionData xml:id="d35">
      <inkml:trace xmlns:inkml="http://www.w3.org/2003/InkML" xml:id="stk35" contextRef="#ctx0" brushRef="#br1">7382 8683 28559 0,'-17'0'1264'1,"17"0"272"-1,0 0-1232 0,0 0-304 5,0 0 0-5,-16 9 0 21,4 1-384-19,-1 6-144-2,1-3-32 1,4 7 0-1,-6 3 560 0,3 3-128 5,-5 1 128-5,4 0 0 10,-3 1 0-10,9-1 0 6,0 2 0-6,0-2 0 7,2-3 256-7,0-1-32 6,1 1-16-6,5-1 0 9,3 0 208-9,7-3 32 7,0-6 16-7,7-1 0 7,9-3 192-7,1-6 48 8,6-6 0-8,8-4 0 10,2-8 144-9,5 1 48 5,5-7 0-6,0 1 0 7,-1-3-560-6,1-3-96 5,0-2-32-6,-1 1 0 8,-1 3-208-8,-2 0 176 7,-5 1-176-7,-5 6 160 7,0-1-160-7,-8 7 160 7,-3 0-160-7,-5 5 160 10,-2 3 0-10,-7 7 0 5,0 7 0-5,-7 0 0 9,1 5-32-8,-4 3 0 5,-2 7 0-6,-4 6 0 10,-4 2-128-10,-2 3 0 5,-4 3 0-5,3-4 0 9,1 5 144-9,-4-4-144 7,-2-5 160-7,3 2-160 9,-5-2 0-8,6 2 0 3,-4 8 0-3,7-8 0 20,1-4-640-19,4-2-192-1,2 1-16 0,3-5-14960-1</inkml:trace>
    </iact:actionData>
  </iact:action>
  <iact:action type="add" startTime="29747">
    <iact:property name="dataType"/>
    <iact:actionData xml:id="d36">
      <inkml:trace xmlns:inkml="http://www.w3.org/2003/InkML" xml:id="stk36" contextRef="#ctx0" brushRef="#br1">12483 474 8287 0,'-4'-15'368'2,"0"-1"80"-2,0 4-448 0,2-3 0 0,-2-1 0 0,2 4 0 6,-4-3 1792-6,4 1 288 7,0 4 48-7,2 10 16 8,-5-15-1232-8,1 7-240 7,4 8-48-7,-6-12-16 7,-6 5-224-7,2 5-32 10,3-2-16-10,7 4 0 5,0 0-48-5,0 0-16 8,-18 7 0-8,6 3 0 7,1 4-48-7,3-2-16 6,2 5 0-5,-2 5 0 9,2-5 96-10,2 7 16 4,3-1 0-4,-1 4 0 10,2 1 128-10,0 1 16 6,0 0 16 0,3 2 0-1,1 4-32-4,0 0-16 3,4 4 0-4,-2 2 0 8,0-4-112-8,4 8-32 7,5 2 0-7,-1 2 0 9,1 2-96-9,1 1 0 7,-6 3-16-7,3-1 0 8,3-3-32-8,2 2 0 7,-7-6 0-7,5-1 0 8,-6 3 112-8,1 0 0 6,3-4 16-6,-4 2 0 9,1 1 112-9,-1 1 32 8,4-6 0-7,-4 4 0 6,1 0-96-7,3 3-32 6,-4-1 0-6,3 2 0 7,-5-1-288-7,2 3 160 7,2-6-160-7,-5-4 128 9,3 4 32-9,2-2 0 7,-4-3 0-7,5 3 0 9,-3-4 0-9,4 2 0 6,-1-4 0-5,1 4 0 6,-2-6-32-7,1 6-128 6,1-4 192-6,-4 4-64 9,5-4 0-9,-3 4 0 6,6-4 0-5,-5 2 0 7,5-2 48-8,-1-2 0 7,-1-2 0-7,4-2 0 8,-3-2-16-8,-1 1 0 8,3 3 0-8,-3 2 0 7,1-8-160-7,5-2 192 8,-3 1-192-8,-1-1 192 7,1 0-192-7,5 0 128 8,-7 1-128-8,5-1 128 7,1 4-128-7,1 0 0 7,-3 3 0-7,-1 1 128 8,1-2-128-8,0-2 0 7,1-2 0-7,-3 3 0 6,3-3 0-6,1 0 128 8,5 0-128-8,-3 1 0 9,0-3 176-9,1 2-48 6,-1-4-128-6,-2 5 192 9,-3 3-48-9,1-4-16 6,1 0 0-6,1 1 0 8,-3 1-128-8,1-2 128 6,3 2-128-6,-1-1 128 9,4-3-128-9,-1 2 0 8,-3 2 0-8,2 2 128 8,1 1-128-8,-5-1 0 6,3 2 0-5,-3 6 128 6,3-6-128-7,-3 0 0 8,-1 0 0-7,1-2 0 5,0 0 0-6,-1 3 128 8,-4 1-128-7,3-4 0 7,1 0 0-7,-3 6 0 4,3-2 0-5,1 0 0 9,-3-2 0-9,3 0 128 6,1-2-128-6,3 2 0 8,0 3 0-8,1-3 128 6,1 0-128-6,0 4 0 10,1-2 144-10,-1 2-144 5,-2 2 160-5,-1-2-160 9,1 6 224-9,4-6-48 7,2 0-16-7,1-4 0 9,-1 0-32-9,-2 6 0 5,0-6 0-5,3 0 0 9,-1 2-128-9,0-4 160 6,2-6-160-6,-2 7 160 9,-1 3-160-9,-1 0 0 7,0-2 0-7,2 4 128 9,1-4-128-9,-1 0 0 6,2 4 144-6,-2-2-144 8,-2-4 0-8,3 6 144 7,-3-4-144-7,2-1 0 8,-2 1 192-8,-1-2-64 6,-3-4 0-5,0 2-128 6,-1 2 240-7,3 1-64 7,0-3-16-7,-1-2 0 8,-1-4-16-8,0 3 0 7,1-1 0-6,-3 0 0 7,3-1 32-7,-3-1 0 5,-2-2 0-6,5 5 0 8,-1 1-176-8,-3 2 160 6,-7 0-160-5,5 1 160 8,1 1-160-9,-5-2 128 6,1 0-128-6,3-2 128 9,-5 3-128-9,5 1 0 5,-1 0 0-5,-3 0 128 9,4-4-128-9,-1 1 0 7,-1-1 0-7,1 2 0 8,3 0 0-8,-5 0 0 7,3 3 0-7,1-7 0 7,-1 0 0-6,-3 2 0 6,3 1 0-7,1-1 0 8,-5 0 0-8,1 0 0 7,5 1 0-7,-7-1 0 8,5 2 0-8,1 2 0 6,-3 4 0-6,1-4 0 9,3-3 0-9,-3 3 0 7,-1 0 0-7,3 2 0 7,3-2 0-7,-5-3 0 8,-1 1 128-8,1 0-128 8,1 0 0-8,-3 2 0 6,5 0 0-5,1-1 0 6,-3-5 0-6,-3 2 0 6,5 2 0-7,-1 1 0 10,1-1 0-10,-3 2 0 5,3-2 0-5,1 2 0 9,2-1 0-9,1 3 0 6,-3 4 0-6,2-4 0 9,-1-4 0-9,1 6 0 6,-1-2 0-5,-1 0 0 6,0 0 0-7,3 0 0 8,-5-7 0-8,5 1 0 8,-3 2 0-8,4-2 0 6,3 1 0-5,-3 1 0 6,-2 2 0-7,3 0 0 7,1-5 0-7,2-1 0 7,-4 0 0-7,3 0 0 8,1 3 0-8,-2-1 0 8,0-2 0-8,-1 1 0 8,1-1 128-8,2 0-128 9,0 0 0-9,0 1 0 5,5-1 0-4,-3-2 0 7,-2-3 0-7,2 3 128 5,4 3-128-6,-4-1 0 8,-1-2 0-8,-1 1 0 8,6-3 128-8,2 2-128 8,-4-7 0-8,2 1 0 6,0 9 0-6,-2-3 0 8,2-4 0-8,4 5 0 7,4-1 0-6,-4-3 0 6,2-5 0-7,-4 3 0 8,2-1 128-8,-2-1-128 7,6 3 0-7,-4 3 0 8,6-1 0-8,-6-2 128 7,3-3-128-7,-3 1 0 7,2-1 0-7,2-2 0 8,-4 1 128-8,4-1-128 8,-4 3 0-8,2 3 128 7,-6-1-128-7,4-1 128 6,-2-1-128-6,2 3 128 10,-4-7-128-10,4 3 0 6,0-3 144-6,0-1-144 8,2 4 0-8,2-5 128 6,-5 5-128-6,5-5 0 9,-6 3 0-9,8 2 144 6,0-7-144-6,-2 5 0 9,0-6 128-9,-4-3-128 7,2 5 0-7,3-4 0 8,-3 0 0-8,4 3 0 6,-8 1 0-6,6-2 0 8,-6 2 0-8,4-3 0 7,2 5 0-7,-4-2 0 7,6 3 128-6,-6-5-128 6,1-2 0-7,-5 4 0 8,6-1 128-7,-6 1-128 6,4-4 0-7,-4-2 0 7,-1 5 0-7,-3-3 0 7,0 0 0-7,-2-2 0 9,0 2 128-9,-1-3-128 6,1 1 0-6,-4 0 0 9,0 2 0-9,-3-4 0 7,1 0 128-7,-3 0-128 7,-3 0 0-5,3 1 128 3,-1 1-128-5,-3-2 0 10,-3 2 128-10,5-2-128 5,-7 2 0-5,-13-6 0 7,0 0 128-7,18 2-128 8,-1 4 0-8,-17-6 0 8,0 0 144-8,0 0-144 8,0 0 0-8,0 0 144 7,0 0-16-7,0 0-128 7,0 0 192-7,0 0-64 7,0 0 0-7,0 0 0 7,0 0 0-7,0 0 0 10,0 0-128-10,0 0 160 7,0 0-160-7,0 0 160 7,0 0-160-7,0 0 0 6,0 0 144-6,0 0-144 9,0 0 0-9,0 0 128 6,-13-6-128-6,13 6 0 9,-14-4 0-9,-1 4 0 7,3 2 0-7,12-2 0 8,-20-4 0-8,3 2 0 8,1 2 0-7,-1 2 0 21,-1 0-1088-21,1 0-144 1,-5-2-32-2,-1 4-11648 5,-3 3-2320-3</inkml:trace>
    </iact:actionData>
  </iact:action>
  <iact:action type="add" startTime="32087">
    <iact:property name="dataType"/>
    <iact:actionData xml:id="d37">
      <inkml:trace xmlns:inkml="http://www.w3.org/2003/InkML" xml:id="stk37" contextRef="#ctx0" brushRef="#br1">3766 7372 6447 0,'0'0'576'2,"8"-10"-576"-2,3 3 0 0,3 1 0 7,-4-4 1888-6,-10 10 272 7,17-8 48-8,-17 8 16 6,0 0-1056-5,0 0-208 6,14 2-32-7,-14-2-16 9,0 0-320-9,0 0-64 6,0 0-16-5,0 0 0 7,0 0 128-8,-6 18 32 6,0-3 0-6,-2 1 0 8,-5-2 64-7,-1 1 16 5,-5 5 0-6,-3-5 0 10,-1 5-96-10,-3 1-16 5,-1-3 0-5,-2 1 0 8,0 3-144-8,-5-1-48 7,-1-1 0-6,-6 1 0 7,4 1-16-2,-4 3-16-4,0-4 0-2,0 3 0 7,0-3-64-7,4 3-16 7,-2-3 0-7,6 2 0 9,6-1-144-9,-2-5-16 7,-3 3-16-7,5-6 0 8,0-1-160-8,1-5 128 7,1 2-128-7,6 0 128 7,5-5-128-7,0 7 192 6,7-2-192-5,7-10 192 7,0 0-192-8,0 0 0 7,0 0 144-7,0 0-144 7,7 14 128-7,11 1-128 8,3-3 160-7,9 1-160 7,3-5 272-8,4 2-32 6,6-2-16-5,5-2 0 6,7 0 0-7,4 3 0 7,-1-1 0-7,-1-2 0 9,1 2-32-9,1 3-16 7,-3-1 0-7,1 6 0 9,1-4 0-9,-1 3 0 6,1-3 0-6,-7 3 0 7,-2-5 0-7,-2 4 0 7,0-4 0-7,-8-3 0 9,-2 1-176-9,-2 0 160 8,-6-2-160-8,-6 2 160 7,-3-1-160-7,-4 1 0 7,-16-8 0-7,9 10 0 24,-9-10-2704-22,0 0-432-2</inkml:trace>
    </iact:actionData>
  </iact:action>
  <iact:action type="add" startTime="33062">
    <iact:property name="dataType"/>
    <iact:actionData xml:id="d38">
      <inkml:trace xmlns:inkml="http://www.w3.org/2003/InkML" xml:id="stk38" contextRef="#ctx0" brushRef="#br1">1852 6768 12895 0,'0'0'1152'3,"0"0"-928"-3,-4-16-224 0,4 16 0 8,0 0 640-8,0 0 96 6,-15-4 16-5,1 4 0 7,-5 4-512-8,-7 4-112 7,-1 5 0-6,0-1-128 9,-4 6 144-10,-5-5-144 5,-1 5 0-5,0 1 144 6,2-1 272-6,-6 3 48 8,-2 5 16-8,-2 3 0 8,1 6 224-8,-1 4 64 7,-4-4 0-6,2 8 0 5,-2-2-320-6,5 8-48 8,-5 3-16-7,2 3 0 6,0 2-96-7,-2-1-32 12,-1 5 0-12,5-3 0 4,6-1 112-4,0 3 16 8,6-1 0-7,7-3 0 6,11-1-112-7,-1-3-16 7,6 3 0-7,6-6 0 7,4-2-128-7,6 1-128 7,2-1 192-7,10-2-192 9,-5 2 320-9,13-6-64 5,5 0 0-5,8-8 0 8,-2-6 128-8,12-5 32 7,5-9 0-7,7 1 0 9,5-6 160-9,-2 2 16 6,5-7 16-6,3-1 0 8,4-4-352-8,-6 0-80 6,0-5-16-6,6-3 0 9,-1-2 32-9,1-7 0 7,0-7 0-7,2-1 0 8,-8-8 80-8,0-10 32 8,6 4 0-8,-6-4 0 8,3-5 0-8,-5-1 0 7,0-4 0-7,-9-3 0 9,-5-3-96-9,-5-5-16 5,-12 4 0-5,-8-3 0 8,-7-7 240-8,-10 2 32 7,-7-4 16-7,-16 0 0 8,-11 5-32-8,-13 1 0 7,-14 6 0-7,-9 1 0 8,-5 5-256-7,-9 7-48 5,0 6-16-6,-4 12 0 7,4 7 0-6,2 13 0 5,-5 11 0-6,5 4 0 11,0 11-128-11,-2 5-192 5,4 9 32-5,1 6 16 26,7-2-2240-23,7 4-448-2,-9 16-96-1,17 0-16 1</inkml:trace>
    </iact:actionData>
  </iact:action>
  <iact:action type="add" startTime="34116">
    <iact:property name="dataType"/>
    <iact:actionData xml:id="d39">
      <inkml:trace xmlns:inkml="http://www.w3.org/2003/InkML" xml:id="stk39" contextRef="#ctx0" brushRef="#br1">10409 10272 13823 0,'-23'-4'608'1,"7"4"128"-1,5 2-592 0,-7 0-144 0,4-2 0 0,-1 6 0 6,15-6 560-5,0 0 80 6,-12 2 0-7,12-2 16 7,0 0 0-7,0 0 0 7,0 0 0-6,0 0 0 7,0 0 368-7,14 8 64 6,5-4 0-7,7-1 16 6,1 1-144-6,8-2-48 8,8 2 0-8,2-2 0 8,7 0-384-8,7-2-80 7,7-8 0-7,1 8-16 8,5 8-160-8,6 0-16 8,2-2-16 1,2 5 0-9,2-1 32 0,3 0 16 6,1 6 0-5,4-9 0 6,1 1 16-6,3 6 0 5,7-2 0-6,7 3 0 9,7 5-64-9,0-5-16 6,-8 1 0-6,-4-6 0 8,-1 1-16-8,3-1 0 7,2-6 0-6,0 2 0 7,1-2 224-8,1 4 32 6,-2-5 16-6,-2-1 0 8,-1 0-144-8,-1 0-16 8,0-2-16-7,-3 2 0 5,-1 0-128-6,2-2-32 8,-3-2 0-7,-2 0 0 6,-3 0-16-7,3 0 0 7,-5 2 0-7,1-2 0 6,-6 0-128-6,3 1 0 8,1-1 0-8,-2 0 128 9,-4-6-128-9,-3 4 128 6,1 2-128-6,-2 0 128 9,-2 0-128-9,0 0 0 6,0 2 0-6,2 0 128 8,-4-2-128-7,-4 2 0 4,0 0 0-4,2 0 0 8,-2-2 128-9,1 2-128 6,1 0 0-6,0 2 128 7,-8 0-128-7,4-2 0 8,2 0 0-8,-5 0 128 8,3 2-128-8,-4-2 0 7,2-2 0-6,-3 2 0 6,1 0 0-6,0 0 128 6,4-2-128-7,-5 0 0 7,1-2 0-6,-4 0 0 6,6 2 128-7,-3 1-128 7,1-3 0-6,-4 0 0 5,-1 2 0-6,1 0 0 10,-3 0 0-10,-3 2 0 5,5-2 0-4,-3 2 0 6,1 4 0-7,-1-2 0 6,-2-2 0-6,5 0 0 11,3 0 0-11,-5 0 0 6,-3-2 0-6,1 2 0 8,-1-4 0-8,1-6 128 6,1 4-128-6,-1 2 0 7,1 2 0-7,-1 1 0 8,-3-7 128-8,1 0-128 8,1 4 0-8,1 2 0 7,-3-2 0-7,3 4 0 8,-2 0 0-8,-3-2 0 7,-1 2 0-7,-4-2 0 8,1 0 0-8,1 2 0 7,0 0 0-7,3 2 0 8,-1 0 0-8,2 0 0 8,-1-6 0-7,3 4 0 5,-3 0 0-6,-1 0 0 7,-2-4 0-6,-1 2 0 6,-1 2 0-7,0 0 0 7,-2 4 0-7,-6-4 0 7,4 0 0-6,-4 4 0 7,2-2 0-8,-4 2 0 8,3 0 0-8,-3-2 0 7,0-2 0-7,-5 2 0 7,1 4 0-7,2 0 0 8,-4-6 128-8,-2 2-128 7,-4-1 0-7,-1-1 0 7,-1 0 0-7,-3 0 0 8,-5 0 0-8,3-1 0 6,-5 1 0-6,-1 0 128 8,-14 0-128-8,0 0 0 7,18-2 0-7,-18 2 0 8,0 0 0-8,0 0 128 7,0 0-128-6,0 0 0 6,0 0 192-7,0 0-64 6,0 0 0-6,0 0 0 8,0 0-128-8,-18-4 128 9,0-2-128-9,1 2 128 8,-9 0-128-8,-5 0 0 6,-8 2 0-6,0 0 0 8,-6 2 0-8,-5-2 0 7,-7-2 0-7,1-1 0 10,-7-1 0-10,-7 4 0 7,-2 2 0-7,-6 2 0 7,-4-2 0-6,-8 2 0 5,-11 2 128-6,1 1-128 9,-1-5 0-9,-5 0 0 7,-1 0 0-7,-4 4 128 8,-8 4-128-8,-2-2 0 6,-6-2 0-6,2 0 0 10,-1-4 0-9,-1 4 0 3,-10 1 0-4,1 1 0 8,-5-6 0-8,-1 2 0 8,3 0 0-8,-1 2 0 7,-2 0 0-7,1-8 0 7,-1-2 0-7,1 4 0 7,5 4 0-6,3-2 0 6,1-2 128-7,1 0-128 10,0-2 0-10,8 4 0 5,-2-3 0-4,3 1 0 6,-1-2 0-7,2 0 0 7,2 0 0-7,-2 0 0 9,2 0 0-9,0 0 0 6,0-7 0-5,2 7 0 6,-2 4 0-6,-2-4 0 5,2-2 128-6,4-2-128 9,-4 0 0-9,4 2 0 6,2 1 0-5,0 1 0 6,-1-2 0-7,-1-2 0 8,0 0 0-8,2 4 0 8,0 0 0-8,-2 2 0 6,-2 0 0-5,-2 2 128 7,0-1-128-8,6-5 0 7,2 0 0-7,3 4 0 7,1 6 0-6,4 0 0 6,1-4 0-7,1-4 0 7,-3-4 0-7,11 0 0 7,-1 0 0-7,6 3 0 8,3 1 0-8,1 0 0 6,2-2 0-6,6 0 0 9,7 2 0-9,-1-2 0 6,6 0 128-6,0 1-128 9,5-1 0-9,4 4 0 7,5 0 0-6,5 4-176 23,-2-2-288-23,8 0-64-1,0 0-16 1,8 6 0 9,5-1-2320-8,7 1-464 0</inkml:trace>
    </iact:actionData>
  </iact:action>
  <iact:action type="add" startTime="38798">
    <iact:property name="dataType"/>
    <iact:actionData xml:id="d40">
      <inkml:trace xmlns:inkml="http://www.w3.org/2003/InkML" xml:id="stk40" contextRef="#ctx0" brushRef="#br1">1493 10492 4607 0,'0'0'192'2,"0"0"64"-2,4-11-256 0,0-5 0 1,-4 16 0-1,8-13 0 7,0-5 2000-7,-8 18 368 6,4-14 64-6,0-3 0 9,-4 5-1088-9,0 12-240 7,0 0-32-7,0 0-16 8,-2-16-80-6,2 16-16 3,0 0 0-5,0 0 0 8,0 0-352-8,0 0-80 7,0 0-16-7,0 0 0 9,0 0-304-9,-6 20-64 7,-2 1-16-7,2 3 0 7,2 7 80-7,0 6 16 8,-1 16 0-8,-1 3 0 11,2 7 48-11,0 7 16 5,0 2 0-4,0 4 0 5,-8 0-96-5,3 0-32 5,1-4 0-5,-4 1 0 6,0-1-160-6,7-8 192 6,-3-9-192-7,4-7 192 7,0-7 16-7,0-2 16 7,2-5 0-6,0-9 0 6,-2-8 416-7,0-1 96 7,-3-2 16-7,7-14 0 11,0 0-64-11,-6 13-16 4,6-13 0-4,0 0 0 8,0 0-80-8,0 0-16 6,0 0 0-6,-8-7 0 8,8 7-128-7,-10-20-16 5,2-1-16-6,3-5 0 9,3-1-224-9,0-2-64 6,0-1 0-6,2-1 0 10,0-6-128-10,0-4 0 5,2 2 0-5,0-2 128 8,0 4-128-8,1-6 0 6,3 2 0-6,2-5 128 11,-2 3-128-11,0-4 0 6,4-6 0-6,1-1 0 8,-1 3 0-8,6-2 0 7,-5-5 128-7,9 3-128 8,-1 0 0-7,-1 7 0 5,1 3 0-6,7-2 128 8,-1 0-128-7,2 4 0 5,1-2 0-6,1 10 0 9,0 4 0-9,4 4 0 5,1 0 0-4,1 3 0 6,-4 3-160-6,2-1 160 5,-4 1 0-6,2 7-144 9,-3 6 144-9,-5 3 0 6,3 5 0-6,-3 7 0 9,-7 1-128-9,1 8 128 6,1-1-128-6,-9 7 128 10,3-3-144-9,0 3 144 4,-8-1-160-4,0 6 160 6,-4 1 0-7,-4-1 0 7,0 0 0-7,-8 3 0 9,-2-1 0-9,-3 0 0 7,-1 0 0-7,-5 3-144 7,-2-9 144-7,-5 2 0 8,-3 1 0-7,-6-1 0 6,0-3 224-7,-8 1-32 7,2-4 0-7,3-1 0 6,-5 1-64-6,8-7 0 8,-2 0-128-8,6-6 192 7,5-2-192-7,3-2 128 8,2-2-128-8,5-2 0 8,12-2 0-8,8 4-128 5,0 0-16-5,6-22-10608 16,16 5-2128-15</inkml:trace>
    </iact:actionData>
  </iact:action>
  <iact:action type="add" startTime="39579">
    <iact:property name="dataType"/>
    <iact:actionData xml:id="d41">
      <inkml:trace xmlns:inkml="http://www.w3.org/2003/InkML" xml:id="stk41" contextRef="#ctx0" brushRef="#br1">3253 10251 5519 0,'0'0'240'2,"0"0"64"-2,0 0-304 0,0 0 0 1,0 0 0-1,0 0 0 6,0 0 2064-6,0 0 368 8,0 0 64-8,-4 13 0 7,4-13-800-7,-18 14-160 9,3-2-48-9,-5 3 0 9,-3 1-400-9,-4 1-96 7,-5-5-16-7,-1 6 0 6,-4-1-160-6,0 5-48 6,0-3 0-6,-4 5 0 9,4-1-80-9,-4-4-32 7,4 9 0-6,-6-3 0 6,2-1-144-7,-2-1-16 7,4 2-16-7,-2-3 0 12,2-5-128-12,4 1-32 4,-4-3 0-4,10-3 0 7,3 4-64-7,9-5 0 9,-1 1-16-8,9 0 0 4,9-12-48-5,0 0-16 8,0 0 0-8,-6 12 0 7,6-12-32-7,0 0 0 8,13 13 0-8,5-5 0 8,1 0-144-8,11 0 160 7,5-5-160-7,0 1 160 9,2 0-160-9,6 2 0 6,2 0 0-6,0 2 128 9,-2-4-128-9,-2 0 0 6,3 1 144-6,-1 5-144 8,2-4 0-8,0-2 0 7,-6 2 0-7,4 0 0 8,-6 3 0-7,-2-3 0 5,-2-4 0-6,2 2 0 8,-1 0-224-8,-5 0-64 6,0-4-16-6,-2 0-9584 18,-3 0-1920-17</inkml:trace>
    </iact:actionData>
  </iact:action>
  <iact:action type="add" startTime="40118">
    <iact:property name="dataType"/>
    <iact:actionData xml:id="d42">
      <inkml:trace xmlns:inkml="http://www.w3.org/2003/InkML" xml:id="stk42" contextRef="#ctx0" brushRef="#br1">4488 10266 4607 0,'0'0'192'1,"0"0"64"-1,0 0-256 0,0 0 0 4,0 0 0-4,0 0 0 7,0 0 3312-7,0 0 608 6,0 0 128-6,-8-8 32 8,-4-3-2736-8,12 11-528 6,0 0-112-6,-8-12-32 10,-2 4-32-9,10 8 0 3,-13-11 0-4,5 3 0 8,8 8-48-8,-12-6-16 8,1 0 0-8,11 6 0 9,-14-6-96-9,14 6-32 6,-14 0 0-6,-3 0 0 10,1 2-112-10,-3 4-16 5,-1 2-16-5,3-2 0 10,-5 1-64-10,3 5-16 5,-5-4 0-5,1 6 0 9,1-5 32-9,-3 9 0 10,-4-4 0-10,1 5 0 8,-1 1 48-8,2 1 16 8,1 6 0-8,3 3 0 4,-2-1-96-4,5 4-16 7,3 2 0-7,-3 6 0 9,5 2-208-9,3 6 144 7,-2-1-144-7,4-3 128 7,7 0-128-6,1-8 0 6,4-2 0-7,5 2 0 7,5-3 0-7,2-1 0 8,3-4 0-8,1-4 0 7,3-3 288-7,7-5-32 6,1-1 0-5,8 1 0 7,0-5 0-8,4 0 0 6,2-4 0-6,4-4 0 8,-4-1-48-8,1-3-16 7,3-3 0-7,-2-1 0 9,4-4 32-9,2-4 0 8,1 4 0-8,1-9 0 8,2-3 16-8,-3-3 0 6,-3-4 0-6,0-3 0 9,-1-1-96-9,1-4-16 6,-10 2 0-6,2 2 0 9,-6-4 160-9,-3-3 32 6,-5 3 0-6,-6 0 0 7,-13-6 224-6,-2 2 48 6,-8-7 16-7,-6 3 0 8,-5-2-160-8,-7 8-48 7,-9 2 0-7,-12 5 0 8,-4 1-160-8,-4 4-48 7,-2 5 0-7,-3 1 0 8,-3 1-64-7,3 6-128 5,-5-1 176-6,3 7-176 8,-1 6 0-8,2 6 0 7,3 2 0-7,1 1 0 23,4 1-1760-21,8 10-304-1,2-1-64 0,12-1-14848-1</inkml:trace>
    </iact:actionData>
  </iact:action>
  <iact:action type="add" startTime="41228">
    <iact:property name="dataType"/>
    <iact:actionData xml:id="d43">
      <inkml:trace xmlns:inkml="http://www.w3.org/2003/InkML" xml:id="stk43" contextRef="#ctx0" brushRef="#br1">11872 1619 13823 0,'-17'-14'608'1,"3"10"128"1,-2 1-592-2,3 3-144 1,-7 5 0-1,5 5 0 7,-5-2 528-6,-5 10 80 7,-4 1 16-8,1 12 0 7,-5 8-128-7,-4 2-32 6,0 8 0-5,-2 4 0 7,-6 1-144-6,0 3-48 3,-2-1 0-5,-1 5 0 8,-3 5-80-8,0-5-32 6,-1 1 0-6,1-7 0 9,4-7-160-9,0-3 160 7,10-10-160-6,4-5 160 6,13-13 112-7,5-7 32 7,15-10 0-7,0 0 0 8,4-16 704-8,13-1 144 7,9-13 16-7,9-7 16 7,14-6-752-7,5-9-160 8,3-11-16-3,3-3-16 1,8 2-240-6,-5-6 0 5,-3 3 128-4,1-5-128 6,1 2 0-7,1 0 0 8,-5 5 128-8,5 7-128 7,3 5 192-7,-6 4-16 7,-5-1 0-7,-4 15 0 10,-10 7 96-10,-4 11 32 4,-10 11 0-3,-9 8 0 6,-5 15-96-7,-11 13-16 7,-12 9 0-7,-5 19 0 10,-16 10 64-10,-14 12 16 5,-10 10 0-5,-9 6 0 8,-12 7-96-8,-4 6-32 7,-6 6 0-7,-10 8 0 8,-5 0-144-8,-4 6 0 7,-5 3 0-6,7-13 0 7,0-8 0-8,11-9 0 6,12-14 0-5,14-14 0 7,7-18 0-8,14-11 128 8,16-14-128-8,10-13 0 7,11-3 0-7,8-15 0 7,0 0 0-7,25-9 0 7,6-13 0-6,14-5 0 6,4-6 0-7,13-6 0 7,5 0-128-6,11-4 128 6,6 2-160-7,3-6 160 8,7-7-128-8,0 1 128 6,7 0 0-5,-7 4-144 7,-3 7 144-8,-1 3 0 7,-6 11-144-7,-12 17 144 9,-8 9 0-9,-9 7 128 6,-10 19 0-6,-6 3 0 9,-10 8-128-9,-7 8 192 6,-13 2-192-5,-7 8 192 6,-8 7-32-7,-13 4 0 7,-6 1 0-7,-11 7 0 8,-4-4 0-8,-3 4 0 7,-10-7 0-7,4-3 0 8,0-11-32-8,7-4 0 8,-3-6 0-7,13-8 0 6,5-8 16-7,10-9 0 7,7-3 0-6,10-13 0 6,0 0-144-7,17 2 0 6,7-4 144-6,9-5-144 7,4-9 0-7,12 0 0 7,5 1-192-7,3-9 64 8,1-1-160-8,5 0-32 7,5 1 0-7,-2 1 0 9,5 1 160-9,-7 3 32 6,-5 1 0-6,3 13 0 8,-5 5 128-8,-3 9 0 8,-5 11-144-8,0 11 144 9,-2 12 0-9,-1 0 0 7,-9 7-144-7,0 5 144 7,-1 4 0-7,-5 7 0 7,2-2 0-6,-6 5 0 7,1-7 128-7,-1-7-128 4,0 1 0-4,2-9 0 6,1-6-144-7,3-2-128 7,4-6-32-7,-2-4 0 24,-4-1-752-23,4-3-160 0,4-8-16-1,-4 3-16 12,1-2-1504-10,1-1-320-1,-4 1-48-1,-2-1-16 13,2-5 1136-12,-2 7 208 0,-1-3 64-1,-3 3 0 0,-4 3 1600 1,-3-3 320 2,-1-1 64-2,-3 3 0 7,1 3 2208-8,3 1 432 6,-6 2 96-6,7 3 16 10,-1 3-1024-10,1 0-192 7,4 4-32-7,3-2-16 7,1-2-784-7,4 2-176 7,0 6-16-7,0-5-16 8,3 1-368-7,5-4-80 5,-4-4-16-6,7 0 0 8,-3-1-96-8,4-1-32 7,-4-2 0-7,2 4 0 8,2 1-160-8,-4 5 0 7,-2 6 0-6,0-6 0 7,-2 0 0-8,2 4 0 7,-4-2 0-7,4 6 0 6,2-4 0-5,-2 4 0 6,6-2 0-7,0 6 0 7,0-8 0-7,4 2 0 8,1-6 0-8,1 2 0 8,-2 0 0-8,3-2 0 6,3 0 128-5,-4 2-128 8,-3-2 0-9,1 2 0 6,-6 10 0-6,0-6 0 9,-8 0 0-9,-2 0 0 6,-3 2 0-6,-5 6 0 8,-6 1-128-8,1-1 128 6,-6 6 0-6,1 1 0 9,-9-3 0-9,2 1 0 7,-6 1 0-7,-4 0 0 8,-2-1 0-8,-2 5 0 5,0 1 128-5,-4-1-128 8,5-1 0-8,1 1 0 9,0-1 0-8,4 3 128 5,0 1-128-6,2 0 0 7,8-3 0-7,3 1 0 9,-1-3 0-9,5 0 0 7,9 5-144-7,-1-7 144 7,2-7-320-7,5 3 64 7,-3-2 0-6,6 0 0 7,-2-7 256-8,4 1-192 6,-6-4 192-6,1 4-160 11,-5-4 160-11,0 4 0 5,-1 2 0-5,-5-2 0 8,-9 6 192-8,-2 3 80 7,-5-3 16-7,-3 0 0 10,-6 4 160-10,-5 3 48 5,-3 1 0-4,-4-3 0 5,1-3-144-5,-5 2-32 6,1-1 0-6,5 1 0 7,0 0-160-8,7-3-32 7,3-13-128-7,6 2 192 8,4-6-192-8,7-5 0 7,1-11 0-6,9-3-160 20,9-6-480-19,7-4-112-1,0-2-16-1,3-6 0 12,-3-4 0-11,0-4 0 0,0-5 0 0,-9-3 0-1,-3 3 448 0,-6-1 64 6,-5 10 32-5,-16 8 0 5,0 0 544-5,0 0 96 4,0 0 32-5,-17 4 0 8,-13 8 368-8,-13 7 80 6,-11 3 0-6,-11 3 16 10,-13 1-384-10,-7 1-80 5,-7 2 0-5,2 2-16 9,2 0-112-8,-7-1-32 6,-1 1 0-7,-1-6 0 8,1-1-96-7,8-7-32 4,3-5 0-5,10-4 0 8,7-6-160-8,10-4 160 6,15-2-160-6,4-6 160 23,11-11-704-21,13-7-144-1,1-5-16-1,10-8-16 12,6 2-848-11,6-8-160-1,6 1-48 0,3-3 0 15,5-12 368-14,3 5 64 0,0-1 0 0,3 1 16-1,-1-1 1120 1,0 5 208 3,-1 7 0-4,-3 4 0 7,-5 8 1024-7,-9 7 80 7,-7 5 32-7,-4 7 0 10,-7 2 224-10,-9 10 48 5,-11 6 16-5,-6 6 0 8,-10 4-624-7,-8 7-128 5,-5 7-32-6,-16 1 0 10,-8 2-384-10,-10 6-96 5,-15 0-16-4,-1 0 0 6,-5 10-144-6,-2-2 128 6,-8-2-128-7,-2 4 128 8,-7-1-128-8,-3-5 160 7,5 0-160-6,3-4 160 6,-2 2-160-7,-4-2 0 7,-3-7 0-7,3 1 0 8,12-4-320-8,0-2 64 7,6-1 16-7,8-7 0 8,-2 1 240-7,5-10-176 5,1-6 176-5,7 0-160 5,11-4 160-5,7-2 0 5,9 0 0-5,7 2 0 7,7 0 0-7,6 0 0 4,5-4 0-4,7-4 0 7,-2-1 128-8,5-7-128 6,5 1 128-5,2-7-128 8,1-3 128-9,3-2-128 5,2-1 128-5,-3-1-128 10,1 4 0-10,-6-4 0 5,-1 0 0-5,-5 3 128 8,2 3-128-8,-2-2 0 7,2-5 0-7,-8 3 0 9,4 0 0-9,-4 2 0 8,4-1 128-8,2-1-128 8,-6-2 0-8,4-2 0 6,1-6 0-6,-1 2 0 7,4-4 0-7,0-4 0 8,0-10 0-8,2-1 0 8,0-7 0-8,1-1 0 7,5-6 0-7,3-1 0 7,3-3 0-7,-3 4 0 6,7-2 128-5,-3 2-128 7,1 1 0-8,1-3 0 6,-1 2 0-6,3 0 0 8,-2 2 0-8,7-4 0 7,-1 3 0-7,4-7 0 9,0-4 0-9,2-2 0 6,2-2 0-6,0-3 0 10,-4-7 0-10,3-3 128 5,-1-9-128-5,0-3 0 9,2-4 128-9,-4-6-128 7,-2 2 128-7,2 0-128 8,-1-10 0-8,3 2 0 7,-6-9 0-7,4 3 0 9,-2 4-128-9,6 8-112 6,-4 6-16-5,4 0 0 23,2 2-1392-23,2 4-272 3,4-38-64-4,-2 19-16 1</inkml:trace>
    </iact:actionData>
  </iact:action>
  <iact:action type="add" startTime="47056">
    <iact:property name="dataType"/>
    <iact:actionData xml:id="d44">
      <inkml:trace xmlns:inkml="http://www.w3.org/2003/InkML" xml:id="stk44" contextRef="#ctx0" brushRef="#br1">949 13195 13823 0,'0'0'1216'1,"0"0"-960"-1,0 0-256 0,0 0 0 9,0 0 480-8,0 0 48 4,0 0 16-5,0 0 0 8,0 0-544-7,0 0 0 6,-15 2 0-7,15-2 0 8,-12 16 0-8,4 0 0 7,-2 7 160-7,5 4-160 8,1 1 496-8,2 7 16 6,2 6 0-5,-2 2 0 6,-2 1 112-6,2 7 16 5,-4 0 16-6,2 1 0 8,-2-1-32-8,2 8-16 9,-1 1 0-9,-1 1 0 7,0-5-256 2,0 1-48-9,0-5-16 0,-6 1 0 7,3-6 160-7,-1-6 48 6,-4-4 0-6,6-2 0 10,1-8 208-10,-3-1 64 6,2-7 0-6,4-3 0 8,4-16-16-8,0 0 0 7,0 0 0-7,0 0 0 7,0 0 80-6,0 0 32 6,-11-6 0-7,7-12 0 7,2-3-192-7,2-4-32 8,2-7-16-8,0-3 0 8,3-4-368-8,-1-4-80 7,-2-5-16-7,2-3 0 7,4-2-160-7,4-1 0 8,-3-1 0-7,9 6 0 6,-4 2 0-7,5-1 0 7,-1 3 0-7,1 0 0 8,1-2 0-8,-1 10 0 8,1-2 0-8,3 2 0 6,2 2 0-6,1 2 0 8,-1 2 0-8,2 3 0 8,-1 5 0-8,-3 3-144 6,-3 5 144-5,1 5 0 7,-1 4-144-8,-1 4 144 6,-19 2 0-6,16 8-144 8,1 2 144-8,-7 7 0 6,-2 5 0-5,0 1-128 9,-4 1 128-10,-6 1 0 5,-2 0 0-5,-6 1 0 9,-2-3 0-9,-3 4 0 6,-3 3 0-6,-5-1 0 8,-5-2 128-8,-1 0-128 7,-4 1 160-7,-2-1-160 8,0-2 128-8,6-1-128 8,-1-9 0-8,-1-3 144 8,0-2-144-8,4 0 0 8,5-5 0-8,5-3 0 7,5-2 0-7,12 0 0 5,0 0 0-5,0 0 0 24,19-15-2480-22,7-1-416-2</inkml:trace>
    </iact:actionData>
  </iact:action>
  <iact:action type="add" startTime="47701">
    <iact:property name="dataType"/>
    <iact:actionData xml:id="d45">
      <inkml:trace xmlns:inkml="http://www.w3.org/2003/InkML" xml:id="stk45" contextRef="#ctx0" brushRef="#br1">2143 12620 22111 0,'0'0'1968'4,"0"0"-1584"-4,0 0-384 1,0 0 0 4,-4 20 544-5,-2-7 32 7,0 3 0-7,-1 3 0 9,-3 13-48-9,0-3 0 6,-2 2 0-6,1 4 0 10,1 8 432-10,-4-2 96 5,5 8 16-5,-3 0 0 10,2-5-432-10,4 3-96 5,-2-2-16-5,-1-6 0 9,3 4-336-8,2-6-64 4,-2-2 0-5,-2 2-128 8,0-2 144-8,5-4-144 7,-3-1 0-7,-2-3 144 8,0 0-144-8,2-3-272 8,-2 1 64-8,-3-5 16 21,3-5-1904-19,-2 1-368-1,10-16-80 5</inkml:trace>
    </iact:actionData>
  </iact:action>
  <iact:action type="add" startTime="47959">
    <iact:property name="dataType"/>
    <iact:actionData xml:id="d46">
      <inkml:trace xmlns:inkml="http://www.w3.org/2003/InkML" xml:id="stk46" contextRef="#ctx0" brushRef="#br1">1620 13209 14735 0,'0'0'640'0,"-2"-12"160"0,2 12-640 1,12-15-160-1,4 3 0 0,5 4 0 8,2-3 1584-7,5 3 272 4,-1-4 64-5,0-2 16 7,1 5-1456-6,3-7-288 5,4 10-64-6,0-2-128 9,-4-1 512-9,1 5-16 8,3 2 0-8,-2 2 0 7,2 2-368-7,-6 2-128 7,-2 3 0-7,-3 3-7008 15,-5-2-1504-13</inkml:trace>
    </iact:actionData>
  </iact:action>
  <iact:action type="add" startTime="48139">
    <iact:property name="dataType"/>
    <iact:actionData xml:id="d47">
      <inkml:trace xmlns:inkml="http://www.w3.org/2003/InkML" xml:id="stk47" contextRef="#ctx0" brushRef="#br1">1710 13619 26719 0,'0'0'1184'1,"0"0"240"-1,0 0-1136 0,0 0-288 0,0 0 0 1,19-6 0 5,7 4 208-6,-1 0-16 6,1-6 0-6,5-4 0 9,6 5-192-9,-2 1 0 7,-4-6 0-6,4 6 0 7,4 0 0-8,-4 4 0 5,4 0 0-5,0 0-12208 10</inkml:trace>
    </iact:actionData>
  </iact:action>
  <iact:action type="add" startTime="48499">
    <iact:property name="dataType"/>
    <iact:actionData xml:id="d48">
      <inkml:trace xmlns:inkml="http://www.w3.org/2003/InkML" xml:id="stk48" contextRef="#ctx0" brushRef="#br1">2369 14155 15135 0,'0'0'672'0,"0"0"144"0,-10 10-656 1,10-10-160-1,0 0 0 0,0 0 0 6,-9 13 1152-5,9-13 208 5,0 0 48-6,0 0 0 9,0 0 304-9,0 0 64 7,0 0 16-7,0 0 0 9,-2-21-576-9,2-2-128 5,6 1 0-5,1 3-16 9,3-3-592-9,-2-1-112 8,6-5-32-8,-5 5 0 7,3 0-112-7,4-3-32 7,-3-3 0-7,1 6 0 7,2 3-64-7,-3-1 0 8,-1 3-128-8,2 6 192 8,-5-1-192-8,-9 13 0 8,0 0 0-8,0 0 0 7,0 0 0-7,18 8 0 8,-18-8 0-8,12 13-160 7,-1 9 160-7,-5-1 0 7,0 4-144-7,0 3 144 8,0-1 0-8,-2 2 0 7,0 1 0-7,-2-1 0 8,3-2 0-8,3-4 0 11,2-3 0-11,-4-4 0 5,-6-16 0-5,0 0 0 5,0 0 0-5,0 0 0 9,19 0 160-8,-3-6 96 4,3-12 32-5,1-1 0 10,-6-3 160-10,-1-5 16 7,-3-2 16-7,0-6 0 8,-1-2-320-8,-1 3-160 6,0-5 160-6,0 2-160 10,-4-4 128-10,-2 2-128 6,-2 2 0-6,0-4 0 7,0 4 0-7,-2-6 0 7,-2 0 0-6,-2-1 0 8,2-1 0-9,2-2 0 6,-6-8 0-6,6 1 0 9,-1-3 0-9,1 1 0 6,0-5 0-5,2-1 0 5,0-1 0-6,2 1-240 6,1 5 80-6,1 7 16 10,0 3 144-10,4 12-128 5,0 4 128-5,2 5-128 9,1 7 128-9,3 1-192 8,4 8 192-8,-3-3-192 8,7-1 192-8,-1 10-128 6,0 2 128-6,5 0-128 9,3-4 128-9,6 6-128 6,0 8 128-6,8-4-128 9,0-2 128-9,6-2 0 6,6 0-144-6,-5 2 144 9,3 0 0-9,0 0 0 6,-3 0 0-6,3-2 0 8,-2-4 0-8,3 0 0 8,3 4 0-8,5 0 0 8,3-4 0-8,1-6 0 6,4 3 0-6,-4-1 0 9,3-6 0-9,-7 3 0 6,-1-7 0-6,-3 8 0 8,3 2 0-8,-5 1 0 7,3 1 0-7,-5 2 0 8,-1 2 0-8,4 2 0 7,-1 2 0-7,-1-2 0 8,-3-2 0-8,-5 2 0 7,-2 0 0-7,-2 4 0 25,-8 0-368-24,-8 0-144 0,1-2-48-1,-7 5-9152 5,-5 1-1824-3</inkml:trace>
    </iact:actionData>
  </iact:action>
  <iact:action type="add" startTime="49262">
    <iact:property name="dataType"/>
    <iact:actionData xml:id="d49">
      <inkml:trace xmlns:inkml="http://www.w3.org/2003/InkML" xml:id="stk49" contextRef="#ctx0" brushRef="#br1">3128 13554 19343 0,'0'0'1728'2,"0"0"-1392"-1,0 0-336-1,0 0 0 6,0 0 192-5,6 22-16 6,-2-5-16-6,-2 7 0 8,-4-1 400-9,2 4 80 6,0 5 0-5,0 7 16 6,0 0 176-7,0 9 16 8,-2 3 16-8,2 2 0 6,2 1-208-6,-2 3-32 8,-2-1-16-7,0 1 0 6,-2-2-160-7,2-3-16 7,0-1-16-6,0-8 0 7,2-2 64-8,-2-8 16 7,-2-4 0-7,2-5 0 6,2-7 80-6,-2-1 32 8,2-16 0-8,0 0 0 7,0 0 16-7,0 0 0 8,-2 15 0-8,2-15 0 7,0 0 32-6,0 0 16 6,0 0 0-7,0-17 0 7,2-5-304-7,0-1-64 7,-2-6-16-7,4-2 0 7,0-5-160-6,2-6-128 6,2-1 144-7,0-4-144 13,-1-8 0-13,3 3 128 3,-2-1-128-2,2 0 0 7,3 3 0-8,-3 1 0 6,6-2 0-6,-3 4 0 9,7 4 0-8,1 6 0 5,-1 6 0-6,1 4 0 9,-1 1 0-9,1 5 0 6,-3 3-160-6,1 3 160 9,3 7-144-9,-7 2 144 4,-15 6-160-3,20 0 160 6,-20 0-128-7,19 8 128 8,-19-8 0-8,14 16-144 8,-2 1 144-8,-6 7 0 8,-4-1 0-8,-4-2 0 8,-6-3 0-8,-4 3 0 6,2-1 0-6,-1-4 0 8,-5 1 0-8,0-5 0 7,1 3 0-7,-3-5 0 8,1 4 0-8,1-6 0 6,-1-3-176-5,3-1 176 22,-4-4-624-21,7-2-16-1,-3-2-16-1,6-1-10256 5,-2-9-2048-3</inkml:trace>
    </iact:actionData>
  </iact:action>
  <iact:action type="add" startTime="49787">
    <iact:property name="dataType"/>
    <iact:actionData xml:id="d50">
      <inkml:trace xmlns:inkml="http://www.w3.org/2003/InkML" xml:id="stk50" contextRef="#ctx0" brushRef="#br1">3754 12973 9215 0,'0'0'400'1,"0"0"96"0,0 0-496-1,12-15 0 1,-4 3 0-1,3 0 0 8,5 6 3696-8,-16 6 640 7,14-2 128-7,-1 0 16 8,-13 2-2976-8,0 0-608 6,0 0-112-6,0 0-16 9,0 0-64-9,2 20-16 6,-4-3 0-6,-4 5 0 8,-3-1-192-8,-3 5-48 7,-4-3 0-7,3 0 0 8,-5-1-128-8,6-1-16 7,-5-1-16-7,5-5 0 8,-1 1 128-7,5-6 32 5,0 4 0-6,8-14 0 10,-6 11 0-10,6-11 0 6,0 0 0-6,0 0 0 8,0 0-240-8,0 0-32 6,10 16-16-6,-10-16 0 9,17 6 64-9,5 0 16 7,3-3 0-7,2 1 0 7,1-4-240-7,1 0 176 6,0 0-176-6,3 0 160 13,1-4-160-13,-4 2 0 5,0 1 0-5,-3-1 0 23,-7 0-960-22,4 0-192 0,-1 0-16-1,1 0-9424 6,-1-4-1888-3</inkml:trace>
    </iact:actionData>
  </iact:action>
  <iact:action type="add" startTime="50120">
    <iact:property name="dataType"/>
    <iact:actionData xml:id="d51">
      <inkml:trace xmlns:inkml="http://www.w3.org/2003/InkML" xml:id="stk51" contextRef="#ctx0" brushRef="#br1">4103 13545 14735 0,'-23'3'640'1,"23"-3"160"-1,-18 2-640 0,18-2-160 5,0 0 0-4,0 0 0 1,0 0 2880-1,0 0 528 4,0 0 112-5,0 0 32 8,0 0-2000-7,20 0-400 6,1-2-64-6,-1-1-32 5,-3-3-224-6,5 0-64 7,1-2 0-6,3 2 0 8,-3-7-464-9,2 5-112 5,3 0 0-5,-7 0-16 8,1 0-176-8,-1 4 128 6,2-1-128-6,-5 1 128 8,-2 0-128-7,1 2-224 5,-5-2 48-6,-12 4 16 24,17-2-2336-23,-17 2-448 1</inkml:trace>
    </iact:actionData>
  </iact:action>
  <iact:action type="add" startTime="50357">
    <iact:property name="dataType"/>
    <iact:actionData xml:id="d52">
      <inkml:trace xmlns:inkml="http://www.w3.org/2003/InkML" xml:id="stk52" contextRef="#ctx0" brushRef="#br1">4608 12807 8287 0,'0'0'736'4,"0"0"-592"-2,0 0-144-2,0 0 0 6,0 0 3648-6,0 0 688 8,-5 16 144-8,1 3 16 8,0 5-2960-8,-2-1-608 6,-2 5-112-6,0-1-32 7,2 6 288-7,-1 0 48 6,-1 2 16-5,2 2 0 7,2-5-432-8,4-1-96 9,0 0-16-9,0 2 0 6,2 4-320-6,2-6-64 8,2-5-16-8,4-3 0 8,-3-3-192-8,3-3 128 7,2-1-128-7,-12-16 0 7,14 10 128-7,3-7-128 8,3-1 0-8,-5-6 0 7,5-1 144-7,-5-9-144 8,3 0 128-8,-1-3-128 7,-5 1 0-7,2-3-192 8,-3-5 0-3,3 5 16-2,-4 1-48-2,-2-1-16 5,1-3 0-6,-1 1 0 8,-4 1-80-7,2-1-32 6,-2-5 0-7,4 7 0 7,-1 1 32-7,-3-1 0 6,2 3 0-6,2 5 0 9,-2-3 192-9,-6 14 128 7,6-12-160-7,-6 12 160 8,11-8 0-8,-11 8 0 8,14-3 0-8,-14 3 0 7,0 0 336-7,0 0 16 9,0 0 0-9,0 0 0 7,0 0 80-7,8 13 16 8,-6 5 0-8,-4-3 0 8,-4 7 128-8,2 5 16 7,-4 2 16-7,-1 5 0 8,1 1-32-8,0 0-16 6,-2 0 0-6,0 8 0 8,-3-2-64-7,1 2-16 5,4-6 0-6,-1 8 0 8,1-6-176-8,2 1-48 7,-2-4 0-7,-2-3 0 8,1 0-128-8,1 0-128 6,-4-6 144-6,4 3-144 10,2-1 128-10,-3-4-128 5,1-7 0-4,4-1 0 6,-2 5 0-7,0-7 0 7,0 3 0-7,6-18 0 22,-2 17-800-19,2-17-48-3,0 0-16 0,0 0-10656 6,0 0-2144-4</inkml:trace>
    </iact:actionData>
  </iact:action>
  <iact:action type="add" startTime="50913">
    <iact:property name="dataType"/>
    <iact:actionData xml:id="d53">
      <inkml:trace xmlns:inkml="http://www.w3.org/2003/InkML" xml:id="stk53" contextRef="#ctx0" brushRef="#br1">5357 13190 12895 0,'0'0'1152'1,"0"0"-928"3,-7 15-224-4,3 5 0 6,0 1 1408-6,0-5 224 6,4-16 48-6,-6 21 16 9,-4 1-272-7,3-3-48 3,-1-3-16-5,-6 1 0 9,2-3 128-9,-3 2 32 5,5-7 0-5,-8 7 0 9,3-8-352-9,-3 5-64 7,5-3-16-6,-7 0 0 6,-1 4-320-7,-1-5-64 7,7 7 0-7,-5-4-16 8,5 1-224-8,1-1-32 7,0 5-16-7,4-3 0 7,5 2-288-7,5-16-128 7,-6 15 128-7,6-15-128 11,0 0 0-11,0 0 0 5,0 0 128-5,0 0-128 8,0 0 0-8,0 0 0 7,0 0 0-7,0 0 0 8,17 0 0-7,3-4 128 5,1-3-128-6,1-9 128 8,-3 0-128-8,3-3 0 7,-1 1 0-7,3 1 128 8,1-7-128-8,-4 1 0 8,3 0 0-8,-3 1 128 11,3 5-128-11,-3-7 0 4,-3 5 0-4,-1 5 0 8,3 0 0-7,-7 7 128 4,3-3-128-5,-16 10 0 10,12-10 192-10,-12 10-32 7,0 0-16-7,0 0 0 6,19 10-144-5,-19-10 0 6,10 17 0-7,0 5 0 8,-4 3 128-8,-5 3-128 7,-1-1 128-7,0 4-128 8,-5 6 208-8,-3 4-32 7,0-4-16-7,-2 4 0 9,-3 0 0-9,1 6 0 7,0 0 0-7,1-6 0 8,-1 1 0-8,-4-3 0 7,1 6 0-7,3-6 0 8,4 0 16-8,-2-7 0 7,3-3 0-7,3-4 0 7,-2-3 48-6,2-5 16 5,-2 3 0-6,4-11 0 8,2-9-96-7,0 0-16 5,0 0 0-6,0 0 0 7,18 2-128-7,1-4 160 8,-1-5-160-8,5-1 160 9,2-8-160-9,7 4 128 7,1-7-128-7,6 3 128 7,0 5-128-6,4-7 0 5,-2 4 0-5,6-3 0 7,-1 3 0-8,-1-1 0 7,0 1 0-6,4 0 0 5,-2-1-288-5,1-1 64 6,-3 6 16-7,2-1 0 22,-6 3-816-20,4 2-176-1,-6 2-16-1,2-4-16 9,-2 4-1264-8,-2 3-256 1,-2-1-64 0</inkml:trace>
    </iact:actionData>
  </iact:action>
  <iact:action type="add" startTime="51769">
    <iact:property name="dataType"/>
    <iact:actionData xml:id="d54">
      <inkml:trace xmlns:inkml="http://www.w3.org/2003/InkML" xml:id="stk54" contextRef="#ctx0" brushRef="#br1">296 15060 10127 0,'0'0'448'3,"0"0"96"-3,-6-18-544 0,2 7 0 0,4 11 0 0,-6-14 0 8,0 2 1440-8,2-3 176 7,3 3 48-6,1 12 0 5,0 0-496-6,0-16-80 7,0 16-32-7,0 0 0 8,5-13-128-7,-5 13-32 6,0 0 0-7,10-14 0 8,-4 4-208-7,6 4-48 4,3-3-16-5,7 3 0 8,-1 2-64-8,12 0-16 7,1-6 0-7,8 2 0 10,13 5-32-10,6 1-16 6,3 0 0-3,12-4 0 3,4-6-208-5,8 4-32 5,3 2-16-5,11 1 0 6,7-3 0-7,10 6 0 8,10 0 0-8,3 0 0 8,-3-2 48-8,8 4 16 6,5 2 0-6,2 0 0 7,9-2-176-7,1 0-128 8,0 0 192-8,0 0-192 8,6 2 176-8,-2-2-176 7,0-4 160-7,-6 0-160 8,2 2 176-8,-2 0-176 6,6 0 192-6,-6-2-192 9,-9-1 272-9,-5 3-48 7,3 0-16-7,-5 0 0 7,-1 2 80-7,-7-2 16 6,-9-2 0-6,-7 0 0 9,-5-6-16-9,-6 4 0 7,-5 2 0-7,-4-1 0 8,-11-7-96-8,-3 0 0 7,-3 0-16-7,-9-1 0 9,-6 3-176-9,-9 0 128 5,-2 3-128-4,-4 3 128 7,-14-2-128-8,-2-2 0 6,-5 4 0-6,-3 2 128 9,-21 2-128-9,0 0 0 7,0 0-160-7,0 0 160 23,0 0-2832-22,-12 16-480 1</inkml:trace>
    </iact:actionData>
  </iact:action>
  <iact:action type="add" startTime="52613">
    <iact:property name="dataType"/>
    <iact:actionData xml:id="d55">
      <inkml:trace xmlns:inkml="http://www.w3.org/2003/InkML" xml:id="stk55" contextRef="#ctx0" brushRef="#br1">2847 15676 28559 0,'-25'-8'2544'0,"13"4"-2032"1,12 4-512-1,0 0 0 23,0 0-256-22,0 0-128-1,6-13-48 0,10 1 0 1,1 2 432-1,10-1 0 4,5 1 144-4,5-4-144 8,-2 3 192-8,4 3-64 6,6-4 0-6,1 6-128 9,1 0 320-9,2 0-32 7,-2 3-16-7,-6 3 0 8,-2 5 48-8,-6 3 0 6,-2 2 0-6,-2 8 0 9,-5 1-320-9,-3 2 0 8,-5 7 128-7,-4 7-128 4,-10 0 160-5,-8 8-32 7,-6-4 0-3,-2-2 0 1,-5 4 160-5,-3-6 32 7,-3 0 0-7,-2 0 0 7,-3-6 64-7,-1-1 0 7,-4-3 16-7,4-5 0 9,-2 1 336-9,5 1 64 6,5-3 16-6,2-3 0 10,3 1-128-10,6-9-32 6,12-8 0-6,0 0 0 9,0 0-144-9,0 0-48 6,0 0 0-6,0 0 0 8,0 0-272-8,26 6-64 7,1-4-128-7,4-2 192 8,6-2-192-8,4 0 144 8,-2-2-144-7,6 0 128 7,-4-2-128-8,4-4 0 6,4-1 0-6,1 1 0 8,-5-6 0-8,6 5-176 7,0-5 16-6,-1 6 0 21,3-3-2464-21,2 1-512 3</inkml:trace>
    </iact:actionData>
  </iact:action>
  <iact:action type="add" startTime="53406">
    <iact:property name="dataType"/>
    <iact:actionData xml:id="d56">
      <inkml:trace xmlns:inkml="http://www.w3.org/2003/InkML" xml:id="stk56" contextRef="#ctx0" brushRef="#br1">7885 13985 2751 0,'0'0'128'3,"0"0"16"-3,0 0-144 1,0 0 0-1,0 0 0 0,0 0 0 6,0 0 3280-5,-13 12 624 6,1-6 128-7,-2 4 32 7,3-3-2352-7,-3 3-480 6,-2 4-80-6,-3-4-32 9,-1 3 96-9,3-1 32 7,-9 5 0-7,3-1 0 9,-2 2-128-9,1 3-32 6,1-5 0-6,-2 1 0 9,-1 7-64-9,-5-3 0 5,2-1-16-5,-3 5 0 10,1 0-304-9,0 1-48 5,0-1-16-6,-6 0 0 8,2-3-192-8,0-3-32 10,1 3-16-10,-1-1 0 7,2-3-32-6,0-3-16 2,4 5 0-2,-2-3 0 6,3-5-80-6,3 8-16 5,0-5 0-6,1 1 0 8,5-8-48-8,5 1-16 7,-2 3 0-7,7-4 0 9,-5 4-64-9,14-12-128 6,-10 9 176-6,10-9-176 8,0 0 256-8,0 0-64 7,0 0-16-7,0 0 0 8,0 0 0-8,0 0 0 7,22 8 0-7,1-2 0 9,4 0-48-9,7-4 0 6,1-2 0-6,8 2 0 9,-4 0-128-9,5 0 0 7,-3 3 0-7,4 1 0 8,2 2 0-8,-4-2 0 7,4-2 128-7,-2 4-128 8,-2 1 0-8,1-1 160 6,-7-2-160-6,4 6 160 11,-4-2-16-11,2 3 0 4,-1-1 0-4,-7-2 0 11,2 3-144-11,-6-3 192 5,-3 6-192-5,-1-7 192 9,-1 1-192-9,-5 0 0 6,1-2 0-6,-18-8 128 8,13 9-128-8,1 3 0 6,-14-12-160-6,10 8 160 26,-10-8-1888-26,13 8-288 2,-13-8-48-2,0 0-14752 0</inkml:trace>
    </iact:actionData>
  </iact:action>
  <iact:action type="add" startTime="53949">
    <iact:property name="dataType"/>
    <iact:actionData xml:id="d57">
      <inkml:trace xmlns:inkml="http://www.w3.org/2003/InkML" xml:id="stk57" contextRef="#ctx0" brushRef="#br1">9235 13675 20271 0,'0'0'1792'1,"-6"-10"-1424"-1,0 3-368 0,6 7 0 7,0 0 1152-7,0 0 144 6,-15-12 48-6,-1 2 0 9,3 8-304-8,-3-2-48 5,16 4-16-6,-16 2 0 8,-7 2-112-8,3 0-32 7,-1 2 0-7,3 6 0 8,-3-3-240-8,1 7-48 6,3-2-16-6,-5 3 0 8,-5-3-16-8,2 7-16 8,-1 7 0-8,1-1 0 8,2-2-32-8,-3 6 0 6,1 8 0-6,3-1 0 9,-1 2-80-9,0 3 0 11,-1 6-16-10,5 0 0 4,1-2-176-5,-1 5-48 6,1 3 0-6,6-2 0 7,-1-1-144-7,3 3 0 8,2-2 144-8,2-3-144 8,2-5 144-7,8 0-144 4,2 0 192-4,0-6-192 7,2-4 272-8,8 0-48 7,-3-2-16-7,5-6 0 8,5-1 16-8,2-5 0 8,3-3 0-7,-1 1 0 6,2-5-32-7,3 0 0 6,5-12 0-6,4 1 0 8,-4 3-48-8,4-8-16 6,-4-3 0-5,6-1 0 7,-4-8-128-8,5 2 160 7,-3-5-160-7,6 3 160 8,-4-7-160-8,2-3 160 8,0 3-160-8,-2-1 160 8,2-3-160-8,1-2 0 6,-7-10 144-6,0 4-144 8,0 1 176-8,-7-3-48 6,-3-2 0-6,-2 0 0 9,-1 2 112-9,-5-6 16 8,-9 2 0-8,-6-6 0 6,-6-2 112-6,-6-1 16 7,-6-7 16-7,-9-5 0 8,-5 1 0-8,-5 2 0 7,0 3 0-7,-10 7 0 9,-4 0-80-9,-2 4 0 6,-4 6-16-6,3 6 0 8,-5 2-64-7,0 5-16 5,1 5 0-6,-3 9 0 8,-3-3-224-8,-1 7 0 6,-3 4-192-6,1 6 192 25,-3 2-1392-23,3 3-160-1,-1 3-48-1,5 6-18400 0</inkml:trace>
    </iact:actionData>
  </iact:action>
  <iact:action type="add" startTime="55241">
    <iact:property name="dataType"/>
    <iact:actionData xml:id="d58">
      <inkml:trace xmlns:inkml="http://www.w3.org/2003/InkML" xml:id="stk58" contextRef="#ctx0" brushRef="#br1">807 13080 12431 0,'0'0'544'2,"0"0"128"-2,0 0-544 0,0 0-128 0,0 0 0 0,0 0 0 5,4-15 976-5,-4 15 176 7,0 0 16-7,0 0 16 8,-2-14 64-7,2 14 16 5,0 0 0-6,0 0 0 9,-10-15-224-9,10 15-32 5,0 0-16-5,0 0 0 8,0 0-352-8,0 0-80 7,0 0-16-7,0 0 0 8,0 0-224-8,-14 7-32 8,7 5-16-8,-1 2 0 8,2 7-16-8,2 3-16 7,0 5 0-6,4 2 0 5,-4 12 96-6,0 4 32 11,2 9 0-11,-1 9 0 6,-1-3-96-5,2 6-16 5,0-1 0-6,-2 9 0 8,0 2-64-8,-2-4 0 7,-2 0-16-7,4 2 0 9,0-8 64-8,1-2 16 5,-5-7 0-6,-2-2 0 8,4-3 160-8,0-3 32 6,-2-8 16-5,1 2 0 8,1 1-96-9,2-5-32 6,0 4 0-6,0-6 0 7,-4 4-80-7,4-8 0 8,1-2-16-7,-1-1 0 5,2-7 48-6,2-4 16 7,0 3 0-7,0-7 0 8,0-1-16-8,2 0 0 6,-2-16 0-6,0 0 0 9,5 11-96-9,-5-11 0 7,0 0-16-7,0 0 0 7,0 0 16-7,0 0 16 7,0 0 0-7,16-9 0 8,-10-11 96-8,0 2 16 7,0-1 0-7,-1-6 0 8,-1-5-176-8,0-1-16 7,-2-2-128-7,-2-2 192 8,2-2-192-8,2-6 0 8,0 4 128-8,-2-6-128 9,0 4 0-9,2-6 0 6,-2-1 0-6,-2-3 0 7,0-4 0-6,0-3 0 7,0 1 0-8,2 1 0 9,-4 1 0-9,6 2 0 5,0 3 0-5,-3-1 0 8,3 2 0-8,0 0 0 7,4 5 0-6,0 5 0 7,0-2 0-7,3 6 0 4,-1 3 0-5,0 1 0 7,2 2 0-7,-3 2 0 8,7 1 0-8,-2 1 0 9,3 0 0-9,-3-3-128 6,3 1 128-5,3 2 0 7,-4 3 0-8,3 3 0 6,2-3 0-6,-3 1 0 8,2-1-128-8,3 5 128 8,-4-3 0-8,1-1 0 7,1 3 0-7,1 5-128 7,-7-5 128-6,-1 6 0 7,0-1 0-8,-1 5 0 6,-13 8 0-6,18-4 0 10,-18 4-128-10,16 0 128 6,-16 0 0-6,21 6 0 8,-7 2-176-8,1 5 176 8,-3 1-160-7,2 3 160 5,-7 3-144-6,5-3 144 6,-4 3-128-5,-2 3 128 6,2 3 0-7,-1-1-128 7,-3 2 128-7,-2 3 0 9,0-1 0-9,-2 0 0 8,-2 2 0-8,0-3 0 7,-4-3 0-7,-3 2 0 8,-1 1 0-7,-2-3 0 4,-3 0 0-5,-3-3 128 7,-3-3-128-7,-1 3 176 8,-1-1 48-8,-3-3 16 7,-1-3 0-6,-2 3 0 7,-2-6 16-8,-4 3 16 5,3-7 0-5,1 0 0 8,0-4-112-8,2-4-32 7,-1-6 0-7,5 0 0 9,0 0-128-9,3-2 0 6,7-3 144-6,-1 5-144 8,16 6 0-7,0 0-208 5,-6-12 16-6,6 12 16 24,0 0-2512-21,0 0-496-3</inkml:trace>
    </iact:actionData>
  </iact:action>
  <iact:action type="add" startTime="76526">
    <iact:property name="dataType"/>
    <iact:actionData xml:id="d59">
      <inkml:trace xmlns:inkml="http://www.w3.org/2003/InkML" xml:id="stk59" contextRef="#ctx0" brushRef="#br1">858 18463 12783 0,'0'0'560'2,"-16"4"128"-2,0 0-560 0,1-2-128 0,-1-2 0 0,4 0 0 8,-5 0 1344-7,5-2 256 6,12 2 32-7,-17-6 16 8,5 0-368-8,0-4-64 7,2-1 0-7,5 3-16 7,-1-10-208-7,2 3-32 9,8-7-16-8,2-3 0 4,-1-4-352-5,11-3-64 7,2-7-16-6,3 2 0 8,4-8-176-9,3 5-32 7,3-7-16-7,4 2 0 7,6 2-80-6,0-2-16 5,4 4 0-6,4-2 0 8,-4 8-32-5,3 2-16 1,3 0 0-3,0 9 0 7,-6 3 32-8,1 5 0 7,1 11 0-7,-6 5 0 9,2 5-176-9,-4 11 0 6,0 5 0-5,-8 7 128 7,-1 1-128-8,-5 6 0 8,-2 4 0-8,-7 8 0 7,-2 6 0-6,-9 1 128 4,-5 1-128-4,-3 5 128 6,-3 8 48-7,-14-3 0 7,-5 5 0-7,-6-4 0 9,-3 1 16-9,-7 3 0 6,-1-6 0-6,-5 4 0 8,-2-7 48-8,-4-1 16 8,-1-3 0-8,1-2 0 7,4-5 112-5,-1 1 16 3,-1-6 16-4,2-6 0 6,4-4-16-6,6-4 0 5,8-4 0-6,4-3 0 8,3-5-160-8,9-9-32 7,15-10-16-7,0 0 0 9,0 0-176-9,0 0 192 6,0 0-192-6,0 0 192 7,21-4-192-7,8-2 0 9,7-3 0-9,4-3 0 8,11 2-160-8,4-2 160 6,9 3 0-6,4 3-144 9,-3 2 144-9,7-4 0 5,-2 4 0-5,2 0 0 9,-5 0 0-9,1 2 0 8,-6-1 0-8,-1 1 0 7,-5 2 0-7,-3 2 0 8,-2 0 0-7,-2 1 0 5,-3-3-192-6,-5 4-16 7,2 2 0-7,-6 0-16128 10</inkml:trace>
    </iact:actionData>
  </iact:action>
  <iact:action type="add" startTime="77696">
    <iact:property name="dataType"/>
    <iact:actionData xml:id="d60">
      <inkml:trace xmlns:inkml="http://www.w3.org/2003/InkML" xml:id="stk60" contextRef="#ctx0" brushRef="#br1">3200 18147 10127 0,'0'0'896'3,"0"0"-704"-2,0 0-192-1,0 0 0 8,0 0 944-8,0 0 144 7,0 0 48-7,0 0 0 8,0 0 64-8,0 0 16 7,-10 14 0-7,-1-3 0 8,3 5-560-8,2 3-96 6,-4 1-32-6,6 5 0 9,2 5-64-9,1 5-16 9,-1 0 0-9,2 4 0 6,3 10-96-6,1 1-32 8,0 5 0-8,0 3 0 6,-2 3-144-5,2 3-48 6,0-1 0-7,-2-7 0 7,0-1-128-7,-2-3 192 12,-2-9-192-12,0-2 192 5,2-13 272-4,-4-5 64 5,0-7 16-6,4-16 0 7,0 0 512-6,0 0 96 7,0 0 32-8,0 0 0 7,0 0 48-7,-6-16 16 7,6-9 0-7,4-7 0 9,0-7-656-9,2-2-128 6,2-9-16-6,5-3-16 8,-3-1-432-8,8-3 0 7,-5-5 0-7,7-3 0 8,3 1 0-7,1 7 0 5,-1-1 0-6,2 3 0 8,3 4 0-8,5 3 0 7,2 7 0-7,-2 2-176 8,-2 8 176-8,6 3-128 7,0 5 128-7,-3 7-128 7,-1 3 128-6,4 9-208 7,-4 6 80-8,-4 5 128 21,1 7-1744-20,-1 0-240 1,0 3-32-2,-4 7-11696 0</inkml:trace>
    </iact:actionData>
  </iact:action>
  <iact:action type="add" startTime="78147">
    <iact:property name="dataType"/>
    <iact:actionData xml:id="d61">
      <inkml:trace xmlns:inkml="http://www.w3.org/2003/InkML" xml:id="stk61" contextRef="#ctx0" brushRef="#br1">4187 18455 23263 0,'-17'18'1024'2,"9"-5"224"-1,8-13-992-1,-4 14-256 1,4-14 0-1,0 0 0 9,10 14 320-9,-10-14 0 5,19 0 16-4,7-10 0 6,-1-4 112-7,0-3 32 7,-1-7 0-7,-1 3 0 11,4-6-80-11,1-1-16 3,3-1 0-3,-2 2 0 9,0 1-144-9,-3 3-48 8,-7-2 0-8,1 3 0 7,1 7-192-7,-9-3 128 7,-2 0-128-6,-5 7 0 6,-5 11 272-7,0 0-32 8,-7-14-16-7,-7 4 0 6,-4 3 352-7,-1-1 80 7,-8 4 16-7,-3 8 0 7,-3 5-320-7,2 1-64 8,0 8-16-4,-2-1 0 2,0 5-144-5,-3 5-128 3,3 4 144-3,2 6-144 6,2-2 128-7,1 8-128 7,3 2 0-6,6 4 0 7,3 0 0-8,4-6 128 7,10 0-128-7,10-8 0 8,4-4 0-8,9-6 144 6,3-3-144-6,7-5 128 9,2-5-128-9,10-2 192 7,-2-3-192-7,8-5 192 7,7-4-192-6,-1-7-144 5,-2 1 144-6,-1 0-208 22,1-6-1968-21,-6 1-384 2</inkml:trace>
    </iact:actionData>
  </iact:action>
  <iact:action type="add" startTime="80339">
    <iact:property name="dataType"/>
    <iact:actionData xml:id="d62">
      <inkml:trace xmlns:inkml="http://www.w3.org/2003/InkML" xml:id="stk62" contextRef="#ctx0" brushRef="#br1">3801 18287 6447 0,'0'0'576'1,"-14"-5"-576"2,1-1 0-3,1 2 0 7,2-2 672-6,2 0 32 5,1-4 0-6,7 10 0 9,-12-5-512-9,4 5-192 7,8 0 176-7,0 0-176 7,-14-2 0-7,14 2 0 8,-9 0 0-8,9 0 0 8,0 0 0-8,0 0 0 6,-8 0 0-5,8 0 0 5,0 0 0-6,0 0 0 9,0 0 0-9,0 0 0 22,0 0-672-22,0 0-128 0,0 0-32 0,0 0 0 13,0 0-16-11,0 0-16-1,0 0 0-1,0 0 0 1,0 0 1072-1,0 0 224 5,0 0 32-5,0 0 16 9,0 0 1232-9,0 0 240 6,0 0 48-6,0 0 16 8,0 0-608-8,0 0-128 6,0 0-32-5,0 0 0 8,0 0-208-9,0 0-32 6,0 0-16-6,0 0 0 8,0 0-160-8,0 0-16 6,0 0-16-6,0 0 0 9,0 0-96-9,0 0 0 7,0 0-16-7,0 0 0 7,0 0-208-6,0 0-32 7,0 0-16-8,0 0 0 6,0 0-304-5,0 0-128 6,0 0 128-7,0 0-128 9,6 17 352-8,0 3-16 4,-3-1 0-5,-1 8 0 7,4 3 160-7,-2 3 16 9,0 10 16-5,-2-4 0 0,2 6 0 0,0 1 0 0,2 3 0-4,3 2 0 7,-5-2-48-7,2-1-16 6,-2-7 0-5,0 2 0 7,2-4-112-7,-2-2-32 6,-2-4 0-7,-2-3 0 8,0-5-112-8,0 0-16 7,0-1-16-7,0-5 0 8,0-1-176-8,0-18 192 6,2 14-192-6,-2-14 192 8,0 0-192-8,0 0 0 7,0 0-160-7,15-2-10496 16,3-8-2096-14</inkml:trace>
    </iact:actionData>
  </iact:action>
  <iact:action type="add" startTime="80943">
    <iact:property name="dataType"/>
    <iact:actionData xml:id="d63">
      <inkml:trace xmlns:inkml="http://www.w3.org/2003/InkML" xml:id="stk63" contextRef="#ctx0" brushRef="#br1">5607 18003 1839 0,'0'0'160'1,"0"0"-160"-1,0 0 0 1,0 0 0 5,0 0 3520-6,4-10 656 7,-4-6 144-7,0 16 32 7,0-11-2192-6,0 11-432 7,0 0-96-8,-14-12-16 6,3 4-304-6,-3 4-64 7,-2-2-16-6,-5 4 0 6,-2 1-352-7,-3-1-80 7,-3 2-16-7,2 2 0 9,-3-1-208-9,-1 7-64 6,-2 2 0-6,2 8 0 8,0-1-256-7,-3 3-64 5,5 5-16-6,2 4 0 8,2 6-176-7,3 0 0 6,-1-1 0-7,-1 7 0 11,5-1 0-11,5 7 0 4,0-6 0-3,7 6 0 6,7-2 0-7,5-8 128 7,3-4-128-7,8-6 0 9,5-5 128-8,-1-8-128 5,1-1 128-6,5-9-128 7,3-4 304-6,4-4-32 6,6-11 0-7,-4-3 0 9,4-9 176-9,-2-1 16 5,-4-1 16-4,3 0 0 6,-3-4-240-7,-4 5-48 8,-4 5-16-8,-7 4 0 9,-1-1-176-9,-7 10 0 8,-10 10 144-8,16-4-144 6,-16 4 144-6,8 12-144 7,-3 11 192-7,-5 7-192 7,-3 13 288-7,-3 7-48 8,-2 13-16-8,-6 1 0 8,4 10-32-8,-7-2 0 6,-5 3 0-6,-3-1 0 8,-4-10 128-8,-2 6 0 7,-3-2 16-7,1 3 0 8,-6-7-112-8,2 0-32 7,0-3 0-7,-2-7 0 8,4-5-64-8,0-2-128 7,-8-6 176-7,8-6-176 24,4-6-896-23,5-5-304 0,5-15-48 0,9-5-15744-1</inkml:trace>
    </iact:actionData>
  </iact:action>
  <iact:action type="add" startTime="81826">
    <iact:property name="dataType"/>
    <iact:actionData xml:id="d64">
      <inkml:trace xmlns:inkml="http://www.w3.org/2003/InkML" xml:id="stk64" contextRef="#ctx0" brushRef="#br1">2677 19933 13823 0,'0'0'1216'3,"0"0"-960"-3,0 0-256 0,-5-9 0 8,5 9 832-7,0 0 112 5,0 0 16-6,0 0 16 8,0 0-288-8,0 0-64 7,0 0-16-7,-8 21 0 7,4 1 64-6,2 5 16 6,4 6 0-6,2 2 0 6,0 6 32-7,0-2 16 8,-1 6 0-8,-1-2 0 7,0 4-160-7,2-2-48 6,-2-8 0-6,-2-2 0 8,0-2-80-8,0-6 0 9,-2-7-16-9,2-1 0 6,0-19 208-6,-2 16 32 7,2-16 16-7,0 0 0 8,0 0 192-8,0 0 32 7,4-16 16-7,0-7 0 8,2-5-240-8,0-3-48 8,2-8-16-8,7-2 0 7,-1 4-416-7,7-6-80 11,-1 4 0-11,1-2-128 6,5 6 0-5,-1 4 0 4,-2 4 0-5,3 3 0 9,-1 3 0-9,2 9 0 7,3 6 0-7,-1 6 0 7,-4 6 0-7,1 4-192 7,1 9 192-7,0 3-192 10,-5 3-96-10,-3 3-16 6,1 1 0-6,-1 0 0 21,-3 4-1488-19,1-4-288 0,3 1-64-2,-6-3-11232 0</inkml:trace>
    </iact:actionData>
  </iact:action>
  <iact:action type="add" startTime="82185">
    <iact:property name="dataType"/>
    <iact:actionData xml:id="d65">
      <inkml:trace xmlns:inkml="http://www.w3.org/2003/InkML" xml:id="stk65" contextRef="#ctx0" brushRef="#br1">3592 20283 24879 0,'0'0'2208'1,"0"0"-1760"1,0 0-448-2,0 0 0 9,0 0 688-8,18-4 48 4,-5-2 16-4,3-8 0 6,4 0-144-6,-7-5-32 6,5 1 0-6,-5-1 0 5,1-5-256-5,-6 1-48 6,4 0-16-7,-5 3 0 7,-3-1-96-7,0-1-32 7,-4 11 0-6,-2-5 0 7,-2 8 320-8,-3-4 48 7,-9 9 16-7,4 3 0 7,-3 3 0-7,-3 11 16 7,-1 6 0-7,-5 3 0 8,-1 8-368-8,1 4-160 8,1 0 128-7,-2 8-128 10,-1 0 0-11,5 4 0 4,-3-6 128-3,3 0-128 7,5-10 0-8,5-2 0 6,7-3 0-5,2-3 0 5,6-3 0-5,3-7 0 6,11-1 0-7,-2-6 0 8,3-6 0-7,8-6-176 5,5-10 48-5,9 1 0 21,2-5-448-20,5-7-96-2,3-4-16 0,0-2-14016 0</inkml:trace>
    </iact:actionData>
  </iact:action>
  <iact:action type="add" startTime="82561">
    <iact:property name="dataType"/>
    <iact:actionData xml:id="d66">
      <inkml:trace xmlns:inkml="http://www.w3.org/2003/InkML" xml:id="stk66" contextRef="#ctx0" brushRef="#br1">4183 20146 11055 0,'0'0'976'2,"0"0"-784"0,-6 18-192-2,-1 1 0 7,1-3 1920-7,2 3 352 7,2 3 64-5,-2-7 16 4,0 3-768-6,2-5-160 7,2-13-16-7,0 18-16 11,0-18-448-11,2 18-96 6,-2-18-16-6,6 13 0 6,-6-13-384-6,6 16-64 8,-6-16-32-8,0 0 0 7,15 8-96-7,-15-8 0 8,14 5-16-8,-14-5 0 7,20 0 112-6,-7 0 32 5,3-2 0-6,3 1 0 9,-7-3 32-9,-12 4 16 10,18-6 0-10,-5-4 0 6,1 0-48-6,-4 2-16 6,1-3 0-6,1-1 0 6,0-2-112-6,1 1-32 8,-3-1 0-8,4 0 0 9,-4 1-96-9,1-1-128 10,3-5 176-10,-4 3-176 7,3-3 160-7,-5-1-160 5,2 4 128-5,2-3-128 9,-7-4 0-9,3 7 128 6,0-2-128-6,-2 1 0 8,-2 3 0-8,0-3 0 6,-2 1 128-6,0 0-128 9,0 1 0-9,-1 3 0 6,-1-5 0-6,6 1 0 9,-4-5 0-9,2 3 0 6,-2 2 128-6,2-1-128 9,-2 1 0-8,0-1 0 4,-2-3 0-4,2 5 128 7,2-5-128-8,2 1 0 7,-4-3 0-7,0 3 0 9,-1-3 0-9,1 3 0 7,-2 1 0-6,4-3 0 5,0-3 0-6,-2 5 0 7,0 1 0-7,-2-3 0 9,0-5 0-9,-2 3 0 6,-2 0 0-6,0 1 0 9,2 3 0-9,-1-3 0 6,-3 3 0-6,-2 3 0 8,2-1 0-8,2 7 0 7,4 10 0-7,-8-12 0 7,-5 4 0-7,13 8 0 7,0 0 0-7,0 0 0 8,-12 4 0-8,-4 4 0 8,5 6 0-8,-3 1 0 8,2 7 0-8,-1 5 0 6,1 0 0-6,-2 12 0 8,3 2 0-8,3 10 0 8,-2 0 160-8,4 3-160 8,2 3 352-8,-2 3-32 7,3 10-16-7,-1-3 0 7,8 1 0-7,-1-4 0 9,1-7 0-9,4-4 0 7,8-10-48-6,1-3-16 5,7-4 0-6,3-5 0 8,2-4-112-8,2-4 0 8,5-1-128-8,-1-10 192 6,6-1-192-5,2-7 0 6,3-4 0-7,5-2 0 25,0-11-864-23,1 1-224 0,3-6-32-2,-4 3-15264 0</inkml:trace>
    </iact:actionData>
  </iact:action>
  <iact:action type="add" startTime="83347">
    <iact:property name="dataType"/>
    <iact:actionData xml:id="d67">
      <inkml:trace xmlns:inkml="http://www.w3.org/2003/InkML" xml:id="stk67" contextRef="#ctx0" brushRef="#br1">5638 19996 24063 0,'-19'8'1072'1,"19"-8"208"-1,0 0-1024 0,0 0-256 1,0 0 0-1,0 0 0 5,0 0 288-5,19 11 0 7,-3-11 0-7,9-6 0 7,-1-3 192-7,5-7 32 8,2-3 16-7,8-9 0 5,0-7-16-6,2 4-16 10,-8 0 0-10,2 0 0 4,2 1-208-3,-5 1-32 5,-7 0-16-5,0 0 0 7,-7 1-240-8,0 3 176 7,-13 0-176-7,-1-1 160 9,-6 9-32-9,-5 3-128 7,-13-2 192-6,-1 9-64 4,-9 1 192-5,1 8 48 8,0 6 0-8,-6 9 0 8,-4 5-80-4,0 7-16 0,2 4 0-4,-2 2 0 9,5 6 128-9,3-2 32 5,4 8 0-5,0-2 0 8,5 3-48-8,10 3 0 8,1-4 0-8,7-6 0 8,6 4-160-8,9-10-32 7,5-2-16-7,9-4 0 9,5-5-176-9,3-5 0 7,6-1 0-7,2-10 0 7,6-5-160-7,3-3-112 6,5-3-32-6,0-5-10256 18,3-6-2064-17</inkml:trace>
    </iact:actionData>
  </iact:action>
  <iact:action type="add" startTime="83689">
    <iact:property name="dataType"/>
    <iact:actionData xml:id="d68">
      <inkml:trace xmlns:inkml="http://www.w3.org/2003/InkML" xml:id="stk68" contextRef="#ctx0" brushRef="#br1">6559 20074 35071 0,'-23'8'1552'2,"7"-1"320"-2,16-7-1488 0,-10 10-384 0,10-10 0 0,0 0 0 7,0 0 816-6,0 0 80 5,0 0 32-5,0 0 0 7,0 0-672-8,0 0-128 7,8-17-128-7,2-3 192 8,3 3-384-7,-3-3-64 4,6-1 0-5,-1 1-16 22,3 5-1936-21,3-3-384 1,-1 4-80 5</inkml:trace>
    </iact:actionData>
  </iact:action>
  <iact:action type="add" startTime="84379">
    <iact:property name="dataType"/>
    <iact:actionData xml:id="d69">
      <inkml:trace xmlns:inkml="http://www.w3.org/2003/InkML" xml:id="stk69" contextRef="#ctx0" brushRef="#br1">6949 19265 14735 0,'0'0'1312'2,"-14"-6"-1056"-1,14 6-256-1,0 0 0 7,0 0 2048-7,0 0 368 7,0 0 64-7,0 0 16 8,-2 19-1376-8,2 1-272 7,2 5-48-7,4 4-16 8,4 4-144-8,-4 3-16 8,4-1-16-8,1 6 0 7,-1-4 112-7,4 6 32 6,-3-4 0-6,5-2 0 8,-6 5-64-8,2-8-16 8,-1-5 0-8,-3-2 0 7,0-3-128-7,4-3-32 9,-7-5 0-9,1-3 0 7,-6-13 112-6,0 0 16 5,0 0 0-6,0 0 0 7,0 0 256-6,16-19 64 6,-6-1 16-7,3-7 0 8,-5-6-144-8,4-4-48 7,-1-12 0-7,-3 6 0 9,0-2-496-6,2-3-96 1,-4-1-32-4,0 2 0 8,1-4-160-7,3 4 0 6,-4 10 0-7,2 0 128 7,1 6-128-7,-1 6 0 7,-2 5 0-7,4 3 0 7,2 9-128-6,-12 8-64 5,11-8-16-6,-11 8 0 22,16 6-2656-20,-4 4-528 2,-1 5-96-4</inkml:trace>
    </iact:actionData>
  </iact:action>
  <iact:action type="add" startTime="84934">
    <iact:property name="dataType"/>
    <iact:actionData xml:id="d70">
      <inkml:trace xmlns:inkml="http://www.w3.org/2003/InkML" xml:id="stk70" contextRef="#ctx0" brushRef="#br1">7833 19313 15663 0,'0'0'1392'1,"-16"0"-1120"4,0-6-272-5,-1 3 0 5,5 3 2480-4,-3 0 432 5,1 1 96-5,-4 3 0 5,1 2-1440-6,-1 4-288 7,-5 2-64-6,-2 1-16 6,-1 5-464-6,3 5-96 4,1-1 0-4,-3 5-16 7,-2 4-16-7,5 0 0 4,3 1 0-4,-1-3 0 9,7 2-224-10,1-2-32 5,6-5-16-5,4-1 0 9,2-5-144-9,0-18-48 6,16 11 0-6,-1-1 0 8,7-10 64-8,-1-4 16 7,-3-4 0-6,3-3 0 6,3-5 304-7,1-5 64 10,2-3 16-9,-1 3 0 4,-5-3-240-5,-1 3-48 6,-3 1-16-6,1 9 0 9,-9-1-128-9,-9 12-32 7,0 0 0-7,14 8 0 7,-2 2 256-7,-4 11 48 9,-1 6 16-9,1 10 0 7,-2 10-240-7,-2-4-48 7,0 0-16-7,2 6 0 8,1-2-32-8,1 1-128 6,-2 1 192-6,6-10-64 10,0 0-128-10,5-8 0 6,1-3 144-6,7-5-144 8,4-9 0-8,6-8 0 6,0-14 0-6,8-6-13232 19,6-13-2512-19</inkml:trace>
    </iact:actionData>
  </iact:action>
  <iact:action type="add" startTime="85879">
    <iact:property name="dataType"/>
    <iact:actionData xml:id="d71">
      <inkml:trace xmlns:inkml="http://www.w3.org/2003/InkML" xml:id="stk71" contextRef="#ctx0" brushRef="#br1">11665 1679 21183 0,'-21'10'944'3,"5"0"192"-3,5-2-912 0,-7 7-224 0,-1 1 0 1,-1 5 0 6,-3 7-192-6,-5-1-96 5,1 6-16-5,-2 8 0 7,-8-4 608-8,0 8 112 7,2-2 32-7,-4 0 0 7,0-6-48-7,2 2 0 8,-6-2 0-8,6-4 0 8,-6 2-80-8,6-2 0 7,-4-3-16-7,6-3 0 7,5 0-160-7,7-7-16 9,7-1-128-9,3 1 192 7,7-11-192-7,6-9 0 6,0 0 0-6,13 8-7232 16,7-2-1536-16</inkml:trace>
    </iact:actionData>
  </iact:action>
  <iact:action type="add" startTime="90084">
    <iact:property name="dataType"/>
    <iact:actionData xml:id="d72">
      <inkml:trace xmlns:inkml="http://www.w3.org/2003/InkML" xml:id="stk72" contextRef="#ctx0" brushRef="#br1">10290 5818 4607 0,'0'0'400'4,"-13"-4"-400"-3,3 0 0-1,10 4 0 6,-16-6 2080-6,7 2 336 6,-5 0 64-6,14 4 16 11,-12-4-1024-11,-1 3-192 5,3-3-32-5,10 4-16 7,-16-6-304-7,5 0-64 8,11 6-16-8,-14-4 0 7,0 0-48-7,6 0-16 7,8 4 0-7,-15 0 0 8,15 0-288-8,-12-2-64 9,12 2-16-9,-14 0 0 7,14 0 0-7,0 0 0 8,0 0 0-8,0 0 0 7,0 0-176-6,0 0-48 5,0 0 0-6,0 0 0 7,0 0-64-7,0 0-128 8,0 0 176-8,0 0-176 7,0 0 288-7,6 12-48 7,-6-12-16-7,16 16 0 9,1-9-16-9,-3 9 0 6,4-6 0-6,-3 3 0 8,7-3 32-8,1 2 0 7,2 3 0-7,3-1 0 11,1 2-48-11,2 1 0 7,2-3 0-7,4 5 0 7,-1-3-64-6,-1 3 0 4,4 1-128-5,-4-1 192 7,-4-3-192-7,2 2 144 8,0-7-144-8,6 5 128 9,-4-2 64-9,1 1 16 7,-1-5 0-7,0 4 0 7,0-5 16-7,4 7 0 7,-4-6 0-7,4 7 0 8,2-7 16-8,-2 2 0 7,6-1 0-7,-6 1 0 8,2 4-48-8,-4-5-16 7,4 1 0-6,-6 0 0 7,0 3-176-8,-2-1 160 5,2 2-160-5,-5-5 160 9,-3 5-160-9,0-6 128 8,-3 7-128-8,3-5 128 8,0 4-128-8,-3-3 0 7,-1 7 144-7,-1-3-144 9,1-3 0-9,0 3 0 5,-1-3 0-4,-1 2 128 6,1-3-128-7,-1 3 0 8,3-6 0-8,-3 3 0 8,-1-5 0-8,1-2 0 7,2 2 0-7,-1 0 128 7,-5-3-128-7,1-1 128 9,1 0-128-9,-3 0 128 7,-16-4-128-7,18 2 128 7,-18-2-128-7,19 0 128 10,-19 0-128-10,14 0 0 6,-14 0 128-6,0 0-128 6,0 0 192-5,0 0-48 6,0 0 0-7,0 0 0 8,0 0 32-8,0 0 0 7,0 0 0-7,0 0 0 8,0 0-32-8,0 0 0 6,0 0 0-6,-4-12 0 10,-4 5-16-10,-6-3-128 5,1 0 192-4,-7 0-64 7,-1-7-128-8,-1 5 128 7,1-3-128-6,-4 3 128 8,-5-4-128-9,1 3 0 6,-2-7 144-6,-2-1-144 7,-1 3 0-7,1 2 128 8,-6-5-128-8,0 3 0 7,-6 5 0-7,4-5 144 6,-3 5-144-6,-3-5 0 9,-2 4 128-9,-4-1-128 8,3 3 0-8,-5-3 0 8,0-7 0-8,3 6 0 6,-1-3 0-6,0 7 0 7,1-3 128-7,1 3-128 7,4-4 0-6,-2 7 0 7,5-3 0-7,3 4 0 5,-4-6 0-6,4 5 0 8,-4-1 0-8,6-2 0 6,-2 2 0-5,4-1 0 7,-4-3 0-8,4 4 0 6,2-3 0-6,0 5 0 11,4-2 0-11,1-2 0 6,3 9 0-5,4-3 0 6,5-6 0-7,-2 4 0 6,5 2 0-6,3 1 0 8,12 5 0-8,-8-6 0 6,8 6 0-6,0 0 0 8,0 0 0-8,0 0 0 7,0 0 0-7,0 0 0 7,0 0 0-7,0 0-176 7,0 0 176-7,20-2-160 9,5 2 160-9,3 6-160 7,-1 1 160-7,4 1-160 10,6 6-176-10,0-1-48 6,8 7 0-6,0-4-10784 15,4 3-2160-13</inkml:trace>
    </iact:actionData>
  </iact:action>
  <iact:action type="add" startTime="92488">
    <iact:property name="dataType"/>
    <iact:actionData xml:id="d73">
      <inkml:trace xmlns:inkml="http://www.w3.org/2003/InkML" xml:id="stk73" contextRef="#ctx0" brushRef="#br2">10614 5962 14735 0,'-17'-14'1312'1,"1"7"-1056"-1,0 1-256 0,3 2 0 7,13 4 1792-6,-12-2 288 6,12 2 64-7,0 0 16 8,-16 0-1232-8,16 0-240 7,0 0-48-7,0 0-16 8,0 0-288-8,-9 8-48 7,9-8-16-7,0 0 0 7,0 0 48-7,0 0 0 8,4 17 0-7,-4-17 0 6,11 18 48-7,7-4 16 6,-3-1 0-6,7-1 0 9,1 0-64-9,5 3 0 6,3-3 0-6,4 3 0 9,6 3 0-9,0-2 0 7,6 3 0-5,3 3 0 6,5-1-96-8,2 6-32 8,1 5 0-8,4-1 0 5,7 0 0-4,-7 0-16 6,4 0 0-7,-3 1 0 9,-1-3 64-9,5 4 16 6,-5-4 0-6,4 0 0 7,5 1 64-6,-3-1 0 5,2-2 16-6,0 1 0 8,-3-3-208-7,-1 0-128 7,0-3 160-8,-7 1-160 6,-7 1 144-6,-1-1-144 7,-4-4 128-7,-4 1-128 8,-6-1 128-8,0 1-128 6,-6-6 0-6,-3 3 128 9,-5-7-128-9,-6 4 0 7,-1-5 0-7,-16-9 128 7,8 14 112-7,-8-14 16 7,0 0 0-7,0 0 0 11,0 0 176-11,-6 10 32 6,-10-2 16-6,1-1 0 9,-7-5-96-9,-5-2-32 6,0-6 0-6,-3 4 0 8,-10-3-96-8,-1-1-32 6,-2-4 0-6,-4-2 0 10,-8 3-80-10,-1-7-16 7,-7-2 0-7,-1-3 0 7,-4-2 16-7,-3 1 0 7,-1 1 0-7,2-1 0 7,-2-7 16-7,6-4 0 8,-3 0 0-8,3-1 0 9,-6 3-160-8,2-10 160 5,-5 0-160-6,1-3 160 7,6 3-160-7,-4-4 0 7,4 4 144-7,-1-4-144 7,9 4 0-7,-1 2 0 8,1 4 0-8,1-4 128 7,1 2-128-7,3 0 0 7,1-4 128-7,-1 6-128 8,0-6 0-8,1 6 0 8,5 3 0-8,6 5 128 9,4 0-128-9,2 3 0 5,2 3 0-5,4 5 128 9,3 1-128-8,7 5 0 4,5-2 0-4,5 6 0 8,-3 1 0-9,14 5-128 6,0 0 128-6,0 0 0 6,0 0-160-6,0 0 160 8,0 0-192-8,12 13 192 9,-6 7-176-9,11 5 176 7,-1 4-160-7,9 3 160 8,6 5-144-8,8-2 144 7,2-4-128-7,8 6 128 8,2 4 0-8,5-4-128 6,5 2 128-5,1-4 0 7,5 6 0-8,-3-2 0 6,8-6 0-6,-4 2-128 8,4 2 128-8,1-2 0 8,-1-1 0-8,6 5 0 8,0-2 0-7,2 0 0 4,-4-2 0-5,-4-2 0 8,-2-6 0-8,-5 1 0 8,-3 1 0-8,1-4 0 9,-5-3 0-9,-1-7 128 6,-5-1-128-6,-3-4 0 7,-8-1 128-7,-2 1-128 7,-6-2 128-6,-7-4-128 6,-9 0 144-6,-17-4-144 5,0 0 192-5,0 0-192 6,0 0 272-7,2-12-48 7,-8-5-16-6,-11 1 0 6,-11-9 112-7,-7-3 0 8,-6-1 16-8,-9-4 0 7,-9 0-176-7,-5 0-32 8,-3-1-128-8,-1 3 192 9,-2 0-192-9,-6-2 144 6,-2 2-144-6,-4-3 128 9,2 1-128-9,0 2 0 6,4 2 0-6,0 2 0 9,6-5-128-9,7 9-16 7,5 0 0-7,5 1 0 22,4 3-512-20,10 5-112-2,0-6 0 0,10 7-11664 7,7-1-2336-6</inkml:trace>
    </iact:actionData>
  </iact:action>
  <iact:action type="add" startTime="93582">
    <iact:property name="dataType"/>
    <iact:actionData xml:id="d74">
      <inkml:trace xmlns:inkml="http://www.w3.org/2003/InkML" xml:id="stk74" contextRef="#ctx0" brushRef="#br2">13708 7318 24879 0,'-30'-14'2208'1,"1"2"-1760"2,-4-1-448-3,-4 1 0 6,2-6 512-6,2 7 0 7,-2-1 16-6,-4 2 0 7,3-5-176-8,-3 5-32 6,2-2-16-6,2 0 0 9,-2 3-112-9,4-5-32 6,2 4 0-5,4 2 0 7,-1-1 96-8,3 3 0 6,3 2 16-6,5-2 0 9,-1-2 64-9,7 4 16 7,11 4 0-7,0 0 0 8,0 0-192-8,0 0-32 7,0 0-128-6,0 0 192 6,0 0-64-7,0 0-128 8,13 14 176-8,9-6-176 6,7 2 256-6,8 3-64 8,6-1-16-8,10 4 0 11,3 5 160-11,7 2 48 6,5 1 0-5,0 3 0 5,6 4-64-6,4 0-16 7,0 3 0-7,-6 1 0 8,3 4-112-8,-1-2 0 8,0 2-16-8,2 4 0 6,4-6-176-6,2 4 0 7,4-6 0-7,-4 0 128 10,-2 0-128-10,-2-4 0 6,-10 0 0-5,2-3 128 5,-6-5-128-5,1 2 0 5,-7-5 144-5,-3 3-144 8,-4 1 224-9,-7-1-32 7,1-5 0-7,-8-5 0 6,2 3 64-6,-9-6 0 7,-7-1 0-7,-7 5 0 8,-16-14 0-8,0 0 0 6,0 0 0-6,0 0 0 8,0 0 192-8,0 0 32 8,-16 0 16-7,-7-2 0 6,-9-2-128-7,-9-5-32 7,-5-1 0-7,-7-8 0 8,-6 3-208-8,-3-5-128 7,-2 3 128-7,-8-3-128 8,-1-5 0-8,-9-3 0 8,-7-1 0-8,-3-4 0 8,-9-2 0-8,5 0 0 7,-3-2 0-7,5-4 0 8,0 2 0-7,3-6 0 5,-9-2 0-6,7 4 0 8,-3-2 0-8,4 6 0 7,6-4-144-7,5 4 144 9,1-7 0-9,9 9 0 4,7 0-144-4,4 5 144 10,-1 3 0-10,6 2 0 6,7-2 0-6,3 3 0 10,8 7 0-10,4 3 0 7,5-1 0-7,7 7 0 6,9 0 0-6,12 10-128 7,0 0 128-7,0 0 0 8,18 6-144-8,7 0 144 7,8 2-208-7,12 7 80 10,6 3 128-10,7 3-208 6,1 3 80-6,7 1 128 8,4 2-144-8,10 6 144 6,2 8 0-5,6-2 0 6,8 6-128-7,-3-4 128 7,7 4 0-7,-5-4 0 9,3 6 0-9,-5 0 0 6,1-7 0-6,2 3 0 9,-1-9 0-9,1-1 0 6,-8-2 0-6,-7 2 0 9,-6-4-128-9,-11-1 128 7,-4-1 0-7,-7-4 0 25,-8 3-2096-24,-8-5-304 2,-6-3-64-2</inkml:trace>
    </iact:actionData>
  </iact:action>
  <iact:action type="add" startTime="94483">
    <iact:property name="dataType"/>
    <iact:actionData xml:id="d75">
      <inkml:trace xmlns:inkml="http://www.w3.org/2003/InkML" xml:id="stk75" contextRef="#ctx0" brushRef="#br2">13567 4568 11055 0,'-21'-28'976'3,"15"15"-784"-2,-2-5-192-1,0 7 0 6,4-3 2416-5,1 4 432 6,-1-7 96-7,4 5 0 7,-2-2-2064-7,0 4-432 9,-2 1-64-9,4 9-32 6,-8-10-80-4,8 10-16 4,-10-2 0-6,10 2 0 7,-11 6-96-7,-5 8-32 6,0 3 0-6,1 5 0 11,-7 7 112-11,-1 12 16 6,-2 4 0-6,-3 3 0 7,-3 7 64-7,2 11 32 7,0 8 0-7,-3 14 0 10,1 4-16-5,-6 11 0-3,0 0 0-2,0 9 0 7,-6 7 48-7,2-4 0 7,-6-2 0-7,4 2 0 9,6 0-80-8,4-14-16 4,2-15 0-5,6-8 0 8,1-6 96-8,7-11 32 6,3-9 0-6,-2-3 0 8,7-10 80-8,-3-2 16 7,4-11 0-7,4-9 0 8,2 1 0-8,2-18 16 7,0 0 0-7,0 0 0 9,0 0 0-9,10-12 0 6,6-8 0-6,-1-15 0 9,5-6-272-9,3-9-48 7,2-7-16-7,1 1 0 9,-3-7-192-9,3-9 128 7,-3-6-128-6,4-2 0 7,4-4 208-8,-1-2-48 5,-1-5-16-5,0-5 0 8,1 3-144-8,-1-3 128 6,-2 4-128-6,0 7 128 9,1-1-128-9,-1 10 0 6,-8 13 0-6,-3 5 0 10,4 5 144-10,-7 10 0 6,-1 12 0-6,-6 8 0 9,0 11 48-9,-6 12 16 6,0 0 0-6,0 0 0 7,-8 12-208-6,0 15 0 5,-8 16 0-6,-5 15 0 8,-6 14 0-8,-5 16 0 8,-3 6 0-8,0 13-160 7,-8 8 160-7,6 0 0 8,-6 0-144-8,6-4 144 9,-6-1 0-9,6-15 0 6,2-9 0-6,-2-6 0 8,6-2-160-8,4-6 160 7,-1-7 0-7,5-9-144 8,3-3-48-8,3-6-16 7,1-7 0-6,7 1 0 22,5-7-1840-22,0-3-384 3,4-4-64-3</inkml:trace>
    </iact:actionData>
  </iact:action>
  <iact:action type="add" startTime="95161">
    <iact:property name="dataType"/>
    <iact:actionData xml:id="d76">
      <inkml:trace xmlns:inkml="http://www.w3.org/2003/InkML" xml:id="stk76" contextRef="#ctx0" brushRef="#br2">12116 7984 18431 0,'12'-44'1632'1,"-1"10"-1312"-1,-5-5-320 0,10-5 0 7,-2-1 672-7,5 2 64 8,-3-8 16-7,3 0 0 7,3-3-160-8,-1-1-16 6,-3-3-16-6,1 3 0 7,1 1 208-6,-7 3 32 4,5 0 16-5,-6 8 0 9,1 4-144-9,-5 4-32 7,2 4 0-7,-2 4 0 7,-8 1-64-7,2 9-32 7,-1 3 0-7,-1 14 0 9,0 0 736-9,0 0 128 7,-11-4 48-7,-3 10 0 23,-1 6-1616-21,-3 13-320-2,-5 6-64 1,-3 16-16-1,-3 14 560 0,-2 13 224 9,-6 6-16-9,0 9 0 5,-4 11-16-5,-4 5 0 9,-4 6 0-9,0 2 0 6,1 0-192-6,1 3 176 5,2-3-176-5,8-10 160 9,6-7-160-9,1-18 0 7,7-8 0-7,-1-12 128 8,7-3 128-8,5-4 32 5,-3-10 0-5,3-4 0 10,6-10 176-10,2-12 48 7,4-15 0-5,0 0 0 4,0 0-320-6,0 0-64 7,10-13-128-7,7-13 192 8,-3-3-192-7,6-12 0 6,1-6 0-7,-3-7 0 7,1-5 0-7,5-5 0 6,-3 0 0-6,0-12 0 9,5-6 160-9,3-4-160 6,0 2 160-6,6-6-160 8,-1-5 0-8,-1 7 0 8,0 2 0-8,2 2 0 8,-4 4 0-8,-3 8 0 6,-1 12 0-5,-4 7 0 7,-5 8 0-8,-1 10 0 7,-5 8 0-7,0 11 0 8,-6 1 128-8,-6 15-128 6,0 0 0-5,0 0 144 7,0 19-144-8,-2 8 0 7,-6 7 0-7,-8 14 0 8,1 11 0-8,-5 5-144 7,-7 12 144-7,-4 4 0 9,-6 4 0-9,1 6 0 6,-4 1 0-5,1-3 0 6,0-6 0-7,-2 0 0 7,7-2 0-7,1-10 0 7,-2-5 0-7,6-11 0 9,4-7 0-9,5-6 0 7,-1-10 0-7,5-7 272 6,4-9-48-6,6-1-16 8,6-14 144-8,0 0 32 7,0 0 0-7,0 0 0 8,8-24-192-8,10-7-16 7,1-14-16-7,9-7 0 9,1-7-160-8,4-3 0 5,2-10 0-6,2 1 0 9,4-3 0-9,-4-8 0 6,0-2 0-6,4 1 0 9,0-7-192-9,0-4 192 6,-4 3-160-5,-2 11 160 6,-5 9-176-7,-5 17 176 7,-6 15-192-6,-1 12 192 7,-10 5 0-8,-8 22 0 7,0 0 160-7,0 0-32 7,-2 29 64-7,-4 18 32 8,-10 14 0-8,1 13 0 8,-9 8-16-8,-3 9 0 7,-14 13 0-6,0 1 0 4,-2 2-64-4,0 1-16 6,-5-3 0-7,3-8 0 8,4-11-128-8,-2-8 0 7,4-6 0-6,2-9 128 7,0-7-128-8,5-3 192 6,1-4-192-5,6-3 192 6,3-3-192-7,11-6-224 8,-5 0 48-8,8-5-12688 15,8-5-2560-14</inkml:trace>
    </iact:actionData>
  </iact:action>
  <iact:action type="add" startTime="97381">
    <iact:property name="dataType"/>
    <iact:actionData xml:id="d77">
      <inkml:trace xmlns:inkml="http://www.w3.org/2003/InkML" xml:id="stk77" contextRef="#ctx0" brushRef="#br1">12750 6922 18303 0,'-29'4'816'3,"11"-3"160"-3,5 5-784 0,-5 0-192 0,6-2 0 0,-3 0 0 7,15-4 224-7,-14 2 0 8,-4-2 0-8,7 2 0 8,11-2 160-8,-18 4 48 7,5-4 0-7,-5 0 0 9,4-4-144-9,1 2-32 4,-5 2 0-3,4-2 0 8,-3-2-96-9,5 2-32 6,12 2 0-6,-19-8 0 8,1 1 384-8,4-3 64 8,1 0 0-8,1-6 16 7,2 5 272-7,-1-7 48 7,3-1 16-7,4 1 0 8,0-5-32-8,0-3 0 8,4-1 0-8,8 0 0 7,-2-2-368-5,7-3-80 2,1-1 0-4,6 0-16 8,-5-2-128-8,5 6-32 7,3-1 0-7,1 5 0 9,1 0-16-8,2 7-16 5,1 4 0-6,-1 1 0 9,-4 5-112-9,3 6 0 6,-3 2-128-6,2 4 192 9,-1 2-192-9,1 7 128 6,-3 3-128-5,-5 6 0 7,1 3 0-8,-1 4 0 7,-5 2 0-7,-2 4 0 8,-2 2 0-8,-5 1 0 9,-3 6 0-9,-2 1 0 5,-5-4 0-5,-1 2 0 7,-2-8 0-7,-6-6 0 8,3-1 0-8,-7-3 0 7,1-5 0-7,-1-5 0 9,-3 1 368-9,0-6-32 6,-5-1 0-6,1-1 0 9,0-6 48-9,1-4 0 7,-1-2 0-6,2-6 0 6,-1 3-128-7,5-11-32 6,-1 1 0-6,-1-3 0 8,-2-5-48-8,1-3-16 7,5-3 0-7,5-2 0 8,-4-4-16-8,7 0 0 7,-3 0 0-7,8-4 0 8,4 6-144-8,2 0 0 20,6 0 144-18,2 5-144-2,4 1 0 0,-1 8 0 0,7 3 0 0,5-1 0 10,1 5-128-10,3 2 128 5,4 8-128-5,0 2 128 8,1 2-128-7,1 6 128 5,4 10-128-6,-2-1 128 8,-4 11 0-7,4 5 0 5,2 4 0-6,-5 2-128 8,-5 8 128-7,-8 2 0 5,-1 4 0-6,-2-3 0 9,-7-7 0-9,-1 2 0 7,-4-10 0-7,-4-1 0 9,-4-5 0-9,-2-4 0 4,-5-1 0-4,-11 1 176 10,-3-5 112-10,-5-1 32 6,1-1 0-6,-8-8 0 10,0-1 32-9,2-3 16 3,-6-4 0-4,2-2 0 8,4-4-64-8,-6-1-16 7,6-7 0-7,0 0 0 8,0-7-128-8,5-2-32 8,1-3 0-7,4-1 0 5,1 0-128-6,7-7 0 8,-3-1 144-8,9-8-144 7,-3 2 0-7,8-3 0 7,2 3 0-7,4-2 0 8,4 4-240-8,6 0 48 7,7 6 0-7,3 1 0 9,1 1 64-9,5 4 128 6,-1 5-208-6,4 5 80 9,2 9 128-9,5 4-160 7,-3 2 160-7,4 8-160 9,2 10 160-9,-2 1 0 6,0 11-144-6,4 3 144 9,-4 6 0-9,2 2 0 7,-6 10-144-7,-6 3 144 8,-3 7 0-8,-7-3 0 6,1-1 0-6,-2-4 0 8,-9-7 0-8,-3-3 0 7,0-4 0-7,-8-5 0 8,-4-5 0-8,-9-4 0 6,-1-3 0-6,-3-5 0 8,-8-5 128-8,-5-4 16 8,3 0 16-8,0-6 0 7,-2-4 32-7,-4-2 0 7,-2-4 0-7,6-9 0 8,0-5-192-8,-3-3 192 8,3-2-192-8,4 0 192 8,4 1-192-8,1-5 160 6,5-8-160-6,-3 2 160 9,7-9-160-9,3 3 0 6,0 2 0-6,6-4 0 10,4 4 0-10,2 0 0 6,4 6 0-6,6 0 0 9,-2 6-144-9,9 4 144 5,-1 3-192-5,4 9 192 10,-1 3-192-10,3 6 64 5,3 4 128-5,4 8-208 9,0 6 208-9,5 3 0 6,-3 11 0-6,0 3-144 9,2 4 144-9,-4 6-208 8,-1 2 80-8,-3 8 128 7,0 7-368-6,-1-1 48 7,-12-1 16-8,3-5 0 8,-5-4 112-8,0-8 0 6,-8-8 16-6,-8 1 0 8,-2-7 176-8,-2-5 0 6,-7-5 0-6,-3-3 0 8,-3-2 0-8,-3-4 144 6,-3-4-16-6,-4-4-128 9,0-6 240-9,2 0-64 7,-1-7-16-7,-3-1 0 9,-4-3-160-9,4-5 160 5,6-1-160-5,0-2 160 9,1-2-160-9,3-3 192 7,3-5-192-7,9 2 192 8,-3-9-192-8,8 5 160 7,-1-2-160-7,7 6 160 8,8-6-160-8,1 8 0 8,3 0 0-8,8 7 0 7,-1 7-176-7,5 1 176 7,-1 7-128-7,5 3 128 9,1 6-144-9,2 6 144 7,0 8-160-6,3 3 160 6,-1 9-128-7,-2 3 128 5,2 8 0-3,-7 6-144 5,-3 2 144-7,-1-6 0 6,-1 0-144-6,-5-3 144 10,-1-3-208-10,-5-2 16 6,-4-1 16-6,0-5 0 25,-4 2-1552-23,-4-1-304 1</inkml:trace>
    </iact:actionData>
  </iact:action>
  <iact:action type="add" startTime="101929">
    <iact:property name="dataType"/>
    <iact:actionData xml:id="d78">
      <inkml:trace xmlns:inkml="http://www.w3.org/2003/InkML" xml:id="stk78" contextRef="#ctx0" brushRef="#br3">14673 5254 7359 0,'0'0'320'1,"0"0"80"-1,-10-8-400 0,10 8 0 3,-15-4 0-3,5 1 0 6,-6 1 448-5,5 2 0 6,-3 0 0-7,14 0 0 9,-14 2-448-9,-1 0 0 5,1-1 0-4,14-1 0 8,-11 0 0-7,11 0 0 2,-12 0 0-4,12 0 0 10,0 0 416-10,0 0 96 6,0 0 32-6,0 0 0 7,-10-1 288-6,10 1 64 5,0 0 16-6,0 0 0 9,0 0-272-8,0 0-64 5,0 0-16-6,0 0 0 6,0 0 32-6,2 15 16 9,0 1 0-9,0 3 0 7,-2-1-112-7,0 5-32 7,0 5 0-6,-2 1 0 6,-4 0-64 3,0 6-16-10,0 2 0 0,1-2 0 6,-1 0 32-6,-6 2 0 6,0 2 0-5,-1 2 0 7,-1-6 0-8,0-1 0 6,-1-3 0-6,-5 2 0 9,1 4 48-9,-1-2 16 7,-3 0 0-7,-3-4 0 7,-1-1 32-6,2-3 0 5,-3-2 0-6,-1 1 0 8,2-3 0-8,-2 2 16 8,-1 3 0-8,-1-1 0 8,-8-2-16-8,4 3-16 8,4 1 0-8,-2 4 0 7,-2-2-288-7,1-1-48 7,1-3-16-7,0 0 0 9,-6 1 0-9,2-1 0 6,4 0 0-6,-6-2 0 8,0-5-16-8,-4 1 0 7,4 1 0-7,4 1 0 8,-4-5 0-8,4-1 0 6,2 1 0-6,-5-6 0 10,5 1 0-10,2-5 0 7,0 0 0-7,-2 2 0 8,-2-3 32-8,1-1 0 7,1-2 0-7,4 0 0 7,-4 2 16-7,-6-2 0 7,2 2 0-7,-4 0 0 8,2 1-176-8,2 5 0 7,-2-6 144-7,4 2-144 9,3 1 0-9,3-1 0 6,2 0 0-6,4 2 0 8,-1-4 0-7,7-2 0 5,3-4 0-6,0 0 128 9,14 0-128-9,0 0 192 5,0 0-64-4,0 0 0 21,-10-2-464-20,10 2-96-2,0 0-16 1,0 0 0 11,14-14-1968-11,-2 4-400 1,7 2-64 0</inkml:trace>
    </iact:actionData>
  </iact:action>
  <iact:action type="add" startTime="102559">
    <iact:property name="dataType"/>
    <iact:actionData xml:id="d79">
      <inkml:trace xmlns:inkml="http://www.w3.org/2003/InkML" xml:id="stk79" contextRef="#ctx0" brushRef="#br3">14170 5406 6447 0,'0'0'576'13,"0"0"-576"-13,0 0 0 0,-8-13 0 1,-2-1 2752-1,3 6 432 6,1-2 80-6,6 10 32 8,0 0-1728-8,-16-1-352 7,16 1-64-7,-10-2 0 10,10 2-288-10,-15 2-48 6,15-2-16-6,0 0 0 6,-12 13-96-6,0 1-32 7,3 5 0-6,3-1 0 6,-4-1-160-7,-2 7-16 7,-3 3-16-7,-1 4 0 8,1 6-96-8,3 2-32 7,-6 0 0-7,3 10 0 7,-7 4-32-7,-1 3 0 17,1 1 0-17,-1-1 0 1,1 1-64-1,-3-2 0 6,0-3-16-6,-1-1 0 9,1 0-48-9,2-1-16 7,1-9 0-7,7 0 0 6,-5-8 16-5,10-5 16 6,1-3 0-7,5-1 0 8,0-1 32-8,4-6 0 7,4 1 0-7,-4-18 0 9,13 14 32-9,3-3 16 6,7-7 0-6,7-2 0 9,5-4 80-9,6 0 16 6,0-7 0-6,5-7 0 8,3-4-80-7,2 1-16 6,4-6 0-7,3 1 0 7,-1 3-160-7,3 3-128 7,2 3 192-7,1-7-192 9,-5-1 144-9,1 1-144 6,3 5 0-6,-3-5 144 8,-5 1-144-8,-3 1 0 8,-2 5 0-8,-2-1 0 8,-10 6 0-8,-2 6-272 7,-6-1 32-7,-7 1 16 23,-22 4-2720-21,0 0-528 0</inkml:trace>
    </iact:actionData>
  </iact:action>
  <iact:action type="add" startTime="103371">
    <iact:property name="dataType"/>
    <iact:actionData xml:id="d80">
      <inkml:trace xmlns:inkml="http://www.w3.org/2003/InkML" xml:id="stk80" contextRef="#ctx0" brushRef="#br3">11599 4373 14223 0,'0'-20'624'1,"0"10"144"0,-2 3-624-1,0-3-144 5,0-2 0-4,2 2 0 4,-2-1 640-5,2 11 80 7,0 0 32-7,-4-8 0 7,-3 4-304-6,7 4-48 9,0 0-16-10,-10 0 0 6,2 2 64-6,-4 2 0 9,3 8 0-9,1-3 0 4,-6 1-48-3,4 6 0 10,-1-1 0-10,-1 7 0 2,2 3 112-3,-3 2 0 7,3 1 16-7,-8 19 0 7,7-3-32-7,-3 7-16 12,4 4 0-12,2-5 0 8,1 1 16-8,1 2 0 8,0 1 0-7,0 7 0 1,2 7-192-1,-4 0-48 11,2 8 0-12,3-7 0 3,1-1-128-3,0 0-128 9,4 0 192-9,0-5-192 5,1-5 272-5,5 1-48 10,4-3-16-10,-2-3 0 5,3-6 64-5,-1 2 16 10,6-8 0-10,-5 3 0 5,3-5-32-5,0 2-16 7,3-6 0-7,2-1 0 9,-5-1-32-9,6-4 0 6,1-2 0-6,2 1 0 9,1-1 752-9,1 4 160 10,2-2 32-9,2-3 0 16,1-11-1696-14,1 3-336 0,2-1-64-3,-2-3-16 0,2 4 960 0,4-7 0 7,-6-3 0-6,-1 2 128 3,-3-4-320-3,-2 4-64 4,-2-3-16-4,-1-3 0 20,-7-4-624-20,1-2-112 0,-18 2-16-1,18-2-7680 9,-18 2-1536-8</inkml:trace>
    </iact:actionData>
  </iact:action>
  <iact:action type="add" startTime="103870">
    <iact:property name="dataType"/>
    <iact:actionData xml:id="d81">
      <inkml:trace xmlns:inkml="http://www.w3.org/2003/InkML" xml:id="stk81" contextRef="#ctx0" brushRef="#br3">11024 4946 14735 0,'0'0'1312'1,"0"0"-1056"-1,0 0-256 0,-10 12 0 6,10-12 496-6,-14 11 32 7,8 7 16-7,1 0 0 8,3 3-160-8,0 6-48 7,6 5 0-7,-2 1 0 8,0 2 112-7,1 0 0 5,3-2 16-6,6 8 0 10,0 0 176-10,5 8 16 5,-3-1 16-5,3-3 0 8,5 0-48-7,-1 0-16 5,3-6 0-6,3 8 0 10,0-6-272-9,5-2-48 3,1-8-16-4,0-6 0 7,4-1 240-7,0-9 32 8,-2 3 16-8,2-12 0 12,2-2 336-12,-2-4 64 4,4-4 0-4,0-2 16 7,6-10-192-7,2 1-32 7,0-7-16-7,5-5 0 8,5-2-288-8,1-8-48 9,-3-2-16-9,-1-8 0 8,1-6 16-8,-4-7 0 7,-9-3 0-7,-1-1 0 6,-4-4 64-6,-2-1 16 7,-7-5 0-7,-3-2 0 9,-4 0-208-9,-5 10-32 6,-3 5-16-6,-5 5 0 9,0 3-352-9,-2 6-80 5,-6 10-16-5,-2 6 0 26,0 4-1600-25,-2 9-320 2,-2 3-64-2</inkml:trace>
    </iact:actionData>
  </iact:action>
  <iact:action type="add" startTime="104722">
    <iact:property name="dataType"/>
    <iact:actionData xml:id="d82">
      <inkml:trace xmlns:inkml="http://www.w3.org/2003/InkML" xml:id="stk82" contextRef="#ctx0" brushRef="#br3">11482 8997 10127 0,'0'0'896'2,"0"0"-704"-2,0 0-192 1,0 0 0 7,0 0 1472-8,0 0 256 6,0 0 48-6,0 0 16 9,0 0-848-9,0 0-176 6,0 0-16-5,0 0-16 9,0 0 144-10,0 0 16 6,0 0 16-6,0-16 0 7,2 0 64-7,4-3 16 8,6-3 0-8,-3-7 0 6,5-6-288-6,6-6-48 8,1 2-16-8,2-4 0 7,-5-2-64-7,3-3 0 8,3-1-16-8,1-2 0 7,1-1-48-6,1-5 0 9,0-5 0-10,4-1 0 6,3-7-176-6,5 4-32 7,-2-8-16-7,6-1 0 8,-4 1-96-8,3 0 0 6,-5 8-16-5,2-4 0 7,1 5-176-8,-7 3 0 6,-4 5 144-6,-2 11-144 8,-1 1 0-8,-3 10 0 8,-5 5 0-8,-1 5 128 7,1 2-128-7,-9 1 0 8,1 9 0-8,-10 13 0 9,0 0-160-8,0 0 0 5,0 0 0-6,0 0 0 21,0 0-672-19,0 0-128-2,0 0-16 0,-15 11-16 14,-7 9-1504-12,3-3-320 2</inkml:trace>
    </iact:actionData>
  </iact:action>
  <iact:action type="add" startTime="105236">
    <iact:property name="dataType"/>
    <iact:actionData xml:id="d83">
      <inkml:trace xmlns:inkml="http://www.w3.org/2003/InkML" xml:id="stk83" contextRef="#ctx0" brushRef="#br3">11250 8343 1839 0,'0'0'160'1,"0"0"-160"-1,4-11 0 1,-4 11 0 6,0-18 2304-7,2 4 416 7,2 1 96-7,0-1 0 7,-2 0-1536-7,2 1-304 7,-1 1-64-7,1 0-16 7,2-3 80-7,0 3 16 7,2-3 0-3,5 3 0 1,-3-4-208-5,6 6-32 8,-4-3-16-8,5 3 0 7,-3-6-112-6,5 3-32 5,-3-5 0-6,3 7 0 7,3-1-16-7,3 4-16 7,1-2 0-6,3-3 0 7,2 1-64-8,6-4-16 5,4 5 0-5,-2-3 0 13,4 8 0-13,-4 4 0 4,4 2 0-4,-2 0 0 8,2 0-32-8,-6 2 0 6,2 4 0-6,-4 4 0 9,0-2-64-9,-4 1 0 7,-2 9-16-7,-1 1 0 8,-5 1-64-8,-3 5-16 6,-3 3 0-6,-5 3 0 8,-2-4 80-8,-1 8 16 7,-3 0 0-7,-4 0 0 9,-2-2-64-9,-2 1-16 6,0-5 0-6,-3-2 0 9,-5-5 16-9,0-1 0 7,-4-1 0-6,1 1 0 8,-5-5-128-9,5 3-32 5,-5 3 0-5,8-9 0 24,-5-1-976-22,5-4-192-1,10-8-32-1,-16 4-14464 0</inkml:trace>
    </iact:actionData>
  </iact:action>
  <iact:action type="add" startTime="105760">
    <iact:property name="dataType"/>
    <iact:actionData xml:id="d84">
      <inkml:trace xmlns:inkml="http://www.w3.org/2003/InkML" xml:id="stk84" contextRef="#ctx0" brushRef="#br3">10478 7618 8287 0,'-8'12'736'1,"2"-1"-592"0,-4 5-144-1,4 1 0 7,2-3 1152-6,1 4 192 4,3-18 32-4,0 17 16 8,-2-1-1024-9,2-16-208 5,0 0-32-5,0 0-128 11,0 0 736-11,0 0 32 5,0 0 16-5,0 0 0 8,0 0 496-8,0 0 112 7,0 0 16-7,0 0 0 7,0 0-352-7,0 0-64 7,9-16-16-7,7-1 0 9,-2-5-208-8,5-5-32 5,5-8-16-6,-1-6 0 9,-2 2-368-9,5-6-80 8,1 2-16-6,2-2 0 3,3-2 112-5,1 4 16 6,2-1 0-5,8 5 0 6,0-6-64-6,5 6 0 5,5-4 0-6,4 10 0 9,1 0-96-9,1-1-32 6,5 3 0-6,-2 4 0 9,-1 0-192-9,-3 3 176 6,-3 7-176-6,2-1 160 8,-3 6 32-8,-1 1 0 7,-4 9 0-7,-3 4 0 8,-1 2 0-8,4 3 16 7,0 3 0-7,-4 8 0 8,0-1-208-8,-1 1 0 8,-5-1 0-8,2-3 0 9,-6 2 0-9,-1-9 0 7,-3-1 0-6,-6 0 0 5,-3 4 0-6,-3-4 0 7,-5-2 0-6,-1-1 0 8,-13-3-208-9,0 0-48 5,12-5 0-5,-12 5 0 23,0 0-1584-22,0 0-320 0,4-12-64 1</inkml:trace>
    </iact:actionData>
  </iact:action>
  <iact:action type="add" startTime="106269">
    <iact:property name="dataType"/>
    <iact:actionData xml:id="d85">
      <inkml:trace xmlns:inkml="http://www.w3.org/2003/InkML" xml:id="stk85" contextRef="#ctx0" brushRef="#br3">10577 6863 14335 0,'0'0'640'2,"0"0"128"-1,14-4-624-1,5 0-144 0,3 0 0 0,5-3 0 7,0-1 1024-7,8 4 192 7,4-4 16-7,2 0 16 8,8 2-96-8,0 3-32 7,0 1 0-7,5 0 0 9,1 0-288-9,1 2-48 7,-1 4-16-7,-2 1 0 7,-4 7-32-7,-5 2-16 7,-7 3 0-7,-3-1 0 9,-7 3-208-9,-2 7-64 6,-1-3 0-6,-3 8 0 10,-7 5-64-10,-1 4-32 5,-5-4 0-5,-4-1 0 10,-4 2-96-7,-4-4-32 2,-4 0 0-5,1-2 0 6,-9 4 176-6,-2 0 48 7,-3-3 0-7,-6-5 0 7,-8-2 64-7,-1 1 32 9,1-5 0-9,-6 3 0 8,2-3-192-8,-3 2-32 7,1 1-16-7,-2-3 0 6,6-3-304-6,3 1 0 10,5-5 128-10,6-2-128 21,1-8-1792-20,13-4-400 1</inkml:trace>
    </iact:actionData>
  </iact:action>
  <iact:action type="add" startTime="106808">
    <iact:property name="dataType"/>
    <iact:actionData xml:id="d86">
      <inkml:trace xmlns:inkml="http://www.w3.org/2003/InkML" xml:id="stk86" contextRef="#ctx0" brushRef="#br3">13620 4283 13295 0,'0'0'576'1,"0"-10"144"-1,0 10-576 0,-4-15-144 4,4 15 0-3,-2-12 0 4,2 12 784-4,-6-16 128 5,2 5 32-6,4 11 0 9,0 0-112-9,0 0-32 6,-9-8 0-6,9 8 0 8,-18-2-304-8,2 6-64 7,-3 6-16-7,1-3 0 8,5 3-192-8,-5 8-32 8,4 7-16-8,-5 2 0 8,1 3 32-8,3 12 16 8,-5-1 0-8,1 10 0 7,-1 6 160-7,-3 7 48 7,-2 4 0-2,-5 10 0 0,-1 10-112-5,-4 6 0 6,0 5-16-6,2 3 0 8,0-9-144-8,1 1-32 6,-1 1 0-6,2-7 0 9,0-2 48-9,0-4 0 6,1-8 0-6,1 4 0 10,-2-8 112-10,7-2 32 5,1-9 0-4,3-5 0 6,5-7-48-6,-3-6 0 5,7 0 0-6,-5-8 0 9,8-5-80-9,-2-3-32 6,3-7 0-5,1-3 0 8,4-3-160-9,2-12 160 5,0 0-160-4,0 0 160 21,0 0-1504-21,12 8-320 1,-12-8-48-1,21-16-9552-1</inkml:trace>
    </iact:actionData>
  </iact:action>
  <iact:action type="add" startTime="107230">
    <iact:property name="dataType"/>
    <iact:actionData xml:id="d87">
      <inkml:trace xmlns:inkml="http://www.w3.org/2003/InkML" xml:id="stk87" contextRef="#ctx0" brushRef="#br3">12670 4817 22799 0,'-14'16'1008'2,"3"0"208"-2,1-1-960 0,4 12-256 4,-4 9 0-3,4-3 0 3,1 4 0-4,1 12 0 11,0 1 0-11,-2 20 0 5,4-7 0-5,8-3 0 11,2-3 0-11,-1-3 144 4,5-3 0-4,0-6 0 9,5-2 0-9,-1-10 0 5,4-4 368-4,3-3 64 8,-4-5 0-9,5-7 16 6,1 1 240-6,4-9 32 10,7-4 16-10,1-6 0 4,9-11-48-4,-1-3 0 12,2-7 0-12,6-6 0 7,1-8-64-7,5-2-32 8,1-8 0-7,1 0 0 3,-3 0-384-4,-1 3-80 10,-2-5-16-8,-9-2 0 0,-1 2-256-2,2 5 0 7,-8 3 0-7,2 4 0 22,-6 4-2144-21,-6 2-384 1,8-14-80-2,-9 21-16 0</inkml:trace>
    </iact:actionData>
  </iact:action>
  <iact:action type="add" startTime="107835">
    <iact:property name="dataType"/>
    <iact:actionData xml:id="d88">
      <inkml:trace xmlns:inkml="http://www.w3.org/2003/InkML" xml:id="stk88" contextRef="#ctx0" brushRef="#br3">12959 9100 8287 0,'0'0'736'2,"0"0"-592"2,0 0-144-4,0 0 0 5,0 0 1584-5,0 0 272 10,15 10 64-10,-15-10 16 3,0 0-656-2,18 4-144 6,-18-4-32-7,19-2 0 7,-19 2-272-7,16-6-48 10,0-6-16-10,-7-1 0 6,3-11 64-6,0 5 0 10,5-1 0-10,-3-7 0 5,3-8-64-5,-1-2-16 10,2-10 0-9,1 4 0 2,-1-4-176-3,-1-2-48 11,1-5 0-11,-5-1 0 3,3-1 32-3,-6-5 0 15,-4 1 0-15,3-11 0 3,-1 3-112-3,-4-4-32 10,-4 6 0-10,0-4 0 5,-2 3-208-5,-2-1-32 12,-5 6-16-10,1 1 0-1,-2 7 32-1,-2 1 0 8,4 2 0-8,-5 4 0 7,-7 8 0-7,5-2 0 11,1 2 0-11,-4-2 0 6,3 0-64-5,-5 4 0 4,3 0 0-4,3 10 0 6,-5 0-128-7,1 7 0 7,3 1 0-6,-5-3 0 0,4 1 0-1,-1 3 0 7,-1 1 0-7,5 1 0 9,-5 4 0-9,6 7-144 12,12 5 144-12,-15-6-160 3,5-4-144-2,10 10-16 5,0 0-16-6,0 0 0 21,0 0-464-19,0 0-96-2,0 0 0 1,0 0-8640 10,0 0-1712-9</inkml:trace>
    </iact:actionData>
  </iact:action>
  <iact:action type="add" startTime="108374">
    <iact:property name="dataType"/>
    <iact:actionData xml:id="d89">
      <inkml:trace xmlns:inkml="http://www.w3.org/2003/InkML" xml:id="stk89" contextRef="#ctx0" brushRef="#br3">12686 8577 2751 0,'0'0'128'2,"0"0"16"-2,-12-7-144 0,12 7 0 3,-10-8 0-3,10 8 0 4,0 0 3216-3,0 0 624 11,-6-10 112-12,0-2 16 2,6 12-1616-2,0-13-336 11,4-7-64-10,2 5-16 3,4 1-512-3,8-6-96 8,-3-1-32-9,9-6 0 6,3-5-384-6,2-3-80 6,4-4 0-6,2-2-16 9,6 4-160-9,2-4-16 11,-6 4-16-11,0-6 0 5,-3 4-160-5,-3 2-16 8,2 0-16-8,-2 8 0 6,-2 4-112-6,-1 3 0 15,-1 5-16-15,-2-1 0 1,-1 6-48-1,-1 3 0 6,1 5 0-5,-5 8 0 7,-1 7-128-8,1 5-128 6,-1 7 144-6,-1 11-144 8,5 6 128-8,1 5-128 8,-1 2 0-8,-3 6 0 7,4 7 0-6,3 5 0 5,1-5 0-6,0-5 0 6,-3-3 0-5,5-3 0 4,2-6 0-5,0 4 0 8,-1-10 0-8,-1 2 0 7,2-6 0-7,-3-6 0 7,-1-3-256-6,4-7-112 6,2 1-16-7,4 1-10592 25,2-1-2128-25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06:24.17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698">
    <iact:property name="dataType"/>
    <iact:actionData xml:id="d0">
      <inkml:trace xmlns:inkml="http://www.w3.org/2003/InkML" xml:id="stk0" contextRef="#ctx0" brushRef="#br0">19665 12509 6447 0,'0'0'576'1,"0"0"-576"0,0 0 0-1,4-18 0 6,-1 7 1280-6,3-5 128 6,-4 4 48-5,-2 12 0 7,4-19 64-8,-2 7 16 7,-2-1 0-7,0 13 0 8,2-10-208-8,-2 10-48 6,0 0 0-6,0 0 0 11,0 0-480-11,0 0-96 5,0 0-32-5,0 0 0 9,0 0-208-8,0 0-32 4,0 0-16-4,0 8 0 7,-2 7-16-8,2 3 0 6,-4 7 0-6,-2 6 0 8,-3 8 112-7,1 0 0 6,2 8 16-4,-12 49 0 3,7-3-32-6,-7-1-16 5,-1 5 0-5,5-5 0 9,-4-4-272-9,5 2-48 7,-5-7-16-7,6-5 0 8,-3-3 48-8,3-9 0 9,-3-15 0-9,3-1 0 7,-6-3 128-7,9-6 48 6,-5-2 0-6,8-8 0 9,-2 0-16-9,-2-3 0 6,3-5 0-6,3 1 0 9,0-11-128-9,4-13-32 6,-2 16 0-6,2-16 0 8,0 0-192-8,0 0 0 5,0 0 128-4,10 8-128 24,-10-8-1344-24,23-6-320 0,-1-4-64 2</inkml:trace>
    </iact:actionData>
  </iact:action>
  <iact:action type="add" startTime="2086">
    <iact:property name="dataType"/>
    <iact:actionData xml:id="d1">
      <inkml:trace xmlns:inkml="http://www.w3.org/2003/InkML" xml:id="stk1" contextRef="#ctx0" brushRef="#br0">20131 12878 25279 0,'0'0'1120'3,"0"0"224"-3,0 0-1072 0,0 0-272 0,-6 19 0 0,0 6 0 7,-6 7 0-6,1 9 0 6,-7 1-128-7,1 7 128 8,-7 8 320-8,-1 1 176 7,-3 13 16-7,1 3 16 10,-2 6 304-10,2 3 64 5,-3 5 16-4,1 2 0 5,2 0-448-6,5-7-80 12,1-6-32-12,7-13 0 5,1-2-160-5,7-13-48 7,-2-6 0-7,0-10 0 7,6-6 352-7,0-5 64 8,0-7 16-8,2-15 0 7,0 0 16-7,0 0 16 7,0 0 0-7,18-13 0 9,-3-14 16-9,3-9 0 6,3-10 0-6,-1-3 0 9,1-4-368-9,3-5-64 6,-1-5 0-5,-1-3-16 7,1 4-176-6,-1 1 0 3,3 1 144-5,0-5-144 9,3 3 0-9,1 1 0 6,0 5 0-6,0 3 128 8,4 4-128-8,-3 10 0 5,3 2 0-5,-4 10 0 10,-2 6 0-10,-3 3 0 6,-1 6-144-6,-3 5 144 10,-3 7 0-10,1 11 0 5,-6 3-144-5,-3 9 144 8,1 5 0-7,-10 9 0 4,-4 6 0-5,-6 9 0 10,1 3-128-10,-9-1 128 6,3-3 0-6,-7-6 0 8,-3 0-128-8,-5-12 128 7,-1-4 0-7,-8-5 0 8,0-5 0-7,-6-5 0 5,1 0 0-6,-3-7 0 8,10 1 0-8,-2-6 0 7,7 2 0-7,7-10 144 23,6-2-848-21,5 1-192-2,8-7-16 0,6 2-10096 8,8-7-2000-7</inkml:trace>
    </iact:actionData>
  </iact:action>
  <iact:action type="add" startTime="2510">
    <iact:property name="dataType"/>
    <iact:actionData xml:id="d2">
      <inkml:trace xmlns:inkml="http://www.w3.org/2003/InkML" xml:id="stk2" contextRef="#ctx0" brushRef="#br0">20886 13059 29487 0,'-39'4'2624'1,"17"6"-2112"-1,3 5-512 0,-5 11 0 7,-3 1 448-7,0 2 0 6,-1 0-16-6,1 5 0 10,-6 1-160-10,2 4-16 6,-1-4-16-6,9-2 0 7,2 0 448-7,3 0 80 7,6-4 32-7,5 1 0 7,7-5-464-7,9 0-80 8,-3-5-32-8,14-6 0 8,5-1-96-8,6-9 0 6,4-6-128-6,10-6 192 9,6 1-16-9,0-3-16 8,5-6 0-8,-1-3 0 7,-1-5-32-7,-3-3-128 12,-2 0 192-12,-8-6-64 5,-8-1-128-5,-6 3 160 6,-5 0-160-5,-9 0 160 6,-3 2 128-7,-2-1 32 6,-8 1 0-6,-8-2 0 9,-5 0 192-9,-5 3 64 7,-2 5 0-7,-5 3 0 9,-8-1-224-8,-2 1-32 4,-2 7-16-5,-2 1 0 10,4 6-304-10,1 4 0 5,1 6 0-5,4 0-144 24,6 4-1744-22,-1 2-352-1,9-1-64-1,5 5-13760 0</inkml:trace>
    </iact:actionData>
  </iact:action>
  <iact:action type="add" startTime="2810">
    <iact:property name="dataType"/>
    <iact:actionData xml:id="d3">
      <inkml:trace xmlns:inkml="http://www.w3.org/2003/InkML" xml:id="stk3" contextRef="#ctx0" brushRef="#br0">21941 12839 15663 0,'15'-22'688'1,"-15"22"144"-1,14-12-656 0,2-3-176 0,-7 5 0 0,-9 10 0 7,16-10 2944-7,-16 10 576 7,0 0 96-7,0 0 32 9,0 0-2112-9,0 0-432 5,-21-2-80-5,-3 8 0 9,-3 0-256-9,-4 4-64 5,-10 7 0-5,0 1 0 10,-4-2-224-10,2 1-48 7,-2-1-16-7,8 5 0 7,-2-3-80-7,8-1-16 7,6 3 0-7,9-1 0 8,2-1-80-8,10 1-32 8,6 1 0-8,10-3 0 8,2-1 0-8,11 5 0 5,8-1 0-4,8 1 0 7,-2 1 112-8,8-1 32 12,-2-3 0-12,0 3 0 5,-2 3-32-5,-8 1 0 6,0 2 0-5,-6 1 0 6,-4-1-48-7,-3 0-16 7,-3-1 0-7,-7-5 0 8,-4-3 96-7,-2 3 16 5,-10 0 0-6,-2-5 0 9,-4 0 144-9,-7 3 16 7,-1-7 16-6,-7 5 0 6,-4-5-144-7,-9 6-16 6,1-7-16-5,-5 3 0 7,-1-6-240-8,-2 0-128 7,6 3 128-7,-4-5-128 23,4-4-896-21,2 2-256-1,4 0-64-1,5 4-12064 5,7-2-2416-3</inkml:trace>
    </iact:actionData>
  </iact:action>
  <iact:action type="add" startTime="3542">
    <iact:property name="dataType"/>
    <iact:actionData xml:id="d4">
      <inkml:trace xmlns:inkml="http://www.w3.org/2003/InkML" xml:id="stk4" contextRef="#ctx0" brushRef="#br0">18814 15393 8287 0,'0'0'368'1,"0"0"80"-1,0 0-448 2,0 0 0 0,0 0 0-2,0 0 0 7,0 0 1056-7,0 0 128 6,0 0 32-6,0 0 0 24,18-2-1472-22,-18 2-272 0,9-5-64-2,-9 5-16 0,0 0 448 0,0 0 160 2,0 0 0-2,0 0-144 8,12-12 784-8,-12 12 144 7,0 0 48-6,0 0 0 6,0 0 64-7,0 0 0 8,6-10 16-8,-6 10 0 7,0 0-64-7,0 0-16 7,4-16 0-6,-4 16 0 6,8-13 0-7,3-3-16 8,-3 6 0-8,4-5 0 6,4-1 128-5,3-5 16 6,1-3 16-7,5-3 0 8,0-4 176-8,5-2 16 11,1-6 16-11,4 2 0 6,-2 0-224-6,2-6-64 7,0 4 0-7,0-2 0 7,-5 4-336-7,-1 0-80 6,-2 2-16-6,-1 5 0 9,-5 3-208-9,-2 6-32 6,-1 5-16-5,0 2 0 6,-18 14 64-6,0 0 16 5,0 0 0-6,11 16 0 9,-3 7 32-8,-4 9 16 4,-4 5 0-5,-6 13 0 9,-2 9-80-9,-1 9-32 6,-9 0 0-6,-1 6 0 10,-3 2-48-10,1 4-16 5,-3 4 0-5,1-2 0 9,-3-6-160-9,3-2 0 6,0-3 144-6,3-9-144 9,1-4 128-9,5-7-128 8,0-4 160-8,7-8-160 7,-3-2 128-7,4-4-128 6,2-5 0-6,4-7 0 8,4-5 0-8,4-1-128 7,-8-15-16-7,17 10 0 24,3-2-2464-23,-3-8-480 2,1-6-112-2</inkml:trace>
    </iact:actionData>
  </iact:action>
  <iact:action type="add" startTime="3977">
    <iact:property name="dataType"/>
    <iact:actionData xml:id="d5">
      <inkml:trace xmlns:inkml="http://www.w3.org/2003/InkML" xml:id="stk5" contextRef="#ctx0" brushRef="#br0">18689 16191 37263 0,'0'0'1648'1,"0"0"336"-1,0 0-1584 1,0 0-400 2,24 18 0-3,13-11 0 7,4-1 288-6,8-6-32 4,3-4 0-3,7-4 0 4,11-7 80-6,10 3 16 7,6-3 0-7,2 3 0 8,-1-6 80-8,1 5 16 7,4-5 0-7,-6 6 0 8,-3-1-256-4,-3 3-64 1,-4-4 0-4,-7 5 0 22,3 3-1200-21,-10-6-240-1,-3 2-48-1,-6 6-15728 0</inkml:trace>
    </iact:actionData>
  </iact:action>
  <iact:action type="add" startTime="4356">
    <iact:property name="dataType"/>
    <iact:actionData xml:id="d6">
      <inkml:trace xmlns:inkml="http://www.w3.org/2003/InkML" xml:id="stk6" contextRef="#ctx0" brushRef="#br0">20778 15177 13823 0,'-23'-29'1216'1,"7"15"-960"3,3-4-256-4,1 9 0 4,12 9 2304-4,0 0 432 6,0 0 80-6,0 0 0 8,-14-8-1824-8,14 8-368 7,-13 12-80-7,3 3-16 8,2 9 320-6,-2 9 64 4,1 8 16-6,3 5 0 6,0 3-96-6,-2 4 0 8,4 3-16-8,-2-1 0 8,4 0-96-8,0-3-16 7,2 1 0-7,-1-4 0 7,1-14-224-7,0-4-48 7,0 2-16-7,1-13 0 8,-1-20 144-8,0 0 16 7,0 0 16-7,0 0 0 9,10 13 144-9,-10-13 32 6,18-11 0-6,-5-9 0 8,5-9-144-7,3-10-32 4,-3-2 0-4,2-6 0 7,1-4-272-7,0-1-48 9,-3-1-16-10,1 6 0 8,3 0-256-8,-6 7 0 3,-1 6-128-3,3 7 128 10,-5 4 0-10,1 9 0 7,-4 2 0-7,-10 12 0 7,17-2 0-7,-5 12-144 8,0 0 144-7,1 11 0 5,-5 5 0-6,4 7-160 8,-4 4 160-8,-1 10 0 8,-1 1-192-7,2-1 192 4,-4 2-192-5,-2 6 192 23,0 9-1328-21,2-6-144-2,2-7-48 0,5-6 0 14,-3 0-864-11,8-12-176-3,-1-6-48 0,5-7 0 12,3-10-96-11,1-8-32 1</inkml:trace>
    </iact:actionData>
  </iact:action>
  <iact:action type="add" startTime="4713">
    <iact:property name="dataType"/>
    <iact:actionData xml:id="d7">
      <inkml:trace xmlns:inkml="http://www.w3.org/2003/InkML" xml:id="stk7" contextRef="#ctx0" brushRef="#br0">21461 15426 22111 0,'0'0'1968'4,"0"0"-1584"-4,0 0-384 0,0 0 0 8,20 4 1600-7,1 0 224 5,0-4 48-6,3 0 16 6,-1-4-912-6,-1 0-176 7,1-1-32-7,-1-1-16 9,1-8-160-9,-7 4-16 6,-3-5-16-6,-1 3 0 9,2 0 224-9,-9-1 48 6,-5 13 16-6,4-14 0 9,-4 14 80-9,-2-16 16 7,2 16 0-6,0 0 0 6,-13-15-192-7,-5 9-48 6,-3 8 0-6,-7 8 0 9,-3-1-240-9,0 9-48 6,2-2-16-6,-4 9 0 8,3 6-272-4,5 0-128 0,2-1 0-4,5 1 128 9,8-2-128-9,2-2 0 6,3-5 144-6,10 1-144 8,3 1 0-7,4-3 0 6,6 3 0-7,5-11-128 8,4 1 0-8,4-8 0 6,7 0 0-6,4-5 0 24,3-2-1232-22,4-5-240-1,0-6-64-1,0-2 0 13,-6 5-1456-8,-1-7-288-5,-6 2-64 1</inkml:trace>
    </iact:actionData>
  </iact:action>
  <iact:action type="add" startTime="5001">
    <iact:property name="dataType"/>
    <iact:actionData xml:id="d8">
      <inkml:trace xmlns:inkml="http://www.w3.org/2003/InkML" xml:id="stk8" contextRef="#ctx0" brushRef="#br0">22292 15302 21183 0,'-21'-4'1888'2,"1"0"-1504"-2,1 4-384 0,-3 6 0 6,3-2 3232-6,-3 1 576 8,1 5 112-7,-3 6 32 7,-1-3-2496-8,0 7-496 5,-3 3-112-4,3 3-16 8,-1-5-112-9,7-1-16 4,3-1-16-3,3 3 0 8,5-7-368-9,4 1-64 6,4-16 0-6,8 19-16 8,4-7-240-8,1-4 0 6,9-2 128-6,5-6-128 9,2-2 0-9,8-6 0 8,4-2 0-7,0-3 0 5,2-1 0-6,-2-2 128 7,2 5-128-3,-6-3 0 2,4 4 0-6,-10 6 128 6,-3 4-128-6,-3 2 0 9,-4 4 0-9,-5 8 0 9,0 1 0-9,-9 7 0 6,1 3 208-6,0 8 0 6,-8 8 0-6,-4 0 0 7,-2 8 48-7,-4 0 16 8,-3 1 0-8,-1 1 0 8,-9 2-16-8,1-1-16 6,-1-1 0-6,-1 2 0 9,-3-1 176-9,-4-1 32 7,2-14 16-7,-1 4 0 7,1-6 32-7,0 0 0 8,0-3 0-8,3 1 0 8,3-10-160-8,3 2-16 7,-1 1-16-7,-4-5 0 9,5 1-304-9,4-7 0 5,1 1 128-5,7-6-128 24,-4 3-816-23,12-13-208 0,0 0-64-1,-11 4-12880 8,11-4-2592-8</inkml:trace>
    </iact:actionData>
  </iact:action>
  <iact:action type="add" startTime="5782">
    <iact:property name="dataType"/>
    <iact:actionData xml:id="d9">
      <inkml:trace xmlns:inkml="http://www.w3.org/2003/InkML" xml:id="stk9" contextRef="#ctx0" brushRef="#br0">12957 11136 24879 0,'37'-72'2208'1,"-8"29"-1760"-1,6-4-448 0,6-2 0 7,-4 3 0-7,4 5-144 7,-8-2 0-7,6 4 0 8,4 8 480-8,-6 1 112 7,2-3 0-7,-4 6 16 8,1 1-176-8,-5 5-32 7,-4 3-16-7,-4 9 0 8,-3 1-112-8,-20 8-128 7,0 0 176-7,0 0-176 8,0 0 304-8,-4 27-48 9,-15 8-16-9,-11 16 0 6,-7 11 96-6,-13 20 32 6,-15 18 0-6,-5 15 0 13,-10 16-16-13,-12 17 0 5,-13 19 0-4,-20 17 0 5,-8 7 32-6,-3 18 16 8,-1 21 0-8,-5 8 0 8,-4 9-80-8,-4 5 0 8,5-4-16-8,13-11 0 7,11-1 16-7,13-29 0 7,15-23 0-7,11-21 0 7,10-18 160-7,19-19 32 8,18-18 16-7,9-21 0 6,15-14-80-6,17-15 0 4,9-9-16-5,16-18 0 8,12-13-304-8,8-18-128 7,8-12 0-7,15-23 128 8,13-20-128-8,19-21 0 6,11-14 0-6,19-15 128 9,7-12-128-9,11-14 160 6,-2-9-160-6,16-16 160 9,13-10-160-9,4-9 0 6,-5-11 0-6,11-3 0 8,12-4 0-8,-6-4 0 8,-6-4 0-8,4 6 0 8,2 6 0-7,-4 10 0 5,-6-1 0-6,-3 13 0 9,-3 5 0-9,-5 17 0 6,-12 15 0-6,-12 19 0 9,-4 9 0-9,-15 18 0 5,-9 14-144-5,-10 12 144 8,-11 9 0-7,-19 18 0 6,-14 7 0-6,-8 15 0 7,-11 10 0-8,-14 13 0 6,-9 13-128-6,-11 18 128 9,-9 12 0-9,-14 19 0 6,-15 16 0-6,-11 23 0 9,-11 17 0-9,-7 22 0 6,-15 14 0-6,-13 19 0 10,-11 16-144-10,-15 15 144 5,-5 13 0-5,-6 12-144 8,-4 19 144-8,-12 1 0 6,-9 6 0-6,-6 4 0 9,1 2 0-9,3 8 0 8,3 6 0-8,-1-3 0 8,-6 1 0-8,7-8 0 6,8-2 0-6,9-6 0 9,12-6 0-9,13-13 0 6,1-13 144-6,16-18-144 9,14-22 256-9,11-16-48 6,10-13-16-6,18-24 0 8,14-15-64-7,5-22 0 4,16-23-128-5,7-18 192 9,14-15-192-9,12-12 0 6,4-18 0-6,12-19 0 9,9-18 0-9,8-19 0 7,8-22 0-7,8-21 0 8,5-19 0-8,15-22 0 7,13-14 0-7,1-23 0 8,1-18 128-8,10-17-128 7,1-15 0-7,9-17 0 8,11-13 0-8,-4-8 0 7,4-5 0-7,8 1 0 8,5 4 0-8,-3 18 0 7,-8 19 0-7,-10 20 0 8,-3 23 0-8,-9 21 0 7,-7 21 0-7,-4 16 0 8,-12 16 0-8,-12 20 0 7,-11 19 0-7,-8 18-160 8,-8 16 160-8,-9 19 0 7,-11 19 0-7,-7 20 0 8,-10 23 0-8,-6 20-128 7,-9 19 128-7,-11 22 0 8,-7 27 0-8,-11 14 0 6,-9 19 0-6,-9 10 0 9,-9 14-192-9,-7 9 32 6,-7 6 16-6,-5-2 0 10,-2 1-16-10,3-5 0 6,-3-5 0-6,-1-11 0 8,-7-20 160-8,5-11 0 6,-3-17 0-6,7-6 0 9,3-13 0-9,4-20 0 6,10-12 0-6,4-17 128 10,2-8-128-10,15-14 144 5,2-13-144-5,12-16 160 9,12-17-160-8,6-9 0 4,9-11 144-5,16-15-144 9,12-13 0-9,11-9 144 7,16-13-144-7,4-5 0 8,-2-5 176-8,8-11-176 7,11 1 160-7,6-6-160 7,6 2 0-7,3 2 0 7,3 0 0-7,1 5 0 9,-3 5 0-9,8 7 0 7,-2 10 0-7,6 1 0 8,2 5 0-8,-8 2 0 7,-5 3 0-7,3 13 0 9,-4 13 0-8,6 8 0 4,-4 10-128-4,-7 11 128 7,-11 9-128-8,-5 13 128 5,-7 1-192-5,1 13 192 10,-6 9-144-10,-4 4 144 5,-8 8 0-5,-2 4-144 8,-7 0 144-8,-5-6 0 9,-5-5 0-9,-2-11 0 7,-12-7 0-7,1-8 0 7,-4-5 0-7,5-6 128 8,-2-9-128-8,9-6 0 8,3-11 0-8,9-14 128 8,9-15 64-8,20-14 32 7,11-14 0-7,9-13 0 7,2-16-80-7,14-14-16 7,12-9 0-7,9-5 0 8,10-3-128-8,-10 0 0 7,-5-6 0-7,-3 2 0 8,7 2-144-8,-7 11-16 7,-1 10 0-7,-18 20 0 8,-14 19 0-8,-9 16 0 7,-9 14 0-7,-15 19 0 8,-5 18 160-8,-18 19-208 7,-7 17 80-7,-8 17 128 8,-13 14 0-8,-7 13 0 6,-4 3 0-6,-10 7 0 9,-6 11 0-9,-6 0 0 6,0-2 0-6,-3-8 0 10,1-9 288-10,-2-13-32 5,5-10 0-4,1-9 0 7,8-12 208-8,14-11 48 7,5-13 0-7,18-15 0 8,10-11-512-8,16-16 128 8,13-19-128-8,12-19 0 8,7-17 0-8,11-13 0 6,13-11 128-6,7-5-128 8,15-9 0-8,1-6 0 7,5-8 0-7,-1 0 0 9,-2 0 0-9,3 7-160 7,-1 7 32-7,-15 17 0 8,-12 16-64-8,-14 18 0 6,-7 21 0-6,-18 17 0 9,-12 22-16-9,-13 21-16 7,-14 18 0-7,-14 15 0 7,-9 14 224-7,-14 18 0 8,-12 12-160-8,-11 14 160 7,-9 13 0-7,-5 10 0 8,-8 9 0-8,-2-4 128 8,-1 0-128-8,-3-13 0 7,0-10 0-7,12-24 0 8,0-9 256-8,12-20 32 6,9-11 0-5,12-16 0 6,8-16-144-7,17-19-16 8,7-14-128-8,13-22 192 6,15-18-192-6,22-17 0 8,18-19 0-8,15-7 0 8,12-15 0-8,6-9 0 7,-6-10 0-7,9-5 0 8,7-11-256-8,9-3 16 7,2-3 0-7,6 3 0 8,-10-6 240-8,12 11 0 7,2 11 0-7,-11 22 0 8,-11 20 0-8,-9 22 0 8,-16 11-128-8,-12 22 128 9,-9 19 0-9,-10 14 0 4,-8 14 0-4,-11 17-144 9,-13 8 144-9,-13 21 0 7,-3 8 0-6,-13 22 0 6,-7 7 176-7,-9 12-48 7,-5 10 0-7,-3-4 0 8,-9 0-128-8,2-14 0 8,-7-7 144-8,7-18-144 7,-2-16 160-7,8-11-32 9,12-10-128-9,2-18 192 6,13-9-64-5,10-16 0 5,16-12-128-6,10-27 192 8,9-19-192-8,14-20 0 7,17-16 0-7,18-13 0 9,16-10 0-9,0-16 0 6,-1-7-128-6,7-14 128 9,5-6-368-9,10-10 48 6,0-7 0-6,-7-13 0 9,-19-9 320-9,7-9-176 6,7-13 176-6,1 3-128 10,-3-4 128-10,-19 7-128 5,-14 12 128-5,-9 18-128 10,-12 17 128-10,-14 16 0 6,-10 16-144-6,-15 19 144 8,-8 13 0-8,-16 15 0 7,-13 13 128-7,-14 17-128 9,-13 12 384-9,-14 12 0 5,-14 8 0-5,-10 9 0 9,-9 16-160-8,-10 12-32 4,-8 2-16-5,-16 13 0 8,-19 8-176-8,-8 4-144 8,-2 0 144-8,3 10-208 9,1 4 80-9,-6-6 128 4,-11 2-208-4,5-12 80 11,4-2 128-11,14 0-128 6,8 0 128-6,6-9-128 8,5-11 128-8,12-9 0 7,8-12 0-7,20-11 0 8,21-10 0-8,11-20 0 6,20-16 128-6,18-18-128 9,19-11-128-9,16-13-112 6,10-12-16-6,5-8 0 24,3-10-176-22,1-5-32 3,10-6-16-4,4 4 0-1,4-3 320 0,7-7 160 0,11-6-160 0,-7 4 160 6,1 4 0-6,-14 12 0 8,-22 15 0-8,-11 20 0 8,-16 13 0-8,-13 18 0 7,-18 15 0-7,-20 11 0 8,-11 12 256-8,-24 13-48 7,-23 13-16-7,-23 10 0 8,-28 8 48-8,-6 14 0 7,-5 9 0-7,-16 12 0 7,-28 2-112-7,3 3-128 7,-4 3 176-7,-9 2-176 9,-3-8 128-9,6-5-128 7,4-2 0-7,15-11 0 8,12-10 128-7,14-9-128 5,3-10 144-6,19-6-144 8,18-11 176-8,14-6-176 6,20-9 192-6,12-5-192 9,9-7 0-9,2-9 0 7,8-7-240-7,2-5 80 23,6 3-224-22,2-6-64 1,3-2 0 0,3 1 0-2,1 9 320 0,-1 3 128 5,0 5-128-5,-5 3 128 5,1 8 0-5,-4 8 192 6,-10 8 0-6,-4 11-16 9,-12 5 144-9,-7 9 48 7,0 5 0-7,-11 11 0 8,-6 0-160-8,-13 7-16 6,-19 1-16-6,-12 1 0 10,-2-1-32-10,-2 5 0 6,-3 0 0-6,-11-2 0 10,-13-1 16-10,2-1 0 6,2 1 0-6,10-5 0 8,1-5 16-7,9-4 0 5,3-6 0-6,16-4 0 9,6-4-176-9,9-6 192 5,6-4-192-5,10-3 192 7,6-5-192-6,6-1 0 6,0-3-160-6,8-1 160 5,5-4-240-6,6 0 48 8,6 0 16-8,6 1 0 8,6-1 16-8,-4 6 0 8,0 1 0-8,2 7 0 7,-6 5 160-6,2 2 0 6,-2 1 0-7,-4 7-128 7,-6 6 128-7,-9 7 0 8,-12 1 0-8,-6 4 0 8,-12-7 128-8,-4 9 16 6,-9-1 0-6,-4 5 0 8,1 1 16-8,-1-3 0 7,-6-7 0-7,0 1 0 8,4-6-16-8,1-4 0 7,7-2 0-7,7-6 0 8,5 2-144-8,-3-6 160 7,2-6-160-7,4 1 160 8,-1-9-160-8,5-1 0 7,2 3 0-6,6 1 0 6,7-3 0-7,-1 3 0 9,6 5 0-9,-1 1 0 6,1 9 0-6,-3 4 0 7,1 9 0-7,-12 11 0 8,-6 7 0-8,0 10 0 7,-6 8 0-7,-3 6 0 8,-3 0 0-8,2 3 0 8,-5 1 0-8,5-1 0 7,-1 1 0-7,9-8 0 10,4-6 0-10,13-6 128 21,7 0-640-19,11-4-128 0,8-7-16-2,14-7-17872 0</inkml:trace>
    </iact:actionData>
  </iact:action>
  <iact:action type="add" startTime="8618">
    <iact:property name="dataType"/>
    <iact:actionData xml:id="d10">
      <inkml:trace xmlns:inkml="http://www.w3.org/2003/InkML" xml:id="stk10" contextRef="#ctx0" brushRef="#br0">32425 9991 23951 0,'0'0'2128'2,"-2"-8"-1696"-2,2 8-432 0,0 0 0 8,0 0 480-8,0 0 16 7,0 0 0-7,0 0 0 8,0 0-496-8,-6 14 0 7,0 8 0-7,-7 7 0 8,1 12 496-8,-4 4 144 7,1 5 48-7,-5 7 0 6,3 3 208-5,1 9 64 6,-3-5 0-7,-1 12 0 8,1 6-320-8,-7 0-48 6,-3-4-16-5,2-8 0 7,1 0-320-8,3-7-80 11,-1-7-16-11,7-5 0 6,1-10 16-5,-1-4 0 5,5 0 0-6,-4-6 0 7,7-7 0-7,-3-3 0 7,4 0 0-7,4-7 0 9,4-14-176-9,0 0 0 6,0 0 0-6,0 0 0 22,18 12-1920-20,-4-12-400-1</inkml:trace>
    </iact:actionData>
  </iact:action>
  <iact:action type="add" startTime="8935">
    <iact:property name="dataType"/>
    <iact:actionData xml:id="d11">
      <inkml:trace xmlns:inkml="http://www.w3.org/2003/InkML" xml:id="stk11" contextRef="#ctx0" brushRef="#br0">32177 10089 18431 0,'-19'-24'816'1,"9"11"160"-1,4 1-784 0,4-4-192 1,2 3 0-1,6-5 0 6,6 7 1872-6,-2-9 336 8,7 2 64-7,1 3 16 7,3-5-1136-8,6 5-240 7,5-1-32-7,3-3-16 7,6 7-192-7,0-2-32 7,3 5-16-7,3-1 0 8,-6 0-112-8,4 4 0 5,-4 4-16-4,2 2 0 6,-6 6-96-7,2 6-16 7,-6 1 0-7,-5 9 0 9,-1 1-192-9,-2 7-32 6,-3 1-16-5,-9 6 0 6,-3 2-16-7,-2 0 0 13,-8 6 0-13,-8-4 0 5,-2 2 112-5,-1-6 16 5,-9 0 0-4,-1-8 0 6,-5-4 320-7,-3-3 64 7,-2-1 0-7,-2 1 16 9,-8-13 112-9,2 7 32 7,-2-6 0-7,-2 1 0 7,-6-3-368-7,4-4-80 8,4-2-16-8,0-2 0 8,2-2-336-8,6 0 0 6,0-2 0-6,-2-2 128 23,0-3-2192-22,2 1-432 2</inkml:trace>
    </iact:actionData>
  </iact:action>
  <iact:action type="add" startTime="10418">
    <iact:property name="dataType"/>
    <iact:actionData xml:id="d12">
      <inkml:trace xmlns:inkml="http://www.w3.org/2003/InkML" xml:id="stk12" contextRef="#ctx0" brushRef="#br0">21625 500 14847 0,'17'-24'656'3,"1"9"144"-3,-2-7-640 0,3-1-160 0,1-3 0 0,1 1 0 8,-3 2 800-8,1 3 128 8,3 1 32-8,-7-1 0 8,1 5-272-8,-6-3-48 6,-1 0-16-5,-3 7 0 6,-6 11 48-7,2-18 16 8,-4 6 0-8,-4-1 0 6,-5 3-80-5,-3 4-16 6,-8-2 0-7,1 3 0 8,-4-1-272-8,-7 4-48 9,-3 6-16-9,-8 1 0 6,-1 3-256-5,-3 2 0 5,2 2 0-5,2 3 0 6,-4 5 0-2,4 1 0-1,0 7 0-3,4 3 0 4,2-2 128-4,4-2-128 5,6 1 144-6,0-1-144 8,1 2 192-8,7 0-64 8,3-1-128-8,0-3 192 7,9-1-192-7,1-5 0 7,6 2 128-7,2 5-128 9,4-7 0-8,-1-1 0 4,9-1 128-5,0 3-128 9,5-8 128-9,3 1-128 6,-1-5 176-6,8-4-176 9,8 0 384-9,-1-2-16 7,1-2-16-7,2-2 0 8,0-2-48-7,4 0-16 4,-2-2 0-5,3-2 0 8,3 3-80-8,-6-1-16 8,2-2 0-8,-4-4 0 8,2 3-16-7,-2-5-16 5,4 2 0-5,-8-3 0 6,-4 3 0-7,-1-2 0 7,-7 4 0-7,0 3 0 8,-3-5-32-8,-6 6-128 7,-1 0 192-7,-13 6-64 7,0 0 16-7,0 0 0 7,0 0 0-6,0 0 0 7,0 0-16-8,10 14-128 6,-2 1 192-6,-6 7-64 8,-6 3-128-8,-4 8 128 7,-8 6-128-6,1 4 128 6,-7 6-128-7,-1 2 0 7,-2 3 144-7,-7 1-144 10,-1-2 0-10,-4 1 0 5,4 7 0-5,2-5 128 10,0-3-128-10,3-6 0 5,-1-6 0-5,0-6 0 9,1 0 192-9,3-2-16 6,6-4-16-6,5-3 0 9,2-7 96-9,6 1 32 7,2-5 0-7,4-15 0 7,0 0-288-7,0 0 160 8,20 2-160-8,5-10 128 8,7-3 144-8,3-7 32 7,6-5 0-7,5 1 0 7,5-7-64-7,4-4-16 9,1 2 0-9,5 0 0 7,3-1-16-7,-1 5 0 7,-1 0 0-7,6-1 0 7,-3 1 16-7,5 4 0 7,-2 1 0-7,6 7 0 9,-4-1-224-9,1 10 0 6,-3 4 0-6,-2 6 0 26,-7 4-2112-25,-5 6-480 2</inkml:trace>
    </iact:actionData>
  </iact:action>
  <iact:action type="add" startTime="16423">
    <iact:property name="dataType"/>
    <iact:actionData xml:id="d13">
      <inkml:trace xmlns:inkml="http://www.w3.org/2003/InkML" xml:id="stk13" contextRef="#ctx0" brushRef="#br1">10442 2840 6447 0,'0'0'576'0,"16"-12"-576"5,-2-5 0-4,7 3 0 6,3-4 912-6,3 5 80 5,2-7 16-6,2 1 0 7,6-3-480-7,2 3-80 7,-1-3-32-7,1-1 0 8,1 1-48-8,-2 7-16 6,3-5 0-6,-6 9 0 10,-2-1 80-10,-2 6 16 5,-2 6 0-5,-1 0 0 10,-7 0-112-10,-3 8-16 6,-7 4 0-6,-1 1 0 8,-6 5-192-8,-8 3-128 7,-6 5 160-7,-5 7-160 9,-13 4 384-9,-7 10 0 8,-6-3-16-6,-4 5 0 2,1-2 16-3,-5 4 0 5,0-6 0-6,6-1 0 8,-4-1-192-8,4-6-48 7,2-3 0-7,0-1 0 8,2 2 80-8,8-6 16 8,2-4 0-8,4-5 0 8,1-4-48-8,5-3 0 6,5 1 0-6,2-6 0 8,12-8-64-8,0 0 0 6,0 0-128-6,0 0 192 8,0 0-64-8,0 0-128 7,16 13 176-7,0-5-176 8,3-4 352-8,4 0-32 7,3-4-16-7,3-2 0 11,2-2-112-11,2 0 0 5,3-2-16-5,-1 2 0 7,2-1-176-7,4 1 0 8,-4 0 144-8,0 2-144 9,0-4 0-9,-4 2 128 6,4-2-128-6,0 6 0 8,-4 6 0-8,-3 0-128 7,-3 0 0-7,-2 2-6752 15,1 3-1344-14</inkml:trace>
    </iact:actionData>
  </iact:action>
  <iact:action type="add" startTime="16878">
    <iact:property name="dataType"/>
    <iact:actionData xml:id="d14">
      <inkml:trace xmlns:inkml="http://www.w3.org/2003/InkML" xml:id="stk14" contextRef="#ctx0" brushRef="#br1">11467 2855 7311 0,'0'0'320'1,"0"0"64"-1,0 0-384 0,0 0 0 1,0 0 0-1,0 18 0 6,-4-2 384-6,-4 7-16 6,-6 4 0-6,1 6 0 8,-9 8 640-7,-1-4 128 5,-5 4 16-6,1-2 16 8,-2 10-208-8,-2-4-32 7,-3 2-16-7,-1 2 0 8,0-7-304-8,6 1-64 8,6-7-16-8,7-1 0 8,0-8-144-8,7-10-16 5,3-1-16-5,6-16 0 9,0 0 160-9,0 0 16 8,0 0 16-7,0 0 0 7,11-12 256-8,9-3 48 6,1-11 16-6,3-1 0 7,1-2-560-6,4-2-112 5,3-4-32-6,-1-1 0 13,-2 1-160-13,2-4 0 3,4 2 0-2,2 2 0 5,-5-8 0-5,-1 6 0 6,-2-2 0-7,0 10 0 8,-3 8 128-8,1 1-128 6,-5 2 0-6,-5 13 128 8,1 3-128-8,-18 2-176 7,0 0 48-7,5 21 0 9,1 3 128-9,0 5-192 6,-2 4 192-6,-6 2-192 8,-6 0 192-8,1 8 0 7,-5 2 0-7,-6 0 0 8,1 2 0-7,3 1 0 5,6-3 0-6,-2 0-128 9,1-10 128-8,5-2 0 4,-4 0 0-5,4-1 0 11,2-9 0-11,4-3 0 6,2-1 0-6,6-1 0 7,-10-18 0-7,15 11-240 6,3 1 48-6,5-6 0 25,-1-6-832-24,3-2-176 1,-1-2-16-2,3-6-8080 0</inkml:trace>
    </iact:actionData>
  </iact:action>
  <iact:action type="add" startTime="17283">
    <iact:property name="dataType"/>
    <iact:actionData xml:id="d15">
      <inkml:trace xmlns:inkml="http://www.w3.org/2003/InkML" xml:id="stk15" contextRef="#ctx0" brushRef="#br1">11829 3411 9215 0,'0'0'400'1,"0"0"96"-1,0 0-496 0,0 0 0 1,0 0 0-1,0 0 0 5,0 0 768-5,0 0 64 8,18-4 16-8,3 0 0 8,1-1-272-8,3-3-48 7,1 2-16-7,-3 0 0 8,0-4 48-8,1-1 0 7,-3 5 0-7,5-2 0 7,-3-4 16-7,4 3 0 8,1-5 0-8,-1 0 0 8,-2-1-64-8,-5 1-16 6,-3-6 0-6,1 7 0 8,-8-7-32-7,-1 5 0 7,-9 15 0-8,4-16 0 7,-4-1 0-7,-6 5 0 5,-3-4 0-4,-11 10 0 7,-3 1-64-8,-8 3-16 8,-8 4 0-8,-12 3 0 6,-4 9-144 0,-1 4-48-2,-3 5 0-3,3 2 0 5,-1-5-192-6,4 7 144 6,5 8-144-6,3-5 128 8,8-1 0-8,9-2 0 8,11-4 0-7,7-1 0 6,6-4-128-7,4-1 0 6,0-17 0-5,16 12 128 7,7-2-128-8,6-5 0 7,6-5 144-6,3-2-144 6,10-1 128-7,3-5-128 6,0 0 128-6,3 2-128 25,1-4-496-24,5-1-160 0,-1 1-48-1,-2-6 0 13,-3 3-512-12,-3-5-96 0,-6 4-32-1,0-1-8000 0</inkml:trace>
    </iact:actionData>
  </iact:action>
  <iact:action type="add" startTime="17625">
    <iact:property name="dataType"/>
    <iact:actionData xml:id="d16">
      <inkml:trace xmlns:inkml="http://www.w3.org/2003/InkML" xml:id="stk16" contextRef="#ctx0" brushRef="#br1">12769 3193 15135 0,'0'0'672'3,"0"0"144"-3,-19-8-656 0,-1 0-160 1,1-2 0-1,-4 7 0 7,-5 3 736-7,-1 3 112 7,-2 5 32-7,-4 0 0 9,2 0-288-9,-1 4-48 6,1-3-16-6,2 5 0 9,0 0-208-9,7-1-64 5,3 3 0-5,1-1 0 9,9-5-48-9,-1 2-16 5,4 4 0-4,8-16 0 8,0 0-192-9,0 0 0 6,8 13 128-6,8 1-128 8,-1-10 240-8,9-4 0 7,5-4 0-7,8-4 0 9,2-4 48-9,6 5 16 10,0-3 0-10,1-2 0 7,3 2-144-7,-4-1-32 6,-2 1 0-6,0 4 0 8,-8-4-128-8,-2 6 0 5,-2 4 144-4,-1 4-144 7,-7 6 240-8,-1 0-32 8,-11 7 0-8,-1 5 0 8,-8-1 48-8,-4 8 16 6,-6 12 0-6,-4-3 0 8,-5 2 112-8,-1 1 0 8,-5 6 16-8,-4 2 0 7,-1-2 32-7,-3 2 0 8,-8-1 0-8,2 3 0 8,0-8-144-8,-4 0-32 6,0-8 0-6,-4 6 0 9,0-2-112-9,2 2-16 5,-3-6-128-4,-1 0 192 7,2-4-192-8,-2 2 128 7,2-1-128-7,4-1 0 9,0-4 0-9,4-2-320 6,4-1 64-6,6-3-8704 16,1 1-1744-15</inkml:trace>
    </iact:actionData>
  </iact:action>
  <iact:action type="add" startTime="20282">
    <iact:property name="dataType"/>
    <iact:actionData xml:id="d17">
      <inkml:trace xmlns:inkml="http://www.w3.org/2003/InkML" xml:id="stk17" contextRef="#ctx0" brushRef="#br1">10946 780 2751 0,'0'0'256'3,"0"0"-256"-3,0 0 0 1,0 0 0 5,0 0 2272-5,-6-9 416 6,6 9 64-6,0 0 32 5,0 0-1856-6,-10 0-368 8,-5-2-80-8,3 4-16 8,-6 4-160-8,5 1-48 8,-7 5 0-8,-3 0 0 6,-7 7-64-6,1 9 0 8,2-1-16-8,-6 6 0 9,-4 4 128-9,0 2 16 5,1 0 16-5,-6 10 0 10,3 9 96-10,-2 7 16 5,4-7 0-5,5 3 0 9,3 1-192-6,4 2-48 3,1-7 0-6,7 1 0 7,5-5-80-7,8-2-128 6,0-6 176-5,6 0-176 6,2-6 128-7,4 1-128 7,8-4 0-7,-1 1 0 8,5-2 0-8,3-4 0 9,2-4-208-9,5-5-8592 9</inkml:trace>
    </iact:actionData>
  </iact:action>
  <iact:action type="add" startTime="20642">
    <iact:property name="dataType"/>
    <iact:actionData xml:id="d18">
      <inkml:trace xmlns:inkml="http://www.w3.org/2003/InkML" xml:id="stk18" contextRef="#ctx0" brushRef="#br1">10733 1588 15263 0,'0'0'672'3,"0"0"144"-3,0 0-656 0,0 0-160 1,0 0 0-1,0 0 0 7,0 0 624-7,22-2 80 7,1-4 32-7,0 4 0 8,3 0-288-8,3 0-48 7,2 0-16-7,6 2 0 10,0 0-80-10,0-2-32 5,6 0 0-4,-4 0 0 6,4 2-144-7,-4 2-128 7,0-2 144-7,-2-2-144 8,6 0 144-8,-6-1-144 8,0-1 128-8,-2 0-128 6,-5 4 0-5,-1-2 0 7,0 0 0-8,-3 0-9232 10</inkml:trace>
    </iact:actionData>
  </iact:action>
  <iact:action type="add" startTime="21007">
    <iact:property name="dataType"/>
    <iact:actionData xml:id="d19">
      <inkml:trace xmlns:inkml="http://www.w3.org/2003/InkML" xml:id="stk19" contextRef="#ctx0" brushRef="#br1">11894 829 14111 0,'0'0'624'1,"0"0"128"-1,0 0-608 0,0 0-144 1,0 0 0-1,0 0 0 7,15 14 192-7,3-2 16 5,1 3 0-5,-3 1 0 8,0 5 64-8,3 3 16 7,-5-1 0-7,5 6 0 8,1 6-32-7,-3 4 0 4,3 8 0-5,3 4 0 8,-1 5 0-8,-3 3 0 8,-1-1 0-8,-5 9 0 7,1 1 16-7,-6 8 0 9,2-2 0-9,-7-2 0 6,-3 2 176-6,-1-1 48 8,-5-5 0-4,0 0 0 1,-2-5-240-5,-10-7-32 6,-1-5-16-6,-4-1 0 8,-5-1 48-8,-3 0 16 7,-6-2 0-7,-2-6 0 9,-10 2-80-9,2-4-32 6,4 2 0-6</inkml:trace>
    </iact:actionData>
  </iact:action>
  <iact:action type="add" startTime="21528">
    <iact:property name="dataType"/>
    <iact:actionData xml:id="d20">
      <inkml:trace xmlns:inkml="http://www.w3.org/2003/InkML" xml:id="stk20" contextRef="#ctx0" brushRef="#br1">11332 4667 17503 0,'-23'0'1552'1,"-11"8"-1232"2,-3 8-320-2,-2 5 0 6,-8 8 992-6,-3 6 144 5,-3 10 16-5,-3 6 16 6,-3 13-544-6,-5 5-112 4,-5 7-32-5,1 6 0 10,-8 1 0-10,-4 7 0 6,-2 6 0-6,2-5 0 8,0-3-320-5,8 2-160 2,8-4 160-5,11-8-160 8,12-12 160-7,6-6-160 4,15-9 160-5,7-6-160 8,9-12 0-8,8-8 128 8,6-9-128-8,9-4 0 7,18-12 0-7,8-12 0 7,13-6 0-7,15-7 0 8,9-8 0-8,5-8-128 7,5-4 128-6,-2-6-160 6,-6-3 160-6,5-1 0 6,7-1-144-7,-2-7 144 8,5 1 0-8,1-2 0 6,3-9 0-6,-2 7 0 7,-5-2 0-7,5 5 0 7,-5 1-144-7,-1 3 144 9,-3 5 0-9,-6 7 0 7,-8 8 0-7,-8 8 0 7,-11 2 0-7,-11 11 128 8,-9 4-128-8,-3 11 0 8,-9 3 128-8,-6 5-128 7,-1 13 0-7,-12-1 144 9,-8 7-144-9,-6 7 0 6,-8 12 0-6,-5 4 0 9,-11 7 0-9,-11 9 0 5,-7 5 144-5,-7 10-144 9,-5 12 0-9,-5-1 0 6,-13 1 0-6,2 10 0 9,-2-7 0-9,4 9 0 7,-4-3 0-7,-2 6 0 8,0 3 0-8,-2-3 128 7,-2-6-128-7,4-3 0 9,0 2 0-9,10-9 0 6,4-1 0-6,9-6 0 10,6-6 0-10,14-4 0 5,6-7 128-4,8-11-128 5,7-7 0-6,12-10 0 8,8-8 0-8,8-5 0 8,-2-13 0-7,15-3 0 4,10-12 0-5,12-6 0 9,11-5-144-9,17-16 0 7,6-8 0-7,3-4 0 24,2 0-464-22,2-10-96-2,-2-3 0 1,5-7-16 10,-1-3-64-9,10-4-16 4,-1-8 0-5,5-4 0-1,3-2 464 0,-4-6 80 0,-3-5 32 0,1 1 0 6,2-5 224-5,5 1 0 5,5 4 0-6,-2 7 0 8,0-1 0-8,-9 6 0 8,-11 6-160-8,-5 17 160 7,-8 13-128-7,-10 13 128 8,-9 11 0-8,-12 14 0 7,-4 4 0-7,-14 8 0 6,-6 4-144-5,-13 14 144 7,-8 9 0-8,-10 6-128 6,-15 10 128-5,-6 7-8336 9</inkml:trace>
    </iact:actionData>
  </iact:action>
  <iact:action type="add" startTime="22283">
    <iact:property name="dataType"/>
    <iact:actionData xml:id="d21">
      <inkml:trace xmlns:inkml="http://www.w3.org/2003/InkML" xml:id="stk21" contextRef="#ctx0" brushRef="#br1">13975 4667 25791 0,'-33'-37'1152'0,"13"18"224"0,-1 5-1104 0,7 4-272 0,-1 4 0 0,3 4 0 23,12 2-640-22,-18 6-176 0,1 12-32-1,-3 3-16 0,-5 12 624 1,-2 3 240 3,-7 1-176-4,-1 9 176 7,-2 9 0-7,-12 5-144 6,-5 17 144-6,-5 6 0 8,-1 9 0-8,-6 9 0 7,-1 9 0-6,-7 9 128 6,0 7-128-7,-2 9 0 11,-8 3-128-11,4-5 128 6,0-8 0-6,8-4 0 7,11-10 0-7,13-16 176 7,13-11-48-7,7-13-128 7,13-17 192-7,11-11-64 9,8-2 0-9,11-12 0 7,9-9 0-7,11-9 0 8,14-7 0-8,9-8 0 6,10-7 0-5,8-9 0 8,8-7 32-9,0-2 0 6,2-1 0-6,4-3 0 8,-3-6-160-8,5 6 0 6,8 4 144-5,-3-4-144 6,1-8 0-7,-5 6 0 7,-3 2 0-7,-4 3 0 9,-6 7 0-9,-8 7 0 6,-2 12 0-6,-9 8 0 9,-7 6 0-9,-5 4 0 6,-14 7-144-6,-6 8 144 9,-9 10 0-9,-8 12 0 6,-7 10 0-6,-14 9 0 9,-7 10 0-9,-17 11 192 6,-12 11-32-6,-13 7 0 8,-13 4-160-8,-5 12 192 7,-8 4-192-7,-9 9 192 8,-14 4-192-8,-9-3 0 8,-14-8 144-8,-1 1-144 8,2-1 0-8,-5 0 144 8,-7-5-144-8,-3-1 0 7,-2-10 128-6,7 2-128 6,5 0 0-7,7-8 0 7,4-7 128-7,14-3-128 7,11-15 0-7,18-10 0 8,18-15 0-8,15-10 0 7,16-10 128-7,15-6-128 8,12-8 0-8,14-5-224 6,17-13 32-6,18-9 16 25,12-11-352-23,9-13-80 0,14-13-16-2,8-4 0 1,5-11 448-1,9-5 176 5,9-3-128-5,14-2 128 6,13-12 0-6,-1-2-128 5,-6-6 128-5,5 2 0 8,5 2 0-8,-1 0 0 6,-1 4 0-6,-3 0 176 8,-5 0-176-8,-8 11 0 8,1 5 0-8,-7 9 0 8,-5 8 0-8,-9 12 0 7,-15 10 0-7,-14 11 192 8,-18 12-192-7,-15 6 0 5,-9 11 0-6,-11 8 128 8,-9 5-128-8,-18 12 0 6,-10 7 0-6,-11 13 0 9,-14 18 176-9,-14 4-48 6,-13 12-128-5,-14 1 192 7,-9 5-192-7,-5 1 128 4,4-6-128-4,-3-3 0 8,3-8 128-9,-3-8-128 6,3-8 0-5,10-12 144 6,10-9-144-6,11-14 0 5,16-6 144-6,8-9-144 8,20-7 128-7,17-15-128 4,0 0 160-4,29-13-160 7,16-9 0-8,19-9-256 7,8-6 16-7,12-14 16 23,6-3-736-21,6-7-160-1,11-3-32-1,10 1 0 13,12 1-128-13,-3-6-16 3,-7-3-16-3,0-1 0 0,0 8 1312 0,-2 5 0 4,2 9 240-4,-5 1-32 7,-7 4 560-7,-10 8 128 7,-11 8 0-7,-12 13 16 8,-9 10-304-8,-9 12-64 7,-7 10-16-7,-12 9 0 9,-8 6 176-9,-9 10 16 6,-10 4 16-6,-10 12 0 8,-10 11-144-8,-10 2-16 6,-9 8-16-6,-6 2 0 9,-12 2-288-9,4 2-48 7,-4-2-16-7,10-8 0 8,0-16-208-8,8-9 144 7,6-12-144-7,11-7 128 7,8-9-128-7,4-21 0 8,14 8 144-8,15-8-144 21,12-8-256-21,14-15-128 1,9-9-32-1,16-3 0 14,10-8-432-13,9 4-96-1,4-2-16 1,-3-5 0 14,-3-5-272-14,-1-2-64 3,0 1-16-3,-7 7 0-1,-1 12 1312 0,-4 5 128 1,-4 5 80-1,-8 13 32 8,-8 8 928-8,-9 8 192 6,-8 6 48-5,-6 7 0 8,-8 7-352-9,-8 7-64 6,-7 8-16-6,-2 0 0 9,-13 5-288-9,-3 7-64 6,-3 6-16-6,-9-3 0 8,-2 1-320-8,-5 1-64 6,-5 9-16-5,-1-7 0 7,3-5-80-8,3-11-128 7,11-3 176-7,4-11-176 8,10-5 128-7,6-5-128 4,9-7 0-4,7-5 0 23,5-10-240-24,8-6-144 1,2-3-48-1,7-7 0 14,5 0-96-13,2-7-32 2,3-4 0-3,6-2 0 0,1-1 144 0,3 3 32 5,-6 0 0-5,1 4 0 6,-5-1 384-6,-11 9 0 8,-6 5 0-8,-8 6 0 6,-8 8 416-6,-7 4 16 8,-7 8 0-8,-3 1 0 8,-10 9 288-8,-10-1 64 7,-3 4 16-7,-13 4 0 7,-3 3-256-7,-16-1-48 7,-8 0-16-7,-5-10 0 10,-6-7-224-9,-7 0-64 3,3-7 0-4,-4-5 0 8,2-4-192-8,-2-4 128 6,1-11-128-6,3-7 0 23,-4-15-384-20,4-6-192-3,-6-9-16 1,5-5-16 11,-5 0-672-11,6-3-128 0,3-4-16-1,7-3-16 13,1-5 176-11,7 0 48 0,-1-2 0-2,6-6 0 0,0-6 864 0,8-7 176 4,-2-3 48-4,4-3 0 8,2 1 320-8,-2 2 64 7,4 9 0-7,1 7 16 7,1 6 944-7,-2 9 192 7,0 11 48-7,-10 3 0 10,-2 6-112-9,-6 10-32 4,0 4 0-5,-1 11 0 7,1 9-736-6,-10 9-160 5,-3 6-32-6,-4 15 0 9,-12 10-192-9,-6 10-64 7,-4 10 0-7,-6 2 0 7,3-6-128-7,1 3 0 8,-4 3 0-8,8 8-9680 15,3 5-1904-14</inkml:trace>
    </iact:actionData>
  </iact:action>
  <iact:action type="add" startTime="28284">
    <iact:property name="dataType"/>
    <iact:actionData xml:id="d22">
      <inkml:trace xmlns:inkml="http://www.w3.org/2003/InkML" xml:id="stk22" contextRef="#ctx0" brushRef="#br2">22421 9798 3679 0,'0'0'160'1,"-20"-2"32"-1,5 2-192 0,1 0 0 4,-6 0 0-4,5 6 0 6,-3 4 752-6,-1 0 96 8,3-3 32-7,-3 7 0 5,1-4-688-5,4 5-192 5,-5-5 0-6,5 2 128 9,-5 0-128-9,13-9 176 7,-4 1-176-7,0 2 192 8,3 2 544-8,-5-2 112 7,2-2 32-7,-3 2 0 8,1 1 96-8,-8 7 32 6,3-4 0-6,-3 5 0 10,3-9 0-10,1 4 0 5,-1 2 0-5,5-4 0 8,-4 3-176-7,8-3-48 6,8-8 0-7,-11 8 0 7,11-8-304-7,0 0-64 7,-8 13-16-7,8-13 0 9,0 0-16-9,0 0-16 5,0 0 0-5,0 0 0 9,0 0 176-9,0 0 32 9,0 0 16-9,0 0 0 6,0 0 96-6,0 0 16 6,19 0 0-6,-3 0 0 8,2 0-464-8,3 0-96 8,-7-1-16-8,5-3 0 9,5 2 16-9,-3 0 0 5,1 0 0-5,5 0 0 9,2 0 64-9,4-2 16 7,-2 0 0-1,1-2 0-4,3-4 96-1,6 1 32 5,2-7 0-6,2 6 0 8,-6-7 64-8,5 1 16 8,5-3 0-7,-4 1 0 6,-2-1-48-7,6-3-16 7,1 1 0-7,-1-1 0 8,0 1-112-8,0-5 0 8,1-3-16-8,-3-2 0 9,4 2 32-9,0 0 16 5,-3-3 0-5,5-1 0 9,-6 0 16-9,-2 2 0 5,2-4 0-5,-5 5 0 10,-1 1-64-10,-2 2-16 6,-1 0 0-6,-5 1 0 8,2 3 0-8,-2 1 0 7,0-3 0-7,0 0 0 7,-2-1-32-7,5-1 0 8,3 2 0-8,-4-3 0 7,4-1-48-7,2-4-16 8,-6-2 0-8,4 0 0 8,-2 2 0-8,-2-1-128 7,6 3 192-7,-8-4-64 8,0 0 0-8,2 4-128 7,2-2 192-7,-5 3-64 9,-1 3 32-9,0 0 0 6,0 0 0-6,6-5 0 9,-2 1-32-9,-1 2 0 6,1-2 0-6,4 1 0 10,-4-1-128-9,6-2 192 3,-4-2-192-4,2 2 192 9,2 0-48-9,-4 1 0 6,6-3 0-5,-6-2 0 6,2 2-144-7,-2 2 192 7,-2 0-192-6,4-2 192 6,-4 0-48-7,-2 3 0 8,2 3 0-8,0 0 0 7,-3-2-144-7,-1-2 0 8,4-1-160-8,2 1 160 8,-6 4 0-8,0-2 0 6,-1 0 0-6,1 1 160 9,0-3-160-9,0 2 128 6,3 0-128-5,-5 2 128 7,0-5-128-8,0 5 0 7,1 0 144-7,-1-6-144 9,0-2 0-9,-2 4 128 6,-1-1-128-6,1-5 0 8,0 6 0-8,3-6 128 6,-3-2-128-6,-2 8 0 8,1-2 0-8,-1 2 0 7,2 0 0-7,-1 0 0 8,-5-1 0-7,4-3 128 6,-1 4-128-7,-3 0 0 6,1-4 0-6,-3 2 128 9,3 2-128-8,-1 2 0 5,5 1 0-6,-5-3 128 7,-1-4-128-7,1 0 0 9,0 0 0-9,3-2 0 7,-3 4 0-7,-1 2 128 7,1-4-128-6,1 2 0 6,-3-1 0-7,-5-3 128 8,3 2-128-8,-3 2 0 6,2-6 0-6,-5 4 128 7,5-4-128-7,-4 0 0 8,3 0 0-8,-3 0 0 8,4-1 0-8,-3 1 144 7,5-8-144-7,-1 2 0 8,-1 2 176-8,5-4-176 7,1-1 160-7,-3 1-160 10,7 2 0-10,-1-4 128 5,0-1-128-5,3-1 0 8,-1 2 0-7,2-1 0 6,1-3 0-7,-1 1 0 7,-2 1 0-7,0-2 0 7,1 3 0-6,1 1 0 6,2-4 0-7,-1 3 0 7,-1 1-160-7,0 0 160 10,-2 5 0-10,3 1 0 5,-3-4 0-5,0 0 0 9,-1 2 0-9,-1 2 0 6,-4-7 0-6,1 1 0 8,-3-2 0-7,5 3 0 5,-1-1 0-6,-3 4 0 9,-1 0 0-9,5-1 0 6,-7-1 0-6,1 2 0 9,3-2 0-9,1-1 0 7,-5-3 0-7,3 4 0 8,1 2 0-8,-1 1 0 7,-3-7 0-7,5 6 128 7,1 2-128-7,-2-3 0 8,-1-5 0-8,-1-2 0 9,1 1 0-9,-2-1 0 5,1-1 0-5,4 5 0 10,3 4 0-10,-3 0 0 6,-1-5 0-6,-1-1 0 7,3 2 0-7,-1-1 0 8,2 1 0-8,1-2 0 7,1 1 0-7,-2-1 0 8,1 2 0-8,-1-1 0 7,-4-3 0-7,3 4 0 8,-3 1 0-8,1 1 0 7,-3 0 0-7,-1 0 0 7,1-7 0-7,-1 5 0 8,-2 2 0-8,5 0 0 8,-2-3 0-8,-1-1 128 8,2 0-128-8,1-1 0 7,-3-1 0-7,-1 5 0 7,5-3 0-7,-7 2 0 7,3 1 0-7,1-1 0 8,-5 2 0-8,3 0 0 7,-3 1 0-6,0-1 0 8,-1 0 0-9,1 4 144 6,-8-2-144-6,2 1 160 7,1 3-160-6,-3-4 0 6,4 0 0-6,2 4-176 5,-4-4 176-6,1 1 0 7,1 5 128-7,-4 0-128 9,2 6 0-9,1 1 0 7,1-3 0-7,-4 0 0 7,2 6 0-7,2-2 0 8,-4-2 0-8,1 4-128 7,3-3 128-7,-2 3 0 7,-4 4 0-7,2-2 0 8,3 1 0-8,-1 1 0 7,-4 0 0-7,6-1 0 9,2-1 0-8,-5 2 0 4,5 2 0-5,-2-1 0 9,-2 5 0-9,3-1 0 6,-3 3 0-6,6-3 0 9,-1 3 0-9,1 3 0 6,0-3 0-6,-5 1 0 8,3 3 0-7,-2-5 0 5,0 3 0-6,1 3-128 9,-5-2 128-8,2 3 0 4,4-5 0-4,-8 10 0 6,-4 8 0-7,0 0 0 7,7-9 0-7,-7 9 0 8,6-14 0-8,-6 14 0 7,0 0 0-7,0 0 0 8,0 0 0-8,8-8 0 7,-8 8 0-7,0 0 0 8,0 0 0-8,0 0 0 7,0 0 0-7,0 0 0 9,0 0 0-9,0 0-160 6,0 0 160-6,-2 22 0 10,-4-3-128-10,0 6 128 5,-1 5 0-4,-5 9 0 7,-2 0-128-8,1 11 128 6,-3 7 0-5,-2 5 0 7,5 5 0-8,-7-3-128 6,3 4 128-6,1 0 0 8,-5 9 0-8,3-7 0 8,3 0 0-8,-3 4 0 8,4 0 0-8,-3 4 0 7,3 2 0-6,-1-2 0 5,-1-2 0-6,2-4 0 9,-3 4 0-9,3 2 0 7,-4 2 0-7,5 2 0 7,-5 0 0-6,-1 2 0 6,-1 0 0-7,-3-2 0 7,-2 4 0-7,-3 1 0 7,-3 3 0-7,-4 2 0 7,0 1 0-7,0 5 0 8,-4-4 0-8,0 5 0 7,0-2 0-7,-2-1 0 10,0-2 0-10,-6-1 0 5,0-5 0-5,-2 4 0 9,3 3 0-9,-3-5 0 7,4 0 0-7,6 1 0 8,-2-3 0-8,2-6 0 7,-2-4 0-7,2-2 0 7,4 4 0-7,-6 0 0 8,2 0 0-8,-2-2 0 9,2 2 0-9,6-4 0 6,-6-8 0-6,2 0 0 8,2-5 0-7,-4 1 0 5,3 3 0-6,1-5 0 8,-4 2 0-8,2 3 0 8,0-3 0-8,0 2 0 7,4-1 0-7,4-3 0 6,-3 0 0-6,-1 3 0 9,-6-7 0-9,4-1 0 7,2-1 0-7,-4 3 0 9,0 7 0-9,0-1 0 7,-6 3 0-7,6-2 0 8,-4-7 0-8,2-1 0 6,-4 1 0-6,6-3 0 9,-2-1 0-9,2-3 0 7,2 1 0-6,0-2 0 7,-2 0 0-8,3-3 0 6,3-3 0-6,0 6 0 8,2 5 0-8,0-3 0 6,-5-2 0-6,1 3 0 9,0-1 0-9,2-2 0 6,-2-6 0-6,0 1 0 8,3 3 0-8,1 2 0 7,-2-6 0-7,0 0 0 8,-1-6 0-8,-3 4 0 6,-4-3 0-6,4 3 0 8,-4-4 0-8,0 6 128 8,-4 4-128-7,0-4 0 6,-2 2 0-7,4 1 0 7,-5-1 0-7,-1 0 0 8,0 2 0-8,-2 1 0 8,1-1 0-8,1-4 0 9,0-2 0-9,-2 2 0 6,0-4 0-6,1 4 0 7,-1-2 0-7,-4 3 0 9,0 5 0-8,-1 0 0 5,1-2 0-6,1-1 0 6,1-1 0-6,-2 0 0 7,1 0 0-6,-1-1 0 5,10 1 0-6,-8-4 0 11,-3 2 0-11,3-6 128 4,4 2-128-4,0-6 0 9,0 4 0-9,-3-2 0 7,-3-2 0-7,2 6 0 8,5-2 0-7,-1 4 0 5,2-4 0-6,2 4 0 8,-4-8 0-7,2 2 0 6,6 0 0-7,-2-4 0 8,4-3 0-8,2-1 0 6,-4 2 0-6,2-4 0 9,4 1 0-9,-6-1 0 6,0 0 0-6,4 1 0 9,-6-3 0-9,6 0 0 6,-2 3 0-6,-4-3 0 9,4-4 0-9,-4 1 128 6,4 3-128-6,-6-1 0 8,4-3 0-8,2 1 0 7,-2-7 0-7,4 3 0 8,-5-1 0-8,3-3 0 7,2 2 0-7,-4-5 0 9,0 7 0-9,2-7 0 7,-2 7 0-7,4-4 0 7,-2 1 0-7,-2-3 0 8,6 4 0-7,-2-5 0 6,-2 3 0-7,2-4 0 7,5 1 0-7,-1-1 0 8,2 0 0-8,0 2 0 6,3-7 0-5,3 3 0 6,-2 2 0-7,-1-4 0 7,3-2 0-7,1-2 0 8,3 2 0-8,-3 0 0 7,3-3 0-7,1 5 0 10,-1-2 0-9,-1 0 0 4,5 0 0-5,-5 6 0 8,-3 1 0-8,1-7 0 7,5 6 0-7,-3 2 0 8,1-4 0-8,5 3 0 8,-2 3 0-8,5-4 0 5,-3 3 0-4,6-3 0 7,2 4 0-7,6-14 0 6,-11 10 0-7,7 1 0 7,4-11 0-7,-2 14 0 7,2-14 0-7,0 0-128 7,0 0 128-6,0 0 0 6,12 17 0-7,-1-7 0 8,-11-10 0-7,24 6 0 5,-5-4-128-6,7-2 128 8,1 0 0-7,2-4 0 6,2 0 0-7,4-6 0 7,3-5 0-6,4 3 0 6,-3-2 0-7,8 1-128 7,2-5 128-7,0-1 0 8,5 5 0-7,-1-3 0 5,2 3 0-6,-1-4 0 7,1 1 0-7,1 3 0 8,5-5 0-8,-3-1 0 8,-1 1 0-8,2-5 0 6,1-1 0-6,0-2 0 9,1-5 0-8,-1 1 0 4,1 2 0-5,1-2 0 9,-3 0 0-9,1-1 0 5,-1-1 0-5,-1 0 0 9,1-2 0-9,-1 4 0 7,-1-1 0-7,1-1 0 8,1-10 0-7,-1 2 0 6,-7-1 0-6,4 3 0 5,-1 2 0-6,-3-6 0 7,-6-2 0-7,4 4 0 9,-2-6 0-9,1 6 0 7,1-4 0-7,0-2 0 8,-2-1 0-8,1-1 0 7,-1 0 0-7,8 2 0 9,1 1 0-8,1-5 0 3,1 0 0-4,3-4 0 9,3-1 0-9,-1-3 0 7,1-3 0-7,2 0 0 8,-3 1 0-8,1 1 128 6,1-5-128-6,-1 5 0 10,6-1 0-10,-5 5 0 6,-5-3 0-6,8-1 0 8,-1-8 0-8,3 3 0 8,-8-3 0-8,1 0 0 7,-5-6 0-7,-1 2 0 7,-3 3 0-7,-1-1 0 8,-2 4 0-8,1 1 128 7,1-5-128-7,-4 8 0 7,-8-6 0-7,6 1 0 8,3-7 0-8,1 6 0 8,-4-2 0-8,2 5 128 7,-1-1-128-6,-1 2 0 6,-2-1 0-7,2-7 0 7,-2 0 0-7,-2 0 0 8,1-4 0-8,-1-2 0 7,2-6 0-7,2 0 0 8,-8 2 0-8,4 2 128 7,-4 8-128-7,6 0 0 8,-4-2 0-8,4 2 128 8,-4-4-128-8,2-4 0 6,-3-4 192-5,1 2-64 6,2 2-128-7,0 0 192 8,0 4-64-8,0-2-128 8,6-6 176-8,0 0-176 8,1 0 144-8,-1-4-144 7,0-3 0-7,2-3 144 7,3 3-144-7,3 7 128 7,1 0-128-7,1-4 128 8,-1-8-128-8,1 1 0 7,-8-6 0-7,-1-3 0 8,-1 5 0-8,2-3 0 7,-8-3 0-7,0 2 0 8,-1-3 128-8,-3-3-128 6,4-2 128-6,-6 6-128 10,-5-1 176-10,3 3-48 5,0 5-128-5,0 5 192 9,-2 1-192-9,2-1 144 7,-2 3-144-7,-1 6 128 8,-3 2-128-8,-2 8 128 7,-3 12-128-7,-7 1 128 8,1 5-128-8,-5 3 0 7,-1 4 0-7,-4 8 128 9,-4 2-128-9,-2 6 0 6,-2 2 0-6,0 5 0 8,-4 5 0-7,0 2-192 5,0 11 0-6,4 8 16 25,0 0-2000-23,-16 0-416-2,3 8-80 1</inkml:trace>
    </iact:actionData>
  </iact:action>
  <iact:action type="add" startTime="31677">
    <iact:property name="dataType"/>
    <iact:actionData xml:id="d23">
      <inkml:trace xmlns:inkml="http://www.w3.org/2003/InkML" xml:id="stk23" contextRef="#ctx0" brushRef="#br2">5086 3856 16575 0,'-23'-31'736'3,"7"11"160"-2,3-3-720-1,-3 1-176 1,6 5 0-1,1 7 0 7,-3 4 2480-7,12 6 464 7,0 0 80-7,-8-10 32 9,8 10-1984-9,0 0-400 7,-16 0-80-7,16 0-16 6,-9 14-352-5,-1 2-80 5,-6 5-16-6,1 8 0 9,-1 6-128-9,-5 4 128 6,-3 10-128-6,1 2 128 8,1 4 64-8,-3 5 16 7,0 2 0-7,-3 13 0 9,-3 4 48-9,-2 5 0 10,0 4 0-9,2 8 0 4,-1 7-16-5,-1 6 0 7,-2 4 0-7,2 4 0 8,-2-4-16-8,2 1 0 6,-6-1 0-6,4-6 0 9,1-6 64-9,1-7 16 5,-2-4 0-5,6-3 0 8,0-1 224-8,1-14 48 8,1-5 16-8,4-7 0 9,3-3-144-9,3-7-48 5,5-7 0-5,0-2 0 10,6-8-176-10,6-1-32 6,0-7-16-6,2 0 0 10,4-3-176-10,4-7 128 5,0 1-128-5,9-6 128 7,1 3-128-7,3-7 0 8,0-6 144-8,5-2-144 8,3 0 128-8,8-2-128 7,2-3 128-7,8 1-128 8,5 0 0-8,3-2 128 8,7 0-128-8,8 3 0 7,8-1 128-7,2 6-128 9,0-4 128-9,0-2-128 6,0-8 160-6,2 6-32 9,0-3-128-9,6 5 192 6,3 4-48-6,1 0-16 6,5 2 0-6,-3-2 0 9,3-6-128-9,-7-1 160 7,6 1-160-7,-5 6 160 8,7 6-160-8,-1 0 0 8,6 3 0-8,-1-5 128 7,-9-2-128-7,3 4 0 7,-2 0 0-7,1 0 128 9,3 2-128-9,-5 4 0 6,5-1 0-6,-7 3 0 8,-1 2 0-8,-2-3 0 7,-5 7 0-7,-3 1 0 8,-2-7 0-8,-2 6 0 6,-4-3 0-5,1 5 0 6,1-1 0-7,-6-3 0 9,0 5 0-9,-9 1 0 7,-7-3 0-7,1 1 0 7,-1-1 0-7,-3 3 0 8,-2-5 0-8,-4 3 0 7,2 1 0-7,1-1 0 7,1-1 0-7,0 1 0 8,4 1 0-8,-3-1 0 7,1-3 0-7,2 5 0 8,-3-9 0-8,-5 1 0 10,-4-2 0-10,-2 1 128 6,2-3-128-6,-6 4 0 8,2-4 0-8,-2 3 0 5,-5-3 0-4,-1-2 0 8,-2-2 0-9,-1 3 0 5,-3-5 128-4,-4 2-128 8,1 0 0-9,-1 2 0 6,-5-4 0-6,-14-4 0 8,0 0 128-8,18-4-128 7,-18 4 0-7,19-10 128 8,-7 2 80-8,4 0 16 7,-7-5 0-7,3-3 0 8,2-5 64-8,-3-5 16 7,7-1 0-7,-4-4 0 9,3-8-112-9,3 0-32 7,-7-8 0-7,5 2 0 9,-5-4-32-9,3-3-128 6,0-5 192-6,-3-1-64 8,3-3-128-8,-2-7 0 7,3-4 0-7,-3-6 128 7,3-14-128-6,5 2 128 4,-1-7-128-4,5 1 128 8,-3-5-128-9,0 2 0 6,3-1 0-6,-1 1 128 9,2 3-128-9,1 1 160 6,-1 3-160-6,2 4 160 9,-3-6 640-9,1 9 128 6,-2 3 32-6,3 2 0 24,-3 4-1600-23,0-4-304 1,-3 2-64-1,-1 0-16-1,1 4 832 0,-3 3 192 3,-5 5 0-2,3 6 0 6,-3 1 0-7,0 5 0 8,-4 3 0-8,1 2 0 6,-5-2 0-6,0 5 0 8,0-1 0-6,2 10 0 4,-3 0 0-6,-1 2 0 6,-4 1 0-6,2 5 0 9,-2 0 0-9,-2 4 0 7,0-1 0-7,0 1 0 9,0 5 0-9,1 5 0 6,-5-5 0-6,0 7 0 9,0-3 0-9,2 8 0 5,-4-3-128-5,-1 3 128 9,-1 2 0-9,2 0 0 6,-8-4 0-6,5 6 0 8,-7 2 0-7,1 0 0 5,-1 2 0-6,-3 0 0 10,1-2 0-10,2 2-176 5,-5 2 176-5,0 0-160 9,-3 4 160-9,-3 0 0 6,-2 2 0-6,-4 0 0 8,0-2 0-8,-1 3 0 8,-6-3 0-8,-1 0 0 8,-6 2 0-8,-2 4 0 7,-5-3 0-7,-3-1 0 8,-9 2 0-8,0-2 0 6,-3 1 0-6,3 3 0 8,-8-6 0-7,6 2 0 5,-2-4 0-6,-8 1 0 8,-4-3 0-8,-2-2 0 8,-4-5 160-8,1 3-160 9,1 2 0-9,2-2 0 5,0-2 0-5,-2 0 0 8,-5-2 0-8,1 0 176 7,-4-4-176-7,5 8 160 9,1 2-160-9,-2 2 128 6,3 0-128-6,1-2 128 9,-4-2-128-9,-5 0 160 7,-5 1-160-7,5 2 160 7,-7 5-160-7,9 2 0 7,-7-2 144-6,-1-2-144 6,0-2 0-7,-1 2 128 8,-3 2-128-8,2-1 0 8,-3-1 0-8,7-4 0 7,1 4 0-7,-1-4 128 6,2 0-128-6,3 0 0 10,-5 0 0-10,5 0 0 5,2 0 0-5,10 0 0 8,6 4 0-8,8-2 128 8,2-2-128-8,9 2 0 8,7 0 0-8,5 2 0 23,6 2-896-22,6 2-128 0,0-3-48-1,7 9-11984 8,11 0-2416-8</inkml:trace>
    </iact:actionData>
  </iact:action>
  <iact:action type="add" startTime="34035">
    <iact:property name="dataType"/>
    <iact:actionData xml:id="d24">
      <inkml:trace xmlns:inkml="http://www.w3.org/2003/InkML" xml:id="stk24" contextRef="#ctx0" brushRef="#br2">21947 10383 11055 0,'0'0'976'4,"0"0"-784"-4,0 0-192 0,0 0 0 7,0 0 1088-6,0 0 192 4,0 0 16-4,0 0 16 7,-12-4-288-8,12 4-48 7,0 0-16-7,0 0 0 8,0 0 0-6,0 0 0 2,0 0 0-4,0 0 0 10,0 0-16-10,0 0-16 5,0 0 0-5,0 0 0 9,0 0 96-9,14 4 0 6,3-4 16-6,7 0 0 9,3 0-144-8,4 0-48 4,6-2 0-5,6 6 0 9,6 4-336-9,2-2-64 9,-1-2 0-9,11 0-16 6,3 0-176-6,8-2-16 6,-1 3-16-5,3-3 0 6,-8-2 0-7,6 4 0 7,2 0 0-6,-2-2 0 7,6-2 112-8,4 4 32 7,2 2 0-7,4 4 0 7,2-7 64-7,-4 1 16 8,-6-2 0-8,1-2 0 8,1 4-144-8,2 4-32 7,0-2 0-7,2 0 0 8,0 0-80-7,2-1-32 5,-1 1 0-6,3-2 0 8,-2 0-160-8,0-2 160 7,-1 0-160-7,1 2 160 8,6 0-160-8,1-2 0 7,5 6 0-7,-7-7 128 8,-1-2-128-8,-4 1 128 7,4-2-128-7,3 2 128 8,-1 0-128-8,5 0 0 7,1 2 0-6,-3-2 0 6,-5-2 0-7,-2 2 0 7,-5-2 128-7,3 2-128 7,-4 2 0-6,6 1 0 6,5 1 0-7,-5 0 0 9,0-4 0-9,-4 0 128 8,-4-2-128-8,0 2 0 8,5 0 208-8,1 0-32 6,0-2-16-6,4 2 0 7,3 0-160-7,-3 0 160 7,1-4-160-7,-5 1 160 9,-4-3-160-9,0 2 0 5,4-2 144-5,7 4-144 9,1 2 0-9,3 0 144 6,-5 0-144-6,-2-2 0 9,-5-2 0-9,1 2 0 7,0 2 0-7,9 0 0 8,5 0 128-8,-1 0-128 6,3 0 0-5,-11-2 0 9,1 0 0-10,-4-2 0 5,-4 2 0-5,3 1 0 9,5-1 0-8,0 2 0 4,1 0 0-5,-5 0 0 9,-6 0 0-9,-6 0 0 7,-6 2 0-7,2-2 0 8,2 0 0-8,-4 1 0 7,2 1 0-7,2 2 0 8,6-2 0-8,-4 0 0 6,-4 0 0-6,-5-2 0 9,-9-2 0-8,1 0 0 4,-5 0 0-5,-1-2 0 9,-4 4 0-9,-1 0 0 6,-1 0 0-6,0 4 0 9,-8-2 0-9,6 2 0 6,-1 0 0-6,-1-2 0 8,0 0 0-8,-6 2 0 7,0-2 0-7,-4 0 0 9,2 4 0-9,-2-2 0 6,-11-1 0-6,-3-1 0 9,1-2 0-9,-5 4 0 6,-5-2 0-6,-12-2 0 8,0 0 0-8,0 0 0 6,0 0 0-6,0 0 0 9,0 0 0-9,0 0 160 7,0 0-160-7,0 0 128 8,0 0-128-8,-23-2 192 8,-5-2-192-8,-3 4 192 7,-2-2-192-7,-8 0 128 8,-4 1-128-8,-8-3 128 7,-3-2-128-7,-5 2 0 7,-3-2 0-7,0 4 128 8,-7-2-128-8,5 2 0 7,-6 0 0-7,-6 0 0 9,-8-4 0-9,-6 1 0 7,-9-3 0-6,0 0 0 6,-1-2 0-7,1 4 0 6,3 3 0-5,-9-3 0 8,-10-2 0-9,-4 2 0 6,0 0 128-6,-6 2-128 8,6-2 0-8,-7-1 0 7,-3 1 0-7,-6 2 0 9,-5-6 0-9,3 2 0 6,5 4 128-5,-5 0-128 6,-7 3 0-7,-8-3 0 7,0 0 0-7,4 2 0 9,-2 4 128-8,-1-4-128 5,-8-2 0-6,-1 0 128 8,8 2-128-8,1 2 0 6,-3 2 0-6,4-2 0 9,-6-4 0-9,8 2 0 7,8 2 128-7,-5 0-128 8,-11 2 0-8,6 0 0 6,-4 0 0-6,14 2 0 8,1-4 0-8,-5 6 0 7,-2 0 0-7,-2-4 0 8,3-2 0-8,5 3 0 7,0 3 0-7,-1 2 0 10,5-6 0-10,5 4 0 5,0 2 0-5,3 0 0 9,3-1 0-8,4-1 0 4,-4-4 0-5,8 2 0 9,4 2 0-9,6 2 0 6,2-1 128-5,-1-3-128 7,1 0 0-8,2-2 0 6,1-4 0-6,9 2 0 8,-1 4 0-7,9 2 128 5,1-4-128-5,2 4 128 8,-2-2-128-9,4 0 0 5,0-2 0-4,4 0-176 6,4-2 176-7,6 0 128 6,0 0-128-6,3 0 176 8,3 0-176-8,5 1 0 7,3 1-192-7,-1-2 192 8,2 6-128-8,1-6 128 8,-1-2 0-8,2-2 0 8,2 2 0-8,3 1 0 6,-3-1 0-6,0 0 0 9,6 2 0-8,-2 2 0 4,2 0 0-5,4 1 0 9,4 3 0-9,-2-4 0 7,2-2 0-7,6 4 0 8,2 0-144-8,3 2 144 7,3-4 0-7,5 2 0 8,-1 2-144-8,17-6 144 8,-12 3 0-8,12-3-144 7,0 0 144-7,0 0 0 8,-6 12-144-6,6-12 144 4,0 0-144-6,16 12 144 6,5-6-192-6,4 0 192 8,7 1 0-8,5 3-128 8,4-2 128-8,4-4 0 6,9-2 0-6,12 0 0 8,1 0 0-8,13-2 0 10,6 0 0-10,5 0 0 5,-1-2 0-5,6-2 0 9,7 0 0-9,8-2 0 6,6 2 0-6,6-4 0 8,6-1 0-8,-2-1 0 7,5-4 0-7,5 6 0 9,9 1 0-9,2-5 0 6,-3 2 0-6,3 0 0 9,2 1 0-9,2 3 0 5,8 2 0-4,-4-6 0 7,-2 0 0-8,-2 5 0 6,6 1 0-6,2-2 0 8,-4 0 0-8,6 2 128 8,4 0-128-8,8 2 0 8,-3-2 0-7,-1 0 0 5,-4-5 0-6,3 5 0 8,9 4 0-8,-10-2 0 7,-4-2 0-7,-1 2 0 8,5 0 0-8,-2 0 0 6,-4-4 0-6,2 4 0 9,-6 0 0-9,4 4 0 6,3 0 0-6,-7-2 0 9,-4-4 0-9,1 4 128 7,-3 2-128-7,4 4 0 8,-4 0 0-8,-4-4 0 7,-7-2 0-7,-5 2 0 9,3 4 0-9,-3-2 128 6,1 0-128-6,-13 1 0 9,-5-3 0-8,-5 2 0 4,-1-2 0-5,2 4 0 8,-2-2 0-8,-6 0 128 7,-9 2-128-7,-11-4 0 9,-3-2 0-9,-2 4 0 7,-2-3 0-7,0 3 0 7,-2 0 0-7,-6-2 0 8,3-2 0-7,-5 2 0 6,-8-2 0-7,-5 0 128 7,-5 0-128-7,-11-2 0 7,-2-2 0-7,-7 0 128 8,-1 2-128-8,-6-1 0 7,-3-1 0-7,-7-2 0 7,5 2 128-7,-5-2-128 8,-7-2 0-8,-8 8 0 7,0 0 128-7,0 0-128 8,8-11 0-8,-8 11 144 7,6-10-144-7,-6 10 128 8,0 0-128-8,0 0 0 6,0 0 0-6,0 0 0 8,-14-8 0-8,-3 4 0 9,3 0-192-9,14 4 192 22,-20-2-576-21,3 4 16 0,-1 4 0 0,-5 2 0 11,1 0-2832-10,-7 1-576-1</inkml:trace>
    </iact:actionData>
  </iact:action>
  <iact:action type="add" startTime="35929">
    <iact:property name="dataType"/>
    <iact:actionData xml:id="d25">
      <inkml:trace xmlns:inkml="http://www.w3.org/2003/InkML" xml:id="stk25" contextRef="#ctx0" brushRef="#br2">22007 9927 7359 0,'-31'6'320'0,"13"4"80"11,-3 7-400-11,0 1 0 0,-1-1 0 0,3 3 0 0,-5-3 1232 0,1-1 176 6,1 3 16-6,-1-3 16 7,-2 1-960-7,7 5-192 7,0-8-32-7,9 5-16 7,-7 3 464-7,6-3 112 7,-3-5 16-7,5 5 0 9,2-1 16-9,0 1 16 6,6 1 0-5,0-7 0 6,0-13-48-6,6 18-16 5,4-8 0-5,5 3 0 6,1-9 208-7,3 0 32 7,5-2 16-7,3 0 0 9,4 0-192-9,3-6-32 6,1-4-16-2,2-5 0 1,2 1 0-4,4 0 0 5,5-3 0-6,1-5 0 8,6 3-96-8,5-3-16 6,1-1 0-6,1-1 0 10,8 3-144-10,1-5-48 6,3 1 0-5,0-4 0 7,-6-1-224-8,6-1-48 6,-4-4-16-6,6-4 0 8,3 0-96-8,2 0-128 7,3-8 176-7,2 6-176 8,2-4 144-8,-6 0-144 7,-4-4 0-6,0-3 144 5,0-3-144-6,2-2 128 8,-4 1-128-8,0 3 128 7,2 2 144-7,2-3 32 8,0-5 0-8,-2 0 0 8,-2 1-96-8,-4-3-16 7,0 1 0-7,4-1 0 8,-1-3 0-8,1-2-16 8,0 1 0-8,2 3 0 7,0-3-176-7,-6-1 192 7,0 0-192-7,-6-7 192 8,5 5-64-8,-7-6-128 7,4 4 192-7,-5-6-64 8,9-1 64-7,-4 5 0 4,6-2 0-4,-5 6 0 9,3-4 16-10,-6 1 16 5,4-5 0-4,-7 0 0 6,-1 2-64-7,2-2-16 6,-5-4 0-5,5 4 0 7,5 5-144-8,-5-5 0 6,4-2 0-5,-5 2 0 22,-1 0 0-21,0-4 0-2,5 0 0 0,-11 0 0 0,-1 2 0 0,-2-4 0 5,-3-2 0-4,-3 0 0 6,2 0 0-7,0 4 0 6,-1-2 128-5,-1 0-128 6,2-5 0-7,2 3 0 8,-1-2 144-8,3 4-144 8,-8 2 0-8,2-2 128 6,2-2-128-6,-8-2 0 10,-1 0 0-10,1 0 0 6,-2 1 0-6,-5-1 0 10,-3 0 0-10,2-2 0 5,4 2 0-5,-6 4 128 10,-3 0-128-10,-1 0 0 6,0 0 128-6,2 2-128 7,1-4 0-7,1 2 144 7,2 4-144-7,4-2 0 8,-4-2 128-8,2 0-128 6,-1 0 0-6,1-1 0 8,-4 1 0-8,-2 0 0 8,0 0 0-8,1 0 0 9,-3 6 128-9,-2-6-128 6,1-4 0-6,-3 4 0 8,-3 2 0-8,1-2 0 6,4 0 0-6,-3 0 0 9,1-2 0-8,-3 2 0 5,1 0 0-6,3 4 0 9,1 0 0-9,-2-2 0 6,1 2 0-6,-1 4 0 9,1-2 0-9,3 0 0 6,-2-1 128-6,3 7-128 8,-1 0 0-7,0 4 0 5,0 5 128-6,3-1-128 8,1-1 0-8,-2 1 128 6,-5 1-128-6,-1 7 0 10,0 3 128-10,-3 0-128 6,-1 0 0-5,-3-3 0 5,4 5 0-6,-1 8 0 8,-5 8 0-7,3 1 0 6,-5 3 0-7,6 2-192 8,-9 1 16-8,3 9 16 22,-2 3-1552-22,-10 12-304 2,9-8-64-2,5 0-15408 1</inkml:trace>
    </iact:actionData>
  </iact:action>
  <iact:action type="add" startTime="36902">
    <iact:property name="dataType"/>
    <iact:actionData xml:id="d26">
      <inkml:trace xmlns:inkml="http://www.w3.org/2003/InkML" xml:id="stk26" contextRef="#ctx0" brushRef="#br2">29649 1863 29599 0,'-56'-10'1312'3,"23"4"272"-3,-1 0-1264 0,7 0-320 0,6-3 0 1,3 3 0 6,18 6 1376-7,0 0 224 6,0 0 32-5,2-12 16 22,10-7-1808-21,7-1-352 0,14-5-80-2,10 3-16 0,16-1 608 0,11 0 0 3,8-5 0-3,2-1 0 8,0-10 0-8,2 2 0 7,2 0 0-7,2 6 0 8,2-1 0-7,5 5 0 4,3 4 0-5,-9-1 0 9,-5 3 0-9,-4-2 0 6,-11 3 0-2,-5 6 0 1,-11-1 224-4,-2 5 16 5,-5 6 0-6,-8 2 0 8,-7 4-48-8,-6 2-16 8,-5 2 0-8,-10 8 0 7,-6-3-48-7,-8 9-128 7,-14-1 192-7,-9 10-64 8,-10 7 0-8,-10 3-128 8,-7 7 192-8,-17 7-64 7,-8-4-128-7,-13 2 128 8,-13-5-128-8,-7 7 128 7,-3 0-128-7,2 1 0 8,2 1 0-7,-2-1 128 5,-8-1-128-6,6-2 0 7,4-4 0-7,12-4 128 8,11 3-128-7,12-3 0 6,12 2 0-7,9-6 128 8,8 0-128-7,18-10 0 5,6 1 0-6,17-3 0 8,8-2 0-7,8 1-176 4,13-5 176-4,10-9-128 8,6-2 0-9,16-3 0 5,11-7 0-5,16 0 0 9,16-4 128-9,9-1 0 6,10-5-144-5,-1 0 144 7,-3-7 0-7,4 1 256 5,8 2-32-6,4 1-16 9,5 5 256-9,-7 2 48 6,-14 0 16-6,-11-2 0 8,-7 4-208-8,-11 4-64 6,-12 4 0-6,-5 4 0 9,-18-2-256-9,-10 2 0 6,-14 5 0-6,-13 1 0 8,-10 6 128-8,-18 1-128 8,-15 6 0-8,-20 6 0 8,-15 3 0-8,-14 8 0 7,-11 1 128-7,-21 6-128 8,-18 2 0-8,-7-3 0 7,-3 1 0-7,-4 2 0 8,-10 5 0-8,-4-3 0 6,-8-6 0-6,10 3 0 9,8 5 0-9,5-1 0 6,-5-3 0-6,14 0 0 10,15-1 0-10,13-5 0 7,17-2 0-7,15-4 0 7,11 2 0-7,21-4 0 8,8-2 0-8,15-6 0 7,11-2 0-7,16-3 0 8,4-5 0-8,17-1-144 8,12-1 16-8,14 1 0 7,13-9 0-6,16 1 0 5,12-2 128-6,11-10 0 7,8 0 0-7,4-4 0 8,6 0 0-8,4 2 0 7,15 0 160-7,-5-2-160 7,-5-2 192-7,-3 2-48 7,-2 2-16-7,-6 2 0 9,4 8-128-9,-10 6 192 6,-8-2-192-6,-15 3 192 9,-16-3-192-9,-14 4 0 7,-9-3 0-7,-14 7 0 8,-16-1 0-8,-9 3 0 6,-14 1 0-6,-10 6 0 10,-15 4 0-10,-22 3 0 6,-21-3 0-6,-18 8 0 8,-14-4 0-8,-11 0 0 8,-8 4 0-8,-4 0 0 6,-11 6 0-6,-11-7 0 8,-11-1 0-8,8-1 0 8,0 2 0-8,7-4 0 7,3-1 0-7,11-4 0 8,8-4 0-7,20-5 0 5,17-3 0-6,16-7 0 7,15 0 0-6,18-9 0 5,11-3 0-6,22 0 0 9,0 0 0-9,22-3-256 6,13-7 64-5,15 0 16 7,13-8-16-8,13-1 0 7,14-1 0-7,9-5 0 10,6-2 192-10,5 0 0 5,3-1 0-5,14 1 0 10,5 0 288-10,1-1 32 5,-6-3 16-5,-4 4 0 8,-3 3 112-8,-6 5 32 7,-1 1 0-7,-8 5 0 8,-15 7-96-8,-12 4 0 7,-12 2-16-7,-15 4 0 8,-10 2-368-8,-14 5 144 7,-11-1-144-6,-12 8 0 6,-12 7 0-7,-18 2 0 6,-14 3 0-6,-27 3-192 24,-19 0-480-23,-11 6-96 1,-12 0 0-2,-10 8-16 14,0-1-1664-14,-18 3-336 3,-19 0-64-2</inkml:trace>
    </iact:actionData>
  </iact:action>
  <iact:action type="add" startTime="37927">
    <iact:property name="dataType"/>
    <iact:actionData xml:id="d27">
      <inkml:trace xmlns:inkml="http://www.w3.org/2003/InkML" xml:id="stk27" contextRef="#ctx0" brushRef="#br2">27268 7082 39967 0,'-26'-6'1776'1,"13"10"352"-1,-1 5-1696 0,0 9-432 0,-5 3 0 0,-6 5 0 7,-7 3 0-7,-3 4-144 6,-12 0 0-6,-5 12 0 8,-9 0 144-7,-3 4 0 5,-12 1 0-6,-6 3 0 9,-18 2-144-9,-1-3 0 6,-6-3 0-5,0 4 0 11,1 1-144-12,3-1-32 2,5 2 0-2,1-11 0 10,5-6 112-10,12-3 16 6,10-4 0-5,17-4 0 5,14-2 192-5,14-3 0 5,11-6 0-6,14-16 0 9,14 15-160-9,17-7-96 6,18-8 0-6,13-2-16 9,14-4 112-9,8-7 32 6,0-1 0-5,4-6 0 6,5-3 128-7,5 3 0 8,9 5 160-8,4-3-160 8,3 5 528-7,-5-3 16 5,-6 4 0-6,1 1 0 7,-5 7 32-7,-1 4 0 9,-7 6 0-9,-9 3 0 7,-8-1-368-7,-11 4-64 7,-9 1-16-7,-11 5 0 8,-14 0-128-8,-11 3 0 7,-10 6 0-7,-14-1 0 9,-15-1 0-9,-22 4 0 6,-20 3 0-6,-13 10 0 8,-12 1 0-8,-5 4 0 7,-9-6-128-6,-5 4 128 6,-4-2 0-7,-2-4 0 6,-10-2 0-6,10 4 0 10,5-6 0-10,15 4 0 5,11-4 0-5,19-8-176 10,11-5 176-10,13-5 0 5,13 3 0-5,13-3 0 10,13-17-224-10,10 14-16 6,9 0 0-6,16-6 0 8,14-7-80-8,17-1 0 7,16-5-16-7,20-3 0 8,15 2 336-8,9-4 0 7,9-13 0-7,7 3 0 8,16 3 0-8,8-9 128 7,6-5 32-6,9 2 0 5,-1 2 176-6,7-1 48 8,4-3 0-8,-2 4 0 8,-1 3-176-7,-1-7-16 5,4 2-16-6,-12 0 0 7,-11 1-176-7,-6 1 0 8,-4 2 144-8,-14 5-144 8,-15 1 0-8,-22 9 0 7,-21 2 0-7,-18 2 0 7,-9 2 0-6,-22 1 0 6,-12 3 0-7,-25 0-192 8,0 0-64-8,-15 0 0 7,-11 3-16-7,-11 1 0 8,-9-2 144-8,-13 2 128 6,-9 4-192-6,-10-2 192 10,-6-4 0-10,6 2 0 5,4 2 0-5,11-1 0 9,11 1 0-9,9-4 176 6,8-4-48-6,11 0-128 9,12-2 144-9,12 4-144 6,0 0 0-6,22-13 144 9,9-5-144-9,12 3 0 7,18-5-192-7,11 5 192 7,19 1-192-7,3-6 192 8,5 1-160-8,11-5 160 7,7-3 0-7,13 2 0 9,15 1 0-9,-3 1 0 7,1 3 0-7,3 7 288 7,0-3-32-7,4 6-16 8,6 1 64-8,-3-1 16 7,-15 2 0-7,-3 8 0 8,-13 0-320-8,-3 4 160 7,-7 4-160-7,-15 2 128 24,-13-5-1232-23,-10 5-256 2,-17 4-48-2</inkml:trace>
    </iact:actionData>
  </iact:action>
  <iact:action type="add" startTime="38812">
    <iact:property name="dataType"/>
    <iact:actionData xml:id="d28">
      <inkml:trace xmlns:inkml="http://www.w3.org/2003/InkML" xml:id="stk28" contextRef="#ctx0" brushRef="#br2">23866 9843 15663 0,'14'-19'1392'2,"-14"19"-1120"-2,6-18-272 0,3 10 0 6,-9 8 2272-6,0 0 400 8,0 0 80-8,0 0 0 7,0 0-1776-6,0 0-352 6,-13 18-80-7,-7-1-16 7,-5 9 32-7,-4 1 0 7,-5 4 0-7,-3 2 0 7,-9 2-224-6,1-5-32 7,4-3-16-8,-8 0 0 7,0-1 144-7,4-5 16 6,-2-7 16-6,8 3 0 9,4-3 240-9,8 0 32 7,9-7 16-7,18-7 0 8,0 0-416-7,0 0-80 4,0 0 0-4,16 0-16 7,11-4-240-8,16-9 0 6,4-3 0-5,10-5 0 11,5 1 0-12,4 1 0 4,11-3 0-4,6-3 0 9,5 2 0-9,6-1 0 5,-1 1 0-5,1 5 0 8,-4-3 0-8,-8 7 192 7,-6 4-16-7,-8 6-16 10,-8 1 208-10,-9 1 32 6,-10 2 16-5,-8 5 0 5,-13 1-144-6,-7 8-16 7,-13 0-16-6,-5 7 0 6,-15 4-64-7,-7-1-16 8,-8-1 0-8,-10 5 0 7,-4-5-160-7,2 2 0 7,-3 1 144-7,-1-5-144 9,4 1 0-9,10-7 0 7,8 1 0-7,11-5 0 23,18-11-1888-21,0 0-288-2,33 6-64 0,16-15-12944 0</inkml:trace>
    </iact:actionData>
  </iact:action>
  <iact:action type="add" startTime="39308">
    <iact:property name="dataType"/>
    <iact:actionData xml:id="d29">
      <inkml:trace xmlns:inkml="http://www.w3.org/2003/InkML" xml:id="stk29" contextRef="#ctx0" brushRef="#br2">27244 9933 26719 0,'-35'6'2368'1,"-2"-2"-1888"0,-8-3-480-1,6 5 0 6,-2-2 160-5,4 0-160 5,0-2 160-6,4-2-160 9,8 0 320-9,7 0-16 6,3 0-16-6,15 0 0 7,0 0 208-6,0 0 32 6,0 0 16-7,17-8 0 7,12-3-176-7,12 3-48 8,14 0 0-8,17-4 0 7,18 4 48-7,11-1 0 8,12-1 0-8,8 4 0 8,0 2 16-8,14-2 0 8,5 2 0-8,5 4 0 13,-5-3 32-13,4 1 16 2,-1 0 0-2,3 0 0 6,12-2 112-5,-10 0 32 7,-3-2 0-8,-3-2 0 9,0 2-48-9,1 2 0 5,1 3 0-5,-17 1 0 8,-16-2-112-8,-7 4-32 8,-11 1 0-8,-7 3 0 8,-10 0-256-8,-6 0-128 5,-11 0 0-5,-12 2 128 8,-12 3-128-7,-12-3 0 5,-11 0 0-6,-12-8 128 8,-6 17-128-8,-16-3-144 7,-11 6 144-7,-15-1-208 8,-9-3 64-8,-5 3 16 8,-11 3 0-8,1-3 0 8,-4-3-16-7,-8 1 0 5,-11-5 0-6,7 2 0 8,2-8 144-8,8-1-160 6,12-1 160-6,9 0-160 10,10 0 160-9,18-4 0 3,6-4 0-4,23 4 0 9,0 0 0-9,17-8 0 6,13 3 0-5,14-3-128 7,23-6 128-8,17 2 0 7,17-5-144-7,12-3 144 8,2 1 0-8,20-5 0 6,19-7-144-6,20 2 144 9,7 0-304-8,16 3 0 6,14-1 0-7,11-2-16720 10</inkml:trace>
    </iact:actionData>
  </iact:action>
  <iact:action type="add" startTime="43090">
    <iact:property name="dataType"/>
    <iact:actionData xml:id="d30">
      <inkml:trace xmlns:inkml="http://www.w3.org/2003/InkML" xml:id="stk30" contextRef="#ctx0" brushRef="#br2">5289 8671 17439 0,'0'0'768'1,"0"0"176"-1,0 0-752 7,2-8-192-7,-4-4 0 0,0 3 0 3,0-5 704-3,0 2 128 11,0 3 0-10,-2-3 16 4,-3 4-272-5,-1-2-64 10,0-1-16-10,-6 5 0 5,3 0 48-4,-13-6 16 4,3 4 0-5,1 1 0 7,-3-1-48-7,-2 4-16 10,-1 2 0-10,-1 6 0 5,0 4-112-5,1-1 0 11,-1 1-16-11,-2 10 0 5,-1-3-224-5,-1 7-144 10,0 3 192-10,-2 3-192 4,4-3 0-4,1 4 0 12,1 6 0-4,0 2 0-8,-1-2 0 0,9 2 0 8,-1 2 0-8,9-3 0 3,1 5 0-3,4-4 0 11,2-6 0-11,6-2 0 4,0-4 0-3,6-1 0 8,6-5 0-9,-3-3 0 4,7-2 0-3,-3-7 0 10,7-1 192-11,-1-4-192 5,7-4 416-5,-1-2-32 10,2-5 0-9,4-9 0 4,6 0 0-5,-2-1 0 9,-3-4 0-9,1-3 0 5,0-3-192-5,-2 0-64 11,-4-3 0-11,-1 3 0 3,-3 2 16-3,-4 2 0 10,-1-1 0-10,1 3 0 5,1 1 64-5,-5 9 16 10,-3-3 0-10,0 8 0 6,-14 8-224-6,0 0 128 10,0 0-128-10,0 0 0 5,9 12 0-5,-3 9 0 11,-4 1 0-8,-2 3 0-2,-4 5 0-1,0 5 0 11,-5 9 0-11,-5 1 0 3,2 4 0-2,-5 4 0 9,-1 1 0-10,1 7 0 5,-7 5-144-5,1 0 144 11,-1-1 0-11,1 1-144 5,-2-7 144-5,3-3 0 4,1 3 0-3,1-3 0 5,5-5 0-5,-3 0 176 6,4-10-48-6,3 0 0 6,3-8 80-7,0-4 16 6,6-6 0-5,2-5 0 7,0-18-32-8,0 0-16 7,0 0 0-7,16 10 0 7,-3-4 176-7,9-6 32 6,7-6 16-6,4-4 0 9,6-6 160-9,0 1 16 7,4-3 16-7,6-3 0 7,0 1-240-6,5 3-48 5,7-3-16-6,-3-5 0 8,1-1-96-7,-1 3-32 6,5 4 0-7,1-1 0 8,-7-3-160-8,-3 5 128 7,-3 4-128-7,-6 1 128 9,-2 5-320-9,-8 4-80 6,-4 2-16-6,-4 2-11264 15,-3 2-2256-15</inkml:trace>
    </iact:actionData>
  </iact:action>
  <iact:action type="add" startTime="44829">
    <iact:property name="dataType"/>
    <iact:actionData xml:id="d31">
      <inkml:trace xmlns:inkml="http://www.w3.org/2003/InkML" xml:id="stk31" contextRef="#ctx0" brushRef="#br2">22013 427 4607 0,'-12'-23'192'4,"8"5"64"-4,-1-3-256 0,1 0 0 0,-2 5 0 1,-2-4 0 5,0 1 3360-6,2 3 624 8,-1-3 128-8,-5 5 32 8,0-3-2448-8,-5 3-480 6,-3 2-112-5,1 5-16 6,-7-3-384-6,-1 6-96 5,-2 4-16-5,-6 0 0 6,-2 0-352-7,-2 6-80 7,-8 3-16-7,-2 1 0 8,2 6-144-8,4-1 0 8,-4 7 0-8,4 1 128 6,-3 3-128-6,3-3 0 8,4 2 0-8,0 1 0 7,0 1 0-2,6 0 0-2,-1 1 0-2,5-1 0 7,2-4 0-8,7 3 128 7,3-5-128-7,9 3 0 7,8-7 128-7,6-3-128 8,7-1 0-8,5-3 128 9,9 4 80-9,8-4 16 5,3-7 0-5,4-3 0 8,7-3 224-7,4-3 32 6,3-4 16-7,3 0 0 8,3-5-256-8,1 1-48 6,-5-4-16-6,1 5 0 8,-3-7-176-8,-5 3 128 8,0 1-128-7,-10-3 128 5,-2 1 64-6,-8 4 0 7,-2-3 0-7,-5 7 0 8,-11 0 176-8,-13 10 32 7,0 0 16-7,0 0 0 8,0 0-80-8,8 14-16 8,-12 9 0-8,-9 7 0 7,-7 1-160-7,-5 14-32 9,-5 5-128-9,-1 5 192 7,-4 4-48-7,4 3-16 6,-2 0 0-5,5 7 0 6,3-5-128-7,4 6 0 7,7-5 0-7,8-3 128 8,0-9-128-8,6-5 0 8,2-3 0-8,6-8 0 8,8 0 0-8,3-2 0 7,3-5 0-7,13-5 0 8,6-7 0-8,7 1 0 7,7-9 0-7,4 0 0 24,5-3-2416-23,2-1-512 1</inkml:trace>
    </iact:actionData>
  </iact:action>
  <iact:action type="add" startTime="45806">
    <iact:property name="dataType"/>
    <iact:actionData xml:id="d32">
      <inkml:trace xmlns:inkml="http://www.w3.org/2003/InkML" xml:id="stk32" contextRef="#ctx0" brushRef="#br2">22643 9777 3679 0,'-25'9'320'3,"-5"1"-320"-3,-1 2 0 0,-2 4 0 8,2-5 912-8,2 5 112 7,-1-10 32-7,3 5 0 7,2-1-736-7,1-2-160 9,-1 4-32-9,5-5 0 7,-1 3 160-7,-4 4 32 6,3-4 0-6,1 3 0 8,3-5 208-8,-3 2 48 8,1 3 16-8,5-7 0 7,-5 2 368-7,8 4 64 6,-3-4 0-6,3 1 16 12,-7 5 0-12,5-6 0 5,0 4 0-5,6-3 0 6,-3 1-208-6,3 2-32 8,8-12-16-8,0 0 0 8,0 0 80-8,0 0 16 7,0 0 0-6,0 0 0 6,14 11-368-7,3-3-64 8,5-4 0-8,-1-8-16 7,1 2 240-7,7-4 48 8,4 1 16-8,4-9 0 11,8 0-48-9,0-3-16 1,2-1 0-3,5-5 0 8,-1-1-176-8,5-5-48 6,3-4 0-6,1-6 0 8,-1 0-144-8,5-6-48 7,-1 2 0-7,3-6 0 9,0-3 16-9,1 3 0 6,5 0 0-6,-2 2 0 9,2-1-16-9,4-3 0 7,-2-2 0-6,3 1 0 8,-1-5 0-8,0 1 0 2,-4-1 0-3,4 0 0 8,2-5-128-8,0 0-128 7,-2 1 144-7,-2 3-144 10,-2-1 144-10,2 1-144 6,-5-7 128-6,1 3-128 8,-8-1 176-8,3-1-48 7,-1-2-128-7,-3 0 192 7,1-9 32-7,0 7 0 8,5-2 0-8,-7 9 0 7,-1 1 16-7,-1-2 0 7,-1-3 0-6,-3 3 0 6,-1-4-112-7,2 3 0 7,1 3-128-7,1-5 192 9,1-1-192-9,1 2 144 6,-1-3-144-6,-1 7 128 9,-1 3-128-9,-1 3 0 6,-6-1 0-6,-4-1 0 8,2-5 0-8,-1-1 128 7,-5 3-128-7,4-1 0 8,2-1 128-8,-4-3-128 6,2-6 128-6,-4 7-128 10,4 1 128-10,-1 5-128 5,3 9 0-5,6-7 128 9,0-2-128-9,3-1 0 7,-3 7 144-7,-2-3-144 8,-7-5 0-8,-1 3 0 7,6-3 0-7,-2-1 0 9,-2 1 0-9,2-3 0 5,-1-7 0-4,-3 9 128 8,2 3-128-9,-2-1 0 6,4-3 0-6,2-1 0 8,-3 0 0-8,3-1 0 6,2-3 0-6,0 0 0 10,-1-7 0-10,1 5 0 6,0-4 0-6,-6 6 0 8,-1-1 0-8,5 1 0 7,-2-8 0-7,0 6 0 9,2-4 0-9,1-1 0 6,1-3 0-6,0-4 128 10,1-1-128-10,3 3 0 6,2 3 0-5,-5-1 0 6,-5 0 0-7,0-4 144 6,-8 0-144-6,2 0 0 8,-4-1 128-7,-2 1-128 6,0 2 0-7,-4 1 0 7,1 5 144-7,-3-4-144 7,-2 6 0-7,0 2 144 8,5-4-144-8,-1 5 0 8,-4-5 144-8,0 2-144 8,1-8 0-8,-1 2 0 7,0 2 0-7,1 4 128 6,-3-3-128-6,0 5 0 8,1-6 0-8,-1 2 0 8,-3 4 0-8,-5-3 0 7,1 5 0-7,1 4 128 8,-7-5-128-8,0 11 0 7,-3 5 0-7,-5 6 0 8,2 2 0-8,-6 10-192 6,-2 2 64-5,-4 8 0 22,-1 3-1088-22,-11 10-192 1,-2 3-64-1,-5 3-15376-1</inkml:trace>
    </iact:actionData>
  </iact:action>
  <iact:action type="add" startTime="47100">
    <iact:property name="dataType"/>
    <iact:actionData xml:id="d33">
      <inkml:trace xmlns:inkml="http://www.w3.org/2003/InkML" xml:id="stk33" contextRef="#ctx0" brushRef="#br2">20812 10042 6447 0,'-8'-33'272'1,"2"7"80"-1,2-14-352 1,2-3 0-1,2-10 0 0,2-4 0 6,0-7 1760-6,-2-2 288 7,0-6 48-7,0-4 16 8,-2-8-1344-8,2-4-272 7,0-2-48-7,0 0-16 8,0-5-256 0,0 3-48-8,2-5-128 0,-2 1 192 7,-2-5-64-7,2 1 0 8,-2-5-128-8,2-4 192 8,0 0-192-8,0-6 0 6,-4-6 0-6,0 2 0 9,-2-8 0-9,-3 6-128 7,1-2 128-7,2 2 0 8,2 2 0-8,-2-6 0 6,-2 8 0-6,5-2 144 8,1 2 560-8,2 2 96 7,2 2 32-7,1-2 0 8,-1-4-96-8,-4 6-16 7,2 4 0-7,0-4 0 8,4 0-192-8,2 2-32 6,-4-7-16-6,-2 5 0 9,0 0-272-9,0-2-48 6,-2 0-16-5,2 4 0 6,0 0-144-7,0 4 0 9,-2-1 0-9,2 3 128 8,0 4-128-8,0-1 0 7,2-1 0-7,4 1 0 7,-2 7 0-7,4-3 0 8,1 1 0-7,-1-5 0 6,-2 1 0-7,2 3 0 6,2-3 0-6,-4 6 0 9,3-1-176-9,3 4 48 5,-6-9 0-5,4 7 0 9,1 1-144-9,-5-1-32 6,2-3 0-6,2 7 0 8,-4 8-48-7,-5 2-16 6,-1 0 0-7,0 0 0 8,-3-4 176-8,-1 4 16 7,-6 8 16-7,2-4 0 9,0 0 160-8,-1 8-128 5,-1 1 128-6,2 5-128 7,-4 2 128-7,3 1 0 7,-3 4 0-7,2-1 0 8,2-9 0-8,1 11 144 6,-1 7-144-6,4 0 0 9,2-1 0-9,0 5 0 7,2-2 0-7,2 4 0 8,0 2 0-8,2 8 0 6,4-1 0-6,-1 3 0 10,1 0 0-10,2 2 0 6,0 1 0-6,-3 3 0 8,3-1 0-8,0 5 0 6,-2 1 0-6,-2 3-144 22,1 5-272-21,-7 10-48 0,0 0-16 0,0 0-5328 7,8-10-1056-8</inkml:trace>
    </iact:actionData>
  </iact:action>
  <iact:action type="add" startTime="47700">
    <iact:property name="dataType"/>
    <iact:actionData xml:id="d34">
      <inkml:trace xmlns:inkml="http://www.w3.org/2003/InkML" xml:id="stk34" contextRef="#ctx0" brushRef="#br2">20098 1574 20271 0,'-30'-8'1792'1,"15"4"-1424"-1,3-1-368 0,-2-1 0 6,14 6-192-5,0 0-96 5,0 0-32-5,-9-10 0 8,5-6 576-9,2 3 128 6,4-7 0-6,4 3 16 8,1-7 0-7,7-1 0 5,2 0 0-6,3-5 0 8,5-3-192-8,3-6-32 7,6 0-16-7,0-6 0 7,4-1-160-7,-4-1 0 8,1-2 0-8,-3 2 0 7,-2 2 0-6,4 0 0 5,-4-1-160-6,1 3 160 8,-5-4-128-8,2 8 128 7,-1-4 0-2,-3 8-144-1,3 4 144-4,-1 5 0 7,-2 7 0-7,1 1-128 9,1 7 128-9,0 3 0 6,-3 0 0-6,-3 12 0 8,5 8-144-8,1 7 144 7,0 10-160-7,1 10 160 9,-1 10 0-9,2 8 0 6,-3 3 128-6,-1 10-128 8,-1 1 160-8,1 12-160 8,1 9 128-8,1-2-128 7,0-6 128-7,3-2-128 8,-1-4 0-8,-2 2 128 8,1-2-384-8,-3 0-64 6,-3 1-32-5</inkml:trace>
    </iact:actionData>
  </iact:action>
  <iact:action type="add" startTime="49022">
    <iact:property name="dataType"/>
    <iact:actionData xml:id="d35">
      <inkml:trace xmlns:inkml="http://www.w3.org/2003/InkML" xml:id="stk35" contextRef="#ctx0" brushRef="#br2">3368 8279 19343 0,'6'-20'1728'1,"-6"20"-1392"-1,11-9-336 0,-1-3 0 22,6 4-704-21,-4-3-192-1,3 1-64 1,-15 10 0-1,12-4 960 0,-12 4 0 4,0 0 240-3,0 0-48 6,0 0 144-7,0 0 48 7,0 0 0-7,0 0 0 9,0 0 192-9,0 0 32 6,0 19 16-6,-8-1 0 8,-11-1 16-8,-5 5 16 7,-3-3 0-7,-4 5 0 9,-4 1-80-9,-6 1-32 7,2-3 0-7,-8 2 0 7,-4-3 48-7,-2 1 16 8,3-1 0-3,-1 1 0-2,-4 2-176-2,5 3-48 4,1-1 0-5,2-2 0 8,2 1 48-8,0-5 0 7,6-3 0-7,0 3 0 8,6 1-128-8,6 1-32 8,3-2 0-8,9-5 0 9,1-2-272-9,14-14 160 6,0 0-160-6,2 13 128 9,-2-13-128-9,18 18 192 6,9-6-192-6,4-3 192 9,12-7 48-9,2 0 16 6,8 2 0-6,5 0 0 8,6 2-96-8,3 4-16 7,7 3 0-7,-6 1 0 7,2-4-144-7,-3-3 0 8,1 3 0-8,-6 2 0 7,1 0 0-7,-3 3 0 8,-1-9 0-8,-8 6 0 8,-5-2 0-8,-3 1 0 7,-10 3 0-7,-5-4 0 24,-7 3-1888-23,-11-3-464 0</inkml:trace>
    </iact:actionData>
  </iact:action>
  <iact:action type="add" startTime="49593">
    <iact:property name="dataType"/>
    <iact:actionData xml:id="d36">
      <inkml:trace xmlns:inkml="http://www.w3.org/2003/InkML" xml:id="stk36" contextRef="#ctx0" brushRef="#br2">1644 8154 13823 0,'-16'-27'1216'1,"6"13"-960"-1,2-3-256 0,5 5 0 0,3 12 592 0,-4-16 80 3,-2 5 16-2,6 11 0 4,-12-16-560-5,0 0-128 7,-5 5 0-7,3 7 0 8,-3 0 384-8,-5 2 64 10,-3 2 0-9,-2 4 0 1,-1 0 256-1,3 6 48 8,-2 5 16-9,-1 1 0 5,1 3-144-5,0 7-32 8,-3 3 0-8,3 4 0 9,0 8-16-9,7-2-16 6,1 4 0-6,-3 2 0 9,3 3-144-9,5 7-32 16,-1 4 0-16,5 5 0 1,0 2-224-1,2 10-160 10,6 4 192-10,6-4-192 5,2-5 208-5,4-3-64 11,3-10-16-11,7-7 0 4,1-10-128-3,7-4 0 7,3-6 0-8,8-11 128 5,4-3-128-5,8-11 0 11,3-6 0-11,3-4-176 5,-3-4 416-5,1-11 80 9,3-6 0-9,3-7 16 6,3-1 240-6,-5-12 32 12,-5-1 16-12,-3-5 0 4,-6-4-240-4,0 1-64 11,-8 3 0-11,2-2 0 3,-6 1 208-3,-4-5 48 13,-1-3 0-11,-3-1 0-2,-7 5-112 0,-5-3-16 12,-7-3 0-12,-8 1 0 3,-4 3-192-3,-9 7-64 7,-3 4 0-7,-5 8 0 8,-5 0-192-8,-3 8 176 6,-6 6-176-6,2 9 160 9,0 2-160-9,-8 10 0 7,4 6 0-7,-4 6 0 22,6 10-1888-21,-4 1-256 2,2 3-48-3</inkml:trace>
    </iact:actionData>
  </iact:action>
  <iact:action type="add" startTime="50430">
    <iact:property name="dataType"/>
    <iact:actionData xml:id="d37">
      <inkml:trace xmlns:inkml="http://www.w3.org/2003/InkML" xml:id="stk37" contextRef="#ctx0" brushRef="#br2">7209 8306 11967 0,'0'0'528'3,"0"0"112"-3,0 0-512 0,0 0-128 1,-4-13 0-1,4 13 0 6,0 0 880-5,-10-2 144 6,-6 2 16-7,-1 7 16 8,-5 1-480-8,-5 2-112 7,-6 6-16-7,-2-3 0 7,0 5 336-6,-6-3 64 5,2 5 16-6,-4 3 0 8,2-1-64-8,-4 3-16 7,0-1 0-7,-2 3 0 10,-2 6-320-10,1-2-64 4,1-2-16-4,0-3 0 10,0-7-176-10,6 1-32 6,-2-3-16-6,6 1 0 8,-2 3 48-3,6 1 16-2,2-1 0-3,4-5 0 9,3-1-48-9,9-3-16 5,-1 4 0-5,10-3 0 10,6-13-160-10,-2 18 0 5,6 3 0-5,4-9 0 11,9-2 240-11,5 0 16 4,3-1 0-4,8 3 0 10,3-4-96-10,10 2-16 6,-1 3 0-6,6-5 0 9,0 2-144-9,1-2 192 6,3-4-192-6,0 1 192 9,-3-1-192-9,1 2 0 6,-8 0 0-6,3-2 128 9,-1-2-128-9,2 2 0 6,-6-2 144-6,2 2-144 25,-4 3-1008-20,0-1-272-4,-4-2-48 0</inkml:trace>
    </iact:actionData>
  </iact:action>
  <iact:action type="add" startTime="50834">
    <iact:property name="dataType"/>
    <iact:actionData xml:id="d38">
      <inkml:trace xmlns:inkml="http://www.w3.org/2003/InkML" xml:id="stk38" contextRef="#ctx0" brushRef="#br2">8178 8008 14111 0,'0'0'624'1,"0"0"128"-1,0 0-608 12,0 0-144-11,0 0 0 0,0 0 0-1,0 12 0 0,-4 7 0 4,-4 1 0-4,-2 5 0 8,-5 4 320-8,3 8 144 7,-5 2 32-7,5 4 0 8,-4 8 496-8,5-2 96 7,-7-1 32-6,0 13 0 4,-1 5-224-5,-2 0-32 8,-5 3-16-8,1-1 0 9,-2 4-384-9,3-2-80 7,3-5 0-6,5-9-16 10,-2-9-96-11,9-12-16 6,-3-6 0-6,4-7 0 7,4-10 416-7,4-12 80 6,0 0 16-6,0 0 0 7,0 0 640-6,0 0 144 5,-2-16 32-6,2-7 0 9,2-9-880-8,4-7-192 4,2 0-16-5,4-6-16 10,-5 5-272-10,7-5-48 5,-6 4-16-5,4-4 0 9,1-6-144-9,-1-1 160 6,6-5-160-6,-5 2 160 9,3 7-160-8,1-5 0 5,-1-2 144-6,5-1-144 8,5 3 0-8,1 8 0 6,2 0 0-6,3 10 0 9,1 0 0-9,2 6 0 7,-4 2 0-7,2 3 0 8,-4 3 0-8,3 5 0 6,-7 6 0-6,0 8 0 9,1 2 0-8,-5 2-192 6,-3 6 192-6,-1 6-192 6,1 1 192-7,-8 7-160 6,-3 1 160-5,-3 5-160 6,-4-3 160-7,-4-2-192 7,-3-1 192-7,-1-1-192 8,-10 1 192-7,-1 1 0 4,-9-1 0-5,-3-5-128 10,-4 1 128-10,0-3 0 6,-6-5 0-6,6 0 0 9,0 0 0-9,2-5 0 7,1-3 0-7,7-2 128 8,6 0-368-8,-1-2-64 6,6-3-16-6,14 5 0 22,0 0-2528-20,-2-18-512-1,6-11-96 2,18 5-32-3</inkml:trace>
    </iact:actionData>
  </iact:action>
  <iact:action type="add" startTime="51332">
    <iact:property name="dataType"/>
    <iact:actionData xml:id="d39">
      <inkml:trace xmlns:inkml="http://www.w3.org/2003/InkML" xml:id="stk39" contextRef="#ctx0" brushRef="#br2">8898 7637 24815 0,'0'0'1088'1,"-2"-13"256"0,4-1-1088-1,-2 14-256 1,7-10 0-1,-7 10 0 6,14-9 0-6,2-1 0 7,-1 4 0-7,-15 6 0 9,12-4 0-9,-12 4 0 6,18-4 0-5,-18 4 0 7,0 0 0-6,13 6 0 2,-13-6 128-4,14 10-128 7,-8 5 128-7,-2 1-128 7,-4 3 192-7,-2 5-192 9,-4 5 352-9,-10 12-32 7,1 4-16-7,-5 0 0 8,-7-10-64-8,3-2-16 7,-1-4 0-7,4 1 0 10,3 1-64-10,-1-8-16 9,3 1 0-8,2-5 0 3,6-1 176-3,-1-7 16 6,9-11 16-7,0 0 0 7,-2 20-176-7,2-20-48 7,0 0 0-7,17 10 0 9,3-7 192-9,7-3 16 6,6-3 16-5,4-1 0 6,4-6-96-7,0-4-32 8,8 3 0-8,-6-3 0 8,0 6-224-8,0 0 144 7,-6-1-144-6,0 3 128 5,-2 2-128-6,-4 4 0 9,-2 0 0-9,-5 6 0 20,-5 1-1440-19,-3 9-320 0,-8 0-64-1,-6-1-16 0</inkml:trace>
    </iact:actionData>
  </iact:action>
  <iact:action type="add" startTime="51766">
    <iact:property name="dataType"/>
    <iact:actionData xml:id="d40">
      <inkml:trace xmlns:inkml="http://www.w3.org/2003/InkML" xml:id="stk40" contextRef="#ctx0" brushRef="#br2">7616 9357 11967 0,'0'0'1072'3,"0"0"-864"-3,0 0-208 1,0 0 0 6,0 0 3024-7,0 0 560 6,0 0 128-6,26-5 0 9,-1-5-2320-9,4 2-480 7,2 2-80-6,12-4-32 5,4-3-96-6,6 3 0 8,1-4-16-8,7 5 0 8,7-5-64-8,-4 2-16 7,5-3 0-7,-3-1 0 8,6-3-96-8,-5 5 0 7,1-4-16-7,-4 5 0 8,2-1-304-3,-1 4-48-2,-9-3-16-3,-5 7 0 8,-10 0-128-8,2 0 0 7,-8 4 0-7,-4 0 0 24,-3 2-1104-22,-7 2-160 3,-1 0-16-4,-20-2-8336-1,0 0-1664 0</inkml:trace>
    </iact:actionData>
  </iact:action>
  <iact:action type="add" startTime="52039">
    <iact:property name="dataType"/>
    <iact:actionData xml:id="d41">
      <inkml:trace xmlns:inkml="http://www.w3.org/2003/InkML" xml:id="stk41" contextRef="#ctx0" brushRef="#br2">8199 9814 24879 0,'-13'-18'2208'1,"13"18"-1760"0,-10-10-448-1,10 10 0 7,0-11 1184-7,0 11 160 6,0 0 16-6,0 0 16 8,0 0-1024-8,0 0-208 7,0 21-144-6,0 3 192 6,0-3-192-7,0 1 0 8,0 1 0-8,2 2 128 7,4-1-128-7,0-1 128 6,-2-3-128-5,5-5 128 7,3 3 0-7,0-7-128 5,5 1 192-6,-1-4-64 8,1-4 304-8,7 0 48 7,-1-2 16-7,5-2 0 24,-1-2-816-23,2 0-176-1,0-2-16 1,5-2-16 6,-1-8 1392-5,2 3 288-2,-2-5 48 0,-4 4 16 4,0-11-912-4,-1 4-176 6,-1 1-128-6,0-2 144 8,-5-1-144-8,-5 3 0 7,-1-1 0-7,-2-3 128 9,-1 1-128-9,-5 5 0 6,2-1 144-6,-10 17-144 9,8-10 0-9,-8 10 0 7,0 0 0-7,0 0 0 8,0 0 0-8,0 0 144 6,0 0-144-6,-12 25 160 9,0 9-32-9,2 3 0 6,-3 8 0-6,1-3 0 9,-3 5 160-8,1 4 32 5,-4 6 0-5,7-1 0 6,-3-1-16-7,6 1 0 7,-5 1 0-7,7-3 0 8,0-5-176-7,0 2-128 4,-2-6 192-5,4 0-192 9,2 1 176-9,2-5-176 7,0 4 160-7,2-8-160 21,0 4-752-18,2-8-240-2,4 2-48-1,-2-1-15392 0</inkml:trace>
    </iact:actionData>
  </iact:action>
  <iact:action type="add" startTime="53598">
    <iact:property name="dataType"/>
    <iact:actionData xml:id="d42">
      <inkml:trace xmlns:inkml="http://www.w3.org/2003/InkML" xml:id="stk42" contextRef="#ctx0" brushRef="#br2">2404 11821 13823 0,'0'0'1216'3,"-7"-12"-960"-3,-3 0-256 0,10 12 0 7,0 0 1328-7,0 0 208 7,0 0 64-7,0 0 0 9,0 0-1296-9,-12 10-304 7,-4 6 0-7,5-3 0 7,3 5 272-7,-4 5 48 8,3 4 0-8,-5 5 0 7,4 1 384-7,2 14 96 8,-7 5 16-8,9 9 0 7,-2 11-176-6,-4 2-16 5,3 4-16-6,-5 4 0 8,0 0-176-8,1-4-48 7,-1-4 0-7,2-12 0 9,3-7-64-1,1-2-32-7,-4-12 0-1,2-2 0 7,4-12 608-7,-3-6 128 7,1-7 32-7,0 0 0 7,8-14 0-7,0 0 0 7,0 0 0-7,-12-10 0 9,3-2-112-9,3-7-32 7,-2-5 0-7,0-7 0 7,2-6-464-7,2-6-80 7,2 4-32-7,2-4 0 7,0 0-160-7,2-6-48 8,4-3 0-8,2-3 0 8,4 1-128-8,-1-3 0 6,5-5 144-6,6-3-144 11,-1 1 0-11,10 7 128 5,4 1-128-5,4 5 0 8,6 2 0-8,4 8 0 7,8-1 0-7,-1 6-128 8,1 5 128-8,-3 2-160 8,1 4 160-8,-2 9-160 7,-5 10 160-7,-1 6 0 7,0 6-144-7,2 8 144 9,-8 1 0-9,0 5-176 6,-10 3 176-6,-2 4-128 9,-4 5 128-9,-9-3-192 6,-4 0 192-5,-6-2-192 5,-8 1 192-6,-6-1 0 9,-14 0 0-9,-5 3 0 7,-4-1 0-7,-10 0 0 7,-2-2 0-7,-6-1 0 8,-1-1 160-8,-5 1-32 7,-2-7-128-7,3-3 192 8,-3-1-64-8,4-9-128 7,5 0 176-7,5-4-176 7,0-2 0-7,10-4 0 8,5-2 0-8,11-4 0 23,7-5-1920-21,10-3-512 1,10-1-80-3</inkml:trace>
    </iact:actionData>
  </iact:action>
  <iact:action type="add" startTime="54262">
    <iact:property name="dataType"/>
    <iact:actionData xml:id="d43">
      <inkml:trace xmlns:inkml="http://www.w3.org/2003/InkML" xml:id="stk43" contextRef="#ctx0" brushRef="#br2">3709 11590 13823 0,'0'0'1216'1,"-15"-7"-960"-1,15 7-256 0,-12-6 0 6,12 6 1440-5,-16-6 240 5,16 6 48-6,0 0 16 9,-11-4-304-8,11 4-64 4,0 0-16-5,0 0 0 9,0 0-512-9,0 0-96 6,0 0-32-6,0 0 0 7,9 12-64-7,9 3-16 8,0-5 0-8,5 0 0 8,6 3 0-8,8 1-16 6,6 6 0-6,4 3 0 9,-4-5-96-9,6 1-16 8,3 3 0-8,1-3 0 9,2 2-304-9,-1-3-64 9,-1 0-16-9,-4-5 0 5,-8 5-128-5,1-5 160 7,-4 5-160-7,-1-6 160 8,-2 1 64-8,-4-3 16 7,-2 2 0-7,-5-4 0 9,-7-3 48-9,1-1 16 6,-18-4 0-6,19 8 0 9,-19-8 48-8,0 0 16 4,0 0 0-5,0 0 0 7,0 0 128-7,0 0 16 7,-13 14 16-7,-3-1 0 8,-11-3-192-8,-7 6-32 7,-1-3-16-7,-2 5 0 10,-6-6-96-10,0 5 0 6,-7-3-16-6,-5 3 0 7,-1-3 0-7,1 2 0 7,-4 3 0-7,5-3 0 10,1 3-176-10,2-1 192 6,1-4-192-6,5 5 192 8,4-3-192-7,8 1 0 5,4 1 0-6,3-7 0 8,5 3 0-8,7-2 0 6,14-12-192-6,0 0 192 22,0 0-1856-21,0 0-240 0,20 6-48-1,3-2-9056 7,6-6-1824-6</inkml:trace>
    </iact:actionData>
  </iact:action>
  <iact:action type="add" startTime="54711">
    <iact:property name="dataType"/>
    <iact:actionData xml:id="d44">
      <inkml:trace xmlns:inkml="http://www.w3.org/2003/InkML" xml:id="stk44" contextRef="#ctx0" brushRef="#br2">5896 11590 22111 0,'0'0'976'1,"0"0"208"-1,0 0-944 1,0 0-240-1,0 0 0 0,0 0 0 6,-16 4 624-5,-5 2 80 6,-3 0 0-7,-3 8 16 10,-2 1 208-10,-6 5 32 4,-8-1 16-4,2 7 0 7,-2 1 192-7,2 2 48 7,-4 6 0-6,2-2 0 6,2 1-336-7,4 7-64 8,-2 1-16-8,8 11 0 8,4 6-480-8,3 1-80 7,3 2-32-7,9-1 0 8,2-3-208-8,6-3 0 7,12-6 0-7,4-6 0 15,9-2 128-15,7-10-128 1,3-2 0 0,12-5 0 7,2-11 336-8,7 1-16 5,5-10-16-5,9-6 0 10,2-6 144-10,7-12 48 5,-5-5 0-5,2-4 0 8,2 0-64-8,-6-5-16 7,3-3 0-7,-7-2 0 8,-2-5-16-8,-7-1 0 8,-8-4 0-8,-6-4 0 8,-12-1 112-8,-9 1 32 7,-7 2 0-7,-11-1 0 8,-4-1 0-8,-11-4 0 6,-7-3 0-6,-9 5 0 10,-12 5-224-10,-2 5-64 6,-10-2 0-6,1 10 0 8,-3 2-256-8,-2 10 0 7,-7 9 0-6,-2 0 0 20,-5 7-896-20,-1 5-144 0,-6 8-32-1,-4 3 0 14,0 11-2000-13,8-2-416 0</inkml:trace>
    </iact:actionData>
  </iact:action>
  <iact:action type="add" startTime="55715">
    <iact:property name="dataType"/>
    <iact:actionData xml:id="d45">
      <inkml:trace xmlns:inkml="http://www.w3.org/2003/InkML" xml:id="stk45" contextRef="#ctx0" brushRef="#br2">24194 9355 21183 0,'-35'-15'944'5,"13"11"192"-5,-1 4-912 0,3 0-224 0,-1 0 0 1,-3 2 0 19,5 0-640-18,3 6-160-2,-1-1-32 1,7 1-16-1,-2 4 848 0,12-12 0 4,0 0 0-4,0 0 0 7,0 0 512-5,0 0 32 4,18-2 0-5,7-8 0 4,6-3 320-5,14-7 64 7,4-5 16-6,11-1 0 7,5-1-528-8,11-2-96 7,-4 0-32-7,8-1 0 8,4-1-288-8,8-2 128 11,-1-2-128-11,7 2 0 6,-3 0 0-6,-3-1 0 5,-8-1 0-4,-4 6 0 8,-6 8 0-9,-6 3 0 6,-9 12 0-6,-12 4 0 8,-6 2 0-8,-12 4 0 6,-4 2-192-6,-11 6 48 26,-2 3-272-26,-12 5-48 2,-12-1-16-1,-4 13 0 3,-11 3 320-4,-10 0 160 0,-6 6-160 0,-4-2 160 7,-4 4-160-7,3-6 160 6,-3 0-160-6,2 0 160 9,4-6 0-9,6-6 0 6,8-9 0-6,6 1 0 8,7-9 0-8,18-8 192 7,0 0-16-7,0 0 0 8,20-6 368-8,7-5 80 6,6-9 16-6,12-5 0 10,6-4-256-10,7-5-32 6,5-3-16-6,9 0 0 8,2 0-208-8,6-4-128 6,2 2 160-6,0-6-160 9,0 1 0-9,0-1 0 6,-2-6 0-6,0 4 0 9,-2 6 0-9,-8 2 192 7,-2 10-48-7,-2 2-16 9,-1-1 32-9,-13 5 0 7,-9 6 0-6,-4 1 0 7,-9 10-160-8,-11 6 0 6,-3 2 0-6,-16-2-176 7,6 20 176-7,-6-3 0 7,-6 3 0-7,-2 3-128 7,-8 4 128-7,5 1 0 7,-9-1-144-7,6-4 144 8,7-7 0-8,7-16 0 8,0 17 0-8,11-5 0 8,3-2 0-8,13-8 0 7,8-6-176-7,12-4 176 7,6 0 0-7,11 1 144 8,8-7 0-8,8 2 0 8,4-1-144-8,8 3 160 8,7 4-160-8,5-6 160 8,-5-1-160-8,1 3 0 7,-3 0 0-7,1 6 0 8,-5 4 0-8,3 8 0 7,4 8 0-7,-7 3 0 7,-1 1 0-7,-1 1 0 6,-7 0 0-5,4 1 0 7,-2-3 0-8,8 3 0 7,3 1 144-7,6 1-144 8,-1-11 128-8,3 3-128 6,1-6 128-5,5-4-128 7,4-10 0-8,12-2 0 6,11 0 0-6</inkml:trace>
    </iact:actionData>
  </iact:action>
  <iact:action type="add" startTime="57305">
    <iact:property name="dataType"/>
    <iact:actionData xml:id="d46">
      <inkml:trace xmlns:inkml="http://www.w3.org/2003/InkML" xml:id="stk46" contextRef="#ctx0" brushRef="#br2">702 15189 5519 0,'1'-16'496'3,"5"0"-496"-2,-2 1 0-1,4-1 0 8,0 1 2640-8,-2-3 432 8,2 0 96-7,-1 5 16 5,-3-3-1392-6,-4 16-256 6,4-15-64-5,-4 15-16 7,4-20-384-8,0 8-80 9,-4 12-16-9,0 0 0 6,0 0-336-6,0 0-80 6,0 0-16-6,0 0 0 9,0 0-208-9,0 0-32 6,-4 16-16-6,0 3 0 9,2 7 80-8,-4 3 16 5,-1 10 0-6,3 6 0 9,-2 6 16-9,2 7 16 10,-2 16 0-10,2-2 0 4,0 4-112-4,4 3-32 6,-2-3 0-6,0-6 0 9,-2 0-144-9,0-12-128 7,1-9 144-7,-3-12-144 9,-2-6 512-9,4-7 16 7,0-3 0-7,0-9 0 8,4-12 320-8,0 0 64 7,0 0 16-7,0 0 0 7,0 0-208-7,0 0-32 7,-2-14-16-7,0-7 0 9,0-2-192-9,4-7-32 6,2-5-16-6,6-2 0 9,2 0-304-9,-3-2-128 6,7-8 128-6,-4 0-128 9,3-3 0-9,-1-1 0 5,4-7 128-5,-3-1-128 9,3-1 0-8,3 1 0 5,-5 3 0-6,5 1 0 10,3 0 0-10,1 9 0 7,0 5 0-7,-1 2 0 8,-3 7-256-8,3 9 64 5,-1 7 0-5,0 3 16 8,1 3 176-8,-5 4-208 7,-5 4 80-7,-14 2 128 8,21 10-224-8,-5 7 80 7,0-3 16-7,-7 9 0 8,1 5 128-8,-6 1-192 7,-4-2 192-6,-4 3-192 6,-6 1 192-7,-1 2 0 7,-9 2-144-7,-1-2 144 8,-3-4 0-8,-9 3 0 7,-4-3 0-6,-2-2 0 6,-6-1 0-7,2-3 0 8,2-4 0-7,2-5 128 6,2-2-128-7,4-6 160 6,6-4-160-6,0-2 160 10,5-4-160-10,8-6 0 5,3-2 0-5,9-5-176 26,8 1-2064-25,9-5-400 2,9-9-96-2</inkml:trace>
    </iact:actionData>
  </iact:action>
  <iact:action type="add" startTime="57877">
    <iact:property name="dataType"/>
    <iact:actionData xml:id="d47">
      <inkml:trace xmlns:inkml="http://www.w3.org/2003/InkML" xml:id="stk47" contextRef="#ctx0" brushRef="#br2">1958 14586 11055 0,'6'-14'976'1,"-3"-1"-784"1,3-5-192-2,4-1 0 7,-2 1 2240-6,-2 3 416 6,0-1 80-6,1 10 16 5,-7 8-784-5,0 0-160 6,0 0-16-7,0 0-16 7,0 0-704-7,6 14-144 8,-4 7-32-8,-4 7 0 7,-2 3-256-6,-3 2-48 5,-1 6-16-6,2-2 0 9,-4 8-48-8,-2-2-16 4,3 2 0-5,-1 5 0 9,2 1-272-9,2-6-64 6,0 0-16-6,-1 0 0 9,1 0-160-9,2-2 128 10,2-8-128-10,2-2 128 5,0-4-128-4,4-2 0 5,0-1-192-5,0-5 192 22,1-1-2048-21,-5-20-304 1,6 13-48-2</inkml:trace>
    </iact:actionData>
  </iact:action>
  <iact:action type="add" startTime="58132">
    <iact:property name="dataType"/>
    <iact:actionData xml:id="d48">
      <inkml:trace xmlns:inkml="http://www.w3.org/2003/InkML" xml:id="stk48" contextRef="#ctx0" brushRef="#br2">1478 15161 30399 0,'0'0'2704'3,"15"-15"-2160"-3,3 7-544 1,15-6 0 7,4 3 0-8,8-5-304 6,-2 0 48-6,4-1 0 8,2-1 256-8,-5 5 0 7,3-3 0-7,2 6 0 8,-6 2 0-8,2 1 0 6,0 3 0-6,-6 2 0 9,-2-2-192-9,-2 4 32 6,-4 2 0-5,-4 4 0 22,-3 3-2080-22,-11-1-400 1</inkml:trace>
    </iact:actionData>
  </iact:action>
  <iact:action type="add" startTime="58299">
    <iact:property name="dataType"/>
    <iact:actionData xml:id="d49">
      <inkml:trace xmlns:inkml="http://www.w3.org/2003/InkML" xml:id="stk49" contextRef="#ctx0" brushRef="#br2">1634 15610 19343 0,'-24'-4'1728'1,"24"4"-1392"0,0 0-336-1,0 0 0 6,0 0 2000-6,20-6 336 8,5 0 64-8,7-2 16 8,-1-1-1776-8,8-5-368 7,4 0-64-7,-4-1-16 7,4 3-64-7,1-2-128 7,-3 5 176-7,8-3-176 8,0 2 128-8,0 2-128 7,-1-3 0-6,1 3-12912 9</inkml:trace>
    </iact:actionData>
  </iact:action>
  <iact:action type="add" startTime="58611">
    <iact:property name="dataType"/>
    <iact:actionData xml:id="d50">
      <inkml:trace xmlns:inkml="http://www.w3.org/2003/InkML" xml:id="stk50" contextRef="#ctx0" brushRef="#br2">2358 16296 11967 0,'0'0'1072'3,"-10"6"-864"-2,10-6-208-1,0 0 0 7,-8 14 2256-6,8-14 416 7,0 0 80-8,0 0 0 7,0 0-1584-7,0 0-320 7,0 0-64-6,0 0-16 6,-10-10 144-6,6 0 32 4,4-7 0-5,2-1 0 8,2-7-208-7,6-2-32 5,-2-3-16-6,3 1 0 9,1 0-176-9,-2-4-16 7,0 1-16-7,1 1 0 10,5 2-160-10,-4 0-48 6,-1-4 0-6,3 3 0 7,-6 5-128-7,5 3-16 7,-3 3-128-7,2 3 192 8,0-1-192-8,-3 7 0 7,-9 10 0-7,16-4 0 8,-16 4 0-7,0 0 0 6,14 8-192-7,1 6 192 7,-5 7-208-7,4 4 64 7,-5 3 16-6,7 3 0 11,-6 4 128-12,0 6 0 3,1-2-144-3,-1 4 144 8,6-6 0-8,-3-2 0 6,3-12 0-5,-4-3 0 7,1-2-128-8,-13-18 128 6,18 7 0-6,-3-7 0 8,3-4 0-8,-2-5 256 8,3-7-32-7,1-5-16 5,-1-9 240-6,2-3 64 8,3-4 0-8,-5-2 0 7,-3 2-272-7,0-6-48 8,-9 0-16-8,1-4 0 8,0-3-176-8,-6-1 192 6,-4-4-192-6,-4 3 192 9,0-1-192-9,-3-1 0 7,-7-5 0-6,4-1 128 6,-5-3-128-7,5-7 0 6,-4 2 0-6,5-4 128 9,-5 1-128-9,6-1 0 6,3 2 0-6,-1 4 0 9,4-1 0-9,4 7 0 6,0 5 0-6,4 9 0 9,5-1-160-9,-1 4 160 7,4 8 0-7,4 3-144 8,-3 7 144-8,7 4-160 6,1 5 160-5,5-1-160 7,-3 7 160-8,2 0-160 7,3 4 160-7,1 4-160 8,0 0 160-8,2 0-128 6,3 2 128-6,6 0-128 8,1 4 128-8,10-4 0 9,0-2-144-9,2 0 144 10,1 2 0-9,7-2 0 1,5-2 0-1,10 1 0 7,6-5 0-8,8 2 0 7,7 0 0-7,5-8 0 8,-5 3 0-8,7-5 0 6,-1 4 0-6,-2 3 0 10,1-1 0-10,1 4 0 5,-7 2 0-5,1-2 0 9,-7-1 0-9,0 1 0 6,-1 0 0-5,-3 4 0 7,0-2 0-7,-4 4 0 4,0 4 0-5,-2-2 0 9,-2-2 0-9,-8-2 0 7,0 0 0-7,-11 2 0 22,-5 4-1136-20,-3 0-144-1,-10-4-48-1,0 4-8272 7,-10 5-1648-7</inkml:trace>
    </iact:actionData>
  </iact:action>
  <iact:action type="add" startTime="59439">
    <iact:property name="dataType"/>
    <iact:actionData xml:id="d51">
      <inkml:trace xmlns:inkml="http://www.w3.org/2003/InkML" xml:id="stk51" contextRef="#ctx0" brushRef="#br2">3497 15417 12895 0,'0'0'1152'1,"0"0"-928"4,0 0-224-4,0 0 0 3,0 0 416-4,0 0 32 7,0 0 16-7,0 0 0 7,0 0 272-7,-10 11 48 6,2 5 16-6,4 0 0 8,2 3 336-8,2 6 64 7,0 7 16-6,2 7 0 7,-2 2-256-7,0 5-32 4,0 1-16-5,2 4 0 8,-2 9-224-8,-2 5-48 7,0-1-16-7,0 8 0 8,-6 2-256-8,-1-1-48 8,-1 1-16-8,-2-6 0 7,3 0-48-4,3-11-16 3,0-5 0-6,-4-3 0 7,4-10 240-7,0-6 48 6,-1-5 16-6,-3-7 0 10,2 1 240-10,4-11 48 7,-2 1 16-7,6-12 0 6,0 0 48-5,0 0 0 6,-11-20 0-6,5-3 0 5,4-2-384-6,2-8-80 9,2-6-16-9,0-8 0 8,-2 0-272-8,4-4-144 6,-1-5 160-6,1-3-160 8,4-1 0-8,-4-5 128 6,2-5-128-6,2 2 0 8,3-6 0-8,1 0 0 8,6 5 0-8,5 3 0 9,4 4 0-9,5 5 0 6,-3 3 0-6,6 1 0 9,4 10 0-9,-2 8-240 5,6 4 80-5,-4 5 16 8,2 7 144-8,-2 7-160 8,-8 10 160-8,-2 4-160 8,-3 6 160-8,-5 6 0 6,-7-1-144-6,0 11 144 8,-9 5-128-8,-1 2 128 8,-6 4-160-8,-5 0 160 9,-11 6-128-9,-5 2 128 6,-9-8 0-6,-1-2-144 7,0-1 144-7,-6-5 0 8,0-6 0-8,-4-1 0 8,2-3 0-8,-2-5 0 7,6 4 0-7,0-10 128 8,0-6-352-8,10-6-64 7,5-6-16-7,7 0 0 23,1-5-2592-22,8-5-528 2</inkml:trace>
    </iact:actionData>
  </iact:action>
  <iact:action type="add" startTime="59948">
    <iact:property name="dataType"/>
    <iact:actionData xml:id="d52">
      <inkml:trace xmlns:inkml="http://www.w3.org/2003/InkML" xml:id="stk52" contextRef="#ctx0" brushRef="#br2">3943 15001 21183 0,'0'0'944'2,"-2"-13"192"-1,2-3-912 0,6-1-224 0,8 5 0-1,-2-6 0 6,5 1 512-5,-1 3 64 5,1-5 16-6,3 5 0 9,-3-4 208-9,5 7 32 6,-1-1 16-5,1 4 0 5,-9 0 160-5,5 3 16 6,-18 5 16-7,17-2 0 8,1 2-480-8,-18 0-112 7,18 9 0-7,-9-1-16 9,-9-8-176-9,8 20-16 5,-8-20-16-5,6 21 0 9,-6 6-16-9,-4-1 0 7,0-3 0-7,-4 1 0 9,1 1-16-8,-7 0 0 4,2-1 0-5,1-5 0 13,1-3-192-13,4 1 176 3,0-1-176-3,6-16 160 9,0 0-160-9,0 0 0 6,0 0 144-6,0 0-144 9,8 16 0-9,-8-16 144 5,25-2-144-4,-1-2 0 7,-5-4 160-8,5 0-160 7,1 0 128-7,0-3-128 10,1-3 0-10,-1 0-256 6,0 4 48-6,-3 5 0 26,-7-5-2320-25,5 0-464 0</inkml:trace>
    </iact:actionData>
  </iact:action>
  <iact:action type="add" startTime="60338">
    <iact:property name="dataType"/>
    <iact:actionData xml:id="d53">
      <inkml:trace xmlns:inkml="http://www.w3.org/2003/InkML" xml:id="stk53" contextRef="#ctx0" brushRef="#br2">4388 15694 26431 0,'0'0'1168'4,"0"0"240"-3,0 0-1120-1,0 0-288 0,8-10 0 0,-8 10 0 6,0 0 1008-6,15-10 144 8,-1 0 16-8,-4 5 16 8,5-7-368-7,-1 4-80 4,4 4-16-5,-5-4 0 9,5-3-320-9,-3 5-64 7,3-2-16-7,3 0 0 7,-1 2-192-6,-2 1-128 5,1 1 160-6,3 0-160 9,-7 2 0-9,3-2 0 5,-3 0 0-5,1 2 0 25,1 0-1648-24,-3 0-320-1,4 4-64 5</inkml:trace>
    </iact:actionData>
  </iact:action>
  <iact:action type="add" startTime="60593">
    <iact:property name="dataType"/>
    <iact:actionData xml:id="d54">
      <inkml:trace xmlns:inkml="http://www.w3.org/2003/InkML" xml:id="stk54" contextRef="#ctx0" brushRef="#br2">5008 14992 21183 0,'0'0'1888'3,"0"0"-1504"-2,0 0-384-1,0 0 0 8,0 0 1376-8,0 0 208 7,0 0 32-7,0 0 16 8,0 0-816-8,0 0-176 7,0 19-16-7,0 4-16 7,-2 1 32-7,0-1 16 7,0-1 0-7,1 5 0 7,1 0-144-7,1 1-48 8,1-1 0-8,2-2 0 8,-2-1-192-8,4-1-32 7,6-1-16-7,-4-9 0 8,-8-13-32-8,19 12-16 7,-3-6 0-6,3-6 0 6,-5 0 176-7,5-2 32 7,1-6 16-7,-3-8 0 9,1 3-144-9,2-3-48 6,-3 1 0-6,1 1 0 13,1-6-208-13,-5 5-240 4,3-5 48-4,-7 3 16 23,0 1-432-21,-2-5-96-1,-1 3 0-1,3 3-16 11,-4-5-128-10,-2 3-32 0,2 1 0-1,0 0 0 13,-6 16 176-12,7-11 16 1,-3-3 16-2,-4 14 0 0,0 0 384 0,0 0 80 5,0 0 16-5,0 0 0 6,0 0 192-6,0 0 0 8,0 0 0-8,0 0 0 8,0 0 0-8,0 0 288 6,0 0-32-6,0 0-16 10,0 0 400-10,-4 21 64 6,-3 1 32-5,-1 1 0 7,2 1 96-8,-6 5 32 7,3 2 0-7,-3 2 0 9,-6 4-80-9,3 6-16 6,1-2 0-6,-4 2 0 9,5 0-176-9,-5-2-32 6,3 8-16-6,-3-4 0 8,4 1-240-8,3 1-48 6,3-8-16-6,-6 0 0 10,5-6-96-10,3-1-16 5,4-1 0-4,-2-4 0 7,2-6-128-8,2 1 160 6,0-5-160-6,6 1 160 9,-6-18-160-9,0 0 0 5,0 0 0-5,15 10 0 24,-15-10-1024-23,20 6-256-1,-5-14-32 0,3 2-16 13,2 0-1680-11,-7-6-352-1,7-5-64 0,-1-3-16-1</inkml:trace>
    </iact:actionData>
  </iact:action>
  <iact:action type="add" startTime="61104">
    <iact:property name="dataType"/>
    <iact:actionData xml:id="d55">
      <inkml:trace xmlns:inkml="http://www.w3.org/2003/InkML" xml:id="stk55" contextRef="#ctx0" brushRef="#br2">6019 15409 21183 0,'7'-10'1888'4,"11"2"-1504"-4,-2-7-384 0,3 3 0 7,-1 4 976-6,-7-3 128 6,-11 11 32-7,8-10 0 8,-8 10-416-8,0 0-80 8,-8-14 0-8,-1 8-16 7,-11 4 304-7,-1 4 64 5,-5 2 16-5,-1 6 0 9,-4-2-176-9,-2 7-48 8,0 3 0-8,-5 3 0 7,3-3-192-7,4-1-32 7,4 7-16-7,0-1 0 8,-1 3-256-8,3 1-48 7,1-4-16-7,5 1 0 8,5-3-224-8,8 1 128 7,-1-3-128-7,7-5 0 8,0-14 0-8,7 15 128 7,-1-5-128-7,6 2 0 8,6-8 160-8,3-6-16 6,2-8 0-6,3 2 0 8,-3 0 176-7,8-7 16 5,3 1 16-6,-3-3 0 9,0 3-160-5,-2-2-48 0,-5 5 0-4,1-1 0 8,-6 4-144-8,-3 4 0 7,2 4 0-7,-5 6 0 8,-13-6 0-8,16 20 0 6,-8-3 0-6,-2 7 0 9,-1 1 0-9,-8 4 128 6,-3 2-128-6,-4 3 0 10,-6-3 160-10,3 2-160 5,-5 2 192-5,2 6-192 10,-3-6 144-10,-2-2-144 6,1 6 0-6,2-4 144 9,-3-3-16-9,3 3 0 5,3 0 0-5,-3-6 0 10,5-8 64-10,1 3 0 5,4-3 0-5,4 1 0 10,2-7-192-10,4 3 128 6,2-1-128-5,2-7 128 7,-6-10 0-8,18 12 0 6,-3-2 0-6,5-4 0 7,1-5-128-7,1 1 0 8,-3-2 0-8,4 0 0 7,1 0-144-7,1 0-16 7,1-2 0-7,1 1 0 24,0-1-2672-22,-1-2-544 1</inkml:trace>
    </iact:actionData>
  </iact:action>
  <iact:action type="add" startTime="62516">
    <iact:property name="dataType"/>
    <iact:actionData xml:id="d56">
      <inkml:trace xmlns:inkml="http://www.w3.org/2003/InkML" xml:id="stk56" contextRef="#ctx0" brushRef="#br2">7058 14477 8287 0,'0'0'368'3,"0"0"80"-3,-15-6-448 0,15 6 0 0,0 0 0 0,0 0 0 8,-14 4 1056-8,-2-2 128 6,1-2 32-6,3 2 0 9,12-2-512-9,-15 2-112 6,1 0-16-5,0-2 0 7,3-2 576-8,1-2 128 6,-6 2 0-6,4-6 16 9,-1 2 48-9,3 2 0 8,-4-2 0-8,14 6 0 8,-11-4-304-8,11 4-48 7,-16-7-16-7,16 7 0 7,0 0-208-7,0 0-32 6,0 0-16-6,0 0 0 9,-10-6-192-9,10 6-32 6,0 0-16-6,0 0 0 8,0 0-160-7,10-8-16 7,6 2-16-7,-1-2 0 5,5 3 0-6,1 1 0 6,3 4 0-5,-1 0 0 7,4 0-48-8,5 2-16 12,-1 3 0-12,2 7 0 5,2-2-224-5,2 2 0 7,-2 3 128-7,4 3-128 6,0-1 0-6,-2 5 0 7,0 3 128-7,-3 2-128 8,-3-1 0-8,2-1 0 6,0 0 0-6,-4-1 0 10,-1-3 0-10,-3 1 128 6,-2-3-128-6,-1-3 0 9,-1 1 0-9,-5 1 0 6,1-6 0-6,1 1 0 9,-6-5 128-9,-12-8 0 6,17 10-128-6,-5 0 192 9,-12-10 64-9,14 7 16 7,-14-7 0-7,0 0 0 7,0 0-64-7,0 0-16 8,0 0 0-8,0 0 0 7,0 0-48-7,0 0-16 8,9 0 0-8,-9 0 0 9,0 0 32-9,0 0 0 5,0 0 0-4,0 0 0 6,0 0 32-7,0 0 0 7,0 0 0-7,0 0 0 8,0 0-64-7,0 0 0 5,-15 8 0-6,1 6 0 8,-1-2-128-8,-1 5 192 8,-4-1-192-8,3 1 192 8,1 7-32-8,-3-5 0 6,-1-1 0-6,-1 3 0 10,-6 5 32-10,-1 1 16 6,1 2 0-6,-2 0 0 8,-6 3 48-8,-1 1 0 6,1 4 0-5,-6-4 0 7,4 2-112-8,-4 2-16 6,2-2 0-6,2-4 0 9,-6 3-128-9,6-3 0 8,-2-2 144-8,8-6-144 6,4-3 0-6,7-6 0 8,7-3 0-8,13-11 128 22,0 0-1088-20,0 0-192-2,0 0-64 1,0 0-10752 6,19 0-2144-5</inkml:trace>
    </iact:actionData>
  </iact:action>
  <iact:action type="add" startTime="63445">
    <iact:property name="dataType"/>
    <iact:actionData xml:id="d57">
      <inkml:trace xmlns:inkml="http://www.w3.org/2003/InkML" xml:id="stk57" contextRef="#ctx0" brushRef="#br2">653 17484 17503 0,'0'0'1552'2,"-4"-6"-1232"0,6 0-320-2,4-5 0 8,5 1 832-8,5 4 96 8,11-6 32-8,10 3 0 7,2-5-544-7,12-2-96 7,8 1-32-7,13-1 0 8,10-7 48-8,11 1 16 6,13 1 0-6,9 1 0 8,13-1 240-8,7-3 48 10,5 3 16-10,3 3 0 8,13 1 128-8,6 5 32 6,8-5 0-6,-3 7 0 8,-1 0-272-7,-2 6-48 5,-2 2-16-6,-8 2 0 9,-2 0-272-9,-4 4-48 7,-1 6-16-7,-5-4 0 8,-4 0-144-8,-5-1 0 8,-12-1 0-8,2 6 0 6,-6-4 0-6,-8-2 160 7,-5 0-32-7,-13-2-128 8,-5-4 272-8,-8 0-48 6,-6 2-16-6,-13-2 0 9,-14-2-32-9,-4 0-16 7,-12-6 0-7,-4 6 0 9,-9 0-352-8,-16 4-64 4,0 0 0-5,0 0-13920 9</inkml:trace>
    </iact:actionData>
  </iact:action>
  <iact:action type="add" startTime="63821">
    <iact:property name="dataType"/>
    <iact:actionData xml:id="d58">
      <inkml:trace xmlns:inkml="http://www.w3.org/2003/InkML" xml:id="stk58" contextRef="#ctx0" brushRef="#br2">2551 18248 26719 0,'0'0'2368'1,"15"-7"-1888"3,7-11-480-4,7 4 0 6,8-5 192-6,10 3-64 7,7 3-128-6,5-3 192 6,7 2-64-6,5 1 0 6,-1 5-128-7,-2 6 192 7,-4 2 128-7,-7 6 0 7,-6 8 16-7,-6-1 0 8,-8 7-176-8,-4 5-32 8,-4 2-128-8,-10 5 192 7,-7 1 144-7,-6 10 32 7,-8 1 0-7,-6 9 0 10,-5 10 80-10,-9-3 0 5,-5-2 16-5,-2-3 0 9,-5-2 32-8,1-6 0 8,-6-6 0-9,4 1 0 6,4-5 208-6,6-7 64 7,7-5 0-7,8-5 0 7,3-7-176-7,7-13-16 6,0 0-16-6,21 4 0 10,14-8-240-10,10-4-32 6,10-9-16-6,15 1 0 8,0-5-128-7,16-5-16 5,5-1-128-6,9-2 192 8,-3 0-192-8,7-5 0 7,3-6 128-6,-7 2-128 6,-1-2-144-7,1 2-80 8,-7 3-16-8,5 0 0 25,-1 4-2640-24,-1-2-512-1</inkml:trace>
    </iact:actionData>
  </iact:action>
  <iact:action type="add" startTime="64392">
    <iact:property name="dataType"/>
    <iact:actionData xml:id="d59">
      <inkml:trace xmlns:inkml="http://www.w3.org/2003/InkML" xml:id="stk59" contextRef="#ctx0" brushRef="#br2">8515 14407 10127 0,'0'0'896'3,"4"-12"-704"-3,-4 12-192 0,6-20 0 9,0 5 992-9,-6 15 160 7,0-14 48-7,0 14 0 8,0 0 16-8,0 0 0 7,-14-8 0-7,-5 4 0 7,-1 12-160-7,1 0-32 6,-7 4 0-5,1 3 0 7,-2 5-128-6,-2 7-48 4,-5 2 0-6,-1 6 0 7,4 10 0-7,2 6 0 7,0 2 0-7,-1 11 0 8,1 0-304-8,4 12-64 7,1 0-16-7,7 6 0 7,5 2-272-3,6 0-64 0,2-2-128-3,10-2 192 8,4-8-48-9,7-4-16 5,7-11 0-5,1-10 0 9,2-10 32-9,7-8 0 6,-1-7 0-6,8-13 0 10,-2-5 320-10,11-10 64 7,3-5 16-7,6-11 0 9,3-9 336-9,8-12 80 4,-1-8 16-4,3-5 0 8,-6-5-352-7,2 3-80 5,-5-3-16-6,-5-3 0 9,-7 0-32-9,-4-1 0 7,-12-5 0-5,-4 6 0 4,-7-5 128-6,-9 5 0 7,-11-4 16-7,-8 0 0 7,-10-8-208-7,-7 11-64 8,-10 5 0-8,-4 7 0 8,-10 4-208-8,0 14-48 6,-10 10-128-6,-5 5 192 9,-1 11-192-9,-1 3 0 6,-10 14-144-6,2 7 144 24,-6 12-1504-22,3 12-208-1,5 2-32-1,0 10-16496 0</inkml:trace>
    </iact:actionData>
  </iact:action>
  <iact:action type="add" startTime="68206">
    <iact:property name="dataType"/>
    <iact:actionData xml:id="d60">
      <inkml:trace xmlns:inkml="http://www.w3.org/2003/InkML" xml:id="stk60" contextRef="#ctx0" brushRef="#br2">811 20232 9215 0,'0'0'400'3,"-16"0"96"-3,3 0-496 0,-1-4 0 0,4-2 0 0,10 6 0 8,0-17 2608-7,8 1 416 4,6-4 96-4,1-1 16 7,5-6-2112-7,5-1-432 3,2 7-80-3,1-3 0 9,1 1-256-9,2 0-32 2,0 1-16-2,6 5 0 8,-2-1 192-9,3 3 48 6,1 7 0-5,-2 4 0 7,2 2 128-7,0 8 48 4,-6 5 0-5,-2 3 0 8,-4 8-240-8,-1 3-64 7,-5 2 0-7,-9 6 0 8,0 2-16-7,-9 8-16 8,-5 0 0-9,-3 4 0 6,-9 2 16-5,-2 0 0 5,-7-3 0-6,-4 3 0 9,-5 0 32-9,-3-4 16 6,0-6 0-6,4 0 0 9,-2 4 496-9,2-10 112 6,-6-4 0-6,5-4 16 9,1-3 0-9,4-1 0 6,3-9 0-6,5 2 0 8,5-7-272-8,14-7-48 7,-13 0-16-7,13 0 0 8,0 0-208-7,0 0-48 6,0 0-16-7,0 0 0 7,17-7-240-6,7-1-128 6,3 4 128-6,2 4-128 5,4 2 0-6,6 2 0 8,-2 2 0-7,8 0 0 6,0-3 0-7,2 3 0 6,2 0 0-6,-2 2 0 9,3-2 0-9,1 0 0 8,0-1 0-8,-1 3 0 21,-3-4-2240-18,0-4-352-2</inkml:trace>
    </iact:actionData>
  </iact:action>
  <iact:action type="add" startTime="69197">
    <iact:property name="dataType"/>
    <iact:actionData xml:id="d61">
      <inkml:trace xmlns:inkml="http://www.w3.org/2003/InkML" xml:id="stk61" contextRef="#ctx0" brushRef="#br2">2765 20193 11967 0,'0'0'1072'3,"-8"-12"-864"-3,-3-4-208 1,11 16 0 6,-8-15 3200-7,8 15 608 6,0 0 112-5,0 0 32 6,0 0-2736-6,0 0-560 6,0 0-96-7,0 0-32 7,-6 15-272-7,4 9-48 7,-2 5-16-6,0 4 0 5,-2 8 0-6,6 4 0 9,-2 4 0-9,-1 4 0 6,-3-3 160-6,0 5 32 7,-4 5 0-6,0 1 0 8,3-5 192-8,-5-1 32 4,2-4 16-5,2-7 0 9,-5-10 48-9,5-7 16 10,2-2 0-10,-2-7 0 5,8-18 80-4,0 0 32 5,0 0 0-6,0 0 0 9,0 0 48-9,-6-20 16 6,6-7 0-6,4-6 0 9,0-12-480-9,6 0-80 6,-2 0-32-6,7-3 0 8,-1-7-272-8,5 2 0 8,1 1 0-8,-2 1 0 7,1 0 0-7,4 6 0 7,1-1 0-7,3 7 0 8,2-2 0-7,3 6 0 5,-1 3 0-6,-2 7 0 8,2 5 0-8,1 11 0 7,-3-1-160-7,-4 8 160 8,-3 6 0-8,-1 8 0 7,-9-1-144-7,-1 11 144 7,-5 5 0-7,-6 2-128 8,-4 3 128-8,-9 7 0 8,-3 0-160-8,-9 7 160 7,-4 1-128-7,-9-4 128 7,-1 0-256-7,-3-6 16 7,-1 0 16-7,0-2 0 9,6-6 224-9,4-11-176 6,1-2 176-6,5-11-160 24,6-3-928-22,5-7-176-1,8-7-32-1,8-10-15472 0</inkml:trace>
    </iact:actionData>
  </iact:action>
  <iact:action type="add" startTime="69630">
    <iact:property name="dataType"/>
    <iact:actionData xml:id="d62">
      <inkml:trace xmlns:inkml="http://www.w3.org/2003/InkML" xml:id="stk62" contextRef="#ctx0" brushRef="#br2">3542 20247 35935 0,'-30'28'3200'1,"-1"-1"-2560"3,2 2-512-3,1 1-128 21,5 1-320-21,7-2-64-1,-5-2-32 0,5-5 0 0,3-3 688 0,7-5 144 4,6-14 32-4,0 0 0 9,0 0-208-9,0 0-48 7,14-2 0-7,7-6 0 8,4-9-192-7,3-1 176 6,7-7-176-7,0-3 160 7,0-1-160-6,-2 0 160 6,4 0-160-7,2-5 160 8,-4 3-32-8,-1 4-128 6,-7 2 192-6,-4 5-64 9,-1-1 272-9,-13-1 48 7,-1 3 16-7,-4 7 0 7,-4 12 32-6,-10-14 0 5,-1 5 0-5,-11 7 0 7,-5 2-192-8,-4 0-48 6,-4 4 0-5,-6 3 0 7,6 5-432-8,-4 0-80 7,0 3-32-7,7-3 0 25,3 0-1312-25,4-4-272 1,7 1-48-1,8 3-9088 6,10-12-1824-6</inkml:trace>
    </iact:actionData>
  </iact:action>
  <iact:action type="add" startTime="69932">
    <iact:property name="dataType"/>
    <iact:actionData xml:id="d63">
      <inkml:trace xmlns:inkml="http://www.w3.org/2003/InkML" xml:id="stk63" contextRef="#ctx0" brushRef="#br2">4386 19861 30399 0,'-10'14'2704'4,"-9"0"-2160"-4,-1-1-544 1,3 3 0 7,-7 1 576-8,3-1 0 5,-4 5 0-4,1 1 0 6,3-7-240-7,1 3-32 8,-1 0-16-8,9-7 0 6,0-1 144-6,12-10 16 9,0 0 16-8,0 0 0 4,8 18-256-5,2-5-48 8,9-5-16-8,3-4 0 8,5 0 48-8,6 2 16 6,0 1 0-6,-1-1 0 8,1-2-208-8,-2 4 0 7,-2 2 128-6,-3 0-128 8,-3 7 176-9,-1-3-16 6,-11 5 0-6,-1-1 0 8,-6 3 224-8,-6 3 32 6,-8-1 16-6,-2 2 0 12,-7 1-32-12,-4 1 0 5,-7 0 0-5,-5-1 0 8,-2-3 64-8,-6 1 16 7,6-3 0-7,-6 0 0 9,4 1-48-9,-4-8-16 6,0-3 0-5,1-3 0 6,6-4-192-7,3-2-32 7,0-6-16-7,10 0 0 23,-1-8-1504-22,7-1-288 1,11-5-64-2,8-1-16176 0</inkml:trace>
    </iact:actionData>
  </iact:action>
  <iact:action type="add" startTime="70626">
    <iact:property name="dataType"/>
    <iact:actionData xml:id="d64">
      <inkml:trace xmlns:inkml="http://www.w3.org/2003/InkML" xml:id="stk64" contextRef="#ctx0" brushRef="#br2">5935 19859 15663 0,'-33'12'1392'1,"17"2"-1120"-1,-3-1-272 0,7 5 0 6,-4-6 1744-6,8 3 304 7,8-15 48-7,0 20 16 9,-2-3-1216-9,4 1-224 6,-2-18-48-6,18 10-16 11,0-3 256-11,5-7 48 4,4-6 16-4,1-1 0 8,-3-7-32-8,4-4 0 7,4-1 0-7,1-2 0 9,3-3-304-9,-6-1-64 6,0-1-16-6,-4 3 0 8,-1-2-240-8,-3 5-48 8,-7 3-16-8,-3-3 0 9,-11-3 16-9,-4 3 0 6,-2 5 0-6,-7-5 0 7,-3 3 368-7,-7 5 80 8,-5 2 16-8,-5 4 0 7,-4 6-240-7,-4 8-32 8,0 2-16-8,0 9 0 11,0 5-400-11,6-1 128 5,-4 4-128-5,5 7 0 6,5 1 0-6,6 0 128 8,3 8-128-8,4-6 0 8,7 2 0-8,5-2 128 7,6-2-128-7,7-2 0 7,3 0 0-7,7-6 0 8,9-3 0-8,3-5 0 22,0-1-352-20,8-10-48-1,8-2-16-1,-2-6-11056 6,3-4-2224-5</inkml:trace>
    </iact:actionData>
  </iact:action>
  <iact:action type="add" startTime="70971">
    <iact:property name="dataType"/>
    <iact:actionData xml:id="d65">
      <inkml:trace xmlns:inkml="http://www.w3.org/2003/InkML" xml:id="stk65" contextRef="#ctx0" brushRef="#br2">6684 20054 35935 0,'-24'2'1600'2,"24"-2"320"-2,0 0-1536 0,0 0-384 0,0 0 0 0,0 0 0 6,0 0 960-6,0 0 128 7,0 0 32-6,0 0 0 5,0 0-880-6,0 0-240 7,0 0 0-6,0 0 0 22,0 0-1264-23,12-8-336 0,-12 8-64 0,12-13 0 15,0 5-1472-15,1-2-272 7</inkml:trace>
    </iact:actionData>
  </iact:action>
  <iact:action type="add" startTime="71271">
    <iact:property name="dataType"/>
    <iact:actionData xml:id="d66">
      <inkml:trace xmlns:inkml="http://www.w3.org/2003/InkML" xml:id="stk66" contextRef="#ctx0" brushRef="#br2">7218 19401 23951 0,'0'0'2128'1,"0"0"-1696"-1,0 0-432 0,0 0 0 7,-13-4 1088-7,13 4 128 7,0 0 16-6,-10 10 16 6,-4 4-448-7,6-1-96 8,-3 7 0-8,1 3-16 7,2 4 16-6,-6 5 0 4,3 3 0-5,-3 6 0 9,4 0-96-9,5 3-16 7,-5-3 0-7,4 2 0 7,2 2-144-7,2-4-48 7,2 2 0-6,0-6 0 7,-2-2-256-8,4 0-144 9,4-5 160-9,0-3-160 6,2-4 0-6,-3-7 0 7,-5-16-128-7,14 13 128 24,-14-13-2176-20,20 4-320-1,1-8-64-3</inkml:trace>
    </iact:actionData>
  </iact:action>
  <iact:action type="add" startTime="71524">
    <iact:property name="dataType"/>
    <iact:actionData xml:id="d67">
      <inkml:trace xmlns:inkml="http://www.w3.org/2003/InkML" xml:id="stk67" contextRef="#ctx0" brushRef="#br2">7722 19479 34095 0,'0'0'3024'3,"-14"0"-2416"-3,14 0-480 0,-12-2-128 8,12 2 256-8,-19 2 48 6,3 0 0-6,-3 4 0 9,-1 6-304-9,-1-1 0 6,-3 7 128-6,-3-3-128 10,-4 5 0-10,1 3 0 5,3-3 128-5,8-1-128 8,-1 3 128-8,4-1-128 7,5-7 144-7,7 1-144 9,4-15 144-9,0 18-144 6,0-18 128-6,8 10-128 8,5-2 0-8,5-6 128 7,3-6-128-7,5-2 0 8,3 0 192-8,0-4-64 6,-1 0 0-6,-1 3 0 10,2-5-128-8,-4 6 128 2,-1 2-128-4,-3 4 128 9,-5 0-128-9,1 4 160 7,-17-4-160-7,12 20 160 8,0-3 160-8,-8 5 48 8,-4 1 0-8,-2 8 0 6,-8 10 144-6,-2-2 16 8,-3 2 16-8,-1 0 0 8,-5 6-160-8,-1-4-48 7,-1 0 0-7,1 0 0 8,-1-6 48-7,-2 0 0 4,-3 0 0-5,1-2 0 9,0-6-128-9,-1 0 0 7,5-3-16-7,2 1 0 8,3-6-240-8,-2-5 176 6,5 2-176-6,3-7 160 10,12-11-352-10,0 0-80 6,0 0-16-6,0 0 0 22,0 0-2016-21,0 0-384-1,20-13-96 1,-3-9-13536 1</inkml:trace>
    </iact:actionData>
  </iact:action>
  <iact:action type="add" startTime="72051">
    <iact:property name="dataType"/>
    <iact:actionData xml:id="d68">
      <inkml:trace xmlns:inkml="http://www.w3.org/2003/InkML" xml:id="stk68" contextRef="#ctx0" brushRef="#br2">7111 18896 35935 0,'-53'-22'1600'2,"26"17"320"-2,6-5-1536 0,5 0-384 0,6-2 0 0,10 12 0 7,0-13 368-6,0 13 0 5,4-10 0-5,-4 10 0 19,14-14-752-19,-4 7-160 1,3-1-32-2,3 0 0 13,5 4-2368-12,-3 2-496 0,3 0-80 3</inkml:trace>
    </iact:actionData>
  </iact:action>
  <iact:action type="add" startTime="72368">
    <iact:property name="dataType"/>
    <iact:actionData xml:id="d69">
      <inkml:trace xmlns:inkml="http://www.w3.org/2003/InkML" xml:id="stk69" contextRef="#ctx0" brushRef="#br2">7887 19678 15663 0,'0'0'1392'4</inkml:trace>
    </iact:actionData>
  </iact:action>
  <iact:action type="add" startTime="75217">
    <iact:property name="dataType"/>
    <iact:actionData xml:id="d70">
      <inkml:trace xmlns:inkml="http://www.w3.org/2003/InkML" xml:id="stk70" contextRef="#ctx0" brushRef="#br3">29347 1849 11055 0,'0'0'976'3,"0"0"-784"-3,0 0-192 0,0 0 0 9,0 0 1360-9,0 0 240 5,0 0 32-4,-12-4 16 8,-5-2 80-9,7 1 0 7,10 5 16-7,-14-10 0 7,14 10-400-7,-9-10-96 7,9 10-16-7,-6-16 0 8,0 5-144-8,14-7-48 7,-2 5 0-7,9-11 0 7,3-3-272-7,3 1-48 7,3 1-16-7,5 2 0 9,2 5-352-9,6-1-80 6,4 1-16-6,-2 6 0 8,4-1 32-8,-6 5 0 9,2 4 0-6,-2 4 0 1,-4 2 32-4,-3 4 0 8,-5 4 0-8,-2 3 0 7,1 9-80-7,-9 5-16 8,3 4 0-8,-6 4 0 7,-3 10-96-7,-7 4 0 7,-2 0-128-7,-8 9 192 8,-7 5 16-8,-3-1 0 8,1 0 0-8,-9 5 0 7,-3-7 32-7,-6 1 0 7,-4-7 0-7,-2 3 0 8,-4-1 16-7,-4-1 16 4,-1-4 0-5,7-3 0 9,2 3 112-9,4-8 0 6,2-2 16-5,0-8 0 8,5-4-64-9,5-5-16 6,5-3 0-5,3-7 0 8,5 0-128-9,12-14-16 4,0 0-16-4,0 0 0 9,0 0-160-9,0 0 128 8,0 0-128-8,14-4 128 8,7-6 0-8,3 2 0 5,3 0 0-4,4-1 0 9,4 1-128-10,8 2 0 5,0 0 0-4,6-4 128 7,4 6-128-7,1 0 0 4,-3 3 0-5,-2 1 0 9,-4-2 0-9,-1 2 0 6,-5 0 0-6,2 0 0 8,-6 0 0-8,-3 0 128 7,-3 2-128-7,-2-2 0 8,-3 0 0-8,-1 0 128 7,-5 0-128-7,-5 0 0 8,-13 0 0-8,0 0 0 7,0 0 0-7,0 0 0 23,0 0-1488-21,0 0-176-2,0 0-48 1,0 0 0 11,0 0-1440-10,0 0-304-1</inkml:trace>
    </iact:actionData>
  </iact:action>
  <iact:action type="add" startTime="75877">
    <iact:property name="dataType"/>
    <iact:actionData xml:id="d71">
      <inkml:trace xmlns:inkml="http://www.w3.org/2003/InkML" xml:id="stk71" contextRef="#ctx0" brushRef="#br3">30574 2029 18431 0,'0'0'1632'2,"0"0"-1312"-1,0-16-320-1,0 16 0 8,0 0 800-8,2-12 96 8,-2 12 0-8,0 0 16 7,0 0-272-7,0 0-48 7,0 0-16-7,0 0 0 9,0 0-48-9,0 0-16 5,0 0 0-5,0 0 0 9,4 22 224-9,-2 1 32 8,-4 8 16-8,0 2 0 8,0 1 0-8,0 9 0 6,-4 1 0-5,-4 7 0 6,1 2-80-7,-5 5 0 8,0 5-16-8,-1 3 0 8,-3-6-160-5,-3 3-16 1,-1 3-16-3,3-5 0 10,3-5-80-11,0-5-16 4,5-6 0-4,-3-4 0 8,2-8-16-8,5-2 0 6,-3-4 0-5,4-5 0 6,0-5-144-6,6-17-48 4,0 0 0-5,0 0 0 8,0 0 0-8,0 0-16 8,0 0 0-8,0 0 0 8,0-19 144-8,2-5 16 6,-2-3 16-6,2-4 0 9,4-2-176-9,0-8-48 8,4-2 0-8,-5-6 0 7,5-5-128-7,4-1 192 8,-3 0-192-8,7-1 192 7,-4-1-192-7,5 5 0 10,3 3 0-10,3 0 128 6,-2 0-128-6,3 2 0 7,3 3 0-7,0 7 0 7,1 3 0-7,-1 3 0 7,-2-2 0-7,0 6 0 9,1 5-144-9,1 5 144 5,-4 3 0-5,1 8 0 9,-3 6-160-9,-3 6 160 6,-5 6-128-6,-1 3 128 10,0 7 0-10,-3 5 0 5,1 0 0-5,-8 5 0 10,0 3 0-10,-2 0 0 6,-4 0 0-6,-2 0 0 9,-4-4 0-9,-6-1 0 6,3-1 0-6,-9 0 0 9,1 2 0-9,1-1 0 6,-3-5 0-6,-5-2 128 8,1-5 0-8,0-1 16 7,-1-1 0-7,-1-6 0 9,-2 1-16-8,1-1 0 5,5-8 0-6,0-4 0 8,1-4-128-8,3-3 128 6,1-1-128-6,8-8 128 23,4 3-1040-21,4-5-224-2,6-3-32 0,2 1-16 14,6-1-1664-13,5-1-336 0</inkml:trace>
    </iact:actionData>
  </iact:action>
  <iact:action type="add" startTime="76424">
    <iact:property name="dataType"/>
    <iact:actionData xml:id="d72">
      <inkml:trace xmlns:inkml="http://www.w3.org/2003/InkML" xml:id="stk72" contextRef="#ctx0" brushRef="#br3">31214 2091 28735 0,'-20'4'1280'1,"20"-4"256"0,-13 12-1232-1,-1-3-304 0,-2 3 0 0,1 4 0 3,1 5 752-3,-5 1 80 7,1-1 32-7,2 4 0 8,-1-1-224-8,3 1-32 8,-1 2-16-8,7-1 0 7,0-1-256-7,0-2-48 6,4 1-16-6,4-3 0 8,4-1-112-7,4-1-32 5,0-5 0-6,2 0 0 8,3-7 96-8,1-1 16 9,3-8 0-9,-1-2 0 6,3 3 256-6,3-5 48 6,1-4 16-5,1-2 0 8,1-7-48-9,-3 1 0 8,-1-5 0-8,0 1 0 10,1 3-144-10,-8-1-48 5,-1-3 0-4,-5-1 0 4,0-1 64-4,-4 2 16 7,-4-3 0-8,-2 3 0 7,-2 2-32-7,-2-1-16 7,-2-1 0-7,-3-1 0 9,1 3-224-9,-4 3-128 6,0-1 160-6,1 5-160 8,-1 2-192-8,-3 7-144 7,3-1-32-7,-4-2 0 23,7 6-1936-22,-7 2-400-1,18 0-80 0,-12 4-8272 7,12-4-1648-6</inkml:trace>
    </iact:actionData>
  </iact:action>
  <iact:action type="add" startTime="76732">
    <iact:property name="dataType"/>
    <iact:actionData xml:id="d73">
      <inkml:trace xmlns:inkml="http://www.w3.org/2003/InkML" xml:id="stk73" contextRef="#ctx0" brushRef="#br3">31873 1923 25631 0,'0'0'1136'1,"0"0"224"-1,0 0-1088 0,0 0-272 4,0 0 0-4,0 0 0 7,0 0 800-7,0 0 96 7,-10 6 32-7,-5 2 0 8,1 4-320-7,-6-3-64 5,1 7-16-5,-1-6 0 7,-5 1-128-8,0-1-16 5,-3 4-16-5,5 1 0 9,2 7-48-9,5-5 0 7,-2 3 0-7,3-1 0 7,5-3-32-6,4 2-16 7,4-1 0-8,2 1 0 7,4-1 0-7,4 3 0 6,6-7 0-6,-1 5 0 8,5-6 64-8,-3 1 16 9,5-3 0-9,3 6 0 7,-1-5 32-7,-5 7 16 8,1-8 0-8,-1 3 0 10,-5-3-16-10,4-2-16 5,-16-8 0-5,10 17 0 7,-3-3 16-7,-5 2 0 8,-4 1 0-8,-4-5 0 8,6-12 48-8,-17 21 16 7,-10-3 0-7,-3 3 0 8,-1 1-96-8,-4 3-16 6,-2-1 0-6,-8-3 0 8,-2-3-192-7,-1 1-144 5,-3-5 192-6,2 1-192 24,2-3-800-24,6 4-272 1,0-3-48 0,8-1-11200 4,6-8-2240-4</inkml:trace>
    </iact:actionData>
  </iact:action>
  <iact:action type="add" startTime="77142">
    <iact:property name="dataType"/>
    <iact:actionData xml:id="d74">
      <inkml:trace xmlns:inkml="http://www.w3.org/2003/InkML" xml:id="stk74" contextRef="#ctx0" brushRef="#br3">30160 4092 26143 0,'-27'29'1152'7,"8"-9"256"-7</inkml:trace>
    </iact:actionData>
  </iact:action>
  <iact:action type="add" startTime="77442">
    <iact:property name="dataType"/>
    <iact:actionData xml:id="d75">
      <inkml:trace xmlns:inkml="http://www.w3.org/2003/InkML" xml:id="stk75" contextRef="#ctx0" brushRef="#br3">29049 3778 13935 0,'0'0'608'1,"0"0"144"-1,0 0-608 0,0 0-144 3,-8-14 0-3,8 14 0 5,0 0 1216-5,0 0 224 7,0 0 32-7,0 0 16 9,0 0-368-8,0 0-80 3,0 0-16-4,-2 22 0 8,2-7 16-8,4 1 0 6,4 1 0-6,5-7 0 9,-3 0-16-9,9-2-16 6,1-6 0-6,1 0 0 9,7-2-48-9,1-2-16 7,4-6 0-7,2-2 0 9,0-2-304-9,4-5-48 6,-5-1-16-6,-3 3 0 8,6-5-208-1,-2 3-48-7,-4-1-16 0,-4-3 0 10,-3-1-144-10,-7 5-32 5,1-5 0-5,-8 1 0 9,-1 1 16-9,-5 7 0 7,-4-3 0-7,-4 6 0 8,-3-1 240-8,-1 5 64 6,8 6 0-6,-22-2 0 8,-5 6-144-8,-4 7-32 8,-2 3 0-8,0 6 0 7,-1 5-272-7,-1 6 0 9,-2 8 0-9,0 4 0 5,6 0 128-5,4 0-128 9,1 2 0-9,9-6 0 7,-1 4 128-7,10-2-128 8,1 3 0-8,3-5 0 7,8-7 0-7,3-5 0 7,3-2 0-6,10-3 0 6,-1-1 0-7,10-3 0 8,8-5-160-8,8-5 160 23,0-10-1840-22,8-2-240 0,5-2-48 0,7-7-13680-1</inkml:trace>
    </iact:actionData>
  </iact:action>
  <iact:action type="add" startTime="77830">
    <iact:property name="dataType"/>
    <iact:actionData xml:id="d76">
      <inkml:trace xmlns:inkml="http://www.w3.org/2003/InkML" xml:id="stk76" contextRef="#ctx0" brushRef="#br3">29963 4145 23951 0,'-21'1'1056'3,"5"3"224"-3,5-2-1024 0,11-2-256 0,0 0 0 0,-14 10 0 7,14-10 2800-7,-12 10 496 8,12-10 96-8,0 0 32 8,0 0-2256-8,0 0-448 6,0 0-80-5,0 0-32 9,0 0-288-10,20-10-64 4,-5-7-16-4,5-1 0 7,-4-2-448-7,3-1-96 9,2-2-16-9,-3 3 0 23,-4 6-2064-22,3 3-432 0,-7 5-64 0,4 0-11184 0</inkml:trace>
    </iact:actionData>
  </iact:action>
  <iact:action type="add" startTime="78069">
    <iact:property name="dataType"/>
    <iact:actionData xml:id="d77">
      <inkml:trace xmlns:inkml="http://www.w3.org/2003/InkML" xml:id="stk77" contextRef="#ctx0" brushRef="#br3">30348 3450 24879 0,'0'0'2208'4,"0"0"-1760"-3,0 0-448-1,0 0 0 7,0 0 1424-7,0 0 208 6,0 0 32-6,0 0 16 9,-4 12-736-8,0 11-160 4,-2 5-16-4,2 1-16 6,-2 4-304-7,2 8-48 7,-1 2-16-7,3 4 0 8,0 5-176-7,4-3-32 5,0-2-16-6,3 0 0 9,1 0 48-9,0-10 16 7,4-2 0-7,2 0 0 7,-5-6-32-7,9-2 0 6,-4-7 0-6,5-3 0 9,-3-7 256-9,5-2 64 7,7-4 0-7,-5-6 0 8,-3-4 160-7,3-10 32 5,5-3 16-6,-1 1 0 14,-4-7-336-14,-3-2-80 3,1-2-16-3,1-1 0 8,-6-7-160-7,1 2-128 9,-3 2 192-9,2-4-192 4,-5 0 144-5,1 8-144 10,0-1 0-10,-4 1 144 4,1 0-144-4,5 3 0 6,-4 1 0-6,2 6 0 23,1 5-1616-20,-3 0-208-2,-8 14-32-1,18-7-9728 7,-18 7-1952-5</inkml:trace>
    </iact:actionData>
  </iact:action>
  <iact:action type="add" startTime="78431">
    <iact:property name="dataType"/>
    <iact:actionData xml:id="d78">
      <inkml:trace xmlns:inkml="http://www.w3.org/2003/InkML" xml:id="stk78" contextRef="#ctx0" brushRef="#br3">31385 3725 25791 0,'0'0'2304'2,"0"0"-1856"4,0 0-448-5,-13 0 0 3,-3 2 1184-4,16-2 144 9,-14 0 16-8,-3 4 16 3,-1-2-816-4,-1 6-160 11,-7 5-48-11,1-1 0 7,-4 6-144-7,2-3-48 8,-7 3 0-7,-1 7 0 2,2 4-144-3,6 1 0 12,3-3 0-12,7-2 0 3,-3 1 128-3,9-5-128 11,1-3 192-11,4-1-64 3,2-5-128-3,4-12 160 12,8 16-160-12,-8-16 160 3,0 0 288-3,19-6 48 11,5-6 16-11,1 0 0 5,4-7-16-5,1 3 0 10,-1-1 0-9,-2-5 0 6,3 1-272-7,-3-1-48 8,-2-1-16-8,-3 1 0 4,-7 5-160-4,3 5 128 13,-6 2-128-13,-12 10 128 3,15-9-128-3,-15 9 128 11,0 0-128-11,0 0 128 4,12 19-128-4,0 1 160 11,-9 1-160-11,-1 3 160 5,2 3-160-5,0-4 0 9,-2 1 0-9,6-3 0 5,2-3 0-5,-2-1 0 11,3 1 0-11,3-10 0 5,5-3 0-4,3-5 0 3,-1-5 128-3,3-3-128 7,3-10 160-8,2-1 0 10,1-7 0-9,3-3 0 2,-2-2 0-2,2-2 0 8,4-10 0-9,0 4 0 6,-8-4-160-6,1 2 160 11,-1-2-160-10,-2 2 160 3,-1-2-160-4,-3 0 0 5,-3-9 0-4,-1-1 128 6,2 0-128-7,-5-3 128 13,0-7-128-13,-3-1 128 3,-1 4-128-3,-6 1 0 10,0 5 144-10,-2-3-144 5,-4 4 0-5,0 6 0 10,-2 12 0-10,-4 10 0 5,0 6 0-5,-4 9 0 10,-3 6 0-9,3 2 0 4,-6 4 0-5,3 4-128 9,-9 7 128-8,3 3-128 3,-5 5 128-3,1 7 0 8,-1-3-144-8,3 0 144 3,-1 3 0-4,1 3 0 11,-2-2 0-11,5 4 0 4,-1 4-160-3,5 0 160 9,-2-1 0-10,8 5-144 3,1-1 144-3,1 5 0 12,2-4 0-11,2 4 0 2,2 0 0-3,2-4 0 10,4 2 0-10,4-8-128 4,-3-6 128-4,11-3 0 7,-3-3 0-7,5-5 0 9,-4-1 0-9,3-5 0 12,3-2 0-12,5-7 0 3,2-5 144-2,2-3-144 10,-1-9 192-11,1 4-192 4,4-7 272-3,-4 3-48 7,-2-5-16-7,-1-1 0 3,-3-3-208-4,-5 5 176 7,-3-1-176-7,-1 7 160 8,-8 0-160-8,-8 12 0 10,0 0 0-10,0 0 0 5,0 0 0-5,0 0 0 10,0 0 128-10,-14 22-128 5,0 3 0-4,-3 4 0 8,-3 0 0-9,-5 5 0 4,-1-1 0-4,1 2 0 11,-2-2 0-11,1 4 0 9,-1 2 0-9,4-4 0 9,1-6 0-6,5-1 0-3,-3-3 0 1,7-3 0 8,1-5 0-9,4 5 0 5,4-3 0-5,-2-7 0 11,6-12-224-11,0 0 80 16,12 13-2352-15,0-9-448-1</inkml:trace>
    </iact:actionData>
  </iact:action>
  <iact:action type="add" startTime="81089">
    <iact:property name="dataType"/>
    <iact:actionData xml:id="d79">
      <inkml:trace xmlns:inkml="http://www.w3.org/2003/InkML" xml:id="stk79" contextRef="#ctx0" brushRef="#br3">29688 5781 7423 0,'0'0'320'1,"0"0"80"-1,-17-4-400 1,1 4 0 6,3 0 0-7,-5 0 0 4,6 0 1008-4,-5 4 112 10,3 0 32-10,-3 0 0 5,5-2-128-4,-4-1-32 8,5-1 0-9,-5 2 0 7,4 8 128-7,12-10 32 8,-13 12 0-8,13-12 0 6,0 0-112-6,0 0-16 7,0 0 0-7,0 0 0 6,0 0-208-6,0 0-48 8,0 0-16-8,0 0 0 7,0 0-80-7,25-8-16 8,4-8 0-8,8 1 0 9,6-1 16-9,4-5 0 10,-2 3 0-10,4 3 0 7,1-9-160-7,3 7-16 6,-2 1-16-6,1-3 0 7,1-1-48-6,-4 4-16 11,-2-1 0-11,3 11 0 1,-1 4-48-2,-6 4-16 6,-2 0 0-6,-6 4 0 8,-4 4-224-8,-3-1-128 11,-7 9 128-11,0-4-128 3,-13 5 128-2,-2 3-128 11,-6 1 128-12,-4 4-128 3,-4-1 384-3,-5 7 0 7,-1-2 0-7,-7 2 0 8,-1-2-224-8,-1 1-32 11,-4-3-128-11,-1-4 192 4,1-3-64-4,2 3-128 12,3 0 176-12,-1-1-176 3,-3-5 128-3,3 1-128 8,1-3 0-7,7-3 0 21,3-2-1744-21,12-12-416 1,0 0-80-2,0 0 0 0</inkml:trace>
    </iact:actionData>
  </iact:action>
  <iact:action type="add" startTime="81618">
    <iact:property name="dataType"/>
    <iact:actionData xml:id="d80">
      <inkml:trace xmlns:inkml="http://www.w3.org/2003/InkML" xml:id="stk80" contextRef="#ctx0" brushRef="#br3">28742 5636 12895 0,'0'0'1152'2,"-7"14"-928"1,7-14-224-2,0 0 0 3,0 0 1424-3,0 0 240 10,0 0 64-11,0 0 0 3,0 0-784-2,0 0-160 9,17-6-16-9,5-5-16 2,5-3 128-2,2-6 16 9,2-1 16-10,4-2 0 3,-1-3-256-3,-3-1-48 7,2-4-16-7,4-1 0 9,-4-1-64-9,-2 4-16 6,5-2 0-6,-3 0 0 8,2-1 0-8,-4 5-16 12,-4 0 0-12,1 5 0 3,-5 3-128-3,-5-1-32 11,-3 7 0-11,-7-3 0 4,-8 16-96-4,0 0-32 7,0 0 0-7,18 4 0 8,-18-4-208-7,11 18 0 5,1 5 0-6,-6 8 0 7,0 6 0-6,0 6 0 11,-3-2 0-5,3 8 0-7,0 2 0 0,-4 3 0 9,0-3 0-9,0-2 0 4,0-5 128-4,2 3-128 10,-2 2 0-10,4-4 144 6,-4 0-144-6,0-2 0 8,-1-8 0-8,-1-4 0 21,0 2-1488-20,0-2-288 2,2-1-48-3,-2-7-11008 0</inkml:trace>
    </iact:actionData>
  </iact:action>
  <iact:action type="add" startTime="82126">
    <iact:property name="dataType"/>
    <iact:actionData xml:id="d81">
      <inkml:trace xmlns:inkml="http://www.w3.org/2003/InkML" xml:id="stk81" contextRef="#ctx0" brushRef="#br3">28491 5414 7359 0,'0'0'656'2,"0"0"-528"1,0 0-128-3,0 0 0 5,0 0 1344-5,19-2 256 7,-19 2 32-7,14 0 16 7,-14 0-496-7,0 0-112 11,0 0-16-10,0 0 0 3,0 0 112-3,-6 20 16 8,-10-5 0-9,1 3 0 3,-7 1-112-2,-3-5-16 10,-6 4 0-11,0 1 0 4,-8 1-272-4,0-1-64 12,-10 2-16-12,-2 1 0 4,-5-1-32-4,-5 1-16 6,-3-1 0-6,-6-1 0 12,3-3 0-11,3 5 0 7,7 3 0-8,5-1 0 3,7-5-96-3,2-3-16 10,10 1 0-10,7-9 0 6,9-4-320-6,17-4-192 9,0 0 192-8,0 0-192 4,0 0 0-5,0 0 0 5,0 0 0-5,21 10 0 9,8-6 0-9,9 1 0 11,1 1 0-11,11 6 0 4,9 2 0-3,5 1-144 8,10-3 144-8,4 7 0 4,-4 3 0-5,-1-3 0 6,-3 3 0-6,-4 3-128 8,2-1-208-8,-7-1-48 7,-7-2 0-7,3 5 0 21,-4-1-1952-19,3 2-400 1,-3 3-80-2</inkml:trace>
    </iact:actionData>
  </iact:action>
  <iact:action type="add" startTime="82624">
    <iact:property name="dataType"/>
    <iact:actionData xml:id="d82">
      <inkml:trace xmlns:inkml="http://www.w3.org/2003/InkML" xml:id="stk82" contextRef="#ctx0" brushRef="#br3">30164 5831 20271 0,'0'0'1792'1,"-11"-9"-1424"-1,11 9-368 0,0 0 0 7,0 0 416-7,0 0 16 7,0 0 0-7,0 0 0 9,0 0-96-9,15-4-16 11,9 2 0-11,3 0 0 4,8 0 224-4,8 2 32 10,2 2 16-10,6 2 0 5,3-4-112-5,-1 4-32 10,-2 0 0-10,-1 1 0 6,-9 5-112-6,-2 2-16 10,-10 5-16-10,-1 3 0 5,-7-6-160-5,-5 7-16 10,-1 2-128-10,-9 5 192 4,-4-1 128-4,-4 4 0 10,-2 2 16-10,-9 4 0 10,-1 4 240-10,-9-2 64 7,-3 6 0-7,-3-6 0 4,-4 0-80-3,-8-6-16 5,0-1 0-6,-8 3 0 7,2 4-160-7,3-4-16 9,-3-2-16-9,2-2 0 7,8 0-352-7,8-3 0 10,1-5 0-10,7-3-10384 16,9-5-2000-15</inkml:trace>
    </iact:actionData>
  </iact:action>
  <iact:action type="add" startTime="83068">
    <iact:property name="dataType"/>
    <iact:actionData xml:id="d83">
      <inkml:trace xmlns:inkml="http://www.w3.org/2003/InkML" xml:id="stk83" contextRef="#ctx0" brushRef="#br3">30387 6545 21183 0,'-10'-6'1888'2,"-4"1"-1504"1,14 5-384-3,0 0 0 7,-11 0 400-7,11 0 16 8,0 0 0-8,0 0 0 7,0 0-96-7,0 0 0 8,9 9-16-8,15 5 0 7,3-2 144-7,6 5 48 7,6 5 0-6,-2-5 0 6,4 3 48-7,2 3 16 7,4 6 0-7,-8-1 0 9,4-1-176-9,-8 0-48 11,-6 3 0-10,1-1 0 3,-5 0-128-4,-2-4-16 10,-9-1-16-10,2 1 0 3,-7-3 80-3,-1-3 32 7,-6 1 0-6,-8 3 0 6,-4 0 320-7,-1-5 64 11,-9-1 16-10,-5 5 0 4,-2-1-144-4,-3 5-32 10,-5 3 0-11,-8-8 0 5,-5-1-256-5,-5-1-48 6,-4-7-16-6,-1 6 0 9,-5-5-64-9,5 3 0 6,-1-4-128-5,9-1 192 22,3-7-1600-21,10-4-320 0,-2 0-64-2,6 0 0 0</inkml:trace>
    </iact:actionData>
  </iact:action>
  <iact:action type="add" startTime="83807">
    <iact:property name="dataType"/>
    <iact:actionData xml:id="d84">
      <inkml:trace xmlns:inkml="http://www.w3.org/2003/InkML" xml:id="stk84" contextRef="#ctx0" brushRef="#br3">28861 7327 21359 0,'-17'-11'944'1,"5"3"208"-1,12 8-928 0,0 0-224 8,0 0 0-8,0 0 0 3,-12-4 576-3,3 6 64 7,9-2 0-7,-12 15 16 7,6-1-256-7,-2 8-48 7,0 5-16-7,5 2 0 10,1 0 16-10,0 1 0 11,0-3 0-11,6 0 0 4,1 4-64-4,5-1-16 6,-4-3 0-6,8-2 0 8,3-3-80-8,5-3-32 7,-1-7 0-7,-1 0 0 8,1-5-16-8,1-3 0 7,-1-2 0-7,-1-2 0 7,3-4 112-6,0-1 32 10,3-11 0-11,1 2 0 8,0-3 0-8,3-5 0 4,-1-3 0-4,2-2 0 9,-2-3-112-9,5-1-32 6,-1 2 0-6,-4-2 0 9,-4 0-144-9,3 1 128 6,-5 5-128-6,0 0 128 8,1 5-128-8,-1 4 0 11,-1 1 0-11,-1 1 0 14,-5-1-1552-14,1 7-400 1</inkml:trace>
    </iact:actionData>
  </iact:action>
  <iact:action type="add" startTime="84257">
    <iact:property name="dataType"/>
    <iact:actionData xml:id="d85">
      <inkml:trace xmlns:inkml="http://www.w3.org/2003/InkML" xml:id="stk85" contextRef="#ctx0" brushRef="#br3">28220 6910 13823 0,'0'0'1216'0,"-2"-16"-960"7,2 16-256-7,0-9 0 4,0 9 1312-4,0 0 224 11,0 0 32-11,0 0 16 5,0 0-560-5,0 0-128 5,0 0 0-4,0 0-16 6,0 0-112-7,-6 23 0 7,-6 2-16-7,2 7 0 7,-5 1-80-7,1 4-16 11,-5 4 0-11,-3-4 0 4,-5 4 16-3,-2 0 0 10,-3 2 0-11,1-1 0 5,0 5-112-5,4-6-32 6,-3 0 0-6,5-8 0 8,7-3-64-8,9-9-16 11,9-21 0-11,0 0 0 5,0 0-208-5,21 12-48 9,10-6-16-9,10-16 0 5,12-8 16-5,7-9 0 11,7-8 0-2,1 2 0-8,4 0-192 0,2 1 160-1,-3-1-160 0,3 0 160 9,0 4-160-9,-4 3 0 7,2 9 0-7,-5 1 128 6,-1 7-128-5,-6 3-272 7,-5-2 64-8,-6 2 16 23,-8 0-1776-21,-6 2-336 1,-8 0-80-3,-7 4-16 0</inkml:trace>
    </iact:actionData>
  </iact:action>
  <iact:action type="add" startTime="84678">
    <iact:property name="dataType"/>
    <iact:actionData xml:id="d86">
      <inkml:trace xmlns:inkml="http://www.w3.org/2003/InkML" xml:id="stk86" contextRef="#ctx0" brushRef="#br3">28110 6175 26543 0,'-29'0'1168'1,"14"0"256"-1,1 2-1136 0,0 3-288 6,1 7 0-5,-3 6 0 3,0 9 320-4,-5 4 0 11,-1 2 0-11,-1 4 0 5,-2 8 64-5,1 0 0 8,-3 4 16-6,2 4 0 0,-1 5 32 0,3-1 0 5,3-3 0-7,5 1 0 6,-5 1-96-6,5-5-16 11,3-4 0-11,4-10 0 4,2 0-16-4,8-6-16 11,4-9 0-11,2-5 0 5,6 7-144-5,7-15-16 10,4-3-128-10,10 2 192 5,8-4-64-5,10-4 0 16,4-2-128-16,5-10 192 1,6-3-64-1,3-7 0 9,1-1-128-9,6-3 192 6,2 1-368-5,2 2-80 7,0 1 0-8,7 1-16 21,5-1-2144-20,3 1-416 2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06:24.1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986">
    <iact:property name="dataType"/>
    <iact:actionData xml:id="d0">
      <inkml:trace xmlns:inkml="http://www.w3.org/2003/InkML" xml:id="stk0" contextRef="#ctx0" brushRef="#br0">5069 6241 4607 0,'0'0'400'1,"0"0"-400"4,0 0 0-5,0 0 0 4,0 0 1856-4,0 0 272 6,0 0 64-6,0 0 16 11,0 0-880-10,0 0-176 7,-6-2-48-8,6 2 0 5,-8-2-32-5,8 2-16 10,-12-2 0-9,5 2 0 4,7 0-48-5,-12 0-16 10,12 0 0-10,0 0 0 5,-10 4-80-5,10-4-16 5,-10 8 0-5,10-8 0 9,0 0-112-9,0 0-16 11,0 0-16-11,0 0 0 3,0 0-16-2,0 0 0 11,0 0 0-12,0 0 0 4,0 0-64-4,0 0-16 10,0 0 0-10,0 0 0 4,0 0-272-4,0 0-48 10,4 10-16-10,2-3 0 5,4 3-96-5,2-2-32 10,-1-4 0-10,9 6 0 7,3-1-64-7,-1-1 0 9,-1 0-128-8,6 2 192 3,5-2 0 1,1-1 0 4,-2 3 0-7,6 2 0-2,4-1 0 0,0 7-16 10,6 2 0-10,5-5 0 4,-1 1-32-4,6-5 0 11,1 5 0-11,3-4 0 4,-3-3-144-3,5-1 192 9,-3-4-192-10,1 0 192 6,3 6-64-5,4-2 0 8,-1-1 0-5,5 5 0-4,4-4 0 0,-4-2 0 11,2 2 0-11,0 1 0 3,-9-3-128-2,5-2 192 9,-2 2-192-10,2 2 192 3,-3-2-192-2,5-1 160 11,-2 3-160-12,4 0 160 6,-8-4-160-6,5 2 192 9,3 0-192-9,-8 1 192 3,-2 1-192-2,3-2 192 10,-3 0-192-11,4 2 192 3,-3 0-192-3,3-5 160 11,2-1-160-11,1 4 160 4,-3 2-160-3,2 2 160 9,-2-6-160-10,1 2 160 4,-7-1-160-4,-4 5 0 8,3-2 0-8,-3-2 128 5,-1 0-128-5,3 3 0 5,-5-3 0-4,0 2 0 6,-1 2 0-7,1-2 0 7,-4-3 128-6,-3 7-128 7,-1-2 0-8,0-4 0 7,-12 0 0-7,0 1 0 7,-2-1 128-7,1-2-128 8,-5 2 0-8,0-2 128 9,-2 2-128-9,-1 0 0 5,-1-2 144-5,-3-3-144 8,1 1 160-8,-2 2-32 7,1 0-128-7,-7 2 192 9,1-4-192-9,0-4 0 6,-1 2 0-5,-15 0 0 6,18 0 0-7,-4 0 0 9,-14 0 0-9,17-6 0 6,-5 6 160-6,-12 0-160 7,17-6 160-7,-7 2-160 8,2-3 160-8,-2-3-160 6,1 0 160-6,3 2-160 9,-8-7 160-9,5 1-160 6,-1-3 160-6,2-5-160 10,2-3 128-9,-1-3-128 3,3-5 0-4,1 0 144 10,-3-2-144-10,4-4 0 8,-5 2 0-8,7-8 128 7,1-6-128-7,-3-3 0 6,1-5 0-6,5-3 128 9,-3-8-128-9,-1-1 0 6,-1-7 0-6,3-1 0 9,-3-3 0-9,-1 0 0 6,-1-4 128-6,3 4-128 9,-7 0 0-9,11 4 0 6,-3-2 0-6,-1 2 0 8,-1-2 0-8,3 2 0 6,-3-4 0-6,-1 0 0 10,1 0 0-10,1 2 0 5,-5 0 0-5,3 4 0 9,-1 4 0-9,-3 2 0 8,2-4 0-8,-5 6 0 7,5-3 0-7,-6 11 0 6,0 5 0-6,1 1 0 9,-5-3 0-9,0 7 0 7,0 5 0-7,0 6 0 9,-2 0 0-9,-3-2 0 6,-1 2 0-6,0 0 0 10,0 6 0-9,0 3 0 3,0 3 0-3,-1-2 0 7,-1 1 0-8,0 3 0 6,-2 2 0-6,0 3 0 9,0 5 0-9,0-3 0 6,0 2-144-6,2-1 144 8,-4 7 0-8,6 10 0 7,-6-15 0-7,3 7 0 8,3 8 0-8,-6-14 0 8,2 6 0-8,4 8 0 7,0 0 0-7,-6-7-128 7,6 7 128-7,0 0 0 7,-12-10 0-7,12 10 0 7,0 0 0-7,-11 6 0 9,11-6 0-9,-18 2 0 7,6 1 0-7,12-3 0 7,-15 4 0-7,15-4 0 7,-14 4 0-7,-2 2 0 9,16-6 0-8,-15 8 0 5,-3-2 0-6,3 0 0 9,3-4 0-9,-4 3 0 6,3 1 0-6,-7 6 0 9,5-8 0-9,-3 2 0 6,-3 0 0-6,1 1 0 8,-1-1 0-8,-5 0 0 8,-1 2 0-8,-2 0 0 8,-6-2 0-8,0 1 0 6,1 3 0-6,-1-2 0 9,-6-4 0-9,4 4 0 6,-8 1 0-6,2-1 0 9,-3-4 0-9,1 2 0 6,2 2 0-6,-4-1 0 8,0-1 0-8,2 2 0 7,-3 2 0-7,-3-2 0 8,0 3 0-8,2 1 0 7,-5-4 0-7,1 0 0 9,4-2 0-9,-1-1 0 6,-3-1 0-6,2 0 0 9,1-4 0-9,1 2 0 7,4 0 0-7,-4 0 0 8,4-2 0-7,2 0 128 3,-7 0-128-4,3 2 144 11,2 2-144-11,-4-4 0 5,-3 0 0-5,1 0-176 9,0 2 176-9,-2-2 0 6,-1-2 0-6,-1-2 0 9,1 0 0-8,1 0 0 4,2 0 0-4,-1 2 0 7,-3 2 0-8,2-2 0 7,1 0 128-7,-1 2-128 9,-2 0 0-9,1-2 0 6,-1-1 0-6,-1-1 0 8,-1 2 0-8,-3 0 0 5,-5 2 0-4,3 0-128 8,1-2 128-9,-3 0 0 6,0 0 0-6,3 2 0 8,-3 0 0-8,-5 0 0 7,1 0 0-7,-2 2 0 9,4 0 0-9,-7 0 0 6,-1-2 0-6,2 0 0 9,-2-2 0-9,4 2 0 5,0 4 0-5,-3 2 0 9,5-3 0-9,-6-1 0 7,-2 0 0-7,-2 0 0 9,2-2 0-9,0 0 0 6,-2-2 0-6,4 2 0 9,3 2 0-9,-3-2 128 7,2 2-128-7,2-2 128 8,-6-2-128-8,4 2 0 7,2 0 0-7,-7 0-128 8,1-4 128-8,4 1 0 7,-2-7 0-7,2 4 0 7,2 2 0-7,-4-2 0 7,5-2 0-7,-5 4 0 9,-2 1 0-9,0-1 0 7,0 0 0-7,2-2 0 7,-2-4 0-6,2 4 0 5,2 2 0-6,-5 4 0 9,5-2 0-9,0 2 0 6,-6 2 0-6,4-2 0 10,-2 2 0-10,0-2 0 5,-4 0 0-5,2 0 0 9,4 0 0-9,2 2 0 7,-3 0 0-7,-3 2 0 9,0 4 0-9,-2-2 0 5,0-2 0-5,4-4 0 9,-2 2 0-9,2 2 0 7,0-1 0-7,6 5 0 9,-4-2 0-9,4-2 0 5,-1 2 0-5,-1 2 0 9,2 1 0-9,-4-3 0 7,2 0 0-7,5 0 0 7,-1 0 0-7,6 0 0 8,1-2 0-8,5-1 0 7,-1 3 0-7,3 2 0 7,3-2 0-7,0-2 0 9,4-2 0-8,2 2 0 4,-3 0 0-5,3 1 0 9,6-1 0-9,0-2 0 7,4 0 0-7,0-2 0 9,1 0 0-9,3 0 0 6,0 0 0-6,4 0 0 8,-3 0 0-8,5 0 0 7,4-2 0-6,-1 2 0 6,1 0 0-6,1 0 0 5,7 0 0-6,-3 0 0 8,4 0 0-8,12 0 0 6,0 0 0-5,0 0 0 7,-15 4 0-8,15-4 0 6,0 0 0-6,0 0-128 8,0 0 128-8,-6 10 0 8,6-10-144-8,-4 18 144 7,2-5 0-7,2 3 0 7,0-16-144-7,4 23 144 8,0-1 0-8,2-1-128 8,-1 3 128-8,1 5 0 9,-2 6 0-9,2 2-128 6,-2 0 128-6,0 10 0 9,2 7 0-9,0 1 0 6,-5 0 0-6,3 1 0 8,0 5 0-8,0 5 0 6,-2-4 0-6,-2 5 0 9,-2 1 0-9,4 0-128 7,-2 4 128-7,4 4 0 8,0-2 0-8,0 1 0 7,-4-1 0-7,4-4 0 8,0 0 0-8,0-2 0 7,-4 1 0-7,0-3 0 8,1 6 0-8,-1-2 0 7,0-1 0-7,-1 5 0 8,-1-10 0-8,0 4 0 8,0-5 0-8,0-3 0 7,0 3 0-7,0 1 0 6,2-2 0-6,-2-5 0 9,0-3 0-9,0-3 0 6,0 0 0-6,-2-6 0 8,2 0 0-8,2-4 0 7,0-1 0-7,0-2 0 9,0-9 0-9,6-2 176 7,-2-3-48-7,0-3-128 8,2-5 0-8,1-3 0 7,5 3 0-7,0-6-144 7,5-1 144-7,3 3 0 8,-1-6 0-8,7 0 0 8,3 0 0-8,8-6 0 6,-2-2 0-6,6-2 0 8,4 0 0-8,6-2 0 8,5-10 0-8,5 7 0 9,5-5 0-9,0 2 0 6,5-7 0-5,-1 7 0 6,6 0 0-7,8 3 144 7,8-1-144-7,3-4 0 7,-1 6 0-7,3 1 0 9,-3-1 0-9,5 0 0 7,-3 0 0-7,7-2 0 6,8 5 0-6,3 3 0 9,-3 2 0-9,0 0 0 6,2 2-128-5,2-4 128 8,0-2 0-9,-2 2 0 6,4 0 0-6,-5-2 0 8,-5 0 0-8,-4-2 0 6,-7 0 0-6,3 2 0 10,7 2 0-10,-3-1 0 6,-2-1 0-6,1-2 0 9,-3 0 0-9,-5 2 0 5,2 0 0-5,-3 2 0 10,5-2 128-10,-3 0-128 7,7 1 0-7,-11 1 0 7,-5-4 128-7,0 2-128 7,-2 2 0-7,-2 2 0 8,-4-2 192-8,-2 2-192 7,0 2 192-7,-8 6-192 8,-3 1 0-8,-9-1-256 7,-7-2 32-7,-6 2 0 23,-10 2-1824-22,-6-5-352 0,-7 3-80-1</inkml:trace>
    </iact:actionData>
  </iact:action>
  <iact:action type="add" startTime="4626">
    <iact:property name="dataType"/>
    <iact:actionData xml:id="d1">
      <inkml:trace xmlns:inkml="http://www.w3.org/2003/InkML" xml:id="stk1" contextRef="#ctx0" brushRef="#br0">12652 1250 3679 0,'-5'24'160'1,"3"-11"32"-1,-2-3-192 0,0 6 0 7,2-4 0-7,-2 3 0 5,-2-1 2176-5,-2 1 400 9,1-3 80-9,3 4 16 5,-2-5-1360-4,-2 5-272 9,0-4-48-10,0 9-16 5,-3-7-16-5,1-1 0 10,4-3 0-10,6-10 0 4,-12 14-96-4,12-14-32 9,-9 8 0-8,9-8 0 4,0 0 256-5,0 0 32 10,0 0 16-10,0 0 0 5,-8-8 832-4,0-8 160 8,4 1 48-9,6-7 0 5,-2-3-1968-5,8-4-384 10,0-3-80-9,-2-7 0 3,5 0 688 0,-1-7 144 2,-2-3 16-6,5 2 16 5,-3-4-224-5,4-3-32 12,-4-3-16-12,1 3 0 4,3 3-112-4,-6 0-32 11,3-2 0-11,-1 5 0 4,2 3-64-3,2 2 0 4,-5 6-128-5,7-2 192 8,-6 4-64-8,5 4 0 12,-5 3-128-12,2 3 192 4,-1 3-192-3,-3 9 144 9,4-3-144-10,-12 16 128 4,0 0-128-3,0 0 0 4,0 0 0-5,8 18 0 8,0 1 0-7,-3 9 0 11,3 5 0-11,-2 4 0 1,-2 6 128-2,2 2-128 9,0 5 0-8,3 3 128 4,-3 0-128-5,2 3 0 10,-4 3 0-9,4 3 0 2,0-3 0-2,-3 3 0 10,1-4 0-11,4 3 0 4,-6 1 0-4,4-3 0 7,1-7 128-7,1-3-128 7,0-2 0-6,2 2 0 9,-5-8 0-10,3 0 0 4,0-8 0-4,0 0 0 7,-1-2 0-7,3 2 0 9,-6-3 0-9,4-3 0 10,3-4 0-9,-5-5 0 16,4 1-1232-16,-2-7-240 0,1 2-32 0,-11-14-16 10,0 0-1776-10,0 0-352 0,0 0-80 0,0 0-16-1</inkml:trace>
    </iact:actionData>
  </iact:action>
  <iact:action type="add" startTime="5136">
    <iact:property name="dataType"/>
    <iact:actionData xml:id="d2">
      <inkml:trace xmlns:inkml="http://www.w3.org/2003/InkML" xml:id="stk2" contextRef="#ctx0" brushRef="#br0">12853 1514 24879 0,'0'0'2208'1,"16"-10"-1760"7,2-8-448-8,5 7 0 3,-2-5 336-2,-3 6-16 9,-1 1 0-10,3 3 0 3,-6 2 688-3,3 2 128 11,-17 2 16-11,20 2 16 6,-7 2-240-6,5 5-48 10,-6 5-16-10,3 4 0 5,-5-1-256-5,8 5-48 6,-5 3-16-6,5 2 0 7,-5 3-32-6,3 7 0 9,-2 8 0-9,1 1 0 2,3-1-64-3,-6 6-32 10,7 7 0-9,-1 1 0 2,3-1-48-3,2 1-16 20,3-3 0-20,-1 3 0 1,1-1-32-1,1 1 0 1,-2-2 0-1,2 1 0 10,3-1-64-9,-3 1-32 9,0-1 0-6,-1 1 0-2,-5 3-16-2,5-3 0 8,-1 5 0-8,2-3 0 4,2-5-80-3,-1-1 0 5,-1 5-128-6,0-3 192 8,-1-3 16-8,-1 2 0 12,0 3 0-12,3 1 0 4,1-3-16-4,0 3 0 6,-1 1 0-6,-1 2 0 10,-2-3-192-9,1 1 128 12,3-1-128-12,0-1 0-1,2 1 128 1,-1 1-128 8,1 1 0-5,0-1 144-2,2 3-144-2,-4 5 128 9,-1-6-128-9,-1 5 128 4,0-1-128-3,3-4 0 4,5 1 144-4,-4 1-144 7,0-5 128-8,-2-1-128 9,-1-1 128-9,-3 3-128 5,2 5 128-4,-3-1-128 4,-1 0 160-5,3 1-160 9,-3-5 0-9,4-1 128 7,2-5-128-7,-1 3 0 7,-5 1 0-7,1-1 128 8,1-3-128-8,2-1 0 7,1-2 144-7,-1-1-144 8,0 5 128-8,0 2-128 8,-1-1 128-8,1 1-128 7,0-1 0-7,1 1 128 8,1-1-128-8,0-1 0 7,-1-4 0-7,1 1 128 8,0 3-128-8,0-2 0 7,1-1 0-7,-1-3 128 8,-2-2-128-8,1 2 0 7,-1 1 0-7,-2 1 0 8,1 2 0-8,1-1 0 6,2 3 0-6,0-6 0 10,-1-2 0-10,-1 3 0 4,2 1 0-4,0-4 0 10,1 1 0-10,1-1 0 6,2 2 128-6,0-4-128 10,0 2 0-10,3 5 0 5,-1-3 0-5,0 0 0 9,-2-4 0-9,2 3 0 6,0 5 128-6,-2-4-128 10,-2-2 0-10,5 0 0 7,-5-1 0-7,2-5 128 8,-2 4-128-8,0-4 0 5,-1 2 0-4,1-4 128 8,6 2-128-9,0-2 0 7,-8 4 144-6,0 0-144 5,7 0 128-5,-3 0-128 4,4-1 128-5,-6 3-128 9,6-6 0-7,2 4 144 2,-2-4-144-4,2 4 0 9,2-6 160-9,0 4-160 8,0-2 128-8,0-4-128 7,0 2 0-5,-2-2 128 3,-2-1-128-5,-2 1 0 8,4-2 0-8,2-2 0 6,-6 2 128-6,8 0-128 9,-4 0 0-9,6 5 0 7,-4-5 0-7,4-2 0 9,-4 0 0-9,2 0 0 6,5 4 0-6,-3-3 128 9,2-1-128-9,0-2 0 7,-2 2 0-7,0 0 128 8,-2 1-128-8,-4 1 0 5,4-2 0-5,-4 0 0 10,7-2 0-10,-5 1 0 5,2-3 128-5,0 2-128 9,2 1 0-9,4 1 0 7,-6 0 0-7,3 2 128 7,5-6-128-7,-2 3 0 7,-4-1 0-7,4 0 0 8,1-2 0-7,1 3 128 5,-8-1-128-6,4 0 0 9,3-1 0-8,-1 1 128 5,-4 0-128-6,6 0 0 8,1-1 0-8,3-1 128 7,0-2-128-6,5 3 0 6,5-3 0-7,-1 0 128 7,8-3-128-7,-6-5 0 8,1 3 128-8,1 1-128 6,0-5 0-5,4-1 128 7,3 7-128-8,-5-7 0 7,4 1 0-7,2 2 128 8,-6-1-128-8,2 3 0 7,4-7 0-7,-9 3 128 8,1-4-128-8,-4 3 0 7,5-3 0-7,-1 4 128 7,4-5-128-7,-2 5 0 8,4-4 0-7,-3 3 128 5,1-3-128-6,4 2 0 7,-8-7 0-7,2 1 0 8,-3 2 0-8,5-6 128 8,-4 0-128-8,4 0 0 9,2-1 0-9,-3 3 128 7,1-4-128-6,2-2 0 6,-4-2 0-7,4-2 0 5,-9 2 0-5,3 2 0 10,-4-3 0-10,5-1 0 5,-5-2 128-5,2 0-128 9,-1-2 0-9,-1 2 0 7,8 2 0-7,-8 2 0 9,1-3 0-9,1-7 0 6,-5 2 128-6,1-5-128 8,-2 1 0-8,3-4 0 7,-3 5 0-6,3-3 0 6,-1 4 0-7,5-5 0 7,-7 1 128-7,2-1-128 7,3-5 0-7,-5 3 0 7,1-1 0-7,-3-3 0 9,-1-4 0-8,-1-1 0 5,1-1 128-6,1 2-128 9,-7 1 0-9,4-1 0 5,-1-8 0-4,1-2 0 7,-2 2 0-8,3-2 0 7,5 0 128-7,-1 0-128 10,3-6 0-10,-5 4 0 5,-1-6 0-5,-1 4 0 9,7-8 0-9,-5 4 0 5,1 4 0-5,-1-6 0 11,5-1 0-11,1 1 0 6,-2 0 0-6,3-6 0 8,-1 1 0-8,-3-5 0 6,-5-1 0-5,1 1 0 6,-3-3 0-7,1-3 0 8,2 3 0-8,-3-1 0 7,5 5 0-7,1-5 0 8,-1 1 0-8,3-2 0 8,-1-1 0-8,-3-1 0 6,1-6 0-6,-1 3 0 8,-3-3 0-8,-3 2 0 7,-3-4 0-7,4-1 0 7,-3 5 0-7,3-6 0 8,0 0 0-8,-2 0 0 8,3-4 0-8,5-2 0 7,-3 0 128-6,1-2-128 6,-1-2 0-7,-3 0 0 8,-4-3 0-8,1 1 0 7,1-2 0-7,-2-2 0 8,-6-1 0-8,4-9 128 8,0 1-128-8,-1-1 0 7,-5 7 0-7,6-7 0 7,-2 1 0-6,2-1 0 6,2-5 0-7,3 0 0 7,1 1 0-7,0-1 0 6,-7 4 0-6,3-3 0 9,2 1 0-9,-2 0 0 7,-7-1 0-7,3 1 0 8,0-4 0-8,-4 3 0 7,4 5 0-7,-4-3 0 8,4-1 0-8,-4-2 0 7,2-5 0-7,-2 5 0 8,2 2 0-8,3-1 0 7,-3-3 128-7,2 0-128 8,-8-4 0-7,6 5 0 5,-4 3 0-6,0 4 0 8,-4-7 0-7,-3 5 0 6,1 1 0-7,2-1 0 7,-4-6 0-7,0 1 0 9,-2 5 0-8,-1 2 0 6,-1-5 0-7,0 9 0 6,-1-3 0-6,-1 8 0 7,-2 3 0-7,-1-1 0 8,-1-2 0-8,1 8 0 7,-5 4 0-7,-1 6 0 7,2-2 0-7,-5 6 0 8,5-1 0-8,-7 1 0 7,3 2 0-7,-2 3 0 8,1-1 0-8,-3 6 0 7,2 3 0-7,-2 4 0 8,-2 6 0-8,1-1 0 7,-1 5 0-7,-4 0 0 9,2 10-160-9,0 1 160 6,0 3 0-6,-3 0-144 8,3 1 144-8,-2 3-160 8,-2 1 160-8,0 5-160 8,0-3 16-8,0 9 0 6,0-3 0-6,-2 14 0 8,0 0-128-8,0 0-32 7,0-8 0-7,0 8 0 22,0 0-400-21,0 0-64-1,0 0-32 0,0 0 0 15,0 0-1632-14,0 0-336-1,-16 0-64 1,-3 2-8992 8,-3-2-1792-5</inkml:trace>
    </iact:actionData>
  </iact:action>
  <iact:action type="add" startTime="6861">
    <iact:property name="dataType"/>
    <iact:actionData xml:id="d3">
      <inkml:trace xmlns:inkml="http://www.w3.org/2003/InkML" xml:id="stk3" contextRef="#ctx0" brushRef="#br0">27008 1508 35935 0,'-25'-16'3200'4,"5"3"-2560"-4,13-7-512 1,1 4-128 6,4 1 704-6,2-7 128 4,4 1 32-4,6-6 0 7,11-6-704-8,6-5-160 6,12-10 0-6,8-1 0 10,10-2 0-10,7-3 0 6,8-3 0-6,2-1 0 6,2-3 0-6,-3-1 0 7,1-8 0-7,4 7 0 9,0 3 128-9,0-3-128 6,4 3 0 0,4 3 0 0,-7 5 176-5,0 9-176 3,-7 2 192-4,-6 10-192 8,-2 3 448-8,-5 9-32 7,-3 9 0-7,-1 8 0 7,2 4 48-7,-1 12 16 8,1 9 0-8,1 14 0 7,3 4-256-7,-1 12-48 8,-3 7-16-8,-5 10 0 7,-7-1-160-7,2 5 0 8,-10 4 0-8,4 0 128 8,-10-6-128-8,3 2 0 6,-5 2 0-6,2-6 128 9,0 0-128-9,2-1 0 6,-7-3 0-6,-3-2 0 25,2 5-1200-23,3-7-160 1,-3-3-48-2</inkml:trace>
    </iact:actionData>
  </iact:action>
  <iact:action type="add" startTime="8021">
    <iact:property name="dataType"/>
    <iact:actionData xml:id="d4">
      <inkml:trace xmlns:inkml="http://www.w3.org/2003/InkML" xml:id="stk4" contextRef="#ctx0" brushRef="#br0">1355 8431 11455 0,'0'0'512'1,"4"-16"96"-1,-2-1-480 0,0 1-128 7,0 1 0-7,0-3 0 4,4 6 1024-3,-6 12 192 9,5-17 48-10,-3 5 0 4,-2-3 16-4,0 15 16 10,-2-14 0-9,2 14 0 3,0 0-32-4,0 0-16 9,-7-14 0-9,7 14 0 5,0 0-240-4,0 0-48 5,-10 12-16-6,2 2 0 9,-6 7-512-9,5 4-112 8,-5 7 0-8,6 3-16 4,2 10 80-4,0 7 32 6,-1 7 0-6,1 3 0 13,-2 8-96-13,-4 5 0 7,3 10-16-7,-1 1 0 5,-4 0-112-5,2-4-32 11,-3-4 0-11,3-6 0 6,-3-2-160-6,5-11 128 6,-4-5-128-6,4-5 128 8,1-12 16-8,-5 0 0 11,4-2 0-11,-1-7 0 5,1-11-144-5,4 1 192 10,-4-7-192-10,10-11 192 6,0 0-64-6,0 0 0 8,0 0 0-8,0 0 0 5,0 0-128-5,4-21-224 11,2-8 48-11,-2-2 16 18,0-1-1696-17,2 1-352 0,3-2-64-1,-3-4-10464 4</inkml:trace>
    </iact:actionData>
  </iact:action>
  <iact:action type="add" startTime="8427">
    <iact:property name="dataType"/>
    <iact:actionData xml:id="d5">
      <inkml:trace xmlns:inkml="http://www.w3.org/2003/InkML" xml:id="stk5" contextRef="#ctx0" brushRef="#br0">1181 8189 18431 0,'8'-11'1632'1,"0"-1"-1312"3,4-6-320-4,5-1 0 4,3 3 544-3,-3-1 32 4,5-5 16-5,3 5 0 9,4-5 192-9,5-1 48 11,5-1 0-11,-2 5 0 3,6 3-32-3,-6-1 0 11,4 5 0-11,-4 4 0 6,-2 2-352-6,-4 6-64 9,-6 6 0-9,-1 8-16 6,-3 5-192-6,-5 9-48 9,-3 5 0-9,-3 6 0 4,0 8 176-4,-6 7 16 7,-4 1 16-7,-4-1 0 7,-4-3-16-7,-2-2 0 17,-1-8 0-17,-5 2 0 1,0-6 208-1,-3-4 48 6,-8 4 0-6,-3-4 0 8,-7-2-32-8,0-3 0 10,-2-3 0-9,-4-3 0 2,4-5-224-3,-4 3-64 13,4-9 0-13,-2 3 0 2,6-8-256-1,2-2 0 10,2-8 0-11,8-2 0 21,3-12-2112-20,4 3-464 2,9-5-112-2</inkml:trace>
    </iact:actionData>
  </iact:action>
  <iact:action type="add" startTime="8831">
    <iact:property name="dataType"/>
    <iact:actionData xml:id="d6">
      <inkml:trace xmlns:inkml="http://www.w3.org/2003/InkML" xml:id="stk6" contextRef="#ctx0" brushRef="#br0">2018 7448 21135 0,'0'0'928'1,"0"0"208"-1,8-12-912 0,4-3-224 5,-5 3 0-5,5-3 0 4,4 3 560-3,3 4 64 9,3-4 16-9,3 5 0 3,2-3 64-3,5 0 0 8,1 2 16-8,0 4 0 5,0 0-160-5,4 4-48 6,2 2 0-7,-8 4 0 5,-3 4-256-5,-3 8-48 9,-5 3-16-9,-9 6 0 6,1 5-64-5,-4 3-128 7,-10 4 176-7,-6 0-176 4,-2 5 320-5,-1-3-64 10,-9 4 0-9,-3 0 0 9,-9 4 0-10,1 0-16 1,-8-8 0-1,4 0 0 9,0-8 144-9,-2-2 48 9,2-4 0-9,7-1 0 4,7-3 144-3,5-2 16 11,1-9 16-12,9 2 0 3,6-14-304-3,0 0-64 7,0 0-16-7,0 0 0 7,23 2 0-7,5-4 0 12,-1-8 0-12,8-2 0 4,8-3-32-4,0-1 0 11,4-5 0-11,5 1 0 4,1 3-192-4,-2-5 0 11,-6 5 0-11,3 1 0 19,1-2-1504-18,-10 11-288 1,-4 1-64-2,-5 0-12592 0</inkml:trace>
    </iact:actionData>
  </iact:action>
  <iact:action type="add" startTime="9192">
    <iact:property name="dataType"/>
    <iact:actionData xml:id="d7">
      <inkml:trace xmlns:inkml="http://www.w3.org/2003/InkML" xml:id="stk7" contextRef="#ctx0" brushRef="#br0">2599 8414 28559 0,'0'0'1264'1,"0"0"272"-1,0 0-1232 0,22 0-304 7,1 0 0-7,1 0 0 4,-3 0 448-4,3 0 16 5,-1-4 16-4,4 2 0 8,4-2 240-8,3-2 48 5,3 2 16-6,-2-4 0 7,2 0-320-7,4 3-64 4,-4 1-16-4,2 0 0 7,-6 0-384-7,-4 2 0 11,1-2 0-11,-3 4 0 7,-2 4 0-7,3-4-224 9,-5 0 80-9,0 2 16 18,-3 0-2112-18,-1 2-400 2</inkml:trace>
    </iact:actionData>
  </iact:action>
  <iact:action type="add" startTime="9466">
    <iact:property name="dataType"/>
    <iact:actionData xml:id="d8">
      <inkml:trace xmlns:inkml="http://www.w3.org/2003/InkML" xml:id="stk8" contextRef="#ctx0" brushRef="#br0">4031 7532 21999 0,'0'0'960'2,"0"0"224"-2,12-18-944 0,-6 3-240 0,-6 15 0 0,0 0 0 5,0 0 464-5,0 0 48 8,0 0 16-8,0 0 0 8,-10 19 0-8,-6 3 0 12,1 7 0-12,1 4 0 6,-4 2 80-6,7 6 16 8,-5-2 0-8,6 6 0 4,3-4 64-4,1 2 16 11,6-6 0-11,4-4 0 4,0 0-288-4,1-3-48 12,1-11-16-12,8-1 0 4,0-3 32-4,5-5 0 7,-5-4 0-7,3 0 0 4,7-6 80-4,-1-2 32 6,1 0 0-6,-1-6 0 8,2-8-224-2,1-1-32 0,-3-3-16-6,-1-1 0 5,1 1-224-4,-6-3-128 9,3 0 128-10,1-3-208 16,-5 1-448-12,2-2-96-4,-1-3-16 0,-5 3 0 14,0-4-160-13,-3 2-32-1,1 1-16 0,4 3 0 14,-5 0 320-13,3 1 64 2,-2 3 16-3,2 5 0 0,-1-1 352 0,-3 7 80 7,-8 10 16-7,0 0 0 5,0 0 256-5,0 0 64 9,0 0 16-9,0 0 0 6,8 19 384-6,-2 9 80 6,-10 3 16-6,-2 2 0 8,-2 0 16-8,0 10 16 10,-5 2 0-10,1 8 0 5,-5 3 0-4,5 10 0 9,-4 1 0-10,3 11 0 5,-7 4-144-4,-1-6-16 10,3-10-16-11,2 0 0 3,3-3-352-2,-1-5-64 9,2-7 0-10,5-6-128 4,-1-4 192-4,6-6-192 11,-2-2 192-11,2-4-192 19,4-3-1072-19,4-5-320 0,0-1-64 0,-6-20-13840 3</inkml:trace>
    </iact:actionData>
  </iact:action>
  <iact:action type="add" startTime="9943">
    <iact:property name="dataType"/>
    <iact:actionData xml:id="d9">
      <inkml:trace xmlns:inkml="http://www.w3.org/2003/InkML" xml:id="stk9" contextRef="#ctx0" brushRef="#br0">5831 8322 19343 0,'0'0'848'1,"0"-14"192"-1,4-5-832 0,0 3-208 7,0 2 0-7,-4-3 0 4,-2 3 1776-4,-6-5 304 9,1 3 64-8,-9-1 16 4,2-3-1264-5,-7 5-256 5,-6-1-64-4,-5 6 0 7,-9-2-160-8,0 7-32 8,-1 3-16-8,-1 2 0 3,-4 0 128-3,0 7 16 8,4 5 16-8,0 2 0 7,6 7-192-7,0 3-32 11,6 3-16-10,4 0 0 4,3 1-16-4,7-1 0 8,-3-4 0-9,8 3 0 5,1-7-144-5,7 1-128 10,4-3 192-9,6-3-192 2,3-1 320 2,-9-13-32 3,16 8-16-8,5-6 0 4,7-4 16-3,-1 2 0 9,6-8 0-10,6-3 0 3,-2 1-144-3,4-4-16 11,0 3-128-11,-2 3 192 5,0-2-192-5,-8 8 0 11,-3 4 0-11,-7 6 0 4,-3 2 0-3,-1 7 0 9,1-1 0-10,-4 5 0 6,-5 7 0-6,-1 1 0 5,-4 2 0-4,-6 10 0 6,-4 2 240-7,-6 6-48 10,-3-3-16-10,-7 1 0 5,-3 2 64-5,-2 0 16 11,-3 1 0-11,-1-1 0 3,2-4-48-2,-4 0 0 12,2-8 0-13,3 2 0 2,3-8-208-1,5-3 144 10,1-5-144-11,1-4 128 4,9 1 16-3,1-3 0 4,0-7 0-5,8-10 0 9,0 0-144-9,0 0 0 11,12 8 0-10,1 0 128 4,7-6-128-5,5 0 128 6,3-2-128-6,5-2 128 8,4-4-128-8,6 2 0 11,5 0 0-11,19-2 0 18,-1-2-832-16,-5-5-256-1,-5 3-64-1,-19-2-10224 8,4 3-2048-7</inkml:trace>
    </iact:actionData>
  </iact:action>
  <iact:action type="add" startTime="10455">
    <iact:property name="dataType"/>
    <iact:actionData xml:id="d10">
      <inkml:trace xmlns:inkml="http://www.w3.org/2003/InkML" xml:id="stk10" contextRef="#ctx0" brushRef="#br0">6793 8051 26031 0,'0'0'1152'1,"-10"0"240"-1,-3-2-1120 0,3 2-272 5,-6 0 0-5,8-2 0 5,8 2 848-5,0 0 112 8,0 0 32-7,0 0 0 5,0 0-160-6,0 0-48 10,0 0 0-10,0 0 0 4,10-4-480-1,8 0-112 5,5-4 0-8,5-1-16 5,3-1-176-5,2 2 160 9,4-4-160-9,4 3 160 6,6 3-160-6,-6-2-176 5,2 2 48-5,-4 2 0 23,2 0-416-22,-6 2-80-1,-2 0-16 0,-6 6 0 10,-5 0-1984-10,-7 6-416 10</inkml:trace>
    </iact:actionData>
  </iact:action>
  <iact:action type="add" startTime="10633">
    <iact:property name="dataType"/>
    <iact:actionData xml:id="d11">
      <inkml:trace xmlns:inkml="http://www.w3.org/2003/InkML" xml:id="stk11" contextRef="#ctx0" brushRef="#br0">6779 8507 4607 0,'0'0'400'1,"0"0"-400"4,0 0 0-4,14-2 0 1,6-2 5216-1,-1 0 960 6,6-1 192-7,7-1 32 7,5 0-4368-7,0 0-880 10,8-4-192-10,-2 0-16 6,5 1-480-6,7-7-80 6,3 2-32-6,3-3-9760 20,-1-3-1968-20</inkml:trace>
    </iact:actionData>
  </iact:action>
  <iact:action type="add" startTime="10842">
    <iact:property name="dataType"/>
    <iact:actionData xml:id="d12">
      <inkml:trace xmlns:inkml="http://www.w3.org/2003/InkML" xml:id="stk12" contextRef="#ctx0" brushRef="#br0">8387 7789 35935 0,'-49'0'1600'1,"33"4"320"-1,-3 8-1536 1,1 6-384 4,7 7 0-4,-7 8 0 3,2 6 528-4,-5 2 48 9,-4 8 0-9,1 2 0 6,1 1-576-5,-1 7 0 7,5 3 0-7,-1 4 0 3,11 3 0-3,-1-7-224 7,6 2 64-8,10 14 16 20,9-13-240-19,11-14-64-1,7-14 0 0,10-8 0 21,4-8 0-21,13-9 0 0,6-8 0 0,10-8 0 2,6-6 448-1,4-9 192-1,0-3 0 0,2-9-16 6,-4-4 464-5,-6-10 112 10,-6 0 16-10,-10-5 0 2,-3-5 224-2,-7-4 48 8,-5-3 16-8,-14-4 0 3,-5-10 32-4,-9-4 0 10,-13-6 0-9,-12-4 0 2,-11-5-448-3,-9 5-96 12,-5 4-16-12,4 32 0 8,-6-1-304-8,-8 6-64 6,0 8-16-6,-10 8 0 5,-6 8-144-4,-3 5 0 8,-12 5 0-9,-30 9 0 21,7 12-1984-20,1 11-336 2,4 8-64-3</inkml:trace>
    </iact:actionData>
  </iact:action>
  <iact:action type="add" startTime="11549">
    <iact:property name="dataType"/>
    <iact:actionData xml:id="d13">
      <inkml:trace xmlns:inkml="http://www.w3.org/2003/InkML" xml:id="stk13" contextRef="#ctx0" brushRef="#br0">1334 11079 18015 0,'0'0'800'1,"0"0"160"-1,0 0-768 0,-8 2-192 5,-4 2 0-5,2 2 0 4,-5 8 1328-4,1 3 208 11,-4 9 64-11,3 9 0 4,-5 2-640-3,-1 6-112 9,1 11-16-10,3 7-16 5,-5 3-48-5,1 6-16 10,3 3 0-10,-3 5 0 4,-3 5-320-3,5-3-64 9,5 0-16-10,-3-6 0 4,5-7-208 2,-2-7-144-1,9-9 192-5,1-8-192 5,-2-10 512-5,2-6 0 7,4-3 0-7,6-13 0 8,-6-11 352-8,0 0 64 6,10-3 16-6,5-7 0 8,1-10-112-8,5-7 0 11,-1-8-16-11,-3-8 0 4,3 2-464-4,3-4-96 11,-1-4 0-11,-3 5-16 5,3-9-240-5,-1 2 144 10,4 0-144-9,1 1 128 3,1 3-128-4,2 4 0 12,1-2 0-12,-1 10 0 3,2 2 0-3,0 6 0 11,2 7 0-11,14-3 0 19,-2 11-960-18,-6 4-80 0,4 8-16-1,-14 8-10208 9,1 0-2032-7</inkml:trace>
    </iact:actionData>
  </iact:action>
  <iact:action type="add" startTime="11894">
    <iact:property name="dataType"/>
    <iact:actionData xml:id="d14">
      <inkml:trace xmlns:inkml="http://www.w3.org/2003/InkML" xml:id="stk14" contextRef="#ctx0" brushRef="#br0">1973 11854 18431 0,'-11'19'816'1,"11"-19"160"-1,0 0-784 0,2 10-192 10,5 0 0-9,9 1 0-1,-2-5 2336 1,5-4 416 8,6-6 96-9,3 0 16 4,3-7-1840-2,6-1-352 6,4-7-80-8,-2-5-16 5,4-3-256-5,-4-1-48 10,6-3-16-10,-10 0 0 6,-2-2-112-6,0 0-16 8,-4-6-128-7,-7 6 192 2,-3 1 112-2,-1 5 16 9,-8 2 0-10,-2 3 0 5,-5 5 192-5,-6-1 64 9,-3 8 0-9,-4 1 0 5,-4 7-144-5,-1 6-32 11,-11 7 0-11,-1 5 0 4,-2 7-208-4,-4 7-64 11,-3 5 0-11,5 0 0 9,2 4 0-9,4 2 0 8,-1-4 0-8,9 0 0 4,-1 4-128-4,10-10 0 10,1-2 0-10,7-1 0 5,7-3 0-5,5-2 0 11,10-3-192-11,17-3 192 19,3-3-1072-17,9-10-80 0,4-8-32-2,1-8-14240 0</inkml:trace>
    </iact:actionData>
  </iact:action>
  <iact:action type="add" startTime="12208">
    <iact:property name="dataType"/>
    <iact:actionData xml:id="d15">
      <inkml:trace xmlns:inkml="http://www.w3.org/2003/InkML" xml:id="stk15" contextRef="#ctx0" brushRef="#br0">3631 11179 28095 0,'-21'43'1248'1,"13"-20"256"-1,-4 6-1200 0,3 9-304 5,-7 8 0-4,0 9 0 2,-5 5 1152-2,-4 13 192 9,-1-1 16-10,-1 8 16 6,-2 5-576-6,3 1-112 9,-1 2-32-9,-2 2 0 10,-3-6-400-8,3-6-96-2,0-16-16 0,4-5 0 8,1-9-144-8,7-11 192 11,5-9-192-11,-2-7 192 6,5-3 0-6,5-10 0 10,4-8 0-10,0 0 0 5,0-20 160-5,4-7 32 6,5-10 16-6,7-4 0 10,1-8-272-10,3-6-128 5,3-3 128-5,3-8-128 9,-1-3 144-8,2-5-144 10,3-2 160-11,3 4-160 7,8-2 160-6,-4 4-160 6,4 7 160-7,0 5-160 5,6 3 0-5,-5 8 0 4,5 10 0-4,2 4 0 11,-6 10 0-11,-4 7 128 5,-6 8-128-4,-4 8 0 8,-1 6 0-9,-7 10 0 7,-1-1 0-7,-9 9 0 8,-5 3 0-8,-6 6 0 6,-6 6-144-6,-7 16 144 24,-11-4-704-23,-3-7-32-1,-2 1-16 1,-1-12 0 6,3-9-1168-6,2-5-256 0,3-7-32 1,3-6-11696-2</inkml:trace>
    </iact:actionData>
  </iact:action>
  <iact:action type="add" startTime="12584">
    <iact:property name="dataType"/>
    <iact:actionData xml:id="d16">
      <inkml:trace xmlns:inkml="http://www.w3.org/2003/InkML" xml:id="stk16" contextRef="#ctx0" brushRef="#br0">4271 11501 22111 0,'0'0'976'1,"0"0"208"-1,0 0-944 2,0 0-240-2,12 11 0 0,1-3 0 9,1-2 2112-9,2-4 368 6,3-4 80-5,-1-2 0 7,1-6-1680-8,5-3-352 13,1 1-64-13,0-5-16 2,-1-7-256-2,-3 1-48 11,1-5-16-11,-3 1 0 4,3 2 0-4,-9 3-128 13,3-3 192-13,-8 3-64 3,-1-1 16-3,1 4 0 7,-8 3 0-7,-4 0 0 10,0 3 256-10,-1-1 48 8,-3 10 16-8,-6 4 0 5,0 6-144-5,-5 10-16 10,-4-3-16-10,-3 13 0 4,-1 5-288-4,0 8 160 12,-1 0-160-4,3 8 128-8,2-2-128 1,-1-1 0 1,1 5 0-2,7 0 0 10,4-2-160-10,1-2-112 5,5-3-32-5,6 7 0 24,10-12-2512-22,3-13-496-1,9-11-96 0</inkml:trace>
    </iact:actionData>
  </iact:action>
  <iact:action type="add" startTime="12871">
    <iact:property name="dataType"/>
    <iact:actionData xml:id="d17">
      <inkml:trace xmlns:inkml="http://www.w3.org/2003/InkML" xml:id="stk17" contextRef="#ctx0" brushRef="#br0">5188 11273 18431 0,'0'0'1632'2,"0"0"-1312"-2,0 0-320 0,-8 0 0 0,8 0 1568 0,-10 3 240 0,-7-1 48 0,1 6 16 5,-3 8-432-5,-3-5-96 8,3 7 0-8,1-6-16 8,-3 3-448-8,1-1-96 11,6 6-16-10,-3 1 0 1,5-7-320-2,0 1-80 12,5 3-16-12,5-5 0 4,-2 3-64-3,4-6-16 9,0-10 0-10,8 8 0 5,1-1-32-5,5-3-16 6,4-4 0-5,-7 0 0 7,3 0-80-8,2 0-16 10,3 0 0-9,-1 0 0 3,1 2-128-4,1 0 0 7,-7 0 0-7,3 4 0 9,-4 0 176-4,3 4-48 1,-5-3-128-6,4 7 192 5,-5-2-192-5,7-3 176 8,-6 5-176-8,5-4 160 8,-3 2-160-8,4-3 128 7,-5-5-128-7,5 0 128 5,-2-4-128-5,5-4 0 7,-1 0 0-6,15-15 0 20,2-5-1344-20,-2-5-288 0,4-8-64 0,2 0-16 13,-4-4-1488-13,0 6-320 1</inkml:trace>
    </iact:actionData>
  </iact:action>
  <iact:action type="add" startTime="13169">
    <iact:property name="dataType"/>
    <iact:actionData xml:id="d18">
      <inkml:trace xmlns:inkml="http://www.w3.org/2003/InkML" xml:id="stk18" contextRef="#ctx0" brushRef="#br0">6001 10108 22111 0,'0'0'1968'1,"0"0"-1584"5,0 0-384-6,0 0 0 6,0 14 1168-4,0 5 160 5,-2 3 16-6,-2 13 16 2,-4 2-144-2,-1 10-16 9,3 7-16-9,-2 9 0 3,-6 11-416-4,3-4-64 10,-5 4-32-10,6 2 0 4,-1-4-352-4,-1 1-80 10,4-1-16-9,-4-2 0 2,3 6-224-3,3-8 0 15,2 1 0-15,-6 12-160 19,2-16-864-19,4-12-192 0,1-5-16 0,1-13-16 12,0-7-416-11,-2-7-64 2,4-21-32-3</inkml:trace>
    </iact:actionData>
  </iact:action>
  <iact:action type="add" startTime="13362">
    <iact:property name="dataType"/>
    <iact:actionData xml:id="d19">
      <inkml:trace xmlns:inkml="http://www.w3.org/2003/InkML" xml:id="stk19" contextRef="#ctx0" brushRef="#br0">5732 11128 20271 0,'0'0'1792'0,"16"-4"-1424"10,-5-2-368-9,7-1 0 2,1 1 1056-3,1-4 144 10,3 2 16-9,3 0 16 2,-1-5-688-3,2 5-144 9,-1 0-16-9,1 0-16 22,0-1-1200-21,2 3-256 0</inkml:trace>
    </iact:actionData>
  </iact:action>
  <iact:action type="add" startTime="13529">
    <iact:property name="dataType"/>
    <iact:actionData xml:id="d20">
      <inkml:trace xmlns:inkml="http://www.w3.org/2003/InkML" xml:id="stk20" contextRef="#ctx0" brushRef="#br0">6573 11118 19519 0,'0'0'864'1,"9"-1"176"-1,7-3-832 1,-2 2-208 4,3-4 0-4,5-4 0 4,-5 2 1152-5,5 0 176 5,1-7 32-4,0 3 16 7,-3-5-528-8,-4 3-96 12,3-6-32-12,-5 3 0 3,-1-3-208-3,-1 1-32 11,2-1-16-11,-8 7 0 4,-1-3 64-4,-1 6 16 11,-4-1 0-11,-4 3 0 6,4 8-16-6,-9-2 0 5,-3 4 0-5,-2 4 0 8,1 9-128-7,-3-1-16 9,-7 6-16-10,1 3 0 6,-1 2 0-6,1 3 0 9,-3 1 0-9,4 0 0 8,-3 2-112-6,7 0-32 4,3 3 0-6,-2 1 0 5,7-4-96-5,3 0 0 11,0-4-128-11,2 1 192 5,4-7-192-5,6 3 0 11,2-3-144-11,9 8 144 17,1-9-1984-16,9-5-288 2,6-7-64-3</inkml:trace>
    </iact:actionData>
  </iact:action>
  <iact:action type="add" startTime="13847">
    <iact:property name="dataType"/>
    <iact:actionData xml:id="d21">
      <inkml:trace xmlns:inkml="http://www.w3.org/2003/InkML" xml:id="stk21" contextRef="#ctx0" brushRef="#br0">7805 10865 28095 0,'-25'0'1248'2,"17"0"256"-2,-5 2-1200 0,1 2-304 0,-6 2 0 1,-1 5 0 6,-1 1 448-7,-3 8 16 9,-2-1 16-9,-3 1 0 6,-1 5-160-6,0 2-48 10,-1 2 0-10,3 5 0 4,2-3-272-3,1 2 160 4,1 2-160-4,3 4 128 6,3-4-128-7,-1-2 128 10,9 0-128-10,-1-1 128 4,4-5-128-3,4-4 0 9,4-3 0-10,6-4 0 5,4-7 0-5,1-7 0 11,9-2 160-11,3-6-160 7,6-11 368-7,6-10-48 9,-2-7 0-9,2-1 0 10,8-8-16-10,-6 2-16 5,6-5 0-5,-4-7 0 4,2 0 32-3,-6-3 0 10,2-1 0-11,-6-1 0 4,-3-9 96-3,-5 1 32 10,0-8 0-11,-3-4 0 3,-7-6-192-2,1-6-48 6,-8-5 0-7,-1-1 0 8,3 10-208-8,-4 10 176 10,-6 14-176-10,2 11 160 5,2 16 144-5,-2 10 16 11,-2 7 16-11,0 18 0 5,0 0-192-4,-8 20-144 8,2 11 192-9,-4 12-192 4,1 6 0-4,3 13 0 8,-4 8 0-8,2 10 0 7,2 6 0-7,-1 13 0 8,-1 11 0-8,6 3-11520 15,4 6-2336-14</inkml:trace>
    </iact:actionData>
  </iact:action>
  <iact:action type="add" startTime="14340">
    <iact:property name="dataType"/>
    <iact:actionData xml:id="d22">
      <inkml:trace xmlns:inkml="http://www.w3.org/2003/InkML" xml:id="stk22" contextRef="#ctx0" brushRef="#br0">5166 13032 24191 0,'-21'-18'1072'1,"9"12"208"-1,0 0-1024 0,3 1-256 6,-3 3 0-5,12 2 0 2,-10 3 1408-3,2 3 240 10,-3 4 32-9,3 8 16 4,2 5-784-5,-2 6-144 9,4 6-48-9,0 4 0 4,3 0-144-3,1 4-48 6,1 0 0-6,5 6 0 6,-2-2-256-7,4-2-48 10,-2 1-16-10,2 1 0 5,-2-8-208-5,3-2 176 9,-3-2-176-8,0-5 160 6,-2-7-32-7,2-5-128 6,-2-3 192-6,-4-15-64 8,0 0 240-8,0 0 32 7,6-8 16-7,1-5 0 7,3-5 16-6,-2-3 0 9,4-5 0-10,1-1 0 6,-5-2-288-6,6 0-144 9,-5 1 160-9,9 1-160 5,-8-4 0-1,7 3 128 1,-3 5-128-5,9 0 0 8,-3-1 0-8,-1 1-192 10,5 3 48-9,9-5 0 16,2 9-1536-16,-2 1-304 3,4 5-64-3</inkml:trace>
    </iact:actionData>
  </iact:action>
  <iact:action type="add" startTime="14660">
    <iact:property name="dataType"/>
    <iact:actionData xml:id="d23">
      <inkml:trace xmlns:inkml="http://www.w3.org/2003/InkML" xml:id="stk23" contextRef="#ctx0" brushRef="#br0">6163 13073 29423 0,'-25'5'1296'2,"15"-1"288"-2,-4 0-1264 0,1 4-320 0,-5 8 0 1,1-3 0 7,-1 7 736-8,-5 5 96 5,1 4 0-5,3 3 16 8,-5 1-336-8,1 4-64 7,1-2 0-7,5 2-16 8,5 2-432-7,0-6 0 7,5 0 0-8,3-2 0 6,4-1 0-6,6-5 0 9,9-3 0-9,-1-3 0 5,5-7 0-4,5 1 0 8,5-9 144-9,4-6-144 7,2-4 144-7,4-5-144 5,-4-1 192-5,6-5-192 10,-6-1 496-6,1 0-16 2,-3-5 0-4,-2 4 0 2,-8-5 160-4,-5 3 16 10,-3-3 16-10,-7 1 0 6,0-2-128-6,-4 3-32 7,-6 6 0-6,-6-1 0 3,-2-1-176-3,-9 7-32 10,-6-3-16-11,-3 6 0 3,-1 4-288-2,0 0 0 9,-2 1 0-10,-12 1 0 19,9 2-640-18,7 0-16 1,4 0-16-2,13 0-11168 5,0 0-2240-1</inkml:trace>
    </iact:actionData>
  </iact:action>
  <iact:action type="add" startTime="14971">
    <iact:property name="dataType"/>
    <iact:actionData xml:id="d24">
      <inkml:trace xmlns:inkml="http://www.w3.org/2003/InkML" xml:id="stk24" contextRef="#ctx0" brushRef="#br0">6935 12856 26207 0,'0'0'1152'1,"-2"12"256"-1,1 0-1136 0,-1 7-272 7,0 4 0-7,-2 5 0 3,-8-3 976-3,2 2 144 8,1 3 32-8,-5-1 0 7,2 4-384-7,-3-2-64 8,3-2 0-8,-2 3-16 9,4-3-176-9,1 0-48 6,5-5 0-6,2-7 0 8,2 1-208-8,6-7-64 12,5 3 0-12,1-8 0 5,4-6 128-5,5-2 32 11,-1-4 0-11,5-6 0 5,0 1 32-5,3-7 16 9,-1 3 0-9,2-5 0 4,-1-3 80-4,-3-1 16 10,-2 1 0-9,1-3 0 5,-5 3-16-6,-5-2 0 6,2 1 0-6,-7 1 0 9,-1-2-176-9,0 5-48 6,-4 6 0-6,-4-1 0 9,-2 7-96-9,-4 0-32 6,-2 0 0-6,0 6 0 8,-5 2-128-8,-1 2 0 7,-2 0-192-7,-3 4 192 24,-3-2-720-24,1 0-32 0,7 0 0 0,1 2 0 13,13-6-2704-11,-12 4-560 0</inkml:trace>
    </iact:actionData>
  </iact:action>
  <iact:action type="add" startTime="15332">
    <iact:property name="dataType"/>
    <iact:actionData xml:id="d25">
      <inkml:trace xmlns:inkml="http://www.w3.org/2003/InkML" xml:id="stk25" contextRef="#ctx0" brushRef="#br0">7725 11768 18431 0,'0'0'816'0,"0"0"160"0,-2 10-784 1,2 9-192 4,0 8 0-5,4 5 0 4,2 9 2352-3,4 3 416 8,-2 7 96-9,0 8 16 5,5 9-2000-5,-1 0-400 11,2 6-80-10,-3 2-16 3,5 4-224-3,-4-2-160 8,3 4 192-9,-5-6-192 6,-2-2 0-2,3-7 0 3,-3 1 0-6,0 14 0 15,4-18-480-15,-4-11-208-1,1-10-32 1,1-12-16 13,-4-8-1232-12,-4-9-240 1</inkml:trace>
    </iact:actionData>
  </iact:action>
  <iact:action type="add" startTime="15526">
    <iact:property name="dataType"/>
    <iact:actionData xml:id="d26">
      <inkml:trace xmlns:inkml="http://www.w3.org/2003/InkML" xml:id="stk26" contextRef="#ctx0" brushRef="#br0">7287 12671 26719 0,'11'-12'2368'1,"7"0"-1888"5,7 3-480-6,2-9 0 5,7 1 944-5,7-1 80 10,0-5 32-10,3-1 0 6,5 3-576-6,-2-1-112 8,4 3-32-7,1-5 0 3,3 3-336-4,-2 1-128 11,1 5 0-11,26-10-13856 7</inkml:trace>
    </iact:actionData>
  </iact:action>
  <iact:action type="add" startTime="18211">
    <iact:property name="dataType"/>
    <iact:actionData xml:id="d27">
      <inkml:trace xmlns:inkml="http://www.w3.org/2003/InkML" xml:id="stk27" contextRef="#ctx0" brushRef="#br0">2112 16101 17503 0,'0'0'1552'1,"0"0"-1232"3,0 0-320-4,0 0 0 7,-10 6 1168-7,10-6 176 8,0 0 48-8,0 0 0 7,0 0-528-6,0 0-96 5,0 0-32-6,14 4 0 9,5-6 48-9,8-4 16 6,5-2 0-6,7-5 0 8,2-1 48-8,9-5 16 8,9-9 0-8,-1 1 0 8,5-6-144-8,-1-4-16 5,-1 0-16-5,7 6 0 8,-4-5-208-8,-1-1-32 8,3 2-16-8,-3 6 0 9,-1 4-128-5,-4-1-32-2,-3 5 0-2,-4 5 0 9,-2 1-272-9,-5 5 160 7,-7-4-160-7,-3 6 128 9,-1 3-128-9,-2-1 0 6,-6 6 0-5,-3 0 0 6,-3 2 0-6,3 2 0 5,-7 0 128-6,3 5-128 8,-10 5 0-7,3 0 0 5,-1 3 0-6,-4 12 0 9,6 10 0-9,-6 6 0 7,-3 0-144-7,-3 6 144 7,0 5 0-7,0 9 0 6,-3 9 0-6,1 2 144 9,-6 0-16-9,0 4 0 6,0 2 0-6,-7 4 0 9,1 1 64-9,-4 3 16 6,7-6 0-6,-5-2 0 11,4-2 64-11,-3-6 16 4,5-2 0-3,-6-8 0 6,7-3 192-7,-5-5 32 7,2-1 16-7,6-8 0 10,-5-2-192-10,3-4-32 8,2-2-16-7,-4-6 0 3,3 2-160-3,1-2-128 6,4-10 144-6,0-1-144 7,2-3 0-8,2-5 0 7,-2-14 0-7,0 0 0 21,0 0-1408-19,6 14-288-2,-6-14-48 1,0 0-9600 5,0 0-1920-5</inkml:trace>
    </iact:actionData>
  </iact:action>
  <iact:action type="add" startTime="18663">
    <iact:property name="dataType"/>
    <iact:actionData xml:id="d28">
      <inkml:trace xmlns:inkml="http://www.w3.org/2003/InkML" xml:id="stk28" contextRef="#ctx0" brushRef="#br0">2560 17119 35935 0,'-44'-2'1600'3,"22"-2"320"-3,6-5-1536 0,5 1-384 0,11 8 0 0,6-10 0 7,5-2 384-7,5 3 16 8,5 3 0-8,7-10 0 6,3 1-80-5,10-3 0 7,0 2-16-8,6 1 0 7,3-7 208-7,7 1 32 6,7-2 16-6,7 3 0 9,-5-3-112-9,6 3-32 6,-6 8 0-6,1-1 0 9,-11 3-272-9,-3 2-144 6,-6 0 160-6,-1 3-160 8,-3 1 0-8,-7 2-128 7,-3 0-16-7,-4 0 0 23,-2 2-1200-22,-1 0-256 9,-5 2-32-10,-1 2-15280 0</inkml:trace>
    </iact:actionData>
  </iact:action>
  <iact:action type="add" startTime="18918">
    <iact:property name="dataType"/>
    <iact:actionData xml:id="d29">
      <inkml:trace xmlns:inkml="http://www.w3.org/2003/InkML" xml:id="stk29" contextRef="#ctx0" brushRef="#br0">4382 17256 38703 0,'-19'17'3440'3,"19"-17"-2752"-3,0 0-560 0,0 0-128 8,-8 12 464-8,8-12 64 6,0 0 16-5,0 0 0 7,0 0-80-8,0 0-16 7,0 0 0-7,0 0 0 7,0 0-176-7,0 0-32 7,6-10-16-7,-2-5 0 8,0-3-96-8,-3 1 0 7,-1-7-128-7,0 3 192 8,0 1-192-8,4 3-160 7,0-3 32-6,-2 5 0 21,2-3-1072-21,2 0-208 0,-6 18-32-1,12-13-16 14,-3-5-1232-13,5 7-240 0,-2-1-48 0,7 2-16-1</inkml:trace>
    </iact:actionData>
  </iact:action>
  <iact:action type="add" startTime="19205">
    <iact:property name="dataType"/>
    <iact:actionData xml:id="d30">
      <inkml:trace xmlns:inkml="http://www.w3.org/2003/InkML" xml:id="stk30" contextRef="#ctx0" brushRef="#br0">5632 15842 11055 0,'4'-37'976'2,"0"11"-784"-2,0-1-192 0,2 2 0 6,2 3 2176-5,-2 3 400 6,-4-5 80-7,-2 1 16 8,-6 2-912-7,-2 5-176 5,0-2-48-5,0 7 0 6,-9-7-512-7,1 10-96 7,-3-1-32-7,-7 3 0 7,-3 2 64-7,0-2 16 7,-8 4 0-7,2 4 0 9,-2 4-80-8,-4 0 0 4,2 2-16-5,-4 5 0 8,4 7-256-8,2-5-48 7,-2 1-16-7,4 0 0 7,5 3-176-7,3 6-48 8,2 9 0-8,3-5 0 11,9-4-208-10,1 4-128 4,6 6 128-5,4-1-128 8,4-1 0-8,8 0 0 6,5-2 0-6,9 8 0 9,1-4 0-9,8 4-128 7,4 4 128-7,10 0 0 7,6-6 0-7,3 0 0 12,5 4 0-12,11-4 0 4,0 0 0-3,0 0 0 5,-1-4 0-6,-7 4-128 8,-9 4 128-8,-1-5 0 6,-5-5 0-5,-4 8 0 6,-2 0 0-7,-2 4 0 7,-4-2 0-7,-8 5 128 8,2 1 0-8,-5 0 16 8,-3 4 0-8,-7-1 0 6,-1 5-144-6,-7-4 128 7,-2-2-128-6,-4-3 128 6,-6 5-128-7,-4-2 160 8,-4 0-160-8,-5-7 160 8,-5 3-32-8,-3-4 0 7,-4 2 0-6,-6-6 0 7,-6-2 112-8,0-3 16 6,-4-1 0-6,2-6 0 8,-6-7 48-7,0-3 16 6,-3-5 0-7,-5-2 0 7,1-10-96-7,1-6-16 7,0-2 0-7,3-11 0 9,3-5-48-9,6-9-16 5,0-8 0-5,10-3 0 10,6-11-144-10,5-3 160 6,9-7-160-6,1-5 160 9,10-2-160-9,6-4 0 6,7-4 0-6,13 0 0 9,7-2 0-9,6 6 0 7,10 4 0-7,8 6 0 9,5-4 0-9,2 4 0 5,3-1-128-5,-5 7 128 9,3-2 0-9,-7-5 0 6,-3 5 0-5,-6 0 0 6,-8 5 128-7,-4 6 32 7,-8 7 16-7,-7 1 0 9,-5 10 112-9,-7-2 32 6,-8 3 0-6,-6 7 0 9,0 6-144-9,-11 3-32 5,-9-1 0-5,-3 9 0 11,-4 2-416-11,-4 8-96 5,-4 6-16-4,-4 0 0 22,-6 0-1792-22,-9 5-352 3,1 9-80-3</inkml:trace>
    </iact:actionData>
  </iact:action>
  <iact:action type="add" startTime="19997">
    <iact:property name="dataType"/>
    <iact:actionData xml:id="d31">
      <inkml:trace xmlns:inkml="http://www.w3.org/2003/InkML" xml:id="stk31" contextRef="#ctx0" brushRef="#br0">2894 17096 17215 0,'-27'6'768'2,"7"3"144"-2,1-5-720 0,5 0-192 4,-6-2 0-3,5 4 0 4,-3-2 1312-5,18-4 224 7,0 0 64-7,0 0 0 8,0 0-336-8,0 0-64 8,0 0-16-8,0 0 0 7,0 0-304-7,18-12-64 7,1-3-16-7,16 1 0 7,4-11-80-7,14 1-16 7,8 1 0-6,7-4 0 9,2-5-80-10,6 3-32 4,4 4 0-4,-2-5 0 10,-6-1-32-10,4 6-16 6,2 3 0-2,2 5 0 1,-2 1-32-4,-5 1-16 5,-3-1 0-6,-4 1 0 8,-2 5-96-8,-9 4-16 7,-10-8 0-7,-4 6 0 9,-12 5-192-9,-1-1-32 5,-7-4-16-4,-21 8 0 7,12 0-16-8,-12 0 0 6,0 0 0-6,0 0 0 8,0 0 128-8,0 0 0 7,-6 10 16-7,-10-3 0 9,-3 1-16-9,-14 8-16 7,-6-3 0-7,-10 3 0 7,-10 2-112-7,-5-7-128 9,-14 7 176-9,-4-4-176 6,-2 5 176-5,-4 1-176 5,-5-1 160-6,1 2-160 8,-2 1 176-8,5-1-176 8,3-3 192-8,4 0-192 8,4-1 320-8,12-5-64 7,7-6 0-7,10 3 0 9,8-1-256-9,10-4 0 6,4 2 0-6,9-2 0 8,18-4 0-8,0 0 0 6,0 0 0-6,0 0 0 7,0 0 0-7,0 0 0 9,0 0 0-9,18 6 0 7,7-4 0-7,8-2 0 8,8-2 0-8,6-6 0 8,4 2 0-7,7 4-144 5,-3 0 16-6,3 0 0 23,1-2-1808-22,-4 2-368 2,-3 0-64-3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06:24.17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act:action type="add" startTime="4056">
    <iact:property name="dataType"/>
    <iact:actionData xml:id="d0">
      <inkml:trace xmlns:inkml="http://www.w3.org/2003/InkML" xml:id="stk0" contextRef="#ctx0" brushRef="#br0">31822 13063 17215 0,'-13'-10'768'1,"1"0"144"-1,0-1-720 0,1 3-192 3,-5-4 0-3,0 2 0 26,1-3 192-26,-7 3 0 0,-1 0 0 0,-3-1 0 0,-1 1 208 0,-4 2 48 4,-4-2 16-3,0 2 0 5,-6 5 560-6,0-3 128 7,-6-2 0-7,0 6 16 8,2 4-208-8,-1 2-32 6,-1 4-16-6,4-3 0 10,-4 9-464-10,2 4-80 7,6 3-32-7,-4 2 0 7,4 1-80-7,-4 7-32 6,4 6 0-5,-4 10 0 7,2 2-48-3,-2 5-16 6,6 5 0-11,2 3 0 0,-2-1-160 0,4 9 192 7,2-6-192-7,4 10 192 7,-1-1-48-7,3 5 0 7,3 1 0-7,7 1 0 9,-1 2-144-9,6-2 0 6,-1-8 144-6,5-1-144 10,4-1 192-10,6-6-16 6,4-3-16-6,5-3 0 8,-1 1 16-6,8-7 0 4,5 3 0-6,4-8 0 7,2-4 112-6,4-6 32 5,4 0 0-6,1 0 0 8,4-6 208-7,9-4 48 5,2-9 16-6,1-4 0 9,5 3-80-9,9-7 0 6,2-6-16-6,8 0 0 8,4 1-256-8,6-8-48 7,-3-3-16-7,-1-4 0 8,-4-13-16-8,-2-1 0 7,-4 1 0-7,-2-3 0 9,-2-3 32-9,3-2 16 5,-7-2 0-5,-4-2 0 10,-3-8 96-10,-5-2 16 5,-1 0 0-5,-8-6 0 10,-4 1 208-10,-8-1 48 5,-8-2 16-4,-4-1 0 7,-1-1 0-8,-6 1 0 6,-3-7 0-6,-7 6 0 9,-2-1-128-9,-6-1-16 7,-4-1-16-7,0-1 0 9,-9 1-128-9,3 1-32 6,-8 3 0-6,1 3 0 8,-3 2-272-8,-5 2 160 8,-4 10-160-8,-2 0 128 6,-4 0-128-6,-6 4 0 8,-4 2 0-8,-6 2 0 8,-1 3 0-8,1 1 0 7,-2 9 0-7,5 3 0 8,3-7 0-8,8 8 0 6,-2-3 0-6,10 9 0 9,5 4-368-9,9 0 48 7,-1 0 16-7,18 2 0 23,0 0-2800-22,0 0-560 0,0 0-112 0,20 0-32-1</inkml:trace>
    </iact:actionData>
  </iact:action>
  <iact:action type="add" startTime="5230">
    <iact:property name="dataType"/>
    <iact:actionData xml:id="d1">
      <inkml:trace xmlns:inkml="http://www.w3.org/2003/InkML" xml:id="stk1" contextRef="#ctx0" brushRef="#br0">19081 242 21183 0,'-15'-15'1888'1,"15"15"-1504"-1,-10-8-384 0,2-2 0 7,8 10 432-7,-11-6 16 8,11 6 0-8,-12-8 0 6,-4 3 0-5,5-7 16 6,-5 2 0-6,6-4 0 7,-3 1-16-8,1-5-16 5,0 5 0-5,-5-7 0 8,-5 4-176-8,-3-1-48 8,-3-1 0-8,-1 5 0 8,-2-5-32-8,-2 6-16 7,-8-7 0-7,0 3 0 7,-8 1 80-6,2-3 16 5,1 6 0-5,-5-3 0 6,-4 3 16-6,1-3 16 10,1 5 0-11,-2 2 0 5,5 2 0-5,-3 2 0 7,-2 2 0-7,1 2 0 7,-1 2-16-7,-2 2 0 8,-3 6 0-8,2-4 0 8,-3 2 0-8,-3 3 0 7,1-1 0-7,1 2 0 9,-1 1-48-9,5 1-16 6,-1 4 0-6,1 3 0 9,-1-1-208-9,1 1 0 6,3 6 0-6,1 3 0 9,-3 1 128-9,2-2-128 6,7-2 0-6,-1 1 0 7,2-1 160-6,6 2-160 5,-2 6 160-6,6 0-160 8,4 6 208-8,4-4-48 8,1 6-16-8,5-4 0 8,2 4-144-8,7 0 0 8,-2 2 0-8,9 4 128 8,-1-2-128-8,6 3 128 7,8 3-128-7,1 0 128 6,3-1 0-6,8-1-128 8,3 5 192-8,5-1-64 8,3-2 0-8,4-1 0 6,6 1 0-6,6-6 0 8,-4-2 0-7,6-6 0 6,1 4 0-7,5-6 0 8,0 4-128-7,1-6 192 5,1 2-192-5,1-8 192 7,3-4-64-7,0-1-128 5,3-1 192-6,6-1-64 7,-1-9 32-7,3 1 0 8,-4-8 0-8,6 0 0 6,-2-2 48-6,-1-6 16 8,-3-4 0-8,4-2 0 7,-3-8-32-7,3 5 0 8,-8-5 0-8,6 2 0 7,-3-5 0-7,-1-3 0 9,-1-1 0-7,-1-4 0 3,-1-8 16-5,-3-1 0 7,-3-4 0-7,-1 1 0 8,-3-6 0-8,-2 4 0 7,-12-8 0-7,2-2 0 8,-8-5 64-8,-4-1 16 8,-3 3 0-8,-7-1 0 7,1-2 32-7,-10 5 16 7,-4 1 0-7,-4-6 0 8,-6-3-80-8,-2 3-32 7,-8-1 0-7,1-1 0 8,-9 1-32-8,-3-4-16 7,-4 1 0-7,-6 3 0 9,-2 3-176-9,-8 4 0 5,0 10 144-5,-8 0-144 8,-5 8 0-8,-4 2 0 8,-1 2 0-8,-5 1 0 7,-2 1 0-7,0 6-256 7,-6 3 32-7,-2 10 16 26,0 6-1360-26,-6 8-272 1,-4 6-48-1,-7 0-15696 0</inkml:trace>
    </iact:actionData>
  </iact:action>
  <iact:action type="add" startTime="6924">
    <iact:property name="dataType"/>
    <iact:actionData xml:id="d2">
      <inkml:trace xmlns:inkml="http://www.w3.org/2003/InkML" xml:id="stk2" contextRef="#ctx0" brushRef="#br0">11556 2169 20271 0,'0'0'1792'3,"0"0"-1424"-3,0 0-368 0,0 0 0 8,0 0 704-7,12-4 80 5,-12 4 16-6,18-6 0 9,-18 6-368-9,11-8-80 6,-11 8-16-6,0 0 0 7,0 0-336-6,8-9 144 9,-8 9-144-10,0 0 0 5,6-16 176-5,-6 16-176 6,-6-12 160-6,6 12-160 7,-14-9 320-7,-3-3-48 7,1 6 0-7,-3-2 0 9,-1-1 48-9,3 1 16 8,-9 2 0-8,-1-4 0 9,-2 2 160-9,-8 2 16 6,-2-1 16-6,-10-3 0 11,0 0 64-11,-2 2 16 5,-5-3 0-4,1 3 0 6,-1-6 0-7,-3 4 0 6,1 5 0-5,1-7 0 6,0 2-112-7,3 4-32 8,-1 0 0-8,-1-1 0 8,-5 1-192-8,-5 0-32 7,2 2-16-7,-7-2 0 8,3 0-224-8,-4 2 128 7,2-1-128-7,-2 3 0 7,3-2 0-7,-3 2 128 7,2 0-128-6,0-4 0 7,-10 2 0-8,-4 0 0 6,-6-2 0-6,0 2 0 8,3-1 128-8,5-3 0 7,2 0-128-7,0 4 192 8,0 0 64-8,-2-2 16 6,-6-1 0-6,0 1 0 10,0 0 16-10,3 0 0 5,3-2 0-5,0 2 0 9,-2 2-96-9,-4 4 0 7,2-2-16-7,-1-1 0 8,-5-3-176-8,-2 0 128 6,5 2-128-5,1 2 128 8,2-2-128-9,2 4 0 14,2 0 0-12,0 0 0-2,-7 0 0 0,-3 0 0 5,0 2 0-5,-1 0 0 9,3 0 0-9,4 4 0 6,4 4 0-6,2-3 0 8,0 7 0-8,-4-4 0 7,-4-4 128-7,5 1-128 9,-3 1 0-9,4 0 160 6,2-2-160-6,0 2 160 7,4 3-160-7,4-3 192 9,3 0-192-9,-1 2 192 7,0-4-192-7,-6 1 160 7,4-3-160-7,3 4 160 8,9-4-160-8,1-2 128 7,5 0-128-7,3 0 128 9,-2-2-128-9,9-2 160 6,5 0-160-6,-2 2 160 8,6-2-160-8,3 0 128 7,1-2-128-7,2 2 128 9,0-2-128-8,-1 2 0 7,3 0 0-8,2 2 0 5,1 0 0-5,1 0 0 8,1 2 128-8,3 4-128 8,3-4 0-8,3 2 0 6,-1 0 0-6,2-2 0 8,-1 2 0-8,-1 4 0 8,4 3 0-8,4-1 0 7,6-10 0-7,-7 20 0 7,-3 3 0-7,2 2 0 8,4 1 0-8,-2 5 0 7,0 2-144-7,4 2 144 9,2 6 0-9,0 4 0 6,0 8 0-6,0 3 0 8,0 1 0-8,0 9 0 7,0 0 0-7,0 8 0 9,0 8 0-9,0 0 0 7,0 2 0-7,0 2 0 9,2 0 0-9,-2 3 0 5,0-3 0-5,6 2 0 10,-2-2 0-9,0 4 0 4,-4 1 0-5,2 1 0 7,2-4 0-7,-2-1 0 8,2 1 0-8,-4 0 0 7,0 2 0-7,0-3 0 8,0 1 0-8,0 2 0 7,-2-2 0-7,0-5 0 7,-2 1 0-7,2 0 0 9,0-2 0-9,-2 0 0 6,0 0 0-6,0-4 0 8,2-4 0-8,2-6 0 7,2 2 0-6,-2-7 0 6,6-7 128-7,-2-1-128 7,-2-6 0-7,2-4 0 8,4-1 0-8,2 1 128 7,-5-4-128-7,1 0 0 9,4-4 0-9,0-6 0 5,-4 1 0-5,3 1 0 11,5-8 0-11,-2-1 0 6,3-3 0-6,-3 2 0 8,4 1 0-8,-3-7 0 6,5 1 0-6,5-2 0 9,1-7 0-8,3-1 0 4,2 2 0-5,2 0 0 9,-1-6 0-9,5 1 0 6,6-1 0-5,0 2 0 7,4-2 0-8,3-2 128 7,1-2-128-7,10 0 0 8,1 0 0-8,2 0 128 6,11 2-128-6,-1-4 0 9,2-2 0-9,6 0 128 7,-4-2-128-7,4 2 0 8,2-1 0-8,4 1 0 6,1-4 128-6,7 0-128 9,4 0 0-9,-1-1 0 7,3-5 0-7,-1 6 0 7,-3-6 0-7,5 5 0 7,-3 1 0-7,3 0 0 9,4 4 0-9,1-2 0 7,-11 2 0-7,5 1 0 8,3-1 0-8,-3-2 0 7,3 2 0-7,4 0 0 7,4 0 0-7,-3 0 0 7,-7-2 0-7,1-3 0 9,3-1 0-9,2 4 0 7,0-4 0-7,3 4 0 7,-1 2 0-7,-2 1 0 9,-9-5 0-9,1 0 0 8,5 4 0-8,-1 0 0 6,0 2 0-6,1 2 0 8,-1 0 0-8,-9-2 0 7,-3 2 0-6,-1 0 0 6,-4-4 0-7,2 2 128 6,1 0-128-5,-1 2 0 6,-2 2 0-7,-2-2 0 8,-2-2 0-8,-10-1 0 8,-8-1 0-8,1 2 0 6,-5-2 0-6,3 0 0 9,-5 2 0-9,-1-2 128 7,-7 0-128-7,-3-2 0 8,2 0 0-8,-4 1 128 6,-6 1-128-6,2-2 0 9,-6-2 0-9,-4 0 0 7,-2 2 128-7,-1 1-128 9,-3-5 0-9,-3 2 128 6,-3-4-128-6,-5-1 0 7,-3 1 192-7,-3-6-64 8,2 1-128-8,0 1 192 8,-6-5-48-8,0-1-16 7,-4-1 0-7,1-4 0 8,-1-3-128-8,0-3 160 6,0-2-160-6,0-8 160 9,-1-2-160-9,1-7 192 7,0-5-192-7,0-7 192 9,0-4-192-9,-4-10 192 5,-4-4-192-5,2-6 192 10,-2-8-192-10,2-1 0 5,-3-10 144-5,1-1-144 10,2-1 0-10,-2-2 128 6,-2-2-128-6,4 2 0 8,3 5 144-7,3 3-144 4,0 3 192-5,3 7-192 8,1 3 320-7,2 4-64 6,2 4 0-6,-4 6 0 6,-4 0-80-7,0 2-32 7,-2 6 0-7,2-2 0 7,-2 3 48-7,-2 3 16 8,-2 4 0-8,2 5 0 8,-1 6-208-8,3-1 0 6,-2 1 128-5,-2 10-128 7,-4-2-128-8,2 8-80 6,0-2-16-6,-5 3 0 23,1 3-1568-23,-5 4-320 1,-3 5-64 1,-1-1-16256-1</inkml:trace>
    </iact:actionData>
  </iact:action>
  <iact:action type="add" startTime="8533">
    <iact:property name="dataType"/>
    <iact:actionData xml:id="d3">
      <inkml:trace xmlns:inkml="http://www.w3.org/2003/InkML" xml:id="stk3" contextRef="#ctx0" brushRef="#br0">7382 1855 6447 0,'-4'-18'576'1,"2"3"-576"-1,0-1 0 0,0-3 0 7,0-3 592-7,0 5 16 6,2-5 0-5,0 1 0 23,0 1-1120-23,0 1-208 1</inkml:trace>
    </iact:actionData>
  </iact:action>
  <iact:action type="add" startTime="8611">
    <iact:property name="dataType"/>
    <iact:actionData xml:id="d4">
      <inkml:trace xmlns:inkml="http://www.w3.org/2003/InkML" xml:id="stk4" contextRef="#ctx0" brushRef="#br0">7322 1449 4607 0,'-10'-17'400'1,"2"11"-400"-1,-6-6 0 0,7 2 0 4,-7 3 1472-3,4-3 192 5,2 4 64-6,-5 0 0 8,1 2-256-8,-2 0-64 7,5 1 0-7,1-1 0 8,-6 0-160-8,14 4-32 6,-11 2-16-6,11-2 0 10,-16 7-272-10,16-7-48 5,-8 8-16-5,8-8 0 9,-12 12-224-9,7 6-32 8,1-5-16-8,4 5 0 9,0 5-16-9,0-1 0 6,0-3 0-6,2 6 0 7,0 9-96-7,-1-3-32 7,-1-2 0-6,2 4 0 6,0-2 32-7,4 8 0 8,-2 0 0-8,0 0 0 7,2 2-32-7,2-2 0 8,1 8 0-8,-5 6 0 7,0-2 16-7,0-1 0 8,0-5 0-7,4 4 0 5,-2 2-128-6,0 1-16 7,-1 1-16-7,1 0 0 9,2-5-16-9,-2 5 0 7,4-2 0-7,-1-1 0 8,-3 3-32-8,2 0 0 6,4 1 0-6,-2 1 0 9,-1-1-16-8,7-1-16 5,-4-2 0-6,3-2 0 9,-3 1-96-9,4-1-128 6,-3 0 176-6,3 0-176 9,-3-3 176-8,3 3-176 4,2 2 160-5,-1-4-160 8,3-2 128-8,5 5-128 6,-2 3 0-6,-1 0 144 9,-5-7-144-9,5-1 160 6,3 2-160-6,-3 2 160 8,-1-1-160-8,4-5 192 7,1 0-192-7,-1 0 192 9,-1 6-192-9,-1 0 192 6,4-10-192-5,-1 4 192 6,-1-4-64-7,2 5-128 7,1 3 192-7,-1 0-64 9,0 0-128-8,1 0 192 6,-1-6-192-6,0 2 192 5,2-6-192-6,1 7 128 7,-3-6-128-7,-2 4 128 8,-1-1-128-8,-3 2 0 7,1-6 144-7,3 2-144 8,0 2 128-7,3 0-128 5,3 0 128-6,-4-2-128 8,-1 4 144-7,-1-4-144 5,2 4 192-6,1-4-192 7,1 2 160-6,-2-4-160 7,0 4 128-8,1-2-128 9,-3 4 0-9,2-4 128 11,3 4-128-9,-1-4 0-2,2 4 128 0,-2-2-128 8,-1 2 0-7,-1-2 128 7,0 1-128-8,1-3 0 5,-3 8 144-4,0-8-144 5,-1 4 0-6,-1-2 144 9,-1 4-144-9,-3 0 0 7,3-2 192-7,1 2-192 7,0-6 192-6,1 5-192 5,1 3 208-6,0-2-64 8,-3 4-16-8,3 0 0 8,3-6-128-8,1 3 192 6,-2 3-192-6,2 0 192 9,5 0-192-9,-1 3 192 6,-2-1-192-6,2 0 192 9,2 3-64-8,2-3-128 5,-2 0 192-6,2-3-64 8,2 3 32-8,-3 0 0 6,-1 0 0-6,2 1 0 9,-6-3-32-9,-4-2 0 6,3 2 0-6,-1 1 0 9,4 3 0-9,4 0-128 7,-2-3 192-7,-4 1-64 9,-1-4-128-9,3 2 160 6,2 1-160-5,0-1 160 6,-2-4-160-7,2 2 128 7,2-1-128-7,-4-3 128 9,1 2-128-8,1 2 128 4,0-4-128-4,-4 2 128 7,-2-4-128-8,-1 4 0 6,-1-4 0-6,2 3 0 8,-2 3 0-8,1-6 0 6,-3 4 0-6,0-6 0 11,-1 0 0-10,-3-2 0 4,5 6 0-5,-1-6 0 9,0 4 0-9,1-4 0 5,-3-2 0-5,4 4 0 10,3-4 0-10,-1 2 0 5,0 6 0-5,1-2 0 9,-1 2 0-9,2-4 0 5,2 4 0-5,-2-4 0 9,1 4 0-9,-1-4 0 7,4 4 0-7,0-6 0 8,-4 2 0-8,2-2 0 7,1 0 0-6,1 4 0 5,2-4 0-6,-6 2 0 8,-4-4 0-7,2-2 0 5,1 4 0-6,1 2 0 8,0-4 0-8,-2 2 0 7,-1 2 0-7,1-3 0 8,4 4 0-8,-2-2 0 9,-1 1 0-9,-1 0 0 6,2-4 0-5,2 2 0 6,2 2 0-7,-2-6 128 7,-1 2-128-7,3 0 128 9,0-2-128-9,2 0 0 7,-6 2 0-7,2 1 0 8,-1-7 0-8,-1 0 0 5,2 2 128-4,-4-1-128 7,2 1 0-8,-1 0 0 7,-3-2 0-7,2 2 128 7,4 3-128-7,-1-3 0 7,-5 2 0-7,2-2 0 9,4 2 0-9,-1 0 0 7,-3-5 0-7,0 3 0 7,0 2 0-7,2-4 0 8,1 3 0-8,-1-1 0 7,0 0 0-7,4-2 0 9,-4 2 0-9,3-1 0 7,-1 1 0-7,2-2 0 7,0-2 0-7,-4 1 0 8,2 1 0-8,0 0 128 7,1-1-128-7,-5-1 0 8,0 0 0-8,2 0 128 6,8 1-128-6,-2 1 0 9,-7 2 0-9,1 0 0 7,0-1 128-7,2-1-128 10,0-2 0-10,5 4 0 5,-7 1 0-4,2-1 0 7,2-2 0-8,2 0 0 5,-2-1 0-5,2 3 0 8,0 0 0-8,-4 0 128 8,3 2-128-8,3-3 0 8,-6-1 0-8,-2 0 0 7,2 0 128-7,0-1-128 8,4-1 0-8,-2 2 0 8,1 1 0-8,3-1 0 9,-2 2 0-9,4 0 0 6,-2-2 128-6,3 5-128 9,-3-3 0-9,4 0 0 5,-2-2 0-4,4 1 128 7,-6 1-128-7,6 0 0 4,-2-2 0-4,0 0 0 6,0 5 0-7,0-5 0 7,-4 0 128-7,2 2-128 10,-4-1 0-10,6-3 0 5,-4 0 0-5,4-2 0 9,-2 3 0-8,3-1 0 4,3-2 0-5,-4 3 0 10,4-1 0-10,0 0 128 5,-2 1-128-5,3-1 0 8,-1-2 0-8,-4 3 128 7,2-1-128-7,0 0 0 8,-4-1 0-7,4 1 0 6,-2 0 128-7,1-3-128 7,3 1 0-7,0 0 0 8,2-1 0-8,2 1 0 7,1 0 0-7,-1-1 128 8,0-3-128-8,-3-1 0 7,3 3 0-7,2 1 0 7,-1-1 128-7,-1-4-128 8,-8-1 0-8,4 2 0 7,0-3 0-7,1-1 128 8,-3 1-128-8,4-1 0 6,2 5 0-6,0-1 128 10,-1-7-128-10,-1 3 0 7,4 2 0-7,1-3 128 8,-1 3-128-8,2-3 0 7,-1 3 0-7,-1-6 0 8,-2 3 0-8,1-5 0 6,1 4 128-6,0-5-128 8,-1 5 0-8,1-6 0 7,1 2 0-7,-1-1 0 9,6-1 0-9,-1-2 0 7,3 4 128-7,-5-1-128 8,3-3 0-8,-3 2 0 6,-1 0 0-6,-2-4 128 9,-3-2-128-9,5 0 0 7,1 6 0-7,1-5 128 7,2-3-128-7,-3 0 0 7,-1 0 0-7,3 0 0 9,9 2 0-9,-5-4 0 6,-2 0 0-6,5 1 0 9,-3-1 0-9,-3 0 0 7,-1-2 128-7,1 0-128 8,-1-2 0-8,3-2 0 7,-3 0 0-6,1 3 0 7,-3-7 0-8,5 4 128 5,-1 0-128-5,5-3 0 9,-3 1 0-9,-1-2 0 7,-3-4 128-7,-1 5-128 8,-3-7 0-8,3 3 0 6,-3-1 0-6,5-2 0 9,-8 5 0-9,3-3 0 7,-1 1 128-7,2-3-128 8,1 2 0-8,1 1 0 7,-3-5 0-7,1 1 0 7,-6-1 0-6,-1-1 128 6,1-3-128-7,-2 3 0 7,2-2 0-7,0-3 0 8,1 3 128-8,3-2-128 8,-2-3 0-8,-7 1 0 6,5-4 0-5,2-1 0 7,4 3 0-8,-1-2 0 6,1 0 0-6,-4-2 0 8,-5-2 0-8,3-2 128 8,-2 1-128-8,4-3 0 8,-1-3 0-8,-1-1 0 7,2 4 128-7,1-4-128 8,1 2 0-8,-2 0 0 6,-2-4 0-6,1 0 0 8,5 2 0-8,-4-4 0 9,-3-5 0-8,1 1 0 5,0 2 0-6,-4 1 0 7,2-3 128-7,1 2-128 7,1-4 0-7,-2 3 0 8,2-3 0-7,-1 0 0 6,3 1 0-7,-4-3 0 6,-2-1 0-6,6-1 0 8,1 2 0-8,-1-1 0 8,-4-3 128-8,0 5-128 7,1-1 0-7,1 1 0 8,-8-1 0-8,4 0 0 7,-6-1 0-7,6 1 0 7,-4 1 0-7,4-3 0 9,1-2 0-9,-3 3 0 6,2-6 0-6,-2-1 0 9,2 1 0-9,2 3 0 7,-4 1 0-7,2-1 0 8,1-1 0-8,-1 3 0 8,2 1 0-8,2-3 0 8,-8-1 0-8,2 3 0 6,-6-1 0-6,6-1 0 9,-2-3 0-9,4 3 0 6,1-1 0-6,-3 3 0 10,4 1 0-10,-4 1 0 5,2-2 0-4,2 3 0 7,-4-1 0-8,1 3 0 6,7-3 0-6,-4 0 0 9,-2 1 0-9,2-3 0 6,-4 3 0-6,-1-3 0 8,1 4 0-8,-2-3 0 7,4-1 0-7,-2 3 0 9,0-1 0-9,-4 2 0 7,2 3 0-7,-4-1 0 9,0-4 0-9,2 7 0 5,-2 3 0-5,4-2 0 8,-4 0 0-8,4 2 0 8,-4-5 0-8,-4-3 0 8,2 0 0-8,1 5 0 6,-3 1 0-6,-2-2 0 9,-2-2 0-9,2 3 0 6,-3 3 0-6,1-4 0 9,0-4 0-9,6 1 0 7,-2 3 0-6,-1 0 0 5,3 4 0-5,2-4 0 5,-4-5 0-6,-2-1 0 8,2-3 0-8,3 1 0 8,3 1 0-7,-6 1 0 5,2 2 0-6,4 1 0 7,-8-3 0-7,2 1 0 8,2-5-144-8,0 6 144 8,-5 1 0-6,-1 1 0 4,-4-4 0-6,3-1-128 7,-3-1 128-7,2 1 0 8,1 1 0-8,-1 0 0 6,0-1 0-5,0 1 0 6,3 1 0-7,-1 1 0 6,2-2 0-6,0 1 0 9,3-1 0-9,1 3 0 7,-4-3 0-7,2-4 0 9,-2 3 0-9,2-1 0 6,-1 1 0-6,3-1 0 8,-4-1 0-8,0-3 0 7,-4 3 0-6,3 3 0 6,-1-1 0-7,0 1 0 7,-1 0 0-7,-3 1 0 8,-2-3 0-8,3 1 0 7,-3-3 0-7,-1 5 0 8,1-3 0-8,2 2 0 8,1 1 0-8,1-1 0 7,0 1 0-7,-1 1 0 8,1-2 0-8,0 1 0 7,-1-1 0-7,-1 2 0 7,2 3 0-7,-1-3 0 9,1-1 0-9,0-1 0 7,2 0 0-7,-1 1 0 9,-1 3 0-8,0-2 0 4,3 3 0-5,-3-1 0 8,0-2 0-8,3 1 0 6,-3-5 0-6,2 4 0 9,2 5 0-9,-1-1 0 7,-3-6 0-7,2 1 0 8,0-5 0-7,1 5 0 5,3 1 0-6,0 0 0 7,0 1 0-7,4 1-128 8,2 0 128-8,-2 0 0 8,2-3 0-8,-4 1 0 7,-1 3 0-7,1 3 0 7,4-2 0-7,-4-4 0 7,0 1 0-7,2 1 0 8,-6-2 0-8,2 6 0 7,-2 3 0-7,1-5 0 8,1-2 0-8,0 6 0 7,-4-1 0-7,1 1 0 9,-3 0 0-9,0-4 0 7,0-4 0-7,1 5 0 8,1 3 0-8,0-4 0 7,-1-2 0-7,-1-3 0 8,0-1 0-8,2 2 0 6,1 1 0-6,-3-1 0 8,0-1 0-8,3 1 0 8,1 0 0-8,2 4 0 7,-2 1 0-7,-2-3 0 8,-1 2 0-8,-1 4 0 7,-2-1 0-7,1-3 0 8,-5 0 0-8,3 4 0 7,-1-4 0-7,0 3 0 9,-3 9 0-9,-6-4 0 10,3 2 0-9,-5 4 0 2,3-3 0-1,-5 7 0 4,-2 4 0-6,2 4 0 7,-6 3 0-7,2 3 0 7,-6 17 0-7,5-16 0 8,-5 16 0-8,0 0 0 8,0 0-144-8,0 0-32 7,0 0 0-7,0 0 0 24,0 0-1600-23,-2 23-320 0,-1 7-64-1,-1 7-17600 0</inkml:trace>
    </iact:actionData>
  </iact:action>
  <iact:action type="add" startTime="11382">
    <iact:property name="dataType"/>
    <iact:actionData xml:id="d5">
      <inkml:trace xmlns:inkml="http://www.w3.org/2003/InkML" xml:id="stk5" contextRef="#ctx0" brushRef="#br0">29954 2181 2751 0,'0'0'256'0,"0"-10"-256"4,0 10 0-3,9-16 0 5</inkml:trace>
    </iact:actionData>
  </iact:action>
  <iact:action type="add" startTime="11536">
    <iact:property name="dataType"/>
    <iact:actionData xml:id="d6">
      <inkml:trace xmlns:inkml="http://www.w3.org/2003/InkML" xml:id="stk6" contextRef="#ctx0" brushRef="#br0">30519 1705 10127 0,'0'0'448'1,"10"-10"96"-1,4-7-544 0,-3 11 0 0,9 0 0 0,-4 0 0 7,-16 6 3008-7,19-2 480 7,1-2 96-7,-7 2 32 9,-13 2-2592-9,18 0-528 6,-18 0-112-6,19 4 0 8,-19-4 192-8,14 6 32 5,-14-6 16-5,0 0 0 11,0 0 16-11,0 0 16 6,6 16 0-6,-6-16 0 7,-4 19 96-7,-2-5 16 9,-2-1 0-9,-7-3 0 6,1 6-64-6,-8-5 0 7,-5 3 0-7,-4-2 0 9,-6-3-128-9,0 5-48 6,0-4 0-1,-6 4 0-1,2-3-128-3,-6 5-16 5,-4-4-16-6,3 1 0 7,-5-1 16-6,2 0 16 6,-3 1 0-7,-9-3 0 8,-3 2-32-7,-10-1-16 5,-6 5 0-6,0-4 0 8,2 3-112-8,0-5-32 7,-2 0 0-7,2 2 0 8,4-7-48-8,-8 3-16 7,-7 2 0-7,-3-4 0 8,-8-2-16-8,5 2-128 7,-3 1 192-7,5-1-64 8,1-2-128-8,1-2 160 7,-9 2-160-7,-5-2 160 8,-4 0-160-8,2 0 160 7,-3-2-160-7,7 2 160 8,4-2-160-8,-3 4 128 8,-5-4-128-8,0 0 128 7,-2 0 0-7,7-4-128 8,3 2 192-8,7-2-64 7,-1 0-128-7,3 0 0 8,0-4 0-8,1-1 0 6,1-1 0-5,4 4 0 6,2-6 144-7,4 2-144 7,4-3 128-7,8-1-128 7,0 4 128-6,3-3-128 7,-7 3 128-8,2-4-128 7,-4 5 160-7,-2-7-160 8,7 10 144-8,-3 0-144 7,4-5 128-7,2 1-128 8,3 2 0-8,3-4 128 7,1 3-128-7,3 5 0 8,-3-4 0-8,3-4 128 7,1 2-128-7,0 1 0 8,1 1 128-8,3 2-128 7,6-4 0-7,-2-1 128 9,4 3-128-9,4 0 128 6,2 2-128-6,-2 2 128 8,2-2-128-8,6 4 0 7,2-1 0-7,1-1 0 8,5 0 0-8,0 0 128 8,3 2-128-8,5 0 0 7,-3-2 144-7,6 0-144 7,-1 2 160-7,13 2-160 8,-14 0 144-8,14 0-144 7,0 0 128-7,-14 2-128 8,14-2 0-8,0 0 0 7,0 0 128-7,0 0-128 8,-9 8 0-8,9-8 0 7,-6 16 0-7,6-16 0 8,-4 19 0-8,8 1 0 7,0 1 0-7,0 4 0 8,-3 3 0-8,5-1 0 8,0 4 0-8,4 4 0 7,-4 6 0-7,2 0 0 8,3 6 0-8,-3 4 0 9,0-3 0-9,4 3 0 6,-5 2 0-6,3 7 0 8,2 1 0-8,-4 1 0 7,-1 6 0-7,3 1 0 9,-4 5 0-9,-2-2 0 5,2 0 0-5,4 4 0 8,-5-6 0-8,1 2 0 8,0-1 0-8,4-3 0 8,-2 8 0-8,-2-6 0 6,-1 0 0-6,3 6 0 9,0 2 0-9,-4-3 0 6,0-1 0-6,0 4 0 10,0 4 0-10,1-2 0 6,-3-6 0-5,0 6 0 6,-4-4 0-7,2 2 128 8,-2 2-128-8,2-4 0 7,-2-6 0-7,-1 4 128 7,1-2-128-7,0-6 0 8,0-3 0-8,2 3 0 7,-2-3 0-7,0-1 0 8,0 2 0-8,0-5 0 6,2-1 128-6,-2-3-128 10,0-4 0-10,0-4 0 7,0-3 0-7,2-1 128 8,-2-6-128-8,2 2 0 6,0 0 0-6,2-6 0 7,0-3 0-7,2-3 128 7,-2-2-128-7,2-1 0 9,2-3 0-9,1-3 0 7,-1 1 128-7,2-5-128 9,2 0 0-9,4-3 0 6,-5 5 0-6,9-6 128 10,-3-1-128-10,7-1 0 5,-1-2 144-5,3 0-144 9,1 2 0-9,2-4 0 7,3-4 0-7,1 2 128 7,8-2-128-7,2 0 144 8,0 0-144-8,4-2 160 8,3 0-160-8,1-2 160 7,-2-6-160-7,6 2 160 8,3 0-160-8,9-1 0 7,1-1 144-7,8 2-144 8,-2-8 0-8,10 7 144 6,6-5-144-5,-4 2 0 7,-4-3 0-8,-4 1 0 6,2-3 0-5,2 5 0 7,4-4 0-8,4 7 0 6,3-5 0-5,1 4 0 6,7-5 0-7,-7 5 0 7,-2-2 0-7,3-2 0 8,-1 3 0-8,8-5 0 7,-1 4 0-7,4-1 0 9,1 3 0-9,-1-4 0 6,-7 5 0-6,5-5 0 8,-1 2 0-8,3 3 0 8,4-3 0-8,2 4 0 6,1 6 0-6,-5-4 0 9,-9-2 0-9,1 3 0 6,1 1 0-6,3 2 0 9,2 0 0-9,3 0 0 7,-1 0 0-7,-5 0 0 8,-5 0 0-8,-1-2 0 7,3 0 0-7,-1 2 0 7,5 0 0-7,-5 2 0 9,1 0 0-9,-7 2 0 5,-2 0 0-5,-4 0 0 9,-2-2 0-9,-2 0 0 8,0 6 0-7,0-2 0 6,0 2 0-7,-2-2 0 6,-2 1 0-6,-6 3 0 9,0 0 0-9,-9-2 0 6,-5 2 0-6,-1 1 0 8,-3-3 0-8,1 2 0 7,-2 4 0-7,-4-2 0 8,-1-1 0-8,1 3 0 7,-8-4 0-7,2 2 0 8,-6 1 0-8,0-3 0 8,-1 0 0-7,-7 4 0 5,-6-3 0-6,1 3 0 7,-1-2 0-7,1-2 0 9,-9-1 0-9,-13-7 0 6,18 10 0-6,-8-6 0 9,-10-4 0-9,0 0 0 6,0 0 0-6,0 0 0 8,0 0 128-8,0 0-128 6,0 0 0-6,0 0 0 8,0 0 160-8,0 0-160 7,0 0 128-7,4-18-128 9,-4 1 128-9,-2-5-128 6,-2 3 128-5,-2-4-128 6,2-7 128-7,-4 1-128 8,2-2 0-8,-1-2 128 8,-1-10-128-8,-4 0 0 6,2-8 0-6,4 0 128 10,-5 3-128-10,1-9 0 6,0-5 0-6,-1-3 0 9,3-7 0-9,0 0 0 5,0 0 0-4,2-4 0 7,2-2 0-8,-1-4 0 7,-3-4 0-7,4 2 0 8,-2 2 0-8,2-1 0 7,-2-3 0-6,2 2 0 5,0 2 0-6,2-4 0 8,-1-7 0-8,1 3 0 8,2-2 0-8,-2 2 0 7,-2 5 128-7,0 3-128 7,0-4 0-7,2 4 0 9,-4 2 144-9,4-2-144 7,0-2 0-7,0 4 144 7,0 2-144-7,2 6 0 8,0 0 0-8,0 6 0 7,0-3 0-7,2 7 0 8,0 2 0-8,0-1 0 8,0-1 0-8,4 3 0 7,-2 1 0-7,-2 1 0 8,0 3 0-8,0 3 0 7,2 2 0-7,-2 4 0 7,-2-2 0-7,4 5 0 8,-4 6 0-8,0 1 0 7,0-4 0-7,-2 4 0 8,0 2-144-8,-2 4 144 7,2 1-128-6,-2 3 128 6,0 4 0-7,2 5 0 7,-2-1 0-7,4-1 0 9,-2 4 0-9,0-1 0 6,0 3 0-6,0-4 0 7,-2 7 0-7,4 9 0 8,-2-14 0-8,2 14 0 8,0 0 0-8,0 0 0 8,0 0 0-8,0 0 0 7,-3-10 0-7,3 10 0 8,0 0 0-8,0 0 128 7,0 0-128-7,0 0 0 6,0 0 0-6,0 0 0 9,0 0 0-9,0 0 0 7,0 0 0-7,-16 10 0 9,16-10 0-9,-12 14 0 6,-1-5 0-6,5 5 0 7,8-14 0-6,-12 12 0 6,-4 1 0-7,7-1 0 8,-5 4 0-8,4-3-240 7,-5 5 48-7,1-2 0 23,-3 5-2272-22,-1 2-448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06:24.171"/>
    </inkml:context>
    <inkml:brush xml:id="br0">
      <inkml:brushProperty name="width" value="0.05292" units="cm"/>
      <inkml:brushProperty name="height" value="0.05292" units="cm"/>
      <inkml:brushProperty name="color" value="#FFC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239">
    <iact:property name="dataType"/>
    <iact:actionData xml:id="d0">
      <inkml:trace xmlns:inkml="http://www.w3.org/2003/InkML" xml:id="stk0" contextRef="#ctx0" brushRef="#br0">5705 3762 10303 0,'0'0'448'2,"0"0"112"-1,0 0-560-1,0 0 0 1,7-15 0 0,-7 15 0 20,0 0 800-20,0 0 48-1,4-12 16 0,-4 12 0 0,0 0-192 0,0 0-32 5,0-12-16-5,0 12 0 9,0 0-128-9,0 0-32 8,0 0 0-8,0 0 0 7,0 0-240-7,0 0-48 7,0 0-16-7,0 0 0 8,0 0-160-8,0 0 128 7,0 0-128-7,-4 14 128 9,-1 2-128-9,3-3 0 6,0 7 0-6,0-5 0 8,0 7 224-8,2-1 16 7,-4 3 0-7,-4 3 0 7,-4 4 16-1,5-2 16-1,-7 3 0-5,4 3 0 6,0 6 96-5,-3-4 16 4,1 6 0-4,-5-4 0 8,1 7 112-9,-4 1 16 6,1 4 16-6,-1 2 0 7,1-1 0-7,-5 1 0 7,5-2 0-7,3 1 0 10,-3 5-96-9,3-5-32 4,3-1 0-4,-3 0 0 5,6-4-32-6,-3 3-16 7,-1 1 0-7,4 0 0 11,-5-1-48-11,5 1-16 6,-4 2 0-6,4-4 0 8,-1-1-80-8,1 1-16 7,2 2 0-6,-2 0 0 6,3 1-64-7,1-5 0 7,0 0-128-7,-2 2 192 7,0 1-64-7,2-1-128 7,-1 0 176-7,-3 3-176 8,4 1 1008-8,0 2 80 7,-7-5 32-7,1 1 0 24,-2-6-1632-23,4 0-320 2,5-4-64-2,-5 0 0 0,4-2 896-1,2-2 0 0,0-6 0 0,2-2 128 8,-2 2-128-7,2-3 144 5,0-3-144-6,2 0 160 8,0-3-32-8,0-5-128 7,2 3 192-7,2-3-64 8,-2-5 0-8,-2-12 0 6,4 18 0-6,2-7 0 9,-6-11-128-9,12 20 160 7,-12-20-160-7,11 14 160 8,5-1-32-8,-6-3 0 7,-10-10 0-7,15 14 0 8,-1-7 0-8,4 1-128 6,-3 2 192-5,3-2-64 7,1-4-128-8,1 2 192 7,1-3-192-7,3 3 192 8,1-2-192-8,0 0 160 6,3 2-160-6,1 0 160 9,-2 2 0-9,4-3 0 7,3-1 0-7,7 2 0 8,-6 4-160-8,2-4 192 6,6-2-192-5,-6-2 192 7,0 2-192-8,-2 1 160 7,2 3-160-7,4-2 160 8,-4-2-160-8,6-2 192 6,-4 2-192-6,6 0 192 10,0-2-192-10,1 4 160 11,5-3-160-11,0 3 160 4,1-2-160-3,5 2 160 4,2 2-160-4,-3-2 160 7,1-2-160-7,-1 1 0 4,1-1 144-5,1 2-144 8,7-2 0-8,-3-2 0 7,4 0 0-7,5-2 128 8,-5 0-128-7,6-2 0 5,6-2 0-6,-8 2 0 8,1-2 0-8,-5 2 144 7,2-2-144-6,-3 1 0 6,3 1 128-7,-4-2-128 6,2 0 0-6,3 0 0 9,-1 0 0-9,2 2 0 6,2 2 0-6,-5 0 0 9,-3 0 0-8,0 0 0 4,-5 0 0-5,-2 2 0 11,-1 2 128-11,-1-2-128 5,1 0 0-5,1 2 0 8,-3 0 128-8,1 1-128 6,2 1 0-6,-5 2 0 9,-3-2 144-9,-4 0-144 6,2 2 0-6,-2 1 144 8,-8-5-144-8,0 0 0 8,-4 6 0-8,-2 0 0 8,-4-5 0-8,1 1 0 7,-1 0 0-7,-2 2 0 7,-5 0 128-7,1-2-128 8,-1 1 0-8,1 3 128 7,-3-6-128-7,-1 2 0 7,-17-6 0-6,24 6 0 7,-7 2 0-8,-1-3 128 6,-16-5-128-6,18 6 0 9,-18-6 128-9,0 0-128 7,0 0 0-7,13 2 128 9,-13-2-128-8,0 0 128 5,0 0-128-6,0 0 128 7,0 0 0-7,14-8 0 7,-8-3 0-7,-2-1 0 8,-2 2 96-8,-2-5 16 6,0-1 0-6,0-3 0 9,0-5-80-9,0-3-16 7,0 0 0-7,2-9 0 7,-1-4-144-7,3-1 192 8,2-6-192-8,-2-2 192 7,0-6-192-7,2 1 128 9,2-7-128-9,3 1 128 8,-7-6-128-8,8 1 0 6,2 3 0-6,-1-10 0 7,3-1 0-7,1 1 0 8,1 0 128-8,2 2-128 8,-3-6 0-7,-1 0 0 4,3-2 0-5,-5 4 0 10,1-2 0-10,3-4 0 7,-2-2 0-7,3 2 0 8,-5 2 0-7,1 0 0 4,-1 2 0-5,0 2 0 8,-1-2 0-8,1 7 0 7,-6 1 0-7,3 4 0 9,-3-5 0-9,-4 5 0 5,2 0 0-5,0 3 0 9,4 11 0-9,-6-1 0 7,-1-4 128-7,1 7-128 8,0 1 0-8,2 6 0 6,-4-8 0-6,-2 8 128 9,0 0-128-8,0 6 0 5,0-2 0-6,0 6 0 8,0 0 0-8,0 1 0 7,0 1 0-7,0 2 0 8,0-1 0-8,-2 7 0 7,-2 1 0-7,2 3 0 7,0-3 0-7,0 1 0 7,0 1 0-7,0 1 0 9,-1 5-128-9,1-2 128 6,2 14 0-6,-4-11 0 9,4 11 0-9,-8-14 0 6,8 14 0-5,-6-12 0 7,6 12 0-8,-6-11 0 7,6 11 0-7,-6-10 0 8,6 10 0-8,0 0 0 7,0 0 0-7,-11-6 0 8,11 6 0-8,-12-6 0 7,12 6 0-6,-14-8 0 7,3 3 0-8,11 5 0 6,-20-2 0-6,4 2 0 8,-3 0 0-8,5 0 0 8,-3 0 0-8,1-2 0 7,-1 4 0-7,-3 2 0 8,-1-2 0-7,-5-1 0 5,-1 1 0-6,-2 2 0 7,-1 0 0-7,1 0 0 7,0-2 0-7,-2 0 0 7,-2 0 0-7,-6 2 0 9,1-2 0-9,1 0 0 7,-4 0 144-7,4 4-144 8,-6-3 0-8,4 1 128 7,-5-2-128-7,-3 2 0 8,-6 2 0-8,-3 0 144 7,-5-4-144-7,-1 2 0 8,1 2 192-8,-3-2-192 6,-1 1 192-6,1 5-192 9,-4-2 160-9,3 2-160 6,-3-1 128-5,-2-1-128 7,-10-2 144-8,0 2-144 7,-2 0 160-7,0-2-160 8,-2 1 192-8,2-1-64 7,-1 0-128-6,5-2 192 6,-4 0-64-7,0 0 0 7,-6 0-128-7,0 1 192 8,-6 1-32-8,3 0-16 7,3-4 0-7,-4 4 0 8,5 0-16-8,-1 2 0 6,0-1 0-6,-6-3 0 11,1 2 32-11,3 2 0 6,-4-2 0-6,5-2 0 8,3 0-32-8,4 0-128 5,2-1 192-5,2 3-64 11,-2 0 0-11,-2-2 0 5,2-2 0-5,6 0 0 10,0 0-128-10,6 0 0 5,1-2 144-5,7 0-144 9,1 2 0-9,7 2 0 6,1 2 0-6,6-3 0 8,6-1 0-8,0 2 0 6,4-2 0-6,4 2 0 24,1 2-1184-22,3 4-160 1,6-2-16-3,1 9-17488 0</inkml:trace>
    </iact:actionData>
  </iact:action>
  <iact:action type="add" startTime="4169">
    <iact:property name="dataType"/>
    <iact:actionData xml:id="d1">
      <inkml:trace xmlns:inkml="http://www.w3.org/2003/InkML" xml:id="stk1" contextRef="#ctx0" brushRef="#br0">14802 954 11455 0,'0'0'512'1,"0"0"96"-1,2-16-480 0,-2 16-128 0,0 0 0 0,6-9 0 6,-6 9 432-6,0 0 64 9,0 0 16-8,0 0 0 6,0 0-288-7,0 0-48 8,0 15-16-8,0 9 0 6,-4 1 96-6,0 6 0 7,0 2 16-7,-2 10 0 8,-4 8 256-8,1 6 48 7,-5 7 16-7,2 8 0 8,-3 0-16-8,-1 10-16 8,-3 8 0-7,1 0 0 5,0 7-176-6,-3 4-16 12,-2 9-16-12,-3 11 0 5,1-1 0-4,0 9 0 5,-1-4 0-6,3 6 0 8,-3 3 48-8,1 3 16 6,0-3 0-6,1-7 0 10,5-2-160-10,5 2-48 6,-1-3 0-5,5 1 0 5,-4-6-32-6,4-2-16 7,1 0 0-7,-3-8 0 8,6-5 48-8,4-3 16 7,-2-7 0-7,4-2 0 9,0-9-224-9,2-3 144 7,-2-2-144-7,2-11 128 8,4-7-128-8,2-1 0 8,3-11 0-8,3-3-7488 16,4-10-1536-14</inkml:trace>
    </iact:actionData>
  </iact:action>
  <iact:action type="add" startTime="4617">
    <iact:property name="dataType"/>
    <iact:actionData xml:id="d2">
      <inkml:trace xmlns:inkml="http://www.w3.org/2003/InkML" xml:id="stk2" contextRef="#ctx0" brushRef="#br0">17375 416 21183 0,'-12'-18'1888'3,"2"8"-1504"-3,10 10-384 0,0 0 0 8,-8 18 1360-8,-1 9 208 8,3 8 32-8,2 6 16 7,-2 8-1472-7,-2 12-288 7,-3 11-64-7,-5 14-16 8,-2 13 224-8,-5 16 160 6,-2 12-32-6,-5 11 0 9,-1 9-128-5,-6 16 192 1,-2 7-192-5,-4 15 192 6,-4 6-48-6,-3 4 0 9,-5 0 0-8,6-1 0 4,2 1 16-4,7-6 0 5,2-4 0-6,3-8 0 9,4-1 160-8,0-6 48 4,2-5 0-4,-1-1 0 8,3 0 144-9,-2 0 48 5,-4 0 0-4,0-2 0 7,1-1-80-8,1-5-16 6,2-2 0-6,0-9 0 11,1-5-176-11,-1 1-32 4,0-7-16-3,1-7 0 5,1-10-112-5,4-6 0 5,7-6-128-6,2-7 192 11,5-12-192-11,-1-10 0 6,8-10 0-6,2-7 0 23,4-9-1360-21,8-11-176-1,1-11-16-1,9-13-7648 5,3-13-1520-2</inkml:trace>
    </iact:actionData>
  </iact:action>
  <iact:action type="add" startTime="5027">
    <iact:property name="dataType"/>
    <iact:actionData xml:id="d3">
      <inkml:trace xmlns:inkml="http://www.w3.org/2003/InkML" xml:id="stk3" contextRef="#ctx0" brushRef="#br0">19725 1124 37775 0,'-17'-51'3360'1,"5"28"-2688"-1,4 11-544 0,8 12-128 21,0 0-816-20,0 0-192-1,4 19-32 1,0 15-16-1,-2 5 688 0,-2 13 144 3,-2 11 32-3,-6 13 0 10,-4 11 192-10,-5 17 0 8,-3 15 0-8,-5 15 0 6,-4 16 0-6,-5 12 0 11,-3 10 128-11,-9 13-128 3,-5 10 0-3,-6 6 128 10,-5 12-128-10,-2 1 0 7,1-1 128-7,3 7-128 7,-1 4 0-7,1-3 0 8,-1-3 128-8,7-5-128 7,1-3 192-7,6 1-192 7,0-10 352-7,-1-4-32 7,-7 0-16-7,4 4 0 9,3-6 80-9,1-4 32 7,0-4 0-7,8-4 0 10,0-1-96-9,6-9 0 4,3-3-16-4,5-4 0 4,4-4-128-5,5-10-32 8,-2-12 0-8,9-5 0 10,1-10-144-10,2-7 0 5,4-12 144-4,6-15-144 6,4-11 0-7,0-15 0 6,7-7 0-6,1-13 0 25,5-12-1392-24,7-11-192 0,3-12-32-1,12-18-8752 6,7-18-1760-4</inkml:trace>
    </iact:actionData>
  </iact:action>
  <iact:action type="add" startTime="5490">
    <iact:property name="dataType"/>
    <iact:actionData xml:id="d4">
      <inkml:trace xmlns:inkml="http://www.w3.org/2003/InkML" xml:id="stk4" contextRef="#ctx0" brushRef="#br0">22606 888 35007 0,'-29'-2'1552'1,"13"13"320"-1,-3 11-1488 1,-1 17-384-1,1 6 0 0,-3 21 0 22,-3 14-656-20,-1 10-208-1,-3 17-32-1,-4 14-16 0,-4 19 912 1,-2 16 144 5,-10 16 48-5,-3 9 16 7,-5 10 208-8,0 10 32 7,1 8 16-7,-3 5 0 4,-3 7-80-4,-8 5-32 7,-4 4 0-7,1 6 0 9,1 8-96-9,2 4-32 5,-4-3 0-5,-2 9 0 10,2 15-16-10,3 2 0 6,-3 4 0-6,10-2 0 9,-6-14 0-9,7-9 0 5,3-10 0-5,5-8 0 9,5-17-80-9,7-9-128 6,4-13 176-6,4-7-176 11,-3-7 368-11,7-9-48 5,2-8 0-5,4-8 0 9,5-12-128-9,5-2-16 5,-3-7-16-5,6-6 0 10,-1-10-160-10,7-12 0 6,2-11 144-6,4-8-144 9,4-8-160-9,4-8-96 6,1-12-32-6,3-7 0 27,6-14-1664-26,5-14-336-1,4-17-64 3,8-15-12576-3</inkml:trace>
    </iact:actionData>
  </iact:action>
  <iact:action type="add" startTime="5926">
    <iact:property name="dataType"/>
    <iact:actionData xml:id="d5">
      <inkml:trace xmlns:inkml="http://www.w3.org/2003/InkML" xml:id="stk5" contextRef="#ctx0" brushRef="#br0">25044 936 31327 0,'-17'-48'1392'1,"5"32"272"-1,12 16-1328 0,0 0-336 0,-12 10 0 0,2 11 0 6,5 10 400-6,-1 10 16 8,-2 14 0-8,-8 17 0 7,-3 18-416-7,-5 13 0 9,-9 12 0-9,-2 16 0 7,-2 7 0-7,-10 18 288 10,-3 14-48-8,-7 19-16 2,-5 10-32-4,-7 20 0 6,3 22 0-6,-10 7 0 10,-6 2-192-10,-2 3 144 6,-2 3-144-6,2-5 128 9,3-1-128-9,4-10 128 7,1-10-128-7,8-8 128 8,0-5 32-8,3-9 0 6,3-5 0-6,-4-4 0 11,-1-6 432-11,5-2 96 4,-6-5 16-3,7-13 0 7,7-1-112-8,1-10-16 5,4 0 0-5,4-6 0 9,-3 2-208-9,7-12-48 6,4-6-16-6,5-3 0 10,5-5-176-9,0-1-128 3,-1-10 144-3,9-6-144 7,7-14 0-8,1-5 0 7,5-12 0-7,4-18 0 22,4-13-480-19,4-8-144-2,7-16-16-1,1-13-16 12,3-9-1968-11,9-20-400 2,3-17-80-2</inkml:trace>
    </iact:actionData>
  </iact:action>
  <iact:action type="add" startTime="6376">
    <iact:property name="dataType"/>
    <iact:actionData xml:id="d6">
      <inkml:trace xmlns:inkml="http://www.w3.org/2003/InkML" xml:id="stk6" contextRef="#ctx0" brushRef="#br0">27449 344 31967 0,'0'-28'1408'2,"0"17"304"-2,0 11-1376 0,0 0-336 0,0 0 0 0,0 0 0 8,0 0 0-8,0 0 0 6,0 0 0-6,4 27-128 7,-2 4 128-7,-4 14 0 8,2 6 128-8,-4 9-128 6,-6 4 320-5,-5 16 0 7,-3 14 0-8,-1 11 0 7,-10 10 240-7,-7 16 32 7,-3 17 16-6,-2 8 0 10,0 18-112-11,-7 5-32 5,-1 14 0-4,2 10 0 5,-4 0-112-6,1 6-32 9,5-8 0-9,6-3 0 6,-2-4-112-6,4-5-16 8,6-2-16-8,-6-10 0 7,-4-3 80-7,2-8 32 6,-4-2 0-6,4-12 0 9,-6-4-80-9,6-10-16 7,-2-7 0-7,6-6 0 7,-4 4-192-6,4-12 176 5,1-4-176-6,1-8 160 9,-2-4-160-8,6-7 0 5,2-2 0-6,7-7 0 8,-1-7-192-8,1-5-112 6,5-11-16-6,3-9-16 25,6-8-1584-24,0-14-304 0,-2-6-64-1,4-7-8064 6,4-18-1616-5</inkml:trace>
    </iact:actionData>
  </iact:action>
  <iact:action type="add" startTime="6826">
    <iact:property name="dataType"/>
    <iact:actionData xml:id="d7">
      <inkml:trace xmlns:inkml="http://www.w3.org/2003/InkML" xml:id="stk7" contextRef="#ctx0" brushRef="#br0">29103 209 40543 0,'-31'-8'3600'1,"17"16"-2880"-1,-3 12-576 0,1 24-144 24,1 15-320-22,-3 19-80-2,4 10-32 3,-5 19 0-2,-1 6 240-1,-3 20 32 0,-4 7 16 0,-3 18 0 8,-1 10 272 0,-4 9 64-8,-2 16 16 0,-8 2 0 7,2 4 0-7,0 0 0 9,-7 10 0-9,1-6 0 6,2-3-80-6,0-1-128 8,-3-6 176-8,-3-5-176 7,0-5 144-7,1-6-144 8,-1-17 0-8,2-4 144 8,2-3-16-8,3-13-128 7,3-7 192-7,6-11-64 8,3-1-128-8,5 0 0 7,2-10 0-7,5-7 0 23,3-13-1440-22,9-1-160 2,2 0-48-2</inkml:trace>
    </iact:actionData>
  </iact:action>
  <iact:action type="add" startTime="9436">
    <iact:property name="dataType"/>
    <iact:actionData xml:id="d8">
      <inkml:trace xmlns:inkml="http://www.w3.org/2003/InkML" xml:id="stk8" contextRef="#ctx0" brushRef="#br0">1140 8634 4607 0,'0'0'192'1,"0"0"64"-1,0 0-256 0,0 0 0 3,0 0 0-3,0 0 0 8,0 0 1216-7,0 0 192 5,0 0 32-6,0 0 16 8,-9 16-832-8,-3 3-176 6,4-3-16-5,-4 9-16 7,1 12 352-8,3 0 80 7,-2 0 16-7,0 6 0 8,3 8-48-8,-5 1-16 6,2 7 0-6,2-1 0 9,-5 5-336-9,3 3-64 6,-4-5-16-6,5 1 0 8,-5 4-128-8,4-5-16 7,2-7-16-7,-1-9 0 15,1-4 80-15,0-8 16 1,-4 0 0-1,1-3 0 8,3-7 208-8,-4-3 48 7,2-5 16-7,10-15 0 7,-7 12 0-7,7-12 0 7,-10 12 0-7,10-12 0 8,0 0 48-7,0 0 0 5,-10-12 0-6,4 2 0 9,-4-5-208-9,3-3-48 7,1-3 0-7,4-5 0 8,-2-1-224-8,2 0-160 6,-2-3 192-6,2-3-192 9,-2-2 144-9,2 0-144 6,2-6 0-5,2 2 144 8,-2 2-144-9,2-2 0 8,0 2 0-8,6-4 128 8,-2 2-128-8,7-4 0 6,3 0 144-5,4-4-144 5,-5 1 0-6,7 7 0 7,1-6 0-7,0 4 0 8,-3-6 0-7,5 8 0 5,3-2 0-5,1 6 0 6,4 4 0-7,-4 1 0 7,-1 5 0-7,1 2 0 7,0-3 0-7,-2 9-160 8,-1 7 160-7,-3 4 0 6,-1 2-128-7,-1 2 128 7,-1 8 0-7,-1 2 0 7,-5 6-160-7,1-1 160 8,-5 7-128-8,2-3 128 9,-2 5 0-9,-7 5-160 6,1 2 160-6,-2-1 0 8,-2-7 0-8,-4 2 0 7,0-3 0-7,-3-2 0 9,-5 1 0-9,0 4 0 5,-9-3 0-4,-3-1 0 8,-1 1 176-9,-2-1-16 5,-4-3 0-5,-1 2 0 10,3-7-16-10,0 3 0 5,0-4 0-5,1-1 0 10,-1-5-144-9,6 0 192 3,1-4-192-4,5 0 192 9,3-4-192-9,-2 0-192 6,7-3 32-6,3-1 16 25,-2-2-1888-25,4-4-368 3,2 3-80-2</inkml:trace>
    </iact:actionData>
  </iact:action>
  <iact:action type="add" startTime="10083">
    <iact:property name="dataType"/>
    <iact:actionData xml:id="d9">
      <inkml:trace xmlns:inkml="http://www.w3.org/2003/InkML" xml:id="stk9" contextRef="#ctx0" brushRef="#br0">1687 8429 13823 0,'0'0'1216'2,"0"0"-960"-2,0 0-256 0,0 0 0 9,0 0 128-9,0 0 0 7,0 0-128-7,0 0 192 7,0 0 192-7,13-4 48 7,-13 4 0-7,0 0 0 8,16-2 16-7,-16 2 16 5,0 0 0-6,15 2 0 8,-15-2-80-8,0 0 0 7,12 10-16-6,-12-10 0 6,8 16-112-7,-8-16-32 8,4 13 0-8,-4 3 0 7,-2 1 96-7,-2-5 0 6,4-12 16-6,-8 20 0 8,-7-3 112-8,1 5 32 7,-6-1 0-7,3-3 0 8,1-9 32-8,-1 3 0 7,5 0 0-7,-2-2 0 9,5 1-128-9,9-11-32 7,-10 10 0-7,10-10 0 9,0 0-224-9,0 0-128 5,0 0 160-5,0 0-160 9,4 18 160-5,-4-18-160 0,9 9 160-4,11-5-160 7,0-4 208-7,1 0-48 7,2 0-16-7,1 0 0 9,1 0-144-9,-1 0 0 6,-1-2 0-6,0 2 0 9,3 0 0-9,1 0 128 6,0 0-128-6,-1 0 0 10,-5 0 0-10,3 0 0 5,-1 2 0-4,0 2 0 22,-3 2-1808-21,-1 4-448-1,5-3-96 0,-24-7-16-1</inkml:trace>
    </iact:actionData>
  </iact:action>
  <iact:action type="add" startTime="10503">
    <iact:property name="dataType"/>
    <iact:actionData xml:id="d10">
      <inkml:trace xmlns:inkml="http://www.w3.org/2003/InkML" xml:id="stk10" contextRef="#ctx0" brushRef="#br0">2020 9043 14559 0,'0'0'640'3,"0"0"144"-3,0 0-624 0,0 0-160 0,0 0 0 0,0 0 0 7,0 0 0-7,6 14 0 7,-6-14 0-7,16 12 128 9,-16-12 352-9,15 6 64 6,-15-6 16-6,20-6 0 8,3 6 400-8,-1-4 64 7,-3-2 32-7,4-2 0 7,5-7-224-7,1 7-32 7,-2-2-16-7,1 0 0 9,-1 3-288-9,2 3-64 6,6-2-16-6,-2-2 0 9,3 4-272-9,-5-2-144 7,-2 4 160-7,-4-2-160 8,-1 0-144-8,-3 3-128 8,1-3-32-5,-7 2-10560 3</inkml:trace>
    </iact:actionData>
  </iact:action>
  <iact:action type="add" startTime="10792">
    <iact:property name="dataType"/>
    <iact:actionData xml:id="d11">
      <inkml:trace xmlns:inkml="http://www.w3.org/2003/InkML" xml:id="stk11" contextRef="#ctx0" brushRef="#br0">2947 8396 16575 0,'-10'-18'736'0,"10"18"160"0,0 0-720 0,0 0-176 1,0 0 0-1,0 0 0 5,0 0 224-5,0 0 16 8,0 18 0-7,-2 1 0 6,0-3-240-7,-2 4 128 7,-2-3-128-7,2 1 0 8,-4 3 528-8,3 4 16 7,-1 1 0-7,2 1 0 9,2-1 224-9,-2-3 32 5,2-4 16-5,2 1 0 9,4-3-352-9,0-3-64 8,2 4-16-8,-6-18 0 7,0 0-128-7,17 4-16 7,-1-2-16-7,1-1 0 7,3 1 128-7,-1-4 32 9,7-1 0-9,1-5 0 8,0-6-384-8,1 0 144 11,-3-5-144-11,0 1 0 19,3 1-320-18,-5-1-160 0,1-1-32-1,-3-1-16 12,-1-5 16-11,1 2 0 1,0 1 0-1,-5 3 0-1,0 3 256 0,-5-2 48 4,1 5 16-4,-2-3 0 8,-10 16 192-7,12-10 0 4,-12 10 0-4,0 0-144 7,0 0 144-8,0 0 0 6,0 0 0-6,0 0 0 9,0 0 128-9,0 0 48 7,-10 14 16-7,0 6 0 8,-4 3 144-8,1 4 48 6,-3 3 0-6,1 1 0 10,-9 4 96-10,5 4 32 6,1-2 0-5,-1 10 0 5,-1 3 0-6,4 5 16 8,-1 0 0-8,1 1 0 8,3-1-112-7,-3 1-32 4,4 1 0-5,5-6 0 10,-3-10-192-10,4 0-32 6,2-6-16-5,0-4 0 5,2 2 0-5,2-4 0 5,0-1 0-6,2-5 0 8,2 0-144-8,2-3 128 8,6-3-128-8,-1 1 128 23,7-10-2112-19,-1-2-448-4</inkml:trace>
    </iact:actionData>
  </iact:action>
  <iact:action type="add" startTime="11268">
    <iact:property name="dataType"/>
    <iact:actionData xml:id="d12">
      <inkml:trace xmlns:inkml="http://www.w3.org/2003/InkML" xml:id="stk12" contextRef="#ctx0" brushRef="#br0">4216 8880 27647 0,'0'0'2448'1,"0"0"-1952"2,0 0-496-3,-2-16 0 7,2 16 0-6,0 0 0 5,0 0 0-6,0 0 0 10,-9-4 0-10,-7 2 0 5,0 6 0-4,-3 2 0 7,-10 2 0-8,-6 3 0 6,-2-3-192-6,3 4 192 8,1-2 0-8,0-3 0 7,2 5 0-7,2 0 0 8,-1 5 288-8,3-1 16 9,2 4 0-9,7-3 0 6,-1-3-176-6,5 3-128 7,2-5 144-6,6 4-144 6,6-16 128-7,-3 13-128 7,3-13 0-7,0 0 0 9,0 0 128-9,0 0-128 7,13 6 0-7,7-6 144 7,-3-6 48-7,7-2 16 6,5-5 0-6,4-1 0 9,-2-1-208-9,-3 3 128 10,1 4-128-10,2-4 0 6,0 3 128-6,2 1-128 6,-1-2 0-6,1 6 0 11,-4 4 192-11,0 6-64 5,-3 6-128-5,-5-3 192 8,-1 9-64-8,-1-2-128 7,-5 1 176-7,-1 7-176 9,-1-1 128-9,2 2-128 6,-4 3 0-5,-7-1 0 6,-5 2 128-7,-3 0-128 7,-5 3 192-7,-6 3-192 9,3 8 240-9,-7-6-64 7,1-6-16-7,-1 2 0 7,1 4-160-7,-3-4 160 6,3-3-160-6,3-1 160 9,-3-6-160-9,7 1 0 7,0-7 144-7,6-1-144 8,6-16 0-8,0 0 128 5,0 0-128-4,0 0 0 8,20 11 128-9,-3-3-128 6,5-8 128-5,3-4-128 7,2-3 128-8,7 1-128 7,1 0 128-7,4-2-128 8,-2-4 0-7,6 6 0 4,2 3 0-5,3-7 128 9,5-2-128-9,6 2-128 8,1 1 128-8,8 3-192 23,6 2-2176-22,-7-2-432 2</inkml:trace>
    </iact:actionData>
  </iact:action>
  <iact:action type="add" startTime="12004">
    <iact:property name="dataType"/>
    <iact:actionData xml:id="d13">
      <inkml:trace xmlns:inkml="http://www.w3.org/2003/InkML" xml:id="stk13" contextRef="#ctx0" brushRef="#br0">6364 8400 6447 0,'0'0'576'0,"0"0"-576"4,0 0 0-4,0 0 0 6,0 0 2160-5,0 0 320 7,0 0 64-8,0 0 16 7,0 0-1664-7,0 0-336 6,-4 19-64-6,-4-7-16 10,2 2 224-10,-9-6 32 6,-3-1 16-6,1 5 0 7,-5 0 144-7,1 5 16 8,-3-3 16-8,1 5 0 7,-8-7-48-7,1 6-16 7,-1 3 0-7,-2-1 0 8,2-3-272-8,-4 5-48 8,-4-3-16-8,4-3 0 6,-4 1-80-6,4-5-32 9,1 2 0-9,3-1 0 11,-4 7-32-11,0 1 0 5,2-5 0-4,2-1 0 5,-1-1-80-6,3 0-32 7,2-3 0-7,3 3 0 9,3-10-144-9,3 2-128 5,3 0 192-5,3 3-192 10,12-9 0-10,0 0 0 5,-8 12 0-5,8-12 0 8,0 0 128-8,16 12-128 9,0-8 0-9,5-2 0 8,4 0 128-8,7 0-128 5,7-2 192-5,3 0-192 10,7 0 144-9,-2-4-144 4,-4-2 0-5,4 4 144 9,3 4-144-9,-3 2 0 5,0 0 0-5,2-4 128 9,4-4-128-9,-3 2 0 7,1 2 0-7,0 2 0 8,1 0 0-8,-1 2 0 7,-4-2 0-7,0 0 0 8,-6-1-144-8,2-1 144 7,-8 0-192-7,-4 4 192 25,0 4-1824-21,-2 0-256-3,-5-4-48 0</inkml:trace>
    </iact:actionData>
  </iact:action>
  <iact:action type="add" startTime="12487">
    <iact:property name="dataType"/>
    <iact:actionData xml:id="d14">
      <inkml:trace xmlns:inkml="http://www.w3.org/2003/InkML" xml:id="stk14" contextRef="#ctx0" brushRef="#br0">8197 8133 19343 0,'-5'-16'1728'2,"5"16"-1392"-2,0 0-336 0,0 0 0 8,0-14 976-8,0 14 128 6,0 0 32-6,0 0 0 7,-18-3-608-7,2 1-112 8,-5 4-32-8,1 3 0 7,-3 5-192-6,-2 0-64 4,-3 6 0-5,-1-3 0 9,-2 5-128-9,-4-3 192 8,0 3-192-7,-2 3 192 4,3 5 64-5,3-1 0 8,2-2 16-8,0 9 0 8,0-1-16-8,1 2 0 6,3 2 0-6,-2 8 0 9,-3 0-112-9,5 2-16 8,3 0-128-4,9-2 192 0,-1 5-192-4,8-3 0 6,6-4 128-6,0 4-128 8,4-6 0-8,10 4 144 7,3-4-144-7,3-4 128 8,-1-10 160-8,1-3 32 7,3-3 0-7,5-7 0 9,1 2 144-9,4-9 48 6,6 1 0-6,0-4 0 8,8-4-96-8,4-4-16 8,-5 1 0-8,3-9 0 8,2 2-176-8,-2-3-32 6,-1 3-16-6,-3-8 0 10,2-5-176-10,0-2 192 6,-6-6-192-6,4 1 192 8,2-1 96-7,-6-4 32 5,-1 0 0-6,-4 2 0 7,1-2 96-7,-6-2 32 9,-4-12 0-9,-1 3 0 7,-5 1 16-7,-3-6 16 7,-11-3 0-7,-3 1 0 8,-6 2-80-8,-2 5-16 6,-9-5 0-6,-3 10 0 9,-9 4-32-9,-3 4-16 7,-5 0 0-7,-4 7 0 7,-2 7-144-7,-2 1-48 7,-2 7 0-7,-7 3 0 10,-1 6-144-10,-8 4 0 6,-3 6 0-6,-6 8 0 24,-2-1-1200-22,-7 9-208-2,-3 1-64 1,0 3-9856 4,6 1-1984-4</inkml:trace>
    </iact:actionData>
  </iact:action>
  <iact:action type="add" startTime="14406">
    <iact:property name="dataType"/>
    <iact:actionData xml:id="d15">
      <inkml:trace xmlns:inkml="http://www.w3.org/2003/InkML" xml:id="stk15" contextRef="#ctx0" brushRef="#br0">1205 10645 14447 0,'0'0'640'3,"0"0"128"-3,0 0-608 0,0 0-160 0,-2-16 0 0,2 16 0 8,-4-10 672-8,4 10 96 6,0 0 32-5,0 0 0 7,-12-11-272-8,-3 3-48 8,3 4-16-8,-6 6 0 7,1 4-64-7,-1 3-16 6,-5-1 0-6,-3 6 0 9,5-4-144-9,0-1-48 6,-1 5 0-5,-1 0 0 7,-3 5 112-7,1 1 16 4,-2-1 0-4,-1 5 0 7,1-1 0-8,0 2 16 8,1 1 0-8,-1 1 0 8,0 4-64-8,1 2-16 7,7-1 0-5,1 1 0 5,-1-4-32-7,3 0-16 5,3 0 0-5,-3 3 0 7,8-3-208-7,4 0 176 8,4-4-176-8,0 1 160 8,0-7-160-8,4-1 192 7,0-1-192-6,6-3 192 6,0 0-192-7,-3-3 192 8,-7-11-192-8,18 14 192 7,-4-8 128-7,1 0 48 8,5-2 0-8,1-4 0 8,7-2-80-8,5-2-16 6,2-4 0-6,2 2 0 8,4-6-480-8,-4 3-112 7,0-9 0-7,4 6-7888 17,-6-1-1584-16</inkml:trace>
    </iact:actionData>
  </iact:action>
  <iact:action type="add" startTime="14754">
    <iact:property name="dataType"/>
    <iact:actionData xml:id="d16">
      <inkml:trace xmlns:inkml="http://www.w3.org/2003/InkML" xml:id="stk16" contextRef="#ctx0" brushRef="#br0">1722 10754 22799 0,'-14'-22'1008'1,"14"22"208"-1,-8-15-960 0,2 1-256 1,1 6 0-1,5 8 0 6,0 0 0-5,0 0 0 4,-18-2 0-5,4 6 0 9,-5 0 0-8,-1 8 0 5,1 5-128-6,-3 5 128 11,-5-5 0-11,2 5 0 4,5-1 0-4,5 5 0 8,-5 1 240-8,3 0 0 6,3 1 0-6,2 1 0 8,6 0-48-8,4-4-16 8,2-1 0-8,4-3 0 8,2-3-176-8,6 1 160 8,-4-3-160-8,7-4 160 7,1-8 288-6,1-1 64 5,5 1 16-6,1-8 0 8,1-3-32-8,3-3-16 7,0-8 0-2,1 3 0 0,1 1-160-5,2-7-16 5,-8-5-16-4,3 3 0 6,-3-2-96-6,-3 3 0 6,-1-3-16-7,-7 3 0 8,2-1-48-8,-7 1-128 6,-3-1 192-6,-4 3-64 8,-4-1 112-8,-3 0 16 7,-5 5 0-7,0-2 0 9,-9 3 64-9,1 7 0 7,3 4 16-7,-3 4 0 10,-1 0-480-10,3 4-112 4,3 4 0-4,-5 4-16 24,-1-3-1776-23,5 5-336 0,0-6-80 3</inkml:trace>
    </iact:actionData>
  </iact:action>
  <iact:action type="add" startTime="15115">
    <iact:property name="dataType"/>
    <iact:actionData xml:id="d17">
      <inkml:trace xmlns:inkml="http://www.w3.org/2003/InkML" xml:id="stk17" contextRef="#ctx0" brushRef="#br0">2274 10561 19919 0,'-2'19'880'1,"2"-19"192"-1,0 0-864 0,0 20-208 0,-2 3 0 0,0 2 0 6,0 3 0-5,-4 1 0 5,-8 0 0-5,5 1 0 6,-5-3 0-6,2 4 256 5,3-4-64-6,-7 1 0 9,4-1 400-9,-1-2 80 5,5-1 16-5,-2-3 0 9,0-11 96-9,2 2 32 7,8-12 0-7,0 0 0 9,0 0-48-9,0 0-16 6,0 0 0-6,0 0 0 8,0 0 32-8,-2-22 16 7,2 1 0-7,4-3 0 9,4-3-464-9,6 2-80 7,-2 3-32-7,3 1 0 8,-5-5-224-8,9 1 128 10,-1-2-128-10,3 3 0 8,1 3 0-8,-1 5 0 3,-1-1 0-3,3 9 0 11,-1 0 0-11,1 4-128 4,-1 2 128-4,-3 10 0 10,1 2-160-10,-1 2 160 7,-7 3-128-7,1 7 128 8,-5-1 0-7,2-1-160 4,-2 1 160-5,-4 2 0 8,-2-3 0-8,-2-5-128 9,0 3 128-9,0-18 0 6,-2 14 0-6,2-14 0 7,0 0 0-7,0 0 0 8,0 0 0-8,0 0 144 6,0 0-144-6,0 0 192 9,0 0 0-9,6-14 16 7,1-4 0-7,7 3 0 9,-2-7-208-9,5-1 176 6,-1 0-176-6,3 1 160 7,1 3-160-7,-1-1 0 8,-1 1 0-8,5 7 0 8,1 0 0-8,1 6 0 6,-3 4-176-6,-3 6 176 10,3 2-160-10,-1 8 160 6,2 0-192-5,-1 5 192 7,-5 4 0-8,3 5-128 6,-5-1 128-6,-1 2 0 9,-4 6 0-9,-2 6 0 6,-2-2 0-6,-3 0 0 8,1-7 0-8,0-1 0 7,0-2 0-7,2-2 0 7,-4-5-192-7,-2-22-128 7,6 13-16-7,-6-13-16 23,8 18-1952-22,-8-18-400 2,19 0-80-3</inkml:trace>
    </iact:actionData>
  </iact:action>
  <iact:action type="add" startTime="15637">
    <iact:property name="dataType"/>
    <iact:actionData xml:id="d18">
      <inkml:trace xmlns:inkml="http://www.w3.org/2003/InkML" xml:id="stk18" contextRef="#ctx0" brushRef="#br0">3423 10648 15663 0,'-8'-19'688'3,"8"19"144"-3,0 0-656 0,0 0-176 1,0 0 0-1,0 0 0 7,0 0 1376-7,0 0 240 8,0 0 48-8,0 19 16 7,-2 5-1312-7,0-1-368 8,-4 5 128-8,2 1-128 7,-2 0 336-7,0 2 32 7,2 4 0-6,-5 6 0 6,-1 2 144-7,4 4 16 8,-4 2 16-8,5-2 0 7,-1-3-144-7,0 5-16 6,-8-2-16-6,2-4 0 9,-1 0-48-8,1-8-16 4,4-4 0-5,0-5 0 8,3-5 192-7,5-21 32 5,0 0 16-6,0 0 0 8,0 0 368-8,0 0 80 7,0 0 16-7,4-20 0 9,7-1-128-9,1-6-32 6,6-5 0-6,-3-3 0 8,1-8-624-8,5 3-224 7,-1-5 144-6,1 4-144 6,1-2 0-7,1 2-320 11,-4-4 48-11,1 6 16 6,1-2 112-6,3 6 144 6,3 6-208-6,-1-1 80 7,1 1 128-7,-2 6-128 9,1 3 128-9,-3 11-128 8,-2 1 128-8,1 4-128 6,-1 12 128-6,-5 1-128 8,-2 9 128-8,-5-1-128 7,-1 3 128-7,-4 5-128 9,-4 1 128-9,-4 3-192 5,-8 0 192-4,-1 6-192 8,-11 0 192-9,-3-3-128 6,-2-5 128-6,-2-2-128 9,-5-5 128-9,5-1 0 6,0-1 0-6,0-8-128 8,4-1 128-8,5-1 0 8,6-8 0-8,1-4 0 22,7-6-1056-20,8 10-288-1,-4-13-48-1,6-7-12224 0</inkml:trace>
    </iact:actionData>
  </iact:action>
  <iact:action type="add" startTime="16076">
    <iact:property name="dataType"/>
    <iact:actionData xml:id="d19">
      <inkml:trace xmlns:inkml="http://www.w3.org/2003/InkML" xml:id="stk19" contextRef="#ctx0" brushRef="#br0">4398 9900 22111 0,'-14'-18'1968'1,"14"18"-1584"-1,0 0-384 0,0 0 0 7,0 0 1728-7,-2 20 256 7,-2 3 48-7,2 6 16 8,0 4-1728-8,2 2-320 7,0 4 0-7,-2 0-160 9,-7 12 160-9,-3 0 0 5,-4 0 0-5,3 5 0 8,-5 5 128-8,5 1-128 6,-5 8 128-6,4-3-128 9,-3 1 0-9,7-8 128 7,-2-5-128-7,6-4 0 28,3-7-384-27,3 1-160 0,2-10-32-1,-1-1 0 8,3-3-528-6,2-10-112 0,4-1-32-2,-2-7-9744 0</inkml:trace>
    </iact:actionData>
  </iact:action>
  <iact:action type="add" startTime="16315">
    <iact:property name="dataType"/>
    <iact:actionData xml:id="d20">
      <inkml:trace xmlns:inkml="http://www.w3.org/2003/InkML" xml:id="stk20" contextRef="#ctx0" brushRef="#br0">4589 10668 24815 0,'0'0'1088'1,"0"0"256"-1,16-6-1088 0,3 2-256 6,6 4 0-6,1-4 0 3,-1-2 0-3,0-1 0 7,-1-11 0-7,-1 6 0 7,5-3-128-7,-5 3 128 7,-2-2 0-7,-1 3-144 7,-10-7 144-6,1 7 0 5,-1-5 0-6,-6 4-128 9,0-3 128-9,-4 15 0 6,0 0 0-6,-4-14 0 8,-4-6 352-8,-5 7 0 7,1-1 0-7,-6 8 0 8,1-1 128-8,-1 5 32 7,-5 4 0-7,-2 5 0 10,-3-1-128-10,-1 6 0 6,0 3-16-6,-1-1 0 16,3 4 16-16,2 5 0 0,3 6 0 0,9 1 0 8,-3-3-80-8,10-2-16 5,0 1 0-5,6-5 0 9,4-1-160-9,4-1-128 7,8 2 192-7,-1-3-192 10,5-4 192-10,5 1-192 6,2-5 192-6,3-2-192 7,-1-2 0-7,2 0 0 8,0-5 0-8,3-1 0 23,-3 0-576-22,0-1-128 0,-2-5-32-1,-2 2-8288 6,-3 2-1648-4</inkml:trace>
    </iact:actionData>
  </iact:action>
  <iact:action type="add" startTime="16708">
    <iact:property name="dataType"/>
    <iact:actionData xml:id="d21">
      <inkml:trace xmlns:inkml="http://www.w3.org/2003/InkML" xml:id="stk21" contextRef="#ctx0" brushRef="#br0">5256 10253 19343 0,'0'0'848'1,"0"0"192"-1,0 0-832 0,0 0-208 0,0 0 0 0,0 0 0 5,0 0 1088-5,0 0 192 7,18 13 16-7,-5 7 16 7,7-1-640-7,-3 3-128 8,3 5-32-8,1-2 0 7,-3-1-80-6,-1 1-32 5,3 2 0-6,1 3 0 9,-1 3-80-9,1 4-32 7,-1 0 0-7,-5-2 0 9,1 4-160-9,0-4-128 6,-5-4 192-6,7-1-192 8,-4-7 192-8,3 2-192 7,-3-7 192-7,-1-4-192 8,-7 1 0-8,2-7-272 8,-8-8 16-8,0 0 16 23,16 6-1888-21,-16-6-384-2,0 0-80 3</inkml:trace>
    </iact:actionData>
  </iact:action>
  <iact:action type="add" startTime="16928">
    <iact:property name="dataType"/>
    <iact:actionData xml:id="d22">
      <inkml:trace xmlns:inkml="http://www.w3.org/2003/InkML" xml:id="stk22" contextRef="#ctx0" brushRef="#br0">5603 10138 18431 0,'0'0'816'1,"-13"-12"160"0,3 6-784-1,10 6-192 1,-16 4 0-1,8 6 0 8,5 11 2496-8,-5 6 464 6,-2 3 96-6,0 5 16 9,-7 8-1808-9,-3 0-368 6,1-4-64-6,-3 7 0 8,-3-1-224-8,1 6-32 7,1 4-16-7,-2 1 0 9,-1 3-240-9,3-5-32 6,-1-3-16-5,3-2 0 21,2-3-832-21,7-3-160-1,-2-2-48 1,8-8-14208 1</inkml:trace>
    </iact:actionData>
  </iact:action>
  <iact:action type="add" startTime="17664">
    <iact:property name="dataType"/>
    <iact:actionData xml:id="d23">
      <inkml:trace xmlns:inkml="http://www.w3.org/2003/InkML" xml:id="stk23" contextRef="#ctx0" brushRef="#br0">6815 10366 13823 0,'0'0'608'3,"0"0"128"-3,-16 6-592 0,6-3-144 0,-5 3 0 0,15-6 0 7,-12 10 832-6,12-10 144 6,0 0 32-7,-14 8 0 8,6 2-96-8,8-10-16 6,-4 17 0-6,4-17 0 8,0 0-48-8,0 0-16 9,22 4 0-9,-4-2 0 6,3-4 112-6,4-2 16 7,5-2 0-7,1-3 0 8,2-3-576-8,4-2-96 8,-4-1-32-8,4-3 0 8,2 8-256-8,-6-3 160 6,-1 1-160-6,-1-4 128 8,-4 5-128-8,-3-7 128 11,-3 6-128-11,-7-3 128 7,-3 3-128-7,-7-5 0 4,-2 3 0-3,-4-2 0 7,2 16 0-8,-10-9 0 6,-9-7-176-6,-2 8 176 9,-7 10-224-9,-1 4 32 7,-2 6 16-7,0 1 0 8,-1 5 176-8,-1-3 0 7,2 5-144-7,2 3 144 8,1 5 0-8,3-1 0 7,2 4 0-6,7 2 0 6,-2 4 144-7,9-2-144 7,5 1 160-7,4-5-160 8,4-4 128-8,0 0-128 7,5 1 0-7,5-5 144 8,6-1-144-7,-1-5 128 6,4-3-128-7,5 3 128 7,1-5-128-6,8 4-272 6,2-9 64-7,8-1-12176 10</inkml:trace>
    </iact:actionData>
  </iact:action>
  <iact:action type="add" startTime="18023">
    <iact:property name="dataType"/>
    <iact:actionData xml:id="d24">
      <inkml:trace xmlns:inkml="http://www.w3.org/2003/InkML" xml:id="stk24" contextRef="#ctx0" brushRef="#br0">7673 10693 25791 0,'-12'-4'2304'1,"-4"1"-1856"3,16 3-448-4,0 0 0 7,0 0 1520-7,0 0 208 8,0 0 32-8,0 0 16 8,0 0-1328-8,0 0-256 6,0 0-48-6,-2-12-16 10,4-4-128-10,4 5 0 5,0-5 0-5,4 4-176 25,-2-3-592-25,5 3-112 0,-3-4-16 0,8 3-8176 6,-5-3-1616-5</inkml:trace>
    </iact:actionData>
  </iact:action>
  <iact:action type="add" startTime="18253">
    <iact:property name="dataType"/>
    <iact:actionData xml:id="d25">
      <inkml:trace xmlns:inkml="http://www.w3.org/2003/InkML" xml:id="stk25" contextRef="#ctx0" brushRef="#br0">8112 9923 18431 0,'-24'-6'816'0,"13"12"160"0,-5 4-784 0,8 9-192 0,4 7 0 1,2 1 0 6,2 4 1664-7,4 2 304 7,-2 6 48-7,2 4 16 8,0-2-1632-8,0 0-400 5,-4-8 0-4,0 8 0 7,0-2 0-8,0-2 0 6,0 0 0-5,2-9 0 7,0-5 192-8,4-9-64 7,-6-14 0-7,5 17 0 9,-5-17 448-9,0 0 64 5,0 0 32-5,14 6 0 9,-14-6 352-9,18-10 80 6,1-7 16-6,-3-5 0 9,3 3-416-9,3-5-96 7,-7-7-16-7,3 0 0 8,-1-2-352-8,-5 0-80 11,-2-2-16-11,2-6 0 5,-3 2-144-5,5-2 0 6,-4 4 144-6,3-2-144 9,-3 4 0-9,0 1 0 7,4 5 0-7,-3 0 128 9,7 3-128-9,-7 3 0 6,3 4 0-6,-4 7 0 23,2 2-320-21,-12 10-64-1,0 0-32-1,13 0-9872 5,-13 0-1968-4</inkml:trace>
    </iact:actionData>
  </iact:action>
  <iact:action type="add" startTime="18580">
    <iact:property name="dataType"/>
    <iact:actionData xml:id="d26">
      <inkml:trace xmlns:inkml="http://www.w3.org/2003/InkML" xml:id="stk26" contextRef="#ctx0" brushRef="#br0">8964 10036 17503 0,'0'0'768'3,"0"0"176"-3,0 0-752 0,0 0-192 0,0-15 0 0,0 15 0 7,0 0 832-7,0 0 144 8,0 0 32-8,0 0 0 8,0 0-496-8,-8-6-112 7,-7 0-16-7,3 2 0 8,-4 0 560-8,3 4 96 6,-9 4 32-5,5 0 0 7,5 0-304-8,-6 0-48 7,5 0-16-7,-5 3 0 7,3 5-112-7,-3-2-16 8,2 7-16-8,5 3 0 7,-7-1-288-7,6 5-48 7,-3 3-16-7,5 0 0 9,0-3-208-8,1 1 144 3,5-2-144-3,2-1 128 11,2-6-128-12,0-16 0 5,0 0 0-5,6 23 0 8,3-2 192-8,1-5-32 5,-10-16-16-5,14 12 0 8,1-8 304-8,3-4 64 7,-18 0 16-7,17-4 0 9,1-6-112-9,0 0-32 8,-5 2 0-8,3-5 0 7,-4 1-192-7,1-4-32 7,-3 3-16-7,-2-1 0 7,-8 14-144-7,11-8 0 7,-3-3 144-7,-8 11-144 9,10-12 0-9,-10 12 0 7,0 0 0-7,0 0 0 8,18-4 0-8,-18 4 0 7,0 0 0-7,15 2-128 8,-15-2 128-8,16 6 0 7,-16-6-144-7,23 12 144 7,-3-5 0-6,-3-3 0 6,3-4 0-7,3 0 0 8,1 0 0-8,-3-2 0 7,4 0 0-7,3-4 0 8,1-9 0-8,2 1 0 6,-4-5 0-6,3-5 128 9,-1-1-128-9,0-2 160 6,-2-3-160-6,1 1 160 9,1-2-160-9,-2-2 0 7,-1-8 144-7,-1 0-144 7,-3-6 0-7,1-2 144 8,-4 4-144-8,1-1 0 8,-8-7 128-8,1-2-128 7,-5-1 0-7,-6-7 0 7,-2-7 0-7,-2 4 0 8,-2-4 0-8,-6 5 0 8,3-1-240-8,1 11-48 7,-4 11-16-7,0 5 0 7,3 9 176-7,1 13 128 7,-4 3-192-7,10 14 192 9,-12 12-160-9,-5 7 160 7,1 11-128-7,-3 5 128 8,1 2-176-8,2 8 176 7,-3 1-208-7,5 9 80 8,-3 7 128-8,1 3-128 9,2-1 128-9,-1 4-128 7,3-1 128-7,4 5 0 6,-1-2 0-6,5-2 0 10,2-11 0-10,2-6 0 6,2-7 0-6,2-1 0 8,-1-13 0-8,7-3 0 6,-4-4 0-5,4-3 176 6,1-5 144-7,-1-1 48 7,-10-14 0-6,22 6 0 7,-1-6 16-8,-1 0 16 7,-1-4 0-7,3-8 0 6,-1-1-80-6,-3-5 0 8,-1 4-16-8,3-5 0 8,-7 1-176-8,1 3-128 7,-4-5 192-7,0 3-192 7,1-1 128-7,-3-1-128 8,0 3 0-8,2 2 0 8,-10 14 0-8,5-9 0 8,-5 9 0-8,0 0 0 6,0 0 0-6,0 0 0 8,0 0 0-8,0 0 0 8,0 0 0-8,0 0 0 7,0 0-160-7,0 15 160 9,-2 3 0-9,1-4 0 6,1-14-144-6,-2 19 144 8,0 4 0-8,2-9 0 8,2 2 0-8,0-5 0 6,-2-11 0-6,0 0 0 9,7 20 0-9,7-3 0 7,-4-3-128-7,7 0 128 7,1-8 0-6,3-1 0 6,5 1 0-7,-1 0 0 7,0-6 0-7,1 0 0 8,-1 0 0-8,-2-6 0 8,1-2 0-8,1 1 0 7,-1-7 0-7,1 4 0 7,0-5 0-7,-1 3 0 8,-7-6 0-8,3 3 0 7,-1-7 0-7,-3 1 0 8,0-2 0-8,1 3 0 7,-7 0 0-7,0-1 0 8,-1 0 0-8,-3 3 128 7,-6-1-128-7,0 1 0 8,0 0 0-8,0-1 0 7,-4 3 128-7,0 5-128 8,-1-5 0-8,-1 8 0 7,6 8 0-7,-10 0 0 9,-6 2 0-9,5 8 0 6,-7 0 0-5,4 1 0 7,-3 7-160-8,3 5 160 8,-5 1-128-8,-1 1 128 7,5 2 0-7,-3 3 0 6,2-1 0-6,5 4 0 8,-3-6 0-8,8 3 0 7,2-5 0-7,2 2 0 8,0 3 0-8,6-3 0 7,4-2 128-7,4 1-128 9,-2 3 0-9,9-4 144 6,5-1-144-6,3-9 0 9,4 3 128-9,6-5-128 5,10 3 0-5,6 0 0 11,3-7 0-11,7-3-256 5,3 2 64-5,0 0-11264 17,6-6-2256-17</inkml:trace>
    </iact:actionData>
  </iact:action>
  <iact:action type="add" startTime="27287">
    <iact:property name="dataType"/>
    <iact:actionData xml:id="d27">
      <inkml:trace xmlns:inkml="http://www.w3.org/2003/InkML" xml:id="stk27" contextRef="#ctx0" brushRef="#br0">614 13720 18431 0,'0'0'1632'3,"0"0"-1312"-2,0 0-320-1,0 0 0 7,0 0 320-6,0 0-16 5,0 0 0-4,0 0 0 5,0 0-144-7,8-19-32 6,1-3 0-5,5-1 0 7,-2-3 64-8,5-1 0 8,1-2 0-8,-1-2 0 6,5-3-64-6,3 3-128 7,-3-2 192-7,-3 2-64 8,-1-2-128-8,3 0 0 8,1 3 0-7,-5 3 0 5,1 0 0-6,-5 9 0 8,1 1 144-8,-4 9-144 6,-10 8 176-5,15-6-48 6,-15 6 0-6,10 6 0 7,-10-6-128-7,14 21 128 5,-6 5-128-6,-6 3 128 8,-1 4 32-8,-2 4 0 7,-1 10 0-7,-2 2 0 16,-6 5 112-16,2 5 32 1,0 1 0-1,-5 1 0 6,1 1-80-6,2-1-16 7,-3-13 0-7,5-3 0 9,-2-4 112-9,2-8 0 7,2-5 16-7,2-5 0 6,1-9 528-6,3-14 96 8,0 0 32-8,0 0 0 8,0 0-96-8,0 0-32 6,0 0 0-5,0 0 0 7,5-22-128-8,1-3-32 8,4-4 0-8,2-7 0 8,-4-1-400-7,5-6-96 3,-3 6-16-4,7-7 0 10,-1-1-192-10,4 0 0 5,-7-2 128-5,1 6-128 10,0-4 0-10,3 8 0 6,5-4 128-6,-1 6-128 9,-1 4 0-9,3 0 0 6,2-4 0-6,1 7 0 9,1 7 0-9,-2 3 0 6,-1-1 0-6,-3 9 0 9,-1 2 0-9,-1 0 0 5,3 10 0-5,-7 2 0 10,-15-4-192-10,22 6 0 6,-1 2 16-6,-3 6 0 26,-7-3-2352-25,1 5-480 0</inkml:trace>
    </iact:actionData>
  </iact:action>
  <iact:action type="add" startTime="27829">
    <iact:property name="dataType"/>
    <iact:actionData xml:id="d28">
      <inkml:trace xmlns:inkml="http://www.w3.org/2003/InkML" xml:id="stk28" contextRef="#ctx0" brushRef="#br0">1845 13369 21535 0,'0'0'960'3,"0"0"192"-3,0 0-928 0,0 0-224 0,0 0 0 0,0 0 0 7,0 0 1088-6,0 0 160 4,0 0 32-4,15 0 16 7,1-4-160-8,-3 0-48 6,5-4 0-5,-4-1 0 7,3 1-688-8,3 2-144 7,-7-6-16-7,7 6-16 7,-3 5-224-7,-3-1-192 7,-14 2 48-7,22 0 0 24,-22 0-2400-23,0 0-464 0,0 0-112-1,9 21-16 0</inkml:trace>
    </iact:actionData>
  </iact:action>
  <iact:action type="add" startTime="27999">
    <iact:property name="dataType"/>
    <iact:actionData xml:id="d29">
      <inkml:trace xmlns:inkml="http://www.w3.org/2003/InkML" xml:id="stk29" contextRef="#ctx0" brushRef="#br0">1817 13773 28559 0,'0'0'2544'2,"0"0"-2032"-2,0 0-512 0,18 0 0 4,3-4 224-4,5 0-48 6,1-2-16-6,0 2 0 10,2-4-160-10,3-1 0 5,-1-5 144-5,-2 8-144 9,0 0 0-9,1 2 0 8,1-3-160-7</inkml:trace>
    </iact:actionData>
  </iact:action>
  <iact:action type="add" startTime="28626">
    <iact:property name="dataType"/>
    <iact:actionData xml:id="d30">
      <inkml:trace xmlns:inkml="http://www.w3.org/2003/InkML" xml:id="stk30" contextRef="#ctx0" brushRef="#br0">3099 12579 13183 0,'0'0'576'1,"0"0"128"-1,0 0-560 0,0 0-144 5,0 0 0-4,0 0 0 3,0 0 784-4,0 0 128 5,0 0 32-4,0 0 0 6,0 0 80-6,0 0 32 4,0 0 0-5,0 0 0 9,0 0-160-9,-4 16-48 6,-2 1 0-5,0 3 0 7,-4 5-144-8,3 10-48 8,-1 4 0-8,-4 4 0 7,0 2-160-7,5 8-48 6,-3 5 0-6,2 3 0 8,2-1-176-8,-4-5-32 8,5-8-16-8,-1-3 0 12,0-5-48-12,0-3-16 3,-2-7 0-3,4-4 0 9,0-5 336-9,1-3 64 6,-1-1 16-6,4-16 0 8,-10 11 16-8,10-11 16 7,0 0 0-6,0 0 0 6,0 0-64-6,0 0-16 5,0 0 0-6,-12-7 0 9,6-13-128-9,-3 1-16 7,3-1-16-7,2-5 0 8,2-2-112-8,0-3-32 7,0-3 0-6,0-2 0 6,2-2-32-7,2-4-16 6,0 4 0-6,2-6 0 8,2 0-176-8,-1-2 192 8,7 6-192-7,0-4 192 6,4 2-192-7,3 0 0 7,-1 4 0-7,5-2 0 8,4 4 0-8,3 0 0 8,1-6 0-8,0 6 0 7,2 6 0-7,0 2 0 6,0-1 0-6,3 3 0 8,1 2 0-8,-4 5 0 9,2 2 0-9,-4 9 0 6,-2 1-144-6,-1 6 144 7,-1 6 0-7,-4 3 0 9,-3 9-160-9,-1-1 160 6,-5 5-128-6,-2 5 128 10,-6 8-144-10,-3 2 144 6,-3-5-160-6,0-1 160 9,-7-2 0-9,-7 0 0 6,2 2-128-6,-9-1 128 8,-4-5 0-8,-5 0 0 7,-1 1 0-7,-6-1 0 8,-2 0 208-8,2 1-64 7,-6-3-16-6,6-1 0 5,-2-7-128-5,6 3 160 5,2-6-160-6,1 1 160 9,3-7-160-8,6-2 128 4,7-4-128-5,14 0 128 23,-16-2-1376-22,16 2-288 1,0 0-48-1,14-8-13856-1</inkml:trace>
    </iact:actionData>
  </iact:action>
  <iact:action type="add" startTime="29270">
    <iact:property name="dataType"/>
    <iact:actionData xml:id="d31">
      <inkml:trace xmlns:inkml="http://www.w3.org/2003/InkML" xml:id="stk31" contextRef="#ctx0" brushRef="#br0">2759 13724 20271 0,'0'0'1792'3,"0"0"-1424"-2,0 0-368-1,0 0 0 6,-15-4 0-5,15 4-256 6,0 0 32-7,0 0 16 8,0 0 976-8,0 0 192 5,0 0 32-5,0 0 16 10,6-12-32-10,1-1 0 6,7 3 0-6,8 0 0 9,5-1-272-9,4 3-64 6,4 0-16-6,2 0 0 9,4 0-224-9,2 0-32 6,2-1-16-6,-4 3 0 9,4 2-96-9,-2-2 0 7,2-2-16-7,-5 2 0 9,1 1-112-9,-5-1 0 6,-1 6-128-3,-2-2 192 4,-4-4-192-6,-2 4 128 9,-3 0-128-10,-7 4 0 18,1 4-496-15,-18-6-192-3,0 0-32 2,0 0-12592-1</inkml:trace>
    </iact:actionData>
  </iact:action>
  <iact:action type="add" startTime="29587">
    <iact:property name="dataType"/>
    <iact:actionData xml:id="d32">
      <inkml:trace xmlns:inkml="http://www.w3.org/2003/InkML" xml:id="stk32" contextRef="#ctx0" brushRef="#br0">2915 14120 20271 0,'0'0'1792'1,"0"0"-1424"-1,0 0-368 0,0 0 0 8,0 0 576-8,0 0 32 7,0 0 16-5,0 0 0 4,16 2 144-5,2-4 16 4,-5 0 16-5,3-4 0 9,3 0-32-9,-3 2-16 7,3-2 0-7,3 3 0 7,-7-3-256-7,5 6-48 6,-6 0-16-6,-14 0 0 9,17 7-240-9,1 1-32 7,-18-8-16-7,8 16 0 9,-1 0-144-9,1 7 0 6,-4 0 144-6,-4 3-144 9,-4-7 192-9,-6 7-16 5,1 1-16-5,-5 0 0 9,2-2 32-9,-5-1 16 10,1-1 0-10,-3 1 0 7,-1-5 112-7,5-1 32 5,-5 1 0-5,8-5 0 9,-3 1 112-9,7 1 32 6,8-16 0-6,-8 12 0 9,8-12-208-9,0 0-32 7,0 0-16-7,0 0 0 8,0 0-16-8,20 10 0 7,1-1 0-7,4-5 0 8,3-6-32-7,1-2 0 5,-2-3 0-5,5 1 0 5,1 0-192-6,4-2 144 8,-2-4-144-8,-2 5 128 24,2-3-1296-19,-2-2-272-5,-3 4-48 0,-3-5-13600 0</inkml:trace>
    </iact:actionData>
  </iact:action>
  <iact:action type="add" startTime="30170">
    <iact:property name="dataType"/>
    <iact:actionData xml:id="d33">
      <inkml:trace xmlns:inkml="http://www.w3.org/2003/InkML" xml:id="stk33" contextRef="#ctx0" brushRef="#br0">4698 12679 17503 0,'0'0'768'1,"0"0"176"-1,-10-8-752 0,10 8-192 4,0 0 0-4,0 0 0 7,-7-6 1216-6,7 6 192 5,0 0 64-6,-8 8 0 7,-4 2-768-7,2 7-128 8,-1-3-48-8,1 7 0 7,2 8 256-6,-4 5 48 4,5 3 16-5,1 0 0 8,-2 8-208-8,0-4-64 8,4 3 0-8,0-3 0 8,2 2-320-8,0-4-80 6,2-4-16-6,-2-1 0 8,1-1-32-8,1-4-128 7,0-4 192-7,1 1-64 9,1-3-128-9,2-2-272 7,0-5 64-7,2 2 16 32,-6-18-2208-32,0 0-432 0</inkml:trace>
    </iact:actionData>
  </iact:action>
  <iact:action type="add" startTime="30396">
    <iact:property name="dataType"/>
    <iact:actionData xml:id="d34">
      <inkml:trace xmlns:inkml="http://www.w3.org/2003/InkML" xml:id="stk34" contextRef="#ctx0" brushRef="#br0">4150 13387 9215 0,'0'0'816'3,"0"0"-656"-3,0 0-160 0,8-16 0 14,7 2 3984-13,7-1 768-1,5 3 160 0,4-4 16 9,8 3-4032-9,-3-5-896 6,-3 7 0-6,4-3 0 8,-2 6 0-7,2 0-160 5,4-1 160-6,-4 3 0 7,4 4-144-7,-6 4 144 7,-6 2 0-7,-3 1-7904 16,-5 3-1472-15</inkml:trace>
    </iact:actionData>
  </iact:action>
  <iact:action type="add" startTime="30561">
    <iact:property name="dataType"/>
    <iact:actionData xml:id="d35">
      <inkml:trace xmlns:inkml="http://www.w3.org/2003/InkML" xml:id="stk35" contextRef="#ctx0" brushRef="#br0">4261 13691 25791 0,'0'0'2304'3,"0"0"-1856"-3,0 0-448 0,0 0 0 8,22 0 640-8,5 0 48 6,0-2 0-5,1-2 0 6,-1-6-448-7,4 4-96 7,0 1-16-7,3 1 0 9,-3-8-128-9,2 6 0 5,2 2 0-5,-2 2-8560 16,0 2-1616-15</inkml:trace>
    </iact:actionData>
  </iact:action>
  <iact:action type="add" startTime="31014">
    <iact:property name="dataType"/>
    <iact:actionData xml:id="d36">
      <inkml:trace xmlns:inkml="http://www.w3.org/2003/InkML" xml:id="stk36" contextRef="#ctx0" brushRef="#br0">5523 13205 14047 0,'0'0'624'1,"0"0"128"-1,0 0-608 0,0 0-144 0,0 0 0 0,0 0 0 7,0 0 896-7,-11 14 128 6,3-4 48-6,8-10 0 10,-2 17 144-9,2-17 16 4,0 0 16-5,0 0 0 8,-2 14-192-7,2-14-32 5,0 0-16-6,0 0 0 7,0 0-240-7,0 0-64 7,0 0 0-7,0 0 0 8,0 0-144-8,0 0-48 7,0 0 0-7,0 0 0 8,0 0-128-8,15-8-16 9,-1-8-16-9,-4 5 0 6,4-1-208-6,-7 0-144 8,3-1 192-8,0-1-192 7,-4 2 128-7,1 1-128 7,-1-1 0-7,-6 12 0 8,8-16 128-8,-8 16-128 6,4-9 0-6,-4 9 0 9,0 0 0-9,0 0 0 7,20 0 0-7,-20 0 0 8,13 17 0-8,7-1-144 7,-9 3 144-2,5 5-128 0,-6 1 128-5,5 4-128 6,-3 2 128-6,6 1-128 8,-9-1 128-8,5-4 0 7,-2-3 0-7,3-5-128 8,-5-3 128-8,8-3 0 7,-5-7 0-7,-13-6 0 8,20 6 0-8,-7-4 0 8,3-4 0-8,0-4 128 7,1 0 208-7,1-5 48 8,-7 1 16-8,3-6 0 8,-8-3 16-8,-2-5 0 7,4-1 0-6,-1 0 0 7,-3-5-160-8,-4 1-16 6,-2 0-16-6,0-2 0 8,-1-3 16-8,1-1 0 6,2 2 0-6,0-8 0 8,-4-2-48-8,0-3-16 8,-2-1 0-8,0 0 0 6,-4-6-176-6,3 3 0 7,1-1 144-7,-4 0-144 10,4-1 0-10,2 3 0 6,2-2 0-6,0 2 0 9,0 6 0-9,2 4 0 6,4-5-192-6,-2 8 64 10,-4 5 0-9,2 6 0 3,2 3 0-4,4 7 0 9,4-5 128-9,-4 7-128 6,-6 13 128-5,9-14-128 7,3-2 128-8,-4 9-128 6,-8 7 128-6,10-8-128 9,-10 8 128-9,19-6-128 6,3 2 128-6,-1 2-128 8,1 0 128-8,7 0-128 8,6 0 128-8,2-2-128 7,10-1 128-7,2 1 0 7,1-2 0-7,13 0 0 8,-1-2 0-8,6-6 0 7,1 1 0-7,-1 1-128 8,0-2 128-7,6 5 0 5,-3-5 0-6,5 8-128 9,2-2 128-9,-2 1 0 6,-6 1 0-6,4 0 0 9,-6-2 0-9,3-2 0 7,-7 1 0-7,0 3 128 8,-5 0-128-8,-5-2 0 6,-5 0-128-5,0 6 128 6,-4 0 0-7,-8 0 0 8,0-1 0-7,-6 1 0 5,-2 2-192-6,-5 2 0 9,-11 0 0-9,-13-2 0 20,0 0-1792-18,0 0-384-2,0 0-64 1,0 0 0-1</inkml:trace>
    </iact:actionData>
  </iact:action>
  <iact:action type="add" startTime="31872">
    <iact:property name="dataType"/>
    <iact:actionData xml:id="d37">
      <inkml:trace xmlns:inkml="http://www.w3.org/2003/InkML" xml:id="stk37" contextRef="#ctx0" brushRef="#br0">6545 12848 12895 0,'0'0'1152'1,"0"0"-928"-1,0 0-224 0,0 0 0 4,0 0 1040-3,0 0 176 5,0 0 16-6,0 0 16 10,0 0-672-10,-7 22-128 6,-3 1-16-6,2 4-16 8,0 3 416-8,-2 1 96 7,3 10 16-7,1 0 0 8,-6 6 128-8,2 1 16 6,3 1 16-5,-5 12 0 8,2-5-288-9,4-1-64 5,-4-6-16-5,3-3 0 8,-1-3-352-7,0-8-64 6,0-9 0-7,4-7-16 8,0-3 224-8,4-16 48 6,0 0 16-6,0 0 0 8,0 0 368-8,0 0 80 8,0 0 16-8,0 0 0 8,-2-16-288-8,2-5-48 6,2-5-16-6,0 1 0 9,0-6-432-9,2-6-80 6,0-2-32-6,0 4 0 10,0-6-16-6,0 4 0-1,2-6 0-3,3 4 0 7,3-4-144-7,2 4 0 7,-1-2 0-7,7 2 0 8,-2 0-128-8,3 4-64 6,2 11-16-6,-3 7 0 9,-6-5 64-9,5 7 16 7,-3 1 0-7,-1 8 0 8,-15 6 128-8,18-2-160 6,-18 2 160-6,13 8-160 10,-13-8 32-10,0 0 0 6,8 24 0-6,0-1 0 9,-6-2 128-8,-4 3-192 5,-6-3 192-6,2 3-192 7,-1-5 192-7,-5-1 0 7,0 1-144-7,2 1 144 8,-5-9 0-8,1 3 0 7,-3-4 0-7,1 0 0 8,2-1 0-8,-3-3 192 7,1-4-192-7,-3-2 192 8,3 0-192-7,2-2 0 5,3-2 0-6,11 4-176 7,-14-10 0-7,6 3 0 7,-3-1 0-7,5-4 0 23,2 0-368-21,4 12-80-1,-2-11-16-1,2 11 0 12,0-16-448-11,0 6-112-1,0 10-16 1,2-15-8240 7,4 5-1648-8</inkml:trace>
    </iact:actionData>
  </iact:action>
  <iact:action type="add" startTime="32437">
    <iact:property name="dataType"/>
    <iact:actionData xml:id="d38">
      <inkml:trace xmlns:inkml="http://www.w3.org/2003/InkML" xml:id="stk38" contextRef="#ctx0" brushRef="#br0">6873 12579 24527 0,'0'0'1088'3,"0"0"224"-3,0 0-1056 0,0-12-256 1,-2-5 0-1,6 5 0 7,-4 12 560-7,19-8 48 8,-7-11 16-8,8 3 0 8,-5 5-144-8,5 1-32 7,3 0 0-7,-1 4 0 8,-5 0-32-8,5 1-16 6,-1-1 0-6,3 4 0 7,-9 0-128-6,1 4-16 5,-16-2-16-5,17 13 0 7,-7 1-240-8,-2 6 128 6,-6 3-128-6,-4 4 0 9,-2 3 128-9,-2-3-128 6,-8 4 0-6,1-2 144 10,-11-3 32-9,5-3 0 7,1 2 0-6,-1-5 0 3,3-6 128-4,5-1 16 4,11-13 16-5,0 0 0 6,-10 12 176-5,10-12 16 6,0 0 16-7,0 0 0 9,0 0-272-9,0 0-48 6,13 4-16-6,9-4 0 8,1-4-16-8,3 0-16 9,-5-2 0-9,4-2 0 8,-1 1-176-8,1 1 0 6,-1-2-160-6,1-2 160 24,-4 8-1920-20,-3 0-272-3,0 0-64 1</inkml:trace>
    </iact:actionData>
  </iact:action>
  <iact:action type="add" startTime="32768">
    <iact:property name="dataType"/>
    <iact:actionData xml:id="d39">
      <inkml:trace xmlns:inkml="http://www.w3.org/2003/InkML" xml:id="stk39" contextRef="#ctx0" brushRef="#br0">7300 13057 25279 0,'0'0'1120'2,"0"0"224"-1,0 0-1072-1,14-6-272 0,5-2 0 1,-3 2 0 6,2 3 640-7,-3 1 80 7,5-8 16-7,1-2 0 8,2 4 0-8,1-5 0 7,1 1 0-7,3-2 0 10,-1 1-352-10,0 3-80 4,-5-2-16-4,1 4 0 8,0-3-288-8,1 3 0 7,-5 2 0-7,-1 0 0 24,-1-3-544-24,-1 5-224 1,-16 4-32 0,18-4-8096 4,-18 4-1600 0</inkml:trace>
    </iact:actionData>
  </iact:action>
  <iact:action type="add" startTime="32978">
    <iact:property name="dataType"/>
    <iact:actionData xml:id="d40">
      <inkml:trace xmlns:inkml="http://www.w3.org/2003/InkML" xml:id="stk40" contextRef="#ctx0" brushRef="#br0">8034 12433 25791 0,'0'0'1152'1,"0"0"224"-1,0 0-1104 2,0 0-272-2,0 0 0 0,0 0 0 7,-2 21 192-7,-2-1-32 8,0-1 0-8,-2 5 0 8,-2 3 320-8,2 2 64 5,0 1 16-5,1-3 0 10,-3-8-16-10,4 7 0 7,0 1 0-7,4 0 0 7,0-9-288-7,4-2-48 8,-4-16-16-8,0 0 0 8,12 17 112-7,-12-17 16 5,0 0 0-5,15 2 0 6,3-4 112-7,-7-4 16 6,3-7 16-6,-2 1 0 8,5-6-208-8,-7-1-32 7,2 3-16-7,-4-3 0 9,3-7-208-9,1 1 0 6,-6 0 128-6,2-3-128 12,1 5 0-12,-3 3 0 6,-4-1 0-5,4 1 0 5,-6 20 0-6,0 0 0 6,0 0 0-6,0 0 0 7,0 0 0-6,0 0 0 5,0 22-192-6,-2-1 192 9,-2 3 0-8,2-1 0 5,-2 4 0-6,1 9 0 8,-7-1 0-8,2 8 0 7,-2-2 0-7,-1 7 0 9,1 1 0-9,-4 2 0 6,2 1 128-6,1 1-128 8,3-2 128-8,0-2-128 7,2-10 0-7,-2-4 0 9,5-6 128-9,-1-6-128 7,-2-5 0-7,4 1 144 7,0-5-352-7,2-14-80 7,0 0-16-7,0 0 0 23,0 0-2576-21,14 0-512 0</inkml:trace>
    </iact:actionData>
  </iact:action>
  <iact:action type="add" startTime="33389">
    <iact:property name="dataType"/>
    <iact:actionData xml:id="d41">
      <inkml:trace xmlns:inkml="http://www.w3.org/2003/InkML" xml:id="stk41" contextRef="#ctx0" brushRef="#br0">8757 12798 16575 0,'14'-20'1472'1,"1"8"-1168"-1,1 5-304 0,0-3 0 4,-7-6 1024-3,3 5 160 6,-6-5 32-7,-6 16 0 8,0 0-64-8,0 0 0 6,-12-8 0-6,-3 4 0 8,-7 12-256-6,-7 2-48 3,-4 5-16-5,-6-1 0 7,2 4-160-7,2 1-32 6,-2 1-16-5,5 1 0 8,3 1 112-9,6-3 32 6,5-1 0-6,-1 1 0 8,5-1-448-8,4-7-64 6,10-11-32-6,0 0 0 9,0 0 0-9,0 0 0 7,0 0 0-7,0 0 0 8,0 0 208-8,24-4 32 7,-1-5 16-7,2-7 0 8,3 2-224-8,-1-1-32 8,2 5-16-8,-1-2 0 11,-1 5-208-11,0-3 0 5,1-2 128-5,-5 8-128 8,-4 6 0-8,1 2 0 6,-1 8 0-6,-5-2 0 8,2 1 0-7,-7 7 0 5,3 7 0-6,-2 2 0 8,-2-3 0-8,3 3 0 7,-3 4 0-7,-2-1 0 9,0 3 0-9,2-2 176 6,-2-2-176-6,-3-2 160 9,1-3-160-9,4-3 128 6,4 3-128-6,-2-7 128 9,7-5-128-9,-3-4 128 5,1 2-128-5,5-3 128 10,-2-7-128-10,5-2 160 7,2-3-160-7,1-1 160 23,-1 2-1120-22,-2-2-240 0,1 0-32-1,-3 0-9392 6,1 0-1856-3</inkml:trace>
    </iact:actionData>
  </iact:action>
  <iact:action type="add" startTime="33954">
    <iact:property name="dataType"/>
    <iact:actionData xml:id="d42">
      <inkml:trace xmlns:inkml="http://www.w3.org/2003/InkML" xml:id="stk42" contextRef="#ctx0" brushRef="#br0">5632 14186 16575 0,'0'0'1472'2,"0"0"-1168"-1,0 0-304-1,20-2 0 8,15-2 1120-8,-2 2 160 7,0-9 48-7,16 3 0 7,6 0 112-6,9-6 32 6,10 5 0-7,16-7 0 7,11 0-512-7,11-5-112 7,9 1-16-7,7 1 0 9,7-4-96-6,3 3-32 2,7 1 0-5,1 1 0 9,-6-5-256-8,-1 1-48 4,-4 10-16-5,-7-1 0 8,-1 3-224-8,-10-2-160 7,-6 3 192-7,-7 5-192 9,-7 0 160-9,-11-2-160 5,-12 4 128-5,-6-2-128 7,-3 0 128-7,-7 0-128 8,-7 0 128-8,-4 2-128 7,-10 1 0-7,-2-1-192 8,-8-2 0-8,-9 8-9888 17,-18-4-1984-16</inkml:trace>
    </iact:actionData>
  </iact:action>
  <iact:action type="add" startTime="34317">
    <iact:property name="dataType"/>
    <iact:actionData xml:id="d43">
      <inkml:trace xmlns:inkml="http://www.w3.org/2003/InkML" xml:id="stk43" contextRef="#ctx0" brushRef="#br0">7187 14559 24879 0,'0'0'2208'1,"0"0"-1760"-1,0 0-448 0,0 0 0 7,0 0 688-7,16-10 48 7,5 2 16-7,6 2 0 9,7-5-192-8,1 1-48 4,6 4 0-5,0-4 0 8,3 2 192-8,1 4 16 6,0 1 16-6,4 1 0 8,-4 4-112-8,-2 3-32 6,0 13 0-6,-6-4 0 9,-2 3-208-9,-4 3-32 7,-6 3-16-6,-3 6 0 7,-5 5-80-8,-7-1-32 7,-4-2 0-7,-6 4 0 8,-4 2-80-8,-6-2-16 6,-7-4 0-6,-3 2 0 13,-1-1 160-13,-5-5 32 5,-3-4 0-5,2-1 0 5,0 1 128-5,1-7 48 8,3-1 0-8,5 1 0 8,7-6 48-7,11-10 16 5,0 0 0-6,0 0 0 8,0 0-240-8,13 6-32 7,9-2-16-6,9-2 0 7,6-4-80-8,4-2 0 6,10-2-16-6,-1 4 0 9,5-2-176-9,3-4 192 6,1-4-192-6,1 3 192 9,-1-5-192-9,1 2 0 6,-1-3 0-6,-2 3 0 23,-1-4-1104-21,-3 7-304 1,-3 1-64-3,-3-6-16448 0</inkml:trace>
    </iact:actionData>
  </iact:action>
  <iact:action type="add" startTime="35395">
    <iact:property name="dataType"/>
    <iact:actionData xml:id="d44">
      <inkml:trace xmlns:inkml="http://www.w3.org/2003/InkML" xml:id="stk44" contextRef="#ctx0" brushRef="#br0">5948 11304 8287 0,'0'0'736'4,"0"0"-592"-3,0 0-144-1,0 0 0 6,0 0 768-6,0 0 112 7,0 0 16-7,0 0 16 8,0 0 96-8,0 0 16 7,0 0 0-7,-11 6 0 8,-7 1 192-8,7 7 32 6,-5 4 16-6,4 1 0 9,-3 3-176-9,1 1-16 6,-6 0-16-6,3 7 0 7,1 1-432-7,-5 4-96 8,1 4-16-8,-3-2 0 8,-2 8-128-8,1 2-16 7,-3 3-16-7,0 5 0 8,-5 2-32-8,1 9 0 9,-2 4 0-9,0 12 0 7,-2 10-80-7,-4 5-32 7,4 10 0-7,-2 3 0 9,-2-1-208-9,5 2 128 7,5 2-128-7,2-2 0 8,3-2 0-8,5-3 0 7,3-3 0-7,-1-9 0 8,3-1 256-8,2-3-64 7,7-2 0-7,3-2 0 8,0-6 96-8,4 0 16 6,5-1 0-5,5-1 0 7,-4-3 832-8,13-7 160 6,-3 2 48-6,9-4 0 24,8 7-1696-23,2-5-336 4,10 4-64-4,2-2-16 0,6 2 768-1,7-5 0 0,0 3 128 0,3-6-128 6,3 1 160-6,-8-1-160 8,5-2 128-8,-1 7-128 8,-3-9 0-8,1 4 0 6,-1 3 128-6,7-5-128 8,-2-5 0-8,6-3 0 8,-5-1 0-8,5-12 0 23,2 0-512-22,-4-8-128 0,4 2-16-1,0-15-8816 7,-3-17-1776-5</inkml:trace>
    </iact:actionData>
  </iact:action>
  <iact:action type="add" startTime="36130">
    <iact:property name="dataType"/>
    <iact:actionData xml:id="d45">
      <inkml:trace xmlns:inkml="http://www.w3.org/2003/InkML" xml:id="stk45" contextRef="#ctx0" brushRef="#br0">8822 10947 12895 0,'0'0'1152'3,"0"0"-928"-1,0 0-224-2,0 0 0 6,0 0 512-6,0 0 48 7,0 0 16-6,9 14 0 7,1-1-80-8,-2 5-16 7,4-5 0-7,3 5 0 8,1-4 464-8,1 7 80 6,7 0 32-6,1 3 0 9,-3 1-64-9,3 6-16 7,2 5 0-7,1 3 0 8,1 5-336-8,2 7-64 5,0 6 0-5,2 3-16 9,1 6-160-8,3 1-16 5,-4 7-16-6,2-4 0 9,-2 4-176-4,0 0-48-3,-4 2 0-2,-1 4 0 8,-1 2 32-7,-2 4 0 5,-5 2 0-6,-1 0 0 8,3-1-48-7,-8 1 0 5,1-6 0-6,-5 0 0 7,4-2 224-7,-7 2 32 9,1 2 16-9,2 1 0 8,-2-3 48-8,-4 0 0 6,0 2 0-6,-1-2 0 8,-1-8-64-8,-4 0-16 7,-1-6 0-6,-3 7 0 7,0 1-32-7,-6-2 0 4,0 2 0-5,-5 0 0 9,1-4 0-9,-5-4 0 5,-5-3 0-5,1 1 0 9,-2-8 0-8,-1 5 0 6,1-3 0-7,-2 5 0 6,0-7 48-6,-1-1 0 9,1 1 0-9,2 1 0 7,0-3-48-7,-1-1 0 7,3-4 0-7,-2-1 0 8,-1-3-48-8,1-6-16 7,2 4 0-7,1-6 0 9,1 0 16-9,3-4 0 6,1-2 0-5,-3-2 0 6,-5-3-16-6,4-3 0 5,5-4 0-5,-1 3 0 5,-3-3-48-6,5-3-16 8,1-1 0-8,0-5 0 7,5 2 32-7,-3-6 0 9,4 3 0-9,2-3 0 7,8-8-240-7,-11 6 0 7,11-6-144-7,0 0 144 8,0 0 0-8,0 0 0 6,0 0 0-6,0 0 0 9,0 0 0-9,0 0 0 6,0 0 128-6,9-10-128 24,-3-3-1024-22,6 3-272-2,4-6-48 1,3 3-10944 5,1-9-2176-5</inkml:trace>
    </iact:actionData>
  </iact:action>
  <iact:action type="add" startTime="37196">
    <iact:property name="dataType"/>
    <iact:actionData xml:id="d46">
      <inkml:trace xmlns:inkml="http://www.w3.org/2003/InkML" xml:id="stk46" contextRef="#ctx0" brushRef="#br0">3376 11725 10127 0,'0'0'896'3,"0"0"-704"-2,0 0-192-1,0 0 0 7,-4-12 736-7,4 12 112 8,0 0 32-8,0 0 0 8,0 0-240-8,0 0-64 7,4-17 0-7,-4 17 0 8,0 0 0-8,15-8-16 6,-1-2 0-6,0 2 0 8,-14 8 32-7,21 0 16 7,-5 4 0-8,5 6 0 6,3-4-256-5,1 4-48 6,-4 3-16-7,-1 3 0 8,1 5-288-8,1 3 0 6,-1-1 0-6,3 4 0 8,-3 7 192-8,1 7-64 7,-1-4 0-7,2 11-128 13,-3 1 320-13,-1 4-64 6,1 7 0-5,-1 3 0 4,-1 5 32-5,0 2 0 7,-3 6 0-7,1-6 0 8,-1 1 96-8,-5-5 32 7,0 4 0-7,-2-4 0 8,-4 7 48-8,-1 5 16 7,-3 7 0-7,0-1 0 7,0-4-96-7,-1 2 0 7,-5 0-16-7,-2 2 0 9,2-6 16-9,0 0 0 5,0-2 0-5,-5 2 0 9,1 0 48-9,-6 0 16 8,3-2 0-8,-5-6 0 9,4 4 96-9,-3-7 32 5,-3 3 0-4,1-8 0 5,-5-3-128-6,-1 3-32 8,2-3 0-8,-1-5 0 9,-1-7 64-9,1 2 16 7,3 0 0-7,0-3 0 6,-3-3-80-6,3-2-16 8,-3-8 0-8,1 1 0 9,-1 1-96-9,1 0-32 7,0-10 0-7,-1 0 0 9,5-3-112-9,1-1-32 5,-3 3 0-5,1-7 0 8,5-7-128-8,-3 0 128 7,2 0-128-7,5-3 128 8,11-7-304-8,0 0-64 6,0 0-16-6,0 0 0 23,0 0-2256-23,0-19-464 2</inkml:trace>
    </iact:actionData>
  </iact:action>
  <iact:action type="add" startTime="37965">
    <iact:property name="dataType"/>
    <iact:actionData xml:id="d47">
      <inkml:trace xmlns:inkml="http://www.w3.org/2003/InkML" xml:id="stk47" contextRef="#ctx0" brushRef="#br0">2826 11848 11055 0,'0'0'976'0,"0"0"-784"0,0 0-192 0,0 0 0 9,0 0 720-9,-12 8 112 7,-4-1 0-6,5 5 16 6,-5-6-368-7,4 4-80 7,3 1-16-7,-7 1 0 8,-2 2 336-8,3-4 64 7,-5 5 16-7,3 1 0 7,1 5-32-6,-3 1-16 6,-1-5 0-7,3 7 0 8,-5 1-80-8,5 6-16 5,3 6 0-5,-6-2 0 11,1 6-320-11,3 4-64 7,-3 8-16-7,5 1 0 6,1 3-256-5,1 3 128 11,-4 5-128-12,5-1 0 3,-7 8 144-3,6-1-144 7,-3 5 0-7,5-2 144 8,0 0-16-7,6-2-128 5,-2-8 192-6,2 3-64 8,4-5 272-8,-1-5 48 6,-3-3 16-5,2-1 0 7,-4 1 80-8,2-1 16 7,0 0 0-7,0 1 0 7,2 1-112-7,-2 3 0 8,-2-1-16-8,1 2 0 8,1-5-128-8,0 7-32 6,2-3 0-6,4 3 0 9,-2-7-96-9,2 3-32 7,0-3 0-7,0 1 0 9,-2-8-16-9,2 3 0 5,0 1 0-5,1 0 0 9,1-4 160-8,2-4 32 4,-2 1 0-4,4-5 0 7,0 2 64-7,-1-7 32 6,1-1 0-7,6-4 0 6,-4 0-144-6,7 0-16 8,-3 5-16-8,5-5 0 9,-1-12-112-9,-2 3-128 5,5 1 176-4,0-1-176 7,1 1 128-8,5-1-128 6,1-3 0-6,3 1 0 23,-4 5-1536-22,2 1-352 0</inkml:trace>
    </iact:actionData>
  </iact:action>
  <iact:action type="add" startTime="41024">
    <iact:property name="dataType"/>
    <iact:actionData xml:id="d48">
      <inkml:trace xmlns:inkml="http://www.w3.org/2003/InkML" xml:id="stk48" contextRef="#ctx0" brushRef="#br0">1548 15348 6447 0,'0'0'576'5,"-6"-7"-576"-5,6 7 0 0,-8-8 0 8,8 8 1888-8,0 0 272 6,-3-12 48-6,3 12 16 8,-2-12-1104-8,2 12-224 7,0 0-32-7,-2-15-16 8,2 15-64-8,0 0-16 7,0 0 0-7,0-12 0 8,0 0-48-8,0 12-16 7,0 0 0-6,0 0 0 6,0 0-64-6,0 0-32 4,0 0 0-5,0 0 0 8,0 0-208-8,0 0-32 7,0 0-16-7,0 0 0 8,0 0-32-7,0 0 0 4,7 16 0-4,3 6 0 8,-2-1 0-9,0 4 0 6,2 7 0-6,-5 1 0 10,-1 6 64-8,2 4 16 3,2-6 0-5,2 6 0 8,1-4-80-8,5 3-32 6,-6-1 0-6,5 0 0 10,-3-9-16-10,4 3 0 5,-7-4 0-5,3-4 0 10,0-5 80-10,-4 1 16 4,3 2 0-4,-1-5 0 10,0-5-48-10,3 1-16 6,-13-16 0-5,14 10 0 6,0 4 0-7,-4-5 0 8,-10-9 0-8,19 8 0 8,-5 2-80-8,1-4-16 6,3-2 0-6,-4-1 0 10,3-1-48-10,-17-2-16 6,16-2 0-6,-16 2 0 7,17-3-16-7,1-1-128 8,-5-4 192-8,5-4-64 9,-4 6-128-9,1-1 192 5,-3-5-192-3,6 4 192 5,-3-2-192-7,3 0 128 6,1 3-128-6,-3-3 128 9,1-8-128-9,3 3 0 6,-7 3 0-6,7-2 128 9,0 1-128-9,-3-3 0 6,5 3 144-6,1-3-144 9,-4 6 0-9,-1-2 0 5,1-3 0-5,5-3 0 11,-3 9 0-11,1-1 0 5,1 0 0-5,1 0 128 8,-1-7-128-8,0 5 0 8,-3-2 0-8,1 5 0 7,-1-3 0-7,3 0 0 8,-1 4 0-7,-3 3 0 6,3-1 0-7,1 2 0 6,2 0 0-6,-3 4 0 8,-6 4 0-8,3 4 0 8,-1-1 0-8,-3 1 0 7,5 0 0-7,-1 2 0 6,-1-4 0-6,1 5 0 8,3 5 0-8,-5 0 0 9,1-3 0-9,1 3 0 7,-1-1 0-6,-1 3 0 5,1-4 0-6,-4 1 0 9,1-1 0-9,-5 1 0 6,0 7 0-6,1-8 176 9,-7 1-32-9,2-3 0 6,0 3 0-6,2-3 0 8,-8-12 64-8,2 18 16 7,-2-18 0-7,0 0 0 9,0 11 0-9,0-11 0 5,0 0 0-5,0 0 0 9,0 0 0-9,0 0 0 8,0 0 0-8,0 0 0 7,0 0 16-7,0 0 0 7,0 0 0-7,0 0 0 8,-12-5-96-8,2-1-16 7,3-8 0-7,-1 2 0 8,4-1-128-8,4 13 128 6,-4-18-128-6,2 1 128 9,2 5-128-9,0 12 0 7,4-18 0-7,0 5 0 8,0-3 0-8,-4 16 0 7,0 0 0-7,11-12 0 9,1-1 0-8,2 7 0 4,-14 6 0-5,15-6 0 10,1 6-160-10,2 2 160 6,-3 2 0-6,-15-4-144 7,20 4 144-7,-7 6 0 8,3 3 0-8,1-5-128 8,-1 2 128-8,4-2 0 6,-5-1 0-5,5-3 0 7,-1 0 0-8,-3-2 0 6,-16-2 0-6,19 0 0 10,1-2 0-9,-5 0 0 4,3-4 0-5,1 2 0 7,-5-3 0-7,4-3 0 7,1 0 128-7,-1-2-128 9,3-3 192-9,3-5-48 7,-9 3 0-7,3-5 0 8,1-3 16-8,-3-2 0 7,1-1 0-7,3-3 0 8,-4 2-32-8,1-2-128 6,-5-6 192-6,3 4-64 9,-3 3 32-9,2-3 0 6,-6 0 0-6,-1 0 0 9,3 2-32-9,-4 1 0 7,0 5 0-7,0 4 0 8,0 3 0-8,-3 0-128 6,-1 7 192-6,-2 11-64 8,0 0-128-8,0 0 160 8,-2-14-160-7,2 14 160 6,0 0-160-7,0 0 0 6,0 0 0-6,0 0 0 9,-17 4-240-9,17-4-80 6,-10 14 0-6,0-1-16 23,5 3-2144-21,1 5-416 1,2-3-96-3</inkml:trace>
    </iact:actionData>
  </iact:action>
  <iact:action type="add" startTime="44614">
    <iact:property name="dataType"/>
    <iact:actionData xml:id="d49">
      <inkml:trace xmlns:inkml="http://www.w3.org/2003/InkML" xml:id="stk49" contextRef="#ctx0" brushRef="#br0">1098 17689 13295 0,'0'0'576'3,"0"0"144"-3,0 0-576 0,0 0-144 0,0 0 0 0,0 0 0 7,0 0 848-7,0 0 144 6,0 0 32-5,0 0 0 7,0-16-208-7,0 16-48 5,0 0 0-6,9-14 0 8,-3-5 112-8,2 3 16 7,4 5 0-7,-1-3 0 7,7 2-48-7,-1 3 0 7,5-7 0-7,5 8 0 8,2-4-304-8,3 1-64 8,5 3-16-8,0-2 0 8,6 2-64-8,0 5-16 7,5-3 0-7,1 4 0 12,4 2-32-12,-2 8-16 5,-3-3 0-5,-1 11 0 6,2 0-176-6,-8 7-32 7,2 6-128-7,-6 6 192 10,2 10-64-10,-2 4 0 4,-4 4-128-3,2 1 192 8,-2 1-16-9,-5 3-16 6,-5-1 0-6,2 1 0 9,-5-1 16-8,1-2 0 4,-5-3 0-5,0 1 0 9,-7-2 112-8,1-5 32 4,-4-5 0-4,-4 6 0 8,2-6 32-9,0 0 16 5,-2-8 0-5,-2 0 0 8,-2 0-128-7,0 1-32 4,0-7 0-5,-2-6 0 9,2 1 0-9,-4 1 0 7,-2-3 0-7,0-5 0 8,-1 3-208-8,-3-8 0 8,12-10 0-8,0 0 0 7,-10 11-224-6,10-11-32 6,0 0-16-6,0 0 0 23,0 0-2384-22,-11-9-480-2,-1-1-80 1</inkml:trace>
    </iact:actionData>
  </iact:action>
  <iact:action type="add" startTime="45064">
    <iact:property name="dataType"/>
    <iact:actionData xml:id="d50">
      <inkml:trace xmlns:inkml="http://www.w3.org/2003/InkML" xml:id="stk50" contextRef="#ctx0" brushRef="#br0">2014 17776 16703 0,'0'0'736'3,"0"0"160"-3,8-9-720 0,-8 9-176 0,16-12 0 0,-16 12 0 6,0 0 816-5,0 0 128 7,0 0 16-8,0 0 16 8,0 0 16-8,0 0 0 6,-8 21 0-6,0 3 0 8,-2-7 128-8,-5 7 32 7,1 5 0-7,-4 6 0 9,1-2 112-9,-3 2 16 6,-5 6 16-6,0-2 0 8,-5 10-240-8,1-4-48 7,-6 4-16-7,2 3 0 7,-2 3-288-7,4 4-64 9,-8-3-16-9,2 3 0 11,-2-5-176-11,0-1-16 5,5-4-16-5,3-3 0 7,-2-7-96-7,2 4-32 7,3-6 0-7,5 2 0 9,-2-9-144-9,3-3-16 6,1 0-128-6,7-5 192 8,-1-3-192-8,5 1 128 7,0-5-128-7,4 1 0 8,6-16 0-8,-2 17-288 6,2-17 32-6,0 0 16 21,12 10-2256-21,2-4-464 6,3-8-96-5</inkml:trace>
    </iact:actionData>
  </iact:action>
  <iact:action type="add" startTime="45514">
    <iact:property name="dataType"/>
    <iact:actionData xml:id="d51">
      <inkml:trace xmlns:inkml="http://www.w3.org/2003/InkML" xml:id="stk51" contextRef="#ctx0" brushRef="#br0">2818 18118 21183 0,'-25'6'944'3,"13"-2"192"-3,-4 1-912 0,16-5-224 0,0 0 0 0,0 0 0 9,0 0 1248-9,0 0 208 7,0 0 32-7,0 0 16 7,0 0-832-7,0 0-160 7,0 0-48-7,16 0 0 7,-1 0 144-6,7-4 32 6,5-1 0-7,4-5 0 7,3 2-48-7,7 2 0 7,-2-7 0-7,3 5 0 8,1 4-208-8,0-2-32 8,2 0-16-8,-4 2 0 7,2 0-144-7,-8 2-48 7,-2 2 0-6,-3 0 0 6,-5 0-144-7,-4 2 0 12,3 0 0-12,-13 4 128 17,-11-6-1984-15,0 0-416 1,0 0-80-3</inkml:trace>
    </iact:actionData>
  </iact:action>
  <iact:action type="add" startTime="45743">
    <iact:property name="dataType"/>
    <iact:actionData xml:id="d52">
      <inkml:trace xmlns:inkml="http://www.w3.org/2003/InkML" xml:id="stk52" contextRef="#ctx0" brushRef="#br0">2902 18490 24879 0,'0'0'1088'1,"0"0"256"-1,0 0-1088 1,0 0-256-1,0 0 0 0,19-4 0 5,5 0 1392-5,7-3 208 7,2-1 64-7,10 0 0 7,-2-6-1216-7,8 5-224 7,-3-7-48-7,-1 4-16 10,4 1-160-10,-2-5 0 6,-6 6 144-6,6-3-144 6,-6 3 0-5,2-4 128 6,-6 6-128-7,2-1-9344 16,-4-1-1920-16</inkml:trace>
    </iact:actionData>
  </iact:action>
  <iact:action type="add" startTime="46359">
    <iact:property name="dataType"/>
    <iact:actionData xml:id="d53">
      <inkml:trace xmlns:inkml="http://www.w3.org/2003/InkML" xml:id="stk53" contextRef="#ctx0" brushRef="#br0">4199 17743 3679 0,'0'0'160'0,"0"0"32"0,0 0-192 1,0 0 0-1,0 0 0 0,0 0 0 5,0 0 1280-4,0 0 224 5,0 0 32-5,0 0 16 6,0 0-1088-6,0 0-208 6,0 0-64-7,0 0 0 7,0 0-192-7,0 0 0 7,0 0 0-7,0 0-3008 17,0 0-512-17</inkml:trace>
    </iact:actionData>
  </iact:action>
  <iact:action type="add" startTime="46726">
    <iact:property name="dataType"/>
    <iact:actionData xml:id="d54">
      <inkml:trace xmlns:inkml="http://www.w3.org/2003/InkML" xml:id="stk54" contextRef="#ctx0" brushRef="#br0">4365 17424 15487 0,'0'0'688'1,"0"0"144"-1,0 0-672 0,0 0-160 0,0 0 0 0,0 0 0 1,0 0 1152-1,0 0 192 6,0 0 32-6,0 0 16 9,0 0-464-9,0 0-96 6,0 19 0-6,0 4-16 8,0 7 0-6,0 5 0 3,0 6 0-4,4 9 0 6,-4 7-16-7,0 3 0 6,-4-1 0-6,0 3 0 9,0 5-96-9,0 3-32 6,0-10 0-6,2 1 0 8,-4-5-192-8,-2-3-32 8,3-6-16-8,-1-4 0 7,4-8 112-7,-4-4 32 8,-2-4 0-8,4 1 0 8,0-5 64-8,0-7 32 7,4-16 0-7,-5 13 0 7,5-13-96-7,0 0 0 7,0 0-16-7,0 0 0 9,-2-15-48-9,-2-5 0 7,2-7 0-6,2-8 0 5,0 0-288-5,6-2-64 5,-2-6-16-6,-1 2 0 8,1-8-144-8,2-4 160 7,0-1-160-7,4-3 160 8,-6 1-160-8,5-5 128 7,5-5-128-7,-2 3 128 8,5-1-128-8,3 2 0 8,1 7 0-8,5 8 0 8,1 0 0-8,2 8 0 6,0 6 0-5,-1 8 0 6,-1-2-128-7,0 11 128 8,3 2 0-8,-3 5 0 8,0 1 0-8,-3 4-144 7,-5 6 144-7,3 6 0 9,-5 1-144-9,-1 9 144 7,-4 3 0-7,-3 3-144 8,-5 3 144-8,-4 2-208 6,-4 3 80-6,-5-1 128 9,-3-2-192-9,-6 2 192 6,-3 0-160-6,-10 1 160 9,-6-3 0-9,-1 2 0 6,-6-4 0-6,3-5 0 8,-6-3 0-7,6-1 0 4,2-10 128-5,4-2-128 10,-2-4 0-10,5-4 0 5,3-6 0-5,6 0 0 24,7-10-1024-23,3 1-320 0,7-3-64-1,8-5-16 12,4-2-1712-9,7-3-320-1</inkml:trace>
    </iact:actionData>
  </iact:action>
  <iact:action type="add" startTime="47316">
    <iact:property name="dataType"/>
    <iact:actionData xml:id="d55">
      <inkml:trace xmlns:inkml="http://www.w3.org/2003/InkML" xml:id="stk55" contextRef="#ctx0" brushRef="#br0">5018 16618 22111 0,'0'0'976'8</inkml:trace>
    </iact:actionData>
  </iact:action>
  <iact:action type="add" startTime="47631">
    <iact:property name="dataType"/>
    <iact:actionData xml:id="d56">
      <inkml:trace xmlns:inkml="http://www.w3.org/2003/InkML" xml:id="stk56" contextRef="#ctx0" brushRef="#br0">3828 18769 20495 0,'-21'18'896'1,"13"-10"208"-1,8-8-880 10,-10 15-224-10,10-15 0 1,0 0 0 0,0 0 528-1,18 6 64 5,3-8 16-5,7-4 0 7,1-4 416-7,8-1 96 8,8-9 16-8,5-1 0 8,5-3-64-7,6-3-16 5,7-6 0-6,4 2 0 6,4-1-304-5,4-1-64 6,2-4-16-7,0 6 0 8,2 6-160-8,0 1-16 7,-8 1-16 2,-6 0 0-9,-4 3-48 0,-7 8-16 9,-7 1 0-9,-3 3 0 7,-2 0-208-7,-4 0-32 6,-8 4-16-6,-6 2 0 8,-5 0-160-8,-3 2-256 7,-21 0 64-7,0 0 16 22,0 0-2752-20,0 0-544-1</inkml:trace>
    </iact:actionData>
  </iact:action>
  <iact:action type="add" startTime="47948">
    <iact:property name="dataType"/>
    <iact:actionData xml:id="d57">
      <inkml:trace xmlns:inkml="http://www.w3.org/2003/InkML" xml:id="stk57" contextRef="#ctx0" brushRef="#br0">4131 19339 23951 0,'0'0'2128'2,"-14"2"-1696"-2,2-2-432 0,12 0 0 7,0 0 480-7,0 0 16 8,0 0 0-8,0 0 0 7,8-10 0-7,4-2 0 7,-1 6 0-7,5-3 0 7,-2-5 192-7,7 4 32 9,5-4 16-9,1 7 0 6,0-3-48-6,2 0-16 9,-3 4 0-9,1 6 0 6,0 4-288-6,-3 2-48 9,-1 6-16-9,-3-1 0 6,-1 9-144-6,1-2-48 8,-9-1 0-8,3 6 0 8,-6 1 64-8,-2 3 16 7,-6 0 0-7,-2 3 0 8,-4 1-16-1,-6 0-16-6,-1-2 0-1,-7 5 0 7,2-3 64-7,-1-2 16 7,-4 2 0-7,1-4 0 9,5 1 192-9,-5-3 64 6,-1 1 0-6,3-3 0 9,5-7 32-9,-1 1 16 6,8-7 0-6,8-10 0 8,0 0-176-8,0 0-48 7,0 0 0-7,0 0 0 8,12 8-160-8,7-4-48 8,5-8 0-8,5 0 0 8,2-4 0-8,6 2-128 7,6-4 192-7,-2 3-64 7,2 1-128-7,4-2 128 8,-2-2-128-8,2 0 128 8,1-5-128-8,-3 1 0 7,0-7 144-7,0 3-144 6,-8 4 128-5,0-3-128 6,-2 3 128-6,-2 1-128 8,-1 1 0-8,-1 2-208 3,-2 0 16-3,-4 6-12464 15,-25 4-2496-15</inkml:trace>
    </iact:actionData>
  </iact:action>
  <iact:action type="add" startTime="52764">
    <iact:property name="dataType"/>
    <iact:actionData xml:id="d58">
      <inkml:trace xmlns:inkml="http://www.w3.org/2003/InkML" xml:id="stk58" contextRef="#ctx0" brushRef="#br1">30769 9786 2751 0,'-16'-5'256'2,"3"1"-256"1,1 2 0-3,0 0 0 8,1 0 3104-8,11 2 576 7,-18-2 112-7,4 2 32 7,-1 0-2032-6,1 0-416 6,0-2-80-7,3 2-16 8,11 0 192-6,-12 0 48 3,12 0 0-5,0 0 0 9,0 0-464-8,0 0-96 4,0 0 0-4,0 0-16 6,0 0-304-7,0 0-64 6,0 0-16-5,23 2 0 8,3 0 80-9,3 2 32 5,4-4 0-5,4 4 0 8,2 2-96-8,-2-1-32 7,6 3 0-5,-2 2 0 6,4 2-112-8,2-5-32 6,-2 9 0-6,2-4 0 8,1 3-96-8,-3-3-32 8,2 0 0-8,-2 3 0 9,-6 9-16-9,2 1-16 6,-6 4 0-6,-4-3 0 6,-5 1-96-6,-1 0-16 7,0 1 0-7,-3 1 0 10,-9-2 0-10,3 2-128 8,-6-1 192-8,-2 1-64 7,-1 2 48-7,-5 0 0 8,-4-1 0-8,-5 5 0 7,-5 2 80-7,-6 2 0 7,-7 2 16-7,-4-4 0 7,-3 6 32-7,-1 0 0 8,-10 1 0-8,4 3 0 7,-4-8-48-6,4 2-16 6,-1-6 0-7,0-2 0 7,5-1 0-7,-2-1 0 7,4 0 0-7,0-4 0 9,2-3-48-9,2 3 0 6,3-3 0-6,1-3 0 8,-1 2-192-8,7-3 128 8,5-3-128-8,-3 3 0 7,3-3 128-7,0-3-128 6,7 0 0-6,-1-4 0 10,0 3 0-10,8-13-208 7,0 0 16-7,0 0 0 21,10 14-2096-19,0-8-400 1,9-2-96-3</inkml:trace>
    </iact:actionData>
  </iact:action>
  <iact:action type="add" startTime="53864">
    <iact:property name="dataType"/>
    <iact:actionData xml:id="d59">
      <inkml:trace xmlns:inkml="http://www.w3.org/2003/InkML" xml:id="stk59" contextRef="#ctx0" brushRef="#br1">32173 10048 4607 0,'8'-31'400'1,"2"13"-400"-1,-4 1 0 0,4-7 0 0,5-1 3552 0,3 1 624 4,-7 1 128-3,1 3 32 2,2-3-2560-2,-8 2-512 4,1-3-112-5,3 11 0 10,-10 13 368-10,0 0 80 6,0 0 0-6,0 0 16 8,0 0-480-8,0 0-112 7,0 0 0-7,0 0-16 9,-12 11-464-9,1 11-96 6,-3 7 0-6,0 8-16 7,-3 12 144-7,3 5 16 6,-3 1 16-6,3 11 0 10,-5 8 48-6,-1 6 16-2,-3 2 0-2,3 4 0 9,-1 2-176-9,-3 2-48 7,5-3 0-7,1-7 0 7,-1-8-128-7,3-1-16 8,2-9-16-8,1-5 0 8,-1-7 96-8,2 1 32 7,1-2 0-7,1-12 0 8,-2-4-80-7,4-2-16 5,3-4 0-6,-3-3 0 8,2-1-64-8,2-3-32 7,0-10 0-7,4-10 0 8,0 0-32-8,0 0 0 7,0 0 0-7,0 0 0 8,0 0 64-8,0 0 0 6,0-20 0-6,0-1 0 9,0-7-112-9,4-7-16 7,0-2 0-7,0-2 0 9,2-6-128-9,0-5 128 6,-1-3-128-6,5-2 128 9,2-5-128-9,0-5 0 7,5-5 144-7,-1-4-144 8,5-4 0-8,3-4 144 6,1 2-144-6,4 0 0 8,2 2 0-8,6 0 0 6,-1 2 0-6,-3 4 0 9,2-4 0-9,4 4 0 6,-4 7 0-6,0 5 0 9,0 3 0-9,-2 5 0 8,-3 3 0-8,-1 4 0 7,-2 2 0-7,4 2 0 7,3 6 0-7,-3 8 0 8,-4 9 0-8,0 5 0 7,-1-3 0-7,-3 10 0 8,1 4-128-8,-1 2 128 6,-4 12 0-5,-3 4-144 7,0-1 144-8,-7 5-128 7,5 7 128-7,-6 6-128 8,-2 6 128-8,-2-2 0 7,-4 2 0-7,-2 2 0 8,0 8 0-7,-2-2 0 5,-2-2 0-6,-4 1 0 8,0 1 0-8,1-6 0 7,-7 2 0-7,4-8 0 9,-7-2 0-9,-1-1 0 6,-1-5 0-6,-1-6 0 8,-5-1 0-8,-4-7 256 7,-6 1-64-7,2-4-16 9,-6 0 80-9,0-8 0 7,-6-12 16-7,2 2 0 9,-4-4-32-9,-3-3-16 6,-1-1 0-6,0 1 0 7,1-9-224-7,5 3 144 7,4-1-144-7,0 5 128 8,4-5-128-7,10 3 0 5,2 1-192-6,3-1 192 23,5 1-1408-21,9 8-144 0,6-7-48-2</inkml:trace>
    </iact:actionData>
  </iact:action>
  <iact:action type="add" startTime="56383">
    <iact:property name="dataType"/>
    <iact:actionData xml:id="d60">
      <inkml:trace xmlns:inkml="http://www.w3.org/2003/InkML" xml:id="stk60" contextRef="#ctx0" brushRef="#br1">21221 8441 19343 0,'0'0'1728'1,"0"0"-1392"3,0 0-336-4,0 0 0 8,0 0 576-8,0 0 32 11,0 0 16-11,0 0 0 5,0 0-16-5,14-6 0 6,1 4 0-6,3 0 0 7,-2 2-32-7,3 0-16 8,4 2 0-8,3 6 0 7,3-2-176-7,2 0-16 7,2 3-16-7,10 5 0 8,2-2-96-8,6 5 0 11,5 1-16-11,7-3 0 4,5 5-48-4,-1 3 0 12,-1 1 0-11,-2-1 0 3,6 6 0 0,1 4 0 3,5-1 0-7,4-1 0 3,2 6 96-3,1 0 16 9,3-2 0-9,-4 0 0 8,-4 2 80-8,0-2 0 7,2-3 16-7,-6 3 0 9,2-2-80-9,0 4-32 7,3-4 0-7,-7 0 0 8,0 0-48-8,-2-1-16 12,-6-5 0-12,-5 0 0 3,-8-3-96-2,-1 1-128 10,-5-8 176-11,-4 3-176 3,-10-6 192-3,-1 1-64 11,-7-5 0-11,-1 2-128 19,-9-3-320-18,-13-9-192 0,0 0-16-1,0 0-16 14,0 0-2320-12,0 0-464-1</inkml:trace>
    </iact:actionData>
  </iact:action>
  <iact:action type="add" startTime="56870">
    <iact:property name="dataType"/>
    <iact:actionData xml:id="d61">
      <inkml:trace xmlns:inkml="http://www.w3.org/2003/InkML" xml:id="stk61" contextRef="#ctx0" brushRef="#br1">21393 7066 6447 0,'-24'-14'272'1,"15"6"80"7,9 8-352-7,0 0 0 0,0 0 0 0,0 0 0-1,11 12 5472 0,7 8 1024 9,5-5 208-9,7 7 32 4,1 1-5216-4,12 4-1056 7,2 5-208-7,9 1-32 7,7 2 64-6,5-2 16 9,2-2 0-10,6 8 0 5,4 4-144-5,4 4-32 10,0-4 0-9,2 4 0 2,4 1-128-3,7-1 0 11,-5 0 144-11,-2 4-144 5,-4-2 224-5,2-3-32 7,5 1 0-6,-1 4 0 6,-2 1 112-7,3-1 16 8,5 0 0-5,-4-4 0-3,-1-2 0 0,-5 1 0 8,-2 1 0-7,-4 0 0 5,0 0-128-6,-6-6-32 7,0-2 0-7,0-4 0 8,-5 2-160-8,1-2 128 7,-4-8-128-7,-3 3 128 9,-5-1-128-9,-9-4 0 11,-4-7-160-11,0-1 160 19,-10-7-1904-18,-4-2-272 1,-6-4-64-2,-7-6-11840 0</inkml:trace>
    </iact:actionData>
  </iact:action>
  <iact:action type="add" startTime="57300">
    <iact:property name="dataType"/>
    <iact:actionData xml:id="d62">
      <inkml:trace xmlns:inkml="http://www.w3.org/2003/InkML" xml:id="stk62" contextRef="#ctx0" brushRef="#br1">21305 5660 35935 0,'-6'-24'1600'3,"6"24"320"-3,6-9-1536 0,12 3-384 1,1 6 0-1,12 6 0 23,10 9-560-23,4 1-176 1,2 7-32-1,15 5-16 1,9-1 656-1,7 4 128 9,5 2 0-8,7 6 0 1,6-2 128-2,1 10 0 8,9 2-128-8,9 2 192 10,8 1-192-10,-4-1 0 6,-2 0 128-5,4 5-128 4,-1 5 0-5,7 9 128 12,2-4-128-12,-4 4 0 3,2-7 192-2,-3 1-48 7,5 4-16-8,0-1 0 7,-2 1 176-7,-1-4 16 12,3 5 16-12,-6-7 0 3,4-4-16-3,0 3 0 12,-1 3 0-12,1-3 0 5,-8-3-112-5,-6-1-16 9,-3-1-16-8,-3-3 0 2,-6 0-176-3,-3-7 0 12,-1-8 144-12,-7-1-144 4,-8 0 0-4,-6-4-160 6,-14-8 16-6,-9-3 0 23,-8-7-2432-21,-10-3-496-1</inkml:trace>
    </iact:actionData>
  </iact:action>
  <iact:action type="add" startTime="57783">
    <iact:property name="dataType"/>
    <iact:actionData xml:id="d63">
      <inkml:trace xmlns:inkml="http://www.w3.org/2003/InkML" xml:id="stk63" contextRef="#ctx0" brushRef="#br1">21545 4265 10127 0,'0'0'896'1,"0"0"-704"8,0 0-192-8,0 0 0 2,27 2 3904-3,2 6 736 9,3 0 160-9,5 10 16 5,8-3-3584-5,5 7-720 6,3 3-128-6,4 0-48 8,1 3 80-8,6 1 16 7,13-2 0-7,8 4 0 7,11 4-48-7,5 4-16 12,11-5 0-12,-1 3 0 7,-2 6-112-7,8-6 0 9,0 6-16-7,6 1 0 0,6 7 64-2,-1 2 16 10,-3 1 0-10,4-1 0 4,6 2 32-3,1 3 16 6,3 3 0-7,1 1 0 7,0-3-48-7,3-1-16 8,5 4 0-8,-2 5 0 7,8-7-48-6,-9-1-16 6,-7-3 0-7,7 3 0 9,5 1-112-9,-6 1 0 5,0-5-128-5,-7-1 192 10,-8-6-192-10,-1 1 144 6,-3 1-144-6,2-2 128 8,-8-8-128-7,-8 0 0 10,-9-8 144-11,-13-2-144 4,-3-2 0-4,-6-1 0 7,-6-1 0-7,-5 0 0 18,-1-5-1472-17,-14-3-192 0,-1-7-64-1,-14-2-8352 7,-6-7-1680-4</inkml:trace>
    </iact:actionData>
  </iact:action>
  <iact:action type="add" startTime="58358">
    <iact:property name="dataType"/>
    <iact:actionData xml:id="d64">
      <inkml:trace xmlns:inkml="http://www.w3.org/2003/InkML" xml:id="stk64" contextRef="#ctx0" brushRef="#br1">21600 2485 24879 0,'23'-6'2208'1,"-2"6"-1760"1,18 6-448-2,8 6 0 5,16-1 1472-5,-1 7 224 10,10 1 32-10,8 9 16 5,8 3-1264-5,8 6-256 10,11 8-48-10,6 0-16 4,2 3 96-3,6 5 0 15,-2 0 16-16,10 5 0 2,7 9 80-2,3-3 16 9,1-2 0-8,3 5 0 2,-1-5-224-3,8 2-144 10,-4 7 192-10,9-1-192 5,-5 6 0-5,6-2 0 10,4-8 0-10,4 4 0 4,3-5 144-4,1-3-144 9,0-7 0-8,3-1 144 5,7 1-144-6,-4-4 128 6,-7-4-128-5,5-1 128 6,-2-9 128-7,-3 6 0 8,-1-2 16-8,0 0 0 6,-4-8-32-6,4 1-16 12,-3-3 0-12,-3-4 0 4,-11-4-96-4,-3 1-128 7,0-1 176-6,-3-3-176 5,-1 3 128-6,-11-1-128 8,-16-1 0-7,-2-5 0 22,-4 1-976-22,-2-1-304 0,-3-3-64-1,-13 3-13760 0</inkml:trace>
    </iact:actionData>
  </iact:action>
  <iact:action type="add" startTime="59076">
    <iact:property name="dataType"/>
    <iact:actionData xml:id="d65">
      <inkml:trace xmlns:inkml="http://www.w3.org/2003/InkML" xml:id="stk65" contextRef="#ctx0" brushRef="#br1">24404 1769 11055 0,'0'0'976'1,"10"-12"-784"3,2-3-192-3,-2 5 0 2,-10 10 0-2,17-10 128 10,-5 1-128-11,2 3 0 4,-5-2 128-4,-9 8-128 11,16-12 0-11,-16 12 0 4,14-6 0-4,-14 6 0 9,15-3 0-9,-15 3-160 22,12-6-672-22,-12 6-128 0,15-12-16 0,-15 12-2944 3</inkml:trace>
    </iact:actionData>
  </iact:action>
  <iact:action type="add" startTime="59195">
    <iact:property name="dataType"/>
    <iact:actionData xml:id="d66">
      <inkml:trace xmlns:inkml="http://www.w3.org/2003/InkML" xml:id="stk66" contextRef="#ctx0" brushRef="#br1">24637 1603 7311 0,'0'0'320'1,"0"0"64"-1,17-9-384 0,1 1 0 0,-5-8 0 0,5 8 0 0,-6-1 1248 0,-12 9 160 17,17-12 48-16,-7 4 0-1,3-5-448 0,-5 3-96 3,0-6-16-3,-8 16 0 5,10-12-128-5,-10 12-48 10,0 0 0-10,6-15 0 6,-4 1-272-5,0-1-48 7,-2 3-16-7,0 12 0 4,0 0-64-5,0-20-32 11,-2 7 0-11,0-3 0 5,-6 6 256-5,-2-1 48 9,2 3 16-9,8 8 0 4,-9-16-80-4,-5 5-16 11,0-1 0-11,-3 2 0 6,1 4-16-6,1 2-16 10,-7-1 0-10,1-1 0 4,-1 4-224-4,3 2-64 10,-5 2 0-9,1 2 0 4,-3-2-32-5,3 1-16 8,4 1 0-7,-5 4 0 2,-1 2 64-2,1 0 16 9,-3-3 0-10,2 7 0 6,-5-6-16-6,1 4 0 11,-4 1 0-11,-2 5 0 3,2 1 16-3,-2 5 0 7,-6-1 0-6,0 4 0 6,0 1-16-7,2 3 0 10,2-2 0-10,-2 6 0 4,2 4-64-4,-2 2-16 12,4 6 0-12,-1 6 0 4,-1 1 32-4,-2 3 0 11,2 5 0-10,-6 7 0 1,8-5-32-2,0 12-128 13,-6-2 192-13,4-4-64 3,-4 0-128-2,4-5 0 8,4-1 0-9,-6 3 128 5,2-3-128-5,6 4 0 11,-2-5 144-11,3-5-144 4,3-3 352-3,2 1 0 9,1-1 0-10,1-1 0 5,3 1 96-5,5 2 0 10,-5 1 16-9,5-1 0 4,1-3-224-5,0 1-48 8,3 1-16-8,3 5 0 5,-4-10-176-5,6-1 160 11,4 1-160-11,0-2 160 4,2-4-160-4,-2-4 0 11,0-1 0-11,4-1 128 4,0-5-128-4,4-1 0 11,2 0 0-10,4-6 128 2,-5-5-128-3,9-1 0 11,-4 1 0-11,5 1 128 3,-1-9-128-2,3-3-192 10,3-7 32-11,-1-2 16 19,-1 0-1632-18,-1-4-320 1,3-6-64-1,-5-11-11792-1</inkml:trace>
    </iact:actionData>
  </iact:action>
  <iact:action type="add" startTime="59839">
    <iact:property name="dataType"/>
    <iact:actionData xml:id="d67">
      <inkml:trace xmlns:inkml="http://www.w3.org/2003/InkML" xml:id="stk67" contextRef="#ctx0" brushRef="#br1">22778 2637 27359 0,'0'0'1216'2,"0"0"240"-2,0 0-1168 0,0 0-288 5,0 0 0-5,-12 10 0 4,6 5 0-4,4 5 0 6,0 3 0-6,0 8 0 8,2-1 0-8,0 3 160 11,2 4 0-11,0 8 0 3,-2-4 96-3,2 9 0 11,2 9 16-11,-2 3 0 4,-2-5-16-4,2 1-16 6,0 1 0-6,4 3 0 8,-4-1-112-8,2 1 0 9,-1-1-128-9,-1-5 192 6,0 5-48-6,2-9-16 7,2-1 0-7,2-10 0 13,-2 0 176-13,4-6 16 12,1 6 16-11,1-10 0 0,2-3 176-1,1-3 16 7,5-2 16-7,1-3 0 6,-5-3 0-6,3-7 0 7,7-2 0-7,-1-4 0 8,4-4 32-8,-1-2 16 13,3-6 0-13,2-4 0 2,4-13-192-2,0-4-32 7,0-1-16-7,4-7 0 9,-6-4-112-9,2 4-32 5,4-6 0-4,-8 3 0 7,2-5-208-7,3 2 144 11,-5 2-144-11,-4 0 128 1,0 2-128-2,2 6 0 11,1 0 0-10,-3 3 0 16,2 3-736-16,-4 4-176 0,-1 1-48 2,-1 1-15840-3</inkml:trace>
    </iact:actionData>
  </iact:action>
  <iact:action type="add" startTime="64420">
    <iact:property name="dataType"/>
    <iact:actionData xml:id="d68">
      <inkml:trace xmlns:inkml="http://www.w3.org/2003/InkML" xml:id="stk68" contextRef="#ctx0" brushRef="#br1">26242 1812 2751 0,'0'0'256'2,"0"0"-256"-2,0-16 0 1,0 9 0 8,0 1 2416-9,0 6 432 9,0 0 96-8,0 0 0 3,0 0-1664-4,0 0-320 12,0 0-80-12,0 0-16 8,0 0-384-8,0 0-80 5,0 0-16-5,0 0 0 5,-4 21 112-5,0 7 16 11,-4 3 0-11,4 2 0 3,0 4-16-3,0 2 0 11,3-4 0-11,-3 8 0 4,0 2-16-4,-2 4 0 11,0-3 0-11,0-1 0 5,2 2-176-4,-2-2-48 15,-3-8 0-16,3 0 0 1,0 2 64-1,0-8 16 6,0-1 0-6,2-5 0 7,2-8 144-7,2-17 32 9,0 16 0-9,0-16 0 6,0 0-224-6,0 0-32 10,0 0-16-10,0 0 0 6,22-4 144-6,-5-8 16 6,-1-9 16-5,5-6 0 6,-1-7-32-7,-2-5-16 7,-1 4 0-6,3-8 0 5,-5 4-368-5,5-7 144 9,-9 1-144-9,5-2 0 2,-6-4 128-2,3 5-128 10,-3 3 0-11,4-4 0 4,-6 4 0-4,1 4 0 7,3 4 128-6,-2 4-128 6,2 1 0-7,-1 3 0 6,-1 0 0-6,2 7 0 8,-4 3 0-8,-8 17 0 9,0 0 0-9,11-6 0 6,-11 6 0-6,0 0 0 10,0 0 0-10,10 10-144 6,-6 7 144-6,-2 5 0 12,-2 1-144-10,0 2 144-1,-2 1 0-1,0 5 0 6,-2-2 0-6,2-2 0 9,-2-5 0-8,0 1 0 8,-4-3 0-8,5 3 0 2,-5-3 0-2,-2-3 0 5,2 3 0-6,2-1 0 8,-3-5 0-8,1 0 0 12,8-14 0-12,-8 9 0 19,8-9-496-17,0 0-80-1,-14 8 0-1,14-8-16 10,0 0-1712-8,0 0-320-2</inkml:trace>
    </iact:actionData>
  </iact:action>
  <iact:action type="add" startTime="64941">
    <iact:property name="dataType"/>
    <iact:actionData xml:id="d69">
      <inkml:trace xmlns:inkml="http://www.w3.org/2003/InkML" xml:id="stk69" contextRef="#ctx0" brushRef="#br1">26926 1549 17503 0,'-27'2'768'1,"12"-2"176"0,-1 2-752-1,0 4-192 2,16-6 0-2,-13 7 0 8,-3 5 1536-8,8 2 256 7,-1-3 64-6,3 7 16 6,2 0-1424-7,2-1-304 11,2 5-144-11,2 3 160 5,2-2-160-5,2 3 0 6,1 1 0-6,3-2 0 9,4-5 0-9,3-3 0 8,5 1 0-8,1-4 0 6,1 3 0-6,1-5 0 8,4-4 0-8,0-3 0 9,3-10 0-9,-3 1 160 7,2-2-160-7,0 0 160 7,-1-6 80-7,-3 3 16 12,-4 1 0-5,-1-8 0-7,-1 1 144 0,-7-5 48 9,-2-1 0-9,-7 3 0 3,-5 0 144-2,-2-1 48 10,-7 3 0-11,-3-1 0 3,-4-5-16-2,-1 7 0 9,-9-3 0-9,1 1 0 3,-4 3-304-3,0 0-48 9,-3 5-16-9,3 3 0 2,0-4-128-2,4 4-128 10,3 2 144-11,4 2-144 2,18 2 0-2,-11 2-336 11,11-2 48-11,0 0 16 20,0 0-1984-18,0 0-400-1</inkml:trace>
    </iact:actionData>
  </iact:action>
  <iact:action type="add" startTime="65292">
    <iact:property name="dataType"/>
    <iact:actionData xml:id="d70">
      <inkml:trace xmlns:inkml="http://www.w3.org/2003/InkML" xml:id="stk70" contextRef="#ctx0" brushRef="#br1">27711 1321 16575 0,'-16'-2'1472'1,"-4"-2"-1168"4,9-2-304-4,11 6 0 1,-18-8 1776-2,6 2 288 8,-3 2 64-8,15 4 16 8,-18 0-1424-8,3 0-272 6,5 2-64-5,-6 0-16 7,5 6-368-8,-7 2 128 9,2-2-128-9,3 3 0 6,-3 3 0-5,6-4 0 5,3 3 0-6,7-13 0 4,0 0 0-4,0 0 0 7,0 0 0-6,7 16 0 6,5 2 0-7,6-9-160 7,1 1 160-7,1-2 0 8,3-2 0-8,1 1 0 13,-1 3 128-13,2-4-128 4,3 4 304-4,-5 3-48 17,-3-1 0-17,-5 4 0 1,-5-3-48-1,2 5-16 6,-7 0 0-4,-1-5 0 4,-4 5 64-6,-2-1 0 9,-1 3 0-9,-7 3 0 4,-10-1 128-4,-3-1 16 6,-3-1 16-6,-3 3 0 10,-2 2-176-10,-4 1-48 5,-4-7 0-5,4-3 0 8,0-1-192-7,0-7 0 5,1-2 128-6,5-2-128 23,8 2-1776-21,5-6-400 0</inkml:trace>
    </iact:actionData>
  </iact:action>
  <iact:action type="add" startTime="65725">
    <iact:property name="dataType"/>
    <iact:actionData xml:id="d71">
      <inkml:trace xmlns:inkml="http://www.w3.org/2003/InkML" xml:id="stk71" contextRef="#ctx0" brushRef="#br1">26593 2840 9215 0,'0'0'400'1,"0"0"96"-1,0 0-496 0,-8 15 0 6,8-15 0-6,0 0 0 4,0 0 1696-4,0 0 240 10,0 0 48-10,0 0 16 4,14 10-672-4,3-10-144 11,-3-6-32-11,5-1 0 4,-1-11-176-3,3 2-32 10,-1-3-16-10,3-3 0 2,-5-7-416-2,1 2-64 9,3 0-32-10,-8-1 0 3,-1 1-224-2,-5 2-32 8,4 1-16-8,-6 5 0 3,-4 1 128-4,-4-1 32 11,-2 5 0-11,-4-2 0 4,-2 9 400-3,-2 3 96 9,-5 2 16-10,-1 10 0 4,1-1-240-4,-5 11-32 11,-5-2-16-11,0 3 0 4,-1 4-336-4,3 3-64 19,0 1 0-19,5 2-128 1,5 1 128-1,-1-1-128 4,8 0 0-4,2-2 0 7,2-3 0-7,6-1 0 13,4-3 0-13,4-7 0 3,7 1 0-2,5-4 0 9,-1-4 0-8,7-4 0 0,3-6 0-2,0 0 0 9,0-6 0-9,1-4 0 20,-1 3-496-20,2-5-96 1,6-2-32-1,-8 5-8560 12,-4-9-1712-11</inkml:trace>
    </iact:actionData>
  </iact:action>
  <iact:action type="add" startTime="66056">
    <iact:property name="dataType"/>
    <iact:actionData xml:id="d72">
      <inkml:trace xmlns:inkml="http://www.w3.org/2003/InkML" xml:id="stk72" contextRef="#ctx0" brushRef="#br1">27024 2343 7359 0,'0'0'656'1,"0"0"-528"5,0 0-128-5,0 0 0 2,0 0 2528-3,0 0 480 7,0 0 80-7,0 0 32 7,6 19-1680-7,2-5-336 7,-1 1-64-7,9 3-16 7,-2-5-64-7,3 5-32 10,1-8 0-10,-1 9 0 5,5 1-416-5,3-3-96 11,-3 1-16-11,-1-4 0 6,1 1-208-6,-1-5-64 5,2 2 0-4,-3-5 0 6,-6 3-128-7,1 2 0 8,-5-4 144-8,-10-8-144 7,12 9-192-7,-12-9-96 10,0 0-32-10,11 16 0 19,-11-16-1600-18,0 0-336 0</inkml:trace>
    </iact:actionData>
  </iact:action>
  <iact:action type="add" startTime="66280">
    <iact:property name="dataType"/>
    <iact:actionData xml:id="d73">
      <inkml:trace xmlns:inkml="http://www.w3.org/2003/InkML" xml:id="stk73" contextRef="#ctx0" brushRef="#br1">27463 2192 13823 0,'0'0'1216'1,"-8"-11"-960"4,2 1-256-4,6 10 0 2,0 0 1568-3,-19 2 272 11,3 4 48-11,-3 5 16 5,1 1-576-5,-5 12-112 9,-1 3-32-9,-1 4 0 4,-4 12-256-4,-3-2-48 13,1 6-16-13,-2 1 0 4,0 1-64-4,0 10-16 9,-4 1 0-8,3-3 0 3,3-1-224-4,6-3-48 11,3-4-16-10,7-6 0 3,-3-1-304-4,9-6-48 9,-1-5-16-8,6 0 0 4,4-8-128-5,4 1-272 11,4-7 64-11,3-9-9504 14,11-12-1888-13</inkml:trace>
    </iact:actionData>
  </iact:action>
  <iact:action type="add" startTime="71502">
    <iact:property name="dataType"/>
    <iact:actionData xml:id="d74">
      <inkml:trace xmlns:inkml="http://www.w3.org/2003/InkML" xml:id="stk74" contextRef="#ctx0" brushRef="#br2">14455 1759 11967 0,'0'0'1072'3,"0"0"-864"-3,0 0-208 0,0 0 0 8,0 0 256-7,0 0 16 6,0 0 0-7,0 0 0 6,0 0-80-6,17-9 0 8,3-5-16-8,-5 0 0 9,3-5-176-9,-2-3 192 7,3 7-192-7,3-5 192 6,-3-3-64-6,-3 1-128 9,1 1 192-9,-1-2-64 7,1-9 128-7,3 9 32 7,-5-4 0-7,3 5 0 7,0 3 32-6,-5 5 16 6,3-2 0-7,-3 7 0 8,7-1-16-8,-4 4 0 7,1 4 0-7,-1 4 0 7,-16-2-64-6,11 12-32 6,1 0 0-7,0 9 0 8,-2-2 160-8,1 13 16 7,-5 1 16-7,0 4 0 8,-2 8-32-8,-4 4 0 11,-2 5 0-11,-2 5 0 5,0-1-112-5,-4 1-16 7,-3 1-16-7,3-3 0 9,2-7-240-9,0-5 144 5,2-14-144-5,2-7 128 11,0-9-128-11,2-15 0 4,0 0 0-4,0 0 0 8,0 0 560-8,0 0 16 8,0 0 16-8,8-13 0 8,2-13 32-8,-2-3 0 7,5-8 0-7,-3-2 0 7,2-8-464-7,1 2-160 8,1-1 0-8,0-1 144 8,-1 4-144-8,3 0 0 6,-4 4 0-6,3-2 0 8,3 6 0-8,-4 2 0 8,5 2 0-8,-1-1 0 7,1 13 0-7,3 1 0 8,-3 9 0-8,-3-1 0 8,1 4 0-8,-17 6 0 6,16 4 0-5,1 10-176 7,1 1 176-8,-8 9 0 6,-1 5-144-6,1 2 144 9,-6 4 0-9,2 2 0 7,-2 8 0-7,-2-4 0 8,0 4 0-8,4-6 0 6,-2 2 0-6,-1-6 0 9,1-2 0-9,2-4 0 7,0-5 0-7,2-3 0 8,-4 1 0-8,-2-9 128 7,-2-13-128-7,4 20 0 9,-4-20 0-9,5 11 0 7,-5-11 128-7,0 0-128 6,14 14-192-6,-4-6-64 8,3-2 0-8,-13-6-16 24,16 0-1824-22,2-2-352 1</inkml:trace>
    </iact:actionData>
  </iact:action>
  <iact:action type="add" startTime="72119">
    <iact:property name="dataType"/>
    <iact:actionData xml:id="d75">
      <inkml:trace xmlns:inkml="http://www.w3.org/2003/InkML" xml:id="stk75" contextRef="#ctx0" brushRef="#br2">15689 1440 18431 0,'0'0'816'3,"0"0"160"-3,0 0-784 0,0 0-192 0,0 0 0 0,0 0 0 7,0 0 256-6,0 0 16 5,0 0 0-6,0 0 0 9,22 7-64-9,1-7-16 6,-3-5 0-6,-1-1 0 7,5 0-192-7,-1 0 176 8,1-4-176-8,-3-1 160 8,-2-5-160-7,3 2 0 4,-1-1 0-5,1 3 128 8,-7-6-128-8,3 5 0 6,-8-7 0-5,0 9 0 7,-5-7 0-8,-3 6 0 7,0-3 0-7,-2 15 0 8,-6-10 192-8,-5 2-32 7,-1 4-16-7,-6 6 0 8,1 6 288-8,-8 4 48 7,-1 3 16-7,-1 3 0 8,0 3-176-8,-5 3-16 8,-3 1-16-6,2 2 0 4,2 1-64-5,0 3-16 5,-1 0 0-6,5 2 0 8,4-2-208-8,3 3 128 9,9-5-128-9,-1-8 0 7,4 1 128-7,4-1-128 6,0-5 0-6,4-1 0 8,4 3 0-8,2-6-320 6,-6-12 64-6,18 15 0 25,-5-7-704-24,7-4-128 1,11-4-16-2,0-2-16 0</inkml:trace>
    </iact:actionData>
  </iact:action>
  <iact:action type="add" startTime="72434">
    <iact:property name="dataType"/>
    <iact:actionData xml:id="d76">
      <inkml:trace xmlns:inkml="http://www.w3.org/2003/InkML" xml:id="stk76" contextRef="#ctx0" brushRef="#br2">16460 1346 12831 0,'10'-23'576'2,"-5"11"112"-2,-3-6-560 0,0 3-128 1,-2 1 0-1,-2-3 0 7,0 3 448-7,1-4 64 7,-7 5 16-7,-4-3 0 7,0 2-208-7,-3 5-64 8,3 5 0-8,-7 0 0 7,-1 0 96-7,1 4 16 8,-7 4 0-8,-1 4 0 7,-6 9-48-7,-2-1 0 8,-1 3 0-8,1 5 0 7,-2-5 128-7,6-1 0 7,2 3 16-7,2 3 0 8,-1-3-112-8,9-3-32 7,5-1 0-7,2 1 0 9,7-9-192-9,5-9-128 6,0 18 160-5,0-18-160 6,13 10 160-7,1-2-160 7,5-6 160-7,7-4-160 9,-1-6 256-9,4 2-32 6,2-4-16-6,3-2 0 8,-1 3-80-8,2-5 0 9,-4 4-128-6,0-3 192 2,-3 3-64-5,-1 2-128 6,-2-2 176-6,-1 6-176 9,-1 1 464-9,-3 1-16 6,-1 2 0-6,1 5 0 8,-9 5 64-8,3 2 16 7,-6 5 0-7,0 3 0 8,-3 3-272-8,1 5-48 8,-6 3-16-6,-2 0 0 4,-5 0-32-6,-1 1-16 6,2-5 0-6,-10-2 0 8,-1 1-16-8,-7-5 0 7,-1 0 0-7,-4 3 0 8,-2-3-128-7,-9 1 192 5,1-5-192-6,-11 1 192 8,-5-8-192-8,-3 1 0 7,-3-3-160-7,3-4-8272 18,9 0-1648-18</inkml:trace>
    </iact:actionData>
  </iact:action>
  <iact:action type="add" startTime="73168">
    <iact:property name="dataType"/>
    <iact:actionData xml:id="d77">
      <inkml:trace xmlns:inkml="http://www.w3.org/2003/InkML" xml:id="stk77" contextRef="#ctx0" brushRef="#br2">14601 2752 13071 0,'0'0'576'1,"0"0"128"-1,-14 12-576 0,14-12-128 3,-7 11 0-2,7-11 0 8,-2 20 608-9,6-6 96 6,-1 3 0-6,7-3 16 7,4-1-80-7,-2-3 0 6,5 2-16-5,3-4 0 11,-1-6-80-12,5-2-16 2,-1-2 0-2,6 0 0 9,2-6-208-9,1-6-32 7,-3 3-16-7,4-5 0 8,-2 2-80-8,-2-3-32 7,-1-3 0-7,-1 3 0 8,-2-5-160-8,-1-1 160 6,-5 3-160-6,1 3 160 9,-1-3-160-9,-7-1 160 6,2 1-160-6,-6 5 160 9,-3-3 112-9,-1 7 32 7,-4-5 0-2,-2 6 0-1,-4-5 48-3,1 7 16 4,5 8 0-5,-18-2 0 8,2 2-224-8,-3 4-144 8,-1 4 192-8,3 3-192 9,-5-5 0-9,-3 6 0 5,-2 3 0-5,1 7 0 10,1-1 0-10,2 1 0 6,3 3 0-6,3 2 0 7,-7 1 0-7,7 1 0 7,3 2 0-6,-2 2 0 6,7-1 0-7,3-3 0 7,2-4 128-7,4 0-128 9,0-1 0-9,4-5 0 7,2 1 0-6,3-4 0 6,9-5 0-7,-2-5 0 6,1 0 0-6,5 2 0 25,1-2-368-24,4-4-176 0,3-2-32-1,-1-2-9872 0</inkml:trace>
    </iact:actionData>
  </iact:action>
  <iact:action type="add" startTime="73574">
    <iact:property name="dataType"/>
    <iact:actionData xml:id="d78">
      <inkml:trace xmlns:inkml="http://www.w3.org/2003/InkML" xml:id="stk78" contextRef="#ctx0" brushRef="#br2">15428 2504 13823 0,'0'0'608'1,"-16"0"128"-1,16 0-592 0,-7 14-144 4,1 2 0-2,0 7 0 4,4 4 1728-6,4 3 304 7,6-1 64-7,-2 2 16 6,3 8-1312-6,5-4-256 7,-4 2-48-7,5 0-16 10,-3-4-288-10,4-1-48 5,-3-3-16-5,5 0 0 7,-4-2-128-7,1-3 0 8,3-3 0-8,-7-1 128 25,5-5-1424-24,-4 1-304 1</inkml:trace>
    </iact:actionData>
  </iact:action>
  <iact:action type="add" startTime="73784">
    <iact:property name="dataType"/>
    <iact:actionData xml:id="d79">
      <inkml:trace xmlns:inkml="http://www.w3.org/2003/InkML" xml:id="stk79" contextRef="#ctx0" brushRef="#br2">15810 2424 20271 0,'-19'-2'1792'3,"-1"4"-1424"-2,5 10-368-1,-7 2 0 7,-1 7 1040-7,-1 9 144 8,3 1 32-8,0 8 0 8,-5-2-768-8,1 0-128 7,1 4-48-7,-1-4 0 6,2 6-112-6,-1-4-32 8,7 6 0-8,-7-6 0 8,-1 2-128-8,-2-4 160 7,1 6-160-7,3-6 160 8,-1-6-160-8,7 0-256 7,-3 0 64-6,3-2 16 22,3-5-1888-22,-1-5-384 0</inkml:trace>
    </iact:actionData>
  </iact:action>
  <iact:action type="add" startTime="74024">
    <iact:property name="dataType"/>
    <iact:actionData xml:id="d80">
      <inkml:trace xmlns:inkml="http://www.w3.org/2003/InkML" xml:id="stk80" contextRef="#ctx0" brushRef="#br2">15847 2497 26719 0,'-15'13'1184'1,"5"5"240"-1,2 3-1136 1,-1 7-288 1,-1 3 0-2,4 8 0 7,-2 8 128-7,-2 5-128 8,1 5 144-8,3-3-144 8,-6-1 192-8,4 0-64 7,2-1-128-6,-1 1 192 6,1-8-192-7,4-4 0 5,0-12 128-5,4-4-128 9,2-3 0-9,0-8 128 7,-4-14-128-7,0 0 0 8,13-4 0-7,5-10 0 4,-5-4 0-4,9-13 0 8,-3-12 0-9,1-3 128 7,1-3-128-7,3-6 0 8,-5-7 128-4,1 3-128-1,1 1 176-2,3 1-176 7,1 5 448-8,-2 5-32 7,3 4 0-7,1 2 0 9,0 4 16-9,1 8 0 7,-1 1 0-7,2 9 0 6,-1 3-144-6,-1 8-32 7,-2 6 0-7,-3 10 0 8,1 4-256-8,-1 11 128 8,-1 5-128-8,-7 3 0 6,1 8 0-6,-7 4 0 7,2 4 0-7,-6-3 0 9,-4 5-192-9,-4 2-32 7,-6-4-16-7,2-8 0 25,-7-6-208-23,1-4-32 3,-6-4-16-4,5-5 0-1,-9-8 352 0,-3-1 144 0,-8-5-128 0,-2 0 128 6,-4-2-192-6,-10-4 64 5,-9-4 0-4,-6-4-12752 10</inkml:trace>
    </iact:actionData>
  </iact:action>
  <iact:action type="add" startTime="76157">
    <iact:property name="dataType"/>
    <iact:actionData xml:id="d81">
      <inkml:trace xmlns:inkml="http://www.w3.org/2003/InkML" xml:id="stk81" contextRef="#ctx0" brushRef="#br2">4534 6438 13823 0,'2'-16'1216'3,"-2"16"-960"-2,4-11-256-1,-4 11 0 7,0-16 0-7,0 0-192 6,-2 5 48-5,2 11 0 7,-4-18 624-8,-3 5 128 6,-3-9 32-6,2 10 0 9,-4 3-160-9,1 1-32 6,-7 0 0-5,4-8 0 7,-5 3-128-8,-1-5-48 6,3 3 0-6,-3 1 0 10,-1 4 96-10,-3-1 16 5,-3 3 0-5,0 0 0 9,0 0-32-9,-3 2 0 6,-1 0 0-6,0 3 0 8,-2 3 0-8,-6 1 0 7,0 1 0-7,-4 0 0 13,2 0 32-13,-4 4 16 3,6 0 0-3,-4 4 0 9,6-4 32-9,-2 3 0 6,2 1 0-6,4 2 0 10,0 5-128-10,1-1-32 6,1 2 0-6,4 3 0 8,-2-3-112-8,1 3-32 6,1 0 0-5,2 5 0 6,3 1-128-7,1 2 192 7,-3 1-192-7,5 1 192 8,3-2-48-8,1 0 0 7,1 1 0-7,-2 5 0 7,7 2 0-7,-1 6 0 8,4-2 0-8,2 5 0 8,2 3-144-8,2-2 0 7,2 4 144-7,4 3-144 8,4-1 0-8,-3 3 128 8,3 1-128-8,6-2 0 7,-4-3 0-7,5 1 0 7,-3 2 0-6,3-3 128 6,5-1-128-6,3 0 0 5,2-12 128-6,1 4-128 7,1-6 176-7,2-4-48 7,2-2 0-7,6-2 0 9,-2-1 32-9,8-3 0 7,-2-2 0-7,6 3 0 8,6-3 16-8,-1-7 0 7,3-3 0-7,-3-3 0 8,5-2-48-8,-3-6 0 7,1-8 0-7,0-2 0 8,-1 2 848-8,1-7 176 8,-1-1 16-8,3-7 16 21,-3-3-1648-20,3-1-336 2,1-4-64-3,-1-3-16 0,-5-1 880 0,-1 0 0 4,0-10 0-4,-6 2 192 8,-4-4 64-8,-1 4 0 7,-5-4 16-7,-3 3 0 8,1-3 16-8,-8-4 0 7,-4 0 0-7,1 4 0 9,-5-1 96-8,-1-3 0 4,-6-2 16-5,-5 2 0 9,-1 1 48-9,-10-3 16 6,0-4 0-6,-3 5 0 8,-9-3 32-8,0 0 0 7,-9-3 0-7,-2 5 0 10,-4 6-192-10,-8 0-48 5,-2-2 0-4,-4 8 0 6,-8 4-64-7,-3 0 0 9,-9 0-16-9,3 2 0 7,-7-4-176-7,5 4 192 6,-4 5-192-5,3 5 192 7,3 6-192-7,0-1 0 5,3 8 0-6,5 0 0 24,1 3-432-23,-2 3-64 0,-1-2-16-1,7 2 0 11,2 0-2688-9,2 0-560-2</inkml:trace>
    </iact:actionData>
  </iact:action>
  <iact:action type="add" startTime="77163">
    <iact:property name="dataType"/>
    <iact:actionData xml:id="d82">
      <inkml:trace xmlns:inkml="http://www.w3.org/2003/InkML" xml:id="stk82" contextRef="#ctx0" brushRef="#br2">4365 537 23039 0,'-14'-32'2048'2,"8"17"-1648"-1,-4-5-400-1,3 5 0 7,1 3 0-6,6 12 0 7,0 0 0-8,-8-12 0 6,-6-3 0-6,6-1 128 9,-3 4 0-9,-3 5 0 5,-1-7 32-4,-1 6 0 8,-7 2 0-9,1 2 0 5,-3 4-160-5,-5 2 192 9,-3 0-192-8,-8 4 192 5,-2-2-192-6,-5 4 0 7,-5 2 0-7,0-3 0 8,3 5 0-8,-3 4 0 8,0-5 0-8,-1 7 0 7,-1 1 0-7,2-1 0 14,1 2 0-14,1 3 128 1,0-2 0-1,1-1 0 8,-5 3 0-8,0 1 0 8,1-1 48-8,1 2 0 7,-2 1 0-7,5 3 0 8,3-2 96-8,-2 3 32 7,4 1 0-7,2 2 0 8,0 0-96-8,6 2-16 6,-2 2 0-6,2 4 0 9,6-2-48-9,2 8-16 7,2-2 0-7,3 2 0 7,5 1-128-7,3 1 0 8,-2-4 0-7,7 2 0 6,-1 2 0-7,6 1 0 7,4-1 0-7,4 4 0 8,2-4 0-8,4 1 0 7,4 3 0-7,-1-4 0 7,5-3 0-7,3 5 0 7,-1 2 0-7,5-4 0 9,5 1 0-9,3-5 128 7,6 0-128-7,0 0 0 7,8-6 128-6,0 4-128 6,5 0 128-7,5-2-128 8,4-8 144-8,1 0-144 7,4-2 160-7,-1 0-160 8,1 2 144-8,3-1-144 6,-9-3 128-5,4 0-128 7,-1-2 144-8,5 1-144 8,-3 1 160-8,7 0-160 7,0 4 128-7,4 4-128 7,4-1 0-7,-4-3 144 8,1 2-144-8,1 0 0 8,2-6 0-8,-4-2 0 7,0 1 0-6,2-1 128 5,2-2-128-6,2 3 0 9,0 1 0-9,-4 0 0 6,0-3 128-6,0-9-128 8,-2-1 0-8,-4-3 160 8,5 1-160-8,-1-2 160 7,0 5-160-7,2 1 128 7,0-3-128-6,0 5 128 6,0-10-128-7,-2-1 192 7,-2-5-192-7,-5 2 192 8,1-2-192-8,-6 4 0 6,-3 2 144-5,1-4-144 8,1-1 0-9,1 1 144 6,-1 2-144-6,3-4 0 8,4-2 240-8,-7-4-64 7,-3-2-16-7,-3-2 0 8,-4 0-32-8,3 0-128 6,-1-1 192-6,0-3-64 9,-7 4-128-9,5 0 192 7,0 0-192-7,-2-3 192 8,1-1-192-8,1 0 0 7,-2-5 0-7,-2 3 0 8,-4-4 128-8,-6 3-128 7,0-5 0-7,-2 2 128 8,-4-1-128-8,-4-5 0 7,-3 3 144-7,-7 1-144 7,1-1 160-7,-7-1-32 8,1 5-128-8,-6-3 192 9,0-1 128-9,-2 1 32 6,-2-1 0-6,-2-5 0 8,-4-1 48-8,-2-2 16 7,-2-3 0-7,-5 1 0 9,-1 0-80-8,-6 0-16 4,-1-3 0-4,-4 1 0 6,-3-6-112-6,-3 2-16 4,-4 0-16-5,0-8 0 9,-10 4-176-9,4-6 192 7,-6-2-192-7,-2 4 192 9,3-5-192-9,-1 3 128 6,-6 0-128-6,0-2 128 9,-1 0-128-9,-1 3 128 6,1-5-128-6,-9-4 128 9,-5 0-128-9,4 1 0 7,-5-1 0-7,3-3 0 6,-6-3 0-6,2 3 128 8,-5-5-128-8,3 3 0 8,4-3 192-8,-6 5-64 7,0-1 0-7,-2 0 0 8,-12-1-128-8,2 3 0 8,-4 5 0-8,5-1 0 7,1 2 128-7,0 0-128 7,-2 3 192-7,2 7-64 8,0 2-128-7,-4 3 0 5,1 1 0-6,1 0 0 9,0-8 0-9,4 6 128 6,-2 6-128-5,2 1 0 6,0 3 0-7,1 4 0 8,-5 3 0-8,2 1 0 7,0-5 0-7,4 6 0 8,2-1 0-8,0 1 0 6,10 5 0-6,-3 1 0 8,5 0 0-8,2 4 0 9,-1 4 0-9,5 0 0 7,-4 2-128-7,5 2 128 7,2 2-384-7,7 2-16 7,5 6 0-7,-2 1 0 23,6 7-1584-22,4 5-320 2,4 1-64-3</inkml:trace>
    </iact:actionData>
  </iact:action>
  <iact:action type="add" startTime="79564">
    <iact:property name="dataType"/>
    <iact:actionData xml:id="d83">
      <inkml:trace xmlns:inkml="http://www.w3.org/2003/InkML" xml:id="stk83" contextRef="#ctx0" brushRef="#br2">15471 5194 22223 0,'0'0'976'3,"25"15"224"-2,7-3-960 0,8 9-240-1,7 3 0 0,10 5 0 6,7 4 192-5,14 10-16 6,8 4 0-7,4 4 0 9,9-1 16-8,-1 3 0 4,1 2 0-4,5 3 0 6,1 3-48-3,6 11 0-1,8 2 0-3,2 0 0 10,2 2-144-10,-4 4 160 6,2 8-160-5,0 0 160 6,8 3-160-7,-5-1 0 6,3 0 0-6,-8-1 128 8,2-1-128-8,-4-2 0 8,-2-2 0-8,8-2 0 8,0 0 0-8,-6-6 128 7,-10-6-128-7,1-2 0 8,-5-5 0-8,-4-1 0 6,-3 0 128-5,3-5-128 6,-3-4 0-7,-6-7 128 6,-8-3-128-5,-6-6 128 9,-2 0-128-10,-12-5 128 6,-3-7-128-6,-5-6 128 8,-7-1-128-8,-10-4-176 6,-7-1 48-6,-9-9-7264 18,-21-4-1440-17</inkml:trace>
    </iact:actionData>
  </iact:action>
  <iact:action type="add" startTime="79986">
    <iact:property name="dataType"/>
    <iact:actionData xml:id="d84">
      <inkml:trace xmlns:inkml="http://www.w3.org/2003/InkML" xml:id="stk84" contextRef="#ctx0" brushRef="#br2">15506 4488 17503 0,'-10'-20'768'3,"10"20"176"-3,0 0-752 0,0 0-192 1,20 0 0-1,7 6 0 7,4 4 1216-7,12 7 224 6,2 1 32-5,14 5 16 6,9 9-1120-7,14 1-240 6,10 0-128-5,9 6 160 8,2 2 32-9,7 0 16 5,5 10 0-5,9 1 0 14,9 1-16-14,8 5-16 3,3 7 0-3,0 1 0 8,1 4-176-7,9-2 160 5,8 7-160-6,-8-5 160 8,-4 2-160-7,-4 6 192 5,4 2-192-6,-1 0 192 7,7-2-64-7,-10 4 0 8,-4-2 0-8,3-4 0 9,-1-4 64-9,-4-6 16 7,-1 3 0-7,-7-7 0 8,-9-4-208-8,0-3 144 6,-6-2-144-5,-4-5 128 5,1-11-128-6,-11-3 160 6,-9-9-160-5,-11-4 160 22,-6-1-480-22,-5-8-112 1,-14-7-16-2,-3-8-11056 0</inkml:trace>
    </iact:actionData>
  </iact:action>
  <iact:action type="add" startTime="80394">
    <iact:property name="dataType"/>
    <iact:actionData xml:id="d85">
      <inkml:trace xmlns:inkml="http://www.w3.org/2003/InkML" xml:id="stk85" contextRef="#ctx0" brushRef="#br2">17037 2791 40543 0,'-25'-51'1792'0,"17"30"384"1,8 3-1744-1,0 18-432 0,20-2 0 0,9 8 0 23,12 8-1328-22,11 3-336-1,13 11-80 1,7 7-16-1,16 4 1424 0,9 6 336 4,16-4 0-4,6 6 0 8,0 3 0-8,2 5 0 6,6-1 0-4,8 5 0 4,5 1 0-5,-1-3-128 5,-5-4 128-6,-3 1 0 23,-6 5-448-21,3-3-16-1,-3 3 0-1,2-9 0 13,-8-1-368-11,-4-2-64-1,-10-10 0-1,-3 8-16 10,-5-8-16-6,-3 0 0-3,-2-8 0-1,-4-5 0 12,-9-13-288-11,-12-5-64 1,-7-2-16-2,-11-8-8880 0</inkml:trace>
    </iact:actionData>
  </iact:action>
  <iact:action type="add" startTime="80722">
    <iact:property name="dataType"/>
    <iact:actionData xml:id="d86">
      <inkml:trace xmlns:inkml="http://www.w3.org/2003/InkML" xml:id="stk86" contextRef="#ctx0" brushRef="#br2">17574 1284 33167 0,'9'-18'2944'2,"11"16"-2352"-1,13 6-464-1,14 14-128 22,11 1-1088-21,9 8-224 0,5 5-48 0,14 7-16-1,11 7 1152 0,11 9 224 5,5 7 0-5,6-5 0 10,11-4 0-10,1-3 0 4,0-1 0-4,5-2 0 8,7 2 208-8,1-1-64 7,-2-5-16-6,1 0 0 6,-7 2-128-7,1-6 0 6,-3-8-160-6,-3 0 160 10,-8 5 0-9,-4-9 0 4,-10-6 0-5,-2 1 0 9,-9-3-256-9,-1-5 32 5,-5 3 16-5,-4-5 0 24,-6 4-656-24,-8-10-128 1,-16-1-32-1,-7 1-6608 8,-6-6-1328-7</inkml:trace>
    </iact:actionData>
  </iact:action>
  <iact:action type="add" startTime="81140">
    <iact:property name="dataType"/>
    <iact:actionData xml:id="d87">
      <inkml:trace xmlns:inkml="http://www.w3.org/2003/InkML" xml:id="stk87" contextRef="#ctx0" brushRef="#br2">13247 1810 32943 0,'30'24'1456'2,"1"-3"304"-2,16 14-1408 0,19 16-352 3,10 11 0-3,16 6 0 8,5 7 256-8,11 3-32 7,3 0 0-6,12 5 0 5,3 3-16-6,11 4 0 11,3 2 0-11,5-5 0 6,-5 1-208-5,3-2 0 4,7 10-192-5,0-7 192 23,-2-5-576-22,-2 2 0 0,-3 6 0 0,1 3 0 11,8 1-1408-11,-9 3-304 0,-9-5-48-1,-9 1-16 0</inkml:trace>
    </iact:actionData>
  </iact:action>
  <iact:action type="add" startTime="81428">
    <iact:property name="dataType"/>
    <iact:actionData xml:id="d88">
      <inkml:trace xmlns:inkml="http://www.w3.org/2003/InkML" xml:id="stk88" contextRef="#ctx0" brushRef="#br2">16062 7167 34095 0,'0'0'3024'1,"0"0"-2416"4,29 22-480-4,10 3-128 18,8 6-448-18,4 12-96-1,5 4-32 2,9 10 0-2,7 5 704 0,8 2 144 2,2 1 32-1,9 5 0 6,13-6-304-4,-1 3 0 1,-3-5 128-4,5 0-128 13,2 7 0-13,6-5 0 5,2 2 0-5,4 1 0 7,-3-7 0-6,-7 3-352 6,-2 3 48-7,-7-8 16 22,-1-3-400-21,1-2-80 0,-7-3 0-1,5 3-16 13,-7-2-432-12,-5-3-96 1,-10 1-16-2,-6-14-6592 5,-3-5-1312-4</inkml:trace>
    </iact:actionData>
  </iact:action>
  <iact:action type="add" startTime="81701">
    <iact:property name="dataType"/>
    <iact:actionData xml:id="d89">
      <inkml:trace xmlns:inkml="http://www.w3.org/2003/InkML" xml:id="stk89" contextRef="#ctx0" brushRef="#br2">18149 8841 20671 0,'20'15'912'1,"-3"1"192"-1,8 9-880 0,9 6-224 0,7 8 0 0,5 0 0 6,11 10 688-6,3 2 80 7,7 2 32-7,3-1 0 9,-4-5-144-9,6 4-16 7,3-1-16-7,-1 1 0 7,4-6-160-7,4-4-16 6,3 4-16-1,3-8 0-1,2-4-192-4,-4-6-48 7,-6-7 0-6,-2-1 0 5,-4-5-192-6,0 2 128 8,-2-11-128-8,-5 1 0 24,-3-4-336-22,-2-6-176-1,-5-2-16-1,-6-9-7504 6,-10-3-1504-3</inkml:trace>
    </iact:actionData>
  </iact:action>
  <iact:action type="add" startTime="82028">
    <iact:property name="dataType"/>
    <iact:actionData xml:id="d90">
      <inkml:trace xmlns:inkml="http://www.w3.org/2003/InkML" xml:id="stk90" contextRef="#ctx0" brushRef="#br2">17981 4890 30399 0,'-2'-26'1344'2,"10"18"288"-2,12 4-1312 0,13 12-320 0,14 16 0 0,13 7 0 7,10 14 848-6,18 7 112 6,8 7 0-7,7 3 16 9,2 8-784-8,7-1-192 3,-1 3 0-4,4 2 0 18,6 6 0-18,2-4-160 1,0-4 32-1,-5-4 0 20,-4 3-768-17,-3-7-128-2,-2 0-48-1,-2-5-12736 0</inkml:trace>
    </iact:actionData>
  </iact:action>
  <iact:action type="add" startTime="82328">
    <iact:property name="dataType"/>
    <iact:actionData xml:id="d91">
      <inkml:trace xmlns:inkml="http://www.w3.org/2003/InkML" xml:id="stk91" contextRef="#ctx0" brushRef="#br2">18816 2649 40543 0,'2'-78'1792'2,"16"35"384"-1,17 10-1744-1,15 11-432 1,19 18 0-1,20 8 0 21,19 14-256-20,11 3-144-1,17 7-32 0,11 9-11328 7,5 2-2256-6</inkml:trace>
    </iact:actionData>
  </iact:action>
  <iact:action type="add" startTime="85359">
    <iact:property name="dataType"/>
    <iact:actionData xml:id="d92">
      <inkml:trace xmlns:inkml="http://www.w3.org/2003/InkML" xml:id="stk92" contextRef="#ctx0" brushRef="#br3">20810 10186 17503 0,'-30'12'1552'2,"11"-2"-1232"1,-1 1-320-3,5 7 0 9,-5 5 976-9,5-3 144 5,-3-6 32-5,2 3 0 9,5-3-128-9,1 3 0 6,-2-7-16-6,12-10 0 8,-6 16 144-8,6-16 48 7,-5 9 0-7,5-9 0 8,0 0-336-8,-8 16-64 7,8-16-16-7,0 0 0 8,0 0-256-7,0 0-48 5,0 0-16-6,0 0 0 7,0 0-96-7,0 0-32 8,0 0 0-8,0 0 0 8,0 0 64-8,0 0 16 6,0 0 0-6,0 0 0 8,0 0-96-8,-4-18 0 7,-2 1-16-7,2-1 0 8,2-5-16-8,0-4 0 7,0-3 0-7,2-1 0 9,0-2-112-3,0-4-32-5,2 2 0-1,0 2 0 9,0-4-144-9,2 2 0 5,0 3 144-4,0-3-144 8,2-4 0-9,-2 4 0 6,-1-2 0-6,-1 0 0 9,2 2 0-9,0 0 0 7,0-4 0-7,2 2 0 7,-2 0 0-7,-2-4 0 8,-2 4 0-8,2-6 128 8,0 2-128-8,-2-6 0 7,0 0 0-7,0 0 0 8,0-1 0-8,0-3 0 6,0 4 0-6,0 2 0 8,0 0 0-8,2-1 0 8,0 3 0-8,0-4 0 7,0 0 160-7,1 2-32 8,3-2-128-7,-2-3 192 6,0-1-64-7,-2-2 0 7,-2-1-128-7,4-1 192 7,0 1-192-6,2-1 144 6,-2 0-144-7,-2-1 128 7,-2-3-128-7,3 1 0 7,1 1 0-6,-2 1 128 8,2-3-128-9,0-5 0 6,4-1 0-6,-4 5 0 9,0 0 0-9,-2-3 0 5,2 3 0-5,-2-1 0 10,-1-1 0-10,-1-3 128 5,0 3-128-5,0 2 0 10,-1-5 0-10,-3-1 0 5,2 4 0-5,0-5 0 9,-2-1 0-9,2 6 0 7,-4-3 128-7,2 1-128 7,-2 0 0-6,2-5 0 5,4 5 0-6,-2-2 0 8,2-1 128-8,0-3-128 8,-2 0 128-8,-1-2-128 8,3 7 128-8,0-5-128 6,0 0 0-6,1 0 128 8,-1 3-128-8,0-1 0 8,-1 4 0-8,1-6 0 8,0 3 0-7,0 1 0 3,3-4 128-4,1 7-128 10,-2 1 0-9,4 0 0 5,0 1 0-6,2-3 0 8,-4 1 0-8,0 5 0 6,3-1 0-6,1 1 0 10,-2-3 0-10,-2-3 0 5,0 2 0-5,0 1 0 9,0-1 0-9,2-3 0 6,-5 3 0-6,1 2 0 9,-2-5 0-8,2 3 0 4,2 3 0-5,-2 3 0 8,4-5 0-8,0-5 0 7,4 0 0-7,-6 3 0 8,-1-3 0-8,1 2 0 9,0-1 0-9,0-1 0 7,-4 2 0-7,0-1 0 5,-2 7 0-4,0-1 0 8,-2-1 0-9,2 5 0 6,-3-3 0-6,1-1 0 8,-6 1 0-8,2-3 0 8,2 7 0-8,2-1 0 7,-7-2 0-6,3-1 0 5,2-3 0-6,0 7 0 8,0 1 0-7,4 2 0 5,-3-1 0-6,1-3 0 8,2 1 0-7,2 5 0 6,-4-2 0-7,2 0 0 7,2-3 0-7,2 1 0 8,0 2 0-8,0-1 0 8,0-5 0-8,2 1 0 8,1-1 0-8,7 4 0 6,-8 3 0-6,2 1 0 8,0 2 0-8,1-2 0 7,-1 3 0-7,0 1 0 8,0-4 0-8,-2-2 0 7,-4 8 0-7,2 4 0 8,-2 6 0-8,0-4 0 7,-2 2 0-7,2 2 0 8,0 0 0-8,0 4 0 8,-4-1 0-8,2 3 0 6,2 0 0-6,4-1 0 8,0 5 0-8,2 0 0 8,-2 3 0-8,-2 3 0 8,3-3 0-8,3-1 0 7,0 1 0-7,-2 4 0 7,-2-3 0-7,4 1 0 8,-1 3 0-8,-1-3 0 8,-2 3 0-8,4-5 0 6,-4 5 0-6,2-1 0 9,0 0 0-9,-1 5 0 7,1-7 0-7,0 2 0 8,0-5 0-8,0 0 0 8,-2 3 0-8,2 4 0 6,-1-5 0-6,-1 5 0 8,-4-3 0-8,2 3 0 8,-2-2 0-8,0 1 0 7,-2-1 0-7,2 1 0 8,-4 3 0-8,2-4 0 6,-1 7 0-6,-1-5 0 10,0 2 0-10,2 4 0 5,2 8 0-5,-6-13 0 8,0 5 0-8,6 8 0 8,-6-10 0-8,6 10 0 7,0 0 0-7,0 0 0 7,0 0 0-7,0 0 0 8,0 0 0-8,0 0 0 7,0 0 0-7,0 0 0 8,-11 10-160-8,-3 2 160 8,4 3 0-7,6 5-144 5,-2-5 144-6,-1 7 0 8,3 3 0-8,0 4 0 7,0 1 0-7,2 5 0 8,-2 4 0-8,-2 2 0 7,6 6 0-7,-4 5 0 8,0 3 0-8,0 3 0 8,3 7 0-8,-1 5 0 7,2 6 0-7,0-2 0 8,0 2 0-8,3 2 0 7,1 4 0-7,2-2 0 8,0-2 0-8,2-2 0 7,0-6 0-7,3 6 0 7,-1-2 0-7,2-7 0 8,1-3 0-8,1 4 0 8,0-3 0-8,-2 5 0 7,3-6 0-7,-1 4 128 8,1 1-128-8,-3 3 0 7,2 0 0-7,-5 4 128 8,9 4-128-8,-8 0 0 7,1 4 0-7,-3-2 128 8,-2 0-128-8,2 5 0 7,-2 1 0-7,-2 8 0 8,0-1 0-8,-4 5 0 7,2 3 0-7,-2-1 0 8,-2 5 0-8,2-4 0 9,0-1 0-9,0-7 128 7,0 5-128-7,-2-9 0 5,2 3 0-5,0-4 0 9,0-5 0-9,0 3 0 7,-2-2 0-7,0 4 0 8,0-3 0-7,2-1 0 5,0 0 0-6,0 2 128 8,4 2-128-8,-2-3 128 7,0 1-128-7,1-4 128 9,1 0-128-9,2 4 0 6,2 3 128-6,-2-1-128 9,4-4 0-9,3 1 0 7,-3 1 0-7,4 2 128 9,-5 0-128-9,7-3 0 5,-4 1 0-5,5 2 0 8,-3-6 0-8,4 0 0 7,-5-4 0-7,5-6 0 9,1-2 0-9,-3 4 0 7,3 2 0-7,-3-6 0 8,2 2 0-8,-1-6 0 6,-3 1 0-5,3-1 0 6,-3 2 0-7,2 0 0 7,-5-3 0-7,5-1 0 8,-6 2 0-7,1-5 0 5,-3 3 0-6,2 0 0 8,0-1 0-8,-5 1 0 7,-1-4 0-7,2 3 0 8,2-3 0-8,-2-1 0 7,-2-3 0-6,-2 1 0 7,0-1 0-8,-2 1 0 6,0-5 0-6,2 3 0 9,-2-3 0-9,0-1 0 6,0-2 0-5,0 1 0 7,0-1 0-8,-2 2 0 5,0-3 0-5,2-3 0 9,-2 0 0-9,2 2 0 8,0-8 0-8,-2 6 0 7,-2 1 0-7,0-7 0 8,0 2 0-8,2-4 0 7,0 4 0-7,2-4 0 7,0 2 0-7,0 0 0 8,2 2 0-8,-2-8 0 7,0-6 0-7,0 2 0 8,-2 3 0-8,2-3 0 8,0-4 0-8,2 2 0 9,4-5 0-9,-2-5 0 5,-2 1 0-5,2-1-128 8,-4-5 128-7,2 2 0 6,-2-16 0-7,2 13 0 8,2 5 0-8,-4-18 0 5,0 11 0-5,0-11 0 8,0 0 0-8,0 0 0 8,0 0 0-8,0 0 0 8,0 0 0-8,0 0 0 7,0 0 0-7,0 0 0 8,0 0 0-8,0 0 0 8,-10-3 0-8,2-3 128 7,-2-2-128-7,2-8 0 7,-1 1 0-7,-3-5 128 8,4-7-128-8,-3 0 0 7,-1-1 0-7,4-7 0 9,-4-6 0-9,3 2 0 6,1-6 0-6,-4-3 0 9,4-7 0-9,-2-5 0 7,-1-3 0-7,5-5 128 9,-2 2-128-9,-4-7 0 5,3-3 0-5,-3-6 128 11,2-3-128-11,2-1 0 5,-3-2 0-5,1 0 0 9,2-1 0-9,-4-7 0 5,5-1 0-5,1-3 0 8,-4-3 0-8,2 5 0 7,0-7 0-7,5 0 0 10,-5-3 0-10,0 1 0 5,0-6 0-5,4 2 0 9,0-2 0-9,0-2 0 7,2-4 0-7,1 0 0 8,-1-6 0-8,0 2 0 8,2-10 0-8,0 9 0 6,-4-3 0-6,2-2 0 9,0 4 0-9,-2-1 0 7,-2 5 0-6,-4-2 0 4,3 8 0-5,-1 0 0 9,-4 0 144-9,4-1-144 7,-2 1 192-7,-1 2-192 8,3 0 160-7,-4 2-160 4,4-2 128-5,1 0-128 9,-5-4 128-9,2 0-128 7,4 2 0-7,0 0 128 8,-1 0-128-7,1 0 0 5,0 5 0-6,0 1 0 8,-2 0 0-8,2 4 0 7,-1-1 0-7,1 3 0 8,-4 2 0-8,2 3 0 8,0-3 0-8,-5 3 0 7,1 3 0-7,0-3 0 7,3 2 0-7,1 5 0 9,-4-5 0-9,2 8 0 6,3-1 0-6,-7 1 0 8,4 2 0-8,-5-2 0 6,3-1 0-6,0 1 128 8,0 0-128-7,1 6 0 5,-5 2 0-6,4 0 0 9,-5 0 0-9,1 4 0 6,3 2 0-6,-3 4 0 9,4-4 0-9,-3 4 0 6,3 5 0-5,-2 3 0 7,5-4-128-8,1 7 128 7,-6 3 0-7,4 5 0 9,5 6 0-9,-5-2 0 5,2-3 0-5,4 9 0 9,-2-2 0-9,-2 6 0 7,3-4 0-7,1 6 128 8,0-3-128-8,2 1 0 6,-2 4 0-6,2 4 0 8,0 0 0-6,-2 1 0 4,2 1-192-6,2 6 192 7,0 1-144-7,0 5 144 8,0-3 0-8,2 8 0 7,-2 10 0-7,0 0-128 8,4-13 128-8,-4 13 0 7,0 0 0-7,0 0-128 7,0 0 128-7,0 0 0 9,0 0-144-9,0 0 144 6,0 0 0-6,12-2-144 9,-12 2 144-9,17 11 0 7,-17-11 0-7,12 18-128 9,2 0 128-9,-5 7 0 6,-1 4 0-6,2 6-128 8,-2 4 128-8,0 0 0 7,3 12-144-7,-3 4 144 8,-2 5 0-8,2 8 0 7,1 4-144-7,-3 10 144 8,0 8 0-8,0 6 0 7,0 11 0-6,0 2 0 5,0 2 0-6,-1 4-128 9,1 12 128-9,4 0 0 7,-6 5 0-7,2 1-160 7,2 0 160-7,5-9-128 7,-1-1 128-7,4-10-160 9,-3-3 160-9,3-3-160 7,1 0 160-7,-1 0 0 6,2-1 0-6,-7-5 0 9,3-1 0-9,-2 3 0 7,-1-2 0-7,-1 7 0 9,2 5 128-9,1 0-128 6,-5 0 128-6,4 2-128 8,-8 2 0-8,2 6 128 7,0-4-128-7,5 10 0 9,-7-3 0-9,2 5 0 6,0 4 0-6,0 1 0 8,1 5 0-8,-3 1 0 7,0 0 0-7,0-5 0 8,0-7 0-8,6 1 0 7,-4-8 0-7,0-2 0 8,1-8 0-8,1-4 0 6,0 0 0-5,-4 1 0 8,4-3 0-9,1 0 0 7,-3 0 0-7,0 3 128 8,2-5-128-8,2 2 0 7,-6 2 0-7,-2-1 128 9,1-1-128-9,1 0 192 5,0 2-64-5,-2-1 0 8,2-5-128-8,-2 2 0 7,-2-3 128-7,2 1-128 8,0-1 144-8,-2-7-144 7,0 5 192-7,0-7-192 9,2 1 192-9,-2-5-64 6,0-5 0-6,0-6-128 10,0-7 240-10,2-1-64 4,-2-10-16-4,0-1 0 9,2-7-16-9,0-3 0 7,-2-10 0-7,2-4 0 8,2-7-144-8,-1-5 0 7,3-6 144-7,-2 1-144 8,0-6 0-8,-4-12 0 8,0 0 0-8,0 0-128 20,14 0-1152-19,3-8-240 0,3-8-32-1,-5-3-16752 2</inkml:trace>
    </iact:actionData>
  </iact:action>
  <iact:action type="add" startTime="89893">
    <iact:property name="dataType"/>
    <iact:actionData xml:id="d93">
      <inkml:trace xmlns:inkml="http://www.w3.org/2003/InkML" xml:id="stk93" contextRef="#ctx0" brushRef="#br3">21094 862 26367 0,'-13'-25'1168'3,"7"11"240"-2,0-5-1120-1,2 5-288 0,2-5 0 0,2 3 0 7,0 4 256-6,0-3-16 6,0 3 0-7,2-2 0 9,0 3-96-9,2 1-16 5,2-6 0-4,-2 7 0 8,0-7 0-9,-1 10-128 5,1 0 192-5,2-3-64 8,2 3-128-8,-2 0 192 7,-6 2-192-6,0 4 192 7,0 0-48-8,0 0 0 8,0 0 0-8,0 0 0 7,10 12 112-7,-1 7 0 6,-1 8 16-5,-6 12 0 8,-2 8 128-9,-2 10 32 11,-2 11 0-11,-2 0 0 7,-3 8-48-7,1 6 0 3,0 14 0-2,-2 3 0 8,1 7-176-9,1 1-32 5,-4 4-16-5,4 0 0 9,-5 0-160-8,3 1 160 5,6-3-160-6,0 0 160 10,0-2-32-10,4 0-128 5,-2-1 192-5,-2-5-64 8,2 5 64-8,2-3 0 7,2-8 0-7,4 5 0 8,0-6 48-8,0 1 16 7,2-3 0-7,-1 1 0 8,-3-3 16-8,0-2 16 8,4 0 0-8,2 5 0 8,-2-3-64-8,-3 2-16 6,3-7 0-5,2 1 0 5,-6-2-64-6,0 2-16 8,2 2 0-8,0-3 0 8,-1 1-128-8,-1 0 0 8,0 4 0-8,-4-3 128 7,0-1-128-6,0-2 0 6,0 2 0-6,0-2 0 6,0 2 128-7,0-4-128 7,0-4 128-7,-2 2-128 7,-2 1 176-7,0 1-48 7,-3 0-128-7,3 2 192 9,0-6 32-9,2 4 0 6,-2-2 0-6,2 2 0 9,0-2-32-9,2 0 0 5,0 0 0-5,0-2 0 10,0 0-64-10,2 0-128 5,0-2 176-5,2 0-176 9,-2-2 128-9,2 2-128 7,0 2 0-7,0 0 0 9,1-2 0-9,-1 0 0 6,0 0 0-6,-4 2 0 8,4-2 128-8,-2-2-128 8,2-1 0-8,4-3 0 8,-2-6 176-8,-1 2-176 5,5 1 160-5,4-5-160 10,-4 1 144-10,3 3-144 6,-3-6 128-6,10 5-128 9,5 1 128-9,-6-6-128 6,-1-1 128-6,-2-2-128 8,-9-5 128-8,1 1-128 7,4 1 0-7,-4-3 128 9,-1-2 0-9,1-4-128 6,0 2 192-6,-2 1-64 9,-4 3 0-8,0-2-128 3,0 1 192-4,-2-1-64 8,0 0-128-7,2-6 0 5,-2 2 144-6,0-6-144 10,0 0 0-10,-2-4 0 6,0-2 0-6,2-2 128 8,-2 0-128-8,0-3 0 7,2-7 0-7,0-1 0 23,0-3-1024-21,0-17-192-1,0 0-16-1,0 0-16544 0</inkml:trace>
    </iact:actionData>
  </iact:action>
  <iact:action type="add" startTime="91080">
    <iact:property name="dataType"/>
    <iact:actionData xml:id="d94">
      <inkml:trace xmlns:inkml="http://www.w3.org/2003/InkML" xml:id="stk94" contextRef="#ctx0" brushRef="#br3">20152 9636 15663 0,'-23'4'1392'1,"1"6"-1120"2,-1-2-272-3,7 0 0 7,1-5 1616-6,15-3 272 5,-10 6 48-6,10-6 16 9,0 0-864-9,0 0-192 6,0 0-16-6,0 0-16 7,0 0 160-7,0 0 48 9,20-15 0-9,-1-1 0 7,4 1-112-7,5-7 0 7,5-1-16-7,4-5 0 7,-4-5-384-6,6 0-80 6,4-2-16-7,4-2 0 8,-2 2-192-8,2-2-32 8,3 0-16-8,-1 2 0 7,0-1-16-7,1 1 0 13,-1 6 0-13,0 4 0 5,-8 5 16-5,-2 3 0 6,-8 5 0-6,-4 2 0 7,-1 2-224-7,-9 8 144 6,-17 0-144-6,16 14 128 10,-4 4-128-10,-3 7 160 6,-5 6-160-6,-4 4 160 8,-4 4-160-8,-5 2 128 7,-3 10-128-7,0 0 128 9,-5-3-128-9,-1-1 0 7,3-2 0-7,-3 0 0 8,4-12 0-8,-3 2 128 6,1 0-128-6,3-3 0 9,-5-5 0-9,6-4 0 6,1-7 0-6,-1 5 0 8,4-1 0-7,-4-7 0 4,5 1-224-5,7-14 80 23,-8 12-1328-22,8-12-272 0,0 0-48 0,0 0-8256 6,0 0-1632-6</inkml:trace>
    </iact:actionData>
  </iact:action>
  <iact:action type="add" startTime="91455">
    <iact:property name="dataType"/>
    <iact:actionData xml:id="d95">
      <inkml:trace xmlns:inkml="http://www.w3.org/2003/InkML" xml:id="stk95" contextRef="#ctx0" brushRef="#br3">20765 9410 18431 0,'-8'-10'1632'1,"8"10"-1312"2,0 0-320-3,0 0 0 8,0 0 1424-8,0 0 224 7,0 0 32-7,0 0 16 8,0 0-1120-8,0 0-208 7,-16 10-48-7,3 4-16 8,-3 5 592-8,4 5 128 5,-5 3 32-5,3 0 0 8,-5 4-128-8,-1 7-32 7,1 2 0-7,-3 7 0 8,-3-2-224-8,-1 6-48 8,1 3-16-8,-4 5 0 8,-2 5-240-8,-3 1-48 7,-3 1-16-7,2 6 0 9,4 10-176-2,-6-4-128-6,-6-2 192-1,4-2-192 7,-6 2 176-7,-2 2-176 7,3-4 160-7,1-1-160 10,6-3 176-10,0-6-176 5,1 2 192-5,5-5-192 9,0-3 208-9,2-3-64 5,3-2-16-5,1-1 0 11,0-1 64-11,7-4 16 6,6 2 0-6,1-1 0 7,5-5-208-7,2 0 144 8,2 2-144-8,2-4 128 8,2 0-128-8,2-4 0 7,2-2 0-7,5 2 128 7,1-2-128-7,6-6 0 7,5-1 0-7,4 1 0 8,5-2 0-8,3 1 128 7,6-1-128-7,2-4 0 9,5-7 0-9,5 0 128 5,2 3-128-5,1-11 0 9,-3-2 128-9,1 0-128 6,-3-5 0-6,0 3 128 9,-2-2-128-9,3-2 0 7,1 0 0-7,0 0 0 9,-3 0 0-9,3 2-192 7,-2 2 32-7,-1-2 16 23,-3 0-1568-22,2 2-304 3,0 0-64-3</inkml:trace>
    </iact:actionData>
  </iact:action>
  <iact:action type="add" startTime="92341">
    <iact:property name="dataType"/>
    <iact:actionData xml:id="d96">
      <inkml:trace xmlns:inkml="http://www.w3.org/2003/InkML" xml:id="stk96" contextRef="#ctx0" brushRef="#br3">21580 11608 17903 0,'0'0'784'4,"2"-14"176"-4,0-3-768 0,2-5-192 0,0 3 0 1,2 3 0 6,-3-1 848-7,1 5 128 6,-4 12 32-6,0 0 0 10,2-18 224-10,-2 18 48 6,0 0 16-6,0 0 0 7,0 0-272-7,0 0-48 8,0 0-16-8,0 0 0 7,-4 24-384-7,-1 3-64 8,-3 2-32-8,4 6 0 7,-2 6 48-7,2 8 16 7,-4 2 0-7,-1 7 0 9,1-1-32-9,-6 7 0 6,0 7 0-2,-3 3 0 1,1 4-128-5,-1 0-16 7,3-4-16-7,-3-6 0 9,3-2-160-9,2-13-48 5,6-6 0-4,0-6 0 7,-1-6 48-8,3-8 16 7,0-7 0-7,4-7 0 8,0-13 192-8,0 0 48 6,0 0 0-6,0 0 0 9,0 0 32-9,4-11 16 7,0-11 0-7,3-5 0 8,-1-14-240-7,-2 2-64 5,2 0 0-6,0-8 0 7,4-2-64-7,-4 1 0 7,1-1-128-7,5-4 192 9,-4-1-192-9,0-1 0 8,5-2 0-8,-1 3-160 6,6 1 160-5,-3 4 0 6,3-1 0-7,3 5 0 7,-3 6 0-6,3 6 0 6,1 3 0-7,1 7-128 8,-1 3 128-8,-3 9 0 6,-1-3 0-6,1 6 0 8,-3 4 0-8,1 2 0 8,-17 2 0-8,14 6-128 7,0 4 128-7,-5 8-128 7,-3-5 128-7,0 9-128 8,-4 5 128-8,-2-2 0 8,-2-1-144-8,-4 1 144 7,2 1 0-7,0-3 0 7,-2-9 0-7,1 3 0 10,-7-7 0-10,0 2 0 6,-1-5 0-6,-1 1 0 8,-8-4 0-8,1-2 0 7,-6-2 0-7,1-4 0 9,5 0 0-8,-1 0 0 3,-3-3 0-4,8-3 0 24,5 2-1232-22,4-2-128-2,0-7-32 0,8-1-10000 7,10 3-2016-6</inkml:trace>
    </iact:actionData>
  </iact:action>
  <iact:action type="add" startTime="92886">
    <iact:property name="dataType"/>
    <iact:actionData xml:id="d97">
      <inkml:trace xmlns:inkml="http://www.w3.org/2003/InkML" xml:id="stk97" contextRef="#ctx0" brushRef="#br3">22072 10877 25279 0,'-6'-14'1120'1,"6"14"224"0,0 0-1072-1,6-12-272 0,-1 3 0 0,3 1 0 7,-8 8 672-7,16-12 80 4,1 2 16-3,-1 2 0 8,3-1 416-9,1 3 96 6,-2 2 0-6,3 4 16 8,2 2-416-8,-1 2-96 6,-3 6-16-5,1-1 0 7,-3 3-368-8,-5 4-80 6,2 3 0-6,-6-1-16 10,-3 3-160-10,-1 3-16 5,0 3-128-5,-4 0 192 9,-2 0-64-9,0 1-128 6,0-1 176-6,-2 0-176 10,1-5 144-10,1-7-144 6,0 1 0-6,2-16 144 9,4 16-144-7,-4-16 0 3,0 0 0-5,7 13 0 8,-7-13 128-7,20 8-128 4,-3-4 0-5,3-4 128 8,5-4-128-8,5 0 0 8,1 0 144-8,2 0-144 8,0-7 0-8,4 1 0 7,2 0 0-7,-4-3 0 22,-5 7-1408-21,1-4-208 0,-4-4-48-1,-2 6-8512 6,-1-1-1696-4</inkml:trace>
    </iact:actionData>
  </iact:action>
  <iact:action type="add" startTime="93318">
    <iact:property name="dataType"/>
    <iact:actionData xml:id="d98">
      <inkml:trace xmlns:inkml="http://www.w3.org/2003/InkML" xml:id="stk98" contextRef="#ctx0" brushRef="#br3">21165 12647 18431 0,'0'0'816'3,"0"0"160"-3,0 0-784 0,0 0-192 0,0 0 0 0,0 0 0 7,0 0 1072-7,0 0 160 7,15-2 48-7,1-3 0 9,-3-7 512-9,9 4 128 7,3 2 0-7,5-3 16 8,-3 1-528-8,10 0-96 8,2-4-32-8,10 2 0 6,1 3-432-6,3-5-80 7,4 2-32-7,3 2 0 8,2-5-352-8,-1 5-80 7,-4-6-16-7,-5 3 0 8,-3 3-288-8,2-4 160 7,-5 4-160-7,-5 4 128 12,2-1-128-12,-6-1 0 5,-2 0 0-5,1 2-176 24,-7 4-1616-23,-4 0-336 2,-5-2-64-2</inkml:trace>
    </iact:actionData>
  </iact:action>
  <iact:action type="add" startTime="93783">
    <iact:property name="dataType"/>
    <iact:actionData xml:id="d99">
      <inkml:trace xmlns:inkml="http://www.w3.org/2003/InkML" xml:id="stk99" contextRef="#ctx0" brushRef="#br3">21467 13151 18431 0,'0'0'1632'4,"0"0"-1312"-4,0 0-320 0,6-10 0 7,7 0 1536-7,1-2 224 6,4 5 48-6,-3-5 16 9,5 2-736-9,3 4-128 6,-1 0-48-5,-3 1 0 9,1 3 32-10,-1 4 0 4,-1 5 0-4,-3 3 0 9,-3 6-144-9,0 1-32 6,-6 9 0-6,-1 3 0 8,-3 2-320-8,-4 4-80 6,-3 0-16-6,-3 4 0 10,-8 8-176-10,4-2-48 6,-9-6 0-6,1 2 0 8,-3-2-128-8,4-6 128 7,-1-6-128-7,4-3 128 14,5-1 80-14,5-5 16 1,2-7 0-1,4-11 0 9,2 18 96-9,-2-18 0 6,14 6 16-6,7-4 0 10,8-6-128-10,6-4-16 6,8-7-16-5,8-5 0 7,4-5-176-7,-1-1 0 5,-3-1 0-5,0 4 0 21,-1-11-448-21,1 3-112-1,-2 0-16 0,0 2-16 12,-8 0-2112-11,-2-3-432 1,-2-18-64-2,2 20-32 0</inkml:trace>
    </iact:actionData>
  </iact:action>
  <iact:action type="add" startTime="94205">
    <iact:property name="dataType"/>
    <iact:actionData xml:id="d100">
      <inkml:trace xmlns:inkml="http://www.w3.org/2003/InkML" xml:id="stk100" contextRef="#ctx0" brushRef="#br3">22723 12181 29599 0,'0'0'1312'2,"0"0"272"-2,0 0-1264 0,0 0-320 1,10-7 0-1,5-3 0 6,-1 2 0-6,6 2 160 8,-7-4-160-8,5 3 128 7,1 1-128-7,3 0 0 7,-1-2 0-6,1 2-176 6,-1 2 176-6,-1 2 0 5,1 0 0-6,1 2 0 7,-1 0 0-7,-3 0 0 7,1 4 0-7,1 0 0 24,-7 0-704-24,-13-4-96 2,0 0-32-2,16 12 0 0</inkml:trace>
    </iact:actionData>
  </iact:action>
  <iact:action type="add" startTime="94445">
    <iact:property name="dataType"/>
    <iact:actionData xml:id="d101">
      <inkml:trace xmlns:inkml="http://www.w3.org/2003/InkML" xml:id="stk101" contextRef="#ctx0" brushRef="#br3">22577 12716 29135 0,'0'0'1280'2,"0"0"288"-2,0 0-1248 0,23 6-320 0,4-3 0 0,-1-4 0 7,-1-7 256-7,2-2-16 7,1 0 0-7,-1-7 0 9,2 5 464-9,3-6 80 6,5 3 32-5,0-1 0 6,4-1-256-7,2 3-48 7,1-4-16-7,-1 5 0 8,4-5-320-8,-4 3-176 7,2-1 192-7,-2 0-192 8,-4 9 0-8,2-3-304 7,-4-4 48-7,-8 8-9984 16,-4 1-2000-15</inkml:trace>
    </iact:actionData>
  </iact:action>
  <iact:action type="add" startTime="94789">
    <iact:property name="dataType"/>
    <iact:actionData xml:id="d102">
      <inkml:trace xmlns:inkml="http://www.w3.org/2003/InkML" xml:id="stk102" contextRef="#ctx0" brushRef="#br3">24637 10988 29487 0,'-43'-24'2624'3,"13"15"-2112"-3,-3 11-512 0,-4 5 0 7,2 3 704-6,-2 14 16 6,-4 7 16-7,2 4 0 8,-6 8-528-7,6 0-208 5,-2 3 176-6,8 7-176 7,0 2 384-7,7 7 0 8,3 12-16-8,4 0 0 7,9-1-144-7,10 1-32 7,10 4 0-6,11-16 0 6,8-9-16-7,12-6-16 7,6-8 0-7,2-6 0 12,2-8 352-12,3-5 80 7,3-5 16-7,1-7 0 6,3-8 112-5,3-4 32 4,-2-8 0-5,5-1 0 9,3-11-96-9,-6-3-16 5,3-8 0-5,-11-8 0 8,-3-8 64-8,-12-1 16 8,-6-3 0-8,-8-4 0 8,-7-1-144-8,-7-6-48 8,-9-3 0-8,-8 5 0 7,-11-2-224-7,-9 3-48 7,-9 5-16-7,-10 3 0 9,-5 3-240-9,-9 7 0 6,-9 6 0-5,1 6 0 22,-7 3-704-22,2 11-192 0,-8 5-48-1,0 10-12576 7,-2 6-2528-6</inkml:trace>
    </iact:actionData>
  </iact:action>
  <iact:action type="add" startTime="95257">
    <iact:property name="dataType"/>
    <iact:actionData xml:id="d103">
      <inkml:trace xmlns:inkml="http://www.w3.org/2003/InkML" xml:id="stk103" contextRef="#ctx0" brushRef="#br3">22534 10947 2751 0,'0'0'128'1,"0"0"16"-1,0 0-144 0,0 0 0 0,0 0 0 0,0 0 0 6,-16 0 2816-6,5 0 512 9,-5 0 128-9,-2 0 0 7,-5 0-1104-7,-2-2-240 8,-1 4-32-8,1 0-16 8,-2 0-256-8,-1-2-48 5,7-4-16-5,5 4 0 10,1-2-272-10,15 2-48 7,-6-8-16-7,6 8 0 8,4-15-624-8,3 5-128 7,7-6-16-7,2 6-16 8,5-5-368-8,6 3-64 6,3-2 0-6,3 5-16 9,6-3-176-9,-4 4 0 9,2 2 144-9,0 0-144 6,-6 5 0-6,-3 2 0 6,-1 5 0-6,-8 4 0 10,-7 6 0-10,-4 3 0 5,-4 5 0-5,0 7 0 8,-10 2 0-8,-6 2 0 7,-7 6 0-6,-5-6 0 6,-3-6 128-6,-2-5-128 6,-2-11 160-7,-3 1-160 8,3-8 416-8,0 0-16 7,2-6 0-7,3-4 0 8,3-2 544-8,1-6 96 7,5 1 32-7,5-11 0 8,6-3-464-7,4-2-96 4,6-5 0-4,2-1-16 7,10-4-320-7,1-2-176 5,9 4 192-6,3 0-192 8,6-4 0-7,2 6 0 4,-2 5 0-5,10 1 0 9,-4 4 0-9,2 3 0 5,-2 9 0-5,0 3 0 9,-8 4 0-9,-4 8 0 6,-7 4 0-6,-1 9-144 9,-5 1 144-9,-3 11 0 7,-9 8-144-7,-4 0 144 8,-5 6 0-7,-13 2 0 4,-3 7-144-4,-5 3 144 9,-5 2-176-10,-2-5 32 6,0-7 0-6,-6-12 0 8,0-7 144-8,4-11-192 7,-5-1 192-7,5-10-192 7,2-4 192-7,0-2 192 8,0-4-32-7,6-10-16 5,1-1 112-6,5-7 32 8,1-5 0-8,3-6 0 7,7-4-160-7,2 0-128 8,2-6 144-8,4 4-144 7,4 0 0-7,8-6 128 7,-2 3-128-7,7-1 0 8,-1 8 0-8,8-2 0 7,5 4 0-7,6-1 0 9,10 7 0-9,-2 6 0 6,6 1 0-6,0 7 0 9,-3 9-144-9,3 6 144 7,-8 4 0-7,2 11-144 9,-6 7 144-9,0 7 0 5,-1 6 0-5,-7 10-128 9,-12 0 128-9,-3 10-208 6,-8 5 80-6,-14 8 128 23,-5 4-464-23,-7-5 16 1,1-9 16-1,1-7 0 15,-1-6-16-15,-3-10 0 1,-5-6 0 0,-4-7 0-1,-8-9 448 0,2-1 0 4,-6-6 0-3,-2-6 0 8,1-14 448-9,-3 0 0 5,4-11 16-5,2-2 0 9,-2-2-96-9,8-7-32 7,-4-3 0-7,6 4 0 7,6-2-80-7,1 0-32 7,9 2 0-7,7 2 0 10,3 4-96-10,7 0-128 6,9 1 176-6,3 1-176 8,8 2 0-8,1 3 0 6,8 3 0-5,9 7 0 7,1-2 0-8,2 12 0 7,6 4-144-7,3 10 144 9,1 2 0-9,-2 7-128 7,0 0 128-7,0 7 0 7,-8 3 0-7,-6 6-128 7,-6 8 128-7,-6-2 0 8,-1 4-144-8,-10-4 144 7,-3-6-160-7,1-6 160 8,-6-8-176-8,-4 1 176 6,-2-9-192-5,-7 1 192 7,-3-6 0-8,-7-1 0 7,-7-3 0-7,-3-6 144 8,-8-4 112-8,0-2 32 7,0-11 0-7,-2-1 0 9,2-3 80-9,0-3 16 6,6-1 0-6,4 0 0 8,1-5-240-8,7 3-144 6,7 0 192-6,4 2-192 9,9-3 0-9,4 5 0 6,9 1 0-5,0 5 0 6,7-1 0-7,5 3 0 8,3 3 0-8,6 6 0 7,2-2-192-7,8 4 48 7,-4 4 16-7,6 4 0 9,-2 6 128-9,0 0-192 6,-6 5 192-5,-2 1-192 6,-4 9 192-7,-7 5-128 8,-9 1 128-8,-3 4-128 8,-8 0-80-8,-6 2-16 7,-8-4 0-7,0-5 0 7,1-9 80-7,-9-1 16 8,-1-9 0-8,-7 1 0 8,-5-6 128-8,-2-6 0 7,-2-6 128-7,-6-2-128 7,2-3 368-7,-2-5 0 8,2-7 0-8,0 0 0 8,4-3-112-8,7-1-32 7,5-2 0-7,7-2 0 8,3-4-224-8,7 5 0 7,6 1 0-7,6 4 0 8,5 0 0-8,5 1 0 7,4-3 0-6,9 6 0 7,6 5 0-8,4 0-128 7,0 1 128-7,6 9-160 8,-2 4 160-7,0 6-192 5,-4 6 192-6,0 11-192 7,-8 3 192-7,-6 5-160 7,-7 2 160-7,-5 5-160 8,-5 7 160-8,-6 2 0 7,-10 3 0-7,-3-5-128 8,-7-2 128-8,1-6 0 6,-1-5 0-6,-5-5 0 9,-9-7 0-9,-3-1 0 7,0-7 160-7,2-4-160 8,-6-6 400-8,2-2-16 7,4-2 0-6,4-7 0 7,1 1-32-7,3-6-16 5,3 1 0-6,7-5 0 9,1-1-336-9,10-4 128 6,4-4-128-6,6 1 0 7,10 1 0-7,-1 2-128 7,9 1 0-7,5 1 0 23,4 2-1152-22,8 3-240 0,-2 6-32-1,4-1-11888 7,6 3-2384-5</inkml:trace>
    </iact:actionData>
  </iact:action>
  <iact:action type="add" startTime="98766">
    <iact:property name="dataType"/>
    <iact:actionData xml:id="d104">
      <inkml:trace xmlns:inkml="http://www.w3.org/2003/InkML" xml:id="stk104" contextRef="#ctx0" brushRef="#br3">5621 16320 20271 0,'0'0'896'2,"0"0"192"-2,19-6-880 0,-1 0-208 3,-18 6 0-3,17-4 0 7,3 2 304-7,-20 2 16 6,0 0 0-5,0 0 0 9,0 0 144-10,0 0 48 5,0 0 0-5,0 0 0 8,0 0 144-6,0 0 48 4,-16 18 0-6,1-7 0 7,-11 3-368-7,-5-2-64 6,-8 5-16-5,-2-3 0 7,-10 3-256-8,-3-3 128 7,-3 0-128-7,-5-3 0 8,-3 5 176-8,1-4-176 6,-4 0 160-2,-4-5-160 2,-8 1 288-6,-8 2-32 6,-8-4-16-6,3-2 0 10,-1 3 80-10,2 3 32 5,1-2 0-5,-3 2 0 9,1-2-64-9,-11-1-16 7,-5 1 0-7,4-2 0 9,3 0-128-9,1-2-16 5,3 0-128-5,5-2 192 9,1 1-192-9,-10-1 128 7,-5-2-128-7,2-2 0 8,7-1 0-8,1-5 128 6,5-8-128-6,0 12 0 9,7 0 0-9,-7 2 0 7,-8-9 128-7,5 5-128 9,1 2 0-9,6 4 0 5,3-4 0-5,5 2 0 9,4 0 0-9,5 2 0 15,-1 2 0-15,2 0 0 0,-4-2 0 0,2-2 0 7,5-4 0-7,1 2 0 8,8 2 0-8,3-1 0 7,0-1 0-7,9 0 0 9,1-2 0-9,6-2 0 5,-4 0 0-5,6 0 0 8,0-7 0-8,5 5 0 7,3-4 0-7,0 1 0 8,0-1 176-8,1 0-176 8,3-5 192-8,2 7-192 7,-1-5 256-7,5 5-64 8,-3-4-16-8,-3 3 0 7,-1-5-16-7,5 5 0 7,3-3 0-7,-1 6 0 9,-4-1-160-9,3 5 0 6,3 0 144-5,-3 2-144 7,-3-4 0-8,3 6 0 6,3 2 0-6,-7 2 128 9,5-2-128-9,-1 6 0 6,1 2 0-6,-5 0 0 10,5 3 0-10,3 1 0 6,-3 6 0-6,3-3-128 8,4 7 128-8,-3-1 0 6,3 2 0-6,-4 5-128 10,3 3 128-10,-3 2 0 5,6 2 0-5,1 10 0 9,-5 4 0-9,4 3 0 6,-1 5 0-6,3 5 0 9,2 1 0-9,-4 7 0 6,0 0 128-6,6 6-128 9,-3 4 0-9,-3 6 0 6,4 10 0-5,0-3 128 7,-6-1-128-7,3 7 176 4,3 5-176-5,-6 3 192 9,0 4-64-8,1 4-128 4,-5 0 192-4,4 8-64 7,-5-2-128-7,3 0 160 4,3 2-160-5,3-6 160 9,-2 2-160-9,2-6 128 6,2-8-128-6,0 1 128 10,1-3-128-10,1 2 0 5,0 1 144-4,2-7-144 7,2 2 0-8,0-1 128 7,0-10-128-7,0-1 0 7,2 3 0-7,2-6 144 8,4-2-144-8,-3-4 0 7,-1-6 128-7,2-2-128 8,6-8 0-8,-4-5 0 8,1-7 0-8,5-5 0 6,0-4 0-6,3-6 0 8,-3-2 0-8,3-4 0 8,3-3 0-8,-1-3 0 7,5-3 0-7,3 1 0 8,2-7 0-8,5-7 0 8,3-5 0-8,2 0 0 8,4-4 0-8,9 0-144 7,1 0 144-7,5-2 0 6,9-2 0-6,3-4 0 8,0-5 0-8,0 5 0 10,3-8 0-10,-5 5 0 6,8-5 0-6,2 4 0 8,2-3 0-7,6 3 0 6,2-4 0-7,7 5 0 7,7 1 0-7,1-6 0 7,-8 5 0-7,3-3 0 7,3 4 0-7,3-3 0 7,7 3 0-7,6-4 0 8,-2 3 0-8,-6-5 0 8,1 2 0-8,1 1 0 7,4 5 0-7,10 4 0 7,3-6 0-7,-1 0 0 8,-12 5 0-8,0 3 0 8,0-2 0-8,1 0 0 6,4-2 0-6,3 0 0 9,-6-2 0-9,-5 1 0 7,-5-9 0-7,2 6 0 8,-4-3 0-8,5 5 0 7,1-8 0-7,-6 4 0 8,-7-3 0-8,-3 3 0 6,-7 2 0-6,2-3 0 9,1 1 0-9,5-2 0 7,-4 7 0-7,1-7 0 8,-7 4 0-8,-4 2 0 7,-10-5 0-7,-4 5 0 10,-1 2 0-10,-1-4 0 4,-7 3 0-4,-1 1 128 9,-3-8-128-9,-3 4 0 7,3 2 0-7,-6-1 0 8,-6 3 0-8,0-2 0 7,-8 0 0-7,-4-1 0 8,-2-1 0-8,-3 6 0 7,-7-8 0-7,-1 4 128 9,-9 3-128-8,-9 5 0 3,0 0 0-4,12-14 0 10,-4 2 0-10,-8 12 144 5,0 0-144-4,0-21 0 9,-6-5 176-10,0-1-176 5,-2-4 160-5,1-4-160 7,-5-10 256-7,-2-6-64 8,-7-7 0-8,-5-9 0 8,1-11 192-8,-2-6 48 7,-1-11 0-7,1-1 0 7,-2-7 0-7,3-6 0 8,-1-8 0-8,6-18 0 8,3-5-208-8,-3-10-32 7,1-1-16-7,8-10 0 8,-1-11-176-8,5 2 0 7,0-3 0-7,4 3 0 8,-3 6 0-8,3 8 0 9,0 4 0-9,2 8 128 6,0 11 112-6,0 8 16 8,-2 10 0-8,4 10 0 7,-2 9-128-7,-4 11-128 7,2 7 176-6,0 2-176 23,0 11-624-23,1 9-224 1,-3 3-48-1,-2 6-16448-1</inkml:trace>
    </iact:actionData>
  </iact:action>
  <iact:action type="add" startTime="100946">
    <iact:property name="dataType"/>
    <iact:actionData xml:id="d105">
      <inkml:trace xmlns:inkml="http://www.w3.org/2003/InkML" xml:id="stk105" contextRef="#ctx0" brushRef="#br3">21003 9763 14335 0,'0'0'640'2,"0"0"128"-2,0 0-624 0,6 14-144 0,5 3 0 0,-3-5 0 7,-8-12 0-7,2 19 0 8,2 1 0-8,0-4 0 7,-4-16 240-6,-2 19 16 5,2 4 0-6,-4-3 0 9,4-20 560-9,-8 23 112 5,-4 5 32-4,3-1 0 8,1-4-112-8,-4 5-16 4,4 1 0-4,-1 0 0 5,-5-1-272-6,4-3-64 10,-1-2-16-10,1-1 0 6,0-3-16-6,-2-1 0 8,3-1 0-8,-3 1 0 7,2-4 96-7,2 1 16 7,-3-7 0-6,11-8 0 7,-12 6 32-8,12-6 16 7,-16 6 0-7,16-6 0 9,-11 5-96-9,11-5-16 6,-12-7 0-6,2-3 0 7,4-6-208-7,4 1-48 6,-2-9-16-6,1-3 0 9,-3-4 80-9,2-10 0 7,2 2 16-7,0-8 0 8,-2 2-80-7,4 0-32 9,0-5 0-10,2 1 0 7,2-4-96-6,0-3 0 3,-2-7-128-3,5-3 192 8,1-10-192-9,-2-6 0 6,2-4 0-6,4-2 0 8,-7-3 0-8,3 1 0 7,2-7 0-7,-4 1 0 8,2-5 128-8,-2 3-128 6,-1-3 0-6,-1 7 0 9,0-2 0-9,-2 9 0 7,2-1 0-7,-2-2 0 7,-2 1 144-6,0 1-144 5,0 0 128-6,-4-2-128 9,4 3 192-9,0-3-64 6,0 2 0-6,0-4 0 8,-2 3-128-8,2 1 192 7,0 0-192-7,0 0 192 9,-2-1-64-9,2 3-128 6,4 2 192-6,4 0-64 9,2-2-128-9,-3-1 0 7,5-9 0-6,2 4 128 6,-4-3-128-7,5-1 0 7,-1 5 0-7,3-3 0 7,-5 4 0-6,4 1 0 5,-7-3 144-6,3-4-144 9,-6-3 0-9,2 5 0 7,-2-3 0-7,1 3 0 8,-1 4 0-8,-4 1 0 6,-2 1 0-6,0 2 0 8,0 0 0-8,-2 4 0 7,2 3 0-6,0-3 0 5,-2 2 0-6,2 2 0 8,2 7 0-8,-2-1 0 8,-2 2 0-8,2 2 0 7,-2-2 0-7,2 3 0 8,-2-1 0-8,0 4-128 6,-3 1 128-6,3-3 0 10,0-2 0-10,0-1-128 6,2 1 128-6,-2-2 0 8,0 2 0-7,2-4-128 5,0 5 128-6,0-3 0 8,0 4 0-8,0 1 0 8,0 1 0-7,2 6 0 6,0-1 0-7,2 4-128 6,2-3 128-6,-1 5 0 7,-1 1 0-7,-2-3 0 8,2-3 0-8,0-3 0 9,-2-1 0-9,6 3-128 6,-4 1 128-6,-2 1 0 8,0 6 0-7,-2 3-160 6,3-1 160-7,1 2 0 7,0-2 0-7,2 6 0 6,-4 0 0-6,0 4 0 8,2-1 0-8,-2 2 0 8,-2-2 0-8,2 4 0 10,0-1 0-9,4 0 0 3,-4 2 0-3,0 0 0 6,-2-4 0-7,0 4 0 6,0 0 0-6,0 4 0 10,3-2 0-10,-3-1 0 6,2 1 0-6,-2-4 0 8,0 0 0-8,0 2 0 7,0 2 0-7,0 0 0 9,0-2 0-9,2 3 0 6,-2 3 0-5,0 0 0 6,-2-2 0-7,4 1 0 7,-2 3 0-7,0 0 0 8,0-2 0-8,0-3 0 8,0-3 0-8,-2 4 0 6,0 0 0-5,-3 2 0 6,1 1 0-6,0 5 0 5,0 0 0-5,2 5 0 6,-2-2 0-7,2 1 0 7,-6 5 0-7,2-3 0 8,1 7 0-8,1-2 0 7,-2 3 0-7,-2 1 0 7,0-4 0-7,8 12 0 9,-8-8 0-9,8 8 0 8,-15-8 0-8,5 1 0 8,-6 3-128-8,16 4 128 6,0 0 0-6,-11 0 0 8,-5 2-128-8,16-2 128 6,-13 9 0-6,-3-1 0 10,16-8-160-10,-10 18 160 7,10-18-128-7,-13 15 128 7,3 7 0-7,4-3-128 7,-4-1 128-7,6 3 0 7,-4 3 0-7,5 3-128 8,-3 2 128-8,-2 3 0 7,6-1 0-7,-4 4-128 8,0 2 128-8,0 0 0 8,-1 8 0-8,-1-2 0 7,2 5 0-7,-4 5 0 7,2 4 0-7,1 3-128 8,-1 6 128-8,-2 1 0 8,0 7 0-8,4-2 0 6,3 4 0-6,-5-2-128 8,2 0 128-7,2-4 0 5,4 3 0-6,-2 3 0 10,2-4 0-10,0 0 0 5,-2-2 0-5,2 0 0 10,4 5 0-10,-4-3 0 6,0 0 0-6,0 2 0 9,0-8 0-9,0 8 0 5,0 0 0-5,0-1 0 10,0 3 0-10,0 4 0 6,-4 2 0-6,2-1 0 9,0-1 0-9,0 0 0 6,-4-2 0-5,4 0 0 6,0 4 0-6,2 2 0 5,-1 4 0-6,-1-6 0 8,0-2 0-8,0-2 0 7,2-2 0-7,-2 0 0 8,4 0 0-8,-2-2 0 7,0 0 0-7,0 0 0 8,0-7 0-8,4 3 0 7,-1-6 0-7,1 6 128 8,-2-3-128-8,2 3 0 8,-2-4 0-8,0 2 0 9,2-3 0-9,-2 1 0 5,2 2 0-4,0-1 0 6,-2 5 0-7,2-2 0 7,0 2 0-7,-3 2 0 8,-1-2 0-8,2-1 0 7,2 1 0-7,-2-4 128 8,0-4-128-8,-2 1 0 7,0-5 0-7,2-1 0 8,0-1 0-8,-2-1 0 7,-2-1 128-6,0 1-128 7,0 3 128-8,2-1-128 6,-2-3 128-6,0-1-128 8,0-2 128-8,0 1-128 7,1 1 128-6,1 2-128 6,0-3 0-7,-4 1 128 8,0-3-128-8,2 3 0 7,0 2 0-7,-2-3 128 7,2-1-128-7,-2-4 0 8,-2 1 144-8,-2 1-144 6,3 0 192-6,1-1-192 9,0-5 272-9,0 0-48 7,-4 2-16-7,4-6 0 9,0 0-16-9,2-4 0 6,0 4 0-6,2-4 0 8,0 6-64-8,2-6 0 7,0-4-128-7,0 2 192 8,0 0-192-8,0 0 128 6,0-2-128-4,-2 3 0 5,0 1 0-6,0-6 128 5,0 4-128-6,0-2 0 9,2 2 0-9,2-2 0 8,-2-3 0-8,0 3 0 7,4 2 0-7,-4-2 0 6,0-4 0-6,1 2 0 8,1-1 0-8,2 3 0 7,-2-2 0-7,0 4 0 8,-2-4 128-8,2 1-128 7,0-1 0-7,0 0 0 10,2 0 0-10,-5 2 0 6,1 0 0-6,2 1 0 7,-2-3 144-7,0 2-144 7,-4 4 128-7,4-4-128 9,2 0 240-9,-2-3-48 6,2 1 0-6,-2 0 0 9,0 4-64-9,2-4-128 6,-4 1 176-6,0-3-176 8,-4 4 144-8,2 0-144 7,0 2 0-6,0 0 144 7,0 6-144-8,0 0 0 6,-2-6 0-6,2 6 0 10,-4-4 0-10,4 4 0 6,1-2 0-6,-3-2 0 7,2-5 0-7,-2 5 128 8,0-2-128-8,0 0 0 8,2 0 0-8,-2-2 0 7,2-2 0-7,0 4 0 7,-4 4 0-7,6-7 0 8,-4-5 0-8,1 2 0 8,-1 0 0-8,0 3 0 7,-2 1 128-7,0 2-128 7,2-4 0-7,0 0 0 8,0 0 0-8,2-1 0 8,-2 1 0-8,1-2 0 6,-3-5 0-6,2-1 0 9,2 0 0-9,-2-7 0 6,4-16 0-6,-2 16 0 8,2-16-192-8,0 0-112 7,0 0-16-7,0 0-11344 16,0 0-2272-15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18:22.13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554">
    <iact:property name="dataType"/>
    <iact:actionData xml:id="d0">
      <inkml:trace xmlns:inkml="http://www.w3.org/2003/InkML" xml:id="stk0" contextRef="#ctx0" brushRef="#br0">1926 5986 7711 0,'0'0'336'3,"0"0"80"-3,-3-10-416 0,3 10 0 0,-2-14 0 0,2 14 0 23,0 0 576-22,0 0 48-1,0-14 0 0,0 14 0 0,0 0-288 0,0 0-48 5,0 0-16-5,-2-13 0 8,2 13-272-8,0 0 0 6,0 0 128-6,0 0-128 8,4-10 256-8,-4 10-16 7,0 0 0-7,0 0 0 8,0 0 400-8,0 0 64 7,0 0 32-7,15-8 0 8,-15 8 160-8,0 0 16 8,20-6 16-8,-20 6 0 6,17-2 80-6,1 4 16 8,-18-2 0-8,23 6 0 8,-1-2-272-8,-5 0-48 8,1 0-16-8,3-2 0 7,-5 2-64-7,5-2-16 10,3-2 0-10,-1 2 0 6,1-2-160-6,3 2-16 6,2 4-16-6,2-5 0 8,0-1-80-7,1 0-16 5,3 0 0-5,2 0 0 8,0 0-64-8,-2 0 0 4,0 0-16-4,-2 2 0 6,0-2-64-7,5-2-16 6,1-1 0-6,-2-3 0 8,6 2 32-8,-3 0 0 9,3-2 0-8,0 0 0 7,2 0 16-8,6 2 16 5,0-1 0-4,1 1 0 6,-1-2-16-7,4-2 0 6,-1 4 0-5,-3-2 0 7,-2 2-48-8,1-1-16 6,3-5 0-6,-2 2 0 8,1 0-16-7,3-2 0 5,0 3 0-5,1 1 0 6,3-2-128-7,-1 0 0 7,5 2 144-7,-1 1-144 8,2-1 128-8,-3-6-128 8,-3 2 128-8,-1 2-128 8,-2 1 0-8,1-1 144 6,1 2-144-6,1-2 0 9,3-2 160-9,-1 6-160 6,-1 3 128-5,5-1-128 7,2 0 128-8,-3-4-128 6,-3-4 0-6,-1 4 128 10,-5 2-128-10,3-2 128 6,0-1-128-5,3 3 128 7,0 2-128-8,-1 2 160 8,0-4-160-8,7 2 160 7,-2 0-32-7,4 2-128 7,3-4 192-7,-9 0-64 8,-3 0 0-8,1 0 0 6,-1 2 0-6,-1 0 0 8,-1-1-128-8,-3 1 192 7,5 2-192-7,1 2 192 8,9 0-192-8,-5-1 160 6,0-1-160-6,5 2 160 8,-5-2-160-8,-4 0 0 7,-1 0 0-7,-1 0 128 9,1 6-128-9,-1-2 0 5,5 0 0-5,1 0 128 9,-1-2-128-9,1 4 0 7,8 0 0-7,-4 1 0 9,3-3 0-9,-1-2 0 6,-4 0 0-6,-5 2 128 9,1 0-128-9,4 4 0 6,-1-2 0-6,3-2 0 9,-2-2 0-8,8 1 0 4,-1 3 0-5,1 2 128 9,2-4-128-9,-6 0 128 6,0-4-128-6,-1 2 128 9,-1 0-128-9,4 0 192 8,-2-2-192-8,6 4 192 7,0 3-64-7,0-3-128 7,4 2 192-6,-2-6-64 6,-3 2-128-6,1 0 160 4,-6 0-160-5,4 0 160 9,-2 0-160-9,0 2 192 6,6 4-192-6,2-4 192 8,2-2-192-7,0-1 160 6,-2-1-160-7,-4 0 160 10,-6 0-160-10,6 0 0 4,1-1 144-4,1 1-144 9,0 0 0-9,3 0 144 6,3 0-144-6,4 0 0 8,-4 0 272-8,0 0-48 7,-6-2-16-7,-2 0 0 8,2 2-208-7,2 2 0 5,0 0 0-6,4-2 0 10,2 0 0-9,-1 1 0 4,-1-1 0-5,-2 2 144 8,0-2-144-8,-2 2 128 7,-2 0-128-7,2 2 128 8,0-2-128-7,6 2 0 4,4 0 0-5,-3-2 128 9,-9 2-128-8,2 0 0 6,-2-2 144-7,0 0-144 8,0 0 0-7,1 0 128 4,0 3-128-5,5-1 0 8,4 0 0-8,2 0 128 7,-2 0-128-7,-5 2 0 8,-1 0 128-8,0-2-128 6,0-2 128-6,2-1-128 9,8 1 0-9,-4 0 128 6,1 2-128-6,-3-2 0 8,-2-2 0-8,-2 2 128 7,0-2-128-7,2 0 0 9,-2 0 128-9,3-2-128 6,7 2 128-5,-4 0-128 8,2 0 0-9,-3 2 144 5,-9 0-144-5,4-2 0 9,0-2 192-9,0 0-64 6,2-2 0-6,2 2-128 9,-2 0 192-9,0 0-64 7,1 1 0-7,-3-1-128 8,-4 2 160-8,2-2-160 6,2-4 128-6,-2 2-128 9,2 0 0-9,0 0 128 6,4 2-128-6,-2 2 0 8,0 0 0-8,-8 0 0 7,-4 0 0-7,0 0 0 8,-4-4 0-8,3 2 0 7,-5 0 128-7,4 0-128 8,-4 2 0-8,7 0 0 7,-5 0 0-7,4 0 0 9,-6 0 0-9,1 0 0 7,-7 0 0-7,3 0 0 8,3 0 128-8,-6-4-128 7,-1 3 0-7,3-1 128 8,3 0-128-8,-3 0 0 6,-1 2 0-6,3 0 128 9,2-2-128-9,-7 0 0 7,-1 0 0-7,-1 0 128 7,-3 0-128-7,1 0 0 7,2 0 0-7,-1-4 128 9,1 2-128-9,-5 2 0 6,1 0 0-5,4 0 0 6,1 0 0-7,5 1 0 7,-3 1 128-7,-3-4-128 8,-3-2 0-8,1-4 0 7,-6 2 0-7,-1 2 0 9,3-1 160-9,2 3-160 6,-6-2 192-6,1 2-192 9,-3 4 0-9,4-2 0 7,2-2 0-7,1 0 0 10,-1-4 0-10,4 2 0 5,-3 3 0-4,-3-1 160 8,-2-2-160-9,2-2 0 4,-8 0 0-3,3 4 128 8,5-2-128-9,-8-1 0 6,4 1 0-6,-4 4 0 9,2 0 0-9,0 2 0 5,-4 0 128-5,4 0-128 9,-4-2 0-9,6 2 160 7,-4 2-160-7,2-4 160 9,-6 0-160-9,9 0 0 7,-7 0 0-5,2 2 0 3,-6 0 0-5,-3-2 0 7,1-2-160-7,0 0 160 7,0 2 0-7,0 0 0 8,0 2 0-8,-1 0 0 8,-1-1 0-8,2 1 0 7,-4 0 160-7,1 0-160 8,-3-2 128-8,0 2-128 6,-1 0 128-6,-1 0-128 9,-2 0 128-9,1 0-128 8,-1 0 128-8,-1 2-128 8,1-1 128-8,-5 1-128 7,1 0 128-7,-1-2-128 8,-18 0 128-7,15 0-128 4,-15 0 0-5,16 4 128 8,-16-4-128-8,0 0 0 6,15 4 144-6,-15-4-144 9,0 0 0-9,0 0 128 8,0 0-128-8,0 0 0 7,0 0 0-7,0 0 144 8,0 0-144-8,0 0 0 7,0 0 0-7,0 0-176 8,-3 14 0-8,3-14 0 22,-12 17-1008-21,-2-7-208 0,-1 4-32-1,-9-3-11168 9,-3 7-2224-8</inkml:trace>
    </iact:actionData>
  </iact:action>
  <iact:action type="add" startTime="5879">
    <iact:property name="dataType"/>
    <iact:actionData xml:id="d1">
      <inkml:trace xmlns:inkml="http://www.w3.org/2003/InkML" xml:id="stk1" contextRef="#ctx0" brushRef="#br0">536 3680 21183 0,'-28'0'1888'3,"11"2"-1504"-3,3 0-384 0,14-2 0 7,-15 6 0-7,15-6-160 7,-10 12 16-6,-2-4 0 7,2 1 144-8,10-9 0 7,-7 16 0-7,-3 2 0 8,10-18 144-8,-6 17-144 7,-2 3 192-7,6 1-192 7,-2 0 224-7,-1 3-64 7,1 3-16-7,0 1 0 8,2-1-144-8,0 2 160 8,0 2-160-8,2 2 160 6,-2 3-160-6,2 4 192 8,-2-2-192-8,0 2 192 10,2 3 96-10,0 0 32 5,0-2 0 0,0 6 0-1,-2-2 32-3,2 2 16 5,0 1 0-5,0 3 0 5,-2 0 16-6,-2-2 16 8,2 1 0-8,0 3 0 8,2 2 32-8,-4 1 0 7,1 1 0-6,-1-1 0 6,-2 3-80-7,2 1-16 7,-2-5 0-6,2-3 0 6,0 1-112-7,2 0-32 7,0 1 0-7,-2 1 0 8,0-4 0-8,3 1 0 9,2 5 0-9,-1-2 0 5,-1-1-192-5,1-3 0 9,0 2 0-9,-4-3 0 7,2-1 0-7,-2-2 0 7,4 2 0-7,0-5 0 8,4-7 128-8,2 2-128 7,-5 2 0-7,1-6 0 7,0 6 144-7,0-7-144 7,-2-1 128-7,0-2-128 9,2 0 192-9,2 4-32 7,0-4-16-7,2 1 0 9,2-5 48-9,-2 0 0 7,1-3 0-7,1-3 0 7,4-3 0-6,-4 3 16 5,3 1 0-6,-3-5 0 9,4-1-32-9,2 3-16 5,-7-5 0-5,11 3 0 11,-4-3-32-11,5 0-128 5,3-8 192-4,-3 1-64 8,3 3-128-9,1-2 0 5,4 2 0-5,2 1 0 10,1-3 0-10,1 2 128 6,2 2-128-6,0-5 0 8,0 5 0-8,4-2 128 6,2-4-128-5,-3 2 0 7,3 3 160-8,5-7-160 6,5 0 192-6,-6 0-192 8,4-2 160-8,4 0-160 7,1 2 128-7,5-2-128 7,3 0 128-7,9 0-128 7,3-2 0-7,0 0 128 9,-2 0-128-8,4-2 0 5,0-2 0-6,4-2 128 8,-5 4-128-8,5 2 0 7,4 0 0-7,7-2 0 9,7 0 0-9,-1 0 0 6,1 0 0-6,0-4 0 8,-1-3 0-8,-1 3 0 8,5 0 0-8,5 2 128 8,5-2-128-8,-2-4 0 7,-5 3 0-7,1-1 0 8,2-2 128-8,5 0-128 7,1 2 0-7,2-5 128 7,4 7-128-7,2-2 128 8,-8-2-128-8,4 1 128 8,-2-1-128-8,8-2 0 7,4 4 0-7,-4 3 0 7,-4-7 0-6,0 4 0 5,-2 4 128-6,10 0-128 8,0 0 0-8,3-2 0 8,-7 3 0-8,6-1 0 7,-8 0 0-7,6 2 0 7,0-2 0-7,4 0 0 9,5-4 0-9,3 2 0 6,-10 1 0-6,1-1 0 8,7-4 0-8,-1 2 128 7,1 0-128-7,0-3 0 10,-11 1 0-10,5 8 0 4,6-4 0-4,-1-4 0 10,3 3 0-10,-6 1 0 6,-11-6 0-6,5 6 0 9,-4 2 0-9,12 2 0 7,1-2 0-7,-7 2 0 9,-4-7 0-9,-2 3 0 6,2 2 0-5,0 4 0 6,6 4 0-7,-3-2 0 7,-9-2 0-7,-2 0 0 7,6 2 0-7,2 4 0 7,-2-1 0-7,4 1 0 9,-2-6 0-9,2 0 0 7,-8 0 0-7,6 2 0 10,0 0 0-10,7-4 0 5,1 0 128-5,-8 0-128 8,-4 0 0-8,2 2 0 6,0 0 0-6,5-2 0 9,9-1 0-9,-12-3 0 6,-4 4 0-6,-2-2 0 8,-2 0 0-8,8 2 128 7,-2 2-128-6,6 0 0 6,-8-6 144-7,3 2-144 7,-3-2 160-7,0 4-160 8,6 2 144-8,-2-2-144 9,4-3 128-9,-6 3-128 7,-4-2 0-7,4 2 0 7,-4 2 128-7,8-2-128 8,0-2 0-8,-1-2 0 7,-9 0 0-7,-1 2 0 8,3 0 0-8,2 1 128 7,-2 1-128-7,0 0 0 8,0-4 0-8,0 0 128 8,-6 2-128-8,2 0 0 8,-4 4 0-8,8 2 0 6,6 0 0-6,-6-4 0 8,-8-6 0-8,3 2 0 7,1 6 0-7,-2 0 0 9,4 4 0-9,4-4 0 7,-4-5 0-7,-4 3 0 7,-1 0 128-7,1 2-128 7,-2 2 128-7,2 1-128 7,8 5 128-7,0-6-128 9,-8-4 0-9,-2 2 128 7,-5 0-128-7,5 2 0 6,0 2 0-6,2 0 128 8,5 2-128-8,-9-4 0 8,-8-2 0-8,3 2 0 8,-5 4 0-8,5-1 128 6,-1-1-128-6,-1 0 0 9,3 4 0-9,-2 2 0 6,-11-4 0-6,4 0 0 8,-4-5 0-8,-3 7 0 7,-1 0 128-7,2-2-128 8,2 2 0-8,-3 1 0 7,-3-3 0-7,-2-2 0 9,-8 2 128-8,0 4-128 6,-1-2 128-7,1-1-128 8,-8 5 128-8,8-2-128 6,-4-4 128-6,3 2-128 7,1 1 0-7,-6-5 128 8,2 2-128-7,-7-2 0 6,-3 0 128-7,-1 2-128 7,-1-4 0-7,1 2 128 11,-5-3-128-10,-3 3 0 7,-2 0 144-8,1 0-144 4,1 4 0-4,4-2 144 5,-8-4-144-5,-5 4 0 9,3-2 128-9,-6-1-128 7,-2 3 0-7,-3-2 0 8,-3 0 128-8,-4 0-128 7,0 2 192-7,1 2-192 7,-3-1 0-7,-4-1 0 8,-1 2 0-8,1 2 0 8,1-4 0-8,-3-2 0 6,-1 3 0-6,-1-1 0 9,-5-2 0-9,4-2 0 6,-16-2 0-6,13 0 0 9,-13 0 176-9,14-2-176 7,-14 2 160-7,12-4-160 7,-12 4 240-7,15-9-48 8,-7 1-16-8,0-6 0 8,0 0 0-8,-2-3 0 7,-4 1 0-7,3-1 0 8,5 3-48-8,-4-4 0 7,-2-5 0-7,2 0 0 8,0-5-128-8,5-1 0 7,-5-4 144-7,2 0-144 7,4 2 0-7,-4-8 0 9,1-4 0-9,3-4 128 7,-4 0-128-7,2-2 0 7,3 1 0-7,-3-9 0 8,6-5 0-7,-5-3 0 5,5 5 0-6,-2-6 0 8,1-1 0-8,-1-7 128 6,1 6-128-5,5-2 0 7,-3 5 0-8,5-3 0 6,-1 2 0-6,1 1 128 9,-3-3-128-9,1 6 144 7,-1 5-144-7,-3-1 160 8,0-5-160-8,1 5 0 7,-3-1-192-7,3 3 192 8,-5 1 0-8,2 2 0 8,-5 3 0-8,1 5 0 7,0-2 0-7,-4 4 0 8,2 2 0-7,1 0 0 6,-3 2-144-7,-2 4 144 6,-2 4 0-6,0 0 0 8,0 3 0-8,-2 5 0 7,0-2 0-7,0 1 0 7,-2 1 0-7,0-3-128 8,0 5 128-8,0 3 0 8,-2-1 0-8,0-1 0 7,-3 5 0-7,1-3 0 9,0 5 0-9,0-1 0 6,-4 0 0-6,0 3 0 9,3 1 0-8,-7-2-128 3,4 4 128-4,-7-1 0 10,1-5 0-10,-1 8 0 6,-5-7 0-6,-1 3 0 8,-7 8-128-8,-1-4 128 7,-2-4 0-7,-6 2 0 9,-4 3-176-9,-2-1 176 6,2-2-160-6,-5 6 160 8,-3 2 0-8,-2 0-144 7,-3 0 144-7,-3 6 0 7,3-2 0-7,-9 0-128 9,-5-2 128-9,0-1 0 6,-2 3 0-6,-6 0 0 8,0-2 0-8,0 0 0 8,-2 2 0-8,0 0 0 7,4 0 0-7,-6 2 0 8,-4 2 0-8,-4 1 0 9,-2-5 0-9,3 0 0 6,-1-4 0-6,2 0 0 8,-2 2 0-8,3 2 0 8,-5 2 0-8,-2 0 0 7,1-4 0-7,-7 2 0 7,-7-1 0-7,7-1 0 8,-1 0 0-8,-2 4 0 7,1-2 0-7,-3 2 0 8,-8-4 0-8,2 0 0 7,3-2 0-7,3 0 0 8,0-2 0-8,-3 6 0 7,-1 4 0-7,-8-5 0 8,-2-4 0-8,4-3 0 7,2 2 0-7,2 6 0 7,-2-1 0-7,-8-1 128 8,-2-2-128-8,-4-2 0 7,6-1 0-7,-2 1 0 8,4 2 0-8,2 0 0 6,-6-2 0-6,4 0 0 9,-4-2 0-9,4-2 0 7,2 0 0-7,4 2 0 9,-4 2 0-9,-2 0 0 6,-2-2 0-6,-2-1 0 9,8-5 0-9,0 2 0 7,2 4 0-7,-4 0 0 7,-2-2 0-6,2-3 0 6,-6 1 0-7,4 4 0 7,2-2 0-6,0 0 0 6,2 2 0-7,-4 0 0 7,-8 0 0-7,8 3 0 8,0-7 0-8,2 2 0 8,2 2 0-8,-4 0 0 7,-9 0 0-7,7 2 0 8,-2-2 0-8,4 0 0 8,2-1 0-8,-4 3 0 7,0 4 0-7,-6-2 0 7,2-4 0-7,2-2 0 9,6 4 0-9,-4 2 0 5,2 0 0-5,0 2 0 9,-9-4 0-9,5 0 0 7,-4 0 0-6,8 2 0 6,-2 4 0-7,0-4 0 7,-10 0 0-7,3 0 0 9,5 0 0-9,0-2 0 6,4 2 0-6,0 0 0 8,-10 0 0-8,6 0 0 7,-3-4 0-7,1 2 0 8,4 2 0-8,4 0 0 7,-4 0 0-7,0-2 0 8,-8 0 0-8,4-2 0 8,-3 2 0-8,9 2 0 7,0 2 128-7,-2-2-128 9,-4-6 128-9,4 4-128 7,4 2 0-7,0 0 144 7,6-1-144-7,0 1 0 7,-3 0 176-7,-1-2-176 7,2 0 160-7,0 0-160 9,4 0 144-9,4 0-144 4,7 0 128-4,-1 0-128 10,-7 2 128-10,-1-4-128 8,2-4 128-8,7 4-128 8,-1 2 144-8,7 2-144 5,-2-2 160-5,5 0-160 9,-7-1 224-9,0-3-48 6,1 4-16-5,1 0 0 7,4-2 32-8,3 2 16 7,-1 0 0-7,2 0 0 8,0 2-208-8,0 0 0 7,-1 0 128-6,-5 0-128 5,6 0 0-6,0 0 128 8,3 0-128-8,3 2 0 9,0 0 0-9,0 2 0 8,-2 0 0-8,-2 2 0 7,0-6 0-7,2 3 0 6,0-1 0-6,6 0 0 9,-2 0 0-9,2-2 0 5,-2 2 0-4,2 2 0 7,2 2 0-8,-4 2 0 6,0-6 0-6,-4 2 0 8,4-2 0-8,2 0 0 8,3 3 0-8,-1 1 0 10,4 2 0-10,2 0 0 5,0-4 0-5,-3 4 0 9,-3 3 0-9,-2-5 0 7,0 0 0-7,2 2 0 8,0 0 0-8,8-3 0 6,-5 3 0-6,7 2 0 8,-4-2 0-8,3 0 0 7,1 3 0-7,-4-3 0 8,3 0 0-8,-7 2 0 11,4-6 0-10,2 1 0 2,3 3 0-3,3 2 0 7,1-4 0-7,1-2 0 9,-3 4 0-9,5 3 0 6,-1-5 0-6,-1 2 0 7,3 6 0-7,0-5 0 8,-1 1 0-8,-1 0 0 8,-1-4 0-8,3 1 0 7,0-3 0-6,1 4 0 6,5 0 0-7,6-2 0 8,-2 0 0-8,2 3 0 8,0-1 128-8,1 2-128 7,4 2 0-7,-2-3 144 7,4-3-144-7,3 4 0 6,-2-2 0-6,0 0 0 10,4-1 0-10,-2-1 0 6,1-2 128-6,3 0-128 8,2 0 0-8,2 0 0 8,3-2 0-8,3 4 0 6,5-2 0-6,0-1 0 7,3-3 0-7,11 0 0 8,0 0 0-8,0 0-176 8,0 0 48-8,0 0 0 21,0 0-1280-20,0 0-256 0,23 14-64 0,2 2-10176 7,7-5-2048-8</inkml:trace>
    </iact:actionData>
  </iact:action>
  <iact:action type="add" startTime="11286">
    <iact:property name="dataType"/>
    <iact:actionData xml:id="d2">
      <inkml:trace xmlns:inkml="http://www.w3.org/2003/InkML" xml:id="stk2" contextRef="#ctx0" brushRef="#br0">3705 7684 2751 0,'0'0'256'2,"0"0"-256"3,0 0 0-5,14 2 0 4,-14-2 1600-4,0 0 256 8,10 4 64-7,3 0 16 4,-13-4-720-5,0 0-160 10,0 0-32-10,0 0 0 6,10 8-176-6,-10-8-32 10,0 0-16-10,8 9 0 4,-8-9-16-4,2 10 0 7,-4 2 0-7,2-12 0 7,0 0-80-7,-8 8-32 11,0 1 0-11,-5 3 0 4,1-4-48-4,-6 2-16 7,3-1 0-7,-7-1 0 7,-1 6-48-6,0-4-16 10,-1-1 0-11,-1 3 0 5,1-6-144-5,-3-4-16 5,0 2-16 1,-1 0 0-3,3-2 48-3,2 0 16 11,-1 2 0-10,5-8 0 3,-3 0-80-4,5-4-16 7,-5 0 0-7,5-2 0 9,3 5-96-9,4-1-32 12,-3 2 0-11,5-2 0 1,-2 0-48-2,10 6-16 6,0 0 0-6,0 0 0 8,0 0-144-8,0 0 0 10,0 0 0-10,0 0 0 5,0 0 0-5,0 0-176 7,0 0 176-7,10 14-128 8,-4 1 128-8,4 3 0 12,1 3 0-12,-3 1 0 4,-2-1 0-4,4 7 0 11,-4 5 0-10,-3 2 0 2,1 4 0-3,-2 6 0 11,-2 7 0-11,-2 3 128 3,0 1-128-3,0 5 128 11,0 1-128-11,-1 7 128 5,-1-1-128-5,-4 4 128 11,2 4-128-11,0-6 128 4,-4 0 0-4,-1-3 16 12,3 5 0-12,0-2 0 4,-2-4 112-4,3-1 0 10,1 1 16-10,-4-5 0 5,2-1-16-4,0 2 0 8,-5 5 0-9,1-5 0 4,-4-1-48-4,3 1-16 6,-7 0 0-6,-1 1 0 9,3 5-64-9,-3-4-128 11,1-1 176-11,1 1-176 4,-1-1 144-4,-3-5-144 11,3 3 0-11,1-7 144 4,1-3-144-4,-1 0 0 11,-1-3 0-11,7-1 128 4,-5 0-128-4,6 0 128 8,-3-6-128-8,5 2 128 8,-4-6 64-8,5 0 0 11,3-4 0-11,0-6 0 4,0 0-192-4,4-3 0 11,0-5-160-11,2 1 160 4,0 1 128-4,4-5 128 10,2 0 32-10,2 1 0 6,1-3-288-6,9 3 0 9,0-3-176-9,1 2 176 5,6-5-160-5,5 7 160 11,3-6-128-10,21 7 128 2,5-1 0-3,-2-7 0 10,-1 5 192-10,1-6-64 5,-3-6 0-5,3 1 16 11,-1-5 0-11,1 0 0 5,1 6 32-5,3-4 0 10,1-2 0-10,-1 2 0 3,-1 2-176-2,5-2-144 9,1-2 144-10,-4 0-208 20,-1-4-1584-19,-5-2-304 2,-5-4-64-2</inkml:trace>
    </iact:actionData>
  </iact:action>
  <iact:action type="add" startTime="12153">
    <iact:property name="dataType"/>
    <iact:actionData xml:id="d3">
      <inkml:trace xmlns:inkml="http://www.w3.org/2003/InkML" xml:id="stk3" contextRef="#ctx0" brushRef="#br0">4536 7986 14735 0,'0'0'1312'1,"0"0"-1056"4,0 0-256-4,0 0 0 5,0 0 896-6,0 0 128 7,0 0 32-6,10 8 0 8,4 2 144-9,-3 0 16 8,5 7 16-7,0 1 0 5,3 3-368-6,-1 5-80 9,1 5-16-8,3 2 0 3,1 4-176-4,0 2-32 11,3 8-16-11,1-4 0 3,2 2-208-3,-1-1-32 10,-3-5-16-9,-4 6 0 3,3-6-160-4,-3 2-128 12,3-6 192-12,-9-3-192 4,3-5 160-4,-1-2-160 9,-3 1 128-9,4-7-128 9,-9-3 144-9,5 1-144 8,-6-5 160-8,9 2-160 19,-5-9-944-17,-12-5-272 1,18 0-64-3</inkml:trace>
    </iact:actionData>
  </iact:action>
  <iact:action type="add" startTime="12442">
    <iact:property name="dataType"/>
    <iact:actionData xml:id="d4">
      <inkml:trace xmlns:inkml="http://www.w3.org/2003/InkML" xml:id="stk4" contextRef="#ctx0" brushRef="#br0">5246 7862 22575 0,'0'0'992'1,"0"0"224"-1,0 0-976 0,0 0-240 5,0 0 0-5,0 0 0 3,0 0 944-3,-9 0 144 12,1 5 16-11,-6 5 16 1,0 10-112-2,-1 5-32 11,-3 6 0-9,-3 4 0 1,-3 6-160-3,1 2-48 7,0 8 0-7,-3 4 0 7,-3 1-192-7,0 3-32 12,-1 1-16-12,1-3 0 4,0-5-304-4,2-3-64 11,1 0-16-11,3-4 0 4,1-4-144-4,1-2 0 9,0 0 144-8,-3 2-144 24,10-8-288-25,5-10-128 0,5-3-32 0,4-7-9792 11,0-13-1952-10</inkml:trace>
    </iact:actionData>
  </iact:action>
  <iact:action type="add" startTime="12727">
    <iact:property name="dataType"/>
    <iact:actionData xml:id="d5">
      <inkml:trace xmlns:inkml="http://www.w3.org/2003/InkML" xml:id="stk5" contextRef="#ctx0" brushRef="#br0">5716 8667 28095 0,'0'0'1248'1,"0"8"256"-1,2 6-1200 0,2 1-304 6,-4 7 0-6,2 5 0 4,-2 0 576-4,0 4 48 9,0 3 16-9,-2 3 0 6,-2-6 16-6,-2 2 16 6,-3 4 0-6,1 2 0 7,2-4-480-7,-4 2-192 10,3 0 176-10,-1 8-176 20,-4-6-1392-18,4-8-368-1,4-1-80 7</inkml:trace>
    </iact:actionData>
  </iact:action>
  <iact:action type="add" startTime="13026">
    <iact:property name="dataType"/>
    <iact:actionData xml:id="d6">
      <inkml:trace xmlns:inkml="http://www.w3.org/2003/InkML" xml:id="stk6" contextRef="#ctx0" brushRef="#br0">4486 10075 6447 0,'2'-8'576'1,"-1"-7"-576"6,3 1 0-7,0-5 0 5,-2 1 2256-5,4 4 352 9,-2-5 64-8,0 7 16 3,-2-3-912-4,0 7-176 11,-2 8-48-11,0 0 0 5,0 0-368-5,0 0-80 8,0 0-16-8,0 0 0 5,11 10-224-5,3 7-48 12,0 6-16-12,-1-5 0 4,5 5-288-4,-6 7-48 11,5 5-16-11,-3 2 0 4,3 6-48-4,-1-4-16 7,0 6 0-7,-3-3 0 7,1 1-176-7,-4-6-32 10,1-1-16-2,-3-1 0-8,2-2-160 0,0-4 128 5,-4-2-128-5,-1 1 128 9,1-5-384-9,2-1-64 8,0-7-32-8,-2 3-9008 16,4-9-1808-15</inkml:trace>
    </iact:actionData>
  </iact:action>
  <iact:action type="add" startTime="13313">
    <iact:property name="dataType"/>
    <iact:actionData xml:id="d7">
      <inkml:trace xmlns:inkml="http://www.w3.org/2003/InkML" xml:id="stk7" contextRef="#ctx0" brushRef="#br0">4985 9917 26431 0,'0'0'1168'1,"0"0"240"-1,0 0-1120 0,0 0-288 6,-6 10 0-6,-6 2 0 4,3 9 432-4,-3 4 16 10,-6-1 16-10,-1 7 0 5,-5 2 304-5,1 10 48 8,-4-2 16-8,-4 6 0 9,-3 0-144-9,1-1-32 8,0 3 0-8,-4 4 0 4,4 0-272-4,2-1-64 11,-1 3-16-11,5-3 0 5,4-1-304-5,1-8 0 9,7-4 0-9,-7 4 0 20,10-8-480-19,5-8-160-1,5-7-16 0,6-6-16 15,-4-14-2080-14,0 0-432-1</inkml:trace>
    </iact:actionData>
  </iact:action>
  <iact:action type="add" startTime="13552">
    <iact:property name="dataType"/>
    <iact:actionData xml:id="d8">
      <inkml:trace xmlns:inkml="http://www.w3.org/2003/InkML" xml:id="stk8" contextRef="#ctx0" brushRef="#br0">5182 10483 10127 0,'0'0'896'10,"0"0"-704"-8,0 0-192-1,17 2 0 0,5 2 3600-1,-3 1 688 8,3 3 144-7,1 0 32 5,1 2-2736-6,-3 1-528 9,-3-1-112-8,1 6-32 2,1-1-528-3,-5 5-96 6,3 3-32-6,-1 1 0 9,-7-1 16-9,-6 1 0 9,-2 1 0-9,-4 2 0 7,-2 2 32-7,0-1 16 9,-5-3 0-9,-1 0 0 5,-2 1-144-5,-4 1-48 7,5 0 0-7,-3 1 0 8,4-5 48-8,-1 1 16 7,1-9 0-6,4 3 0 5,2-3 48-6,2-5 0 11,2-10 0-11,2 12 0 5,-2-12 0-5,8 11 0 18,4-5 0-18,3-2 0 0,3 0-64 0,1-2 0 5,7-2 0-5,5 4 0 8,0-8-192-8,4 0-128 11,-4-4 128-11,18-1-128 18,-6-7-256-17,0 2-128 1,-10-3-32-2,0-5 0 12,-1 3-2736-10,-7-3-560 0</inkml:trace>
    </iact:actionData>
  </iact:action>
  <iact:action type="add" startTime="14122">
    <iact:property name="dataType"/>
    <iact:actionData xml:id="d9">
      <inkml:trace xmlns:inkml="http://www.w3.org/2003/InkML" xml:id="stk9" contextRef="#ctx0" brushRef="#br0">6791 7573 10127 0,'0'0'896'1,"0"0"-704"6,0 0-192-7,0 0 0 5,0 0 1408-5,0 0 240 6,0 0 48-6,0 0 16 9,-6 0-304-9,-7 0-48 8,1 4-16-8,-4 6 0 6,1 5-640-6,-5 3-144 10,-3 1-32-9,1 9 0 3,-1 7 160-3,1 6 16 9,-3 9 16-10,-2 7 0 4,-2 3 48-4,-1 9 16 11,3-1 0-10,2 8 0 2,3 6-400-3,5-4-96 11,5-6-16-11,0 0 0 4,4 0-272 0,3-7 160 5,5-5-160-7,0-3 128-2,5-5-128 0,5-3 160 8,2-4-160-8,3-8 160 7,5-6-160-7,1-2 0 11,5-1 0-10,5 3 0 19,0-10-2352-18,0-7-400-2,14-12-64 0,-10-10-32 0</inkml:trace>
    </iact:actionData>
  </iact:action>
  <iact:action type="add" startTime="14440">
    <iact:property name="dataType"/>
    <iact:actionData xml:id="d10">
      <inkml:trace xmlns:inkml="http://www.w3.org/2003/InkML" xml:id="stk10" contextRef="#ctx0" brushRef="#br0">7509 7920 23951 0,'0'0'1056'1,"0"0"224"-1,0 0-1024 0,0 0-256 6,0 0 0-6,0 0 0 3,-6 8 352-2,-6 2 16 8,-1 7 0-9,-3 7 0 5,0 7 160-4,-5 4 48 8,0 8 0-8,-3 2 0 6,-3 3-176-7,2 9-16 7,3 3-16-7,1 7 0 4,-3-3-48-3,7 6 0 11,3 1 0-12,-2 3 0 3,5-10-160-3,5-2-32 10,0-13-128-9,6 0 192 3,6-2-192-4,0-8 144 10,3-2-144-9,5-8 128 5,-2-6-128-3,5-5-224 4,-1 0 48-7,11-7 16 17,3-1-928-15,-3-10-176-2,-4-6-32 0,-1-6-10672 3</inkml:trace>
    </iact:actionData>
  </iact:action>
  <iact:action type="add" startTime="14679">
    <iact:property name="dataType"/>
    <iact:actionData xml:id="d11">
      <inkml:trace xmlns:inkml="http://www.w3.org/2003/InkML" xml:id="stk11" contextRef="#ctx0" brushRef="#br0">6963 8568 21183 0,'0'0'1888'1,"0"0"-1504"4,0 0-384-4,17 2 0 5,-3-4 592-6,5 0 48 8,7-2 16-7,5 4 0 4,10-4-208-5,0 0-64 10,8-4 0-10,-1 2 0 5,-3 0-192-4,4-1-64 7,2-1 0-8,13-4 0 20,-3-3-432-19,-1 5-80 7,-5 2-32-7</inkml:trace>
    </iact:actionData>
  </iact:action>
  <iact:action type="add" startTime="14918">
    <iact:property name="dataType"/>
    <iact:actionData xml:id="d12">
      <inkml:trace xmlns:inkml="http://www.w3.org/2003/InkML" xml:id="stk12" contextRef="#ctx0" brushRef="#br0">8221 7433 15663 0,'0'0'1392'13,"0"0"-1120"-12,0 0-272-1,0 0 0 0,0 0 2016 0,12 9 352 9,1 9 64-8,1-1 0 3,0 3-1616-4,-3 3-336 11,5 5-64-11,5 5-16 3,3 8 16-3,-3 4 0 7,1 5 0-7,-1 7 0 9,2 3-112-9,-3 11-32 6,-1 7 0-6,-1 5 0 8,-6 7-96-8,-1 6-32 14,-5-5 0-13,-4 7 0 4,0-5-144-5,-4-1 128 4,-2-2-128-4,-2-8 128 7,-3-6-128-7,-1-4-272 12,-2-10 64-12,-3 18 16 18,-3-17-1520-17,4-5-288 2</inkml:trace>
    </iact:actionData>
  </iact:action>
  <iact:action type="add" startTime="15293">
    <iact:property name="dataType"/>
    <iact:actionData xml:id="d13">
      <inkml:trace xmlns:inkml="http://www.w3.org/2003/InkML" xml:id="stk13" contextRef="#ctx0" brushRef="#br0">6774 9913 7359 0,'9'-8'656'1,"-1"-7"-528"6,-2 1-128-7,2-5 0 4,2 1 1280-4,-5 1 208 12,1-1 48-12,-2 6 16 4,-4-3-144-4,0 5-16 11,0 10-16-10,0 0 0 2,0 0 32-3,-12 2 16 9,1 0 0-9,-3 8 0 4,0 5-464-3,-1 9-112 10,-3 1-16-10,1 8 0 2,-5 6-128-3,-1 8-16 10,1 4-16-10,1 7 0 5,1 10-96-5,-1 3-32 11,3 3 0-10,1 2 0 2,-3 0-320 0,1-2-64 8,3 0-16-9,3-10 0-2,7-3-144 0,4-8 0 12,0-7 0-10,6-1 128-1,0-6-128-1,5-4 0 11,5-5-160-11,7 3 160 20,3-14-736-20,3 1-48 0,4-14-16 0,1-8-12064 4</inkml:trace>
    </iact:actionData>
  </iact:action>
  <iact:action type="add" startTime="15609">
    <iact:property name="dataType"/>
    <iact:actionData xml:id="d14">
      <inkml:trace xmlns:inkml="http://www.w3.org/2003/InkML" xml:id="stk14" contextRef="#ctx0" brushRef="#br0">7499 9818 24239 0,'0'0'1072'2,"0"0"224"-2,0 0-1040 0,0 0-256 6,0 0 0-5,0 0 0 2,0 0 528-3,0 0 48 10,-2 15 16-10,-6 7 0 4,-1 3 240-3,-1 8 64 9,-8 6 0-10,3 2 0 5,-1 10-352-5,-3 2-64 9,3 3-16-8,-3 5 0 3,-5 5-176-4,5 0-32 12,3 1-16-12,-2 1 0 4,9 8-240-3,-1-10 128 9,6 0-128-10,4-7 0 3,6-4 128-3,4-9-128 12,-3-1 0-12,9-6 144 9,-4-4-144-9,7-7 0 6,-3-5 0-6,9-2 0 5,-1-5-448-5,1-10 48 11,-2-6 0-11,-1-2 0 19,-5-2-1760-18,1-6-336 2</inkml:trace>
    </iact:actionData>
  </iact:action>
  <iact:action type="add" startTime="15849">
    <iact:property name="dataType"/>
    <iact:actionData xml:id="d15">
      <inkml:trace xmlns:inkml="http://www.w3.org/2003/InkML" xml:id="stk15" contextRef="#ctx0" brushRef="#br0">6986 10650 8287 0,'0'0'736'3,"0"0"-592"-1,0 0-144-2,18-2 0 7,-1 2 3104-7,7-1 592 11,5-5 112-11,8-4 32 4,0 2-2976-3,2 2-592 5,6-3-112-5,4-5-32 4,-8 4-128-4,5-5 160 9,1 1-160-10,0-2-10048 9</inkml:trace>
    </iact:actionData>
  </iact:action>
  <iact:action type="add" startTime="16075">
    <iact:property name="dataType"/>
    <iact:actionData xml:id="d16">
      <inkml:trace xmlns:inkml="http://www.w3.org/2003/InkML" xml:id="stk16" contextRef="#ctx0" brushRef="#br0">7967 9603 26079 0,'12'22'1152'1,"2"-9"256"-1,-3 5-1136 0,11 3-272 7,-1 7 0-7,5 7 0 3,3 4 496-2,0 9 32 9,-4 7 16-10,-7-8 0 5,3 6 288-5,5 3 48 10,-1 6 16-10,1 15 0 4,-3 1-112-2,-4 5-16 6,3 5 0-7,-5 6 0 4,-9 1-320 0,4-3-80 1,-4 2-16-6,-6-5 0 3,-2-5-128-2,-6-4-32 10,-4-12 0-10,-4 26 0 3,-3-22-192-4,5-7 144 6,-3-21-144-6,5-3 128 23,-2-11-1152-23,2-9-256 2,3-5-32-1,7-16-13472-1</inkml:trace>
    </iact:actionData>
  </iact:action>
  <iact:action type="add" startTime="16467">
    <iact:property name="dataType"/>
    <iact:actionData xml:id="d17">
      <inkml:trace xmlns:inkml="http://www.w3.org/2003/InkML" xml:id="stk17" contextRef="#ctx0" brushRef="#br0">9110 7407 13823 0,'-17'-15'608'2,"5"7"128"-2,2 0-592 0,10 8-144 6,-8-14 0-4,5 3 0-1,3-7 1088 0,3 3 192 7,5-3 48-8,8-3 0 6,-1-1-512-6,9 1-112 9,5-3 0-7,0 1-16 1,1-3-224-3,7 3-32 12,0 0-16-12,2 5 0 3,4 1 160-3,-2 5 48 10,4-4 0-10,-3 6 0 4,-4-3 80-3,-3 7 0 10,-2 0 16-11,0 6 0 5,-4 2-336-5,-3 4-80 8,-3 6-16-7,-4 3 0 4,1 5-128-5,-10 3-32 11,1 6 0-11,-5 10 0 6,-4 14-128 0,-2 13 0-4,-2 10 144-1,0 10-144 4,-2 8 0-5,-1 7 0 12,1 14 0-12,2 2 128 5,2 2-128-4,2 6 0 7,0-4 0-8,3 8 0 5,-1-1 0-5,0-1 0 10,0 4 0-10,0-2-128 5,0-3 128-4,0 1 0 8,2-6 0-9,0 2 0 4,-3-2 0-3,3 4 0 9,6-4 0-10,-4 3 0 4,2-5 0-3,3-2 0 9,-3 0 0-10,6-6 0 3,-7-1 0-2,7 1 0 11,-2-4 0-12,5-2 0 4,-3-1 0-3,-1-1 0 9,3-3 0-10,-3-5 0 3,3 5 0-3,-2-5 128 14,1 1 0-13,3-7 0 1,1-5 96-2,-5-4 32 8,3-10 0-8,-3 1 0 5,1-1 160-5,1-6 32 11,-6-7 16-11,3-3 0 5,-5 1 16-4,0-6 0 4,-2-6 0-5,-5 0 0 8,-1-8-160-8,-4-2-16 9,-1-6-16-9,-7-1 0 5,0-5-16-5,-4 0 0 11,-1-3 0-10,-9 1 0 3,-1 1 128-4,-4-6 32 5,-2 1 0-5,-3 5 0 7,-7-1-32-7,6 3 0 7,-6-5 0-7,4-3 0 9,2 1-144-9,-6-3-48 7,0 0 0-7,0-6 0 9,0-6-208-9,-2-2 144 6,4 2-144-6,-1-6 128 24,4-8-1184-22,5 1-240-1,4-11-48-1,2-1-9600 4,5-4-1920-2</inkml:trace>
    </iact:actionData>
  </iact:action>
  <iact:action type="add" startTime="17097">
    <iact:property name="dataType"/>
    <iact:actionData xml:id="d18">
      <inkml:trace xmlns:inkml="http://www.w3.org/2003/InkML" xml:id="stk18" contextRef="#ctx0" brushRef="#br0">10983 9061 14735 0,'-20'-8'1312'1,"20"8"-1056"3,0 0-256-3,0 0 0 3,-6-10 2320-4,6 10 416 6,0 0 80-5,0 0 0 6,0 0-1872-7,14 0-384 12,4-3-80-12,5-1-16 3,2-2-80-1,7 2 0 7,3-2-16-9,8-2 0 4,-4 2-64-4,9 1-16 11,3-1 0-10,0-6 0 3,-6 2-288-4,3-5 0 11,-1 3-176-11,-4-4 176 17,2 5-2384-15,-8 3-368-2,10-12-80 2,-12 13-16-2</inkml:trace>
    </iact:actionData>
  </iact:action>
  <iact:action type="add" startTime="17308">
    <iact:property name="dataType"/>
    <iact:actionData xml:id="d19">
      <inkml:trace xmlns:inkml="http://www.w3.org/2003/InkML" xml:id="stk19" contextRef="#ctx0" brushRef="#br0">11299 9387 27695 0,'0'0'1216'1,"19"2"272"-1,5 3-1184 1,5-3-304 3,6-4 0-3,8 1 0 2,-2-3 640-3,6 0 64 11,3-4 0-11,3-2 16 4,4 0-480-4,1-1-112 10,1-5 0-9,5 1-13712 8</inkml:trace>
    </iact:actionData>
  </iact:action>
  <iact:action type="add" startTime="17682">
    <iact:property name="dataType"/>
    <iact:actionData xml:id="d20">
      <inkml:trace xmlns:inkml="http://www.w3.org/2003/InkML" xml:id="stk20" contextRef="#ctx0" brushRef="#br0">14523 7162 16575 0,'-18'-2'1472'1,"1"-6"-1168"5,-1-2-304-6,-5 2 0 6,-2 4 1056-6,-1 0 160 7,-3 2 16-6,0 2 16 7,-3-5-96-8,-1 1 0 6,-4-4-16-5,0 4 0 2,2 4-368-2,-4 2-80 4,2-2-16-5,2 0 0 10,-6-2-272-10,6 0-48 9,0-2-16-9,2 4 0 6,3 2-112-5,1-2-32 8,2 2 0-9,1-2 0 5,7-2-48-5,1-4-16 10,-1-2 0-9,7 5 0 3,12 3-128-4,0 0 128 12,-15 3-128-12,15-3 128 3,0 0-128-3,0 0 0 11,0 0 0-11,0 0 0 4,0 20 0-4,5-1 0 11,3 1 0-11,-2 1 0 5,4 3-128-5,3 3 128 10,-1 4 0-10,4 10 0 8,-6 2 0-8,1 10 0 8,-3 7 0-8,-2 9 0 3,-2 1 0-2,0 14 0 11,2 11 0-12,-6 1 0 4,-4 5 0-4,2 8 0 11,-4 3 0-11,0 6 0 3,-8 7 0-2,1-2 0 10,-5 2 0-11,1 2 0 3,-5-4 0-2,-3-1 0 10,-1-3 0-11,1-2 0 3,-2 4 0-2,-3-4 0 11,-1-4 0-12,0 1 0 3,2 3 0-3,0 4 240 11,-1-6-64-11,-1 2-16 3,2-2 128-3,0 4 32 10,1-4 0-10,1-2 0 4,4 0-144-4,1-6-32 13,-3-2 0-13,1-1 0 4,5-9-144-4,-1 1 128 10,3-6-128-9,-1-5 128 3,6-5-128-4,-1 2 128 10,3-2-128-10,4-6 128 5,-4-5-128-5,5-1 0 11,-1-8 0-11,4-5 128 5,0-8-128-5,2 0 0 6,4 1 0-6,0-13 0 8,3-3 0-8,7-7 0 12,2-4 128-12,3 1-128 4,3-6 0-4,5-1 0 10,6 1 0-9,2-5 0 4,4-3 0-4,0 2 0 6,6-4 144-7,4 0-144 4,6 0 256-3,3 1-32 4,3-1 0-5,5-2 0 7,2-2-96-7,-4-2 0 7,5-2-128-7,-1-4 192 24,6-4-880-23,6-1-176 3,0-11-32-4</inkml:trace>
    </iact:actionData>
  </iact:action>
  <iact:action type="add" startTime="18372">
    <iact:property name="dataType"/>
    <iact:actionData xml:id="d21">
      <inkml:trace xmlns:inkml="http://www.w3.org/2003/InkML" xml:id="stk21" contextRef="#ctx0" brushRef="#br0">15951 7711 19983 0,'4'-25'880'2,"-2"11"192"-2,4-3-864 9,3-5-208-9,-1 3 0 1,-2 1 0-1,2-3 368 0,-2 3 16 5,-6 3 16-5,-4-5 0 9,0 3 96-9,-2 1 16 9,-2-3 0-9,-6 5 0 6,3-2 144-6,-5 3 48 9,2-5 0-8,-3 5 0 2,-3 3-288-2,1 4-48 10,-4 0-16-10,-5-2 0 2,1 6-96-2,0 6 0 9,-5 6-16-10,-5 2 0 4,0 5-80-4,4 5-16 6,-2 5 0-6,-2 4 0 10,2 0 0-10,2 8 0 10,-6 6 0-10,4 6 0 6,1 4 32-6,5 5 0 10,0 10 0-10,5 0 0 5,3 6-176-4,11 6 0 9,1-2 0-10,9-2 0 5,7-4 0-4,5-3 0 8,8-13 0-9,5-3 0 5,6-5 144-5,2-10-144 6,6-3 160-6,6-10-160 10,4-8 432-10,2-3-16 6,3-6 0-6,3-1 0 9,1-10-80-9,-1-7-16 11,1-4 0-11,5-4 0 3,3 3 96-3,-5-11 16 10,-3-3 0-10,-5-4 0 6,-3-2-48-6,-7-4 0 10,-2 0 0-9,-6-6 0 4,-3 2 112-5,-5-8 16 10,-4-4 0-10,-7-3 0 4,-12-5 0-4,-4-1 16 10,-6 1 0-10,-8 7 0 5,1 7-240-5,-9 2-48 6,-1 8-16-6,-3 0 0 8,-3 8-224-8,-2 7 0 12,0 5 0-12,-8 3 0 21,0 6-320-20,-4 6-128 1,-2 2 0-2,-6 6-16 10,5 6-2240-8,3 0-448-2,-22 7-96 0,18-1-16 0</inkml:trace>
    </iact:actionData>
  </iact:action>
  <iact:action type="add" startTime="18988">
    <iact:property name="dataType"/>
    <iact:actionData xml:id="d22">
      <inkml:trace xmlns:inkml="http://www.w3.org/2003/InkML" xml:id="stk22" contextRef="#ctx0" brushRef="#br0">16160 10479 28623 0,'-10'-20'1264'2,"10"20"272"-2,0 0-1232 0,-4-9-304 1,-2-5 0-1,6 14 0 6,-14-6 256-5,14 6-16 6,-13-2 0-7,-7 2 0 7,1 2 80-6,-7 4 32 5,-3 6 0-6,-2 1 0 7,0 7-352-6,-3 7 0 5,-3 4 0-6,0 10 0 7,0 2 0-7,-2 6 0 9,4 4 0-9,2 3 0 8,-6 3 0-8,6 7 0 5,4 2 0-5,3 4 128 9,5 0-128-9,7 3 0 7,-1-7 0-1,7 2 0-2,4-6 0-3,6-5 0 4,6-4 0-4,7-7 0 8,-1-7 352-9,11-6 0 5,10-7 0-5,2-1 0 8,6-8 144-8,6-3 16 7,6-6 16-7,9-8 0 10,4-8 0-10,10-4 0 5,0-4 0-5,-4-7 0 8,-1-10-112-8,3-6-32 7,-6-2 0-7,2-8 0 9,2-2-48-9,-6 2-16 7,5-5 0-7,-3-1 0 8,-2-3 208-8,-7-3 48 7,-5-5 0-7,-7-1 0 8,-4-1 16-8,-10 2 16 6,-8 7 0-5,1 2 0 6,-9 1-288-7,-5 3-48 8,-5 4-16-8,-5 3 0 7,-10-3-112-7,-1 8-16 7,-7-2-128-7,-5 2 192 9,-5 2-416-9,-3 0-96 6,-4 2 0-6,-5 3-16 24,-3 1-1392-21,2 0-256-2,-6-4-64 0,3 0-9408 5,-5-4-1888-5</inkml:trace>
    </iact:actionData>
  </iact:action>
  <iact:action type="add" startTime="19514">
    <iact:property name="dataType"/>
    <iact:actionData xml:id="d23">
      <inkml:trace xmlns:inkml="http://www.w3.org/2003/InkML" xml:id="stk23" contextRef="#ctx0" brushRef="#br0">17217 6929 20271 0,'-30'-2'896'2,"11"-1"192"-2,-1-3-880 1,1 2-208-1,-4 0 0 0,-5 2 0 5,3-2 256-5,-2 6 16 7,-3 0 0-7,5 0 0 9,2-2 80-9,1 2 16 6,5-2 0-6,-1 4 0 8,6-2-176-7,12-2-16 6,0 0-16-7,0 0 0 7,0 0 0-7,0 0 0 6,0 0 0-6,0 0 0 9,16 2 192-9,7 0 32 7,8-2 16-7,5-2 0 8,3-2 144-8,0 2 32 8,4-4 0-8,5 2 0 7,1-2-160-2,2 4-32-1,-1 0 0-4,3 2 0 7,0-4 176-7,1 2 16 8,3 2 16-8,1 0 0 8,1 2-32-8,0 2-16 6,1 2 0-5,-9 4 0 6,-4-4-272-7,-1 4-48 6,-7 1-16-5,4 3 0 8,-6 7-208-9,2 5 144 7,-7 3-144-7,-5 0 128 8,-2 0-128-8,-5 5 0 7,-3 9 0-7,1 5 0 9,-6 11 0-9,-5 3 0 5,1 8 0-5,-4 3 0 9,-2 3 0-9,0 7 0 8,-2 11 0-8,0 2 0 7,-2 7 0-7,2 6 0 6,0 6-144-5,0 4 144 5,0 8 0-6,0 2 0 9,-2 3-128-9,2 11 128 7,0 1 0-7,0-2 0 7,0 1 0-7,2 5 0 8,2-2 0-7,2 6 0 5,0-3 0-5,5-3 144 7,-3 2-144-8,8-4 0 8,-7 5 0-8,9-3 0 7,-2-4 0-7,3-1 0 6,3 1 0-6,1-7 0 9,4-5 0-9,1-1 0 6,-3-2 144-6,2 3-144 8,3-3 144-7,1-8-144 5,0-8 192-6,-4 0-192 8,1 4 128-8,-1-7-128 7,0-5 0-7,0-9 0 9,1-9 0-9,-1-3 160 6,-4-4-160-6,1-3 128 9,-3-13-128-9,1-4 128 6,-3-9-128-6,-5-2 128 8,-2-8-128-8,-6-4 128 7,-1-6-128-7,-1-1 128 9,-4-9 288-9,-2 1 48 6,-4-3 16-6,1-1 0 8,-9-3 336-8,-2-3 64 7,-5 4 16-7,-4-4 0 8,-7-1-64-8,-1 1-16 7,-10-4 0-7,-7 0 0 8,-13 4-256-8,-9-1-48 7,-6-5-16-6,-10 4 0 6,-2 8-240-7,-3-3-32 7,-11 5-16-7,-5 1 0 9,-14 1-208-9,-3-1 128 6,-9 3-128-5,-4 1 0 8,5 4 0-9,-5 1-208 4,-5-3 16-4,0 0 0 26,3-1-1904-24,7 1-368 3,7-3-80-4</inkml:trace>
    </iact:actionData>
  </iact:action>
  <iact:action type="add" startTime="20997">
    <iact:property name="dataType"/>
    <iact:actionData xml:id="d24">
      <inkml:trace xmlns:inkml="http://www.w3.org/2003/InkML" xml:id="stk24" contextRef="#ctx0" brushRef="#br0">19741 9482 29247 0,'0'0'1296'2,"0"0"272"-1,13-8-1248 0,11 1-320 0,7-1 0-1,10-2 0 6,-2 0 144-6,10 1-16 7,7-1-128-7,5 2 192 10,3-8-32-10,0 5-16 6,5-1 0-6,-3-2 0 7,2 7-144-7,4-5 0 7,6 2 144-7,4 4-144 8,0 0 0-4,2 1 0-1,-2-1 0-3,-4 2 128 9,-8 0-272-8,-1 0-48 5,-7 2-16-6,-3 0 0 24,-5 2-2048-23,-5 2-416 1,-2 2-80-2,-10 0 0 0</inkml:trace>
    </iact:actionData>
  </iact:action>
  <iact:action type="add" startTime="21239">
    <iact:property name="dataType"/>
    <iact:actionData xml:id="d25">
      <inkml:trace xmlns:inkml="http://www.w3.org/2003/InkML" xml:id="stk25" contextRef="#ctx0" brushRef="#br0">20455 10102 26079 0,'0'0'1152'3,"0"0"256"-3,0 0-1136 0,0 0-272 0,17 14 0 0,1-6 0 7,5-6 480-7,6 0 32 6,5 0 16-5,8-2 0 7,5-2-16-8,8-2-16 8,7 0 0-8,5-8 0 8,5 1-224-8,2-7-32 6,-4 2-16-6,4-5 0 8,4 0-224-8,0-1 0 6,-2 1 0-6,4-3 0 13,2-1-272-13,0-1-112 4,0-3 0-4,-8 4-16 24,-7 0-1760-23,-5 1-336 0,-7 1-80-1,-9 3-16 0</inkml:trace>
    </iact:actionData>
  </iact:action>
  <iact:action type="add" startTime="21512">
    <iact:property name="dataType"/>
    <iact:actionData xml:id="d26">
      <inkml:trace xmlns:inkml="http://www.w3.org/2003/InkML" xml:id="stk26" contextRef="#ctx0" brushRef="#br0">21087 8942 20271 0,'-22'-16'1792'2,"12"9"-1424"-2,-5-1-368 0,15 8 0 5,-4-18 1088-5,4 9 128 6,0 9 48-6,15-14 0 9,1 6-848-8,5 0-160 4,5-1-48-4,5 1 0 7,8-2-48-6,4-2-16 4,8 1 0-6,7 5 0 6,7 6 128-6,7 6 32 7,6-3 0-7,6-1 0 9,1-2-16-9,-1 2 0 8,-4 0 0-8,2 4 0 8,2 4-32-3,-2 2-16-3,-2 7 0-2,2 3 0 8,0-1-80-8,0 6-16 7,-2-1 0-7,-12 9 0 7,-4 2-144-7,-7 0 128 8,-4 6-128-8,-9 0 128 8,1 2-128-8,-8 5 192 6,-5 3-192-6,-7-2 192 9,-6 1-64-9,-5-3-128 6,-8 2 192-6,-8 1-64 8,-8 5 128-8,-3 0 32 8,-9-1 0-7,-5-3 0 7,-6-5 128-8,-4 3 32 6,-6-4 0-6,-2-4 0 7,-4 2-128-6,-2-8 0 6,-5 4-16-7,-5-8 0 9,1-6-144-9,3-3-32 5,5-7 0-4,7 1 0 7,0-7-256-8,10-1-64 6,0-8-16-6,11-6 0 25,5-7-2656-23,5-5-528 3</inkml:trace>
    </iact:actionData>
  </iact:action>
  <iact:action type="add" startTime="21961">
    <iact:property name="dataType"/>
    <iact:actionData xml:id="d27">
      <inkml:trace xmlns:inkml="http://www.w3.org/2003/InkML" xml:id="stk27" contextRef="#ctx0" brushRef="#br0">26211 7027 23951 0,'-10'-12'2128'1,"-2"-3"-1696"-1,-3 5-432 0,1-2 0 9,-6 2 416-9,3-1 0 6,-7-1 0-6,-3 8 0 8,-4 2-160-8,-8 2-16 7,-2-2-16-7,-8 0 0 7,-7 2-224-7,-11 0 0 7,-3-2 128-6,-6 2-128 5,4 4 0-6,2 2 0 10,-6 0 0-10,7 2 0 6,-1 1 128-6,6-3-128 13,-7 2 0-13,5 2 0 4,-6-2 0-4,8-1 0 7,-1 3 0-7,9-4 0 7,9-2 128-7,4 2-128 7,8 0 0-7,6 3 144 8,3-1-144-8,5 4 192 7,5 2-192-7,6-7 192 7,10-7-192-7,0 0 192 7,0 0-192-7,0 24 192 9,2 1 64-8,4 1 32 6,4 3 0-7,-2 2 0 8,3 10-16-8,3 4 0 6,0 4 0-6,-1 3 0 9,1 5-272-9,0 5 160 5,-1 8-160-5,-1 10 128 10,-2 8-128-10,0 2 0 5,-7 7 0-5,-1 7 0 9,-2 5 0-9,-3 6 0 6,-5 0 0-6,-2 12 0 9,-2 1 0-9,-5 5 0 7,-1 2 176-7,1-5-176 9,-5-5 0-9,3 2 0 6,-1 5 0-6,-3-7 0 8,-3 2 0-8,-1-4 144 6,0 2-144-6,-2 5 128 9,-1 3-128-9,-1-2 0 8,2-3 0-8,-4 3 0 7,-2-4 0-7,-1 5 0 7,-3 3 0-7,4-8 0 8,-8-10 0-8,4-2 0 7,-4 0 128-7,4-8-128 8,4-5 0-7,0-9 0 5,4-1 144-6,2-8-144 9,-2-4 224-8,3-6-32 3,1 2 0-4,2-6 0 10,1-8-16-10,3-5-16 6,3-6 0-6,3-3 0 9,5-9-160-9,4 0 0 5,4-3 0-5,4-7 0 11,4-4 0-11,2-3 0 5,9-9 0-4,5 3 0 5,5-4 176-6,6-5-48 9,4-1-128-9,12 0 192 8,6-2 256-8,5 0 64 6,10-2 0-6,0-4 0 8,7-4 0-8,1-2 0 7,0-2 0-7,3 3 0 9,7-3-128-9,2-4-32 6,6 5 0-5,-3-5 0 6,9 4-208-7,-9-5-144 6,-5-3 192-6,4-3-192 25,-5 1-704-24,3-1-256 0,-2-1-64-1,4-5-9424 6,-5-4-1904-3</inkml:trace>
    </iact:actionData>
  </iact:action>
  <iact:action type="add" startTime="22818">
    <iact:property name="dataType"/>
    <iact:actionData xml:id="d28">
      <inkml:trace xmlns:inkml="http://www.w3.org/2003/InkML" xml:id="stk28" contextRef="#ctx0" brushRef="#br0">26511 7423 18431 0,'-18'-12'1632'2,"18"12"-1312"-2,-7-8-320 0,1 1 0 5,6 7 784-5,0 0 96 6,0 0 16-5,0 0 0 7,0 0 112-8,0 0 16 7,0 0 16-7,0 0 0 8,0 0-464-8,0 0-80 6,0 0-32-6,0 0 0 10,11 13-144-10,5 9-48 6,-4 3 0-6,7 4 0 7,-1 2-16-6,1 5-16 5,3 8 0-6,1-1 0 8,3 2 80-8,-1 8 0 7,-4 3 16-7,3 3 0 9,-1-1 80-6,1-1 16 2,1-1 0-4,0-1 0 6,1-4-192-7,-1-2-48 6,-2-5 0-6,3-5 0 9,-1-3-192-9,0-5 0 7,1 2 128-7,-1-6-128 8,1-1 0-8,-1-7 0 6,-2-1 128-6,-1-5-128 24,-3 1-1280-22,1-6-288-1,-1-2-64-1,-5-3-16 0</inkml:trace>
    </iact:actionData>
  </iact:action>
  <iact:action type="add" startTime="23162">
    <iact:property name="dataType"/>
    <iact:actionData xml:id="d29">
      <inkml:trace xmlns:inkml="http://www.w3.org/2003/InkML" xml:id="stk29" contextRef="#ctx0" brushRef="#br0">27434 7218 21183 0,'-12'-23'1888'2,"4"15"-1504"-1,8 8-384-1,0 0 0 6,0 0 1408-6,-14 8 224 7,7 9 32-7,-5 5 16 8,0 5-1232-8,2 6-240 7,-7 0-48-7,1 8-16 7,1 6 64-6,-7 8 16 6,-1 7 0-7,-3 6 0 7,-1-3-48-7,-4 7-16 8,-2-2 0-8,-2 6 0 6,-6 6-16-5,6 2 0 8,-2 0 0-9,-1-6 0 11,3-8-16-11,6-10 0 3,0-3 0-3,2-2 0 9,-1-1-128-9,3-3 128 6,1-2-128-6,7-12 128 7,3-6-128-7,-1-4 0 8,3-3 144-8,4-3-144 27,8-21-976-26,0 0-272 0,0 0-48 0</inkml:trace>
    </iact:actionData>
  </iact:action>
  <iact:action type="add" startTime="23505">
    <iact:property name="dataType"/>
    <iact:actionData xml:id="d30">
      <inkml:trace xmlns:inkml="http://www.w3.org/2003/InkML" xml:id="stk30" contextRef="#ctx0" brushRef="#br0">28268 6317 23951 0,'0'0'2128'4,"0"0"-1696"-4,-15 12-432 0,3-1 0 7,-4 5 1552-7,5 6 240 6,-9 13 32-6,3 4 16 9,-3 9-1280-9,-3 7-256 8,-3 3-48-8,5 7-16 8,1 5 16-8,3 4 16 6,-5-2 0-6,5 4 0 7,1 4-272-6,-3-2 160 5,5 0-160-6,-3-4 128 32,1 3-1472-32,4-3-288 1,3-8-64-1</inkml:trace>
    </iact:actionData>
  </iact:action>
  <iact:action type="add" startTime="24169">
    <iact:property name="dataType"/>
    <iact:actionData xml:id="d31">
      <inkml:trace xmlns:inkml="http://www.w3.org/2003/InkML" xml:id="stk31" contextRef="#ctx0" brushRef="#br0">27699 8790 23951 0,'0'0'1056'1,"0"0"224"-1,0 0-1024 1,0 0-256-1,0 0 0 0,-12 19 0 6,-2 11 1408-5,5 3 208 6,-3 6 48-7,2 2 16 7,1 8-1024-7,-5-1-208 7,4 3-32-7,-4 4-16 8,5 1-256-8,-7 1-144 7,2-1 160-7,-3 3-160 7,1-1 0-7,-1 1-192 7,1-3 16-7,2-3-9120 15,1-4-1840-15</inkml:trace>
    </iact:actionData>
  </iact:action>
  <iact:action type="add" startTime="24710">
    <iact:property name="dataType"/>
    <iact:actionData xml:id="d32">
      <inkml:trace xmlns:inkml="http://www.w3.org/2003/InkML" xml:id="stk32" contextRef="#ctx0" brushRef="#br0">26378 10600 25791 0,'0'0'2304'1,"0"0"-1856"-1,0 0-448 0,24 19 0 6,1 9 1056-6,4 1 112 7,1 12 32-7,1 2 0 8,4 5-832-7,2 5-176 5,-2 2-16-6,0-1-16 8,6 3-160-8,-6-1 192 10,2 1-192-10,0-1 192 4,-3 1-192-4,-3 2 0 9,0-1 0-9,-2 3 0 21,-1-5-448-21,-3-3-112 5,-2-6-16-4,-3-1-16 9,-5-11-2672-8,5-3-544 0</inkml:trace>
    </iact:actionData>
  </iact:action>
  <iact:action type="add" startTime="24946">
    <iact:property name="dataType"/>
    <iact:actionData xml:id="d33">
      <inkml:trace xmlns:inkml="http://www.w3.org/2003/InkML" xml:id="stk33" contextRef="#ctx0" brushRef="#br0">27166 10666 20271 0,'-19'6'1792'1,"-3"2"-1424"3,-1 7-368-4,0 7 0 6,5 7 1856-6,-3 6 288 7,-1 4 64-7,-1 6 16 9,-3 4-1488-9,3 3-288 6,0 7-64-6,-1-1-16 10,1 3 0-10,1 1 0 5,1 1 0-5,1-1 0 8,-1 0-224-8,1-1-144 7,5-3 192-7,-5-9-192 8,1-2 144-8,3-4-144 14,-3-6 0-14,3-4 144 4,2-6-304-4,5-3-64 10,-3-1-16-10,2-1 0 18,-4-9-544-17,7 1-112 0,7-14-32-1,0 0-7584 7,0 0-1504-5</inkml:trace>
    </iact:actionData>
  </iact:action>
  <iact:action type="add" startTime="25250">
    <iact:property name="dataType"/>
    <iact:actionData xml:id="d34">
      <inkml:trace xmlns:inkml="http://www.w3.org/2003/InkML" xml:id="stk34" contextRef="#ctx0" brushRef="#br0">27560 11635 32255 0,'0'0'1424'2,"18"-6"304"-2,-2 3-1392 0,5 1-336 0,4-2 0 0,-1 8 0 5,-5-1 256-4,5 3 0 5,1-2-16-5,0 6 0 6,-3 4-16-7,-5 3 0 6,-3 3 0-6,0 3 0 9,-7 0-224-9,-5 5 0 7,-2 1 0-7,-2 0 0 8,-9 3 0-8,-3-1 0 6,-3 2 0-6,-3-2 0 9,-5 2 0-9,-3-4 0 8,-1 1 0-8,2-1 0 7,0 0 0-7,1-1 176 7,1-7-176-7,1 2 160 8,7-3 112-8,5-5 32 8,0 3 0-8,12-18 0 8,-3 14-32-8,3-14 0 5,0 0 0-5,17 17 0 13,1-9-64-13,1-2-16 5,8-2 0-5,3-4 0 7,1 0-64-7,8-4 0 6,4 0-128-6,2-4 192 10,3-2-192-10,1-5 0 7,-2 3 0-7,6-2 0 27,1 3-1712-26,1-5-224 0,-2 3-48 0</inkml:trace>
    </iact:actionData>
  </iact:action>
  <iact:action type="add" startTime="25640">
    <iact:property name="dataType"/>
    <iact:actionData xml:id="d35">
      <inkml:trace xmlns:inkml="http://www.w3.org/2003/InkML" xml:id="stk35" contextRef="#ctx0" brushRef="#br0">28356 9960 25791 0,'-8'-21'2304'1,"8"21"-1856"-1,0 0-448 0,0 0 0 7,0 0 912-7,0 0 96 6,-11 23 16-6,1 8 0 10,-6 0-448-10,5 6-96 5,-5-1-16-4,4 10 0 7,-5 7 0-7,1-2 0 4,-5-1 0-5,-1 5 0 8,-1 0-192-8,-3-5-32 8,1-1-16-8,4-2 0 6,-1-2-352-6,1-2-80 8,3-10-16-8,5-6-9616 15,5-5-1920-12</inkml:trace>
    </iact:actionData>
  </iact:action>
  <iact:action type="add" startTime="26031">
    <iact:property name="dataType"/>
    <iact:actionData xml:id="d36">
      <inkml:trace xmlns:inkml="http://www.w3.org/2003/InkML" xml:id="stk36" contextRef="#ctx0" brushRef="#br0">29259 5775 16575 0,'-25'-31'1472'2,"17"15"-1168"-2,-2-3-304 0,5 1 0 6,1 6 2640-6,4 12 480 6,5-17 80-6,5 1 32 8,0-1-2528-8,2 5-512 7,3-2-192-7,9 5 128 7,-1-7-128-7,4 6 0 8,5-3 0-8,-1 5 128 7,0 4-128-7,2 0 0 8,-2 0 0-8,3 4 0 7,-5 4 0-7,-2 2 0 8,-2 2 0-8,3 7 0 7,-5 5 0-7,3 3 0 8,-5 8 0-8,0 2 0 9,-5 1 0-8,-2 7-144 9,-5 5 144-10,1 13 0 4,-8 13 0-4,-4 2 128 5,-6 2 0-5,-1 18 16 10,-3 13-144-10,-8 10 192 6,-7 6-192-6,0 10 192 10,0 5-192-10,-3 12 0 6,1 8 0-6,-2 2 0 9,-2 6 0-9,5 5 0 6,1-3 0-6,4 2 128 8,-5 3-128-7,5 1 0 4,1-8-192-5,7 0 192 8,3-5-192-8,6-5 192 7,2 2-160-7,4-4 160 10,0-5 0-10,2-3 0 6,2 2 0-6,0-6 0 9,2 1 0-9,6-1 0 5,-3 1 0-4,3-3 0 7,2 0 256-8,-2-3 64 7,3-3 0-6,-1-5 0 6,3-2 0-7,7 0 16 6,-9-10 0-6,5 0 0 8,1 4 0-8,-1-8 0 7,-5-2 0-7,3-8 0 8,-4-5-192-8,1-3-144 8,-3-9 192-8,4-4-192 8,-7-8 240-8,3-2-64 6,-4-7-16-6,0-5 0 8,-1-5 32-8,-3-5 16 7,-4-3 0-7,-2-2 0 9,-4-10-208-9,1 0 176 6,-3 2-176-6,-2-7 160 9,-7-7 0-9,-1-3 0 7,-2 1 0-7,-5 2 0 7,-4-1 224-7,-6-3 32 7,0 1 16-7,-4 3 0 8,-8 3 16-8,-4-1 16 8,2-2 0-8,-3 1 0 8,-5-5-224-8,-3 3-48 6,1 3-16-6,-3-7 0 9,-5-5-176-9,7 3 0 6,5-8 0-5,7 0 0 21,7-5-512-21,4-3-96 1,7-2-16-2,5-5-15936 0</inkml:trace>
    </iact:actionData>
  </iact:action>
  <iact:action type="add" startTime="26765">
    <iact:property name="dataType"/>
    <iact:actionData xml:id="d37">
      <inkml:trace xmlns:inkml="http://www.w3.org/2003/InkML" xml:id="stk37" contextRef="#ctx0" brushRef="#br0">30166 8891 27647 0,'0'0'1216'2,"10"-15"256"-2,4 3-1168 0,1 4-304 1,9-2 0-1,3 7 0 7,2 1 336-7,6 0 16 6,0 0 0-6,3 2 0 8,4 0-352-7,-3 2 0 4,2 0 0-4,-5 3-192 22,-3 3-1632-22,0 0-336-1</inkml:trace>
    </iact:actionData>
  </iact:action>
  <iact:action type="add" startTime="26931">
    <iact:property name="dataType"/>
    <iact:actionData xml:id="d38">
      <inkml:trace xmlns:inkml="http://www.w3.org/2003/InkML" xml:id="stk38" contextRef="#ctx0" brushRef="#br0">30309 9496 24879 0,'-4'-14'2208'2,"4"14"-1760"-2,0 0-448 0,15-11 0 6,3 1 1824-6,3-2 288 7,5 2 48-7,1 4 16 10,8-7-1568-10,6 3-304 4,0 0-64-4,6-5-16 26,6-5-1632-24,-3 7-320 0,-5-3-64 0</inkml:trace>
    </iact:actionData>
  </iact:action>
  <iact:action type="add" startTime="27229">
    <iact:property name="dataType"/>
    <iact:actionData xml:id="d39">
      <inkml:trace xmlns:inkml="http://www.w3.org/2003/InkML" xml:id="stk39" contextRef="#ctx0" brushRef="#br0">32286 7134 16575 0,'-58'-25'1472'4,"21"17"-1168"-3,-12 0-304-1,4 6 0 5,4 2 3152-5,-4 2 576 7,3 8 112-7,-7 0 32 8,0 3-3136-7,2 1-736 6,2 6 0-7,-3-7 0 9,1 1 0-9,0-2 0 6,-6 1 0-6,5-3 0 7,1 6-272-7,4-7 64 7,-6 1 16-7,4 2 0 10,8-4-64-2,4-3 0-7,4 1 0-1,5-2 0 5,3 4 112-4,1 0 16 5,9 3 0-5,11-11 0 6,0 0 128-7,-12 10 0 8,12-10 0-8,-2 20 0 7,4-3 0-7,4 5 144 7,-2-1 0-7,3 8 0 7,5 5 96-7,2 7 16 7,-4-2 0-7,5 9 0 9,-5 3-128-9,4 8 0 6,-5 5-128-6,1 10 192 8,0 4-192-8,-6 8 0 7,-2 0 0-7,-2 13 0 10,-2 4 0-9,-2 5 128 3,-8 3-128-4,2 6 144 10,1-2-144-10,-9-2 0 5,-1 2 0-5,1 0 0 9,-3-4 0-9,-5 4 0 7,1-2 0-6,1 3 0 7,1-3 0-8,-4 0 0 9,-2 0 0-9,1 4 0 7,3-4 0-7,5 2 0 5,1-6 128-5,-1 1-128 8,5-3 352-7,-3 0-16 5,3-6 0-6,1 3 0 7,0-1-16-7,1-3-16 8,3-7 0-8,-4-3 0 7,2-4-144-7,-1-2-32 8,5-2 0-8,0-4 0 8,0 0-128-8,3-6 0 6,1-12 144-6,2 3-144 8,2-7 0-7,4-5 0 6,1-6 0-7,7-10 128 8,-4-2-128-7,4-2 0 4,1-2 0-5,-3 3 0 9,2-11 0-9,1 2 0 7,5-1 0-7,-4-1 0 7,3-7 208-7,1 4-16 7,-1-7-16-7,7 3 0 9,3-6 240-9,2 3 48 7,4-3 16-7,6-4 0 8,0 0-112-8,8 0-32 7,0-4 0-6,2 0 0 6,5-2-336-6,3-4 128 6,-2 0-128-7,-1-7 0 22,1 1-720-20,-4-8-224-2,-5-1-32 0,-1 0-9392 8,-4-5-1888-7</inkml:trace>
    </iact:actionData>
  </iact:action>
  <iact:action type="add" startTime="27952">
    <iact:property name="dataType"/>
    <iact:actionData xml:id="d40">
      <inkml:trace xmlns:inkml="http://www.w3.org/2003/InkML" xml:id="stk40" contextRef="#ctx0" brushRef="#br0">32041 7823 21183 0,'-51'23'944'2,"20"-3"192"-2,-4 1-912 0,2 12-224 0,-5 2 0 0,7 8 0 6,2 6 544-5,4 7 64 5,3 3 16-6,5 1 0 9,-1-5-368-9,8-4-80 5,3-1-16-5,1-1 0 9,6 0 176-8,4-8 48 4,-1 4 0-5,3-8 0 9,6-2 288-9,6-4 64 6,5-6 16-6,4-5 0 10,5-1 1024-10,5-5 208 8,5-6 32-8,-1-6 16 21,6 0-2032-18,6-4-512-2,5-4-64 5,1-10 0-6,-2 1 768 0,-3-9 160 0,-3-11 32 0,-4 2 0 7,-6 0 0-7,-2 0 16 6,-6-8 0-5,-4 0 0 4,-6-10 128-5,-5 4 32 9,-6 3 0-9,-4-3 0 8,-1-2-112-8,-5 6-32 7,-8 2 0-7,1 8 0 7,-3 2-224-7,-8 5-32 8,3 5-16-8,-7 3 0 8,1 5-144-7,-3-3-256 3,-5 4 64-4,-6 11 16 25,-3 2-1952-24,1 3-400 5,-6 2-80-6</inkml:trace>
    </iact:actionData>
  </iact:action>
  <iact:action type="add" startTime="28430">
    <iact:property name="dataType"/>
    <iact:actionData xml:id="d41">
      <inkml:trace xmlns:inkml="http://www.w3.org/2003/InkML" xml:id="stk41" contextRef="#ctx0" brushRef="#br0">31978 10182 31727 0,'-19'14'1408'4,"7"-2"288"-4,-3 9-1360 0,3 3-336 0,0 5 0 0,0 4 0 7,3 2 0-7,-5 6 0 5,6-4 0-5,-5 10-128 10,3 0 128-9,4 5 0 4,0 1 0-4,0 4 0 8,4-1 0-8,2-3 0 3,6-4-144-4,0-1 144 7,-2-5 0-7,6 0 0 7,3 0-144-7,1-10 144 10,3-2 0-10,5-5-128 7,-4-7 128-7,5-5 0 16,0 0 0-16,5-7 256 1,-1-3-32-1,2-2 0 5,2-4 368-5,3 0 80 7,1-11 16-7,-2-1 0 9,-4-9 16-9,0-3 16 7,-3-3 0-7,-3-2 0 9,-7-6-64-9,-1-4-16 6,-1 4 0-6,-4-12 0 8,-8 0-96-8,-2-2-32 6,-2 3 0-6,-2-1 0 8,-6 0-304-8,0 4-64 8,1 8-16-8,-5 4 0 9,2 0-128-9,-3 0-176 7,1 2 48-7,-4 1 0 26,1 5-1552-26,1-2-304 0,-5-3-64 0,1 1-14144 0</inkml:trace>
    </iact:actionData>
  </iact:action>
  <iact:action type="add" startTime="28912">
    <iact:property name="dataType"/>
    <iact:actionData xml:id="d42">
      <inkml:trace xmlns:inkml="http://www.w3.org/2003/InkML" xml:id="stk42" contextRef="#ctx0" brushRef="#br0">31951 6701 7359 0,'-25'-13'320'2,"13"1"80"-2,-2 0-400 0,6 0 0 0,8 12 0 0,0 0 0 6,6-11 5440-6,-6 11 1024 8,20-10 192-8,3 0 32 8,5 2-5344-8,3 1-1088 7,0-3-256-7,8 4 0 7,6 2 0-7,2 2 0 9,-6-4 0-9,5-1 0 5,-5 1 0-5,2 2 0 8,-2 2 0-8,-2-2 0 8,-4 4 0-8,-1 0 0 8,-1 2 0-8,0 0 0 7,-2 4 0-7,2 2 128 8,-2 1 16-8,1 1 0 7,-3 6 64-6,2-3 16 10,-2 7 0-11,-1-3 0 4,-3 1 0-4,-2 3 0 7,1 5 0-7,-1 3 0 8,-1 0-80-8,-1 8-16 8,-5 4 0-8,1 8 0 8,-9 8-128-8,2 3 128 7,-8 8-128-7,-2 4 128 7,0 4-128-7,-6 6 0 8,-2 2 0-8,0 8 0 8,-7 11 0-8,-1 6 0 6,-5 5 0-6,-1 5 0 8,1 7 0-8,3 5 0 6,-5-4 0-5,3 1 0 7,-1 5 0-8,3 0 0 8,-3 3 0-8,3-1 0 7,3-1 0-7,-3 3 0 6,5 5 0-6,-5-1 0 10,2-1 0-9,3 0 0 4,-5 3 0-5,6 5 0 9,-1-4 128-8,1 3-128 4,4 3 128-5,-1-6-128 9,1 2 320-9,6 3 0 6,0-5-16-6,2 2 0 10,0-2-32-10,2-3 0 6,0 1 0-6,2-3 0 8,1-3-144-8,3 1-128 7,-2-3 144-7,0-5-144 8,2-8 128-7,2 0-128 5,-3-2 0-5,3-6 144 7,4-6-144-8,-5-7 0 6,3-7 0-6,-2-5 128 7,2-4 0-7,1-6 0 9,1-4 0-9,2-10 0 7,-5-1 80-7,3-9 16 7,-2-5 0-7,1-2 0 8,-5-6-32-8,2 2 0 7,-4-10 0-7,0-2 0 9,-5-4 192-8,1-3 16 4,-4-3 16-5,1-7 0 7,1-14 64-7,-4 16 16 7,-6-9 0-7,0-1 0 10,-2-2 64-10,-7-4 16 5,-3 0 0-5,-5-4 0 9,-6-2-176-9,-2 2-16 6,-10-3-16-6,-4-1 0 10,-9 2-240-10,-11 2-128 5,-12-2 128-5,-15 2-128 10,-5-2 0-10,-5 5-128 5,-3 1 0-5,-2 1 0 23,-4 3-880-21,-6 0-160 0,-6 0-48-2,2-2-17792 0</inkml:trace>
    </iact:actionData>
  </iact:action>
  <iact:action type="add" startTime="31162">
    <iact:property name="dataType"/>
    <iact:actionData xml:id="d43">
      <inkml:trace xmlns:inkml="http://www.w3.org/2003/InkML" xml:id="stk43" contextRef="#ctx0" brushRef="#br0">11231 16021 9215 0,'0'0'400'4,"0"0"96"-4,0 0-496 0,0 0 0 0,0 0 0 0,-4-13 0 6,-2 1 2576-6,6 12 432 7,-10-6 64-7,0-4 32 9,-7 3-1568-9,-5 1-304 6,-5-8-64-6,-2 6-16 10,-3 2-352-9,-3 2-80 4,-11-1-16-5,-1-1 0 6,-2 4-208-5,-2 2-48 7,-1 0-16-8,-1 0 0 7,-2-2-48-7,1 0 0 7,-3-2 0-7,1 2 0 8,-1-6 16-8,2-5 0 9,3-1 0-9,3-2 0 10,6 9-256-10,2-7-144 5,8 2 160-5,2 2-160 8,3 1 128-8,7 3-128 7,0-2 0-7,7 0 0 7,-2 2 144-7,16 6-144 8,0 0 128-8,0 0-128 8,0 0 128-8,0 0-128 7,0 0 128-7,0 0-128 9,0 0 0-9,4 20 0 5,-4-20 0-5,12 27 0 8,-2 2-128-8,-1 3 128 6,5 5 0-6,-4 4 0 10,-2 4 0-9,3 5 0 5,-3 11 0-6,2 3 0 7,0 10 0-7,-8 6 0 7,1 2-144-7,-1 8 144 9,0 3 0-9,-4 11 0 7,-2 5 0-7,3 2 0 8,-3 0 0-8,-6-2 0 6,-2 1 0-6,2-5 0 9,-5 0 0-9,1-7 0 6,-3 1 0-6,-7-3 0 7,1 1 0-7,-5-3 0 8,5 0 0-8,-4-5 0 8,-1 9 0-8,1-7 0 7,-2-5 128-7,0 0-128 8,-1-4 176-8,1-6-16 6,0-2 0-6,-2-6 0 10,1 1 96-9,3-7 32 4,2-5 0-5,-1-1 0 8,1-3-144-8,2-2-16 7,1-3-128-7,7-3 192 8,-5 0-192-7,8-6 0 4,1 2 0-5,7-6 0 8,2-2 0-8,6-2 0 7,2-3 0-7,7-1 0 9,-1 0 0-9,5 5 0 6,5-3-160-5,1-2 160 7,3-5 0-8,1-1-128 7,2-2 128-7,2 1 0 8,1 0 0-8,-3-3 0 8,0 1 0-8,2-7-128 6,1 7 128-6,3-10 0 8,2-1 0-8,0-3 0 8,2-6 0-8,0 2 0 7,6 0 0-7,0-2 0 27,1-3-400-26,5-1-48 0,2-10-16 0</inkml:trace>
    </iact:actionData>
  </iact:action>
  <iact:action type="add" startTime="31856">
    <iact:property name="dataType"/>
    <iact:actionData xml:id="d44">
      <inkml:trace xmlns:inkml="http://www.w3.org/2003/InkML" xml:id="stk44" contextRef="#ctx0" brushRef="#br0">12087 16318 23951 0,'-29'-4'2128'1,"5"6"-1696"-1,1 2-432 0,-3 3 0 7,5 7 448-7,1 0 16 7,-5 5 0-7,0 5 0 8,-3 7-192-7,-1 4-32 5,2 6-16-6,1 2 0 8,-1 4 32-7,4 1 16 4,1 5 0-5,9 0 0 8,-1 1-96-8,4 1-32 6,8-4 0-6,2-3 0 9,2-3-144-9,6-6 0 6,4-4 0-6,1-3 0 9,7-13 0-9,1 1 0 6,-1-11 0-6,5 1 0 9,3-10 256-9,-1-6 0 7,4-2 16-7,4-3 0 7,-2-11 384-3,2-5 80 1,1-4 16-4,1-4 0 5,-2-6-176-5,-2 2-48 7,-4-4 0-8,-4 2 0 6,-3-4 16-5,-3-2 0 6,-5 8 0-7,-2-8 0 9,-6 1-48-8,-4 3-16 5,-4 0 0-6,0 6 0 7,-4 2-352-7,-6-1-128 6,0 7 0-6,-7 6 144 24,-1 5-544-23,-1 3-112 0,-6 7-32-1,-1 2 0 14,3 8-1856-13,-4 4-368 3,-6 6-80-4</inkml:trace>
    </iact:actionData>
  </iact:action>
  <iact:action type="add" startTime="32290">
    <iact:property name="dataType"/>
    <iact:actionData xml:id="d45">
      <inkml:trace xmlns:inkml="http://www.w3.org/2003/InkML" xml:id="stk45" contextRef="#ctx0" brushRef="#br0">12198 18124 27007 0,'-27'9'1200'1,"11"3"240"-1,0 2-1152 1,-3-3-288-1,-1 3 0 0,1 2 0 6,-4 5 592-4,-3 3 64 3,-3 1 16-4,-2 0 0 8,-4 3-80-9,-1 1-16 5,1 0 0-5,0 6 0 8,-4 8-192-7,4 0-32 6,2 4-16-7,2 3 0 7,-2-1-336-7,7-2 144 7,3 0-144-7,1 2 0 10,3-3 0-10,7-3 0 5,0 2 0-4,11-8 0 6,2-2 0-7,11 0 0 7,-4-1 0-7,10-7 0 8,-1-4 0-8,8-5 0 8,5-3 0-4,9-7-144 0,0 0 144-4,8-6 0 7,1-4 128-7,1-6-128 8,4 0 368-8,3-7 0 7,-3-5 0-6,-2-5 0 6,-3-4 176-7,-7 1 32 7,-2-3 16-7,-7-2 0 7,-5 2-128-7,-4-2-16 8,-7-2-16-8,-2-2 0 7,-12 1 80-7,-2 5 32 9,0 0 0-9,-8 0 0 6,-4 0-176-6,-2-1-48 8,-11 9 0-8,-2 2 0 8,-1-3-320-8,-3 3-128 6,-8 7 0-5,4-2 0 23,4 7-992-23,0-1-192 0,-2 4-32-1,5 0-16 12,5 2-1232-11,1-1-240 5,1-5-48-6</inkml:trace>
    </iact:actionData>
  </iact:action>
  <iact:action type="add" startTime="32756">
    <iact:property name="dataType"/>
    <iact:actionData xml:id="d46">
      <inkml:trace xmlns:inkml="http://www.w3.org/2003/InkML" xml:id="stk46" contextRef="#ctx0" brushRef="#br0">12715 15635 21183 0,'-35'-19'1888'1,"15"13"-1504"-1,1-2-384 0,5-4 0 7,2 5 768-7,5-7 96 7,1 0 16-7,4 4 0 11,4-3-336-11,4 3-64 5,-1-6-16-5,11 3 0 10,-2-5-240-10,5 3-48 4,5 1-16-4,5-4 0 9,4 3-32-9,4-3-128 7,4 3 192-7,0-1-64 8,2-1 32-8,-4 7 0 5,0-2 0-4,-4 2 0 7,-2 4-16-8,-2 5 0 8,-1-3 0-8,-3 4 0 7,0 4 0-7,-3 1 0 6,-7 7 0-6,1 0 0 9,-5 7 176-9,3 5 48 10,-6 5 0-7,0 8 0 2,-1 10 32-5,-5 2 16 5,-6 5 0-5,0 14 0 7,-2 8-160-7,-3 10-48 8,-1 6 0-8,0 11 0 9,-4 5-208-9,5 1 0 6,5-2 0-6,0-2 0 9,-4-5 0-9,0 3 0 7,2-1 0-6,2-3 0 5,2 4 0-6,2-5 0 7,2-6 0-7,0-5 0 9,0 1 0-9,0 2 0 6,0-4 0-6,3 1 0 9,3-3 0-9,-2 0 128 5,4 0-128-5,1 2 0 8,-1 0 128-8,4-3-128 11,-5 3 176-11,7-2-176 4,5-2 208-3,3 4-64 6,3 0-16-7,0-3 0 7,-2 1-128-7,1-8 192 8,-1-3-192-8,2-5 192 7,-1-6 32-7,-1-1 16 8,-2-7 0-8,-1-1 0 7,-9-6 208-6,3 1 64 5,-10-7 0-6,3 0 0 8,-9-5 176-8,-2-3 32 7,-6-2 16-7,-1 2 0 8,-5-4-144-8,-8-3-16 7,-3-7-16-7,-4 1 0 11,-5 1-176-11,-3-3-48 4,-11 1 0-4,-1 1 0 9,-6-9-112-9,-2 5-32 7,-1-6 0-7,-3 1 0 10,-3-1-192-10,1 0 0 5,-5 0-144-5,0-3 144 9,-8-1-272-9,2-2 32 6,3 0 16-6,9-4 0 23,5 0-480-22,4-4-112 0,12-4-16-1,2-1 0 12,8-7-2112-11,14 0-448 2</inkml:trace>
    </iact:actionData>
  </iact:action>
  <iact:action type="add" startTime="33610">
    <iact:property name="dataType"/>
    <iact:actionData xml:id="d47">
      <inkml:trace xmlns:inkml="http://www.w3.org/2003/InkML" xml:id="stk47" contextRef="#ctx0" brushRef="#br0">14810 17303 26783 0,'-18'3'1184'3,"18"-3"240"-2,0 0-1136 0,0 0-288-1,0 0 0 1,0 0 0 4,0 0 576-4,18 2 64 6,1-4 16-7,5 1 0 7,3-1-176-7,4 0-32 7,4-2-16-7,8 2 0 7,0-2 0-7,6 2 0 8,4 2 0-8,1-2 0 7,3-2-256-7,-3 2-48 6,-1-2-128-6,0 2 192 9,-12 2-192-9,2 0 0 7,-4-2 0-6,1 2 0 8,-4 0 560-9,-3 4 64 6,-2 2 16-6,0-2 0 21,-9 2-3792-20,-3 6-752-1,-19-12-160 3,14 27-7376 6</inkml:trace>
    </iact:actionData>
  </iact:action>
  <iact:action type="add" startTime="33823">
    <iact:property name="dataType"/>
    <iact:actionData xml:id="d48">
      <inkml:trace xmlns:inkml="http://www.w3.org/2003/InkML" xml:id="stk48" contextRef="#ctx0" brushRef="#br0">15188 17769 29999 0,'0'0'1328'2,"0"0"272"-2,0 0-1280 0,12 11-320 0,5 3 0 0,7-4 0 5,1 3 624-5,4 3 48 7,3-8 16-7,3 4 0 8,4-5-80-8,-2 1-16 6,8 0 0-6,0-4 0 9,3-4-320-9,5 0-64 6,4-2-16-6,1-4 0 24,3 0-1072-24,5 0-208 1,-2 2-64 1,3-3-13376-2</inkml:trace>
    </iact:actionData>
  </iact:action>
  <iact:action type="add" startTime="34228">
    <iact:property name="dataType"/>
    <iact:actionData xml:id="d49">
      <inkml:trace xmlns:inkml="http://www.w3.org/2003/InkML" xml:id="stk49" contextRef="#ctx0" brushRef="#br0">18740 15399 15663 0,'-6'-17'688'2,"4"5"144"-2,2 12-656 0,-4-12-176 0,0-1 0 0,-1 5 0 6,-5-2 2272-5,10 10 416 5,-12-10 96-6,-3 2 16 7,3 8-1584-7,-6 0-304 7,1 8-64-7,-5 2-16 8,-3-2-512-8,-2 9-96 6,-3 5-32-5,-1 7 0 7,-6 4-192-8,0 4 0 6,0-2 0-6,-4 12 0 8,2 4 0-8,-4 5 0 7,4 5 176-7,-4 13-176 8,6 6 160-8,-6 10-160 7,0 5 128-2,-2 11-128-1,4 5 0-4,-3 10 0 8,3 2 0-8,-2 5 0 7,-2 1 0-6,4 0 0 4,0 1 0-5,8 5 0 10,2-3 0-10,3 1 0 7,1-4 0-7,7 0 0 8,7-1 0-8,1-7 0 7,8-2 0-7,8-2 0 7,12-8 192-7,5 3 0 8,8 1 0-8,3-8 0 9,-9-8-192-9,2-3 192 6,1-12-192-6,3-8 192 7,2-2-192-7,2-7 128 9,1-3-128-9,1-5 128 6,4-5-128-6,2-7 0 7,2-4 0-6,3-6 0 21,-3-6-416-20,4-5-160 1,4-5-48-2</inkml:trace>
    </iact:actionData>
  </iact:action>
  <iact:action type="add" startTime="34768">
    <iact:property name="dataType"/>
    <iact:actionData xml:id="d50">
      <inkml:trace xmlns:inkml="http://www.w3.org/2003/InkML" xml:id="stk50" contextRef="#ctx0" brushRef="#br0">19778 15493 15375 0,'0'0'672'2,"-6"-12"160"-2,2 4-672 0,-2-1-160 0,6 9 0 0,-12-16 0 5,3 4 768-4,1-1 128 6,-6 5 32-7,3 2 0 9,-5 0-80-9,0 6-16 8,-5 10 0-8,-3-4 0 6,1 5-96-6,-2 5-32 7,-1 7 0-7,-1 3 0 8,0 1-192-8,-3 4-32 6,-1-1-16-6,2 7 0 8,0 5-48-8,5 1-16 8,7 6 0-8,7 0 0 7,6-4-272-7,6-4-128 7,6 0 128-6,4-8-128 6,-1-6 128-2,9-3-128-1,-1-7 0-4,1 1 128 9,1-9 64-9,3-5 0 5,1-4 0-5,2-6 0 9,1-1 320-9,1-9 64 6,0-2 0-6,4-3 16 8,-1 0-64-8,-1-1-16 6,2 1 0-6,-6-5 0 10,-5-1-224-10,1 2-48 6,-3 3-16-5,-1 1 0 7,-5 5-32-8,-1-1 0 6,-5 9 0-6,-8 8 0 8,0 0 96-8,0 0 16 7,0 0 0-7,6 13 0 9,0 7-112-9,0 3-32 6,-4 3 0-6,-2 1 0 10,0-2-160-10,0 3 0 5,2 1 0-4,2 0 128 7,-4 0-128-7,3-1 0 5,1-5 0-6,2-1 0 9,0 1-448-9,2-4 48 6,0 1 0-6,5-6 0 22,-3-1-464-20,8-5-96-1,-3 0 0-1,7-4-16 12,1 0-1728-10,4-8-352 0</inkml:trace>
    </iact:actionData>
  </iact:action>
  <iact:action type="add" startTime="35261">
    <iact:property name="dataType"/>
    <iact:actionData xml:id="d51">
      <inkml:trace xmlns:inkml="http://www.w3.org/2003/InkML" xml:id="stk51" contextRef="#ctx0" brushRef="#br0">21559 14722 17391 0,'0'0'768'4,"0"0"160"-4,11 12-736 0,-7 4-192 0,-4-3 0 1,-2 9 0 5,-2 1 544-6,-3 8 80 6,-3 5 16-6,0 6 0 8,-6 1 112-7,5 6 16 6,-7 6 16-7,-1 3 0 9,1 3 16-9,-3 7 0 5,-3 2 0-5,-1 4 0 10,3 4-160-10,1 2-16 7,3-4-16-6,-1-4 0 9,1-1-368-10,5-11-80 4,7-3-16-3,-2-7 0 8,2-15 224-9,4-1 32 9,4-3 16-8,2-8 0 2,2-3 208-3,2-5 32 5,2-7 16-5,7-2 0 9,-1-4-96-9,3-6-32 6,7-2 0-6,5-7 0 10,2 1-208-10,6 0-32 5,-4-3-16-5,6 3 0 11,-2-4-288-11,2 8 160 4,-6-1-160-4,-4 3 128 10,0 2-128-10,-1 8 0 6,-3 2 0-6,0 7 0 8,-3 3 0-8,-1 5 0 6,-9 5 0-5,1 7 0 8,-7 8 0-9,2 0 128 7,-8 4-128-6,-4-2 0 5,-6-4 0-6,0-2 0 6,-3 2 0-6,-7-6 0 8,-7-6 144-8,-3 0-144 8,-3-7 160-8,-2-3-160 7,-10 5 400-7,-2-3-16 8,2-11 0-8,-7 0 0 7,3 0-144-7,4-4-48 7,-6 0 0-7,6-4 0 27,0-6-1152-27,2-2-224 0,2 2-48 0,6 0-9216 8,0-3-1840-8</inkml:trace>
    </iact:actionData>
  </iact:action>
  <iact:action type="add" startTime="35831">
    <iact:property name="dataType"/>
    <iact:actionData xml:id="d52">
      <inkml:trace xmlns:inkml="http://www.w3.org/2003/InkML" xml:id="stk52" contextRef="#ctx0" brushRef="#br0">19594 18463 5519 0,'0'0'496'3,"0"0"-496"-2,0 0 0-1,0 0 0 7,0 0 4112-7,-9-6 736 6,9 6 144-5,-10-12 16 7,-4 5-3168-8,1 5-640 6,-3-2-128-6,0 2-32 8,-5 0-400-7,-2 6-96 5,-5 0-16-5,-3 3 0 6,-2 5-144-7,-8 2-16 9,2 7-16-9,-4 3 0 7,4 3-16-7,6 2 0 7,-4-3 0-7,7 3 0 9,5 0 80-9,8 2 16 5,-3-1 0-5,14-3 0 8,2 2-240-8,2 2-64 7,8 4 0-7,4-1 0 11,8-5-128-9,1 0 0 1,4-2 0-3,7 1 0 8,5-3-128-8,2-5 128 7,6-9-160-7,-2 1 160 24,9-2-512-23,-1-4 0 0,-4-6 0 0,2-2 0 11,4-8-1280-11,-3-6-256 1,1 1-48-2,6-5-9792 0</inkml:trace>
    </iact:actionData>
  </iact:action>
  <iact:action type="add" startTime="36174">
    <iact:property name="dataType"/>
    <iact:actionData xml:id="d53">
      <inkml:trace xmlns:inkml="http://www.w3.org/2003/InkML" xml:id="stk53" contextRef="#ctx0" brushRef="#br0">21365 18217 26719 0,'0'0'1184'1,"-11"0"240"0,11 0-1136-1,-16 6-288 3,4 0 0-3,-1 2 0 8,1 0 736-8,-5-1 96 8,1 7 0-8,-4-6 16 6,-3 5-528-6,2-1-96 7,-3 6-32-7,1-5 0 9,-3 5-192-9,-3-2 176 7,-6 3-176-7,0 2 160 8,-2 1-160-8,-6-3 0 6,2 3 144-6,0 3-144 9,4 3 272-9,0 1-16 6,2-2 0-6,6 4 0 9,3 2 0-9,3 3-16 6,7-5 0-6,1 0 0 10,9 2-240-10,2-2 144 10,4-1-144-10,4-3 128 5,2-4-128-4,9-3 160 7,-1-14-160-8,5 5 160 6,5-1-16-6,1-8 0 7,4-4 0-6,3-6 0 5,-1-1 112-6,6-5 32 8,2-10 0-8,-2-1 0 7,4-4-112-7,-6-4-32 8,-6-6 0-7,0 2 0 6,-1-2-144-7,-3-4 0 7,1-2 0-7,-1 2 128 8,-4-4-128-8,-1 2 0 6,-1 0 0-5,1 1 0 6,-10-1 0-6,3-2 128 5,-5 2-128-6,0 10 0 8,0 6 0-8,1 3 128 7,-5 1-128-7,2 7 0 9,-4 7 0-9,-2 11 128 6,0 0-128-6,0 0 0 9,0 0 224-7,-2 17-32 3,-2 5-16-5,0 11 0 8,0 2-176-7,-5 6 0 4,3 8 0-4,-2 3 128 7,4 3-128-8,-4 4 0 6,1-1 0-6,1 1 0 9,2-1 0-9,0 1 0 6,4-7 0-6,2-5 0 9,2-2 0-9,2-4-144 6,1-2 144-6,7-8 0 8,-2-2-320-7,5-5 64 6,5-3 0-7,1-9 0 22,1 0-1376-20,3-9-272 1,0-5-48-3</inkml:trace>
    </iact:actionData>
  </iact:action>
  <iact:action type="add" startTime="36764">
    <iact:property name="dataType"/>
    <iact:actionData xml:id="d54">
      <inkml:trace xmlns:inkml="http://www.w3.org/2003/InkML" xml:id="stk54" contextRef="#ctx0" brushRef="#br0">22269 14678 11967 0,'0'0'1072'1,"0"0"-864"-1,0 0-208 1,0 0 0 7,13 21 3904-7,1-1 720 4,5 7 160-5,3 6 16 8,-1 6-3648-8,12 12-752 8,5 5-144-8,1 3-16 7,3 1-16-7,7 10 0 8,-2 1 0-8,2 9 0 6,0 11 0-6,-3 3 0 7,-1 7 0-7,0 7 0 13,0 7-224-13,-4 9 144 4,2 7-144-4,-6 4 128 7,0 3-128-7,4 4 0 7,-10 9 0-6,0-3 128 7,-3 6 112-8,-3-2 16 6,-2 4 0-5,-1-4 0 8,-9-6 144-9,1-5 48 5,-6 1 0-5,-2-5 0 10,-2-5 48-10,-4-7 16 5,-8-8 0-5,-2-6 0 8,-7 1-32-8,-3-5 0 7,-3-2 0-7,-5-9 0 9,-3-1 32-9,-2-5 0 6,-4-2 0-6,-6-4 0 9,2-4-240-8,-8-4-32 4,1-8-16-5,1 0 0 7,2-9-224-7,-4-7 0 8,-2-3 128-8,-1-16-128 23,-1-6-1232-22,0-9-304 0,7-10-48-1,1-10-9584 7,10-14-1920-5</inkml:trace>
    </iact:actionData>
  </iact:action>
  <iact:action type="add" startTime="37291">
    <iact:property name="dataType"/>
    <iact:actionData xml:id="d55">
      <inkml:trace xmlns:inkml="http://www.w3.org/2003/InkML" xml:id="stk55" contextRef="#ctx0" brushRef="#br0">25130 15337 19343 0,'-8'-6'1728'1,"2"-4"-1392"0,6 10-336-1,-7-12 0 6,-3 5 944-5,10 7 112 4,-8-12 32-4,8 12 0 7,-8-8-432-8,8 8-80 6,-12-2 0-6,12 2-16 9,-13 4-128-9,-9 10-32 6,1-3 0-6,-2 11 0 8,-3 1 176-8,3 12 16 7,-8 6 16-7,-1 12 0 9,3 9 96-9,-2 7 0 6,0 13 16-6,-1 15 0 8,-5 8-256-8,-2 18-48 7,-4 8-16-7,1 7 0 11,-5 7-400-11,2 11 128 7,-2 6-128-7,-4 1 0 6,3 5 0-5,-1-10 0 5,2-4 0-6,2-2 0 8,6-9 0-8,8-5 0 7,9-3 0-7,7-10 0 7,7-7 0-7,4-8 0 7,4-15 0-6,4-3 0 6,6-6 0-7,7-4 128 7,1-10-128-6,3-2 192 7,9-8 16-8,7-5 16 7,-4-6 0-7,4-3 0 8,2-7-224-8,0-4 0 6,6-9 0-6,6-5 0 24,1-7-1488-23,3-7-400-1,21-1-80 0,2-23-16 0</inkml:trace>
    </iact:actionData>
  </iact:action>
  <iact:action type="add" startTime="37710">
    <iact:property name="dataType"/>
    <iact:actionData xml:id="d56">
      <inkml:trace xmlns:inkml="http://www.w3.org/2003/InkML" xml:id="stk56" contextRef="#ctx0" brushRef="#br0">26214 15419 28559 0,'-25'-28'2544'1,"10"19"-2032"0,-1-3-512-1,-2 6 0 7,18 6 1008-7,-11 0 96 6,-7 4 32-6,4 10 0 9,-3 3-848-9,-1 9-160 7,-1 3-128-7,-5 12 144 9,-3 4-144-8,0 7 0 3,0 7 0-4,-3 7 0 8,-1-2 0-8,6 11 0 6,1 3-144-6,3 2 144 9,3-4 0-8,9 2 0 5,7 0 0-6,5-4 0 8,3-14-192-4,10-7 192 1,3-12-192-5,7-4 192 7,-3-6 0-7,5-8 0 7,1-15 128-7,6-6-128 9,0-6 768-9,4-11 64 6,6 1 16-6,4-13 0 8,-1-6-144-8,-3-10-48 9,4 2 0-8,2-6 0 5,-3-4-176-6,-5 0-32 8,-2-3-16-8,-7 1 0 6,-9 4-80-6,-4-3-16 8,-7-5 0-8,-2-3 0 7,-10-1-144-7,-8 7-48 8,-2 3 0-7,-4 8 0 5,-7 0-144-6,-1 8 0 7,-3 6 0-7,-1 2-176 9,-3 7-16-9,0 10-16 7,-6 1 0-7,1 7 0 26,1 7-2016-26,0 5-400 0,2 2-64 0</inkml:trace>
    </iact:actionData>
  </iact:action>
  <iact:action type="add" startTime="38130">
    <iact:property name="dataType"/>
    <iact:actionData xml:id="d57">
      <inkml:trace xmlns:inkml="http://www.w3.org/2003/InkML" xml:id="stk57" contextRef="#ctx0" brushRef="#br0">26220 17773 32255 0,'-33'33'1424'2,"14"-2"304"-2,1 10-1392 0,1 2-336 0,1 6 0 0,4 5 0 7,-3 5 528-7,3 5 48 7,-4 4 0-7,3 4 0 7,-3-1-576-6,4 5 0 8,-1-8 0-9,5 0 0 6,2-5 0-6,0-1 0 12,4-2 0-12,2-5-192 4,2-6 0-3,2-2 16 4,0-2 0-5,6-10 0 9,5-4 176-9,1-4-160 7,2-5 160-7,5-3-160 7,4-5 160-7,1-3 176 8,1-5-48-7,4-6 0 5,6-9 448-5,0-1 96 5,6 0 16-6,-2-8 0 8,4-1 144-8,3-2 16 8,1-7 16-8,-4-5 0 7,-2-2-288-7,-6-2-64 8,-4-8-16-8,-8 2 0 7,-3-4-176-7,-9-5-48 7,1-7 0-7,-8-5 0 8,-5-2-80-8,-5 1-32 7,-1-7 0-7,-13 6 0 8,-2-8-160-8,-5 1 0 8,-8 7 0-7,-6-2 0 19,-4 5-592-19,-6 5-48-1,0-4-16 0,4 5-11504 11,-4 4-2288-11</inkml:trace>
    </iact:actionData>
  </iact:action>
  <iact:action type="add" startTime="38579">
    <iact:property name="dataType"/>
    <iact:actionData xml:id="d58">
      <inkml:trace xmlns:inkml="http://www.w3.org/2003/InkML" xml:id="stk58" contextRef="#ctx0" brushRef="#br0">26975 14430 29487 0,'0'0'2624'2,"0"0"-2112"-1,0 0-512-1,-6 14 0 7,6 5 416-7,6 4-32 8,-2 5 0-8,2-1 0 8,6 2-256-8,3 6-128 6,7 4 0-6,1 0 128 10,4 8 96-10,5 2 16 6,1 0 0-6,8 11 0 6,6 5 128-6,-1 9 16 7,5-2 16-7,2 12 0 8,-1 9-16-8,-3 3 0 8,-2 5 0-3,0 7 0-1,-8 3-64-4,4 6-32 7,-2 8 0-7,0 1 0 7,-6 1-64-7,2 0-16 7,2-6 0-7,-6 6 0 9,0-5 80-9,-2 1 16 7,-1-6 0-7,-5-4 0 9,-2-3 128-9,-3-1 16 5,-10-6 16-5,-1-5 0 8,-9-5-16-8,-7-3 0 7,-5 0 0-7,-12-3 0 8,-3-1-96-7,-4-10-32 5,-12-2 0-6,-4-1 0 8,-7-13-112-8,-7-3-16 8,-1-1-16-7,-7-3 0 5,-10-8-176-6,-15-4-224 7,-9-8 48-7,-3-4 16 24,1-8-2048-23,0-7-416-1,5-10-64 1</inkml:trace>
    </iact:actionData>
  </iact:action>
  <iact:action type="add" startTime="42288">
    <iact:property name="dataType"/>
    <iact:actionData xml:id="d59">
      <inkml:trace xmlns:inkml="http://www.w3.org/2003/InkML" xml:id="stk59" contextRef="#ctx0" brushRef="#br1">18726 8195 17615 0,'-19'2'768'3,"19"-2"192"-3,-12 6-768 0,-3-4-192 0,5 2 0 0,10-4 0 6,0 0 624-6,-16 0 80 8,16 0 32-8,0 0 0 7,0 0 32-6,0 0 0 6,0 0 0-6,0 0 0 6,0 0 96-7,0 0 32 7,0 0 0-6,0 0 0 5,0 0-368-5,16-4-64 6,-16 4-16-7,23 0 0 8,-3 0-160-8,3 0-32 8,1 0-16-8,5 2 0 7,0 0-32-7,6 0 0 8,2-2 0-8,0 0 0 6,6-2 112-1,-2 0 0-1,4 0 16-4,6 2 0 8,1-4 128-8,5 2 32 7,2 0 0-6,1 2 0 6,0-2-80-7,3 0-16 6,-3-2 0-6,3 2 0 8,7 0-144-8,-2-2-48 7,8 3 0-7,2-1 0 8,4 0-208-8,2-2 0 8,0-6 0-7,-2 2 0 5,-6 0 0-6,-2-3 128 6,4-1-128-6,2 2 0 10,0-5 0-10,4 3 0 7,4-4 0-7,-1 3 0 8,-1-5 0-7,-8-3 0 4,-4-1 0-5,3 3 0 8,1-1 128-7,0-3-128 4,-4-1 0-5,4 3 0 9,2-1 0-9,0-1 128 6,0-2-128-6,-4-1 0 8,-8-1 0-8,4 0 0 7,-2-1 0-6,4 1 0 5,4-6 128-5,4 0-128 7,0 2 0-7,2-4 144 5,-2-3-144-6,-2-2 0 9,0 2 144-9,-8-2-144 7,0 1 0-7,4 0 128 7,-3-6-128-7,1 2 0 8,0 4 144-7,-2 0-144 6,2-6 192-7,0 4-192 9,-3 0 176-9,-3 0-176 6,-4 0 160-6,2 2-160 8,-3-6 240-7,3-4-48 4,4 1-16-4,-5 3 0 7,3-2-48-8,-2 2 0 5,7 2 0-5,-3-4 0 9,0 5-128-9,-4-3 128 6,-1-4-128-5,-3 0 128 7,-3 2-128-8,5 1 0 6,2-1 0-6,-3 4 0 10,1-8 128-9,2-1-128 6,-3-1 0-7,3 0 128 8,-3 3-128-8,-5-1 160 6,-1-2-160-6,-3-1 160 8,-1 5-32-8,2-2 0 8,-1 0 0-8,1 1 0 7,-1 1 16-6,1 4 0 4,-2-2 0-5,-1 0 0 10,1-3-144-10,-6 3 192 7,4-4-192-7,-3 1 192 7,1 1-192-7,-6-2 192 7,-2 0-192-7,-6-1 192 8,2 1-192-8,0 0 160 7,-6 1-160-7,2-1 160 9,1-2-160-9,1 6 0 6,-4 1 144-5,0-5-144 6,0 0 0-7,-1 1 0 7,-3-5 0-7,0 6 128 8,-1 0-128-8,-1-1 0 7,0 1 128-6,3 0-128 7,-5 2 0-8,-5-1 0 7,1-5 0-6,1 4 128 6,-7-1-128-7,5 1 0 6,-6 0 0-6,-1-4 0 7,-5 3 128-7,2-1-128 8,-4 2 160-7,2 4-160 5,-2-3 192-6,-1 3-64 8,-3 2-128-8,0-4 192 8,0 6-64-8,0-4-128 7,-2 0 176-7,-1 4-176 7,-5-5 176-7,4 5-176 7,-2-2 160-7,0 6-160 9,-7-4 176-9,1 0-176 7,-2-2 192-7,1 4-192 9,-3-4 144-9,2 4-144 5,-3-2 0-4,1 4 144 8,-3 4-144-9,1-4 0 6,0 0 0-6,-1 0 0 8,1-2 0-8,1 4 0 6,-5-1 0-6,-3-1 0 8,2 2-128-8,-1 4 128 6,-1 0 0-6,3 0 0 8,-1-3 0-8,-2 5 0 7,-1 0 0-7,-1 2 0 10,0-3 0-10,-1 3 0 7,1-2 0-7,-2 0 0 9,0 3 0-9,-7 1 0 6,-3 0 0-5,0-1 0 7,-5 5 0-8,-3-1 0 6,0 3 0-6,-2-3 0 8,-2 3 0-8,3-1 0 8,1 3 0-8,0 3 0 8,-2-3 0-8,3 5 0 6,1-2 0-6,-2 4 0 9,10-5 0-9,-8 5 0 6,0 0 0-5,0 1 0 7,-4 1 0-7,-3 0 0 4,-1-2 0-4,0 4 0 6,-1 1 0-7,-1-1 0 7,1-2 0-7,-1 4 0 7,-2 0 0-6,3 2 0 6,-1 0 0-6,1 4 0 6,1 2 0-7,-2 2 0 7,-1 0 0-7,-3-2 0 8,1-2 0-8,1-2 0 7,-3 0 0-7,-1 0 0 9,7 0 0-9,-3 0 0 6,0 0 0-6,1 4 0 8,-1-3 0-8,3 5 0 7,1 2 0-7,-2 0 0 9,1-2 0-9,-1 2 0 5,-1-1 0-4,1-3 0 6,-2 0 0-7,5-2 0 6,1 2 0-6,4-2 0 10,-3-2 0-10,3 4 0 8,0 2 0-7,4 0 0 6,-4-1 0-7,8 1 0 7,-2-2 0-7,6 2 0 8,2 0 0-8,0 0 0 6,-2-4 0-5,5 2 0 6,3-2 0-7,4-1 0 7,3 1 128-6,1-2-128 6,3-2 0-7,16 2 0 7,-12 0 0-6,12 0 0 5,0 0 0-5,0 0 0 6,0 0 0-7,0 0 0 7,0 0 0-7,0 0-176 8,14 0 176-7,2 0-128 7,7-1-224-8,0-1-32 7,5 0-16-7,3-2 0 22,-2 0-1472-20,2-2-304-2,1-2-48 1,1 2-13552-1</inkml:trace>
    </iact:actionData>
  </iact:action>
  <iact:action type="add" startTime="43610">
    <iact:property name="dataType"/>
    <iact:actionData xml:id="d60">
      <inkml:trace xmlns:inkml="http://www.w3.org/2003/InkML" xml:id="stk60" contextRef="#ctx0" brushRef="#br1">24122 673 22111 0,'0'-12'1968'2,"0"12"-1584"-2,5-13-384 0,-5 13 0 6,8-10 1168-6,-8 10 160 9,0 0 16-8,0 0 16 5,0 0-1088-6,0 0-272 6,0 0 0-6,0 0 0 9,0 0 208-9,0 0-16 6,0 0 0-6,-13 4 0 9,-7 6-64-9,-1-1-128 6,-7-1 176-5,-1 8-176 7,-2-4 160-8,0 7-160 8,-8 1 128-8,0-3-128 6,-2 5 384-5,-2 3-16 5,-8-2 0-5,2 5 0 7,-1-5 208-8,-1 6 32 10,-8 4 16-10,-1 1 0 4,-3-7 16-3,-1 4 16 6,-6 0 0-7,2 6 0 8,-1 2-112-8,7 2-32 6,-4-8 0-6,3 5 0 10,3 2-128-10,1-4-48 6,3-1 0-6,-1 2 0 8,0-2-128-8,3 0-16 6,3 4-16-6,0-4 0 10,7-4-176-10,7-1 0 6,1-3 144-6,9 0-144 11,2-2 0-11,5 3 0 4,3-1 0-3,7-2 128 6,6 1-128-7,2-3 0 6,6 1 0-6,0-1 0 10,6 0 0-10,3 5 0 7,7 1 0-7,5 0 0 9,4-2 0-9,7 5-128 6,1-3 128-6,9-2 0 8,7-1 0-7,2-3 0 4,-1-3 192-5,3 1-64 9,3-3 128-8,7-3 16 4,-1 5 16-5,8-7 0 9,-2 3 64-9,6-4 16 6,2 3 0-6,0-5 0 9,0 2-144-9,-2-5-32 6,-6 3 0-6,2 2 0 8,5-6-192-8,-5 3 128 9,-6 3-128-9,6 0 0 21,-4 7-1312-20,0 3-352 3,-3 3-80-4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18:22.131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600">
    <iact:property name="dataType"/>
    <iact:actionData xml:id="d0">
      <inkml:trace xmlns:inkml="http://www.w3.org/2003/InkML" xml:id="stk0" contextRef="#ctx0" brushRef="#br0">10171 2023 8287 0,'-4'-14'736'3,"3"4"-592"-3,1 10-144 1,-2-17 0 4,0-1 736-5,0 3 112 8,0-5 32-8,2 8 0 8,0 12-192-8,2-17-48 8,0 3 0-8,2-1 0 10,-4 15-208-10,0 0-48 5,1-16-16-5,-1 16 0 6,0 0 16-6,6-12 16 8,-6 12 0-8,0 0 0 7,0 0-32-6,0 0-16 8,0 0 0-9,0 0 0 5,0 0-192-5,0 0-32 7,0 0-128-7,14 10 192 9,-8 6 192-9,0 1 48 9,-4 1 0-9,-2 5 0 5,-2 6 80-4,-2 5 32 9,2 3 0-9,-2-2 0 5,-4 8 32-6,2-4 0 5,0 0 0-4,3 4 0 8,-5 5-96-9,-2-5-16 7,2 0 0-7,2-2 0 9,0 4-112-9,-1 0-32 6,1-6 0-6,2 4 0 7,0-4-48-6,0 4-16 6,-2-6 0-7,4-2 0 8,2-4-112-8,2-2-16 7,4 2-128-7,0-3 192 7,0-5-192-7,4-1 144 8,1-3-144-8,1 1 128 7,6-5-128-7,1 3 0 7,-3-7 0-7,3 3 128 8,5-6-128-7,1 6 0 6,4-7 144-7,2-3-144 7,-1 0 0-7,5-4 128 7,4 0-128-7,-2-2 0 8,6 0 144-8,-6-2-144 7,2 0 192-7,2 1-192 8,-2-5 272-8,6 2-48 7,-2 2-16-7,5-2 0 7,3-2 96-6,4 2 16 6,1 3 0-7,7-1 0 8,5-4-112-8,0 0-16 7,2 2 0-7,-1 0 0 9,-1-1-64-9,-2-3-128 5,2 2 176-5,1 2-176 10,3 0 144-9,6-2-144 4,2 3 0-5,2 1 144 9,0-4-144-9,2-4 0 6,0 4 0-6,-3-1 0 8,-1-3 0-8,0 6 0 8,2 0 0-8,2-2 0 7,4-1 0-6,0 5 0 5,5-4 128-6,-1 0-128 8,-10 0 0-8,0 3 0 7,-2-3 0-7,2-4 0 8,2 2 0-8,3-1 0 6,3 1 0-6,4 4 0 8,-5-6 0-7,-3 5 0 6,-4 3 0-7,2-2 0 8,2-4 0-8,2 4 0 7,1 0 0-7,1 2 128 8,2-1-128-8,1-1 0 6,-5 0 0-6,-2 0 0 9,-2-2 0-9,0 0 128 7,2 5-128-7,-1 1 128 8,5 0-128-8,0 0 128 7,-2 0-128-7,-3-2 128 8,-6-2 0-8,-1 0-128 7,1 0 192-7,1 2-64 7,2 2 0-7,0 2-128 8,4-3 192-8,0-3-64 8,0-2-128-8,-4 0 128 7,-4 0-128-6,2-3 128 7,-4 1-128-8,-4-2 160 7,0 0-160-6,8 9 160 7,0 1-160-8,2-2 0 7,-2-2 0-7,-6-2 0 7,0 0 0-7,0 2 0 6,-2 0 128-6,-1-3-128 9,-3 1 0-9,2 6 0 7,-2-2 0-6,5 0 128 6,3-4-128-7,-8 3 0 7,2 1 0-7,-7-2 128 8,-5-2-128-8,-1 4 0 7,-5-2 144-7,1 2-144 9,-2 2 0-9,-3-2 144 6,-7 3-144-6,2-1 0 8,-8 2 160-8,4 0-160 6,-3-4 128-6,-7 4-128 9,-2-2 192-9,-1 0-64 8,-1 0 0-8,-4 0 0 8,-5 2 128-8,3-4 32 7,-5 0 0-7,2-2 0 8,-16 6 0-8,13-8 0 6,-1 1 0-6,-6-1 0 8,0-8 0-7,-2 5 0 5,2-7 0-5,-5 2 0 6,-1-5 96-7,-1-4 32 7,-5-3 0-7,4-5 0 8,0-6-160-8,-2 0-48 7,-2-6 0-6,-2 6 0 7,-4-6-64-8,3 8-16 7,-5 0 0-7,2 6 0 8,-3 4 16-8,1-1 0 6,-5-1 0-6,-1 4 0 8,3 5-144-8,-5 1 0 6,3-5 0-6,1 7 0 24,-3 3-1088-22,-5-1-320 2,-1 3-48-4,-2 2-15648 1</inkml:trace>
    </iact:actionData>
  </iact:action>
  <iact:action type="add" startTime="5132">
    <iact:property name="dataType"/>
    <iact:actionData xml:id="d1">
      <inkml:trace xmlns:inkml="http://www.w3.org/2003/InkML" xml:id="stk1" contextRef="#ctx0" brushRef="#br0">3329 2627 11967 0,'0'0'528'3,"0"0"112"-3,0 0-512 0,0 0-128 0,0 0 0 0,0 0 0 6,10-11 960-6,5 3 176 9,-1-6 16-9,5 2 16 7,3 3-480-7,-1-7-112 7,5 2 0-7,3-1-16 7,6-5-160-7,0 5-16 7,6-3-16-7,2 1 0 9,6 1-192-9,0-4-48 8,-1 5 0-8,7-3 0 7,2 5-128-7,-1-1 128 7,-1-9-128-6,-3 5 128 5,-3 1-128-6,0-3 0 7,-8 1 144-7,0 3-144 9,-2-4 0-6,2 7 144 2,-8-3-144-5,0 6 0 7,-2 1 288-7,-1 3-48 7,-3 0-16-7,-4 4 0 9,-3 0 80-9,-1 6 16 6,-5 0 0-6,-14-4 0 9,16 10-160-9,-9 5-32 7,-1 7 0-7,-2 1 0 9,-4 6 0-9,-4 3 0 6,-4-1 0-6,3 6 0 6,-7 4-128-5,0 0 0 7,-3 6 0-8,3 1 0 7,-6 1 0-6,3 0 192 4,-7 3-192-5,3 1 192 9,1 0-192-9,1-3 0 8,-1-1 0-7,2-2 0 4,-3 0 0-5,1 2 0 8,1-5 0-8,-1-5 0 8,7 0 0-8,-3 2 0 8,6-9 0-8,0 1 128 7,1 0-128-7,3-2-256 6,2-8 64-6,0-1-6784 19,0-5-1344-18</inkml:trace>
    </iact:actionData>
  </iact:action>
  <iact:action type="add" startTime="5550">
    <iact:property name="dataType"/>
    <iact:actionData xml:id="d2">
      <inkml:trace xmlns:inkml="http://www.w3.org/2003/InkML" xml:id="stk2" contextRef="#ctx0" brushRef="#br0">3992 2900 9215 0,'-17'-9'816'1,"7"3"-656"1,10 6-160-1,0 0 0 7,0 0 4384-7,0 0 848 4,0 0 160-4,19-2 48 7,3-2-4400-8,3 4-864 8,2-2-176-8,5 2 0 7,1 2 0-7,-2 0 0 11,0-2 0-11,0 0 0 4,5 0 0-3,1 0-176 4,-4 0 32-5,2 0 0 24,0 0-1568-23,2 0-304 0,-4 0-64 7</inkml:trace>
    </iact:actionData>
  </iact:action>
  <iact:action type="add" startTime="5792">
    <iact:property name="dataType"/>
    <iact:actionData xml:id="d3">
      <inkml:trace xmlns:inkml="http://www.w3.org/2003/InkML" xml:id="stk3" contextRef="#ctx0" brushRef="#br0">5227 3070 33167 0,'-26'-18'2944'3,"13"13"-2352"-3,-1-1-464 0,6 2-128 8,8 4 0-8,0 0 192 6,0 0-64-5,0 0 0 7,0 0-128-8,0 0 0 7,0 0 0-7,0 0 0 7,0 0-240-7,6-12-16 7,0 2 0-7,4-3-9520 15,1-1-1904-15</inkml:trace>
    </iact:actionData>
  </iact:action>
  <iact:action type="add" startTime="6030">
    <iact:property name="dataType"/>
    <iact:actionData xml:id="d4">
      <inkml:trace xmlns:inkml="http://www.w3.org/2003/InkML" xml:id="stk4" contextRef="#ctx0" brushRef="#br0">6274 1816 23039 0,'0'0'2048'1,"0"0"-1648"3,-2-10-400-4,2 10 0 7,0 0 384-7,0 0-16 8,0 0 0-7,0 0 0 4,0 0-64-4,0 0-16 6,0 0 0-6,-15-2 0 6,-3 2-48-7,-5 6-16 9,-3 0 0-9,1 4 0 5,-2 3-224-5,-1 1 128 9,1 4-128-8,0 3 0 5,-1-3 160-6,1 1-160 9,2 3 160-9,-1-3-160 5,1-3 0-5,2 3 0 8,1-1 0-8,1-3 0 7,-1 7 0-7,7-9 128 7,-3 1-128-6,4-2 0 8,3 1 192-9,5-3-16 6,6-10 0-6,-12 14 0 9,12-14 64-9,-8 12 16 5,8-12 0-5,-3 17 0 9,-3-3-64-9,2 3 0 10,4-17 0-10,-8 18 0 9,4-6-48-8,2 3-16 2,2-3 0-1,-2 5 0 4,0-1-128-6,-2 5 0 8,-2-3 144-8,-1-2-144 7,3 1 0-7,0-3 0 7,2 3 0-7,2-17 128 8,0 18-128-8,0-18 0 8,0 19 0-8,0-1 128 8,0-18-128-8,4 17 0 7,-4-17 0-7,13 16 0 8,-3 0 0-8,4-7 0 6,1 1 0-5,5 2 0 6,-4-6 0-6,5 2 0 5,2-1 0-6,7-1 0 7,1-2 0-7,4 4 0 8,6 2 0-8,0-4 0 7,4-3 0-7,6 5 0 7,-3 4 0-7,5-4 128 9,5 1-128-9,3 7 0 7,-3-2 0-7,3 3 0 8,-5 1 0-8,1-1 0 7,-6 7 0-7,-1-3 0 8,1 1 0-8,0-3 0 7,-4 5 144-7,-2-3-144 8,-3 2 288-8,-3 3-48 8,-1-3-16-8,-1-3 0 7,-6-1 192-7,-4 5 32 7,-3-1 16-7,-9 2 0 8,-1 3-208-8,-10 1-32 7,-4-2-16-7,-4-1 0 7,-10-3 160-7,-3 0 16 8,-13 1 16-7,-9-5 0 6,-2-1 112-7,-11-3 32 7,-7 5 0-7,-11 1 0 10,-8-3-128-10,-10 1-32 5,-7 1 0-5,-9-4 0 9,-5 3-208-9,-4 6-48 6,0 3-128-6,-8-1 192 8,0 4-192-8,-6 6 0 7,-2-2-192-7,8-1-11184 18,6 1-2240-18</inkml:trace>
    </iact:actionData>
  </iact:action>
  <iact:action type="add" startTime="8164">
    <iact:property name="dataType"/>
    <iact:actionData xml:id="d5">
      <inkml:trace xmlns:inkml="http://www.w3.org/2003/InkML" xml:id="stk5" contextRef="#ctx0" brushRef="#br0">12015 6613 11967 0,'0'0'528'4,"-12"-9"112"-4,4-3-512 0,-4 4-128 0,5-7 0 0,1 5 0 6,6 10 0-5,-8-14 0 6,4 1-160-7,2-3-5104 9</inkml:trace>
    </iact:actionData>
  </iact:action>
  <iact:action type="add" startTime="8346">
    <iact:property name="dataType"/>
    <iact:actionData xml:id="d6">
      <inkml:trace xmlns:inkml="http://www.w3.org/2003/InkML" xml:id="stk6" contextRef="#ctx0" brushRef="#br0">11693 5908 1839 0,'10'-18'160'1,"-5"4"-160"3,7 3 0-4,-2-7 0 4,-2 1 688-4,5 1 96 7,-3-4 32-7,4 7 0 8,-5-5 48-8,-1 1 16 7,2 7 0-7,0 0 0 9,-2-5-96-9,3 5-16 5,-11 10 0-5,8-18 0 8,-2 1 32-8,0 5 0 7,-2 0 0-7,-4 12 0 9,0 0 32-9,9-15 0 7,-3 5 0-7,-6 10 0 7,0 0-176-7,0 0-16 8,10-14-16-8,-10 14 0 8,10-9-96-8,-10 9-16 6,0 0 0-5,0 0 0 7,0 0 112-7,0 0 16 5,0 0 0-6,0 0 0 8,0 0-192-8,-8 11-16 6,-2 5-16-6,0-1 0 9,-5 5-128-9,3 5-32 6,-7-1 0-6,1 5 0 8,3 2-48-8,-7 2-16 12,3 4 0-12,-1-2 0 5,1-1-32-5,-3-1-16 6,6-2 0-6,-1 0 0 9,-1-4-144-9,5-5 0 5,-3-3 0-5,6 1 0 9,-1-6 0-8,3 3 208 4,2-5-48-5,6-12-16 8,0 0-16-8,0 0 0 8,0 17 0-8,0-17 0 7,0 0 112-7,14 6 16 8,1-2 0-8,5-2 0 9,-1-2 96-9,9-4 32 6,5-4 0-5,2 3 0 7,6-3-96-8,6 2-16 6,3 0 0-6,3 4 0 9,-2 0-272-9,1 0 0 5,1 0 0-4,4-2 0 9,1-2 128-10,1 3-128 5,-1 1 0-4,-1 0 0 7,-3 0 0-8,5 2 0 5,1 0 128-5,5 2-128 8,-3 2 0-8,4-1 0 8,1-1 0-8,1 2 0 9,2-4 0-9,-2 0 0 6,1 0 0-6,-1 0 0 9,0-4 144-9,-1 2-144 6,3 2 0-5,0 0 144 7,4 2-144-8,2-2 128 6,-6-3-128-6,3 1 128 8,3 0-128-8,-6 0 0 8,4 0 144-8,2 0-144 8,-6 2 0-8,4 0 0 6,3 4 0-6,-1-4 128 9,-2 0-128-9,2 0 0 7,0-2 0-7,2 2 128 8,-2 0-128-8,-2 0 0 6,-2 2 0-6,-2 2 0 8,5 1 0-8,1 5 0 7,-2-2 0-7,0 2 0 8,2-1 0-8,0-1 0 8,-8 2 0-8,3 0 0 6,-3-6 0-6,2 3 0 8,-4 3 0-8,3 0 0 9,-5-2 0-9,6 4 0 6,-3-5 0-6,3-1 0 9,-6 2 0-9,0 2 0 6,-3-6 0-6,-3 0 0 8,-1-3 0-8,0 3 144 7,-3 4-144-7,-3-2 0 8,-4-2 160-8,3 2-160 7,-1 0 128-7,2 1-128 8,4-1 144-8,-3-4-144 6,-3-2 160-5,-2 2-160 7,3 2 128-7,-1 0-128 5,0-2 0-5,-4 0 0 6,-2 2 128-7,2-2-128 7,-4-2 0-7,3 0 0 10,-3 0 160-10,2 0-160 6,-6 2 160-5,4 2-160 6,-6-1 0-7,4-1 0 6,2-2 0-6,-7 0 0 10,1 6 0-9,-4-2 0 4,0 0 0-5,-2-2 0 7,1 0 0-7,-1 0 0 7,0 2 0-7,-2-2 0 10,-3-2 0-10,-3-2 0 8,1 4 0-8,-3 0 0 7,1 2 0-7,-3-2 0 6,1-2 0-6,-1 3 0 9,-17-3 0-9,16 8 0 6,2-4 0-6,-18-4 0 6,13 4 0-6,-13-4 0 8,18 2 0-8,-8 2 0 8,-10-4 0-8,0 0 0 7,0 0 0-7,15 0 0 9,-15 0 240-9,0 0-48 6,0 0-16-6,12-2 0 9,-12 2 0-9,0 0 0 6,15-4 0-6,-15 4 0 8,0 0-176-8,10-6 128 8,-10 6-128-8,14-10 128 8,-8-1-128-8,2 1 0 6,-8 10 0-6,9-16 128 9,-3 3-128-9,-2-5 128 6,2 3-128-6,-2 1 128 8,0-6-128-8,2 5 160 10,-3-5-160-10,1-5 160 5,-2-2 96-4,2-3 32 5,0 1 0-5,4 0 0 7,-4-4-16-8,2-2 0 6,-2 0 0-6,3-2 0 10,1-4-16-10,-2 5-16 6,-4-3 0-6,4 4 0 8,0 2 0-8,1 2 0 6,-3 4 0-6,-2-1 0 9,0 1-96-9,0 2-16 8,0 1 0-8,0 5 0 7,-2 1-128-7,2 1 0 6,-2 3 144-6,2-2-144 8,-2 5 0-8,0 11 0 7,-4-16 0-7,2 6 0 9,2 10 0-9,0 0 0 6,0 0 0-6,0 0-128 23,0 0-1344-22,0 0-272-1,0 0-48 0,0 0-13920 3</inkml:trace>
    </iact:actionData>
  </iact:action>
  <iact:action type="add" startTime="10389">
    <iact:property name="dataType"/>
    <iact:actionData xml:id="d7">
      <inkml:trace xmlns:inkml="http://www.w3.org/2003/InkML" xml:id="stk7" contextRef="#ctx0" brushRef="#br0">22200 3717 8287 0,'0'0'368'2,"0"0"80"-2,0 0-448 0,0 0 0 4,0 0 0-4,0 0 0 4,0 0 1312-4,0 0 176 7,0 0 48-7,0 0 0 8,0 0-448-8,0 0-96 10,0 0-16-10,0 0 0 6,-11-2-144-6,3 1-16 8,-4-1-16-7,2 2 0 2,3 0-336-2,-7 0-64 10,2-2-16-11,-3 2 0 4,-5 2 48-4,-3 1 0 13,-1 5 0-13,-3 2 0 3,0-2-80-3,-1 5-16 10,-3-1 0-9,-2 8 0 3,-4-1-64-4,4 3-16 13,2 3 0-10,-14 12 0-2,10-6-96-1,5 0-32 9,1 1 0-9,4-1 0 4,5-2-128-4,8-2 0 11,1-1 0-11,5-1 0 5,4-1 176-4,6 1-48 10,6-6-128-10,-1 1 192 1,5 1 128-2,4 1 0 6,1-3 16-6,-1-3 0 11,1 1-112-11,3-3-32 4,3 4 0-4,2-9 0 10,3 3-48-10,-1-4-16 6,6-2 0-6,4 0 0 9,-4-1 0-9,2-3-128 12,2-4 192-12,-6-1-64 6,0-1-128-6,-1 0 0 9,-5 0 0-9,-2 2 0 19,-1-4-1584-18,-1 0-336 1,-7 0-80-2,-3 0-16 0</inkml:trace>
    </iact:actionData>
  </iact:action>
  <iact:action type="add" startTime="10776">
    <iact:property name="dataType"/>
    <iact:actionData xml:id="d8">
      <inkml:trace xmlns:inkml="http://www.w3.org/2003/InkML" xml:id="stk8" contextRef="#ctx0" brushRef="#br0">22538 4016 19343 0,'0'0'1728'1,"0"0"-1392"6,2 19-336-6,0 7 0 4,-4 3 624-5,0 0 48 10,2 4 16-10,0 6 0 5,0-2 48-5,-4 6 16 10,-6-4 0-9,0 0 0 4,1 4-368-5,-7-6-80 8,4 0-16-8,-3-4 0 6,3-3-80-6,-4-1-16 11,3-2 0-11,-3-1 0 5,6-3-192-5,1-2 128 6,3-3-128-6,2 2 0 22,2-3-1216-20,2-17-352-1,0 0-64 6</inkml:trace>
    </iact:actionData>
  </iact:action>
  <iact:action type="add" startTime="11318">
    <iact:property name="dataType"/>
    <iact:actionData xml:id="d9">
      <inkml:trace xmlns:inkml="http://www.w3.org/2003/InkML" xml:id="stk9" contextRef="#ctx0" brushRef="#br0">23441 3729 15663 0,'0'0'688'2,"0"0"144"-2,0 0-656 0,0 0-176 6,0 0 0-5,0 0 0 2,23-6 928-2,3-3 160 10,3 1 16-11,2-2 16 4,0-2-608-4,8 4-112 10,4-5-16-10,-2 1-16 4,2 2-176-3,6-3-48 9,-4 1 0-10,2-2 0 3,-1 5-144-3,-3-1 160 11,2 2-160-11,-2 2 160 6,-6 2-352-6,-4 0-80 8</inkml:trace>
    </iact:actionData>
  </iact:action>
  <iact:action type="add" startTime="11515">
    <iact:property name="dataType"/>
    <iact:actionData xml:id="d10">
      <inkml:trace xmlns:inkml="http://www.w3.org/2003/InkML" xml:id="stk10" contextRef="#ctx0" brushRef="#br0">23667 3973 19919 0,'0'0'880'1,"22"2"192"-1,-1-4-864 0,0 0-208 4,3-2 0-4,3 2 0 5,4 0 176-5,4-2-16 10,-1 0 0-9,7 2 0 2,3-3-160-2,5 1 160 8,0-4-160-9,0 0-6048 17,1-2-1312-15</inkml:trace>
    </iact:actionData>
  </iact:action>
  <iact:action type="add" startTime="11859">
    <iact:property name="dataType"/>
    <iact:actionData xml:id="d11">
      <inkml:trace xmlns:inkml="http://www.w3.org/2003/InkML" xml:id="stk11" contextRef="#ctx0" brushRef="#br0">25705 3284 7359 0,'-21'-11'656'0,"-4"5"-528"8,1 2-128-8,-1 0 0 3,-1-2 2016-3,-1 6 368 10,-2 8 80-9,-6 0 16 3,-4 4-1360-4,0 1-272 7,-8 5-48-6,8-1-16 6,-2 11-80-7,4 1 0 9,-4 2-16-9,4 8 0 6,2 0-176-5,2 6-16 8,5 2-16-9,11-8 0 4,-1 0-256-3,10 0-48 10,3-6-16-11,5 2 0 4,3 0-160-4,3-4 0 10,6-5 144-9,6-3-144 3,3-3 0-4,0-1 0 9,1-7 0-9,5 0 0 5,4-7 0-5,1 3 0 17,1 0 0-17,0-4 0 17,6-4-1296-15,-2-2-336-2</inkml:trace>
    </iact:actionData>
  </iact:action>
  <iact:action type="add" startTime="12145">
    <iact:property name="dataType"/>
    <iact:actionData xml:id="d12">
      <inkml:trace xmlns:inkml="http://www.w3.org/2003/InkML" xml:id="stk12" contextRef="#ctx0" brushRef="#br0">25770 3967 16575 0,'0'0'736'1,"10"-8"160"-1,11 4-720 1,2 2-176 5,7-1 0-6,-1-1 0 4,0 0 1264-4,-2 0 208 11,3 0 64-10,-7 4 0 4,-1 0-800-5,-5 4-160 5,3 2-16-5,-3 0-16 7,-5-1-288-7,0 5-64 7,-1 2-16-7,-9 0 0 8,-2 5-48-8,-2-1-128 11,-4 3 192-11,-5 3-64 5,-1 3 304-5,-9 4 48 11,-1-3 16-11,5-5 0 5,-3-5-16-5,1-1 0 10,5-7 0-10,0 2 0 4,14-10 0-4,-6 15 0 10,6-15 0-10,0 0 0 6,0 0-80-6,12 10-16 8,6 2 0-7,-1-6 0 4,1-4 0-5,5-2 0 11,6-2 0-11,3-2 0 6,5 0-384-6,-4-4 128 15,2-2-128-15,4 4 0 14,-2-1-1344-14,0-3-368 4,0 4-64-4</inkml:trace>
    </iact:actionData>
  </iact:action>
  <iact:action type="add" startTime="12777">
    <iact:property name="dataType"/>
    <iact:actionData xml:id="d13">
      <inkml:trace xmlns:inkml="http://www.w3.org/2003/InkML" xml:id="stk13" contextRef="#ctx0" brushRef="#br0">26899 3554 14223 0,'0'0'624'1,"0"0"144"-1,0 0-624 0,0 0-144 6,0 0 0-6,0 0 0 5,0 0 1120-5,0 0 192 6,27 7 32-6,-7-7 16 7,-1-2-592-7,9-1-112 11,7 1-16-10,0 0-16 3,2-2-240-4,10-2-64 9,4 0 0-9,1-4 0 6,1 3-144-6,2 1-48 10,3-2 0-10,-3-2 0 5,-5 2-384-5,-3 4-64 10,-2-3-32-9,-8-3 0 2</inkml:trace>
    </iact:actionData>
  </iact:action>
  <iact:action type="add" startTime="12971">
    <iact:property name="dataType"/>
    <iact:actionData xml:id="d14">
      <inkml:trace xmlns:inkml="http://www.w3.org/2003/InkML" xml:id="stk14" contextRef="#ctx0" brushRef="#br0">27278 3733 22111 0,'0'0'976'2,"0"0"208"-2,0 0-944 0,15 0-240 6,3 0 0-6,5 0 0 4,-3 0 864-4,7 0 128 10,6 0 32-10,2-4 0 4,-2 0-400-4,8-2-80 7,-4 1-16-7,4-1 0 9,0 4-528-9,0-2 0 8,-2-2 0-8,16-4-12240 10</inkml:trace>
    </iact:actionData>
  </iact:action>
  <iact:action type="add" startTime="13213">
    <iact:property name="dataType"/>
    <iact:actionData xml:id="d15">
      <inkml:trace xmlns:inkml="http://www.w3.org/2003/InkML" xml:id="stk15" contextRef="#ctx0" brushRef="#br0">29526 3195 14735 0,'0'0'1312'2,"6"-12"-1056"1,-4 0-256-3,-2 12 0 4,0 0 560-4,4-13 48 10,-4 3 16-9,0 10 0 4,-6-16-32-5,-5 9 0 10,-1-5 0-9,-4 2 0 4,-1 2-128-5,-7-1-16 7,-1 5-16-7,-4 0 0 6,-1 2-224-6,-5 2-32 5,-4 2-16-5,2 6 0 7,-8 7 128-7,3-5 32 8,-5 2 0-7,0-1 0 5,4 5 112-6,-6 0 16 7,0 3 16-7,3 8 0 8,3 1 80-8,-2 7 16 13,4 8 0-13,0 9 0 4,4 11-224-3,6-1-32 5,5 4-16-5,5-3 0 5,9 1-96-6,6 1-32 9,12-5 0-9,4-5 0 7,7-9 32-7,7-5 16 7,9 2 0-7,4-6 0 8,10-2 64-8,8-5 16 7,5-5 0-7,6-5 0 7,5-9-48-7,-1-1-16 6,2-8 0-6,4-4 0 9,-4-6-32-9,4-2-16 6,2-1 0-6,6-5 0 9,4 2 16-9,-4-5 0 7,-2-6 0-7,-8-3 0 8,-2-1 208-8,-10-10 48 6,-3-4 16-5,-6-4 0 6,-7 2 400-7,-9-3 80 7,-1-3 16-7,-9-4 0 9,-8 1-128-9,-3 1-32 6,-10 1 0-5,-6 1 0 6,-6 6-272-7,-10 4-48 8,-3 8-16-8,-6 2 0 9,-5 3-144-9,-3 5-16 6,-2 0-16-6,-8 9 0 7,-2 0-448-7,-5 10-96 7,-5 2 0-7,-2 4-16 22,-3 2-1888-20,-3 4-368 1,3 4-80-3</inkml:trace>
    </iact:actionData>
  </iact:action>
  <iact:action type="add" startTime="15641">
    <iact:property name="dataType"/>
    <iact:actionData xml:id="d16">
      <inkml:trace xmlns:inkml="http://www.w3.org/2003/InkML" xml:id="stk16" contextRef="#ctx0" brushRef="#br0">1388 14962 11967 0,'0'0'528'1,"-4"-11"112"-1,2-3-512 0,2 14-128 6,0 0 0-5,0 0 0 3,0 0 1536-4,0 0 256 7,-4-12 64-7,4 12 16 7,0 0-608-7,0 0-128 6,0 0-32-6,0 0 0 9,0 0-544-8,2 24-112 4,2-1-32-5,2 0 0 9,10 1 96-9,-3 9 0 11,7 2 16-11,-3 4 0 4,3 2-96-4,1-2-32 11,3 4 0-11,-3-4 0 5,-1 4-144-5,1-2-48 9,3 4 0-9,-3-8 0 9,1 4-208-9,-3-8 176 8,-1-6-176-8,-7 1 160 4,3-5-160-4,-6-6 0 11,0 1 144-11,1 2-144 4,-1-11-160-4,-8-9-96 11,0 0-32-11,0 0-8048 11,14 8-1616-10</inkml:trace>
    </iact:actionData>
  </iact:action>
  <iact:action type="add" startTime="15942">
    <iact:property name="dataType"/>
    <iact:actionData xml:id="d17">
      <inkml:trace xmlns:inkml="http://www.w3.org/2003/InkML" xml:id="stk17" contextRef="#ctx0" brushRef="#br0">1884 14867 6447 0,'0'0'272'1,"0"0"80"-1,0 0-352 0,0 0 0 6,0 0 0-6,0 0 0 4,0 0 3552-3,-8 15 640 9,-8 7 128-10,4 5 32 3,-7 2-2576-2,1 3-512 4,1 1-112-5,-5 4 0 9,-1 10-16-9,-2-3 0 6,-5 3 0-6,1 6 0 9,-2 2-256-9,2-3-48 10,-5-1-16-10,1-4 0 6,0-4-448-6,4 1-96 9,0-5-16-9,3 0 0 5,3 0-256-5,3-7 160 12,1-7-160-12,1-4 128 3,9 3-128-3,5-9-192 7,4-15 32-7,0 0 16 22,0 0-2528-21,0 0-496-1</inkml:trace>
    </iact:actionData>
  </iact:action>
  <iact:action type="add" startTime="16213">
    <iact:property name="dataType"/>
    <iact:actionData xml:id="d18">
      <inkml:trace xmlns:inkml="http://www.w3.org/2003/InkML" xml:id="stk18" contextRef="#ctx0" brushRef="#br0">2057 15446 21999 0,'0'0'960'1,"2"14"224"-1,6 5-944 0,-6 3-240 6,-2-3 0-5,0 3 0 1,-2 3 1232-1,-4 2 208 9,0 2 32-10,-2 3 16 4,1-1-464-4,-7 4-112 12,4-4-16-12,-5 0 0 3,3-3-560-3,-2-3-112 7,4 2-32-7,5-3 0 8,-5-3-192-8,4-7-192 6,2-1 48-6,4-13-13616 11</inkml:trace>
    </iact:actionData>
  </iact:action>
  <iact:action type="add" startTime="16888">
    <iact:property name="dataType"/>
    <iact:actionData xml:id="d19">
      <inkml:trace xmlns:inkml="http://www.w3.org/2003/InkML" xml:id="stk19" contextRef="#ctx0" brushRef="#br0">2865 14662 2751 0,'0'0'128'2,"0"0"16"-2,0 0-144 0,0 0 0 4,0 0 0-4,0 0 0 5,0 0 2944-4,0 0 544 9,0 0 112-10,0 0 32 3,0 0-1664-2,0 0-336 6,0 0-64-7,-12 10-16 8,0-4-528-8,3 3-96 10,-7 3-32-9,4 0 0 2,-5 9-112-2,3 1-16 8,0 1-16-8,-5 8 0 5,-3 6-64-6,-1 8-16 9,-4 0 0-8,-1 10 0 2,1 1-256-3,2 7-48 11,-3-1-16-4,3 2 0-7,2 3-224 0,1-7-128 12,9-5 160-9,-1-3-160-3,8-3 128 0,2-8-128 10,6 2 0-9,2-8 0 1,4-2 0-2,3-2 0 7,-1-3 0-7,6-5 0 9,-1-5 0-9,5-7 0 9,5 3-128-9,7-6 128 19,1-8-1936-18,0-2-288 1,12-18-48-1,-12 5-16-1</inkml:trace>
    </iact:actionData>
  </iact:action>
  <iact:action type="add" startTime="17203">
    <iact:property name="dataType"/>
    <iact:actionData xml:id="d20">
      <inkml:trace xmlns:inkml="http://www.w3.org/2003/InkML" xml:id="stk20" contextRef="#ctx0" brushRef="#br0">3321 14838 19343 0,'0'0'1728'1,"0"0"-1392"6,0 0-336-7,0 0 0 4,0 0 704-4,0 0 80 10,0 0 16-10,-10 5 0 3,3 7 240-2,-9 4 48 5,2 5 16-6,-5 4 0 8,-1 7-272-8,1-1-64 8,-7 6-16-8,3 8 0 7,0 4 16-7,-3 5 0 7,1 3 0-7,3 3 0 8,5 1-368-8,-3-3-64 10,5 1-16-9,1-5 0 3,6-5-320-4,-1-2 128 11,1-8-128-11,6 0 0 4,2-6 0-3,4-6 0 4,2-3 0-5,3-5 0 13,1-3 0-13,4-1-160 4,1-5 160-4,9 0-208 23,1-6-1008-22,-1-8-208-1,-5 0-48 0,1-4-11488 3</inkml:trace>
    </iact:actionData>
  </iact:action>
  <iact:action type="add" startTime="17458">
    <iact:property name="dataType"/>
    <iact:actionData xml:id="d21">
      <inkml:trace xmlns:inkml="http://www.w3.org/2003/InkML" xml:id="stk21" contextRef="#ctx0" brushRef="#br0">2705 15454 27647 0,'0'0'1216'1,"0"0"256"-1,0 0-1168 0,0 0-304 9,0 0 0-9,19-6 0 16,1 0-544-15,3-2-160-1,4-1-48 1,-3 3 0-1,3 0 752 0,4-6 128 8,4 2 48-8,5-1 0 4,0-3 0-1,5 6 0 0,4-3 0-2,14-1 0 20,-9-4-1152-21,-7 6-240 0</inkml:trace>
    </iact:actionData>
  </iact:action>
  <iact:action type="add" startTime="17681">
    <iact:property name="dataType"/>
    <iact:actionData xml:id="d22">
      <inkml:trace xmlns:inkml="http://www.w3.org/2003/InkML" xml:id="stk22" contextRef="#ctx0" brushRef="#br0">3504 14615 11967 0,'0'0'1072'2,"0"0"-864"4,0 0-208-5,0 0 0 4,14-2 2672-5,-4 2 480 8,-10 0 112-8,14 4 0 6,1 2-1888-6,5 4-384 11,-3 3-80-11,5 3-16 5,1 7-256-4,4 7-48 8,1 5-16-9,-1 2 0 6,-2 10-48-6,1-1-16 10,-3 7 0-10,-5 4 0 5,-3 1 16-4,-3 5 0 8,-2-3 0-8,-8 4 0 2,-2 3-160-3,-4-7-48 11,-8-3 0-10,2-5 0 2,-7-3-32-2,1-6-16 18,-3 2 0-19,-5-6 0 1,3-2-80-1,1-2-32 6,-3-6 0-5,1-3 0 3,1-5-160-4,7-5-192 10,-5 3 32-10,5-11-10288 15,2 0-2064-13</inkml:trace>
    </iact:actionData>
  </iact:action>
  <iact:action type="add" startTime="18044">
    <iact:property name="dataType"/>
    <iact:actionData xml:id="d23">
      <inkml:trace xmlns:inkml="http://www.w3.org/2003/InkML" xml:id="stk23" contextRef="#ctx0" brushRef="#br0">4261 15253 26543 0,'0'0'1168'2,"0"0"256"-2,0 0-1136 0,0 0-288 6,0 0 0-5,10-4 0 2,2 0 736-3,3-2 96 10,3 2 0-9,-3 2 16 3,3-1-208-3,5-1-32 8,1 4-16-9,-1-2 0 5,3 0-208-5,1 2-64 6,-2 2 0-6,3-2 0 7,-3 2-192-7,0 2-128 12,-1 1 128-12,5 5-128 17,-6-4-1280-15,-7 2-336 0,-2 5-64-1</inkml:trace>
    </iact:actionData>
  </iact:action>
  <iact:action type="add" startTime="18221">
    <iact:property name="dataType"/>
    <iact:actionData xml:id="d24">
      <inkml:trace xmlns:inkml="http://www.w3.org/2003/InkML" xml:id="stk24" contextRef="#ctx0" brushRef="#br0">4341 15522 20271 0,'0'0'1792'2,"0"0"-1424"5,0 0-368-7,16-4 0 4,3-4 1392-3,7 2 208 9,1 3 32-10,12-5 16 4,2-4-1392-3,-6 4-256 6,-2 0 0-7,0-1-128 24,3 3-272-23,-5 2-48 0,-2 4-16-1,0-6-10608 2</inkml:trace>
    </iact:actionData>
  </iact:action>
  <iact:action type="add" startTime="18418">
    <iact:property name="dataType"/>
    <iact:actionData xml:id="d25">
      <inkml:trace xmlns:inkml="http://www.w3.org/2003/InkML" xml:id="stk25" contextRef="#ctx0" brushRef="#br0">5808 14974 22111 0,'0'0'1968'1,"0"0"-1584"3,0 0-384-4,0 0 0 7,0 0 832-7,0 0 64 11,-14 10 32-10,-3 5 0 3,-5-1-224-4,-3 6-64 5,-6-1 0-4,0 3 0 5,-3 7 80-6,-1 4 16 7,2 0 0-7,-2-2 0 8,2 2 144-8,6 4 16 6,5-1 16-6,10-3 0 9,1 0-336-9,9 2-80 7,4-2-16-7,11-2 0 8,3-5-320-8,9-5-160 7,7-5 160-7,5-3-160 8,-2-5 256-8,8-6-64 8,5-2 0-5,-1-2 0 3,2-11 160-6,-4-1 32 5,0-8 0-5,0 3 0 9,-8-4-48-8,0-3 0 4,-6-1 0-5,-4-2 0 11,-3-8 176-11,-7 5 16 5,-5 1 16-5,-4 2 0 9,-8 0 16-9,-8-3 0 6,-4-3 0-5,-5 0 0 7,-7 2-48-8,-5 4-16 7,-6 2 0-7,0 3 0 8,-4 3-496-7,2 5 0 3,0-1 0-3,-2 11 0 23,2 2-1216-22,-1 2-352 0,3 2-64-2,2 6-16608 1</inkml:trace>
    </iact:actionData>
  </iact:action>
  <iact:action type="add" startTime="19218">
    <iact:property name="dataType"/>
    <iact:actionData xml:id="d26">
      <inkml:trace xmlns:inkml="http://www.w3.org/2003/InkML" xml:id="stk26" contextRef="#ctx0" brushRef="#br0">14061 14859 16527 0,'0'0'720'1,"0"0"176"0,-2-10-720 1,-2 4-176-1,4 6 0-1,-6-7 0 2,-2-1 1648-1,8 8 288 10,-4-8 64-11,4 8 16 4,0 0-608-4,0 0-128 11,0 0-32-11,0 0 0 5,2 18-576-5,2-1-112 9,2 8-32-8,6 1 0 4,-1 1 0-5,7 4 0 9,3 4 0-9,3 0 0 4,-1 3-112-4,5 4-32 13,3-3 0-13,0 6 0 4,2 2-208-4,0-4-48 11,0 2-128-10,3-8 192 9,-5 2-192-10,-2-6 0 2,-2-4 0-2,-3-1 0 7,-5-7 0-7,1-5 0 9,1 1-176-9,3-3 176 20,-7-2-832-18,-1-8-32-1,-16-4-16-1,0 0-8528 9,8-4-1696-8</inkml:trace>
    </iact:actionData>
  </iact:action>
  <iact:action type="add" startTime="19488">
    <iact:property name="dataType"/>
    <iact:actionData xml:id="d27">
      <inkml:trace xmlns:inkml="http://www.w3.org/2003/InkML" xml:id="stk27" contextRef="#ctx0" brushRef="#br0">14743 14834 15663 0,'0'0'688'4,"0"0"144"-4,0 0-656 0,0 0-176 1,0 0 0 0,0 0 0 6,-13 11 1696-7,3 7 304 5,-4-1 64-5,1 7 16 7,-3 3-416-6,-1 6-96 5,-5 8-16-5,-1-2 0 6,-3 4-80-7,-1 0 0 10,-2 4-16-10,0 2 0 7,-3 1-624-7,3 3-128 8,-4 2-32-7,-2-3 0 5,4-5-496-6,1 0-176 10,3 0 0-10,0-8 144 4,1 2-144-3,5-6 0 9,3-6 0-10,-3 8 0 17,9-14-384-9,2-3-64-8,10-20-16 0,0 0-15312 0</inkml:trace>
    </iact:actionData>
  </iact:action>
  <iact:action type="add" startTime="19741">
    <iact:property name="dataType"/>
    <iact:actionData xml:id="d28">
      <inkml:trace xmlns:inkml="http://www.w3.org/2003/InkML" xml:id="stk28" contextRef="#ctx0" brushRef="#br0">14872 15510 18431 0,'0'0'1632'2,"0"0"-1312"1,0 0-320-2,0 0 0 5,0 0 1600-6,14-2 240 10,3-2 48-10,-3 1 16 4,6-1-352-4,-3 0-64 12,3-2-16-12,1 6 0 4,2 4-608-3,-1 0-128 6,-5 2-32-6,3-1 0 3,-1 7-464-4,-5-2-112 11,2 4 0-11,-8 1-128 4,-3 5 432-3,-1-1-32 9,-6 12 0-10,-4-1 0 5,-1-1 48-5,-7 2 0 10,2-2 0-10,-5 1 0 5,3-1-96-5,-3-4-16 9,3 1 0-9,-4-5 0 4,5 0 176 1,3-1 48 4,4-3 0-9,0-5 0 4,0 2-192-3,6-14-48 9,0 0 0-10,10 8 0 4,-10-8-176-4,16 5-144 11,3-1 192-11,7-4-192 6,3-2 0-5,4-1 0 6,6-3 0-7,18-8 0 21,-5 2-1392-20,-3 3-336 4,2-7-64-5</inkml:trace>
    </iact:actionData>
  </iact:action>
  <iact:action type="add" startTime="20220">
    <iact:property name="dataType"/>
    <iact:actionData xml:id="d29">
      <inkml:trace xmlns:inkml="http://www.w3.org/2003/InkML" xml:id="stk29" contextRef="#ctx0" brushRef="#br0">16452 14812 18431 0,'0'0'1632'14,"0"0"-1312"-13,0 0-320-1,8-8 0 0,-8 8 752 0,0 0 80 4,0 0 0-3,0 0 16 7,-2-11 64-8,2 11 16 7,-8-6 0-7,0 6 0 9,-5 0-96-9,1 6-32 9,-6 5 0-8,3 3 0 2,-7 9-144-2,-1 7-16 7,0 1-16-7,-3 8 0 4,-1 0 192-5,0 12 32 10,-3 1 16-10,3 3 0 6,0-1-320-6,3 3-64 10,7 0-16-10,-1-1 0 4,8-3-208-4,3-4-64 17,5-9 0-17,6 3 0 1,5-2-64-1,1 0-128 8,8-6 176-8,1 1-176 5,8-3 0-4,1 0 0 9,3-8 0-10,0-5 0 21,2-7-1216-19,6-5-192-2,4-2-32 0,14-2-12928 0</inkml:trace>
    </iact:actionData>
  </iact:action>
  <iact:action type="add" startTime="21347">
    <iact:property name="dataType"/>
    <iact:actionData xml:id="d30">
      <inkml:trace xmlns:inkml="http://www.w3.org/2003/InkML" xml:id="stk30" contextRef="#ctx0" brushRef="#br0">16918 15017 6447 0,'0'0'576'1,"0"0"-576"5,-4-10 0-5,2 2 0 2,-1-3 2928-3,3 11 464 7,-2-10 112-7,2 10 16 8,0 0-1920-8,0 0-384 8,0 0-80-8,0 0-16 6,-12 6-224-6,4 7-32 7,-2 1-16-7,-3 8 0 7,1-1-144-7,-4 6-48 11,3 5 0-10,-3 1 0 4,6 4 176-5,-1 6 16 9,3-2 16-9,2 5 0 6,-2 5-368-6,4 0-80 10,2-2-16-9,2-5 0 2,2-1-272-3,2-6-128 11,4 4 128-11,-2-8-128 5,4-3 0-4,3-5 0 8,-1-3 0-9,5-7 0 5,-3 1 0-5,4-8 0 7,5-3-192-7,6-1 192 24,-1-4-1648-22,-7-4-208 3,-5-1-32-5,-5-1-16 1</inkml:trace>
    </iact:actionData>
  </iact:action>
  <iact:action type="add" startTime="21602">
    <iact:property name="dataType"/>
    <iact:actionData xml:id="d31">
      <inkml:trace xmlns:inkml="http://www.w3.org/2003/InkML" xml:id="stk31" contextRef="#ctx0" brushRef="#br0">16407 15520 25103 0,'0'0'1104'2,"0"0"240"-2,14-6-1072 0,5 2-272 6,-1 0 0-5,5 1 0 2,5 1 208-3,3-2-16 11,6-2 0-11,2-4 0 4,8 2-48-4,-2 0-16 6,1-3 0-6,5-1 0 8,4-2-128-8,-5 5 0 10,-3 1 0-10,16-12-11648 8</inkml:trace>
    </iact:actionData>
  </iact:action>
  <iact:action type="add" startTime="21781">
    <iact:property name="dataType"/>
    <iact:actionData xml:id="d32">
      <inkml:trace xmlns:inkml="http://www.w3.org/2003/InkML" xml:id="stk32" contextRef="#ctx0" brushRef="#br0">17213 14709 22111 0,'0'0'1968'1,"11"-4"-1584"6,7 4-384-6,2 2 0 4,-3 4 704-5,5 3 64 8,1-1 16-8,0 4 0 4,3 6 192-2,-3 5 48 5,2 2 0-7,1 8 0 6,-1 4-192-6,1 10-16 10,-1 4-16-9,-2 0 0 4,1-3-64-5,-9 7-16 6,1 0 0-6,-10 3 0 8,-2 3-336-8,-4-3-64 12,-4-3 0-12,-2-5-16 5,-8-3-48-5,1 0-16 11,-3-4 0-11,2-6 0 3,-3-4 32-2,3-4 16 8,-5-3 0-8,3-5 0 7,0-3-288-8,-1-8 0 7,5 3 128-6,-1-7-128 17,3-2-2112-16,10-4-496 0</inkml:trace>
    </iact:actionData>
  </iact:action>
  <iact:action type="add" startTime="22082">
    <iact:property name="dataType"/>
    <iact:actionData xml:id="d33">
      <inkml:trace xmlns:inkml="http://www.w3.org/2003/InkML" xml:id="stk33" contextRef="#ctx0" brushRef="#br0">18186 15224 19343 0,'0'0'1728'12,"12"-4"-1392"-11,1 2-336 0,5-4 0-1,-6 0 1408 0,5 2 224 8,7 0 32-7,-1 2 16 2,-1-3-320-3,3-3-64 14,2 0-16-14,2 4 0 2,5 0-656-2,-5 0-144 10,-2-2-32-10,1 2 0 5,-7 3-320-5,0-1-128 11,-1 2 0-11,-6 2 0 17,-1-2-1216-16,-13 0-352-1,0 0-64 0,0 0-10832 5</inkml:trace>
    </iact:actionData>
  </iact:action>
  <iact:action type="add" startTime="22234">
    <iact:property name="dataType"/>
    <iact:actionData xml:id="d34">
      <inkml:trace xmlns:inkml="http://www.w3.org/2003/InkML" xml:id="stk34" contextRef="#ctx0" brushRef="#br0">18266 15354 4607 0,'-12'12'400'1,"12"-12"-400"-1,-7 10 0 0,7-10 0 0,0 0 3952 0,-4 13 704 5,4-13 144-5,0 0 16 5,7 8-2720-5,1 4-560 8,2-6-96-8,8-2-32 7,-3-2-512-7,7 0-128 10,5-4 0-10,4 0-16 5,6 2-320-5,0 0-64 10,10-4-16-10,16-4 0 4,-7-4-352-3,-3 3 0 9,-4-7 0-9,-7 4 0 15,3-1-2240-15,-2 3-512-1</inkml:trace>
    </iact:actionData>
  </iact:action>
  <iact:action type="add" startTime="22417">
    <iact:property name="dataType"/>
    <iact:actionData xml:id="d35">
      <inkml:trace xmlns:inkml="http://www.w3.org/2003/InkML" xml:id="stk35" contextRef="#ctx0" brushRef="#br0">19573 15029 20271 0,'0'0'1792'1,"0"0"-1424"0,0 0-368-1,0 0 0 5,0 0 1680-4,0 0 272 9,0 0 48-9,0 0 16 3,0 0-1344-4,-4 17-272 11,-6 1-48-11,-1 1-16 7,-5-5 432-7,0 5 96 3,-5 5 16-3,-6-1 0 8,-3 3-112-8,-3 1 0 11,-4 2-16-11,6 6 0 4,2 0-176-4,3 6-16 7,3-6-16-7,7 4 0 7,1 2-256-6,7-8-48 5,6 1-16-6,6-5 0 8,8-2 0-8,7-1 0 6,6-1 0-6,9-4 0 7,7-1 128-3,7-12 32 1,3-2 0-4,9-5 0 7,1-1 0-8,1-1 0 5,3-7 0-5,1-6 0 9,-4 0-48-9,5 1 0 8,-7-1 0-8,-3-7 0 7,-8-5 176-6,-8 1 48 5,-1-4 0-5,-8-1 0 6,-7-1 224-7,-13-2 48 8,-8-8 16-8,-8 2 0 7,-6-8-96-7,-11 2-32 7,-7-7 0-7,-13 1 0 9,-4 0-432-9,-7 3-96 6,-9 7 0-5,-5 4-16 8,0 2-176-9,-5 5 0 5,3 9 0-5,-4 7 0 8,2 1 0-8,-2 7-192 7,5 0 32-7,-1 4 16 25,4 2-1760-24,-1 2-336 4,9 0-80-5</inkml:trace>
    </iact:actionData>
  </iact:action>
  <iact:action type="add" startTime="23388">
    <iact:property name="dataType"/>
    <iact:actionData xml:id="d36">
      <inkml:trace xmlns:inkml="http://www.w3.org/2003/InkML" xml:id="stk36" contextRef="#ctx0" brushRef="#br0">940 11938 12895 0,'0'0'576'3,"0"0"112"-3,0 0-560 0,0 0-128 0,0 0 0 0,0 0 0 8,0 0 944-8,13 0 144 7,-13 0 48-7,18 0 0 8,-18 0-464-7,15 5-96 4,-15-5 0-5,18 4-16 9,-18-4 80-6,25 0 0 5,-3 4 16-8,3-2 0 3,-3 0 80-2,5-2 16 4,2-2 0-5,8 2 0 9,2 4-32-8,8-2 0 5,6-2 0-6,3 4 0 8,5 0-80-7,11 2 0 4,8-8-16 1,-2-2 0 0,4 0 0-6,4 0 0 5,-3-2 0-5,5 4 0 10,6 2-80-10,7 0-16 4,8-4 0-4,1 2 0 8,-1-2-160-8,0 1-48 8,-3 1 0-8,3-2 0 9,4 0-128-9,0 0-48 6,4-6 0-6,0 2 0 8,0-1-144-8,-2 1 160 8,-2 4-160-8,6 0 160 8,6 2-160-8,-2-4 0 5,0-7 144-5,-4 7-144 10,6 4 0-10,0 2 128 6,7-4-128-6,1 0 0 9,-3-8 0-9,-5 6 144 5,0 4-144-5,8 2 0 9,1-3 128-9,-3-1-128 7,-2-2 0-7,-2 2 0 7,-6 0 0-7,5 0 0 8,1 2 0-8,2 2 0 8,2-4 0-8,-11 0 160 7,1-3-160-7,-4 3 128 9,-3 4 0-9,-1-2 0 6,-4 0 0-6,-4 0 0 8,-11-4-128-8,-2 2 160 6,-5 2-160-6,-5 2 160 10,-8 0-160-10,-5 2 0 6,-1 0 0-6,-8 2 0 8,-7-2 128-8,-6 0-128 7,-2-2 0-7,-10 4 128 7,-6 0-128-7,-7-1 0 9,-5 3 144-9,-17-6-144 6,0 0 0-6,0 0 128 7,0 0-128-7,0 0 0 8,0 0 224-7,-27 2-32 6,-10-4 0-7,0 2 0 7,-6 2-64-7,-8-2 0 8,-7-4-128-8,-9-1 192 8,1 1-192-8,-10 0 176 6,-2 2-176-6,-8 0 160 9,-6-4-160-8,-7-2 0 4,-5 2 0-5,-3-1 128 9,-6-1-128-9,-2-4 128 7,0 4-128-7,-14 2 128 8,-5-1-128-8,-3-3 160 7,-1 0-160-7,-3 2 160 7,-1 4-160-7,-10 0 128 8,-6-1-128-8,0-1 128 8,0 2-128-8,-2 0 0 7,-4 4 144-7,-2-2-144 9,-2 0 0-9,0 0 144 6,1 2-144-6,3 0 0 8,-2-2 128-8,4 0-128 8,8-2 0-8,6 4 0 7,-4 0 0-7,3-2 0 7,7-2 0-7,4 1 0 7,5-1 0-7,6 0 0 8,2 0 0-8,4-2 0 8,8-2 0-8,14-3 0 6,3 1 0-6,8 4 0 9,8-2 0-8,8 4 0 6,8-2 0-7,7 4 0 8,5-3 144-8,7 1-144 6,6-2 0-6,10 2 144 9,1 0-144-9,9 2 0 7,7 0 0-7,12 2 128 7,0 0-128-7,0 0 0 8,0 0 0-8,16 6 0 8,11 4 0-8,12-2-192 7,4-5 64-7,13 5 128 7,11 2-160-6,3 0 160 5,10 5 0-5,12-1-144 6,3 2 144-7,14 1 0 7,8 5 0-7,8 3 128 9,0-2-128-9,10-1-128 6,3-1 128-6,9 1-192 8,-1-1 192-8,6-1 0 7,-6-5 0-7,8 5-128 8,0-1 128-8,6-1 0 7,0-1 0-7,0 1 0 8,-4-4 0-7,2 3 0 4,0-5 128-5,0 1-128 11,-8-5 144-11,5 0-144 4,-5 4 192-3,0-2-192 7,-6-7 176-8,-5 3-176 8,-5 2 160-8,-1-4-160 7,-8 0 0-6,0-2 128 5,-10-2-128-5,-6-2 0 5,-6-2 0-6,-13 0 0 8,-4-2 128-8,-10 4-128 9,-8-2 0-8,-5 0 128 5,-11 3-128-6,-11-3 0 8,-11 2 144-8,-7-2-144 7,-4-6 128-7,-19 10-128 8,0 0 272-8,-3-12-16 6,-13-3-16-5,-9 3 0 7,-11-7 128-7,-14 5 16 4,-7-4 16-5,-15 1 0 9,-8 3-240-9,-12-1-160 7,-11-3 192-7,-10 0-192 9,-8 7 144-9,-12-7-144 7,-5-3 0-7,-14 5 144 7,-12-1-144-7,-10 3 0 6,-5 0 0-6,-8-1 128 9,-12 1-128-9,-4-2 0 8,-6 7 0-8,-6 3 0 7,-9 2 0-7,6-2 0 7,3 2 0-7,-1 4 0 8,-3 4 0-8,5 4 0 6,9-4 0-6,6 0 0 10,4 3 0-10,11 5 0 8,13-4 0-8,7-2 0 8,10 0 0-8,6 1 0 5,11-3 0-4,14-2 0 7,10-4 0-8,12 0 0 5,13-2 0-5,12 1 0 9,11 1 0-9,11-2 0 6,7-4 128-6,12 4-128 10,8-2 0-10,7 0 0 6,20 6 0-6,0 0 0 10,0 0-256-10,23-11 32 6,9 5 0-6,16-4 0 25,11 2-176-25,9 2-48 0,12 1 0 0,20-1 0 11,11 2-128-9,10 0-48-2,13 0 0 1,7 2 0 11,7 2-1120-11,14 0-240 0,14-2-32 0,7-2-13216-1</inkml:trace>
    </iact:actionData>
  </iact:action>
  <iact:action type="add" startTime="25054">
    <iact:property name="dataType"/>
    <iact:actionData xml:id="d37">
      <inkml:trace xmlns:inkml="http://www.w3.org/2003/InkML" xml:id="stk37" contextRef="#ctx0" brushRef="#br0">13643 12039 18543 0,'-43'-12'816'3,"18"6"176"-3,0 3-800 0,-1-3-192 1,7 2 0-1,-1 2 0 7,-1-6 832-7,1 2 128 8,3 2 32-8,-1 0 0 8,5 0-544-8,-1-3-96 5,6-3-32-5,8 10 0 10,0 0 96-9,0 0 16 3,0 0 0-4,0 0 0 9,0 0-112-9,0 0 0 7,0 0-16-7,16 0 0 8,1-2-48-8,13 0-16 7,9 2 0-7,5 0 0 8,13-2 352-8,13-2 80 11,10-6 16-11,6 3 0 5,2-1-64-4,15 0-16 5,8 4 0-6,12-2 0 8,14-3-64-8,7-5-16 6,0 4 0-5,7-2 0 7,11 3-32-8,3-1-16 6,3-8 0-6,4 11 0 9,-5 1-192-9,5-4-32 8,8 2-16-8,-5 4 0 8,-1 4-96-8,3 2-16 7,-3 0 0-7,3 0 0 7,-3-2-128-7,-2 6 0 7,1 10 0-7,-3-11 0 8,-6-3 0-8,-4 2 0 7,-4 6 128-7,2 0-128 8,-6-4 0-8,-2-1 0 6,-12-5 0-5,-7 6 0 8,-16 0 256-9,0 0-16 6,-2-2-16-6,-3 0 0 8,-5-6 128-8,-6 2 32 5,-7 4 0-5,-8-4 0 9,-6-2-96-9,-10 2-16 7,-1 0 0-7,-11 0 0 8,-1 2-112-8,-6-2-32 7,-14-2 0-7,-4 2 0 8,-4 0-128-8,-7 0 128 7,-20 0-128-7,0 0 128 8,0 0-128-8,0 0 160 7,0 0-160-7,0 0 160 9,-28-14-160-9,-9-1 0 6,-6 5 144-6,-9-4-144 9,-5 2 0-9,-3-1 0 5,-14-1 0-5,-6-1 128 10,-8 3-128-10,-8-6 0 6,-7 3 0-6,-4-7 128 8,-3 1-128-8,-11 5 0 7,1-1 0-7,-19-1 0 9,-7 4 0-9,-8-3 0 5,0 3 0-5,-10 1 0 10,-10 3 0-10,-7-4 0 7,-6 1 0-7,-11-1 128 9,-2 6-128-9,-3 2 0 5,-4-2 0-5,-4 1 0 11,1 3 0-11,-7 2 0 5,3 0 0-5,1 4 0 7,2 4 0-7,5 3 0 6,11-1 0-5,5 0 0 7,5 6 0-8,9-7 0 8,13-1 0-7,10 8 0 5,11-2 0-5,11 1 0 5,9-3 0-6,10 0 0 8,11 0 0-8,15-3 128 8,16-3-128-8,9 0 128 7,17-2-128-7,8-2-192 8,17 0 64-8,19 0 0 8,0 0 0-8,0 0 0 6,0 0 0-6,33-2 0 8,12 0 0-8,15 2 0 7,13-2 0-7,16-2 0 9,9 0 0-9,13 1 0 6,12-3 0-6,10 2 0 8,7 0 128-8,14 0 0 6,14 0 0-6,7 0 0 9,-1 2 0-9,11 0 0 7,6-4 0-7,8 4 0 8,6 2 0-8,0-1 0 7,6-3 0-7,-5 2 0 8,1 2 0-8,2-2 0 8,3-6-144-8,1 4 144 7,-8-2 0-7,2 2 0 8,-8-2 0-8,-2 3 0 7,-10-1 192-7,-4 0-64 8,-3-6 0-8,-11 4 0 8,-13 4-128-8,-3-2 0 6,-13 2 0-6,-3-2 0 8,-9-1 176-8,-11 1-48 7,-13 0-128-7,-15 2 192 9,-7-2-192-9,-15 2 0 6,-11 2 0-6,-11 0 0 8,-12 0 0-8,-11 0 0 7,-22 0 0-7,0 0 0 8,0 0 0-8,-24 2 176 7,-11 0-176-7,-19 0 160 8,-15 4-160-8,-13 0 160 7,-13 3-160-7,-16-3 160 9,-22 4-160-9,-4 0 0 5,-5-3 0-5,-14 1 0 9,-14 6 0-9,-11-6 0 8,-6-1 0-8,-12 5 0 8,-4-2 0-8,-14 4 0 7,-5-9 128-7,-2 3-128 8,-8 6 0-8,1-4 0 7,5-1 0-7,-4 3 0 7,-2-6 0-7,6 0 0 7,3 5 0-7,9-3 0 9,1-6 0-9,16 4 0 6,10 0 0-5,3 2 0 6,9-2 0-6,15-4 0 5,21 1 0-6,13 1 0 9,13 0 0-8,17-2 0 5,10 2 128-5,18-8-128 7,17 0 0-8,16-2 0 5,8 1 0-5,19-7 0 8,8 12 0-8,17-14-144 8,22-5 144-8,12 3-208 7,14-1-16-7,13 5 0 7,9-4 0-6,21 8 0 6,7-1 96-7,17 5 128 8,7 0-208-8,7 0 80 8,8 4 128-8,8-2-128 7,10 2 128-7,7 0-128 8,-1-2 128-8,9 2 0 7,6 0 0-6,-2 0-128 9,-2-4 128-10,3 0 0 3,-1-3 0-2,0-1 0 8,-8 2 0-9,-1-4 0 5,-5 2 0-5,-3-1 0 9,-10-9 0-9,-10 6 0 7,-6-5 0-7,-12 5 176 8,-9-2-32-8,-4 5 0 7,-14-7 0-7,-17 4 0 9,-16-3 48-9,-12 5 0 5,-11-4 0-5,-14 3 0 9,-19 3-32-9,-20 8 0 7,-8-18 0-7,-18 7 0 8,-13-5 32-8,-29 6 16 7,-23-1 0-7,-19 7 0 8,-16 2-208-8,-21 4 0 7,-17 2 0-7,-19 11-160 8,-20 1-192-8,-21 9-32 7,-16 6-16-7,-14 10-11760 16,-15 6-2368-16</inkml:trace>
    </iact:actionData>
  </iact:action>
  <iact:action type="add" startTime="31238">
    <iact:property name="dataType"/>
    <iact:actionData xml:id="d38">
      <inkml:trace xmlns:inkml="http://www.w3.org/2003/InkML" xml:id="stk38" contextRef="#ctx0" brushRef="#br1">28309 11965 10127 0,'0'0'896'2,"-11"8"-704"1,3 3-192-3,8-11 0 8,-14 6 768-8,4-2 128 7,10-4 32-7,-17 6 0 8,3 0 544-7,-1-6 96 5,-1-4 32-5,2 4 0 6,1-2 64-7,-3 0 0 8,1-2 16-8,1 0 0 6,-4 2-272-6,7-4-48 8,-5-3-16-7,4-1 0 5,-5 2-160-6,5-6-32 9,0 7-16-9,5-3 0 7,1-6-352-7,0-1-64 7,0 3-16-7,4-5 0 7,4 3-192-7,4-3-64 7,0-7 0-7,1 3 0 8,3-5-192-8,6 7-32 7,1 3-16-6,-1-1 0 11,5-3-208-12,3 3 0 3,-7-1 0-3,5 3 0 9,-3 3 0-9,3-1 0 7,-5 3 0-7,1-2 0 8,3 8 0-8,-5 1 0 6,0-3 0-6,-16 8 0 8,19 0 0-7,-19 0-128 6,16 10 128-7,-1-3 0 7,-5 9-128-7,2 0 128 8,-2 5 0-8,-5-1 0 7,1-1 0-7,2 6 0 8,-4 5 0-7,-4 5 0 5,0 0 0-6,-2 0 0 6,0-4 0-6,-4 2 0 9,2-3 0-9,-2-1 0 7,3-2 0-7,-5-3 0 8,-4-5 0-8,0 1 0 6,-5-3 0-6,1-5 144 9,-1-1 16-9,-5-1 0 6,1-6 0-5,1-4 0 8,-1 0 144-9,-3 0 16 6,3-4 16-6,-3-2 0 10,3-3-80-10,-2-1-32 6,-1-8 0-6,1 3 0 7,1-7-48-7,7-1-16 7,-3 1 0-6,6 3 0 7,-3-4 0-8,7-3 0 6,-4-1 0-6,7 0 0 9,1-1-160-9,4 1 192 6,0 0-192-6,4 1 192 8,3 1-192-8,3 5 0 8,0 3 0-8,7-1 128 8,-1 1-128-8,5 3 0 7,1-1 0-7,5 5-176 9,-1 0 176-9,-1 2 0 6,-2 2 0-6,-1 4-128 8,1 2 128-7,3 0 0 4,-1 2-144-5,0 4 144 8,1 6 0-8,-3-2 0 7,-2 5-144-7,-1-1 144 7,-2 3 0-7,-1 1-160 7,-5 5 160-7,3 3-128 10,-5 1 128-10,0 0 0 6,2 1 0-6,-7-1-128 8,-3 0 128-7,-2-1 0 5,-2-1 0-6,2 0 0 8,-5-1 0-8,-5-3 0 7,0-3 0-6,2 1 0 6,-9-5 0-7,3 2 144 6,-5 3-144-5,-5-9 160 7,-1-2-32-8,-2-1-128 8,-3-3 192-7,1-2-64 5,-2-2 64-6,-6-2 16 7,-2-7 0-7,4-1 0 8,-4 4-16-8,5-8 0 7,3 1 0-7,2-7 0 8,2 1-32-8,1 1-16 8,5-3 0-8,5-1 0 7,-1-3 32-7,7-1 0 7,0-1 0-7,6 0 0 9,4 0-176-9,6-1 0 6,6-1 0-6,1 4 0 8,9 3 0-8,3-3 0 7,3-1-128-7,5 3 128 8,8-2-144-8,-2 5 144 6,2 3-192-5,-4-1 192 7,2 3-208-8,2 5 64 6,-4 4 16-6,2 2 0 9,-8 4 128-9,-2 2-128 8,-1 0 128-8,-3 4-128 7,-2 4 128-7,-3 5 0 8,-1 3-144-8,1-1 144 7,-10 5 0-7,3 3-176 7,-3 4 176-7,-2 1-128 7,-6 3 128-6,0 2 0 6,-4-2 0-7,-2-2 0 8,-4-4 0-7,2 1 0 5,-5-3 0-6,-1 0 0 8,-6-1 0-7,3-3 0 5,-7-1 0-6,-1-3 128 8,-1-7-128-8,-1 4 128 6,0-4-128-6,-3-5 128 10,1-3-128-10,0-4 144 5,-1-3-144-4,1-1 160 7,0-8-16-7,0 2 0 5,-3-9 0-6,5 1 0 10,1 3-144-10,7-3 192 5,-3-3-192-5,9 0 192 9,-1-3-32-9,6-1 0 6,2 0 0-6,4-3 0 9,0 1-160-9,6 2-176 7,8-3 48-7,1 3 0 7,7 0 128-7,3 0-160 7,3-1 160-7,1 7-160 8,2 5 160-8,0 1-192 7,0 7 192-7,3 4-192 8,-3 0 192-8,-2 2-192 7,-4 0 192-7,1 6-192 8,-5 2 192-8,1 2-128 8,-1 7 128-8,3 1-128 7,-9 5 128-7,1 3 0 7,-5 3-144-7,1 2 144 9,-8 4-128-8,0 4 128 4,2-1-160-5,-6-5 160 9,-2-2 0-9,-2-2 0 7,0 1-128-7,0-3 128 7,-6-5 0-7,1-3 0 8,-3 3 0-8,-6-3 0 7,1-5 0-7,1 0 0 8,-5-7 160-8,1 1-160 7,1-2 128-7,-3-2-128 9,-3-4 128-9,0-2-128 5,-1-4 128-4,1-5-128 6,-1 1 128-7,3-5-128 8,2-3 128-8,-3-1-128 8,1-3 128-7,7-1-128 5,5-4 128-6,-1-3-128 8,2 3 0-8,6-2 128 8,6 2-128-8,4-3 0 6,6-1 0-6,1 0 0 8,7-6 0-8,1 4 0 7,1 4 0-7,5 4-176 9,4-3-16-8,-2 3 0 4,5 9 0-5,-5 7 0 9,0-3 32-9,0 6 0 7,-1 4 0-7,-1 2 0 8,-4 4 160-8,3 4 0 7,-3 10-144-7,-1-1 144 8,-1 3 0-8,-1 5-176 7,-1 1 176-7,-5 5-128 8,-1 4 128-8,-5 2 0 7,-8 6 0-7,0-2-128 7,-2 4 128-7,-4-6 0 8,-5 0 0-8,1 0-128 8,-6-4 128-8,3-3 0 6,-9-3-144-6,-1-6 144 10,-2-3 0-10,-3 0 0 5,1-1 0-5,-2-7 0 8,-1-4 128-8,-1-2-128 7,2-6 128-7,-2-2-128 9,-2-2 240-9,-5-4-48 7,3-5 0-7,0 1 0 9,-2-6 16-9,4-3 0 5,2-2 0-5,5-1 0 9,5-1-208-9,5-2 0 6,1-2 128-6,7 1-128 9,0-3 0-9,4-4 144 6,8 0-144-6,2 2 128 9,0-2-128-9,10 2 0 7,-3 4 0-7,11-1-176 8,5 1 48-8,4 6 0 6,0 1 0-5,4 5 0 6,-4 5-16-7,2 1 0 7,-1 7 0-7,-1 2 0 8,-4 4 144-8,-2 4-192 8,-1 4 192-8,-5 5-192 7,3 1 192-7,-3 5-160 8,1 7 160-8,-7-1-160 8,-1 2 160-8,-6 3 0 6,-3 1 0-5,1 4-128 7,-10 6 128-8,0-4 0 6,-1 0-144-5,-1-2 144 7,-2-4-144-8,-8-1 144 7,1-5-192-7,-3 0 192 8,-5-3 0-8,-1-5 0 8,-1-3 0-8,-2-6 0 7,-1 0 0-7,-1-1 0 6,0-7 0-6,0 0 144 8,-1-6-144-8,1-1 192 7,2-5-192-7,0-6 192 9,-1-3-32-9,3 3 0 6,5-1 0-6,9-5 0 8,-5-1-32-8,8 0-128 8,2-3 192-8,6 1-64 7,4-2-128-7,2 0 0 8,8-1 0-8,1 3 0 7,11 0 0-7,3 0 0 7,2-1 0-7,6 7-176 8,-2 7 16-8,4-1 0 7,2 5 0-7,-6 4 0 8,1 0 32-8,1 8 0 8,-6 4 0-8,2 2 0 8,-2 5 128-8,-2 5-160 6,1 1 160-6,-7-1-160 9,-3 5 160-9,-3 5 0 7,-7 7 0-7,-2-2-128 8,-6 0 128-7,-4 2 0 4,-2 4 0-5,-2-6-128 10,0-2 128-10,-8-3 0 6,1-3 0-6,-7-3 0 9,3-7 0-9,-3 3 0 6,-3-8 0-6,-1-1 128 8,-1-3 80-8,2-2 32 7,-3 0 0-7,1-2 0 8,-2-8 80-8,1 0 0 7,1-7 16-7,2-1 0 8,-1-6-64-8,3 1-16 7,3-3 0-7,4-1 0 10,-1 0-80-10,5-3-32 5,4 1 0-5,4 0 0 8,4-1-144-8,4-1 0 7,4 0 0-7,7-1 0 8,-1 1 0-8,5 0 0 7,5 5 0-7,1 5-176 8,0-5-16-8,1 5-16 6,-1 5 0-6,-2 4 0 9,-1 0 16-9,3 8 16 6,-3 8 0-5,-1 0 0 7,-5 4 32-8,1 3 0 7,2-3 0-7,-3 7 0 8,0 5 16-8,-7 3 0 8,-5 2 0-7,-2 3 0 5,-2 5 128-6,-6 2-160 9,-8-4 160-8,1 0-160 5,-3 0 160-6,0-6-128 7,-3-7 128-7,1-7-128 7,-5 1 128-7,-1-6 0 7,-3 5 0-7,2-7 0 8,-5-6 0-8,1-2 176 7,-2-2-176-7,1-2 192 9,1-8 48-9,0 1 16 6,-3-13 0-5,3 5 0 8,0 1-16-9,3-5 0 6,3-2 0-6,2-3 0 8,3 3-96-8,8 0-16 5,4-1 0-5,4-1 0 10,6-2-128-10,4 1 0 6,2 3 0-6,7 0 0 7,1-5 0-7,5 3 0 9,0 6 0-9,4 5-176 7,3 0 16-6,3 7 0 6,-4 3 0-6,-2 4 0 5,-1 4 160-6,-1 4-208 7,-2 5 80-7,-1 5 128 9,-7 3-176-9,3 1 176 6,-1 3-128-6,-7 5 128 8,-4 3 0-8,-2 6-128 7,-4-2 128-7,-4 4 0 8,-8 4 0-8,0-6 0 7,2 0 0-7,-5-4 0 8,1-7 0-8,-8-5 0 7,-1-3 0-7,-2 1 0 8,-3-5 0-7,-1-1 0 5,-6-7 0-6,-2 0 128 8,1 0-128-8,-5-10 192 7,2-4-64-6,-4 2 0 7,2-3 32-8,4-5 16 6,-2-4 0-6,8 3 0 8,2-7 0-8,7 3 0 7,1-1 0-7,5-3 0 8,4-2-176-7,6-1 0 6,4 3 0-7,2-1 0 7,6-1 0-6,6-2 0 6,-1 1 0-7,7 5 0 7,5 0-224-6,5 1 32 6,1 4 0-7,0 3 0 8,0 7 16-8,2 0 16 7,-1 4 0-7,-3 6 0 7,-2 4 160-7,0 0-160 7,-3 9 160-7,-5 3-160 8,1-1 160-8,-1 5-128 9,-9-1 128-9,2 4-128 7,-4 6 128-7,-5 6 0 7,-4-3 0-7,-1 1 0 8,-6 4 0-8,-2-10-160 6,0-2 160-6,-5-8 0 8,-1-7-128-8,-5 4 128 7,-1-1 0-6,1-5 0 6,-5-8 0-7,5 0 0 7,-3-4 0-7,-1-2 0 9,2-2 128-9,1 0-128 7,5-10 176-5,-3 3-176 3,5-9 208-5,5 5-64 9,4-5-16-9,2-1 0 6,4-1-128-5,4-1 160 6,2-3-160-7,7 1 160 7,5 0-160-7,4-3 0 8,-1 5 0-8,4 1 0 8,-1 7 0-8,1-3-176 7,0 5 176-7,3 3-192 7,1 2 192-7,-4 4-160 7,-3 2 160-7,-1 6-160 9,-5 2 160-9,-1 6-160 7,3 3 160-7,-8 5-160 9,-4-3 160-9,-1 9 0 6,1 1-144-6,-6 6 144 8,-6 4 0-8,1-4 0 8,-3 1 0-8,0-1 0 8,-8 2 0-8,3-6 0 5,-7-2 0-4,-3-5 0 7,-1-9 0-8,1 1 160 7,-2-4-160-7,3-6 160 8,-1 0 0-8,1-4 0 8,1-4 0-8,5 2 0 7,-3-4 64-7,5-4 16 6,1-1 0-5,-3-5 0 7,6 4-240-8,4-5 176 6,-3 3-176-5,3-4 160 7,0 5-160-7,4-3 0 4,2 16 0-4,0 0 128 6,4-13-128-7,-4 13 0 7,0 0 0-7,0 0 0 8,0 0-384-8,0 0 32 7,0 0 16-7,0 0-13024 15,0 0-2592-15</inkml:trace>
    </iact:actionData>
  </iact:action>
  <iact:action type="add" startTime="35593">
    <iact:property name="dataType"/>
    <iact:actionData xml:id="d39">
      <inkml:trace xmlns:inkml="http://www.w3.org/2003/InkML" xml:id="stk39" contextRef="#ctx0" brushRef="#br2">28502 16398 14847 0,'0'0'656'2,"0"0"144"-2,14-10-640 0,-4 0-160 3,7 0 0-3,-7-5 0 7,2-1 896-6,-2 1 160 5,3-7 32-6,3 3 0 7,1-1-304-6,-3-1-48 5,6-5-16-5,-5-3 0 9,3-2 320-10,3-2 64 4,-5-2 16-4,3 0 0 8,3 1-96-8,1 3-32 7,-1 2 0-7,1-2 0 8,0 1-288-8,-3 3-48 7,-1 6-16-7,-3-1 0 8,2 1-256-8,-5 3-48 10,1 3-16-10,-6-1 0 5,3 8-160-5,-11 8-32 7,8-9-128-7,-8 9 192 9,0 0-192-9,0 0 176 6,14 9-176-6,0 3 160 10,-5 2-160-10,3 5 192 5,-4 6-192-5,2 5 192 8,1 1-192-7,-3 4 0 5,-2 4 0-6,4 2 0 10,-3 0 0-3,-1 4 0-7,0 2 0 0,2-4 0 8,-2 1 0-8,-2-5 0 7,5 0 0-7,1-5 0 7,-2-3 0-7,-2-2 0 7,2-2 144-6,1 1-144 7,-5-5 0-8,4 0 0 6,4-3 0-6,-4-6 0 26,1 3-1664-21,-9-17-240-4,16 8-48-1</inkml:trace>
    </iact:actionData>
  </iact:action>
  <iact:action type="add" startTime="36013">
    <iact:property name="dataType"/>
    <iact:actionData xml:id="d40">
      <inkml:trace xmlns:inkml="http://www.w3.org/2003/InkML" xml:id="stk40" contextRef="#ctx0" brushRef="#br2">28912 16095 9215 0,'0'0'816'1,"0"0"-656"3,0 0-160-4,0 0 0 7,0 0 2208-6,0 0 416 4,0 0 64-5,0 0 32 8,16-7-1232-8,-16 7-240 7,0 0-48-7,0 0-16 9,0 0-288-9,9 13-48 6,3 1-16-6,-4 3 0 8,0 5-64-8,-2-1-32 9,-1 1 0-9,-1 5 0 6,-2 10-288-6,0-2-48 8,0 0-16-8,0 8 0 7,0 2-64-6,-2 6-32 7,0 2 0-8,-2 5 0 6,0 2-80-6,0-1-16 11,-4-1 0-11,-3 3 0 5,1 3-192-4,2 5 176 5,-4-5-176-6,4 4 160 7,1-7-160-7,1-3 192 8,0 1-192-8,0-3 192 8,-2-1-16-8,2-1 0 7,0-5 0-7,2 2 0 8,-2-6 16-8,4 2 0 7,-2 1 0-7,0-1 0 10,-1-6-192-10,-1 4 192 6,2-4-192-6,2 4 192 8,0-10-192-8,-2 4 128 6,0-4-128-6,0-2 128 9,2 0-128-9,0 2 128 6,-2-7-128-6,0-1 128 9,2-4-128-9,0 3 0 6,-2-3 144-6,2 0-144 8,2-3 0-8,-2-4 0 8,0 1 0-8,2 3 128 9,-2-20-128-9,6 15 0 5,2 1 0-5,-3-4 0 8,-5-12 0-8,8 17 0 7,-8-17 0-7,10 14 0 8,-10-14 0-8,12 15 128 7,-12-15-128-7,11 10 0 8,-11-10 0-8,14 14 0 7,-2-8 0-7,-12-6 0 9,17 5 0-9,-3-1 0 6,2-4 0-6,3 0 128 8,-1 0-128-8,1 0 0 6,4-2 0-5,1-1 0 7,1-1 0-8,3 2 0 7,1-2 0-6,2-2 0 6,0-6 0-7,8 4 0 7,2-1 0-7,10-3 0 8,2 4 0-8,5 0 0 6,5-1 0-5,7 3 0 7,0-2 0-8,4-2 128 8,2 2-128-8,-6 1 128 6,3-5-128-6,3 2 144 9,-4 0-144-8,10 3 160 5,9 5-32-6,1 2 0 7,-4 2 0-7,-2-4 0 8,-6-2-128-8,-4 0 192 7,-2 2-192-7,-6 0 192 7,2 4-192-7,-5-4 0 8,-1-2 144-8,2 4-144 9,-5 4 0-9,-3 0 0 6,-5-4 0-6,-2 0 128 10,-4-2-128-10,-8 2 0 5,-2-2 0-5,-2 2 128 9,-6-2-304-9,-6 0-48 6,-5 2-16-6,-18 0 0 23,17 6-1568-21,-17-6-320 1,0 0-64-3</inkml:trace>
    </iact:actionData>
  </iact:action>
  <iact:action type="add" startTime="36888">
    <iact:property name="dataType"/>
    <iact:actionData xml:id="d41">
      <inkml:trace xmlns:inkml="http://www.w3.org/2003/InkML" xml:id="stk41" contextRef="#ctx0" brushRef="#br2">28861 18619 16703 0,'0'0'736'1,"0"0"160"-1,0 0-720 0,0 0-176 0,0 0 0 0,0 0 0 6,0 0 656-6,0 0 112 7,0 0 0-7,0 0 16 10,0 0 48-10,-5 12 16 5,-3 3 0-5,-8-3 0 9,2 4 208-9,-5-3 32 6,-1 5 16-6,1-1 0 8,-4 3-160-8,-3 5-48 6,-3 3 0-6,0 3 0 9,1 4-128-9,-1 2-16 6,-8-2-16-6,0 6 0 9,2 0-352-9,-6 6-80 7,4-2-16-7,-6-1 0 11,0 3-64-11,-6-2-16 12,-1 2 0-11,-3 4 0-1,-2-3 48 0,1-1 16 7,-3-2 0-6,2 4 0 6,1-2-32-7,1-3-16 6,2 1 0-6,7-2 0 9,-7 2 0-9,6 4 0 7,6-6 0-7,-6 0 0 8,4-4-16-8,-4 0 0 8,6-6 0-8,-4 4 0 6,4 0 0-6,0-2 0 9,0-6 0-9,8 2 0 6,0-1-208-5,4-1 128 6,-1-4-128-7,5-1 0 8,0-1 0-8,5-3 128 7,2-7-128-7,-1 3 0 8,7-8 0-8,-2-1 0 6,12-7 128-5,0 0-128 6,-9 10 0-7,9-10 0 8,0 0 0-8,0 0 0 7,0 0-240-7,0 0 16 8,-10-8 0-8,10 8 0 23,-6-9-512-23,6-1-96 0,6-6-32 0,0 5-9792 8,-2-9-1952-7</inkml:trace>
    </iact:actionData>
  </iact:action>
  <iact:action type="add" startTime="37338">
    <iact:property name="dataType"/>
    <iact:actionData xml:id="d42">
      <inkml:trace xmlns:inkml="http://www.w3.org/2003/InkML" xml:id="stk42" contextRef="#ctx0" brushRef="#br2">27168 19742 29487 0,'-31'-4'1296'1,"14"4"288"-1,3 6-1264 0,14-6-320 0,-14 6 0 0,14-6 0 6,-8 10 240-6,-3 7-16 9,3 3 0-9,-2 1 0 8,-2 3-224-8,3 3 0 5,-9 4 0-4,5 4 0 7,-7 0 768-6,4 3 256 2,3 6 48-4,-5-3 16 23,1 2-1488-21,-3-4-304-1,1 4-48-1,9-4-16 0,-4-2 768 1,6-4 288 3,5 1-16-4,-1-3 0 7,4-4 48-7,4-4 16 7,-3-1 0-7,9-5 0 8,6-1 32-7,-3 2 0 5,5-11 0-6,5 1 0 8,7 0-80-8,1-4-16 11,10-4 0-11,6-4 0 5,7-6-112-4,13 2-32 6,1 1 0-7,8-9 0 24,4-3-464-23,0-1-112-1,2-1 0 0,2-5-15200 1</inkml:trace>
    </iact:actionData>
  </iact:action>
  <iact:action type="add" startTime="38521">
    <iact:property name="dataType"/>
    <iact:actionData xml:id="d43">
      <inkml:trace xmlns:inkml="http://www.w3.org/2003/InkML" xml:id="stk43" contextRef="#ctx0" brushRef="#br2">25542 20043 16575 0,'0'0'1472'4,"0"0"-1168"-4,2-14-304 0,-2 14 0 8,7-10 656-8,-7 10 80 6,0 0 16-6,0 0 0 7,0 0 48-7,0 0 16 9,0 0 0-8,0 0 0 5,0 0-288-6,0 0-48 6,0 0-16-6,0 0 0 8,0 0 112-8,4 20 0 7,-6 3 16-7,-2 1 0 8,-3-1 96-8,-1 4 16 7,-2 2 0-7,-4 7 0 10,3 5-96-10,-5-2-16 5,6 7 0-5,-5 3 0 8,3-4-208-8,-4 2-64 12,5 0 0-12,3-5 0 5,-2 3-128-5,4-6-16 7,2 0-16-7,4-7 0 7,4-1 176-7,2 0 48 8,4 0 0-8,0-4 0 9,5-3-144-9,1-3-32 6,5 3 0-6,3-9 0 7,1-1-48-7,4-4-16 8,1-1 0-8,1-1 0 8,2-4-16-7,2 0 0 6,-4-4 0-6,-1-2 0 5,1-2-128-6,-4 0 0 7,-4-3-192-7,-3-1 192 21,-1 2-1856-19,-1 0-256-1,-10-8-64-1,-4 3 0 0</inkml:trace>
    </iact:actionData>
  </iact:action>
  <iact:action type="add" startTime="38855">
    <iact:property name="dataType"/>
    <iact:actionData xml:id="d44">
      <inkml:trace xmlns:inkml="http://www.w3.org/2003/InkML" xml:id="stk44" contextRef="#ctx0" brushRef="#br2">25118 20682 21183 0,'0'0'944'2,"-6"-7"192"-2,-5-3-912 0,11 10-224 0,0 0 0 0,19-14 0 6,1-2 2368-6,5 7 448 6,6-1 64-6,2 2 32 8,5-2-2128-8,6-3-416 6,9 1-96-5,6-2-16 7,3 5 96-8,6 1 16 6,1-4 0-6,3 4 0 9,-6 3-368-9,-2-1 0 7,-7-4 0-7,-2 4-9984 15,-3 4-2048-14</inkml:trace>
    </iact:actionData>
  </iact:action>
  <iact:action type="add" startTime="39514">
    <iact:property name="dataType"/>
    <iact:actionData xml:id="d45">
      <inkml:trace xmlns:inkml="http://www.w3.org/2003/InkML" xml:id="stk45" contextRef="#ctx0" brushRef="#br2">31984 18048 12895 0,'-13'-16'576'2,"5"10"112"-2,8 6-560 0,0 0-128 0,0 0 0 0,0 0 0 7,0 0 2048-7,0 0 384 7,0 0 80-7,0 0 16 8,0 0-1568-8,0 0-320 7,0 0-64-7,11 20-16 8,-1 3 240-8,8 0 48 6,-3 1 16-5,7 3 0 6,5 2-224-7,2 5-32 7,3-3-16-7,1 2 0 7,-4-2-272-6,-2 2-48 7,1-2-16-8,-3 1 0 7,-6-1-128-7,3-2-128 8,-3-2 192-7,-5-1-192 5,0-7-128-6,-6 1-144 8,-1-1-32-8,-7-19-8560 16,10 16-1712-8</inkml:trace>
    </iact:actionData>
  </iact:action>
  <iact:action type="add" startTime="39769">
    <iact:property name="dataType"/>
    <iact:actionData xml:id="d46">
      <inkml:trace xmlns:inkml="http://www.w3.org/2003/InkML" xml:id="stk46" contextRef="#ctx0" brushRef="#br2">32511 17964 27935 0,'0'0'1232'2,"0"0"256"-2,0 0-1184 0,0 0-304 0,0 0 0 0,0 0 0 6,0 0 128-6,0 0-128 8,-2 13 192-8,-4 9-192 8,-4 7 496-8,-3 2-16 6,-3 2 0-6,-5 4 0 9,-1-3 80-9,-3 5 16 6,-3 0 0-6,-1-4 0 9,0 0-96-9,0 2-16 6,-1-4 0-6,3 0 0 8,0-2-272-8,1 1-64 7,1 1-128-7,4-6 192 8,5-7-192-8,0-1-192 7,9-1 48-7,1-9 0 21,6-9-2352-20,0 0-480 1,0 0-96-1,0 0 0-1</inkml:trace>
    </iact:actionData>
  </iact:action>
  <iact:action type="add" startTime="39992">
    <iact:property name="dataType"/>
    <iact:actionData xml:id="d47">
      <inkml:trace xmlns:inkml="http://www.w3.org/2003/InkML" xml:id="stk47" contextRef="#ctx0" brushRef="#br2">32638 18430 29487 0,'-8'23'2624'4,"-6"-1"-2112"-4,4 3-512 0,-5 4 0 8,3 6 480-8,2 0-16 8,-5 4 0-8,3 0 0 7,-6-5-176-7,5-1-32 6,-1-2-16-6,-1 4 0 7,5 2-240-6,4-6 176 7,0-1-176-8,0-3 160 20,4-2-2224-18,4-1-448-2</inkml:trace>
    </iact:actionData>
  </iact:action>
  <iact:action type="add" startTime="40532">
    <iact:property name="dataType"/>
    <iact:actionData xml:id="d48">
      <inkml:trace xmlns:inkml="http://www.w3.org/2003/InkML" xml:id="stk48" contextRef="#ctx0" brushRef="#br2">29250 15122 20271 0,'0'0'1792'1,"0"0"-1424"2,0 0-368-3,0 0 0 8,0 0 816-8,0 0 80 7,0 0 32-7,0 0 0 9,0 0-288-9,0 0-48 5,5 16-16-4,-1-4 0 8,-2 7-304-6,4 3-64 0,0-5-16-3,4 6 0 9,-4 3 0-9,3 3 0 7,7 0 0-7,-4-1 0 6,3-5-48-6,-1 2-16 8,-1-1 0-8,1-3 0 8,2-3-128-8,1-1 128 8,-5-3-128-8,6 0 128 21,-5-7-1536-19,5 1-320-1,-18-8-64 6</inkml:trace>
    </iact:actionData>
  </iact:action>
  <iact:action type="add" startTime="40821">
    <iact:property name="dataType"/>
    <iact:actionData xml:id="d49">
      <inkml:trace xmlns:inkml="http://www.w3.org/2003/InkML" xml:id="stk49" contextRef="#ctx0" brushRef="#br2">29696 15033 23839 0,'0'0'1056'1,"-17"3"224"-1,3 1-1024 1,-2 0-256-1,7-4 0 0,-7 14 0 7,4 7 400-7,-1 1 48 7,-1 1 0-7,-5 5 0 7,-1 1 208-6,2 6 48 5,-3 2 16-6,0 0 0 10,-1 2-208-10,5-4-64 5,-5 0 0-5,3 0 0 8,1-4-192-8,0-1-64 7,3-7 0-7,3-1 0 7,6-1-192-7,-3 1 144 7,3-9-144-7,4 3 128 27,4-1-1488-27,-2-15-304 0,11 10-64 0,-11-10-16 0</inkml:trace>
    </iact:actionData>
  </iact:action>
  <iact:action type="add" startTime="41074">
    <iact:property name="dataType"/>
    <iact:actionData xml:id="d50">
      <inkml:trace xmlns:inkml="http://www.w3.org/2003/InkML" xml:id="stk50" contextRef="#ctx0" brushRef="#br2">29860 15325 23039 0,'0'0'1024'3,"0"0"192"-3,6-12-960 0,9 5-256 0,1-5 0 0,6 4 0 8,-1 4 1024-8,-1-2 144 7,1 0 48-7,-2 1 0 8,-1 3-688-8,-4 2-128 6,-14 0-16-5,19 7-16 8,-19-7-144-9,10 12-32 5,-2 8 0-5,0-3 0 9,-8 3 64-9,-2 3 16 6,-6-1 0-6,0-3 0 8,0 3 240-8,-5-1 32 6,1 2 16-6,0-5 0 9,2-2 176-9,5 1 32 8,-1-7 16-8,6-10 0 9,0 15-160-9,0-15-48 4,0 0 0-4,15 10 0 9,7-2 0-9,5-4-16 6,4-4 0-6,4-4 0 9,4-2-144-9,2 2-32 9,6-4 0-9,4-3 0 8,2 1-224-8,-1-4-160 5,5 5 192-5,-5-7-192 10,-5 2 0-10,-2-1 0 6,0 5 0-6,-10 2-12192 16,-2-2-2352-15</inkml:trace>
    </iact:actionData>
  </iact:action>
  <iact:action type="add" startTime="43625">
    <iact:property name="dataType"/>
    <iact:actionData xml:id="d51">
      <inkml:trace xmlns:inkml="http://www.w3.org/2003/InkML" xml:id="stk51" contextRef="#ctx0" brushRef="#br1">26899 19902 5519 0,'0'0'496'5,"0"0"-496"-5,0 0 0 0,0 0 0 6,0 0 896-6,12 14 64 8,-12-14 32-8,17 10 0 7,-7 1-848-6,-10-11-144 7,0 0 0-8,16 8 0 21,-16-8-496-20,9 12 32-1,-9-12 0 1,0 0 0-1,0 0 464 0,0 0 0 7,10 17 0-6,-10-17 0 5,0 0 736-5,10 20 144 5,-4-6 16-6,-6-14 16 8,0 0-560-8,17 19-112 7,-7-7-32-7,-10-12 0 7,16 17-208-7,-8-1-288 7</inkml:trace>
    </iact:actionData>
  </iact:action>
  <iact:action type="add" startTime="43816">
    <iact:property name="dataType"/>
    <iact:actionData xml:id="d52">
      <inkml:trace xmlns:inkml="http://www.w3.org/2003/InkML" xml:id="stk52" contextRef="#ctx0" brushRef="#br1">27067 20164 5519 0,'0'0'240'1,"0"0"64"-1,0 0-304 0,0 0 0 0,-8 17 0 0,-2-3 0 0,3 3 1760 0,7-17 288 0,-8 16 64 0,-2 1 16 0,10-17-1360 0,-8 14-256 7,8-14-64-6,0 0-16 5,0 0 112-6,0 0 32 7,0 0 0-7,0 0 0 9,0 0 128-9,0 0 48 7,0 0 0-7,0 0 0 9,0 0 128-9,16-4 16 6,-3-6 16-6,7-7 0 11,7-1-144-11,1-5-48 4,5-6 0-4,4-3 0 10,2-5-208-10,8 2-32 5,-5 0-16-5,9-6 0 8,2 2-192-8,-6-4-32 7,-4 2-16-7,3-5 0 8,9-1-48-8,-2 0-16 6,-5-2 0-5,9-1 0 6,3-3 176-7,1 4 48 9,3-2 0-9,5 1 0 6,-3-9 80-6,2 3 32 8,-7 1 0-8,1 6 0 7,-3-5-160-7,1 3-16 8,-3 0-16-8,-1 3 0 7,1 5-304-7,-3-2 160 7,1 2-160-6,-2 2 128 8,-1-2-128-9,-3 2 0 6,-2-4 0-6,2 6 128 8,-3-2-128-8,-3 2 0 7,0-6 144-7,-4 4-144 8,2 0 176-8,-4 2-48 6,6-1 0-6,-6 2 0 9,-2-1-128-9,4 0 192 7,-4 6-192-7,3 2 192 9,3-2-192-9,-6 0 0 7,2 2 0-7,2-3 128 7,-2 5-128-7,4 0 0 8,-6 0 0-8,0-1 0 7,0 1 0-7,-2 2 0 9,-4 1 0-9,1 3 0 6,-1-2 0-6,-2 3 0 6,-3-1 0-6,-1 1 0 10,-1-3 0-10,1 4 0 6,-2-1 0-6,3 3 0 8,-5-1 0-8,-1 1 0 7,1-5 128-7,-1 5-128 8,-8 3 0-8,-1-3 0 6,7 3 0-6,-4-1 128 9,1-3-128-9,-3 4 0 7,4-1 0-7,-2-3 0 8,-1 5 0-7,1-3 0 4,0 6 0-5,1-3 0 9,-5 1 0-9,2-1 0 7,2 5 0-7,-7-4 0 9,1 3 0-9,6-3 0 6,-4 6 0-6,0-2 0 9,-8 10 0-9,11-13 0 5,-5 5 0-4,-6 8 0 7,0 0 0-8,12-12 0 8,-2 2 0-8,-10 10 0 7,0 0 0-7,0 0 0 7,0 0 0-7,0 0 0 9,0 0 0-9,0 0 0 6,0 0 0-6,0 0 0 7,0 0 0-7,0 0 0 7,0 0 0-7,0 0 0 9,0 0 0-9,0 0 0 6,-16 6 0-6,16-6 0 9,-14 12 0-9,14-12 0 7,-17 14 0-7,1 3 0 8,3-7 0-8,-3 7 0 8,2-1 0-8,-3 2 0 8,-1 1 0-8,-1 1 0 6,1 5 0-6,-5 8 0 10,-5 0 0-10,-1 2 0 5,0 2 0-5,-2 6 0 8,-3-4 0-8,-6 4 0 7,-1 4 0-7,-4-2 0 8,0 4 0-8,-6 1 128 8,-4-1-128-8,3-2 0 7,-7 4 128-7,1-1-128 7,-3-1 128-7,5 2-128 8,1 0 176-8,2-3-48 8,5-1-128-8,-3 2 192 7,0-2-192-7,4-1 176 7,1 1-176-7,-3-6 160 9,-2 0-160-9,4 0 160 7,3 0-160-7,-1-4 160 7,2 2-160-7,2-4 128 7,-2 2-128-7,4 2 128 10,-2 0-128-10,8 2 0 5,0-4 144-5,1 2-144 9,-3 2 0-9,0 4 0 7,2-6 0-7,0 6 0 7,2-2 0-7,-3 4 0 7,-3-6 0-7,2 4 0 8,-2 3 0-8,-4-5 0 7,0 0 0-7,-4-6 128 8,4 4-128-8,1-4 0 9,1 2 0-9,-2-6 0 6,5 0 0-6,-1 1 0 7,4-3 0-7,4 4 0 9,2 0 0-9,-1-6 0 7,1 2 0-7,-2-1 0 7,0-3 0-6,1 0 128 6,1 1-128-7,2-1 0 7,-1-2 0-6,1 1 0 5,-2-1 0-6,1 0 128 9,1-1-128-9,1-3 0 7,-1 5 0-7,2-3 0 8,-3-4 0-7,3 3 0 5,3-5 0-6,3 1 0 10,-5 0 0-10,3-5 0 4,-1 3 0-4,5-3 128 10,-1 3-128-10,4-6 0 6,5-2 128-5,7-8-128 5,-14 9 0-6,14-9 0 8,-8 8 0-8,8-8 128 7,0 0-128-7,0 0 128 8,0 0-128-8,0 0 128 8,0 0-128-8,0 0 128 6,0 0-128-6,0 0 128 8,0 0-128-8,0 0 0 7,0 0 0-7,0 0 128 8,2-12-128-8,6-3 0 7,-8 15 0-7,12-18 128 8,-3 3-128-8,3-5 0 8,4 1 0-8,3 1 0 8,-3-5 0-8,5-5 0 7,3 1 0-7,3-2 128 9,2-6-128-9,4 0 0 6,3 0 0-6,3-1 128 8,-4-4-128-8,6-1 0 8,-4-6 0-8,8 0 0 7,-3 2 0-7,5-4 0 7,4 3 0-7,2-1 0 9,-1-4 0-9,3-2 0 6,1-1 0-6,-1-1 128 9,0-1-128-9,-1 1 176 7,1-2-176-7,-4 1 192 7,-3-1-192-7,3-1 0 9,2 1 144-9,-1 3-144 6,-1-3 0-6,0 1 0 8,3 1 0-8,3 0 128 7,-2 1-128-7,1-1 0 7,1-1 0-6,1 1 0 7,3 0 0-8,-1 1 0 7,-1-1 0-7,-1 3 0 7,-3-3 0-6,0 6 0 5,-5 0 0-6,5 1 0 9,1-1 0-9,5 4 0 7,-3 0 0-7,1 0 0 8,-3 4 0-8,-1-3 0 7,-4 6 0-7,-6-1 0 10,-2 4 0-10,-4 2 0 5,-2 0 0-5,-6 4 0 9,-4 0 0-9,0 1 0 6,-1 1 0-6,-1 0 0 8,1-1 0-8,-7 1 0 7,1 4 0-7,1-3 128 7,6 1-128-7,1-2 0 7,-1 1 0-7,4 1 0 8,-2 0 0-8,3-1 0 7,-1-1 0-7,2 2 0 9,0-3 0-9,-2 3 0 6,-3 3 0-6,3-1 0 9,2-2 0-9,4-1 0 5,-4-1 0-5,-4 2 0 10,1-3 0-10,-1 5 0 6,-2 2 0-6,1 3 0 9,-3-5 0-9,2-1 0 6,-1 3 0-5,-1-1 0 6,0 3 0-7,1-5 0 6,-7 1 0-6,5 1 0 10,1-1 0-10,0 6 0 6,3-3 0-6,-1 1 0 8,0-1 0-8,3 1 0 7,3-5 0-7,2 3 0 7,-2 5 0-6,-2-5 0 7,2-5 0-8,-1 3 0 6,-3 3 0-6,-2 1 0 8,0-6 0-7,-1 1 0 6,-1-1 0-7,-1 3 0 7,-1 5 0-7,-2-1 128 8,-3-3-128-8,1 5 0 7,-3-1 0-7,-6-3 0 8,0 4 0-8,-1-1 0 7,-3 5 0-6,-2-5 0 6,-4 17 0-7,4-12 0 8,-2 0 0-7,-2 12 0 6,0 0 0-6,0 0 0 5,0 0 0-6,0 0-128 7,0 0 128-7,0 0 0 8,0 0 0-8,0 0-128 6,0 0 128-6,0 0-128 9,-12 6 128-9,12-6-128 7,-17 16 128-7,3-5 0 8,-4 7 0-8,7-2 0 7,-9-5 0-7,3 9 0 7,-1-5 0-6,-1 5 0 6,-7 1 0-7,-1 5 0 8,-2 1 0-7,-6 6 0 5,-4 0 0-6,-2 4 0 7,-8-2 0-7,-2 6-128 7,-3 8 128-7,-1 6 0 8,2 5 0-8,-3 3 0 9,-3 3 0-8,3-2 0 4,-1 7 0-5,0-9-128 8,1 0 128-8,-7 1 0 7,-1-5 0-7,2-3 0 10,-9-4 0-10,7-1 0 5,4 3 0-5,-3 2 0 9,3-1 0-9,-1 1 0 6,3-7 0-6,1 3 0 8,-1 2 0-8,-1-6 0 8,-1-4 0-8,-1 3 128 7,1-5-128-7,1 4 0 8,1 2 0-8,3-2 0 8,4 2 0-8,-1 1 0 8,1-3 0-8,0 4 0 7,5 0 0-7,1 3 0 6,-2 3 0-6,6-4 0 8,-2-6 0-8,4 1 0 8,-4 5 0-8,4-4 0 7,-6-4 0-7,4 2 0 6,-4-4 0-6,6 3 0 9,-6-5 0-9,8 4 0 7,-4-4 0-7,6 4 0 8,2-6 0-8,-2 4 0 7,0-6 0-7,2 6 0 10,-4-2 0-10,4-4 0 5,-1-1 0-4,3 1 128 6,-2-2-128-7,-2 2 0 8,2 2 0-8,0-4 128 8,1-4-128-8,-1 3 0 7,-4-3 0-7,2 6 0 7,2 4 0-7,-6-8 0 7,2-2 0-7,2-1 0 8,-4-1 0-8,4 2 0 8,1 1 0-8,5-3 128 7,4-2-128-7,-2 1 0 9,-1-7 0-9,3-1 0 6,3 1 0-6,7 1 0 8,-5-5 0-8,1 5 128 6,3-3-128-6,-1-3 0 9,1 3 128-9,4-5-128 8,3 2 0-8,-5-4 0 6,4-1 0-6,-2 5 0 9,1-8 0-9,11-6 0 6,-8 12 0-6,8-12 128 9,-12 5-128-9,12-5 0 6,0 0 0-6,-8 6 0 9,8-6 0-9,0 0 0 6,0 0 0-6,0 0 0 8,-9 8 0-8,9-8 0 8,0 0 0-8,0 0 0 7,0 0 0-7,0 0 0 7,-14 4 0-7,14-4 0 7,0 0 0-6,0 0 128 6,0 0-128-6,-2-12 0 6,6-5 0-7,0 1 0 7,8-5 0-7,-1-1 128 9,7-1-128-9,-3 1 0 7,3-5 0-7,5-6 0 8,1-4 0-8,3 2 0 6,4-4 0-6,3 2 128 8,1-6-128-7,4 2 0 6,0-6 0-7,9 4 0 8,1-2 0-8,4-4 0 6,0-1 0-6,-1 1 128 9,3-4-128-8,-3 1 0 5,5-3 0-6,2 0 0 7,-9 1 0-6,9-1 0 7,-1 3 0-8,-1-7 128 6,-1-3-128-6,3 1 128 8,7 1-128-8,4 3 128 8,-1-3-128-8,-1-1 0 7,-2-1 0-7,3 3 0 8,-5 1 0-8,4 1 128 8,-5 1-128-8,-3 3 0 6,-3-1 0-6,-1 1 0 8,1 0 0-8,-1 3 0 8,1-5 0-8,-2 2 0 10,-5-1 0-10,-1-1 128 4,-2 0-128-3,-4 5 0 7,2-3 0-8,-1 0 128 7,-6 3-128-7,3-1 0 8,-1 2 0-8,-1 4 0 7,4 1 0-7,-2-1 0 7,4 4 0-7,6-4 0 8,-2 4 0-8,-2-4 0 9,5 8 0-8,-1-4 0 4,-2 2 0-5,-4-2 0 8,-5 4 0-8,3-2 0 9,-6 0 0-9,1 6 0 6,1-2 0-6,-8-2 0 7,0 0 0-7,2 0 0 7,0 2 0-7,0-1 0 9,-3 3 0-8,-1-2 0 5,-2-2 0-5,2 6 0 6,1 2 0-7,-3-1 0 7,0 3 0-7,1-2 0 8,-1 2 0-8,-2 1 0 8,-1-1 0-8,-5-2 128 6,3-3-128-5,-1 1 0 6,-1-2 0-7,-3 4 0 8,3 2 0-8,1 1 0 6,-5-3 0-5,1 4 0 7,5 3 0-8,-7 1 0 6,3-3 0-6,1 7 0 9,-1 1 0-9,3-3 0 7,-1 1 0-7,-4 4 0 8,-1-7 0-8,-1 7 0 7,-2 1 0-7,1 1 0 9,-1-6 0-9,-4 7 0 6,-8 11 0-6,8-12 0 8,-8 12 0-8,0 0 0 7,7-8 0-7,-7 8 0 7,0 0 0-6,0 0-128 5,0 0 128-5,0 0 0 6,0 0 0-6,0 0-128 4,0 0 128-5,0 0 0 9,0 0 0-9,0 0 0 7,-17 16 0-7,1-5-128 9,4 1 128-8,1 4 0 5,-7-3-144-6,3 7 144 6,-1 1 0-6,-2 5 0 8,-1-5 0-8,-1 7 0 9,-3 1 0-9,0 4 0 7,-3 6 0-7,-1 4 0 7,-6-4-128-7,-4 6 128 7,-6-2 0-7,0-1 0 8,0 9 0-8,2-2 0 8,0 2 0-8,-6-1 0 7,2 9 0-7,-1 1 0 6,-3 3 0-6,4 1 0 9,-4 6 0-9,-2-3 0 6,-3 1 0-6,-5-6 0 8,-3 1 0-8,-4 1 0 8,-5-4 0-7,3 3 0 5,4 1 0-6,-5-1 0 9,3-3 0-9,-4 4 0 7,2 5 0-7,-6-5 0 7,-1 2 0-7,3-3 0 8,-8 1 0-8,2 4 0 8,0-3 0-8,8-1 0 7,2-1 0-6,7-3 0 5,5 6 144-6,-1 1-144 9,1-5 0-9,-3 4 0 7,4-1 0-7,1-5 0 8,3 3 0-8,-3-1 0 7,1-6 0-7,-2-1 128 7,3-6-128-7,1 2 0 7,6-1 0-7,0 1 0 8,-4-2 0-7,1-2 0 5,3-1 0-6,2 3 128 10,0-2-128-10,4-6 0 5,4 0 128-5,-2-4-128 8,6 4 0-8,1-2 0 7,-1-6 0-7,2 0 128 8,2-2-128-8,1 4 0 7,-1 1 0-7,1-7 0 8,1-2 0-8,0-2 0 7,-1 3 0-7,1-1 128 7,-2 0-128-7,1 1 0 8,-1-3 0-8,4 0 0 8,-1 1 0-8,3-1 128 7,-5 0-128-7,3-3 0 11,-2-1 0-11,1 3 0 5,5 1 0-5,-3-3 128 7,3-5-128-6,3 1 0 6,-3-1 0-7,3-5 0 8,4 2 0-8,-3-5 0 6,3-1 0-6,-2 4 128 8,5-2-128-8,-1-1 0 7,-6 3 0-7,7-2 0 8,-3 0 0-8,4 1 0 7,8-11 0-7,-6 8 0 8,-7 0 0-8,13-8 0 7,0 0 0-7,0 0 0 7,0 0 0-7,0 0 0 9,0 0 0-9,0 0 0 7,0 0 0-7,0 0 0 7,0 0 0-7,0 0 0 8,0 0 0-8,0 0 0 7,0 0 0-7,0 0 0 8,0 0 0-8,15-14 0 7,-7 1 0-7,6 1 0 8,-14 12 0-8,13-16 128 8,5 1-128-8,-6-7 0 7,3-1 0-6,-1 3 0 6,3-5 0-7,7-2 128 7,-7-3-128-7,11-3 0 9,3 0 0-9,2-2 0 7,-2-10 0-7,6 4 0 7,8-2 0-6,4 2 0 6,6-6 0-7,1-5 0 7,1-1 0-7,-1-1 0 7,-1-5 0-7,3 2 0 9,3-3 0-9,-1-4 0 7,3-1 0-7,-3 5 0 7,3-3 0-7,5 1 0 8,0 2 0-8,6 1 0 7,-6 3 0-7,3 1 0 8,-9-2 0-8,6 1 0 6,-5-1 0-5,1 1 0 7,1-7 0-8,-3 5 0 6,-4 1 0-6,5-1 0 9,3 1 0-9,-1 1 0 6,3 1 128-6,-4-4-128 9,-3-5 0-9,1 2 0 7,1-3 0-7,-7-1 0 8,3 2 0-8,-3 3 0 6,3-1 0-6,-1-1 0 9,-1 7 0-9,3 3 0 6,7 4 0-6,-5 1 0 9,4-3 0-9,-3 6 0 6,-7 4 0-6,-1-2 0 9,-2 2 0-9,-5-2 0 7,-5 4 0-7,2-3 0 8,-6 4 0-8,2-6 0 7,-6 3 0-7,0-4 0 9,-5 6 0-9,-1-6 0 6,4 6 0-6,-2-2 0 7,0 2 0-6,3 0 0 5,-3 4 0-5,2 0 0 7,0-6 0-8,0 4 0 7,-2-4 0-7,1 4 0 9,-3 2 0-9,0-4 0 6,-2 2 0-5,-1 1 0 8,-5 5 0-9,3 0 0 6,-7 2 0-6,1 2 0 9,-3 1 0-9,-5 7 0 5,6-3 0-5,-7 1 128 9,1 7-128-9,0-3 0 6,-6 5 0-6,-4 12 128 7,2-16-128-6,-2 16 0 6,2-11 0-7,-2 11 128 7,0 0-128-7,0 0 0 8,-2-10 0-8,2 10 0 7,0 0 0-7,0 0 0 8,0 0 0-8,0 0 0 7,0 0-288-7,-6 19-32 8,0-5 0-8,2 2 0 24,4-16-1760-22,-6 19-352-1,6-19-80-1,-7 16-7808 8,-5-1-1568-3</inkml:trace>
    </iact:actionData>
  </iact:action>
  <iact:action type="add" startTime="47382">
    <iact:property name="dataType"/>
    <iact:actionData xml:id="d53">
      <inkml:trace xmlns:inkml="http://www.w3.org/2003/InkML" xml:id="stk53" contextRef="#ctx0" brushRef="#br1">30904 16156 6447 0,'0'0'576'0,"0"0"-576"1,0 0 0-1,0 0 0 6,-6-12 3248-5,6 12 528 6,6-10 128-6,1 3 0 6,7-9-2368-7,0 0-496 6,5-5-80-6,5 0-32 8,5 3-336-8,2 0-64 8,8-5-16-8,6 2 0 8,4-3 0-8,-2-1-16 7,3-1 0-7,3 5 0 7,-2 0 112-7,1-5 32 8,1 3 0-8,0 1 0 9,-9 5 0-9,1-1 0 5,0 7 0-5,-6-3 0 10,-4 4-176-10,-2 6-16 6,-5 8-16-1,-7 2 0 0,-1 2-224-5,-3 5-32 5,-7 1-16-4,-2 9 0 8,-2 11 48-9,-10 9 16 6,-4 3 0-5,-2 3 0 7,-9 8-96-8,-3 3-128 7,-3 1 176-7,-4-3-176 6,-3 1 144-5,-3-1-144 6,2-1 0-6,-6-3 144 8,2-3-144-9,2-2 192 5,-6-1-192-5,2-1 192 23,-4 4-2048-22,-6-6-416 1</inkml:trace>
    </iact:actionData>
  </iact:action>
  <iact:action type="add" startTime="48806">
    <iact:property name="dataType"/>
    <iact:actionData xml:id="d54">
      <inkml:trace xmlns:inkml="http://www.w3.org/2003/InkML" xml:id="stk54" contextRef="#ctx0" brushRef="#br1">25586 15629 10127 0,'0'0'896'3,"0"0"-704"-3,0 0-192 1,0 0 0 5,0 0 1152-5,20 0 192 5,-8 0 32-5,-12 0 16 7,0 0-240-8,17-9-32 6,-17 9-16-6,10-8 0 8,-10 8 240-8,0 0 64 6,0 0 0-5,0 0 0 7,0 0-80-8,0 0-16 6,0 0 0-6,0 0 0 9,8-10-272-8,-8 10-48 5,0 0-16-6,0 0 0 9,0 0-336-8,0 0-64 6,0 0 0-7,-14-10-16 6,0 6-192-5,14 4-48 5,-17-4 0-6,-3 3 0 8,3 6-64-8,1 1 0 6,-1 2-16-6,3 0 0 8,-6 0-48-7,3 5-16 6,1 1 0-7,-1 3 0 13,3-7 0-13,-3 8 0 4,3-5 0-3,-4 5 0 5,3 3-176-6,3-3 160 6,-2 0-160-6,1 5 160 9,-3 2-160-8,4 5 0 5,-1-1 0-6,5-2 128 8,2-2-128-8,4 3 0 6,-4-1 144-5,4 2-144 7,2-1 0-8,4 1 0 7,0-2 0-7,0 0 128 8,4-5-128-8,4-5 144 6,-3-1-144-6,7 2 160 9,-2-7 96-9,5 3 0 7,-3-6 16-7,3-4 0 8,3-4 64-7,3 0 16 6,-2-4 0-7,7-2 0 6,-3-2 32-6,2-2 16 9,1-1 0-9,1-5 0 7,6-5-240-7,0 3-160 7,-4-1 192-7,-2-3-192 8,2 1 144-8,2 1-144 7,-1-3 0-7,-3-3 144 7,-4 1-144-7,-1 0 0 8,-1 1 144-8,-8 3-144 9,1-6 128-8,-2-1-128 4,-9 7 128-5,1-1-128 9,-6 1 192-9,-2-1-16 6,-4-3-16-6,-2 2 0 8,-9 3 16-8,1 1 0 6,-5-3 0-6,-1 7 0 9,-1-5-48-9,-5 6-128 8,1 7 192-8,-2 1-64 6,-1-4-128-6,-1 2 0 8,-2 6 0-8,-2 2 0 8,2 0-224-8,-1 2-80 7,3-2-16-7,4 8 0 26,3 0-1872-26,7-2-384 0,-3 7-80 0,6-3-14112 0</inkml:trace>
    </iact:actionData>
  </iact:action>
  <iact:action type="add" startTime="49755">
    <iact:property name="dataType"/>
    <iact:actionData xml:id="d55">
      <inkml:trace xmlns:inkml="http://www.w3.org/2003/InkML" xml:id="stk55" contextRef="#ctx0" brushRef="#br1">25832 16671 13695 0,'0'0'608'1,"0"0"128"-1,0 0-592 0,0 0-144 0,0 0 0 0,12-10 0 6,-12 10 1024-6,0 0 192 7,0 0 16-7,0 0 16 9,0 0 144-9,0 0 16 6,0 0 16-6,-12 0 0 10,0-2-80-10,-5 2 0 4,1 0-16-3,3 0 0 8,-7 0-160-9,1 2-16 7,-1 0-16-7,-1 4 0 6,-5-2-352-6,5 2-64 8,-3-3-16-7,3 3 0 6,-2 2-160-7,-3 2-32 8,1 2-16-8,-2 3 0 7,1-5-112-7,1 4 0 9,0-3-16-9,3 7 0 11,3-7 16-11,-3 9 0 4,1-2 0-4,3-1 0 7,2 5-192-6,1 3-48 5,5 2 0-6,0-1 0 8,1-3-144-8,3-4 192 8,4 5-192-8,0 1 192 7,2 3-64-7,2-1-128 7,2-4 192-7,2 3-64 8,1-3-128-8,3 0 192 7,0 3-192-7,7-3 192 8,3-1-192-8,-2-1 160 6,1 0-160-6,4-3 160 8,-1 0-32-8,-1 1 0 7,3-5 0-7,1-1 0 8,-2-5 0-8,5 2 0 7,1 0 0-7,0-4 0 8,1-4 16-8,-1-2 0 8,0-2 0-8,0-2 0 9,-1-2 32-9,3-6 0 6,-4 0 0-6,2-7 0 8,3-6-48-7,-3-3 0 5,-4 1 0-6,1-2 0 9,-7-1-128-9,3 1 192 5,-3 2-192-5,-3-6 192 8,1-4 0-7,1 4 16 6,-10 1 0-7,-1 3 0 7,1-4 192-6,-6 0 48 5,-2 0 0-6,-2 3 0 11,-4 1-64-11,-1 2 0 5,-1 5 0-4,-8 3 0 6,2-5-48-7,-5 3-16 7,-2 3 0-7,-3 5 0 9,-1-3-144-8,-3 4-48 4,-1 3 0-5,2-1 0 9,-2 2-128-9,-1 4 0 7,-1-2 0-7,2 1 0 7,-2 5 0-7,5 0 0 10,5 3 0-10,5 1 0 20,-1 2-1232-18,17-6-176-2,-8 6-48 0,8-6-12256 8,0 23-2464-7</inkml:trace>
    </iact:actionData>
  </iact:action>
  <iact:action type="add" startTime="52949">
    <iact:property name="dataType"/>
    <iact:actionData xml:id="d56">
      <inkml:trace xmlns:inkml="http://www.w3.org/2003/InkML" xml:id="stk56" contextRef="#ctx0" brushRef="#br1">2652 17303 6495 0,'0'0'288'1,"0"0"64"-1,0 0-352 0,0 0 0 5,0 0 0-4,0 0 0 4,0 0 272-4,0 0-16 4,0 0 0-5,0 0 0 10,0 0 128-10,0 0 0 5,0 0 16-5,0 0 0 8,-10 0 672-7,10 0 128 5,0 0 16-5,0 0 16 6,0 0-144-7,0 0-16 7,-7-12-16-7,7 12 0 8,0 0 16-8,0 0 0 6,0 0 0-6,7-12 0 10,-3 0-176-10,-4 12-48 6,0 0 0-6,10-7 0 8,-10 7-192-8,18-6-32 7,-11-2-16-7,-7 8 0 8,18-6 16-8,-3 2 0 6,5-2 0-6,3 3 0 9,-1-1 16-9,-1 0 0 6,5-2 0-3,3 2 0 5,4 0-144-8,0 2-32 6,-2 0 0-6,8 2 0 9,0-2-128-9,-3 0-16 6,-1 0-16-6,4 2 0 8,-4 0-48-8,2 0-16 6,2 0 0-6,-6 2 0 11,0 0-64-11,8 0-16 5,-6-2 0-4,4 6 0 7,0-6 16-8,0 4 0 5,2 0 0-4,-4 2 0 7,6-2-48-8,-4-1 0 6,6-1 0-6,-2 4 0 9,4 4 0-9,4-6-128 5,-3-4 192-5,-1 4-64 9,2 0-128-9,0 2 160 7,-3-1-160-7,-5 1 160 8,4-6-32-8,-4 2 0 7,4 2 0-7,-2-2 0 8,0-6 112-8,4 4 16 7,-2 2 0-7,-1 0 0 9,3 0-128-9,-4-2 0 6,2 0-128-6,-2 0 192 8,2 0-192-8,2 2 176 8,-4-4-176-8,-1 0 160 8,-1 0-160-8,0 0 0 7,0 2 0-7,0 0 128 9,2-2-128-9,-2 0 0 5,-2-4 144-5,2 4-144 10,-2 2 0-10,4 0 0 5,-2-1 0-5,2 1 0 9,-4 1 0-9,4 1 0 5,0-4 0-4,0 1 0 8,2-1 0-9,-4 2 0 6,5 0 0-6,-3-2 0 8,0-2 0-8,2 2 0 8,-4 2 0-8,4 0 0 8,-6 0 0-8,4-2 0 6,-4 0 0-5,6 2 0 6,-4 0 0-7,3 0 0 7,1 0 0-7,0-2 0 9,2 0 0-9,2 2 0 7,-4 0 0-7,3-2 0 8,3-4 0-8,0 0 0 6,-10 0 0-6,4 5 0 8,-4-3 0-8,2 0 0 8,1-2 0-8,-1 4 0 8,4 0 0-8,-4 0 0 6,0 0 0-6,6 2 0 9,-4-2 0-9,1 2 0 7,3 2 0-7,-2-2 0 7,0-2 0-7,2 0 0 8,-1 2 0-8,1 2 0 9,-8-2 0-9,4-2 0 6,-4 0 0-5,4 0 0 7,-6 2 0-7,2-2 144 4,-4 0-144-5,4 0 0 7,-4-1 144-7,0 3-144 7,2 0 0-7,-4 0 144 9,2-2-144-9,2 0 160 6,-4 0-160-6,0 0 160 8,2 2-160-8,-4-2 0 7,1 0 0-7,-1 0 0 8,2 2 0-8,-4-2 128 7,-4 0-128-6,1 2 0 6,-3-2 0-6,-2 2 0 5,-1 2 128-6,1-4-128 9,1-2 0-9,-1 0 0 7,-9 2 0-7,-14 2 0 8,17-2 0-8,1 2 0 6,-18 0 128-6,14 0-128 8,-14 0 0-8,17 2 0 8,-17-2 0-7,0 0 0 6,0 0 0-7,14 2 0 7,-14-2 0-7,0 0 0 23,0 0-256-21,0 0-128-2,0 0-16 1,0 0-17024-1</inkml:trace>
    </iact:actionData>
  </iact:action>
  <iact:action type="add" startTime="62181">
    <iact:property name="dataType"/>
    <iact:actionData xml:id="d57">
      <inkml:trace xmlns:inkml="http://www.w3.org/2003/InkML" xml:id="stk57" contextRef="#ctx0" brushRef="#br1">2215 20608 8287 0,'0'0'736'4,"0"0"-592"-4,0 0-144 1,0 0 0 6,0 0 1600-7,-10 0 304 6,10 0 48-5,-15 0 16 7,15 0-704-7,0 0-144 5,-12-4-32-6,12 4 0 7,0 0-144-6,-14-2-48 6,14 2 0-7,0 0 0 9,0 0-112-8,0 0-16 4,0-13-16-5,0 13 0 8,10-14-336-8,0 6-64 6,4-2-16-5,5 5 0 7,3-1 32-8,5 0 0 6,2-2 0-5,4 4 0 8,0 2 0-9,6 2 0 6,-3-2 0-5,5 2 0 10,-4-2-64-11,4 2-16 4,1 0 0-3,5 0 0 7,-6 0-32-8,6 4 0 6,4 2 0-6,-2 2 0 10,-3-2 0-10,3-2-16 5,2 3 0-5,0 3 0 9,-1-2-64-9,-3-2-16 6,4 0 0-6,-2 0 0 8,-5-3 32-8,-1 1 16 7,2-2 0-7,-6-2 0 9,4 2-16-9,-4 0 0 6,4 0 0-6,-2 0 0 8,2 0 0-8,-4 0 0 7,4 6 0-7,-2-2 0 10,8-2 48-10,1-1 0 5,-1 3 0-5,-4 0 0 8,0-2-32-8,0-2 0 7,-4-2 0-6,1 0 0 7,-6 0-80-7,1 0-128 4,-4-2 176-4,2 0-176 6,-4 0 192-6,0-2-192 6,1 2 192-7,-3 2-192 8,0-2 176-8,-2 2-176 7,-1 0 160-7,-1 0-160 7,-2 0 128-7,3 0-128 8,-5 0 0-8,-3 0 144 9,1 0-144-9,1-2 192 5,-5 4-192-5,3-2 192 8,-18 0-192-8,18 0 0 6,-18 0 144-6,0 0-144 10,0 0 160-10,0 0-32 5,0 0-128-4,0 0 192 7,0 0 112-8,0 0 16 7,0 0 0-7,0 0 0 8,-20 4-16-7,3 0 0 5,-1 2 0-6,-4-2 0 8,-3-4-128-8,-2 0-32 7,-4 2 0-7,-6 2 0 8,0 4-144-8,-1 1 192 7,-6-3-192-7,3 2 192 8,-6 0-64-8,2 0 0 7,2-3 0-6,-8 1 0 7,-5 2-128-8,-3-6 0 6,-3-2 144-6,3-2-144 8,1-2 128-7,-3 0-128 5,5 0 128-6,-3 2-128 10,5 1 0-9,-5-1 144 2,-3 2-144-3,1 0 0 9,1-2 160-8,-3 0-160 5,-7 0 128-6,2-8-128 10,-4-2 128-10,1 4-128 5,3-1 0-5,0 1 128 9,4-2-128-9,3-2 0 6,1 5 0-6,-1-1 128 10,3-2-128-9,3 0 0 3,0-3 0-4,3 1 128 9,3 2-128-9,0-3 0 6,0 1 0-6,10-4 128 9,0 5-128-9,4-5 0 6,2 4 0-6,2-1 0 8,4 5 0-7,1 0 0 5,3-4 0-5,3 5 0 7,7 3 0-7,-1 0 0 4,14 4 0-5,0 0 0 8,0 0 0-8,0 0 0 6,0 0 0-5,0 0 0 8,-8-8 0-9,8 8-144 6,0 0 144-6,0 0-208 8,0 0 80-8,0 0 128 7,14-8-208-7,5 4 80 9,3 2 128-9,-1 0 0 7,1 0-144-7,3 2 144 8,2 2 0-8,1 2 0 7,1-2-144-7,0 2 144 8,4 0 0-8,-1 4 0 6,-1 2 0-6,6-5 0 8,2 5 0-7,-4-2-128 6,2-4 128-7,0 4 0 9,-8 1 0-9,1-1 0 7,-1-6-128-7,-2 4 128 6,3-2-160-6,1 4 32 8,-4-2 0-8,-2-3 0 24,-3-1-304-22,-5 2-48-2,1 0-16 0,1 2 0 12,-5-6-1424-10,-14 0-272-2,18 4-64 0,-18-4-13088 1</inkml:trace>
    </iact:actionData>
  </iact:action>
  <iact:action type="add" startTime="64528">
    <iact:property name="dataType"/>
    <iact:actionData xml:id="d58">
      <inkml:trace xmlns:inkml="http://www.w3.org/2003/InkML" xml:id="stk58" contextRef="#ctx0" brushRef="#br1">7839 19292 14623 0,'0'0'640'1,"0"0"144"-1,0 0-624 0,0 0-160 0,0 0 0 0,0 0 0 6,0 0 784-6,0 0 128 7,0 0 32-7,0 0 0 8,0 0-208-8,0 0-32 7,-8 15-16-7,8-15 0 8,0 0 0-8,2 14 0 7,-2-14 0-7,4 16 0 8,-4-16 0-8,17 13 0 7,-1 1 0-7,5-4 0 8,5 3-80-8,-1-5-16 7,2 2 0-7,1 2 0 8,1-5-144-8,-2 3-16 8,4 2-16-8,-1-6 0 7,-1 2-96-7,-2 1 0 13,0-3-16-13,1-4 0 3,-3 2 32-3,-1 2 16 7,-1-4 0-7,0 0 0 8,-1-2-32-8,1 0 0 7,-3 0 0-7,1 0 0 8,-5 0-128-8,1 0-48 6,1-2 0-6,-6 2 0 9,-12 0-144-9,17 0 128 6,-17 0-128-6,14 0 128 23,-14 0-960-23,0 0-192 1,19-2-32-1,-19 2-12704 2</inkml:trace>
    </iact:actionData>
  </iact:action>
  <iact:action type="add" startTime="65339">
    <iact:property name="dataType"/>
    <iact:actionData xml:id="d59">
      <inkml:trace xmlns:inkml="http://www.w3.org/2003/InkML" xml:id="stk59" contextRef="#ctx0" brushRef="#br1">13971 19376 12895 0,'0'0'1152'1,"0"0"-928"-1,0 0-224 0,0 0 0 7,0 0 1152-7,0 0 192 7,0 0 48-7,0 0 0 7,0 0-640-7,0 0-128 7,0 0-32-7,18 2 0 8,3-2 176-8,2 0 48 9,3 0 0-9,3 0 0 6,0 0 272-6,4 0 48 7,3 0 16-7,3 0 0 8,-2 2-320-8,7-2-48 6,-1 0-16-5,4 0 0 8,-4-2-80-8,-4-2-32 5,2 0 0-6,-6 0 0 7,-4-2-160-7,-3 0-48 8,-3 2 0-8,-5 2 0 12,-7 2-192-12,-13 0-32 3,0 0-16-3,0 0 0 7,0 0-208-7,0 0-128 8,0 0 128-8,0 0-15376 10</inkml:trace>
    </iact:actionData>
  </iact:action>
  <iact:action type="add" startTime="66900">
    <iact:property name="dataType"/>
    <iact:actionData xml:id="d60">
      <inkml:trace xmlns:inkml="http://www.w3.org/2003/InkML" xml:id="stk60" contextRef="#ctx0" brushRef="#br1">17667 18170 1839 0,'12'-9'0'1,"-12"9"160"-1,6-8-160 0,0-2 0 0,-6 10 0 0,0 0 0 6,2-15 2336-6,-2-1 432 7,0 16 96-6,-4-14 16 6,4 14-1408-7,-10-17-256 7,-6 1-64-7,7 2-16 11,-9 7-48-11,2-1 0 4,-3 2 0-4,-3 0 0 8,-1 2-48-8,0 2-16 7,-1 0 0-7,-3 2 0 8,0-2-208-8,-1-1-48 8,-5 3-16-8,2 0 0 9,2 0-192-9,1 0-48 5,-3-2 0-5,2 0 0 8,2 2 64-8,1-2 16 6,1-2 0 0,5 0 0-1,3 2-96-5,-1 0-32 5,18 2 0-4,-13-2 0 7,13 2-208-8,0 0-64 6,0 0 0-6,0 0 0 8,-16 0-192-8,16 0 0 8,0 0 0-7,0 0 0 5,0 0 0-6,2 16 0 9,4 3 0-9,8 3-160 7,-7-1 160-7,7 6 0 9,-2 5 0-9,5-3 0 6,-5 0 0-6,5 4 0 7,-3 12 0-7,4 0 128 8,-5 6-128-8,1 5 0 7,-4 9 0-7,1-1 0 8,-5 0 0-8,-4 6 0 7,-4 1 0-6,0 3 0 6,-5 2 0-6,-7 2 0 7,2 4 128-8,-1 2-128 6,-1-3 0-6,-6-1 0 7,-5-3 0-6,2-1 0 6,-1 0 0-7,5-6 0 7,-1-10 0-6,-5-1 128 7,-4-3-128-8,1 1 0 6,-1-4 0-6,0-5 128 8,0-9-128-8,1 6 0 7,3-4 0-7,-1 4 0 9,1-6 0-9,0 0 0 6,3-6 0-6,7-4 128 7,-1-3-128-6,8-5 0 6,-1-7 0-7,3 3 128 8,2-5-128-8,4-12 0 7,0 0 128-7,8 18-128 8,3-9 192-8,3 3-48 7,4-4 0-7,5-4 0 8,4 0 96-8,4 0 16 7,1 3 0-7,11 1 0 8,-1-4-256-8,5 0 144 7,-6-2-144-7,2 4 128 9,2-2-128-9,-4 0 0 6,8 0 0-6,-2-3 128 9,-5 5-128-9,5-4 0 5,-8-2 0-4,6 0 0 9,-10 2-192-10,4-2-128 5,-4 0-32-5,0-2-9952 16,-3-2-1984-16</inkml:trace>
    </iact:actionData>
  </iact:action>
  <iact:action type="add" startTime="67588">
    <iact:property name="dataType"/>
    <iact:actionData xml:id="d61">
      <inkml:trace xmlns:inkml="http://www.w3.org/2003/InkML" xml:id="stk61" contextRef="#ctx0" brushRef="#br1">18520 18289 16127 0,'0'0'704'4,"-12"-7"160"-4,-4 5-688 0,3-2-176 1,-1 0 0-1,0 4 0 6,-1 4 944-5,-1 2 144 5,-9 1 48-6,1 3 0 7,-1-2-304-7,2 6-48 7,-1-3-16-7,5 3 0 7,-3-4-32-7,5 5-16 8,5 5 0-8,-2 1 0 7,5 5-144-7,5-1-48 9,2 2 0-9,4 1 0 6,2 1-368-5,5 2-160 5,5 2 128-6,2 2-128 8,3-4 160-8,5-1-160 7,1-1 192-7,2-4-192 9,2-5 224-9,1-5-64 6,-3 3-16-6,0-8 0 13,-1-4 128-13,1-4 32 2,0-4 0-2,1-2 0 8,-1 0 192-8,-2-4 32 9,-1-8 16-9,-5 3 0 7,-1-7-16-7,-1 1 0 8,-7-1 0-8,0-3 0 8,-4-4-32-8,-6-1-16 6,-6-1 0-6,0 0 0 9,-4-10-32-9,-5 8-16 6,-1 1 0-6,-7 1 0 8,-7 0-176-8,1 1-16 8,0 3-16-8,0 0 0 7,-3 1-224-6,3 5 128 6,-2 7-128-7,2 0 0 7,1 1 0-7,3 7 0 8,2 4 0-8,3 4 0 22,-1 2-1504-21,3 5-192 0,4-3-32-1,1 10-8352 10,3-3-1664-10</inkml:trace>
    </iact:actionData>
  </iact:action>
  <iact:action type="add" startTime="68067">
    <iact:property name="dataType"/>
    <iact:actionData xml:id="d62">
      <inkml:trace xmlns:inkml="http://www.w3.org/2003/InkML" xml:id="stk62" contextRef="#ctx0" brushRef="#br1">18483 19551 18431 0,'0'0'1632'4,"-14"2"-1312"-4,-4 0-320 0,3 2 0 7,15-4 1360-7,-14 10 208 8,-5 3 32-8,5 1 16 8,-4 6-960-7,1-1-192 5,-3 1-32-6,-1 1-16 7,1 0 112-7,5 5 32 7,-5 1 0-7,3 0 0 8,1-1-128-8,1 3-32 8,7 0 0-8,2 1 0 7,4 1-208-7,4-2-64 7,4-4 0-7,2-1 0 8,9-3 96-8,-1 1 16 7,1-5 0-7,9 3 0 9,1-9 16-9,0 1 16 6,4-6 0-6,3-4 0 13,-3-2 144-13,2-2 32 3,-4-4 0-3,2-8 0 9,1 1 160-9,-5-5 32 7,0 3 16-7,-1-5 0 7,-9-1-144-7,1-1-16 8,-5 3-16-8,-5-7 0 7,-2-3-96-6,-4 2-32 7,-2 1 0-8,-4 3 0 6,0-4-96-6,-4-2 0 7,-5-3-16-7,-1-1 0 8,-5 2-240-8,-3 0 176 8,-1-2-176-8,3 3 160 6,1 7-448-6,-1 1-96 9,7 7 0-9,-3-1-16 22,4 5-1920-19,-1-1-384 1,5 4-80-4</inkml:trace>
    </iact:actionData>
  </iact:action>
  <iact:action type="add" startTime="68476">
    <iact:property name="dataType"/>
    <iact:actionData xml:id="d63">
      <inkml:trace xmlns:inkml="http://www.w3.org/2003/InkML" xml:id="stk63" contextRef="#ctx0" brushRef="#br1">18863 18194 13823 0,'0'-16'1216'2,"0"-5"-960"-2,6-3-256 0,5-3 0 6,-3-4 1216-5,4 0 208 5,4 1 48-6,-3 3 0 8,3 0-880-8,1 3-160 7,-3 1-48-7,6-2 0 7,-5-1 416-7,3 1 80 8,3 3 16-8,-3 5 0 8,1-5 0-8,3 3 16 6,-1 1 0-5,-5 1 0 7,1 3-192-8,3 4-32 9,-5 5-16-9,1-3 0 6,-16 8-224-6,0 0-32 6,0 0-16-5,0 0 0 7,0 0-208-8,0 0-64 7,0 0 0-7,0 0 0 8,0 0 80-8,0 0 16 7,0 0 0-7,4 17 0 7,-6 3 144-7,2-20 16 7,-4 19 16-7,2 1 0 8,-2 1-400-8,8 7 128 7,0 1-128-6,0 2 0 11,2 2 0-12,2 6 0 3,3 12 0-2,-1 4 0 7,6 3 0-8,-5 4 0 6,5 9 0-6,-4-1 0 9,3 2 0-9,-1 6 0 7,5 4 0-6,3 0 0 5,-5 0 0-6,5-2 0 8,-1-6 0-8,-1 2 0 8,-10 2 0-8,1-2 0 6,1-8 0-6,-6 4 0 8,-4-3 0-8,-2 1 0 9,-2-6 0-8,0 4 0 4,-2-1 0-5,-2 1 0 8,-2-6 128-7,1 1-128 6,-1-3 128-7,-4 3-128 7,4-13 192-7,0 1-64 7,-3 4 64-7,3-3 0 7,2-1 0-7,-2 0 0 10,0-2-64-10,5-7-128 5,-3 3 192-5,0 0-64 9,-8-6-128-9,6 4 128 7,-1-10-128-7,-5-2 128 9,4-1 80-8,-3-1 16 4,1-6 0-5,-4-3 0 8,5 1 112-8,-3-1 32 7,2-3 0-6,1-5 0 6,-1 2-112-7,2-6 0 7,-4-1-16-7,3 1 0 7,-5-2-80-7,2-2-16 8,-5-2 0-8,-1 0 0 8,3-2-144-8,-5 0 0 8,-3-2 0-8,-2 0 0 22,-1 2-1584-16,1-2-288-5,2-2-64-1,-1-4-13424 0</inkml:trace>
    </iact:actionData>
  </iact:action>
  <iact:action type="add" startTime="69764">
    <iact:property name="dataType"/>
    <iact:actionData xml:id="d64">
      <inkml:trace xmlns:inkml="http://www.w3.org/2003/InkML" xml:id="stk64" contextRef="#ctx0" brushRef="#br1">21235 18904 18591 0,'0'0'832'4,"0"0"160"-4,-14 2-800 0,0-2-192 0,3-4 0 1,-1 4 0 5,12 0 640-6,-17 4 64 6,-3 2 32-6,2-3 0 9,-3 3 0-8,-2-4 0 6,-5-2 0-7,1 0 0 8,-4 0 0-8,0 0 0 6,-5 0 0-5,1 2 0 5,2 2-16-6,-2-2 0 8,-2 2 0-8,4 2 0 8,6 4-304-8,1-5-64 6,3 5-16-6,5 4 0 8,-1-4-208-8,5 5-128 9,2-1 128-9,8 3-128 6,4-17 0-6,2 20 0 9,4-7 0-9,10 7 0 6,-1-4 0-6,9 3 0 10,5 3 0-10,12-3 0 10,2 1 0-10,4-1 0 6,0 2 128-5,-4-3-128 4,3 0 0-4,-7 3 0 6,0 6 0-7,-7-3 128 7,-5-7-128-7,-2 3 0 7,-5-1 0-7,-7-1 0 8,1 1 0-8,-6 1 192 7,-8-20-64-7,2 17 0 9,-2 1 224-8,-8 0 48 3,-6-5 16-3,1 3 0 8,-9-5 48-8,-5 5 16 4,-8-4 0-5,-6 1 0 9,2-5-224-9,-8 0-64 10,-2 0 0-9,2-6 0 2,7-2-64-3,4-6-128 7,-1 0 176-7,10-2-176 7,6-7-192-6,3 3-160 6,2-4-32-6,9 3-9872 15,3-7-1984-15</inkml:trace>
    </iact:actionData>
  </iact:action>
  <iact:action type="add" startTime="70200">
    <iact:property name="dataType"/>
    <iact:actionData xml:id="d65">
      <inkml:trace xmlns:inkml="http://www.w3.org/2003/InkML" xml:id="stk65" contextRef="#ctx0" brushRef="#br1">21832 18174 11967 0,'0'0'1072'3,"-14"10"-864"-3,-2-6-208 0,5 2 0 8,11-6 1936-8,-18 19 352 6,6 5 64-6,-3 1 16 8,3 0-1152-8,-3 3-208 8,3 3-48-7,2 4-16 7,4 4-48-8,2 10-16 5,2 2 0-5,0 3 0 8,2 5-176-8,0 3-16 8,-2 4-16-8,4-1 0 9,0 3-288-9,-2-2-64 5,-4 3-16-5,-1-9 0 8,3-7-176-3,0-9-128-1,0 1 192-4,2-8-192 6,-2 2 0-6,0-5 0 8,0-5 0-8,0-2-192 25,0-3-736-24,0-9-144 1,-4-1-16-2,6-14-16 0</inkml:trace>
    </iact:actionData>
  </iact:action>
  <iact:action type="add" startTime="70456">
    <iact:property name="dataType"/>
    <iact:actionData xml:id="d66">
      <inkml:trace xmlns:inkml="http://www.w3.org/2003/InkML" xml:id="stk66" contextRef="#ctx0" brushRef="#br1">21506 19087 19231 0,'21'-12'848'2,"3"3"176"-2,3-5-816 0,8 2-208 0,6 4 0 0,2-3 0 7,2-1 144-6,-4-6-16 6,2 7 0-7,-8-1 0 9,-4 0 80-9,-2-1 16 6,-1-3 0-6,-3 1 0 7,-2 7 336-7,-3 2 64 7,-1-4 16-7,-5 6 0 7,4-4 256-6,-18 8 48 9,13-2 16-10,-13 2 0 5,0 0-256-5,0 0-32 7,0 0-16-6,0 0 0 7,-6 12-144-8,1 4-48 6,-7-5 0-5,0 5 0 7,1 4-112-8,-7-3-32 6,0 5 0-6,3 1 0 8,-7 4 80-8,5-1 16 14,1 1 0-14,1-4 0 2,5-3 32-2,-2-3 0 7,4 1 0-6,4-4 0 5,4-14-128-6,0 0-32 8,0 0 0-7,6 19 0 6,-6-19-144-7,14 10-16 7,-14-10-128-7,14 8 192 8,-14-8-16-8,21-4-16 7,-7 0 0-7,-1 0 0 8,1-2 32-8,0 0 0 8,-1-2 0-8,-13 8 0 6,0 0-192-6,14-5 0 8,-14 5 0-8,0 0 128 7,0 0-128-7,18 3 0 8,-9 7 0-8,1 0 0 8,-10-10 0-8,12 19 0 7,-6-1 0-7,1 2 0 9,1-1 0-8,2-5 0 4,-10-14 0-4,8 17 0 7,-8-17 0-8,15 10-224 7,-15-10 48-7,16 10 16 23,1-8-1232-21,5-4-240 0,-6-8-48-2,1 0-12976 0</inkml:trace>
    </iact:actionData>
  </iact:action>
  <iact:action type="add" startTime="70893">
    <iact:property name="dataType"/>
    <iact:actionData xml:id="d67">
      <inkml:trace xmlns:inkml="http://www.w3.org/2003/InkML" xml:id="stk67" contextRef="#ctx0" brushRef="#br1">22704 18018 22111 0,'0'0'1968'2,"0"0"-1584"-2,-10 16-384 0,-4 7 0 6,2 7 448-6,-1 7 0 8,3 0 0-8,-6 8 0 6,3-1 320-5,-5 5 64 7,7 4 0-8,-7-1 16 6,2 3 192-6,1 2 48 8,-1-1 0-8,1-1 0 7,-5 1-336-7,6 1-64 7,-3 1-16-7,3-7 0 10,2-2-368-10,7-10-80 6,-1-6-16-2,0-6 0 1,6-3-64-5,0-7-16 7,0-17 0-7,0 0 0 7,0 0 192-6,0 0 16 5,19 8 16-6,3-12 0 8,-3-6 80-8,1-5 16 9,1-1 0-9,3-1 0 6,-5-1-304-5,1 3-144 5,-1-5 160-6,3 4-160 9,-7 7 0-9,1 5 0 6,-16 4 0-6,19 0 0 8,-19 0 0-8,14 8 0 8,0 9 0-8,-6-1-160 7,-7 3 160-7,1 5-160 8,-4 1 160-8,1 2-160 7,-7 1 160-7,-6 1 0 9,-2-2 0-8,-3-2 0 5,-4 1 0-6,1-5 0 7,1-3 0-7,1 1 128 8,-1-7-128-8,1 0 128 7,5-6-128-7,-5-2 128 9,3-3-128-9,5-2-208 5,12 1 48-5,-8-8 16 24,2-8-2672-22,12 2-544 3,2-13-96-4,15 2-9408-1</inkml:trace>
    </iact:actionData>
  </iact:action>
  <iact:action type="add" startTime="71297">
    <iact:property name="dataType"/>
    <iact:actionData xml:id="d68">
      <inkml:trace xmlns:inkml="http://www.w3.org/2003/InkML" xml:id="stk68" contextRef="#ctx0" brushRef="#br1">23402 18003 23039 0,'-14'-12'1024'2,"14"12"192"-2,-12-6-960 0,12 6-256 0,0 0 0 0,-13 10 0 7,-1 4 1584-7,1 5 272 7,-5 4 48-7,0 9 16 8,-3-1-976-8,3 6-192 6,5-4-48-6,-3 6 0 8,4 8-32-8,-1 0-16 7,3 0 0-6,2 5 0 8,-2 7-352-9,5 1-80 6,1-1-16-6,2 1 0 7,0-3-208-7,0-1 0 9,2 1 128-9,4-7-128 20,2-1-864-19,3-10-224-1,5 0-32 0,0-4-16 16,3-5-1488-7,3-3-288-9,-5-8-64 0</inkml:trace>
    </iact:actionData>
  </iact:action>
  <iact:action type="add" startTime="71517">
    <iact:property name="dataType"/>
    <iact:actionData xml:id="d69">
      <inkml:trace xmlns:inkml="http://www.w3.org/2003/InkML" xml:id="stk69" contextRef="#ctx0" brushRef="#br1">23458 18921 21183 0,'0'0'1888'1,"18"-8"-1504"4,3-1-384-4,7-7 0 6,-1 4 1152-7,2 1 176 7,-1-5 16-7,3 4 16 8,0-5-656-8,0 1-144 7,2 3-32-7,-7-5 0 7,-1 4-128-7,-3-1-16 8,-3 3-16-8,1-2 0 8,-11 5 288-8,-9 9 64 7,8-10 16-7,-8 10 0 9,0 0 176-9,0 0 48 6,0 0 0-6,-17 4 0 8,-7 4-400-8,-1 3-80 6,-4 7-16-6,-1 7 0 9,-1 1 176-9,0 1 48 6,2 2 0-5,3 0 0 8,5 3 64-2,1-3 16-6,11-4 0-1,1 3 0 7,4-1-336-7,8 0-64 7,4-2-16-7,1 1 0 8,11-5-352-8,1-3 128 8,10-1-128-8,7 1 0 7,2-8 0-7,11-1-160 8,4 1 16-8,5-4 0 24,9-2-2688-23,5-2-544 3</inkml:trace>
    </iact:actionData>
  </iact:action>
  <iact:action type="add" startTime="72725">
    <iact:property name="dataType"/>
    <iact:actionData xml:id="d70">
      <inkml:trace xmlns:inkml="http://www.w3.org/2003/InkML" xml:id="stk70" contextRef="#ctx0" brushRef="#br1">20745 20361 16575 0,'0'0'736'2,"0"0"160"-2,0 0-720 0,0 0-176 0,0 15 0 0,0-15 0 6,8 12 1280-6,-8-12 240 7,10 17 32-7,3-7 16 8,1-2-416-8,4 0-64 8,-3-8-32-7,5 2 0 5,1-6 32-6,5-4 0 9,-3 0 0-9,6 0 0 4,2-5-256-3,-1 1-64 6,-1-4 0-7,2 5 0 8,-2-9-224-8,1 5-48 7,-1-3-16-7,-2-1 0 9,-3 1-224-9,1-1-32 8,-2-5-16-8,1 5 0 7,-9 1-64-7,1-1-16 6,-2 1 0-5,-3 2 0 6,-5-1 16-7,-2 3 0 7,0-3 0-1,-4-1 0-3,-4 4 64-2,-2-1 16 5,-2 7 0-6,-7 0 0 8,-5 0-32-8,1 8-16 7,-7 6 0-7,-1 4 0 8,-2 2-176-8,-2 5 0 7,-6 3 0-7,0 1 0 7,0 3 0-7,-2 3 0 8,3 2 0-8,3 2 0 9,4-1 0-9,-2-3 0 6,7 0 0-6,3-1 0 8,1-3 0-8,11 0 0 7,1 3 144-7,6-5-144 8,4 1 128-8,8-5-128 8,1 1 128-8,7-1-128 7,3-5 0-7,1 2 0 7,5-5 0-6,6-3 128 6,2 0-128-7,2-2 0 7,2-4 0-7,-2-4 128 22,6-2-1232-21,-6 0-240 1,1-5-64-2,-1-3-14144 0</inkml:trace>
    </iact:actionData>
  </iact:action>
  <iact:action type="add" startTime="73126">
    <iact:property name="dataType"/>
    <iact:actionData xml:id="d71">
      <inkml:trace xmlns:inkml="http://www.w3.org/2003/InkML" xml:id="stk71" contextRef="#ctx0" brushRef="#br1">22194 20037 22111 0,'0'0'1968'1,"0"0"-1584"3,0 0-384-4,0 0 0 8,0 0 1184-8,0 0 160 7,0 0 16-7,0 0 16 9,-13-4-768-9,-3 6-160 5,1 6-16-5,-7-1-16 8,-3-3 192-8,1 6 32 7,3 2 16-7,1-2 0 7,-1-5 176-7,-1 7 48 8,3-4 0-8,3 6 0 8,-1-5-336-8,5-3-64 7,-2 2-16-7,14-8 0 7,-9 12-256-7,9-12-48 7,-14 7-16-7,14-7 0 10,0 0-144-9,0 0 128 4,0 0-128-5,0 0 128 7,0 0-128-7,0 0 160 7,0 0-160-6,0 0 160 7,0 0 112-8,0 0 32 6,0 0 0-6,0 0 0 9,20 4-16-9,-3-4 0 6,-17 0 0-6,18 0 0 8,-1-4-144-8,3 2-16 8,-20 2-128-8,15-1 192 8,-15 1-192-8,18 0 0 7,-18 0 0-7,17-2 0 7,-17 2 0-7,0 0 128 7,16-2-128-6,-16 2 0 6,20 0 0-7,-7 4 128 11,-13-4-128-11,16 7 0 6,-3 9 0-6,-1-6 0 6,-8 5 0-6,2 3 0 9,0 3 0-9,0 5 0 6,-4 1 0-5,-2 4 0 7,-2 6 0-8,0-2 0 7,-4-3 0-7,2-1 0 7,-2 0 0-6,2-2 0 6,-2 0 0-7,0-3 0 7,3-5 0-7,-1 3 0 7,2-3 0-7,0-3 0 8,2-3 0-8,0-15 0 7,6 18 0-7,-6-18 0 8,11 10 0-8,-11-10-160 7,16 5 0-7,1-3 0 27,3-4-2144-27,-2-1-448 1,1-3-64-1,3-8-32 0</inkml:trace>
    </iact:actionData>
  </iact:action>
  <iact:action type="add" startTime="73803">
    <iact:property name="dataType"/>
    <iact:actionData xml:id="d72">
      <inkml:trace xmlns:inkml="http://www.w3.org/2003/InkML" xml:id="stk72" contextRef="#ctx0" brushRef="#br1">22518 19955 16575 0,'0'0'1472'4,"-10"0"-1168"-4,10 0-304 0,0 0 0 7,-11 10 1392-7,11-10 208 8,-10 11 64-8,4 7 0 7,0-4-976-7,0 5-192 7,5-1-48-6,1-1 0 5,0 3 256-6,5 3 32 9,-1-2 16-9,2-1 0 6,4-1-304-6,4 1-48 7,-5-6-16-7,7 1 0 9,-4-5 128-9,5-2 0 6,-3-2 16-6,3-6 0 12,5-6 352-12,-3 0 64 4,3-2 16-3,-1 0 0 6,-3-7-208-7,-3 3-48 6,5-4 0-6,-5-1 0 8,-1-3-384-8,-4-1-64 8,4-4-32-8,-7 3 0 7,-1 3-48-7,-2-3-16 11,2 1 0-11,-6-3 0 6,0 5 128-6,-2 1 32 7,-2-3 0-6,2 3 0 5,0 3-192-6,0-1-128 7,2 16 192-7,0 0-192 22,0 0-224-20,0 0-160-2,0-12-16 0,0 12-16 13,0 0-2288-12,0 0-464 1,0 0-96-2</inkml:trace>
    </iact:actionData>
  </iact:action>
  <iact:action type="add" startTime="74164">
    <iact:property name="dataType"/>
    <iact:actionData xml:id="d73">
      <inkml:trace xmlns:inkml="http://www.w3.org/2003/InkML" xml:id="stk73" contextRef="#ctx0" brushRef="#br1">23070 19949 21599 0,'0'0'960'2,"0"0"192"-2,0 0-928 1,2 21-224-1,0-3 0 0,2 2 0 8,-2 3 1152-8,0 0 176 5,-4 3 32-5,0-3 16 8,-4 0-352-8,2-5-64 7,-2 2 0-7,3-1-16 9,-3-1-240-8,-2-1-64 4,2-5 0-5,6-12 0 8,0 0-160-8,0 0-32 7,0 0-16-7,0 0 0 8,0 0-304-8,0 0-128 7,0 0 128-7,18 0-128 26,-3-6-1824-26,3-4-448 0,-1-9-96 0,-1-3 0 0</inkml:trace>
    </iact:actionData>
  </iact:action>
  <iact:action type="add" startTime="74662">
    <iact:property name="dataType"/>
    <iact:actionData xml:id="d74">
      <inkml:trace xmlns:inkml="http://www.w3.org/2003/InkML" xml:id="stk74" contextRef="#ctx0" brushRef="#br1">23296 20400 19343 0,'0'0'848'1,"0"0"192"-1,-15 3-832 0,15-3-208 0,0 0 0 1,0 0 0 5,0 0 1600-6,0 0 288 6,15-13 48-5,-1-1 16 7,4-7-864-8,-3-5-192 7,7-1-16-7,3-2-16 8,2-6-96-8,1-4-32 7,1-2 0-7,2-2 0 8,-2 6 32-8,1-8 16 7,-3 2 0-7,-2-4 0 7,1-5-176-7,1-1-32 7,0 0-16-7,-3-1 0 8,-5-7-160-8,-5 7-16 7,2-1-16-6,-7 4 0 11,-1 10-144-12,0 4-32 3,-4 10 0-3,-2 9 0 8,-2 1 176-8,0 17 16 6,-6-6 16-6,6 6 0 8,-16 2-240-8,-1 8-160 7,-7 9 192-7,-1 7-192 9,0 5 0-9,-1 8 0 6,1 4 0-5,1 3-144 8,7-1 144-9,3 2 0 6,-1 2 0-6,3 0-128 9,6-5 128-9,4 3 0 6,2-10 0-6,4 2 0 7,0-6 0-7,6-3 0 9,3-1 0-8,3-4 128 5,2-1-128-5,3-5 128 6,0-3-128-7,1-3 128 7,5-5-128-7,1-2 0 8,-3-4 0-7,0-4 128 19,-1-2-1264-19,-1-2-240 0,-7-9-48-1,-1 3-15312 2</inkml:trace>
    </iact:actionData>
  </iact:action>
  <iact:action type="add" startTime="75033">
    <iact:property name="dataType"/>
    <iact:actionData xml:id="d75">
      <inkml:trace xmlns:inkml="http://www.w3.org/2003/InkML" xml:id="stk75" contextRef="#ctx0" brushRef="#br1">22805 19541 47455 0,'-16'-9'2112'5,"16"9"416"-5,0 0-2016 0,10-10-512 0,4 0 0 0,3 2 0 7,-5 3 304-7,6-3-48 6,-5 2 0-6,7 2 0 10,-5-2-256-10,1 0 0 6,-16 6 0-6,12-13-21520 9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18:22.131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431">
    <iact:property name="dataType"/>
    <iact:actionData xml:id="d0">
      <inkml:trace xmlns:inkml="http://www.w3.org/2003/InkML" xml:id="stk0" contextRef="#ctx0" brushRef="#br0">30720 9866 12383 0,'0'0'544'4,"0"0"112"-4,-11-5-528 0,11 5-128 0,-18-4 0 0,6 2 0 6,12 2 672-6,-17-2 96 7,1 0 32-6,16 2 0 7,-16-2 96-8,16 2 32 6,-13-6 0-5,13 6 0 7,0 0 0-7,0 0 0 3,0 0 0-4,0 0 0 9,0 0-144-8,0 0-16 6,0 0-16-6,0 0 0 6,0 0-176-7,0 0-16 6,0 0-16-6,0 0 0 9,0 0-112-9,17-4-32 6,5-2 0-6,3 6 0 9,4 2 48-9,1 2 0 5,-1-2 0-5,0-2 0 10,2 0-80-6,1 4-16 0,-1 2 0-4,4-4 0 7,0 0-32-6,2 2-16 5,0 0 0-6,-2-1 0 8,2-3 96-8,2 2 32 7,-4 2 0-7,3 0 0 9,1-2-176-8,-4 2-16 6,-2 0-16-6,-2 4 0 6,2-4-96-7,-4 1 0 5,-3-1-128-5,-5 2 192 10,3 4-48-10,-3-2-16 8,-1-2 0-8,-7 1 0 7,3 3-128-7,-16-10 160 6,10 10-160-5,-10-10 160 6,13 10 16-7,-13-10 0 7,6 13 0-7,-6-13 0 8,0 0-16-7,6 12 0 6,-6-12 0-7,2 16 0 8,-2-16 64-8,-4 19 16 6,4-19 0-5,-8 20 0 6,-7 3-112-6,3 2 0 5,-6 5-128-6,7-1 192 8,-11 2 0-8,3 4-16 7,-3 0 0-6,3 0 0 6,-3 1 0-6,-3 1 0 6,-2 0 0-7,-1 4 0 7,1-4 0-7,0 4 0 7,1-4 0-7,3-4 0 9,2-2 48-9,1 0 16 7,-3 4 0-7,-1-3 0 6,3-3 16-6,-1 0 16 10,5-4 0-10,-3-1 0 5,3-5-64-5,1 3-16 9,-3-3 0-9,3 3 0 8,-4-7-48-8,3 3-16 6,7-4 0-6,2-1 0 8,-3-1-128-8,3 3 192 8,8-15-192-8,-6 10 192 7,6-10-192-7,-10 14 0 6,2-8 144-6,8-6-144 8,0 0 0-8,0 0 0 7,0 0 0-7,0 0 128 9,0 0-128-9,0 0 0 6,0 0 0-6,0 0-128 23,0 0-1184-20,22 0-224-2,-3 0-64 0,-3-4-16048-1</inkml:trace>
    </iact:actionData>
  </iact:action>
  <iact:action type="add" startTime="4069">
    <iact:property name="dataType"/>
    <iact:actionData xml:id="d1">
      <inkml:trace xmlns:inkml="http://www.w3.org/2003/InkML" xml:id="stk1" contextRef="#ctx0" brushRef="#br0">596 13472 19343 0,'-19'16'1728'3,"9"-6"-1392"-3,4-1-336 0,4 5 0 7,2-14 448-7,0 0 32 6,12 16 0-5,7 1 0 8,1 1-480-9,-1-6 0 6,5 1 0-6,-1-5 0 7,3-4 0-7,1-4 192 11,6 0 0-11,4 0 0 6,4-4 384-6,0-4 64 7,0-5 0-7,0 3 16 7,2-4-144-6,0 4-16 5,-6-1-16-6,2-3 0 7,2-9-32-6,-4 3-16 6,2 5 0-6,-4-5 0 5,-2 1 112-6,0-1 32 8,-2-5 0-2,-3-1 0-3,-5-1-96-2,-3 2-16 4,-1-1 0-5,-7 3 0 8,0 3-208-8,-7 5-32 6,-3-7-16-6,-4 9 0 9,-7-3 16-9,-1 6 0 7,0-1 0-7,-9 5 0 9,-3 0 16-9,-5 4 0 5,-2 2 0-4,-3 6 0 8,1 4-80-9,-4 7-16 7,-2 3 0-7,0 1 0 8,2 14-144-8,-8 0 0 6,2 2 144-5,-2 4-144 7,6-4 0-7,-4 4 128 5,4-2-128-6,-4 4 0 7,4-6 160-7,4 0-32 8,4 0-128-8,1-1 192 6,3-3 16-6,2 0 0 9,1 0 0-8,10-2 0 5,-1-4-208-6,7 1 176 8,8-1-176-8,2-7 160 7,2-3-160-6,5 1 0 5,1-7 144-6,6 3-144 9,5-6 0-9,2-4 0 5,5-2 0-5,1-2 128 9,2 0-128-9,4-2 0 8,0-2 0-8,0 0 0 8,4-2-144-8,-4-4 0 6,2 3 0-6,2-1 0 24,-6 0-400-23,8 2-80 1,-6 0-16-2,4 0 0 10,-4 2-1728-8,0 1-336 0,-2 1-80-1</inkml:trace>
    </iact:actionData>
  </iact:action>
  <iact:action type="add" startTime="4581">
    <iact:property name="dataType"/>
    <iact:actionData xml:id="d2">
      <inkml:trace xmlns:inkml="http://www.w3.org/2003/InkML" xml:id="stk2" contextRef="#ctx0" brushRef="#br0">2190 13301 5519 0,'-6'-22'496'1,"4"11"-496"0,2 11 0-1,-2-16 0 5,-4-2 3760-5,0 9 656 9,6 9 128-9,-7-10 16 7,-3 0-2816-7,-6 4-560 7,3 4-112-7,-7 0-32 9,2 4-208-9,1 4-32 6,-5 0-16-6,-1 6 0 8,0-4-240-8,5 7-48 8,-1-1-16-8,-5 3 0 7,1-5-192-7,1 6-32 7,5-5-16-7,-3 5 0 7,5 3-112-6,1-7-128 5,0 4 176-6,3-7-176 10,1 5 128-10,2-4-128 6,2 1 0-5,6-13 0 6,-6 14 0-7,4 1 0 8,2 3 0-8,0-6 0 7,0-12 128-7,0 0-128 6,6 17 0-6,-6-17 0 8,8 16 0-7,-8-16 0 6,0 0 0-7,10 19 0 8,-4-5 0-2,-2 0 0-6,-4-14 0 0,0 0 0 9,0 0 0-9,9 13 0 7,3-1 0-7,-12-12 0 7,0 0 0-7,0 0 0 9,16 4 0-9,-16-4 0 7,15-4 0-6,3-2 0 4,-3-6 0-5,1 5 0 8,-2 1 128-8,1-4-128 8,-5 0 0-8,4 2 0 8,-7-3 928-8,3 3 80 7,2 0 16-7,-2-4 0 25,3 1-1648-24,-3-1-320 3,2 2-64-4,1 4-16 0,-13 6 1024 0,10-13 0 0,2 1 0 0,-4 6 208 9,-8 6 128-9,13-8 32 7,-13 8 0-7,0 0 0 8,14-3-128-8,-14 3-32 6,0 0 0-6,0 0 0 7,0 0-80-6,0 0-128 7,0 0 176-8,0 0-176 8,0 0 0-8,10 15 0 7,-10-15 0-6,0 0 0 6,0 24 0-7,0-1 0 8,-2-2 0-8,-2 1 0 8,0-1 128-8,2 3-128 6,0-3 0-6,0-1 0 8,0-1 0-8,2 3 0 6,2-5 0-5,2 3 0 7,0 1 0-8,2-3 0 6,-6-18 0-6,12 13 0 8,-12-13 0-8,11 10 0 8,-11-10 0-8,22 2 0 8,-7-4 0-8,1 0-192 6,5-2 16-6,-5-2 16 26,2-1-384-25,-3-7-80-1,-1 4-16 0,3-3 0 12,-3 1-1392-11,4-4-272 3,-9 1-64-3</inkml:trace>
    </iact:actionData>
  </iact:action>
  <iact:action type="add" startTime="5257">
    <iact:property name="dataType"/>
    <iact:actionData xml:id="d3">
      <inkml:trace xmlns:inkml="http://www.w3.org/2003/InkML" xml:id="stk3" contextRef="#ctx0" brushRef="#br0">2783 13158 21183 0,'0'0'1888'2,"0"0"-1504"-2,0 0-384 0,0 0 0 6,0 0 816-5,0 0 80 4,0 0 32-5,0 0 0 10,0 0-416-10,0 0-64 5,-2 20-32-5,-2 1 0 8,-2 5-64-8,2-1-16 8,2 2 0-8,2 1 0 8,0-3 32-8,2 0 0 6,0 1 0-5,2-5 0 6,4 1-112-7,-2-3 0 7,1 3-16-7,5-9 0 9,-4 5-48-9,2-8 0 8,-10-10 0-8,17 9 0 6,-17-9 288-6,20 2 48 7,-5-2 16-7,5-8 0 9,-6-1 176-9,1-1 48 8,3-4 0-8,-5 1 0 6,5-7-192-5,-4-1-16 5,-1-5-16-6,-7 3 0 11,4 3-240-11,2-3-48 6,-11-4-16-5,3-1 0 5,2 3-48-6,-2 0-16 7,0 3 0-7,-4 1 0 7,0 1-48-7,0 1-128 8,0-3 192-7,4 7-64 6,0-5 0-7,0 5-128 6,-2 5 192-6,-2 10-64 24,0 0-1200-23,0 0-240 0,0 0-48-1,0 0-9392 8,0 0-1888-8</inkml:trace>
    </iact:actionData>
  </iact:action>
  <iact:action type="add" startTime="6260">
    <iact:property name="dataType"/>
    <iact:actionData xml:id="d4">
      <inkml:trace xmlns:inkml="http://www.w3.org/2003/InkML" xml:id="stk4" contextRef="#ctx0" brushRef="#br0">2086 13492 9215 0,'0'0'400'3,"0"-16"96"-3,0 16-496 1,8-9 0-1,-8 9 0 0,6-18 0 8,-4 6 1440-8,-2 12 192 5,0 0 32-5,0 0 16 9,0 0-688-9,0 0-144 7,0 0-16-7,0 0-16 7,0 0-48-6,0 0 0 4,0 0 0-4,-4 14 0 9,0 7-64-10,-4 5 0 5,1 3-16-4,1 4 0 7,-2 4 64-8,0 2 16 6,2 10 0-5,0 2 0 8,3-1-208-9,-3 11-48 7,-2-1 0-7,4 3 0 11,-2 5-96-11,4-6-32 3,-2-5 0-3,2-2 0 8,-3-5-64-7,1-1 0 6,0-10-16-7,0 0 0 7,2-4 176-7,0-2 32 7,2-4 16-7,0-1 0 8,-2-5-112-8,2-3-32 9,0-7 0-9,0-13 0 5,0 0-48-4,4 16-16 7,-4-16 0-8,0 0 0 8,0 0 224-8,17-12 32 6,-5 1 16-6,4-11 0 8,-3-3-16-7,7-3-16 6,-3-1 0-6,3-2 0 7,1-8-352-8,1 4-64 5,-3 2-16-4,3 2 0 7,1-1-128-8,3-1 0 5,-5 0 0-5,2 4 0 9,-3 1 0-9,1 3 0 6,3 0 0-6,-1 3 0 9,-7 3 0-9,1 1 0 6,1 7 0-6,-2-1 0 22,3 2-1088-20,4 6-160 1,-5-2-32-3,0 0-14976 0</inkml:trace>
    </iact:actionData>
  </iact:action>
  <iact:action type="add" startTime="7099">
    <iact:property name="dataType"/>
    <iact:actionData xml:id="d5">
      <inkml:trace xmlns:inkml="http://www.w3.org/2003/InkML" xml:id="stk5" contextRef="#ctx0" brushRef="#br0">3569 13470 8063 0,'0'0'352'1,"0"0"80"-1,0 0-432 1,0 0 0 2,0 0 0-3,0 0-2304 15,0 0-560-15</inkml:trace>
    </iact:actionData>
  </iact:action>
  <iact:action type="add" startTime="7273">
    <iact:property name="dataType"/>
    <iact:actionData xml:id="d6">
      <inkml:trace xmlns:inkml="http://www.w3.org/2003/InkML" xml:id="stk6" contextRef="#ctx0" brushRef="#br0">3692 13260 5519 0,'0'0'240'1,"0"0"64"-1,0 0-304 0,0 0 0 3,0-12 0-3,2 0 0 0,-2 12 944 0,2-11 128 7,-2 11 16-7,5-12 16 9,-1-2-80-9,2 5-32 6,-2-7 0-6,-4 16 0 7,4-16-96-7,2 1-32 9,0-3 0-9,2 5 0 6,-5-5-192-6,-1 4-32 9,0 1-16-9,0 5 0 7,-2 8-48-7,4-16 0 7,2 5 0-6,-2-5 0 6,2 2 64-7,-4 3 16 7,-2 11 0-7,0 0 0 8,0-14-48-7,0 14-16 3,0 0 0-4,0 0 0 10,0 0-144-10,0 0-48 6,-8-10 0-6,8 10 0 9,0 0-176-9,-6 16-32 6,-2 1-16-6,2 1 0 8,-3 3 224-8,-1 5 48 7,2 1 16-7,-2 2 0 9,3 1 112-9,1-1 0 5,0 4 16-4,-2-4 0 8,2 2-192-9,0-3-32 7,4-5-16-7,-1-1 0 8,1 1 16-8,2-3 0 7,0-20 0-7,3 21 0 7,-1-5-176-6,2 1-16 6,2 1-16-7,2-9 0 7,-8-9 0-7,0 0 0 7,12 18 0-6,3-8 0 6,-15-10 48-6,0 0 16 5,0 0 0-6,16 2 0 8,5 2-32-8,-7-2 0 8,-14-2 0-8,18-2 0 8,-18 2-192-8,21 0 128 6,-3-2-128-5,1-2 0 8,1 0 128-9,-5 0-128 5,1-2 0-5,3 2 144 10,-3 0-144-9,3-2 0 4,5-7 0-5,-3 3 0 9,-1 6 0-8,3-4 0 4,1-3 0-5,-1 1 0 9,-2-6 0-9,-1 7 0 6,1 1 0-6,-1-6 0 9,-5 2-128-9,3 1 128 6,2 5 0-5,-5-2 0 8,3-6 0-9,1 3-144 5,-3-7 144-5,3 6 0 8,3-1 0-8,-5 3-128 7,3-6 128-7,1 5 0 7,1-7 0-7,1 5 0 8,-1-7 0-8,3-1 0 8,2-5 0-8,1 3 0 6,1-5 0-6,4-5 0 9,0-2 0-9,-2 0 0 7,3-4 0-7,-3 0 0 8,0 6 0-8,6-6 0 7,-4-6 0-7,-2-4 0 9,-1-3-144-9,-3-1 144 5,-4-2 0-5,3 1-144 9,-3-1 144-9,1 3 0 6,-5-1-144-6,-1 8 144 9,-1-2 0-9,-5 4 0 6,-2-2 0-6,1 5 0 9,-5 8 0-9,2 1 0 7,-4 2 0-7,-4 2 0 7,-2 3 0-7,-2 11 0 9,0-3 0-9,4 16 0 7,-8-18 0-7,-5 9 0 8,-1 7 0-8,-6 2 0 7,1 2 0-7,-1 2 0 6,-5 7 0-6,-2 3 0 8,-2 9 0-7,-1 1 0 5,-3-3 0-6,4 4 0 10,2 9 0-10,1 1 0 6,5 2 0-6,-1 8 0 8,1 5 0-8,3 1 0 7,5-2 0-6,3 5 128 6,0 1-128-7,2 2 0 8,4-3 0-8,-1 1 128 7,1 5-128-7,2-1 0 6,2-3 0-6,8-1 128 8,-3-2-128-7,5-3 128 6,4-3-128-7,-3 0 128 7,3-4 16-7,-2-4 0 8,5-8 0-8,-1-2 0 8,5-1 0-8,3-3 0 8,-3-4 0-8,5-1 0 7,1-3-16-7,2 1-128 6,0-8 192-6,1 1-64 9,-3-3-128-9,0-6 0 6,3 2 0-6,-3-4 128 23,-2-4-512-22,-3 0-96 0,-5-4-32-1,1-1-10384 8,-3-5-2096-8</inkml:trace>
    </iact:actionData>
  </iact:action>
  <iact:action type="add" startTime="8106">
    <iact:property name="dataType"/>
    <iact:actionData xml:id="d7">
      <inkml:trace xmlns:inkml="http://www.w3.org/2003/InkML" xml:id="stk7" contextRef="#ctx0" brushRef="#br0">4191 12257 40543 0,'-18'-7'3600'4,"5"-1"-2880"-4,5 0-576 0,8 8-144 8,0 0 272-7,0 0 32 5,0 0 0-6,0 0 0 8,0 0-304-8,0 0 0 7,0 0 0-7,16 0-144 23,-16 0-1888-16,0 0-368-7,17 10-80 1</inkml:trace>
    </iact:actionData>
  </iact:action>
  <iact:action type="add" startTime="8486">
    <iact:property name="dataType"/>
    <iact:actionData xml:id="d8">
      <inkml:trace xmlns:inkml="http://www.w3.org/2003/InkML" xml:id="stk8" contextRef="#ctx0" brushRef="#br0">6893 12710 20271 0,'-20'-8'896'1,"8"2"192"-1,3-2-880 0,9 8-208 0,-8-7 0 0,-2 1 0 7,10 6 1056-7,0 0 160 7,-16-4 48-7,3 2 0 7,-1-6-608-7,-3 6-112 8,-5 4-32-8,1 2 0 7,-1-2-96-7,-3 2-32 7,-1 0 0-7,-1 4 0 7,2 5 128-7,-3-3 32 7,1 0 0-7,0 5 0 8,3 3-96-8,7-3-32 6,-1 3 0-6,9-4 0 9,9-14-224-9,-8 19-32 6,6 1-16-6,6-5 0 9,7 1-144-9,3 3 0 6,6 1 0-6,3 1 0 9,4 1 0-9,1 1 0 7,3 3 0-3,0-1 0 2,0-6 0-6,2 5 0 6,-1-1 0-6,-1 3 0 9,-2-7 0-9,-2-1 128 7,-3 1-128-7,-5 1 0 8,-1-5 0-8,-3 3 0 7,-7-5 0-7,0 3 0 8,-2 2 0-8,-6-18 0 7,-6 13 0-7,-4 5 0 7,-7-5 304-7,-1 5 16 7,-7-2 16-7,-8-3 0 8,-6-7 208-8,0 6 32 7,-4-2 16-7,4-3 0 9,-6-5-208-9,6-2-32 5,-4-2-16-5,8-2 0 9,0 1-208-8,6-5-128 4,3-4 160-5,11 4-160 24,1-2-1392-21,14 10-368 2,6-17-80-5,3-1-12736 0</inkml:trace>
    </iact:actionData>
  </iact:action>
  <iact:action type="add" startTime="8873">
    <iact:property name="dataType"/>
    <iact:actionData xml:id="d9">
      <inkml:trace xmlns:inkml="http://www.w3.org/2003/InkML" xml:id="stk9" contextRef="#ctx0" brushRef="#br0">7540 12944 14735 0,'0'0'1312'3,"0"0"-1056"-2,0 0-256-1,0 0 0 8,-8 8 144-8,8-8-16 6,-13 11-128-6,1 1 192 8,2-4-192-8,-3 4 144 7,5-3-144-7,-4 3 128 6,0 0 704-5,5-3 144 5,-5 5 32-5,4 0 0 6,8-14 208-7,-4 19 32 7,2-5 16-7,0 0 0 8,2-14-464-8,0 0-96 8,6 13 0-8,-6-13-16 7,10 16-256-7,5-6-48 6,-3 1-16-6,6-3 0 9,-1 2-144-9,3 0-32 7,5-3 0-7,2-1 0 7,1-4 48-6,1 6 0 6,0 2 0-2,0-6 0 0,1-2 208-5,1-2 32 6,-2 0 16-6,-1 0 0 8,-1-2 48-8,-6 0 16 7,-1 0 0-7,1-4 0 8,-1 4-64-7,-9-6-16 5,-11 8 0-6,0 0 0 8,14-12 0-8,-6-1 0 9,-8 13 0-9,-2-14 0 7,-4-5-144-7,-8 3-16 6,-3-3-16-6,1-1 0 10,-3 4-128-10,3-3-32 6,-3 3 0-6,-1 1 0 8,1-9-144-8,5 5 192 6,-4-3-192-6,9 5 192 8,3-7-192-8,2 7 0 7,0 3 0-7,10-7 0 9,0-1 0-9,4 5 0 7,5-3-224-7,7-1 80 8,1-1-144-7,10 1-32 4,0-6 0-4,2 1 0 7,6-1 64-7,-4-6 16 3,2-4 0-3,2 2 0 7,0-8-16-8,-2 2 0 8,-5-4 0-8,-3-2 0 8,-4-2 256-8,-4-3-192 6,-1-3 192-6,-5-1-192 9,3 3 192-9,-2 0 0 6,-7 1 0-6,1 3 0 9,-4 10 0-9,-2 4 0 6,-3 7 0-6,-1 11 0 8,-4-1 0-8,2 18 0 6,0 0 0-6,0 0 0 9,-15 0 0-9,-7 12 0 6,1 4 0-6,-2 13 0 9,-1 12-144-9,3 2 144 7,-1 5-128-6,-3 9 128 6,1 3 0-7,1 9 0 7,-2 1 0-7,1 6-128 8,5 4 128-8,-1-2 0 8,9-4 0-7,1-12 0 5,6-11 0-6,4-10 0 7,2-2 0-7,6-8 0 8,5-7 0-8,5-7 0 7,-2-1 0-7,3-12 0 8,4 2 288-8,-3-4-16 8,1-2 0-8,5-6 0 7,1-4 16-7,0-2 0 6,3 5 0-6,-1-5 0 11,-2-8-128-11,0-1-32 7,1 3 0-7,-3 5 0 7,1-5-128-7,-3 6 0 6,0-1 0-6,-1 9 0 9,-5 8 0-9,3 6 0 6,1-1 0-6,-5 9 0 8,1-5 0-8,-3 7 0 8,0-1 0-8,-1-1 0 8,1 3 0-7,0 5 0 5,-1-3 0-6,-1 1 0 7,2-3 0-7,-5 2 0 8,5-1 0-8,-2-3 0 7,3-7 0-7,-1 2 0 8,4-6 0-8,3 1 0 8,3-1 208-8,3 0 176 6,4-2 16-6,-2 2 16 9,3 1 64-9,-1-1 16 6,2 2 0-5,2 4 0 8,4-1-320-9,-4 3-176 6,0-5 192-6,4 5-192 9,-2 6 128-9,4-5-128 6,-6 3 0-6,6 3 0 24,2 4-1872-23,2 1-496 4</inkml:trace>
    </iact:actionData>
  </iact:action>
  <iact:action type="add" startTime="10195">
    <iact:property name="dataType"/>
    <iact:actionData xml:id="d10">
      <inkml:trace xmlns:inkml="http://www.w3.org/2003/InkML" xml:id="stk10" contextRef="#ctx0" brushRef="#br0">1661 15364 17103 0,'0'-19'752'2,"0"19"160"-2,6-12-720 0,-6 12-192 5,10-18 0-3,-10 18 0-2,10-13 448 0,-10 13 64 6,0 0 16-6,0 0 0 9,0 0 144-9,-14-16 32 7,-2 8 0-7,-5 4 0 9,-5 2-48-9,-1 4 0 7,-4 2 0-7,-2 2 0 9,-8 4 64-9,2 4 16 6,-4-3 0-6,2 7 0 6,-4-3-48-6,8 1-16 8,-2 2 0-8,4-5 0 8,4 5-224-8,3-5-64 7,-3 1 0-7,2-4 0 8,4 3-176-8,1-5-32 8,3 0-16-8,5 2 0 14,-1-4-160-14,7-2 192 1,10-4-192-1,0 0 192 6,0 0-192-5,0 0 0 7,0 0 0-8,0 0 0 7,0 0 0-7,10 15 0 8,1-5 0-7,5 2 0 6,1 3 0-7,1-3 0 7,1 4 0-7,3 3 0 8,-4 8 0-8,-1 5 0 6,-1 3 0-5,-5 6 0 7,5 0 0-8,-4 9 0 6,-1 7 0-6,1 3 0 9,-8 9 0-9,2-3 0 6,-2 8 0-6,-6-2 0 10,0 2 0-10,-4 2 0 4,-2-8 0-4,-5 3 0 9,-1-5 848-9,-4 2 144 8,1-5 32-8,-5 1 0 27,-5-4-1536-27,-2-5-320 1,-4-6-48 1,1 4-16-2,1-3 1024 0,-2-1 192 0,0 0 32 0,-4-4 16 9,6 1-48-9,1-3 0 6,3-8 0-6,4-1 0 7,3-3-192-7,3-2-128 7,1 0 128-7,6-3-128 8,8-5 0-8,0 1 128 7,2-3-128-7,4-3 0 8,-4-16 0-8,20 15 0 7,-3-5 0-7,11-2 128 9,7 2-128-9,2-9 128 6,8-2-128-6,-1-3 128 8,3-4 0-7,2 0 0 5,-2 2 0-6,4-7 0 9,-1 1-128-9,1-6 128 7,2 3-128-7,-1-3 128 8,-3 4-128-8,-2-1 0 6,2 3 0-6,1-3-10544 16,-1 3-2080-15</inkml:trace>
    </iact:actionData>
  </iact:action>
  <iact:action type="add" startTime="11051">
    <iact:property name="dataType"/>
    <iact:actionData xml:id="d11">
      <inkml:trace xmlns:inkml="http://www.w3.org/2003/InkML" xml:id="stk11" contextRef="#ctx0" brushRef="#br0">1950 15290 13823 0,'0'0'608'1,"-12"-4"128"-1,12 4-592 0,0 0-144 3,0 0 0-2,0 0 0 4,-8 12 1664-5,8-12 288 7,-2 19 64-7,4 3 16 7,2 1-1456-6,-2-1-272 5,2 1-64-6,4 4-16 7,4 6 256-7,-3 1 48 8,7-5 16-8,0 6 0 7,1 6-160-6,3-2-48 5,-5 4 0-6,5-6 0 8,-5-8-208-8,1-2-128 7,-4 1 160-7,-1-3-160 8,-1-2 128-8,2-1-128 8,-6-8 0-8,1 5 144 9,-1-5-144-9,2-1-176 5,-8-13 48-5,0 0-7376 16,0 0-1472-16</inkml:trace>
    </iact:actionData>
  </iact:action>
  <iact:action type="add" startTime="11334">
    <iact:property name="dataType"/>
    <iact:actionData xml:id="d12">
      <inkml:trace xmlns:inkml="http://www.w3.org/2003/InkML" xml:id="stk12" contextRef="#ctx0" brushRef="#br0">2371 15212 14735 0,'0'0'1312'3,"0"0"-1056"-2,0 0-256-1,0 0 0 7,0 0 496-7,0 0 32 6,-4 19 16-6,-5 1 0 9,-1-1 352-9,0 5 80 7,-6 9 16-7,5 0 0 8,-5-2 320-8,1 6 64 7,-1 6 16-7,-4-2 0 7,7 6-160-6,-5 2-16 6,3 0-16-7,-1-6 0 8,0-1-624-8,3-1-128 6,-3 0-32-6,6-8 0 9,-7-1-240-9,7-3-48 7,-4-4-128-7,5-1 192 7,3-3-192-6,0-5 0 5,-2 1 0-6,8-17 0 24,0 0-1712-23,0 0-384 1,0 0-80-1</inkml:trace>
    </iact:actionData>
  </iact:action>
  <iact:action type="add" startTime="11725">
    <iact:property name="dataType"/>
    <iact:actionData xml:id="d13">
      <inkml:trace xmlns:inkml="http://www.w3.org/2003/InkML" xml:id="stk13" contextRef="#ctx0" brushRef="#br0">2787 15803 19295 0,'0'0'848'1,"-6"19"176"-1,-6-1-816 10,4 1-208-10,2 5 0 0,-3-3 0 0,1 1 1040 0,2 1 176 6,-4 2 16-6,-1 1 16 10,-1 3-192-10,-4-2-32 6,7 1-16-6,-3-3 0 8,4-2-432-8,2-3-64 6,0-6-32-6,0 3 0 7,3-3-320-7,3-14-160 7,-4 17 160-7,4-17-160 32,0 0-960-31,0 0-304-1,0 0-48 1</inkml:trace>
    </iact:actionData>
  </iact:action>
  <iact:action type="add" startTime="12370">
    <iact:property name="dataType"/>
    <iact:actionData xml:id="d14">
      <inkml:trace xmlns:inkml="http://www.w3.org/2003/InkML" xml:id="stk14" contextRef="#ctx0" brushRef="#br0">1548 16827 16287 0,'0'0'720'4,"0"0"160"-4,0 0-704 0,16-4-176 0,1 0 0 1,3 4 0 4,-7 4 704-3,7 4 96 5,-1-1 32-7,-1 1 0 7,1 4-144-7,1 5-32 8,-4 7 0-8,1 1 0 7,-3 3 176-7,3 3 48 6,3 6 0-6,-5 4 0 9,3-2-176-9,0 8-16 6,-1-1-16-6,3-1 0 8,-7 2-304-8,1 0-64 8,-6-8-16-8,3 2 0 6,-3-4-160-5,-2-6-128 6,0 0 144-7,2-3-144 7,-4-5 128-6,-2-2-128 6,-2-5 0-3,0-16 144 1,0 18-416-4,0-18-96 5,0 0-16-6,0 0-7888 15,0 0-1584-13</inkml:trace>
    </iact:actionData>
  </iact:action>
  <iact:action type="add" startTime="12640">
    <iact:property name="dataType"/>
    <iact:actionData xml:id="d15">
      <inkml:trace xmlns:inkml="http://www.w3.org/2003/InkML" xml:id="stk15" contextRef="#ctx0" brushRef="#br0">1964 16829 22911 0,'0'0'1024'4,"0"0"192"-4,0 0-960 0,0 0-256 0,0 0 0 1,0 0 0 6,0 0 160-7,0 0-16 6,0 0 0-6,-4 19 0 8,0 5 560-7,-6 1 96 5,0 4 32-6,2 6 0 9,-5 6 160-9,-1 2 32 6,-7 6 16-6,-3 4 0 7,3 1-224-7,-1 3-48 7,1 1-16-6,-1 3 0 6,3 3-480-7,5-7-80 9,-3-7-32-9,1-7 0 6,1-2-160-5,-1-6 0 6,2 0 0-7,1-3 0 7,3-3-272-7,6-4-96 12,2-5-16-12,2-3 0 21,0-17-1808-20,0 0-368 0</inkml:trace>
    </iact:actionData>
  </iact:action>
  <iact:action type="add" startTime="12929">
    <iact:property name="dataType"/>
    <iact:actionData xml:id="d16">
      <inkml:trace xmlns:inkml="http://www.w3.org/2003/InkML" xml:id="stk16" contextRef="#ctx0" brushRef="#br0">2129 17519 14735 0,'0'0'1312'1,"0"0"-1056"-1,0 0-256 1,18-8 0 5,-4-1 1888-6,5 1 320 7,3 2 64-7,-5 2 16 9,3 0-1200-9,-1 2-256 5,-5-2-32-5,-14 4-16 8,21 2-160-8,-7 0-48 7,-1 2 0-7,-13-4 0 8,0 0 48-8,14 12 0 6,-4-3 0-6,-6 7 0 8,-4-16-112-8,2 20-32 8,-4 1 0-8,-2 2 0 8,-8-1-48-8,0-1-16 7,-7-1 0-6,5 1 0 5,-3-1 0-5,5-3 0 6,0 3 0-7,5-1 0 8,1-7-64-8,6-12-16 8,0 0 0-8,0 0 0 6,0 0-160-5,0 0-48 5,11 12 0-6,9-6 0 9,1-3 64-9,5-3 0 7,1-1 0-7,4-7 0 8,4-2-64-8,2 4-128 6,2-2 192-6,-3-1-64 13,-1 1-128-13,4 0 0 3,-6-8 0-2,2 5 128 24,-6-3-656-24,-2 4-144 3,1-5-32-4,-7 3-15360 1</inkml:trace>
    </iact:actionData>
  </iact:action>
  <iact:action type="add" startTime="13515">
    <iact:property name="dataType"/>
    <iact:actionData xml:id="d17">
      <inkml:trace xmlns:inkml="http://www.w3.org/2003/InkML" xml:id="stk17" contextRef="#ctx0" brushRef="#br0">3411 14992 15375 0,'0'0'672'1,"0"0"160"-1,0 0-672 0,0 0-160 0,-10 15 0 0,2-1 0 6,0 3 496-5,-5 5 64 6,3-3 16-7,-2 1 0 7,1 3 352-7,1 5 80 8,-6 1 16-7,3 4 0 5,-7 2 80-6,1 2 32 6,3 8 0-6,-2 6 0 10,7 3-384-10,-3-1-80 5,4 2-16-5,-3-1 0 9,3-3-272-9,2 2-48 7,2-1-16-7,4-1 0 8,2-8-112-8,2-4-16 8,4-4-16-8,0-2 0 7,-2 0-176-2,6-4 0-1,3-1 0-4,1-5 0 6,5-5 0-5,7 1 0 7,1-5 0-8,0-2 0 20,1-7-1232-19,-1-1-288 1,10-2-48-2,-4-4-16 0</inkml:trace>
    </iact:actionData>
  </iact:action>
  <iact:action type="add" startTime="13812">
    <iact:property name="dataType"/>
    <iact:actionData xml:id="d18">
      <inkml:trace xmlns:inkml="http://www.w3.org/2003/InkML" xml:id="stk18" contextRef="#ctx0" brushRef="#br0">3778 15109 10127 0,'0'0'896'3,"0"0"-704"-2,0 0-192-1,0 0 0 7,0 0 1904-6,-2 19 336 4,0 5 80-5,-2 1 16 8,-4 0-1456-8,2 6-304 7,-2 8-48-6,2-2-16 6,-5 8 400-7,3 0 80 7,2 6 16-6,0 0 0 6,0 1-288-7,4-1-48 7,4 0-16-7,2-5 0 8,0 1-336-8,0-10-80 7,0 2-16-7,2-6 0 8,4-5-96-8,-1-3 0 7,-1-1-128-7,6-5 192 8,-4 1-192-8,-1-3 128 7,-9-17-128-7,14 12 0 24,2 0-288-23,-1-7-160 0,-15-5-16 7</inkml:trace>
    </iact:actionData>
  </iact:action>
  <iact:action type="add" startTime="14052">
    <iact:property name="dataType"/>
    <iact:actionData xml:id="d19">
      <inkml:trace xmlns:inkml="http://www.w3.org/2003/InkML" xml:id="stk19" contextRef="#ctx0" brushRef="#br0">3411 15682 28559 0,'0'0'1264'4,"0"0"272"-4,0 0-1232 1,13-14-304-1,9 3 0 0,7-3 0 7,6 4 0-7,6-1 0 7,-2-1 0-7,4 2 0 6,-6-7 0-5,6 9-144 6,-2-2 144-7,4 4 0 7,-4 2-288-6,2-2 32 5,0-1 0-6,-2 1-12064 10</inkml:trace>
    </iact:actionData>
  </iact:action>
  <iact:action type="add" startTime="14265">
    <iact:property name="dataType"/>
    <iact:actionData xml:id="d20">
      <inkml:trace xmlns:inkml="http://www.w3.org/2003/InkML" xml:id="stk20" contextRef="#ctx0" brushRef="#br0">4062 14980 22863 0,'0'0'1008'1,"20"19"208"0,1-5-960-1,5 7-256 0,-1 7 0 0,4-1 0 5,-3 0 864-4,1 7 128 7,-4 5 32-8,1 5 0 8,1 11-96-8,-5 5-16 6,-3 7 0-6,-7-1 0 8,0 8-464-8,-3 2-80 7,-5 4-32-7,-2-4 0 7,-4 0-336-7,-3-2 0 11,-1-9 0-11,-2-1-9216 14,-7-7-1792-13</inkml:trace>
    </iact:actionData>
  </iact:action>
  <iact:action type="add" startTime="14666">
    <iact:property name="dataType"/>
    <iact:actionData xml:id="d21">
      <inkml:trace xmlns:inkml="http://www.w3.org/2003/InkML" xml:id="stk21" contextRef="#ctx0" brushRef="#br0">3309 16864 17503 0,'0'0'1552'3,"0"0"-1232"-2,0 0-320-1,-7 6 0 8,-7-1 736-8,2 11 96 8,-7 0 0-8,-3 5 16 6,-1 5-64-5,-1 3-16 6,-3 4 0-7,-8 8 0 8,-2 0 336-8,2 6 64 7,-4-6 16-7,6 7 0 8,2 5 32-8,1 5 0 7,1 3 0-7,4 1 0 8,-1-3-544-8,9-1-96 8,3 5-32-8,0-5 0 7,7-5-416-7,5-2-128 6,2-3 0-6,4-7 0 8,3 0 0-8,7-8 0 7,0-5-128-3,3-5 128 17,5 1-432-19,1-9 16-1,-1-1 0-1,5-10-9312 6,0-4-1872-6</inkml:trace>
    </iact:actionData>
  </iact:action>
  <iact:action type="add" startTime="14951">
    <iact:property name="dataType"/>
    <iact:actionData xml:id="d22">
      <inkml:trace xmlns:inkml="http://www.w3.org/2003/InkML" xml:id="stk22" contextRef="#ctx0" brushRef="#br0">3559 16983 20271 0,'0'0'1792'2,"0"0"-1424"0,0 0-368-2,-12 2 0 8,12-2 1152-7,-9 13 176 7,1-1 16-8,2 8 16 7,-6-3-976-7,3 7-208 8,-3 3-48-8,-4 4 0 8,6 0 448-8,-3 6 64 7,3 0 32-7,0 8 0 5,2-2 176-5,3 4 48 7,3 2 0-7,2-1 0 8,0-3-448-8,4 2-96 7,3-2-16-7,3-4 0 9,0 2-336-9,5-8 144 7,-1-6-144-6,4-2 0 6,-5-1 0-7,1-7 0 6,-6-3 0-6,4 1 0 8,1-7 0-8,-3 2 0 8,-10-12-240-8,17 6 80 23,-17-6-2160-21,20-2-432-2,-20 2-96 0,10-20-16 0</inkml:trace>
    </iact:actionData>
  </iact:action>
  <iact:action type="add" startTime="15196">
    <iact:property name="dataType"/>
    <iact:actionData xml:id="d23">
      <inkml:trace xmlns:inkml="http://www.w3.org/2003/InkML" xml:id="stk23" contextRef="#ctx0" brushRef="#br0">3204 17597 22111 0,'-19'-8'1968'1,"19"8"-1584"-1,0 0-384 0,9-9 0 7,5-5 1712-7,9 6 256 6,9 2 48-6,3-5 16 8,-2 1-1712-8,0-2-320 7,6-2 0-6,0 3-160 7,-6-7 160-8,2 6 0 7,2-1 0-6,-2 3-128 4,3-6-64-5,1 7-16 8,-6-7 0-8,2 8 0 24,0-1-1824-24,4-5-352 1</inkml:trace>
    </iact:actionData>
  </iact:action>
  <iact:action type="add" startTime="15419">
    <iact:property name="dataType"/>
    <iact:actionData xml:id="d24">
      <inkml:trace xmlns:inkml="http://www.w3.org/2003/InkML" xml:id="stk24" contextRef="#ctx0" brushRef="#br0">3820 16735 28559 0,'0'0'1264'2,"0"0"272"-2,0 0-1232 0,0 0-304 1,22-4 0-1,3 2 0 7,5 2 0-7,3 4 160 8,-2 2-160-7,2 2 128 6,4 7 128-7,2 5 32 5,-6-1 0-5,0 11 0 8,-1 3 176-8,-3 2 48 7,-2 6 0-7,-1 6 0 9,-3 5-112-9,-2 7-16 7,-5 3 0-7,-4 5 0 7,-12-3 64-6,-2 6 16 6,-8-6 0-7,-4-1 0 9,-1-5-80-9,-5-5 0 7,-3 0-16-7,-2-7 0 14,-3-1 144-14,1-6 16 1,0 2 16-1,-3-6 0 8,5-5-368-7,-2-3-176 3,3-4 160-4,3-3-160 27,-3-6-1936-26,9-7-496 2</inkml:trace>
    </iact:actionData>
  </iact:action>
  <iact:action type="add" startTime="15873">
    <iact:property name="dataType"/>
    <iact:actionData xml:id="d25">
      <inkml:trace xmlns:inkml="http://www.w3.org/2003/InkML" xml:id="stk25" contextRef="#ctx0" brushRef="#br0">4326 14539 18431 0,'-12'-14'816'1,"12"14"160"-1,-4-11-784 0,12-5-192 0,2 4 0 0,9-3 0 6,-1 3 0-6,7-3 0 7,2 1 128-7,6-4-128 8,1 3 0-8,-3-3 0 6,2 7 0-5,6-5 0 7,-2 4 0-8,0-1 0 7,0 3 0-7,-4 0 0 7,-3 6 368-7,-3 2 16 7,-2 2 16-7,-1 2 0 7,-5 6-32-7,3 2-16 8,-3 3 0-8,-5 5 0 8,-1 3 64-7,-5 7 16 5,0 3 0-6,2 8 0 8,-6 12-128-8,0 11-32 12,-2 4 0-12,-2 14 0 6,0 6-48-6,-4 14-16 5,0 1 0-5,-2 6 0 8,-2 2-208-8,0 6 128 7,0 6-128-7,5-2 0 9,-3 2 0-9,4-2 0 6,0-8 0-6,6 1 0 8,4-3 128-8,1-6-128 7,7-5 0-6,0 1 0 7,3-11 192-8,2 0-48 7,1-5-16-7,1 1 0 8,1 2 80-8,-1-4 16 6,3-4 0-6,-1 0 0 8,-10-4-80-8,3 4-16 6,3-6 0-6,-5 1 0 8,2-3-128-8,-1-2 0 7,-3 6 0-7,3-6 128 9,-3 3-128-9,2-9 0 6,1-4 0-6,-3 5 0 9,1-1 0-8,-3-3 192 5,4-5-192-6,-8-1 192 8,1-6 64-8,-1-6 32 7,-6 0 0-7,-4-6 0 8,-6-4 288-8,-1-4 48 7,-5-1 16-7,-2-5 0 8,-7-3 272-8,-4 1 64 7,-3 5 16-7,-3-9 0 7,-6-1-288-7,0-6-64 9,-12 1-16-8,1-1 0 5,-5-2-240-6,-7 4-64 7,-9 0 0-7,1-5 0 8,-4 1-192-8,8 0-128 7,-2 0 160-6,9-8-160 7,8 2 0-8,12-6 0 6,2-4 0-6,16 3 0 23,3-9-2304-20,10-5-368 0,-5-20-64-3,24-6-11120 0</inkml:trace>
    </iact:actionData>
  </iact:action>
  <iact:action type="add" startTime="16496">
    <iact:property name="dataType"/>
    <iact:actionData xml:id="d26">
      <inkml:trace xmlns:inkml="http://www.w3.org/2003/InkML" xml:id="stk26" contextRef="#ctx0" brushRef="#br0">5660 15856 23039 0,'-29'0'1024'2,"13"0"192"-2,16 0-960 0,0 0-256 3,0 0 0-3,0 0 0 9,0 0 544-9,17-4 64 6,-1 2 16-6,8-2 0 9,-1-2-496-9,4 0-128 7,2 2 0-7,1 0 0 7,1 2-288-6,6 0-80 5,0-2-16-6,-4-1-10464 10</inkml:trace>
    </iact:actionData>
  </iact:action>
  <iact:action type="add" startTime="16677">
    <iact:property name="dataType"/>
    <iact:actionData xml:id="d27">
      <inkml:trace xmlns:inkml="http://www.w3.org/2003/InkML" xml:id="stk27" contextRef="#ctx0" brushRef="#br0">5533 16310 26607 0,'0'0'1168'1,"20"-6"256"-1,3-2-1136 0,12-1-288 4,12-5 0-3,4 2 0 6,3-3 0-7,5 1 128 7,-7-4-128-7,3-5-11824 10</inkml:trace>
    </iact:actionData>
  </iact:action>
  <iact:action type="add" startTime="17000">
    <iact:property name="dataType"/>
    <iact:actionData xml:id="d28">
      <inkml:trace xmlns:inkml="http://www.w3.org/2003/InkML" xml:id="stk28" contextRef="#ctx0" brushRef="#br0">7509 14664 6447 0,'0'0'272'1,"2"-14"80"-1,2-5-352 0,4 9 0 0,1-4 0 0,-3 3 0 4,0-5 2704-4,0 4 480 7,-6 12 80-6,0-11 32 8,-6-3-2848-9,0 6-576 6,-2-2-128-6,-7 3 0 24,3 3-192-23,-6 0-16-1,3 0-16 0,-5 4 0 0,-3 0 480 0,-2 4 0 5,-1 0 0-5,-3 0 160 6,-6 0 224-6,4 3 64 8,-6 1 0-7,3-4 0 6,3 2 208-7,-2 0 48 8,-6 2 16-8,4-3 0 7,6-3-80-7,1 2-32 11,3 0 0-11,4-2 0 4,1 0-48-4,1 2-16 7,3-4 0-7,16 0 0 9,-14 0-224-9,14 0-64 6,0 0 0-5,0 0 0 6,0 0-64-7,0 0-32 7,0 0 0-7,0 0 0 9,0 0-160-9,0 0 0 6,0 0 144-6,12 16-144 11,2 3 128-11,-3 3-128 5,7-1 160-5,-4 6-160 8,3 6 0-8,3 5 128 6,-7 2-128-6,5 15 0 10,-3 13 0-10,1 4 0 7,0 3 0-7,-7 5 0 7,1 3 0-7,0 9 128 8,-4 4-128-8,-4 3 0 7,0-3 128-7,-2 7-128 7,-2-2 0-7,-4 1 0 8,-4 3 0-8,0-1 128 7,-1-9-128-7,-5 6 0 7,4 5 0-7,-3-5 176 9,-3-5-176-9,5 1 160 7,-5-5 16-7,4 2 0 7,-3 1 0-7,-1-7 0 8,3-4 16-8,-3-4 16 6,1-4 0-5,-3-10 0 6,2 0-16-7,5-3-16 7,-5-1 0-7,7-5 0 9,-5-7 80-8,6-1 0 5,-1-8 16-6,3 0 0 8,4-8-64-7,0-5-16 4,4-5 0-5,4-2 0 9,2-3 0-9,3-2 0 7,3 1 0-7,2-3 0 8,3-1-48-8,7-3-16 7,-1 2 0-7,4 2 0 7,5-5 32-7,-3 5 0 9,4-6 0-9,2 1 0 6,4 3-160-6,-2-2 0 8,6-2 144-8,0 0-144 8,0-7 0-8,4-1 0 7,-4-5 0-7,2-7 0 23,-6 0-1136-22,3-7-288 1,13-11-64-2,-10 9-16 0</inkml:trace>
    </iact:actionData>
  </iact:action>
  <iact:action type="add" startTime="17734">
    <iact:property name="dataType"/>
    <iact:actionData xml:id="d29">
      <inkml:trace xmlns:inkml="http://www.w3.org/2003/InkML" xml:id="stk29" contextRef="#ctx0" brushRef="#br0">8264 14650 14735 0,'-20'0'640'1,"5"4"160"-1,1 6-640 0,-4 4-160 1,5 3 0-1,-5 3 0 5,-1 7 1840-4,1 2 336 5,-3 4 64-6,1 6 0 9,-1 6-1552-9,3 2-320 5,-1 6-64-5,7-1-16 12,-2 3-48-12,8-2-16 7,6-1 0-6,6-3 0 4,4-10-96-4,8 0 0 6,3-2-128-7,6-8 192 6,3-3 0-6,1-3-16 7,0-5 0-7,2-5 0 8,4-3 208-8,-5-6 64 7,-1-6 0-7,0-4 0 7,-2-2 112-7,0-7 16 12,-3-1 16-12,-1-7 0 5,1-8 240-5,-3-3 32 7,-2-5 16-6,-3 6 0 6,-2-4-192-7,-5-6-48 7,-1-4 0-7,-6 7 0 8,-4-1-32-8,-6 2-16 6,-8-6 0-6,1 4 0 8,-9-4-176-8,1 8-32 9,-5 0-16-9,1 6 0 7,-2 3-224-6,-2 5-144 5,-3 5 192-6,3 5-192 8,0 9-176-8,2 6-144 7,-3 4-16-7,1 7-16 23,0 5-2640-21,1-1-528 2</inkml:trace>
    </iact:actionData>
  </iact:action>
  <iact:action type="add" startTime="18184">
    <iact:property name="dataType"/>
    <iact:actionData xml:id="d30">
      <inkml:trace xmlns:inkml="http://www.w3.org/2003/InkML" xml:id="stk30" contextRef="#ctx0" brushRef="#br0">8322 16714 25791 0,'0'0'2304'1,"-17"-6"-1856"-1,3 0-448 1,14 6 0 5,-16-12 1024-6,16 12 96 6,0 0 32-6,0 0 0 10,-17-2-336-10,17 2-64 5,-16 2-16-5,-1 6 0 9,5 2-416-9,-6 3-96 8,1 7-16-8,-1 3 0 6,-7 3 112-6,2 1 32 6,-1 2 0-6,11 6 0 9,-5 6 32-9,12 0 0 7,2 6 0-7,6 2 0 7,2-6-192-6,2 4-48 6,8 1 0-7,1-5 0 8,9 2-144-8,1-6 0 10,0-4 0-10,3-8 0 5,-1-7 0-5,0-4 128 8,3-5-128-8,1-3 0 8,2-10 320-7,2-6-32 5,-4-1 0-6,2-3 0 8,-1-10 160-7,1-3 16 4,-6-6 16-5,0-6 0 9,-5 2-96-9,-5 0-32 6,-9-4 0-6,-2 2 0 9,-4-2 0-9,-4-4 0 6,-6 4 0-6,-5-6 0 8,-1 0-96-8,-8 2-32 7,-1 2 0-7,0 2 0 10,1-6-224-10,1 8 0 5,-1 2 0-5,1 8 0 23,-5 3-352-22,5 5-64 0,0-3-16-1,1 9 0 15,6 3-2048-13,3 0-400 3,5 0-96-5</inkml:trace>
    </iact:actionData>
  </iact:action>
  <iact:action type="add" startTime="18659">
    <iact:property name="dataType"/>
    <iact:actionData xml:id="d31">
      <inkml:trace xmlns:inkml="http://www.w3.org/2003/InkML" xml:id="stk31" contextRef="#ctx0" brushRef="#br0">8486 14126 16575 0,'0'0'1472'2,"-6"-18"-1168"1,2 3-304-3,4-5 0 8,4-1 1168-7,4 5 176 4,-4-2 48-4,6-1 0 7,1 3-624-8,-1-3-128 6,8 1-32-5,-1 1 0 6,5-3 96-7,1-1 32 7,3 1 0-7,3 1 0 9,2-3 0-9,2 3 0 7,2 1 0-7,-2 1 0 7,-1 1-64-6,-1 6-16 7,-2 5 0-8,-2-1 0 6,1-2-208-6,-7 4-64 7,-1 2 0-7,-7 2 0 9,3 6-160-9,-16-6-32 6,0 0-16-6,16 14 0 8,-3 1-176-8,-5 3 160 9,-2 5-160-9,0 4 160 7,0 3-160-7,-3 7 192 7,-3 4-192-4,4 0 192 3,-4 7-192-6,4 3 160 6,0 0-160-6,0-1 160 9,-2 1-160-9,4 4 0 7,-2 5 144-7,0 5-144 8,0 11 0-8,1-4 0 6,-1 2 0-6,0 4 128 8,-4 2-128-8,0 0 176 8,0 2-176-8,2 0 192 7,-2-2-192-7,0 2 128 7,0 1-128-6,-2 1 128 7,-2 0-128-8,2-4 0 8,2-2 0-8,6-4 128 7,-2 2-128-7,2 2 128 8,0-8-128-7,5 6 128 5,1 3-128-6,6-1 0 6,-5-6 144-6,7-2-144 8,1-2 0-8,-1-4 128 7,3 3-128-7,1-1 0 7,-1-5 128-7,0-1-128 8,-5 2 128-8,2 1-128 9,1-5 128-9,-5-1-128 5,1 1 128-4,1-1-128 7,-9 0 128-8,7-5-128 6,-2 1 128-6,7-2-128 9,-3-3 192-9,-3-7-48 6,3 4 0-6,-4-6 0 9,1 4 112-9,-5-4 32 7,4 2 0-7,-5-6 0 8,5-2-144-8,-4 0-16 7,-1 1-128-7,1-3 192 9,-2 0-192-9,-4-2 176 7,0 2-176-6,-2-3 160 6,-2-3 32-7,-2-4 0 8,-2-3 0-8,0 2 0 6,0-3 128-6,-2-3 48 7,-3-1 0-7,1-3 0 9,0 4-48-8,-6-2-16 4,3-3 0-4,-3 3 0 5,4-6 0-6,-5 4 0 8,1-1 0-8,-4-3 0 7,5 0-64-7,-5 0-16 8,1 2 0-8,3-2 0 9,-4-3 48-8,3 1 16 3,-7-6 0-4,3 6 0 9,-3 2 32-9,3 0 16 8,-7-2 0-8,-1 0 0 7,-2-2-16-7,0 4-16 6,-1 3 0-6,-3-3 0 10,0-2-96-10,0 2-16 5,-2 0 0-5,-4 4 0 9,2-5-192-9,-4 7 144 7,0-2-144-6,-8-4 128 5,0 1-128-6,4 3-144 9,-3-2 144-9,5-2-208 22,4 2-1232-20,6 3-240-1,1-1-48-1,-1 4-17712 0</inkml:trace>
    </iact:actionData>
  </iact:action>
  <iact:action type="add" startTime="22278">
    <iact:property name="dataType"/>
    <iact:actionData xml:id="d32">
      <inkml:trace xmlns:inkml="http://www.w3.org/2003/InkML" xml:id="stk32" contextRef="#ctx0" brushRef="#br0">32253 9884 13295 0,'0'0'576'1,"0"0"144"-1,0 0-576 0,0 0-144 5,0 0 0-4,0 0 0 4,0 0 960-4,0 0 176 5,0 0 16-6,0 0 16 8,0 0-256-8,0 0-48 8,0 0-16-8,0 0 0 7,0 0-160-6,-6 21-48 5,1-1 0-6,-3 1 0 9,2 3-48-9,0 7-16 5,2 8 0-5,-2 4 0 8,-5 12-48-8,3 3-16 7,-6 2 0-7,3 7 0 9,-7 9-144-9,4 6-48 8,-5 4 0-7,5-3 0 6,-3-5-64-7,3-3-32 6,2-5 0-6,4-4 0 8,-3-7 48-8,1-5 16 7,2-3 0-7,-4-6 0 7,3 0 160-7,3-6 16 7,-6 0 16-7,4-6 0 8,3-6-112-8,-3 0-32 8,2-5 0-8,4-5 0 9,-2 1-144-9,2-1-16 7,2-17-16-7,-2 12 0 8,2-12-160-8,0 0 160 6,0 0-160-6,0 0 160 27,0 0-1472-27,16 0-288 0,-16 0-64 0,15-8-16 1</inkml:trace>
    </iact:actionData>
  </iact:action>
  <iact:action type="add" startTime="22673">
    <iact:property name="dataType"/>
    <iact:actionData xml:id="d33">
      <inkml:trace xmlns:inkml="http://www.w3.org/2003/InkML" xml:id="stk33" contextRef="#ctx0" brushRef="#br0">32109 10155 14735 0,'-16'-25'640'1,"12"9"160"-1,1-1-640 0,3-3-160 0,2 4 0 1,3-3 0 4,7-2 1376-4,2 1 240 5,5 6 48-5,-3-11 16 7,1 0-608-8,5-1-128 6,-1 3-32-6,5-4 0 10,1 1 0-10,2 5 0 6,4-1 0-6,1 1 0 6,3 1-224-6,4 3-48 8,-2-3-16-8,5 3 0 8,-5-1-128-8,4-1-32 7,-2-1 0-7,2 10 0 8,2 7-64-8,-6 3-16 6,0 3 0-6,0 3 0 12,-8 0-240-12,-1 6-144 5,-3-2 160-5,-4 7-160 9,-1-3 0-9,-7 5 0 6,1 5 0-6,-8 3 0 9,-2 4 128-9,0-2-128 6,-5 3 0-6,-2 1 0 7,-5 2 192-7,2-2-48 7,-4-4-16-7,0-1 0 9,-7-7 240-9,-3-1 32 6,-3-1 16-6,-7 3 0 9,-5 1 224-9,-4-2 32 7,-2-5 16-7,-8 0 0 8,2-7-128-8,-1 7-32 7,-3-6 0-7,-4-4 0 8,-2-1-208-8,5 1-32 6,-1-6-16-6,0-2 0 9,5-4-128-9,-3-3-16 6,2-9-128-6,2 6 192 9,-2 5-192-9,4-7 128 7,6 2-128-7,8 1 0 8,2 3 0-8,3 4-160 6,13 0 0-6,11 4 0 25,0 0-2896-23,0 0-576-1</inkml:trace>
    </iact:actionData>
  </iact:action>
  <iact:action type="add" startTime="23963">
    <iact:property name="dataType"/>
    <iact:actionData xml:id="d34">
      <inkml:trace xmlns:inkml="http://www.w3.org/2003/InkML" xml:id="stk34" contextRef="#ctx0" brushRef="#br0">20423 1325 7359 0,'-15'17'656'2,"15"-17"-528"-2,-8 10-128 0,4 3 0 6,-8-3 848-5,5 8 144 5,1-7 32-5,0 1 0 5,6-12 0-5,0 0 0 6,0 0 0-6,0 0 0 6,-6 14-192-7,6-14-16 6,0 0-16-6,0 0 0 9,0 0 80-9,12-6 16 7,3-10 0-7,3 3 0 9,1-7-320-9,3-7-48 6,-1-2-16-6,5-8 0 7,-1-4-256-7,2 0-64 7,1-6-16-7,1-4 0 9,0 0 16-9,0-1 0 11,-1-1 0-11,5 4 0 5,0-1 80-5,-2-3 32 6,2-3 0-5,-1 3 0 7,-3 2 48-8,6 4 16 7,-2 4 0-7,0 4 0 7,-2 4-80-7,-1 8-16 7,-5 0 0-7,-3 9 0 8,-1 8-32-8,0 7-16 8,-5-1 0-8,2 6 0 8,-18-2-224-8,17 9 144 6,-1 9-144-5,1 3 128 7,-3 7-128-8,2 1 0 6,-5 4 0-6,5 4 0 9,-4 4 0-9,1 2 0 6,-5 6 0-6,-2 3 0 10,0-1 0-10,4 6 0 6,-5-1 0-6,-1 1 0 8,2-3 0-8,0 1 0 6,2 0 0-5,-4-1 0 7,0 1 0-8,1-8 0 7,-1-8 0-7,2-2 0 7,0-2-160-7,-2-4-16 8,2-2 0-8,0-2 0 23,1-3-1632-23,1-7-336 1,-8-17-64 0,10 16-16-1</inkml:trace>
    </iact:actionData>
  </iact:action>
  <iact:action type="add" startTime="24485">
    <iact:property name="dataType"/>
    <iact:actionData xml:id="d35">
      <inkml:trace xmlns:inkml="http://www.w3.org/2003/InkML" xml:id="stk35" contextRef="#ctx0" brushRef="#br0">22421 113 17503 0,'0'0'1552'1,"-8"-9"-1232"1,0-3-320-2,8 12 0 8,0 0 640-7,-8-6 64 6,8 6 0-7,-13-4 16 7,3-2-224-6,0 4-48 6,-5 2-16-7,-1 2 0 7,0-7-272-7,-5 5-160 7,-1 3 192-7,-3 3-192 8,-2 0 128-8,-1 4-128 7,-1 0 0-7,-2-1 0 8,-4 3 128-8,2 2-128 7,2-5 0-7,-1 7 0 8,3-2 0-7,2 1 0 5,-3 3 0-6,1-4 0 8,0-1 128-8,2-1-128 6,-1 5 0-5,7-1 0 7,3 4 144-8,-1 3-16 7,3-2-128-3,5-1 192 0,3-1-192-4,4-1 0 9,4-2 128-9,2 1-128 7,-2-17 0-7,8 16 128 6,3-1-128-5,5-5 0 7,1-2 192-8,3-4-48 7,5-4-16-7,3-2 0 8,-1-6-128-8,4 2 192 8,-2 0-192-8,3-5 192 7,-3-5-64-7,2 4-128 7,0-1 192-7,-3-1-64 8,-1-4-128-8,0 1 0 8,0 3 0-8,-3-1 0 6,-5 3 0-6,1 0 0 8,-3 6 0-8,-17 6 0 7,16-3 0-6,-16 3 0 5,0 0 0-5,18 19 0 7,-7 1 0-8,-1 5 0 7,-8 2-160-7,-2 6 160 9,-2 2 0-9,-4-1 0 5,-4 1 0-5,1 6 0 9,-7 0 0-8,4 3 0 5,-5 3 0-6,3-6 0 8,-3 0 0-7,3-4 128 5,-2-2-128-6,9 2 0 10,-3-3 0-10,6-3 0 4,0-4 0-4,2-6 0 10,2-7 160-9,0-14-160 3,10 18 128-4,5-12-128 9,7-3 240-9,3-5-48 8,5-3 0-8,3-1 0 7,6-8 176-7,4 2 16 8,7-5 16-8,1 1 0 7,-2-1 160-7,3-3 16 8,3 3 16-8,0-5 0 6,-3-1 128-6,3-1 32 9,2 9 0-9,1-1 0 7,-1-1-240-7,3 5-32 8,-1 4-16-8,-1 2 0 7,-3 4-464-7,-1 8 0 7,-1 2 0-7,-2 0-14720 11</inkml:trace>
    </iact:actionData>
  </iact:action>
  <iact:action type="add" startTime="29023">
    <iact:property name="dataType"/>
    <iact:actionData xml:id="d36">
      <inkml:trace xmlns:inkml="http://www.w3.org/2003/InkML" xml:id="stk36" contextRef="#ctx0" brushRef="#br0">8958 7386 23951 0,'-8'-14'2128'2,"8"14"-1696"-2,0 0-432 0,0 0 0 6,0 0 0-6,0 0 0 6,0 0-192-5,0 0 192 8,8-12-144-9,-8 12 144 6,0 0 0-6,0 0 0 10,6-13 0-10,0-3 0 4,-6 16 192-4,2-13-48 10,-2-3 96-10,0 4 16 6,-4-5 0-6,0 5 0 9,-2-2 64-9,2 5 0 6,-6-9 16-6,1 4 0 8,-3-1-32-8,-7 3-16 7,3-5 0-7,0-3 0 7,-3-5-32-6,-3-1-16 5,-1 5 0-6,0-5 0 9,-9 5 80-9,5-4 0 11,-2-1 16-11,0 1 0 6,-3 4 96-6,1-1 16 6,0-5 0-6,-4-1 0 8,-6 5-16-8,4 0 0 8,-6-1 0-8,4 3 0 8,-6-3-80-8,2 5-16 5,-2 1 0-5,-9 3 0 8,-3 1-160-8,-9-3-48 8,-5 5 0-8,3-4 0 8,0 8-128-8,4 3 0 6,-7-7 144-6,7 2-144 9,-6 0 160-9,3-1-32 5,-7 3-128-5,2 0 192 9,-4-4 0-9,-6 5-16 8,-6-3 0-8,3-4 0 8,-1 8 0-7,0 0 0 4,0-1 0-4,-2 7 0 7,-5 7 16-7,-1-3 0 5,-11-4 0-5,3 2 0 6,5-2-192-7,-1 2 128 7,5 4-128-6,-5 2 128 6,4 4-128-7,-9-5 0 7,-6 7 144-7,4-6-144 8,3 0 0-8,3 5 0 7,-3-3 0-7,5 4 128 8,-5-3-128-8,1 5 0 7,-8-4 0-7,3 5 0 8,5-1 0-8,-3 1 0 7,3-1 0-7,2 4 0 8,-5 1 0-8,-1 0 0 7,-2-1 0-7,-1-1 0 8,9 5 0-8,-1-3 0 7,7 1 0-7,-5-1 0 9,5 5 0-9,-9 1 0 7,1 0 0-6,3 2 128 6,-1-1-128-7,7 1 0 6,-2 0 0-6,3 6 128 10,3 0-128-10,-8 1 0 5,1 3 0-5,-1-4 0 8,7-6 0-7,5 4 0 6,2 4 0-7,2-4 0 8,0-2 0-8,4 3 0 5,2 1 0-4,-2 4 0 7,3-4 0-7,3 4 0 4,-4-4 0-5,8-4 0 9,1 4 0-8,9 4 0 5,1-2 0-6,1 2 0 9,-3 2 0-8,6 0 0 4,6 4 0-5,-1 2 0 8,-5-10 0-7,4 4 0 4,2-4 0-5,-2 2 0 9,3 4 0-9,3-4 0 7,-2 4 0-7,4-4 0 9,-2 4 0-9,4-2 128 6,1 0-128-6,-3-4 0 8,4 6 0-8,2-1 128 7,6 3-128-7,-2 2 0 8,-3-6 0-8,3 6 0 7,2 2 0-7,0-3 128 8,1 1-128-8,3 2 0 6,-3-2 0-6,5 0 0 8,0 1 0-8,5 3 128 9,-4-4-128-9,1 0 0 7,1-1 0-7,-1 7 0 7,3-4 0-7,3 0 0 8,3-3 0-8,0 1 0 8,4 2 0-8,2-4 0 8,-2 4 0-8,5-1 0 6,1-3 0-6,1 2 0 9,3 0 0-9,0 4 0 8,2-3 0-8,6-1 0 7,0-2 0-7,3 0 0 6,-1-2 0-5,3 4 0 7,-3-5 0-8,4 1 0 6,-5 4 0-6,3-8 0 8,1-2 0-8,-3 4 0 6,4-6 0-6,-3 6 0 9,5-8 0-9,1 4 0 7,1 4 0-7,-5-4 0 7,7 4 0-7,-1-4 0 8,2 0 0-8,1 4 0 8,-1-7 0-8,2 3 0 7,3 0 0-7,-1-2 0 7,0 2 0-7,0 2 0 8,5-6 0-8,1 0 128 8,2-2-128-8,-2 4 0 7,2 1 0-7,4-5 128 9,-4-2-128-9,4 0 0 6,-6 1 128-6,0-1-128 9,0-2 0-8,0 4 128 5,-2 4-128-6,5-1 0 8,1-7 0-8,-4 0 144 6,4 0-144-6,-2 1 0 9,2-1 144-9,4 0-144 7,-6 1 0-7,6-1 144 8,-6-2-144-8,4 1 128 6,0-3-128-6,5 0 128 8,-3 3-128-8,4-1 128 7,2-5-128-7,-2 1 128 9,-8-5-128-9,6 3 160 5,-4 3-160-5,7-3 160 10,-1-1-160-10,0 3 0 6,2-1 144-6,-1-5-144 8,3 3 128-8,-4-4-128 7,6 1 128-7,3 3-128 9,7-5 0-9,-3 3 128 5,1-8-128-5,-3 1 0 9,-1 3 128-9,-3-2-128 7,1-2 128-7,1 1-128 8,5-1 128-8,-5 0-128 7,3 0 160-7,1-2-160 9,5-2 128-9,1 1-128 5,-3 1 0-5,-1 6 144 9,2-8-144-8,-5 2 0 5,-3-2 144-6,1 0-144 8,2 1 0-8,1-3 0 8,0 0 0-8,5 0 128 7,-5 0-128-6,5-2 0 6,3 0 0-7,-2 0 0 7,4 0 0-6,-5 0 128 6,1 0-128-7,-3 2 0 7,-3 0 0-7,4-2 0 8,3 0 0-8,-3 0 128 7,6 0-128-7,-1 0 0 6,5 0 0-6,-4-2 128 8,0 2-128-7,0-2 0 5,-5-4 0-6,-1-1 0 9,4 1 0-9,-1 0 128 6,5 0-128-6,-4-4 0 10,8 4 0-10,2 1 144 7,-2-3-144-7,-2-2 0 8,2 4 176-8,-1-2-176 6,-5-3 160-5,2-1-160 6,-2 2 128-7,-2-1-128 6,7 3 0-6,1-2 144 10,2-2-144-10,2 6 0 6,-4-7 0-5,-2-1 128 6,-8 0-128-7,2 1 0 7,-3 1 0-7,1-3 128 8,2 3-128-8,1-2 0 7,-1 4 0-7,-4-3 0 8,6 3 0-7,-5-6 0 5,3 3 0-5,-5-5 0 7,-5 3 0-8,3-5 0 6,1-3 128-5,-2 3-128 7,-1 3 0-8,-1-5 0 6,3-3 0-6,-1 3 0 9,5 1 0-9,-1 1 0 7,4-1 0-7,-5-2 0 8,-3 1 0-8,-3 1 0 6,-1-3 128-6,-1 1-128 8,0-1 0-8,-1-1 0 7,1-4 0-7,1 2 0 8,1-3 0-8,1 3 0 6,3 0 0-6,-1-1 0 9,-3-3 0-9,2-4 0 7,-3 0 128-7,-1 2-128 8,-5-2 0-8,1-4 0 8,-8 4 0-8,2-4 128 7,0-4-128-7,-4 0 0 8,4 0 0-7,-8-2 0 5,4 2 0-6,-4-4 128 8,-2-3-128-8,4 1 0 8,-4 2 0-8,2 0 0 7,0-3 128-7,-4-1-128 7,-4-2 0-7,1-1 0 8,-3-1 0-8,-2-2 0 8,-1-5 0-8,-9 5 0 6,1-1 0-5,-2-1 0 6,-3-5 0-6,-3 2 0 6,0 1 0-7,0 3 0 7,-2 1 0-7,-6 1 0 7,0-3 0-6,0 3 0 6,-4-3 128-7,0 2-128 6,-4 1 0-6,2 1 128 9,0 1-128-9,0-3 0 6,-3 1 0-6,1-1 0 9,0 1 0-9,-6-1 128 8,5 0-128-8,-7-1 0 7,2-5 0-7,-5 3 0 9,3 0 128-9,-1 1-128 7,-5 1 0-7,1 1 0 6,1-3 0-6,-3-1 0 9,0-1 0-9,-5 3 0 5,1 3 0-5,-2-3 0 9,3-3 0-9,-1 5 0 7,-2 1 0-7,-1-1 0 9,-1 0 0-9,2 3 0 6,0 3 0-6,-6-1 0 9,-2-3 0-9,1-2 0 6,-1-3 0-6,4 5 0 9,0 7 0-9,-6 1 0 6,2-2 0-5,-4-2 0 8,-6 4 0-9,0 3 0 5,-5-5 0-5,1 0 0 9,0 2 0-9,-1 6 0 7,-1-5 0-7,0 7 0 8,-1-2-128-8,-1 5 128 6,0-3 0-6,1-1 0 8,1 1 0-8,-3 1 0 8,-7 7 0-8,-7 0 0 8,2 2 0-8,-4-2 0 7,1-6 0-6,5 7 0 5,-4 5 0-6,2 5 0 7,-1-1 0-7,1 1 0 8,-2 5 0-7,-2-3 0 5,-10 5-160-6,2-3 160 8,-4 4 0-8,2-1 0 7,2 7 0-7,-2-2 0 9,2-2 0-9,0 4 0 6,2 1-128-6,-4 1 128 9,-6 2 0-9,3-2 0 6,-5 4 0-6,2-2 0 9,4 0 0-9,0 2 0 6,0 2-128-5,-1 6 128 7,-1-2 0-8,-2-1 0 7,-8 3 0-6,7 0 0 5,1-2 0-6,2-2 0 9,-6-2 0-9,7 7 0 7,5 7 0-7,-4 4 0 8,-4-7 0-8,-2 3 0 8,-3-4 0-8,3 3 0 6,2-3-128-6,4 5 128 8,0-1 0-8,2 5 0 7,1 1 0-6,-1-1-144 6,-4-9 144-7,2 6 0 6,0-3 0-6,2 3 0 9,4 5 0-9,2 1 0 6,4-5 128-6,6 1-128 10,-5-1 0-10,3-3 0 6,-2 3 0-6,0 5-128 7,-6-1 128-7,3 0 0 8,5-3 0-8,0 3 0 8,2 1 0-8,3-1 0 6,-1 2 0-5,3 3 128 7,3 1-128-8,-1 4 0 8,-9 0-128-8,0 0 128 6,-1-5 0-6,3-1 0 9,4-4 0-9,-3 5-128 8,5 3 128-8,3 2 0 6,1-4 0-6,-1 1 0 8,1-1 0-8,-1-2 0 7,-1 4 0-7,-1-1 0 7,-1 1 0-7,-1 4 0 8,-1 0 0-8,5-4 0 9,-1 0 0-9,3 1 0 6,-2-1 0-6,5 4 0 9,1-2 0-9,-2 0 0 6,5 4 0-5,-1 2 0 7,6-2 0-8,-4 4 0 7,0-4 0-6,0 0 0 5,-5 2 0-5,-1-1 0 5,-1 2 0-6,5-4 0 7,6-3 0-6,-2 2 0 5,2 6 0-6,2-4-128 8,0 2 128-8,4-4 0 7,4-2 0-7,-2 4 0 8,-2-2 0-8,4-2 0 8,3 3 0-8,1 3 0 7,2-4 0-7,-1-2 0 8,1-2 0-8,2 6 0 8,-4 2 0-7,3 2 0 6,-1-6 0-7,0 2 0 8,1-2 0-8,-1 0 0 6,-4-2 0-6,3 5-128 8,3 3 128-8,2-6 0 7,1 8 0-7,3-6 0 8,-1-2 0-8,3 2 0 8,3-4 0-7,-2 4 0 7,5 4 0-7,-5-2 0 4,6 4 0-5,3-4 0 8,-3 6 0-8,4-4 0 7,2 3 0-7,0 3 0 9,2-6 0-9,2 6 0 6,0 0 0-6,2-2-128 7,2 0 128-6,-2-4 0 7,4 3 0-7,2-3-128 6,1 2 128-6,-3 2 0 3,4-4 0-3,6 4 0 6,-5-2 0-6,5 2 0 5,1-1 0-5,-1-3 0 7,4 4 0-7,1-4 0 4,-3 4 0-5,5 4 0 8,2-2 0-8,3 1 0 7,-3 3 0-7,4-2 0 8,1-4 0-8,1 3 0 8,0 3 0-8,2 0-128 7,-2-4 128-7,0-2 0 8,1 1 0-8,3 3 0 7,4-4 0-6,-4 0 0 6,2 0 0-7,4-2 0 7,-2 1 0-6,4-1 0 6,-4 2 0-7,6 0 0 8,2-2 0-8,3 4 0 6,5-8 0-6,0 2 0 9,-1-4 0-8,-3 4 0 3,-2-6 0-3,3 0 0 8,-1-4 0-9,4 2 0 7,-1-3 0-7,1 5 0 7,-1-4 0-7,3 2 0 7,-2-4 0-6,5 1 0 6,6-1 0-7,3 2 0 7,-3-2 0-7,0 2 0 7,-7-3 0-7,-1-1 0 7,3-4 0-7,5 3 0 9,-3-3 0-9,1 1 0 7,4-1 0-7,-2 0 0 7,7 1 0-7,-3-5 0 9,6-1 0-9,0 3 0 8,-8-1 0-8,1-5 0 6,-1 5 0-6,2-6 0 8,4-1 0-7,-4 1 0 5,8 0 0-6,0-7 0 8,2 3 0-8,-4-2 0 7,-5-2 0-7,3 0 0 8,-4 1 0-8,4-3 0 8,0-4 0-8,-2 4 0 7,5-2 0-7,4 2 0 9,5-2 0-8,0-2 0 4,4-6 0-5,-6 6 0 10,0-2 0-10,1-4 0 6,5-7 0-6,6 1 0 6,-3 0 0-6,5 3 0 8,-5-5 0-8,-1 0 0 8,-4-1 0-8,-2 1 0 8,0-4 0-8,5 5 0 6,5-3 0-6,-3 4 0 8,5-3 0-8,-4 1 0 7,-5-5 0-7,1 1 0 9,-4 3 0-9,0-5 0 7,-1 3 0-7,5 3 0 7,4-2 0-7,-2 5 0 7,5-7 0-7,-7 4 0 9,-6-5 0-9,-2-1 0 6,1 3 0-5,1-3 0 6,2 9 0-7,8-7 0 7,-3 0 0-7,-3 5 0 8,-4-7 0-8,-2 3 0 8,0-3 0-8,-2-1 0 7,-2-3 0-7,4 5 0 8,0 1 0-8,0-1 0 7,2 5 0-7,-3-5 0 8,-4-5 0-8,-3-3 0 9,0 0 0-9,0 1 0 6,-6 3 0-6,4-2 0 7,-5-5 0-6,3 1 0 5,0 2 0-5,-2 1 0 8,5-1 0-9,-9 0 0 6,0-4 0-6,-3-1 0 9,-3 3 0-9,-1-2 0 6,-1 0 0-6,3-2 0 9,-3-1 0-9,-1 1 0 6,0 2 0-5,-1-2 0 9,3-6 0-10,-4 4 0 4,-5-8 0-4,-1 2 0 8,2-6 0-8,-4 2 0 8,-10-3 0-8,-2-5 0 8,4 0 0-8,-8-1 128 5,-1-1-128-5,-1 0 0 10,0-3 0-10,-5 1 128 7,-1-1-128-7,-1-5 0 7,-1-1 0-7,-5 0 0 7,1-8 0-7,-3 3 128 9,2-5-128-9,-6-6 0 6,-1-2 0-6,-1-2 0 7,0-3 0-7,-4-3 128 7,-4 2-128-7,-4-1 0 8,-2-1 144-8,1-8-144 8,-7 3 192-8,0-5-192 8,-5 1 192-8,-1 3-64 6,1-5 0-6,-5 5-128 8,-3-3 256-8,0 1-64 8,-1-3-16-8,-3-2 0 8,4 7-32-8,-8 0 0 7,-2 5 0-7,-2-5 0 8,-8 1-144-8,-2-1 0 7,-5 4 0-7,-1 3 128 7,-4-3-128-7,-1 6 0 8,-2 0 0-8,-7 8 0 9,1 8-240-8,-6-2 32 5,2 8 0-6,-8-1 0 22,-8 7-352-21,-4 5-64-1,-7 4-16 0,-5 5 0 15,3 7-1376-14,-6 9-288 3,-2 11-48-4</inkml:trace>
    </iact:actionData>
  </iact:action>
  <iact:action type="add" startTime="33842">
    <iact:property name="dataType"/>
    <iact:actionData xml:id="d37">
      <inkml:trace xmlns:inkml="http://www.w3.org/2003/InkML" xml:id="stk37" contextRef="#ctx0" brushRef="#br0">10290 8066 10815 0,'0'0'480'1,"0"0"96"-1,-9 4-448 0,9-4-128 4,0 0 0-4,-8 4 0 6,-4-4 1056-6,12 0 192 10,0 0 32-9,0 0 16 3,-12-6 16-4,12 6 0 11,-5-7 0-11,1-5 0 5,4-2-480-5,4-1-80 9,-1 1-32-9,3-6 0 4,8 1-160-3,-2-6-48 8,5-3 0-9,3-1 0 4,3-4-256-4,4-2-64 8,1-6-16-8,1 4 0 9,6-6-176-8,0 2 160 5,-2-6-160-5,4 6 160 7,4-4-160-4,-2 4 0 2,4-4 0-6,-15 18 0 5,5-6 208-5,4 2-32 11,6-2-16-9,6 1 0 1,-1 1 176-3,1 4 48 12,4 4 0-12,1-1 0 4,-1 1-80-4,2-3-16 11,-1 1 0-11,22-6 0 3,-13 7-112-3,-5 5-32 6,-3 7 0-6,-6-1 0 9,-3 5-144-9,-5 2 192 12,4 0-192-9,-4 2 192-3,2 0-192 0,2 0 192 11,-6 2-192-11,4 0 192 5,-4 1 32-5,0-3 16 10,-4-4 0-10,-2 4 0 4,0 2-16-4,-1 0 0 11,-5 0 0-11,-4-2 0 5,-1 0-48-4,-3 2-16 7,-5-2 0-8,1 2 0 4,-15 2-160-4,14-3 192 11,-14 3-192-10,0 0 192 4,0 0-192-5,0 0 0 10,0 0 0-10,0 0 0 5,0 0 0-5,0 0-304 10,0 0 48-10,0 0 16 17,-17 19-1520-16,-7-1-304 3,-3-3-64-4,-4 7-9776 0</inkml:trace>
    </iact:actionData>
  </iact:action>
  <iact:action type="add" startTime="34340">
    <iact:property name="dataType"/>
    <iact:actionData xml:id="d38">
      <inkml:trace xmlns:inkml="http://www.w3.org/2003/InkML" xml:id="stk38" contextRef="#ctx0" brushRef="#br0">10718 7091 13823 0,'-20'-11'1216'1,"8"5"-960"0,12 6-256-1,-13-4 0 4,13 4 320-3,0 0 32 6,-14 0 0-7,14 0 0 7,0 0-80-7,0 0-16 7,0 0 0-7,0 0 0 7,0 0 96-7,0 0 16 7,25-6 0-7,5 2 0 9,1-8 272-9,6-1 64 7,2 3 16-7,2 2 0 8,8 0-192-8,1 3-32 8,7 1-16-8,-1 2 0 7,1 2-32-7,2 0 0 6,1 2 0-6,0 3 0 9,-3 5 32-9,0 0 0 10,-7 0 0-10,-3 5 0 8,-2-3-32-8,-4 6-16 4,-4-1 0-4,-8 1 0 9,-5 1 32-8,-7 5 16 3,-3-3 0-4,-8 2 0 10,-4 5 0-10,-4-1 0 6,-4 4 0-6,-12-1 0 10,1-3 672-10,-7 2 128 6,-3 0 16-6,-2 3 16 23,-8-3-1904-22,2 2-384 0,3 0-80-1,3 0-16 13,4-1-1120-12,-1-3-240 2</inkml:trace>
    </iact:actionData>
  </iact:action>
  <iact:action type="add" startTime="34862">
    <iact:property name="dataType"/>
    <iact:actionData xml:id="d39">
      <inkml:trace xmlns:inkml="http://www.w3.org/2003/InkML" xml:id="stk39" contextRef="#ctx0" brushRef="#br0">11365 9240 11055 0,'0'0'976'3,"0"0"-784"-3,0 0-192 0,0 0 0 6,0 0 576-5,0 0 80 6,0 0 16-7,0 0 0 8,0 0 176-8,0 0 48 6,0 0 0-6,8-17 0 8,-2-5 192-8,2-5 32 7,3-2 16-7,-1-4 0 7,4-2-304-7,-3-8-48 8,5 0-16-8,-2-8 0 7,5-5 0-7,-3-3-16 7,1-3 0-7,7-3 0 9,3-5-272-9,0 0-48 8,-1-8-16-7,1-4 0 5,2-4-64 1,2-2-16-7,-1-3 0 0,1 1 0 9,4 2-144-9,-2 2-48 8,-2 5 0-8,-1 3 0 7,1 1-144-7,-4 7 0 8,-1 0 144-8,1 12-144 7,-2 3 128-7,2 4-128 6,-1 4 160-6,-3 6-160 9,-3 2 128-9,-1 8-128 7,-1 2 0-7,-6 8 144 9,-1 7-144-9,-3-2 0 5,0 5 0-5,-2 1 0 10,1-6 0-10,-7 16 0 5,0 0 0-5,0 0 0 8,0 0-272-8,0 0-96 7,0 0-16-7,0 0 0 27,0 0-1936-27,2 18-400 0,-2-18-80 0,0 27-16 0</inkml:trace>
    </iact:actionData>
  </iact:action>
  <iact:action type="add" startTime="35311">
    <iact:property name="dataType"/>
    <iact:actionData xml:id="d40">
      <inkml:trace xmlns:inkml="http://www.w3.org/2003/InkML" xml:id="stk40" contextRef="#ctx0" brushRef="#br0">11301 8269 15775 0,'0'0'704'5,"0"0"128"-5,0 0-656 0,0 0-176 1,0 0 0-1,0-13 0 4,4-9 1216-3,9 3 192 6,7 1 64-7,-1-1 0 8,7-7-704-8,1 1-128 7,2-4-16-7,6-3-16 8,0-9-208-6,2 0-32 2,6-1-16-4,-2 3 0 8,6-6-96-8,4 4 0 6,0-4-16-5,1 8 0 8,3 2 32-9,-8-2 16 6,-2 4 0-6,3 5 0 8,-3-1 224-8,0 6 32 8,-2 3 16-8,-6 8 0 7,0 8-240-3,-4 4-32 0,-5 4-16-4,-3 8 0 8,-2 8-128-8,-3 5-16 7,-1 6-128-7,-9 8 192 9,-4 2 48-9,-4 10 0 6,-4 0 0-6,-4 5 0 8,-4-1-240-8,-3-1 144 7,3-1-144-7,-4-2 128 9,5-3-128-9,1 1 0 7,-2 0 0-7,2-10 0 27,4 0-528-27,2-8-96 0,0-2-16 0,2-5-12432 0</inkml:trace>
    </iact:actionData>
  </iact:action>
  <iact:action type="add" startTime="35762">
    <iact:property name="dataType"/>
    <iact:actionData xml:id="d41">
      <inkml:trace xmlns:inkml="http://www.w3.org/2003/InkML" xml:id="stk41" contextRef="#ctx0" brushRef="#br0">13117 9270 11455 0,'0'0'512'4,"0"0"96"-4,0 11-480 0,0-11-128 0,0 0 0 0,0 0 0 5,0 0 1248-4,0 0 224 5,6 16 64-6,-6-16 0 11,0 0-128-11,0 0-32 6,0 0 0-6,0 0 0 7,15-12-624-6,3 3-128 5,-5-1-32-6,3-10 0 8,1 3-16-8,-3-7-16 7,2-7 0-7,-5-2 0 7,3-2-16-7,-2-8 0 10,0 0 0-10,1-4 0 5,-3-5 32-5,4-1 0 8,-7-4 0-8,3 1 0 10,0-1-176-10,-6-3-16 7,-2-6-16-6,0 1 0 6,-2-1-128-7,0-2-32 8,-4-1 0-8,2-3 0 7,-6-6-208-7,-2 8 144 5,1 0-144-5,-5 3 128 9,2-3 0-9,-3 8 0 6,1 1 0-6,0 3 0 9,-1 3 128-9,-5 5 32 6,-1-1 0-6,1 2 0 8,-3 0-48-8,-1 8-16 8,1 0 0-8,2 8 0 8,1 6-96-7,1 4-128 4,-5 1 176-5,3 7-176 9,-1-3 128-8,3 6-128 4,-3-3 0-5,1 9 0 9,1 0 0-9,7-2 0 6,-1 2 0-6,14 6 0 9,0 0-368-8,0 0 32 5,0 0 0-6,0 0 0 22,0 0-1584-21,4 20-320 1,4-7-64-1,3 3-10384-1</inkml:trace>
    </iact:actionData>
  </iact:action>
  <iact:action type="add" startTime="36259">
    <iact:property name="dataType"/>
    <iact:actionData xml:id="d42">
      <inkml:trace xmlns:inkml="http://www.w3.org/2003/InkML" xml:id="stk42" contextRef="#ctx0" brushRef="#br0">12584 8780 15375 0,'0'0'672'1,"0"0"160"-1,0 0-672 0,0 0-160 1,0 0 0-1,0 0 0 8,2-15 1104-8,2 3 192 6,0-4 48-6,4 3 0 8,-2-9-576-7,-3-3-96 4,3-4-32-5,2-3 0 8,0 1-96-8,-2-4-32 8,4-4 0-8,1 0 0 7,-5-8 192-7,4 0 16 8,4 1 16-8,1-5 0 7,1-2-96-7,3 1 0 7,-5 1-16-7,3 4 0 8,-1 4-256-8,2-2-48 7,-1 6-16-7,-1-2 0 10,1 4-304-6,5-2 160-1,-5 4-160-3,7 8 128 9,-3 4-128-9,3 9 0 5,-1-2 0-4,0 8 0 7,1 7 0-7,1 2 0 4,-1 7 0-4,3 10 0 7,-2 1-128-8,3 5 128 11,-1 7 0-11,-2 0 0 6,1 2 0-6,-1 2 0 5,2 8 0-5,-1-6 0 10,-5 4 0-10,-1-4 0 4,1 2 0-4,2 0 0 9,3-5 0-9,-5-3 0 7,-5-4 0-7,3-4 0 8,3-3 0-7,-5-6 0 5,1-1 0-6,1-7 0 8,-3 2-144-8,2 2 144 8,1-5-192-7,-1-5-13216 9</inkml:trace>
    </iact:actionData>
  </iact:action>
  <iact:action type="add" startTime="36725">
    <iact:property name="dataType"/>
    <iact:actionData xml:id="d43">
      <inkml:trace xmlns:inkml="http://www.w3.org/2003/InkML" xml:id="stk43" contextRef="#ctx0" brushRef="#br0">14794 7107 11055 0,'0'0'976'1,"0"0"-784"6,0 0-192-7,0 0 0 4,0 0 1616-4,0 0 288 7,0 0 48-7,0 0 16 8,0 0-688-8,0 0-144 6,0 0-32-5,0 0 0 6,0 0-144-7,-14-2-16 7,3 0-16-7,-9 2 0 8,-3 4-352-8,-4-2-64 11,-3 2 0-11,-3 0-16 6,-10 5-208-6,2-1-32 5,-4-2-16-4,2 2 0 6,-5 0-16-6,-3-2 0 6,2-3 0-7,0 3 0 8,3-4 16-8,-3 0 0 7,4-2 0-3,2 6 0 1,-6-2 64-4,5 0 16 6,5-4 0-7,-2 4 0 6,2 2-48-6,3 3 0 13,-3 1 0-13,4-2 0 4,6 2-272-4,0-1 160 12,1-1-160-10,1 2 128-1,4-2-128-1,1-4 0 10,5 1 0-10,-1 3 0 5,8-2 0-4,10-6 0 3,0 0 0-3,-9 10 0 7,9-10 0-8,0 0 0 6,-4 17 0-6,4-17 0 8,0 0 0-8,6 22 0 13,3-7 0-13,-1 5 0 2,2-6 0-2,2 3 0 12,-5-3 0-12,5-1 0 3,0-1 0-2,-4 4 0 7,-1-3 0-8,-7-13 0 7,12 18 0-7,-4 1 0 7,0-5 0-7,2 4 0 7,-5-7 0-6,-5-11 0 10,12 16 0-11,0 2 0 8,1-7 0-8,3 5 0 7,5-4 0-7,-3-3 0 4,0 3 0-4,3-6 0 7,1 0 0-7,-3 0 0 9,2 1 0-9,3 1 0 6,-3-2 0-6,3 0 128 8,-5 0-128-8,5-2 0 11,-1 0 0-10,0 1 0 3,-5 3 0-4,2 0 128 10,-1 0-128-10,-3 0 0 4,1 3 704-4,1-1 48 10,-5 0 16-10,3 5 0 19,-6 5-3744-18,1-5-736 1</inkml:trace>
    </iact:actionData>
  </iact:action>
  <iact:action type="add" startTime="37626">
    <iact:property name="dataType"/>
    <iact:actionData xml:id="d44">
      <inkml:trace xmlns:inkml="http://www.w3.org/2003/InkML" xml:id="stk44" contextRef="#ctx0" brushRef="#br0">14480 5414 8287 0,'0'0'736'2,"14"-14"-592"2,-8-7-144-4,-1 2 0 4,1 7 832-3,-6 12 144 9,4-20 32-10,-4 20 0 4,0 0 16-3,0 0 0 9,0 0 0-10,0 0 0 4,0 0-192-4,-15 6-48 7,-3 8 0-7,0 9 0 9,-5 10-336-9,-4 2-80 10,-4 6-16-10,-5 4 0 5,-1 8 32-5,-2 11 16 8,-5 6 0-8,-7 14 0 7,-2 10 32-7,-5 5 0 12,-5 11 0-12,-5 1 0 10,2-6-80-10,-1-3-16 6,11-11 0-6,1-5 0 4,2-10-64-3,5-10-16 8,-3-11 0-9,-2-4 0 4,-1-5 304-4,3 1 48 8,2-6 16-8,2 0 0 8,-5-6-208-8,3-5-32 6,-2-3-16-6,4-2 0 8,7-5-224-8,-5-7-144 7,4 1 192-7,2-4-192 10,2 1 128-10,7 1-128 10,5-8 0-10,5-2 0 19,5-4-1232-17,-1 0-304 1,8-4-64-3</inkml:trace>
    </iact:actionData>
  </iact:action>
  <iact:action type="add" startTime="38034">
    <iact:property name="dataType"/>
    <iact:actionData xml:id="d45">
      <inkml:trace xmlns:inkml="http://www.w3.org/2003/InkML" xml:id="stk45" contextRef="#ctx0" brushRef="#br0">14092 5408 12895 0,'-4'-27'1152'1,"4"27"-928"2,2-16-224-3,-2 16 0 4,0 0 592-4,0 0 80 11,0 0 16-11,0 0 0 4,-10 12-352-4,-5 2-64 9,-3 5-16-9,1 5 0 5,-7 3 96-5,-3 4 16 11,0 4 0-11,-1 6 0 4,-5-2-16-3,-2 8 0 9,2 4 0-10,0 7 0 4,-1 1 144-3,3 5 16 8,4 4 16-8,2-3 0 3,-1 1-224-4,1-6-48 9,3-11-16-8,9 0 0 3,-3 0-240-4,10-4 176 18,0-8-176-18,6-10 160 0,4-6 64 0,2-5 16 10,6-4 0-10,4-3 0 3,5 1 336-2,2-6 64 11,7-2 0-12,3-6 16 3,8-6-320-3,2 1-64 11,-4-5-16-11,2-4 0 4,-4 9-448-3,4-5-112 10,-4 6-16-11,2-9 0 19,0-5-1792-18,-2 5-352 2</inkml:trace>
    </iact:actionData>
  </iact:action>
  <iact:action type="add" startTime="38512">
    <iact:property name="dataType"/>
    <iact:actionData xml:id="d46">
      <inkml:trace xmlns:inkml="http://www.w3.org/2003/InkML" xml:id="stk46" contextRef="#ctx0" brushRef="#br0">13704 4618 6447 0,'0'0'272'2,"6"-11"80"-2,-2-9-352 0,-4 20 0 7,1-11 0-7,-1 11 0 3,0 0 2000-2,0 0 336 9,-13 1 64-10,-7 5 16 4,3 8-1632-4,-7 4-320 10,-9 1-64-10,-2 6-16 7,0 5-96-7,-6 5-32 8,2 8 0-8,-2 3 0 5,0 7 416-4,4 13 80 9,-4 5 16-10,2 9 0 4,-6 3-176-4,0 15-16 10,-1 9-16-10,-7 6 0 4,-4-2-176-3,3 5-48 15,1 4 0-16,0-3 0 1,3-7-192-1,7-17-144 10,6-11 192-10,4-6-192 3,-1-9 0-2,5-1 0 10,0-4 0-11,3-7 0 3,3-2 160-3,2-11-160 7,3-1 128-7,6-7-128 8,-1-3 128-8,3-4-128 11,6-4 128-11,0-1-7264 17,2-3-1456-16</inkml:trace>
    </iact:actionData>
  </iact:action>
  <iact:action type="add" startTime="38841">
    <iact:property name="dataType"/>
    <iact:actionData xml:id="d47">
      <inkml:trace xmlns:inkml="http://www.w3.org/2003/InkML" xml:id="stk47" contextRef="#ctx0" brushRef="#br0">12799 5297 14735 0,'-4'-27'640'1,"2"13"160"-1,2 14-640 0,0 0-160 4,0 0 0-4,0 0 0 5,0 0 912-5,0 0 160 7,-10 22 16-7,2 7 16 9,2 10-528-9,-5 2-128 6,3 8 0-6,2 5-16 7,-2 1-288-7,-3 1-144 11,3 7 160-11,6 1-160 7,0-1 0-7,6-9 0 8,2-3 0-8,7-10 0 6,3-2 128-6,3-10-128 9,5-8 0-9,1-9 0 4,4-4 256-3,5-8-32 6,10-4-16-7,-3-4 0 7,6-9 320-2,2-1 64 4,0-7 16-9,0-2 0 2,-1-3-352-2,-1-3-64 12,-2 0 0-12,2 0-16 4,-2-4-176-4,-2-2 0 7,3 6 0-7,-5-1 128 8,2-3-128-8,-6 6 0 7,0 2 144-7,-3-4-7376 16,-3-2-1472-15</inkml:trace>
    </iact:actionData>
  </iact:action>
  <iact:action type="add" startTime="39402">
    <iact:property name="dataType"/>
    <iact:actionData xml:id="d48">
      <inkml:trace xmlns:inkml="http://www.w3.org/2003/InkML" xml:id="stk48" contextRef="#ctx0" brushRef="#br0">11905 4168 5519 0,'0'0'496'0,"0"0"-496"0,0 0 0 0,-11 8 0 6,-3 5 1216-6,2 3 128 12,5 7 48-12,-7 5 0 4,4 1-496-2,-2 6-112 6,3 6-16-6,3 2 0 1,-2 6-96-3,-2 9-32 10,2 8 0-10,-5 5 0 6,-1 9-304-6,-3 9-64 6,-3 9-16-6,-1 3 0 9,-3-3-256-1,3 3 128-8,-1 1-128 0,5-7 0 7,-5 1 160-7,5-10-160 11,5-8 128-11,4-12-128 18,-2-4-256-16,3-9-144-1,1-10-32-1,2-10-4320 7,-2-6-880-3</inkml:trace>
    </iact:actionData>
  </iact:action>
  <iact:action type="add" startTime="39864">
    <iact:property name="dataType"/>
    <iact:actionData xml:id="d49">
      <inkml:trace xmlns:inkml="http://www.w3.org/2003/InkML" xml:id="stk49" contextRef="#ctx0" brushRef="#br0">11703 4246 11055 0,'-14'-35'976'1,"8"17"-784"3,0-3-192-4,4 1 0 4,-4 3 384-3,2-1 16 9,-1 1 16-9,5 17 0 3,0 0 176-4,0 0 48 8,0 0 0-8,-12 0 0 6,-4 4-352-6,5 7-64 10,-9 1-16-10,5 9 0 6,-3 9-208-6,6 5 128 9,-3 6-128-9,5 0 0 5,-6 5 384-5,8 5 0 10,-1 6-16-10,1 9 0 5,0 8 0-5,4 6 0 11,0 4 0-11,-2 6 0 7,3 7-176-7,3-5-16 9,5 1-16-9,7-7 0 4,-2-6-160-4,7-8 0 7,-1-3 0-7,5-7 128 8,3-1-128-8,-1 1 0 10,3-4 0-10,-1-1 128 4,0 2 64-4,5-7 0 12,-1-3 0-12,4-6 0 12,4 0-192-9,4-8 160-3,-2-4-160 0,4 0 160 5,4-3 0-5,-6-3 0 11,2-4 0-8,0-1 0-3,3-8-160 0,1-5 160 11,-8 1-160-11,0-2 160 4,0 2-160-4,-6-2 0 10,-1-2 0-9,-5-1-6192 17,-6 1-1296-17</inkml:trace>
    </iact:actionData>
  </iact:action>
  <iact:action type="add" startTime="40340">
    <iact:property name="dataType"/>
    <iact:actionData xml:id="d50">
      <inkml:trace xmlns:inkml="http://www.w3.org/2003/InkML" xml:id="stk50" contextRef="#ctx0" brushRef="#br0">10993 5129 14735 0,'0'0'1312'1,"0"0"-1056"3,0 0-256-4,0 0 0 6,0 0 544-6,0 0 48 9,0 0 16-9,15 20 0 7,-1-5-336-7,7 7-64 11,1-3-16-11,5-1 0 5,6 1 64-4,-2-5 0 4,5 0 0-5,4 3 0 7,3-5 0-7,4-2 16 12,2 3 0-12,-4-5 0 3,0 4-112-3,0-2-32 8,-6-6 0-8,3 0 0 8,-3-1-128-8,4-5 160 11,-4-3-160-10,4-5 160 2,-4-8 192-2,4 1 32 10,-4-3 16-5,4-9 0-5,-6-10-128-1,-2 2-16 10,-3-6-16-9,-1 0 0 0,-2-6-112-1,-4-3 0 7,-7 5-128-7,1 6 192 8,-5 0-192-7,0 4 144 9,-5 6-144-10,1-6-10208 7</inkml:trace>
    </iact:actionData>
  </iact:action>
  <iact:action type="add" startTime="40813">
    <iact:property name="dataType"/>
    <iact:actionData xml:id="d51">
      <inkml:trace xmlns:inkml="http://www.w3.org/2003/InkML" xml:id="stk51" contextRef="#ctx0" brushRef="#br0">10468 6064 5695 0,'-18'-18'256'1,"9"10"48"-1,-1-4-304 1,-6-3 0-1,1-5 0 0,1 5 0 7,-2-5 512-6,1-3 32 4,-7-2 16-5,5 3 0 7,1 5 272-6,-3-5 64 10,-1 3 16-11,3 1 0 4,-5 0-208-4,5 3-64 7,-1 1 0-7,-2-3 0 4,5 7-304-4,1 4-64 6,-1-4-16-6,3 2 0 9,4 3 208-9,8 5 48 6,-10-8 0-6,10 8 0 10,-4-14 160-10,4 14 32 5,0 0 16-4,0 0 0 10,0 0-224-11,0 0-48 8,22 0-16-8,3 4 0 6,1 2-240-6,3 8-64 9,0-3 0-8,6 5 0 5,6 1 0-3,-2 3-128 4,6 3 192-3,0 3-64-4,6 1 48 0,1 0 0 9,1 1 0-8,0 1 0 3,-1 0-48-4,1 0-128 8,-4-1 192-7,0 1-64 6,1 2-128-7,5 6 0 11,-1 2 0-11,1 0 128 4,0-4-128-3,-3-2 0 9,-1 1 0-10,4 1 0 4,-3-2 0-3,-1 0 0 9,-4 2 0-8,0 0 0-2,1-4 0 0,-1 1 0 13,-4-3 0-13,2 2 0 4,-4-2 128-4,2-1-128 6,-6-1 128-6,4-6-128 8,-8-1 0-7,0-6 0 10,-2 1 0-11,-3-5-6592 16,-5 0-1392-14</inkml:trace>
    </iact:actionData>
  </iact:action>
  <iact:action type="add" startTime="41276">
    <iact:property name="dataType"/>
    <iact:actionData xml:id="d52">
      <inkml:trace xmlns:inkml="http://www.w3.org/2003/InkML" xml:id="stk52" contextRef="#ctx0" brushRef="#br0">10996 5980 22111 0,'-23'-28'1968'1,"13"15"-1584"5,10 13-384-5,0 0 0 3,0 0 0-4,0 0 0 10,0 0-192-9,0 0 192 2,24 0 0-3,1 8 0 9,4 1 0-9,3 3 0 4,7 7 0-4,1 3 0 10,1-1 0-9,4-1 0 4,2 3 0-4,-4 5 0 8,2-1 0-9,-6 6 0 6,4 8 0-6,-6-4 0 10,6 2 0-10,-8-8 0 4,0-7 0-4,0-1 0 10,-6 0 0-10,-1 1 0 4,-5-3 0-4,-5 1 0 11,-1-7 0-11,-7 1 0 5,-10-16 208-5,6 18-32 11,-6-18-16-11,-4 17 0 5,-4 3 512-4,-2-1 96 16,-9-3 32-17,-8 3 0 2,-1-7-336-2,-3 3-64 0,-10-3-16 0,0 4 0 10,-6 1-384-10,2-3 0 10,-3 6 0-9,-9-5-11840 6</inkml:trace>
    </iact:actionData>
  </iact:action>
  <iact:action type="add" startTime="42224">
    <iact:property name="dataType"/>
    <iact:actionData xml:id="d53">
      <inkml:trace xmlns:inkml="http://www.w3.org/2003/InkML" xml:id="stk53" contextRef="#ctx0" brushRef="#br0">11443 10046 6447 0,'0'0'576'2,"0"0"-576"-2,0 0 0 0,0 0 0 3,0 0 1392-3,22 0 160 7,3-4 48-7,2 0 0 7,4-2-384-7,5-4-64 9,1 1 0-9,4-3-16 7,9 4-368-7,7 2-80 11,5 2-16-11,3-5 0 4,9 1-160-3,-2 2-48 6,6 2 0-7,2-2 0 6,-2 0-48-6,2 5-16 12,-4-3 0-7,2 4 0-4,8 4 48-1,-2-1 0 7,2 5 0-6,-1-2 0 6,5-2-192-7,-4 4-16 11,-2 2-16-11,0-5 0 5,0 1 224-4,5 2 32 4,-1 2 16-4,2 0 0 8,-1-3-96-9,1 3-16 10,-4-6 0-10,-4 2 0 5,-2 2-80-5,0 3-32 8,-4-5 0-7,4 8 0 5,0-1-128-6,0 1-16 7,0-6-128-7,-4-2 192 7,-2 0-64-6,-6 1-128 6,3-1 176-7,-7 2-176 8,-2-2 256-8,-1 4-64 7,-1-3-16-7,3-3 0 8,-7-2 32-8,-1-2 16 12,-3 0 0-12,-3 2 0 3,-2 2-224-3,0-4 176 7,-2-2-176-6,-6-2 160 3,0 0-160-4,-6 2 160 6,-2-1-160-6,-2 1 160 7,3-2-160-6,-3-2 0 5,-6 0 144-5,1 0-144 7,-5 4 0-8,-3-2 128 8,1-3-128-8,-17 7 0 7,14 0 0-7,-14 0 144 11,0 0-144-10,0 0 0 3,0 0 128-3,0 0-128 9,16 3 0-10,-16-3 0 3,0 0 192-3,0 0-64 7,0 0 0-7,0 0-128 8,0 0 192-8,0 0-192 12,0 0 192-12,0 0-192 4,0 0 144-4,-16-7-144 11,16 7 0-11,-12-4 144 6,12 4-144-5,0 0 0 3,-19-4 0-4,19 4 0 7,-14-2-400-6,14 2 32 9,-15 0 16-9,15 0 0 16,-14 0-1888-16,-2 0-384 1</inkml:trace>
    </iact:actionData>
  </iact:action>
  <iact:action type="add" startTime="44365">
    <iact:property name="dataType"/>
    <iact:actionData xml:id="d54">
      <inkml:trace xmlns:inkml="http://www.w3.org/2003/InkML" xml:id="stk54" contextRef="#ctx0" brushRef="#br0">15635 4554 4607 0,'0'0'192'3,"0"0"64"-3,0 0-256 0,0 0 0 0,0 0 0 0,0 0 0 7,0 0 912-6,0 0 144 8,0 0 32-8,0 0 0 4,-6-12-688-5,6 12-128 8,0 0-16-8,0 0-16 7,0 0 240-6,0 0 48 5,0 0 16-6,0 0 0 9,0 0 112-9,0 0 32 10,0 0 0-9,0 0 0 3,0 0-32-4,0 0 0 9,0 0 0-9,0 0 0 7,0 0 176-7,0 0 16 9,0 0 16-9,0 0 0 5,0 0-96-4,0 0 0 3,0 0-16-3,0 0 0 6,8 18-176-7,0 1-48 12,-1-5 0-12,-7-14 0 4,10 18-16-3,4-7 0 8,-6 5 0-9,3-4 0 5,3 3-64-5,0-1-32 10,1 3 0-9,3 1 0 7,-5-4-64-7,5-1-16 6,-2-3 0-7,1 8 0 4,3-3-144-4,-3 5-48 7,1-1 0-7,3-5 0 8,1 0-144-8,-3-3 192 11,3 3-192-11,-1 0 192 4,1 3-192-4,-3-5 160 9,1 3-160-9,3-7 160 7,-2 0 0-7,1 4 0 12,-3-6 0-12,1 5 0 3,3 3 32-3,-5-2 0 7,-1 3 0-7,5-5 0 9,-7 2-64-9,7-3 0 10,-3 3 0-10,1 4 0 5,-3-1-128-5,5 1 192 10,1 3-192-9,1-3 192 3,-5 0-192-4,3 1 160 10,1-1-160-9,0 3 160 2,1-5-160-3,-1 1 128 7,-7 7-128-7,7-6 128 7,1 1 0-7,-3 3 0 13,-1-5 0-13,1 5 0 3,1-3 32-3,3 1 0 11,-2 1 0-11,3-1 0 4,-1-4 16-3,-2 1 0 8,3-3 0-9,-1 7 0 5,-1-1 16-4,3 3 16 10,-2 3 0-9,-1-5 0-1,-1-7-32-1,-3 5-16 11,1-3 0-10,-3 4 0 2,1-1-160-3,-3-1 160 9,1 3-160-9,-3-5 160 6,3 2-160-5,1-3 128 5,-4 1-128-5,5 0 128 7,-3 3-128-8,1-1 0 9,1-5 0-9,-4 3 0 5,3-4 128-4,-1-2-128 8,1 3 0-9,5-3 128 5,-7 2-128-5,5 0 0 12,3-5 0-12,1-1 128 3,-5 4 0-3,3 0-128 11,-1-2 192-11,2 0-64 4,-1-2-128-3,-1 3 128 9,3 1-128-9,-1-4 128 2,3 0-128-2,-1 0 0 9,0-2 0-10,-3 2 128 3,-3 2-128-3,5-3 0 11,-1 1 0-10,4 0 128 3,-1-2-128-3,-3 2 0 9,1 0 0-10,-5-2 0 4,2-2 0-4,1 0 0 12,1 0 0-12,-1 4 0 4,-3-2 0-4,5-2 0 9,3 0 128-7,0-2-128 1,-3-2 0-3,1 2 0 12,2 0 0-12,1 0 0 4,-3 0 0-4,2 2 0 10,-5 0 0-9,5 0 0 3,0-2 128-4,1 2-128 11,-7 0 0-11,5 0 128 2,3 0-128-2,2 0 0 11,-2 0 0-11,1 0 128 5,-3 0-128-5,2 0 0 11,2 0 0-11,1 2 128 4,-3-2-128-4,-2 0 0 7,-4-2 0-6,3 0 128 5,1 2-128-6,-1-2 0 13,-3 2 0-12,-2-2 128 1,3-2-128-2,-1 1 0 11,-1-3 0-11,3 2 128 10,-2 0-128-10,1 2 0 7,-5-2 0-5,3 0 0-2,1-4 128 0,1 3-128 10,-7-1 0-10,5 2 128 5,-1-2-128-5,2 0 128 11,-5 0-128-10,2-2 128 2,-1 3-128-3,-3-7 0 10,3 2 144-9,1 2-144 3,1-3 0-3,-3 3 144 10,-1-6-144-10,3 1 0 2,-5 3 144-3,3-8-144 6,-8-1 0-6,1 3 144 8,-3-3-16-8,4 1 0 11,0 2 0-10,-7-3 0 3,3-1-128-4,0 3 192 9,-4-5-192-9,2-3 192 5,-2-2-192-5,0-1 0 11,-3 1 0-11,1 0 128 4,0 0-128-4,2-1 160 6,-2 3-160-6,-2-2 160 9,-2-3-160-8,2 1 160 5,0 2-160-6,0-2 160 8,-6 1-160-6,3 1 0 7,1-2 0-9,-2-3 128 5,2 1-128-5,-2-2 0 10,-6 2 0-10,2 0 0 6,2-2 0-6,-3-3 0 9,-5 1 128-9,4 4-128 4,-3 0 0-4,3 0 0 12,-4-2 0-12,3-4 128 3,-7-1-128-3,2 3 0 12,-1-2 0-12,3 4 0 4,-3 0 0-4,1 0 0 10,2-8 0-10,-3 6 0 4,-1-2 0-4,1 0 0 11,-1 2 0-11,3-1 0 5,-3-3 0-5,2 4 0 15,-1 2 0-15,-3 0 0 0,5-4 0 0,-5 4 0 11,-1 2 0-7,1-2 0-4,3-3 0 0,-5 3 0 11,5 0 0-11,-1 4 0 5,-3-4 0-4,-1 1 0 5,3 1 0-5,1 2 0 5,-1-2 0-6,-1 0 0 11,3-1 0-11,-3 1 0 5,2-6 0-4,3 6 0 8,-3 0 0-8,3 2 0 2,-5-3 0-2,1 5 0 9,1-2 0-10,-1-1 0 4,-5-1 0-4,5 4 0 7,3 0 0-7,-5-1 0 8,1 3 0-8,3 0 0 8,-1-1 0-8,-3-1 0 6,-5 0 0-6,5 3 0 12,3 5 0-10,-3-1 0 0,-1-3 0-2,1 0 0 11,1 1 0-11,-1 1 0 4,1 5-144-4,1-3 144 11,-3-1 0-11,-1 2 0 4,4-5 0-4,1 4 0 7,-2 1 0-7,1 0 0 9,-1-1 0-9,3 1 0 9,-6-1 0-8,-1-3 0 6,3 5 0-7,3 3-128 9,-3 1 128-9,1-1 0 5,5 0 0-5,-5 1 0 8,2 3 0-8,1-2 0 5,-8 4 0-5,-1 3 0 11,3-5 0-11,-5 2 0 3,1 4 0-3,0-2 0 10,0-4-128-10,-1 5 128 7,1-1 0-7,2 0 0 10,-1-4 0-10,1 2 0 5,1 3 0-5,5-3 0 9,-4 0 0-9,-1 2 0 5,-3 0 0-5,1 0 0 11,3-3 0-11,0 5 0 4,-1 0 0-4,5 4 0 11,-3-2 0-11,-1 0 0 4,-2 0 0-4,1 0 0 10,1 0 0-9,3 4 0 4,-1 2 0-4,-3 0-128 8,5 4 128-9,1-4 0 4,-3-1 0-3,1 1 0 5,-1 0 0-6,1 0 0 9,-3 4 0-9,2 2 0 10,1-3 0-10,2-1 0 4,-3 0 0-4,3 4 0 11,5-2 0-11,-3 0 0 5,4 3 0-5,-3-1-128 6,1 6 128-5,-1-5 0 6,5-1 0-7,-2 6 0 7,4-3 0-6,3 5 0 6,-3-1-128-7,0-1 128 10,4 2 0-9,2 3 0 3,-2-3 0-4,2 5-128 11,2 0 128-10,0 1 0 3,0-1 0-3,2-1 0 8,0-5 0-9,2 5 0 4,0 3 0-4,2-2 0 11,0-1 0-11,-2-3 0 4,1 5 0-4,1 1 0 10,0 0 0-10,0 1 0 5,-2-3 0-4,2 1 0 9,0 5 0-10,3 0 0 6,-1-4 0-6,0-3 0 10,2-1 0-10,-3 5 0 3,1 3 0-2,4-2-128 10,-4-1 128-11,1-3 0 2,5 2 0-2,-6 3 0 11,2-1 0-11,3 0 0 5,-1-1 0-5,4 1 0 9,-5-2 0-9,5 1 0 6,-2-1 0-6,-1-4 0 9,1 1 0-9,0 1 0 5,-3-1 0-5,3-5 0 13,-4 3 0-13,3 1 0 3,-1-1 0-3,2-1 0 10,-5 3 0-10,5-1 0 4,0-3 0-4,-3-3 0 12,3 5 0-12,-2-5 0 4,3 3 0-4,-1 3 0 11,2-3 0-11,-5 1 0 5,5 1 0-5,-2-4 0 9,1-3 0-9,3 1 0 5,-5 1 0-5,7 3 0 10,-6-8 0-9,1 1 0 3,3 3 0-4,-3-4 0 10,3 5 0-10,-4-3 0 5,3 0 0-5,-3-4 0 11,1 1 0-11,5 5 0 3,-4-2 0-3,1 1 0 12,-1-3 0-12,1 2 0 4,5-2 0-4,-3-3 0 10,1 5 0-10,-1-2 0 4,1-4 0-3,-7 0 0 10,3 1 0-11,-4 1 0 4,3-2 0-4,-3 6 0 10,-12-12 0-9,19 10 0 3,1-5 0-3,-6 3 0 6,3 2 0-6,-3-6 0 4,3 2 0-4,-3 0 0 9,0 1 0-10,-1-1 0 6,-13-6 128-6,16 2-128 11,2 2 0-11,-18-4 0 5,13 4 0-5,-13-4 0 8,20 2 0-8,-9 0 0 4,-11-2 0-4,0 0 0 17,0 0 0-17,18 0 0 0,-18 0 0 0,16-2 128 10,-16 2-128-10,0 0 0 5,15-6 0-5,-15 6 0 10,18-6 0-9,-18 6 0 2,13-12 0-2,-1 3 0 8,-12 9 0-9,10-12 0 6,-4-4 128-6,1 5-128 10,-1-5 0-10,-2 2 144 5,-2-3-144-5,0-1 0 9,2 5 0-9,0-3 128 5,0-1-128-4,2-3 0 10,-2-1 0-11,-1 5 0 3,-1-2 0-1,-2-1 0 6,0 3 128-8,0-3-128 5,0-5 0-4,0 3 0 9,-2-4 0-10,1-1 0 6,-3 7 0-6,-2-3 0 9,2 3 0-9,0 1 0 4,0-5 0-4,2-1 0 12,0-1 128-12,0 2-128 4,-4 3 0-3,-1 3 0 5,-1-5 0-6,2 3 0 7,-4 5 0-7,2-4 0 7,1 3 0-6,-5-1 128 7,2 5-128-8,4-5 0 9,-5 6 0-9,3-5 0 4,0 3 0-4,-4-4 0 11,2 7 0-11,1-5 0 6,-5 6 0-6,4-2 0 11,3 1 0-11,-5 1 0 2,12 8 0-1,-14-8 0 11,-3 0 0-12,5 2 0 3,-6 1 0-2,5 1 0 8,-3-2 128-9,16 6-128 5,-17-8 0-5,3 4 0 10,-2 0 0-10,5 2 128 6,-5-2-128-6,6 2 0 10,10 2 144-10,-15-2-144 4,3 0 0-3,-6 2 128 9,5 0-128-10,-5 0 0 4,6 0 0-3,-1 0 0 8,13 0 0-9,-16 4 128 5,-1 0-128-4,-3-2 0 9,6 2 0-10,-1 0 128 5,3 2-128-5,-3 4 0 8,1-6 128-7,-2 1-128 4,3-1 0-5,-3 6 0 11,6-2 0-10,-5 2 128 2,3 1-128-3,-4-1 0 11,5 4 0-11,-3-5 0 5,6 9 0-5,-2-4 128 12,-3 3-128-12,3-1 0 3,0 1 0-3,3 3 0 11,3-1 0-11,0 3 0 4,0-1 0-4,2-3 0 6,2-18 0-5,0 19 0 6,0 1 0-7,4 1 0 11,0-3 0-11,2-1 0 5,1-1-208-5,7-6-16 11,0 1 0-10,9 5 0 16,0 2-1936-15,5-5-384-1,1 3-80 2</inkml:trace>
    </iact:actionData>
  </iact:action>
  <iact:action type="add" startTime="47086">
    <iact:property name="dataType"/>
    <iact:actionData xml:id="d55">
      <inkml:trace xmlns:inkml="http://www.w3.org/2003/InkML" xml:id="stk55" contextRef="#ctx0" brushRef="#br0">17743 6832 21183 0,'0'0'1888'1,"0"0"-1504"5,-11-4-384-6,11 4 0 4,0 0 528-3,0 0 48 8,0 0 0-9,0 0 0 5,0 0-288-5,0 0-48 7,0 0-16-7,0 0 0 7,0 0-96-7,0 0 0 7,17 8-128-7,3 0 192 8,1 3-192-8,-3-5 144 10,1 2-144-10,1 4 128 6,1-5 64-6,-1 5 16 10,3 4 0-9,0-5 0 3,-1 3 48-4,7 0 0 6,-1 3 0-6,-1 3 0 8,-2-7 0-8,2 3 16 11,3-4 0-11,-3 5 0 4,4-3 32 1,2 2 0 1,-1-5 0-6,5 1 0 6,-2-6 48-6,8-2 16 10,0-2 0-10,5 0 0 6,-1 0-160-6,-6-2-16 9,2 0-16-8,-4-4 0 3,2-4-176-4,-4 0 192 6,0-4-192-5,2 5 192 5,-6 1-192-6,2-4 160 12,-1 0-160-12,1 2 160 3,-6-3-160-3,2-1 128 13,-4-6-128-13,3 5 128 3,-3-7 32-2,-2 3 0 9,3-1 0-9,-5-3 0 1,1-5 96-2,-3-1 0 12,0 0 16-11,3-2 0 2,-1 1-16-3,-3-1 0 10,-5-6 0-9,5-2 0 2,-6 2-64-2,3 0 0 11,3-6-16-12,-5 0 0 4,1-6-176-4,-6 0 192 11,1 2-192-11,-3-5 192 4,0-3-192-4,2-2 160 11,-5 3-160-11,-1-3 160 3,-4-2-160-3,0 3 160 11,0-3-160-10,0 1 160 3,0-3-160-3,-2 1 160 9,0-5-160-10,4 3 160 4,-6-6-160-4,4-3 128 10,-1 7-128-9,-1-2 128 2,-6-1-128-3,2 3 0 7,2-3 144-7,2 1-144 8,-4 6 0-8,0-1 0 11,2-3 0-10,1-5 128 3,-1 3-128-4,0-2 0 12,-4-1 0-12,-4 5 128 4,3 0-128-4,-5-5 0 10,4 3 0-10,-4 0 0 2,3 5 0-2,1 1 0 8,-6-3 0-8,5 3 128 8,-7-1-128-7,1-3 0 9,1-1 0-10,-2 5 128 5,3 1-128-5,-5 3 0 10,1-5 0-9,-3 1 0 3,5-5 0-4,-3 9 0 11,1 5 0-11,1-4 0 5,-3-1 0-4,-3-1 0 8,3 2 0-9,1 1 128 3,-3 5-128-3,2 2 0 10,-3 0 0-10,3 0 0 6,-5 6 0-5,1-6 0 7,2 4 0-8,-3-3 0 5,-1 3 0-5,0 0 128 12,1 4-128-12,-1-2 0 2,-4 5 0-1,-2 1 0 11,-1 2 0-12,-1 0 0 4,2 2 0-3,-6-1 0 7,2-3 0-8,4 2 0 4,-2 2 0-4,2-2 0 12,-2 1 0-12,1 3 0 5,1 0 0-5,-2 1 0 11,0 1 0-11,4 2 0 4,-2 3 0-3,-2 1 0 8,-1-3 0-9,5 5 0 4,0 1 0-4,0-3 0 11,-4-1 0-11,0 4 0 4,1-3 0-4,-3 3 0 11,-2-1 0-11,4 1-128 4,-10-1 128-4,8-3 0 10,-4-1 0-10,4 3 0 4,2 1 0-4,-4-1 0 10,2 4 0-10,2-1 0 4,-4 3 0-4,2-4 0 11,4 3 0-11,-4-3 0 4,-2 6 0-4,4-3-128 12,-2 3 128-12,1 0 0 5,3-1 0-5,-6 5 0 13,0-2 0-11,-2 4-128 0,2-4 128-2,0 4 0 11,-4 2 0-10,4 0 0 1,-4 2 0-2,4 0 0 10,-5 0-144-9,5 4 144 3,-2 8 0-2,4 0 0 2,-1-3 0-3,1 7 0 6,2-6-128-6,-2 5 128 10,6-1 0-9,0 4 0 1,2-1 0-3,1 1 0 9,1 3-144-9,0 5 144 3,-3-1 0-2,1 0 0 10,0 3-128-11,3 1 128 5,3 2 0-4,0 0 0 9,-3 4-128-10,1 2 128 4,4-3 0-4,-1 1 0 11,-3 4 0-10,5-2 0 2,5 6 0-3,-5-4-128 7,4 5 128-6,5-3 0 6,-3 4 0-7,6-6 0 10,1 4 0-10,3-4 0 5,2 8 0-5,2 0 0 6,0-2 0-5,4 1 0 7,-2-7 0-7,5 4 0 5,5-6 0-6,-2 6 0 8,1-4 0-8,5 6 0 7,-2 4 0-7,3-4 0 8,5 0 0-8,-1 1 0 11,1-3 0-11,-1 6 0 5,1-4 0-4,3 0 0 8,-2 4 0-9,3 1 0 5,1 1 0-5,0-4 0 10,1 2 0-10,-1-3 0 4,-2 3 0-3,-1-2 0 4,1 2 0-5,2-1 0 8,7-11 0-8,-3 4 0 11,-2-4 0-11,2 6 0 5,0-4 0-5,3 4 0 11,-3-4 0-11,6 6 0 4,-4-4 0-4,2 6 0 12,2-6 0-12,0 0 0 2,8-2 0-1,-2-2 0 5,4-4 128-6,0 0-128 9,-3 0 0-9,3 2 0 10,-4-7 0-9,4-3 0 3,2-5 0-3,-2-1 0 9,-1-1 128-10,5-5-128 5,2 5 0-5,-1-1 0 12,1 7 128-9,4-5-128-3,3-9 0 0,1 2 0 6,1-6 0-5,-2 3 0 6,-5 5 0-7,2-6 0 10,-1 2-192-10,-1-1-10416 17,-2-3-2080-16</inkml:trace>
    </iact:actionData>
  </iact:action>
  <iact:action type="add" startTime="48819">
    <iact:property name="dataType"/>
    <iact:actionData xml:id="d56">
      <inkml:trace xmlns:inkml="http://www.w3.org/2003/InkML" xml:id="stk56" contextRef="#ctx0" brushRef="#br0">18206 24 24255 0,'23'31'608'7,"-2"2"0"-7,3 4 0 9,1 6-48-9,3-4-16 11,5 4 0-10,-2 8 0 2,2 1-192-3,4 5-32 11,2 1-16-11,-2-1 0 4,4-1-176-4,-4 3-128 10,-2 3 192-10,4 1-192 4,-4-7 272-3,1 5-48 10,5-1-16-11,-4 1 0 4,2 1 112-4,0 1 0 12,-2-3 16-12,6 0 0 4,-6-3 80-4,6 3 16 12,-2-1 0-12,5-1 0 2,1 3-128-1,-2-1-32 9,4-3 0-10,-2 0 0 3,-5-9-128-2,3 1-16 10,-8 4-128-11,2-3 192 5,-5-3-192-5,3 2 176 10,2-2-176-10,-6-6 160 5,-2 2-160-5,-2-6 0 9,1 4 0-8,-1-4 0 3,-2 2 0-3,-2-4 0 8,-1-8 0-9,1 0 0 6,-3 1 0-6,-7-1 0 10,1-4 0-10,-6-5 0 17,1-2-368-16,-11-16-48 0,0 0-16-1,0 0 0 14,2 13-720-14,-2-13-160 1,0 0-32-1,-21-4-10896 3</inkml:trace>
    </iact:actionData>
  </iact:action>
  <iact:action type="add" startTime="49319">
    <iact:property name="dataType"/>
    <iact:actionData xml:id="d57">
      <inkml:trace xmlns:inkml="http://www.w3.org/2003/InkML" xml:id="stk57" contextRef="#ctx0" brushRef="#br0">16206 541 27647 0,'0'0'2448'0,"18"11"-1952"4,-3-1-496-3,5 8 0 6,5 5-144-7,3 0-128 11,3-1-32-11,10 9 0 3,-2 2 576-3,10 4 112 10,1 6 32-10,7 2 0 6,-1 6-32-6,5 1 0 11,5 3 0-11,4 3 0 4,5 7-208-4,-7-1-48 5,2 8-128-5,-4-1 192 9,5 1-192-4,-3 2 128 3,8 4-128-8,0 4 0 4,-2 4 128-4,6 9-128 9,2-1 0-9,-2 5 144 6,-4-3 48-6,2 1 16 10,-2 5 0-10,-2-3 0 6,2 4 48-6,2 5 16 9,2 1 0-9,4-2 0 4,0-2-32-3,2-5-16 4,-4-3 0-5,-2-3 0 8,-2 4 32-8,0-5 16 12,-2 3 0-12,2-7 0 4,-2-3-16-4,2 2 0 11,2 8 0-11,-2-11 0 4,-2-5-64-3,-2-4 0 10,-4-3-16-11,-3 3 0 4,1 0-176-4,-4-8 128 11,-1-4-128-11,-3-3 128 4,1-5-128-4,-5 1 0 11,1-4 0-11,-6-3 0 3,-7-9 0-3,5-2 0 11,-2-4 0-11,-8-5 0 19,-8-3-512-18,-2-2-128 0,-5-5-16-1,-5-9-16 13,-5-1-2336-12,-14-10-480 1</inkml:trace>
    </iact:actionData>
  </iact:action>
  <iact:action type="add" startTime="49891">
    <iact:property name="dataType"/>
    <iact:actionData xml:id="d58">
      <inkml:trace xmlns:inkml="http://www.w3.org/2003/InkML" xml:id="stk58" contextRef="#ctx0" brushRef="#br0">13577 691 28959 0,'0'0'1280'2,"0"0"272"-1,0 0-1232-1,-2 25-320 5,8 2 0-5,8 7 0 4,7 6 0-3,-1 5 0 9,5 4 0-10,6 2-144 4,8-2 144-4,-2 5 224 10,4 7-48-10,0 3-16 3,4 8 48-2,6-2 16 6,3 6 0-7,5 2 0 8,1 6-224-8,7 2 144 15,3 6-144-15,6 3 128 0,-2 11-128 0,4-1 0 13,0 0 0-13,-2 2 0 4,4 7 192-3,0 3-32 8,4 5-16-9,2 11 0 5,5 4 48-4,5 1 16 5,-4 2 0-6,-1 5 0 7,-3 1-16-7,2 2-16 10,5 2 0-10,7-1 0 5,1 5 80-4,8-4 0 10,1 4 16-10,-1-8 0 0,-4 0 16-1,2 1 0 13,0-3 0-13,1 6 0 4,9-4 16-4,0 3 0 11,-2-7 0-11,-6-2 0 4,0 3-160-4,2-7-16 10,0-1-128-10,4 0 192 4,4-9-192-3,-11-1 0 9,-13-8 128-10,1 0-128 4,1-6 0-4,-3-3 0 11,1-5 128-11,-7-6-128 4,2-7 0-4,-9-10 0 9,-3-10 0-8,-5 0 0 3,-9-7 0-3,-2-7-128 9,-7-5 128-8,-7-6-160 14,-5-10-416-13,-2-4-96-3,-12-3-16 1,-3-7 0 12,-5-7-640-12,-11-5-128 1,-12-9-16-2,0 0-11824 0</inkml:trace>
    </iact:actionData>
  </iact:action>
  <iact:action type="add" startTime="50492">
    <iact:property name="dataType"/>
    <iact:actionData xml:id="d59">
      <inkml:trace xmlns:inkml="http://www.w3.org/2003/InkML" xml:id="stk59" contextRef="#ctx0" brushRef="#br0">11589 1724 23775 0,'0'0'1056'2,"0"0"224"-2,0 0-1024 0,-3 12-256 4,4 6 0-3,5-3 0 2,-2 5 0-3,6 5 0 7,6 2 128-7,5 5-128 6,4 3 352-5,5 8 32 5,5 1 0-6,10 1 0 8,1 6 144-8,15 4 48 7,1 1 0-7,7 7 0 8,1 3-160-8,4 0-32 7,-6 6 0-7,8 4 0 8,6 6-128-8,4 8-48 13,4 2 0-13,9 7 0 4,8-1-16-3,-3 5 0 11,-5 2 0-10,5 6 0 0,3 8 48-2,8 4 0 10,10 0 0-10,-2 4 0 6,2-6 16-5,-1 6 16 8,5 1 0-9,2-1 0 4,5 4 32-3,3 1 0 7,-1 5 0-8,1-1 0 5,-1 1 0-5,3 3 0 5,13 1 0-5,-8-1 0 8,-5 1-32-8,5 5 0 6,6-2 0-6,-2-3 0 9,6 1-48-9,0-4-16 7,-13-1 0-7,-1-1 0 8,1 3-208-8,1-3 176 8,2-1-176-8,-9-4 160 8,-7-9-160-8,-5 1 0 7,0-4 0-6,-4-4 0 6,6-5 0-7,-14-1 0 7,-10-6 144-6,-9-3-144 6,-2-11 0-7,-5-1 0 12,-7-2 0-12,-6-4 128 4,-1-6-128-4,-5 0 0 7,-4-8 0-7,-3 0 0 7,-7-9-288-7,-7-6-32 7,-8-3 0-7,-6-11 0 23,-7 0-672-21,-7-8-144 0,-3-1-16-2,-6-9-16 14,-7-7-2144-12,-3-14-416 0</inkml:trace>
    </iact:actionData>
  </iact:action>
  <iact:action type="add" startTime="51105">
    <iact:property name="dataType"/>
    <iact:actionData xml:id="d60">
      <inkml:trace xmlns:inkml="http://www.w3.org/2003/InkML" xml:id="stk60" contextRef="#ctx0" brushRef="#br0">10119 3435 12895 0,'-10'-6'1152'4,"10"6"-928"-4,0 0-224 0,0 0 0 7,0 0 2176-6,0 0 400 7,-6 19 80-8,12 1 16 7,2 9-1776-7,9 6-336 6,1 0-80-6,9 4-16 9,6 6 256-9,6 8 48 6,10 1 16-6,4 5 0 8,5 3-16-8,1 7 0 8,3-3 0-8,8 10 0 7,-1 6-224-7,9 2-48 13,6 5-16-12,9 5 0 5,3-2-96-6,7 7 0 9,1-1-16-9,-1 9 0 2,0 6-160-2,7 0-16 12,5 4-16-12,8 2 0 5,-1 2-176-5,3 4 128 5,-4-4-128-5,4 6 128 10,-2-7 0-10,10 7 0 9,5-4 0-8,2 6 0 3,1-1 80-4,-1-1 16 11,1 2 0-11,5 2 0 4,8-7 16-4,-10 1 0 5,-3 0 0-5,3-2 0 10,8 8 16-10,-3-5 16 6,1-3 0-6,-6-4 0 9,1 6-64-9,-1-4-16 10,4 2 0-10,-6-8 0 5,-3-6-192-5,-1-6 144 10,-7-5-144-10,4-3 128 3,-3-5-128-3,-9-4 0 7,-2-6 0-6,-14-8 0 8,-7-4 0-9,-4-7-224 11,-9-9 32-11,-5-1 0 19,-10-4-1280-18,1-6-240 1,-3-2-48-2,-6-8-16 11,-9-7-1104-9,-6-7-240 0</inkml:trace>
    </iact:actionData>
  </iact:action>
  <iact:action type="add" startTime="51966">
    <iact:property name="dataType"/>
    <iact:actionData xml:id="d61">
      <inkml:trace xmlns:inkml="http://www.w3.org/2003/InkML" xml:id="stk61" contextRef="#ctx0" brushRef="#br0">16087 6101 32879 0,'-19'-12'1456'2,"19"12"304"-2,0 0-1408 0,0 0-352 5,0 0 0-5,23 10 0 3,3 9 0-3,5 3 0 10,8 3 0-9,2 6-128 3,6 4 272-4,1 4 64 11,7 4 16-11,7 6 0 5,1 2-96-5,5 3-128 10,6 5 176-10,6 1-176 4,4 8 0-4,2 3 0 10,-2-5 0-9,2 2 0 8,1-5 0-9,1 7 0 7,0-2 0-7,4 2 0 4,3-5 0-3,-1 3 0 9,1-6 0-10,-7 3 0 5,-4 5 0-4,0-2 160 8,2 4-160-8,-1-3 128 3,1 1 48-4,4-4 0 10,-2 2 0-10,-2-3 0 5,-6-5 112-5,-2 1 32 9,-12-5 0-9,2 1 0 4,-5-5-144-3,-3-5-32 11,-7 0 0-12,-3 0 0 4,-1-6-144-4,-6 0 128 6,0-6-128-5,-6 0 128 20,-2-2-512-20,-2-2-128 1,-3 2 0-2,-7-7-16 12,-5-9-1824-10,-1-1-352-1,-9-4-80-1,-8-12-9808 0</inkml:trace>
    </iact:actionData>
  </iact:action>
  <iact:action type="add" startTime="52563">
    <iact:property name="dataType"/>
    <iact:actionData xml:id="d62">
      <inkml:trace xmlns:inkml="http://www.w3.org/2003/InkML" xml:id="stk62" contextRef="#ctx0" brushRef="#br0">19044 4496 21183 0,'-13'-16'944'2,"13"16"192"-2,0 0-912 0,0 0-224 5,4 21 0-4,1 1 0 1,5-3 672-1,0 15 96 9,6 5 0-10,-1 9 16 5,7 5-416-5,3 5-96 11,2 3-16-11,6 7 0 6,3-2-64-6,5 11 0 9,-2 2-16-9,3 5 0 3,-5 2-176-2,4 2 0 8,-5 11 144-1,1-5-144-8,0-2 0 0,-2 5 0 8,4 8 0-8,0-3 128 6,-2-5-128-6,4 5 0 9,-4-3 0-8,6 3 0 2,-6-1 0-3,8-5 128 9,-2 1-128-9,3-11 128 7,5-4 336-6,-8-8 80 9,2-6 16-9,2 0 0 3,-8-5 192-3,2-5 32 9,-4-1 16-10,-6-6 0 3,-2-8-464-2,1-6-80 11,-3-6-32-12,0 0 0 16,2 0-1248-15,-3 0-240 2,-5-5-48-3</inkml:trace>
    </iact:actionData>
  </iact:action>
  <iact:action type="add" startTime="55416">
    <iact:property name="dataType"/>
    <iact:actionData xml:id="d63">
      <inkml:trace xmlns:inkml="http://www.w3.org/2003/InkML" xml:id="stk63" contextRef="#ctx0" brushRef="#br0">21167 761 19343 0,'-18'-22'848'1,"18"22"192"-1,-6-15-832 0,6 15-208 0,0 0 0 0,0 0 0 8,-2-12 1616-8,2 12 288 6,0 0 48-4,0 0 16 5,0 0-1248-7,0 0-240 7,0 0-48-7,0 0-16 9,0 24 192-9,0 1 32 5,0-2 16-5,0 3 0 8,0 1-272-8,-2 2-48 7,0 2-16-7,-2 3 0 10,0 1-320-9,-1 2 0 4,-1-2 0-5,0 0 128 7,0 4-320-7,-4 2-64 9,4-4-16-9,1 4 0 20,-1-2-560-8,-2 4-128-12,2-8 0 0,4 2-7504 0,4 6-1504 0</inkml:trace>
    </iact:actionData>
  </iact:action>
  <iact:action type="add" startTime="55686">
    <iact:property name="dataType"/>
    <iact:actionData xml:id="d64">
      <inkml:trace xmlns:inkml="http://www.w3.org/2003/InkML" xml:id="stk64" contextRef="#ctx0" brushRef="#br0">20946 2463 32255 0,'-29'-2'2864'3,"11"6"-2288"-3,7 2-576 0,11-6 0 6,0 26 0-6,3-3-320 7,5-3 32-7,4 1 16 8,-2 0-64-7,7 3-16 6,-1-3 0-7,5-3 0 22,5 1-1824-22,1 3-384 1,-2-3-64 8</inkml:trace>
    </iact:actionData>
  </iact:action>
  <iact:action type="add" startTime="55882">
    <iact:property name="dataType"/>
    <iact:actionData xml:id="d65">
      <inkml:trace xmlns:inkml="http://www.w3.org/2003/InkML" xml:id="stk65" contextRef="#ctx0" brushRef="#br0">21250 3618 15663 0,'0'0'1392'2,"0"0"-1120"-2,-9 14-272 0,-1 5 0 6,6 3 3616-6,4 1 672 7,6-2 128-7,2 3 16 26,-1-1-4000-26,1 3-816 0,4-1-144 0,0 0-48 14,-1 1-1264-13,5 1-256 0,2 2-48-1,-5 0-16 0</inkml:trace>
    </iact:actionData>
  </iact:action>
  <iact:action type="add" startTime="56030">
    <iact:property name="dataType"/>
    <iact:actionData xml:id="d66">
      <inkml:trace xmlns:inkml="http://www.w3.org/2003/InkML" xml:id="stk66" contextRef="#ctx0" brushRef="#br0">21522 4673 15663 0,'-12'16'1392'1,"2"1"-1120"2,4 14-272-3,-2-3 0 6,-1-7 1664-6,1 3 256 8,4-3 64-8,-2 6 16 20,0 3-2208-20,2-1-448 1,0-2-96-1,1-2-5552 17,1 1-1120-17</inkml:trace>
    </iact:actionData>
  </iact:action>
  <iact:action type="add" startTime="56210">
    <iact:property name="dataType"/>
    <iact:actionData xml:id="d67">
      <inkml:trace xmlns:inkml="http://www.w3.org/2003/InkML" xml:id="stk67" contextRef="#ctx0" brushRef="#br0">21258 5962 27647 0,'0'0'1216'4,"-12"16"256"-4,1-7-1168 0,5 11-304 0,2-1 0 0,4 1 0 24,2 3-368-24,2 1-128 0,-4-24-16 0,10 23-7360 12,-3 1-1472-12</inkml:trace>
    </iact:actionData>
  </iact:action>
  <iact:action type="add" startTime="56376">
    <iact:property name="dataType"/>
    <iact:actionData xml:id="d68">
      <inkml:trace xmlns:inkml="http://www.w3.org/2003/InkML" xml:id="stk68" contextRef="#ctx0" brushRef="#br0">21157 7187 19343 0,'-14'29'848'3,"10"-11"192"-3,2-3-832 0,0 9-208 0,2 3 0 0,0 2 0 7,0 2-256-7,0 1-80 6,0 3-32-6,0 0 0 22,2-2-1744-21,0 0-336-1</inkml:trace>
    </iact:actionData>
  </iact:action>
  <iact:action type="add" startTime="56495">
    <iact:property name="dataType"/>
    <iact:actionData xml:id="d69">
      <inkml:trace xmlns:inkml="http://www.w3.org/2003/InkML" xml:id="stk69" contextRef="#ctx0" brushRef="#br0">21010 8295 20783 0,'-5'25'912'2,"3"-4"208"-2,2 3-896 9,-2 1-224-8,-2 0 0-1,2 3 0 1,0-3 1280-1,4-1 224 5,-2 1 32-5,2 2 16 7,2-1-656-7,-2-1-144 7,-2 2-32-7,2 1 0 8,0 1-720-7,1 2 0 5,1 2 0-6,2 0-12800 11</inkml:trace>
    </iact:actionData>
  </iact:action>
  <iact:action type="add" startTime="56660">
    <iact:property name="dataType"/>
    <iact:actionData xml:id="d70">
      <inkml:trace xmlns:inkml="http://www.w3.org/2003/InkML" xml:id="stk70" contextRef="#ctx0" brushRef="#br0">21038 9769 30399 0,'-29'8'2704'4,"13"5"-2160"-4,-2 1-544 1,5 6 0 6,7 1 2368-7,4 2 352 6,2 5 80-6,4 1 16 10,4-4-2304-10,1 3-512 5,3-1 0-4,6-4 0 19,5 1-384-20,0 1-64 1,-5-2 0-1,3 7-16 15,1-1-1616-14,-3 0-320-1,-3-1-64 0,4-1-16 14,-7-4 816-14,3 3 144 1,-5-1 48-1,3 2 0 16,-4 1-176-15,4-3-16 0,-5-2-16 0,7 1 0-1,-6-1 1280 0,1 1 256 5,1-1 144-5,0-2-160 6,1 1 384-6,-3-5 80 11,6 1 16-11</inkml:trace>
    </iact:actionData>
  </iact:action>
  <iact:action type="add" startTime="57320">
    <iact:property name="dataType"/>
    <iact:actionData xml:id="d71">
      <inkml:trace xmlns:inkml="http://www.w3.org/2003/InkML" xml:id="stk71" contextRef="#ctx0" brushRef="#br0">10417 10264 20271 0,'0'0'1792'4,"24"-4"-1424"-2,5-1-368-1,10 5 0 4,2 3 2144-4,6-1 352 4,-3-4 80-4,7 2 16 22,0 4-2464-23,5-2-480 0,3-2-96 0,1 4-8032 7,5 0-1600-7</inkml:trace>
    </iact:actionData>
  </iact:action>
  <iact:action type="add" startTime="57488">
    <iact:property name="dataType"/>
    <iact:actionData xml:id="d72">
      <inkml:trace xmlns:inkml="http://www.w3.org/2003/InkML" xml:id="stk72" contextRef="#ctx0" brushRef="#br0">12418 10475 15663 0,'0'0'1392'2,"0"0"-1120"-2,24 2-272 0,3-2 0 8,6-2 3200-7,10 0 592 5,-2 0 112-6,8-2 32 21,6 4-3584-20,7-4-720-1,10-4-144 2,-2 3-12192-2</inkml:trace>
    </iact:actionData>
  </iact:action>
  <iact:action type="add" startTime="57637">
    <iact:property name="dataType"/>
    <iact:actionData xml:id="d73">
      <inkml:trace xmlns:inkml="http://www.w3.org/2003/InkML" xml:id="stk73" contextRef="#ctx0" brushRef="#br0">14644 10196 29487 0,'0'0'2624'3,"17"-4"-2112"-3,-1 2-512 0,8 0 0 7,1 0 640-7,6 2 0 9,8 2 16-9,-4 0 0 20,4 0-2000-19,2 2-416 0,6-4-80 5</inkml:trace>
    </iact:actionData>
  </iact:action>
  <iact:action type="add" startTime="57805">
    <iact:property name="dataType"/>
    <iact:actionData xml:id="d74">
      <inkml:trace xmlns:inkml="http://www.w3.org/2003/InkML" xml:id="stk74" contextRef="#ctx0" brushRef="#br0">16421 10245 30399 0,'0'0'1344'1,"0"0"288"-1,25-2-1312 0,6 0-320 1,8 2 0-1,6 4 0 20,6 4-448-20,4-5-144 0,1-1-48 0,11 0-12224 2</inkml:trace>
    </iact:actionData>
  </iact:action>
  <iact:action type="add" startTime="57954">
    <iact:property name="dataType"/>
    <iact:actionData xml:id="d75">
      <inkml:trace xmlns:inkml="http://www.w3.org/2003/InkML" xml:id="stk75" contextRef="#ctx0" brushRef="#br0">18254 10329 29311 0,'0'0'1296'2,"26"-2"272"-2,1 8-1248 0,6-1-320 0,8 1 0 0,8 0 0 21,2 2-1280-21,1 0-304 0,5-2-64 1,-4-6-9712 1</inkml:trace>
    </iact:actionData>
  </iact:action>
  <iact:action type="add" startTime="58075">
    <iact:property name="dataType"/>
    <iact:actionData xml:id="d76">
      <inkml:trace xmlns:inkml="http://www.w3.org/2003/InkML" xml:id="stk76" contextRef="#ctx0" brushRef="#br0">19901 10377 35007 0,'0'0'3120'2,"9"-5"-2496"-2,7-3-496 0,0 2-128 7,5 2 1024-7,2 4 192 6,3 0 48-6,1 4 0 6,0 2-816-6,1 0-176 8,1-4-16-8,2 1-16 23,0 3-1008-23,1-2-192 0,-5 2-32 1,-6 0-15968 0</inkml:trace>
    </iact:actionData>
  </iact:action>
  <iact:action type="add" startTime="60443">
    <iact:property name="dataType"/>
    <iact:actionData xml:id="d77">
      <inkml:trace xmlns:inkml="http://www.w3.org/2003/InkML" xml:id="stk77" contextRef="#ctx0" brushRef="#br0">3284 11799 3679 0,'0'0'320'2,"0"0"-320"1,0 0 0-3,0 0 0 8,0 0 720-8,-4 12 80 4,4-12 16-3,0 0 0 8,0 0 608-9,0 0 128 6,0 0 32-6,0 0 0 8,0 0-240-7,0 0-32 5,0 0-16-6,0 0 0 8,0 0-624-8,0 0-128 7,20 6-32-6,-3-2 0 5,1-1-64-5,1-1 0 6,-1 2-16-7,3-2 0 9,5-4 144-9,5 0 16 7,10 0 16-7,-2 2 0 8,6-2 32-8,1 2 16 10,7-3 0-10,4 1 0 7,9 2-160-7,-2-2-48 6,7-4 0-6,-5 0 0 7,4 0-128-6,-2 2-16 6,5-2-16-7,-7-1 0 8,2-1 0-8,-1 4 0 7,5 4 0-7,-2 0 0 7,2 0-32-7,2 0-16 7,-6 0 0-7,3 4 0 9,-9 2-48-9,4-3-16 6,3 5 0-6,-7-4 0 9,-1 0-176-9,1 4 160 7,-2 2-160-7,-1-3 160 7,1-3-160-7,1 4 0 9,-6 0 144-9,-3-2-144 7,1-4 0-7,-4 2 144 6,-8-4-144-5,-2 4 0 7,-10 1 192-8,0 1-192 7,-4-4 192-7,1 2-192 8,-5 0 1040-8,-3-2 112 7,1 2 0-7,1-2 16 25,-20-2-1600-19,0 0-320-6,13-2-64 0,-13 2-16 0,0 0 832 0,0 0 192 0,0 0 32 0,0 0 0 6,0 0 128-6,0 0 32 7,0 0 0-6,0 0 0 6,0 0-64-7,0 0-16 8,-13-6 0-8,-5 0 0 8,1-7-112-8,-3 7-32 8,-7 6 0-7,0-4 0 4,-3 2-160-4,-9-2 160 5,-2 0-160-6,-5-6 160 9,1 6-160-9,-4-1 192 7,-10-9-192-7,-1 2 192 8,-4 2-192-8,1 1 192 7,-3 3-192-6,-2 4 192 6,-10-2-192-7,0-2 0 7,-4 2 0-6,2 2 128 6,0-4-128-7,0 1 0 7,-2-1 0-7,6-2 128 9,0 4-128-9,-2 2 192 5,-2 0-192-4,0 2 192 7,-2 2-192-8,2 0 0 6,8 8 0-6,-4-4-176 9,-2-6 176-9,3 3 0 6,9 5 0-6,4 0-128 10,3-4 128-10,10 2 0 5,3-2 0-5,3 4 0 10,6 1 0-10,5-3 0 6,5-4 0-6,4 2 0 8,3 2 0-7,7 0 0 4,13-6 0-5,0 0 0 8,-16 6 0-8,16-6 0 9,0 0 0-9,0 0-128 7,0 0 128-7,0 0-160 7,0 0 160-7,23 0-160 8,5 2 160-6,5-4 0 3,8-2-144-4,4-2 144 5,7 2 0-5,15 2 0 6,3 0 0-5,10-4 0 4,6 0 0-6,9-3 0 7,3 1 0-7,7-2 0 9,2-6 0-9,6 5 0 5,6-5 0-5,0 6 0 9,8-3-128-9,-4 3 128 7,2-6 0-7,-6 7 0 9,-4 1 0-9,-4 0 0 6,0 4 0-5,-3 0 0 6,-5-2 0-7,-2 0 0 8,-11-5 0-8,-6 3 0 6,-8 4 0-6,-6 0 0 10,1 0 0-10,-13 2 128 7,-1 2-128-7,-7 0 0 6,-11 0 0-6,-4 0 0 8,-7 0 0-8,-11 2 0 7,1-2 0-7,-18 0 128 8,0 0-128-8,0 0 0 7,0 0 0-7,0 0 0 7,-18 6 176-7,-9 0-48 8,-10 0-128-7,-14 4 192 7,-7-1-192-8,-3 1 0 6,-9 2 0-5,0-1 0 6,-6 9-128-7,-4 1-128 7,-2 5-32-7,-8-3-16112 10</inkml:trace>
    </iact:actionData>
  </iact:action>
  <iact:action type="add" startTime="65879">
    <iact:property name="dataType"/>
    <iact:actionData xml:id="d78">
      <inkml:trace xmlns:inkml="http://www.w3.org/2003/InkML" xml:id="stk78" contextRef="#ctx0" brushRef="#br0">1677 19604 4607 0,'0'0'192'4,"0"0"64"-4,0 0-256 0,0 0 0 0,4-16 0 0,-4 1 0 6,0 15 2960-6,0 0 560 7,2-12 96-6,-2 12 32 5,-8-18-1856-6,2 9-352 7,-2-1-80-6,8 10-16 6,-13-14-256-7,-1 6-48 7,-2-3-16-7,3 3 0 8,-7 2-224-7,5 0-48 5,-5-2-16-6,-3 5 0 10,-5-1-192-10,-1 2-32 5,2 0-16-4,-4 4 0 8,-7 0-224-9,7 3-32 6,0 5-16-6,2 2 0 7,-2 4-96-7,1-1 0 11,3 7-128-11,2 3 192 6,5 4-192-5,3 0 0 9,-5 1 0-10,1 3 0 5,1 2 160-5,8 0 32 5,5 2 16-5,1 2 0 8,2-4-64-8,6 4-16 8,6 0 0-7,-1-2 0 5,5 0-128-6,4-5 160 9,-6-7-160-9,5-4 160 7,-1-3-160-7,3-3 0 7,1-5 0-7,1-6 128 7,5-2 128-7,1-4 0 7,-1-2 16-7,1-2 0 8,0-9 208-8,-1-1 32 8,1-5 16-8,-2-3 0 6,5-3-256-6,-1-2-48 8,-2 0-16-7,-1-1 0 7,-3 1-208-8,1 0 144 7,-9 1-144-7,1 3 128 8,-6 4-128-8,2-1 0 6,1 7 0-6,-5-1 0 9,-6 16 0-9,0 0 0 6,0 0 0-6,0 0 0 8,0 0 0-8,0 0 0 7,14 18-144-7,-4 1 144 9,-1 6-176-9,3 3 176 7,-6 3-160-6,2 4 160 5,-2-4 0-6,5 0 0 8,-3 1-128-8,6 1 128 7,-5 2 0-7,9-6 0 8,0-2 0-8,1-5 0 7,4-1-272-6,1-1-64 5,-3-10-16-6,7 1-10336 18,-3-5-2048-17</inkml:trace>
    </iact:actionData>
  </iact:action>
  <iact:action type="add" startTime="66417">
    <iact:property name="dataType"/>
    <iact:actionData xml:id="d79">
      <inkml:trace xmlns:inkml="http://www.w3.org/2003/InkML" xml:id="stk79" contextRef="#ctx0" brushRef="#br0">2779 19526 19983 0,'-20'-2'880'2,"20"2"192"-2,-13-6-864 1,1 2-208 1,-4 0 0-2,1 2 0 7,-11 0 320-7,1 2 32 8,2-2 0-8,-5 4 0 8,-1 4 416-7,-4 0 64 5,-8 4 32-6,0 0 0 8,-2 5 400-8,4-1 80 7,2 5 0-7,-2 1 16 7,2-1-176-7,6 1-32 8,3-1-16-7,7-3 0 5,7 1-544-6,7 1-96 7,7-18-32-6,0 16 0 7,0-16-464-7,13 19 0 6,1-5 0-7,7 1 0 6,11-7 0-5,1 6 128 6,4-6-128-7,2 3 0 11,10 5 0-11,-7 0 0 5,1-7 128-5,-6 9-128 8,2-3 0-7,-5 7 0 4,-7-3 0-5,2 1 0 8,-5 5 0-8,-9 1 0 6,-1 3 0-6,-8-2 0 9,-6-2 0-9,-4-3 144 7,-4 1-16-7,-10 1 0 9,-3-5 304-9,-4 7 48 6,-5-1 16-6,-7 0 0 8,-6 1-112-8,-2-3 0 7,-5-5-16-7,-3-5 0 9,-2 1-208-9,3-4-32 5,1-6-128-4,8-1 192 7,0-6-192-8,10-1 0 7,2-2 0-6,6-6 0 24,1 2-2080-25,11-5-464 1,5-1-80 0</inkml:trace>
    </iact:actionData>
  </iact:action>
  <iact:action type="add" startTime="67065">
    <iact:property name="dataType"/>
    <iact:actionData xml:id="d80">
      <inkml:trace xmlns:inkml="http://www.w3.org/2003/InkML" xml:id="stk80" contextRef="#ctx0" brushRef="#br0">3288 19649 21183 0,'-8'-8'1888'3,"4"0"-1504"-3,4 8-384 1,0 0 0 5,-6-17 384-6,1 5 0 8,5 12 0-8,0 0 0 7,0 0 320-7,0 0 80 8,0 0 16-8,0 0 0 6,7 15-144-6,1 9-16 8,0 1-16-8,8 4 0 7,-5 1-160-7,7 7-16 7,-3 6-16-7,5 2 0 9,1-6-176-9,-1 9-48 6,-3 3 0-6,1-2 0 8,5-1-48-8,-5 1-16 7,0-8 0-7,-1 0 0 9,-3-4-144-9,3-2 192 6,-3-5-192-1,3-3 192 0,-7-6-192-4,4 1 0 6,-4-3 0-7,3-7 0 22,-13-12-400-20,0 0-112-1,0 0-32-1,16 8-8288 7,-16-8-1648-5</inkml:trace>
    </iact:actionData>
  </iact:action>
  <iact:action type="add" startTime="67334">
    <iact:property name="dataType"/>
    <iact:actionData xml:id="d81">
      <inkml:trace xmlns:inkml="http://www.w3.org/2003/InkML" xml:id="stk81" contextRef="#ctx0" brushRef="#br0">3824 19719 24639 0,'0'0'1088'4,"0"0"240"-4,0 0-1072 0,0 0-256 1,0 0 0-1,-7 16 0 6,1 7 400-6,-2 4 32 7,-2 4 0-6,-5 6 0 6,3 1 336-7,-8 10 64 8,-1 5 0-8,-1 3 16 9,1 5 96-9,-6 3 16 6,-5 8 0-6,3 1 0 6,0-1-304-6,4 2-48 8,-5-10-16-6,5 1 0 3,3-9-368-5,1-3-80 13,0-8-16-13,5-2 0 5,0-8-128-5,5-2 0 6,1-6 144-6,4-3-144 23,6-3-1344-23,0-21-352 0,0 0-64 0,0 0-12240 3</inkml:trace>
    </iact:actionData>
  </iact:action>
  <iact:action type="add" startTime="67624">
    <iact:property name="dataType"/>
    <iact:actionData xml:id="d82">
      <inkml:trace xmlns:inkml="http://www.w3.org/2003/InkML" xml:id="stk82" contextRef="#ctx0" brushRef="#br0">4460 19569 24239 0,'0'0'1072'0,"-15"13"224"0,3-5-1040 0,6 10-256 0,2-1 0 0,-4 5 0 7,1 5 0-7,1 2 0 6,-6 3 0-6,0 7 0 9,3 1 352-8,-5 7 16 5,6 0 0-6,-6 2 0 7,3 5 144-7,-5 1 16 9,2-4 16-9,-3-3 0 6,3-3-96-6,-1-10 0 8,9-5-16-7,-2-5 0 6,0-3 112-7,8-22 32 8,0 0 0-8,0 0 0 6,0 0 256-6,0 0 48 8,0 0 16-8,10-14 0 7,-2-4-192-7,9-9-48 7,1-10 0-7,3 2 0 8,3 0-464-8,-3-8-192 10,-3 2 128-10,3-2-128 7,3 6 0-6,1-2 0 4,-2 2 0-5,3 8 0 9,-5 3 0-9,3 5 0 6,-3 5 0-6,2 5 0 9,-3 5 0-8,-2 8-176 5,-1 5 176-6,-1 9-128 7,-5 0 128-7,-5 9-208 7,2 8 80-7,-6 2 128 8,-6 2-160-8,-2 8 160 7,-2 2 0-7,-9-2-144 9,3 0 144-9,-1-8 0 7,3-2 0-6,-4-4 128 6,5-10-128-7,-1-5 0 7,12-16 0-6,0 0 128 6,0 0 64-7,0 0 0 6,0 0 16-5,8-14 0 6,1-7 112-6,9-6 32 6,-2-6 0-7,9-5 0 7,8-3-352-7,4-1 0 8,-2 5 0-8,0-1-128 8,1 3-128-8,-1 4-32 6,-4 0 0-6,0 4 0 9,-4 1 128-9,1 9 32 5,-1 9 0-5,0 4 0 10,-1 8 128-10,-3 10-192 6,2 7 192-6,-7 12-192 8,-2 8 192-8,-9 8 0 8,1 4-144-8,-2 3 144 9,-6 1 0-9,0 1 0 6,0-1-144-6,0-1 144 24,-2-1-1568-23,2-2-256 3,0-9-48-4</inkml:trace>
    </iact:actionData>
  </iact:action>
  <iact:action type="add" startTime="68280">
    <iact:property name="dataType"/>
    <iact:actionData xml:id="d83">
      <inkml:trace xmlns:inkml="http://www.w3.org/2003/InkML" xml:id="stk83" contextRef="#ctx0" brushRef="#br0">5728 19844 22111 0,'0'0'976'2,"-6"-10"208"-1,-4-10-944-1,5 9-240 1,5 11 0-1,0 0 0 6,0 0 1216-5,0 0 192 6,0 0 32-6,0 0 16 6,0 0-816-7,-2 17-176 8,-2 5-16-8,0 5-16 8,0 6-32-8,-4 6 0 6,-4-4 0-6,3 10 0 8,-9 0 80-8,6 4 16 6,-5 0 0-6,5-1 0 9,-3-3-112-9,5-2 0 7,-6-10-16-7,6-2 0 10,-3-3-48-10,3-9-16 5,2-1 0-5,8-18 0 9,0 0 256-9,0 0 48 6,0 0 16-6,0 0 0 7,6-16 48-7,4-3 16 7,5-9 0-7,3-5 0 8,3-2-480-8,5-8-80 8,-1 2-128-8,4-4 176 8,-1 4-176-4,-1-3 0 0,0-1 0-4,1 6 0 8,-3 0 0-8,4 2 0 8,3 5 0-8,-3 5 0 6,-2 2 0-5,-2 11 0 6,1 1-176-7,-1 7 176 7,-1 4-128-7,-1 4 128 7,-7 9-128-7,-1 7 128 9,-9 5 0-9,-2 1 0 6,-6 3 0-6,-6 4 0 9,-7 0 0-9,-3 5 0 6,-9 6 0-6,-5-5-128 9,-7 2 128-9,0-3 192 7,-5-7-32-7,3 0-16 8,0-5-144-8,6-9 0 6,-1-3 0-6,3-6 0 25,4-6-304-25,10-4-80 1,-1-10-32-1,12-1-11056 6,2-9-2224-5</inkml:trace>
    </iact:actionData>
  </iact:action>
  <iact:action type="add" startTime="69062">
    <iact:property name="dataType"/>
    <iact:actionData xml:id="d84">
      <inkml:trace xmlns:inkml="http://www.w3.org/2003/InkML" xml:id="stk84" contextRef="#ctx0" brushRef="#br0">6748 19153 19231 0,'0'0'848'3,"4"-13"176"-3,2-5-816 0,-2 3-208 1,-4 15 0-1,2-14 0 6,-2-2 1248-6,0 16 208 9,0 0 32-9,0 0 16 6,0 0-624-5,-6 24-128 5,-2 3-32-6,0 12 0 9,1 6-80-9,-7 6-32 6,0 3 0-6,-1 5 0 8,3 7-160-8,-4 6-48 6,3 4 0-6,-3 4 0 8,0 2-16-8,-1 2 0 7,-1 0 0-7,5 0 0 8,-5-6-160-8,6-10-32 7,-3-4-16-4,7-7 0 3,-2-8-176-6,2-8 192 7,5-2-192-7,3-6 192 8,5-6-192-8,5-6 0 8,0-5 0-8,0-2 128 22,-10-14-1232-22,15 7-256 0,-15-7-48 0,20-5-12000 3</inkml:trace>
    </iact:actionData>
  </iact:action>
  <iact:action type="add" startTime="69317">
    <iact:property name="dataType"/>
    <iact:actionData xml:id="d85">
      <inkml:trace xmlns:inkml="http://www.w3.org/2003/InkML" xml:id="stk85" contextRef="#ctx0" brushRef="#br0">6186 20060 26719 0,'0'0'2368'3,"0"0"-1888"-2,0 0-480-1,26-8 0 6,5-1 288-6,6-3-32 7,4 2-16-7,2-3 0 7,6 3-240-6,-1 0 176 6,-1 0-176-7,-2 4 160 22,0-1-496-21,-4 3-112 0,2-2 0 1,2 2-11488-2</inkml:trace>
    </iact:actionData>
  </iact:action>
  <iact:action type="add" startTime="69467">
    <iact:property name="dataType"/>
    <iact:actionData xml:id="d86">
      <inkml:trace xmlns:inkml="http://www.w3.org/2003/InkML" xml:id="stk86" contextRef="#ctx0" brushRef="#br0">7287 19805 20207 0,'-24'6'896'3,"7"3"192"-3,-3 5-880 0,-3 5-208 1,-3-1 0-1,-1 3 0 6,-2 5 1248-6,-2 3 208 10,-1 2 32-10,-1 6 16 6,0 2-592-6,2-4-112 7,2 2-32-7,3-3 0 10,5-3 224-10,5-2 32 4,1-4 16-4,7-3 0 8,8-6-128-7,0-16-16 5,8 15-16-5,9-7 0 5,1-2-304-6,5-4-64 8,6-6-16-8,4 0 0 9,1-4-240-9,-1-9-32 6,4-1-16-6,0-5 0 8,-4-3-64-8,-6 3-16 10,1-3 0-10,-3 3 0 6,-7-2-128-5,-5 5 128 4,-5 1-128-4,-2-3 128 6,-2 3 0-6,-8 5-128 6,-4-3 192-7,-4 5-64 7,-7-6 64-7,-1 7 0 7,1-3 0-6,-5 4 0 7,-3-3-192-8,0 3-192 6,0 4 32-6,1-4 16 23,1 8-2080-20,3-2-400-3,7-1-96 0</inkml:trace>
    </iact:actionData>
  </iact:action>
  <iact:action type="add" startTime="69796">
    <iact:property name="dataType"/>
    <iact:actionData xml:id="d87">
      <inkml:trace xmlns:inkml="http://www.w3.org/2003/InkML" xml:id="stk87" contextRef="#ctx0" brushRef="#br0">7792 19101 29423 0,'0'0'1296'2,"0"0"288"-1,0 0-1264-1,0 0-320 1,0 0 0-1,8 21 0 8,-8-1 336-8,-2 5 16 7,-6 4 0-7,2 8 0 7,0 8 48-6,-2 2 16 6,-3 8 0-7,1 7 0 9,-4 2-32-9,1 7-16 6,-7-1 0-6,0 8 0 7,1-2-144-6,-2 6-32 5,1 2 0-6,4-6 0 11,-1-12-64-7,5-2-128-2,-1-7 176-2,5-6-176 8,-4-7 0-8,6-3 0 6,4-6 0-6,2-7-144 24,0-9-1296-23,0-3-256 1,0-16-48-2,0 0-11728 1</inkml:trace>
    </iact:actionData>
  </iact:action>
  <iact:action type="add" startTime="70021">
    <iact:property name="dataType"/>
    <iact:actionData xml:id="d88">
      <inkml:trace xmlns:inkml="http://www.w3.org/2003/InkML" xml:id="stk88" contextRef="#ctx0" brushRef="#br0">7540 19881 28447 0,'0'0'1264'1,"0"0"256"0,0 0-1216-1,18-10-304 3,-9 0 0-3,11 6 0 8,1-1 784-8,1-3 112 6,1 2 0-6,3 2 16 8,-3-2-576-8,0 2-112 6,3 0-32-6,-3 4 0 11,1 6-432-11,-3-2-80 6,-3-2-32-6,1 0 0 20,-1 4-608-20,-3 2-112 0,-3 1-16 1,-12-9-16 15,18 6 352-15,-3 2 80-1,-5 2 16 1,-10-10 0-1,0 0 448 0,10 10 208 6,-10-10-192-6,13 17 192 8,-7-5 0-8,0 3 0 7,-6-15 0-7,0 20 0 8,0 1 0-8,-2 1 192 6,-2-5-192-6,0 1 192 8,-2 3-192-8,-3 3 0 9,1-1 144-9,0-3-144 7,-4-1 192-6,3 3-48 5,-5-3 0-6,4-1 0 10,6 1-144-10,0-1 0 5,4-18 0-5,-5 13 0 8,5-13 0-7,-4 18 0 5,4-18 0-5,0 0-11392 8</inkml:trace>
    </iact:actionData>
  </iact:action>
  <iact:action type="add" startTime="70803">
    <iact:property name="dataType"/>
    <iact:actionData xml:id="d89">
      <inkml:trace xmlns:inkml="http://www.w3.org/2003/InkML" xml:id="stk89" contextRef="#ctx0" brushRef="#br0">8350 19719 17615 0,'0'0'768'0,"-2"-14"192"0,-4 1-768 2,0-3-192-2,-2 4 0 0,0 1 0 7,8 11 1232-7,-19-6 224 8,1 2 32-8,1 2 16 7,-3 2-384-7,-3 4-80 7,-3 9-16-7,-1-1 0 8,-6 8-256-7,-2 1-48 6,-6 6-16-7,2 7 0 7,-6-3 0-6,6 2-16 6,-2 2 0-7,6 6 0 8,0-4-112-8,2 10-32 6,5 2 0-6,7-5 0 8,-1 1-176-7,9-6-48 6,5 2 0-7,6-6 0 13,4-3-144-13,8-3-48 2,3-4 0-2,11-1 0 9,5-1-128-9,6-5 128 6,10-7-128-6,6-1 128 9,5-2-304-9,5-8-64 7,-5-6-16-7,3 0 0 22,-3 0-2048-20,-3-5-400 1,-2-5-96-3</inkml:trace>
    </iact:actionData>
  </iact:action>
  <iact:action type="add" startTime="71117">
    <iact:property name="dataType"/>
    <iact:actionData xml:id="d90">
      <inkml:trace xmlns:inkml="http://www.w3.org/2003/InkML" xml:id="stk90" contextRef="#ctx0" brushRef="#br0">8972 19828 13823 0,'0'0'608'2,"0"0"128"-1,0 0-592 0,-12-8-144 0,4 2 0-1,-5 3 0 6,3 1 2080-6,-6 2 384 8,1 0 80-7,-7 2 16 5,1 0-1168-5,-5 1-240 7,-1 5-32-8,-2 2-16 6,0 0-176-6,-1 3-32 7,-1-1-16-7,2 8 0 8,0-1-192-8,1 1-48 7,3-1 0-6,0 4 0 8,5-1-192-9,8-3-64 5,1 1 0-4,3-1 0 8,4-5-240-9,4-14-144 5,0 0 160-4,8 18-160 8,-8-18 128-8,19 5-128 5,-3-3 0-6,5-4 144 6,1-3-144-6,1-1 160 7,3-10-160-7,-1 4 160 9,-2-5-32-6,-1 3 0 1,-1-3 0-3,-1 7 0 5,-7-4-128-5,1 7 0 6,-14 7 144-7,0 0-144 8,0 0 0-8,0 0 144 6,0 0-144-5,0 0 0 6,0 0 160-6,4 13-160 6,-4 5 128-7,0 3-128 7,-2 1 0-7,2-1 0 9,0 4 0-9,2-1 0 7,0-3 0-7,4-5 0 7,3-2 0-7,1-3 0 8,8-1-144-8,-1-6 144 7,3-4 0-7,5-6 0 8,3-6 0-8,-1 1 0 7,2-11 0-7,2-1 0 8,2-5 0-8,5-1 0 6,-3-2 0-6,-2-2 0 10,-4 0 0-10,0 0 0 7,-1 1 0-7,-1 3 0 8,-2-4 0-8,1 0 0 6,-3 2 0-6,2-4 0 8,-3 1 0-8,-3 1 128 7,-3-4-128-7,3 0 0 9,-5 4 0-9,4-6 0 6,-7-6 128-5,3 0-128 6,-6 0 0-7,0-1 0 9,-4-3 128-9,1 6-128 7,-5 0 0-7,0 6 0 8,-5-2 128-8,1 10-128 7,0 5 0-7,-2 9 0 7,0-1 0-7,6 16 0 8,0 0 0-8,-19 4 144 7,-1 8-144-7,1 5 128 8,-7 11-128-8,-3 9 0 6,-2 0 0-6,1 9 0 9,1 3 0-9,4-2 0 6,7 0 0-6,-3 4 0 10,-1-1 0-10,7 1 0 5,-3-2 0-5,8-1 128 9,-1 1 16-8,5-10 0 5,4 0 0-6,4-8 0 8,6-5-144-8,3-3-144 7,-1-3 144-6,8-5-208 6,-18-15 208-7,15 8 0 7,7-6 0-7,3-4 0 7,4-6 0-7,1-1 0 8,1-9 160-8,2-2-160 8,4 3 160-8,-4-5-160 7,2-3 192-6,4 0-192 6,-7-3 128-7,-3 1-128 7,-2 0 0-7,0-4 0 8,-1-3 0-7,-1-3 0 5,0 0 128-6,1-6-128 8,-3 4 0-8,3-7 0 6,-3-5 0-4,-2 2 0 5,-1-2 128-7,-6-1-128 7,1-3 0-7,-7 5 0 9,2 1 0-9,-2 8 0 7,-5 2 0-7,-1 10 0 8,-2 3 0-8,-2 11-144 6,1-1 144-6,1 16-128 7,0 0 128-7,-16 6 0 8,4 8 0-7,-7 7 0 6,-3 8 0-7,3 6 0 8,-9 10 0-8,-3 0 0 7,0 6 0-6,0 5 128 6,0 9-128-7,-1-1 0 7,3 6 256-7,0 2-32 8,0 2 0-8,5-3 0 7,1-1-64-7,5-6-16 8,5-9 0-8,7-2 0 8,0-5-144-8,10-3 160 6,2-8-160-6,5-6 160 8,9-3-32-8,1-3-128 7,5-7 192-7,3-5-64 9,4-1-128-9,6-6 0 6,8-4 0-6,4-4 128 21,1-4-2176-18,1-6-432-1,21-13-80-2,0 0-32 0</inkml:trace>
    </iact:actionData>
  </iact:action>
  <iact:action type="add" startTime="75278">
    <iact:property name="dataType"/>
    <iact:actionData xml:id="d91">
      <inkml:trace xmlns:inkml="http://www.w3.org/2003/InkML" xml:id="stk91" contextRef="#ctx0" brushRef="#br0">11449 11321 2751 0,'0'0'128'1,"0"0"16"-1,-8-13-144 1,8 13 0 3,-4-14 0-4,4 14 0 5,-2-12 3760-5,2 12 720 10,0 0 128-4,0 0 48-6,0 0-2864 0,0 0-560 7,0 0-112-6,0 0-32 6,0 0-208-7,0 0-48 12,8 12-16-12,8 6 0 3,3 5-240-3,-3 6-64 8,3 2 0-8,7 8 0 9,7-2-16-9,0 6-16 11,0 0 0-11,2 6 0 4,0 4-144-3,4-3-16 9,-2 3-16-10,-1 0 0 6,-1-3-64-6,4 1-16 6,-2 0 0-5,2-4 0 6,-6-8 16-6,-4 2 0 9,0-6 0-10,-1 0 0 2,-3 2-16-2,-3-6 0 13,-3-4 0-13,1-1 0 4,-3-3-48-4,-5-5-16 6,1-1 0-6,-3-1 0 8,-2-3-160-8,-8-13 192 6,0 0-192-6,0 0 192 22,0 0-1120-22,0 0-224 0,0 0-32 0,0 0-12928 5</inkml:trace>
    </iact:actionData>
  </iact:action>
  <iact:action type="add" startTime="75607">
    <iact:property name="dataType"/>
    <iact:actionData xml:id="d92">
      <inkml:trace xmlns:inkml="http://www.w3.org/2003/InkML" xml:id="stk92" contextRef="#ctx0" brushRef="#br0">12352 11278 19343 0,'0'0'1728'5,"4"-11"-1392"-5,-4 11-336 0,4-18 0 7,4 4 336-7,-8 14 0 5,0 0 0-5,0 0 0 9,0 0 496-9,0 0 112 10,0 16 16-10,-4 4 0 5,-2-3 320-5,-10 10 80 6,3 9 16-6,-9-1 0 9,-1 4-192-9,-3 7-32 7,-3 7-16-7,-2 2 0 8,0 1-272-7,-2 5-48 5,-4 5-16-6,-1-4 0 8,-6 3-320-8,3-3-64 7,-8-5-16-7,6 1 0 9,2 3-64-9,6-7-16 11,-4-5 0-11,4-4 0 5,4 0 64-5,-3-6 0 6,-5 0 0-5,6-6 0 6,4-4-176-7,4-3-16 7,5-1-16-7,5-4 0 9,-1-5-176-9,8-2 0 6,8-14 144-5,0 0-144 20,0 0-1024-20,0 0-288 0,0 0-48 0,8-16-9888 8,8 2-1968-9</inkml:trace>
    </iact:actionData>
  </iact:action>
  <iact:action type="add" startTime="75984">
    <iact:property name="dataType"/>
    <iact:actionData xml:id="d93">
      <inkml:trace xmlns:inkml="http://www.w3.org/2003/InkML" xml:id="stk93" contextRef="#ctx0" brushRef="#br0">11429 11171 20271 0,'-52'-2'896'2,"28"2"192"-2,-3-2-880 0,-2 0-208 5,3-2 0-3,3 0 0 0,4-3 1344-1,-3 3 208 9,1 0 48-9,1 2 16 2,5-4-544-3,-1 0-112 8,6-4-32-8,4 5 0 10,6 5 80-10,0 0 16 9,0 0 0-8,10-10 0 4,6-4-448-5,-1 4-64 7,7-3-32-6,7 3 0 7,6-6-80-8,6 5-16 7,0-7 0-7,27-5 0 6,-3 7-96-6,5-1-32 12,-4 5 0-4,8 0 0-8,-1 6-256 0,1 3 0 4,2 1 0-4,2 0 0 4,-6 0 128-4,0 2 0 6,-2 0 16-6,-5 0 0 9,1-4 96-9,-4-2 16 11,-11 4 0-11,-2 0 0 5,-2 0 16-5,-10 0 16 9,-2 2 0-8,-8 0 0 5,-7-2-128-6,-3 2-32 8,-17 0 0-7,0 0 0 5,0 0 160-6,0 0 32 5,0 0 0-5,0 0 0 8,-19-13 64-8,-5-1 32 7,-5 4 0-7,-6-4 0 8,-4 5-192-8,-6-3-32 11,-4 0-16-10,1 4 0 3,-1-3-176-4,0 3 0 10,0 2 144-9,8-4-144 3,0 1-128-4,10 3-112 10,4 0-16-10,5-2 0 19,9 4-2368-18,13 4-496 0,0 0-80-1,0 0-32 0</inkml:trace>
    </iact:actionData>
  </iact:action>
  <iact:action type="add" startTime="76823">
    <iact:property name="dataType"/>
    <iact:actionData xml:id="d94">
      <inkml:trace xmlns:inkml="http://www.w3.org/2003/InkML" xml:id="stk94" contextRef="#ctx0" brushRef="#br0">13025 11823 11055 0,'0'0'976'4,"-12"0"-784"-4,-1 0-192 0,13 0 0 8,-12-6 1744-8,12 6 304 6,0 0 64-6,0 0 16 8,-14-6-528-8,14 6-96 9,0 0-32-9,0 0 0 7,0 0-80-7,0 0-32 6,20-8 0-6,3 2 0 8,1 0-560-8,7 2-112 6,2-1-32-6,6-1 0 10,4 0-224-10,8 4-48 6,-1 2-16-6,7 0 0 8,-1 0-128-8,5 0-32 6,3-4 0-5,5 4 0 8,-5 2 304-2,2 0 48-7,-3-6 16 0,-3-4 0 8,-1 6-96-7,-3-4-16 4,-3 1 0-4,-2 3 0 8,-3-4-160-9,-7 0-48 6,0 4 0-6,-6 0 0 8,-3-2-128-8,-3 2-128 7,-2-2 144-7,-1 2-144 8,-5 0 0-8,0-2-128 6,-7-3-16-6,-14 7 0 23,16-4-2096-21,-16 4-400 0,0 0-96-1,0 0-11296-1</inkml:trace>
    </iact:actionData>
  </iact:action>
  <iact:action type="add" startTime="77153">
    <iact:property name="dataType"/>
    <iact:actionData xml:id="d95">
      <inkml:trace xmlns:inkml="http://www.w3.org/2003/InkML" xml:id="stk95" contextRef="#ctx0" brushRef="#br0">13866 11524 12895 0,'0'0'1152'3,"0"0"-928"-1,4-15-224-2,5 5 0 6,-9 10 896-6,18-8 128 8,-4-4 16-8,3 4 16 8,5 5-32-8,-1-3 0 7,0 2 0-7,5 0 0 7,1 2 128-6,2 2 32 6,6 0 0-7,-1 2 0 7,-1 2-224-7,2 2-32 7,4 0-16-6,-4 5 0 6,2 5-144-6,0 5-16 6,-6-3-16-6,-3 3 0 5,-7 3-176-6,-3 3-48 8,-3-2 0-8,-3 3 0 7,0 3-112-6,-8 2-16 5,0 2-16-6,-4-2 0 13,-4-2 80-13,0-3 32 4,-10 1 0-4,0-2 0 6,-5 5 32-6,-5-5 16 7,-5-4 0-7,-2 1 0 8,0-3 64-7,-2-1 16 6,-4 1 0-7,3 2 0 9,1-3-288-8,2-4-48 5,0 1-16-6,0-1 0 9,1-3-256-9,5-3 0 6,4 0 0-6,-1-6 0 23,1 0-2480-21,3-4-448 1</inkml:trace>
    </iact:actionData>
  </iact:action>
  <iact:action type="add" startTime="78508">
    <iact:property name="dataType"/>
    <iact:actionData xml:id="d96">
      <inkml:trace xmlns:inkml="http://www.w3.org/2003/InkML" xml:id="stk96" contextRef="#ctx0" brushRef="#br0">16089 11113 5519 0,'0'0'496'2,"0"0"-496"-2,8-6 0 0,6-4 0 7,-14 10 1920-7,9-10 304 7,-9 10 48-7,10-6 16 7,-10 6-1008-7,0 0-192 8,0 0-32-7,0 0-16 6,8-13 224-7,-8 13 32 7,0 0 16-7,0 0 0 7,0-10-208-7,0 10-32 7,0 0-16-7,0 0 0 11,-8-12-192-11,2 3-32 4,6 9-16-3,0 0 0 6,-11-6-304-7,-3 4-48 7,2 4-16-7,-3 2 0 8,3-6-96-8,-6 6-32 6,-1-1 0-6,1 5 0 9,-5-2-48-9,2 0-16 8,1 2 0-8,2 3 0 8,-5-5 0-1,2 6 0-5,-3 4 0-2,5 3 0 7,-3-3 64-7,-1 3 16 6,1 9 0-5,3 1 0 6,1 2-208-7,1 0-128 7,3 0 128-7,-1 6-128 8,3-1 0-8,2 1 0 7,6-2 0-7,2 0 128 7,2-2-128-6,4 0 0 6,2 0 0-7,6-5 0 8,-1-1 0-8,5-4 176 7,0 3-176-7,1-3 192 8,3-3-48-8,-3 3 0 6,5 0 0-6,1-7 0 9,0-2 48-9,5-5 16 6,-1 5 0-6,0-6 0 10,5-4 80-10,-1-2 16 6,0-2 0-6,2-2 0 7,-2 0 16-7,1 0 0 7,-3-4 0-7,4-6 0 9,-2-1-32-8,0-5 0 4,3-3 0-5,-3-3 0 8,0 3-96-8,-2-5-32 7,1 1 0-7,-3 0 0 8,-2-3-160-8,1 1 160 8,-5 0-160-8,-3-2 160 7,-3 3-160-7,-3 1 192 7,2-2-192-7,-7-1 192 8,1-1-192-8,-4 2 192 6,2-1-192-6,-6 3 192 9,-2 0-192-9,-2 3 192 8,0 5-192-8,-2-3 192 8,0-1-64-8,-5 1-128 6,-3-1 192-6,2 1-64 11,-5 9-128-10,-1-3 192 2,1 6-192-2,-5-4 192 7,-3 3-192-8,0 5 0 6,1 0 144-5,1 0-144 7,-3 0 0-8,1 4 0 7,-2 4 0-7,-3 0 0 7,-1 2 0-7,2 0 0 7,-2 7 0-7,1-3 0 9,1 0 0-9,-4 1 0 7,-6-1 0-7,4 6 128 8,2-5-128-8,0 7 0 8,-1-4 0-8,5 5 0 7,0-5 0-7,4 3 0 8,5 5 0-7,1-7 0 4,5 3 0-5,4 0 0 8,6-9 0-8,4-9 0 22,0 0-736-21,0 18-112 0,0-18-32 0,8 13 0 11,-8-13-2000-10,20 6-384-1,7-8-96 0,-6 0-16-1</inkml:trace>
    </iact:actionData>
  </iact:action>
  <iact:action type="add" startTime="79391">
    <iact:property name="dataType"/>
    <iact:actionData xml:id="d97">
      <inkml:trace xmlns:inkml="http://www.w3.org/2003/InkML" xml:id="stk97" contextRef="#ctx0" brushRef="#br0">15512 10920 8287 0,'-18'-6'368'3,"11"4"80"-3,-7 0-448 1,4 4 0-1,10-2 0 0,-8 2 0 7,-5-2 2288-7,13 0 368 6,0 0 80-6,0 0 16 8,0 0-1168-7,0 0-240 6,0 0-32-7,0 0-16 7,0 0-288-7,0 0-64 7,0 0-16-6,0 0 0 6,21 2-208-7,3 0-32 7,-1-2-16-7,4-2 0 10,1-4 0-10,3 0 0 5,0 2 0-4,4 0 0 8,4 0-80-9,0-2-16 5,4-1 0-5,-2 3 0 10,6-2-80-5,2 2-32-3,-3 2 0-2,1-2 0 8,4 0-16-8,0-2 0 7,-1 2 0-7,-1-1 0 8,2 1-144-8,-2-2-48 7,-1-2 0-7,-7 0 0 8,2 4-80-8,-6 0-32 7,2 1 0-7,-4-3 0 8,1 2-16-8,-3 0 0 8,0-2 0-7,-4 2 0 6,-4 0 16-7,-3-2 0 8,-1 2 0-8,1 1 0 6,-5-1-16-6,-3 0 0 7,-14 4 0-7,14-6 0 8,-14 6 48-8,0 0 0 6,0 0 0-6,9-10 0 9,-9 10-16-9,0 0 0 7,0 0 0-7,0 0 0 8,0 0 16-8,6-10 0 6,-6 10 0-6,0 0 0 9,0-11-48-9,0 11-128 7,0 0 192-6,-6-14-64 8,-3 8-128-9,-7-2 192 5,-1-1-192-5,-1 3 192 9,-3-2-32-9,-1-4 0 6,-3 5 0-6,-3-5 0 7,-1-2 0-6,0 4 0 5,0-5 0-6,1 5 0 9,1-4-160-9,2 5 192 7,-5-5-192-6,1 4 192 8,0 4-192-9,2 1 0 5,-1-3 0-5,3 4 0 7,3 4 0-7,7 2 0 8,-3 0 0-8,18-2 0 22,-11 10-2224-21,11-10-320 1,-10 13-64 1</inkml:trace>
    </iact:actionData>
  </iact:action>
  <iact:action type="add" startTime="80428">
    <iact:property name="dataType"/>
    <iact:actionData xml:id="d98">
      <inkml:trace xmlns:inkml="http://www.w3.org/2003/InkML" xml:id="stk98" contextRef="#ctx0" brushRef="#br0">18760 11046 19343 0,'-14'-6'1728'3,"-4"5"-1392"-3,3 1-336 0,-3 1 0 6,-7 1 384-6,-1 6 16 8,-1 0 0-8,0 2 0 8,-2 5-48-7,-1-1-16 5,1 2 0-6,-2 3 0 9,-4 1 368-9,6 3 64 6,1 2 0-6,3 1 16 8,5-1-96-7,1 2-32 5,5 3 0-6,2 1 0 7,7 0-272-6,3-2-64 5,2-3-16-6,4-5 0 8,3 1-96-7,5-5-16 5,-2-1 0-6,7-1 0 8,-3-7 160-8,6-2 32 7,-3-2 0-7,5-4 0 8,-1-2 16-8,0-2 16 6,-5-2 0-5,2-4 0 9,1-3-96-3,-5 3 0-7,3-6-16 0,-3 5 0 8,2-5-96-8,-5 2-16 6,3-3 0-6,-6 1 0 9,3 1-192-9,-1-3 176 6,-6 5-176-5,-4 13 160 6,8-14-160-7,-8 14 0 7,0 0 0-7,0 0 0 8,0 0 0-8,0 0 0 7,0 0 0-7,10 19 0 8,-10-19-176-7,6 22 176 6,-1 1-128-7,3-5 128 6,2 1 0-6,-2-5 0 8,1 0 0-7,5-5-128 6,2 1 128-7,1-6 0 7,5-4 0-7,-1 0 0 8,1-2 0-8,5-6 192 7,4 0-32-6,-2-1-16 7,1-9 112-8,-3 4 0 7,0-5 16-7,3-1 0 8,-3 3-144-8,0-1-128 6,1-1 192-6,-3 7-192 10,-4-2 128-10,3 5-128 5,-3 1 0-5,1 2 0 9,-1 6 0-9,-5 6 0 6,-16-6 0-6,17 10 0 9,-7 7 0-9,0-1 0 6,-4 5-144-5,-4 3 144 6,-4-1 0-7,-4 1 0 8,-4-7 0-8,0 5 0 7,-7-3 192-7,1-3 32 6,-5-1 0-6,-7-5 0 9,1 0 224-9,0-4 64 6,-4-1 0-6,1-5 0 9,1-2-128-9,2-1-32 7,-1-3 0-7,3-4 0 8,0 0-176-8,3-5-48 7,5 1 0-7,5-4 0 9,2 3-416-8,4-3-96 4,8-1 0-5,10 1-16 22,2-1-2800-20,3-5-544 1</inkml:trace>
    </iact:actionData>
  </iact:action>
  <iact:action type="add" startTime="81028">
    <iact:property name="dataType"/>
    <iact:actionData xml:id="d99">
      <inkml:trace xmlns:inkml="http://www.w3.org/2003/InkML" xml:id="stk99" contextRef="#ctx0" brushRef="#br0">20357 10637 21183 0,'-4'-22'944'3,"4"22"192"-3,-2-17-912 1,2 17-224-1,0 0 0 0,0 0 0 6,0 0 912-6,0 0 144 7,-6 13 32-6,2 3 0 7,-7 4-224-8,1 7-32 8,2 4-16-7,-4 4 0 6,1 6 32-7,3 0 16 4,-6 6 0-4,3 4 0 9,-5 3-208-9,2 3-32 9,-3 3-16-9,1 1 0 8,3-1-224-8,3 1-32 5,-4-1-16-5,8-1 0 9,0-5-160-9,4-3-48 5,2-8 0-5,4-6 0 13,0-8-128-13,0 0 160 3,4-3-160-2,2-5 160 6,-2-5-160-6,1 1-272 7,9-3 64-8,-1-4 16 28,-3-8-1856-27,-14-2-352-1,20-6-80 1</inkml:trace>
    </iact:actionData>
  </iact:action>
  <iact:action type="add" startTime="81270">
    <iact:property name="dataType"/>
    <iact:actionData xml:id="d100">
      <inkml:trace xmlns:inkml="http://www.w3.org/2003/InkML" xml:id="stk100" contextRef="#ctx0" brushRef="#br0">19793 11267 29487 0,'-25'-26'2624'1,"19"13"-2112"-1,6 13-512 0,0 0 0 7,8-16 640-7,8 4 32 6,-1 8 0-6,7 3 0 8,-3-3-160-8,6 0-48 8,5-4 0-8,5 4 0 8,4 6 128-8,6-6 32 7,3-2 0-7,5 0 0 8,6 1-176-7,-1-3-48 5,-3 2 0-5,3 2 0 5,-7-4-400-6,2 2 0 8,-5 6 128-8,-1 4-128 22,-2-2-2096-21,-4 0-448-1,-4 0-80 0,-4 4-11312 3</inkml:trace>
    </iact:actionData>
  </iact:action>
  <iact:action type="add" startTime="81747">
    <iact:property name="dataType"/>
    <iact:actionData xml:id="d101">
      <inkml:trace xmlns:inkml="http://www.w3.org/2003/InkML" xml:id="stk101" contextRef="#ctx0" brushRef="#br0">20977 11300 19407 0,'0'0'848'2,"0"0"192"-1,0 0-832-1,0 0-208 1,0 0 0-1,0 0 0 8,18-2 1184-8,1 0 192 7,5 0 32-7,5 4 16 8,2-2 64-8,6-2 16 8,-2-4 0-8,8 2 0 8,-2 0-480-8,8 0-80 6,0 2-32-6,0-3 0 8,1 3-480-8,1-2-112 9,0 2 0-9,1 0-16 6,-3 0-160-6,-6 0-16 7,-2 2-128-7,-6 0 192 8,0-2-192-8,-4 0 0 7,-3 2 0-7,-7 0 0 23,-3 2-1776-23,-18-2-400 1,0 0-64 5</inkml:trace>
    </iact:actionData>
  </iact:action>
  <iact:action type="add" startTime="81974">
    <iact:property name="dataType"/>
    <iact:actionData xml:id="d102">
      <inkml:trace xmlns:inkml="http://www.w3.org/2003/InkML" xml:id="stk102" contextRef="#ctx0" brushRef="#br0">21736 11091 17503 0,'0'0'1552'3,"0"0"-1232"-3,6-10-320 0,6 5 0 7,3 3 2288-7,5 2 400 6,-1 2 64-5,3 0 32 7,1-2-1984-8,2 1-400 6,-1 5-80-6,3 0 0 8,0 0 624-7,1 2 128 5,-1 0 16-6,0 1 16 10,3 9-272-9,-3 1-64 3,-8-1-16-4,1 7 0 10,-2 5-448-10,-11-1-96 5,-1 4-16-4,-6-2 0 7,-6 2-32-8,0-3-16 7,-5-1 0-7,-5-2 0 8,-9-1 112-7,-1 1 32 4,-1-6 0-5,-2-3 0 8,-4-1 80-8,-4 1 16 12,0-6 0-12,3-1 0 5,-5-3-144-5,4-4-32 6,2 0 0-6,4 2 0 8,2-6-208-8,-1-2 176 7,7-2-176-7,3 0 160 25,5-6-1824-24,9-3-384 4,4-1-64-5</inkml:trace>
    </iact:actionData>
  </iact:action>
  <iact:action type="add" startTime="82382">
    <iact:property name="dataType"/>
    <iact:actionData xml:id="d103">
      <inkml:trace xmlns:inkml="http://www.w3.org/2003/InkML" xml:id="stk103" contextRef="#ctx0" brushRef="#br0">24445 11144 12895 0,'0'0'576'2,"0"0"112"-2,0 0-560 0,14-4-128 0,-14 4 0 0,0 0 0 6,12-4 2112-5,-12 4 400 5,0 0 80-5,0 0 16 6,0 0-880-7,0 0-192 7,0 0-16-7,0 0-16 8,-12 2-544-8,-6 2-96 7,3 4-32-7,-7 1 0 8,1-1-192-8,-4 2-32 7,-7 8-16-7,-1-7 0 7,-2 3-16-6,-8-2-16 5,-4 3 0-6,1-3 0 9,-5 3-64-9,-2-1-16 6,-1 2 0-6,-3-3 0 13,-2 3-96-13,-1 2-32 3,0-9 0-3,-3 3 0 9,1-2 0-9,-5-6 0 6,3-6 0-6,4 4 0 9,-5-2-208-9,9 0-144 5,7-6 192-5,4-4-192 9,8-2 400-9,6-1-16 6,9-1-16-6,3-5 0 8,1 1-48-7,8-2-16 6,7-3 0-7,1 2 0 8,6-5-304-8,1 7 0 7,11 1 0-7,2-1 0 8,3 1 0-8,4 1 0 7,7 5 0-7,9-2 0 8,1 8 0-8,5 3-256 7,4 1 64-6,2 2 0 6,5 2 192-7,-1 1-192 7,-1 3 192-7,-1 8-192 7,1-2 192-7,1 5 0 9,-2 3-160-9,-1 5 160 7,-1 2 0-6,2 1-144 4,-1-1 144-5,-1 2 0 10,-2 0 0-10,-1 1-128 7,-1-3 128-7,2-2 0 7,-1-1 0-7,3-3 0 6,2-5 0-6,1-4 0 10,1-3 0-10,-1-1 0 5,1-6 0-4,0-6 0 7,1-4 0-8,-1 1 0 6,1-1 0-6,-9-8 144 9,-4-3-144-9,0 3 0 7,-4-2 0-7,-4 3 128 8,-10-12 128-8,-4 3 32 7,-5 3 0-7,-6-1 0 8,-3-3 224-8,-7 0 32 7,-6-1 16-7,-7 3 0 9,-3-5 16-9,-9 5 0 5,-9 0 0-5,-5 3 0 9,-2 8-192-9,-7-3-48 7,-9 3 0-7,-6 0 0 9,-3 5-336-9,-10 5 144 5,-6 0-144-5,-2 2 0 10,0 2 0-9,-2 2 0 3,0 3 0-4,-1 1 0 9,-1-2 0-8,2-2-224 5,4 2 16-6,0 9 0 26,4 1-2288-25,10 4-448 2</inkml:trace>
    </iact:actionData>
  </iact:action>
  <iact:action type="add" startTime="87798">
    <iact:property name="dataType"/>
    <iact:actionData xml:id="d104">
      <inkml:trace xmlns:inkml="http://www.w3.org/2003/InkML" xml:id="stk104" contextRef="#ctx0" brushRef="#br1">10924 10418 14447 0,'0'0'640'1,"0"0"128"-1,10-15-608 0,0 1-160 3,1-3 0-2,-3 3 0 6,2 0 912-6,2 3 160 5,-4-3 16-6,-8 14 16 8,9-10-96-7,-9 10-32 5,0 0 0-6,10-14 0 7,-10 14 0-7,0 0 0 7,0-9 0-7,0 9 0 7,0 0-304-7,0 0-64 7,0 0-16-7,0 0 0 9,-8 23-160-9,2 4-48 7,-1 1 0-7,-1 5 0 8,-6 6 16-7,2 8 0 5,-1 5 0-6,1 13 0 12,-5 9-240-12,1 4-160 3,-4 2 192-2,-3 8-192 6,0 11 144-7,-1 4-144 7,3 9 0-7,-3 7 144 9,-3-2-144-9,2 7 0 6,-1-5 0-6,1-8 128 8,4 1-128-8,-3-7 0 7,1-6 0-7,-1-1 0 9,-3-4 0-9,2-3 0 8,-5-1 128-8,7-4-128 7,-2-6 224-7,-1-4 16 7,-1-10 0-7,5-2 0 8,7-7-16-8,-1-4 0 6,7-7 0-6,-3-1 0 8,4-8-32-7,6-2 0 6,0-5 0-7,2-3 0 8,2-8 0-8,4 1 0 7,4-1 0-7,5-5 0 8,7 4-192-8,1-9 128 7,4 3-128-7,5-4 0 14,-1-4 128-13,8 2-128-1,2 1 0 0,0 1 144 8,4-6-144-8,5-2 0 6,5 0 144-6,3 0-144 10,7-2 128-10,7-2-128 5,2 0 128-5,4 1-128 9,14 1 128-9,-6 0-128 7,-4-2 128-7,3 2-128 8,5 0 128-8,8 0-128 6,3 2 128-6,4-2-128 9,11-2 0-9,-5-4 0 7,-4 0 0-7,0 1 128 9,10-7-128-9,-2 4 0 6,6 2 0-6,2-3 0 8,-4 1 0-7,4 4 0 4,-8 0 0-5,4-1 128 9,6 1-128-8,-2 4 0 4,6 2 0-5,-7-2 128 8,-3-2-128-8,-2 0 0 7,14-2 0-7,-2 2 0 9,5 0 0-9,-3 0 0 7,-2-1 0-7,-6-1 0 9,2-2 0-9,1 2 0 7,9 2 0-7,-2-4 0 9,-5-1 0-9,5 5 0 7,-4 0 0-7,7 2 0 7,7-2 0-7,-3 0 0 6,-1-2 0-6,-5 2 0 9,1 0 0-9,3 0 0 7,9 3 0-7,-7-3 128 9,-4 0-128-9,5 2 0 6,3-8 0-6,5 4 128 8,-3 4-128-8,2-2 0 7,-8 0 0-7,5-1 0 8,-1 1 0-8,0 2 0 7,3 0 0-6,-7-2 0 5,-3 0 0-6,5 0 0 8,2 0 0-8,3-2 0 8,-5 0 0-8,-3 3 0 7,-3-1 0-7,5 0 0 8,3 0 0-8,-6-2 0 7,-1 4 0-7,-2-2 128 8,-1-2-128-8,3 4 0 7,1-2 0-7,-1 1 128 8,-5-5-128-8,-1 4 0 6,-2-2 0-6,1 4 128 9,1-2-128-9,0 4 0 6,-4 0 0-6,-1 0 128 8,-5-4-128-8,4 4 0 6,4 2 0-6,-6 0 0 8,4-4 0-7,-10 2 0 5,-2 4 0-6,2-4 0 9,-2-4 0-9,0 2 0 8,0 2 0-8,-4 0 128 7,-4 0-128-7,3-4 0 8,-5 2 0-8,4 2 0 7,2 2 0-7,-1-2 0 7,-3 0 0-7,-6 0 0 7,-5 4 0-7,5-4 128 9,-5-4-128-9,3 2 0 8,-3 0 0-8,3-1 0 6,-5-3 0-6,0 4 128 10,-8-2-128-10,-5 0 0 6,-3-4 128-6,-1 4-128 8,-1 0 160-8,2 4-32 6,0-2-128-5,-6 2 192 7,0 0 16-7,-2 0 0 5,-3 0 0-6,-9 2 0 7,-5 0-80-7,-3 0 0 8,1-4-128-8,-6 6 192 7,4 2-192-7,-2 2 0 8,-1-2 0-8,-5-4 0 9,0 4 128-9,-4-1-128 6,0 1 0-6,0 0 0 8,-3-4 0-8,-5 4 128 7,2-2-128-7,-4 0 0 8,-1-4 0-8,-3-2 0 7,-3 4 128-6,-5-2-128 6,7-2 0-7,-9-2 144 6,1-4-144-6,-4 2 128 8,-10 6-128-8,15-12 192 7,-5 3-192-6,2 1 192 7,-4-6-32-8,1 3 0 6,-1-7 0-6,-2 2 0 9,-2-9-16-9,2-4 0 7,-2-6 0-7,0-2 0 9,3-8 32-9,-1 0 0 5,-4-6 0-5,0-3 0 8,-2-3-16-8,2-7 0 7,0-3 0-7,0-3 0 8,-2-2-160-8,2-6 192 7,0 0-192-7,4-6 192 9,-6-4-192-9,2 1 0 7,-2-5 0-6,2 4 0 5,-2-1 0-6,2 1 0 7,-4 4 0-7,4-2 0 7,0 4 0-7,-2 6 0 8,0-2 0-8,0 4 0 8,0 4 128-8,2 2-128 7,-2 7 0-7,1 3 128 8,1 3-128-7,0 6 192 5,-2 2-192-6,2 10 192 9,0 0-192-9,0 0 0 7,-2 4 144-7,0 4-144 8,0 0 0-8,0 1 0 6,0-1 0-5,0 4 0 7,-2-1 0-8,2 1 0 7,0 4 0-7,-2 3 0 9,0 0 0-9,2 1 0 6,-2 3 0-6,0-1 0 9,-1 5-128-9,3 10 128 6,-4-16-128-6,-4 7 128 7,8 9 0-7,-10-6-160 8,2 0 160-8,-3-2 0 6,11 8-144-6,-16 2 144 8,-5 0 0-8,1 4-144 8,4-4 144-8,-5 2 0 8,-2-2 0-8,-3 1 0 7,-1 1 0-7,-2 0 0 7,-6-2 0-7,-6-2 0 8,2 4 0-8,-2-2 0 7,-2 0 0-7,-2-2 0 8,2 0 0-8,-6 2 0 7,-2 0 0-7,1 0 0 10,-1 0 0-10,-6 0 0 5,-3-2 0-5,-4 2 0 10,-12 2 0-10,-2-4 0 4,0-4 0-4,-2 2 0 10,2 2 0-10,0 0 0 6,-2-2 0-6,0 2 0 8,-4 0 0-8,-8-2 0 7,-6 2 0-7,-1-2 0 8,1-2 0-8,-3 2 0 7,0 2 0-7,3-2 0 8,-9-2 0-7,0 2 0 6,-3 2 0-7,-1 0 0 7,0-2 0-7,2 2 0 8,0 0 0-8,-7 0 0 7,-8 0 0-7,5 0 0 8,-4-2 0-8,4 2 0 8,2 0 0-8,-6 0 0 7,2-2 0-7,-6 0 0 7,2 1 0-6,-2-1 0 6,7 2 0-7,-3 2 0 8,4-1 0-7,-4-1 0 6,0-1 0-7,0 1 0 8,4-2 0-8,6 2 0 5,2 0 0-4,-2 0 0 8,-8-2 0-9,2-2 0 6,6 0 0-5,-1 0 128 6,1 4-128-7,-2 4 0 6,2-2 0-6,-4 0 0 9,-4 2 0-9,0-2 0 7,4 0 0-7,4 1 0 7,0 3 0-7,-4 2 0 8,-6-2 0-8,6-4 0 8,-2 2 0-8,6 0 0 7,2 0 0-7,1 3 0 8,-1-1 0-8,0-4 0 6,-4-2 0-6,4 0 0 9,4 0 0-9,3 4 0 7,5-2 0-7,-3 0 0 9,-5 0 0-9,2-2 0 6,-3 0 0-6,3 2 128 11,2 4-128-11,1-2 0 5,1 0 0-5,3-1 0 10,-5 1 0-10,-2 0 0 5,1-2 0-5,5 0 0 8,-3 6 0-8,7-4 0 7,1 0 0-7,0 2 0 8,-5-1 0-8,0 3 0 6,-1-4 0-6,-1 0 0 8,1-4 0-8,6 4 0 7,5 2 0-7,-3 0 0 8,0-2 0-8,-1-3 0 7,-7-1 0-7,7 2 0 7,-3 2 0-6,8 2 0 6,-1-2 0-7,-3 4 0 7,2 0 0-7,2-2 0 7,-7-1 0-7,3 1 0 8,2-4 0-8,-1 0 0 8,3-2 0-8,2 4 0 8,2 0 0-8,2-4 0 6,0 2 0-6,-1 0 128 9,-3 0-128-9,4-2 0 7,0-2 0-6,2 2 128 7,4 0-128-8,4 4 0 6,-2 0 0-6,-1 1 0 8,5-3 0-8,-4 0 0 7,2 0 0-7,-2-2 128 9,0-2-128-9,0 2 0 6,5 2 0-6,-3 0 128 8,6 0-128-8,0-2 192 8,3 0-64-8,5 2 0 8,-3 6-128-8,-1 0 0 7,-1-4 0-7,3-4 0 6,-8 0 0-6,5-2 0 8,5 0 0-8,1-2 0 7,2 2 0-7,1 0 0 8,1 0 0-7,2 2 0 5,3-2 0-6,3 2 0 8,-2-2 0-8,-2 4 0 8,2 2 0-8,-1-2 0 7,-3-2 0-7,-4 0 128 10,3 0-128-10,1 0 0 5,0-2 0-5,1 2 128 9,1-2-128-9,0 2 0 6,2 0 128-6,4 0-128 9,-5 2 160-9,1-2-32 6,6-2-128-6,-2 4 192 8,2 6-192-8,-4-4 144 7,-2-4-144-7,4 0 128 8,-4 0-128-8,3 0 128 8,-1 0-128-8,-4 0 128 8,4 0-128-8,4 0 0 6,-4 0 0-6,6 2 128 9,-2 2-128-8,4-1 0 5,0 3 0-6,2 2 0 7,4-2 0-7,4-2 0 7,1 2 0-7,5 0 0 8,3 1 0-8,1-1 0 7,7 2-192-7,10-8 192 27,0 0-1664-27,0 0-192 0,2 21-64 0,4-3-15808 0</inkml:trace>
    </iact:actionData>
  </iact:action>
  <iact:action type="add" startTime="91479">
    <iact:property name="dataType"/>
    <iact:actionData xml:id="d105">
      <inkml:trace xmlns:inkml="http://www.w3.org/2003/InkML" xml:id="stk105" contextRef="#ctx0" brushRef="#br1">10121 8408 5519 0,'-10'7'496'2,"8"-3"-496"-2,-4 0 0 0,6-4 0 7,-6 0 1680-7,6 0 240 7,0 0 64-7,0 0 0 8,0 0-768-7,0 0-128 4,0 0-48-5,8-19 0 8,-8 19-240-8,6-18-48 8,-2 1-16-8,0-1 0 7,5 4 176-7,-3-7 48 7,2-4 0-7,2-3 0 8,4 1 64-8,-3 0 0 7,9-2 16-7,1-1 0 8,-3-3-224-8,7-6-48 8,2 2-16-8,1 2 0 7,1-2-224-7,4 0-32 7,0 0-16-7,0-4 0 12,3 0-208-12,3-4-32 6,-4 6-16-6,0-2 0 8,4 4-48-8,-2-4-16 6,6 4 0-6,-4-6 0 9,-4 2-16-8,8-2 0 3,-4 6 0-3,6 2 0 8,1 0-144-9,-1 2 192 4,4 2-192-4,0 3 192 9,0 3-64-9,-4 4-128 8,3 1 192-8,3-3-64 7,-6-3 0-6,-4 1 0 5,4 1 0-6,-4 5 0 8,3 5 0-8,-6-1 0 8,-3 3 0-8,2-2 0 6,-2 3-128-6,0 1 160 8,0-2-160-8,-6 6 160 7,3 1-160-7,-3 1 128 8,2 0-128-8,0 4 128 7,0 0-128-7,1 6 128 8,-5-3-128-8,0 1 128 8,4 4-128-8,-1 2 0 7,-3-4 144-7,0 2-144 9,-1 1 0-9,-3 5 128 6,-1-2-128-6,-3 1 0 9,2-7 0-9,-5 2 144 6,2 0-144-6,1 0 0 10,-19-8 128-10,14 2-128 5,-14-2 0-5,0 0 0 9,15 3 0-9,-15-3 0 7,0 0 0-6,0 0 0 5,0 0 0-6,0 0 0 8,0 0 0-8,0 0 0 23,0 0-656-22,0 0-144-1,0 0-32 1,-17-3 0 11,1-1-1856-10,1 0-384 1,-1 0-80-2</inkml:trace>
    </iact:actionData>
  </iact:action>
  <iact:action type="add" startTime="92020">
    <iact:property name="dataType"/>
    <iact:actionData xml:id="d106">
      <inkml:trace xmlns:inkml="http://www.w3.org/2003/InkML" xml:id="stk106" contextRef="#ctx0" brushRef="#br1">11336 6994 12895 0,'0'0'1152'1,"-6"-16"-928"-1,6 16-224 0,0 0 0 7,-6-8 736-7,6 8 96 8,0 0 32-8,0 0 0 7,12-13-416-5,-2 3-96 3,7 2-16-5,-3-2 0 8,3 7 96-8,-1-3 16 5,3-2 0-5,7 0 0 10,-3 0 64-10,5 4 32 6,1 0 0-6,0 1 0 9,0-9 32-9,1 2 0 6,3 6 0-6,-2 0 0 9,2 4 0-9,-2 4 16 7,-1-2 0-7,-1 6 0 7,-2 4-80-6,-3-3 0 8,-7 9-16-9,1 1 0 6,1 7-112-6,-9 5 0 7,-2 6-16-2,0-4 0 0,-5 0-32-4,-5 6 0 4,-5-3 0-5,-3 1 0 7,-2 2 48-7,-7-4 16 7,-3 2 0-7,-5 0 0 9,0-4-64-9,-3-2-16 6,-1 2 0-6,-2-3 0 8,-4-3-80-8,4-2-32 8,0 1 0-8,3-3 0 7,-1 0-208-7,2-7 144 7,2 0-144-7,5-5 128 22,1 1-1392-20,7-8-272 1,14-4-64-3</inkml:trace>
    </iact:actionData>
  </iact:action>
  <iact:action type="add" startTime="92543">
    <iact:property name="dataType"/>
    <iact:actionData xml:id="d107">
      <inkml:trace xmlns:inkml="http://www.w3.org/2003/InkML" xml:id="stk107" contextRef="#ctx0" brushRef="#br1">11751 3965 15375 0,'0'0'672'4,"0"0"160"-4,0 0-672 0,0 0-160 0,4-12 0 0,-4 12 0 7,0 0 496-7,0 0 64 7,0 0 16-7,0 0 0 7,0 0-576-6,0 0 0 6,0 0 0-7,0 0 0 7,0 0 208-7,-13 6-64 7,13-6-16-7,-12 12 0 8,-2-2 112-8,4 7 16 8,3-1 0-8,-5 5 0 7,2 3 192-7,0-1 64 8,-5-1 0-8,5 9 0 8,-2 4-96-8,5 4-16 7,-1 6 0-7,-6 2 0 7,2 1 64-2,-1 5 16-1,1 4 0-4,0 3 0 8,-1 2-208-8,3-1-32 5,0 1-16-5,2 5 0 10,3-3 0-10,1 4 0 6,0-2 0-6,4 1 0 9,4-1-16-9,1-4 0 6,-1 3 0-6,4 1 0 10,4-7-16-9,0-1 0 2,3-1 0-3,-1 1 0 9,3 5-48-9,-3-5-16 7,2-1 0-6,-3-5 0 6,5 5 64-7,3-6 0 7,-3-5 0-7,3 3 0 8,1 0 32-8,1-2 16 7,-1-2 0-7,-1 1 0 8,1-1-64-7,-1-4-16 5,0 2 0-6,-3-2 0 9,2 6-160-9,1-6 192 6,-1 2-192-6,-1-8 192 7,2 0-192-7,1-4 0 7,1-9 144-7,1-1-144 8,-3 0 128-8,3-1-128 8,-1-4 160-8,2-3-160 8,1-7 128-8,-3 0-128 6,-1-2 0-6,-3 0 0 9,1 2-224-9,-1-2-144 7,-5-1-16-7,-14-3-16 22,17-7-816-21,-7-5-144 0,-10 12-48 1,8-14-10048-2</inkml:trace>
    </iact:actionData>
  </iact:action>
  <iact:action type="add" startTime="93053">
    <iact:property name="dataType"/>
    <iact:actionData xml:id="d108">
      <inkml:trace xmlns:inkml="http://www.w3.org/2003/InkML" xml:id="stk108" contextRef="#ctx0" brushRef="#br1">11240 5572 13823 0,'-9'-6'1216'4,"9"6"-960"-4,0 0-256 0,0 0 0 7,0 0 2224-7,0 0 400 7,0 0 64-7,0 22 32 8,5-5-1904-8,3 7-384 7,10 3-80-7,1 4-16 10,5 2 80-10,1 8 16 5,2-8 0-5,1 12 0 8,-1 0-80-8,2 8-16 7,0 1 0-6,7-1 0 5,-1-2-336-6,2-3 0 8,0-5 0-8,0 0 0 7,8-4 0-6,-2 0 144 6,1-7-144-7,5-1 0 7,-4 2 176-7,4-2-176 11,0-4 160-11,3-7-160 5,1-5 256-5,-2-5-32 9,-6-4-16-9,1-4 0 6,-3-4 32-6,0-2 0 8,2 0 0-8,-6-2 0 8,-2-7-112-8,0 1 0 8,-6-5-128-8,-1 3 192 22,-5-2-1712-21,-4 5-336 2</inkml:trace>
    </iact:actionData>
  </iact:action>
  <iact:action type="add" startTime="93476">
    <iact:property name="dataType"/>
    <iact:actionData xml:id="d109">
      <inkml:trace xmlns:inkml="http://www.w3.org/2003/InkML" xml:id="stk109" contextRef="#ctx0" brushRef="#br1">13655 4125 19343 0,'0'0'1728'2,"0"0"-1392"-2,0 0-336 0,0 0 0 7,0 0 880-6,0 0 96 5,0 0 32-6,0 0 0 7,0 0-304-7,0 0-48 7,-14 12-16-7,-3-1 0 11,1 7-208-11,1 0-48 6,-7 3-16-6,1 8 0 8,-3 8-80-8,1 2-16 6,-4 10 0-6,-5 4 0 9,1 5 16-9,-2 7 0 5,-2 11 0-5,-4 7 0 8,-2 7 48-8,0 12 16 8,0 5 0-7,0 4 0 10,0 0-160-11,-2 0-16 3,2 2-16-2,-4-5 0 6,4-7-160-7,-3-9 128 7,5-2-128-7,-2-7 128 8,5-5 0-8,-3-4 0 7,2-7 0-7,4-5 0 9,0-9 256-9,-2-8 32 6,2 3 16-6,4-9 0 9,-1 4-80-9,5-8-16 7,5-3 0-6,3-3 0 6,-9 2-336-7,7-4 128 7,5-5-128-7,-1-1 0 8,5 1-224-8,0-5-112 6,4-5-32-5,6-12 0 24,0 0-2384-25,0 0-464 0,0 0-112 0,0 0 0 0</inkml:trace>
    </iact:actionData>
  </iact:action>
  <iact:action type="add" startTime="93908">
    <iact:property name="dataType"/>
    <iact:actionData xml:id="d110">
      <inkml:trace xmlns:inkml="http://www.w3.org/2003/InkML" xml:id="stk110" contextRef="#ctx0" brushRef="#br1">12965 4501 22111 0,'0'0'1968'3,"-16"14"-1584"-1,2 4-384-2,-1 5 0 9,3 2 480-9,-6 5 16 5,5 7 0-5,-5 9 0 8,5 11 16-8,-7 2 0 7,2-1 0-7,3 4 0 8,-5 3-192-8,5-3-48 7,1 5 0-7,2-7 0 8,5-3-272-8,1-3 128 7,4-3-128-7,2 0 0 7,0-5 144-7,2-1-144 9,4-10 0-9,5-5 144 9,-1-9 0-9,8-1 0 6,-5-11 0-5,9 3 0 7,3-4 272-8,2-4 48 6,1-6 16-5,3-4 0 7,2-10 32-8,2 3 0 6,0-5 0-6,0-5 0 10,2-3-48-10,4-1 0 6,-2-2 0-5,4 1 0 4,-4 3-256-5,4 4-48 8,-4 1-16-8,6-1 0 8,-2 3-144-8,2 5-256 7,4-5 64-7,-6 6-9584 15,1 1-1920-14</inkml:trace>
    </iact:actionData>
  </iact:action>
  <iact:action type="add" startTime="94767">
    <iact:property name="dataType"/>
    <iact:actionData xml:id="d111">
      <inkml:trace xmlns:inkml="http://www.w3.org/2003/InkML" xml:id="stk111" contextRef="#ctx0" brushRef="#br1">15883 4687 15375 0,'0'0'672'1,"-10"-10"160"-1,10 10-672 0,0 0-160 1,0 0 0-1,0 0 0 6,0 0 240-6,0 0 16 8,0 0 0-8,0 0 0 7,0 0-64-6,0 0 0 6,0 0 0-7,0 0 0 9,0 0 128-9,0 0 0 6,11 17 16-6,-11-17 0 7,0 0 0-7,16 10 0 8,2 2 0-8,-5-4 0 8,1 5 112-8,-2-1 32 7,3-2 0-7,-3 2 0 7,4-7 64-7,-3 3 16 7,3 0 0-7,-4 0 0 9,1 0 48-9,-3 5 16 8,2-1 0-8,3-2 0 6,-15-10-48-5,16 13-16 7,1-1 0-8,1 4 0 6,-6-5-32-6,5 7 0 11,-1-1 0-11,-1 1 0 6,3 2-112-6,-4 1-32 5,3-2 0-5,-1 5 0 10,1-3-160-10,3 5-32 6,-3 1-16-6,5 2 0 8,1-1-176-8,1-1 160 7,-1 0-160-6,2-2 160 8,-3-5-160-9,5-2 0 5,2-1 0-5,1 3 128 8,5-5-128-8,-4 5 0 7,2 1 144-7,2-3-144 8,2-3 128-8,-2 3-128 7,3-4 128-7,1 5-128 10,-4-3 224-10,6 3-32 6,-4-1 0-6,-2-7 0 8,4 1 0-8,-4-2-16 5,2-4 0-5,4 1 0 9,-2 5 16-9,4-6 16 7,-4 2 0-7,6 2 0 8,-2-3-32-8,1-1-16 7,3 0 0-7,-2 4 0 9,0-4-32-9,2 3-128 6,-6 3 192-6,4-6-64 9,-6-2-128-9,4 2 0 6,-6 2 0-6,0-3 128 10,-2-1-128-10,-2 4 0 5,4 4 144-5,2-4-144 9,-4-3 0-9,0 1 0 5,-4 2 0-5,5-4 128 9,-3 0-128-9,-2-4 0 7,2 2 0-6,2 0 0 6,-4 0 128-7,1-2-128 7,-3 0 128-6,2-2-128 7,2-2 256-8,-2 2 0 7,-1-4-16-7,1-2 0 8,-4 2-48-8,3 1-16 6,1 1 0-5,-2-8 0 6,-2 0-16-7,3-5 0 6,-5 3 0-5,0-3 0 6,-1 5-32-7,-1-4-128 8,4 5 192-7,1-9-64 6,-1 1-128-7,0-1 0 7,-1-3 144-7,-1 1-144 9,-2-1 0-9,3 3 144 6,-3 1-144-6,4-5 0 8,-3-1 128-8,-1-2-128 8,-3 3 0-8,1-1 0 8,1-4 0-8,1-1 0 7,-3 1 128-7,-1 2-128 7,1 0 0-7,-1-1 0 8,-5-1 128-8,1 2-128 7,-7-1 0-7,4 1 0 7,0-4 128-7,-7 0-128 8,3-2 0-8,-4 1 128 6,0 3-128-6,-2-4 0 9,-2 0 192-9,-2-8-192 7,-2 2 192-6,0 4-192 6,0 2 144-7,-1 1-144 7,1-3 0-7,-2 2 144 8,-2-8-144-8,0 4 0 7,2-4 144-7,-5-2-144 8,-1-7 0-8,-2 3 0 7,-1 0 0-7,-1-2 128 10,0-3-128-10,-3 1 0 5,1-2 0-5,1 1 0 9,-5-3 0-9,3 2 0 6,-1 4 0-6,-1 1 0 9,-3-3 0-9,-1 2 0 5,2 2 0-4,-1-1-128 9,-1-7 128-10,-4 1-192 6,-3 1 192-6,-1 0-192 7,0-1 192-7,-6-1 0 7,2-2 0-7,-6 5 0 9,-6-1 0-9,-3 6 0 6,-1 4 0-5,-3-3-128 7,-3 1 128-8,-3 6 0 7,-1 8 0-7,-1-3 0 6,-10 1-336-6,-4 8 16 8,-6 7 0-8,-8 3 0 23,-13 5-592-21,-4 6-112-1,-5 4-32-1,7-2 0 12,4 2 272-10,15 2 48 0,6 0 16-2,6 2 0 0,12-4 384 0,11 4 80 4,10 0 0-4,22 0-13616 9</inkml:trace>
    </iact:actionData>
  </iact:action>
  <iact:action type="add" startTime="96580">
    <iact:property name="dataType"/>
    <iact:actionData xml:id="d112">
      <inkml:trace xmlns:inkml="http://www.w3.org/2003/InkML" xml:id="stk112" contextRef="#ctx0" brushRef="#br1">17890 2639 5519 0,'0'0'496'4,"-14"0"-496"-3,-4-2 0-1,5 2 0 6,-5 0 960-6,5-2 80 8,-5 0 32-8,0 0 0 8,3 0-592-8,-3 0-112 8,5-4-32-8,-5 4 0 6,1 1-208-5,1-1-128 5,-6 0 128-6,3 0-128 9,1 0 0-9,-3 2 0 8,-2 0 0-8,3 0 0 7,2 2 384-7,-5-2 0 6,4 2 0-6,-1-2 0 9,3 0 112-9,-5 0 16 6,1 0 16-5,3 0 0 7,-1 0 192-8,-1 0 48 6,4-2 0-6,-3 0 0 9,1 2 64-9,7-4 32 8,-3 0 0-8,2 2 0 6,-5 0-96-6,3 2 0 9,-3 2-16-9,5-2 0 7,-4 2-208-6,6 0-32 6,-3 0-16-7,3 2 0 7,-6 4-288-7,3 1-48 8,-3 1-16-8,5-2 0 7,-5 2-144-7,4-3 160 7,4 1-160-6,-3 6 160 6,3-2 16-7,-6 7 0 8,1-1 0-8,1 1 0 9,0 3 16-9,4 1 0 6,-3 4 0-5,1 1 0 6,0 1-64-7,-2 0 0 7,5-2 0-7,-1 3 0 8,-2 3-128-8,2 4 0 6,2-2 0-6,1 0 128 8,-5-4-128-7,4 2 0 6,2 2 0-7,-2-3 0 7,-2-3 0-7,3 2 0 7,1-2 0-7,2 1 0 8,0-1 0-8,0 2 0 7,0 2 144-6,0 0-144 6,2-1 192-7,0 5-16 8,0 2-16-8,4-4 0 7,0 2-32-7,-2 0 0 7,2-4 0-7,1 0 0 9,5 0-128-9,-4 6 128 7,4-4-128-7,3 1 128 8,-5 1-128-8,2-8 0 8,0-2 0-8,0 2 128 8,3 1-128-8,-1-1 0 6,3 0 0-5,-3-2 0 6,6-1 0-6,-5-1 128 4,5-3-128-5,-4-5 0 9,1 3 128-9,5 3-128 6,-5 2 0-5,7-1 128 7,-3-7-128-8,1 3 128 6,3-1-128-6,1-5 128 8,-1 4-128-7,-2-3 160 5,3 3-160-6,-1-1 160 9,5-5-160-8,-1 4 128 5,2-7-128-6,2 1 128 9,-3 2-128-8,1-4 192 5,0 1-192-6,0 1 192 7,-1-6-192-6,1-2 192 5,0-2-192-6,2 0 192 9,-3 4-64-8,-1-4-128 5,-2-4 192-6,3 2-64 7,-3 2 32-7,0-2 0 7,-7-2 0-7,3 0 0 8,-1-5-32-8,1 1-128 8,-5 0 192-8,2-4-64 7,-1 4-128-7,-3-1 192 8,3-7-192-8,-3 4 192 7,2-5-192-6,-5 1 192 6,5 1-192-7,-6-5 192 7,3 1-48-7,-5-1 0 8,0-3 0-8,2-1 0 8,-3-3 16-8,-1 2 0 7,0 1 0-6,2-1 0 6,-4 0-160-7,0-1 128 8,-2 3-128-7,-2-3 128 6,2-1-128-7,-2-2 0 6,-2-2 0-6,2 7 128 7,0 3-128-7,-2-3 0 9,-2 3 0-9,-4-2 128 7,2-3-128-7,0 3 0 9,2-3 0-9,-3 1 0 5,-7 4 0-5,6-3 0 7,-5 3 0-7,1 1 128 8,-4-5-128-8,7 2 0 8,-5-1 0-8,2 1 0 7,2 3 0-7,-5 1 0 8,3-5 0-7,-4 1 0 5,5 3 0-6,-3 5 0 7,4-5 0-7,-5 5 0 9,1 1 0-9,-1-3 0 6,3 3 0-6,-6 0 0 8,1 6 0-7,1 3 0 5,-3-7 0-6,3 2 0 9,-4 4 0-9,3 0 0 5,1-1 0-5,-5 3 0 10,-3 0 0-10,3 4 0 6,2-4 0-6,-1 4 0 8,-3 0 0-8,3 2 0 6,3 0 0-6,-5 2 0 9,5 2 0-9,1 1 0 7,-4 1 0-7,5-2 0 7,1 6 0-7,-1-1 0 9,1 1 0-9,-4 4 0 10,5 7 0-10,-3 1 0 5,6 1-144-4,-1 2 144 4,1 0 0-5,2 3 0 8,-2 3-128-8,4-2 128 8,1 0 0-8,3-1 0 6,0-3 0-6,2 2 0 9,2 0 0-9,2 1-128 7,1 1 128-7,5-2 0 8,-2-2 0-8,0-5 0 8,5-1 0-8,1 1 0 8,4 1 0-8,-3-1 0 5,3-1 0-5,5 0 0 9,3-1 0-9,3-6 128 7,0-1-128-7,10-1 0 8,6 6 0-8,4-5 128 7,-2-3-128-6,7-6-10080 14,-1-2-2048-14</inkml:trace>
    </iact:actionData>
  </iact:action>
  <iact:action type="add" startTime="98082">
    <iact:property name="dataType"/>
    <iact:actionData xml:id="d113">
      <inkml:trace xmlns:inkml="http://www.w3.org/2003/InkML" xml:id="stk113" contextRef="#ctx0" brushRef="#br1">17148 5720 5519 0,'0'0'496'3,"-11"14"-496"-2,-5-10 0-1,6 6 0 7,5 5 976-7,-7-5 112 7,2 2 0-7</inkml:trace>
    </iact:actionData>
  </iact:action>
  <iact:action type="add" startTime="98206">
    <iact:property name="dataType"/>
    <iact:actionData xml:id="d114">
      <inkml:trace xmlns:inkml="http://www.w3.org/2003/InkML" xml:id="stk114" contextRef="#ctx0" brushRef="#br1">16934 5995 6447 0,'0'0'576'1,"0"0"-576"-1,0 0 0 0,0 0 0 0,-10 16 2000 0,10-16 304 0,-6 17 48 0,6-17 16 7,-2 16-1200-6,2 2-224 8,0-18-48-8,4 15-16 3,2 3-272-3,4 3-48 5,-2 3-16-6,1-5 0 8,3 1-144-8,0 3-16 8,7 0-16-8,-5 3 0 7,2 1-48-7,1 2-16 8,-3 1 0-8,5-3 0 8,-1-4-128-8,1 3-32 7,3-1 0-7,3-2 0 7,0 5 112-7,1-1 0 8,-1 0 16-8,3 3 0 8,1 1-32-7,2-2-16 4,-2 0 0-5,4 1 0 8,1-3 32-8,3 0 0 6,-4 0 0-5,4 3 0 7,2-1 16-7,-4-2 16 4,4-1 0-5,2-1 0 8,-6-2-16-7,6-3 0 5,-4-1 0-6,0 5 0 10,2-5-16-10,-6 1-16 6,4 3 0-6,2-1 0 9,-4-9-48-9,4 1-16 6,2-4 0-6,-4 5 0 9,4-1-48-9,-2 2-128 5,4-7 192-5,-4 1-64 10,6-4 16-10,-2-2 0 6,2-4 0-6,4 0 0 8,-6 0 48-8,0-6 0 7,3-6 0-7,-5 1 0 8,2-5 32-8,-4 0 16 7,4-5 0-7,-4-1 0 8,-2 1 16-8,4-1 16 6,-4-3 0-6,4 0 0 9,-6-3-48-9,2-3-16 7,1-4 0-7,-5-2 0 8,0 0-80-8,2-8 0 7,2 0-128-7,-8 2 192 10,2-3-192-10,1-1 144 5,1 0-144-5,-4-4 128 10,-4-3-128-10,-1-7 0 5,-5-7 0-4,1 6 128 8,-6 5-128-9,1-5 0 5,-5-11 0-4,0 3 128 8,1 2-128-9,-5-2 0 4,0 4 0-4,-2-9 0 9,-2 5 0-9,-2-2 0 7,-2 0 128-7,-2 4-128 8,2-1 0-8,0 1 0 7,-2-10 0-7,2 0 128 9,-2 4-128-9,0-2 0 6,1-2 0-6,-1-2 0 8,-2-4 0-8,0 0 128 7,2 0-128-7,-2-1 0 8,-4-5 0-8,3 4 0 7,-1 0 0-7,-6 0 0 8,2-1 0-8,-5-1 0 7,-3 2 128-7,3-4-128 8,-5 5 0-8,-3 3 0 8,4 4 0-8,-3 4 0 7,-1-6 0-7,-4 4 0 7,-3 3 0-7,1 5 0 8,0-6 0-8,2 6 0 8,-2-4 0-7,-3 1 0 5,-1 3-128-6,-2 6 128 7,2-1 0-6,-4 3 0 6,0-1 0-7,0 5 0 8,0-1-144-8,-2 3 144 7,-2 1 0-7,-4 0-160 8,-3 3 160-7,-3-1-128 6,-2 2 128-7,1-1-192 7,-5-3 192-7,3 2-192 8,3 4 192-8,0 4 0 7,3-1-144-6,-3 1 144 5,-2 4 0-6,7 7 0 7,-3 1 0-7,0 4 0 9,-2 0 0-9,-1 1 0 7,-3 1-160-7,-1 5 160 7,-1 5 0-7,3-5 0 6,1 1-128-6,0 1 128 10,5 3 0-10,1 5 0 6,4-2 0-6,-2 4-144 8,2 5 144-8,4 1 0 7,-1 2 0-7,1 2-128 9,-6-2 128-9,2 3 0 6,2 1 0-6,-8 6-128 8,1 4 128-8,-1 5 0 7,4-1-144-7,0 1 144 8,-2 3 0-8,5 1 0 7,-1-1 0-7,-2 11 0 9,6 2 0-9,-4 4 0 8,8 6 0-8,-2 2 0 6,4-5-128-6,0 7 128 6,0 4 0-5,4 3 0 7,-1 1 0-8,1 1 0 7,2 1 0-7,2 5 0 8,-1 1 0-8,1 7 0 8,2-4 0-8,-1 8 0 8,1 0 0-8,1 6 0 7,7 2-144-7,-1 2 144 7,9 0 0-6,1-3 0 6,6-3 0-7,12 0 0 9,-3 0 0-9,11-2 0 6,3-2 0-6,13 2 0 8,-1 2 0-8,4 0-128 8,6-2 128-8,-2 2 0 7,5-4 0-7,1-2 0 8,0 3 0-8,4 1 0 8,1 3 0-8,3-1 0 6,4-2 0-6,-1-3 0 9,8-1 0-9,1 2 0 7,7-6 0-7,0-4 0 7,2-7 0-7,2-9 0 7,0-9 0-7,2-2 0 9,2-7 0-9,0-9 0 7,6-7 128-7,1-3-128 8,5-9 0-8,-6-4 144 7,0 0-144-7,-5-8 128 8,-5-5 0-8,1 1-128 6,-5-6 192-5,-6 1-64 7,0 1-128-8,-3-5 128 6,1 1-128-6,-2 7 128 22,-5-3-1312-20,-3 6-272 3,-3 8-48-5</inkml:trace>
    </iact:actionData>
  </iact:action>
  <iact:action type="add" startTime="103612">
    <iact:property name="dataType"/>
    <iact:actionData xml:id="d115">
      <inkml:trace xmlns:inkml="http://www.w3.org/2003/InkML" xml:id="stk115" contextRef="#ctx0" brushRef="#br1">11264 19836 4607 0,'0'0'400'2,"0"0"-400"-2,-10-2 0 0,10 2 0 4,0 0 2320-4,-14-2 384 7,3 0 80-6,-3 0 16 7,4 2-1472-7,-7-4-304 5,-3 0-48-6,1 0-16 8,-7-1 80-8,1 1 16 6,-2 4 0-6,-1-2 0 8,-1-2 32-8,-2 0 16 10,-4-2 0-10,2 4 0 6,1 6-352-6,1 2-80 6,2-4-16-6,0 2 0 8,-1 2-288-7,5 3-64 6,2 5-16-7,3-4 0 7,4 1-288-7,1-1 0 7,5 8 0-6,0-7 0 6,10-11 0-7,0 0 0 8,0 0 0-8,12 22 0 6,2 1 0-5,7-5 0 6,3 1 160-7,3 3-160 9,4-1 192-6,2-1-64 2,6 1 0-5,-2 1 0 7,4-5-128-7,-4 1 160 7,-5 1-160-7,-1 3 160 8,-6-7-160-8,-3 3 0 5,-3 1 0-5,-11-3-176 10,-2 3 176-10,-6-1 0 7,-4-4 0-7,-4 3 0 8,-10-3 512-8,-3 3 48 6,-6-1 0-6,-8 0 0 10,-4-5-112-10,-6 1-32 6,0-6 0-6,2 2 0 8,-4-6-224-8,4-4-32 7,2-6-16-7,8 0 0 7,2-8-144-7,6 5 0 8,3-5 144-8,6 4-144 25,7-3-1280-23,7 1-320-2,6-5-64 0,5-3-11904 0</inkml:trace>
    </iact:actionData>
  </iact:action>
  <iact:action type="add" startTime="104030">
    <iact:property name="dataType"/>
    <iact:actionData xml:id="d116">
      <inkml:trace xmlns:inkml="http://www.w3.org/2003/InkML" xml:id="stk116" contextRef="#ctx0" brushRef="#br1">11734 19376 25167 0,'-18'-8'1104'2,"18"8"240"-2,-13-4-1072 0,13 4-272 0,-14 0 0 0,14 0 0 7,-14 8 192-7,1 7 0 7,-1 1-16-7,-2 5 0 8,1 7-48-8,-5 3-128 7,3 4 192-7,1 6-64 8,0 0 96-8,5 8 16 7,-3 3 0-7,6 7 0 9,2-1-240-9,3 7 0 5,-7-1 128-5,6 4-128 9,2-1 0-8,4-7 144 4,2-1-144-5,4-7 128 8,-5-1-128-8,1-2-144 7,6-10 144-7,2-4-208 31,-2-12-768-31,3-1-160 0,-3-3-16 0</inkml:trace>
    </iact:actionData>
  </iact:action>
  <iact:action type="add" startTime="104237">
    <iact:property name="dataType"/>
    <iact:actionData xml:id="d117">
      <inkml:trace xmlns:inkml="http://www.w3.org/2003/InkML" xml:id="stk117" contextRef="#ctx0" brushRef="#br1">11383 20103 19343 0,'0'0'1728'2,"0"0"-1392"-1,0 0-336-1,17-16 0 8,-1 7 496-8,5 1 16 7,5 2 16-7,5-2 0 10,-2-1-352-10,10-7-176 5,0 4 160-5,8-3-160 8,0 3 160-8,0-4-160 7,1 5 160-7,1-3-160 9,2 6 224-9,-10 0-48 6,0 1-16-5,-10 1 0 7,-2 2 80-7,-3 2 16 7,-11 0 0-8,-1 4 0 5,-14-2 144-5,0 0 48 7,0 0 0-7,0 0 0 8,4 14 224-8,-6 1 48 7,2-15 16-7,-10 24 0 8,-8-1-16-8,1 0 0 7,1-1 0-7,-3 1 0 8,1 1-224-8,3-1-48 11,-7-4-16-11,9-3 0 6,-3 4 0-6,8-9 0 6,-2 3 0-6,10-14 0 8,0 0-96-8,0 0-16 7,0 0 0-7,14 10 0 8,-2-4 0-8,-12-6 0 8,19 0 0-8,1-2 0 8,-5-2-128-8,1 0-16 7,-16 4-16-7,19-2 0 7,-5 0-160-7,-14 2 0 10,20 2 0-10,-7 2 128 5,5 4-128-4,-7 5 0 6,3-7 0-7,-4 8 0 8,4-1 0-8,-5 5 0 6,1-4 0-6,4 1 0 7,-5-3 0-6,7 2 0 6,-4-5 0-7,3 5 0 9,-3-6 0-9,4-4 0 7,-3 0 0-7,5-4 128 7,1-4-128-7,1-2-272 7,5-8 64-6,3 2 16 22,-1-7-1984-21,2 3-400 0,0-3-80-2,3-7-16 0</inkml:trace>
    </iact:actionData>
  </iact:action>
  <iact:action type="add" startTime="104677">
    <iact:property name="dataType"/>
    <iact:actionData xml:id="d118">
      <inkml:trace xmlns:inkml="http://www.w3.org/2003/InkML" xml:id="stk118" contextRef="#ctx0" brushRef="#br1">12824 19087 26719 0,'0'0'2368'1,"0"0"-1888"0,0 0-480-1,-4 18 0 4,-2-1 832-3,4 8 64 6,-2 5 0-7,-1 7 16 8,1 8-656-7,-4 1-128 5,-4 1-128-6,2 2 192 8,-3 2 48-8,-1 3 16 6,-5 5 0-6,5-3 0 8,-5-1 48-8,3 0 16 7,2-3 0-7,1-3 0 8,3-10-176-8,6-4-16 9,0-8-128-9,2-7 192 6,2-3-192-6,0-17 144 8,0 0-144-8,0 0 128 7,16 4 288-7,3-6 48 7,5-3 16-7,-1-7 0 9,4-2-64-9,3-3-16 8,-1 1 0-8,0-3 0 10,0-3-272-10,1 7-128 6,-3-1 128-5,0 8-128 4,1-2 0-4,-7 6 0 5,-3 6 0-6,-3 10 0 9,-3 2-144-9,-2 5 144 6,-5 5-192-5,-5 1 192 7,-5 2 0-7,-9 3 0 5,-4 3 0-6,-7-4 0 7,-8 2 0-6,0 0 256 7,-4-1-32-8,-4-3 0 6,0 0 32-6,2-5 16 7,0-3 0-7,4-7 0 9,1 0-112-9,3-7-32 8,4-5 0-8,5 0 0 7,1-1-128-7,2-11 0 7,7-2 0-7,4-5 0 22,2 1-2224-20,8-3-320 1,8-5-64-3</inkml:trace>
    </iact:actionData>
  </iact:action>
  <iact:action type="add" startTime="105063">
    <iact:property name="dataType"/>
    <iact:actionData xml:id="d119">
      <inkml:trace xmlns:inkml="http://www.w3.org/2003/InkML" xml:id="stk119" contextRef="#ctx0" brushRef="#br1">13825 18715 32255 0,'-12'-4'2864'4,"12"4"-2288"-4,-16 0-576 0,16 0 0 8,-9 5 576-8,-9 13 16 8,4 3 0-8,-9 9 0 6,2 5-272-6,-3 6-48 8,1 0-16-8,1 6 0 7,-1-3 0-5,-2 9 0 2,1 4 0-4,1 9 0 10,-1 2-256-10,3 8 128 6,-3 0-128-6,1 6 0 9,0 2 128-9,3-4-128 7,5-8 0-5,-1 0 0 5,6 1 0-7,4-9 0 6,2-8-176-6,4-3 176 23,6-12-640-21,0-4-32-1,0-8 0-1,4-5 0 12,1-9-416-10,3-3-64-1,2-8-32-1,3-6 0 13,-1-8-1648-12,5-1-336 1</inkml:trace>
    </iact:actionData>
  </iact:action>
  <iact:action type="add" startTime="105303">
    <iact:property name="dataType"/>
    <iact:actionData xml:id="d120">
      <inkml:trace xmlns:inkml="http://www.w3.org/2003/InkML" xml:id="stk120" contextRef="#ctx0" brushRef="#br1">13696 19832 17503 0,'0'0'1552'4,"0"0"-1232"-3,0 0-320-1,0 0 0 6,16 6 1984-6,7-2 352 6,4-2 64-6,3-4 16 10,-1-2-1440-10,2 0-272 6,4-10-64-5,2 1-16 6,2-3-288-7,2 0-48 8,-4-1-16-8,2 1 0 7,-4-5-16-7,-1-3 0 7,-3-3 0-7,-4 2 0 9,-4-1 384-9,-3 3 64 6,-10-2 0-6,-3 3 16 8,-3 3 192-7,-9-3 48 5,-3 5 0-6,-4 3 0 7,-9-3-128-6,-5 7-32 6,-1 4 0-7,0 4 0 9,-7 6-336-9,-5 4-64 10,-2 7-16-10,-5 5 0 7,-1 5 16-6,4 4 0 3,-2 5 0-4,10-1 0 10,2 2-112-10,9-2-32 5,3-4 0-5,9 0 0 8,2-1-128-8,10-1-128 8,8 0 144-7,6-1-144 6,9-3 128-7,5-1-128 7,7-1 0-7,10-3 0 7,5-1 144-7,7 1-144 8,5-9 128-8,10 1-128 7,1 0 0-6,11-2 0 6,11-6-224-7,1 0 80 22,1-2-2464-20,1-4-480-1,38-4-112-1,-17 0 0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18:22.131"/>
    </inkml:context>
    <inkml:brush xml:id="br0">
      <inkml:brushProperty name="width" value="0.05292" units="cm"/>
      <inkml:brushProperty name="height" value="0.05292" units="cm"/>
      <inkml:brushProperty name="color" value="#00B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019">
    <iact:property name="dataType"/>
    <iact:actionData xml:id="d0">
      <inkml:trace xmlns:inkml="http://www.w3.org/2003/InkML" xml:id="stk0" contextRef="#ctx0" brushRef="#br0">22349 8312 1839 0,'0'0'160'2,"0"0"-160"-2,0 0 0 0,0 0 0 6,0 0 2080-6,0 0 384 6,0 0 80-6,-2-15 16 9,2 15-1392-9,0-12-272 8,0 12-48-8,0 0-16 8,0-18-224-8,0 18-48 6,0 0-16-6,3-9 0 8,-3 9-144-8,0 0-16 7,6-16-16-7,-6 16 0 9,0 0 80-9,0 0 0 7,0 0 16-7,14-8 0 7,-14 8-16-7,0 0-16 7,0 0 0-7,16-2 0 8,-16 2-112-8,17 2 0 7,3 2-16-7,-5 0 0 8,3 0 80-8,5 2 32 8,-3-2 0-8,3-1 0 6,2-3 160-1,5 2 48 0,-1 0 0-5,4 2 0 6,0-2-192-6,-1 2-48 7,1 6 0-7,0-6 0 8,2 2-128-8,0-2-48 7,0-3 0-7,6 5 0 9,-4-4-80-9,6 2-128 9,-4 0 176-8,6 0-176 4,-4-2 144-5,8 2-144 6,-1-2 0-6,3 0 144 9,-4 2-16-9,4-4 0 6,-1 0 0-6,-1 2 0 9,-8-2-128-9,6 2 0 7,0-1 0-7,-2-1 0 8,1 2 128-8,5-2-128 7,-2-2 128-6,-4 1-128 6,2-3 128-7,3-2-128 8,-1 2 0-8,-2 0 128 7,0 0-128-7,3 4 0 6,-3-4 0-6,-6 2 128 9,-2 2-128-9,0 0 0 6,-10-4 0-6,1 0 0 9,-3 4 0-9,-2 0 0 6,-3-2 0-6,-5 2 0 8,3 0 0-8,-3 0 0 8,-5 0 0-8,-12 0 0 6,0 0 128-6,16 0-128 9,-16 0 0-9,0 0 128 8,0 0 0-8,0 0 0 6,0 0 0-6,0 0 0 9,0 0 80-9,0 0 16 8,0 0 0-8,-20 6 0 7,3-4-80-7,-1 2-16 7,-3 0 0-7,-3 0 0 8,-1-2-128-8,-4 2 160 8,-1 0-160-8,-5 2 160 6,-8-4-160-6,4-4 0 7,-4 2 144-7,1 0-144 9,-5 0 0-8,-2 0 144 5,6-2-144-6,-4-2 0 7,-1 2 160-7,-1 0-160 8,-2-4 128-8,4 2-128 7,-3 2 192-7,-1-2-32 7,2-4-16-7,-4 3 0 9,-3-3-16-9,1 4-128 6,1-2 192-6,-1-2-64 10,0 4-128-9,7 0 0 5,-3 2 0-6,2 2 128 9,2 0-128-8,6 0 0 4,-2 0 0-5,6 2 128 8,0 2-128-8,6 0 0 11,2 0 0-8,3 0 0-3,1-2 0 0,8 0 0 8,-3 0 0-8,6 2 0 8,-1-2 0-7,15-2 0 5,-12 6 0-6,12-6 0 7,0 0-128-7,0 0 128 7,0 0 0-7,0 0 0 8,0 0 0-8,0 0 0 7,0 17 0-7,0-17 128 8,10 14 32-8,7-1 0 6,-1-7 0-5,5 2 0 7,3 2-160-7,5-4 160 5,2-2-160-6,4 1 160 8,6-1-160-8,-4 4 128 7,8-4-128-7,-2 0 128 8,4 0-128-8,6 2 0 7,1 0 144-6,1-3-144 7,3 3 0-8,3-4 0 6,-1 2 0-6,1-2 0 9,-3 0 0-9,1 0 0 7,5 0 0-7,1 2 128 7,-3 0-128-7,-1-2 0 8,-1 2 0-8,6-4 128 7,-5 0-128-7,-1 0 0 7,5 0 0-7,-5 0 0 8,-11 0 0-8,0 0 0 8,-1 0 0-8,1 0 0 6,-4 0 0-6,-2 0 0 9,-4 0 0-9,0 0 0 8,-8 0 0-8,0 0 128 5,-3 0-128-5,-7 0 128 9,1 0-128-9,-9 0 128 7,-13 0-128-6,0 0 128 6,0 0-128-6,0 0 128 5,0 0-128-6,0 0 128 9,0 0-128-9,0 0 192 6,-13-4-64-6,-9 0 0 10,-3-2-128-10,-3 4 0 6,-1 0 0-6,-4 0 128 8,-10 0-128-8,4 0 0 6,-6 0 0-5,0 2 0 7,0 0 0-8,-7-2 0 8,-3 2 0-8,-1-2 0 6,-7-4 0-5,-1 1 0 6,1-1 0-7,1 2 0 8,-2 0 0-8,1 2 0 7,3-2 0-7,1 0 0 7,3-4 0-7,-1 5 0 8,-1-1 0-8,1 2 0 7,-1 0 128-6,-1-2-128 5,1-4 128-6,1 6-128 8,2 0 0-8,5 2 0 7,-1 2 0-7,2 0 128 8,4 2-128-7,-2 0 0 5,3 2 0-6,3-2 0 10,4 1 0-9,1 5 0 4,7-2 0-5,4-2 0 8,5 2 0-8,3 1 0 6,5-5 0-6,12-4 0 8,0 0 0-8,0 0-128 7,0 0 128-7,0 0 0 9,8 18 0-9,7-8 0 5,9-3 0-5,11-3 0 10,6 2 0-10,10-6 0 16,5 0 0-16,9 0 0 0,7-4 0 0,4 2 0 6,6-2 0-6,4-1 0 8,-1 1 0-8,3-4 144 6,0-8-144-6,2 8 0 8,-3-5 128-7,1 5-128 5,10-2 0-6,-7-1 0 8,-1 1 160-8,-6-2-160 7,-4 4 128-6,-2 2-128 6,-2-1 144-7,-8-1-144 7,1 4 160-7,-11-2-160 8,-3 2 128-8,-3 0-128 9,-13-2 0-9,2 4 0 7,-7 2 0-7,-7 0 128 6,-8-1-128-6,-19 1 0 8,0 0 0-8,0 0 144 7,0 0-144-7,0 0 128 8,0 0 16-8,-15-8 0 9,-9 4 0-9,-7 0 0 7,-4 2-144-7,-10 2 0 6,-7 0 0-6,-7 0 0 8,-5 0 0-7,-7 0 0 5,1 2 0-6,-10 2 0 8,-11-2 0-8,-3 2 0 7,0 2 128-7,-3 3-128 8,-1-3 0-8,1-4 0 7,-1 0 0-7,-1-2 0 8,-7 0 0-8,1 2 0 7,2-2 0-7,5 0 0 9,1 2 0-9,7-2 0 6,6-2 0-6,2 0 0 10,0 0 0-10,4 0 128 6,4-6-128-6,8-1 0 7,1 1 0-7,11 0 0 7,7-4 0-7,6 4 0 8,6 1 0-8,6-3 0 7,5 2 0-7,9 2 0 9,-3-3 0-9,18 9 0 5,0 0 0-5,0 0 0 9,-2-14-240-9,2 14 32 7,0 0 0-7,16-8 0 8,3-2-48-8,7 6 0 7,3 1 0-7,10 1 0 8,4 2 128-8,7 0 128 7,5 0-208-7,4 3 80 9,3-1 128-9,2 2 0 6,-3 2 0-5,3-2 0 7,4-2 0-8,-1 0-128 6,3-2 128-6,0 4 0 9,2 0 0-9,4 4 0 5,-3 1 0-4,-1-3 0 7,-4 2 0-8,-2 6 0 7,-9-3 0-7,1 7 128 10,1-6-128-10,-2 1 0 5,-5-5 0-4,-1 2 128 7,-2 1-128-7,-4-3 0 5,-1 2 0-6,-1 4 0 8,-6-7 0-8,-1 5 0 6,-5-4 0-6,-6 0 128 8,-5 2-128-8,-3-5 0 8,-17-5 0-8,14 4 128 9,-14-4-128-9,0 0 0 5,0 0 0-5,0 0 0 8,-22 0 144-8,-9 0-144 8,-6 0 192-8,-14-4-192 8,-5-1 192-8,-5-3-192 6,-9 0 192-6,0 2-192 7,-8-4 128-6,-4 1-128 6,-8-1 0-7,-5-4 0 9,-1 4 128-8,-1-1-128 5,5 3 0-6,0 0 0 8,4-7 0-8,8 3 0 7,6-6 0-7,0 7 0 24,-4-3-320-22,6 4-112-1,6 4-16 0,9-5-15584-1</inkml:trace>
    </iact:actionData>
  </iact:action>
  <iact:action type="add" startTime="7715">
    <iact:property name="dataType"/>
    <iact:actionData xml:id="d1">
      <inkml:trace xmlns:inkml="http://www.w3.org/2003/InkML" xml:id="stk1" contextRef="#ctx0" brushRef="#br0">22083 8347 11967 0,'0'0'1072'1,"0"0"-864"2,0 0-208-3,0 0 0 6,0 0 1088-5,0 0 192 7,0 0 16-8,0 0 16 7,0 0-928-7,0 0-192 8,0 0-48-8,0 0 0 10,0 0 256-10,0 0 48 5,0 0 16-5,0 0 0 9,0 0 64-9,-11 8 16 4,11-8 0-4,0 0 0 11,-6 14 48-11,6-14 16 5,0 0 0-5,0 0 0 8,0 0 112-8,0 0 32 6,-6 11 0-6,6-11 0 8,0 0 32-8,0 0 16 8,0 0 0-8,0 0 0 8,0 0 128-8,0 0 32 7,0 0 0-7,0 0 0 7,0 0-224-7,-6-11-32 8,6 11-16-8,-2-18 0 7,2 3-192-7,0-7-48 7,2 1 0-6,4-1 0 6,2 1-128-7,-2-5-16 7,3-1-16-7,5-2 0 9,-6-4-96-6,1-2 0 3,3 1-16-5,-2-1 0 4,2 0-48-5,-3 0 0 8,3-2 0-8,2-6 0 8,-3 2-128-8,1-2 0 6,-4 2 144-6,2-4-144 9,1-5 144-9,-5-1-144 7,0-4 192-7,2 5-192 8,-2 1 256-8,-2 0-64 7,-2-1-16-7,2 3 0 7,-1 2 16-7,-1-2 16 7,-4 2 0-7,2 2 0 8,0-4-64-8,0 3-16 7,-2 3 0-7,2-2 0 8,-1 4-128-7,1-4 0 5,0 4 144-6,0-4-144 10,1 0 0-9,1 0 128 5,0 4-128-6,0 0 0 7,2 6 0-7,0 2 144 7,0 0-144-7,-2 3 0 8,2 1 128-8,0 2-128 6,2 3 0-6,-1 5 0 8,-3-3 0-7,2 1 0 6,-2 3 0-7,2-2 0 9,0 1 0-9,0 1 0 5,4-5 0-5,-2 5 0 9,-2 3 0-9,1 3 0 6,-1-6 0-6,4 8 0 9,-8 8 0-9,8-11 0 6,-8 11 0-6,6-10 0 8,5 0 0-8,-11 10 0 7,0 0 0-7,12-8 0 10,0-1 0-9,-12 9 0 4,17-4 0-4,3 2-144 7,-6 0 144-8,3 2 0 6,-1 2 0-6,1 0-128 9,3 2 128-8,-3 0 0 5,5 1 0-6,1 5 0 7,1-2 0-7,1 0 0 7,2 4 0-7,1-3 0 9,-1-1 0-9,2 4 0 6,0-2 0-6,8 3 0 7,6-1 0-7,0 0 0 7,4 1 0-7,2-3 0 9,4 4 0-9,3-5 0 6,5 3 0-6,-1-4 0 8,4-4 0-8,-3 2 0 8,1 3 0-8,-1-5 0 10,-1 0 128-10,1-2-128 6,1 0 128-6,2 0-128 7,5 2 176-7,-7 2-48 6,4 2 0-6,-1-3 0 9,-1 1-128-9,4 2 0 7,-3 2 0-7,-1-8 0 7,-1-4 0-7,-3 0 0 8,-1 0 0-8,3 2 0 8,0 0 128-8,-3 4-128 8,-1 0 0-7,1-2 128 5,1-2-128-6,-1 0 0 7,-4-2 0-7,-1 0 0 8,-1 2 0-8,-2 0 0 7,-5-4 0-7,-5 2 128 8,2-8-128-8,-4 4 0 6,6 4 0-6,-8 0 0 10,0-3 144-10,-4 1-144 6,-3 0 160-6,-3 0-160 8,2-2 0-8,-1 4 0 7,-5-4 0-7,-2 4 0 9,-3 2 0-9,1 0 0 5,1-2 0-5,-6 0 0 11,-14 2 0-11,0 0 0 5,0 0 0-5,0 0 0 8,0 0 0-8,0 0 128 6,15-5-128-6,-15 5 0 8,0 0 0-7,0 0 0 5,0 0 0-6,0 0 0 9,0 0 0-9,-10 15 0 7,1-5 0-7,1 4 0 9,-8-1 0-9,5 7 0 6,-5 3 0-6,2-1 0 8,-7-3 0-8,-1 6 0 7,-1 3-128-7,0 9 128 7,-5 2 0-6,1 6 0 6,-2-2 0-7,0 5 0 8,-5 1 0-8,3 2 0 7,2-3 0-7,0 7 0 8,-3 2 0-8,-1 1 0 7,0 3 0-7,2-5 0 9,0-1 0-9,3-3 0 6,3-5 0-6,2 4 0 9,7-2 0-8,-2-1-128 3,9-7 128-4,-1 0 0 10,6-9 0-10,2-1 0 5,-2-2 0-5,4-4 0 10,0-1-192-10,4-5 64 5,4-1 128-4,4-1-208 22,-3-5-384-21,7 4-80-1,-6-7-16-1,3 5 0 12,-3-2-2560-11,0-1-512 0</inkml:trace>
    </iact:actionData>
  </iact:action>
  <iact:action type="add" startTime="8862">
    <iact:property name="dataType"/>
    <iact:actionData xml:id="d2">
      <inkml:trace xmlns:inkml="http://www.w3.org/2003/InkML" xml:id="stk2" contextRef="#ctx0" brushRef="#br0">22676 7043 16575 0,'-56'-32'1472'2,"21"19"-1168"-2,-1 3-304 0,7 2 0 4,2 4 3520-4,7 2 640 6,3 4 128-5,1 6 16 7,5 4-3408-8,11-12-704 7,-8 9-192-7,8-9 0 9,0 0 0-9,6 20 0 7,3-2 0-7,11-7 0 7,5-1 0-6,4 2 0 4,8-6 0-5,8 1 0 9,4 1 368-9,0-6-32 6,4-2 0-6,9 0 0 8,2-2 64-8,10-2 16 7,1 2 0-7,6-4 0 8,11-1-32-3,0-5-16-2,5 0 0-2,-1 1 0 6,3-7 64-7,1 2 16 7,1 1 0-7,5-5 0 8,3 7 32-8,-2-5 16 7,-2 2 0-6,-5 5 0 6,1-5-160-7,-5 4-16 7,0 1-16-6,-5 1 0 7,5 4-128-8,-8 2-32 6,-3 0 0-6,-7 2 0 7,-3 0-144-7,-11-1 0 9,0 1 0-9,-7 2 128 6,-6 2-128-6,-5 1 0 7,-11-3 0-6,-3 2 0 7,-7 2-288-8,-5-2 16 8,-20-2 0-7,0 0 0 4,0 0 144-5,0 0 128 7,-16-6-192-7,-7-1 192 10,-15 3 0-10,-4 0 0 6,-13 2 0-6,-13-2 0 8,-6 2 0-8,-14 0 0 6,-10-2 0-6,-7-2-160 9,-6 2 160-9,-4 2 0 7,-4-1 0-7,-4 3 0 8,-10-2 0-8,1-2 0 8,1 4 0-8,2 0 128 8,-2-2-128-8,-1 2 0 7,1-2 0-7,6 0 128 8,2-2-128-8,8 4 0 6,6 0 0-5,14-4 128 7,5 2-128-8,10 0 0 7,8 0 0-7,5 0 0 7,9-2 0-7,13-1 0 8,6-3 0-8,12 4 128 8,9 0-128-8,4 2 0 7,14 2 0-7,0 0 128 7,0 0-128-7,28-2 0 7,7-2 0-7,12 2 0 9,7-2 0-9,11-2-160 6,5 3 160-6,12 1-160 9,4 0 160-9,11 0 0 7,3 0 0-7,9 0 0 7,6 0 0-7,4 2 128 6,-4 0-128-5,6 0 0 7,2-2 128-8,0 2-128 7,5 2 128-7,-1 2-128 9,-10 2 0-9,-4-3 0 5,2 1 0-5,-3 2 128 11,-3 0-128-11,-4-2 0 4,-3 2 128-4,-15 4-128 10,-9-5 0-10,-9 3 144 6,-1 0-144-6,-13 0 0 8,-13-4 128-8,-4 0-128 7,-11-2 0-7,-10 1 0 8,-17-3 128-8,0 0-128 6,0 0 0-6,0 0 0 8,-19 6 160-8,-18 2-160 8,-8-2 128-8,-16 0-128 8,-9 2 0-8,-12 1 0 7,-17-1 0-7,-8-2 0 8,-7 4-144-8,-1-4 144 6,-2-1 0-5,-7-1 0 7,-3 2 0-8,-2 2 0 7,0-2 0-7,4-2 0 9,-3 2 0-9,3-1 0 5,2 1 0-5,0-2 0 9,4-2 0-9,8 2 0 6,8-2 0-6,11 0 0 9,10 0 0-9,12-2 0 7,5 0 0-7,9 2 0 8,5 2 0-8,12-2 0 6,2 2 0-6,12-4 0 8,7 0 0-8,18 0 0 8,0 0-128-8,0 0 128 8,0 0-208-8,25 4 16 7,9-1 0-6,12-3 0 6,3-2 192-7,16-1-144 7,3 1 144-7,12-2-128 8,8 2 128-8,9 2 0 7,10 0 0-7,1 0-128 7,1-2 128-7,2 0 0 8,2 0 0-8,0 0 0 8,4-2 0-8,4 0 0 7,-4 0 0-7,-2-5 0 8,-1-1 128-8,-3 4-128 6,-4-4 160-5,0 0-160 7,-3 7 192-8,-3-5-64 7,-9-4-128-7,-8 4 192 10,-6-7-48-10,-8 5-16 5,-2 4 0-5,-5-4 0 9,-7 2 16-9,-7 5 0 6,-6-3 0-6,-8-4 0 9,-6 2-144-9,-3 4 0 6,-11 0 0-6,-1 0 0 8,-14 4 0-8,0 0 0 7,0 0 0-7,0 0 0 8,0 0 0-8,0 0 0 7,0 0 0-7,0 0 0 8,0 0-176-8,0 0 48 7,0 0 0-7,-14-7 0 8,0 3 0-8,14 4 0 7,-17 2 0-7,5 6 0 8,-3-3 128-8,3 1 0 7,-4 4-144-7,5 6 144 8,-1-1 0-8,0-1-144 7,0 5 144-7,1-1 0 9,1 3 0-9,-4 3 0 6,3 1 0-5,1 2 0 7,-4 5 0-8,3 1 0 6,-5 2 0-6,4 2 0 8,-5 8 0-8,5-2 0 7,-6 5 128-7,3 1-128 9,1 2 128-9,-3-2-128 6,3 3 0-6,-4 1 0 8,5-2 128-8,-5 1-128 9,3-5 0-8,1 2 0 4,-4-2 0-5,7 1 128 7,-5-1-128-7,2 0 0 8,-5 2 0-8,-1 1 0 8,3 1 0-8,-3-8 0 6,3 0 0-6,3-8 0 8,-3 2 0-8,7-2 0 8,-4-4 0-8,6-1 128 8,4-3-128-8,1-4 0 7,-1-3 0-7,2-4 0 7,-2 1 128-7,4-3-128 8,0-14 0-8,0 17 128 7,0-17-128-7,0 0 0 9,0 0 128-9,0 0-128 5,0 18 0-5,0-18 0 9,0 0 128-9,0 0-128 7,0 0 0-7,0 0 144 8,0 0-144-8,0 0 0 6,0 0 144-6,0 0-144 10,-8 10 0-10,8-10 128 6,0 0-128-6,-14 3 0 9,-1-3 0-9,15 0 128 6,-14-1-128-6,-1-1 0 10,3 2 0-10,-6-4 0 5,3-2 0-5,1-2 128 11,-5 2-128-11,3 2 0 5,-4-2 0-5,-3 3 0 6,-2-3 0-6,-3 2 0 8,-3-2 0-8,-2 4 0 9,-8-4 0-9,2-4 0 6,-6 6 0-6,2-1 0 8,-6-1 0-8,-5 0 0 7,-1-2 0-7,-3 2 0 9,-9 0 0-9,5-1 0 7,0-3 0-6,-3 2 0 6,1 2 0-7,1 2 0 6,-3-2 128-5,4 3-128 7,1-1 0-8,1 0 128 8,-5 2-128-8,1 0 0 7,2-2 0-6,-5-2 0 5,3 2 0-5,3 0 0 7,3 2 0-8,3 0 0 5,3 0 0-5,1 2 0 9,0 0 0-9,6 0 0 7,4-1 0-7,0-3 0 8,4 2 0-8,4 0 0 6,-6 2 0-6,6 0 0 9,0-4 0-8,4 2 0 5,3 0 0-6,3 0 0 8,1-2 0-8,3 0 0 7,-3 2 0-6,1-2 0 6,5 0 0-6,-1-1 0 5,-7 3 0-6,7 0-128 8,1 2 128-8,-1 0 0 7,3-2 0-7,-4 2 0 7,5 0 0-7,-5 4 0 8,3 3 0-8,1-3-128 8,-4 0 128-8,7-2 0 7,-5-2-144-7,6 2 144 8,10-2 0-8,-17 4-176 8,5-4 176-8,-2 2-128 7,14-2 128-7,-11 0 0 6,11 0 0-6,-14 0 0 9,2-4 0-9,12 4 0 7,-13-4 0-7,1-2-128 9,2-3 128-9,-1-1 0 5,1 2 0-5,2-4 0 8,-4 1 0-8,5-5 128 7,-1 4-128-7,-2-5 128 9,2-1-128-9,4-3 144 7,-2-3-144-7,-1-3 160 9,1-2-160-9,2-2 192 5,2-3-192-5,2-5 192 9,0 2-192-9,0-6 192 6,0 4-192-6,0-7 192 9,2 3-192-9,0-2 160 7,-2-2-160-7,0 2 160 9,0-4-160-9,0-1 0 6,0 3 0-6,0 2 0 8,2-4 0-8,0 5 0 7,0 6 128-6,0-2-128 7,-2 1 0-8,2-2 0 6,3 2 144-6,-1 5-144 9,0 3 128-8,0 2-128 4,2 2 160-5,0-1-160 9,2 3 0-9,-2 2 0 6,1-1 0-6,5 5 0 8,-4 1 0-8,2 1 0 6,1 1 0-6,-3 4 0 9,2 4 0-9,2-3 0 6,-5 1 0-6,3 2 0 9,-10 8-160-9,0 0 160 6,14-11-128-6,-3 5 128 8,-11 6-144-8,0 0 144 7,16 0-160-7,-16 0 160 8,20 2 0-8,-20-2 0 8,13 5-128-8,3 3 128 8,-16-8 0-8,13 8 0 7,-13-8-160-7,20 6 160 9,-20-6 0-9,18 10 0 6,-18-10 0-5,19 9 0 7,-1-1 0-8,1 0 0 7,-3 2 0-7,5-4 0 8,5-2 0-8,1 1 0 7,2 3 0-7,2-4 0 7,2-2 0-7,8-2 0 7,-2 0 192-7,6-2-64 8,-4 0-128-8,6-4 0 6,2 0 0-6,0 3 0 9,1 1 0-9,9-4 0 7,-1-4-192-7,5 2 192 8,7 2-128-8,0-1 128 6,4-3 0-6,-2 2 0 9,5 0 0-9,-1-2 0 7,2 1 0-6,2-1 0 5,0-6 0-6,0 7 0 8,-2-3 0-8,3 2 0 7,1 4 0-7,0-2 0 8,-2 3 0-8,-2-1 0 8,-2 2 0-8,0-2 0 8,-3 0 0-7,-1 2 0 5,-4 0 0-6,0 2 0 7,1 0 0-7,-3 2 0 8,-8 2 0-8,-1 2 0 7,-4-2 0-7,-5 2 0 8,-9 4 0-8,4-2 0 7,-9-4 0-7,-5 2 0 10,0 0 0-10,-2-1 0 5,-3 5 0-5,-1-4 0 9,-7-2 0-9,-1-2 0 7,-15 0 0-7,0 0 0 8,0 0 0-8,14 4 0 7,-14-4 0-7,0 0 0 7,0 0 0-7,0 0 0 8,0 0 0-8,0 0 0 8,0 0 0-8,0 0 0 6,0 0 0-6,0 0 0 8,0 0 0-8,0 0 0 8,0 0 192-8,0 0-64 8,0 0-128-8,0 0-144 7,-14 4 144-7,14-4-208 8,-13 6 208-8,13-6 0 7,0 0 0-7,0 0-144 8,-14 10 0-8,14-10 0 9,-16 7 0-8,16-7 0 5,-9 16-80-6,3-6-16 5,6-10 0-4,-12 19 0 23,4-5-192-24,4 5-32 0,-1 1-16 0,-3 1 0 13,0 5-1760-10,2 1-336-3,-2 2-80 1</inkml:trace>
    </iact:actionData>
  </iact:action>
  <iact:action type="add" startTime="15357">
    <iact:property name="dataType"/>
    <iact:actionData xml:id="d3">
      <inkml:trace xmlns:inkml="http://www.w3.org/2003/InkML" xml:id="stk3" contextRef="#ctx0" brushRef="#br0">4090 11780 6447 0,'0'0'576'4,"0"0"-576"-3,0 0 0-1,0 0 0 7,-8 17 1664-6,2 1 240 4,0-3 32-4,-2 7 16 9,2-5-1376-9,3 3-256 3,1 5-64-4,0 2-16 6,-4 5 384-5,-2 3 80 6,0 2 0-7,2 10 16 9,-7 7 16-9,3 9 0 7,2 11 0-7,-6 8 0 6,5 7-192-6,-7 5-32 8,4 5-16-8,-5 9 0 14,1-1-240-14,1 2-32 1,5-2-16-1,-6 1 0 8,7 1-208-7,3-10 176 5,-4-5-176-6,6-4 160 8,0-4 128-8,0 1 32 7,2-1 0-7,-2 4 0 9,-1-1 80-9,1 1 32 7,-2 2 0-7,0 5 0 8,2 1-240-7,-4 3-64 6,2 5 0-7,1 3 0 7,-3 0-128-7,-2 4 0 7,2 2 144-7,2 4-144 7,0-2 0-7,-3-2 0 8,1-4 0-8,2 1 0 8,-2-1 0-8,0-2 0 7,1-2 0-7,3-1 128 7,0-1-128-7,0-4 0 10,0-1 0-10,2-3 128 5,-2-9 112-5,0 2 16 8,0 1 16-8,2-1 0 8,-1-8 48-8,-1-2 0 7,-2 0 0-7,2-2 0 8,4-2-64-8,0-2-16 6,-2 0 0-6,-2-9 0 9,0-5-240-9,-2 2 144 7,-2-3-144-7,5-5 128 9,-1-1-128-9,0-2 0 6,2-2 144-6,-2-5-144 9,0-6 0-9,-2 1 0 6,4-8 0-6,0 0 0 22,0-8-384-22,2-5-80 1,0-4-32-1,0-14-7872 7,0 0-1568-6</inkml:trace>
    </iact:actionData>
  </iact:action>
  <iact:action type="add" startTime="16093">
    <iact:property name="dataType"/>
    <iact:actionData xml:id="d4">
      <inkml:trace xmlns:inkml="http://www.w3.org/2003/InkML" xml:id="stk4" contextRef="#ctx0" brushRef="#br0">524 15171 7359 0,'0'0'320'3,"0"0"80"-3,0 0-400 0,0 0 0 1,0 0 0-1,0 0 0 6,0 0 1424-6,0 0 208 9,0 0 32-9,0 0 16 7,0 0-1344-7,0 0-336 8,0 0 0-8,0 0 0 8,14-6 160-7,-1-2-32 4,-13 8-128-5,20-2 192 8,-1 2 320-8,1 0 48 7,-3-2 16-7,5 1 0 7,3 1 128-7,3 1 16 8,-1 1 16-8,4 0 0 6,4-6-224-6,2 1-32 8,-4-3-16-8,3 4 0 7,8 0-48-6,-3-2-16 9,4-4 0-10,8 4 0 8,0 4-16-8,3-2-16 5,1-2 0-5,11 2 0 9,6-1-32-9,8 1 0 6,-2-2 0-6,-2-6 0 10,-8 0-48-10,6-3-16 5,2 3 0-5,4 2 0 8,4-4-16-8,6 2-16 7,3 3 0-7,1-5 0 9,-1 4-80-9,-1 0-16 5,0-3 0-4,-1 3 0 7,9 0-144-8,3-2 0 7,4 4 144-6,1 1-144 5,-11-9 208-6,2 2-16 9,1 3-16-9,-1-3 0 7,7 6-16-6,3-2 0 6,6-7 0-7,-8 5 0 7,-8 0-160-7,3 2 160 8,1 0-160-8,2-3 160 7,5 3-160-7,-1 2 0 8,-2 2 0-8,2-6 0 7,-9 1 192-7,-3 5-64 8,3-2 0-8,3-2 0 8,2 2 0-8,0 0-128 6,-1 3 192-6,-5-3-64 10,1-4-128-10,-7 4 192 6,3 2-192-5,5 0 192 6,-2 0-64-7,3 2 0 7,-1-1 0-7,1 1 0 9,-11 0 0-9,5 0-128 7,-5 0 192-7,9 2-64 6,-3 0-128-6,5 2 192 7,1 0-192-7,-4 0 192 8,-7-2-64-8,4 2-128 8,-3-2 192-8,9 3-64 9,-1 1-128-9,-2-2 128 6,5-2-128-5,-5 0 128 6,-9 0-128-7,-1-2 192 7,-3-2-192-7,-2-1 192 7,2-1-32-6,-2 0 0 6,-2 2 0-7,-3-2 0 9,-4-4 16-9,-5 5 0 5,-12 3 0-5,-5-6 0 9,-5-6-48-9,-5 4 0 6,-4-3 0-6,-9 3 0 10,-3-4-128-10,-6 5-144 5,-11 1 144-5,-4-6-9920 15,-14 0-1856-14</inkml:trace>
    </iact:actionData>
  </iact:action>
  <iact:action type="add" startTime="18545">
    <iact:property name="dataType"/>
    <iact:actionData xml:id="d5">
      <inkml:trace xmlns:inkml="http://www.w3.org/2003/InkML" xml:id="stk5" contextRef="#ctx0" brushRef="#br1">3778 15107 6447 0,'0'0'576'1,"0"0"-576"4,0 0 0-5,0 0 0 4,0 0 1584-4,0 0 208 10,0 0 32-10,0 0 16 7,0 0-304-7,0 0-64 5,0-14-16-4,0 14 0 5,0 0-160-5,0 0-16 9,-6-8-16-9,6 8 0 4,-10-10-272-5,10 10-48 9,-10-7-16-9,10 7 0 6,0 0-224-5,-12-6-32 3,1 0-16-3,11 6 0 7,-10-10-176-8,-4 2-32 7,3 3-16-6,3-3 0 2,-4-2-48-2,2 2 0 6,3 0 0-7,-5-3 0 7,4 1 0-7,0-4-16 12,-1 3 0-12,1-1 0 4,2-4 0-4,0-1 0 7,0 1 0-7,4-1 0 7,0 1-96-7,2 0-16 20,2-3 0-20,2 5 0 1,2-5-96-1,0 5-32 7,0-3 0-6,3 1 0 3,5 2-128-4,-2-1 0 11,3 3 0-10,3-4 0 0,-2 5 0 0,5-1 0 6,-1 4 0-7,-1 2 0 7,4 0 0-7,1 3 0 14,-1 3 0-14,5 2 0 2,-3 3 0-2,-4 1 0 11,-3 4-144-10,1 6 144 3,3 3 0-4,-7 1-160 11,3 1 160-11,0 6-128 5,-9 5 128-5,-5 1 0 7,0-4 0-7,-2 2 0 7,-2 0 0-7,-4-1 0 11,-4-9 0-11,-5 0 0 4,1 1 0-4,-7-1 176 11,1 3-48-11,-3-3 0 4,-5-7 288-3,-1 2 48 9,0-1 16-10,-1-1 0 4,1-6 0-4,2-3 0 12,-3 3 0-11,3-4 0 1,0-2-64-2,1-4-16 11,5-4 0-11,-1-3 0 3,-1-1-48-3,7-6-16 12,-2 1 0-11,9-5 0 3,-5 1-16-2,6-1-16 7,2-1 0-9,4-3 0 3,6-3-128-2,2 2-32 8,2-1 0-8,-1 1 0 4,9-2-144-5,-1 3 0 10,5 5-160-10,-1-1 160 4,3-1 0-3,-1 7-144 10,4-2 144-11,1 11 0 4,-3-3 0-4,2 2-128 6,-3 4 128-6,1 2 0 8,1 2 0-8,-3 6-160 11,-2 0 160-11,-3 3 0 5,-4 5-176-5,1 1 176 10,-5 1-160-10,-2 7 160 4,0 3 0-4,-5-1-144 12,-3 0 144-12,-3-3 0 4,-7-1 0-4,2-2 0 7,-6-1 0-7,1 1 0 7,-5 1 0-7,3-7 0 13,-5-1 0-13,-1-4 128 4,-5 2 0-4,1-7 0 10,0 3 0-10,1-4 0 4,-3-6 112-4,1-2 16 12,1-2 16-12,2 1 0 4,3-11-48-4,3 2-16 8,-3-5 0-8,3 1 0 8,5 3-64-7,-2-7-16 4,4-5 0-4,5 2 0 6,-5-1-128-5,6 1 0 6,2-1 0-7,6 1 0 3,0 0 0-4,6 3 0 7,-5-3 0-7,5 4 0 5,6 5 0-5,-3 4 0 5,1 4 0-5,6 1 0 11,-5 3 0-11,5 4-144 5,3 9 0-5,1 1 0 8,-3 0 144-7,2 8-128 5,1 3 128-6,-3 8-128 9,-5 2 128-9,-2 5 0 7,-5 8-144-7,1-3 144 8,-4 0 0-8,-6-6 0 6,0-3-144-6,-6-1 144 10,-4-2 0-10,1-4 0 5,-7-3 0-5,2-5 0 8,-1-7 0-8,1 4 0 7,-7-4 0-6,1-5 0 7,2-3 192-8,-3-4-48 6,2-1-16-6,1-3 0 9,-2-6 64-9,1-2 16 7,3-1 0-7,-1-1 0 8,3-3-80-8,2-1-128 7,3-1 176-7,-1-5-176 6,4 3 160-6,4-1-160 7,2-1 128-6,-2 0-128 7,2-4 0-8,4 3 0 7,2 5 0-7,4 5 0 7,-3-5 0-7,5 5 0 8,4 2 0-8,-5 5 0 8,5 3 0-8,2 6 0 6,-5 2 0-6,9 6-176 8,-3 1 176-8,-1 9-160 7,1-1 160-7,-5 5-160 8,0 1 160-8,-3 5 0 9,-1-1-144-9,-4 0 144 8,-4-1 0-8,-2-1 0 7,-2 0 0-7,-2-5 0 8,-6-3 0-8,1 3 0 6,-7-5 0-6,0 1 0 10,-5-8 0-10,1 2 0 4,3-5 0-3,-5-1 0 7,3-4 144-8,1 0 0 7,-1 0 0-6,1-4 0 5,1-7-144-6,-3-1 0 9,1-2 0-9,1 1 0 6,-1-7 0-6,3 3 0 7,8-9 0-7,2 5 0 8,0-3 0-8,1 1 0 7,5-4 128-7,7-1-128 9,-1-5 0-9,4 4 0 8,8 0 0-8,-3-2 0 7,5-5 0-7,1 5 0 7,6 6 0-7,1 7 0 9,-1 1-176-9,2 9 48 6,-1 2 0-6,1 2 0 9,0 10 128-9,2 2-160 5,1 6 160-5,-3 3-160 9,-6 5 160-9,-1 3-128 7,-1 4 128-7,-5 2-128 9,-3 1 128-9,-5-1-128 7,-2-4 128-7,-6 0-128 7,-4 1 128-7,-4-5 0 7,-3-3 0-7,-7-5 0 8,1 1 0-8,-1-3 0 8,-5 1 0-8,-3-8 0 7,-1-2 128-6,2-2-128 6,-1-2 128-7,1-2-128 7,-2-4 128-7,1-2-128 6,3-5 160-6,5-1-160 10,-3 0 192-10,5 3-48 6,3-7-16-6,1 2 0 8,6-5-128-8,2-2 0 7,2-3 0-7,2 1 0 8,4-2 0-8,8 1 0 7,-3 3 0-7,11 3 0 8,-4-1 0-7,5-1 0 5,4 7 0-5,3 1-176 7,-1 10 176-8,0 0-128 6,-1 0 128-6,1 8-128 8,0 4 128-8,1 6-128 8,-3 1 128-8,-2 3-128 7,-5-4 128-7,1 7-128 8,-1 12 128-8,-8 2-128 8,-4-4 128-8,-4-1 0 8,-4-3 0-8,-4 0 0 6,0-1 0-6,-8-7 0 8,-1-1 0-8,-7-1 0 8,-1-1 0-8,-3 1 0 6,1-5 0-6,0 0 128 8,-3-10-128-8,3-4 144 7,0 4-144-7,3-8 160 9,-1-6-32-9,1 3-128 8,3-7 192-8,5 0-64 7,-1 1-128-6,7-5 0 5,0 1 144-6,2-3-144 7,2-3 0-7,6 0 0 7,0-5 0-7,6 1 128 9,-2-2-128-9,4-2 0 7,7-2 0-7,1 5 0 8,-1 3 0-8,9 2 0 6,1 1 0-6,2 9 0 9,0-5 0-9,1 10-288 7,-1 5 48-7,0 5 16 8,-2 3 224-8,-1 3-144 7,-3 6 144-7,-3 6-128 7,-3 5 128-7,-5 2-160 7,-2 5 160-7,-2 1-160 8,-8 6 160-8,-2 2 0 8,-6-4 0-8,0-2 0 8,-8-4 0-8,-1-1 0 7,-7-9 0-7,-5-1 0 8,2-3 0-8,-2 1 0 7,-1-6 128-7,1-3-128 8,0-1 192-8,0-6-16 7,1 2-16-7,5-6 0 8,1-7 96-8,3 1 0 5,5-6 16-5,-1 5 0 11,7-7-272-11,0 0 0 5,2-3 0-4,6-2-144 7,2-3 144-8,6-1 0 5,0 4 0-4,7-3 0 8,1-1 0-9,5 4 0 6,7 3 0-6,-1 1-128 8,2-3 128-8,2 10 0 7,1-1 0-7,-1 7-128 8,2 8-32-8,-4 2 0 8,-1 2 0-8,-3 7 0 8,-4 5 160-8,1 3-160 6,-3 8 160-6,-7 5-160 8,-2 3 160-8,-10 2 0 8,-8 6-144-8,-2-3 144 8,-5-8 0-8,-3-3 0 7,-7 0 0-7,-3-4 0 8,1-3 0-8,-4-3 0 7,-4-7 0-7,2 1 0 7,1-9 128-6,3 2 0 6,2 0 0-7,2-8 0 7,1-6 48-7,7-2 0 8,-1-3 0-7,8-9 0 6,-1-1-48-7,7-3-128 6,4-3 192-5,4 0-64 8,1 1-128-9,7-1 0 6,0-4 0-5,7 3 0 7,7 5 0-7,-1 5 0 5,0-3 0-5,1 1 0 6,-5 3 0-7,5 1 0 6,-1 10 0-5,-2 3 0 6,-1 3 0-7,-1 3-144 6,-5 5 144-6,1 10 0 22,-7-3-1248-21,2 11-144 0,-6 3-16-1,2 8-17760 4</inkml:trace>
    </iact:actionData>
  </iact:action>
  <iact:action type="add" startTime="26019">
    <iact:property name="dataType"/>
    <iact:actionData xml:id="d6">
      <inkml:trace xmlns:inkml="http://www.w3.org/2003/InkML" xml:id="stk6" contextRef="#ctx0" brushRef="#br2">4749 13728 6447 0,'0'0'576'1,"0"0"-576"3,0 0 0-3,0 0 0 3,12-6 1696-4,-12 6 224 6,9-8 64-6,-9 8 0 7,12-11-784-6,-12 11-160 6,6-12-16-7,-6 12-16 8,0 0-192-8,2-18-48 8,-2 18 0-8,0-11 0 6,0 11-160-6,0 0-32 7,0-18-16-7,0 18 0 8,-8-12-176-8,8 12-16 10,0 0-16-10,0 0 0 7,-16-13-144-7,5 5-16 7,-7 6-16-7,6 0 0 7,-1-2-176-7,1-2 160 8,-3-4-160-8,1 5 160 7,-4 3-16-7,1-4 0 7,-1-2 0-7,-3 0 0 7,-3 0 16-6,5 3 0 8,-1-1 0-9,-1 2 0 7,-4 0 16-7,-3 2 0 6,1 2 0-6,0 2 0 10,-1 0-48-10,3 2 0 4,0 4 0-3,-1-1 0 7,-1 1-128-8,0 6 0 6,1-6 0-6,1 3 0 9,-2 3 0-9,-3-2 0 7,-1 5 0-7,2-5 0 7,-2 2 0-7,3-3 0 9,-3 5 0-9,0-4 0 7,-4 1 0-7,2-1 0 7,1 5 0-7,1-3 0 9,4 4 0-9,0 3 0 6,-1 1 0-6,-1-5 0 8,0 3 0-8,2-1 0 7,1-1 0-7,1 1 0 8,-1 3 0-8,5-5 0 8,3 1 0-8,-3 1 0 7,-4-5 0-7,1 3 0 7,5-3 0-6,-1 4 0 7,1 3 0-8,-3-1 0 7,3-3 0-7,3 5 0 8,-5-1 0-8,-1-1 0 5,-3-1 0-5,-1 6 0 10,5-3 0-10,-2-3 0 7,-3-1 0-7,-1 3 0 7,0 1 0-7,-1-5 0 7,1 1 144-7,0 3-144 8,1 1 0-8,5-5 0 8,-1 3 0-8,5-1-192 8,-5-1 192-8,5 1 0 6,1 3 0-6,-3-1 0 9,-1-1 0-9,5 3 0 6,-3 1 0-6,4 1 0 8,-5 2 0-8,3-1 0 7,1 1 0-7,-1 0 0 8,4-1 0-8,1-1 0 8,1-2 0-8,4 1 0 9,0 3 0-9,-5 4 0 6,1-1 0-6,0-3 0 8,4-2 0-8,0-1 0 7,4 3 0-7,-1-4 0 9,-3-3 0-9,-2 3 0 7,2 1 0-7,2-3 0 7,2 1 0-7,-2 1 0 6,0 0 0-5,-1 1 0 8,1-1 0-8,0-1 144 3,2 1-16-3,0-2-128 8,0 1 208-9,0-1-64 6,2 1-16-6,0-1 0 8,0-1 112-7,2-7 16 4,0 3 0-5,2 3 0 8,-2-5-96-7,2 4-16 5,-4-18 0-6,7 17 0 7,-3 3-144-6,2 1 0 6,-2-7 0-7,2 3 0 9,2 3 0-9,-1 1 0 6,-3-1 0-6,2-1 0 9,0 1 0-9,2-6 128 6,-4 3-128-6,-2-1 0 9,2 1 0-9,-2 1 0 6,-2-18 128-6,11 15-128 10,-3 5 0-10,0-5 160 6,0-1-160-6,3 4 160 8,-11-18-160-8,12 13 128 5,4 7-128-4,-5-7 128 6,3 1-128-7,-4-4 160 8,3 5-160-8,1-1 160 8,4 2-160-8,-5-3 192 8,5 1-192-7,-4-2 192 5,1 5-192-6,3-3 192 9,-5 0-192-8,7-1 192 5,-3 1-192-6,5-4 160 7,-3 1-160-7,7-3 160 7,-5 2-160-6,-1 4 192 5,1-9-192-6,3 5 192 8,1 2-32-7,0-6 0 6,3 2 0-6,-3 3 0 7,-2-5-32-8,-3 2-128 6,1 2 192-6,1-5-64 9,1-1-128-9,-3 0 128 5,3-4-128-5,-1 0 128 9,3 2 0-9,-2-2 0 6,-1 0 0-6,-7 2 0 8,5-2 48-8,-1 0 0 7,-1 0 0-7,1 0 0 8,3 0-16-8,-1 0 0 7,-3-2 0-7,3 0 0 10,3 0-32-10,-3 0-128 6,-1 0 192-5,1-1-64 5,1-1-128-6,-3-2 192 8,-1 0-192-8,3 2 192 7,3 2-192-7,-1 0 128 7,-4-4-128-7,1-2 128 8,3 5-128-8,3-3 0 8,-3 2 144-8,1-2-144 10,-3-2 144-10,2 4-144 5,1-4 192-5,-1 3-192 8,-3-5 176-8,-3 2-176 6,3 0 160-6,3-3-160 10,-1-1 144-10,-1 2-144 6,6-5 128-6,-5 7-128 9,-3-4 160-9,5 2-160 6,-3 1 192-5,-1-3-192 7,3 2 192-8,-1-2-192 6,-1 1 192-5,-1 1-192 6,1-6 192-7,0 7-64 7,1-5 0-7,-6 6-128 9,5-6 192-9,0 5-192 7,-3-1 192-7,0-2-192 7,1 6 176-7,3-1-176 7,-3-5 160-7,2 0-160 9,1 0 144-8,1-3-144 5,-5 5 128-6,3-5-128 8,-1 1 0-8,1-2 128 6,-1 7-128-6,-1-3 0 8,3 0 128-8,-3-3-128 7,-3 1 0-7,3-4 128 8,-1 5-128-7,-2-3 0 6,1 0 0-7,-3 3 0 8,3-5 128-7,-3 5-128 5,5-7 0-6,3 3 128 8,-3-1-128-8,-5-3 0 6,0 1 0-6,-3 2 128 8,7-3-128-8,-4-2 192 8,3 1-192-8,-3 3 192 8,1-3-192-8,1 1 160 6,0-3-160-6,3 3 160 8,-5 1-160-8,1 1 0 7,-1-3 0-7,2 1 0 9,-5 0 0-9,3-1 128 6,-4 1-128-6,2-1 0 8,-3 1 0-7,-1 1 128 5,2-5-128-6,-2 1 0 8,-4 5 0-8,3-4 128 7,5-1-128-7,-4-1 0 8,0-1 128-7,1 1-128 5,-3-2 0-6,-2 1 128 9,4-1-128-9,2 2 0 6,-6-4 0-6,-1-1 128 9,3-1-128-9,2-2 0 7,0 0 0-7,-4 2 0 8,-2 3 0-8,0-1 128 6,0 0-128-5,2 0 0 7,1 1 0-8,-3 1 0 7,-2 0 128-7,0-1-128 9,0-1 0-9,4 2 0 5,-2-1 0-4,-2 1 0 7,-2-2 0-7,-2 2 128 4,1-3-128-4,1 5 0 7,0-2 0-8,-2-1 0 6,-2 3 128-6,2 0-128 9,-2-3 0-9,2 1 0 6,-2-2 144-6,0 2-144 8,1 1 0-8,-5-3 128 7,2 0-128-7,2-1 0 9,-2 3 0-9,-1 0 0 6,1 1 0-6,0 1 128 9,0 0-128-9,2 1 0 6,1 3 0-6,-5 3 128 9,-2-3-128-8,4 3 0 5,-3 1 0-6,1-3 0 7,-2 3 0-7,-5 3 0 8,5-3 0-8,-4 5 128 8,5 0-128-8,-7-2 0 7,2-3 0-7,3 7 0 8,-7 2 0-8,5-1 0 7,-5 1 0-7,5 0 0 7,3-2 0-7,-4 2 0 8,1 7 0-8,-5-5 0 9,1-4 0-9,1 6 0 6,-1 0 0-6,1 2 0 8,0 0 0-8,-3 2 0 7,3-2 0-5,1 4 0 4,-3-2 0-6,-3 4 0 7,-2 0 0-7,-1 2 0 8,-1 2 0-8,2-2 0 7,-1-1 0-7,-1 3 0 8,-4 0 0-8,1-2 0 8,5-4 0-8,0 4 0 7,-3-2 0-6,3 1 0 5,2-3 0-6,-1 2 0 9,3 0 0-9,-3 2 0 5,1-2 0-5,2 0 0 9,1 0 0-9,-1 2 0 6,-3-3 0-6,5 1 0 8,1-2 0-8,1 2 0 7,3 4 0-7,-4-2 0 8,1-2 0-8,3 2-128 7,-3-3 128-7,5 5 0 9,-4 0-192-9,16-8 64 6,-13 6 0-6,-1 2 0 24,14-8-288-23,-8 11-48 0,8-11-16-1,0 0 0 11,0 0-2384-8,0 0-464-3</inkml:trace>
    </iact:actionData>
  </iact:action>
  <iact:action type="add" startTime="29398">
    <iact:property name="dataType"/>
    <iact:actionData xml:id="d7">
      <inkml:trace xmlns:inkml="http://www.w3.org/2003/InkML" xml:id="stk7" contextRef="#ctx0" brushRef="#br2">4607 14814 3679 0,'0'0'320'2,"0"0"-320"-2,0 0 0 0,0 0 0 6,0 0 2432-5,0 0 432 9,0 0 80-10,0 0 0 5,-10 10-1440-5,10-10-288 6,-14 10-64-6,14-10-16 10,-14 7-256-10,14-7-48 9,0 0-16-9,0 0 0 5,-9 4-16-5,9-4 0 7,0 0 0-7,0 0 0 7,0 0 32-6,0 0 0 9,0 0 0-10,0 0 0 6,0 0-224-6,4-13-32 5,-1-3-16-5,1 4 0 8,-4 12-368-8,10-15-64 7,2 3 0-7,-12 12-128 9,12-16 128-9,1 9-128 6,-13 7 0-6,12-10 0 8,-12 10 0-8,17-2 0 11,-17 2 0-11,0 0 0 5,0 0 0-4,10 10 0 5,-10-10 0-6,10 13 0 9,-2 5 240-9,-6-2-64 10,-4 1-16-10,-2 5 0 6,-4-1-16-6,2-5 0 9,0 1 0-9,-5-3 0 3,-1 5-16-2,4-1 0 8,8-18 0-9,-12 8 0 7,12-8 192-7,-11 5 48 9,11-5 0-8,0 0 0 5,0 0 0-6,0 0 0 4,0 0 0-4,0 0 0 8,-14-3-64-8,14 3-16 12,0 0 0-11,4-18 0 2,2 0-160-3,0-3-128 10,5-2 144-9,3 5-144 2,2 4 0-3,-1-1 0 11,3 3 0-11,-5-2 0 5,5 5 0-4,-4 5 0 4,1 0 0-5,-15 4 0 10,14 0 0-8,-14 0 0 6,14 6 0-7,-7 4 0 3,5 1 0-4,-12-11-128 10,2 16 128-10,0 1 0 5,-2 1 0-5,0-2 0 9,-2 3 0-9,-4-5 0 7,0 1 0-7,-1 1 0 10,1-4 0-10,6-12 0 5,0 0 160-4,-14 9-160 4,14-9 160-4,-12 10-160 5,12-10 272-5,0 0-32 9,-15-4-16-10,15 4 0 5,0 0-80-5,0 0-16 11,-10-12 0-11,10 12 0 4,0 0-128-3,0 0 192 9,0 0-192-9,2-13 192 2,6-3-192-3,-8 16 0 11,13-8 0-11,-13 8 128 4,10-13-128-3,-10 13 0 8,14-8 0-9,-14 8 0 4,0 0 0-4,0 0 0 12,0 0 0-12,12 6 0 4,-12-6-128-4,0 0 128 6,3 17 0-6,-3-3 0 9,0-14 0-8,-5 20 0 5,1-1 0-6,-8-5 0 8,12-14 0-8,-14 11 0 11,1-7 0-10,-1 0 0 2,0 2 0-3,14-6 128 10,-13 0-128-10,-3-2 128 5,4 0-128-4,12 2 128 4,-13-6-128-5,13 6 128 8,-8-15-128-8,8 15 128 11,0 0-128-11,-2-14 128 3,0-5-128-3,2 5 128 12,2-2-128-12,4 1 128 4,4 5-128-3,-3 2 0 6,-7 8 0-7,0 0 0 8,0 0 0-8,16-2 0 6,-16 2 0-6,14 4 0 8,-14-4-176-8,0 0 176 8,9 10-128-8,-9-10 128 7,0 0 0-6,10 19 0 6,-10-19 0-7,4 18-128 9,-4-3 128-9,0-15 0 10,0 0 0-10,0 0 0 6,0 0 0-6,0 0 0 4,0 0 128-4,0 0-128 8,-14 6 128-8,14-6-128 7,-11 0 160-6,11 0-160 6,0 0 176-7,-8-9-176 11,0-1 192-11,8 10-192 5,0 0 0-5,0 0 0 11,4-16 0-11,-4 16-11424 16,0 0-2160-15</inkml:trace>
    </iact:actionData>
  </iact:action>
  <iact:action type="add" startTime="31364">
    <iact:property name="dataType"/>
    <iact:actionData xml:id="d8">
      <inkml:trace xmlns:inkml="http://www.w3.org/2003/InkML" xml:id="stk8" contextRef="#ctx0" brushRef="#br2">4727 14958 13471 0,'0'0'592'4,"0"0"128"-4,0 0-576 0,0 0-144 1,0 0 0-1,0 0 0 7,0 0 768-6,-9-5 128 10,9 5 32-11,0 0 0 4,0 0-144-4,0-12-16 12,0-4-16-12,0 16 0 3,0 0-112-3,0 0-32 11,0 0 0-10,4-11 0 2,1-7-96-3,1 2-32 9,-2 5 0-9,-4 11 0 3,6-20-144-3,4 7-16 6,-4-5-16-6,-2 6 0 8,-1-3 0-8,3 1 0 7,-2-3 0-7,4-5 0 7,-2 3 32-7,2 1 16 7,1-5 0-7,-1 3 0 8,-4 3-96-7,2-5 0 5,0-1-16-1,2 1 0-1,-3 5-16-4,-1-1 0 12,2-3 0-12,2 5 0 4,-4-1 48-4,-2-3 16 6,0 2 0-5,0 1 0 8,4-3-48-9,-2 5-16 6,-1-5 0-6,1 3 0 9,-4 3-64-9,2-3-16 11,-2 3 0-11,2-2 0 4,0 3-144-3,0-3 128 5,-2 0-128-6,0 3 128 8,-2-5-128-8,0 7 0 6,0-9 144-5,2 8-144 6,0-3 160-7,0 3-32 10,0 12-128-10,-2-16 192 5,-4 1-192-5,3-1 176 6,3 16-176-6,-4-11 160 8,0-5-160-8,0 4 0 7,-2-3 0-7,-2 5 128 8,2-2-128-8,2 4 160 7,1-3-160-7,-1-5 160 9,-4 8-160-9,0-3 128 7,8 11-128-7,-4-10 128 8,-2 0-128-8,2-2 0 13,4 12 144-13,-7-7-144 4,-1-1 0-4,8 8 0 9,-10-10 0-9,0 2 128 6,10 8-128-6,0 0 0 5,-11-6 128-5,-3-3-128 8,2 3 0-8,-1 0 144 11,-1 4-144-11,0-2 0 4,1-4 160-4,3 4-160 11,-6 0 128-11,7 3-128 5,-7-3 128-5,4 4-128 7,-3-4 128-7,3 2-128 7,-2 0 128-7,3 0-128 13,-5-4 0-13,4 4 128 2,-3-2-128-2,5 0 0 12,-6 2 0-12,7 0 0 3,-7 0 0-3,4 2 0 6,-1 0 0-5,1 2 0 7,-4-2 0-8,5 2 0 12,1 2 0-12,10-4 0 3,-18 6 0-3,3 2 0 12,1-6 0-12,4 4 0 4,10-6 0-4,-17 6 0 9,1-1 0-8,2 7 0 5,-3-6 0-6,5-2 0 11,-3 2 0-11,15-6 0 3,-14 11 0-3,-4-5 0 6,7 2 0-5,-5 2 0 6,6 0 0-6,10-10 0 10,-13 7 0-11,1 3 0 3,-4-2 0-2,7-2 0 8,-7 0 0-9,4 1 0 6,-3-3 0-6,15-4 0 10,-14 6 128-10,-4 0-128 4,3-2 0-4,-3-2 0 7,7 0 0-7,-5 2 0 8,16-4 0-8,-16 4 0 12,3-1 0-12,-3 1 128 3,4 0-128-3,-5 2 0 11,3 2 0-11,-1-4 0 5,3 0 0-5,-2-2 0 10,3 4 0-9,-3-1 0 6,0 1 0-7,1 0 0 4,-1-2 0-3,2 0 0 7,1 4 0-8,1 1 0 9,-4-3 0-8,4 0 0 5,-5 4 0-6,5-2 0 10,-4-4 0-10,3 3 0 5,-1 5 0-4,-4-4 0 8,5 0 128-9,-3-2-128 4,2 3 0-4,-1-3 0 8,1 2 0-8,-2 4 128 8,5-6-128-8,-3-3 0 7,0 3 0-6,4 2 0 6,-3-2 0-7,11-6 0 10,0 0 0-10,-12 10 0 5,-6-4 0-5,7 3 0 11,-5-3 128-10,6 2-128 2,10-8 0-3,-13 10 0 7,3-3 0-7,10-7 0 6,-12 8 0-6,0 0 0 12,5 2 0-12,7-10 128 4,-12 10-128-4,2 1 0 11,2-3 0-11,8-8 0 3,-11 10 0-3,1 3 0 12,2-1 0-12,-2 4 0 5,3-8 0-5,7-8 0 6,-6 15 0-6,-6-3 0 8,0-2 0-8,3 3 0 11,-3-1 0-11,2 0 0 4,10-12 0-3,-10 9 0 9,-3 5 0-10,1-2 0 4,-6-4 0-3,7 3 0 8,-5-3 0-9,6 2 0 5,-1 2 0-5,11-12 0 9,-8 9 0-9,-2 5 0 5,-3-4 0-5,5 1 0 12,8-11 0-12,-10 16 0 2,10-16 0-2,-8 12 0 12,2 1 0-11,2-3 0 2,-5 4 0-3,9-14 0 12,-10 11 0-12,4 3 0 5,6-14 0-5,-6 14 0 10,6-14 0-10,-8 19 0 5,1-9 0-5,7-10 0 10,-6 14 0-10,6-14 0 5,0 0 0-5,-6 13 0 9,6-13 0-9,-10 18 0 5,2-8 0-5,8-10 0 10,-7 13 0-10,7-13 0 5,-8 14 0-5,2 2 0 11,6-16 0-10,-6 13 0 2,6-13 0-2,-6 16 0 6,6-16 0-7,-10 11 0 6,10-11 0-6,-5 18 0 11,1-6 160-11,4-12-160 5,-6 17 144-5,2-1-144 12,0-2 0-12,4-14 144 3,0 0-144-3,-4 17 0 11,0-3 0-11,4-14 128 4,-4 17-128-3,4-17 0 9,0 0 144-10,-4 12-144 4,2 4 0-4,2-16 144 10,-1 11-144-10,1-11 0 5,0 0 144-5,0 18-144 12,0-18 0-12,0 14 144 4,0-14-16-3,0 0-128 8,0 15 192-9,0-15-64 6,0 0-128-6,0 18 160 10,-2-7-160-10,2-11 160 3,0 0-160-2,2 18 0 8,-2-18 0-9,0 16 128 6,0 1-128-6,0-17 0 10,0 16 0-10,1-3 0 5,-1-13 0-5,4 20 0 12,-2-5 0-10,4 3 0-1,-6-18 0-1,6 14 0 11,-6-14 0-11,2 17 0 4,-2-17 0-4,6 18 0 10,-4-5 0-10,-2-13 0 4,4 20 0-3,0-6 128 10,-1 3-128-11,3-1 0 4,-6-16 0-4,4 13 128 11,0 3-128-11,-4-16 0 4,2 14 0-4,-2-14 0 10,6 19 128-10,-2-5-128 5,-4-14 0-4,4 17 0 8,-4-17 144-8,6 14-144 3,-6-14 0-4,3 17 128 11,-3-17-128-11,4 18 0 6,-4-18 0-5,0 0 0 7,6 14 0-8,-6-14 128 4,8 17-128-4,-8-17 128 10,12 10-128-9,-12-10 128 2,0 0-128-3,11 14 0 10,-11-14 0-10,18 9 0 6,-8 1 0-6,-10-10 128 10,17 12-128-10,-5-6 0 5,-12-6 0-5,16 8 128 9,-16-8-128-9,17 9 0 5,-1-1 0-5,1-4 128 11,-17-4-128-11,18 6 0 5,-4 2 0-4,-1-3 0 7,-13-5 0-8,20 2 128 7,-1 2-128-6,-5 0 0 8,1 0 0-8,-15-4 0 3,0 0 0-3,20 8 0 3,-8-2 0-3,-12-6 128 6,17 4-128-7,-1-4 0 7,-16 0 0-7,19 0 128 8,-19 0-128-8,24 0 0 11,-7 0 0-11,1 0 0 4,3 4 0-4,-7-4 0 11,-14 0 0-11,18 0 128 5,1 0-128-5,-19 0 0 10,20 2 0-10,-1-2 0 6,1-2 0-6,-5 0 144 9,-15 2-144-9,22-2 0 5,-3-2 128-5,1 0-128 10,-7 0 0-10,-13 4 0 4,22-6 0-4,-5 4 0 11,-3 0 0-11,-14 2 0 5,19-6 128-5,-19 6-128 9,18-2 0-9,-2 2 0 5,-16 0 0-4,19-3 0 10,-19 3 128-11,18-4-128 4,-1 2 0-4,1-2 0 10,-18 4 128-10,15-6-128 5,3 0 0-4,-6 4 160 9,-12 2-160-10,17-4 128 4,-7-2-128-3,4-1 192 9,-3 3-192-10,5-2 192 3,-4 2-192-3,-12 4 192 11,17-10-192-11,-3 4 192 4,1 0-192-4,-5 3 128 10,4-5-128-10,-2 0 128 5,3 2-128-4,-5 2 128 9,-10 4-128-9,15-10 128 3,-5-1-128-4,6 5 128 10,-16 6-128-10,12-8 128 5,-1-4-128-5,3 5 0 10,-6-1 0-10,-8 8 128 4,13-12-128-3,-13 12 0 8,12-10 0-9,2-1 0 6,-14 11 128-6,11-8-128 9,5 2 0-9,-16 6 128 6,12-10-128-6,-12 10 0 11,15-13 0-11,-5 5 0 4,-10 8 0-4,14-12 128 11,-3 2-128-11,-11 10 0 4,0 0 128-3,10-9-128 7,-10 9 0-8,12-14 128 5,-6 4-128-5,-6 10 0 10,0 0 0-10,11-13 0 7,-1 3 0-7,-10 10 0 10,6-12 128-10,-6 12-128 4,8-16 0-3,-8 16 0 9,12-15 0-9,-12 15 0 1,7-12 0-2,-7 12 128 11,6-17-128-10,2 5 0 3,-8 12 0-4,12-10 0 9,-6-2 128-9,-6 12-128 6,9-11 0-5,3-1 0 9,-12 12 0-10,10-12 128 4,-2-5-128-3,3 7 0 9,-11 10 0-10,10-16 0 4,2 9 0-4,-12 7 0 9,8-10 0-9,-8 10 0 6,9-12 0-6,-9 12 0 10,14-10 0-9,-6-1 0 4,-8 11 0-5,8-12 0 10,-8 12 128-10,11-8-128 5,-11 8 0-5,10-15 0 7,2 3 0-6,-12 12 128 5,9-14-128-6,-1 5 0 10,2-7 0-9,-10 16 128 3,0 0-128-4,10-10 0 11,-10 10 0-10,10-10 0 3,1-5 0-4,-11 15 0 6,0 0 0-6,8-10 128 9,-2-6-128-9,-6 16 0 6,0 0 0-4,8-9 0 5,-8 9 0-7,0 0 0 9,7-16 128-9,-3 6-128 6,-4 10 0-5,0 0 0 8,0 0 0-9,4-17 0 6,-4 5 128-6,0-2-128 8,0 14 0-8,0 0 128 5,0-11-128-5,0 11 160 11,4-16-160-11,-4 16 160 3,0 0-160-3,0 0 0 10,-2-13 0-10,2 13 0 5,0 0 0-4,0 0 128 9,0 0-128-10,0 0 0 6,0 0 0-6,0 0 0 10,0 0 0-10,0 0 0 5,0 0 0-5,0 0 0 10,-10-4 0-9,10 4 0 15,0 0-1472-14,0 0-240-1,-17 7-32 1</inkml:trace>
    </iact:actionData>
  </iact:action>
  <iact:action type="add" startTime="36016">
    <iact:property name="dataType"/>
    <iact:actionData xml:id="d9">
      <inkml:trace xmlns:inkml="http://www.w3.org/2003/InkML" xml:id="stk9" contextRef="#ctx0" brushRef="#br2">1770 18771 10127 0,'0'0'896'4,"0"-6"-704"-4,0 6-192 0,2-10 0 7,-2-1 1424-7,0 11 256 6,0 0 48-6,0-8 16 9,-2 0-544-9,2 8-112 6,-2-12-32-6,2 12 0 8,-11-5-224-8,-1 1-32 8,-4-2-16-7,3 4 0 5,-9 2-48-6,3 0-16 7,1-4 0-7,-5 8 0 9,-2-2 48-9,-1 2 0 6,-1-2 0-6,2 0 0 8,-1 0-144-8,-1 2-32 8,0-3 0-8,1 1 0 7,1 6-272-7,3 0-48 9,-1 0-16-9,0 4 0 8,1-5-96-8,3 1-32 6,1 4 0-1,0 0 0-1,5-3-128-4,-1 5 0 7,6-4 0-7,8-10 128 7,-9 17-128-7,9-17 0 7,-6 16 0-7,6-16 0 8,0 0 0-7,10 17 0 4,-3-1 0-5,5-4 0 9,4-1 0-9,5 3 0 7,4-6 0-6,3 4 0 7,1-1 0-8,2 9 0 5,2-3 128-5,4 3-128 8,2 1 0-8,-5 3 0 7,-1-3 0-7,-2 3 0 10,-4-1 0-10,1 0 0 7,-3 1 0-7,-4 3 0 6,-1-4 0-5,-6 5 160 6,1 1-160-7,-5-4 160 8,2-1 96-8,-5-3 32 7,-5 1 0-7,0-1 0 8,0 4 128-8,-2-1 32 8,-4-3 0-8,-1-1 0 7,-7 1 16-7,2 3 16 7,-4-5 0-7,-1-1 0 8,-5 3 64-8,-3 1 16 8,-4-1 0-8,-3-1 0 8,-3-1-144-8,-2 1-32 7,-6-5 0-7,2 3 0 9,-8-8-176-9,4 1-32 5,-3-5-16-5,1 2 0 8,2 2-160-8,0-5 160 8,6-3-160-8,-2-2 160 8,2-2-160-8,7 1 128 6,3-1-128-6,4-6 128 9,5-2-128-9,5 2-192 6,7-5 32-6,-2-1 16 24,6-6-1600-23,4 1-320 0,10 1-64-1,1-1-13856 1</inkml:trace>
    </iact:actionData>
  </iact:action>
  <iact:action type="add" startTime="36635">
    <iact:property name="dataType"/>
    <iact:actionData xml:id="d10">
      <inkml:trace xmlns:inkml="http://www.w3.org/2003/InkML" xml:id="stk10" contextRef="#ctx0" brushRef="#br2">2194 18034 13823 0,'0'0'1216'1,"0"0"-960"-1,0 0-256 0,0 0 0 7,0 0 1152-7,0 0 192 8,0 0 48-8,0 0 0 6,0 0-608-6,0 0-112 8,-8 16-32-8,4-1 0 7,4 7 336-7,0 5 64 8,0 2 16-8,0 6 0 7,0 2-144-7,2 10-16 7,2 0-16-7,-2 9 0 8,0 11-80-8,-2-3-16 8,0 8 0-8,0 0 0 6,2 6-176-6,-2-1-32 7,0-1-16-7,0 0 0 9,-2-4-176-5,0 4-48 0,-2-6 0-4,2-4 0 7,2-7-80-7,0-1-32 9,0-1 0-9,2-6 0 6,-4-7-32-5,2-5-16 6,0-1 0-7,2-7 0 7,2-2-48-7,0-2 0 7,4-3 0-7,-1-7 0 8,3-1-320-8,6-4-64 8,-5-3 0-8,9-7-16 22,-6-8-2416-20,-1 1-464 0</inkml:trace>
    </iact:actionData>
  </iact:action>
  <iact:action type="add" startTime="36982">
    <iact:property name="dataType"/>
    <iact:actionData xml:id="d11">
      <inkml:trace xmlns:inkml="http://www.w3.org/2003/InkML" xml:id="stk11" contextRef="#ctx0" brushRef="#br2">1780 19009 23951 0,'0'0'1056'1,"0"0"224"-1,0 0-1024 0,16-12-256 0,-1 3 0 0,13 3 0 4,7-2 0-3,-2-2 0 5,-2 2-176-6,6 1 176 8,4-7 0-8,0 4 0 8,2-5 0-8,8 7 0 7,0 4 192-7,-1-2 0 8,5-2 0-8,-3 4 0 7,3 0 432-7,-4 2 80 8,-4 1 0-8,-6-1 16 7,0-2-80-6,-4 2-32 5,2 2 0-6,-8 2 0 9,-8 0-288-9,-3-2-48 6,1 2-16-6,1 0 0 8,-9-1-64-8,-13-1-32 9,0 0 0-9,16 0 0 6,-16 0 176-5,0 0 48 6,0 0 0-7,0 0 0 7,0 0 48-7,0 0 16 9,0 0 0-9,0 0 0 6,0 0-144-6,-16 6-32 8,1 0 0-8,-5 4 0 7,5-2-80-7,-3 0-32 7,-5 1 0-7,-1-1 0 8,-1 4 64-7,1 3 16 6,5 3 0-6,-4-2 0 5,3 1-64-6,1-1-16 12,3 1 0-12,-4 7 0 4,7 1-160-3,-1-2 0 5,6-3 0-6,2 1 0 7,-3 3 0-7,7-5 0 8,4-5 0-8,7 5 0 8,-1-5 128-8,6 2-128 7,2-1 128-7,3-3-128 8,-1-4 144-7,3 2-144 5,6-5 160-6,-1-1-160 8,-1-4 160-8,0-2-160 7,-3-4 160-7,-5-1-160 10,1-1 192-10,0-2-48 6,-5-9-16-6,3 1 0 7,-3 0 0-7,3-1-128 7,-6 5 192-7,2-1-64 8,-5-3-128-8,-7 18 160 7,0 0-160-7,0 0 160 7,2-12-160-7,-2 12 0 8,0 0 0-8,0 0 0 7,0 0 0-7,0 0 0 7,0 0 0-7,-6 18 0 10,-3-2 0-10,3 5 0 6,0-1 0-6,6-3 0 8,-2 5 0-8,4-1 0 7,-2-3 0-7,6-1 0 8,-6-17 0-8,12 20 0 7,-3-9 0-7,3 3 0 8,4-8-144-8,3 0-16 7,-3 0 0-7,5-4 0 25,5-2-1552-24,-1-2-304 2,2-2-64-2</inkml:trace>
    </iact:actionData>
  </iact:action>
  <iact:action type="add" startTime="37626">
    <iact:property name="dataType"/>
    <iact:actionData xml:id="d12">
      <inkml:trace xmlns:inkml="http://www.w3.org/2003/InkML" xml:id="stk12" contextRef="#ctx0" brushRef="#br2">4023 17776 18767 0,'0'0'832'1,"0"0"176"-1,0 0-816 1,-11 10-192-1,-1 8 0 0,4 5 0 5,-8 3 400-4,7 3 48 6,-9 4 0-7,5 6 0 8,-3 4 352-8,6 8 80 7,-3 3 16-7,1 5 0 7,-2-1-64-7,2 7-16 8,5 5 0-8,-5 6 0 6,0 2-128-5,4-2-32 5,-3 2 0-6,3-2 0 13,-4 0-256-13,2-12-48 5,5-5-16-5,-1-8 0 7,-2-9 176-7,4-4 48 6,0-7 0-6,2-4 0 9,0-6 224-9,0-7 48 7,2-14 16-7,0 0 0 7,0 0-256-7,0 0-48 9,0 0-16-9,0 0 0 6,0 0-112-6,22-10-32 8,-7-3 0-8,5-5 0 8,1-5-256-8,-1 5-128 6,1 3 0-5,1-5 128 6,1 5-128-7,3-3 0 8,-3 10-192-8,2 0 192 8,-1 6-192-8,3 4 192 6,0 6-160-5,-1 2 160 6,-5 11-144-7,1 1 144 9,-5 1-128-9,-5 5 128 6,-2-3 0-5,-1 4 0 5,-5 6 0-5,-4-2 0 7,-4 1 0-8,-5 1 0 7,-3-2 0-6,-8 0 0 5,-5-2 0-6,-4 0 0 7,-6-3 0-7,1-3 0 8,-3-4 320-8,4-5 32 8,0 0 16-8,0-9 0 7,-8 3-80-7,4-6-16 8,4-4 0-8,-2-2 0 7,2-4-272-7,3-1 0 7,3-3 128-6,4-6-128 21,7 1-1264-20,-2-7-304-1,9-5-64-1,1 0-9312 7,4-3-1872-6</inkml:trace>
    </iact:actionData>
  </iact:action>
  <iact:action type="add" startTime="38271">
    <iact:property name="dataType"/>
    <iact:actionData xml:id="d13">
      <inkml:trace xmlns:inkml="http://www.w3.org/2003/InkML" xml:id="stk13" contextRef="#ctx0" brushRef="#br2">5160 17486 19343 0,'-19'-12'1728'1,"7"6"-1392"-1,3 2-336 0,9 4 0 6,0 0 880-6,0 0 96 8,0 0 32-8,-8 20 0 8,-4 9-608-7,2 8-112 5,2 0-32-6,-1 12 0 8,1 6 208-6,4 5 48 3,-2 10 0-5,-2 3 0 7,1 6 64-7,-1 5 32 8,-6 2 0-7,4 6 0 5,-3 1-96-6,-1 9-32 8,-4-7 0-5,3 5 0 3,-5-7-272-5,1-7-48 5,-5-12-16-6,5-3 0 7,-1-9-144-7,5-7 192 7,1-9-192-7,6-5 192 8,-1-9-48-8,5-5 0 7,4-4 0-7,4-1 0 7,-4-22-304-7,15 11-64 8,1-1-16-8,1-10-13328 11</inkml:trace>
    </iact:actionData>
  </iact:action>
  <iact:action type="add" startTime="38572">
    <iact:property name="dataType"/>
    <iact:actionData xml:id="d14">
      <inkml:trace xmlns:inkml="http://www.w3.org/2003/InkML" xml:id="stk14" contextRef="#ctx0" brushRef="#br2">5291 18763 21183 0,'0'0'944'1,"0"0"192"-1,-10 2-912 0,10-2-224 0,0 0 0 0,0 0 0 7,16 6 1472-7,5-2 240 6,1-2 48-6,7-2 16 8,4-2-1392-7,6-4-384 5,0-4 128-6,6-5-128 10,-2 3 176-10,2-7-16 3,2-1 0-3,-2-1 0 9,-2-7-32-9,-4 3 0 8,2 0 0-8,-4-3 0 7,0-1 288-7,-4 0 48 10,-12 2 16-10,1-5 0 5,-5 9 112-4,-1-2 32 6,-4 3 0-7,-7 3 0 7,-3 5 128-6,-4-2 16 5,2 16 16-6,-9-11 0 9,-9-3-80-9,1 8 0 6,-5 4-16-6,-3 4 0 8,-6 4-416-8,-6 6-80 7,-1-1 0-7,3 7-16 10,-6 1-16-8,2 7 0 3,-4 1 0-5,4 8 0 8,2 2-160-8,4-2 192 6,4 6-192-6,4-2 192 9,3 8-192-8,8 0 0 4,3-4 0-5,9 6 0 10,4-5 0-10,9-5 0 6,3-1 0-6,8-7 0 8,5 0 0-8,12-10 0 6,8-1 0-6,15-5 0 24,4-7-1840-23,12-6-400 3,6-2-64-3</inkml:trace>
    </iact:actionData>
  </iact:action>
  <iact:action type="add" startTime="39289">
    <iact:property name="dataType"/>
    <iact:actionData xml:id="d15">
      <inkml:trace xmlns:inkml="http://www.w3.org/2003/InkML" xml:id="stk15" contextRef="#ctx0" brushRef="#br2">6969 18599 19343 0,'0'0'848'3,"0"0"192"-2,0 0-832-1,0 0-208 0,0 0 0 0,0 0 0 7,0 0 1344-7,0 0 208 6,15-1 48-6,5 2 16 9,-3 3-656-9,5 14-128 7,3 1-16-7,2 13-16 7,5-1-160-6,-1 4-48 7,-4 10 0-8,2 4 0 6,1 3-32-6,-5 3-16 8,-2 1 0-8,-3-1 0 7,-6 0-80-7,-3-1-16 8,-7-3 0-8,-4-2 0 7,-4-1-192-7,-5-5-64 8,-5 2 0-8,-4-8 0 8,-1 4 16 0,-5-10 0-8,1-3 0 0,-4-3 0 22,-3-4-1360-21,-1-3-256 4,-6 0-64-5</inkml:trace>
    </iact:actionData>
  </iact:action>
  <iact:action type="add" startTime="39800">
    <iact:property name="dataType"/>
    <iact:actionData xml:id="d16">
      <inkml:trace xmlns:inkml="http://www.w3.org/2003/InkML" xml:id="stk16" contextRef="#ctx0" brushRef="#br2">2471 20497 13471 0,'0'0'592'3,"0"0"128"-3,2-16-576 0,2-1-144 0,-1-3 0 0,1 9 0 7,-4 11 1072-7,4-18 176 7,-2 6 32-6,-2 12 16 6,0 0-400-6,0 0-64 4,0 0-32-4,0 0 0 7,0 0-192-8,0 0-32 7,0 0-16-7,0 0 0 9,6 12 48-8,-2 8 16 3,0-1 0-3,-4 5 0 7,-4 9-112-7,0 0 0 4,0-2-16-4,-2 6 0 7,2 6-112-6,-5-6 0 3,1 0-16-5,0-4 0 9,0-3-48-8,-2-3-16 9,3-6 0-10,3-3 0 4,0 1 224-3,4-19 48 4,0 0 16-5,0 0 0 9,0 0-48-8,0 0-16 3,0 0 0-3,0 0 0 8,0 0-16-9,15-17-16 7,3 1 0-6,-2-5 0 7,-1-1-304-8,3 5-64 5,-7-3-128-5,7 1 192 10,-4 5-192-10,3 0 0 6,-5 9 0-6,-12 5 0 9,16 0 0-8,-1 3 0 4,1 7 0-5,3 8 0 9,-5 5 0-8,5 4-192 4,-5 7 192-5,0 1-160 8,-8-2 160-8,1 2 0 7,3-4 0-7,-6 2 0 8,2-3 0-8,0-3 0 7,0-4 0-7,-2-1 0 8,-1-9 0-8,-3-13 0 7,0 0 0-7,16 14 0 22,2-12-1280-19,5-4-240-3,-2-2-32 0,5-11-12576 0</inkml:trace>
    </iact:actionData>
  </iact:action>
  <iact:action type="add" startTime="40207">
    <iact:property name="dataType"/>
    <iact:actionData xml:id="d17">
      <inkml:trace xmlns:inkml="http://www.w3.org/2003/InkML" xml:id="stk17" contextRef="#ctx0" brushRef="#br2">3362 20630 27583 0,'-27'27'1216'3,"9"-9"256"-3,1-1-1168 0,-3 6-304 0,1 5 0 0,3-1 0 5,-3 2 784-4,3 3 112 5,4-1 0-6,4-4 16 8,-1-4-448-7,5-1-80 5,4-1-32-5,8-7 0 7,3 0-208-7,3-9-144 4,7-1 192-5,5-6-192 8,1-1 144-7,2-7-144 5,3-6 0-5,1 3 144 7,4-3-144-8,-4-6 128 6,2-3-128-6,-4 0 128 8,0-1-128-7,-7 3 0 5,-3 0 144-6,-1-1-144 8,-3-1 0-8,-7 3 144 7,-6 3-144-7,-4 1 0 8,-4-3 352 0,-4 3-32-8,-9 7-16 1,-1-7 0 6,1 4 64-6,-9 1 16 5,-7 3 0-6,-2 8 0 8,0 0-384-7,4 2 0 7,1 2 0-8,-1 2 128 6,-2 4-288-6,8 2-48 7,-1-3-16-6,7-1 0 20,3 2-2080-18,16-8-400-3</inkml:trace>
    </iact:actionData>
  </iact:action>
  <iact:action type="add" startTime="40654">
    <iact:property name="dataType"/>
    <iact:actionData xml:id="d18">
      <inkml:trace xmlns:inkml="http://www.w3.org/2003/InkML" xml:id="stk18" contextRef="#ctx0" brushRef="#br2">4294 19651 5519 0,'0'0'496'3,"0"0"-496"-2,0 0 0-1,0 0 0 7,0 0 2032-7,0 0 304 8,-13 2 64-7,13-2 16 6,0 0-1648-7,0 0-336 6,-12 13-64-5,12-13-16 8,0 0 352-9,-8 6 80 7,8-6 16-7,-13 10 0 6,13-10 224-6,-8 13 64 7,8-13 0-7,-14 12 0 9,2 6-256-9,5-1-32 6,-3-1-16-6,2 5 0 8,4 7-80-8,-2 5-32 9,-1 6 0-9,1 0 0 6,0 6-160-6,2 0-16 9,-4 7-16-5,-2 5 0 1,5 3 64-5,-1 3 16 7,-4-5 0-7,4 1 0 7,0 3-176-7,4 0-48 7,-2-3 0-7,2-6 0 8,0-5-176-8,4 1-32 8,4 0-128-7,-2-10 192 5,2 0-192-5,6-6 128 5,-3-2-128-5,7-2 0 6,-6-1 160-6,7-5-160 4,-1-1 160-5,4-9-160 9,3 3 128-8,-4-10-128 6,3 0 0-7,-1-4 144 21,-1-4-2368-19,-10-6-464 0,-5-16-112-2,-3 7-16 0</inkml:trace>
    </iact:actionData>
  </iact:action>
  <iact:action type="add" startTime="40972">
    <iact:property name="dataType"/>
    <iact:actionData xml:id="d19">
      <inkml:trace xmlns:inkml="http://www.w3.org/2003/InkML" xml:id="stk19" contextRef="#ctx0" brushRef="#br2">3713 20435 6447 0,'0'0'576'1,"0"0"-576"-1,0 0 0 0,0 0 0 8,16-6 5632-8,7-4 1008 7,8 2 208-6,12-2 32 7,6-3-5280-8,6 1-1072 5,5-5-208-4,1 3-32 7,1-4-288-8,4 3 160 7,-3 1-160-7,1-1 128 29,2 5-1472-28,-3-4-320-1</inkml:trace>
    </iact:actionData>
  </iact:action>
  <iact:action type="add" startTime="41270">
    <iact:property name="dataType"/>
    <iact:actionData xml:id="d20">
      <inkml:trace xmlns:inkml="http://www.w3.org/2003/InkML" xml:id="stk20" contextRef="#ctx0" brushRef="#br2">5861 20082 20271 0,'-12'0'1792'0,"-6"-2"-1424"6,3 4-368-6,-1 0 0 5,-5 1 1344-4,-1 9 208 6,-1 0 48-6,-4 5 0 6,-3-3-528-7,1 8-112 7,2 5 0-7,-1 0-16 7,1 2 16-7,2 3 0 11,1 1 0-11,5 6 0 4,-5-2-240-4,7 4-32 6,5-4-16-5,1 0 0 7,3 0-400-8,4-4-80 8,4-4 0-8,4-1-16 8,4-5-176-8,5-7 0 6,1-1 0-5,1-7 128 5,5 2 0-6,-2-8 0 8,1-8 0-8,4 0 0 8,1-2 176-8,1-5 16 7,1-5 16-3,-3-5 0 0,8-1-48-4,-11 1-16 9,-3 1 0-9,3 5 0 7,-9-7-144-7,3 3-128 6,-4 5 192-6,-4-1-192 9,-2-1 144-9,-4 18-144 6,3-11 0-6,-3 11 144 8,0 0-144-7,0 0 0 5,0 0 0-6,0 0 0 8,0 0 0-8,8 19 0 7,-4-3 0-6,-2 5 0 7,2-3-128-8,0-3 128 7,2 3 0-7,4-5 0 8,-3 5-320-8,3-6 16 6,-10-12 0-5,20 15 0 23,1-5-2000-23,-1 0-416 3,-3-8-80-3</inkml:trace>
    </iact:actionData>
  </iact:action>
  <iact:action type="add" startTime="41661">
    <iact:property name="dataType"/>
    <iact:actionData xml:id="d21">
      <inkml:trace xmlns:inkml="http://www.w3.org/2003/InkML" xml:id="stk21" contextRef="#ctx0" brushRef="#br2">6735 19930 31439 0,'-28'0'1392'4,"11"0"288"-4,3 0-1344 0,-5 3-336 0,7 1 0 0,-6 4 0 7,3 0 288-7,1 8-16 6,-9-7 0-5,1 9 0 7,-3-5-112-8,-1 5-32 6,5 2 0-6,-4-3 0 8,-1 5-128-8,3 1 0 7,5-4 0-7,7-3 0 8,1 4 256-7,8-7-16 5,4 3-16-6,4 1 0 9,0-1-80-9,1 2-16 6,11-7 0-6,-1 5 0 8,3-6 0-8,3 5-128 8,3-3 192-8,-3 3-64 7,-1-1 0-7,-3 4-128 8,1-5 192-8,-1 3-64 8,-7 0 0-2,1-3-128-5,-5 7 192-1,-6-9-64 7,-2-11 144-7,0 0 32 8,-2 20 0-8,-2-6 0 9,-9-1 256-9,1-5 48 6,-9 2 16-6,-5-2 0 8,-7-1-224-8,-4 1-32 7,-6 0-16-6,4-2 0 7,-2-6-192-8,6-4-32 7,0 2-128-7,0-6 192 7,4-2-192-7,5 3 0 7,5-5 0-7,7 4 0 25,0 2-1824-24,9-5-352 4,3-1-80-5</inkml:trace>
    </iact:actionData>
  </iact:action>
  <iact:action type="add" startTime="42036">
    <iact:property name="dataType"/>
    <iact:actionData xml:id="d22">
      <inkml:trace xmlns:inkml="http://www.w3.org/2003/InkML" xml:id="stk22" contextRef="#ctx0" brushRef="#br2">7130 20099 17503 0,'-3'-23'1552'3,"5"7"-1232"-2,3 4-320-1,3-3 0 7,-8 15 1088-6,6-12 144 6,-6 12 48-7,0 0 0 7,0 0-320-7,0 0-64 9,0 0-16-9,0 0 0 5,0 0 144-5,0 0 16 8,10 10 16-8,0 9 0 8,-5 1-96-8,-3-1 0 7,2 5-16-7,0 3 0 8,0 4-176-8,-2 1-48 8,-4-3 0-8,4 2 0 7,4-2-320-7,-2 1-64 8,0-1-16-8,0 0 0 7,1-2-176-7,1-3-144 6,0-1 192-6,0-5-192 9,2-1 0-9,3-3 0 11,-1-2 0-11,2-7 0 20,-12-5-1696-18,19 0-288-2,3-5-64 1,-6-7-12080-1</inkml:trace>
    </iact:actionData>
  </iact:action>
  <iact:action type="add" startTime="42293">
    <iact:property name="dataType"/>
    <iact:actionData xml:id="d23">
      <inkml:trace xmlns:inkml="http://www.w3.org/2003/InkML" xml:id="stk23" contextRef="#ctx0" brushRef="#br2">7482 19980 29823 0,'0'0'1328'2,"-10"12"272"-2,-4-4-1280 0,6 1-320 0,1 9 0 0,-5 3 0 7,2 7 768-7,-5 1 112 7,3 0 16-7,-6 4 0 8,1 8-64-8,-3-4 0 8,1 2 0-8,3 4 0 8,-5-2-160-8,-1 4-32 6,5 4-16-5,-1-2 0 6,-3-4-176-7,1 1-48 7,5-6 0-7,-5-1 0 8,4-2-208-8,3-4-64 8,3-4 0-8,0-1 0 7,2-5-128-7,8-5 0 7,0-16 0-7,0 0 128 23,0 0-1616-23,20 13-336 0,-1-9-64 2,3-8-14128 1</inkml:trace>
    </iact:actionData>
  </iact:action>
  <iact:action type="add" startTime="42610">
    <iact:property name="dataType"/>
    <iact:actionData xml:id="d24">
      <inkml:trace xmlns:inkml="http://www.w3.org/2003/InkML" xml:id="stk24" contextRef="#ctx0" brushRef="#br2">8084 19951 22223 0,'0'0'976'1,"0"0"224"-1,0 0-960 0,0 0-240 1,-2-10 0-1,2 10 0 6,0 0 864-6,0 0 128 6,0 0 32-6,0 0 0 8,0 0-192-8,-7 12-48 8,-7 7 0-8,4 5 0 8,-5 1-64-8,3 4-16 7,-4 7 0-7,6-1 0 7,-5 0 128-7,3-2 0 7,-3 2 16-7,3-2 0 8,4-4-320-8,-4-1-64 7,3-7-16-7,-3-1 0 8,4-1-160-8,8-19-32 9,0 0-16-9,0 0 0 5,0 0 224-4,0 0 48 6,0 0 16-7,6-13 0 8,6-1-112-8,-1-6-32 7,7-5 0-7,1-2 0 8,1-3-384-8,-1 1 0 7,3 0 128-7,-5 0-128 11,3-4 0-11,1 1 0 7,-1 9 0-7,-3 1 0 7,1 1 0-7,2 5 0 6,-7 5 0-6,3 3 0 8,-16 8 0-8,0 0 0 6,0 0-144-6,11 8 144 9,-1 9 0-9,-2 3-192 7,-8 3 192-7,-2 4-160 8,-4-3 160-8,-2 3 0 8,1 2-144-8,-5 1 144 7,2-1 0-7,2-6 0 8,-7-1 0-8,5-9 0 7,2 1 0-7,8-14 0 7,0 0 0-7,0 0 0 7,0 0 192-6,0 0-32 5,0 0-16-6,16-17 0 9,3-5 48-9,1-1 0 7,-1-3 0-7,7 1 0 8,-1 2-192-8,2 1 0 7,3 3 0-7,-3 3 0 8,-6-2 0-8,3 11 0 7,-5 1 0-7,-1 6 0 7,1 4 0-7,3 4 0 8,-7 9 0-8,3 1 0 8,-8 3 0-8,1 1 0 7,-5 7 0-7,0-2 0 8,-2 0-240-8,-2 1 80 6,0-3 16-6,4 2 0 23,0-3-2224-22,-1-3-448 3,5-3-96-4</inkml:trace>
    </iact:actionData>
  </iact:action>
  <iact:action type="add" startTime="43705">
    <iact:property name="dataType"/>
    <iact:actionData xml:id="d25">
      <inkml:trace xmlns:inkml="http://www.w3.org/2003/InkML" xml:id="stk25" contextRef="#ctx0" brushRef="#br2">8865 19939 11055 0,'0'-19'480'2,"0"19"112"-2,0 0-464 0,0 0-128 0,5-12 0 0,-5 12 0 8,4-16 2192-8,-4 16 432 7,0 0 64-7,0 0 32 9,0 0-1184-9,0 0-256 4,0 0-32-4,0 0-16 8,0 0-400-8,0 0-64 10,-11 14-32-10,3 4 0 6,2 5-176-6,2 6-48 7,-2 4 0-7,-2 6 0 7,4-3 16-7,1 8 0 8,-1 1 0-8,-2 2 0 9,-2 2-112-9,2-4-32 6,0 0 0-6,0-3 0 11,-1-4-128-11,-1-7-16 4,2-6-16-3,0-3 0 7,-2-11 288-8,8-11 64 5,0 0 16-5,0 0 0 10,0 0 256-10,0 0 48 6,4-11 16-6,2-13 0 8,0-3-352-8,4-8-80 6,3-4-16-6,1 2 0 9,2-4-336-9,3 0-128 8,-3-2 0-8,3 4 0 8,3-4 0-8,-5 10 0 6,3 4 0-5,1 7 0 6,-5 5-176-7,-1 1 176 6,-1 8-160-5,-14 8 160 7,18-4-144-8,-18 4 144 7,17 4-128-7,-7 8 128 8,-2 7 0-7,-2 3-160 6,-6 3 160-7,-6-1 0 6,-4-3 0-6,0 4 0 9,-5 3 0-9,-3-1 0 7,-1 0 0-7,-5 1 0 9,-3-7 0-9,0-1 0 6,-1-11 0-5,1 1 0 6,0-2-144-7,5-8 144 23,7-8-656-21,-3-4-48 0,4-3 0-2,7-7 0 14,1-5-2000-13,8-2-416 0,7-6-80 0</inkml:trace>
    </iact:actionData>
  </iact:action>
  <iact:action type="add" startTime="44137">
    <iact:property name="dataType"/>
    <iact:actionData xml:id="d26">
      <inkml:trace xmlns:inkml="http://www.w3.org/2003/InkML" xml:id="stk26" contextRef="#ctx0" brushRef="#br2">9397 19023 27647 0,'0'0'2448'1,"0"0"-1952"3,0 0-496-3,0 0 0 5,0 0 672-6,-2 21 32 7,-2 4 16-7,-4 7 0 9,1 1-80-9,1 10 0 6,-6 2-16-6,2 1 0 7,2 5-64-7,-5 6-16 9,1 3 0-9,0 8 0 6,-1-3-32-6,3 7-16 9,-6-2 0-9,9 4 0 7,-3 0-288-7,2-3-48 6,2 1-16-2,4-4 0 1,4-13-144-5,-2-11 0 7,2-1 0-7,0-10 0 25,6-3-496-25,2-5-128 0,-5-7-16 0,-5-18-9856 8,0 0-1984-8</inkml:trace>
    </iact:actionData>
  </iact:action>
  <iact:action type="add" startTime="44364">
    <iact:property name="dataType"/>
    <iact:actionData xml:id="d27">
      <inkml:trace xmlns:inkml="http://www.w3.org/2003/InkML" xml:id="stk27" contextRef="#ctx0" brushRef="#br2">9007 19791 8287 0,'0'0'736'2,"0"0"-592"-2,17-14-144 1,13-1 0 7,11 5 6192-8,5 0 1200 6,1-5 240-6,10 3 48 8,5-6-5648-7,1 7-1136 5,7-3-240-6,-2 4-32 7,-3-3-400-7,-1 5-80 8,-6-2-16-8,-7 2 0 22,-2 4-2480-21,-6 1-496 1</inkml:trace>
    </iact:actionData>
  </iact:action>
  <iact:action type="add" startTime="46060">
    <iact:property name="dataType"/>
    <iact:actionData xml:id="d28">
      <inkml:trace xmlns:inkml="http://www.w3.org/2003/InkML" xml:id="stk28" contextRef="#ctx0" brushRef="#br2">10973 19935 5519 0,'0'0'496'3,"0"0"-496"-3,18 0 0 0,1 0 0 7,-5-7 2448-6,3 3 400 7,-3-2 80-8,2 0 16 7,-16 6-1632-7,19-10-320 7,-3 2-64-7,3 3-16 10,-7 1-64-8,-12 4-16 1,15-10 0-3,-15 10 0 8,0 0 0-8,0 0 0 7,14-4 0-7,-14 4 0 9,0 0-144-9,0 0-48 6,0 0 0-6,0 0 0 8,0 0 32-8,0 0 0 7,-17 8 0-7,-7 0 0 7,-1-4 80-6,-2 1 16 5,-3 1 0-6,-1 2 0 8,-6-2-64-8,0-2 0 13,2 4 0-13,-2 1 0 4,4-1-224-4,1 0-48 7,3 4-16-6,2-5 0 6,0 1-240-7,5 2-48 7,5-2-128-7,-1 0 192 8,4 5-192-8,14-13 0 7,-7 16 0-7,7-16 0 7,-2 19 0-7,5-1 0 8,7-4-160-8,2 3 160 7,9-3-128-7,3 3 128 8,3-7-128-7,2 8 128 7,1-5 0-8,-1 3 0 7,0-4 0-6,-2 5 0 7,-1 5 0-8,-3-7 0 6,-3 1 0-5,-3-3 0 5,1 3 0-6,-8 2 0 6,-10-18 0-6,7 17 0 8,-3 1 0-8,-4-1 0 7,-4-3 0-7,-2 1 0 8,-5-7 320-8,-7 0 0 7,-3 6 0-7,-3-6 0 9,1-5-48-9,-4 1-16 7,-1-4 0-7,-3-2 0 8,0 0-48-8,2-1-16 6,1-7 0-6,3-2 0 8,2 0-192-8,5-3 144 7,1 1-144-7,9-5 128 25,2 1-1248-25,6 2-256 1,4-5-48-1,4 2-9552 5,9-1-1904-3</inkml:trace>
    </iact:actionData>
  </iact:action>
  <iact:action type="add" startTime="46573">
    <iact:property name="dataType"/>
    <iact:actionData xml:id="d29">
      <inkml:trace xmlns:inkml="http://www.w3.org/2003/InkML" xml:id="stk29" contextRef="#ctx0" brushRef="#br2">11796 19487 21183 0,'0'0'944'1,"-6"17"192"-1,0 3-912 0,3-1-224 0,-1 15 0 0,2-1 0 8,-2 4 944-8,0 4 144 7,-4-4 16-6,0 8 16 7,-5 1-80-8,3 3-16 6,-4 2 0-6,3 2 0 7,1-1 608-7,-2-3 112 8,4-6 32-8,0 0 0 23,-1-6-2144-22,5-2-416-1,2-4-96 1,0-4-16-1,2-3 896 0,0-5 0 5,-2-1 0-5,2-18 128 22,2 15-1088-22,-2-15-240 2,0 0-32 5</inkml:trace>
    </iact:actionData>
  </iact:action>
  <iact:action type="add" startTime="46814">
    <iact:property name="dataType"/>
    <iact:actionData xml:id="d30">
      <inkml:trace xmlns:inkml="http://www.w3.org/2003/InkML" xml:id="stk30" contextRef="#ctx0" brushRef="#br2">11548 20074 19583 0,'0'0'864'1,"0"0"176"-1,12-12-832 0,2 4-208 1,5 2 0-1,-1 1 0 6,-4-3 0-6,5 2 0 6,-1 2 128-6,3-2-128 8,0 2 496-8,5-3 48 9,-1 1 16-9,4 4 0 6,7-2 336-6,3 2 80 6,-2 0 16-5,2 0 0 8,0 0-96-9,-6 2-32 6,0 0 0-6,-4 0 0 8,-1-4-288-8,-5 2-48 7,-2-2-16-7,1 2 0 8,-8 0 0-8,-14 2 0 6,0 0 0-6,0 0 0 9,17 0-96-9,-17 0-32 8,0 0 0-8,0 0 0 6,0 0 144-6,0 0 32 9,0 0 0-9,0 0 0 7,-21 6-176-7,-1 2-48 7,-3-4 0-7,-1 2 0 7,5 0-80-7,-2 5 0 8,-1-1-16-8,-3 0 0 7,0 5-80-7,3-1-16 12,5 4 0-12,3 1 0 13,-2-3-144-13,9 1 192 1,-1-5-192-1,10-12 192 5,-2 18-192-4,2-18 0 5,6 13 0-6,-6-13 0 9,14 16 128-9,5-4-128 7,3-3 128-7,-3-5-128 9,2 0 160-9,1-2-160 5,1-4 192-5,-5 0-192 8,1 0 176-8,1-4-176 8,-6-1 160-8,1 1-160 9,-15 6 160-9,0 0-160 6,0 0 160-6,12-8-160 7,-12 8 176-7,0 0-176 9,0 0 192-9,0 0-192 6,0 0 128-6,0 0-128 8,14 8 0-8,-14-8 0 8,9 13 0-8,-9-13 0 6,14 12 0-6,-6 0 0 8,-8-12 0-8,13 8 0 9,-13-8 0-9,18 1 0 7,-1-1 0-7,-3 0 0 7,4-5 0-7,-3-3 0 8,3 0-208-8,3 0-112 7,-3-3 0-7,3 1-16 24,-1 2-1648-23,3-6-336 1,-1 3-64-2,-3-3-12464 0</inkml:trace>
    </iact:actionData>
  </iact:action>
  <iact:action type="add" startTime="47365">
    <iact:property name="dataType"/>
    <iact:actionData xml:id="d31">
      <inkml:trace xmlns:inkml="http://www.w3.org/2003/InkML" xml:id="stk31" contextRef="#ctx0" brushRef="#br2">12853 19177 23951 0,'0'0'2128'2,"0"0"-1696"0,0 0-432-2,0 0 0 7,0 0 736-7,-5 15 64 10,-5 1 16-10,0 7 0 5,0 3-112-5,-5 3-32 8,-1 4 0-8,0 8 0 9,-3-2 208-9,3 10 32 5,-1-2 16-5,1 1 0 8,1 5-160-7,-5 0-16 6,4-3-16-7,-1 5 0 7,-1 4-272-7,7-3-48 7,-5-5-16-7,6-2 0 9,-3-9-208-9,5-2-32 6,2-9-16-6,0-8 0 9,2-7 80-9,4-14 16 6,0 0 0-5,0 0 0 7,0 0 64-8,0 0 16 7,14-4 0-7,3-12 0 8,-1-3-112-7,4-5-16 5,1 1 0-5,0-2 0 7,-1-3-192-8,3 1 0 5,1 6 0-4,1 3 0 7,-1 1-256-4,-5 1 48-1,2 6 16-2,-1 6 0 7,1 2 48-8,-5 4 16 7,2 2 0-7,-9 8 0 7,7 5 0-7,-10 7 0 7,0-3 0-6,-6 5 0 5,-2 1 128-6,-4 0 0 9,-2 1 0-9,-8 1-128 7,7-2 128-7,-7-3 0 8,1-5 0-8,-5 1 0 7,0 1 144-6,3-5 16 6,-5-1 0-7,1-5 0 8,3 4 16-8,5-9 0 6,-3-1 0-6,16-4 0 8,-13 0-176-7,13 0 0 5,-14-4 0-6,14 4 0 23,-8-17-1840-22,6 1-288 1,6-3-64-2,4-3-13040 0</inkml:trace>
    </iact:actionData>
  </iact:action>
  <iact:action type="add" startTime="47789">
    <iact:property name="dataType"/>
    <iact:actionData xml:id="d32">
      <inkml:trace xmlns:inkml="http://www.w3.org/2003/InkML" xml:id="stk32" contextRef="#ctx0" brushRef="#br2">13481 19068 14735 0,'-3'-24'1312'2,"3"14"-1056"-2,0 10-256 0,0 0 0 7,7-11 3376-7,-7 11 608 7,0 0 128-7,0 0 32 7,0 0-3312-7,-2 23-672 8,-5 6-160-8,-9 8 0 7,-2 0 640-7,1 14 112 8,-5 8 16-8,-1-1 0 6,2 7 208-6,1 3 48 9,-1 8 16-9,-1 2 0 7,3-2-272-7,3 6-48 7,-2 2-16-7,7 0 0 8,-5-3-448-8,6-3-80 12,-1-3-32-12,7-15 0 4,4-7-144-3,6-5 0 5,5-7 0-6,1-6 0 8,6-13-384-8,-5-6 0 8,5-7 0-8,1-9 0 21,-1-9-2272-19,1-7-464 0</inkml:trace>
    </iact:actionData>
  </iact:action>
  <iact:action type="add" startTime="48055">
    <iact:property name="dataType"/>
    <iact:actionData xml:id="d33">
      <inkml:trace xmlns:inkml="http://www.w3.org/2003/InkML" xml:id="stk33" contextRef="#ctx0" brushRef="#br2">13589 19967 28911 0,'0'0'1280'1,"15"3"256"-1,9-1-1216 1,5 0-320 4,4-2 0-4,6-2 0 3,-2 0 416-4,4-5 32 7,-4-7 0-7,8 2 0 8,-6-9 96-8,6 3 32 8,-2 5 0-7,2-9 0 6,-6-1-32-7,0 1 0 5,-6 3 0-5,-4-1 0 8,-2 1-16-7,-1 3 0 7,-7-3 0-8,-5 3 0 7,0 4 176-7,-14 12 16 8,0 0 16-8,0 0 0 8,-8-17 16-8,-4 9 0 7,-5 6 0-7,-7 4 0 7,-3 4-336-7,-6 6-64 7,-2-1-16-7,-1 9 0 11,-6-3-80-11,6 7 0 6,-1-1-16-6,6 5 0 6,0-1-16-6,6 0 0 9,5 0 0-9,3-1 0 6,3-1-224-6,6-1 176 8,2-3-176-7,6 0 160 7,4 1-160-8,4 1 0 7,6 1 0-6,1-5 0 5,7-5 0-5,5-1 0 5,2-3 0-6,4-4 0 24,6-2-1104-22,0-2-112 3,4-2 0-5,-4-4-17472 0</inkml:trace>
    </iact:actionData>
  </iact:action>
  <iact:action type="add" startTime="50355">
    <iact:property name="dataType"/>
    <iact:actionData xml:id="d34">
      <inkml:trace xmlns:inkml="http://www.w3.org/2003/InkML" xml:id="stk34" contextRef="#ctx0" brushRef="#br2">4665 14820 8287 0,'0'0'736'2,"0"0"-592"3,0 0-144-2,0 0 0-3,0 0 1472 0,0 0 256 7,0 0 48-6,0 0 16 6,0 0-576-6,0 0-128 5,0 0 0-6,0 0-16 7,0 0-176-6,0 0-16 7,0 0-16-8,0 0 0 8,0 0-416-8,0 0-64 5,0 0-32-5,0 0 0 9,0 0-352-9,0 0 0 8,0 0 0-8,0 0-6736 15,0 0-1424-7</inkml:trace>
    </iact:actionData>
  </iact:action>
  <iact:action type="add" startTime="53432">
    <iact:property name="dataType"/>
    <iact:actionData xml:id="d35">
      <inkml:trace xmlns:inkml="http://www.w3.org/2003/InkML" xml:id="stk35" contextRef="#ctx0" brushRef="#br2">4008 14081 6447 0,'0'0'272'4,"0"0"80"-4,0 0-352 0,0 0 0 0,0 0 0 0,0 0 0 6,0 0 2000-6,0 0 336 8,0 0 64-7,0 0 16 6,-10 12-944-7,10-12-192 7,-12 7-48-7,12-7 0 9,-15 4 0-9,15-4 0 6,-14 4 0-6,-2-2 0 8,16-2-224-8,-15-2-48 7,1 0-16-7,4-2 0 7,-3 0-32-7,5-1 0 11,-6-5 0-11,5 2 0 5,3-2-192-5,-4-1-32 8,-2-1-16-8,8-2 0 6,4 14-272-6,0-13-48 9,2-3-16-9,0 4 0 7,4-7-336-7,2 5 128 7,4-3-128-7,-3 1 0 7,5 4 0-7,-4-1 0 7,5 1 0-1,-1 4 0-3,4-2 0-2,-5 4 0 5,5 3 0-6,-18 3 128 8,0 0-128-8,19 3 0 8,-3 3-128-8,1 4 128 8,-3-2 0-7,-14-8-128 4,14 17 128-5,-6-1 0 8,-3 4 0-8,1 1 0 8,-4-3 0-8,-4 3 0 7,-6 2 0-7,1-1 0 7,-3-7 0-7,-6 5 0 8,-1 1 0-8,1-5 192 7,-5 0-32-7,1-5-16 8,3 1 176-8,-7-4 48 8,3 5 0-8,1-7 0 8,5-6 48-8,-3-2 16 8,4-2 0-8,-1-3 0 7,5-1-32-7,-2-2 0 6,5-9 0-6,3 3 0 9,2 0-192-9,2-3-32 6,2-1-16-6,2 3 0 8,3-3-160-8,7 3 0 6,-2 3 0-6,5-3 0 9,-3 5 0-9,3-2 0 7,1 4 0-7,-2 3 0 9,3 3 0-8,3 4 0 4,-7 2-176-4,3 4 176 6,-5-1-128-7,3 9 128 7,0 0-128-7,-7 3 128 10,1-1 0-10,0 5 0 5,-4 5 0-4,-4-1-128 6,-2-2 128-7,0 1 0 7,-4-3 0-6,-2 1 0 7,-6-1 0-8,6-7 0 6,-7 0 0-6,-1-3 0 8,-2 1 0-8,5-6 128 8,-7 0-128-8,5-4 128 6,-5-2 32-6,6-2 16 8,-3 0 0-8,15 2 0 7,-14-8 16-7,-2-4 0 8,5 0 0-8,-1-3 0 8,4 1-192-8,6-5 160 7,0 1-160-7,2-1 160 10,2-3-160-10,6 3 0 6,4 1 0-6,-4-1 0 7,1 1 0-7,5 6 0 7,-2-3 0-7,3 7 0 9,-1 4 0-9,3 0-144 7,-3 2 144-7,2 6 0 8,1 0-144-8,-3 4 144 6,3 0 0-6,-5 1-144 8,0 9 144-8,-2-4-160 8,-4 3 160-8,-1 5-160 7,-5-1 160-6,-2 2 0 5,-1-1 0-5,-3-1 0 6,2-7 0-7,-8 2 0 8,0-9 0-8,-5 3 0 7,1 0 0-7,-5-6 0 7,1 0 0-7,3-2 0 7,-5-2 128-6,1 0-128 6,1-4 128-7,5 0-128 8,-3-4 144-8,6-2-144 6,-1 3 192-6,5-9-192 10,4 2 192-10,0-3-192 6,0 1 192-6,8-3-192 9,0 3 128-8,0 4-128 4,4-5 0-5,3 7 0 8,1 0 0-8,4-1 0 8,-5 5 128-8,7 0-128 8,-18 6 0-8,18 2 0 6,-1 2-176-5,-3 5 176 25,-14-9-1200-26,15 18-128 0,3 1-16 0,-8 1-15552 0</inkml:trace>
    </iact:actionData>
  </iact:action>
  <iact:action type="add" startTime="55025">
    <iact:property name="dataType"/>
    <iact:actionData xml:id="d36">
      <inkml:trace xmlns:inkml="http://www.w3.org/2003/InkML" xml:id="stk36" contextRef="#ctx0" brushRef="#br2">4166 13872 7359 0,'0'0'656'2,"0"0"-528"-2,0 0-128 0,0 0 0 7,0 0 1392-6,0 0 240 6,0 0 48-7,0 0 16 8,0 0-880-8,0 0-176 6,0 0-48-6,0 0 0 8,-12-8-208-7,12 8-32 6,-14 4-16-7,3 2 0 7,-5-2-64-7,4 0-16 7,-7 4 0-7,3 1 0 9,-1 1-48-9,-3-2-16 6,3 4 0-6,-3-4 0 8,-1 1 192-8,1 3 16 7,1-4 16-7,-3 3 0 8,-5 3 64-8,3-6 16 8,1 2 0-8,0-1 0 6,-1-3-16-6,3 6 0 11,-1-2 0-11,1-1 0 6,1 5-256-6,3-4-48 6,-5-2-16-5,3 3 0 6,1-1-32-7,-1 4 0 8,3-1 0-7,4 1 0 7,-3-4-128-8,1 2 0 7,-3 1 0-6,3-5 0 6,-4 6 144-7,7-7-144 7,-5 3 160-7,4 6-160 7,-3-8 224-7,3 5-48 7,-3-3-16-7,3 6 0 8,-2-5 32-8,4 5 0 6,-5-6 0-6,5 5 0 9,-4-1-64-9,3 3 0 6,-3-5 0-6,0 4 0 9,3-6-128-9,-5 5 128 6,0-5-128-6,3 2 128 9,-5 1-128-8,5-3 0 5,-5 4 0-5,4-5 128 6,3-1-128-7,1 6 0 7,-6-4 144-7,7 5-144 7,-5-1 0-7,4 3 144 8,4-1-144-8,-5-2 0 9,1 1 176-8,4-3-176 4,-2 4 160-4,-2-5-160 6,1 5 128-6,1-4-128 6,-6 3 0-7,14-15 144 7,-6 12-144-7,6-12 128 7,-7 17-128-7,-3-7 128 8,4 6-128-8,2-5 160 6,0 7-160-6,-4-8 160 9,8-10-160-9,-5 19 0 6,-1-5 0-6,2 3 0 8,4-17 0-8,-8 16 128 7,-2 0-128-7,4 3 0 8,3-1 128-8,-1-1-128 7,0-1 0-7,-2-2 128 9,2 1 32-9,0-1 0 8,-2 1 0-8,4-3 0 7,2-12 32-7,-4 20 0 7,-2-5 0-7,3 3 0 8,-1-1-192-8,4-17 192 6,-4 16-192-6,2 3 192 10,0-5-192-10,2-14 0 6,0 0 0-6,0 20 128 8,0-20-128-8,0 19 160 8,0 1-160-8,0-7 160 6,0-13-32-5,0 0 0 5,2 20 0-6,-2-20 0 8,4 15-128-8,-2 5 0 7,-4-1 0-7,2-19 128 9,4 18-128-9,-2-1 0 6,0 1 0-6,-2-18 128 9,5 16-128-9,-5-16 0 6,4 17 144-6,0-5-144 9,-4-12 128-9,0 0-128 7,10 19 128-7,0-1-128 9,-10-18 0-9,8 15 144 6,-1 3-144-6,-1-4 0 9,-6-14 144-9,10 17-144 6,-10-17 0-6,8 20 144 8,1-9-144-8,3 3 0 7,-4-4 0-7,2 2 128 9,-10-12-128-9,11 13 192 7,1-5-192-7,4 2 192 7,-5-2-32-7,7-3 0 7,0-1 0-7,-3 6 0 7,5 0 0-6,-5-6 0 5,1-2 0-6,3 2 0 8,-3-1-160-8,2 5 128 7,-1-2-128-7,3-2 128 10,-1-4-128-10,3 0 128 6,-7 2-128-6,3-2 128 8,1-2-128-8,-3 0 160 8,1 0-160-8,3 2 160 8,-5 4-160-7,5-2 192 4,-6-2-192-4,3 0 192 7,5 0-192-8,-7 0 128 8,-15 0-128-8,20-2 128 8,1-2-128-8,-5 0 0 6,1 2 0-6,5-2 128 8,-3-5-128-8,-1 1 192 7,1 2-192-7,3-2 192 8,-3 2-192-8,3 0 160 6,-3 1-160-5,5-1 160 5,-5 2-160-6,3 2 128 8,-1-2-128-8,1 0 128 8,-7 0-128-8,3 2 0 7,1-2 0-7,-1 0 0 7,1-1 128-7,5-1-128 9,-3 0 0-9,-1-2 128 7,-3 0-128-7,3 2 0 7,-3 1 0-7,3-3 128 9,1-2-128-9,-1 0 0 6,-3 1 0-6,3-3 128 9,1 6-128-8,-5-2 0 3,0-2 0-3,-1 1 128 8,1-1-128-9,1-2 0 6,-1 6 144-6,1-1-144 8,5-7 0-8,-8 4 128 6,1-3-128-6,-3 1 0 8,3-4 0-8,-1 5 128 8,4-3-128-7,-5 2 0 5,3 2 0-6,3-3 0 8,-3 1 0-8,4-4 128 7,-7 5-128-7,3-5 0 8,1 4 0-8,-3-5 0 9,4 3 0-9,-3-3 144 6,1-1-144-6,-1 5 0 8,1-1 128-8,2 2-128 7,-7-7 0-7,5 3 0 9,-3-2 160-9,5-1-160 6,-6 3 128-6,3-3-128 9,-5-5 128-9,4 1-128 6,-4-2 128-6,1 3-128 9,3 1 0-8,0-3 0 5,-1-1 128-5,-3 4-128 5,2 3 0-6,-5-3 0 6,3-3 0-6,2-3 0 9,-4 2 0-9,5 1 128 7,-3 1-128-7,-2-3 0 9,4 3 0-9,-5-2 0 6,-1-5 0-6,0 5 0 9,4 4 0-8,-4-3 0 4,0-3 128-5,-1 5-128 8,3 5 0-8,-2-3 0 7,-2-3 0-7,0 2 0 9,-2-1 0-8,0 3 0 4,0-3 0-5,0 7 0 8,2-3 0-8,1-2 0 7,-3-1 0-7,-2 5 0 8,-2-3 0-7,0 1 0 5,1 1 0-6,-1-3 0 9,-2 3 0-9,2 3 0 5,0-2 0-5,0 5 0 10,-2-7 0-10,0 7 0 6,0-5 128-5,0 4-128 6,-2-5 0-7,2 5 0 6,-1-6 0-6,1 7 128 11,-4-5-128-11,0 4 0 5,2-3 0-5,0 5 0 9,1-4 0-9,-5 7 0 6,0-1 0-5,4-2 0 7,-4 0 0-8,1 1 0 6,1-7 0-6,-4 8 0 8,2-4 0-8,3 5 128 8,-7 1-128-8,6-4 0 7,-5 0 0-7,3 3 0 7,4-5 0-7,-2 2 0 8,-6 0 0-8,7-1 0 7,-7 3 128-7,4-2-128 9,2-2 0-9,-1 5 0 6,-1-1 0-6,2-2 128 9,-4 2-128-9,3-4 0 6,-7 1 0-6,4 7 0 9,12 4 0-9,-11-6 0 6,-1-4 0-5,2 4 0 7,-3 3 0-8,13 3 0 7,-14-2 0-7,-2 0 0 9,5 0 0-9,-3 0 0 5,14 2 0-4,-16 2 0 8,-3-4 0-9,3 2 0 6,5 0 0-6,-5 4 0 8,4 0 0-8,-5-1 0 7,3 1 0-7,-4 4 0 8,3-2 0-7,-3 0 0 5,5 2 0-6,-3 1 0 8,-3-1 0-8,-1-2 0 6,1 6 0-6,-5-4 0 8,5-5 0-8,-1 3 0 7,1 2 0-7,-5-2 0 9,5 0 0-9,-3 2 0 6,3-1 0-6,-3 1 0 9,3-2 0-9,3 2 0 6,-3 0 0-6,3-1 0 9,0-1 0-9,-1 2 0 6,5-2 0-6,-3 0 0 9,5-2 0-9,-4 4 0 6,2 1 0-6,-3-1 0 9,1-2 0-9,-3 2 0 7,1 1 0-7,-3-1 0 8,3 2 0-8,2 2 0 6,-3-4 0-6,1 5 0 8,-3-1 0-8,1 5 0 7,1-5 0-7,-3 4 0 9,2-7 0-9,5 7-144 6,-7-4 0-6,9 5 0 25,-5-3-1520-22,6 5-288-3,-1-3-64 0</inkml:trace>
    </iact:actionData>
  </iact:action>
  <iact:action type="add" startTime="60638">
    <iact:property name="dataType"/>
    <iact:actionData xml:id="d37">
      <inkml:trace xmlns:inkml="http://www.w3.org/2003/InkML" xml:id="stk37" contextRef="#ctx0" brushRef="#br1">20929 9796 2751 0,'0'0'128'5,"-10"8"16"-5,-4 6-144 0,2-1 0 0,-1 7 0 1,1-1 0 6,4 1 4368-7,-3 3 848 6,-1-1 160-6,0 1 48 8,-1 2-4112-8,5-9-816 6,-2 4-176-6,2-1-16 8,2-5 160-8,-5 3 48 7,5-3 0-7,0 0 0 8,6-14 112-8,-6 13 16 7,6-13 16-7,-10 16 0 8,4 1-16-8,6-17 0 7,-7 10 0-7,7-10 0 7,0 0-64-7,0 0 0 7,0 0-16-7,0 0 0 9,-4 16-48-8,4-16-16 6,0 0 0-7,0 0 0 7,0 0 192-7,0 0 32 9,-6-20 16-9,-2-3 0 7,6 3-192-7,2 1-32 5,0-7-16-5,0-1 0 9,2-6-64-9,0 0-16 7,0-2 0-4,4 0 0 3,-2-6-160-6,0 2-48 6,2-8 0-6,1-2 0 8,1-4-208-7,-2-3 0 7,2-5 128-8,3 1-128 7,-3-4 0-7,0-5 0 6,0 3 0-5,0-6 0 7,-4 0 0-8,1 2 0 7,-1-7 0-7,0 3 0 8,-4 0 0-8,0-2 128 6,-2-2-128-6,-2 0 0 9,0-2 0-9,3 0 0 6,-1-2 128-6,0 6-128 9,0-2 0-9,0 2 0 7,2-6 0-7,-2 2 0 8,-4-3 0-8,4 1 0 7,2 0 128-6,-2 0-128 7,0 2 0-8,0 2 128 6,2 0-128-6,-2-2 0 8,0-2 144-8,0 0-144 7,2 0 128-7,0 0-128 9,-2-4 0-9,2 3 128 5,0-1-128-5,0 2 0 8,2 2 0-8,-2-2 0 7,0-4 0-7,0 4 0 8,0 0 0-8,-2-2 0 7,0-1 0-7,0-1 0 9,2 4 0-9,0 0 0 6,0 0 128-5,0 0-128 7,0 4 0-7,0 4 0 8,0-4 0-9,0 2 0 5,0-4 144-5,2 4-144 6,0 4 160-6,0-2-160 9,-2-2 160-9,2 2-160 6,2-1 160-5,0-1-160 8,-2 4 128-9,2 4-128 6,2-6 0-6,-2 4 0 9,-2-4 0-9,-2-3 128 6,3 7-128-6,-1-2 0 9,2-2 0-9,-2 2 0 6,0-6 0-5,4 2 0 7,-2 6 0-8,-2-3 0 6,0-5 0-6,0 6 0 9,2 4 0-9,0-2 0 5,0 2 0-5,1-5 0 9,-1 3 0-9,0-2 0 6,-4-4 0-6,2 6 0 9,0-2 0-9,0 1 0 7,2 3 0-7,0-2 0 9,-4 4 0-9,2 1 0 7,2-5 0-7,-2 8 0 7,0-5 0-7,0 5 0 8,-4 3 0-8,2-1 0 7,-2 0 0-6,2-7 0 5,-2 5 0-6,2-1 0 8,2 3 0-8,-2-2 0 7,0-1 0-7,0 1 0 8,0-3 0-8,0 3 0 8,-6 0 0-7,4-5 0 4,0 5 0-5,0-1 0 8,0-7 0-8,0 10 0 7,0-1 0-7,0-1 0 8,0 1 0-8,2 3 0 9,2 1 0-9,-2 1 0 5,-2-1 0-5,2-1 0 10,-2-1 0-10,2 3 0 6,0-3 0-6,-2 7 0 8,-2-7 0-8,0 8 0 7,3 3 0-7,-1-1 0 7,-2 2 0-7,4 4 0 8,-4-4 0-8,2 4 0 8,0 2 0-8,0 2 0 7,0-3 0-6,0 3 0 6,-4 1 0-7,2 9 0 7,0 2 0-7,4 0 0 7,-4-1 0-7,3 1 0 9,-1 4 0-9,2 3 0 8,-2 1 0-8,0-3 0 7,0 5 0-7,2 3 0 8,0-2 0-8,0 16 0 6,0 0 0-6,0 0 0 8,0 0-128-7,0 0 128 4,0 0 0-4,0 0 0 7,0 0 0-7,0 0-128 4,0 0 128-4,-6 18 0 8,2 1 0-8,2-1 0 4,0 1 0-5,2 5 0 10,0 1 0-10,4 3-128 5,-2 1 128-5,0 4 0 9,-2 6 0-9,0 0 0 7,0 6 0-7,0 2 0 7,0 5 0-7,0 3 0 8,-2 1 0-8,0 3 0 7,2 5 0-7,2 1 0 8,-6 7 0-8,2 0 0 8,0 2 0-8,2 4 0 7,0-2 0-7,2 4 0 8,-4-6 0-8,2 6 0 7,2 4 0-7,-2 0 0 7,0 0 0-7,0 5 0 9,-2-1 0-9,2 0 0 7,-2-4 0-7,0 4 0 6,0 1 0-6,0 3 0 9,-2 0 0-9,1 3 0 7,-5-7 0-7,4 4 0 9,2 3 0-9,-2-3 0 6,2 1 0-6,-2 3 0 8,-4 5 0-8,4-7 0 9,1-4 0-8,-1 5 0 5,2-1 0-6,0 3 0 7,-2-5 0-7,0 6 0 7,-2-3 0-7,2 3 0 7,2-7 0-7,0 7 0 9,0-7 0-9,2 1 0 5,-2 0 0-5,2-4 0 8,-2-1 0-8,0-1 0 9,0 0 0-9,2 4 0 7,0-3 0-7,-1-3 0 6,1-4 0-6,-2 2 0 8,2 2 128-8,-4 4-128 7,2-1 0-7,0 3 0 8,2-6 144-8,0 0-144 7,0 0 128-7,2 2-128 9,-4-3 0-9,2 3 0 6,0 0 0-6,0 0 0 10,2 4 0-10,0-5 0 6,4-3 0-6,-3 0 0 8,1 0 0-8,-2 0 0 7,2-2 0-7,0 0 0 8,4 0 0-8,-2 0 0 5,-2 0 0-5,0-2 128 10,1 0-128-10,3-2 0 6,-2-4 0-5,0 4 0 7,-2 4 0-8,2-2 0 6,0-2 0-5,-1 0 0 6,-1 0 0-7,0 2 0 7,4-4 128-7,2-1-128 8,-4 3 0-8,-1-2 0 8,3-4 0-8,2 0 0 8,-6-4 0-8,2 3 0 6,0-7 144-6,1 6-144 8,-3-3 0-8,0 1 144 6,-2 2-144-5,2-5 0 6,0 3 144-7,0-6-144 8,-2-1 0-8,2-3 144 8,-4-1-144-8,2 2 0 6,-4-5 0-6,-2-1 0 9,0-6 0-9,2 2 128 8,-4 1-128-8,2-1 0 8,2-6 0-8,-2 4 128 6,2-6-128-6,-3 6 0 8,1-4 0-8,0 2 0 7,-2-6 0-7,4 4 0 9,-2-4 0-9,-2 6 0 8,2-6 0-8,2-4 0 7,-2-2 0-7,2 0 0 7,-1 2 128-7,3-1-128 8,-2-3 0-8,0-2 0 7,0-1 0-7,0-1 0 8,2-4 0-8,0 3 0 6,0-3 0-6,-4 3 0 9,8-5 0-9,-4-1 0 7,0 1 0-6,2 1 0 5,-2-20 0-6,2 19 0 8,-2 3 0-8,2-3 0 8,-2-19 128-8,2 20 0 7,-2-7 0-7,0-13 0 7,0 20-128-7,2-7-176 7,-2-13 48-7,1 18 0 9,1-2 128-9,0-5 176 6,-2-11-48-6,0 0 0 8,0 0-128-8,0 0 0 7,0 0 0-7,0 0 0 8,0 0 0-8,0 0 0 7,0 0 0-7,0 0 0 8,0 0 0-8,0 0 0 7,0 0-160-7,0 0 160 8,4-11 0-8,0-5 240 8,0-3-32-8,-2-7 0 7,-2-5-208-7,4-4 0 8,-2 0 0-8,2-6 0 9,0-6 0-9,0-2 0 7,-2-7 0-6,3-5 0 6,1 3 0-7,-2-5 128 6,2-3-128-6,0-6 0 9,4-6 0-8,-7-4 0 4,-1-4 0-5,2-2 0 9,0-5 0-9,2-1 128 5,2 1-128-4,-4-7 0 7,2 1 0-8,0-1 0 5,-3-5 0-5,7-2 0 10,-4-1 0-10,4 1 0 6,1-2 0-5,-5-2 0 6,0-2 0-7,4-1 0 8,0-3 0-8,-1 0 0 9,3 2 0-9,-4 2 0 7,0-2 0-6,1-6 0 5,-5 0 0-6,0 0 128 7,0-1-128-7,0 3 0 8,-2-4 0-8,-2 6 0 6,0-4 0-6,0 4 0 9,0 2 128-9,0 4-128 7,-2 3 0-7,0-5 144 7,-2 0-144-7,2 0 0 7,-4 0 144-7,-1 4-144 10,1-1 0-10,0 1 0 6,-2-2 0-6,-4 6 128 8,3-1-128-8,1 3 0 7,-4-4 0-7,4 2 0 8,-1 5 0-8,-3-3 0 7,4-3 0-7,-6 1 0 8,1 6 0-8,1-5 0 8,6-3 0-8,0 8 0 8,-1 5 0-8,-1 0 0 6,4-5 0-6,0 5 0 8,0-5 0-8,0 5 0 7,0-5 0-7,2 1 0 8,0 7 0-8,2 3 0 7,0-2 0-7,4 0 0 9,0 3 0-9,-2 1 0 7,4 2 0-7,0 0 0 8,2 0 0-8,-3 2 0 6,-1 0 0-6,4 4 0 8,2-2 0-8,-6 4 0 7,-2 2 0-7,2 0 0 9,0-2 0-9,0 8 0 6,3-2 0-6,-3 5-128 8,-2-1 128-8,0 4 0 7,0 3 0-7,0 1 0 9,0 3 0-9,2 2 0 6,0 1 0-6,2 3-128 8,-4 6 128-8,0-2 0 7,-1 0 0-7,3 6 0 7,-2-2 0-7,4 2 0 8,0 2 0-8,0 0-128 8,-2 8 128-8,0 2 0 8,-4 3 0-8,2 3 0 9,-2-5 0-9,-2 3 0 5,2 0 0-5,-2 5 0 8,2 18 0-8,-2-14 0 7,0-3 0-7,2 17-128 7,-4-12 128-7,4 12 0 7,0 0 0-7,0 0 0 9,0 0 0-9,0 0 0 6,0 0 0-5,0 0 0 7,0 0 0-6,0 0-160 3,0 0 160-5,0 0 0 8,-14 14-304-8,6 3 48 8,-1-1 16-8,3 2 0 22,0 1-1136-21,2-1-224 0,2 3-64 0,0 2-10176 5,-2 1-2048-4</inkml:trace>
    </iact:actionData>
  </iact:action>
  <iact:action type="add" startTime="62893">
    <iact:property name="dataType"/>
    <iact:actionData xml:id="d38">
      <inkml:trace xmlns:inkml="http://www.w3.org/2003/InkML" xml:id="stk38" contextRef="#ctx0" brushRef="#br1">19719 1814 14735 0,'0'0'640'2,"0"0"160"-2,0 0-640 0,0 0-160 0,0 0 0 0,0 0 0 7,0 0 3152-7,0 0 608 6,8 14 112-6,-8-14 32 7,0 0-2832-6,0 0-560 7,16 7-128-8,-16-7 0 7,19 0 48-6,-5-1 16 4,-14 1 0-5,19-12 0 8,-5 4-128-8,2-8 0 8,-1 3-16-8,-3-7 0 8,3 3-48-8,-1-5-16 6,4 1 0-5,-3-5 0 6,3-1-32-7,5-4 0 8,-3-6 0-8,3-4 0 7,4 2 16-7,3-2 0 11,3 0 0-11,0-6 0 5,0-2 80-4,0 1 16 6,1 1 0-7,-1-2 0 7,-4-2-64-7,0 5 0 7,0 1 0-7,1 0 0 7,-3 4-16-7,2 2-16 8,2 6 0-8,-3-2 0 8,-3-6-64-8,0 6-16 7,-1-2 0-7,-3 3 0 9,-3 3-144-9,1 4 0 7,3 2 144-7,-7 1-144 7,3 1 128-7,-4-1-128 7,-1 3 160-7,1 5-160 8,0 3 160-8,-7-1-160 7,5 2 160-7,-4 6-160 8,-8 6 128-8,12-9-128 7,-12 9 0-7,15-6 144 8,-15 6-16-8,14-2 0 7,-14 2 0-7,16 4 0 8,-16-4-128-8,21 10 0 8,-7-3-192-8,3 5 192 7,-3 6 0-7,1 1 0 8,5-1 0-8,-4 3 0 7,3 3 0-7,3 3 0 8,-5 0 128-8,5 6-128 7,-1 8 144-7,2-4-144 8,-1 0 160-8,-1 4-160 7,1-6 176-7,1 8-176 7,1-4 192-7,-1 4-192 8,-2-4 160-8,7 6-160 7,-3-2 128-7,0 2-128 8,-3-6 128-8,-1 6-128 7,3-6 128-7,-5 4-128 8,1-14 128-8,1 2-128 7,-3-2 0-7,-3 1 128 9,3-1-128-9,-6 0 160 6,1 4-160-6,-5-7 160 8,2-9-160-8,0 3 128 7,-5-7-128-7,1 3 128 8,-2 1-128-8,-4-17 0 6,4 16 144-5,-4-16-144 7,0 0 0-8,0 0 144 7,0 0-144-7,0 0 0 8,0 0 192-8,0 0-64 8,-14 6 0-8,14-6-128 7,-19-4 160-7,3-4-160 7,-1-3 128-7,1-5-128 10,3 0 128-10,-5 1-128 6,4-7 0-6,-3-1 128 8,1-6-128-8,-1 1 0 6,-1-1 0-6,2 0 0 9,-3 0 0-9,1-3 0 6,3-7 0-6,-5 2 0 8,3 0 0-8,1-2 0 8,1 2 0-8,3 0 0 7,-6 0 0-7,5 2 0 8,-5 4 0-8,6 0 0 8,-3-7 0-8,1 7 0 7,-2 0 0-7,3 2 0 7,-5 2 0-7,-3-1 0 8,-1 1 0-8,5-2 0 7,-3 1 0-7,1 1 0 8,-5 2 0-8,3 3 0 7,-4 1 0-7,1 5 0 8,-1-1 0-8,1 5 0 7,-1 0-240-7,2 4 80 8,-3 3 16-8,3-1 0 7,-1-4 144-7,1 8 0 8,-2 2-144-8,-3 2 144 8,1 2 0-8,4 4 0 6,-1-2 0-6,1 1 0 8,-6 7 0-8,-1 0 0 8,3 5-144-8,0 7 144 8,-1-1 0-8,1 2 0 7,-2 2-128-7,0 3 128 8,-3 5 0-7,1 2 0 4,-4-2 0-5,0 4 0 8,0-4 0-8,4-2 0 8,-1 2 0-8,3 0 0 7,0 0 0-7,2 8 0 8,1-4 0-8,3 2 0 8,-2 0 0-8,-1-4 0 8,3-2 0-8,1 2 0 6,5-4 0-6,-3 0 0 9,3 0 0-9,5-8 0 6,-4-3 0-6,7-5 0 8,3 1 128-8,0-7-128 8,0 1 0-8,6-14 0 6,-4 14 0-6,4-14 0 8,0 0 0-8,0 0 0 7,0 0 0-6,0 0 0 6,0 0 0-7,18-6 0 7,-5-2 0-7,3-11 0 9,3-7 0-9,-1-3 144 7,4-4-144-7,1 0 128 8,-4-6 0-8,7 2 0 6,-3-6 0-6,3-2 0 10,-1-6-128-9,2 0 0 3,2 3-192-4,1 1 192 9,-1-2 0-8,4-2 0 5,0-3 0-6,-3 1 0 9,1 0 0-9,-2 5 0 7,-2 5 0-7,-1-4 0 8,-3 6-128-8,2 0 128 6,-1 6 0-6,-5 2 0 8,1 0 0-8,-1 5 0 7,-3 5 0-7,2 1 0 8,1 1 0-8,-5 2 0 7,-3 1 0-7,-1 2 0 7,2 9 0-7,1 1 0 7,-13 6 0-7,18-8 0 8,-4 2 0-8,-14 6 0 8,21 6 0-8,-5 6 0 8,1 1-224-8,1 9 80 8,-4-1 16-8,5 5 0 7,-1 5 128-7,-1 2 0 8,3 4 0-8,3 4 0 8,0-2 0-8,-1 6 0 6,3 2 0-6,1-5 0 8,1 3 0-8,0 2 0 7,1 0 0-7,3-4 0 7,2-8 0-7,-2 2 0 8,-2 2 0-7,1-2 0 7,-1 4 0-8,-2-4 0 7,2-2 0-6,3 2 0 5,-1-6 0-6,0-1 0 7,2-5 0-7,2 0 0 8,-5-1 0-8,3-5 0 7,-2-1 0-7,-2 1-128 24,1-5-1488-23,-3 0-304 1,-2-5-48-2,-3 1-14608 0</inkml:trace>
    </iact:actionData>
  </iact:action>
  <iact:action type="add" startTime="64184">
    <iact:property name="dataType"/>
    <iact:actionData xml:id="d39">
      <inkml:trace xmlns:inkml="http://www.w3.org/2003/InkML" xml:id="stk39" contextRef="#ctx0" brushRef="#br1">20798 991 28559 0,'0'0'2544'2,"0"0"-2032"-1,12-10-512-1,-3-3 0 5,9 3 256-5,-3-2-64 8,5 4 0-8,-1 4 0 7,1 3-192-7,-4-1 0 7,3 0 0-7,-3 2 0 8,-1 4 0-8,5-1 0 6,-7-1 0-6,5 8 0 8,-6 4 0-8,1 1 0 7,-3 5 0-7,-2 3 0 10,2 1 240-10,-6 3-48 6,-1 2-16-6,1 8 0 9,-4 10 80-9,-2 8 0 6,0-1 16-6,1 9 0 12,-1 5 0-12,-2 2 0 4,-2 6 0-4,-2 4 0 8,4 4-16-8,0 4 0 7,0 0 0-7,0 1 0 7,2-5 64-6,2 2 0 5,4-2 0-6,0 2 0 8,-2-4 0-7,2-1 16 6,2-1 0-7,0 0 0 7,-4 2-80-7,4 0 0 7,-2 0-16-7,3 0 0 8,1-2-48-8,-2 0 0 10,-2-4 0-9,6 4 0 4,-3 2-48-4,-1 6-16 6,-2-5 0-7,2 3 0 7,0-2-128-7,2 2 160 6,-4 0-160-6,-2 2 160 9,0-1-160-9,-1 3 0 7,1-2 0-7,0-1 0 7,0 3 0-7,0 4 0 9,2-4 128-9,2-3-128 6,0-3 160-6,0-2 0 8,0-2 0-8,-1 4 0 10,3-2 112-10,-4-2 32 5,2-2 0-5,0 2 0 8,2 2-96-8,-4-2-16 7,-1 0 0-7,-1-6 0 9,0 0-64-9,-2 6-128 6,0 0 176-6,-2-2-176 8,0-2 144-8,2 2-144 8,-2 4 0-8,1-2 144 7,-1-2-144-6,-4 0 0 5,2 0 144-5,0 0-144 6,0 0 0-7,0-4 128 7,4 0-128-7,-2 0 0 7,0 0 0-7,0 0 0 7,0 2 0-7,-2-6 128 8,4 3-128-7,-2-1 144 5,1-2-144-5,-1 4 160 7,-2-2-160-8,0-3 128 7,2 3-128-7,-2-4 128 7,0 2-128-7,-2-2 0 8,2 5 144-8,-2-9-144 8,3 4 0-8,-1-5 0 7,2-1 0-7,-2 4 128 8,-2-3-128-8,4 1 0 6,-2 2 0-5,2-3 128 7,0-7-128-8,0 3 0 8,2-1 128-8,-2 1-128 6,-2 1 128-6,0-3-128 9,-1-5 160-9,1 1-160 7,2-2 128-7,0 2-128 8,0-1 0-7,2-1 0 5,-2-2 0-5,2-6 128 5,0-1-128-6,0 3 0 9,0-6 0-9,0 6 0 5,0-4 0-5,0 4 0 8,0-8 0-8,0 2 128 8,2-4-128-8,0 0 0 8,0 4 0-8,-2-2 0 6,0-6 0-6,2 5 0 10,0-1 0-10,0 0 128 6,0-4-128-6,3 2 0 9,-5-4 0-9,4 1 0 5,-2-3 0-5,0 0 0 9,0-1 128-9,2-1-128 7,-2-2 0-7,0-1 0 7,0-9 144-7,-2-13-144 7,6 18 128-7,-6 0-128 9,0-3 208-9,2 5-32 6,0-9-16-5,-2-11 0 6,0 0-160-7,4 18 0 8,-2-1 144-8,-2-17-144 7,0 0 0-7,0 0 0 8,0 0 0-8,0 0 0 7,0 14 0-7,0-14 0 7,0 0 0-7,0 0-128 8,0 0-176-8,0 0-16 7,0 0-16-6,0 0-12352 14,5-15-2480-15</inkml:trace>
    </iact:actionData>
  </iact:action>
  <iact:action type="add" startTime="68416">
    <iact:property name="dataType"/>
    <iact:actionData xml:id="d40">
      <inkml:trace xmlns:inkml="http://www.w3.org/2003/InkML" xml:id="stk40" contextRef="#ctx0" brushRef="#br1">21744 4751 8687 0,'0'0'384'4,"0"0"80"-4,0 0-464 0,0 0 0 0,0 0 0 0,0 0 0 7,0-12 128-7,0 12-128 7,0 0 0-7,0 0 144 7,0 0-144-7,-8-9 0 8,-8 5 0-8,5 6 0 7,-5 2 0-7,3 3 0 7,-7-1 0-7,-5 2 0 7,-1 8 496-6,1-1 160 5,-2 5 48-6,1-1 0 10,-1-1 112-10,2 7 16 5,-3 2 16-5,3 5 0 9,0 3-16-9,3-2 0 8,1-4 0-8,-1 2 0 7,3 1-384-7,3-3-64 13,-1-2-32-13,9-4 0 4,0 1 16-3,0-1 0 4,2-7 0-5,4-1 0 7,2-15 0-7,0 0 0 8,8 14 0-8,-8-14 0 7,22 12 80-7,-1-10 32 9,1-2 0-9,-3 0 0 7,2 2-80-7,5-2-16 8,-1-2 0-7,2-2 0 6,3 0-192-7,1-4-64 6,2 4 0-5,4-2 0 7,-4 3-128-8,2-3 0 7,-1-2 0-7,3 2 128 8,-4 2-128-8,4 2 0 7,2-4 0-7,-6 0 0 23,-4 3-1984-21,-1 1-416 2</inkml:trace>
    </iact:actionData>
  </iact:action>
  <iact:action type="add" startTime="68840">
    <iact:property name="dataType"/>
    <iact:actionData xml:id="d41">
      <inkml:trace xmlns:inkml="http://www.w3.org/2003/InkML" xml:id="stk41" contextRef="#ctx0" brushRef="#br1">21418 5129 8287 0,'0'0'736'1,"0"0"-592"-1,0 0-144 1,0 0 0 4,0 0 1040-5,0 0 176 7,0 0 48-7,0 0 0 8,10-11-544-8,2 1-96 7,-3 2-32-6,9-2 0 5,-4 6-288-5,3 1-64 5,3-1-16-6,-1 2 0 9,5-2 48-9,3 2 16 6,4 0 0-6,2 0 0 9,0-4 80-9,2 4 16 7,3 0 0-7,2 4 0 7,5 2 16-7,-4 4 16 7,6-2 0-7,-4-2 0 8,0 0-32-8,4-1 0 12,-4 5 0-12,3-2 0 6,1-2-64-6,-4 6-32 6,2 3 0-6,-4 3 0 9,4 3-64-9,-8 5-16 6,0-1 0-6,-2 3 0 6,-8-1-208-6,1 4 176 8,-3-3-176-8,-3 5 160 8,-5 4-160-8,1 6 0 7,1-4 144-7,-5 0-144 9,-1-6 128-9,-3 4-128 7,-6 0 128-7,2 2-128 8,-2-5 0-8,2 1 0 7,-2-2 0-7,0 0 128 8,-1-3-128-7,3-1 0 5,2-2 0-6,2-1 0 8,-2-5-224-8,5 1-64 7,-1-3-16-7,4-9-9888 10</inkml:trace>
    </iact:actionData>
  </iact:action>
  <iact:action type="add" startTime="69436">
    <iact:property name="dataType"/>
    <iact:actionData xml:id="d42">
      <inkml:trace xmlns:inkml="http://www.w3.org/2003/InkML" xml:id="stk42" contextRef="#ctx0" brushRef="#br1">23614 5650 2751 0,'0'0'256'3,"0"0"-256"-2,0 0 0-1,0 0 0 7,-11-4 1808-7,-5 2 320 7,6 6 64-6,-7-4 16 7,1-2-1120-8,-5 0-240 8,-7 0-32-8,-1 4-16 8,-6 2-128-8,2-2-32 6,-2-2 0-6,0 0 0 7,-4-2 80-7,2 0 16 8,2 0 0-8,-3 2 0 7,5 2-224-7,2 2-32 7,4 0-16-7,-2 4 0 9,1-2-272-9,7 3-48 6,1-3-16-6,5 4 0 9,-5 2-128-9,7-3 0 8,-1 7 0-8,8-2 0 6,2 5 0-6,4 1 0 7,0-5 0-7,4 5 0 8,0-3 0-8,4-1 0 10,0 5 0-10,1-1 0 5,3-4 0-5,2 3 0 7,-5-1 0-7,5-3 0 9,-4 3 128-9,3-5 32 7,-3 5 16-7,0-4 0 9,2 3 144-9,-5 1 16 7,1-7 16-7,2 5 0 7,-10-16-176-7,6 18-48 8,-4 1 0-8,0-1 0 7,-2-18 0-7,-2 13 0 7,2-13 0-7,-14 14 0 7,2-6 80-7,1-6 16 7,-7 0 0-7,3 1 0 8,-1 7-48-8,-4-4-16 7,1-2 0-7,-1-4 0 8,-5-4-160-8,2-2 160 8,1-2-160-8,3 3 160 7,3-1-400-7,1-6-80 8,5 2 0-8,4 2-6912 15,-4-5-1392-14</inkml:trace>
    </iact:actionData>
  </iact:action>
  <iact:action type="add" startTime="69860">
    <iact:property name="dataType"/>
    <iact:actionData xml:id="d43">
      <inkml:trace xmlns:inkml="http://www.w3.org/2003/InkML" xml:id="stk43" contextRef="#ctx0" brushRef="#br1">23737 5326 7359 0,'0'-19'320'2,"0"19"80"-2,0 0-400 0,0 0 0 0,0 0 0 0,0 0 0 5,0 0 2240-4,0 0 384 6,-19 10 64-7,3-3 0 8,3 5-1968-7,-5 4-400 5,2 5-64-6,-3 5-32 9,1 3 32-8,1 4 16 3,-3 4 0-4,-3 6 0 7,-1-4-16-7,1 8-16 9,-4-1 0-9,-1 1 0 7,3 4-240-7,4 0 0 7,-1-1 0-7,5-1 0 8,3-8 0-8,0-2-192 8,5-6 192-8,3-5-208 21,2-11-656-21,0-1-128 10,4-16-32-10</inkml:trace>
    </iact:actionData>
  </iact:action>
  <iact:action type="add" startTime="70070">
    <iact:property name="dataType"/>
    <iact:actionData xml:id="d44">
      <inkml:trace xmlns:inkml="http://www.w3.org/2003/InkML" xml:id="stk44" contextRef="#ctx0" brushRef="#br1">23451 5870 10127 0,'0'0'896'1,"0"0"-704"3,0 0-192-4,0 0 0 4,11-11 848-3,-11 11 144 3,14-6 32-4,4 4 0 9,-18 2-528-8,15-2-112 5,3 2 0-6,-1-2-16 7,-17 2-128-7,18-2-32 6,1 0 0-6,3 4 0 9,-7-2 224-9,3 0 32 7,-18 0 16-7,17 0 0 9,-17 0-16-9,0 0 0 6,14 0 0-6,-14 0 0 8,0 0-96-8,0 0-32 7,0 0 0-7,0 0 0 9,4 20 0-9,-6-5 0 6,-2 3 0-6,-2-3 0 9,-9 3 80-8,3 5 16 5,-6-1 0-6,5-3 0 7,-5 1-64-7,8 1-16 11,1-3 0-11,3-3 0 5,2 3-176-4,4-18-48 5,0 0 0-5,8 16 0 6,2 1-128-7,-1-7 0 7,5 0 144-7,5-8-144 9,1-6 160-8,1-6-32 4,-1 2-128-5,3 0 192 9,3-3-48-9,1 1-16 7,0-8 0-7,-1 7 0 8,-3-5 48-8,2 2 0 7,-1-3 0-7,-3 3 0 8,1-1 96-8,-3 5 32 7,1-2 0-7,-5 6 0 8,1 2-48-8,-16 4-16 7,0 0 0-7,14 0 0 8,-14 0-240-8,0 0 0 8,13 14 128-8,-5 2-128 8,0 1 0-7,-2-3 0 4,-4 3 0-5,0-3 0 7,-2 5 0-7,0 1 0 8,0-2 0-8,2-1 0 7,-2 3 0-7,3-5 0 7,-1 3-144-7,4-7 144 24,-6-11-768-23,14 14-64 0,-14-14-16-1,16 8-7088 8,1 0-1408-8</inkml:trace>
    </iact:actionData>
  </iact:action>
  <iact:action type="add" startTime="70504">
    <iact:property name="dataType"/>
    <iact:actionData xml:id="d45">
      <inkml:trace xmlns:inkml="http://www.w3.org/2003/InkML" xml:id="stk45" contextRef="#ctx0" brushRef="#br1">24789 5478 13823 0,'9'-40'1216'1,"-1"20"-960"6,-2 4-256-5,-2-1 0-2,-4 17 928 0,0 0 144 7,2-12 16-7,-2 12 16 8,0 0-176-8,0 0-32 6,-10 14-16-6,-5 5 0 8,1 1-560-8,-6 1-96 7,1 7-32-7,-1 3 0 8,3 0 144-8,-5 4 32 7,3 4 0-7,-5 6 0 8,1 6-224-8,-4 5-144 7,-6 1 192-7,1 3-192 8,1 1 176-8,4-7-176 6,2-5 160-6,7-8-160 10,0-8 160-9,5-6-160 3,5-5 160-4,2-8-160 13,6-14 224-13,0 0-48 4,0 0-16-4,0 0 0 8,0 0 560-8,0 0 112 6,22-6 32-6,-3-4 0 11,3-4-384-11,1 6-80 5,4-7-16-5,2 5 0 8,1-4-256-8,-1 5-128 8,2 1 0-8,-2-2 128 8,3 4-128-8,-5 2 0 6,0 4 0-6,-5 2 0 8,1 2 0-8,-1 2 0 7,-3 2 0-7,-5 0 0 7,-1 7 0-7,-5 1 0 8,2 3 0-8,-4 1 0 7,-10-3-128-7,-2 3 128 7,-2 1 0-7,0-3 0 8,-9-4 0-8,-3-7 0 7,-5 5 0-7,0-6 0 9,-3 2 0-9,1-2 0 6,0-4 128-6,3-4-128 9,1 4 0-9,2-4-192 6,3-2 32-6,6-2 16 26,-3 0-1760-26,9-8-336 4</inkml:trace>
    </iact:actionData>
  </iact:action>
  <iact:action type="add" startTime="70938">
    <iact:property name="dataType"/>
    <iact:actionData xml:id="d46">
      <inkml:trace xmlns:inkml="http://www.w3.org/2003/InkML" xml:id="stk46" contextRef="#ctx0" brushRef="#br1">25776 5227 25743 0,'0'0'1136'4,"0"0"240"-4,-4 15-1104 0,-2 3-272 1,-2 2 0-1,2 7 0 8,0 8 0-6,-5 2 0 6,-1 0 0-8,-6 22 0 4,1-1 160-4,-5-1-32 10,-1 3 0-9,-2 2 0 2,-1 9 0-3,1-7 0 12,0 0 0-12,5-7 0 4,-1-8-128-3,5-4 0 6,4-8 0-7,3 2 0 26,-1-4-624-26,6-6 0 0,2-4 0 0,4-5 0 12,4-6-448-11,-6-14-80 0,13 19-32-1,3-13-5280 6,3-4-1072-4</inkml:trace>
    </iact:actionData>
  </iact:action>
  <iact:action type="add" startTime="71165">
    <iact:property name="dataType"/>
    <iact:actionData xml:id="d47">
      <inkml:trace xmlns:inkml="http://www.w3.org/2003/InkML" xml:id="stk47" contextRef="#ctx0" brushRef="#br1">25978 6118 16575 0,'0'0'1472'2,"0"0"-1168"-2,0 0-304 0,0 0 0 6,0 0 768-5,20 2 112 7,3-2 16-8,-1-2 0 7,-5 0-144-7,7 0-32 6,5-6 0-5,-2 1 0 7,1-1-384-8,1-8-80 6,0 3 0-6,0-5-16 8,3 4-240-8,-5-5 128 7,-6-1-128-7,1 3 0 8,-1-3 160-8,-5-1-160 7,0 1 160-7,-5 5-160 8,1-5 416-7,-6 9-16 5,-4-5 0-6,-4 6 0 8,-2-3 144-8,-2 5 32 7,-8 6 0-6,1 0 0 7,-9 4-272-7,-1 8-48 4,-4 3-16-4,-1 3 0 6,3 3-48-6,2 7-16 6,1 1 0-2,1 2 0-1,-3 0 16-4,7 1 0 6,5-3 0-6,0 0 0 9,4-1-192-9,6-1 128 6,6 0-128-5,6 1 128 8,0-5-128-9,4-1 128 6,-1-1-128-6,9 1 128 8,-3-9-128-7,8 3 0 4,9-6-160-5,-1 4-8672 17,6 1-1728-17</inkml:trace>
    </iact:actionData>
  </iact:action>
  <iact:action type="add" startTime="71722">
    <iact:property name="dataType"/>
    <iact:actionData xml:id="d48">
      <inkml:trace xmlns:inkml="http://www.w3.org/2003/InkML" xml:id="stk48" contextRef="#ctx0" brushRef="#br1">27752 5242 11055 0,'-16'-27'480'2,"8"15"112"-2,2-3-464 0,-7 3-128 1,-1-3 0-1,-6 9 0 5,5-4 1408-5,-7 6 272 6,-3 2 48-6,-6 2 16 8,-6 4-1088-7,0 6-208 6,0-2-64-7,-4 9 0 7,0-1 48-7,-8 7 0 8,2 2 0-8,4 3 0 7,0 1 96-7,8 8 32 7,0 6 0-7,4-4 0 9,4 6-224-9,5 4-32 5,3-6-16-5,5 3 0 9,2 3-288-9,6-4 160 8,3-2-160-8,6 0 128 16,5-14-128-16,8-2 128 0,-1-5-128 0,7-3 128 8,5-3 0-8,6-8 0 7,6-2 0-7,2-3 0 29,8-3-512-29,2-3-96 2,-6-3-32-2</inkml:trace>
    </iact:actionData>
  </iact:action>
  <iact:action type="add" startTime="72006">
    <iact:property name="dataType"/>
    <iact:actionData xml:id="d49">
      <inkml:trace xmlns:inkml="http://www.w3.org/2003/InkML" xml:id="stk49" contextRef="#ctx0" brushRef="#br1">27851 5200 15663 0,'0'0'1392'2,"0"0"-1120"-2,-12 13-272 0,12-13 0 7,-6 12 512-7,3 4 64 7,1-3 0-7,2-13 0 7,3 16-64-6,-3-16 0 5,0 0 0-6,14 10 0 7,2-1-64-7,3-5 0 7,-1-2-16-7,3-4 0 8,3 0-112-8,-1-7 0 7,0-1-16-6,3-2 0 7,-1-6-176-8,2 1-128 7,1-3 144-7,-5 1-144 9,-1-3 176-9,-3 3-176 5,-5-1 192-4,1-1-192 6,-5-2 368-6,2 1-48 6,-4 5 0-7,-4-3 0 8,-1-1 96-7,-1 7 16 4,-2 14 0-4,0 0 0 7,-2-16-176-8,2 16-16 6,0 0-16-6,-11 4 0 9,-7 8-224-9,3 4 0 8,-9 11 0-8,1 2 0 8,-3 8 0-8,3 0 0 7,2 8 0-7,3-4 0 7,-3 2 0-6,5-4 0 4,4 4 0 0,4-6 0 1,1-2 0-6,5-4 0 6,2 0 0-6,4-9 0 9,1-5 0-9,3-1 128 5,-8-16-128-4,20 12 0 8,-1-1 0-9,9 1 0 6,1-6 0-6,6-6-7904 17,-2-4-1488-16</inkml:trace>
    </iact:actionData>
  </iact:action>
  <iact:action type="add" startTime="72352">
    <iact:property name="dataType"/>
    <iact:actionData xml:id="d50">
      <inkml:trace xmlns:inkml="http://www.w3.org/2003/InkML" xml:id="stk50" contextRef="#ctx0" brushRef="#br1">29123 4794 7359 0,'0'0'320'2,"0"0"80"-2,0 0-400 0,0 0 0 1,0 0 0-1,0 0 0 5,0 0 2784-4,-2 16 480 4,-4 5 80-5,-4 2 32 9,0-1-1904-9,3-1-368 6,-7 5-80-6,2 1 0 11,-3 2-320-11,3 4-48 6,-4-3-16-6,7-1 0 7,-3-4-112-7,4-5-16 7,2-1-16-7,0-1 0 8,6-18-112-8,-5 11 0 7,5-11-16-7,0 0 0 10,0 0-96-10,0 0-16 6,0 0 0-6,0 0 0 7,0 0 192-7,13-13 48 8,1-9 0-8,3-3 0 7,5-2-320-7,-3-3-176 6,-3-1 192-6,5 0-192 14,3-6 128-14,1 4-128 4,-5 2 0-4,1-2 0 7,1-3 0-7,1 7 0 7,0 4 0-7,-3 9 0 8,-1 1 224-8,3 7-64 7,1 0-16-6,1 6 0 6,-5 6 48-7,1 4 0 7,-1 7 0-7,-3 1 0 8,1 3-192-8,1 3 0 6,-4 3 0-5,1 3 128 8,-5 1-128-9,0 2 0 6,1 0 0-6,-3 2 0 10,2-3 0-10,2-1-256 4,-5-4 64-4,7-3 16 23,-2-1-592-21,1-7-112-1,-3-1-16-1,-10-13-16 12,14 8 48-11,1-2 16 0,3-2 0 0,-2 2 0 11,1-4-768-11,3-2-160 2,-3 0-16-3</inkml:trace>
    </iact:actionData>
  </iact:action>
  <iact:action type="add" startTime="73249">
    <iact:property name="dataType"/>
    <iact:actionData xml:id="d51">
      <inkml:trace xmlns:inkml="http://www.w3.org/2003/InkML" xml:id="stk51" contextRef="#ctx0" brushRef="#br1">29294 3616 19119 0,'-2'-27'832'2,"2"9"192"0,0 3-816-2,0 15-208 0,6-14 0 0,-6 14 0 7,0 0 0-7,0 0 0 8,0 0 0-8,0 0-160 8,0 0 160-8,0 0 0 6,0 0 0-6,0 0 0 10,0 0 0-10,0 0-128 6,0 0 128-6,0 0 0 7,-13 0 0-7,13 0-128 8,-18 6 128-8,6 2 0 8,-3 1 0-8,3 3 0 6,-2 8 0-5,3 3 0 7,-5 6 272-8,4 2 144 6,-3 4 32-6,1 12 0 8,-3 12 80 0,1-1 32-8,-2 5 0 0,-1 1 0 10,1 12-112-10,-1 0-32 6,-3 4 0-6,1 2 0 9,1-2-224-9,-1-2-32 6,-2 0-16-6,1-4 0 6,1-8-144-6,7-3 128 8,-2-1-128-8,9-15 128 8,3-8-128-8,2-10 128 7,2-7-128-7,0-7 128 7,0-15 240-7,0 0 32 8,0 0 16-8,0 0 0 9,0 0 288-9,0 0 48 5,0 0 16-5,15-11 0 9,-1-9-256-9,-2 1-64 6,1 1 0-6,-5-5 0 9,-2-7-320-9,-2 1-128 7,2-2 0-7,-4 4 0 8,-2 1 0-8,0 3 0 7,-2-2 0-7,-4 1 0 23,2 3-448-21,0 7 32-1,4 14 0-1,0 0 0 11,0 0-192-10,0 0-32-1,0 0-16 1,0 0 0 12,0 0-512-10,0 0-112-3,0 0 0 1,0 0-16 0</inkml:trace>
    </iact:actionData>
  </iact:action>
  <iact:action type="add" startTime="73809">
    <iact:property name="dataType"/>
    <iact:actionData xml:id="d52">
      <inkml:trace xmlns:inkml="http://www.w3.org/2003/InkML" xml:id="stk52" contextRef="#ctx0" brushRef="#br1">29045 4279 16575 0,'0'0'736'0,"-6"-14"160"0,0 1-720 0,6 13-176 1,0 0 0-1,0 0 0 6,0 0 816-6,0 0 128 9,0 0 16-9,0 0 16 6,0 0-608-6,-8 13-128 9,4 11-32-9,0 7 0 6,-1 8 176-6,1 0 48 9,-4 6 0-9,0 4 0 5,0 5 80-5,2 5 32 7,-7-1 0-7,1 1 0 9,-6 3-160-9,1-3-48 7,-3-3 0-7,1-1 0 8,7-4-144-8,-1-7-48 7,7-8 0-7,0-7 0 8,-2-8 64-1,4-1 16-7,4-20 0 0,0 0 0 9,0 0 320-9,0 0 64 6,0 0 16-6,0 0 0 8,20-18 48-8,1-3 16 7,-1-7 0-7,1-3 0 9,1-4-464-9,1-2-96 6,0-4 0-6,-3 2-128 11,1-6 128-11,1 8-128 4,1-8 0-3,1 0 0 6,1 1 128-7,0-3-128 7,-1 2 0-7,1 10 0 9,0 8 0-9,3 3 0 6,-1 7 0-6,2 1 0 8,-1 6 0-8,-1 6-144 7,-4 6 144-7,1 6-128 8,-1 4 128-8,2 7-128 8,-3 5 128-8,-5 5-128 9,3 6 128-9,-6 6 0 5,-3 0 0-5,-3 6-128 11,-2 3 128-11,0 1 0 4,-6 2 0-4,2-4 0 9,0-6 0-8,2-4 0 4,-2-4 0-5,-2-4 0 10,2-4 0-10,1-3 0 6,3-5 0-6,2-1 0 9,-2-3 0-9,0-3 0 6,-6-12-160-6,19 10-9168 16,-5-3-1824-15</inkml:trace>
    </iact:actionData>
  </iact:action>
  <iact:action type="add" startTime="74288">
    <iact:property name="dataType"/>
    <iact:actionData xml:id="d53">
      <inkml:trace xmlns:inkml="http://www.w3.org/2003/InkML" xml:id="stk53" contextRef="#ctx0" brushRef="#br1">30387 3103 28559 0,'-28'-27'2544'4,"17"19"-2032"-4,11 8-512 0,0 0 0 4,-14 8 592-4,6 9 32 7,2 11 0-7,-3 7 0 10,3 4-624-10,2 11 0 6,0 9 0-6,0 9 0 8,-4 2 0-7,2 7 0 4,-1 4 0-5,-5 1 0 10,0 4 0-10,2 2 0 4,-1 2 0-4,3-1 0 13,-4-1 0-12,4-6 0 2,3-6 0-3,3-12 0 23,-2-3-768-22,0-3-64 0,-2-7 0 1,4-6-11920-2</inkml:trace>
    </iact:actionData>
  </iact:action>
  <iact:action type="add" startTime="74529">
    <iact:property name="dataType"/>
    <iact:actionData xml:id="d54">
      <inkml:trace xmlns:inkml="http://www.w3.org/2003/InkML" xml:id="stk54" contextRef="#ctx0" brushRef="#br1">30018 4332 22111 0,'-4'-26'976'1,"10"15"208"-1,-6 11-944 0,19-8-240 0,9 4 0 0,5 2 0 7,-2 0 1568-6,6 0 272 5,8 0 48-5,2 0 16 7,6-6-1504-8,3 5-400 6,5-3 128-6,-1 2-128 8,1-10 0-8,-1 4 0 6,-1-1 0-6,-7-3 0 8,-5 2 0-8,-6-3-304 7,0 1 64-7,-12-2 16 8,-3 5 16-8,-7-5 0 7,-5 6 0-7,-3-1 0 9,-3 1 208-9,-6-4 0 8,-2 14 0-8,-4-9 0 6,4 9 0-6,-17-2 128 8,1 2 0-8,-5 2-128 7,-5 7 368-7,-3 3-48 6,-2-6 0-5,-4 9 0 11,-2 1 48-9,3 4 0-2,3-5 0-1,-2 5 0 8,4 1-48-8,2 3-16 7,-1-3 0-7,9 0 0 7,1 3-304-7,8 1 160 8,1-1-160-8,7-5 128 8,6-5-128-8,5 3 0 6,-1-3 0-5,10 0 0 6,-1-7 0-6,7 1 0 7,1 2 0-8,6-4 0 8,2-6 0-8,6 2 0 7,-3-4 0-7,6 0 128 8,-3-6-128-8,4-2 0 6,-6 3-192-6,6 1 192 24,-2-4-832-23,4 2-64 0,-6 0 0-1,2-7 0 0</inkml:trace>
    </iact:actionData>
  </iact:action>
  <iact:action type="add" startTime="74902">
    <iact:property name="dataType"/>
    <iact:actionData xml:id="d55">
      <inkml:trace xmlns:inkml="http://www.w3.org/2003/InkML" xml:id="stk55" contextRef="#ctx0" brushRef="#br1">31290 4090 23951 0,'-37'2'2128'3,"13"8"-1696"-3,1 7-432 0,-1 9 0 6,7 5 1680-6,3 6 256 8,1 6 48-7,-1 0 16 6,0-4-1552-7,3 0-320 7,3-4-128-7,-2-4 0 8,4-4 160-8,2-5-160 7,4-9 160-7,0-13-160 7,4 16 160-7,-4-16-160 7,14 8 160-7,0-2-160 8,7-10 224-8,6-4-48 7,3-8-16-7,5-3 0 9,10-3-32-9,3-7-128 8,-1-8 192-8,4 2-64 8,0-2-128-8,-1-4 0 10,3 2 0-10,-4 0 0 6,-3 4 256-6,5 6-16 7,4-1-16-7,1 5 0 8,1 3 480-8,1 13 80 9,3 5 32-8,-1 6 0 3,1 4-320-4,-1 3-64 7,-3 9-16-7,-1 1 0 8,3 7-416-8,-1 7 0 7,-3 2 0-7,-4 6-16896 10</inkml:trace>
    </iact:actionData>
  </iact:action>
  <iact:action type="add" startTime="76973">
    <iact:property name="dataType"/>
    <iact:actionData xml:id="d56">
      <inkml:trace xmlns:inkml="http://www.w3.org/2003/InkML" xml:id="stk56" contextRef="#ctx0" brushRef="#br1">6376 11288 12319 0,'0'0'544'4,"0"0"112"-4,0 0-528 1,2-12-128-1,0-1 0 1,-2 13 0 4,0 0 592-5,0 0 96 7,0 0 16-6,0 0 0 6,0 0-48-7,0 0 0 7,0 0 0-7,0 0 0 9,-6 15 112-9,-2 7 32 6,4-1 0-6,0 7 0 8,0 5 16-7,2 2 0 5,-4 2 0-6,-1 6 0 8,1 6-112-8,0 1-32 7,2 1 0-7,-2 9 0 9,-6-1-160-9,3-1-16 6,-7-1-16-5,6-2 0 9,-3-1-160-10,3-7-16 6,4-6-16-6,0 0 0 7,0-6-32-7,4-8 0 7,2-1 0-7,0-7 0 9,0-19 160-9,0 0 32 7,2 14 0-7,-2-14 0 7,0 0 160-7,0 0 32 7,0 0 16-7,0 0 0 8,6-22 80-8,-2-5 16 8,-2-4 0-7,0 0 0 7,2-2-464-8,2-8-96 5,-2 0 0-5,3-4-16 8,-3 4-176-7,0-6 128 5,2-6-128-6,4 5 128 9,0 1-128-9,-1 0 0 6,7 0 0-5,-2 8 0 7,3-6 0-8,5 8 0 6,-3 0 0-5,7 6 0 6,3 0 0-7,4 5 0 7,0 9 0-7,-4-1 0 8,-3-1-128-8,-3 9 128 7,1 4 0-7,-5 0 0 9,1 4 0-9,1 2-144 6,-5 6 144-5,3 4 0 7,4 8 0-8,-7-3-128 8,-4 5 128-8,0-5 0 6,1 5 0-5,-7 1-128 6,0 1 128-6,-2-3 0 5,-2 3 0-6,-4-1 0 7,-4-3 0-7,-2-1 0 9,-7 1 0-9,-1-5 0 6,-9 3 0-5,-3-2 144 6,-3-3-16-7,-4-3 0 6,-2 4 0-6,-2-2 0 10,-8-3-128-9,4-3 160 3,2-4-160-4,8-2 160 9,0 0-160-9,6-1 0 7,3-3 0-7,5-2 128 9,5-2-128-9,14 10-272 6,-2-12 64-4,10-3-10704 12,2 3-2144-14</inkml:trace>
    </iact:actionData>
  </iact:action>
  <iact:action type="add" startTime="77754">
    <iact:property name="dataType"/>
    <iact:actionData xml:id="d57">
      <inkml:trace xmlns:inkml="http://www.w3.org/2003/InkML" xml:id="stk57" contextRef="#ctx0" brushRef="#br1">7197 11337 11967 0,'0'0'1072'3,"-16"6"-864"-2,16-6-208-1,0 0 0 7,0 0 1472-7,0 0 256 7,0 0 64-7,0 0 0 8,0 0-384-8,0 0-80 6,0 0-16-6,0 0 0 9,20 0-224-9,1-2-32 7,10-2-16-7,1-2 0 8,-3 0-448-8,2-2-80 8,2 3-32-8,2-3 0 7,-3 2-224-7,3-4-64 7,4-2 0-7,0 7 0 8,-10-5-192-8,2 4 128 8,-2 0-128-8,-1 2 0 6,-5-2-192-6,1 1-128 10,-9 1-16-10,-15 4-12416 8</inkml:trace>
    </iact:actionData>
  </iact:action>
  <iact:action type="add" startTime="77975">
    <iact:property name="dataType"/>
    <iact:actionData xml:id="d58">
      <inkml:trace xmlns:inkml="http://www.w3.org/2003/InkML" xml:id="stk58" contextRef="#ctx0" brushRef="#br1">7320 11585 22111 0,'-22'-2'976'2,"22"2"208"-2,0 0-944 0,0 0-240 0,0 0 0 0,22-2 0 0,3 0 1216 0,2 0 208 7,3-4 48-7,1-8 0 6,0 5-768-6,8-5-128 7,-2 4-48-7,4-5 0 7,-6 3 48-7,4 0 16 7,2 0 0-7,-2 3 0 8,4-9-432-7,-4 6-160 5,2-1 0-6,-6 5 144 26,-4-2-2224-20,-1-1-448-5</inkml:trace>
    </iact:actionData>
  </iact:action>
  <iact:action type="add" startTime="78207">
    <iact:property name="dataType"/>
    <iact:actionData xml:id="d59">
      <inkml:trace xmlns:inkml="http://www.w3.org/2003/InkML" xml:id="stk59" contextRef="#ctx0" brushRef="#br1">8786 10836 16575 0,'-7'-8'1472'1,"7"8"-1168"-1,0 0-304 0,-14-4 0 8,-4 8 1136-8,1 0 160 5,-6 2 48-5,-1-1 0 9,-1 11-656-9,-3-2-128 8,1 1-32-8,0 3 0 9,0 5 432-9,-1 5 64 5,1 1 32-5,2 0 0 8,-1 2-160-8,3 4-16 7,3 2-16-7,1 8 0 7,-1-4-192-7,11 8-32 7,5 2-16-7,4-2 0 9,0-9-304-9,7 5-64 7,13-4-16-7,-1-2 0 7,5-8 208-7,5-3 64 7,4-7 0-7,6-3 0 12,4-5 288-12,4-9 64 5,2 4 16-4,3-8 0 7,-1-4-160-8,2-4-16 6,-2-9-16-6,1-1 0 9,-3-5-224-9,-2-2-32 7,0-3-16-7,-8-1 0 7,0-6-64-7,-2 0-16 7,-8 2 0-7,-4-4 0 9,-9-4 0-8,-1 4 0 4,-9-2 0-5,-2 2 0 7,-8-2 48-7,-3-2 16 8,-11 2 0-8,-5-2 0 8,-11 6-160-8,-1-1-48 7,-6-1 0-7,-4 10 0 8,-7 6-192-8,-3 7 128 8,-3 4-128-8,1 2 0 7,-9 4 0-7,7 6 0 8,1 4 0-8,5 6 0 7,2 0-320-7,10 3-48 7,4 1-16-7,6 5 0 25,2 9-2352-25,9-3-464 2,5 4-112-2,13 2-16 0</inkml:trace>
    </iact:actionData>
  </iact:action>
  <iact:action type="add" startTime="80278">
    <iact:property name="dataType"/>
    <iact:actionData xml:id="d60">
      <inkml:trace xmlns:inkml="http://www.w3.org/2003/InkML" xml:id="stk60" contextRef="#ctx0" brushRef="#br1">7043 12782 14735 0,'-12'-21'1312'3,"0"9"-1056"-3,1-6-256 0,-5 1 0 6,4 5 1072-6,-3-6 144 8,1 5 48-8,-4-1 0 7,1 4-208-7,1 5-32 8,-5 1-16-8,-1-2 0 7,-1 4-144-6,4 4-32 5,-7 4 0-6,-1 3 0 7,-2 5-336-7,-1 6-80 7,-1 1-16-7,-2 6 0 9,2 3-160-9,-4-3-48 6,0 2 0-6,-3-2 0 9,5 1 16-9,2-1 0 7,2 2 0-7,2 1 0 9,1 1-80-8,5 0-128 5,1 2 176-6,5-4-176 12,1-1 144-12,4-5-144 3,2-3 0-3,3-3 144 8,-1-3 0-8,6-14 0 7,6 17 0-7,-6-17 0 9,9 14 384-9,9-8 80 7,-3-8 16-7,7-6 0 5,-3-2-48-4,3-1 0 6,3-9 0-7,5-3 0 8,-1-3-320-7,6 3-80 5,-2 0-16-6,-6 1 0 9,3-3-160-9,-3 1 0 6,0 3 0-6,-1 3 0 8,-7 5 0-8,-1 3 0 7,1 0 0-7,1 6 0 9,-7 4 0-9,-13 0 0 5,16 16 0-5,-6 1 0 11,-3 7 0-11,1 3 0 6,-4 2 0-6,-4 5 0 8,-4 3 0-8,-5 0 0 7,-3 6 0-7,-2 1 0 7,-1 9 0-6,-7 0 192 5,3-1-192-6,-1 3 192 8,-1 2-192-8,-5 1 128 8,1-3-128-8,0-1 128 8,-5-3 0-8,3 0-128 7,2-6 192-7,-1-4-64 8,3-1 16-8,3-4 0 7,1-7 0-7,-1-2 0 9,9-5 0-9,-1-5 0 7,4 1 0-7,4-7 0 8,4-11-144-8,0 0 160 7,0 0-160-7,0 0 160 7,16 6-160-7,3-6 0 8,1-8 144-8,3 3-144 8,1-1 0-8,-1-2 0 6,4-4 0-5,1 4 0 7,-1-5 0-8,0 3 0 7,1 4 0-7,-1-6 128 8,0-1-128-8,1 3 0 7,3-6 0-6,-2 7 0 7,-2-3 0-8,1 4 0 6,1-5 0-5,2 3 0 21,-2 0-1280-20,3-2-208 2,-1 3-48-3,0-5-13456-1</inkml:trace>
    </iact:actionData>
  </iact:action>
  <iact:action type="add" startTime="80986">
    <iact:property name="dataType"/>
    <iact:actionData xml:id="d61">
      <inkml:trace xmlns:inkml="http://www.w3.org/2003/InkML" xml:id="stk61" contextRef="#ctx0" brushRef="#br1">7363 12640 13823 0,'-28'-16'1216'1,"11"12"-960"-1,3 4-256 0,-2 0 0 5,7-4 1216-5,9 4 208 8,-16 2 48-8,6 0 0 10,-3 2-560-10,13-4-96 5,-10 4-32-5,10-4 0 8,0 0 256-8,0 0 48 6,0 0 16-5,0 0 0 7,0 0-128-8,0 0-16 7,6 17-16-7,9-7 0 7,1 0-304-7,7-4-64 7,7-2-16-7,-1 0 0 8,0 3-208-8,2 5-32 9,5-6-16-9,-1 2 0 6,0 7 16-6,2-1 0 7,-4 6 0-6,-2 1 0 12,2-5-80-13,-1 1-16 3,-3 3 0-3,0-7 0 9,2 7-224-9,-7-1 128 5,-3-3-128-4,-3 0 0 7,-5-5 256-8,3 3-64 5,-16-14 0-5,14 10 0 10,-14-10 96-10,0 0 16 6,11 19 0-6,-9-5 0 8,-2-14 96-8,0 0 32 6,-8 17 0-6,-7-7 0 8,1 2-48-7,-3-2 0 7,-7-1 0-8,3 3 0 7,-5-6-80-7,1 4-32 7,-2 3 0-7,-1-3 0 7,1 6-80-7,0-3 0 8,0 5-16-8,1-3 0 8,-1-1-176-8,2 4 192 7,-3-7-192-7,5 9 192 8,-1-8-192-8,5 3 0 8,3-3 0-8,-3 3 0 7,1-5 0-7,5 2 0 7,-3-6 128-7,16-6-128 7,0 0 0-7,0 0 0 7,0 0 0-7,0 0 0 24,0 0-672-23,0 0-64-1,0 0-16 1,0 0 0 13,19-16-2048-13,1 4-400 4,-1-7-96-5</inkml:trace>
    </iact:actionData>
  </iact:action>
  <iact:action type="add" startTime="81507">
    <iact:property name="dataType"/>
    <iact:actionData xml:id="d62">
      <inkml:trace xmlns:inkml="http://www.w3.org/2003/InkML" xml:id="stk62" contextRef="#ctx0" brushRef="#br1">8630 12528 12895 0,'0'0'1152'3,"0"0"-928"-2,0 0-224-1,0 0 0 7,0 0 1904-7,0 0 336 7,0 0 64-6,0 0 0 7,0 0-688-8,0 0-144 6,0 0-16-6,0 0-16 9,0 0-416-9,-15 2-64 7,1-2-32-7,-3 4 0 7,3 0-176-7,-4-2-48 7,1 2 0-7,1 2 0 8,1 0-128-8,3 2-16 6,-8 3-16-5,5 3 0 7,-5-6-272-8,-1 5-48 8,1 1-16-7,3 6 0 5,-5-3 0-6,3 5 0 7,-1 1 0-7,-3 6 0 7,0 2 16-6,-3 6 0 10,5 1 0-11,5 1 0 4,-1 3-64-3,-3 7-16 6,4-2 0-7,1 6 0 7,5-1-144-7,0-1 128 8,6-2-128-8,6-4 128 7,2-4-128-7,8-4 0 7,0-8 0-7,5-4 0 8,5-1 304-8,1-7-32 7,4-7 0-7,3-4 0 9,-1-2 48-9,4-8 16 6,2 0 0-6,4-6 0 8,-4-7 16-8,6-1 0 8,2-5 0-8,6-5 0 8,-4-3-128-7,4-4-32 4,-1 0 0-5,1 0 0 11,-6-10-192-11,2 4 144 5,-2-2-144-5,-4 2 128 8,-6-10 48-8,-4 5 0 5,-5 5 0-5,-5-4 0 10,-7-2 224-10,-6 4 48 7,-6-2 16-7,-6 8 0 7,-6-2-16-7,-7 4-16 7,-3-4 0-6,-5 4 0 8,-6 8-160-9,0 3-16 6,-8 7-16-6,2-1 0 8,-8 8-240-7,4 3 128 4,-4 1-128-5,-2 6 0 8,2 2 0-8,7 6-192 8,4-1 16-8,3 3 0 23,10 6-1552-22,3-3-320 1,5 3-64-2</inkml:trace>
    </iact:actionData>
  </iact:action>
  <iact:action type="add" startTime="83069">
    <iact:property name="dataType"/>
    <iact:actionData xml:id="d63">
      <inkml:trace xmlns:inkml="http://www.w3.org/2003/InkML" xml:id="stk63" contextRef="#ctx0" brushRef="#br1">21356 9515 4607 0,'0'0'400'3,"-12"14"-400"-3,2 4 0 0,2-7 0 8,-1 3 272-8</inkml:trace>
    </iact:actionData>
  </iact:action>
  <iact:action type="add" startTime="83248">
    <iact:property name="dataType"/>
    <iact:actionData xml:id="d64">
      <inkml:trace xmlns:inkml="http://www.w3.org/2003/InkML" xml:id="stk64" contextRef="#ctx0" brushRef="#br1">20995 10009 3679 0,'0'0'160'3,"-18"10"32"-2,3 3-192-1,1-3 0 0,0 2 0 1,5 1 0 7,3-3 2688-8,-2 4 512 6,-6-6 80-6,14-8 32 7,-6 11-2000-6,1 3-400 6,-5-4-80-7,2 3 0 9,8-13-320-9,0 0-64 4,-4 12-16-4,4-12 0 9,0 0 336-9,0 0 64 7,0 0 0-7,0 0 16 8,0 0 192-8,0 0 48 7,0 0 0-7,0 0 0 8,0 0-112-8,0 0-16 8,-4-12 0-8,0-5 0 7,0 3-144-7,3-5-48 7,-1-9 0-7,2 1 0 8,-2 0-112-8,2-3-16 9,2-3-16-4,1-6 0-2,3-2-128-2,0-7-32 5,-2-1 0-6,4-4 0 8,2-3-48-8,-5-3-16 7,5-3 0-7,2-7 0 8,-4 1-176-8,3-2-32 6,1 4-16-6,-4-7 0 8,2 3-176-8,1-4 192 7,-3 0-192-7,4 2 192 9,-8-4-192-9,0 0 0 7,-2 2 144-7,-2-4-144 8,0-4 128-7,0 2-128 5,2 2 128-5,-2-2-128 7,-2-2 0-7,0-4 128 4,-4-6-128-4,-2 5 0 5,-2-3 128-6,3 4-128 8,-7-4 160-8,4 3-160 8,-4 3 208-8,3 0-48 7,1-2-16-7,-6 0 0 7,5 4 32-7,-5 1 0 9,4-1 0-8,-1-2 0 4,1 2-48-5,-2 2 0 7,5 0 0-6,-1 0 0 6,2 0-128-7,2-4 160 7,2 2-160-7,-2 2 160 9,-1 0-160-9,5-2 0 7,2-1 0-7,0 5 128 7,0 0-128-7,0 0 0 7,0-4 0-7,0 0 128 9,0 0-128-9,-2 0 0 7,-4 2 0-7,4-2 0 9,-2 2 0-9,0 0 0 7,-2-2 0-7,2 4 0 8,1 2 0-8,-1 2 0 5,2-4 0-5,2 4 0 8,-2 0 0-8,2 0 0 8,0-2 0-8,2 5 0 8,0-1 0-8,2-4 0 7,1-2 0-7,3 8 0 8,-2-2 0-8,0 6 0 7,2-5 0-7,3 1 0 8,-3-4 0-7,2 2 0 6,4 2 0-7,-5-4 0 7,-3-1 0-7,2 1 128 7,-4 0-128-6,2 0 0 6,-2 4 0-7,0-4 0 6,-3 0 0-6,5 3 0 9,-4-3 0-9,2 4 0 7,0 4 0-7,2 2 0 8,0-9 0-8,2 7 0 6,-5-6 0-6,5 8 0 9,4-7 0-9,-4 7 0 7,-2-6 0-7,1 3 0 7,3-5 0-7,-2 4 0 7,0-2 0-7,2 7 0 8,-5 3 0-8,-1 0 0 6,2 1 0-6,-4 2 0 9,-2 1 0-9,2 1 0 8,-4 5 0-8,0 1 0 7,-2-2 0-7,0 0 0 8,4 1 0-8,-4 5 0 7,-5 6 0-7,3-2 0 7,0 4 0-6,2 4 0 6,0 0 0-7,-4 3 0 7,3 1 0-7,-1-2 0 8,0 7 128-8,-4 3-128 8,4 0 0-8,0 1 128 6,2 1-128-6,1-1 0 8,-7-1 0-8,4 9 128 8,0-2-128-8,4 6 0 6,-2-5 0-5,4 13 0 6,0 0 0-7,0 0 0 7,0 0 0-7,0 0 0 10,0 0 0-10,0 0-144 5,0 0 144-4,0 0-160 20,0 0-368-20,0 0-80 0,0 0-16-1,8 15 0 16,0 5-1744-14,2-3-368 2,-3 3-64-3,5 1-12352-1</inkml:trace>
    </iact:actionData>
  </iact:action>
  <iact:action type="add" startTime="84197">
    <iact:property name="dataType"/>
    <iact:actionData xml:id="d65">
      <inkml:trace xmlns:inkml="http://www.w3.org/2003/InkML" xml:id="stk65" contextRef="#ctx0" brushRef="#br1">20275 1756 20271 0,'-23'3'1792'1,"5"5"-1424"-1,3 6-368 0,1 0 0 7,-4 5 256-7,9 1 0 7,-3-3-16-7,4 3 0 10,2-1 112-10,2-5 32 6,4-14 0-6,0 0 0 7,-2 19 192-7,2-19 64 8,0 0 0-8,0 0 0 6,6 18-32-6,-6-18 0 9,0 0 0-9,20 6 0 7,-3-6-32-7,3-4 0 7,1-6 0-6,-3 0 0 6,1-7-160-7,3-3-32 7,3-5-16-7,0-4 0 10,3-8-96-10,1 1-16 6,0-6 0-6,3 3 0 15,-3-4 48-15,0 2 0 0,-2-8 0 0,3 2 0 9,-1 4 192-9,0-2 32 6,-4 4 16-6,1-5 0 9,-1-3-16-9,3 4 0 6,-1-4 0-6,0 0 0 8,0 3-176-8,-1 1-32 8,-1-4-16-7,0 2 0 6,-3 8-80-7,-4-4-16 6,1 4 0-6,1 0 0 8,-5 4-32-8,3 4-16 7,-5 2 0-7,1 1 0 8,-6 5-160-8,3 4 160 7,-3 5-160-7,-2-4 160 8,0 7-160-8,2-3 0 7,-2 4 0-6,-6 10 0 5,4-11 0-6,-4 11 0 8,5-12 0-8,-5 12 0 7,0 0 0-7,0 0 0 7,0 0 0-7,0 0 0 8,0 0 0-8,0 0 0 7,16 13 0-7,-6-3 0 9,3 8 0-8,-5-1 0 4,2 5 0-5,2 5 0 8,-5 4 128-8,9 4-128 7,-4 4 128-7,5 0-128 8,-3 6 224-8,5 4-32 8,-3 8-16-8,2-1 0 8,1 1 64-8,-1-1 16 7,1 3 0-7,5 1 0 7,1 3 16-7,-2-5 16 8,1-5 0-8,-3-4 0 7,3-1-128-7,-1 1-32 8,0-10 0-8,3 4 0 8,-5-4 0-8,-1 0 0 8,3-6 0-8,3-2 0 7,-5-5-128-7,0-1 160 8,-5 0-160-8,4-3 160 7,-1-7-32-7,-3 3 0 8,1-6 0-8,-3 1 0 7,0-5-128-7,-3 2-144 7,-11-10 144-7,0 0-208 26,14 14-1600-26,-14-14-320 0,4 17-64 0,-4-17-14768 0</inkml:trace>
    </iact:actionData>
  </iact:action>
  <iact:action type="add" startTime="89208">
    <iact:property name="dataType"/>
    <iact:actionData xml:id="d66">
      <inkml:trace xmlns:inkml="http://www.w3.org/2003/InkML" xml:id="stk66" contextRef="#ctx0" brushRef="#br1">6130 15719 3679 0,'0'0'320'4,"0"0"-320"-3,0 0 0-1,0 0 0 7,0 0 704-7,4-16 64 7,-4 5 0-6,0 11 16 6,0 0-784-6,0 0 0 6,0 0-144-7,0 0 16 7,8-16 128-7,-8 16 0 7,0 0 0-7,0 0 0 9,5-15 1136-9,-5 15 144 6,0 0 48-6,0 0 0 8,10-16 176-8,-10 16 32 7,4-12 16-7,-4 12 0 8,0 0-352-8,0 0-80 7,0 0-16-7,0 0 0 9,0 0-368-9,0 0-80 5,0 0-16-4,-4 14 0 9,-2 3-192-10,-1 3-64 5,1 1 0-5,4 7 0 8,0 3 48-7,-2 2 0 10,-6-2 0-10,4 6 0 3,0 10-64-3,1-2-16 5,-5-2 0-6,4 6 0 8,0-3-32-8,2-9-16 7,0-5 0-7,0-5 0 7,1-4 80-7,1-3 32 7,2-20 0-7,0 0 0 8,0 12 160-8,0-12 48 7,0 0 0-7,0 0 0 8,0 0 96-8,9-12 32 7,-3-8 0-7,0-1 0 9,6-6-272-8,-3-3-48 4,1-3-16-4,6 0 0 6,-8-4-288-7,5 0-128 8,-1 0 128-8,4 0-128 9,-5 6 0-9,7-1 128 5,-4-1-128-5,5 4 0 9,2 4 0-9,-1-1 0 7,1-1 0-7,1 4 0 9,1 5 0-9,-1 8 0 4,-3 6 0-3,1-1 0 7,-3-3-160-7,-3 8 160 5,4 6 0-6,-7-1-144 8,3 1 144-8,-14-6 0 6,0 0-144-5,8 22 144 6,-4-3 0-7,-4 3 0 8,-4-3 0-8,-4 3 0 8,-10-7 0-8,-1 1 0 7,-1 1 0-7,-5-5 0 9,-2-2 128-9,-1 0-128 6,-1-1 0-6,2-3 128 8,3-6-288-8,5-4-64 8,7-3-16-8,4-1 0 23,8 8-1920-22,10-16-384 4,2 2-80-5</inkml:trace>
    </iact:actionData>
  </iact:action>
  <iact:action type="add" startTime="89737">
    <iact:property name="dataType"/>
    <iact:actionData xml:id="d67">
      <inkml:trace xmlns:inkml="http://www.w3.org/2003/InkML" xml:id="stk67" contextRef="#ctx0" brushRef="#br1">6846 15501 11055 0,'0'0'976'1,"0"0"-784"-1,-8 11-192 0,-2 1 0 8,10-12 1600-8,-8 16 256 6,3 1 64-6,-3 1 16 8,2-3-704-8,0 3-144 7,2-3-16-7,0 5-16 11,0 1 96-11,4-1 0 4,-4-3 16-4,4 5 0 8,0-3-336-8,6-5-64 7,0 0 0-6,-6-14-16 7,10 6-112-8,7 1 0 6,3 1-16-6,-4-8 0 9,1-8 96-9,-1 1 32 7,1-3 0-7,3-6 0 8,-5 5-128-8,3-5-32 7,-1-4 0-7,-3 3 0 8,0-5-224-7,-4 5-48 4,-1 3-16-5,-1-5 0 9,-4 1-64-9,0 1-16 10,-2-1 0-10,-2 2 0 7,-2-5-16-7,0 0 0 5,-2 1 0-4,-2 4 0 7,4-3-208-8,-2 5 144 6,0 3-144-6,4 11 128 8,-3-12-272-8,3 12-64 7,0 0-16-7,3-16 0 24,1 5-2304-22,-4 11-464 4,12-12-80-6</inkml:trace>
    </iact:actionData>
  </iact:action>
  <iact:action type="add" startTime="90155">
    <iact:property name="dataType"/>
    <iact:actionData xml:id="d68">
      <inkml:trace xmlns:inkml="http://www.w3.org/2003/InkML" xml:id="stk68" contextRef="#ctx0" brushRef="#br1">7450 15356 2751 0,'0'0'256'3,"0"0"-256"-2,0 0 0-1,-5 14 0 7,5-14 2624-7,-10 17 464 8,6-1 112-8,-4 2 0 8,2 3-1424-8,-4 1-304 6,3-1-48-6,1 2-16 9,-6 3-128-9,4-3-16 5,2 3-16-5,-1-3 0 9,-3 0-336-9,2-1-64 7,4-5-16-7,-2-3 0 10,6-14 96-10,0 0 16 6,0 0 0-6,0 0 0 7,0 0 64-7,0 0 16 6,0 0 0-5,4-18 0 7,0 1-224-8,4-1-32 7,2-5-16-7,-2 0 0 8,-3-3-448-8,3 1-96 7,4-4-16-7,-4 3 0 11,1 3-192-11,3 5 0 5,-4-1 128-5,6-1-128 9,-5 5 0-9,3-1 0 6,-2 4 0-6,-10 12 0 7,10-11 0-7,-10 11 0 7,13-6 0-7,-13 6 0 8,14-2-144-8,3 4 144 8,-3-2-208-8,-14 0 80 22,18 8-2208-21,-5 1-432 1</inkml:trace>
    </iact:actionData>
  </iact:action>
  <iact:action type="add" startTime="90499">
    <iact:property name="dataType"/>
    <iact:actionData xml:id="d69">
      <inkml:trace xmlns:inkml="http://www.w3.org/2003/InkML" xml:id="stk69" contextRef="#ctx0" brushRef="#br1">7833 15545 11967 0,'0'0'1072'2,"0"0"-864"-1,0 0-208-1,0 0 0 10,27 6 1568-10,-2-6 272 6,-1-4 48-6,-3-5 16 10,3-1-608-10,-3-4-112 5,2 1-32-5,-1-7 0 9,-5 4-160-7,3-3-32 2,0 3-16-4,-7 3 0 8,1-9-304-8,-6 9-64 7,-3-5-16-7,-1 8 0 8,-4 10-96-8,0-15-16 7,0 15 0-6,-9-10 0 5,-3 0 224-5,-4 4 32 7,5 2 16-8,-9 4 0 8,-1 0-288-8,-3 6-64 6,1 4-16-6,1 2 0 9,1 7-128-9,-4-1-32 7,-3 1 0-4,5 7 0 2,1-3 48-4,7 0 0 5,-3 3 0-6,12-5 0 9,-1 1-112-9,1-1 0 6,6 3-128-6,6-3 192 8,-1-7-192-8,3 3 0 6,6-3 0-6,-2 0 0 8,7-5 0-8,1-1 0 7,5-6-128-7,2 2 128 24,3-2-480-22,1-2-32-1,0-2-16-1,2-6-9712 6,-2-2-1920-5</inkml:trace>
    </iact:actionData>
  </iact:action>
  <iact:action type="add" startTime="90861">
    <iact:property name="dataType"/>
    <iact:actionData xml:id="d70">
      <inkml:trace xmlns:inkml="http://www.w3.org/2003/InkML" xml:id="stk70" contextRef="#ctx0" brushRef="#br1">8566 14845 5519 0,'0'0'240'4,"0"0"64"-4,0 0-304 0,0 0 0 1,0 0 0-1,-8 20 0 5,6 5 4032-4,-2 2 768 5,1 1 128-5,1 1 48 7,-4 0-3088-8,-2 2-608 7,0 5-128-7,2 1-32 7,-2-4-208-7,-1 0-32 7,1 4-16-7,4 4 0 8,-2-8-400-8,0 4-80 7,2-2 0-7,4-4-16 8,0-3-368-8,4-7 0 6,2-3 0-6,-6-18 0 25,8 17-560-24,6-9-128 0,-14-8-16-1,17 2-8304 9,3-6-1648-5</inkml:trace>
    </iact:actionData>
  </iact:action>
  <iact:action type="add" startTime="91087">
    <iact:property name="dataType"/>
    <iact:actionData xml:id="d71">
      <inkml:trace xmlns:inkml="http://www.w3.org/2003/InkML" xml:id="stk71" contextRef="#ctx0" brushRef="#br1">8753 15247 17503 0,'0'0'1552'3,"0"0"-1232"-2,6 20-320-1,-2-1 0 6,-4-19 448-6,6 23 16 7,2-3 16-7,-8-20 0 8,11 23-64-7,-3-5-16 5,0 1 0-6,-8-19 0 10,14 20-400-10,-5-4 0 4,3 1 0-4,-2-3 0 7,4-1 176-7,-1-3 48 8,-3 4 16-8,6-6 0 9,-3-1-112-9,3 3 0 7,-16-10-128-7,15 6 192 24,1-4-1520-22,-16-2-304-1</inkml:trace>
    </iact:actionData>
  </iact:action>
  <iact:action type="add" startTime="91285">
    <iact:property name="dataType"/>
    <iact:actionData xml:id="d72">
      <inkml:trace xmlns:inkml="http://www.w3.org/2003/InkML" xml:id="stk72" contextRef="#ctx0" brushRef="#br1">9159 15171 13823 0,'0'0'1216'1,"0"0"-960"-1,0 0-256 0,-8 14 0 8,4 3 2688-8,-2 7 512 5,-1-1 80-5,1 6 32 9,0 2-2016-9,-6 3-400 6,1-1-64-6,-1 6-32 10,-4-2 176-10,5 4 48 6,-5-4 0-6,6 2 0 7,-3 2-320-6,5 0-64 6,2 2-16-7,-2-4 0 8,2 4-496-8,4-4-128 6,2-2 0-6,2-4-10224 18,0 2-2064-17</inkml:trace>
    </iact:actionData>
  </iact:action>
  <iact:action type="add" startTime="91792">
    <iact:property name="dataType"/>
    <iact:actionData xml:id="d73">
      <inkml:trace xmlns:inkml="http://www.w3.org/2003/InkML" xml:id="stk73" contextRef="#ctx0" brushRef="#br1">5972 16581 16991 0,'0'0'752'3,"0"0"144"-3,0 0-704 0,0 0-192 1,0 0 0-1,0 0 0 6,0 0 976-6,-4 18 176 8,-8 1 16-8,4 4 16 8,1-5 112-8,-1 5 32 7,-2 3 0-7,0 1 0 7,-3 2-384-7,5 4-80 8,2 1-16-8,-2 1 0 7,-1-6-400-7,3 0-64 7,2-3-32-7,2-5 0 8,2-5-352-8,0 1 0 8,2-5 0-8,-2-12 0 8,0 0-208-8,0 0-112 6,0 0-32-6,23 0-12784 10</inkml:trace>
    </iact:actionData>
  </iact:action>
  <iact:action type="add" startTime="92035">
    <iact:property name="dataType"/>
    <iact:actionData xml:id="d74">
      <inkml:trace xmlns:inkml="http://www.w3.org/2003/InkML" xml:id="stk74" contextRef="#ctx0" brushRef="#br1">6426 16579 9215 0,'-23'20'400'1,"7"-5"96"-1,5 3-496 0,-5 3 0 0,6 5 0 0,-1-3 0 6,-1-4 2960-6,2 3 496 7,-5-3 112-7,7 1 16 8,-4-6-2064-8,4 1-416 7,2-5-80-6,6-10 0 6,0 0-304-7,0 0-48 7,0 0-16-7,0 0 0 8,0 0-16-8,0 0 0 8,0 0 0-8,10-10 0 7,6-7-64-7,-3 3 0 7,5-4-16-7,3-5 0 8,-3-4-384-8,1 1-176 7,5 3 160-6,-3 1-160 6,-1 1 0-7,1 0 0 7,3 1 0-7,-3 6 0 7,-7-1 0 0,3 7 0-4,-3-2 0-3,-14 10 0 6,14 0-144-5,-14 0 144 5,19 10 0-6,-9 0-144 8,-2 7 144-8,1 3-128 7,-3-3 128-7,-4 7-128 8,-2 1 128-7,0 2 0 6,-4 1-144-7,0-3 144 8,-3-5 0-7,1-3 0 4,0 1 0-5,2-7 0 9,4-11 192-9,0 0 0 7,0 0 0-7,0 0 0 7,0 0 256-7,0 0 64 8,0 0 16-8,2-13 0 8,2-7-176-8,6-5-32 7,5-8-16-6,3 3 0 6,-1 3-304-7,5 2 128 7,3-2-128-7,-3 1 0 7,-5 1 0-7,3 3 0 8,1 7-160-8,-3-3 160 7,-1 7-176-7,5-1 176 8,-7 10-128-8,3 6 128 8,-1 7-144-7,-3 3 144 5,-2 6-160-6,-2 5 160 9,-1 4-176-9,1 4 176 7,-4 2-192-7,-6 3 192 7,0-1 0-7,0 2 0 7,-4-6 0-7,0-2 0 8,2-2 0-8,-2-2 0 8,2 1 0-8,4-7 0 8,-2-21-128-8,0 0-32 6,0 0 0-6,0 0 0 23,20-4-2272-21,1-5-464 0</inkml:trace>
    </iact:actionData>
  </iact:action>
  <iact:action type="add" startTime="92543">
    <iact:property name="dataType"/>
    <iact:actionData xml:id="d75">
      <inkml:trace xmlns:inkml="http://www.w3.org/2003/InkML" xml:id="stk75" contextRef="#ctx0" brushRef="#br1">7560 16419 23839 0,'-18'0'1056'3,"18"0"224"-3,-14-4-1024 1,14 4-256 0,0 0 0-1,-15-2 0 5,3 0 0-5,-4 0 0 7,3 0 0-6,-5 2 0 6,1 2 256-6,1 2-32 5,-3 2-16-6,5 8 0 8,-6-3 512-8,5 5 112 7,3 2 0-7,-5-1 16 8,1 5-48-8,-2 5-16 7,5-4 0-7,1 1 0 7,6-1-336-6,4-3-64 5,2 1 0-6,6 1-16 11,2-7-208-11,6 1-32 6,-14-16-128-6,21 10 192 7,1-1-192-7,-1-7 144 7,0-4-144-7,1-6 128 8,-5-3-128-8,5-1 0 7,-1-4 144-2,3-3-144 0,-3 1 128-4,-1-1-128 5,-1-1 128-6,-1 5-128 7,-8-3 0-6,-1-1 144 7,-1 1-144-8,-4 3 0 7,-4 15 128-7,0 0-128 7,0 0 0-6,0 0 0 5,0 0 0-6,0 0 0 7,0 0 0-6,0 0 0 6,0 0 0-7,-2 17 0 7,2-3 0-7,-2 3-144 8,0-3 144-8,2 4 0 7,0-18 0-7,0 19 0 8,0-3 0-7,4 1 0 5,-4-17 0-6,10 14 0 23,5 0-1472-22,1-7-256 2,3-1-48-3</inkml:trace>
    </iact:actionData>
  </iact:action>
  <iact:action type="add" startTime="92920">
    <iact:property name="dataType"/>
    <iact:actionData xml:id="d76">
      <inkml:trace xmlns:inkml="http://www.w3.org/2003/InkML" xml:id="stk76" contextRef="#ctx0" brushRef="#br1">8270 16214 26207 0,'-30'4'1152'2,"9"2"256"-2,1 4-1136 0,3-2-272 1,-5 1 0-1,-3 9 0 5,-4 5 368-3,0-1 16 4,-3-3 0-6,-1 3 0 7,2 1 304-7,2 1 64 8,1 1 16-8,7-8 0 8,7-1 0-8,5 2 0 6,3-5 0-6,6 3 0 8,0-16-496-8,15 8-80 7,5-2-32-7,-3-3 0 9,5-1-160-9,1-4 0 7,4-3 144-7,3-1-144 7,-1-2 0-6,0-2 128 6,-1 2-128-7,-5 1 0 7,0-1 0-7,-7 6 128 7,0 6-128-7,-5 2 0 8,-11-6 0-8,14 7 0 12,-14-7 0-12,6 24 0 4,-4-1 192-4,-4-1 64 6,-2-3 0-6,-2 5 16 10,-8 3 144-10,1 4 32 7,-9 0 0-7,1-1 0 7,-6-5-80-6,-3 0-16 5,1-1 0-6,0-1 0 9,-1-3-144-9,3-5-16 7,0-1-16-7,3-4 0 7,7-1-176-7,3 1 0 8,5-10 0-8,9 0 0 24,0 0-1728-19,0 0-368-5,9-16-80 0</inkml:trace>
    </iact:actionData>
  </iact:action>
  <iact:action type="add" startTime="93265">
    <iact:property name="dataType"/>
    <iact:actionData xml:id="d77">
      <inkml:trace xmlns:inkml="http://www.w3.org/2003/InkML" xml:id="stk77" contextRef="#ctx0" brushRef="#br1">8638 16236 29487 0,'0'0'2624'1,"0"0"-2112"-1,-4 12-512 0,0 3 0 7,-1-1 288-6,-5 5-48 6,2 1-16-7,0-3 0 7,-3 3 256-7,-3 3 48 7,-2-1 16-7,1 3 0 9,-1 2 32-9,2 1 0 6,-5-5 0-6,5 0 0 9,1-1-320-9,5 3-48 9,-2 3-16-9,4-7 0 9,2-7-192-9,4-14 0 4,0 17 0-4,0-17 0 8,8 20-224-8,-8-20-96 7,0 0 0-7,18-2-9856 15,3-2-1984-11</inkml:trace>
    </iact:actionData>
  </iact:action>
  <iact:action type="add" startTime="93518">
    <iact:property name="dataType"/>
    <iact:actionData xml:id="d78">
      <inkml:trace xmlns:inkml="http://www.w3.org/2003/InkML" xml:id="stk78" contextRef="#ctx0" brushRef="#br1">8970 16203 15663 0,'0'0'688'4,"0"0"144"-4,-4 11-656 0,2 9-176 0,0-3 0 0,-2 3 0 7,2 1 1664-7,-2 1 320 7,-2-3 48-7,1 5 16 8,-3-1-448-8,2 2-96 7,-6 3-16-6,2-1 0 6,1 2-256-7,-3-1-48 7,4-1-16-7,0-4 0 6,-1-7-336-6,3 0-64 8,2-7 0-7,4-9-16 7,0 0-208-7,0 0-32 5,0 0-16-6,0 0 0 7,0 0 32-7,8-11 16 8,0-13 0-8,3 3 0 8,3-5-288-8,1 1-48 7,-1 2-16-7,2-5 0 7,1-5-192-6,-3 4 0 11,4 2 0-12,-9 1 0 6,5-1 0-6,0 4 0 3,5 1 0-2,-5 3 0 7,1 7 0-8,-3 0 0 8,4 6 0-8,-16 6 0 9,0 0 0-9,0 0-128 5,19 12 128-5,-9 4-160 8,-2 3 160-8,-1 1-208 8,-1 3 80-8,-2 2 128 10,-4 3-240-10,-2-1 80 5,-2-2 16-5,0 5 0 7,-1 3-48-7,1 0 0 8,0-10 0-8,0 1 0 23,4-1-448-21,0 1-80-1,0-3-32-1,6-9 0 12,-6-12-2144-11,0 0-432 2,21 4-96-3</inkml:trace>
    </iact:actionData>
  </iact:action>
  <iact:action type="add" startTime="93866">
    <iact:property name="dataType"/>
    <iact:actionData xml:id="d79">
      <inkml:trace xmlns:inkml="http://www.w3.org/2003/InkML" xml:id="stk79" contextRef="#ctx0" brushRef="#br1">9541 16189 19343 0,'-11'-4'1728'1,"-7"-2"-1392"-1,6 2-336 0,12 4 0 7,-19 0 1904-6,3 4 304 5,1 2 64-5,-7 0 16 6,1 6-1392-7,-3-1-256 8,-1 7-64-8,4-2-16 7,-3 7 272-7,1 0 64 6,3-1 16-6,7-3 0 9,-3 1-48-9,8 3-16 7,2-3 0-7,6-1 0 7,0-3-496-7,0-16-96 7,8 17-32-7,4-7 0 10,1-2-224-9,1-4 0 3,-14-4 0-4,22-2 0 9,-1-2 176-9,2-2-176 6,-5-8 192-5,2 1-192 7,-1-7 192-8,1 7-192 6,-7-3 192-6,3 4-192 8,-8-3 128-2,-1 3-128-3,-1-4 0-2,-6 16 0 5,0 0 128-6,6-11-128 8,-6 11 0-8,0 0 0 8,0 0 0-8,0 0 0 6,0 0 0-6,0 0 0 9,-14 11 0-9,7 7 0 6,-5-4 0-6,2 3 0 9,2-3 128-9,-3 5-128 7,3 3 0-7,2 3 0 7,0-5 0-6,-2-3 0 6,3 3 0-7,3-3 0 7,4-1 0-7,1 3 0 7,-3-19 0-7,10 16-144 24,-2 0-1568-23,4-5-304 0,3-1-64-1,5-6-7776 7,-5-8-1568-6</inkml:trace>
    </iact:actionData>
  </iact:action>
  <iact:action type="add" startTime="94224">
    <iact:property name="dataType"/>
    <iact:actionData xml:id="d80">
      <inkml:trace xmlns:inkml="http://www.w3.org/2003/InkML" xml:id="stk80" contextRef="#ctx0" brushRef="#br1">9680 16251 23039 0,'0'0'2048'1,"-6"18"-1648"2,2-6-400-3,0 3 0 7,0 5 864-7,0-7 96 7,0 7 0-7,1-4 16 8,1 3 48-8,-2 1 16 6,4-5 0-5,-2 5 0 6,0 1-176-7,0 3-32 6,2-7-16-5,0 5 0 9,2-1-448-10,2 2-96 6,2 1-16-6,1-9 0 7,3 1-256-7,-4-2 128 9,4 3-128-9,3-7 0 6,-13-10 0-5,16 10 0 5,-2-6 0-5,1-1 0 20,1 1-688-20,-1-6-144-1,-15 2-16 1,14-7-8768 6,0-3-1760-7</inkml:trace>
    </iact:actionData>
  </iact:action>
  <iact:action type="add" startTime="94432">
    <iact:property name="dataType"/>
    <iact:actionData xml:id="d81">
      <inkml:trace xmlns:inkml="http://www.w3.org/2003/InkML" xml:id="stk81" contextRef="#ctx0" brushRef="#br1">9933 16253 26207 0,'0'0'1152'1,"-5"16"256"-1,-3-4-1136 0,4 5-272 3,-2 3 0-3,-6 3 0 9,4 4 896-9,-7 5 112 5,3-5 16-4,-3 6 16 8,1 4 112-9,-6 6 32 6,-1-6 0-6,-2 8 0 8,-1-4-96-8,-1 4 0 8,1-4-16-8,-1 2 0 8,2 1-448-8,-1-3-96 7,1 6-16-7,3-4 0 7,-1 4-368-6,1-2-144 5,7-8 0-5,-1-2 144 6,8 0-352-7,-2-6-80 8,1-5-16-8,3-11 0 23,4-13-2384-22,0 0-464-1</inkml:trace>
    </iact:actionData>
  </iact:action>
  <iact:action type="add" startTime="94677">
    <iact:property name="dataType"/>
    <iact:actionData xml:id="d82">
      <inkml:trace xmlns:inkml="http://www.w3.org/2003/InkML" xml:id="stk82" contextRef="#ctx0" brushRef="#br1">9069 15746 27647 0,'-50'-25'2448'1,"20"17"-1952"-1,1-2-496 0,8 5 0 6,9 1 3264-6,12 4 544 9,-10-4 112-9,10 4 32 7,0 0-3184-6,0 0-624 5,0 0-144-6,0 0 0 23,-10 4-944-23,10-4-192 1,-3 15-32-1,3-15-16240 1</inkml:trace>
    </iact:actionData>
  </iact:action>
  <iact:action type="add" startTime="95293">
    <iact:property name="dataType"/>
    <iact:actionData xml:id="d83">
      <inkml:trace xmlns:inkml="http://www.w3.org/2003/InkML" xml:id="stk83" contextRef="#ctx0" brushRef="#br1">6383 17404 9215 0,'0'0'400'2,"0"0"96"-2,0 0-496 0,0 0 0 0,0 0 0 0,0 0 0 6,0 0 1648-6,0 0 224 7,-9 6 48-7,9-6 16 7,0 0-544-6,0 0-112 6,0 0-32-7,-8 12 0 9,8-12-48-8,-8 11-16 4,8-11 0-5,-4 18 0 8,4 1-320-8,2-3-64 7,0 1-16-7,4 1 0 7,6-4-288-6,-3 3-64 5,7-7-16-6,-4 0 0 8,5-1-128-8,-1-3-32 6,5 2 0-6,3 0 0 8,-3-6 80-8,-1 0 16 8,1 0 0-8,-1-2 0 8,1-4-16-8,-1-4 0 12,1 4 0-12,1 0 0 5,-1 0-112-5,-3-3-32 6,-1-3 0-6,3 0 0 7,-9 2-192-6,3-5 0 7,-6 1 128-8,2-6-128 7,1 3 128-7,-5-3-128 8,0-3 176-8,-2 5-176 7,-2-1 160-7,-4-3-160 8,-2 3 128-8,-2-1-128 7,0-2 0-7,-5 5 128 7,-1-5-128-7,-6 7 0 8,-1 1 192-7,-3 10-64 6,-1-2 0-7,1 4 0 7,-1 4 96-7,0 4 16 7,-1 11 0-7,1 1 0 8,-3-1-240-8,1 7 0 7,0 1 0-6,-1 4 0 6,3 4 128-7,3-1-128 7,5-5 0-7,3 2 144 8,4-2 64-8,6 0 16 8,4-1 0-7,4-1 0 6,4-2-224-7,4-1 176 7,7-1-176-7,2-3 160 7,7-9-160-7,-1 1 0 8,0 0 0-8,2-6-176 26,1 0-1104-26,3-3-240 0,-2 3-32 0,-4-8-13136 1</inkml:trace>
    </iact:actionData>
  </iact:action>
  <iact:action type="add" startTime="95830">
    <iact:property name="dataType"/>
    <iact:actionData xml:id="d84">
      <inkml:trace xmlns:inkml="http://www.w3.org/2003/InkML" xml:id="stk84" contextRef="#ctx0" brushRef="#br1">7078 17933 14735 0,'0'0'1312'3,"-12"-6"-1056"-2,4 2-256-1,8 4 0 7,0 0 2912-7,0 0 528 8,-9-8 96-8,9 8 32 5,-6-8-2032-5,2-2-384 9,4 10-96-9,0 0-16 6,-4-9-464-6,4 9-112 9,0 0-16-9,0 0 0 7,-2-10-272-7,2 10-176 7,0 0 192-7,0 0-192 9,0 0 0-9,12-12 0 6,1 6-160-6,-3-1-9648 17,-10 7-1936-14</inkml:trace>
    </iact:actionData>
  </iact:action>
  <iact:action type="add" startTime="96191">
    <iact:property name="dataType"/>
    <iact:actionData xml:id="d85">
      <inkml:trace xmlns:inkml="http://www.w3.org/2003/InkML" xml:id="stk85" contextRef="#ctx0" brushRef="#br1">7526 17168 23151 0,'0'0'1024'4,"0"0"208"-4,0 0-976 0,0 0-256 0,4 16 0 0,-2 3 0 6,2 6 288-6,2 3 16 7,2-1 0-7,0 4 0 10,-2 4 16-10,-1 10 0 5,-1 2 0-5,2-4 0 10,-4 2 288-10,4 2 64 4,-6-1 16-4,2-1 0 9,2-8-128-9,0-2-32 7,2-7 0-7,1-9 0 9,-3-1 752-9,-4-18 128 6,0 0 48-6,0 0 0 8,0 0-1312-8,12 4-144 9,-12-4-256-9,17-8 64 6,1-8 864-5,-4-1 160 5,3-11 48-6,-3-5 0 8,3 0-496-8,-1 0-80 6,0 4-32-2,1-2 0 3,-3-7-272-7,3 5 128 6,-5 0-128-6,6 6 0 9,-5 3 0-9,3 3 0 6,-2 3 0-6,3-3 0 8,5 3 0-8,-7 7 0 7,1-3 0-7,3 6 0 22,-3-1-848-20,3-1-288 0,3 6-48-2,-3 4-14816 0</inkml:trace>
    </iact:actionData>
  </iact:action>
  <iact:action type="add" startTime="96508">
    <iact:property name="dataType"/>
    <iact:actionData xml:id="d86">
      <inkml:trace xmlns:inkml="http://www.w3.org/2003/InkML" xml:id="stk86" contextRef="#ctx0" brushRef="#br1">8558 17322 26719 0,'-27'0'1184'3,"13"0"240"-3,-5-2-1136 0,7 2-288 0,-3 0 0 0,3 2 0 5,-4 6 960-4,3-2 144 6,-5 0 32-7,0 7 0 8,-1-3-704-7,-4 0-144 4,-3 7-32-5,5-3 0 8,-1 0 272-7,5-1 48 5,-3 3 16-6,3 1 0 8,7-3-160-8,2 6-48 6,0-9 0-6,8-11 0 9,-2 20-240-9,6-1-144 7,-4-19 160-7,10 14-160 7,-10-14 0-7,10 17 0 8,3-5 0-8,-3 0 0 7,-10-12 0-6,18 8 128 6,-9-1-128-7,-9-7 0 8,0 0 0-8,18 6 128 7,-18-6-128-7,0 0 0 9,12 8 128-9,-12-8-128 6,0 0 0-6,0 0 144 10,0 0-16-10,0 0 0 6,15-2 0-6,-15 2 0 7,0 0-128-7,14-6 160 7,-14 6-160-7,14-6 160 10,-14 6-160-10,0 0 0 6,13-5 0-6,-13 5 0 8,0 0 0-8,0 0 0 7,18-4 0-7,-18 4 0 8,0 0 0-7,12-6 0 9,-12 6 0-10,17-8 0 4,-5 2 0-4,-12 6 0 6,17-6 0-5,3 1 0 8,-6-3 0-9,5 0 0 5,-3 0 0-5,5-2 0 9,2-5-192-9,5-3 192 7,-1-1-160-7,2-3 160 10,3-1-240-10,-1-2 48 5,2-1 16-5,-4-3 0 8,-3-4 16-7,-5-6 0 5,2 2 0-6,-1 0 0 8,-3-6 160-8,-3 0-208 7,2-6 80-7,-7-2 128 7,5 1-240-7,-8 7 80 8,3-2 16-8,-3 8 0 8,-4-2-16-7,0 10 0 5,-2 7 0-6,-2 7 0 9,-2-3 160-9,2 18-128 5,0 0 128-5,0 0-128 10,-8 10 128-10,-6 3 0 6,1 7-144-6,-3-1 144 8,-1 7 0-8,-5 5-144 7,1 8 144-7,-1-2 0 9,5 2 0-9,-3 4 0 7,3 6 0-7,3 3 0 7,-4-1 0-7,5 0 128 8,-1-3 0-8,4-1 16 7,3-4 32-7,1-6 0 7,4-7 0-6,4-1 0 5,6-2 48-6,-3-4 16 8,1-7 0-8,4-4 0 8,-10-12 16-8,20 6 0 8,-1-1 0-7,-3-6 0 4,-1-5 16-5,5-2 16 7,-5-8 0-7,9 5 0 10,-3-9-80-10,3 1-16 5,-7-1 0-5,1 1 0 9,-3-1-192-9,-5 4 128 8,0-1-128-8,0 5 0 9,-10 12 0-9,5-15 128 5,-5 15-128-5,8-10 0 8,-8 10 0-8,0 0 0 6,0 0 0-6,0 0 0 8,0 0 0-8,0 0 0 8,0 17-160-8,-2 3 160 8,0 3 0-8,0-1 0 7,0-3 0-7,2 3-128 8,-1-1 128-8,-1 3 0 8,2-5 0-8,3-3 0 7,-3-16 0-6,6 17 0 5,2-5 0-6,4 0-128 9,-12-12 128-9,13 2 0 6,-13-2 0-6,20-2 0 8,-1-2 128-8,-3 0-128 7,2-2 128-7,1 2-128 9,-3-4 128-9,3-3-128 6,-1 3 160-6,-5-4-160 10,-3-2 0-10,4 7 128 6,-2-3-128-6,-12 10 0 8,13-12 0-8,-3 2 0 7,2 1 0-7,-12 9 0 8,0 0 0-8,0 0 0 7,0 0 0-7,11-6 0 7,-11 6 0-7,0 0 0 7,0 0 0-6,0 0 0 7,0 0 0-8,0 0 0 8,0 0 0-8,18 2 0 7,-18-2 0-7,0 0 0 7,14 4 0-7,-14-4 0 8,17 7 0-8,-3-3 0 6,-14-4 0-6,19-2 0 9,3 2 0-9,-7-2 0 7,3-3 0-7,1 3 0 7,-3-6 0-7,4 4 0 8,5-2 0-8,-4-6 0 7,-3 3 0-7,1-7 0 7,3 2 0-7,-8-3 0 9,-1 3 0-9,-5-3 0 7,0-1 0-7,0 4 0 7,-3-3 0-6,-5 5 0 5,0 12 0-6,-2-17 0 8,-3 5 0-8,-7 2 0 8,2 4 0-8,-5 4 0 6,1 0 0-5,-8 4 224 7,-1 0-64-8,0 6-16 7,3 6 192-7,-1-1 48 9,-3 3 0-9,7 4 0 7,5-5-112-7,0 3-16 6,5 1 0-6,3-3 0 8,2 1-128-8,4-1-128 7,3 3 144-7,5 1-144 8,0-4 128-8,4 1-128 7,1 3 0-7,9-7 0 9,-3 1 128-9,6-4-128 6,3 1 0-6,-1-5 0 23,2-2-528-21,0 0-208 1,4 2-32-3</inkml:trace>
    </iact:actionData>
  </iact:action>
  <iact:action type="add" startTime="104631">
    <iact:property name="dataType"/>
    <iact:actionData xml:id="d87">
      <inkml:trace xmlns:inkml="http://www.w3.org/2003/InkML" xml:id="stk87" contextRef="#ctx0" brushRef="#br3">21059 6352 8287 0,'2'-10'736'2,"2"1"-592"4,2-9-144-6,2 4 0 5,-4-3 1168-5,-2-3 208 9,1-3 32-9,1 2 16 6,-2-1-400-6,0 1-96 11,0 1-16-10,-2 3 0 2,-2-3 32-3,0 3 0 7,-2 3 0-7,1-2 0 6,-1 5-208-6,-2-3-32 12,-2 4-16-12,2 2 0 4,6 8-240-4,-6-7-32 7,-2 3-16-7,8 4 0 7,-11 2-240-6,11-2-160 8,-8 9 192-9,-2 1-192 6,-1 4 176-6,5-1-176 5,-2 9 160-5,-2 3-160 10,2 6 304-10,2 3-48 12,-3 7 0-5,3 3 0-7,0 7 64 0,0 6 0 8,-6 5 0-8,3 8 0 5,-1 10-80-5,-4 0-16 10,5 0 0-9,-5 4 0 4,4-4-96-5,2 0 0 4,-3-2-128-4,3 0 192 9,2-2 48-9,-2 0 0 7,4-6 0-7,-2 28 0 7,3-16 160-7,1-8 48 12,-4-6 0-11,0 0 0 1,4-3 0-2,4-3 0 11,-4 2 0-11,2-3 0 5,0-1-128-4,0-1-32 5,0-1 0-6,0 3 0 8,0-1-80-8,0-5-16 7,0-8 0-7,0 3 0 7,2 5-16-7,-2-6-16 13,-2 0 0-13,0-7 0 3,-2 3-32-3,2 2-128 8,-2-2 192-8,2 0-64 9,0-8-128-9,0 6 0 9,-2-4 0-9,3 4 128 6,-3-10-128-6,2 0 128 9,-2-2-128-9,2-4 128 5,0-3-128-4,0-3 0 5,0 1 144-5,2-7-144 6,0 1 128-6,0-16-128 4,0 18 128-5,0-18-128 7,0 0 0-7,0 0-160 10,2 11 16-10,-2-11 0 21,0 0-1520-21,0 0-320 0,0 0-48 0,0 0-11456 4</inkml:trace>
    </iact:actionData>
  </iact:action>
  <iact:action type="add" startTime="105247">
    <iact:property name="dataType"/>
    <iact:actionData xml:id="d88">
      <inkml:trace xmlns:inkml="http://www.w3.org/2003/InkML" xml:id="stk88" contextRef="#ctx0" brushRef="#br3">19421 7981 7359 0,'-41'-2'656'1,"15"2"-528"3,1-2-128-4,0 0 0 3,3 2 1552-2,7-4 288 4,-3 2 48-5,6 0 16 10,-3 2-800-10,15 0-144 5,0 0-48-5,-12-2 0 8,12 2-112-8,0 0-32 7,-12-6 0-7,12 6 0 8,0 0 192-8,0 0 48 7,0 0 0-7,12-8 0 9,-12 8-336-9,16-9-64 6,3 1-16-6,5 4 0 9,-1-2-160-8,8-4-48 5,6 2 0-6,8 3 0 8,0-9 0-8,4 2 0 10,3 3 0-10,7-5 0 7,3 4-64-7,7-4-32 6,-1 5 0-6,8-5 0 8,6 2 96-8,2 3 32 6,7-7 0-6,-3 4 0 8,-2-1-48-7,2 5-16 6,-2-4 0-7,0 6 0 8,-3 2-112-8,3 2-32 8,-6 2 0-8,6 0 0 7,0 0-208-7,-4 0 128 7,-2 0-128-7,-6 0 0 8,-2 0 160-8,-4 4-160 7,1-2 160-7,-7 2-160 8,2 4 0-8,-5-4 128 6,-5-2-128-5,1 0 0 7,0-2 144-8,-7 0-16 6,-1-2 0-6,-4 2 0 11,-8-2 0-11,2 2 0 5,-2-2 0-5,-5 0 0 8,-3 0-128-8,-6-2 160 7,-1 2-160-7,-2 0 160 8,-18 2-160-7,13-2 128 4,-13 2-128-4,0 0 128 6,0 0-128-7,0 0 160 7,0 0-160-7,0 0 160 9,0 0 96-9,0 0 0 6,0 0 16-5,0 0 0 6,0 0-80-6,-13-6 0 6,-7-1-16-7,1-1 0 9,-3 4-176-9,-3 2 0 5,-1 2 0-5,-3 0 128 9,-6 2-128-9,-2 0 0 6,-2-2 0-6,-8 6 0 10,-2-2 0-10,-3 0 128 6,-5-1-128-6,-1 1 0 9,-7 2 0-9,-3 2 0 6,0-2 0-6,-8 0 0 8,-2 3 0-8,-4 7 0 7,-4-4 128-7,0 1-128 9,-2-5 0-9,0 4 0 6,1-2 0-5,1-1 0 7,0 5 0-8,4-4 0 6,2 3 0-6,2-1 0 8,8 4 0-8,-2-5 0 8,9-1 0-7,3 2 0 6,1-4 0-7,11 3 0 6,-1-5 0-6,12 2 0 8,0 2 0-8,7 2 0 6,3-9 0-6,8 3 0 7,5-4 0-7,14-2 0 8,0 0 0-8,0 0 0 7,0 0 0-7,0 0 0 8,18 0 0-8,3-4 0 8,12-2-128-8,4 1 128 7,10-3 0-7,4 2 0 9,7 0 0-9,5 0 0 6,7-7 0-6,2 3 0 9,2-6 0-9,4 5 0 7,0-5 0-7,8 4 0 9,-2 6 0-9,2-1 0 6,0-1 0-6,1 2 0 9,3-4 0-9,2 0 0 6,-4 3 0-6,-7 1 0 8,-1 4 0-8,-7 2 0 7,-3 2 0-7,-4 2 0 7,0-2 0-7,-9 4 0 8,-8-1 0-8,-8 5 0 7,0-4 0-7,-6 0 0 8,-8 0 0-8,0-4 0 7,-7-2 0-7,-20 0 0 8,12 4 0-8,-12-4 0 7,0 0 0-7,0 0 0 7,0 0 0-6,0 0 0 7,0 0 224-8,-22 3-32 6,-5-3-16-6,-4 2 0 9,-4 2-48-9,-8-2-128 6,-4-4 192-6,-6 2-64 8,-3-2-128-8,-9 0 0 7,-1 0 144-7,-10 2-144 9,-4 0 0-9,-6 4 128 6,-6 0-128-6,-5 0 0 8,-1-4 0-8,-5 0 128 7,-4 0-128-7,-3 4 0 10,-1 6 0-10,0-2 0 5,-2-6 0-5,4 3 128 8,-2-3-128-8,7 0 0 7,7 0 0-7,7 4 0 8,8 0 0-7,10 0 0 6,7 0 0-7,13 3 128 7,9-3-128-7,8-4 0 7,9-2 0-7,11 0 0 8,15 0 0-8,0 0 0 7,0 0 0-7,29 0 0 8,4 0 0-8,14 0-160 7,4-6 160-7,9-1 0 8,14 1 0-8,8 0 0 7,4 2 0-7,6-2 144 9,7-4-144-8,8 1 0 4,3-9 0-5,-5 8 0 9,0 1-192-9,-1 1 192 6,-3 2-160-5,-7 2 160 22,-4 4-1632-21,-7-4-224 0,-1 0-64-2,-13-6-13328 0</inkml:trace>
    </iact:actionData>
  </iact:action>
  <iact:action type="add" startTime="106778">
    <iact:property name="dataType"/>
    <iact:actionData xml:id="d89">
      <inkml:trace xmlns:inkml="http://www.w3.org/2003/InkML" xml:id="stk89" contextRef="#ctx0" brushRef="#br3">17728 1683 14447 0,'0'0'640'2,"-4"-11"128"-2,4 11-608 1,-2-16-160-1,2 16 0 0,0 0 0 5,0-12 576-5,0 12 96 8,0 0 16-8,0 0 0 7,0 0-336-7,0 0-64 7,0 0-16-7,0 0 0 7,0 0-128-6,15 4-16 5,-15-4-128-6,14 12 192 8,0 6-64-8,-6 1 0 8,1 1-128-7,-3 3 192 5,-2 2 32-6,2 5 0 9,-2 1 0-9,0 12 0 6,2 3 48-6,-2 7 16 8,-1 4 0-8,-3 1 0 12,2 1 112-12,-2-1 32 4,-2 7 0-4,0 3 0 7,1-2-96-7,-3 4-16 9,-4-3 0-9,2 5 0 7,0 2 0-7,4-4-16 7,0 2 0-7,0-4 0 8,0 7-16-7,2-9 0 4,4 2 0-5,0-3 0 9,-4 1-32-9,0-4-16 5,0-5 0-4,0 1 0 8,0 11-48-9,0-7-16 6,0-4 0-6,-2 3 0 8,-2-3 16-7,0 7 0 5,-2-3 0-6,3 1 0 10,-5-9 16-10,4-1 16 5,-6 0 0-5,4-1 0 9,0 1-32-8,4 1 0 5,-1 1 0-6,-1-2 0 8,-2-3-32-8,4-3-16 6,2-2 0-6,-2 4 0 10,0 0 0-10,2-5 0 7,2 1 0-7,-2-6 0 8,-2 0-144-8,0-4 160 7,0 1-160-7,0 1 160 8,0 0-160-8,0-8 0 7,-4-2 144-6,1 2-144 5,-1 1 0-5,2-1 128 5,0 2-128-6,2-2 0 8,-4 3 0-8,0-3 144 8,2 0-144-8,0-2 0 9,-1-1 208-9,3-5-64 4,-4 1-16-4,0-1 0 10,2 1-128-10,2-5 160 6,2 1-160-6,0 1 160 9,0-3-160-9,2 1 0 5,0 1 0-5,-2-18 0 23,6 14-384-21,-6-14-144-1,0 0-48 0,0 0-12928 0</inkml:trace>
    </iact:actionData>
  </iact:action>
  <iact:action type="add" startTime="107499">
    <iact:property name="dataType"/>
    <iact:actionData xml:id="d90">
      <inkml:trace xmlns:inkml="http://www.w3.org/2003/InkML" xml:id="stk90" contextRef="#ctx0" brushRef="#br3">15974 3741 11967 0,'-19'-6'1072'1,"19"6"-864"-1,0 0-208 0,0 0 0 7,0 0 960-7,0 0 160 6,0 0 32-5,0 0 0 8,0 0-576-8,0 0-96 4,17-2-32-5,-17 2 0 8,16-4-112-8,3 2-16 7,-3 2-16-7,2 2 0 7,1 2-48-7,2-2-16 7,-1 0 0-7,3 2 0 8,1 0 80-8,3 5 32 7,0-5 0-7,3 0 0 10,1 0 16-10,0 2 0 6,4 0 0-6,2 0 0 8,8-2 64-8,-4-2 16 6,4 1 0-2,-2 1 0 3,6 4 64-7,3-2 0 6,7 0 16-6,1 0 0 7,3 0 80-7,1-1 16 8,0-3 0-8,5 2 0 7,-11-4-64-7,5 2-16 8,3-2 0-8,-2 2 0 7,1 2-224-7,3 0-64 9,-4 0 0-8,1 2 0 5,1-2-256-6,-2-2 160 6,7-4-160-6,-9 0 128 8,-3 0-128-8,1 0 0 7,2-4 0-7,-3 2 128 8,-3 2-128-8,-1 0 192 7,0 0-192-7,1 2 192 8,-1-2-192-8,0 0 0 7,-1 0 0-7,3-2 0 9,-1-3 0-9,3-1 0 6,-9 2 0-6,1 2 0 10,-6 2 0-10,2-4 0 6,2 2 0-6,-5 0 0 7,-4 1 128-7,2 3 0 7,-5-2 0-7,1 0 0 8,-3-2 32-8,-2 2 0 8,-2-4 0-8,0 6 0 8,-2 0-160-8,-3 0 0 6,-3-2 0-6,1 0 0 10,-7 0 0-10,-1 2 0 6,-16 0 144-5,0 0-144 5,0 0 128-6,0 0-128 7,0 0 128-7,0 0-128 8,0 0 128-8,0 0-128 6,0 0 128-6,0 0-128 9,-16 4 128-9,1-2-128 6,-9-2 128-6,-1 4-128 9,-4-2 192-9,-1 0-48 8,-3 0 0-8,-4 0 0 9,0 0-144-9,-2 0 0 5,-6 0 0-5,0 1-176 10,0-1 176-10,-3 0 0 6,-5-2 0-5,-4 2 0 6,-9 4 0-7,2-4 0 6,1 0 0-6,-5-2 0 8,0 0 0-8,0 0 0 8,-1-2 0-7,-3 2 176 6,0 0-176-7,-2 2 0 6,-6 2 0-6,0-2 0 8,-6 0 0-7,-2-2 0 5,-7-2 0-6,5 0 0 8,4 4 0-8,-2-2 0 7,-3 0 0-7,-1 4 0 7,-2 0 0-6,-3-2 0 7,-3-2 0-8,7 0 0 13,3-2 0-12,0 2 0-1,6 0 0 0,-3 4 0 10,-3 1 0-10,4-1 0 6,-2-6 0-5,-1 2 0 7,-1 2 0-8,6-2 0 7,4-2 0-7,6 2 0 7,6 0 0-6,-1 4 0 6,9 0 0-6,1-4 0 5,3 0 0-6,5-4 0 5,4 0 0-5,8 2 0 9,6 0 0-9,4-1 0 8,4-1 0-8,3 0 0 7,10 2 0-7,1 0 0 7,11 2 0-7,0 0 0 8,0 0 0-7,0 0 0 6,19-6 0-7,5 0 0 9,3-4 0-9,4 5 0 5,10-1 0-5,6 0 0 9,6-4 0-9,5 2 0 6,8 2 0-6,1-1 0 10,1 1 0-10,10 2 0 4,4 0 128-4,8 2-128 11,1 2 0-11,3-2 0 6,3 0 0-6,1 0 0 9,0-4 0-9,5 6 0 5,-2 4 0-5,9-4 128 8,3 0-128-8,-2 0 0 8,0-4 0-8,0 4 0 8,-2 6 128-8,5-4-128 7,-1-2 0-7,2 0 128 8,0 0-128-6,-2 0 0 3,-4 0 0-5,0 0 0 10,-5 0 0-10,-1 2 0 4,3 2 176-4,-3-4-176 9,-2-2 128-9,-1 0-128 7,-8 2 0-7,-1 0 0 8,-7 0 128-7,-2 0-128 4,0 0 0-5,-6 2 144 8,-4-2-144-8,0 0 128 8,-7-4-128-8,-5 2 128 8,-7-4-128-8,-4 2 0 6,-12 1 144-6,-4-1-144 8,-6 2 0-8,-5 0 128 8,-5 0-128-8,-17 2 0 9,0 0 0-9,0 0 0 5,0 0 0-4,0 0 0 21,-23 4-1280-20,-1 0-336 0,1 0-64-1,-8 1-12416 0</inkml:trace>
    </iact:actionData>
  </iact:action>
  <iact:action type="add" startTime="108985">
    <iact:property name="dataType"/>
    <iact:actionData xml:id="d91">
      <inkml:trace xmlns:inkml="http://www.w3.org/2003/InkML" xml:id="stk91" contextRef="#ctx0" brushRef="#br3">25255 1490 7199 0,'4'-21'320'1,"-2"9"64"-1,-2-5-384 1,0 5 0-1,2-4 0 0,-2 16 0 6,2-13 256-6,0-3 0 7,3 4-16-7,-5 12 0 9,0 0 224-8,4-13 48 4,-4 13 16-5,0 0 0 8,0 0 48-8,0 0 0 6,0 0 0-6,0 0 0 9,0 0 64-8,0 0 32 5,0 0 0-5,0 0 0 5,0 0-240-6,0 0-48 7,0 0-16-7,-9 15 0 8,1-1 0-8,2 3 0 7,-2 5 0-6,-2 1 0 7,3 7 144-8,-1-1 48 6,-2 2 0-6,4 0 0 14,0 2-112-14,2 8 0 1,-3 0-16-1,1 6 0 10,0 2-192-10,2 2-48 6,2 3 0-6,-2 5 0 8,-4 1-48-8,2-3-16 8,1-1 0-8,1 3 0 7,-2 7 32-7,-4-4 0 7,0-5 0-7,3 2 0 8,-7-3 16-8,4 1 0 8,-4-5 0-8,5 5 0 7,1 3 192-7,-2 3 32 8,4-5 16-8,2-1 0 7,-1-5 16-7,1 5 0 7,-2 0 0-7,4-3 0 8,0-1-208-8,2-1-32 7,0 3-16-7,0-2 0 8,2-6-48-8,-2 5 0 6,0 1 0-6,0 1 0 9,0 1 16-9,0-4 0 7,0-4 0-7,2-3 0 8,4 7 48-8,-2-2 16 8,-2 0 0-8,1-8 0 8,-1 2 64-8,0-4 16 6,-2 5 0-6,0-5 0 8,0 0-48-8,0-5-16 8,0-1 0-8,-2 6 0 7,0 2-96-7,0 2 0 8,-1-4-128-8,-1 0 192 8,-2 0-64-8,2-6 0 7,-2-2-128-7,2 6 192 8,-2 0-192-8,-3 2 144 7,1 4-144-7,2-8 128 8,-4-2-128-8,2 2 0 7,2-4 144-7,-1 1-144 8,-3-5 128-8,2 2-128 7,-2-1 128-6,-1 1-128 7,1-2 0-8,-4 2 128 6,3 3-128-6,-3-1 0 9,0 0 0-9,5 0 0 5,-3 0 0-5,4 1 128 10,-6-1-128-10,5 0 0 6,1-2 0-6,-4 1 128 9,2-3-128-9,3 0 0 5,-3 2 0-4,2 5 0 8,0-7 0-9,-2-2 128 6,3-5-128-6,1-1 0 8,-2 3 0-8,0-7-256 7,2 1 32-7,2-4 16 23,4-12-624-21,-2 17-128-1,2-17-32 0,0 0-12000-1</inkml:trace>
    </iact:actionData>
  </iact:action>
  <iact:action type="add" startTime="110050">
    <iact:property name="dataType"/>
    <iact:actionData xml:id="d92">
      <inkml:trace xmlns:inkml="http://www.w3.org/2003/InkML" xml:id="stk92" contextRef="#ctx0" brushRef="#br3">25190 1414 19343 0,'-9'-23'1728'2,"9"23"-1392"-2,-6-18-336 0,2 3 0 7,4 15 304-7,0 0-16 7,0 0 0-6,0 0 0 6,0 0 64-7,0 0 16 8,0 0 0-8,0 0 0 6,-14 9-368-6,1 1 128 7,1 6-128-7,0 1 0 10,-3 7 224-10,-1 3-32 6,0 4 0-6,3 6 0 7,-7 0 160-7,5 10 32 8,-3-2 0-8,3 4 0 8,1 3 32-8,-4 3 16 6,3 5 0-6,-5 11 0 9,-3-1 16-3,1 4 16-6,-1 4 0 0,5-4 0 12,-1-4-128-12,7 4-16 4,-7-1-16-4,3 5 0 9,2 2 80-9,-3-2 0 5,1 2 16-4,-1-4 0 8,1-2 48-9,0 2 0 6,-1-2 0-6,5 0 0 8,-3-2-112-7,3 4-16 6,-2 2 0-6,3-2 0 6,3-4-96-6,-2 3-32 4,4-7 0-5,2 0 0 8,-4 0-192-8,1 1 0 8,1-9 0-8,2 8 0 8,4-3 0-8,0-3 144 6,0 4-144-6,4-5 128 8,2-5-128-8,1-3 128 7,-3-4-128-7,0-6 128 8,2 2-128-8,2-8 128 7,2 2-128-6,-4-4 128 7,1-4-128-8,3 0 192 6,-2-4-192-6,-2-3 192 8,0-5-192-7,3-3 192 6,-3 1-192-7,2-7 192 8,-8-10-192-8,0 0 128 6,0 0-128-6,0 0 128 9,16 10-128-9,-16-10 128 8,0 0-128-8,9-16 128 6,1 3 16-6,0-7 0 8,-6-3 0-8,0-5 0 6,0-3-144-5,-1-8 160 7,-1 4-160-8,4-4 160 7,-2-8-160-7,-2-1 0 7,-2-9 144-7,4-3-144 8,0-5 0-8,-2-3 0 7,0 4 0-7,2-7 128 8,2 5-128-8,-3-6 0 7,-1 0 128-7,2-2-128 8,2-4 0-8,4 2 0 7,-2 0 0-7,-2 1 0 8,1-3 0-8,7 2 0 7,-4 0 0-7,3 4 0 9,-3-6 0-9,6-2 0 6,-6 4 0-6,5 0-128 8,-5 2 128-8,2-2 0 7,1 12 0-7,-5-1-128 9,0 3 128-9,4 5 0 6,-7 7 0-6,5 3 0 8,0 2 0-8,-6 2 0 8,-2 10 0-8,2 4-128 7,0 3 128-7,-4 9 0 7,-2 3-144-7,2 14 144 8,0 0 0-8,0 0-176 6,0 0 176-6,0 0-128 10,-14 8 0-10,-4 11 0 6,5 7 0-6,-5 5 0 8,1 6 128-8,-1 8-192 7,-5-2 192-7,-1 11-192 9,3 9 192-9,1 7 0 7,1 10 0-7,-5 4 0 8,3 3 0-8,1 5 0 7,1 0 0-7,-3 5-128 7,3-5 128-7,5 5 0 7,-3-1 0-7,5 2 0 9,-2-11 0-9,5 1 0 6,-3 2 0-6,2-1 0 8,4-3 0-8,-3 2 0 7,-1-2 128-7,6 2-128 9,-2-5 192-9,2 1-16 6,0-2-16-6,2 0 0 9,-2-2-160-9,4 2 128 8,0 2-128-8,2-2 128 6,-2 0-128-6,2 0 0 8,-2-4 144-8,2 0-144 8,2-4 0-8,-2-4 144 7,0 0-144-7,0-5 0 8,0-1 144-8,0 0-144 7,-2-5 0-7,0-5 144 9,0-1-144-9,0-2 0 8,0-6 0-8,0-1 128 7,0-7-128-7,0 1 0 7,-2-7 0-7,2-4 0 25,0-2-1216-24,2-7-192 3,-2-1-16-4,0-17-13104 0</inkml:trace>
    </iact:actionData>
  </iact:action>
  <iact:action type="add" startTime="111053">
    <iact:property name="dataType"/>
    <iact:actionData xml:id="d93">
      <inkml:trace xmlns:inkml="http://www.w3.org/2003/InkML" xml:id="stk93" contextRef="#ctx0" brushRef="#br3">22684 4002 20271 0,'-35'-13'896'2,"15"5"192"-2,3 2-880 0,1-6-208 3,16 12 0-3,0 0 0 6,0 0 1088-5,0 0 160 6,0 0 32-7,0 0 16 9,0 0-816-9,22 2-160 8,3 0-48-8,4 2 0 5,3 0 48-5,3-2 0 8,8 2 0-8,7-4 0 8,9-4 0-8,3 4 0 6,10 2 0-6,8 0 0 9,8 2-32-9,6-4 0 8,7-4 0-8,5 2 0 6,-5-4 144-6,6 0 16 12,2 4 16-12,8 0 0 5,2-2 112-5,4 0 32 7,0-1 0-7,2-1 0 7,4 4-16-7,1-2 0 7,3 2 0-7,-6-2 0 8,0-2-192-8,1 4-32 7,-5-2-16-7,6 4 0 8,-6 6-112-7,-2-6-32 4,-10 0 0-5,-4-2 0 9,-9-2-64-9,1 2-16 7,-9 2 0-7,0 2 0 8,1 2 0-8,-7-2-128 7,-8-2 192-7,-5 0-64 8,-1 0-128-8,-10 0 0 7,-7-2 0-7,-8 2 0 10,-2 0 0-10,-6 0 0 5,-4 0 0-5,-10 2 0 23,-3 2-944-21,-20-4-272-2,14 8-48 0,-14-8-9280 7,0 0-1856-5</inkml:trace>
    </iact:actionData>
  </iact:action>
  <iact:action type="add" startTime="112090">
    <iact:property name="dataType"/>
    <iact:actionData xml:id="d94">
      <inkml:trace xmlns:inkml="http://www.w3.org/2003/InkML" xml:id="stk94" contextRef="#ctx0" brushRef="#br3">12610 4256 12095 0,'7'-22'528'4,"1"11"112"-4,0-7-512 0,-2 4-128 0,2-3 0 1,1 5 0 7,-3-4 304-7,-6 16 16 5,8-11 16-6,-8 11 0 6,0 0-176-6,0 0-32 7,0 0-128-7,0 0 192 9,0 0 0-9,0 0-16 6,0 0 0-6,0 0 0 8,0 0-32-8,0 0 0 7,0 0 0-7,0 0 0 7,-8 15 128-7,2 7 32 8,-3 5 0-8,3 2 0 8,0 1 192-8,0 7 32 7,-4 4 16-7,4 0 0 7,1 5 80 2,1 5 16-9,-2 4 0 0,0 1 0 8,4 3-160-7,0 1-32 5,-2 5 0-6,2-3 0 9,2 10-128-9,-2-2-16 7,2-1-16-7,0-5 0 7,0 0-32-6,0 3 0 6,0-5 0-6,0 0 0 6,0 3 64-7,0-1 0 6,-2-1 0-6,2 3 0 7,0-2 0-7,0 3 0 7,0 1 0-7,-2-2 0 9,0-2-48-8,0-1 0 4,1-1 0-4,1 5 0 7,0-3-64-8,0 2-16 7,0 3 0-7,0-7 0 8,0 2-48-7,0 3-16 4,-4-1 0-5,4 4 0 9,0-6 64-9,0 5 0 6,-2-7 0-6,2 4 0 9,0 3 32-9,0-1 16 6,-2 0 0-6,0-3 0 9,0-1 16-9,2 0 16 7,-2-1 0-7,2 3 0 7,0-4 0-6,0-1 0 5,4 1 0-6,0 1 0 9,2-3-64-9,-3-3-16 7,-1-3 0-7,2 3 0 7,-2-1-192-7,2-1 144 7,-2-2-144-7,2-3 128 10,2 3-128-10,-2-8 128 5,-2-2-128-4,2-2 128 8,-2 0-128-9,1-6 128 6,1-4-128-6,0 2 128 8,4-2-128-8,-4-1 0 7,-2-5 0-7,4 2 0 24,-2-1-1632-23,0-7-352 1,-1 1-80-1</inkml:trace>
    </iact:actionData>
  </iact:action>
  <iact:action type="add" startTime="113006">
    <iact:property name="dataType"/>
    <iact:actionData xml:id="d95">
      <inkml:trace xmlns:inkml="http://www.w3.org/2003/InkML" xml:id="stk95" contextRef="#ctx0" brushRef="#br3">10333 7052 11455 0,'0'0'512'1,"0"0"96"1,0 0-480-1,0 0-128 0,0 0 0-1,0 0 0 7,0 0 592-7,0 0 112 6,0 0 0-6,0 0 16 8,0 0-208-8,0 0-64 7,0 0 0-7,0 0 0 8,18-6 128-8,-3 3 0 7,5-1 16-7,-1 0 0 7,1 0-80-7,5 0 0 7,3 0-16-7,1 0 0 10,4-4-64-10,0 2-16 7,-2 1 0-7,5 1 0 7,-1-4 0-7,4 0 0 7,4 4 0-7,3 0 0 9,3 2-32-5,6-2-16-1,-1 3 0-3,7 1 0 9,3-2 16-9,4-4 0 5,5 0 0-4,-7 2 0 7,0 0 0-8,3 0 16 6,-5-2 0-5,4-3 0 7,-3 1-16-8,5 4-16 7,-4 0 0-7,8 0 0 8,0-4-112-8,0 2 0 7,2 1-16-7,-7-3 0 8,-1-2-80-8,-6 4-16 6,-1-4 0-6,1 1 0 8,-1 1 16-8,-3 4 0 8,1-4 0-8,1 0 0 6,7 1-160-6,-7 3 192 10,1-4-192-10,-1-2 192 8,4 4-192-8,-7 0 0 5,-4-3 144-4,-1 3-144 7,-1 0 0-8,-2 2 0 6,-4-2 0-6,3-2 128 9,-3 1-128-9,0 3 128 5,2 0-128-5,-2-2 128 10,5-4-128-10,-1 2 0 6,0-1 0-5,-2-1 0 6,2 2 0-7,-1 2 0 7,-11-5 0-7,4 3 0 8,-6 2 0-8,3-4 0 6,1 0 0-5,-6 3 0 8,0-5 0-9,0 2 0 6,2 4 0-6,-4-3 128 9,3-1-128-9,-1 4 0 7,2-2 0-7,-2-2 0 8,-2 5 0-8,2 3 0 6,0-2 0-5,1 0 128 6,-3-4-128-7,-2 0 0 7,-2 2 0-7,1 2 0 8,-3 4 0-8,0-2 0 7,-3 1 0-7,-1-1 0 8,1-2 0-8,-9 4 0 7,-13 0 0-6,18 4 0 7,0-8 0-8,-18 4 0 6,0 0 0-6,13-2 0 9,-13 2 0-9,0 0 0 6,18 0 0-6,-18 0 128 9,0 0-128-9,0 0 0 7,0 0 0-7,0 0 0 9,0 0 0-9,0 0 0 6,0 0 128-6,0 0-128 7,0 0 128-7,0 0-128 8,-18 9 160-8,5-3-160 7,-7-4 128-7,2 2-128 7,-1-2 0-7,-4 2 0 9,-3 4 0-9,-3-4 0 6,-2 0 0-5,-4-2 0 7,-2 1 128-8,-2 3-128 7,-6-2 0-7,0 4 0 9,2-2 0-9,-6 4 128 6,-2 1-128-6,-1-3 0 8,-5 0 0-8,-1 2 0 6,-1-4 0-6,-9 1 0 9,-4 11 0-9,-8-4 0 6,-6 1 128-6,2-1-128 9,0 1 0-9,2 3 0 7,-2-4 0-7,-3 5 0 8,-5-3 0-7,0 1 0 5,-5 3 0-6,1-5 0 9,-1 3 128-9,7-4-128 6,-4 1 0-5,7-3 0 7,1 2 0-8,-2-3 128 6,-2 3-128-6,-3-4 0 9,1 1 0-9,-2-1 0 5,7-2 0-4,1 2 0 7,4-3 128-8,2-1-128 6,2 2 0-6,-2 4 0 10,2-8 0-10,-2-2 0 6,0-4 0-6,2 2 0 7,6 2 0-7,5-2 0 7,5 0 0-7,0 2 0 8,5 0 0-8,4-1 128 8,6 3-128-8,-1-6 0 7,-1-3 0-7,8 1 0 7,0-2 128-6,8 2-128 7,6-4 0-8,-1 2 0 6,9 2 128-6,7-3-128 9,12 7 0-9,0 0 128 6,-10-12-128-6,10 12 0 9,0 0 0-9,14-10 0 6,0 2 0-6,7-1 0 9,6 1 0-9,10 2-160 8,4-4 160-8,8 4-128 7,2 2 128-7,2 1 0 7,3-3-144-7,5-2 144 8,5 4 0-8,8 0 0 7,6 0 0-7,6-2 0 7,4 0 0-7,3 1 0 8,-3 1 0-8,3 0 0 8,3 2-144-7,2 2 144 4,3 0 0-5,8 0 0 8,6 0 0-8,-5 0 0 7,-7-2 0-7,2 4 0 9,-1 0 0-9,-1 2 0 6,6 2 0-6,2 1 0 9,-1-3-176-9,-1 0 176 7,-6-2-160-7,-1 2 160 24,-7 0-480-23,3 4 0 0,-3-2 0-1,3-3 0 15,-4 3-288-14,-11-2-64 1,-7 2-16-2,-5 0-11696 0</inkml:trace>
    </iact:actionData>
  </iact:action>
  <iact:action type="add" startTime="115005">
    <iact:property name="dataType"/>
    <iact:actionData xml:id="d96">
      <inkml:trace xmlns:inkml="http://www.w3.org/2003/InkML" xml:id="stk96" contextRef="#ctx0" brushRef="#br3">29156 4310 4607 0,'0'0'192'1,"0"0"64"-1,6-19-256 0,2 5 0 0,-8 14 0 1,5-17 0 5,-5 17 1760-6,6-14 304 8,2-4 64-8,2 7 16 7,-4-5-1408-7,-6 16-288 8,6-8-48-8,-6 8-16 8,11-15-112-8,-3 5-16 7,-8 10-16-7,0 0 0 7,0 0 96-7,0 0 32 8,0 0 0-8,0 0 0 7,0 0-32-7,0 0 0 7,0 0 0-7,0 0 0 9,0 0-128-8,0 0-16 4,-2 14-16-5,2 7 0 8,0 4 32-7,0 3 16 5,-2-3 0-5,0 4 0 6,-4 1 48-1,4 5 16-3,0 6 0-3,2-4 0 7,-2 4 112-7,2 0 32 7,0 7 0-7,0 3 0 9,-1 2-96-9,-1 3-16 5,0 1 0-4,0 1 0 8,2-1-96-9,-2 3-32 6,0 1 0-6,0 3 0 8,0-3-64-8,0-1-128 7,-2-3 176-7,2-1-176 9,2 1 336-8,0-3-32 5,0-3-16-6,0 2 0 9,0-1 160-9,2 1 16 5,-2 0 16-5,4-3 0 8,-2 3-96-8,0 0-32 6,2-3 0-6,-2 3 0 9,0-6-160-9,0 4-16 7,1-3-16-7,1 1 0 8,2 2-16-8,-2-4 0 8,0-3 0-8,-2 1 0 7,2 4 0-7,2 2 0 7,2-4 0-7,-3 1 0 8,-1 3-144-8,-2 0 160 7,4-3-160-7,0-1 160 8,2-2-160-8,-6 2 192 7,0-2-192-6,0-4 192 5,-2 6-32-6,0-7 0 8,0 3 0-7,0-2 0 6,0 4 0-7,0-4 0 6,-2 2 0-6,2 2 0 10,-2-6 0-10,0 8 0 7,2-2 0-7,-2 1 0 8,-4-1 32-8,2-4 16 6,2 4 0-6,0-4 0 7,-2 2-48-7,2-2-16 8,0 2 0-8,0 4 0 8,-3-5-144-8,-1 5 192 8,2-6-192-8,0 2 192 7,0 2-192-7,-2-4 0 8,2 4 144-8,-2-4-144 6,2 4 0-6,1-6 144 8,-1-2-144-8,4-2 0 7,-2-4 144-7,2 0-144 8,0-4 0-8,0-3 144 7,2-1-144-7,0-1 160 7,2-9-160-7,-1 5 160 9,1-4-160-8,-4-14 0 4,10 13 144-5,-10-13-144 9,0 0-176-9,12 8-96 6,-12-8-32-6,17-2-9552 18,-17 2-1920-17</inkml:trace>
    </iact:actionData>
  </iact:action>
  <iact:action type="add" startTime="115816">
    <iact:property name="dataType"/>
    <iact:actionData xml:id="d97">
      <inkml:trace xmlns:inkml="http://www.w3.org/2003/InkML" xml:id="stk97" contextRef="#ctx0" brushRef="#br3">27488 6428 14623 0,'-21'-4'640'1,"21"4"144"-1,-16 4-624 0,16-4-160 1,0 0 0-1,0 0 0 6,0 0 448-6,0 0 64 7,0 0 16-7,0 0 0 9,0 0-384-8,6 22-144 5,4-7 0-6,-1-3 144 6,-9-12 208-6,22 4 32 8,-6 2 16-7,1 0 0 6,3-3 144-7,-5 1 32 6,5-6 0-6,-5 2 0 9,5 2 112-9,3 0 16 8,1-2 16-8,5 0 0 9,2-4 64-9,6 2 16 6,6-1 0-6,8-3 0 14,3 0-176-12,9 2-48-2,11 0 0 0,-2-4 0 8,2-5-144-8,2 3-48 4,4-6 0-3,0 5 0 9,4-3-80-10,4 8-32 6,11 0 0-6,-1 0 0 10,3-5-64-9,-5 3-16 3,-1-6 0-4,-3 4 0 7,0-1-64-7,1-1-128 8,11 4 176-8,-5-3-176 8,3-1 160-8,-5-4-160 7,-7-1 128-7,0-3-128 8,-6 3 144-7,-2 1-144 6,-3-3 160-7,1 5-160 7,0-2 224-7,-2 7-48 7,-9 1-16-7,-3 0 0 8,-7 2-32-8,-7-2-128 6,-9 0 192-6,0 3-64 9,-8-1 0-9,-4 4-128 6,-5-2 192-6,-5 2-64 9,1 0 16-9,-9-2 0 7,-13 4 0-7,16 0 0 8,-16 0-144-7,0 0 0 4,0 0 0-5,0 0 128 9,0 0-128-9,0 0 0 7,0 0 0-7,0 0 0 7,0 0 0-7,0 0 0 7,0 0 0-6,-16 8 128 6,1-2-128-7,-5-2 0 7,1 2 0-7,-5 1 128 9,-3-1-128-9,-2 0 0 9,-6 2 0-9,-4 4 0 6,-8-7 0-6,-8 1 0 7,-3 0 0-7,-11 4 0 8,1-4 0-8,-6 1 0 7,-2 5 0-7,2 0 128 7,-4 7-128-7,-8-5 0 7,-10 2 0-7,-7-7 0 8,-10 1 144-8,0 0-144 7,2 4 160-7,-5 1-160 9,-1 3 0-9,-11-5 0 6,-7 3 0-6,2-2 0 9,7 7 0-9,1-1 0 6,10-3 0-6,0 3 0 10,-2-1 0-10,11-5 0 6,5 3 0-6,17-5 0 8,8 4 0-8,14-3 0 7,5 5 0-7,10-1 0 9,12-7 0-9,8 0 0 5,5 0 0-5,22-10 0 9,0 0 0-9,0 0 0 7,0 0 0-7,26 5 0 9,7-5 0-9,14-3 0 7,5-11-128-7,15 4 128 8,15 0 0-8,9-3 0 7,11 3 128-7,1-11-128 9,2-7 0-9,8 1 0 6,6 6-176-6,12-1 176 9,8 1 0-9,1-5 0 5,0-5 0-5,7 6 192 9,-3 5 128-9,2-1 16 6,-3-1 16-6,-5 3 0 8,-7-7-32-7,2 5 0 6,-1 1 0-7,-1 9 0 8,-8-7-144-7,-8 7-48 5,-14-5 0-6,-7 6 0 7,-8-2-128-7,-10 3 160 7,-6 3-160-6,-4 2 160 6,-3 2-304-7,-12 4-64 6,-5 2-16-6,-3 0-10752 16,-8 2-2144-15</inkml:trace>
    </iact:actionData>
  </iact:action>
  <iact:action type="add" startTime="117317">
    <iact:property name="dataType"/>
    <iact:actionData xml:id="d98">
      <inkml:trace xmlns:inkml="http://www.w3.org/2003/InkML" xml:id="stk98" contextRef="#ctx0" brushRef="#br3">16023 10927 4607 0,'0'0'192'1,"10"-13"64"-1,-4-9-256 1,1 5 0-1,3 1 0 0,-2-1 0 6,2 5 1808-6,-10 12 320 7,11-16 64-7,-11 16 16 9,6-13-1120-9,-6 13-208 7,8-16-48-7,-8 16-16 7,0 0-144-6,0 0-32 6,0 0 0-7,0 0 0 6,0 0-336-6,0 0-80 9,6 19-16-9,-4 5 0 8,-4 5 96-8,0 6 16 6,-2 12 0-6,-2 0 0 8,2 4 112-8,-4 7 16 9,-3 3 16-9,3 5 0 10,-4 10-96-10,1 4-32 6,-1 2 0-6,-4 6 0 6,1 3-32-6,1 3-16 6,-2-4 0-6,5-3 0 8,-7 3-96-7,4 2 0 6,-5-3-16-7,5 1 0 9,-3-2 16-9,1 0 0 6,3-5 0-6,1-7 0 9,0-5 192-9,0 3 64 5,-1-2 0-5,5 2 0 10,-4 2 128-10,2-4 16 5,1 0 16-5,-3 3 0 10,2-3-192-10,-1 0-32 5,-1 2-16-5,4-4 0 9,-2 2-176-8,3-3-48 4,-1 5 0-4,-4-2 0 6,2-4-144-7,2 2 192 9,-3-3-192-9,3 1 192 8,2-6-192-8,0-3 192 6,0 1-192-6,3 3 192 8,-1-9-16-8,2 1 0 7,0-1 0-7,0 3 0 8,2-2 16-8,0-1 0 7,0-3 0-7,-2 4 0 8,0-1-192-8,2 5 160 7,0-1-160-7,0-5 160 8,-2-4-160-7,2-1 0 5,0 1 144-6,0 6-144 9,-4-3 128-9,0 3-128 6,2 2 128-6,0-5-128 8,-2-3 144-8,2 0-144 7,-2 3 192-7,4-1-192 9,-3 0 192-9,-1 1-192 7,-4-1 192-7,4 2-192 8,0-3 160-8,0-3-160 6,2 0 128-6,-6 6-128 10,-3 1 128-10,3 3-128 5,-6-1 128-4,3-1-128 6,-3 4 144-7,2-5-144 7,2-1 160-7,-3-1-160 9,-1 1 144-9,-1-2-144 6,5-8 128-6,-2 4-128 9,2-3 0-9,4-3 128 6,-3 4-128-6,1-4 0 8,2 2 128-8,2-4-128 7,-4 2 128-7,4-4-128 8,-1 4 128-8,1-4-128 7,2-6 0-7,2-1 128 8,-2-7-128-8,2 0-144 8,2-3 144-8,2-6-208 23,-4-14-496-22,0 0-112-1,0 0-16 1,0 0 0 11,0 0-2176-10,0 0-432 3</inkml:trace>
    </iact:actionData>
  </iact:action>
  <iact:action type="add" startTime="118264">
    <iact:property name="dataType"/>
    <iact:actionData xml:id="d99">
      <inkml:trace xmlns:inkml="http://www.w3.org/2003/InkML" xml:id="stk99" contextRef="#ctx0" brushRef="#br3">12625 13985 6735 0,'0'0'288'1,"0"0"80"0,0 0-368-1,0 0 0 0,0 0 0 0,0 0 0 6,0 0 288-6,0 0-16 6,0 0 0-6,0 0 0 8,0 0 480-8,20-4 80 9,-3-1 32-9,-17 5 0 6,28-2 112-6,-5 0 32 8,-4 0 0-8,3 0 0 7,3 0-144-7,4 0-32 8,3 2 0-8,3 0 0 7,2 0-352-6,0 0-80 5,4-2-16-6,-4 2 0 8,4-2 112-8,-2 4 16 7,6-4 0-6,0 0 0 10,1 4 0-6,7-2 0-5,0 0 0 0,5 2 0 8,3 0 192-8,5 0 32 7,-3-2 16-6,3 4 0 6,2-2-288-7,-5-2-48 7,3-2-16-7,-2 2 0 6,-1 0-208-6,3 0-64 8,0 0 0-8,6 2 0 8,-1-2-128-8,3 2 160 7,-8 0-160-7,4-2 160 8,-1 0 112-8,3 0 32 10,0-2 0-10,-6 0 0 6,-1 0-48-5,3 2 0 5,0 0 0-6,2 0 0 6,8 0-64-6,-7 0-32 7,1-2 0-7,2 0 0 9,-6 0-32-9,4 0 0 7,-5-2 0-7,3 0 0 7,-4-2-128-7,6 2 192 8,-1 2-192-8,1 0 192 8,2-1-192-8,-4 1 128 6,4-2-128-6,-2 0 128 9,-7-4-128-9,3 0 0 6,0 2 0-6,-1 0 128 10,1 1-128-10,-4 1 192 5,6 0-192-5,-1 0 192 10,5 4-192-10,0-4 128 6,-2 0-128-6,2-2 128 8,-2 4-128-8,-1 0 0 6,3 0 144-6,-4 0-144 10,4-1 0-9,2-1 128 5,4 0-128-6,0 0 0 8,-2-6 0-8,-2 4 0 6,-4 2 0-6,2-1 128 9,-5-3-128-9,1 2 176 6,-8 0-176-6,3 0 192 8,3-6-192-8,-6 5 128 7,1-1-128-7,-1 4 128 7,-3 0 0-6,-5 2-128 5,-3-2 192-5,-6 4-64 6,0 4-128-7,-8 2 0 7,-4-4 0-7,-2 2-176 24,-9 0-272-21,1 0-64-2,-3 3-16-1,-1 3-8880 5,-19-10-1792-4</inkml:trace>
    </iact:actionData>
  </iact:action>
  <iact:action type="add" startTime="119266">
    <iact:property name="dataType"/>
    <iact:actionData xml:id="d100">
      <inkml:trace xmlns:inkml="http://www.w3.org/2003/InkML" xml:id="stk100" contextRef="#ctx0" brushRef="#br3">26216 11678 3679 0,'0'0'320'1,"0"-17"-320"3,0-7 0-4,0 5 0 6,0 3 1744-5,0-1 288 5,-2 3 48-6,2 14 16 9,0-20-1264-8,-1 5-256 5,1 15-64-6,-6-12 0 8,6 12 0-8,0 0-16 6,-12-8 0-6,12 8 0 10,0 0-176-10,0 0-16 5,0 0-16-5,-8 12 0 7,0 4-80-6,-1-1-16 8,1 5 0-9,4 1 0 8,-2 5 32-8,0 5 0 5,0 6 0-5,1 6 0 7,1-2-16-7,-4 5 0 8,-2 3 0-4,2 10 0 0,0 5-208-4,-3 10 0 8,1 0 0-8,-6 0 0 7,3 8 0-7,-1 2 0 7,2 6 0-7,-3-6 0 8,3-8 144-8,-4 2-144 7,5 0 128-7,-3 2-128 10,0 0 176-10,1-4-48 6,1-6-128-6,2 4 192 8,-3 8 16-8,3-10 0 6,-6-7 0-6,5 1 0 9,-5 2 48-9,4-2 0 6,-5 3 0-6,5-3 0 10,-4 4-64-10,5-5-16 6,-3-5 0-6,4 6 0 7,-3 1-16-7,3-5 0 7,4-5 0-6,-4 5 0 7,3-2 32-8,1-3 0 7,2 0 0-7,-2 5 0 7,0 6-16-7,2-3 0 7,0 3 0-7,2-2 0 9,0-2-48-9,-2 3-128 8,1-5 192-8,-3 4-64 7,0-3 0-7,2-1 0 6,0 1 0-6,4 3 0 9,-2-4 64-9,0 3 16 7,2 1 0-7,0-4 0 9,0 3-16-9,0 3-16 7,2-2 0-7,-2 5 0 8,0-9 48-8,2 6 16 6,-2-3 0-5,0 5 0 6,-2 0-240-7,2 2 176 6,-2-5-176-6,0 7 160 9,0 0 32-9,0-4 0 6,-5-2 0-6,1-1 0 9,0 3-64-9,-2-4-128 6,-2 0 192-6,2 6-64 8,3 5 0-7,-3-3-128 6,2-2 192-7,0 2-64 7,2-8-128-7,0 2 0 8,-3-7 144-8,3 3-144 7,-2 1 128-7,2-3-128 7,2 2 160-7,0-1-160 8,0-7 0-8,2-3 0 7,2-4 0-7,0 2 0 27,2-5-1216-25,2-5-320 3,0 2-80-5,3-8-16 0</inkml:trace>
    </iact:actionData>
  </iact:action>
  <iact:action type="add" startTime="120062">
    <iact:property name="dataType"/>
    <iact:actionData xml:id="d101">
      <inkml:trace xmlns:inkml="http://www.w3.org/2003/InkML" xml:id="stk101" contextRef="#ctx0" brushRef="#br3">23154 14576 12895 0,'-12'-6'1152'3,"12"6"-928"-2,-13-6-224-1,13 6 0 7,0 0 624-6,0 0 80 5,0 0 0-6,0 0 16 8,0 0-416-8,11-15-96 7,1 1-16-6,8 3 0 7,7 5 0-8,4 2-16 6,4-2 0-6,8 0 0 8,8-2 144-8,4 0 48 6,1-1 0-5,12-7 0 8,3-1 112-9,11 5 32 7,3 2 0-7,17-2 0 7,5 5 32-7,6-9 16 7,4 0 0-7,8-3 0 13,2 5-64-13,11 1-16 3,12 5 0-3,-1-4 0 9,1 0-64-9,8 5-16 7,14-1 0-7,-1 4 0 8,-1-4 0-8,2 4 0 7,1 0 0-7,3 2 0 8,9 2-144-8,-8-4-48 7,-3 1 0-7,2 3 0 7,9 3-80-7,-11-4-128 7,-5-7 176-7,1 4-176 9,7 4 160-9,-9-4-160 6,-8-10 128-6,-8 5-128 9,-3 1 256-9,-3-2-16 7,4 10-16-7,-10-6 0 7,-7-2 128-7,-10-3 32 7,-4 3 0-7,2 4 0 9,-4 4-112-9,-6-4-16 7,-8 0 0-7,-9 0 0 7,-8-2-256-7,-12 2 0 7,-6 3 0-7,-9-1 0 8,-7 0 0-8,-7 4 0 7,-2 1 0-7,-12 1 0 24,-5 4-2192-23,-7-4-448 2</inkml:trace>
    </iact:actionData>
  </iact:action>
  <iact:action type="add" startTime="122133">
    <iact:property name="dataType"/>
    <iact:actionData xml:id="d102">
      <inkml:trace xmlns:inkml="http://www.w3.org/2003/InkML" xml:id="stk102" contextRef="#ctx0" brushRef="#br3">20718 8049 3679 0,'0'0'320'1,"0"0"-320"3,0 0 0-3,-14 10 0 5,14-10 1600-6,0 0 256 6,-8 9 64-5,8-9 0 7,0 0-1040-8,0 0-208 8,0 0-32-8,0 0-16 9,0 0 320-9,0 0 64 5,0 0 16-5,0 0 0 9,-5-7-64-9,5 7 0 7,0 0 0-7,2-20 0 7,1 2 0-7,1 3 0 7,4-5 0-7,4 3 0 8,0 1-352-8,3-3-80 8,-3-3-16-8,5-3 0 6,-3-2-16-6,6-3-16 8,3 1 0-8,0-2 0 8,-3 0-96-8,3 1-32 10,1 3 0-10,1-2 0 5,2 0-96-5,-1-1-32 7,-1 3 0-6,0 0 0 6,-1 1-224-7,-3 3 128 7,1 5-128-7,-1 5 0 8,1-1 0-8,-7 4 0 7,3 7 0-7,-18 3 0 8,15 0 0-8,1 1 0 7,-16-1 0-7,20 12 0 9,-7 6 0-9,1 5 0 6,-8 1 0-6,0 5 0 8,-3 2 0-8,-3 0 0 8,-3 2 0-8,-3 8 0 7,0-2 0-7,-6 4 0 7,2-4 0-7,1 2 0 9,-7-4 176-9,4-4-176 5,-5-1 192-4,-1-5-192 7,1 2 288-8,-5-4-48 7,-1-5-16-7,-1-1 0 9,1-9 304-9,-4 2 64 6,-3-4 16-6,3-4 0 9,0-4 32-9,1 0 16 8,1-6 0-8,2-10 0 7,-1 1-16-7,1-9 0 6,-2-1 0-6,5-2 0 8,4-1-128-8,1 1-48 8,9 0 0-8,-2-3 0 7,-2-9-272-6,7 2-48 5,3 0-16-6,3 0 0 9,5 2-128-7,2 4 0 2,2 0 144-3,5 1-144 6,5 3 0-7,-3 2 0 8,5 1 0-8,1 5 0 8,2 7 0-8,4 2 0 7,7 7 0-7,-5 1-128 8,2 2 128-8,2 5-128 7,-2 5 128-7,-4 4-128 7,-2 3 128-7,3 7 0 7,1 1 0-7,-4 4-128 9,-4 5 128-9,-5 1 0 7,-3 8-144-7,-7-2 144 7,-2 3 0-7,0-5 0 7,-6 0 0-7,0-7 0 9,-4-3 0-9,-6-2 0 8,0-2 0-8,-4-1 0 6,-7-3 0-6,-1-3 0 8,-3-1 0-8,0-7 0 8,-9 0 176-8,1-2 0 6,-2-4 0-6,-2-4 0 8,-8 0 16-8,4-8 16 7,-4-8 0-7,4 1 0 8,-4-7-32-8,4-1-16 7,4-5 0-7,0 1 0 8,6-4-16-8,3 0 0 7,7-6 0-7,1 2 0 9,9 1-16-9,-1-1 0 6,6-2 0-6,8 4 0 9,6-2-128-9,-1 0 0 7,9 2 0-7,1 2 0 7,7 3-192-7,3 5 192 8,2 5-160-7,4 1 160 6,-2 9-144-7,5 2 144 7,2 12-128-7,-2 2 128 7,2 0-144-7,-4 9 144 7,-1 5-160-7,-4 5 160 8,-4 2 0-8,1 4-144 8,-5 0 144-8,-4 8 0 7,-5 0 0-7,-6 10-128 8,-8 0 128-8,-6 1 0 7,-2 1 0-7,-2 0-160 7,-3-5 160-7,1-5 0 9,-7-13 0-9,1-3 0 6,-1-4 0-6,-5-3 0 10,-1-8 0-9,-3-7 0 4,-1 1 0-5,0-8 144 9,-2-5 32-9,0-3 0 6,-5-8 0-6,5-3 0 9,-2-7 16-9,4-1 16 5,0-4 0-5,3-2 0 10,5-4 0-10,5 2 0 5,1 2 0-5,7-6 0 8,2 4-80-8,2-4 0 8,4 4-128-8,8-2 192 8,-2-2-192-8,7 6 0 7,3-4 0-7,5 7 0 8,5 3 0-8,-1 6-160 7,-2 7 160-7,5 1-192 7,-5 3 192-7,5 8 0 8,1 6 0-8,4 6-128 8,-2 9 0-8,-2 1 0 6,-3 5 0-6,-7 5 0 9,1 1 128-8,-3 4 0 4,-3 4 0-5,-4 2-128 10,-8 12 128-9,-4-2 0 4,-4 1-144-5,-2-3 144 9,-2-2-176-9,-3 0 48 6,1-8 0-6,-8-4 0 8,-3-6 128-8,-2-3 0 7,-5-7-144-7,1-7 144 7,0-4 0-6,0-4 0 6,-3-2 128-7,3-4-128 10,-2-4 240-10,0-8-48 5,2 1 0-4,1-7 0 6,3-5-16-7,1-2-16 7,3-2 0-7,3 1 0 8,7 3 16-8,-3-2 0 6,6-6 0-5,4 0 0 6,2 1-176-7,4-1 0 8,4 0 0-7,6 2 0 6,0 0-144-7,7 2 144 7,3 1 0-7,1 5 0 9,2 2-192-9,5 3 192 6,-1 10-192-6,2 1 192 8,-2 3-176-8,-1 10 176 7,-1 7-160-7,0 3 160 10,1 6-144-10,-3 5 144 5,-4 4-128-5,-1-1 128 8,-1 5 0-8,-7 6-128 6,-2 0 128-6,-2 6 0 9,-8-1 0-9,-2 1-160 6,-8 0 160-6,-2-6 0 9,-3-2-176-9,-1-4 176 7,-5-11-160-7,-1-3 160 8,-1-1 0-8,-1-10 0 7,-7-1 0-7,0-5 0 9,-2-4 0-9,2-5 0 7,1-5 0-7,1-6 160 7,0-7-16-7,1 2 0 7,3-1 0-7,2 1 0 9,3-4-16-9,7-1-128 6,-3 1 192-6,8-2-64 9,4-1-128-9,2 1 128 6,4-2-128-6,2 2 128 8,4-1-128-7,6 5 0 5,-1 2 0-5,7 1 0 8,3 5-128-9,-1-3 128 5,-1 8-160-4,4 5 160 7,1 5-160-8,-1 10 160 6,2 1-160-6,-1 5 160 9,-1 4-160-8,0 5 160 4,-1 4-160-4,-5 2 160 6,-1 5 0-7,0 7-144 7,-9 0 144-7,-1 5 0 8,-2-5 0-8,-6 6-128 7,-6 4 128-7,0-10 0 8,-2-4-128-8,-5-8 128 8,-1-7-128-8,-1-7 128 7,1 1 0-7,-6-8 0 7,1-3 0-7,1-5 0 8,-5-4 0-7,1-3 128 5,1-7-128-6,3 0 128 8,-1-9 0-8,1-2 16 7,5-5 0-7,-3 1 0 9,6-4 16-9,3 2 0 7,-1-2 0-6,4 1 0 6,2-1-160-7,4 2 0 7,2-4 144-7,4 2-144 7,-1 2 0-7,3 3 0 7,4 9 0-5,-1-1 0 4,5 1 0-6,0 7-160 7,-1 0 160-7,3 8-208 24,1 6-176-22,-3 4-16-2,-1 4-16 1,5 2 0 11,-5 5-2528-11,5 5-512-1</inkml:trace>
    </iact:actionData>
  </iact:action>
  <iact:action type="add" startTime="124073">
    <iact:property name="dataType"/>
    <iact:actionData xml:id="d103">
      <inkml:trace xmlns:inkml="http://www.w3.org/2003/InkML" xml:id="stk103" contextRef="#ctx0" brushRef="#br3">20759 8029 10127 0,'-25'-7'896'2,"13"5"-704"-2,-6 0-192 0,7 2 0 7,-7-2 1248-7,10 2 224 6,-2-4 32-6,1 2 16 8,3-4-304-7,-6-2-64 5,12 8-16-6,-8-10 0 10,4 3-48-9,-1-5-16 3,5 12 0-4,-2-16 0 10,4-3-80-10,3 1-16 6,3-1 0-6,8-3 0 8,-1-3-240-8,7-2-48 7,3-1-16-7,3 1 0 9,1 2-224-9,0 1-32 6,4 1-16-6,2 5 0 7,-2-1-208-7,1 3-32 7,1 7-16-6,0 3 0 12,-2 2-144-13,-4 2 0 3,-3 4 144-3,-5 4-144 7,-1 1 128-7,-1 9-128 8,-1-2 160-8,-9 5-160 8,1 7 144-8,-2 3-144 6,-4 2 128-6,-6 2-128 9,-4 2 144-9,-6 0-144 7,1 0 160-7,-7 4-160 7,1-2 192-7,-1-5-64 8,-5-5-128-8,-3-2 192 7,1-7 96-7,0-8 16 7,1-3 0-7,1-3 0 8,3 2 384-8,-3-6 80 7,3-2 0-7,1-6 16 9,1 1-240-9,-1-5-48 6,1-6-16-6,3-1 0 8,-1-3-224-8,4 3-32 8,4-6-16-8,1 1 0 9,3-3-32-9,2 2-16 6,2-3 0-6,6 3 0 8,5 0-160-8,-1 1 0 7,6 1 144-7,-1 3-144 8,5-1 0-8,3 5 0 6,-1 6 0-6,-1 3 0 9,3-3 0-9,-1 6-128 6,0 2 128-6,-1 6 0 8,-3 6-144-8,1 3 144 8,-1 9-160-8,-5 3 160 7,-2 6-160-7,-6 2 160 7,-1 1-160-7,-1 7 160 8,-4-2 0-8,-4 3 0 7,-3-3 0-7,-3 0 0 8,-6-7 0-8,1-5 0 6,1-6 0-6,-6-7 0 10,3-2 0-10,-3-6 0 6,1-4 128-6,3-4-128 8,-3-2 432-8,1-4-32 7,3 0 0-7,-5-4 0 8,3-7-48-8,3-4-16 7,-2-3 0-7,7-1 0 8,1-2-208-8,0-1-128 8,4 5 160-8,2 0-160 7,2-1 0-7,4 1 0 8,2 0-176-8,4 5 176 22,-3 1-768-19,7 3-16-3,-2 2-16 0,5 9 0 13,-17 5-2768-11,20 5-544-1</inkml:trace>
    </iact:actionData>
  </iact:action>
  <iact:action type="add" startTime="125122">
    <iact:property name="dataType"/>
    <iact:actionData xml:id="d104">
      <inkml:trace xmlns:inkml="http://www.w3.org/2003/InkML" xml:id="stk104" contextRef="#ctx0" brushRef="#br3">20831 7903 12543 0,'-27'2'560'1,"9"1"112"-1,6 3-544 9,-5-4-128-9,1-2 0 1,3-2 0-1,-5 4 976 1,6-4 176 4,-3 0 16-5,15 2 16 10,-12-11 0-10,0-5 0 5,5 4 0-4,3-9 0 8,2-4 48-9,6-3 16 5,1-1 0-5,7 0 0 9,-2-1-448-9,9 3-96 5,-1-6 0-5,7 0-16 10,5-4-384-10,5 2-80 5,-2 3-16-5,2 3 0 9,4 4-208-9,-2 0 0 7,8 1 128-7,-6 7-128 10,0 5 0-7,-2 4 0 1,-6 0 0-4,-3 6 0 7,-5 2 0-7,0 10 0 7,-3 0 0-6,-3 9 0 6,-3 5 0-7,-2 3 0 8,-4 2 0-8,-6 6 0 8,-8 2 160-8,-2 6-160 7,-8-2 160-7,-5 8-160 8,-5 2 192-8,1-2-64 7,-2-9-128-7,-4-2 192 8,-1-11-48-8,1-8-16 9,-2-1 0-9,6-10 0 6,-3-4 304-6,3 1 48 6,4-3 16-6,1-9 0 8,1-5 80-8,3-6 0 7,-1 1 16-7,5-9 0 9,0-3-288-9,9-4-64 6,-1-2-16-6,4 4 0 9,2 1-48-9,4 3-16 5,0 0 0-5,5 0 0 9,7 1-160-9,-4 5 0 7,1 3 0-7,1 1-176 8,3 5 176-8,-3 2 0 6,-14 10-144-6,18 0 144 8,-1 6 0-8,-3 8-176 7,0 5 176-6,-5 3-128 6,1 3 128-7,0 2 0 8,-4-1-144-7,1 9 144 5,-3 4-384-6,-2 8 0 9,-2-1 0-9,0 1-14608 9</inkml:trace>
    </iact:actionData>
  </iact:action>
  <iact:action type="add" startTime="130886">
    <iact:property name="dataType"/>
    <iact:actionData xml:id="d105">
      <inkml:trace xmlns:inkml="http://www.w3.org/2003/InkML" xml:id="stk105" contextRef="#ctx0" brushRef="#br3">1057 20240 12895 0,'-20'5'576'1,"20"-5"112"-1,-12 6-560 0,12-6-128 3,0 0 0-3,0 0 0 7,-15 6 1040-7,15-6 176 7,0 0 48-6,0 0 0 6,0 0-512-7,-12 6-112 8,12-6 0-7,0 0-16 5,-16 2 352-5,16-2 80 6,0 0 16-7,0 0 0 7,0 0-112-6,0 0-32 5,0 0 0-6,0 0 0 8,0 0-400-8,0 0-80 8,20-10 0-7,1 2-16 5,1 1 80-6,3-5 0 7,1 2 16-7,5-3 0 8,8-1-80-8,0 0-32 13,6-1 0-13,3-5 0 3,5 4-96-3,4-1 0 8,-1-5-16-7,3 5 0 5,-1-3-16-6,1 3 0 8,-3 1 0-8,1-1 0 7,-3-1 32-7,3 6 16 8,2-3 0-8,1 5 0 8,1 4-16-8,-3 0 0 7,4 1 0-7,7 1 0 8,-7-2-160-7,2 2-32 6,-1 0-128-7,-3-4 192 6,-3 0-192-6,0 3 128 8,-1-5-128-7,3 0 0 6,1 4 0-7,2 2 0 8,-1-3 0-8,-1-1 0 7,5 2 160-7,3 2-160 8,-6-4 160-8,-1 0-160 5,-6-3 192-5,1 1-64 8,1-4-128-7,1 5 192 8,-3-5-16-9,1 2-16 5,1-3 0-5,0 5 0 9,-1-2 16-9,1 4 0 7,3 2 0-7,-1 1 0 7,1-5 0-7,-5 6 0 7,-5 2 0-7,1 0 0 8,-2-2 0-8,0 4 0 8,-4-2 0-8,3-2 0 9,1 0-176-9,2-3 192 6,-1 1-192-6,-1 2 192 7,2-2-192-7,2-4 128 7,1-1-128-6,1 3 128 9,-2-4-128-10,-1 4 128 4,-1-3-128-4,-2-1 128 10,-6 0-128-9,5-3 128 3,-5 3-128-4,4-4 128 10,0 3-128-10,-4-1 0 6,0 4 144-6,2-2-144 8,-4 3 0-8,3 3 0 7,-3-4 0-7,4 2 128 9,-8 2-128-8,4 3 0 3,-2-1 128-4,0-2-128 10,-6 2 0-10,-1 2 128 6,-5 2-128-6,0-2 0 8,-5-4 192-8,-3 4-48 7,5-2 0-7,-7 0 0 7,1-3 16-7,-7 3 0 8,-11 4 0-8,0 0 0 7,18-6-32-7,-18 6 0 6,14 0 0-5,-14 0 0 8,0 0 16-8,0 0 0 5,0 0 0-6,0 0 0 7,0 0 112-6,0 0 0 5,0 0 16-5,0 0 0 7,0 0-80-8,0 0 0 6,0 0-16-5,-12-6 0 6,-4 2-176-6,16 4 0 5,-15-6 0-5,-1 6 0 21,0-4-752-20,3 2-224-2,13 2-48 0,-18-3-16 13,5 1-1760-12,-7-2-336 1</inkml:trace>
    </iact:actionData>
  </iact:action>
  <iact:action type="add" startTime="134160">
    <iact:property name="dataType"/>
    <iact:actionData xml:id="d106">
      <inkml:trace xmlns:inkml="http://www.w3.org/2003/InkML" xml:id="stk106" contextRef="#ctx0" brushRef="#br3">3128 6842 6447 0,'0'0'272'2,"0"0"80"-2,0 0-352 0,0 0 0 6,0 0 0-6,0 0 0 5,0 0 2176-5,0 0 352 12,0 0 80-12,0 0 16 3,-10-10-1248-2,1 0-240 9,-7 0-48-10,-2 5-16 4,-3 1-176-4,-4 0-48 8,-3-4 0-8,1 4 0 8,0 2-304-8,-3 4-64 11,1-2-16-10,0 4 0 2,-2 4-224-2,1 0-48 8,1-5-16-8,-2 9 0 4,2 0-176-5,-1-2 0 10,1 5 144-10,2-3-144 4,1 4 0-4,1-5 0 11,0 5 0-10,5-3 0 11,5 3 0-12,-1-2 0 0,6 1 0 0,4 5 0 7,-1-5 0-7,7 3-128 7,5 3 128-7,1-3 0 9,4 0 0-9,8 1 0 6,-3-3 0-6,7 5-128 9,-1 4 128-9,3 3 0 6,3-7 0-6,-2 3 128 9,1 1-128-9,-1 2 144 6,-4 1-144-6,3-7 160 9,-1-3-160-9,1 1 128 7,-1-1-128-7,-2 1 128 7,-3-3-128-7,2-5 0 12,-1 5 0-12,-5-2 128 3,-3 1-128-2,-11-15 192 7,8 14-192-8,-8-14 192 4,2 17-192-3,-4-3 0 4,-6 4 0-5,-3-9 0 7,-1 3 320-7,-8-4 96 8,-3 0 16-8,0 1 0 7,-3-1 64-7,-1-4 16 7,-6 0 0-7,0 2 0 9,3-2-160-9,-3-2-32 6,-2-2 0-6,2 0 0 9,0-2-128-9,2-2-16 6,3 0-16-6,1 0 0 9,6 0-160-9,5-2 0 6,0-3 0-6,9 1 128 25,-5 0-1392-24,12 8-272 3,4-16-64-3</inkml:trace>
    </iact:actionData>
  </iact:action>
  <iact:action type="add" startTime="134715">
    <iact:property name="dataType"/>
    <iact:actionData xml:id="d107">
      <inkml:trace xmlns:inkml="http://www.w3.org/2003/InkML" xml:id="stk107" contextRef="#ctx0" brushRef="#br3">3721 6315 20271 0,'0'0'1792'2,"0"0"-1424"0,0 0-368-2,0 0 0 9,0 0 0-9,0 0 0 6,0 0 0-6,10 18 0 7,-10-18 0-6,2 27 0 6,-6 4 0-7,-2 0 0 7,-2-3 0-7,-6 9 304 7,3 8-48-7,-5 5-16 7,4 5 96-7,-3 3 32 9,3 7 0-9,-5 3 0 7,-1 0-80-7,-1 6-16 8,-3 0 0-8,3 3 0 8,3 1-144-8,0-2-128 6,3-2 192-5,-3-12-192 7,4-3 192-1,1-9-64-5,3-1 0-2,4-8-128 7,-2 0 0-7,0-6-192 6,2 2 0-5,2-4-6816 15,0-9-1360-16</inkml:trace>
    </iact:actionData>
  </iact:action>
  <iact:action type="add" startTime="135034">
    <iact:property name="dataType"/>
    <iact:actionData xml:id="d108">
      <inkml:trace xmlns:inkml="http://www.w3.org/2003/InkML" xml:id="stk108" contextRef="#ctx0" brushRef="#br3">3372 7193 24479 0,'0'0'1088'1,"0"0"208"-1,21-2-1040 0,3 0-256 1,1 4 0-1,4-2 0 6,1-4 0-6,1 4 0 6,-2 0-208-5,0 0 80 6,1 0 128-7,-1 0 0 7,0 0 0-7,-2-2 0 10,1-2 0-9,-5-2 144 4,0 0-144-5,-1 0 0 7,-6 5 0-7,1 1 0 8,3 0 0-8,-7-4 0 8,3-2 0-8,-16 6 0 6,0 0 0-6,10-10 0 9,-10 10 128-9,0 0-128 6,0 0 0-6,0 0 0 8,0 0 208-8,0 0-64 7,-16-8-16-7,-3 8 0 8,1 0 240-8,2 4 32 6,-3 2 16-5,1 4 0 7,1-2-32-7,-5 1-16 4,1 9 0-5,3-1 0 13,-3 1-192-13,-1 5-48 4,3 3 0-4,1 1 0 9,-1 0-128-9,5 1 0 6,2-1 144-6,5-2-144 7,-3-1 0-6,4-5 0 6,2 1 0-7,4-1 0 8,2-7 0-8,-2-12 0 7,0 0 0-7,10 15 128 8,3-5 0-8,-13-10 16 6,18 4 0-6,0-4 0 9,3-6-16-9,2 0 0 8,-1-1 0-8,-1-5 0 8,3 0-128-8,1-3 128 6,-1 1-128-6,-1-4 128 8,2 5-128-8,-1-5 160 7,-3 3-160-7,-1 3 160 8,-1 4 80-8,-5-2 16 7,-1 3 0-7,-13 7 0 7,0 0-32-7,0 0 0 7,0 0 0-7,16 7 0 10,-16-7-224-10,14 14 0 7,-14-14 0-7,11 16 0 8,3 1 0-8,-6 5 0 7,4-5 0-7,-1 1 0 9,7-3-208-9,-3-5-144 5,7 2-32-5,1-1 0 25,-1-3-1936-24,-3 0-400 2</inkml:trace>
    </iact:actionData>
  </iact:action>
  <iact:action type="add" startTime="135554">
    <iact:property name="dataType"/>
    <iact:actionData xml:id="d109">
      <inkml:trace xmlns:inkml="http://www.w3.org/2003/InkML" xml:id="stk109" contextRef="#ctx0" brushRef="#br3">5030 6202 17503 0,'0'0'1552'11,"0"0"-1232"-9,-10-14-320-2,10 14 0 1,0 0 240-1,-12 14-16 6,5 6 0-6,-5 1 0 8,4 0 96-7,-2 1 0 5,-1 7 16-6,3 2 0 8,-4 8 112-8,4 2 32 7,2 10 0-7,1 4 0 8,-7 3-160-8,2 10-48 7,0 1 0-7,-1 5 0 10,5-4-80-10,-2 0-32 5,-2-6 0-5,4-3 0 8,2-8-160-8,1-7 128 11,1-3-128-11,2-10 128 6,2-5 160-5,0-5 32 4,-1-7 0-5,-1-16 0 8,0 0 192-8,0 0 32 6,0 0 16-6,0 0 0 10,14 4 80-10,2-6 0 6,-1-4 16-6,-1-4 0 7,2-9-288-7,-3-1-64 9,3 3-16-9,-2-3 0 8,5-3-288-8,2 1 128 8,-1 5-128-8,1-3 0 7,1 5 0-7,1 1 0 7,-1 4 0-7,-5 2 0 8,3 6 0-8,1 8 0 8,-3 6 0-8,-1 0-144 7,3 5 144-7,-6 3-192 6,1-1 192-6,-5 9-192 9,-2 1 192-9,-2 8 0 6,-6 0 0-6,-2 2 0 9,-6-8 0-9,-2 0 0 5,-4-1 0-5,1-5 128 10,-11-4 0-10,-3-3 16 6,-6-1 0-6,0-3 0 9,-6 0 48-9,2-6 0 7,0 3 0-7,-2-7 0 7,0-4-48-7,-2-4 0 7,5-7 0-7,5 1 0 24,2-4-464-23,6 2-112 0,1-7-16-1,8-1-12896 0</inkml:trace>
    </iact:actionData>
  </iact:action>
  <iact:action type="add" startTime="136096">
    <iact:property name="dataType"/>
    <iact:actionData xml:id="d110">
      <inkml:trace xmlns:inkml="http://www.w3.org/2003/InkML" xml:id="stk110" contextRef="#ctx0" brushRef="#br3">5908 6294 21183 0,'0'0'1888'4,"-14"17"-1504"-4,6 5-384 0,4 7 0 8,-4 8 0-8,3 10-192 7,1 3 32-7,0 5 0 8,2 4 560-8,-4 1 112 7,-4 4 32-7,2 3 0 8,-1-5-16-8,-7 4 0 7,2 3 0-7,-3-1 0 8,1-6-272-8,3-5-64 6,3-8-16-6,-4-4 0 12,2-3-176-12,-1-6 160 6,5-7-160-5,2-2 160 21,-2 2-672-21,6-5-128 1,2-3-16 0,2-7-9968-2</inkml:trace>
    </iact:actionData>
  </iact:action>
  <iact:action type="add" startTime="136355">
    <iact:property name="dataType"/>
    <iact:actionData xml:id="d111">
      <inkml:trace xmlns:inkml="http://www.w3.org/2003/InkML" xml:id="stk111" contextRef="#ctx0" brushRef="#br3">6056 7148 16063 0,'0'0'704'1,"21"0"160"-1,-1 6-688 0,1-4-176 0,3-2 0 1,5 0 0 5,2 0 320-6,4-2 16 6,-2-4 16-6,-3 4 0 9,-1 0-160-8,-2 0-16 4,-2 0-16-5,1-2 0 8,-1-2 32-7,-3-5 0 5,-7-1 0-6,3 4 0 8,-18 8 240-8,8-14 48 7,-3 1 16-7,-3-3 0 8,-2 16 400-7,-5-13 96 7,-7-3 16-8,-6 8 0 7,1-4-128-7,-3 7-32 7,-5 1 0-7,-4 8 0 7,-10 1-112-6,2 7-32 6,3-4 0-7,-3 8 0 12,2-3-144-12,4 5-48 4,2-7 0-4,1 9 0 7,5-1-272-7,6 1-64 7,3 3-16-7,8 1 0 7,-2-5-160-7,6 1 0 7,4 3 0-6,6-1 0 7,0 1 0-8,4-3 0 7,3-5 0-7,7 3 128 8,1-3-128-8,6 3-272 7,4-1 64-7,8-5 16 26,4-2-1600-25,6 0-304 4,2-5-64-4</inkml:trace>
    </iact:actionData>
  </iact:action>
  <iact:action type="add" startTime="136863">
    <iact:property name="dataType"/>
    <iact:actionData xml:id="d112">
      <inkml:trace xmlns:inkml="http://www.w3.org/2003/InkML" xml:id="stk112" contextRef="#ctx0" brushRef="#br3">7829 6933 13823 0,'0'0'1216'3,"0"0"-960"-3,-16-7-256 0,4-1 0 0,-1 4 448 0,1-2 64 1,-3-2 0-1,3 4 0 7,-6 0 384-7,3 2 64 6,-5 0 32-5,-3 1 0 6,-3 2-160-7,1-1-48 8,0 0 0-8,-3 2 0 7,1 8-224-6,2 4-48 5,-3-2-16-6,3 5 0 8,-2-3-208-7,3 5-32 6,1 5-16-7,1 3 0 7,3 0 0-7,7 2 0 8,-1 3 0-8,7 1 0 7,4 0-48-7,6-2 0 7,2-2 0-7,5 1 0 12,1-1 64-12,6 2 0 6,-3-2 0-6,5-1 0 7,1-7-48-7,6 3 0 6,-1-7 0-6,1 1 0 8,0-1-208-7,1-7-192 7,-1 0 48-8,0-1 0 22,1-5-544-21,-3-2-96 0,0-2-32-1,1-2-6816 6,-5 0-1376-5</inkml:trace>
    </iact:actionData>
  </iact:action>
  <iact:action type="add" startTime="137166">
    <iact:property name="dataType"/>
    <iact:actionData xml:id="d113">
      <inkml:trace xmlns:inkml="http://www.w3.org/2003/InkML" xml:id="stk113" contextRef="#ctx0" brushRef="#br3">8024 7296 22111 0,'0'0'976'0,"0"0"208"0,0 0-944 0,0 0-240 0,0 0 0 1,0 0 0 6,17-8 368-7,3 0 16 7,-1 3 16-7,3-1 0 9,-5-6-144-9,3 2-48 6,-1 3 0-6,-3-7 0 7,2 2-208-7,-5-7 144 9,1-1-144-9,-4 5 128 6,1-5-128-5,-3 4 0 6,-2-1 0-7,4-1 128 7,-6 5-128-7,-2-5 0 8,0 3 0-8,-4-3 0 7,-2 4 208-6,-4 1-32 5,-4 3-16-6,2 0 0 8,-7 10 192-8,-1 6 32 6,-5 6 16-6,0 1 0 9,-9 3-144-9,3 3-16 6,0-3-16 0,1 6 0-2,3 1-64-3,2 4-16 5,-3 4 0-6,3 1 0 8,3-5-144-8,9 0 128 7,-1-1-128-7,4 1 128 7,6-2-128-7,2 3 0 9,2-5 0-9,2-5 128 6,-4-18-128-6,10 17 0 7,2-1 0-7,-3-5 0 24,11 3-736-23,-3-4-32 0,1-6 0-1,1-4-7120 8,1-4-1440-7</inkml:trace>
    </iact:actionData>
  </iact:action>
  <iact:action type="add" startTime="137478">
    <iact:property name="dataType"/>
    <iact:actionData xml:id="d114">
      <inkml:trace xmlns:inkml="http://www.w3.org/2003/InkML" xml:id="stk114" contextRef="#ctx0" brushRef="#br3">8400 7158 13823 0,'0'0'1216'3,"-9"9"-960"-2,1 7-256-1,2-2 0 7,-4 5 1056-6,4 1 160 5,0 1 48-6,4 4 0 7,-3-1-48-7,-3 1-16 7,0 1 0-7,4-1 0 8,-2 2-288-7,-2-3-48 5,3-3-16-6,-1-5 0 9,2 1-320-9,4-17-64 7,-2 12-16-7,2-12 0 7,0 0-192-6,0 0-32 4,0 0-16-5,0 0 0 10,0 0 288-10,12-14 48 6,1-7 16-6,-1-1 0 9,6-1-272-9,-3-2-48 6,3 3-16-6,-1-5 0 8,-5-6-224-8,4 3 144 7,-7 3-144-4,5 2 128 3,0 5 32-6,-1-1 0 6,-1 3 0-6,0 9 0 10,3-1-160-10,-15 10 0 8,14-6 0-8,-14 6 0 6,17 8 0-6,-5 1-224 7,0 11 48-7,-6-1 16 8,-2 9 160-8,0 5-128 9,-3 0 128-9,-2 0-128 6,-3 4 128-6,-2 6 0 8,-2-2 0-8,-4 0 0 7,1-2 0-7,5-2 0 7,-4-8 0-7,4-1-128 22,0-7-368-20,4-3-64-2,0 1-16 0,2-19 0 13,0 0-1360-11,0 0-288 1,0 0-48-3</inkml:trace>
    </iact:actionData>
  </iact:action>
  <iact:action type="add" startTime="137888">
    <iact:property name="dataType"/>
    <iact:actionData xml:id="d115">
      <inkml:trace xmlns:inkml="http://www.w3.org/2003/InkML" xml:id="stk115" contextRef="#ctx0" brushRef="#br3">9042 6175 29247 0,'0'0'1296'1,"-14"7"272"-1,5 13-1248 0,1 3-320 0,-6 7 0 0,2 1 0 5,1 6 0-4,-3 8 0 6,-2 9 0-7,1 5 0 9,-7 3 0-9,3 10 0 6,1 10 176-6,-3 0-48 7,-4 0-128-7,7-2 0 7,6-2 0-7,4-6 128 11,-3-1-128-5,3-13 0-5,0-5 0-1,0-8 0 6,4-8-320-6,3 0 0 8,1 2 16-7,5-6 0 22,5-8-848-23,-4-3-192 5,4-7-16-5</inkml:trace>
    </iact:actionData>
  </iact:action>
  <iact:action type="add" startTime="138127">
    <iact:property name="dataType"/>
    <iact:actionData xml:id="d116">
      <inkml:trace xmlns:inkml="http://www.w3.org/2003/InkML" xml:id="stk116" contextRef="#ctx0" brushRef="#br3">8714 7130 28559 0,'0'0'2544'2,"0"0"-2032"-2,0 0-512 1,0 0 0 5,22-6 0-6,1 1 0 6,4 5 0-6,5 0-160 8,-1 2 160-7,4 1 0 4,4-1 0-4,-4-2 0 7,-2-2 0-7,-1-3-192 3,-1-1 192-4,-2 2-192 23,-2 2-400-22,1 0-96-1,3-2-16 0,-10 2 0 15,1-6-176-15,-1 2-32 2,-1 1-16-2,-3-1 0 11,1-2-96-10,-3 2-32-1,-3-2 0 0,-12 8-7696 4</inkml:trace>
    </iact:actionData>
  </iact:action>
  <iact:action type="add" startTime="138321">
    <iact:property name="dataType"/>
    <iact:actionData xml:id="d117">
      <inkml:trace xmlns:inkml="http://www.w3.org/2003/InkML" xml:id="stk117" contextRef="#ctx0" brushRef="#br3">9060 7128 11967 0,'0'0'1072'2,"-10"12"-864"-2,2 4-208 0,2-5 0 6,6-11 1760-6,0 0 304 6,0 0 64-6,-12 16 16 9,5-4-544-9,7-12-128 9,-4 17 0-9,4-17-16 6,4 14-512-6,-4-14-112 7,0 0 0-7,11 15-16 8,3-5-368-8,0 2-80 8,1-4-16-8,3-6 0 7,-5-2-32-7,7-4 0 8,-1-4 0-8,1 2 0 8,3 4-144-8,1 0-48 8,-1-2 0-8,1 0 0 6,-1-1-128-5,-2 1 160 5,-1-2-160-6,3 4 160 10,-1 0-160-10,-5 2 0 6,-1 0 0-6,0 2 0 12,-1-2 0-12,-15 0 0 3,20 4 0-3,-7 0 0 24,-13-4-432-22,20 6-160-1,-20-6-48-1,17 5-8192 6,-7 5-1632-5</inkml:trace>
    </iact:actionData>
  </iact:action>
  <iact:action type="add" startTime="138649">
    <iact:property name="dataType"/>
    <iact:actionData xml:id="d118">
      <inkml:trace xmlns:inkml="http://www.w3.org/2003/InkML" xml:id="stk118" contextRef="#ctx0" brushRef="#br3">9807 6795 19343 0,'-16'-27'848'4,"10"11"192"-4,6 16-832 0,0 0-208 1,0 0 0-1,0 0 0 6,0 0 1504-6,-4 23 256 7,-2 7 48-6,-1-1 16 7,-1 0-1376-8,-2 8-288 6,-4 8-160-6,5 4 192 8,-3 0-192-8,0-1 160 7,1 3-160-7,-5 0 160 8,2 1-16-8,-3 3 0 8,-1 0 0-8,5-7 0 7,-5-7-144-6,8-2 192 6,-1-8-192-7,3-3 192 6,4-11 64-5,0-1 0 7,4-16 16-8,0 0 0 7,0 0 688-6,0 0 144 3,0 0 32-4,8-12 0 9,1-7 96-9,5-7 32 6,-2-1 0-5,3-6 0 7,5-8-656-8,-1 4-128 7,5-6-32-2,1 4 0-1,3-6-176-4,1 8-32 7,-2 0-16-7,4 0 0 9,0 2-96-9,5 2-128 6,-3 3 176-6,-2 5-176 8,2 4 128-8,4 7-128 7,-2 0 0-7,-2 12 0 9,3 2 0-9,1 4 0 5,-4 6 0-5,2 6 0 9,-2 1 0-9,2 3-176 7,-2 5 0-7,-3 2 0 24,-1 3-2544-23,0 5-512 1</inkml:trace>
    </iact:actionData>
  </iact:action>
  <iact:action type="add" startTime="139776">
    <iact:property name="dataType"/>
    <iact:actionData xml:id="d119">
      <inkml:trace xmlns:inkml="http://www.w3.org/2003/InkML" xml:id="stk119" contextRef="#ctx0" brushRef="#br3">6635 14369 11055 0,'0'0'976'3,"0"0"-784"-3,0 0-192 0,0 0 0 6,-12 2 1296-6,12-2 224 8,-15-2 32-8,15 2 16 8,0 0-288-7,0 0-48 5,-12 4-16-6,12-4 0 8,0 0-176-8,0 0-32 7,0 0-16-6,0 0 0 6,0 0 160-7,0 0 16 6,0 0 16-5,14-13 0 8,5-1-368-9,7-5-80 6,1 3-16-6,6-2 0 8,4 3-160-8,8 1-48 7,6-3 0-7,7 3 0 7,5-4-128-2,9-1-16-2,8-1-16-3,2-5 0 10,2 2-160-10,3-3-16 6,1-5-16-5,8 2 0 4,-5 2 48-5,7-1 16 7,-3-1 0-7,3 2 0 9,-6 1-48-9,-3 3-16 9,1 0 0-9,-8 3 0 7,-6 4-32-7,0-1-128 8,-2 1 192-8,2 1-64 8,-7 5-128-7,1-4 0 4,-8 8 0-5,-3-1 128 6,-5-5-128-6,-5 6 128 8,-2 2-128-8,-10-2 128 7,-2-5-128-7,-2 5 128 7,0 4-128-7,-11 0 128 8,-6-2-128-8,-16 4 192 7,0 0-192-7,0 0 192 9,0 0 32-9,0 0 16 6,0 0 0-6,0 0 0 9,0 0 80-9,0 0 32 7,0 0 0-7,-24-4 0 9,-3-2-224-8,-2 6-128 4,-3 6 160-5,-5 0-160 9,-4-2 0-8,0 2 128 4,-5 0-128-5,-5-1 0 9,2 3 0-8,2-2 0 4,-13 2 0-5,3 4 0 9,-1-1 0-9,-1 5 128 7,-1-3-128-7,-7 3 0 9,-1-6 0-9,-2 5 0 5,-2-1 0-5,-6 4 0 9,0 1 0-9,0-3 0 7,0 3 0-7,5 1 0 7,-1-5 0-7,4 5 0 7,4-8 0-7,5 5 0 9,3 3 0-9,1-5 0 7,3 3 0-7,3-5 0 8,2 3 0-8,10-4 0 6,0 1 0-6,4-5 0 8,6 2 0-8,3-4 0 9,1-2 0-9,9-2 0 8,16-2 0-8,0 0 0 7,0 0 0-7,0 0 0 7,0 0 0-7,0 0 0 7,0 0 0-7,22-8 0 9,5-4 0-8,4 2 0 5,5-5 0-6,3 3 0 7,11-6 0-7,5 3 0 8,1-5 0-8,7 1 0 7,7-1 0-7,0-1 0 8,12-2 0-7,8-3 0 5,2 1 0-6,3 1 0 8,1 3 0-7,-1 1 0 6,-1-1 0-7,-6 0 0 6,-2 1 0-6,-3 6 0 8,-1-1 0-8,-4 3 0 8,-2-3 0-8,-7 5 0 8,-1 4 0-8,-9 0 0 6,-9-4 0-6,-7 3 0 9,-2 3 128-9,-10-2-128 6,-1 0 0-5,-5 2 144 7,-8 0-144-8,-17 4 0 6,0 0 0-6,0 0 0 8,0 0 256-8,0 0-48 7,0 0 0-7,-19 6 0 8,-6 4 96-8,-7-2 16 7,-7-1 0-7,-3 5 0 9,-13-4-176-9,-4-2-16 7,-7 5-128-7,0-1 192 7,-8-4-192-7,3 8 176 6,-1-3-176-6,-2 11 160 9,-6-3-160-9,-2-1 0 7,-4 1 0-7,-1-1 0 8,-5 1 0-7,-4 3 0 5,5 1 128-6,-3-1-128 9,4-3 0-9,8 3 0 6,6-1 0-6,2 1 0 8,-2-7 0-8,8 3 0 6,7 1 0-6,7-1 0 10,7-3 0-9,2-1 0 4,12 2 0-5,6-7 0 9,5 1 0-9,9-2 0 6,13-8 0-6,0 0 128 8,0 0-288-8,0 0-64 6,17 6-16-5,10 0 0 7,10-10 0-8,8-4 0 7,8 0 0-7,7-7 0 8,11-1 240-7,3-6-144 6,6-3 144-6,2 0-128 6,4-1 128-7,3-1-160 6,-1 2 160-6,2-3-160 8,-2 3 160-8,-7 4 0 6,-3 3 0-6,-3-1 0 8,-1 3-208-8,-12 2 32 7,-7 8 16-6,-3-3 0 22,-9 1-2160-22,-2 6-432 2</inkml:trace>
    </iact:actionData>
  </iact:action>
  <iact:action type="add" startTime="145345">
    <iact:property name="dataType"/>
    <iact:actionData xml:id="d120">
      <inkml:trace xmlns:inkml="http://www.w3.org/2003/InkML" xml:id="stk120" contextRef="#ctx0" brushRef="#br1">20757 9849 13823 0,'-12'4'1216'5,"-1"2"-960"-5,13-6-256 1,0 0 0 3,0 0 1872-3,-12 9 336 5,12-9 64-5,-16 8 16 6,8-4-1888-6,8-4-400 6,0 0 0-7,0 0 0 8,0 0 288-8,0 0 128 6,0 0 32-6,0 0 0 8,-11-4 16-8,11 4 16 7,-8-17 0-7,4 3 0 9,4-6 96-9,0 3 32 7,0 1 0-7,0-5 0 8,0-1-96-8,0 3 0 6,0-6-16-6,2-3 0 10,-2-1-96-10,2-4-16 7,0-2 0-7,-2 2 0 12,-2-6 32-9,4 0 0-2,2 0 0-1,-2-6 0 8,0 0 0-8,4 2 0 6,-3-6 0-6,1 2 0 9,-2 5-48-8,0-7-16 3,-2 2 0-4,2-4 0 10,2 1-96-9,-2-5-32 4,-2 0 0-5,0-3 0 8,-2-1-96-8,2-1 0 6,-2-3-128-6,0 1 192 9,0 0-192-8,0-1 144 5,0-1-144-6,-4-6 128 8,-1 3-128-8,3-5 0 6,0 4 0-5,2-4 0 7,-2 0 192-8,4-1-64 6,-4-5 0-6,2 0 0 8,2 2-128-7,0 4 192 5,-2-2-192-5,2-2 192 6,0 0-192-7,0 0 128 8,-2-4-128-8,-2-2 128 8,4-2-128-8,0-4 0 6,0 7 0-5,0-1 0 8,0-2 0-9,0 0 0 7,0-2 0-7,0 2 0 7,0-2 176-7,0 3-48 9,0-5-128-9,6 2 192 6,0 2-64-6,-2-2 0 7,2 3-128-7,4-5 192 8,-5 2-192-8,1 2 0 7,2 0 128-7,6 2-128 9,-4-3 0-9,1 3 0 7,-3 0 0-6,-2 2 0 4,2-2 0-4,1 0 0 5,-3-2 0-6,2 2 0 8,-2 2 0-8,2 0 0 8,-2 2 0-8,-1 2 0 7,1 0 0-7,-2 2 0 7,2 2 0-7,-2 0 0 8,-2-6 0-8,2 0 128 7,-4 4-128-7,0-1 0 9,0 1 0-9,0-2 0 6,-2 0 0-6,4 6 0 10,-2-2 0-10,-2 6 128 6,0-7-128-6,2 5 0 9,-2-6 0-9,0 0 0 7,0 4 0-7,2-2 0 6,-2-1 0-5,2 5 0 5,0-4 128-6,2 6-128 10,0-5 0-10,2 7 0 6,-2-8 0-6,-2 6 0 8,-2 3 128-8,2-1-128 7,0 1 0-7,0 7 0 8,0-3 160-7,-4 3-160 5,-4-1 160-6,2 3-160 6,0 1 160-5,3 0-160 6,-3 1 160-7,-4-3-160 10,2 2 192-10,2 3-64 5,-5 1-128-5,1 0 192 9,2 2-32-9,-2 1-16 6,1 3 0-6,1-2 0 9,-4 6-16-9,4-4 0 6,0 4 0-6,-3-2 0 8,1 6-128-8,4 0 192 8,-4-2-192-8,5 6 192 7,-3-1-192-7,4 5 0 7,-6-4 144-7,4 4-144 8,2 3 0-8,0 1 0 7,2-1 0-7,-1 5 128 8,-1-1-128-8,0 1 0 7,2 3 0-7,0 1 0 7,2 3 0-7,0 0 0 8,0 4 0-8,0 8 0 10,0 0 0-10,0 0 0 7,0-13 0-7,0 13 0 5,0 0 0-5,0 0 0 8,0 0 0-8,0 0 0 8,17 2-400-8,-3 7 0 7,0-1 0-7,-3 2 0 26,-11-10-2256-25,16 18-448 2</inkml:trace>
    </iact:actionData>
  </iact:action>
  <iact:action type="add" startTime="146290">
    <iact:property name="dataType"/>
    <iact:actionData xml:id="d121">
      <inkml:trace xmlns:inkml="http://www.w3.org/2003/InkML" xml:id="stk121" contextRef="#ctx0" brushRef="#br1">19916 1923 3679 0,'-25'0'160'4,"25"0"32"-4,-14 0-192 0,14 0 0 0,0 0 0 1,0 0 0 6,0 0 5616-7,0 0 1072 6,0 0 224-6,0 0 32 8,0 0-5504-7,0 0-1104 6,0 0-208-7,10-6-128 7,6-9 304-7,-3 1-16 7,5-5 0-7,1-3 0 8,-1-1-144-8,3-5-16 8,5-3-128-8,1-2 192 8,2-4-192-6,2-8 0 3,3-2 0-5,1 1-160 7,-2-7 160-7,-2 2 0 9,-2 1 0-9,1-3 0 15,-1 0 176-15,4 3 64 0,2-3 16 1,-4 0 0 6,-1-1 288-6,3-1 64 5,0 4 16-6,4 1 0 7,-4 1-32-7,2 0 0 9,-4 4 0-9,5 0 0 7,-3 4-128-7,-2 6-16 7,2 4-16-6,-4 4 0 7,1 1-176-8,-1 3-48 6,-4 5 0-6,1 1 0 8,1 7-208-8,-4 0 0 7,1 5 128-7,-5 5-128 7,-3 3 0-7,3 9 0 7,-5 0 0-7,2 7 0 8,-1 1 0-8,-1 13 0 8,3 4 0-8,-3 8 0 8,4 0 0-8,1 6 0 7,-3 5 0-7,5 5 0 8,1 1 0-8,-3 0 0 8,5-1 0-8,-1 5 144 6,2-3-16-6,1-3 0 7,1 0 0-7,0 3 0 8,1-1 32-8,-1-3 0 7,0 1 0-7,2-1 0 8,7-1-160-8,3 3 0 7,-2-3 0-7,2 3 0 10,2-3 0-10,5 10-192 5,-3-3 0-5,4 7-11280 19,-2-2-2272-18</inkml:trace>
    </iact:actionData>
  </iact:action>
  <iact:action type="add" startTime="147689">
    <iact:property name="dataType"/>
    <iact:actionData xml:id="d122">
      <inkml:trace xmlns:inkml="http://www.w3.org/2003/InkML" xml:id="stk122" contextRef="#ctx0" brushRef="#br1">31976 9648 14735 0,'-2'-19'640'2,"2"7"160"-2,6-2-640 0,4 8-160 0,2-1 0 0,3 3 0 7,1 2 1568-7,3 0 288 7,-3 2 48-7,2 0 16 8,-18 0-1536-8,17 0-384 7,-17 0 0-7,16 8 0 10,-16-8 592-10,15 17 48 5,-7 3 16-5,-2 3 0 8,-4 4-160-7,-2 4-48 3,-4 3 0-3,-2 10 0 9,-2 1 32-10,-7 10 0 6,-3 5 0-6,3 9 0 8,-5 5-32-7,-1-2-16 8,1 2 0-9,-3 4 0 7,-3 0-176-7,-1 2-48 5,2-4 0-5,-1 2 0 10,1-4-208-10,2-9 128 6,3-7-128-6,1-1 0 10,-3-7 160-10,9-3-160 4,-5-12 160-4,10-7-160 7,-4-5 0-7,7-6 128 8,5-17-128-7,0 0 0 21,0 0-432-20,0 0-128-1,0 0-16 0,7-25-12256 0</inkml:trace>
    </iact:actionData>
  </iact:action>
  <iact:action type="add" startTime="148018">
    <iact:property name="dataType"/>
    <iact:actionData xml:id="d123">
      <inkml:trace xmlns:inkml="http://www.w3.org/2003/InkML" xml:id="stk123" contextRef="#ctx0" brushRef="#br1">31998 9771 24015 0,'-8'-27'1056'3,"8"9"224"-3,4 2-1024 1,2-1-256-1,0 1 0 0,3-3 0 6,5-3 0-6,2 7-256 6,5-7 64-5,4-1 0 8,3-1 512-9,3 1 96 6,4 2 32-6,2 1 0 9,-2 1 320-9,4 1 80 5,-4 4 16-5,2 7 0 8,0-1-256-8,-3 6-48 7,-3 4-16-6,-2 6 0 7,0 1-32-8,-1 9 0 7,-5-1 0-7,2 3 0 8,-5-1-160-8,-6 3-32 7,-1 9-16-7,-5 2 0 8,-4-2-16-7,-4 7 0 9,-2 2 0-10,-4-1 0 6,-6 6 64-6,-1-6 16 6,-11 0 0-6,-3-4 0 8,-4 1-48-8,-6-5 0 7,0-2 0-7,-8-4 0 8,-6-5 0-7,-7-3-16 5,-3-9 0-6,-3-2 0 9,-1-2-64-9,-1-4-16 5,6-2 0-5,3 0 0 10,1 0-224-10,3-2 128 6,2 0-128-6,10 0 0 25,0 1-1472-24,8-1-400 3,0 2-80-4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5" units="cm"/>
      <inkml:brushProperty name="height" value="0.055" units="cm"/>
    </inkml:brush>
  </inkml:definitions>
  <iact:action type="add" startTime="7608">
    <iact:property name="dataType"/>
    <iact:actionData xml:id="d0">
      <inkml:trace xmlns:inkml="http://www.w3.org/2003/InkML" xml:id="stk0" contextRef="#ctx0" brushRef="#br0">875 15898 3679 0,'0'0'320'3,"0"0"-320"-3,0 0 0 0,0 0 0 6,0 0 1392-6,0 0 208 7,0 0 32-7,0 0 16 9,0 0-1152-9,0 0-240 7,0 0-32-6,0 0-16 8,-10-5 208-8,10 5 32 3,0 0 16-4,0 0 0 8,0 0 176-8,0 0 16 6,0 0 16-6,0 0 0 10,-4-4 80-10,4 4 16 8,0 0 0-8,0 0 0 7,-7-4-48-7,1 4 0 6,6 0 0-6,0 0 0 8,0 0-80-8,0 0-32 6,0 0 0-6,0 0 0 9,0 0 16-9,0 0 0 7,0 0 0-7,0 0 0 9,-2-10-64-9,2 10-16 5,0 0 0-5,12-10 0 9,-12 10-144-9,11-8-16 9,1-1-16-9,2-1 0 6,-14 10-128-6,19-6-32 7,-3-2 0-7,3 2 0 9,3 1 16-9,-5 1 0 7,5-2 0-5,-1 4 0 8,5-2-64-10,-5 2-16 5,-3 2 0-3,1 0 0 4,4 0-144-6,1 0 192 6,-1-2-192-5,-1 4 192 7,1 2-192-8,1 0 192 5,-1-2-192-4,2 2 192 8,-1 0-64-9,-5 5-128 6,7-1 192-6,-1-2-64 8,0-2-128-8,-1 4 0 9,-1-4 0-8,-1 1 0 5,-1 1 0-5,2 2 160 4,1 2-16-4,1-4 0 7,2-6 48-7,1 4 16 4,-3 1 0-5,2 1 0 9,-1-6-16-9,-1 2-16 6,2 0 0-6,3-2 0 9,-1-4-16-9,2 0 0 7,-3 4 0-6,1-2 0 4,0-1 0-5,0-1 0 9,-1 2 0-8,3 4 0 6,2 2-32-7,-2 1 0 5,0 3 0-5,1-4 0 8,1-4 48-7,0 2 0 5,4-2 0-6,0 0 0 9,2 2-48-9,-2 0 0 7,0-4 0-7,2 2 0 8,-4 2-128-7,0 0 160 5,-1-4-160-6,5 0 160 8,-2 0-160-7,2 2 0 7,-6 2 0-8,0 0 0 8,2-2 0-8,2-2 0 6,-2 4 128-5,0 2-128 6,4 0 0-6,-2-2 0 4,6 2 0-5,-6-4 128 8,0 0 16-8,4 2 0 8,-4-2 0-8,6 0 0 8,-4 2 0-8,4-4 0 6,-8 0 0-5,1-4 0 7,1 8-16-8,-2-4 0 6,4 0 0-6,2 0 0 9,-4-2-128-9,6 2 160 5,-4 2-160-5,2 4 160 9,-4-2-160-9,6-2 0 7,-6-6 0-7,4 6 128 7,0 2-128-7,0-2 128 8,1 0-128-8,-5 0 128 9,4-2-128-8,-5 2 0 3,1 2 144-4,4-2-144 9,-8-2 0-8,4 2 0 4,2 0 0-5,-4 0 128 9,-2-2-128-9,4 0 0 6,-2 2 0-5,2 0 0 8,2 0 0-9,-2 0 0 5,4 0 0-5,-4 2 0 10,2 0 0-10,2 0 0 6,-2-2 0-5,4 0 128 7,-2 0-128-8,0 0 0 5,-4-2 0-5,2 2 128 9,-6-2-128-9,1 0 0 7,3-2 0-7,2 2 0 8,-2 0 0-8,-2-4 128 7,-2-1-128-7,2 3 0 8,2 4 0-8,2 0 0 6,-4 0 0-6,4 0 128 10,2 0-128-10,-2 0 0 6,4 0 0-5,6 0 0 7,-8 0 0-8,6 0 0 6,-4-2 0-6,2 0 128 7,-5 2-128-7,-2-2 0 8,1-2 0-8,3 0 0 9,-3 4 0-9,2 0 0 7,-4 0 0-7,4 0 0 7,-2 0 0-7,2 4 0 7,0 0 0-7,4 0 0 8,-6-4 0-8,6 0 0 8,-4 2 0-7,4-2 0 7,-2 0 0-8,2 0 0 5,2 0 0-5,-8 0 0 7,1 0 0-7,-4 0 0 7,3 0 0-7,0 0 0 9,-2 0 0-9,6 0 0 7,-6 4 0-7,6 0 0 8,-4-6 0-8,3 2 0 6,-3 0 0-6,6 4 0 8,-2 3 0-8,2-3 0 9,2-2 0-9,-4 0 0 7,2 0 0-7,-4-2 0 7,2 0 0-7,-2 0 0 9,0-6 0-9,-2 2 0 6,3-2 0-6,-5 3 128 9,4-3-128-9,-3 4 0 5,4-4 0-4,-3 2 0 7,4 0 0-8,-4 2 128 8,4 0-128-8,-2 2 0 7,4 2 0-7,-4-2 0 6,4-2 0-6,-4 0 128 9,2 0-128-9,-2 0 0 7,0-2 0-6,0 1 0 6,-2-5 0-7,-4 0 0 7,0 4 0-7,4 0 128 8,-4 2-128-8,2-2 0 7,0-2 0-7,-4-1 0 8,4 5 0-8,0 2 0 8,-3 0 128-8,1 0-128 7,-2-2 0-7,4-2 128 7,0 2-128-7,-2 0 0 9,0 0 0-9,-2-2 144 7,-1-2-144-7,1 4 0 8,0 0 128-8,0 0-128 7,-6 0 0-6,1 1 0 7,-1 1 0-7,-4 1 0 3,5-1 0-3,-1-1 0 8,0-1 0-9,-1 0 0 5,-5 2 0-5,1 0 0 9,1-4 0-9,0 2 0 6,-1 0 0-6,1 0 0 9,-1 2 0-9,1 0 0 7,-1-4 0-5,-5 4 0 4,3 6 160-6,1-2-160 7,-5-2 128-6,3 0-128 7,1-4 176-7,-3 2-48 4,1 0-128-4,1 0 192 5,-19 0-48-4,18-2-16 4,-4-2 0-6,-14 4 0 8,23 2 0-8,-7 0-128 8,-16-2 192-8,19 0-64 7,-1 0-128-7,-18 0 0 6,13 2 144-6,1 0-144 10,-14-2 0-10,14 2 0 7,-1 0 0-6,-13-2 128 5,0 0-128-5,14-2 0 4,-14 2 128-5,0 0-128 9,17 0 0-9,-17 0 0 6,0 0 0-6,14-2 128 9,-14 2-128-9,0 0 128 8,16 2-128-8,-16-2 128 8,0 0-128-8,0 0 192 5,0 0-64-5,0 0 0 8,0 0 16-7,9-4 16 5,-9 4 0-5,0 0 0 6,0 0 0-7,0 0 0 8,0 0 0-8,0 0 0 8,0 0-160-8,0 0 128 6,0 0-128-6,0 0 128 22,-3-12-768-21,3 12-144 0,0 0-48 0,-12-8-11600 6,-4-2-2336-7</inkml:trace>
    </iact:actionData>
  </iact:action>
  <iact:action type="add" startTime="11019">
    <iact:property name="dataType"/>
    <iact:actionData xml:id="d1">
      <inkml:trace xmlns:inkml="http://www.w3.org/2003/InkML" xml:id="stk1" contextRef="#ctx0" brushRef="#br0">14621 16296 16415 0,'0'0'720'2,"0"0"160"-2,0 0-704 0,0 0-176 0,0 0 0 0,0 0 0 6,0 0 368-6,0 0 32 8,0 0 16-8,0 0 0 8,0 0 64-8,0 0 16 7,0 0 0-7,0 0 0 7,17 0 336-7,-3-2 80 8,-14 2 16-8,19-4 0 7,3 1-80-7,-1-5-16 8,-1 2 0-8,3 2 0 7,0-2-160-7,5 0-32 8,-1-3-16-8,4 3 0 8,1 0-176-8,7 2-16 6,-4-2-16-6,8 2 0 9,-4-2-112-5,7 2-32-2,-1 1 0-2,4 1 0 9,0-6 48-8,1 2 0 5,-5 0 0-6,0 0 0 9,-2 0 48-9,-2-1 16 5,2-1 0-5,-4 4 0 8,4-4-32-8,-2 0 0 8,4 2 0-8,-4 3 0 7,2-3-32-6,-2 2 0 5,1 0 0-6,5 0 0 9,-2-2-80-9,0 2-32 7,-6 2 0-7,4 0 0 8,-4 0-32-8,2 2-16 8,-6-2 0-8,2 2 0 8,-2 0-32-7,-2 0 0 4,2-5 0-5,3 3 0 8,-3 2 16-8,-2 0 0 7,4 0 0-7,2 0 0 8,-4-2-16-8,6 0-128 6,-6 0 192-6,4 2-64 9,2 0-128-9,-4-2 192 6,6-2-192-6,-4 4 192 9,2-4-16-9,-2 4 0 8,6-2 0-7,-4-2 0 5,-2-2 0-5,-4 2 0 5,2 1 0-6,4 1 0 9,-2 0-48-8,4 0-128 4,-6-4 192-5,4 6-64 8,-2 2-128-8,6-2 0 7,-4-2 0-7,6 2 128 8,-5 4-128-6,3 0 0 4,0-2 144-6,-4-2-144 7,0 0 0-7,-4 0 0 8,6 2 0-8,-6-2 0 9,-2 0 0-8,-2 0 0 3,1-4 0-3,-5 4 128 6,-2 4 0-7,2-3 0 6,-1-1 0-6,-1 0 0 8,-4 2 0-8,-1 2 0 8,1 4 0-8,1-4 0 7,-1-4-128-7,2 2 0 8,-1 0 128-8,-1 0-128 9,-3 0 0-9,1-2 128 6,5 0-128-5,-1 0 0 6,2 4 0-7,2-2 0 8,-1-2 0-8,-1 0 128 8,-4 0-128-8,3 0 0 6,-1 0 0-6,3 0 0 7,-3-2 0-7,-2 0 0 9,1 0 0-9,-3 0 128 7,1 0-128-6,-5 2 0 6,1-2 0-6,-1 0 0 6,-17 2 0-7,18-2 144 7,-1 2-144-7,-17 0 0 8,20-2 208-8,-6 2-64 8,1 2-16-8,-3-2 0 6,-12 0 0-4,0 0-128 4,0 0 192-6,17 0-64 8,-17 0-128-7,0 0 192 3,0 0-192-4,0 0 192 10,0 0-64-10,0 0 0 6,0 0 0-6,0 0 0 8,0 0 32-7,0 0 0 5,0 0 0-6,0 0 0 9,0 0-16-9,0 0 0 7,0 0 0-7,0 0 0 7,-2-16-144-6,2 16 0 5,0 0 144-6,-13-9-144 8,1-1 0-8,-2 2-320 6,1 0 64-6,-1 1 16 25,0-1-2208-24,-3 4-448 2,5-2-96-3</inkml:trace>
    </iact:actionData>
  </iact:action>
  <iact:action type="add" startTime="13462">
    <iact:property name="dataType"/>
    <iact:actionData xml:id="d2">
      <inkml:trace xmlns:inkml="http://www.w3.org/2003/InkML" xml:id="stk2" contextRef="#ctx0" brushRef="#br0">25596 16343 16575 0,'0'0'1472'4,"0"0"-1168"-4,0 0-304 1,0 0 0 7,0 0 560-8,0 0 48 7,0 0 16-7,0 0 0 7,0 0-32-7,0 0 0 7,24-6 0-7,-1 2 0 9,4 0 352-8,6 1 64 5,5-3 16-6,2-4 0 7,7 0-16-6,2 2 0 6,-2-5 0-7,6 3 0 6,3 2-224-6,10 0-32 7,5 1-16-7,5-1 0 10,6 0-240-10,1-2-48 5,3 4-16-5,-4-1 0 11,-4-1-32-8,0-2 0 0,2-2 0-2,2-3 0 8,4 3 96-9,4-4 16 5,5 3 0-4,-3-3 0 7,0 6-16-7,-3-1 0 5,-9 1 0-6,4-2 0 8,-2 1-208-7,2 7-32 5,2 2-16-6,0-2 0 8,-1 2-64-8,-3-2-16 6,-2 2 0-6,-6 4 0 8,-9 2-32-8,1 0-128 7,1 0 192-7,-3-2-64 8,6 2 0-8,-4 3-128 8,5 3 192-8,-3-4-64 7,2-4 48-6,-4 2 0 5,3 2 0-6,-9-1 0 9,-7-1 16-9,-1 0 0 7,1-2 0-7,-4-2 0 8,2 0-16-7,-1 0 0 4,-1 0 0-5,4 0 0 8,-4 0 80-8,-1 2 32 9,3-4 0-9,-2 2 0 8,3 0-288-8,-9 0 160 5,-2 0-160-5,-2 0 128 9,0 0 0-9,-6 0-128 7,1-2 192-7,-3 2-64 8,-2 0-128-8,2-2 0 7,-1 0 144-7,-1 0-144 8,-4-3 128-8,4 3-128 8,-1 2 128-8,-1 0-128 7,-2-2 128-7,-1 0-128 9,-1 2 160-9,-1 2-160 6,-1-4 0-5,-5 0 0 5,-16 2 0-5,15-4 0 6,1 4 0-7,-16 0 144 8,0 0-144-8,0 0 128 8,0 0 16-8,0 0 0 6,0 0 0-5,0 0 0 7,0 0 112-8,0 0 0 5,0 0 16-5,0 0 0 8,-12-6-272-8,1 2 0 7,-7 2-176-6,4-2 176 20,-1 8-2048-20,-3-8-288 1,3 0-64 0,-7-1-15392-2</inkml:trace>
    </iact:actionData>
  </iact:action>
  <iact:action type="add" startTime="23057">
    <iact:property name="dataType"/>
    <iact:actionData xml:id="d3">
      <inkml:trace xmlns:inkml="http://www.w3.org/2003/InkML" xml:id="stk3" contextRef="#ctx0" brushRef="#br1">986 3269 20271 0,'-15'0'896'3,"15"0"192"-3,-16-2-880 0,16 2-208 0,0 0 0 0,0 0 0 7,0 0 512-7,0 0 64 7,-8 10 16-7,8-10 0 9,0 0-464-9,0 0-128 6,-6 13 0-6,1 1 0 11,5-14 0-11,-2 19 0 4,0 1 0-4,2-4 0 9,0 3 0-9,0-1 0 6,0-3 0-5,0 7 0 7,0-5 0-8,0-1 0 8,0 5 0-8,0 5 0 7,0 3 0-7,-2-2 304 7,-2 1-48-7,-2 5-16 7,4 6 208-5,-4-2 64 8,-2 2 0-10,1 4 0 5,-1-4-16-4,-4 5 0 5,2 5 0-6,3-2 0 10,-7 2 80-10,2 0 0 5,-3 3 16-5,3-1 0 9,-2-2-192-9,4 1-32 7,-5 5-16-6,3 5 0 6,-3 1-64-7,3 1-16 6,2 7 0-6,-6-1 0 9,-1 8-144-9,3 0-128 5,-3-2 144-5,3 2-144 10,-3 2 128-10,5-2-128 6,-6-2 0-6,9 2 144 7,-5 2-144-7,2 2 128 7,-5-6-128-6,5 2 128 6,-2 4 48-7,4 0 0 7,-3 0 0-7,1-2 0 9,0 2 144-9,1 0 16 7,1-2 16-7,-4-2 0 8,5 0-32-7,-7 2-16 4,6 2 0-5,2-4 0 9,-5-1-32-9,5 1 0 6,-6 2 0-6,5 2 0 8,3 1-80-8,0-3 0 7,-6-5-16-7,6 5 0 9,2 2-176-9,0 0 192 6,-1 1-192-5,3 1 192 7,-2-2-192-7,0 2 0 5,0 0 0-6,2 0 128 8,-4 0-128-8,0 0 0 6,2 0 0-6,2 0 0 9,-5-2 0-9,3 2 0 7,-2-4 128-7,-4 2-128 7,6 1 0-7,0-3 128 8,2-1-128-8,-1-1 128 8,-1 0 0-8,0-2 0 7,0 0 0-7,0 0 0 8,2-4 0-8,0 2-128 6,2 4 192-6,0-7-64 8,0-1 0-8,0-6 0 8,0 1 0-8,0 3 0 8,2-2-128-7,0 5 0 4,-2-3 0-5,0 0 0 8,0 2 0-8,0-3 0 8,-2 3 0-8,0-4 0 8,0 1 0-8,2 1 0 6,0-3 0-5,-2-1 0 8,-2 4 0-9,-4-3 0 5,3-1 0-4,1 2 128 7,2-5-128-8,0-1 0 6,0 7 0-5,0-1 0 6,0-3 0-6,0-5 128 6,0 1-128-7,2-5 128 7,-4-1 0-7,4-2-128 8,0-8 192-7,0 8-64 5,-2-5-128-6,0 3 192 8,0 2-192-8,2-4 192 7,0-6-192-7,2 6 192 8,-2-2-192-8,0 5 192 7,0-7-192-7,0 2 0 7,2 0 0-7,-2-6 0 8,0 2 0-8,2 0 0 8,-4-4 128-8,4 6-128 8,2-2 0-7,-2-2 0 5,0 6 0-6,-2-6 0 8,0 4 0-7,2-2 0 5,-2 2 0-5,2-6 0 6,0-2 0-7,0 1 0 7,-2 3 0-6,2-4 0 7,0-4 0-8,0-2 128 5,-2 1-128-5,0-1 0 9,2-2 0-9,-1-1 0 7,1-5 0-7,-2 3 0 8,0-3 0-8,4-1 0 8,0-3 128-8,0 3-128 8,-4-18 0-8,2 15 0 6,0 1 0-6,-2-16 0 8,6 18 0-8,-6-18 0 7,0 0 144-7,12 13-144 8,-12-13 160-8,7 18-32 7,-7-18-128-7,12 10 192 7,-12-10-64-7,0 0-128 7,16 13 176-7,3-5-176 8,-19-8 0-8,20 6 0 7,-1 0 0-7,1-2 0 8,-3 1 128-7,5-1-128 6,-1 2 0-7,1-2 0 9,-5 2 0-9,5 2 0 6,-1-2 0-6,4-1 0 8,1 5 0-8,3 0 0 8,0-4 0-7,1 0 0 6,1 0 0-7,2 1 0 6,2-1 0-6,0-2 0 7,0 0 0-7,0 0 0 8,0-4 0-8,-1 2 0 8,-1-2 0-8,6 0 160 7,-2-2-160-6,-2 0 128 5,6 0-128-5,-4 0 0 6,6 0 0-7,0 0 0 8,4 0 0-7,3 0 0 4,-3 0 128-5,4 0-128 8,0 0 0-8,1 0 0 7,5 4 0-7,-3-2 0 8,-3-2 0-8,2-1 0 7,-6 1 0-6,1 0 0 7,5 2 0-8,4 0 0 5,-1 0 0-4,3 0 0 8,-9 2 0-9,13-2 0 5,-1 0 0-5,7 0 0 10,-1 0 0-10,-4-4 0 6,1 0 0-6,-3 2 0 9,-2 0 0-9,5 0 0 6,1 0 0-6,-3 0 0 9,7 0 0-9,-2 0 0 7,6 2 0-7,6-4 0 7,-2-2 0-6,-4 4 0 6,-4-1 0-7,5-1 0 8,-1-8 0-8,4 4 0 9,2 4 128-9,4 0-128 5,3 0 0-5,5 1 0 8,-2-5 0-8,-2 2 0 8,-7 2 0-8,3 0 0 7,0 2 0-7,0 2 0 8,0 0 0-8,8 0 0 6,-3 0 0-6,3 0 0 9,-8-2 0-8,-2 0 0 6,-2-2 0-7,0 4 0 9,0 0 0-9,4 0 0 6,-1 0 0-5,5 0 0 5,2-2 0-6,-6 0 0 8,0-1 0-8,-6-1 0 8,-4-2 0-8,6 0 0 6,2 0 0-6,2 2 0 8,-1-2 0-8,7 4 0 8,-2 2 0-8,-4-4 0 6,-2-1 0-6,-6-3 0 8,-2 0 0-8,4 6 0 10,2 0 0-9,2 2 0 4,0 0 0-5,2 0 0 7,-2-2 0-7,-2 0 0 6,-2-2 0-6,-2-2 0 9,-6 6 0-8,6-3 128 5,2-3-128-6,0 4 0 8,2 2 0-8,-2 0 0 6,2 0 0-6,0-2 0 10,-2 0 0-10,-2 2 0 6,-10-2 0-6,7 0 0 8,-7-4 0-7,4 4 0 5,4 0 128-6,-2 0-128 8,2-2 0-8,3 2 160 7,-5 2-160-7,-2 2 160 8,-10 0-160-8,-1 0 0 8,-3 0 0-8,-1 0-176 7,0-2 176-7,-1 2 0 8,1-2 0-8,-2 6 0 7,-3-2 0-7,5 0 0 7,1-4 0-7,-3 4 0 8,0 1 0-8,-1-1 0 7,-1 0 0-7,-4 0 0 8,-2 2 0-8,-2-4 0 7,-6-2 0-7,2 4 0 7,2 0 0-7,-4 0 0 9,-4 4 0-9,4-5 0 8,-6 1 0-7,1-2 0 5,-1 2 0-6,0 0 128 8,4 2-128-7,-2 0 0 5,0 0 0-5,2-2 0 6,4-1 0-6,-5 5 0 5,-1-2 0-6,0 0 0 7,2-2 0-7,-2 2 0 6,-4 0 0-5,-1-3 0 20,-3 1 0-20,0 0 0-1,-5-2 0 1,0 2 128-1,-1-2-128 0,1 2 0 8,-5 2 0-8,5-2 0 8,-5-2 0-8,3 0 0 7,-1 0 128-7,-3-2-128 6,0 3 0-6,-1 1 0 8,3 0 0-8,-4-4 128 9,-12 0-128-9,17-2 0 7,-17 2 0-6,16-4 0 5,-16 4 0-6,15-5 144 7,-15 5-144-7,16-6 0 8,-16 6 288-8,10-12-48 8,-1 2-16-8,1 0 0 9,-2-7-96-9,-2 1-128 6,2 1 176-6,1-9-176 9,-3-3 176-9,2-2-176 5,2-2 160-5,-2-8-160 8,-3-2 176-8,3-8-176 7,0-2 192-7,-2-2-192 8,2 1 0-8,0-5 0 7,-1-1 0-7,-3-1 0 8,2 1 0-8,0-5 0 7,2-7 0-6,-4 4 0 6,0-6 0-7,-1-1 0 9,1-3 0-9,0-2 0 8,0 0 0-8,2-2 0 8,-2 1 0-8,0-3 0 6,0 0 208-6,-2-6-64 6,0-4-16-5,0-5 0 7,0 1-128-8,-2-3 0 6,-2-7-192-5,0-1 192 7,-2-4 0-8,2 2 0 7,-2 0 0-7,4-1 0 9,-2-1 0-9,2 0 0 6,-4-2 0-6,4 2 0 9,2 2 0-9,2-1 0 6,-4 1 0-6,4-2 0 9,2 2 0-9,-1-4 0 6,3-2 0-6,-4-6 0 9,2 0 0-9,2-6 0 6,0 4 0-6,1-2 0 9,3 2-144-9,2 1 144 6,-4 3 0-6,5-2 0 9,-3 2 0-9,3 4 0 6,-3 4 0-6,2-3 0 8,-4-5 0-8,3 6 0 7,-3 4 0-7,0 0 0 8,-1 0 0-8,-3-1 0 6,4-1 0-5,0 8 0 7,-6 2 0-8,-2-3 0 6,0 1 0-5,0 5 0 7,3-3 0-8,1 7 0 6,-2-5 0-5,-2 5 0 7,0-7 0-8,-2-1 0 7,0 9 0-7,0-3 0 9,0 5 0-9,0 3-128 5,2 0 128-4,-2 8 0 7,-2 2 0-8,0 4 0 7,0 4 0-7,-4 2 0 7,0 3 0-7,1-3 0 8,1 6 0-8,-2 1 0 8,-2 4 0-8,4 3 0 7,0 1 0-7,2 3 0 8,-4-5 0-8,-1 6 0 6,1-2 0-6,2 3 0 9,0-3 0-9,2 4 0 7,-6 8 0-7,0-2 0 7,5 2 0-7,-1 0 0 7,0 6 0-7,-2 2 0 8,0-2 0-8,2 0 0 8,0 5 0-8,0 5 0 7,2-1 0-7,-2 3 0 8,1-4 0-8,3 5 0 8,-6 5 0-7,2-5 0 4,0-1 0-5,0 5 0 9,0-2 0-9,0 5 0 7,4-5 0-7,-2 3 0 8,0 3 0-8,2 12 0 6,0 0 0-5,-7-14 0 6,1 1 0-7,2-3 0 8,4 4 0-8,-2 3 0 8,0-5 0-8,-2 4 0 8,-4-5 0-8,4 7 0 7,4 8 0-7,0 0 0 7,0 0 0-7,-10-8 0 7,10 8 0-7,-3-12-128 7,3 12 128-7,0 0 0 8,0 0 0-8,-14-6 0 7,14 6 0-7,-10-2 0 9,10 2 0-9,-15-3 0 6,3-5 0-6,-4 4 0 9,5 0 0-9,-5 0 0 7,4 2 0-7,-3 0 0 9,3-4 0-9,-6 6 0 8,3 0 0-8,-7 0 0 6,-1-4 0-6,0-1 0 6,-5 1 0-6,-1 4 0 9,-2 2 0-9,-2 2 0 6,-4 1 0-6,-1-1 0 9,3 0 0-9,-8 0 0 6,1 2 0-6,-7 0 0 10,-4 2 0-10,-2-3 0 6,-1-1 0-5,-3 2 0 5,1-2 0-6,1 0 0 8,-7-4 0-8,4 2 0 8,-1 2 0-8,1 0 0 8,-3 2 0-8,3-3 0 6,-5 1 0-6,-7 2 128 8,0-2-128-8,-2 0 0 8,-4-4 0-8,4 2 176 7,0 2-176-7,-1 0 160 8,3-2-160-8,4 6 0 8,-4-1 0-8,-2-1 0 6,-2-4 0-6,-4-2 0 9,-2-4 0-9,0 6 0 7,2 2 0-6,0 4 0 5,4-2 0-6,0 2 0 10,4-1 0-10,-6 3 0 5,-2-4 0-5,0-2 0 9,0-8 0-9,2 2 0 7,2 0 0-7,1 0 0 7,-1 0 0-7,6 2 0 8,0 2 0-8,0-2 0 8,-2 0 0-8,-6-2 0 9,-2-4 0-8,2 2 0 4,1 0 0-5,5 3 0 6,-4-1 0-6,2 0 0 9,4-4 0-8,-4-2 0 4,2 2 0-5,-1 4 0 9,-7 4 0-8,0-2 0 4,4-4 0-5,4 2 0 9,-2 0 0-9,0 2 0 6,4-2 0-6,-2 2 0 8,7 2 0-8,-7-2 0 8,0 0 0-8,2 0 0 7,-6-6 0-6,3-3 0 4,3 1 0-5,-4 4 0 10,4 0 0-10,-2 2 0 5,7 2 0-5,-3 0 0 9,6-2 0-9,-7 0 0 7,-1-6 0-7,-4 5 0 10,2 1 0-10,2 0 0 5,1 0 0-4,3 0 0 7,4-4 0-8,-5-2 0 6,1 4 0-5,4 2 0 7,-5 0 0-8,3 2 0 7,-8-2 0-7,3 2 0 8,-3 4 0-7,8-2 0 4,-2-4 0-5,3 2 0 8,1 2 0-8,-3 0 0 7,5 0 0-7,1 0 0 8,3 2 0-8,-3 0 0 7,-1 2 0-7,-4-4 0 9,-1-2 0-9,1 4 0 7,-4-2 0-7,5 3 0 8,1 3 0-7,-1-2 0 5,5-2 0-6,-1 4 128 8,1 0-128-7,3-3 0 5,-1-1-160-6,-1 4 160 8,-7 2 0-8,3-2 0 7,1-1 0-6,3-3 0 7,4-6 0-8,3 2 0 7,1 0 0-6,4 2 0 6,-4 0 0-6,5 2 0 5,1-4 0-6,0 0 0 7,4 0 0-7,0 2 0 7,2-2 0-6,3 2 0 7,-1 2 0-7,-2-2 0 4,2 2 0-5,4-4 0 9,-2-4 0-9,-2 0 0 6,2-2 0-5,1 0 0 5,3 4 0-6,2 2 0 7,-1-2 0-6,1 0 0 7,0-1 0-8,3 1 0 8,5 0 0-8,3 0 0 8,-3 2 128-7,5 2-128 4,-5-2 0-5,3 0 0 10,2 0 0-10,-1-2 0 4,5 0 0-3,-4 0 0 6,14 2 0-7,-13 0 0 8,-3 0 0-8,16 0 0 7,0 0 0-7,-12 4 0 8,12-4 0-8,-17 4 0 7,5-4 0-7,12 0 0 8,0 0 0-8,0 0 0 8,0 0 0-8,0 0 0 7,0 0 0-6,0 0-144 19,0 0-240-19,0 13-32-1,4 1-16 0,6 5-12608 10,3-3-2512-10</inkml:trace>
    </iact:actionData>
  </iact:action>
  <iact:action type="add" startTime="37862">
    <iact:property name="dataType"/>
    <iact:actionData xml:id="d4">
      <inkml:trace xmlns:inkml="http://www.w3.org/2003/InkML" xml:id="stk4" contextRef="#ctx0" brushRef="#br1">6748 10065 3679 0,'0'0'160'3,"0"0"32"-3,0 0-192 0,0 0 0 0,0 0 0 0,0 0 0 7,0 0 1024-7,0 0 144 7,0 0 48-7,0 0 0 8,0 0-896-6,-6 12-192 2,6-12-128-4,0 0 192 10,-9 12 496-10,9-12 96 6,-14 8 32-6,4 1 0 8,10-9 32-8,-17 14 16 7,3-4 0-7,2 3 0 7,3-1-192-7,1 4-32 7,-4-3-16-7,2 7 0 8,1-1-240-8,-3 1-32 7,2 1-16-7,-6 5 0 8,5 1-48-8,-5 0-16 7,6 1 0-3,-5-1 0 2,-1 0 96-5,-3 0 16 4,7-3 0-4,-6-3 0 6,5-3 32-6,-1 1 16 5,0-5 0-4,5 2 0 5,1-1-48-7,-2-3-16 6,10-12 0-6,-6 17 0 9,0-5-192-8,6-12-48 4,-3 18 0-5,3-18 0 8,0 0-128-8,7 11 0 8,-7-11 144-8,16 12-144 8,-16-12 128-8,12 8-128 7,-12-8 128-7,17 4-128 9,-3-4 0-9,1 2 144 5,-1-2-144-4,2-2 0 6,-3 0 192-7,3-2-192 7,2 0 192-7,-7-2-192 7,-11 6 176-6,22-6-176 5,-7 2 160-6,3 3-160 9,-18 1 0-9,23-4 0 9,-1-2 0-9,1-2 0 6,-1 2 128-6,1 2-128 6,-4-2 0-6,3-3 0 25,-3-1-1536-24,5 2-384 1</inkml:trace>
    </iact:actionData>
  </iact:action>
  <iact:action type="add" startTime="38433">
    <iact:property name="dataType"/>
    <iact:actionData xml:id="d5">
      <inkml:trace xmlns:inkml="http://www.w3.org/2003/InkML" xml:id="stk5" contextRef="#ctx0" brushRef="#br1">6442 10662 1839 0,'0'0'160'2,"0"0"-160"0,0 0 0-2,0 0 0 5,-8 10 1280-5,8-10 240 8,-13 10 32-8,13-10 16 9,-10 9-320-9,10-9-64 4,0 0-16-4,0 0 0 8,0 0-16-8,0 0-16 8,0 0 0-8,0 0 0 9,0 0-240-9,0 0-32 5,0 0-16 13,0 0 0-17,0 0-160-1,0 0-48 0,21-5 0 0,-7-1 0 5,1 0-192-3,5-6-64 3,-6-3 0-5,5-3 0 8,-5 4-192-8,3-3-32 6,3 1-16-5,-5-3 0 6,5 1-144-7,-2 3 160 8,-3-5-160-8,7 2 160 11,1 3-160-11,-2-5 160 6,-5 1-160-5,5 1 160 4,3-3-32-5,1 1-128 7,3-1 192-7,-1 5-64 8,0-1-128-8,0 3 192 8,3-3-192-8,-1 3 192 8,-2-4-64-8,5 7 0 6,-3-5 0-6,2 0 0 9,-2 5 32-9,0-1 0 6,-1-2 0-5,-3 5 0 6,2-3 32-7,-1 2 0 7,-1-3 0-7,1 3 0 8,-3 4 16-8,-2-2 16 6,-3-2 0-6,1 3 0 9,3 1 16-9,-5-6 0 7,5 6 0-7,1 2 0 8,3-2-16-8,-3-1 0 7,-1 3 0-7,-3 2 0 8,3 0-16-8,1 0 0 7,2-2 0-7,-3 2 0 8,-1 2-16-8,3 0-16 8,-3 0 0-8,2-2 0 7,-3 0 64-7,-4 2 16 8,1 0 0-8,-3 2 0 8,-14-2 64-8,17-2 0 6,-17 2 16-6,0 0 0 10,0 0-80-10,0 0 0 6,0 0-16-6,0 0 0 7,0 0-80-7,0 0-16 7,0 0 0-7,8-12 0 25,-8 12-1264-24,4-11-256 0</inkml:trace>
    </iact:actionData>
  </iact:action>
  <iact:action type="add" startTime="40336">
    <iact:property name="dataType"/>
    <iact:actionData xml:id="d6">
      <inkml:trace xmlns:inkml="http://www.w3.org/2003/InkML" xml:id="stk6" contextRef="#ctx0" brushRef="#br1">8355 9488 6447 0,'0'0'576'2,"0"0"-576"1,0 0 0-2,0 0 0 6,0 0 1104-6,0 0 112 6,0 0 32-7,0 0 0 6,0 0-528-6,0 0-96 8,0 0-32-8,0 0 0 8,0 0 48-8,0 0 0 6,0 0 0-6,0 0 0 8,0 0 112-8,0 0 16 8,12 8 16-8,2 4 0 8,-4 1-48-8,3-1-16 7,-1 0 0-7,5 1 0 9,-1 9-192-9,2 1-32 5,3 4-16-3,-3-1 0 7,3-3-224-9,1 3-32 5,-1 1-16-4,-2 0 0 7,3-1-48-6,-1 1-16 2,1 2 0-4,-5 0 0 10,1 3 80-10,5-1 16 6,-5-4 0-6,-2 0 0 7,-1-1-32-6,-5-3 0 4,4-3 0-5,-5 1 0 10,1-1-80-9,0-1 0 4,-2-5-128-4,-4 3 192 6,1-3-192-7,-5-14 144 8,0 0-144-8,0 0 128 7,4 19-128-7,2-7 128 7,-6-12-128-7,0 0 128 7,0 0-128-7,0 0 0 7,0 0 0-7,0 0 0 22,0 0-976-20,0 0-80-2,-12-14-16 2,5-1-9456-2</inkml:trace>
    </iact:actionData>
  </iact:action>
  <iact:action type="add" startTime="40718">
    <iact:property name="dataType"/>
    <iact:actionData xml:id="d7">
      <inkml:trace xmlns:inkml="http://www.w3.org/2003/InkML" xml:id="stk7" contextRef="#ctx0" brushRef="#br1">8978 9381 13823 0,'0'0'1216'1,"-16"-8"-960"0,16 8-256-1,-10-8 0 4,1 0 1040-4,9 8 176 7,0 0 16-7,0 0 16 10,0 0-720-10,-12 2-144 5,12-2-16-5,-16 18-16 7,5 5-192-7,-5-1-32 7,0 1-128-7,-3 6 192 9,1 3 368-9,1 5 64 7,-7-2 16-6,5 4 0 6,-3 2 208-7,5-2 48 5,-5 6 16-5,5 1 0 9,1-1-48-9,-1 4-16 7,3 0 0-7,-4-6 0 9,7-2-304-9,-5-2-64 8,4 0-16-6,-1-4 0 4,3 2-272-5,-4-2-48 4,5-4-16-5,-3-4 0 9,2-3-128-9,2-5 0 6,-1-1 0-6,3-1 128 9,6-17-128-9,0 0 0 6,0 0-192-6,0 0 192 28,0 0-1520-27,15 8-176-1,-1-12-32 0</inkml:trace>
    </iact:actionData>
  </iact:action>
  <iact:action type="add" startTime="41031">
    <iact:property name="dataType"/>
    <iact:actionData xml:id="d8">
      <inkml:trace xmlns:inkml="http://www.w3.org/2003/InkML" xml:id="stk8" contextRef="#ctx0" brushRef="#br1">8970 10079 12895 0,'0'0'1152'1,"0"0"-928"-1,0 0-224 0,0 0 0 7,0 0 480-5,0 0 48 5,15-6 16-7,-1 0 0 7,4-1-544-5,1-1 0 2,-1 0 0-4,1 4 0 8,3-4 0-8,-3 0 160 8,-3 5-160-8,3 1 192 7,-19 2 464-7,20-2 112 7,-7 2 0-7,-13 0 16 8,20 7-16-8,-20-7 0 9,14 12 0-9,-14-12 0 7,11 16-128-6,-7 1-16 4,-4-17-16-5,-6 28 0 8,-7 1 48-7,-1 0 16 4,-5 0 0 13,1-1 0-15,-2-3-64-3,-1 0-16 0,-2 1 0 0,3-5 0 5,5-3-240-4,-1-1-48 3,6 1-16-3,0-5 0 7,3 5-288-7,3-8 128 5,4-10-128-6,0 0 0 7,0 0 128-7,0 17-128 7,0-17 0-7,8 12 0 9,-8-12 144-9,17 6-144 7,-5 4 0-6,5-8 144 8,-3-6-144-9,4-6 0 5,3 4 0-4,-2 2 0 6,-3 2 0-7,6-2 128 7,-1 0-128-7,-1-3 0 8,1-1 0-8,-2 2-144 7,3-4 0-7,-6 4 0 21,1 0-688-19,-1 3-128 1,-3-5-16-3</inkml:trace>
    </iact:actionData>
  </iact:action>
  <iact:action type="add" startTime="41523">
    <iact:property name="dataType"/>
    <iact:actionData xml:id="d9">
      <inkml:trace xmlns:inkml="http://www.w3.org/2003/InkML" xml:id="stk9" contextRef="#ctx0" brushRef="#br1">9317 9562 12895 0,'0'0'1152'1,"-14"0"-928"2,14 0-224-3,0 0 0 8,0 0 1472-6,0 0 240 5,0 0 48-7,0 0 16 8,0 0-1136-8,0 0-208 5,0 0-48-5,0 0-16 8,16-2-368-8,2 0 0 6,-7 0 0-6,7 0 0 8,-5 0 0-8,5-1 0 7,-4-3 0-7,3 4 128 9,1 6-128-9,-5-2 0 7,5-2 0-7,-4 0 0 23,3 0-1552-23,-3 2-240 1</inkml:trace>
    </iact:actionData>
  </iact:action>
  <iact:action type="add" startTime="41713">
    <iact:property name="dataType"/>
    <iact:actionData xml:id="d10">
      <inkml:trace xmlns:inkml="http://www.w3.org/2003/InkML" xml:id="stk10" contextRef="#ctx0" brushRef="#br1">9350 9714 12895 0,'0'0'1152'3,"0"0"-928"-2,20-11-224-1,7-1 0 0,0 6 2656 0,10-8 480 8,4-1 112-7,0-3 16 6,6 10-2256-7,0-9-448 5,0 1-96-4,-4-5-16 7,-2 1-288-8,0 5-160 6,-6-3 160-6,-2 8-160 23,0-3-1344-20,-6 3-352 2</inkml:trace>
    </iact:actionData>
  </iact:action>
  <iact:action type="add" startTime="42709">
    <iact:property name="dataType"/>
    <iact:actionData xml:id="d11">
      <inkml:trace xmlns:inkml="http://www.w3.org/2003/InkML" xml:id="stk11" contextRef="#ctx0" brushRef="#br1">9902 9244 12895 0,'0'0'576'2,"0"0"112"8,0 0-560-9,0 0-128-1,0 0 0 2,0 0 0-2,0 0 1040 0,0 0 176 4,0 0 48-4,0 0 0 9,0 0-768-9,14-11-160 6,-4 1-16-6,5 4-16 9,-3-2 224-9,4-2 48 9,-7 3 16-8,7-3 0 4,-4 0 112-5,5 2 32 5,-3 3 0-5,3-3 0 8,-1 2-48-8,2 0-16 7,1 2 0-7,-3-2 0 8,1 0-304-8,-17 6-64 7,22 0-16-7,-22 0 0 9,17-2-144-9,-1 4-16 6,-16-2-128-5,0 0 192 6,0 0-192-6,0 0 128 6,17 10-128-7,-17-10 0 7,0 0 0-7,0 0 0 7,0 0-128-7,0 0-7936 15,0 0-1568-15</inkml:trace>
    </iact:actionData>
  </iact:action>
  <iact:action type="add" startTime="43110">
    <iact:property name="dataType"/>
    <iact:actionData xml:id="d12">
      <inkml:trace xmlns:inkml="http://www.w3.org/2003/InkML" xml:id="stk12" contextRef="#ctx0" brushRef="#br1">10271 8763 17103 0,'0'0'752'3,"0"0"160"-3,0 0-720 0,0 0-192 0,0 0 0 0,0 0 0 0,0 0 368 0,0 0 32 5,10-10 16-4,3 2 0 8,-3-2-224-9,8 4-32 6,-5 3-16-6,5 1 0 9,-18 2 128-9,15-2 32 6,3 2 0-3,1 2 0 2,-7 0 176-5,2 3 32 7,-14-5 16-6,15 12 0 6,3-4-192-6,-8 0-32 5,-10-8-16-6,8 17 0 9,1-5-64-9,-5 4-16 6,-4-16 0-6,0 15 0 11,0-15 112-11,-6 20 32 5,-3 1 0-5,-1-5 0 8,-2 1 128-8,-5 3 32 5,1-7 0-5,2 1 0 9,-3-8-64-9,5 4 0 15,-2 1 0-14,14-11 0-1,-9 10-208 0,9-10-48 6,0 0-16-5,0 0 0 6,0 0-176-7,4 20 0 8,-4-20 0-8,9 13 0 7,5-1 0-7,0-4 0 6,1 2 0-6,3 3 0 10,-7-5 0-10,7 6 0 6,-6-7 0-6,5 1 0 8,-17-8 0-8,10 12 0 6,-10-12 0-6,12 12 0 9,-12-12 0-9,6 17 0 6,-6-17 0-6,-2 16 0 9,-6 1 320-8,-2-3-32 5,-4 2 0-6,-3-1 0 8,-5-5 32-7,3 2 0 3,-3 1 0-4,1-3 0 9,-4 0-192-9,3-2-128 7,1-3 192-7,5 1-192 8,1-2 0-7,15-4 0 4,0 0 0-5,0 0 0 24,0 0-1984-21,0 0-288-1,0 0-64-1</inkml:trace>
    </iact:actionData>
  </iact:action>
  <iact:action type="add" startTime="43659">
    <iact:property name="dataType"/>
    <iact:actionData xml:id="d13">
      <inkml:trace xmlns:inkml="http://www.w3.org/2003/InkML" xml:id="stk13" contextRef="#ctx0" brushRef="#br1">9777 9796 15135 0,'0'0'672'1,"0"0"144"-1,0 0-656 2,0 0-160-2,0 0 0 0,0 0 0 5,0 0 352-5,0 0 32 6,0 0 16-6,0 0 0 9,16 0 176-9,0 0 48 7,-1-2 0-7,1 0 0 8,1-4 128-7,-1-1 16 5,3-1 16-6,7 0 0 8,-3-4 48-8,3 5 16 8,-5 1 0-8,6-2 0 6,6-6-96-6,-1 8-32 7,-1-1 0-7,2-1 0 9,0 2-400-9,2 2-96 5,-2-2-16-4,-1 2 0 7,-1 0-208-8,0 1 144 11,-4-1-144-11,-1 0 128 6,-5 2-128-6,1 2 0 5,-9 0 0-4,-13 0-176 20,0 0-1440-19,0 0-304 0,14 6-48 0</inkml:trace>
    </iact:actionData>
  </iact:action>
  <iact:action type="add" startTime="43972">
    <iact:property name="dataType"/>
    <iact:actionData xml:id="d14">
      <inkml:trace xmlns:inkml="http://www.w3.org/2003/InkML" xml:id="stk14" contextRef="#ctx0" brushRef="#br1">10056 9896 14975 0,'0'0'656'2,"0"0"144"-2,0 0-640 2,-2 17-160-2,0 3 0 0,-2 1 0 8,-1-3 992-8,-1 3 160 4,0 3 48-4,2 3 0 9,-2 2-176-9,-2 0-16 9,3 1-16-9,-1 1 0 6,4 8-144-6,-4-6-16 8,-2-4-16-8,0 2 0 6,2-5-176-6,1-3-48 7,-1 3 0-7,2-5 0 8,2-1-336-8,0-1-64 9,2-19 0-9,-2 18-16 6,2-7-176-6,0-11 0 7,0 0 144-6,0 0-144 22,0 0-416-21,18-2-160-2,-18 2-16 0,15-13-11568 0</inkml:trace>
    </iact:actionData>
  </iact:action>
  <iact:action type="add" startTime="44316">
    <iact:property name="dataType"/>
    <iact:actionData xml:id="d15">
      <inkml:trace xmlns:inkml="http://www.w3.org/2003/InkML" xml:id="stk15" contextRef="#ctx0" brushRef="#br1">10659 9274 14735 0,'0'0'640'1,"0"0"160"-1,0 0-640 0,0 0-160 2,0 13 0-1,2 3 0 6,2 3 1536-6,0-3 288 5,2 5 48-5,3 5 16 6,-3 3-1120-7,4 0-208 6,2 0-48-4,-5 5-16 5,1 3-32-7,2-2 0 6,-4 2 0-6,0 4 0 10,2-2-16-9,1 4-16 3,-3-4 0-4,2 0 0 9,-4-12-192-9,2 2-48 7,-2-1 0-7,-1-3 0 9,-1-4-192-8,2 1 176 5,-2-3-176-6,0-5 160 8,-2 2-160-8,0-16 0 7,0 0 144-7,0 0-144 7,0 0-144-7,-2 17-112 8,2-17 0-8,0 0-16 26,0 0-1584-25,0 0-320-1,0 0-64 0</inkml:trace>
    </iact:actionData>
  </iact:action>
  <iact:action type="add" startTime="44591">
    <iact:property name="dataType"/>
    <iact:actionData xml:id="d16">
      <inkml:trace xmlns:inkml="http://www.w3.org/2003/InkML" xml:id="stk16" contextRef="#ctx0" brushRef="#br1">10797 9439 3679 0,'0'0'160'0,"0"0"32"0,-3-11-192 0,3 11 0 1,-10-12 0-1,10 12 0 6,0 0 4416-4,0 0 832 3,0 0 160-5,0 0 32 8,-6 17-4112-7,-2 1-832 3,0 2-176-3,-3 3-16 7,1 4 96-8,-4 1 32 7,3 7 0-7,-3 2 0 8,0-4 176-8,1 0 32 6,-3 2 16-6,2 6 0 9,1-2-48-9,1 2-16 6,0-8 0-6,4 0 0 9,-5 1-320-9,3-3-64 8,-2-6-16 9,3-2 0-15,1-1-192-2,0-1 0 0,0-9 0 0,8-12 0 5,-2 20 0 1,2-20 0-6,0 0 0 1,0 0-160 21,16 5-1840-20,-2-5-368 0</inkml:trace>
    </iact:actionData>
  </iact:action>
  <iact:action type="add" startTime="44860">
    <iact:property name="dataType"/>
    <iact:actionData xml:id="d17">
      <inkml:trace xmlns:inkml="http://www.w3.org/2003/InkML" xml:id="stk17" contextRef="#ctx0" brushRef="#br1">10946 9818 23039 0,'-16'11'1024'1,"6"3"192"-1,3 0-960 0,3 7-256 1,4 8 0-1,2 3 0 6,0 1 1600-6,1 6 256 6,-1-2 64-5,-2 6 16 8,0-4-1344-9,0 4-272 7,-2-6-48-7,-1 6-16 8,-3-4-128-8,-2 5-128 8,-6-5 144-8,3 4-144 6,-5-2-224-6,2 2-144 26,-3-4-16-25,5 4-13104-1</inkml:trace>
    </iact:actionData>
  </iact:action>
  <iact:action type="add" startTime="47648">
    <iact:property name="dataType"/>
    <iact:actionData xml:id="d18">
      <inkml:trace xmlns:inkml="http://www.w3.org/2003/InkML" xml:id="stk18" contextRef="#ctx0" brushRef="#br1">2668 16725 4607 0,'0'0'400'3,"0"0"-400"-2,0 0 0-1,0 0 0 7,0 0 2432-7,0 0 384 9,0 0 96-9,0 0 16 7,0 0-1456-6,0 0-304 5,9-9-48-6,-9 9-16 8,0 0-128-7,0 0-16 5,0 0-16-6,0 0 0 9,0 0-160-8,0 0-16 4,0 0-16-5,-5-2 0 9,-7 0-304-9,2 4-64 7,-4 0-16-7,1 1 0 7,-3-1-48-7,1 2 0 8,-7-2 0-8,-15 4 0 8,-2-2-96-8,2 2-32 7,-6-4 0-7,2 0 0 15,-4 0 160-15,6-2 32 3,-4-4 0-3,6 0 0 5,2-2 64-5,0 2 32 8,4 0 0-7,2-2 0 6,-1-3-208-7,5 3-32 7,4 0-16-6,3 2 0 6,-3-2-96-6,3 0 0 5,2-1-128-5,3-1 192 5,13 8 0-5,0 0-16 4,-14-4 0-4,14 4 0 7,-16 0-176-8,16 0 128 6,0 0-128-6,0 0 128 8,0 0-128-8,-7 12 0 7,7-12 0-7,0 0 0 8,-6 15 0-8,4 1 0 7,2-16 0-7,0 21 0 8,2-3 0-7,2 1 0 6,0 3 0-7,0-1 0 7,1 5 0-6,-1 3 0 7,2 0 0-7,-2 4-176 5,0 4 176-6,-2 6 0 7,0 0 0-7,2 6 0 8,-2 2 0-8,2 3 0 6,-1 3 0-6,-1 1 0 8,-2 3 0-8,0 5 0 10,0-2 0-10,-2 7 0 6,-1-5 0-6,3 0 0 8,0-5 128-8,0-1-128 7,-8-5 0-6,4 1 0 6,4-1 0-7,-2-3 0 7,-6 1 0-5,-4-2 144 2,3-6-16-4,-7 3-128 9,2 3 240-9,-1-4-64 8,5-4-16-8,-6 4 0 8,5-2-32-7,-5-5-128 4,2 1 192-5,-1-4-64 8,5-1 0-8,-4-3-128 8,5-2 192-8,3-2-64 7,-4-2-128-7,4-1 192 6,0-5-192-6,4 1 192 9,2 1-192-9,0-3 0 7,0-1 144-7,4-3-144 7,-4-16 0-7,6 17 0 9,-2-5 0-9,6 0 0 7,-10-12 0-6,0 0 0 6,0 0 0-7,12 13 128 8,3-3-128-8,-3-2 0 7,-12-8 128-7,21 6-128 7,3-2 0-6,-1 0 144 5,1-2-144-5,-3-2 0 6,-1 0 0-6,3-2 0 29,-2 0 0-29,3 2 0-1,-5 0 0 0,3 0 0 0,-1 0 0 0,-5 2 0 0,3 0-128 0,1 1 128 5,-7-1-208-5,3 0 80 23,0-2-1296-20,-1 0-256 0,-15 0-48-2,20-2-12352 0</inkml:trace>
    </iact:actionData>
  </iact:action>
  <iact:action type="add" startTime="48553">
    <iact:property name="dataType"/>
    <iact:actionData xml:id="d19">
      <inkml:trace xmlns:inkml="http://www.w3.org/2003/InkML" xml:id="stk19" contextRef="#ctx0" brushRef="#br1">3358 16854 18303 0,'0'0'816'2,"0"0"160"-2,4-12-784 0,-4 12-192 0,8-17 0 1,-8 17 0 5,8-12 1056-6,-8 12 160 6,0 0 48-6,0 0 0 8,0 0-48-7,0 0 0 6,0 0 0-7,0 0 0 7,-2 16-144-7,-2 5-48 9,-2 6 0-8,2 5 0 3,-2 7-256-4,-2-2-48 7,1 8-16-7,1-4 0 8,-2 3-224-8,-4-3-48 8,3 2-16-8,-3-4 0 7,4 0-208-7,2-6-32 8,0-3-16-8,-2 1 0 8,3-4-160-8,1-3 0 10,0-5 0-10,4-5 0 20,2 3-704-18,8-7-240-1,1 0-32 0,-11-10-13856-1</inkml:trace>
    </iact:actionData>
  </iact:action>
  <iact:action type="add" startTime="49077">
    <iact:property name="dataType"/>
    <iact:actionData xml:id="d20">
      <inkml:trace xmlns:inkml="http://www.w3.org/2003/InkML" xml:id="stk20" contextRef="#ctx0" brushRef="#br1">2480 18387 12895 0,'0'0'576'3,"0"0"112"-3,0 0-560 2,0 0-128-2,0 0 0 0,10-6 0 5,4 0 1792-5,-14 6 320 7,13-4 64-7,5-2 0 7,-4 3-976-7,3-3-208 9,-3 4-32-9,2 0-16 8,1-2-256-8,-1 0-48 6,5 2-16-6,-3-2 0 7,-18 4-320-6,15-2-64 5,5 2-16-6,-9-2 0 8,7 0-224-8,-18 2 128 7,18 2-128-7,-5-2 0 21,-13 0-1408-19,18-2-368-2</inkml:trace>
    </iact:actionData>
  </iact:action>
  <iact:action type="add" startTime="49369">
    <iact:property name="dataType"/>
    <iact:actionData xml:id="d21">
      <inkml:trace xmlns:inkml="http://www.w3.org/2003/InkML" xml:id="stk21" contextRef="#ctx0" brushRef="#br1">2978 18126 14623 0,'0'0'640'3,"0"0"144"-3,0 0-624 0,10-10-160 0,5 0 0 0,-5 4 0 1,4-2 576-1,-14 8 96 6,13-7 16-5,5 1 0 8,-7 2-16-8,5 0 0 3,-16 4 0-3,16-6 0 6,1 4 64-5,1 2 16 4,-5 0 0-5,5 6 0 4,-4-2-96-5,3 2-16 7,-5-2 0-7,2 3 0 9,-5 5-96-9,1 0-32 8,-2 2 0-7,-4-5 0 4,2 7-32-5,-1-2-16 8,-1 3 0-8,-4-5 0 8,0-12-160-8,-4 19-48 8,8-5 0-7,-4 2 0 5,0-16 0-6,0 0-16 8,-4 15 0-8,4-15 0 7,4 16-64-7,0 1-16 8,-4-17 0-7,8 10 0 6,-8-10-160-7,10 14 160 6,2-5-160-5,-5 1 160 7,5 2-160-8,2-4 192 8,-1 1-192-8,5 5 192 8,-2-2-64-8,-7 1 0 5,-9-13 0-5,16 16 0 9,-8 4 64-9,-1-1 0 6,-1-1 0-6,-6 1 0 8,-2 3 304-8,-5 1 64 8,-3 2 16-8,-8 3 0 6,-1 1 96-5,-5 0 32 7,-3 2 0-8,-6-1 0 8,-4-1-64-8,-4 0-16 7,0 0 0-7,4 1 0 8,-4-5-112-8,8-4 0 6,2-1-16-6,3-8 0 8,5-1-304-8,1-3-64 8,5-6-128-8,3-4 192 7,6-2-416-7,-1-9-96 6,5 1 0-5,8-10-11712 15,5-1-2320-15</inkml:trace>
    </iact:actionData>
  </iact:action>
  <iact:action type="add" startTime="50085">
    <iact:property name="dataType"/>
    <iact:actionData xml:id="d22">
      <inkml:trace xmlns:inkml="http://www.w3.org/2003/InkML" xml:id="stk22" contextRef="#ctx0" brushRef="#br1">4031 16281 5519 0,'0'0'496'1,"0"0"-496"-1,0 0 0 1,0 0 0 5,0 0 2512-6,0 0 416 6,0 0 80-6,18-2 0 9,1-2-1776-8,-3 0-352 5,3 0-80-6,3 0-16 7,-3-2 80-7,3 0 16 7,1 3 0-4,4-1 0 2,3 2-64-5,-3 2-16 7,-2 0 0-7,1 6 0 9,-1 5-256-9,-4-1-48 6,-5 8-16-6,4-1 0 8,-1 5-224-8,-3 5-64 8,-1 2 0-6,-5 8 0 3,-2 4-64-5,0 4-128 7,-8 0 176-3,-2 6-176 2,-6 7 192-6,-2 8-192 6,-2 1 192-6,-5 7-192 9,-1-4 224-8,3 4-64 5,-7 0-16-6,7-2 0 8,1 2 48-8,-4 1 16 6,7-5 0-6,-5-2 0 7,6-8-16-7,7 1 0 7,1 5 0-7,5-3 0 8,1-7-192-8,4 3 128 7,4-1-128-7,-2 3 0 9,1 1 0-9,5-1 128 9,5-5-128-9,-3-1 0 7,3 1 0-6,3-1 0 3,-1-1 0-3,5-3 0 7,-3 0 0-8,-2-4 0 6,3 1 0-6,-9 1 0 8,1 0 0-8,-3-8 0 8,-1 2 0-8,0-2 0 9,-1 4 0-9,-1-6 0 7,-2 4 0-7,-6-4 0 8,-4 0 176-8,0-4-16 6,-4-2 0-6,-6 0 0 8,0-6 400 11,-1 1 80-16,-9-1 0-3,1 0 16 0,1 4 48 0,-5-7 0 0,-5 1 0 0,1-1 0 10,-2-3-192-10,-1 2-16 5,-3-5-16-5,4-2 0 8,4-5-304-8,-1 1-176 7,-1-8 192-6,4 0-192 6,1-2-160-6,3-6-144 5,5-4-16-6,2-10-16304 10</inkml:trace>
    </iact:actionData>
  </iact:action>
  <iact:action type="add" startTime="51326">
    <iact:property name="dataType"/>
    <iact:actionData xml:id="d23">
      <inkml:trace xmlns:inkml="http://www.w3.org/2003/InkML" xml:id="stk23" contextRef="#ctx0" brushRef="#br1">5178 17853 12895 0,'0'0'576'5,"0"0"112"-5,0 0-560 0,0 0-128 1,0 0 0-1,16-8 0 6,-16 8 1088-5,15-4 176 7,5 2 32-8,-7 4 16 8,3 6-544-8,2-1-96 6,-5 5-32-6,7 8 0 6,-1-1 112-5,1 7 16 10,3 3 0-11,-1 6 0 5,-1 2-112-5,-3 8-16 7,-1 2 0-7,-3-3 0 8,-3 1-48-8,-5 0-16 9,-2-6 0-9,-6-2 0 5,-6 0 160-5,-3-4 32 7,-5-1 0-7,1-3 0 8,-3 0 192-6,-5-2 32 7,-3-3 16-9,-1 1 0 5,2-3-496-4,3-7-112 4,1-1-16-4,5-8 0 8,-1-4-384-9,17-2-192 6,-12-8 0-6,6-12-10032 16,0-3-2000-15</inkml:trace>
    </iact:actionData>
  </iact:action>
  <iact:action type="add" startTime="51688">
    <iact:property name="dataType"/>
    <iact:actionData xml:id="d24">
      <inkml:trace xmlns:inkml="http://www.w3.org/2003/InkML" xml:id="stk24" contextRef="#ctx0" brushRef="#br1">7251 16581 7359 0,'0'0'656'3,"0"0"-528"-3,10-10-128 0,-10 10 0 7,12-6 1664-7,0-3 320 8,-1-1 48-8,-11 10 16 8,0 0-848-8,0 0-176 8,0 0-16-8,0 0-16 8,-13-2 160-8,-7 4 16 5,1 4 16-5,-7 4 0 9,-5-5-448-9,-4 3-96 7,0 4 0-7,-4-2-16 8,0-3 80-8,-2 3 0 7,4-6 16-7,0 4 0 8,-4-2-80-8,4 3 0 7,6-5-16-7,-5 2 0 8,-1-4-304-8,8 0-48 7,4 2-16-6,1 0 0 13,5-4-96-12,1 0-32-1,3 0 0-1,3 0 0 5,12 0-128-4,-14 0 0 6,14 0 0-6,0 0 128 6,0 0-128-7,0 0 128 6,0 0-128-6,0 0 128 8,0 0-128-8,0 0 0 7,0 0 0-7,0 0 0 8,0 0 0-8,4 19 0 8,2 1 0-8,2-3 0 7,2 7 0-7,3 3 0 8,-3 2 0-7,8 7 0 6,-5 1 0-7,5 4 0 6,1 5 0-6,-3 5 0 9,-1 4 0-9,-5 5 0 6,-4 6 0-6,2-1 0 9,-4 1 0-9,-4 4 0 7,0 2 0-7,-2 1 0 9,0 3 128-9,-2-8-128 5,-8 0 128-4,1-5-128 6,-9 3 336-7,3-4-16 7,3-5 0-6,-4-1 0 6,5 3 176-7,-5-4 16 7,4-1 16-7,-1-1 0 9,1-1-208-9,-1 1-32 7,-1-2-16-7,0 0 0 6,-5-3-144-6,-1 3-128 9,-1 0 192-9,2 1-192 8,-3-5 192-8,-1-4-192 7,1 2 192-7,1-6-192 7,4-2 176-6,1-4-176 5,0-4 160-6,9-1-160 7,1-7 160-6,2-7-160 6,6-14 160-7,0 15-160 8,0-15 0-7,0 0 128 5,0 0-128-6,18 10 0 8,3-2 0-8,-1-2 128 8,3-4-128-8,4 0 0 8,1-2 0-8,7 0 0 6,2 0 0-6,0 2 0 9,0-2 0-8,-2 0 0 4,2 0 0-5,4 2 0 8,-8 3 0-8,6 1 0 8,2 0 0-8,-4 0 0 8,4 0 0-8,-4-2 0 6,0 2 0-6,0 1 0 9,-4-1 0-7,1-2-160 3,-3-2 160-4,2 4-11008 15,-4-4-2112-15</inkml:trace>
    </iact:actionData>
  </iact:action>
  <iact:action type="add" startTime="52950">
    <iact:property name="dataType"/>
    <iact:actionData xml:id="d25">
      <inkml:trace xmlns:inkml="http://www.w3.org/2003/InkML" xml:id="stk25" contextRef="#ctx0" brushRef="#br1">7012 17234 19119 0,'0'0'832'3,"0"0"192"-3,0 0-816 0,0 0-208 0,0 0 0 0,0 0 0 6,0 0 560-4,0 0 64 5,0 0 16-7,0 0 0 7,0 0 32-7,17-4 16 7,-3 2 0-7,9-1 0 9,2-3 176-9,3 0 32 6,-3 2 16-6,4 0 0 7,3 0-192-7,1 4-32 8,0-4-16-8,0 0 0 8,-4-1-208-7,-1 1-32 4,-3 0-16-5,-4 0 0 9,3 2-160-9,-3 0-16 7,1-2-16-7,-1 0 0 8,-1-2-224-8,-3 2 128 8,-5-1-128-8,4 1 0 23,-7-4-1536-23,5-2-416 7,-6 2-80-7</inkml:trace>
    </iact:actionData>
  </iact:action>
  <iact:action type="add" startTime="53204">
    <iact:property name="dataType"/>
    <iact:actionData xml:id="d26">
      <inkml:trace xmlns:inkml="http://www.w3.org/2003/InkML" xml:id="stk26" contextRef="#ctx0" brushRef="#br1">8141 16620 18431 0,'0'0'1632'3,"0"0"-1312"-3,2-10-320 0,-2 10 0 7,0 0 1024-7,0 0 128 8,0 0 16-8,0 0 16 9,0 0 16-9,0 0 0 7,-2 24 0-7,-2 3 0 9,-4 0 32-8,-4 4 16 3,1 7 0-3,-3-3 0 6,2 2-176-6,1 6-48 5,-5-2 0-6,4 1 0 9,3 1-416-9,3-2-96 8,0 2 0-8,-2-6-16 6,2-7-304-6,2 1-64 8,0-2-128-8,4-2 192 7,-1-3-192-7,1-1 0 7,0-5 0-7,0-3 0 24,1 5-2144-23,-1-20-368-1</inkml:trace>
    </iact:actionData>
  </iact:action>
  <iact:action type="add" startTime="53864">
    <iact:property name="dataType"/>
    <iact:actionData xml:id="d27">
      <inkml:trace xmlns:inkml="http://www.w3.org/2003/InkML" xml:id="stk27" contextRef="#ctx0" brushRef="#br1">7509 18069 15263 0,'0'0'672'1,"0"0"144"0,-12-8-656-1,12 8-160 2,-13-8 0-2,13 8 0 8,-8-5 1344-8,8 5 224 8,-8-12 48-8,8 12 16 8,0 0-512-8,0 0-96 6,-8-12-32-5,8 12 0 7,0 0-368-8,0 0-80 6,4-13-16-6,-4 13 0 7,18-10-80-5,1 4-32 3,-1 0 0-5,3 2 0 8,1-4-32-8,3 6-16 8,0 2 0-8,3 4 0 7,1 4-112-6,-2-2 0 5,-1-2-16-6,-1 6 0 10,-2 3-112-9,-3-1 0 4,-3 6-128-5,1-5 192 11,-8 1-64-11,1-2 0 5,1 5-128-5,-8 1 192 8,-2-3 64-7,-4 5 16 5,-2-7 0-6,-8 5 0 8,1-1 48-8,-3-5 0 6,0 2 0-6,-3-2 0 9,7-5-112-8,0 3-16 4,10-10 0-5,0 0 0 8,0 0-192-8,0 0 0 7,0 0 0-7,0 0 0 8,10 10 0-8,8-2 0 9,-3 1 0-9,9 1 0 7,7-2 0-7,4 8 0 7,2-5 0-6,0 7 0 7,6-5 0-8,-8 5 0 6,0 2 0-6,-6 3 0 9,-7-6 0-9,-3 5 0 5,-9 1 0-5,-2 1 0 9,-8-1 0-9,-4 1 0 6,-4-1 128-6,-11 4-128 9,-11 2 784-9,-5 1 64 7,-6-3 16-7,-2 0 0 10,-5-3-32-9,5-1-16 2,-4 1 0-2,0-5 0 7,6-5-336-7,-2 1-64 5,4-9-16-5,0 0 0 5,10-4-400-4,4-6 0 3,5-6 128-5,1-5-128 22,-1 1-1024-21,12-3-224-1,6-1-48 2,6 0-16 11,6-3-1632-11,8-6-336 0</inkml:trace>
    </iact:actionData>
  </iact:action>
  <iact:action type="add" startTime="54601">
    <iact:property name="dataType"/>
    <iact:actionData xml:id="d28">
      <inkml:trace xmlns:inkml="http://www.w3.org/2003/InkML" xml:id="stk28" contextRef="#ctx0" brushRef="#br1">8554 16251 10127 0,'0'0'896'2,"2"-11"-704"-2,0-3-192 0,-2 14 0 8,12-10 1632-7,-4 1 288 7,3-9 64-8,1 4 16 7,2-1-816-7,1 5-160 6,5-4-48-6,-4 7 0 8,3-1-16-8,-1 0-16 7,-7 4 0-7,9 0 0 8,-7 2-240-8,-13 2-64 6,20 4 0-6,-20-4 0 9,18 14-288-9,-7-1-64 7,-1 5-16-7,0-2 0 7,-4 3-96-7,-4 3-32 9,0 1 0-9,-4 6 0 8,0 2-16-8,-4 1-128 6,-4-1 192-6,0 6-64 13,-1 6-128-13,-5 4 192 3,6-3-192-3,-2 7 192 9,5 2-192-9,3 5 192 7,4 3-192-6,0 7 192 5,0-2-192-6,4 8 0 8,3 4 144-8,5 0-144 8,-2 0 0-7,6-3 0 4,-3 1 0-5,5 0 0 9,-3-6 0-9,3 2 128 6,-4 0-128-6,-1-4 0 9,1 7 0-8,0-7 0 4,-3 2 0-4,5-2 0 8,-8 6 0-9,-3-1 0 5,3-5 0-4,-4 0 0 6,-2-6 0-5,0 5 0 3,2-3 0-5,-2-3 128 9,-2-3-128-9,4-1 0 6,0-7 0-5,2 1 128 6,-2-2-128-6,-3-4 0 6,-1 0 0-6,0-6 0 5,0 3 0-5,0-6 0 5,-1-3 0-6,-1 2 0 9,-2-6 0-9,0-2 144 6,-2-3-144-5,-2-3 0 6,0-3 432-5,-5-1-32 4,3-5 0-6,-4 2 0 9,3-5 208-8,-3-1 32 4,-2-2 16-4,-3 2 0 6,-1-2-144-7,3-2-48 6,-7 1 0-6,-1 3 0 8,-4-4-208-7,1 2-64 5,1 0 0-6,0 0 0 8,-1-2-16-8,1 3-16 7,4-1 0-7,1 0 0 7,-1-6-160-7,5 2 0 8,-1 0 0-8,5 0 128 21,-1-2-432-20,7-2-80-1,-2-4-32 1,10 6-15472 1</inkml:trace>
    </iact:actionData>
  </iact:action>
  <iact:action type="add" startTime="55305">
    <iact:property name="dataType"/>
    <iact:actionData xml:id="d29">
      <inkml:trace xmlns:inkml="http://www.w3.org/2003/InkML" xml:id="stk29" contextRef="#ctx0" brushRef="#br1">9479 17938 15663 0,'0'0'1392'0,"0"0"-1120"4,-8 20-272-4,4-1 0 8,4 5 2096-8,4 5 352 8,0 2 80-8,0 6 16 8,-2 0-1456-8,0 2-304 6,0 2-48-5,0-2-16 9,-4 4 32-10,0-4 0 4,0 2 0-3,0-2 0 6,-4 4-48-7,-2-6-16 6,0 2 0-5,3-4 0 6,1-6-256-7,-6 1-48 7,0-5-16-7,4-7 0 9,-5-3-176-9,11-15-48 7,-10 12 0-7,10-12 0 21,0 0-848-21,-8-6-160 0,-4-2-32 0,7-9-13504 6</inkml:trace>
    </iact:actionData>
  </iact:action>
  <iact:action type="add" startTime="55651">
    <iact:property name="dataType"/>
    <iact:actionData xml:id="d30">
      <inkml:trace xmlns:inkml="http://www.w3.org/2003/InkML" xml:id="stk30" contextRef="#ctx0" brushRef="#br1">10797 16117 18431 0,'0'0'1632'3,"0"0"-1312"-3,0 0-320 0,-17-2 0 10,3 0 1184-10,-5 0 160 5,-3 2 48-5,-3 0 0 9,-4 2-624-9,-6 2-128 7,-4 4-32-6,-8-2 0 6,-4-5 96-4,0 3 32 0,-1 0 0-3,5 4 0 8,0-2-128-8,6 0-32 7,4-4 0-6,6 2 0 7,5-2-320-8,5 0-80 8,5-2-16-8,1 0 0 6,15 0-160-6,0 0 128 7,0 0-128-6,0 0 128 6,0 0-128-7,0 0 0 6,0 0 0-6,0 0 0 9,0 0 0-9,0 0 0 7,17 15 0-7,-3-1 0 11,4 1 0-11,-5 9 0 5,5 1 176-5,3 4-176 6,-5 3 176-5,1 7-176 9,3 3 192-10,-4 9-192 7,1 6 0-6,-5 3 0 4,-2 10 0-5,-5-3 0 8,-5 3 0-8,0 4 128 6,-2 10-128-5,-1 0 0 7,-3 2 144-7,2-3-144 4,0 1 0-4,-2 2 144 6,2-4-144-7,-6-2 0 8,3-8 0-8,-1 0 0 7,4 0 0-7,-4-7 0 9,0-1 128-9,0-1-128 6,5-3 0-5,-5-3 0 6,0-3 0-7,2 1 128 8,0-6-128-8,2-5 0 7,-5 3 144-7,3-2-144 8,0-4 128-8,0 12-128 8,-4-7 128-8,4-3-128 6,3 2 0-6,-3-4 0 8,-2 2 0-8,2-2 128 8,2 0-128-7,0-6 0 5,2 2 0-5,-2-2 128 7,0-4-128-8,1 1 0 6,1-9 0-6,2 0 0 8,0-5 0-8,2-4 0 8,-2-14 0-8,0 0 128 6,11 17-128-6,-3-7 192 8,-8-10-64-8,20 4 0 8,-5-4 16-8,5 0 16 8,1 4 0-8,6-4 0 7,1-4-160-7,-1 2 0 8,2 2 0-8,4 0 0 6,3 0 0-6,3 0 0 8,-6 0 0-8,0 0 0 7,2 2 0-7,-4 0 0 9,0 0 0-9,-1-2 0 8,-1-2 0-8,0 0 0 6,-3 2-224-6,-1 0-9792 16,-4 0-1952-15</inkml:trace>
    </iact:actionData>
  </iact:action>
  <iact:action type="add" startTime="57395">
    <iact:property name="dataType"/>
    <iact:actionData xml:id="d31">
      <inkml:trace xmlns:inkml="http://www.w3.org/2003/InkML" xml:id="stk31" contextRef="#ctx0" brushRef="#br1">10686 16677 4607 0,'0'0'400'2,"0"0"-400"-2,0 0 0 0,0 0 0 6,0 0 1792-5,0 0 288 7,0 0 48-8,0 0 16 7,0 0-688-6,0 0-144 5,0 0-32-6,0 0 0 8,0 0 0-8,0 0 0 8,0 0 0-8,0 0 0 8,0 0-192-8,0 0-32 6,10-16-16-5,4 4 0 6,-1-3-288-7,7-1-64 7,-3-3-16-7,3-1 0 9,7 4-192-9,3-1-32 5,-1 3-16-5,8-3 0 9,-4-1-112-9,4 6-32 7,4-3 0-7,-6 5 0 11,6-4-48-11,-6 7-16 5,-2 1 0-4,-1 2 0 6,-5 4 0-7,-4 2 0 5,1 0 0-5,-7 6 0 11,-7 5-224-11,2-1 144 5,-3 2-144-4,-5 1 128 7,-6 9 64-8,-7 5 0 7,-3 2 0-6,-6 0 0 5,3-3-64-6,-9 5 0 8,-3-2 0-8,0 2 0 9,-6-4-128-9,-3 3 192 5,3-3-192-5,2-2 192 8,2 0-192-8,2-1 192 7,1-1-192-7,5-1 192 8,3-3 112-8,3-9 16 7,15-12 16-7,0 0 0 7,0 0-128-7,0 0-16 7,0 0-16-6,0 0 0 7,0 0-176-8,21 11 128 7,2-7-128-7,5-4 128 7,1-4 48-7,4-1 0 8,10-1 0-8,-4 2 0 8,0-4-176-8,2 0 128 7,0 4-128-7,0-2 128 8,-6 3-128-8,-2-3 0 7,-2-2 0-7,-7 4 0 11,-1 0 0-11,-1 0 0 4,-3 2 0-4,-5-4 0 26,-14 6-1296-26,0 0-192 2,0 0-48-2,0 0-13280 0</inkml:trace>
    </iact:actionData>
  </iact:action>
  <iact:action type="add" startTime="58069">
    <iact:property name="dataType"/>
    <iact:actionData xml:id="d32">
      <inkml:trace xmlns:inkml="http://www.w3.org/2003/InkML" xml:id="stk32" contextRef="#ctx0" brushRef="#br1">10446 18362 7359 0,'0'0'656'2,"0"0"-528"-1,0 0-128 0,0 0 0 5,0 0 2512-6,0 0 480 7,0 0 80-7,0 0 32 9,20-2-1648-7,-6 0-336 3,3 2-64-5,1 0-16 8,-3-4 48-8,3 0 16 6,-3 0 0-6,3 0 0 7,3-4-336-7,1 2-64 8,-3 2 0-8,3-1-16 9,-1-3-368-9,3 2-64 7,-1 0 0-7,-7 0-16 7,1-3-240-7,-3 3 0 6,2 0 0-5,-5 2 0 22,-11 4-1872-23,18-8-432 1</inkml:trace>
    </iact:actionData>
  </iact:action>
  <iact:action type="add" startTime="58328">
    <iact:property name="dataType"/>
    <iact:actionData xml:id="d33">
      <inkml:trace xmlns:inkml="http://www.w3.org/2003/InkML" xml:id="stk33" contextRef="#ctx0" brushRef="#br1">11468 17636 16575 0,'0'0'1472'2,"0"0"-1168"-2,0 0-304 0,0 0 0 6,0 0 624-5,0 0 64 3,0 0 16-4,0 0 0 9,-9-10-32-9,9 10 0 8,-16 0 0-8,1 6 0 8,-1 2 96-8,-2 2 0 10,-7 7 16-10,0 3 0 4,-1 1 160-4,3 5 16 8,-4 1 16-8,3 6 0 9,7 2-112-9,-1 0-32 5,1 4 0-5,5 0 0 7,-2 0-448-7,6 8-80 7,4 4-32-7,2-2 0 8,2-5-272-7,4 1 128 8,2 0-128-9,6-6 0 7,0 2 0-6,3-6 0 4,-1-6 0-5,5-3 0 8,1-9 176-8,-1-1-176 7,5-4 160-7,-1-3-160 9,1-5 272-9,-5-2-32 6,-1-2-16-6,1 0 0 9,-5-2 64-9,1-4 16 10,5-5 0-10,-8 1 0 4,3 0 0-3,-5-3 0 6,-2 1 0-7,-4-4 0 6,2 3-32-5,-6 13 0 6,0-18 0-7,-2 1 0 7,-6 3 80-7,0-2 16 8,0 6 0-8,-7 5 0 9,5-5 64-9,-8 6 16 5,3 0 0-5,-5 4 0 9,-5 4-256-8,-1 6-64 5,1-1 0-6,0-1 0 8,-3 6-128-7,5-4 0 6,6 3 0-7,-3-1 0 8,1-2 0-8,3 3 0 5,2-3 0-5,4 4 0 25,10-14-384-25,0 0-48 0,0 0-16 0,0 0 0 13,0 0-2736-12,0 0-544 0</inkml:trace>
    </iact:actionData>
  </iact:action>
  <iact:action type="add" startTime="58852">
    <iact:property name="dataType"/>
    <iact:actionData xml:id="d34">
      <inkml:trace xmlns:inkml="http://www.w3.org/2003/InkML" xml:id="stk34" contextRef="#ctx0" brushRef="#br1">11697 16068 13823 0,'0'0'1216'2,"0"0"-960"-2,-10-17-256 0,10 17 0 7,2-18 1312-5,8 4 224 2,-1 1 32-4,7-1 16 9,-2-7-736-9,5 7-144 7,3-4-16-7,1 1-16 10,-3-1 0-10,3-1 0 6,2 3 0-6,3 4 0 6,-1 1 80-6,-2-5 16 8,-1 1 0-8,-7 5 0 6,1 6-128-6,-1 0-32 9,-17 4 0-9,14-6 0 6,-14 6-176-5,0 0-48 6,0 0 0-7,0 0 0 8,0 0-96-8,6 10-32 7,-6 2 0-6,-4 5 0 7,-4 3-80-8,2 1-32 8,-5 6 0-8,-1 10 0 8,2 2-144-5,-2 10 192 1,5 4-192-4,1 7 192 9,0 13-192-9,4-1 0 5,-2 6 144-5,4 2-144 8,2 0 0-8,6 3 0 7,0-3 0-7,-3 0 0 9,3-2 0-9,4 0 0 7,-4-2 0-7,2 1 0 9,-1-1 0-8,-1 0 0 4,0-8 0-5,4 0 0 7,-9-3 0-7,1-5 0 8,-2-2 0-7,-2 3 0 7,0-3 0-8,-2 1 0 5,2-1 0-5,-2-1 128 8,2-4-128-8,0 1 0 7,-2-3 0-6,2 2 128 7,2 5-128-8,4-5 0 7,-2-3 0-6,4-5 0 4,0 2 0-5,2-2 0 9,1-8 0-8,-3 2 0 6,2-2 0-7,2-6 0 7,-5-1 0-7,7-3 0 7,-4-4 0-7,-1-5 0 6,1-3 0-6,-2 1 0 9,-8-16 0-9,6 14 0 7,-6-14 0-7,6 13 0 8,-6-13 0-7,0 0 128 5,6 12-128-6,-6-12 128 7,-4 16-128-7,4-16 128 7,0 0-128-7,-8 11 128 8,0 5 176-8,-6-6 32 7,3-4 16-7,-3 1 0 9,0 3 160-8,1-4 48 4,-3 2 0-5,-1 3 0 9,3-3-16-9,-6 4 0 7,1 4 0-7,1-5 0 7,-3 1-176-6,1-4-48 6,1 3 0-7,3-1 0 7,1-2-192-7,3 0-128 9,-6-2 128-9,5-2-128 21,13-4-752-21,-16 3-208 0,4-1-64 3,-3-2-10176 4,5 0-2048-6</inkml:trace>
    </iact:actionData>
  </iact:action>
  <iact:action type="add" startTime="60024">
    <iact:property name="dataType"/>
    <iact:actionData xml:id="d35">
      <inkml:trace xmlns:inkml="http://www.w3.org/2003/InkML" xml:id="stk35" contextRef="#ctx0" brushRef="#br1">1525 20037 8287 0,'0'0'736'1,"0"0"-592"-1,0 0-144 0,0 0 0 8,0 0 1344-8,0 0 256 6,0 0 32-6,0 0 16 7,0 0-560-7,0 0-128 7,0 0 0-7,0 0-16 8,0 0-112-8,0 0-32 9,0 0 0-9,0 0 0 6,0 0-320-6,6 17-64 6,7-5-16-6,3 2 0 8,3-5-80-8,7 1-32 8,1 0 0-8,2-4 0 9,-1 4 32-9,3-7 16 6,2-3 0-6,0-2 0 7,2-5 16-7,-2-1 0 8,-5 2 0-8,1-6 0 12,2-1-32-12,-2-3 0 4,-1 2 0-4,-5-5 0 8,0-1-32-7,1 5-16 5,-7-5 0-6,-1 1 0 9,-4-1-80-9,-1-1 0 6,-5-4-16-6,0 3 0 8,-2 5-176-8,-6-1 192 7,-2-2-192-7,-4 5 192 8,-5-5-192-8,-1 7 0 8,0-1 144-8,-1 4-144 8,-7-5 0-8,1 5 0 6,1-2 0-4,-3 4 0 4,-4 8 0-5,-1 0 0 6,7 4 0-7,-6 4 0 8,-5 4 0-7,3 0 144 4,2 5-144-5,3 3 0 8,-3-1 144-8,4 8-144 8,-1 9 0-8,1-3 144 8,0-2-144-8,-1 0 0 7,-1 4 0-6,3 0 0 5,5-4 128-6,3 3-128 7,-2-3 192-6,9 2-64 7,1-2 112-8,4 2 16 6,2-1 0-6,4-3 0 9,0-4-128-9,7-1-128 6,5-3 176-6,2 0-176 8,-3 1 176-8,7-1-176 8,-1-5 160-8,-1 2-160 7,-1 1 0-7,3-5 128 7,1-1-128-6,-4-3 0 7,3 0 0-8,1 0 128 6,1-5-128-6,3-1 0 8,-4-2 0-8,3-2-160 7,-3 0 0-6,1-2 0 23,3-2-2000-20,0 1-400-4</inkml:trace>
    </iact:actionData>
  </iact:action>
  <iact:action type="add" startTime="60667">
    <iact:property name="dataType"/>
    <iact:actionData xml:id="d36">
      <inkml:trace xmlns:inkml="http://www.w3.org/2003/InkML" xml:id="stk36" contextRef="#ctx0" brushRef="#br1">2539 20530 4607 0,'0'0'400'4,"0"0"-400"-4,0 0 0 0,0 0 0 6,-2-13 224-5,2 13-32 4,0 0-16-3,-4-16 0 4,2 4 320-4,2 12 64 3,0 0 16-4,0 0 0 9,0 0 1152-9,-4-15 224 2,4 15 48-3,0 0 16 9,0 0-320-9,0 0-64 6,0 0-16-6,0 0 0 10,0 0-608-10,0 0-128 5,0 0-32-5,0 0 0 8,0 0-336-7,0 0-80 5,0 0-16-5,0 0 0 7,0 0-224-6,0 0-64 2,0 0 0-3,0 0 0 8,0 0-128-8,0 0 0 3,0 0 144-2,0 0-144 5,0 0 144-7,0 0-144 6,0 0 192-5,0 0-192 7,0 0 0-6,0 0 0 2,0 0 0-2,0 0 0 4,0 0 0-5,0 0-224 6,0 0 16-6,0 0 0 20,0 0-288-20,0 0-48-1,0 0-16 0,0 0 0 15,0 0-384-9,0 0-80-5,0 0 0-1</inkml:trace>
    </iact:actionData>
  </iact:action>
  <iact:action type="add" startTime="61192">
    <iact:property name="dataType"/>
    <iact:actionData xml:id="d37">
      <inkml:trace xmlns:inkml="http://www.w3.org/2003/InkML" xml:id="stk37" contextRef="#ctx0" brushRef="#br1">2572 19805 11919 0,'0'0'512'3,"0"0"128"-3,0 0-512 0,0 0-128 0,0 0 0 0,0 19 0 7,-2-3 656-6,-2 5 112 5,2 7 0-6,-2 1 16 8,-1 2 256-8,3 2 48 8,0 6 16-8,2 0 0 9,0 8-128-9,-2 0-16 5,0-2-16-1,2 1 0 1,0-5-160-5,2 2-16 7,2 0-16-7,3-6 0 8,-5-6-288-7,2-1-48 4,-2-5-16-5,4-2 0 9,0-5 48-9,-6-18 0 8,0 0 0-8,0 0 0 6,16 8 112-5,1-8 16 5,-1-8 16-6,3-8 0 7,-3-3 64-6,3-6 16 6,3-5 0-7,-3-1 0 7,-1-2-352 2,1-2-80-9,1-4-16 0,-3 2 0 7,1-4-224-7,1 2 176 8,-5 2-176-8,2-2 160 7,-7 6-160-7,5 1 0 8,-4 3 144-7,3 4-144 5,-1 1 0-6,-6 5 0 8,2 3 0-8,2 3 0 7,-5 1 0-7,3 0 0 7,-8 12 0-6,14-9 0 22,-6 3-1904-21,-8 6-400-1</inkml:trace>
    </iact:actionData>
  </iact:action>
  <iact:action type="add" startTime="61551">
    <iact:property name="dataType"/>
    <iact:actionData xml:id="d38">
      <inkml:trace xmlns:inkml="http://www.w3.org/2003/InkML" xml:id="stk38" contextRef="#ctx0" brushRef="#br1">3306 20025 12895 0,'0'0'1152'3,"0"0"-928"-1,0 0-224-2,3 14 0 8,-3-14 1856-8,12 13 336 6,-12-13 64-5,20 4 16 7,1 0-1776-7,-5-6-368 4,3-2-128-5,1-2 0 7,3-9 624-7,-3 1 16 9,-1-5 0-9,3 1 0 5,-5 1 224-5,-3-3 48 8,3-5 16-8,-7 5 0 9,-2 3-528-9,0-3-96 7,-6 5-32-7,-4 3 0 8,-4 4-48-8,-2-2-16 6,-2 5 0-6,-5 3 0 8,-1 4 144-8,-5 3 32 8,-7 5 0-8,3 0 0 6,0 9-112-6,1 3-16 10,9 5 0-10,-5 0 0 10,-1 1 144-10,3 1 32 3,2 0 0-3,1 2 0 9,3 1-160-9,10-1-16 8,0 0-16-8,4-2 0 7,0-1-240-7,6-1 176 7,6-2-176-7,-1-3 160 8,7-3-160-8,1-7 0 7,1 0 0-7,5-5 0 24,0-3-1040-23,1 0-144 1,3-6-32-2,-2 0-12464 0</inkml:trace>
    </iact:actionData>
  </iact:action>
  <iact:action type="add" startTime="61882">
    <iact:property name="dataType"/>
    <iact:actionData xml:id="d39">
      <inkml:trace xmlns:inkml="http://www.w3.org/2003/InkML" xml:id="stk39" contextRef="#ctx0" brushRef="#br1">4226 19990 13823 0,'0'0'1216'3,"-13"6"-960"-1,-1-2-256-2,14-4 0 6,0 0 2560-6,-14 4 480 7,14-4 96-7,-19 5 0 8,3 3-2368-7,-3-2-496 5,-7-2-80-6,5 4-32 7,-3 2 96-7,5-1 0 7,-3 1 16-7,3 4 0 9,5-5 464-8,1 9 96 6,5-2 0-7,-4-1 16 8,6 3-400-8,4-5-64 5,4 5-32-5,2-2 0 8,-4-16-352-8,14 21 0 9,-1-1 0-9,3-7 128 8,2 3-128-8,-5-6 0 5,7-1 128-5,-5-1-128 11,5-4 0-11,1 0 144 6,-5 0-144-6,0-4 0 11,-16 0 0-11,23-2-192 4,-6-2 0-3,1-2-9024 13,2-8-1792-13</inkml:trace>
    </iact:actionData>
  </iact:action>
  <iact:action type="add" startTime="62152">
    <iact:property name="dataType"/>
    <iact:actionData xml:id="d40">
      <inkml:trace xmlns:inkml="http://www.w3.org/2003/InkML" xml:id="stk40" contextRef="#ctx0" brushRef="#br1">4618 19430 27647 0,'-29'4'2448'0,"9"6"-1952"2,5-2-496-2,3 3 0 11,2 5 336-11,-1 5-16 6,-1 1-16-6,-6 5 0 7,1 4-112-7,-1 6 0 7,-5 6-16-7,1-2 0 8,3 2 368-8,3 0 80 7,-1 6 16-7,7-2 0 7,4-6-192-7,0 2-48 8,4-4 0-8,0 3 0 7,-1-4-400-7,3 1 0 8,5-8 0-8,7-4 0 23,-2-5-2240-22,7-5-320-1,-3-7-64 1,4-4 0-1</inkml:trace>
    </iact:actionData>
  </iact:action>
  <iact:action type="add" startTime="62362">
    <iact:property name="dataType"/>
    <iact:actionData xml:id="d41">
      <inkml:trace xmlns:inkml="http://www.w3.org/2003/InkML" xml:id="stk41" contextRef="#ctx0" brushRef="#br1">4289 19990 27647 0,'0'0'2448'3,"0"0"-1952"-3,0 0-496 0,15-6 0 10,5 2 128-10,5 2-128 6,-2-2 0-5,5 2 0 6,-1-3 0-7,0-1 0 6,-1-2 0-5,1 0 0 6,2-2 0-7,-1 1 0 7,-1 1 0-7,0 4 0 8,-5 0 0-8,3-4 0 7,-4 4 0-7,-1 2 0 8,-4 2 144-8,-3 4-144 7,-3 4 128-7,-10-8-128 8,0 0 128-8,2 16-128 6,-4 7 128-6,-4 0-128 8,-4-1 240-8,-5 3-48 7,1 3 0-7,-5 1 0 10,1-2-192-4,6 2 128-6,-1-1-128 0,5-1 0 8,2-4 224-8,6-3-48 7,4-1-16-7,2 1 0 8,4-8-16-8,-1 1 0 8,9-5 0-7,-3-6 0 6,7 0 208-7,3-4 32 8,-1-2 16-8,-1-8 0 6,-3-1 112-6,3-7 0 8,-2 3 16-8,-3-3 0 7,-4-1-176-6,-1-1-32 6,-5 3-16-7,-4-3 0 7,-2-1 16-7,-4 3 16 9,0 3 0-9,-4-1 0 6,-9 1 160-6,3 3 16 7,-8-3 16-7,-1 3 0 9,-4-4-112-9,-1 7-32 6,1-5 0-6,3 10 0 9,-1 2-256-9,2 0-128 7,5 1 128-7,16 3-128 7,-14 0 0-7,14 0-272 8,0 0 32-8,0 0 16 21,0 0-2304-19,8 17-464-1,10-1-80 1,3-7-10944-2</inkml:trace>
    </iact:actionData>
  </iact:action>
  <iact:action type="add" startTime="62785">
    <iact:property name="dataType"/>
    <iact:actionData xml:id="d42">
      <inkml:trace xmlns:inkml="http://www.w3.org/2003/InkML" xml:id="stk42" contextRef="#ctx0" brushRef="#br1">5289 19894 22111 0,'0'0'1968'0,"0"0"-1584"1,0 0-384-1,0 0 0 8,0 20 352-8,0-6-16 7,0 3 0-7,-2-1 0 9,0-1-336-8,2 7 128 3,0 1-128-4,0 1 0 9,-2 1 560-9,2 2 32 7,0 4 16-7,0-1 0 6,0-3 32-6,0-2 0 8,0-3 0-8,0-3 0 8,0-1-32-8,0-18 0 9,0 0 0-9,0 0 0 6,0 0 320-6,0 0 64 7,0 0 16-7,0 0 0 8,0 0 48-8,0 0 16 9,-6-16 0-9,3 1 0 6,3-5-448-6,3-7-96 8,1-2-16-7,2-1 0 7,2 3-240-8,4 0-48 9,-2-1-16-9,3 3 0 6,-1 2-208-5,5 3 0 4,-1 7 128-5,2-3-128 9,1 2 0-9,-1 5 0 7,1 1 0-7,5 4 0 7,-1 2-192-7,-2 2 64 7,5 0 128-7,-1 6-208 23,2 2-2496-21,-3 3-496 0</inkml:trace>
    </iact:actionData>
  </iact:action>
  <iact:action type="add" startTime="63549">
    <iact:property name="dataType"/>
    <iact:actionData xml:id="d43">
      <inkml:trace xmlns:inkml="http://www.w3.org/2003/InkML" xml:id="stk43" contextRef="#ctx0" brushRef="#br1">6161 19998 5519 0,'-19'-6'496'3,"7"4"-496"-3,-6 0 0 0,3-2 0 8,-3 2 4016-8,-1 2 704 7,-3 0 144-7,3 6 16 7,-7-2-2880-6,1 2-576 7,-2 0-112-8,-1 1-32 7,-1 5-256-7,2-2-64 10,1 4-16-10,5-7 0 5,5 3-464-5,1 2-96 7,15-12 0-7,0 0-16 7,-4 13-368-7,4-13 128 7,2 18-128-7,8-6 0 8,7-1 0-8,10-3 0 7,3 0 0-6,7 4 0 7,2-5 128-8,0 3-128 10,8 0 160-10,1 0-160 6,-7 5 0-5,2-1 128 4,-6 4-128-5,-4-3 0 9,-7 1 0-9,-7-3 0 7,-7 1 0-7,-4 4 0 8,-10-5 208-7,-12 7 0 4,-7-3 0-5,-7 3 0 8,-7 3 400-8,-4 1 80 8,-7-1 16-6,-5 0 0 4,-2-5-320-6,0 0-48 6,-1-9-16-5,3 1 0 6,6-4-192-7,-3-8-128 8,-5-10 128-6,8 1-128 18,10-9-2304-19,10-3-544 0</inkml:trace>
    </iact:actionData>
  </iact:action>
  <iact:action type="add" startTime="64241">
    <iact:property name="dataType"/>
    <iact:actionData xml:id="d44">
      <inkml:trace xmlns:inkml="http://www.w3.org/2003/InkML" xml:id="stk44" contextRef="#ctx0" brushRef="#br1">7287 19842 10127 0,'0'0'896'2,"0"0"-704"-1,1-12-192-1,-2-5 0 7,-1 3 1696-7,0-2 304 6,-2 5 64-6,-4-7 16 10,0 0-528-10,2 3-96 5,-5-1-32-5,1 3 0 8,-2-3-368-6,-5 2-80 3,-1-5-16-5,0 7 0 7,-5-3-192-7,0 7-64 9,-1-2 0-9,1 0 0 7,-3 6-80-7,3 0-32 7,-4 2 0-7,-1 6 0 8,3 0-144-8,0 4-48 7,-1 10 0-7,1-3 0 8,0 5-208-8,-1 3-32 8,3 4-16-7,3 3 0 5,5 5-16-6,-1 6 0 11,1 0 0-11,-3 4 0 6,6 3 0-6,-1-1-128 5,5 2 192-5,4 2-64 8,0-1-128-8,4-3 128 7,4-4-128-7,0 0 128 9,2-8-128-9,5-2 0 6,-1-4 0-6,-2 1 0 9,4-1 0-9,-5-4 0 7,-5-5 0-7,4-1 0 7,-2-5 0-7,-4-14 0 8,4 17 0-8,-4-17 0 7,0 0 0-7,0 0 0 6,0 0 0-5,0 0 0 7,-2 12 0-8,2-12 0 8,0 0 0-7,0 0 0 5,0 0 0-5,0 0-224 6,-15-6 48-7,-5 0 16 8,6-3-32-8,-3-3 0 7,7 4 0-7,-6-5 0 8,5 1 192-8,-5-4-128 9,6 5 128-9,-1-3-128 6,3 2 128-6,8 12-160 7,-2-10 160-7,2 10-160 7,-2-15 160-7,2 15 0 7,6-12 0-6,4 0-128 6,3 5 128-6,7-3 0 6,-3-4 0-7,3 6-128 8,3-3 128-8,1 1 0 8,3 0-144-8,0-3 144 7,3-1 0-7,-3 0 0 6,0 5 0-5,0-5 0 7,-1 4 0-8,-5 0 0 7,-1 1 0-7,-3 3 0 7,-17 6 0-7,14-2 0 8,-14 2 0-8,0 0 0 7,0 0 0-7,0 0 0 8,10 17 0-8,-6 1 0 8,-6 3 0-8,-2 5 0 7,-6-5 192-5,2 3-64 5,2-3-128-7,-1 2 0 6,1 1 144-6,2-1-144 7,4-5 0-7,0-18 0 7,8 15 0-7,3-1 0 8,-11-14 0-8,16 8 128 8,1-8-128-8,5-2 0 8,-1-2 160-8,-3-4-32 6,3-2-128-6,3-1 192 9,-5-7-64-9,-3 3 0 7,0-1-128-7,-7-2 192 7,1 3-192-7,-2-5 144 7,-2 3-144-7,-6 1 128 8,-4-1-128-8,-6 3 128 7,-2-4-128-7,-3 5 128 9,-1-1 0-9,-3 6-128 7,3-3 192-7,-2 3-64 7,-1 4-128-7,7 0 0 8,12 4 0-8,0 0 0 7,-15-6 0-7,15 6 0 8,0 0 0-8,0 0 0 7,0 0 0-7,17-2 0 8,-1 0-192-8,5 0 192 8,3 0 0-8,-1 2 0 6,2 0 0-6,3 2 0 8,1 2 0-8,-2 2 0 10,-1 2 0-10,-1 0 0 5,-5 5-128-4,-1-1 128 6,1 6 0-7,-7-3 0 7,1 3 0-6,-6 3 0 6,-1-3 0-6,1 3 0 7,-4 3 0-7,-4 1 0 4,0-4 0-5,-2 3 128 8,-2-3 80-8,-2 3 16 7,4-3 0-7,-1-1 0 7,-1-3-224-7,2 1 0 8,2-9 128-8,0-9-128 21,4 18-1664-18,-4-18-368 0</inkml:trace>
    </iact:actionData>
  </iact:action>
  <iact:action type="add" startTime="65277">
    <iact:property name="dataType"/>
    <iact:actionData xml:id="d45">
      <inkml:trace xmlns:inkml="http://www.w3.org/2003/InkML" xml:id="stk45" contextRef="#ctx0" brushRef="#br1">7995 20643 17391 0,'-20'14'768'2,"12"-4"160"-2,-7 3-736 0,5-3-192 5,-2 4 0-2,12-14 0-3,-13 8 1088 0,3-5 176 7,10-3 32-7,0 0 16 6,0 0-96-5,0 0-32 6,0 0 0-7,0-11 0 11,6-7-288-11,0-1-64 4,5-1-16-4,5-5 0 8,3-8-304-8,1-2-64 7,5-1-16-6,1-4 0 6,-3-1-208-6,0-2-32 5,3 4-16-6,-1-6 0 8,-3 0-176-7,-5-2 128 5,3-6-128-4,-3 5 128 6,-3 1-128-4,3 0 192 3,-3 0-192-6,2 4 192 4,-7-1-192-5,5 7 128 9,-4 9-128-7,1 5 128-2,3 1-128 0,-6 5 0 8,4 7 0-7,-12 10 0 5,0 0 208-4,0 0 64 4,0 0 16-5,0 0 0 6,7 22-32-6,-1 7 0 10,2 4 0-10,0 4 0 4,-4 4-256-5,0 0 0 4,0 4 128-3,-1 3-128 7,1-3 0-7,0 2 0 8,-2-2 0-7,0-8 0 1,-2-2 128-3,2 0-128 12,-2-5 0-12,2-5 0 2,0-4 0-2,0 1 0 7,2-3 0-7,-4-19 0 8,0 0 0-8,0 0-192 6,0 0 48-5,0 0 16 19,0 0-1648-17,0 0-320-3,0 0-64 0,0 0-16 0</inkml:trace>
    </iact:actionData>
  </iact:action>
  <iact:action type="add" startTime="65632">
    <iact:property name="dataType"/>
    <iact:actionData xml:id="d46">
      <inkml:trace xmlns:inkml="http://www.w3.org/2003/InkML" xml:id="stk46" contextRef="#ctx0" brushRef="#br1">8094 20249 23039 0,'0'0'1024'1,"0"0"192"-1,0 0-960 0,0 0-256 4,14-4 0-3,1-3 0 6,7-3 832-7,3 0 128 7,2 2 32-6,5-3 0 7,3 1-736-7,-2-2-128 9,-2 4-128-9,4 3 144 2,-2-3-144-1,4-2 0 3,-1 2 0-4,-3 2 0 7,-2 0 0-7,-2 1 128 5,-3 1 0-5,-3 2 0 22,0-2-896-16,-1 2-192-7,-7-2-48 0</inkml:trace>
    </iact:actionData>
  </iact:action>
  <iact:action type="add" startTime="66223">
    <iact:property name="dataType"/>
    <iact:actionData xml:id="d47">
      <inkml:trace xmlns:inkml="http://www.w3.org/2003/InkML" xml:id="stk47" contextRef="#ctx0" brushRef="#br1">9169 20052 16575 0,'0'0'736'3,"0"0"160"6,0 0-720-9,0 0-176 0,0 0 0 0,0 0 0 0,0 0 1824 0,0 0 336 11,0 0 64-11,4 22 16 3,0 1-960-3,-6 1-192 10,-4 3-48-10,-6 6 0 5,2-2-272-5,-5 1-64 10,3-3-16-10,-2-2 0 6,5 0-96-4,3-1-16 6,2-3 0-8,-2-5 0 5,2-1-416-3,4-17-160 2,0 16 0-4,0-16 144 22,0 0-1920-22,0 0-384 2,6-12-80-1</inkml:trace>
    </iact:actionData>
  </iact:action>
  <iact:action type="add" startTime="66521">
    <iact:property name="dataType"/>
    <iact:actionData xml:id="d48">
      <inkml:trace xmlns:inkml="http://www.w3.org/2003/InkML" xml:id="stk48" contextRef="#ctx0" brushRef="#br1">9481 19933 9215 0,'0'0'816'2,"0"0"-656"4,0 0-160-6,-10 12 0 4,10-12 3504-2,-12 16 656 3,3-1 144-5,-5 5 32 11,0-5-2832-11,-3 5-560 3,3 1-112-3,-3 1-32 8,1-3 224-8,2 3 64 11,1-1 0-11,1-3 0 5,4-5-256-5,-2 1-64 8,10-14 0-8,0 0 0 6,0 0-320-6,0 0-64 12,0 0 0-12,0 0-16 4,0 0-112-4,0 0 0 9,14-14-16-9,0 1 0 5,5-7-112-5,3-1 0 8,-3-1-128-8,1 5 192 7,1-3-192-7,1 3 0 11,1 3 0-10,-5 0 0 7,-3 5 0-8,3 1 0 9,-3 4 0-9,3 0 0 2,-4 8 0-2,1 4 0 10,-5 0 0-10,4 9 0 6,-3 1-128-6,3 5 128 12,-6 4 0-12,0 3 0 5,-3 1 0-4,1 2 0 7,-4-2 0-8,-2-1 0 4,0-3 0-4,-2-6 0 11,0-3 0-10,2-1 0 1,0-17 0-1,0 0-256 9,0 0 16-10,0 0-10576 17,0 0-2112-16</inkml:trace>
    </iact:actionData>
  </iact:action>
  <iact:action type="add" startTime="66867">
    <iact:property name="dataType"/>
    <iact:actionData xml:id="d49">
      <inkml:trace xmlns:inkml="http://www.w3.org/2003/InkML" xml:id="stk49" contextRef="#ctx0" brushRef="#br1">9128 19653 35935 0,'-18'9'3200'4,"5"-3"-2560"-4,13-6-512 0,0 0-128 7,0 0 336-7,0 0 48 11,2 14 16-10,-2-14 0 2,0 0-400-3,17 13 0 8,-5-5 0-8,3-2-11120 18,-15-6-2112-18</inkml:trace>
    </iact:actionData>
  </iact:action>
  <iact:action type="add" startTime="67244">
    <iact:property name="dataType"/>
    <iact:actionData xml:id="d50">
      <inkml:trace xmlns:inkml="http://www.w3.org/2003/InkML" xml:id="stk50" contextRef="#ctx0" brushRef="#br1">10355 19848 8287 0,'0'0'736'1,"0"0"-592"8,-16-4-144-8,4-4 0-1,-1 0 1552 0,1-2 288 6,0 3 48-6,12 7 16 9,-11-6-448-8,5 0-96 8,-6-4-16-9,12 10 0 5,0 0 192-4,0 0 16 8,0 0 16-9,0 0 0 6,0 0-480-6,0 0-80 9,6 18-32-9,0-1 0 5,0-1-256-5,5 5-48 11,3 5-16-11,6-1 0 4,-3 0-160-4,5 3-48 9,-1-1 0-9,0-2 0 5,-3-3-224-5,1 3-48 12,3 2-16-12,-6-1 0 5,-1-3-160-5,-1 1 0 19,-1-1 144-19,-3-5-144 4,0-1 0-4,-2 1 0 0,-8-18 0 0,4 13 128 7,-4-13-336-7,0 0-64 11,0 0-16-11,0 0 0 18,0 0-2272-16,0 0-448-1</inkml:trace>
    </iact:actionData>
  </iact:action>
  <iact:action type="add" startTime="67532">
    <iact:property name="dataType"/>
    <iact:actionData xml:id="d51">
      <inkml:trace xmlns:inkml="http://www.w3.org/2003/InkML" xml:id="stk51" contextRef="#ctx0" brushRef="#br1">10700 19612 23039 0,'0'0'2048'4,"-12"-6"-1648"-4,3-2-400 0,9 8 0 4,0 0 896-4,0 0 112 9,0 0 16-8,-16 8 0 3,16-8-368-4,-16 10-64 6,1 7-16-6,-1 1 0 9,2 5 368-9,-5 6 64 10,-1 3 16-10,5 5 0 5,-9-2 80-5,3 2 32 6,-2 4 0-5,5-8 0 7,-2 0-304-8,5 0-48 8,1 0-16-8,-1-2 0 7,1 1-480-7,-2-3-96 6,5 0-32-6,-1-3 0 10,2-3-160-10,4-5 0 9,-1-5 0-9,7-13 0 4,0 0-176-3,0 0-64 7,0 0-16-8,0 0 0 21,9-4-2128-19,11-9-432-2,-3-3-96 6</inkml:trace>
    </iact:actionData>
  </iact:action>
  <iact:action type="add" startTime="67812">
    <iact:property name="dataType"/>
    <iact:actionData xml:id="d52">
      <inkml:trace xmlns:inkml="http://www.w3.org/2003/InkML" xml:id="stk52" contextRef="#ctx0" brushRef="#br1">10965 19227 17503 0,'0'0'768'1,"0"0"176"-1,0 0-752 0,0 0-192 8,0 0 0-8,0 0 0 3,0 0 1920-3,-4 22 368 11,0-1 64-11,-1 5 16 5,-5 1-976-5,2 0-192 5,-8 1-48-3,5 1 0 5,-7 0-144-7,6-2-48 6,-5-1 0-5,5-3 0 6,1-1-336-7,3-1-80 7,2-5-16-7,6-16 0 9,-4 17-368-9,4-17-160 7,0 0 128-7,0 0-128 23,0 0-2176-23,0 0-512 1</inkml:trace>
    </iact:actionData>
  </iact:action>
  <iact:action type="add" startTime="68208">
    <iact:property name="dataType"/>
    <iact:actionData xml:id="d53">
      <inkml:trace xmlns:inkml="http://www.w3.org/2003/InkML" xml:id="stk53" contextRef="#ctx0" brushRef="#br1">11063 19672 11967 0,'0'0'1072'3,"0"0"-864"-2,-14 0-208-1,14 0 0 5,0 0 2368-4,0 0 416 6,0 0 96-6,0 0 0 3,0 0-1552-4,0 0-320 10,0 0-64-10,0 0-16 5,0 0-112-4,18-8-32 9,-3-1 0-10,5 3 0 4,3 0-48-3,1 4-16 3,1-2 0-3,2-2 0 7,1-2-368-8,-1 4-80 11,0 1-16-11,0 3 0 4,-5-2-256-4,-3-2 0 11,-1 0 0-11,-4 2 0 19,1 2-1168-19,-15 0-304 0,0 0-48 0,0 0-11200 5</inkml:trace>
    </iact:actionData>
  </iact:action>
  <iact:action type="add" startTime="68421">
    <iact:property name="dataType"/>
    <iact:actionData xml:id="d54">
      <inkml:trace xmlns:inkml="http://www.w3.org/2003/InkML" xml:id="stk54" contextRef="#ctx0" brushRef="#br1">11168 19772 17503 0,'0'0'1552'3,"0"0"-1232"-3,0 0-320 1,16-8 0-1,5 2 2224 0,3 0 384 0,3 0 80 0,2-4 0 0,2 3-1968 1,-1 1-400 16,-3-6-64-17,-4 2-32 0,-3 3-224 0,1-1 0 4,1 0 0-3,1 2-8240 19,-7 0-1728-18</inkml:trace>
    </iact:actionData>
  </iact:action>
  <iact:action type="add" startTime="68685">
    <iact:property name="dataType"/>
    <iact:actionData xml:id="d55">
      <inkml:trace xmlns:inkml="http://www.w3.org/2003/InkML" xml:id="stk55" contextRef="#ctx0" brushRef="#br1">12196 19879 2751 0,'0'0'128'3,"0"0"16"-3,0 0-144 0,0 0 0 0,-6 10 0 0,6-10 0 7,0 0 3360-7,-12 9 640 12,12-9 128-12,-9 12 32 3,9-12-2560-3,-16 6-496 11,4-4-96-11,-1 2-32 5,13-4 400-4,0 0 80 7,-14 0 16-8,14 0 0 5,-8-4-128-5,8 4 0 7,0 0-16-7,-8-12 0 7,7-5-496-7,1 1-80 7,3 2-32-6,7-7 0 6,-2-1-288-7,2-3-64 7,0-2-16-7,-1-1 0 10,7-1-112-10,-6 0-32 10,-3-4 0-4,3 2 0-5,-4-3-80-1,0-1-128 4,6 2 176-3,-3 0-176 7,-1 4 144-8,2-4-144 7,-2 3 0-7,-2 5 144 8,1 4-144-8,3-1 0 10,-4 7 0-10,0-3 0 6,0 6 0-4,-6 12 0 6,7-13 0-8,-7 13 0 4,0 0-128-4,0 0 128 11,0 0 0-11,0 0 0 5,0 0 0-5,0 0-176 10,0 0 176-10,12 21-128 4,-4-3 128-4,2 5 0 11,-4 4 0-11,1 1 0 5,1 1 0-4,0 4 0 7,-4-4 0-8,2 4 0 5,-2-1 0-5,1-1 0 11,1 2 0-10,0 0 0 2,-2-6 0-2,4 1 0 6,2-5 0-6,-5 1 0 5,-3-3 0-5,0 2 0 9,2-7 0-10,2 2 0 5,2 1-144-5,-2-5 0 10,-6-14 0-10,0 0 0 17,4 15-480-16,-4-15-80 2,0 0-32-3,0 0 0 12,0 0-1824-11,0 0-384 0,0 0-64 1,0 0 0-2</inkml:trace>
    </iact:actionData>
  </iact:action>
  <iact:action type="add" startTime="69104">
    <iact:property name="dataType"/>
    <iact:actionData xml:id="d56">
      <inkml:trace xmlns:inkml="http://www.w3.org/2003/InkML" xml:id="stk56" contextRef="#ctx0" brushRef="#br1">12003 19635 21183 0,'0'0'1888'4,"0"0"-1504"-3,14-4-384-1,3-4 0 7,3 1 1088-7,-1 5 128 7,6 0 48-7,3-2 0 6,-1 0-688-6,0 0-128 8,-1 2-16-8,1 2-16 9,0 0-32-9,3 6 0 10,-1-6 0-10,0 4 0 5,-2 0-192-5,1 0-32 7,-1-1-16-7,-2 1 0 6,-3 0-144-5,-1 0 0 7,1-4 0-8,-9 0-8688 14,-13 0-1648-14</inkml:trace>
    </iact:actionData>
  </iact:action>
  <iact:action type="add" startTime="69376">
    <iact:property name="dataType"/>
    <iact:actionData xml:id="d57">
      <inkml:trace xmlns:inkml="http://www.w3.org/2003/InkML" xml:id="stk57" contextRef="#ctx0" brushRef="#br1">12986 19237 17503 0,'0'0'768'2,"0"0"176"-2,0 0-752 0,0 0-192 4,16 14 0-4,1 0 0 5,1 3 1792-5,-7 1 320 11,1 3 64-11,2 1 0 4,-4 1-1248-3,3 2-256 4,-5 3-48-3,4-1-16 8,-1 0-96-10,-3-1-32 8,0-3 0-8,2-2 0 4,-6 1-192-4,1 1-32 10,1-5-16-10,2 1 0 4,-4 3-112-4,-2-1-128 12,-2-7 176-12,0-14-176 3,-2 15 0-3,2-15 0 12,0 20 0-12,0-20-9040 15,0 0-1776-14</inkml:trace>
    </iact:actionData>
  </iact:action>
  <iact:action type="add" startTime="69618">
    <iact:property name="dataType"/>
    <iact:actionData xml:id="d58">
      <inkml:trace xmlns:inkml="http://www.w3.org/2003/InkML" xml:id="stk58" contextRef="#ctx0" brushRef="#br1">13253 18871 29487 0,'0'0'2624'4,"-13"5"-2112"-2,3 5-512-2,0 6 0 3,4 5 704-2,2 3 16 9,-4-3 16-9,-1 6 0 2,-1 7-192-2,2 3-32 9,-5-2-16-10,5 8 0 4,-6-4 192-4,6 5 32 12,2-3 16-12,-3 4 0 4,1-6-240-4,2 4-48 9,4-4-16-8,-2 2 0 3,0-8-304-4,2 2-128 11,-2 0 0-11,4-5 128 17,4-3-448-16,0-4-80-1,2-5-32 0,0-2 0 14,-6-16-2368-12,0 0-464 0</inkml:trace>
    </iact:actionData>
  </iact:action>
  <iact:action type="add" startTime="69948">
    <iact:property name="dataType"/>
    <iact:actionData xml:id="d59">
      <inkml:trace xmlns:inkml="http://www.w3.org/2003/InkML" xml:id="stk59" contextRef="#ctx0" brushRef="#br1">12863 18923 16575 0,'-21'-2'1472'3,"3"-4"-1168"3,1 3-304-5,17 3 0-1,-8-4 2464 0,8 4 432 11,0 0 96-11,0 0 16 3,0 0-2048-3,0 0-384 10,2-14-96-10,5 2-16 4,-7 12 80-4,20-11 16 12,1-7 0-12,3 6 0 6,-1-3 32-6,10 3 16 5,-1-6 0-4,-1 5 0 6,4-5-64-5,6 1-16 7,0 1 0-9,6-3 0 6,-4-3-224-6,5 7-48 10,3-3-16-10,0 6 0 5,-4-3 64-5,-3 5 16 15,3 0 0-15,-2 6 0 2,-10 2-16-2,-4 2 0 8,1 2 0-8,-9 2 0 4,-1 4-64-3,-22-8-16 5,13 6 0-6,-13-6 0 7,0 0 160-7,0 0 48 11,0 0 0-11,0 0 0 6,-13 10 144-6,-11-1 16 9,-5-5 16-9,-4-4 0 6,-8-4-288-6,-2-3-48 11,-6-3-16-11,-2 0 0 3,3-8-64-2,5-1-32 10,0-4 0-11,8 3 0 3,-4-1-160-2,7-1 0 26,7 5-160-25,6 3 160 1,-1-6-2672-2,3 9-432-1</inkml:trace>
    </iact:actionData>
  </iact:action>
  <iact:action type="add" startTime="73352">
    <iact:property name="dataType"/>
    <iact:actionData xml:id="d60">
      <inkml:trace xmlns:inkml="http://www.w3.org/2003/InkML" xml:id="stk60" contextRef="#ctx0" brushRef="#br1">5289 392 14111 0,'0'0'624'4,"0"0"128"-4,0 0-608 0,0 0-144 0,0 0 0 0,0 0 0 7,0 0 512-5,0 0 80 4,0 0 16-6,0 0 0 7,22 4-432-7,-5 4-176 7,-3 0 128-7,3 2-128 8,-3 7 176-8,6 5-48 7,-3-1-128-6,3 10 192 5,-1-2 96-5,3 3 16 6,-5 1 0-7,3 0 0 8,-1 2 32-8,-3 6 16 7,-1-6 0-7,7-2 0 8,-7 0-96-8,5-1-32 7,-1-7 0-6,-3 2 0 5,2-1-96-6,-5-5 0 11,3-1-128-11,-4 1 192 5,-3-5-192-5,-3-3 128 8,-6-13-128-8,0 0 0 21,10 10-368-19,-10-10-160-1,0 0-48 0</inkml:trace>
    </iact:actionData>
  </iact:action>
  <iact:action type="add" startTime="73638">
    <iact:property name="dataType"/>
    <iact:actionData xml:id="d61">
      <inkml:trace xmlns:inkml="http://www.w3.org/2003/InkML" xml:id="stk61" contextRef="#ctx0" brushRef="#br1">5740 482 16575 0,'-10'-16'736'3,"10"16"160"-3,-4-11-720 0,4 11-176 0,2-10 0 0,-2 10 0 7,0-12 544-7,0 12 80 7,0 0 16-7,0 0 0 8,0 0-512-6,0 0-128 6,0 0 0-8,0 0 0 5,-4 18 0-2,-2 5 0 1,-7 5 0-3,1 1 0 8,-8 0 224-8,-1 2 32 4,0 4 0-5,-1 0 0 7,-1 4 272-7,-1 2 64 7,-1-5 16-7,-2 3 0 8,-5-6 16-8,3-2 0 7,0-2 0-7,2-2 0 8,1-1-240-8,3-5-32 11,1-5-16-11,7 1 0 5,-1-7-192-4,8 2-144 5,8-12 192-5,0 0-7776 14,0 0-1552-15</inkml:trace>
    </iact:actionData>
  </iact:action>
  <iact:action type="add" startTime="73968">
    <iact:property name="dataType"/>
    <iact:actionData xml:id="d62">
      <inkml:trace xmlns:inkml="http://www.w3.org/2003/InkML" xml:id="stk62" contextRef="#ctx0" brushRef="#br1">6222 150 17615 0,'0'0'768'3,"0"0"192"-3,0 0-768 0,0 0-192 1,0 0 0-1,0 0 0 9,0 0 0-9,15 10 0 5,-15-10 0-5,10 12 0 8,-10-12 0-8,2 23 0 7,-6 3 192-7,0-1-64 7,-4 2 432-7,-3 5 80 9,1 3 0-9,-4-2 16 6,4-6-16-6,1 0 0 8,-3 7 0-8,6-7 0 8,4-6-400-8,2 1-96 6,2-3-16-6,-2-19-6896 16,10 14-1376-16</inkml:trace>
    </iact:actionData>
  </iact:action>
  <iact:action type="add" startTime="74255">
    <iact:property name="dataType"/>
    <iact:actionData xml:id="d63">
      <inkml:trace xmlns:inkml="http://www.w3.org/2003/InkML" xml:id="stk63" contextRef="#ctx0" brushRef="#br1">6385 572 18719 0,'0'0'832'2,"0"0"160"-2,0 0-800 2,20 0-192-2,-4-2 0 0,3-2 0 5,2 2 0-5,3-2 176 8,1 0-176-8,3-2 160 9,1-3-160-9,2-5 0 5,-2 2 0-4,2-3 128 7,3 5-128-8,-3-6-272 5,-2 6 64-5,4-1 16 23,-5 1-384-23,1 4-80 0,0-4-16 0,-2 5-4384 9,-3-1-896-2</inkml:trace>
    </iact:actionData>
  </iact:action>
  <iact:action type="add" startTime="74449">
    <iact:property name="dataType"/>
    <iact:actionData xml:id="d64">
      <inkml:trace xmlns:inkml="http://www.w3.org/2003/InkML" xml:id="stk64" contextRef="#ctx0" brushRef="#br1">6446 751 21183 0,'0'0'1888'2,"0"0"-1504"0,0 0-384-2,17-8 0 6,5 1 320-6,-3-3-16 9,5 2 0-9,3 0 0 7,2-7-128-7,5 3-32 7,-1-4 0-7,0 5 0 6,0-5-304-6,0 8-64 8,0-3-16-8,-1-1-6368 15,-3 4-1280-14</inkml:trace>
    </iact:actionData>
  </iact:action>
  <iact:action type="add" startTime="74748">
    <iact:property name="dataType"/>
    <iact:actionData xml:id="d65">
      <inkml:trace xmlns:inkml="http://www.w3.org/2003/InkML" xml:id="stk65" contextRef="#ctx0" brushRef="#br1">7380 747 11967 0,'0'0'528'1,"0"0"112"-1,0 0-512 0,0 0-128 2,0 0 0-2,0 0 0 8,0 0 1536-8,0 0 256 8,0 0 64-8,0 0 16 7,0 0-992-7,12-9-208 7,-4-9-32-5,1 4-16 7,3-5-272-9,-4-3-48 5,6 1-16-4,-3 1 0 5,5-3 224-6,-2-2 32 7,1-3 16-7,-1 1 0 9,5-2 48-9,1 0 16 9,-5-1 0-9,5-3 0 5,-6-2-240-5,1 2-64 10,3-2 0-10,-7 0 0 7,5 5-144-7,-4 5-48 9,-1 4 0-9,1-1 0 5,0-1-128-4,2 5 0 4,-5 5 0-5,5 5 0 8,-14 8 0-8,0 0 0 6,16 2 0-6,-16-2 0 9,0 0-192-9,17 15 192 6,-7 7-160-6,2 5 160 9,-3 0 0-9,1 1 0 6,2 3 0-6,-6 2 0 9,1 4 0-9,3-4 0 7,-2-2 0-7,0 3 0 10,3 3 0-10,-3-4 0 6,0-2 0-6,-2-2 0 8,2-1 0-8,-2-3 0 8,-4-2 0-8,3 3 0 7,1-1 0-7,2-2 0 9,-2 3-128-8,-2-7 128 19,-4-19-480-19,8 18-48-1,-3-8-16 1,-5-10-7232 6,0 0-1440-6</inkml:trace>
    </iact:actionData>
  </iact:action>
  <iact:action type="add" startTime="75139">
    <iact:property name="dataType"/>
    <iact:actionData xml:id="d66">
      <inkml:trace xmlns:inkml="http://www.w3.org/2003/InkML" xml:id="stk66" contextRef="#ctx0" brushRef="#br1">7454 537 21135 0,'0'0'928'4,"0"0"208"-4,0 0-912 0,0 0-224 2,0 0 0-2,0 0 0 5,22 7 192-5,-1-5 0 7,5 0 0-7,1-2 0 7,2 0-192-7,2 0 144 7,2 0-144-7,5 2 128 11,1 0-128-11,0-2 0 5,3 4 0-5,-1-2 0 7,4-2-224-7,-4 0-32 7,2 0 0-7,-2 2 0 21,2 4-1488-20,-4 0-304-1</inkml:trace>
    </iact:actionData>
  </iact:action>
  <iact:action type="add" startTime="75379">
    <iact:property name="dataType"/>
    <iact:actionData xml:id="d67">
      <inkml:trace xmlns:inkml="http://www.w3.org/2003/InkML" xml:id="stk67" contextRef="#ctx0" brushRef="#br1">8519 308 28559 0,'0'0'2544'3,"0"0"-2032"-3,20 8-512 0,-3 8 0 22,5 5-576-20,3-1-192-1,1 3-64-1,1 3 0 1,2-1 672-1,0 0 160 4,1 1 0-4,-3-1 0 24,-2 0-672-24,1 1-96 1,-7 1-32-1,-1-4-6304 13,-1-1-1248-12</inkml:trace>
    </iact:actionData>
  </iact:action>
  <iact:action type="add" startTime="75618">
    <iact:property name="dataType"/>
    <iact:actionData xml:id="d68">
      <inkml:trace xmlns:inkml="http://www.w3.org/2003/InkML" xml:id="stk68" contextRef="#ctx0" brushRef="#br1">8987 281 23951 0,'0'0'2128'1,"-15"0"-1696"5,1 2-432-5,-1 6 0 4,1 4 656-5,-6 1 48 6,1 7 16-6,1 7 0 10,-5 2-464-10,0 6-112 6,-3 4-16-6,-1-2 0 7,-6 2-128-7,1-1 0 8,-5 1 0-8,4 3 0 7,2 7 0-6,2-6 128 6,-2 0-128-7,3 0 0 29,1 2-960-28,4 2-256-1</inkml:trace>
    </iact:actionData>
  </iact:action>
  <iact:action type="add" startTime="77662">
    <iact:property name="dataType"/>
    <iact:actionData xml:id="d69">
      <inkml:trace xmlns:inkml="http://www.w3.org/2003/InkML" xml:id="stk69" contextRef="#ctx0" brushRef="#br1">7144 2417 10367 0,'0'0'448'3,"0"0"112"-3,0 0-560 0,0 0 0 0,0 0 0 0,0 0 0 7,0 0 592-7,0 0 16 9,0 0 0-9,0 0 0 7,0 0-400-7,0 0-80 7,0 0 0-6,0 0-128 5,0 0 160-5,0 0-160 5,6-14 128-6,-6 14-128 8,0 0 368-8,0 0-16 7,0 0 0-7,0 0 0 8,0 0 128-7,0 0 32 4,0 0 0-5,0 0 0 10,0 0-128-10,0 0 0 8,0 0-16-8,0 0 0 9,0 19-80-9,0 1-16 4,-2-4 0-3,2 5 0 7,-2 2-96-8,0 3-32 7,0-1 0-6,0 1 0 11,0 1-144-12,-2 0 0 2,2 0 144-2,-1 3-144 9,-1-1 160-9,0 4-32 6,2-2-128-6,-4-1 192 8,-2-3-16-6,2-4-16 4,2-3 0-5,2-1 0 5,-1-5 192-6,3 1 32 8,0-15 16-8,-4 12 0 9,4-12-32-9,0 0-16 5,-2 16 0-5,2-16 0 8,0 0-112-8,0 0-32 7,0 0 0-7,0 0 0 9,0 0-64-9,7 10-16 7,-7-10 0-7,0 0 0 8,20 5 80-8,-4-1 16 7,3-4 0-6,-3 0 0 6,1-2-48-7,5 0-16 7,1 0 0-6,-1 1 0 7,3-1-160-7,2 0 0 4,1 2 144-4,-1 0-144 6,-2 0 0-7,3-2 144 8,1-2-144-8,6 2 0 8,0 0 128-8,2 0-128 6,0-2 0-6,-2 4 0 8,6 0 144-8,2 0-144 6,4-2 0-6,-2 2 144 9,4 2-16-9,1-2-128 8,-1-2 192-8,-2 2-64 6,4 2 0-6,-3-2 0 8,-1-2 0-8,-6 0 0 8,4 2-128-8,-2 0 0 6,2 0 144-6,-2 0-144 21,-8 0 0-21,4 2 144 3,2 0-144-3,-4 4 0 0,4-2 144 0,-4 0-144 6,6-2 0-5,-6 5 144 8,-2 7-144-9,2-4 0 5,-4 2 144-4,-2-3-144 6,2-1 0-7,-1 8 128 7,-1-1-128-6,2-1 0 7,-10-8 0-8,3 2 0 6,-3 3 0-6,-1-3 0 9,1 2 0-9,-3 3 0 6,-3-5 0-5,3 0 128 5,-1-2-128-6,-3 0 0 8,3-2 0-7,-19-4 0 6,18 6 0-7,-18-6 0 7,15 5 0-7,-15-5 128 7,20 0-128-6,-20 0 192 6,16-4-64-7,-3 1 0 8,-13 3 256-8,14-6 64 8,-1-4 16-8,-3-6 0 7,2 1 16-7,-4-3 0 6,0-7 0-6,1 0 0 8,-1-3 16-8,-2 1 0 8,2 2 0-8,1-5 0 8,-3-7-48-8,0-2 0 7,0 0 0-7,2-6 0 7,-2-1-32-7,-2 1-16 8,1-4 0-8,1 10 0 8,2-4-112-8,-4 8-32 6,2 2 0-6,0 0 0 9,2 3-64-9,-3 7-32 7,-1 5 0-7,2 1 0 8,-6 17-32-8,6-10 0 9,-6 10 0-9,0 0 0 6,0 0-128-6,0 0 0 6,0 0 0-5,0 0 0 7,0 0 0-8,0 0 0 6,0 0 0-6,-8 18 0 22,2 5-576-22,-1 6 16 2,-7 6 0-2,4 3-10512 9,-2-3-2096-8</inkml:trace>
    </iact:actionData>
  </iact:action>
  <iact:action type="add" startTime="79132">
    <iact:property name="dataType"/>
    <iact:actionData xml:id="d70">
      <inkml:trace xmlns:inkml="http://www.w3.org/2003/InkML" xml:id="stk70" contextRef="#ctx0" brushRef="#br1">5416 9030 5519 0,'0'0'496'4,"0"0"-496"-4,0 0 0 0,0 0 0 10,-10-12 1360-10,10 12 176 5,-8-12 48-5,8 12 0 8,-5-7-928-7,5 7-176 5,0 0-32-6,-4-16-16 9,-2 4-64-9,0 3-16 7,6 9 0-7,-4-14 0 7,4 14 224-7,-4-10 32 7,4 10 16-7,-2-15 0 7,2 15 96-6,-2-14 32 6,2-4 0-7,0 18 0 8,0 0-16-8,0-11 0 6,0 11 0-6,0-18 0 9,0 4 16-9,0 14 0 9,0 0 0-9,0 0 0 8,0 0-176-8,0 0-48 4,0 0 0-4,0 0 0 11,0 0-304-11,0 0-64 5,0 0-16-5,0 0 0 11,0 0-16-11,6 20 0 4,2 1 0-4,2 3 0 9,-3 3 48-9,3 4 0 6,2 2 0-6,0 6 0 8,3-5-176 2,-3 3 0-8,5 8 144-2,-3-5-144 3,2 1 0-3,1 0 144 8,-3 6-144-7,4-2 0 6,-7-6 128-5,7-4-128 3,-1 4 0-5,1-2 0 8,-1 6 208-7,-3-6-16 6,4 0 0-7,-5 4 0 7,5-4 64-7,-1 6 16 5,-3-4 0-4,2 6 0 7,-5 0-16-8,5 2 0 7,-4 1 0-7,3-7 0 8,-5 2-32-8,4 4-16 7,-5-6 0-7,5 2 0 9,2-4-48-9,1 4-16 6,-3-4 0-6,5 2 0 8,-3-4 48-7,-2 2 0 6,-1 0 0-7,1 0 0 8,0 8-48-8,1-10 0 5,3 2 0-5,-3-4 0 10,5 4-144-9,-1 2 160 5,-1-8-160-6,1 2 160 7,3 2-160-7,-5-4 160 9,1 2-160-9,2 2 160 6,-5-1-160-6,3-5 128 8,-1 2-128-8,-1 4 128 8,5 0-128-8,-7 0 0 6,2 0 144-6,-3 0-144 8,-1-2 128-8,-4 4-128 6,0-4 128-6,3 2-128 9,-3 0 128-9,4 1-128 7,-4-1 128-6,1 2-128 5,1-6 128-6,-2 4-128 8,-2 0 128-8,3-2-128 8,3-4 0-7,-2 2 144 5,2 2-144-5,-5-1 0 8,3-3 128-9,0-2-128 4,-4 0 0-4,0 2 0 9,3 1 144-9,5 3-144 7,-8-6 0-7,2 0 144 9,-1 1-144-9,-1 1 0 5,-2-2 0-4,2 0 0 8,2-3 0-9,-2 1 0 7,-2 0 128-7,1 2-128 8,1-1 0-8,2-3 0 6,-2 0 0-6,-2-1 128 10,2-1-128-10,0-1 0 6,1 1 0-6,-3 1 0 8,-2-1 0-8,0-2 0 7,0 3 128-6,0-7-128 7,2 3 0-8,0-7 0 5,-4-13 0-5,6 20 128 9,-4-1-128-9,0-5 0 6,-2-14 0-5,0 18 0 8,-2-3 128-9,2-3-128 6,-2 4 0-4,2-16 128 5,0 0-128-6,-2 15 0 4,2 3 0-5,0-18 128 9,0 0-128-9,0 0 128 6,0 0-128-6,0 13 128 9,0-13-128-9,0 0 0 6,0 0 144-6,0 0-144 8,0 0 0-8,0 0 128 8,0 0-128-8,0 0 0 6,0 0 128-6,0 0-128 9,0 0 160-9,0 0-160 8,0 0 304-8,-8-11-48 6,0-7 0-5,4 3 0 6,-2-5-16-7,-1-3-16 6,-1-7 0-6,0 1 0 8,-6-6-64-8,3-6-16 8,-7 2 0-8,4-8 0 9,-3-1-144-8,3-5 160 3,-3-4-160-3,1 3 160 8,-1-3-160-9,-3 1 0 5,3-1 0-4,-1 2 128 6,-2 1-128-7,3-5 0 8,1-1 0-8,-5-1 0 9,-1 1 0-9,3-1 0 7,-5-3 0-7,3-2 0 6,-4 3 0-5,1 3 0 6,1-2 0-7,-1-3 0 7,1 3 0-7,-4 1 0 7,-1-1 0-7,3 0 0 9,0 3 0-9,-3 1 0 6,3 1 0-6,0 2 0 8,-3 1 0-8,3-1 0 9,2-3 0-9,-1-1 0 7,-1 3 0-7,3 1 0 6,1 0 0-6,-2 3 0 8,-3-1 0-8,1 0 0 7,-1-3 0-7,-1 3 0 8,2 4 0-8,-1 1 0 7,3-7 0-7,2 2 0 10,-5-3 0-10,3 7 0 4,-1 2 0-4,3-1 0 10,-2 1 0-10,3 4 0 7,1-2 0-7,1 4 0 8,4-6 0-8,-3 6 0 7,3-2 0-7,-1 0 0 7,3 4 0-7,-2 2 0 7,4-6 0-7,-3 8 0 9,3-2 0-9,4 4 0 7,-4 4 0-7,3-2 0 8,1-2 0-7,2 1 0 4,0 1 0-4,-2 0 0 7,2 8 0-8,2-1 0 7,2 5 0-7,0-3 0 9,0 7 0-8,2-5 0 4,0 3 0-4,4 3 0 6,-6 14-160-7,0 0 160 6,0 0 0-6,6-14-144 8,-2 3 144-8,-4 11 0 7,0 0-144-7,0 0 144 9,0 0 0-9,0 0-176 8,0 0 176-8,19 5-128 8,-7 11 128-8,2-8 0 9,-14-8-144-8,13 17 144 4,3-1 0-4,-4 5-144 5,3-1 144-5,-1-1 0 5,3 5-128-5,-1 3 128 4,3 2 0-4,1 3 0 8,-4 1 0-9,3 4-128 7,3 2 128-7,-1 4 0 6,0-4 0-6,5 4 0 8,1 3-128-8,0 3 128 8,-1 6 0-8,1 3 0 7,0 1 0-7,-1-3 0 8,-1-1 0-8,0 3 0 7,1 3 0-7,-1 1 0 9,-3 1-128-9,-1-3 128 6,3-1 0-5,-3-1 0 7,0 5 0-8,-3-1 0 7,0-4 0-7,1 1 0 8,-3 3 0-7,1 7 0 5,3-5 0-5,-7 2 0 6,5 1 0-7,-2-3 0 6,1 4 0-5,1-3 0 7,-5 5 0-8,3-6 0 7,-4-3 0-7,5 1 0 9,-5 4 0-9,3-3 0 5,-7-1 0-5,6 3 0 10,-4-5 0-10,-1-2 0 6,1 1 0-5,-2-1 0 7,4-3 0-7,1 2 128 5,-5-3-128-5,4-1 0 4,-4-2 0-4,1-1 0 7,5-3 0-7,-4-2 0 5,0 0 128-6,1 4-128 7,-1-5 0-7,2 3 0 9,-5 2 0-9,3-2 0 6,4 0 0-6,-4-1 0 9,5-3 0-9,-3 0 128 5,4 6-128-4,-7-8 0 7,1 2 0-7,4-6 0 4,-3 0 0-5,3-2 0 10,-6-4 0-10,0 0 0 7,1-3 0-7,-3-5 0 6,0 1 0-6,0-5 128 7,2-3-128-7,-4 1 0 9,-4-17 0-8,0 0 0 5,4 16 128-6,-4-16-128 7,0 0 0-7,0 0 0 8,0 0 128-8,0 0-128 7,0 0 0-6,0 0 176 5,0 0-176-6,0 0 160 8,2-14-32-7,-2-3 0 7,0 3 0-8,-4-11 0 7,2-7-128-7,-2-3 160 6,-4 0-160-6,2-2 160 9,-2-10-160-9,1-1 0 7,-7-7 0-7,4-2 128 8,-4-1-128-8,5-4 0 6,-5-9 144-6,0 5-144 9,-1-4 0-9,-1 0 0 6,-5-6 0-6,1-4 0 10,3-2 0-10,-5-2 0 7,-7 0 0-6,0-4 0 6,-1-3 0-7,-1 3 0 5,-4-2 0-4,2 6 128 8,0 2-128-9,-2-4 0 6,-4 3 0-6,6-1 0 7,3 2 0-7,-1-2 0 8,-8-4 0-7,4 2 0 7,4 1 0-8,-2 1 0 5,3 4 0-5,-5 0 0 9,-2-4 0-9,2-2 0 7,-6 0 0-7,8-1 0 8,2 9 0-8,1 0 0 7,-1 2 0-7,-2 5 0 8,2 3 0-8,6 6 0 6,3-1 0-5,1 5 0 6,-3-3 0-6,5 5 0 5,5 3 0-5,-2 4 0 7,5-1 0-7,-3 3 0 5,6 8 0-6,4-2 0 9,-1 10 0-9,3 1-160 5,-2 1 160-5,2 6 0 9,2 7-160-9,0 16 160 7,0 0-128-7,0 0 128 22,0 0-528-20,0 0-32-2,0 0 0 0,13 16 0 13,-5 5-608-12,4 6-128 0,-4 7-32 0,1 10 0 11,5 3-1616-10,0 6-320-1</inkml:trace>
    </iact:actionData>
  </iact:action>
  <iact:action type="add" startTime="81954">
    <iact:property name="dataType"/>
    <iact:actionData xml:id="d71">
      <inkml:trace xmlns:inkml="http://www.w3.org/2003/InkML" xml:id="stk71" contextRef="#ctx0" brushRef="#br1">3253 1810 15887 0,'-26'-15'704'4,"15"7"144"-4,-7-4-672 0,5 0-176 1,1 5 0-1,12 7 0 9,-8-8 480-9,8 8 64 5,0 0 16-5,0 0 0 9,-12-10-80-9,12 10-16 5,-7-6 0-5,7 6 0 9,0 0-208-9,0 0-64 7,0 0 0-7,-2 20 0 7,0-7-192-7,-2 7 0 8,0-1 0-8,0 1 0 8,2 1 0-8,-4 8 0 9,0 5 0-9,0 3 0 6,-3-4 160-6,1 2 32 8,0 6 16-8,-4-4 0 7,3 4 288 1,1-2 48-8,-4-2 16 0,2 4 0 7,3-4 16-7,-5-4 16 7,2-4 0-7,2 3 0 8,2-9-80-8,3 2 0 7,-1-1-16-7,2-3 0 8,-2 1-240-8,4-9-64 8,0-13 0-8,0 20 0 8,0-20-192-8,4 17 176 6,-4-17-176-6,8 14 160 10,-8-14-160-10,15 12 0 5,-15-12 144-5,22 8-144 10,-3-5 128-10,4 1-128 6,1-2 128-6,3-2-128 8,1-2 208-8,1 0-16 7,2 0-16-6,4 2 0 6,0 2-32-7,0 0 0 7,2 0 0-6,2 0 0 6,-2-2-144-6,4 0 0 6,-2 2 144-7,8 6-144 7,0-2 128-7,-2 0-128 7,4 0 160-7,3-3-160 7,-1 3 0-7,2-2 0 7,-1 0 0-7,5-2 0 8,1 2 0-8,-1 2 0 8,-4 0 0-8,-1-2 0 8,3-1 0-8,-2 1 0 6,-7-4 128-6,3 4-128 9,2 4 0-9,0 2 128 6,-3-4-128-5,-1-1 0 7,2 3 0-8,0 6 0 6,-8 0 0-6,2 1 0 9,-8 3 0-7,0-5 0 4,2 7 0-5,-6-1 0 5,-4-3 0-6,1 2 0 7,-1-9 0-7,-6 5 0 7,-3-6 0-7,-2 1 0 8,-16-9 0-8,15 10 0 8,-15-10 256-8,16 6-32 7,-16-6-16-7,0 0 0 8,0 0 272-8,0 0 48 7,0 0 16-7,0 0 0 8,10-14 208-8,-3 1 32 7,-5-9 16-6,-2-1 0 6,-2-4-272-7,-3-3-48 7,1-3-16-7,0-4 0 8,2-10-144-8,0-5-16 7,0-5-16-7,0 1 0 8,-4-1-80-7,4-1-16 5,-6-7 0-6,4 7 0 9,-1 1-32-9,3 4-16 5,2 5 0-5,-2 7 0 9,0 4-144-9,0 2 0 7,0 5 144-7,2 5-144 8,0 5 0-8,0 3 0 7,0 3 0-7,0 14 0 21,0 0-1056-19,0 0-288-1,0 0-48 2,0 0-14880-2</inkml:trace>
    </iact:actionData>
  </iact:action>
  <iact:action type="add" startTime="82871">
    <iact:property name="dataType"/>
    <iact:actionData xml:id="d72">
      <inkml:trace xmlns:inkml="http://www.w3.org/2003/InkML" xml:id="stk72" contextRef="#ctx0" brushRef="#br1">4872 3641 12959 0,'0'0'576'4,"0"-17"112"-4,0 3-560 0,0 1-128 0,0-1 0 0,0 14 0 7,8-14 368-6,3-3 32 5,-1 3 16-4,0-4 0 5,-2 5-128-7,-3-3-32 6,-1 6 0-5,0-3 0 7,0 1 256-8,-4 12 32 6,4-15 16-6,-4 15 0 8,0 0 240-8,0 0 48 8,0 0 16-8,0 0 0 7,4-12-224-7,-4 12-64 8,0 0 0-8,0 0 0 6,0 0-224-6,0 0-48 8,0 0-16-8,0 0 0 9,0 0 80-9,0 0 16 5,-4 15 0-5,2 7 0 9,2 3-48-9,0 1 0 7,-2-1 0-7,2 2 0 9,0 1-144-8,4 1-48 8,2 2 0-9,-2 0 0 6,0 0-144-6,-2 6 192 6,0-1-192-5,2 8 192 7,-3-5-192-7,7 6 192 5,-6-2-192-6,0 2 192 8,0 4-192-8,-2-6 0 7,0 2 144-7,0-1-144 8,-2-1 0-8,0 4 128 7,0-6-128-7,-2 4 0 7,2-4 144-6,0 0-144 6,1-4 192-7,-1 4-192 8,-2-4 384-8,2 8-48 7,0-2 0-7,0 0 0 9,0-6-32-9,0 4-16 6,0-4 0-5,2 6 0 5,0-4-144-6,0 5-16 6,0-5-128-4,0 6 192 6,0-4-192-7,2 2 128 4,0-6-128-5,-2 6 0 7,0-2 0-7,2 2 128 8,0-4-128-8,0 4 0 9,-2-4 0-9,0 2 128 6,2-2-128-6,-2 4 0 10,0-8 128-10,0 2-128 5,2 2 0-4,0-4 144 6,-2 0-16-7,0 2-128 7,-2-2 192-7,2-2-64 8,-2 2 0-8,2 4 0 6,-2-3 0-6,2 5 0 9,0-4 0-8,-2 2 0 5,0 2 0-6,0-6 0 8,-2-2-128-8,0 4 128 8,2-4-128-8,0 4 128 8,0 4-128-7,2-6 0 3,0 2 0-3,0 0 128 8,-2-4-128-9,2 2 0 7,0 1 144-7,2-1-144 8,0-2 0-6,-2 6 128 2,0 2-128-4,0-6 0 9,0 2 0-9,0 0 128 6,0-2-128-6,0 6 0 10,0-6 0-10,0 0 128 7,0 2-128-6,0-2 0 6,0-3 0-7,0-1 144 5,0 0-144-4,2 0 0 6,0 0 128-5,2-1-128 3,-2-1 0-5,0-2 0 9,-2-7 144-9,2 1-144 6,-2 1 0-6,2-1 144 9,0-3-144-8,-2 3 0 6,0-1 144-7,0-7-144 6,0-13 0-6,0 16 0 8,0-16 0-8,0 17 128 8,0-17-128-8,0 0 0 6,4 14 128-6,-4-14-128 9,0 0 0-9,0 0 0 6,0 0 0-5,0 0 128 6,0 0-128-7,0 0 0 7,2 20 128-7,-2-20-128 8,0 0 128-8,0 0-128 7,0 0 160-7,0 0-160 8,-4-18 192-8,2 4-48 7,-2-5-16-7,2-1 0 9,-2-5 144-9,0-4 32 6,4-6 0-5,0 2 0 7,0-1-128-8,4-5-32 8,-2 0 0-8,0-9 0 7,-2-3-144-5,2 0 0 2,0 0 144-3,0 1-144 7,-2-9 0-8,0 3 0 7,0-3 0-7,0 1 0 9,-2-1 0-9,0 1 0 5,-2-9 0-5,2 3 0 8,-2 0 0-8,2-5 0 9,0 5 0-9,0-4 0 7,0 0 0-6,2-3 128 4,-2 5-128-5,2-4 0 7,0 4 0-7,0-5 0 8,0 7 0-7,-2 2 0 7,0-7 0-8,0 7 0 6,-3 3 0-6,-1-3 0 10,2-4 0-10,2 5 0 4,-2 3 0-4,2 1 0 10,0 1 0-10,0-3 0 6,0 1 0-6,0 3 0 8,2 0 0-8,2 3 0 8,2-7 0-8,-2 1 0 15,0-3 0-14,0 1 0-1,-2-7 0 0,4 3 0 8,0 2 0-7,2-1 0 3,-4 3 0-3,-2 5 0 7,0 3 0-8,-2 3 0 8,0-2 0-8,2 2 0 5,2 3 0-5,-2 5 0 8,0 0 0-8,0 4 0 8,0 3 0-8,0-5 0 6,0 2 0-6,2 8-128 9,-1 0 128-9,3 2 0 7,-2-3 0-6,0 7 0 6,0 1 0-7,-2 9-128 7,0-1 128-6,0 14 0 6,0-13-128-7,0 13 128 7,0 0-128-7,0 0 128 9,0 0 0-9,0 0-128 7,0 0 128-7,0 0 0 7,0 0-144-7,0 0 144 9,0 0-160-9,0 0 160 7,0 0-144-7,-4 17 144 6,2 3-128-6,2 3 128 9,-2-2 0-9,2 1-160 7,2 5 160-7,-2 4 0 7,0 1-144-7,2 1 144 7,0 6 0-7,2 6-144 9,-2 1 144-9,2-1 0 6,2 4 0-6,-2 4 0 8,-2 5 0-8,-2 5 0 7,2 3 0-7,-2-2-128 8,0 6 128-8,2-1 0 7,-2 7 0-6,0 2 0 7,0-4 0-8,0-2 0 6,-2 4 0-6,2 2 0 10,-2-6 0-10,0 0 0 6,-2 1 0-6,2-5 0 8,-2 2 0-8,2-6 0 7,0 1 0-7,2 1 0 8,-2-5 0-8,0 3 0 6,2 4 0-6,0-9 0 9,-2-3 0-9,0 1 0 6,0 5 0-5,2-1 0 7,-5-5 0-8,-3 1 0 7,0-5 0-7,2 3 0 8,-2 2 0-8,-1-1 128 7,3 1-128-7,0-3 0 23,0-1-656-21,0 0-208-2,6-1-32 4</inkml:trace>
    </iact:actionData>
  </iact:action>
  <iact:action type="add" startTime="102525">
    <iact:property name="dataType"/>
    <iact:actionData xml:id="d73">
      <inkml:trace xmlns:inkml="http://www.w3.org/2003/InkML" xml:id="stk73" contextRef="#ctx0" brushRef="#br0">5556 10810 14447 0,'0'0'640'3,"0"0"128"-3,0 0-608 2,0 0-160-1,0 0 0-1,0 0 0 8,0 0 928-8,0 0 160 7,-5 12 16-7,-3 0 16 7,2-4-160-7,0 5-16 11,4-3-16-10,-2 4 0 4,0 1-80-5,0 3-16 9,4-7 0-8,0 5 0 2,0-4-64-3,4 3 0 13,-2-3-16-13,0 2 0 3,0-5-64-3,0 3-16 8,0 2 0-8,2-4 0 3,-4 5-112-3,4-7-32 8,-4-8 0-8,2 14 0 7,-2-14 48-7,2 11 0 12,-2-11 0-12,0 0 0 5,0 0-64-4,10 8-16 7,-10-8 0-8,0 0 0 7,0 0 16-7,0 0 0 12,7-2 0-12,1-4 0 4,2 0 80-4,-4-7 32 7,-2-3 0-7,1-5 0 8,7-7-192-8,-6-1-48 10,2-10 0-10,4-2 0 5,-3-2-96 0,1-2-32 3,4-3 0-5,-5-5 0-3,5 2-16 0,-4 1-16 12,0 1 0-12,1-2 0 4,-3 2-16-2,2-1 0 2,0-1 0-3,-5 4 0 6,3 0-48-6,0-1-16 5,-4 1 0-6,2 8 0 9,-2 2-144-9,2 0 128 7,1 2-128-7,-3 7 128 8,0-3-128-7,-2 6 0 8,2-1 0-8,-2 5 128 2,-2 5-128-3,2-1 0 12,0 5 0-12,-2-2 0 3,0 9 0-3,0 5 128 10,0 0-128-10,0 0 0 4,0 0 0-3,0 0 0 6,0 0 128-7,0 0-128 7,-6 11 0-7,2 9 0 8,0-1 0-8,0 5 0 6,-3-1 0-6,3 6 0 13,0 8 0-13,0-3 0 3,-2 10 0-3,-2-3 0 12,2 8 0-12,0 0 0 3,3 2 0-2,-5-1 0 9,-2 3 0-10,2 0 0 5,0-1 0-5,-3 1 0 9,1-2 0-9,-4 1 0 6,5-3 0-6,-1-4 0 11,-2 2 0-11,4-2 0 4,-1-3 144-4,-1 1-144 11,2-4 160-11,4 2-160 4,-2-6 128-4,-2 1-128 10,3 1 0-10,-1-4 144 5,2-4-144-3,-4-2 0 3,4-1 0-5,0-3 0 8,0-3 0-7,0-1 128 7,4-1-128-8,-2-7 0 6,2-11 0-5,-1 14 0 6,1-14 128-7,0 0-128 7,0 0 128-7,0 0 0 9,0 0 0-9,0 0 0 8,0 0 0-8,0 0-128 6,0 0 192-6,3-14-64 8,-1 1 0-8,0-5-128 11,0-7 192-11,2-1-64 4,0-1-128-3,2-4 128 4,-4-4-128-5,0-6 128 6,-2-2-128-5,2-6 0 3,0-3 0-3,0-25 128 9,2 13-128-10,-1-2 0 10,3 3 0-10,0 3 128 3,-2-2-128-1,0 1 0 7,2 3 0-9,6 1 0 5,-5 2 0-5,-1 1 0 10,4-3 0-10,4 3 0 4,-9 3 0-4,1 6 0 7,0 2 0-5,-2 6 0 5,0-2 0-7,-2 6 0 6,2 2 0-6,-2 3 0 8,0 3 0-8,0 4 0 11,2 3 0-11,1-1 0 11,-3 3 0-10,2 4 0 3,-4 12 128-3,0 0-128 3,2-9 0-4,-2 9 0 5,0 0 0-5,0 0 0 9,0 0 0-9,0 0 0 8,20 11 0-8,-7 7 0 7,3-5 0-6,-4 9 0 8,3 5 0-9,1 1 0 3,5 1 0-2,3 2 0 5,-3 2 0-5,-1 4 0 7,1-4 0-8,5 2 0 11,1 4 0-11,2-1 0 5,0 4 0-5,3-3 0 11,1-2 0-11,-2 1 0 4,0-7 0-4,-2 0 0 5,5-2 0-5,1 4 0 8,-4-1 0-8,0 1 0 8,2-4 0-8,-5 2 0 8,-1 0 0-8,2-1 0 6,-4-1 0-6,1 0 0 8,-5 0 0-8,-3-1 0 7,1-5 0-7,3 2 0 10,-7-3 0-10,3-3 0 5,-8-1 0-4,3 1 128 6,-5-5-128-7,2 0 0 6,-10-14 0-6,0 0 128 9,0 0-128-9,0 0 192 7,14 9-192-7,-14-9 192 7,0 0 48-7,0 0 16 7,0 0 0-6,0 0 0 6,0 0 80-7,-16-13 32 8,0-7 0-8,-3 1 0 7,5 1-192-7,-3-5-48 8,-7-2 0-8,1-3 0 9,-1-1-128-9,-3-4 0 5,-4-4 144-5,-2 2-144 9,2-2 0-9,-8-2 128 6,0 2-128-5,1-6 0 7,-4 2 0-8,3-4 0 7,-6 4 0-7,8-2 0 9,-2 8 0-9,2-4 0 6,5 0 0-5,3 8 0 7,2 1 0-8,-1 3 0 6,-1 4 0-5,4-3 0 8,1-1 0-9,1 4 0 5,2 1 0-5,3 3 0 9,-1-5 0-9,1 3 0 6,4 1 0-6,-1 3 0 8,3-1 0-8,-2 3 0 8,5 3 0-7,-1 4 0 5,10 8 0-6,-8-12 0 7,8 12 0-7,0 0 0 8,0 0 0-8,0 0 0 7,0 0 0-7,0 0-128 8,0 0 128-8,10 24-192 7,2 1 192-7,5 6-192 9,-5 8 192-9,3 0 0 7,-1 6-144-7,4 4 144 7,-5 11 0-6,3-3 0 5,-4 3 0-6,3-3 0 9,3 2 0-9,-7-3 0 6,1 1 0-5,2-1 0 7,-4 3 0-7,1-1 0 4,-5-1 0-5,-2-5 0 9,2-3 0-9,-4 2 0 6,-2-2 0-5,-2 1 0 7,-2-1 0-8,-2-8 0 6,4 0 0-6,-4-4 0 8,-3-8 0-7,1 1 0 5,0-5 0-6,-2 0 0 9,2-5 0-9,2-3 0 6,1 1 0-6,-3-6 0 8,8-12 0-8,-10 13 0 9,10-13 0-9,0 0 0 7,-12 4 0-7,12-4 128 6,-17 0-128-6,17 0 0 8,-16-6 0-8,16 6 0 6,-13-11 128-5,1 1-128 9,2-6 0-10,6 5 0 4,0-5 0-3,4 4 0 8,-2-3 0-9,0-3-176 6,2-3 176-6,0-5-192 24,4 1-992-23,0-4-208 0,-2-4-32-1,2-6-16 14,-2-2-1968-13,0-2-400 0</inkml:trace>
    </iact:actionData>
  </iact:action>
  <iact:action type="add" startTime="104224">
    <iact:property name="dataType"/>
    <iact:actionData xml:id="d74">
      <inkml:trace xmlns:inkml="http://www.w3.org/2003/InkML" xml:id="stk74" contextRef="#ctx0" brushRef="#br0">3752 5748 10127 0,'-6'-12'896'1,"-3"-4"-704"-1,-3 5-192 0,4-3 0 9,-4 2 272-9,1 1 32 4,-1-7 0-3,-2 0 0 7,5 7-176-8,-7-3-128 7,2 2 192-7,-1 1-192 7,3-5 448-7,0 0-32 7,4 5 0-7,-1 1 0 8,-3-2 496-7,6 3 112 7,0-5 0-8,-1 4 16 6,7 10 240-6,-8-8 64 8,2-3 0-8,2 1 0 9,-8 2 48-9,6-4 16 7,6 12 0-7,-5-9 0 6,-1-5-144-6,-2 4-32 7,8 10 0-6,-6-9 0 7,0-3-224-8,2 4-48 6,0-2-16-6,4 10 0 8,-9-13-240-8,9 13-32 7,0 0-16-7,0 0 0 9,0 0-240-9,0 0-48 8,-6-8-16-8,6 8 0 7,0 0-80-7,0 0-16 7,0 0 0-7,0 0 0 8,0 0-96-8,13 13-32 7,-3 5 0-7,8 5 0 7,-3 7 32-6,7-1 0 7,3 4 0-8,4 2 0 8,3 2-160-8,1-2 192 6,4 6-192-1,-2-2 192-2,0-4-192-2,4 4 128 6,-4-3-128-7,2-7 128 7,-2-2-128-7,0-2 128 7,-5 3-128-6,1-7 128 6,0-3 0-6,-5-1-128 5,-5 1 192-6,0-8-64 8,-7-7 128-8,4 1 0 7,-18-4 16-6,13 0 0 6,-13 0 160-6,16 0 16 6,-16 0 16-7,14-5 0 7,-14 5-80-7,9-12 0 8,-5-6-16-8,0-1 0 9,-4-5-16-9,-2 1 0 5,0-4 0-5,-2-5 0 9,0 1-128-9,-3 0-32 5,3-4 0-4,0-4 0 8,0 0-192-9,2 0 0 5,-2-4 0-5,0-2 0 10,-2-2 0-10,4-3 128 7,0-3-128-7,2-2 0 8,0 3 0-8,2-3 0 6,0-1 0-6,4 1 0 8,-2 2 0-8,2 3 0 7,-2-1 0-7,0 6 0 8,0-2 0-8,-1 8 0 8,3-2 0-7,-2 6 0 6,-2 0 0-7,2 0 0 7,0 4 0-7,-2 3 0 7,0 3 0-7,0 8 0 7,0-3 0-7,4 3 0 8,0 5 0-8,-5-2 0 7,-1 14 0-7,0 0 0 9,0 0 0-9,0 0-128 5,0 0 128-5,0 0 0 9,0 0-176-9,0 0 176 7,10 18-160-7,-2 5 160 8,-2 1-128-8,-2 5 128 6,2 2 0-6,-1 0-144 10,5 2 144-10,-4 4 0 5,0 2 0-4,2 10 0 7,1 4 0-8,-5 5 0 7,0 3 0-6,-2 3 0 6,-4 0 0-7,2-3 0 8,-2-5 0-8,0 3 0 7,-2 0 0-7,-1-5 0 8,-3-3 0-8,2 0 0 7,0-7 0-7,-2-1 0 7,-1 4 0-7,5-6 0 8,-2 4 0-8,2-4 0 7,-4 0 0-7,2-6 0 9,0-4 0-9,3-4 0 7,-3-1 0-6,-2-3 0 6,0 1 0-6,2-5 0 5,-2-5 0-6,-1-1 0 8,9-13 0-8,-12 10 144 7,-4-2-144-7,16-8 0 8,-15 6 144-8,-5-6-144 6,1-6 0-6,-1 0 144 9,-3-4-144-9,-3-3 0 6,-1 5 144-6,2-10-144 9,-1 1 0-9,-3-3 144 7,2-3-144-6,0-1 0 6,-5-1 128-7,3 0-128 8,-4-3 0-7,4-1 0 6,-1 0 128-6,3-2-128 4,-2 1 0-3,3 1 0 4,1 0 0-5,4 2 0 4,1-1 0-4,1 3 0 7,1 4 0-7,1 1 0 4,-3-5 0-5,4 1 0 9,-1-1 0-9,1 0 0 6,3 1 0-6,3 3 0 9,-6 1 0-8,8 1 0 4,-1-1 0-4,1 9 0 9,2-5 0-10,6 16 0 5,-2-12 0-4,2 12 0 6,0 0 0-7,0 0 0 7,0 0 0-6,0 0 0 6,0 0 0-7,0 0-144 7,0 0 144-7,18 18-128 8,1 3 128-8,7 7 0 8,1 1-144-8,-2 4 144 7,1 4 0-6,-1-2-144 5,4 0 144-6,0 2 0 8,3-2 0-8,1 0 0 7,2 4 0-6,-2-3 0 5,-4-7 0-6,6 4 0 8,1-4 0-8,-1-1 0 8,-4-5 0-8,0 2 0 6,2-1 0-6,-2-3 0 10,-1-5 0-10,1 1 0 6,-10-5 0-6,1-2 0 9,-1-4 0-8,-3-4 0 4,-3 1 0-5,3-1 0 7,-18-2 0-7,14-2 0 8,-14 2 0-8,17-3 0 8,-17 3 0-8,10-16 0 6,0 2 0-6,-4-5 0 8,-4 1 128-8,-1-3-128 8,-1-5 0-8,0-1 144 7,-1-2-16-7,-1-8-128 7,-8-4 192-7,6 4-64 9,0-2-128-8,-2-2 0 5,2-8 144-6,-2-5-144 8,-3-7 0-8,1-5 128 6,2 1-128-6,2 3 0 9,-2-4 0-9,4 3 0 6,0 1 0-6,0 5 0 9,2 5 0-9,0 3 0 7,0 6 0-7,0 4 0 7,0 6 0-7,2 2 0 7,-2 5 0-7,0 5 0 10,0-1 0-10,0 9 0 4,0-3 0-4,0 16 0 10,0-12 0-10,0 12 0 7,0 0 0-7,0 0 0 7,0 0 0-7,0 0 0 8,0 0 0-8,0 0 0 7,0 0 0-7,0 0 0 7,0 0 0-7,0 0 0 9,-7 12-160-9,7-12 0 7,-6 20 0-7,0-5 0 8,-2 3-160-7,4 3-16 4,0 1-16-5,2-3 0 24,2 1-1536-24,4 3-304 2,0 1-64-2,0-7-15952 0</inkml:trace>
    </iact:actionData>
  </iact:action>
  <iact:action type="add" startTime="107838">
    <iact:property name="dataType"/>
    <iact:actionData xml:id="d75">
      <inkml:trace xmlns:inkml="http://www.w3.org/2003/InkML" xml:id="stk75" contextRef="#ctx0" brushRef="#br0">4482 4671 11967 0,'0'0'1072'3,"0"0"-864"0,0 0-208-3,0 0 0 8,0 0 896-8,0 0 128 5,0 0 16-5,0 0 16 8,0 0-320-7,-10-6-64 6,10 6-16-7,0 0 0 7,-14 2-128-7,-1 2-16 8,1 10-16-7,-4-5 0 4,3 7 0-5,-3 0 0 8,1 7 0-8,-3 2 0 9,-5 3 160-9,-2 1 48 7,-1 2 0-7,3 2 0 7,-2 2-128-7,1 1 0 6,1-7-16-5,0-2 0 8,1-2 16-9,1 1 16 6,-1-1 0-6,9-5 0 8,-3-3-80-8,8 1 0 9,-1-8-16-9,11-10 0 7,-8 13-128-6,8-13-32 3,0 0 0-4,0 0 0 8,0 0-128-8,0 0-16 7,19 10-16-7,-5-6 0 9,2-4-16-8,3-2 0 6,-1 0 0-7,1-4 0 7,5-4-160-7,-3 3 160 7,2-1-160-6,1-6 160 7,-3 2-160-8,3-1 0 6,1 3 0-5,-3 0 0 5,-7-1 0-6,3 3 0 8,1 0 0-8,-5-2 0 22,3 4-336-21,-5 4-112 0,-12 2 0-1,18-2-16 12,-18 2-2000-11,0 0-400-1,13 2-80 0,-13-2-7968 4</inkml:trace>
    </iact:actionData>
  </iact:action>
  <iact:action type="add" startTime="108604">
    <iact:property name="dataType"/>
    <iact:actionData xml:id="d76">
      <inkml:trace xmlns:inkml="http://www.w3.org/2003/InkML" xml:id="stk76" contextRef="#ctx0" brushRef="#br0">4014 5133 7311 0,'0'0'320'1,"0"0"64"-1,0 0-384 0,0 0 0 2,0 0 0-2,0 0 0 8,0 0 192-8,13-2-32 9,-13 2-16-8,0 0 0 7,0 0-144-8,0 0 128 3,0 0-128-2,16-7 128 9,-16 7-128-10,0 0 0 4,13-10 0-4,-13 10 128 9,0 0-320-9</inkml:trace>
    </iact:actionData>
  </iact:action>
  <iact:action type="add" startTime="109655">
    <iact:property name="dataType"/>
    <iact:actionData xml:id="d77">
      <inkml:trace xmlns:inkml="http://www.w3.org/2003/InkML" xml:id="stk77" contextRef="#ctx0" brushRef="#br0">719 5510 15887 0,'2'-20'704'4,"-2"20"144"-4,0 0-672 0,8-12-176 0,-8 12 0 0,0 0 0 7,10-13 384-7,-10 13 64 7,0 0 0-7,0 0 0 9,0 0-128-9,15 15-32 6,-9 3 0-6,0 5 0 8,0 7-16-7,0 3 0 7,-6 10 0-8,0-2 0 8,0 2 48-8,-6 1 0 6,-4 1 0-6,4 4 0 7,2 6 128-7,0-3 16 7,-3 1 16-6,1-14 0 7,2-4 48-8,0-8 16 5,-2-9 0-5,0-1 0 9,6-17 288-9,0 0 48 8,0 0 16-8,0 0 0 7,0 0-128-7,0 0 0 7,0 0-16-7,10-21 0 8,-6-4-304-8,4-7-48 7,3-5-16-7,-1-7 0 8,2-3-256-8,1 4-128 7,-1-2 128-1,4 4-128-3,-5-4 0-3,5 0 128 7,0 6-128-7,-3-4 0 8,1 4 0-8,0 0 0 6,-1 2 0-6,3 6 0 9,1 2 0-8,-3 5 0 5,6 5 0-5,-5 5 0 6,3 8 0-6,1 6-176 5,-5 6 176-5,3 2-128 6,5 8 128-7,-4 1-160 6,-3 9 160-6,3 7-160 9,-7 6 160-9,5 4 0 6,-6 2 0-6,-1 3 0 9,3 3 0-9,-6 4 0 7,-2-3 0-7,0-5 0 9,-2-4 0-8,2 0 0 4,-2-4 0-5,2-8 0 8,-3-2 0-8,3 1 0 9,-2-5 0-9,-2-2 0 8,2-3 0-8,2-7 0 5,-4-13 0-5,0 0-192 23,0 0-1408-21,0 0-304 2,18 2-48-3</inkml:trace>
    </iact:actionData>
  </iact:action>
  <iact:action type="add" startTime="110124">
    <iact:property name="dataType"/>
    <iact:actionData xml:id="d78">
      <inkml:trace xmlns:inkml="http://www.w3.org/2003/InkML" xml:id="stk78" contextRef="#ctx0" brushRef="#br0">1421 5703 18431 0,'-13'-10'1632'1,"13"10"-1312"1,0 0-320-2,0 0 0 4,0 0 1664-4,0 0 272 7,0 0 48-6,17 2 16 9,5-6-1600-10,1-4-400 4,2-2 0-4,3-5 0 9,1-1 0-9,-2-3 0 5,1-3 0-5,-1 1 0 9,0-3-352-9,-3 1 48 7,-9-2 16-7,1 3 0 9,-4-1 288-9,-1 3-192 7,-5 3 192-7,-2-1-160 6,0 7 160-6,-4 11 0 8,-2-16 0-8,2 16 128 8,-8-12 96-8,2 3 32 7,6 9 0-7,-21-2 0 8,-3 5-48-8,1 7 0 8,0-2 0-8,-5 12 0 9,1-1-208-9,-2 8 0 9,-1 6 0-9,1-1 0 5,2-1 0-5,-2 0 0 7,3 4 0-7,5 4 0 8,5-4 0-7,1-4 0 5,5 3 0-5,8-3 0 7,2-8 0-8,4-1 0 7,4-1 0-7,3-1 0 8,-1-5 0-8,8 3-128 7,-3-10 128-7,9-3 0 23,3-1-624-21,4-6-16-2,8-3 0 2,-4-1-6560 4,4-8-1312-5</inkml:trace>
    </iact:actionData>
  </iact:action>
  <iact:action type="add" startTime="110465">
    <iact:property name="dataType"/>
    <iact:actionData xml:id="d79">
      <inkml:trace xmlns:inkml="http://www.w3.org/2003/InkML" xml:id="stk79" contextRef="#ctx0" brushRef="#br0">2075 5283 19983 0,'-24'10'880'1,"11"-6"192"-1,-7 0-864 0,3 2-208 3,1 4 0-3,-4-3 0 10,3 5 304-10,1 6 16 4,-7 1 0-4,1-3 0 8,1 1-320-8,3 3 160 7,-3-3-160-7,3 5 128 9,3 3-128-9,-3 1 0 7,10-5 0-7,-1-2 0 7,3-1 0-7,6 0 0 8,0-9 0-8,0-9 0 7,0 0 0-7,0 0 0 7,0 0 128-7,17 8-128 8,-17-8 320-8,14-2-32 7,2-4 0-7,1-1 0 10,-5-7 64-9,6 2 16 3,-3-1 0-4,3 1 0 11,-5-4-128-11,1 6-32 6,-14 10 0-6,8-9 0 7,0-5-48-7,1 6-16 6,-9 8 0-6,0 0 0 8,0 0 112-8,0 0 32 8,10 14 0-8,-2 5 0 11,-2 7 32-11,-2 1 0 6,-4 6 0-5,-2 6 0 5,-2-2-64-6,-4 0-16 6,0 8 0-5,2-4 0 7,-5 0 16-8,1-2 0 7,0-2 0-7,-4-8 0 8,3-5-112-6,-3-5-16 3,6-1 0-4,1-1 0 5,-1-7-128-6,8-10 128 7,0 0-128-7,0 0 128 21,0 0-448-20,0 0-80-1,2-12-32 1,5-3-8144 8,-3-5-1648-9</inkml:trace>
    </iact:actionData>
  </iact:action>
  <iact:action type="add" startTime="110869">
    <iact:property name="dataType"/>
    <iact:actionData xml:id="d80">
      <inkml:trace xmlns:inkml="http://www.w3.org/2003/InkML" xml:id="stk80" contextRef="#ctx0" brushRef="#br0">2272 5125 22399 0,'0'0'992'1,"0"0"208"-1,0-15-960 0,0 15-240 4,0 0 0-3,0 0 0 6,0-12 0-7,0 12 0 6,0 0 0-6,0 0 0 8,0 0 0-8,-14 10-192 7,-5 6 192-7,1-1-160 9,0 9 32-9,-3 3 0 7,-2 4 0-7,3 0 0 7,4 0 128-7,1 1 0 8,3-3 0-8,-1 0 0 7,5-2 288-7,6 1 96 7,0-1 0-6,4-7 16 6,-2-20-176-7,0 0-32 7,0 0-16-7,0 0 0 8,11 11 224-8,-11-11 48 8,16-6 16-8,4-7 0 7,-5-7-16-7,5 1 0 8,-7-7 0-8,3-1 0 7,2 0-272-7,-7 0-176 8,1-1 192-8,2-1-192 10,-5-2 128-10,5 3-128 7,-6 7 0-7,0-2 0 7,-1 1 0-6,-3 7 0 4,0-1 0-5,-4 16 0 9,0 0 0-9,0 0 0 6,0 0 0-6,0 0 0 10,2 19 0-10,-2 3-176 6,-2 5 176-6,0 2-160 7,-2 3 160-7,4 1 0 8,2-4 0-8,-2 2-128 8,0 0 128-8,0-1 0 7,0-1 0-7,4-2 0 7,0-1 0-7,4-5 0 7,0-1 0-7,-1-11 0 8,-7-9 0-7,0 0 0 6,0 0 0-7,20-4 0 25,-4 2-960-25,3-9-256 4,-1-9-48-3</inkml:trace>
    </iact:actionData>
  </iact:action>
  <iact:action type="add" startTime="111292">
    <iact:property name="dataType"/>
    <iact:actionData xml:id="d81">
      <inkml:trace xmlns:inkml="http://www.w3.org/2003/InkML" xml:id="stk81" contextRef="#ctx0" brushRef="#br0">2535 4379 18431 0,'-23'0'816'3,"7"5"160"-3,4 3-784 0,5 2-192 2,-1 6 0-2,4 3 0 5,0 4 1984-5,6 11 368 8,2 1 64-8,0 2 16 7,-2 6-1952-5,3-2-480 5,1 5 0-7,-2 5 0 6,-2 0 0-6,0 3 0 8,-4-1 0-8,-2 4-160 8,-4-3-96-8,-1-1 0 7,1-4-16-7,2-1 0 22,-2-1-272-22,2-10-48 1,6 0-16-1,6-9 0 15,-4-13-160-13,-2-15-48-1,0 0 0 4</inkml:trace>
    </iact:actionData>
  </iact:action>
  <iact:action type="add" startTime="111520">
    <iact:property name="dataType"/>
    <iact:actionData xml:id="d82">
      <inkml:trace xmlns:inkml="http://www.w3.org/2003/InkML" xml:id="stk82" contextRef="#ctx0" brushRef="#br0">2459 5022 21183 0,'0'0'944'1,"0"0"192"-1,0 0-912 0,0 0-224 0,0 0 0 0,21-6 0 7,3 2 1664-6,-3-5 272 5,3 1 64-5,1-6 16 7,2 2-1808-8,-1 5-352 5,-3-5-80-3,1 2-12192 7</inkml:trace>
    </iact:actionData>
  </iact:action>
  <iact:action type="add" startTime="111656">
    <iact:property name="dataType"/>
    <iact:actionData xml:id="d83">
      <inkml:trace xmlns:inkml="http://www.w3.org/2003/InkML" xml:id="stk83" contextRef="#ctx0" brushRef="#br0">2732 4969 6447 0,'0'0'272'2,"-2"24"80"-2,0-1-352 0,0 3 0 0,0-1 0 0,0-4 0 7,-2 3 2224-6,2-3 368 4,-1-1 80-4,-1-5 16 5,0 5-1184-6,0-5-224 7,2 1-64-7,-2 4 0 8,4-9-64-8,0-11 0 7,0 0-16-7,0 18 0 8,0-18-368-8,0 0-64 7,0 15 0-7,0-15-16 8,0 0-256-8,0 0-48 8,0 0-16-7,0 0 0 6,0 0-32-7,0 0 0 7,10-9 0-7,-1 1 0 8,1-8-144-8,-2 5-48 8,-4-5 0-8,-4 16 0 7,0-14-144-6,2-3 0 5,-2 3 144-5,4-1-144 7,-4 15 128-8,0 0-128 5,2-14 160-5,0-2-160 9,-2 16 128-9,4-11-128 9,-4 11 0-9,0 0 0 6,0-16 0-6,0 16 0 7,0 0 0-7,0 0 0 9,0 0 0-9,0 0 0 6,0 0 0-6,0 0 0 25,0 0 0-23,0 0 0 1,0 0 0-3,0 0 0 0,0 0 0 0,0 0 0 0,0 0-160 0,0 0 160 8,0 0-128-8,0 0 128 8,0 0-128-8,15 0 128 6,-15 0-256-5,18-6 48 6,-8-6 0-7,-10 12 0 7,15-5 64-7,-15 5 16 7,10-8 0-7,4 0 0 8,-14 8 128-8,11-12 0 6,-1 4 0-6,2-3-128 9,-12 11 128-9,6-12 0 7,-6 12 0-7,11-10 0 9,1-7 0-9,-12 17 0 7,6-10 0-7,2-4 0 8,-1 3 0-8,-1-3 0 7,-6 14 0-7,8-14 0 9,0-1 0-9,0 5 0 6,-4-6 0-6,-2 5 0 8,-2-7 0-8,-2 5 0 7,-2-7 0-7,-2 4 0 7,0 3 0-7,-2-3 0 7,0 4 160-7,-3-3-160 8,1 1 144-8,0-1-144 9,-2 5 128-8,12 10-128 4,0 0 128-5,-11-2-128 8,11 2 0-8,-16 4 128 8,6 2-128-8,-1 7 0 7,-1-1 0-7,4 9 0 7,-2 3 0-7,5 5 0 9,1 4 0-8,4-2 0 5,0-1 0-6,4-1 0 6,3-2 0-4,5 1 0 5,0-1 0-7,5-2 0 8,-1-3 0-8,0-3 0 8,3-9 0-7,-1 0 0 5,1-1 0-5,3-3 0 5,-5-6 0-5,7 0 0 3,1-4 144-3,2-7-144 7,-5-1 128-8,3-4-128 7,-2 5 160-6,3-7-160 22,-1 4-1088-22,0-7-304 2,-5 2-64-3</inkml:trace>
    </iact:actionData>
  </iact:action>
  <iact:action type="add" startTime="112298">
    <iact:property name="dataType"/>
    <iact:actionData xml:id="d84">
      <inkml:trace xmlns:inkml="http://www.w3.org/2003/InkML" xml:id="stk84" contextRef="#ctx0" brushRef="#br0">2555 4542 37775 0,'-39'-9'1664'3,"23"7"368"-3,16 2-1632 0,0 0-400 2,0 0 0-2,0 0 0 6,0 0 0-4,19 4-144 3,1-2 0-5,-6 1-10976 15,1 3-2192-14</inkml:trace>
    </iact:actionData>
  </iact:action>
  <iact:action type="add" startTime="112616">
    <iact:property name="dataType"/>
    <iact:actionData xml:id="d85">
      <inkml:trace xmlns:inkml="http://www.w3.org/2003/InkML" xml:id="stk85" contextRef="#ctx0" brushRef="#br0">893 7156 16575 0,'-26'11'1472'2,"17"-3"-1168"-2,9-8-304 0,0 0 0 8,0 0 2960-7,0 0 544 4,0 0 96-4,0 0 32 6,9 10-2944-6,11-8-688 4,-3-6 0-5,5-10 0 11,1-1 0-11,5-9 0 8,3-5 128-8,-2-2-128 4,2-2 0-4,0 1 0 5,3-1 0-4,-5 2 0 8,-2-2 0-8,-1-4 0 4,-9 4 0-5,5 2 0 9,-1-3 0-9,-7 3 0 8,1-4 0-8,-9 6 0 8,2 0 0-8,-2 3 0 5,-12 7 128-4,2 1-128 6,-2 1 256-7,0 7-32 7,-7 8 0-7,1 4 0 8,-8 2 16-8,1 13 0 7,-1 3 0-7,-3 7 0 7,2 6-240-7,-1 2 144 8,1 1-144-8,-3 6 128 9,1-1-128-1,1 4 0-8,9-4 144 0,-1 2-144 7,8-4 160-7,2 2-32 9,2-4-128-9,4-4 192 6,0-5-192-6,2-1 144 8,6 0-144-7,4-1 128 6,-5-5-128-7,7 0 0 6,-2-7 0-6,3 0 0 23,-1-8-1536-21,3-3-304 1,3-3-48-3</inkml:trace>
    </iact:actionData>
  </iact:action>
  <iact:action type="add" startTime="112973">
    <iact:property name="dataType"/>
    <iact:actionData xml:id="d86">
      <inkml:trace xmlns:inkml="http://www.w3.org/2003/InkML" xml:id="stk86" contextRef="#ctx0" brushRef="#br0">1708 7070 35583 0,'-21'10'1584'1,"21"-10"320"0,-10 9-1520-1,10-9-384 3,-4 18 0-3,4-18 0 8,0 0 192-8,0 0-16 6,0 0-16-6,0 0 0 21,17-8-1040-21,1-4-208 0,-8-1-32 0,1-7-8912 8,1-1-1776-7</inkml:trace>
    </iact:actionData>
  </iact:action>
  <iact:action type="add" startTime="113172">
    <iact:property name="dataType"/>
    <iact:actionData xml:id="d87">
      <inkml:trace xmlns:inkml="http://www.w3.org/2003/InkML" xml:id="stk87" contextRef="#ctx0" brushRef="#br0">1804 6255 19343 0,'-12'13'1728'0,"0"7"-1392"0,6 3-336 0,6 3 0 9,2-5 2800-9,4 8 480 6,2 4 112-6,2 3 0 10,-1 4-2752-10,5-2-640 4,-4-3 0-4,4 4 0 8,-5-6 0-8,3 2 0 7,0-2-176-7,-6 0 176 8,1-5 0 10,1-3-144-16,-2-6 144-2,0 1 0 0,-6-20 0 0,0 0 0 2,0 0 0-2,0 0 0 8,0 0 320-8,0 0 32 8,17-8 16-8,-5-6 0 7,0 3 208-7,-2-9 64 7,-5-1 0-7,1-5 0 7,4-3-320-7,-4-2-48 7,0-2-16-7,0 0 0 12,1 1-256-12,-1-1 0 5,-4 0 0-4,4 0 0 6,0 4 0-7,4-1-192 6,-5 3 0-6,1 4 0 25,2 7-1296-21,2 4-256-3,-10 12-48 0,10-11-12000 0</inkml:trace>
    </iact:actionData>
  </iact:action>
  <iact:action type="add" startTime="113457">
    <iact:property name="dataType"/>
    <iact:actionData xml:id="d88">
      <inkml:trace xmlns:inkml="http://www.w3.org/2003/InkML" xml:id="stk88" contextRef="#ctx0" brushRef="#br0">2397 6231 19343 0,'-32'18'1728'1,"13"-5"-1392"-1,-3 11-336 2,5-1 0 4,1-3 2240-6,-3 3 384 5,7 8 80-4,-4 1 16 7,3-1-2000-8,-3 0-400 7,8-6-64-7,3-3-32 7,-3-5-224-7,6 1 0 7,2-18 0-7,0 0 0 8,0 17 128-8,0-17-128 8,0 0 0-8,0 0 0 9,0 0 128-8,0 0-128 4,17-9 0-5,-1 1 144 8,0-6 48-8,1 1 16 7,-3-9 0-7,3 5 0 7,-5-3-64-6,4-3-16 7,-7-5 0-8,5 5 0 8,-6 7 0-8,0 1-128 5,1 5 192-5,-9 10-64 8,10-18-128-8,-4 9 0 12,-6 9 0-12,0 0 0 5,0 0 0-4,18 6 0 4,-18-6 0-5,11 11 0 8,1 7 0-8,-4-5 0 8,1 3 0-8,5 0 0 7,-4-3-128-7,5 5 128 7,-1-8 0-7,2-5 0 9,-16-5 0-9,13-1 0 5,5-5 0-5,1 0 0 9,-3-14 0-9,4-3 160 8,1-4-32-8,-1-3-128 7,1-3 256-7,0 0-64 7,1-8-16-7,-5 2 0 8,-1-8-176-7,-4 8 0 5,1-4 144-6,-5 2-144 7,0-3 0-7,2-1 144 9,-6 0-144-9,0-4 0 8,-4 2 160-8,-2-1-160 7,-4-1 128-7,-4 0-128 7,-2-2 128-7,3 5-128 7,-7 1 128-7,2 4-128 9,-3 10 0-8,1 9 0 5,4 8 0-6,-1 5 0 8,3 5-192-8,10 4 192 7,-14 17-160-7,-1 7 160 8,3 7-192-8,-4 6 192 6,7 8-208-6,-3 4 80 8,4 1 128-8,4 7 0 6,-2 5-144-6,-1 5 144 11,1 9 0-11,2 2 0 6,2-4 0-5,2-6 0 5,6 0-144-6,0-7 144 8,1-5 0-8,1-5 0 7,0-6 0-7,6-4 0 8,-3-10 0-8,5-6 0 7,-4-3 0-7,7-11 0 7,-1-3 144-7,1-2-144 8,1-6 288-8,-5-8-32 7,3-1 0-7,1-7 0 9,-3-5 80-9,0-5 16 7,3-1 0-7,-3 0 0 7,1-1-176-6,-3-1-48 6,2-4 0-7,-3 2 0 8,1-1-128-7,-2 1 0 5,-1 2 0-6,-5 2 128 7,2 3-128-7,2 5 128 8,-4 1-128-8,-3-1 128 7,1 1-128-7,-2 6 0 8,-2 12 0-7,0 0 0 5,0 0 0-6,0 0 0 7,0 0 0-7,0 0 0 8,0 0-176-8,-7 10 176 7,-7 6-128-7,8-3 128 9,0 5 0-9,4 5 0 7,-2-1 0-7,2-7-128 8,2-15 128-8,0 20 0 7,0-20 0-7,4 18-128 7,-2-5 128-7,-2-13 0 8,0 0 0-8,0 0 0 8,4 18 0-8,-4-18 0 6,0 0 0-5,8 13 0 6,0 5 0-7,-8-18 0 7,8 14 0-7,-1-3 0 8,-7-11 0-8,0 0 0 8,18 4 0-8,-18-4 0 7,14 2 0-7,-14-2 0 8,17-2 0-8,5-2 0 7,-5-5 0-7,3-1 0 8,-1-4 0-8,-3-1 0 9,1 3-288-9,3-6-32 6,-5 1 0-6,5 1-9872 15,3-3-1984-14</inkml:trace>
    </iact:actionData>
  </iact:action>
  <iact:action type="add" startTime="114568">
    <iact:property name="dataType"/>
    <iact:actionData xml:id="d89">
      <inkml:trace xmlns:inkml="http://www.w3.org/2003/InkML" xml:id="stk89" contextRef="#ctx0" brushRef="#br0">1673 7335 10127 0,'0'0'896'2,"-12"2"-704"-2,12-2-192 0,0 0 0 6,0 0 2128-5,0 0 400 5,0 0 80-6,0 0 16 7,0 0-1888-7,10 20-368 7,4-1-80-7,-5-5-16 10,1 1 48-10,2-3 0 5,3 4 0-5,3-1 0 8,3 7 144-8,7-1 48 8,-3-1 0-7,0-5 0 7,5 3 176-8,-1-5 32 6,0 1 16-6,2-8 0 8,3 2 80-8,1-2 16 7,2-6 0-6,0-4 0 6,6 0-112-7,-2-2-16 7,4 0 0-4,-1-6 0 3,-1 1-112-5,6 1-16 5,0-6-16-4,-4-1 0 5,0-5-80-6,1-3-16 4,-3-4 0-5,4-1 0 7,0-1-208-6,-4 0-32 5,4-2-16-6,1 0 0 8,-3-4-208-7,4-2 176 6,0 4-176-6,0-4 160 6,-5 1-160-7,3 3 0 8,2-4 0-8,-6 4 128 7,0 0-128-7,-6-4 0 6,2 0 144-6,-6 4-144 9,0-4 0-9,0 4 144 6,-1-2-144-6,-1-2 0 9,-8 4 128-9,-1 0-128 6,-1-4 0-6,3 4 0 8,-5 3 240-7,-1 1-64 5,1 2-16-6,-1 4 0 8,-3 1 32-8,3 1 16 8,-5 3 0-8,3 5 0 7,-6-1-208-7,2 6 0 7,-12 10 128-6,7-13-128 6,-3 3 0-7,-4 10 0 7,0 0 0-7,0 0 0 8,0 0 128-8,0 0-128 8,0 0 0-8,0 0 144 7,0 0-144-7,0 0 0 7,0 0 0-7,0 0 0 9,0 0-352-9,0 0 48 7,-10 12 16-7,-1 1 0 23,11-13-1440-21,-10 14-304-2,2 2-48 1,8-16-7776 6,-15 7-1536-6</inkml:trace>
    </iact:actionData>
  </iact:action>
  <iact:action type="add" startTime="115078">
    <iact:property name="dataType"/>
    <iact:actionData xml:id="d90">
      <inkml:trace xmlns:inkml="http://www.w3.org/2003/InkML" xml:id="stk90" contextRef="#ctx0" brushRef="#br0">2956 6664 6447 0,'-37'8'272'1,"12"0"80"-1,0 5-352 0,3-5 0 0,10 4 0 1,-1-4 0 5,13-8 4416-6,0 0 832 8,0 0 144-6,0 0 48 3,0 0-4416-5,0 0-896 7,0 0-128-7,19-8 0 9,1-8-128-9,7-1 128 4,2-1 0-4,5-3-144 9,-1-1 144-9,8 1 128 7,0 3-128-6,7-7 176 6,-1-6 368-7,0-4 80 8,4 0 16-7,-3 3 0 6,1 1 160-7,-2 0 32 7,2-4 16-7,2 4 0 12,-1-1-128-12,1 1-16 6,0 2-16-5,-3 2 0 5,5 1-160-6,0 7-16 7,-3 3-16-7,-1-1 0 7,-8 5-176-7,-2 0-16 7,-6 6-16-6,-5 4 0 6,1 6-48-7,-4 4-16 7,-5 6 0-7,-5 1 0 8,-1 7-16-8,-6 5 0 7,0 6 0-6,-3 8 0 6,-1 0 48-7,-8 10 0 6,1 0 0-6,-5 1 0 10,-4 1-96-10,-5 2-16 6,1-1 0-6,-7 7 0 8,-11 7-16-8,-1 0 0 7,-2 6 0-7,-12 4 0 25,-3 10-1008-24,-7 4-208 2,-1 9-32-3</inkml:trace>
    </iact:actionData>
  </iact:action>
  <iact:action type="add" startTime="119730">
    <iact:property name="dataType"/>
    <iact:actionData xml:id="d91">
      <inkml:trace xmlns:inkml="http://www.w3.org/2003/InkML" xml:id="stk91" contextRef="#ctx0" brushRef="#br0">319 16062 911 0,'0'0'0'2,"-8"-6"0"-2,-3-1 0 0,11 7 0 7,-10-8 2336-7,10 8 384 8,-4-12 80-8,4 12 16 8,0 0-1808-7,-4-12-368 5,4 12-64-6,0 0 0 12,0 0 16-12,0 0 16 4,0 0 0-4,0 0 0 8,-2-15-288-8,2 15-48 5,0 0-16-5,0 0 0 11,0 0-256-11,0 0 160 5,0 0-160-5,0 0 128 8,0 0-128-7,0 0 0 4,14-4 0-5,-14 4 0 10,17 0 0-10,-17 0 0 6,0 0 0-6,14 2 0 8,-14-2 0-8,0 0 0 7,0 0 0-7,0 0 0 7,0 0 0-7,0 0 0 7,0 0 128-7,0 0-128 9,0 0 1024-9,0 0 112 6,0 0 16-5,0 0 16 7,0 0 0-8,0 0 0 7,16 14 0-7,-12-3 0 9,-4-11-400-8,2 24-96 4,-2 3-16-5,-2 0 0 8,2 4-128-8,-4 6-16 7,0 6-16-4,-2 2 0 2,2 0-144-4,2 4-32 6,-2 9 0-7,4 1 0 9,-4-1-112-9,0 7-16 6,2-1-16-6,-1 6 0 8,-3 0-176-7,2 5 128 4,0-3-128-4,0 0 128 6,4 4-128-6,-2 2 0 6,-2 0 0-7,2-2 128 8,2 0-128-8,0 0 128 6,0 2-128-6,0-2 128 10,-6-2 32-10,4 2 0 6,0 2 0-6,0-2 0 9,1 1 48-9,-1-1 16 6,-2-2 0-6,4-2 0 8,0-2 16-8,-2 6 0 7,-2-2 0-7,0-4 0 7,-4 3 0-7,2-3 0 8,2 2 0-8,0-2 0 8,-5-4-48-8,3-5-16 7,0-3 0-7,2 1 0 8,0 1-176-8,0-1 160 8,0-6-160-8,2-3 160 8,1-5-160-8,1 4 0 6,0-2 144-6,0-2-144 9,1 3 0-9,-1 3 0 6,0-2 0-5,0-6 128 6,0 0-128-7,0-2 0 6,-1 3 0-6,1-5 0 9,1 2 0-9,-1-4 0 7,-1 2 0-7,1-2 0 8,-2 0 0-8,2 1 144 8,-2-7-144-8,0 0 0 7,-2-4 224-6,4 2-64 5,-2-1-16-6,0-1 0 8,2-2-16-8,-2-3-128 7,0-6 192-7,2 1-64 7,0 1-128-7,0-5 0 7,0-13 0-7,2 18 0 9,0-6 0-8,-2-12 128 4,2 15-128-4,-2-15 0 6,0 0 0-7,4 14 0 8,-4-14 0-8,6 15 0 8,-6-15 0-7,0 0 0 4,0 0 0-5,9 14 0 9,-9-14 0-9,0 0 128 6,0 0-128-6,8 18 128 10,-8-18-128-9,0 0 128 4,6 17-128-4,-6-17 128 5,0 0-128-6,10 16 0 9,1-3 0-8,-11-13 128 5,10 12-128-6,-10-12 0 7,18 14 0-7,-18-14 128 8,0 0-128-8,15 13 0 8,-1 1 0-8,4-2 0 7,-18-12 0-7,19 9 0 7,1 3 144-6,1-4-144 5,-5 4 176-6,5 1-48 9,1-3 0-9,1 4 0 6,0-6-128-6,1 5 192 7,3-3-192-7,6 2 192 10,0-1-192-9,1-3 128 4,3 2-128-5,2 4 128 9,-4-7-128-9,2 3 0 6,2-2 144-6,-2-2-144 8,0 0 128-8,-2 1-128 6,0-3 160-6,4 2-160 10,-2 0 160-10,2 2-160 6,0 2 160-6,-2-3-160 9,4 3 0-9,-6 4 128 5,4-6-128-4,4 3 0 8,4-1 0-9,-2 0 0 6,2 1 0-6,2-1 0 9,-3-2 0-9,3 2 0 7,2-4 0-7,-2 1 0 8,-5 1 0-8,3-2 0 6,0 0 0-6,0-2 0 8,-6 2 0-8,8 3 0 8,-3-1 0-8,-1 2 0 7,2 2 128-7,0-6-128 8,0-1 0-8,3 7 0 8,1-2 0-8,2 2 0 6,-1 3 0-6,-5 3 0 10,-8-5 0-10,6 5 128 6,-6-6-128-5,6 5 0 6,-2-3 0-7,4 3 0 7,2-3 0-7,-3 2 0 7,3-1 0-7,4-5 128 7,-1 0-128-7,5-1 0 8,3-1 0-8,-1-4 0 8,3 2 0-7,-1-2 0 5,-8 0 0-6,1-4 128 7,1-4-128-7,-1 2 0 9,3 0 0-9,-1 0 0 7,3-2 0-7,5 2 0 8,5-2 0-8,-5 0 0 8,6 1 128-8,-5-3-128 7,-5 2 0-7,1 0 0 7,-3 2 0-7,-1 0 0 8,1-4 0-7,-1 2 0 4,3-4 0-5,1 5 0 8,1-3 0-8,0 2 0 9,5-2 0-9,3 0 0 8,-2 4 0-7,-3 0 0 3,-7-2 0-3,-1 4 0 7,-1 0 0-8,3 2 0 7,-3 0 0-7,1 0 0 7,-4 2 0-7,3 2 0 7,3-2 0-7,7 0 0 9,-4-2 0-9,5 2 0 7,-1-3 0-7,-5 1 0 8,-9 0 0-8,3 4 128 6,-1-2-128-6,1-2 0 8,-2-2 0-8,1 0 0 9,-1 2 0-8,2-2 0 5,-1 0 0-6,3 2 0 7,-1 2 0-6,5 0 0 6,-1 0 0-7,-1 3 0 8,-9-1 0-8,-1-2 0 8,2 2 0-8,-4 0 0 6,-2 2 0-5,3 0 0 5,3-3 0-5,0 5 0 6,0-4 0-7,-3 0 0 8,5 0 0-8,0 0 0 7,3 1 0-7,-1-1 0 7,-1-2 0-7,-1 2 128 7,-4-2-128-7,2 4 0 8,-3-8 0-8,-1 2 0 7,-2-4 0-7,6 2 0 8,-1-2 0-8,-1 0 128 8,0-2-128-8,0 2 0 8,3 0 128-8,-1 0-128 6,0 0 0-6,0 0 144 8,1 2-144-8,1 2 128 8,-8-4-128-8,2 2 128 8,-7-2-128-8,5 2 0 7,-4-4 0-7,6 2 0 9,-2-2 0-9,-2-1 0 7,4-1 128-7,-6 0-128 6,2-2 0-6,5-2 0 8,-1 4 0-8,0 1 0 9,2-1 0-9,-6-4 0 6,3 4 128-6,-1 2-128 8,-4-4 0-8,0-1 0 7,-6 1 0-7,2 4 0 7,2-4 128-7,-3-2-128 8,-1 3 0-8,4 1 128 8,-2-4-128-8,4 0 0 7,-4 2 0-7,4-3 0 8,-2 1 0-8,2 2 0 7,0-5 128-7,2 3-128 7,-1-4 0-7,5 2 0 9,-6-1 0-9,2-1 128 8,-4 4-128-7,0-3 0 5,-4 7 144-6,2-6-144 7,-4 0 0-5,3 3 128 4,-3-5-128-6,2 6 0 7,-2-1 0-5,2-1 0 3,-2 2 0-5,0 0 128 8,3-4-128-7,1 7 0 5,-6-5 0-4,6 0 0 4,2 2 0-6,-2-1 0 7,2-5 0-6,2 6 0 6,0 0 0-7,0-1 0 8,-6-1 0-7,4 2 128 6,-4-2-128-7,-2 2 0 6,0 1 0-6,4-1 128 9,-3 0-128-9,1 2 0 5,-2-7 128-5,4 5-128 9,-2 0 0-9,2-2 0 6,2 4 0-6,-4 1 128 9,0-1-128-9,4-4 0 7,-2 2 0-7,6 2 0 8,-2-3 0-8,4-3 0 7,-4 4 0-7,2-4 0 8,-2 1 0-8,0 3 0 8,-4-2 0-8,4 2 0 7,-4 2 0-6,2-1 0 5,0-5 0-6,2 6 128 7,2 0-128-7,-2-2 0 8,0 1 0-8,4 1 0 8,-4 0 0-8,7-4 128 7,-3 2-128-7,2 4 0 8,0 1 0-8,4-1 0 7,-5-4 0-7,-3 4 128 8,-4 0-128-8,2 0 0 7,-4 4 0-7,4 0 0 9,-6-2 0-9,4 2 0 6,2-2 0-6,4 4 0 8,-4-2 128-8,4 2-128 8,-4-2 128-8,6 2-128 7,2-2 0-7,-3 2 0 8,3 2 0-8,0 0-128 7,4 0 128-7,-5 0 0 8,-3 1 0-8,0-3 0 7,0 2 0-7,-4 0 0 8,2 0 0-8,-2 4 0 8,4-4 0-8,-4 0 0 7,4 2 0-7,-8-1 0 7,4-3 0-7,-2 4 0 8,2-2 0-8,-4-2 0 8,2-2 0-7,2 2 0 4,-6 0 0-5,4 0 0 9,-4-2 0-9,-2 0 0 7,-2 2 0-6,-2-2 128 6,-1-2-128-7,-5 2 0 6,1-2 0-6,-1 0 0 9,-2 0 0-9,-3-2 0 6,3-4 0-6,1 3 128 8,-5-1-128-8,1 2 144 8,0-4-144-7,-7-4 160 5,5 3-16-6,-4-7 0 7,3 2 0-6,-3-5 0 7,3-1-144-7,-5-1 0 5,4-6 0-5,-4-7 0 5,1-1 0-5,3 0 160 5,-6-4-160-6,3-2 160 8,-1-10-160-8,-2-3 0 8,-2-3 144-7,4-3-144 6,-5-8 128-6,1-6-128 5,0-6 160-5,2-4-160 5,-2-6 0-6,-4 4 0 8,2 4 0-8,0 0 0 8,-2-3 0-8,-4-1 0 5,2 2 0-5,-2-6 0 9,-2-5 144-9,0 7-144 7,0 0 128-7,-2 0-128 9,-6 1 0-9,5-1 0 6,-5-4 0-6,-2 2 0 8,1-1 128-8,-1 1-128 7,-4-2 0-7,3-1 128 8,-7 5-128-8,5-2 0 7,-1-3 0-7,-1 1 0 8,-1 0 0-8,3-3 0 8,-7 1 0-8,1 1 0 7,1 3 0-7,1 6 0 7,3 0 0-7,-3 2 0 10,3 2 0-10,3 2 0 6,-3 6 0-6,1 2 0 8,1 6 0-7,-3-1 0 5,3 3 0 13,-2 5 0-15,1-1 0-4,3 1 0 0,-1 5 0 0,5-1 0 0,-4-4 0 0,4 5 0 7,5-1 0-7,-9-2 0 8,4 1 0-8,2 3 0 6,-3 0-224-5,3-1 80 8,0 3 144-9,-2 2-128 5,2 0 128-5,5 6-128 10,-3-3 128-10,-4 7-160 8,2-1 160-7,2 5-160 5,-7 0 160-6,5 2 0 5,2 0 0-5,-2 2 0 9,-2 1 0-9,3 3 0 7,-3-2 0-6,-2-1 0 5,6 7 0-6,-1 1 0 8,-5 5 160-8,4-1-160 9,0 4 0-9,-3 1 0 5,1 3 0-5,-4 4 0 9,2-2 0-9,-5-2 0 7,1 4 0-7,-5 1 0 8,-1 1 0-8,-1 0 0 6,0-2 0-6,-5 4 0 8,-1 0 0-8,-4 4 0 7,-2-2 0-7,-4 1 0 8,4 1 0-8,-4 0 0 7,-10 4 0-6,-2-2 0 24,-9 0 0-24,3 2 0 0,-3 1 0-1,-5 1 0 0,5 4 0 0,-3-5 0 4,-3 1 0-3,2 8 0 5,-1-1 128-5,1 1-128 4,0 3 0-4,-5 1 144 7,-5-5-144-8,-4 5 0 7,2-1 0-6,4 3 0 5,-2-9 128-5,-4 5-128 5,0 1 128-6,6 1-128 8,-1-5 0-8,-5 3 128 8,-4-1-128-8,-1-5 0 8,-1 3 128-7,0 1-128 4,0 0 128-5,0 1-128 8,0-7 160-8,4 5-160 7,-2-3 192-5,0 3-192 5,-9 3 176-7,-3-4-176 6,6 1 160-6,1 1-160 9,1-7 192-9,-4 3-64 6,0-4-128-5,1 2 192 8,-5-1-192-8,0-5 144 4,1 0-144-5,-5 0 128 8,6 2 48-8,3-3 0 6,3 1 0-6,4 0 0 8,2 2-32-8,0-2 0 8,-2 0 0-8,4-1 0 9,-4-5-144-9,6 0 0 7,4 0 0-7,8 0 0 9,1-1 0-9,3-3-272 6,5-2 64-6,8-2 16 25,0-2-1664-24,3-1-336-1,1-11-64 1</inkml:trace>
    </iact:actionData>
  </iact:action>
  <iact:action type="add" startTime="122880">
    <iact:property name="dataType"/>
    <iact:actionData xml:id="d92">
      <inkml:trace xmlns:inkml="http://www.w3.org/2003/InkML" xml:id="stk92" contextRef="#ctx0" brushRef="#br0">659 15906 8287 0,'-4'6'736'2,"-2"2"-592"1,-2 4-144-3,0-3 0 8,2 3 928-8,4 0 160 7,1-4 16-6,-1 3 16 6,-2-1-448-6,0 0-96 5,2 5 0-5,0 1-16 6,2 0-128-4,2 3-32 4,0-5 0-7,2 3 0 6,-2 3 0-5,0-5 0 5,1 7 0-6,1-5 0 9,-2 1 192-9,4 3 48 6,-2 1 0-6,0-7 0 7,-2 3 32-7,-2 0 16 6,0-5 0-6,0 3 0 9,0-3 176-8,2 1 32 4,-2-14 16-5,2 10 0 9,-2-10-96-9,-4 17-32 7,2-7 0-7,2-10 0 8,0 0-80-8,0 0 0 8,0 0-16-8,0 0 0 7,-8 10-128-7,8-10-32 6,0 0 0-6,0 0 0 8,-13-4-144-7,13 4-16 6,-6-14-16-7,-2-5 0 7,0-5-48-7,2-5-16 7,4-4 0-7,0-4 0 8,-2-4-32-8,-1 0 0 8,-1-4 0-8,4-2 0 11,0 3-48-11,0-5-16 4,2-4 0-4,-2 0 0 9,-2-1-32-9,2-1-16 7,-4-3 0-7,-2-1 0 9,1 1-16-9,3-5 0 6,0 1 0-6,2 1 0 8,0-5 0-8,2 2 0 6,0 1 0-6,-2-5 0 8,-4 0-128-8,4-6 0 8,2 4 144-8,0-3-144 7,-2 1 0-7,2 6 0 9,0 0 0-9,2 1 0 6,0 3 0-6,-2-1 0 8,8-1 0-8,-8 2 0 8,-2-1 144-8,-2-5-144 6,0 2 192-6,0-4-192 9,6 3 240-9,0-3-64 7,0 2-16-7,4-4 0 8,-4 3-160-8,2-1 0 7,0 4 144-7,-4-6-144 7,0-2 0-7,0 3 144 7,2-3-144-7,0 8 0 9,0 0 128-8,1 3-128 6,5-1 0-7,-2 1 0 8,-6 3 0-7,2 2 0 4,0-3 128-5,0 3-128 9,-4-3 0-9,2 3 160 6,2-3-160-6,-2 3 128 9,0 3-128-9,2 0 128 6,0 3-128-6,-2 1 128 9,-2 2-128-8,0 4 128 5,0-5-128-6,2 5 128 8,0 2-128-8,2-2 192 6,0 2-192-6,0-2 192 8,-2-5-192-8,4 3 192 7,0 2-192-7,3-4 192 9,-1 2-192-9,0-1 0 5,8 5 0-5,-6-2 0 8,-1 4 0-8,3-2 0 7,0 6 128-7,-2-6-128 10,5 6 0-10,-1-4 0 6,2 2 0-6,-5 2 128 8,3-8-128-8,2 8 0 7,-2-4 0-7,1 2 0 10,-3-8 0-10,2 6 0 5,-5 0 0-5,3 4 0 8,2-6 0-8,-4 8 0 6,1-6 0-6,3 4 128 10,-6 0-128-10,4-4 0 6,1 2 144-5,-3-4-144 7,2 8 128-8,2-2-128 6,-4-2 128-5,1 4-128 7,5 2 0-8,0-2 144 7,-1 0-144-6,5-2 0 5,-5-8 128-6,7 6-128 6,-6-4 0-6,5 2 0 9,1-6 128-8,-5 2-128 5,3 4 0-6,1-7 0 8,-1-1 128-8,1 2-128 8,3 0 0-8,-5 1 0 7,5 7 0-7,-1-2 0 8,3 7 0-8,-7 1 0 7,1-6 0-6,1 2 0 5,-5-2 0-6,5-2 0 8,5 4 0-7,-3-4 0 5,1 4 0-6,-1-4 0 8,1 2 128-8,1 2-128 7,2-4 0-6,1 4 0 7,-1-8 0-8,1 8 0 6,-3-2 0-6,-2 2 0 8,-1 2 0-8,1-2 0 7,-3 6 0-7,-1 2 0 8,3-1 0-8,-4 1 0 8,1-2 0-8,-1 4 0 7,-1-1 128-7,5 1-128 8,-5-4 0-8,3 3 0 9,-6 1 128-9,3 0-128 5,-5 1 0-5,4-1 0 8,-5 2 0-8,7 3 0 7,-4 1 0-7,5 1 0 9,-5-1 128-9,6 0-128 6,-7-1 0-5,7 5 0 6,-1-5 128-7,-3 5-128 7,4 1 0-7,-5-4 0 8,3 1 0-8,-2 1 0 7,3-1 0-7,-1-3 0 10,-3 7 0-10,5-3 0 6,-1 3 0-5,3 1 0 6,-2-7 0-6,-3 1 0 4,5 1 0-5,-1 1 0 10,-3 6 0-10,5-3 0 6,1 1 0-6,-3-4 0 7,3 1 0-6,-1-1 0 6,4-1 0-6,-1 3 0 5,-7 1 0-6,5-3 0 8,-1 4 0-8,1-5 0 8,-5-2 0-8,1 1 0 7,-1 4 0-7,-1-5 0 9,4 7 0-9,-1-3 0 5,-5-3 0-5,1 7 0 9,-5-7 128-9,0 8-128 6,1-5 0-6,-3 5 0 8,4-3 0-8,-2-5 0 8,1 8 0-8,3-3 0 8,-4 1 128-8,4-2-128 7,-5 5 0-7,7-7 0 7,-2 5 0-7,1-7 0 8,-5 3 0-8,5 3 0 8,-3-2 0-8,6 5 0 8,-7-7 0-8,9 8 0 7,-8-3 0-6,1 3 0 5,-5 2 0-5,4 0 0 6,0 2 0-7,-12 6 0 7,9-5 0-7,-9 5 0 7,14-8 0-7,-14 8 0 7,0 0 0-7,0 0 0 8,8-10 0-8,-8 10 0 7,0 0 128-6,0 0-128 6,0 0 0-7,0 0 0 7,0 0 0-7,0 0 0 8,0 0 0-8,0 0 0 6,0 0 0-6,0 0-144 24,0 0-240-23,0 0-64 0,0 0 0-1,0 0 0 13,0 0-1536-12,0 0-304 0,11 12-64 0,-1-3-16 13,-10-9-1056-12,0 0-224-1</inkml:trace>
    </iact:actionData>
  </iact:action>
  <iact:action type="add" startTime="124219">
    <iact:property name="dataType"/>
    <iact:actionData xml:id="d93">
      <inkml:trace xmlns:inkml="http://www.w3.org/2003/InkML" xml:id="stk93" contextRef="#ctx0" brushRef="#br0">2295 7873 4607 0,'-10'8'400'3,"-5"6"-400"-3,3-6 0 0,-5 3 0 7,1 5 1712-6,2 1 256 6,5-5 48-7,-5 4 16 8,4-7-624-8,-4 5-128 8,5 0-32-7,1-4 0 5,8-10-112-6,-12 15-32 5,4-5 0-5,8-10 0 10,0 0-64-10,0 0-16 6,0 0 0-5,0 0 0 5,0 0-160-5,0 0-32 6,0 0-16-7,0 0 0 9,16-6-64-9,0-6-16 8,3-5 0-8,-3-3 0 7,1-5-272-7,5-4-48 7,-5-4-16-5,5 1 0 7,1 1-96-9,4 0-32 9,1-6 0-9,1 2 0 6,0-4 64-5,2-2 16 7,1 2 0-8,3-2 0 4,0 4-16-3,4-2 0 5,4 0 0-6,-2 2 0 8,-2-2-112-8,-4 4-32 6,4-2 0-6,-2 1 0 8,2 3-48-8,2 4-16 7,-6 2 0-7,2 1 0 8,0 1 64-8,-6 2 16 6,1-1 0-5,-1 7 0 7,0-5 0-8,2 5 0 7,-4 1 0-7,-1 0 0 8,-7 7-48-8,1-3-16 6,-1 4 0-6,1 2 0 9,-9 1-16-8,5-3-128 5,-5 2 192-6,-13 6-64 7,0 0 96-6,18-2 16 6,-18 2 0-7,19 0 0 8,-19 0-32-8,0 0 0 9,16 6 0-9,-16-6 0 7,16 10-32-6,-3-3-16 4,1 5 0-5,-6 4 0 9,-2 1 0-9,-1-1 0 5,-3 3 0-4,-4 5 0 7,-3-1 32-8,-3-1 16 7,-2 1 0-7,-6 8 0 9,3 8-16-9,-9 2 0 6,-1 6 0-6,0 4 0 7,-9 1 0-7,1 5-16 8,-6-1 0-8,-4-1 0 8,2 2 0-8,-4-1 0 8,2 1 0-8,-6-3 0 7,3-3-176-7,1 2 0 7,-4-5 144-7,2 1-144 7,4 6 0-6,-4 3 0 7,6 1 0-8,0-1 0 25,2 1-1984-24,8-3-320-1,7-3-64 1</inkml:trace>
    </iact:actionData>
  </iact:action>
  <iact:action type="add" startTime="125390">
    <iact:property name="dataType"/>
    <iact:actionData xml:id="d94">
      <inkml:trace xmlns:inkml="http://www.w3.org/2003/InkML" xml:id="stk94" contextRef="#ctx0" brushRef="#br0">3606 3610 17215 0,'0'0'768'3,"0"0"144"-3,0 0-720 0,0 0-192 0,0 0 0 0,0 0 0 7,0 0 432-7,0 0 48 8,0 0 16-8,0 0 0 8,0 0-496-7,0 0 0 5,0 0 0-6,-4 20 0 8,-4 1 320-7,4-1-16 5,0-3-16-6,0 5 0 8,4 3 304-8,-1 4 64 7,-1 2 16-7,2 8 0 8,2 0-32-8,-1 4-16 8,5-4 0-7,-2 12 0 5,4 4-160-6,0 1-16 8,-2 5-16-8,3 5 0 14,5-2-32-14,-2 1 0 0,3 5 0 0,-1-2 0 9,2 6 48-9,1 0 0 8,-1-3 0-8,3 3 0 6,1-6-128-5,-3 4-32 4,7 2 0-5,-3-4 0 9,1 3-64-9,-5-7-16 6,1 0 0-6,3 1 0 10,-1 1-16-10,1-6-16 5,1-5 0-4,-3 1 0 8,-5-3 112-9,3-4 32 6,3 1 0-5,-6-1 0 7,3 0-32-8,-3-5 0 5,1 1 0-4,-1 0 0 7,0-4-112-7,-5 2-32 5,3 2 0-6,-2-3 0 9,-4 3 16-9,3 2 0 5,1-6 0-4,-4 2 0 7,0-2 32-8,4 0 0 7,-2 1 0-7,-1-5 0 9,-1 2-192-9,4-6 160 6,-6-3-160-6,4-1 160 10,-1-2-160-10,5-2 0 7,-4-3 144-7,4-1-144 7,-5-3 0-6,-1-3 0 4,2 3 0-5,2 1 128 8,-4-5-128-8,0 1 0 8,-1 3 0-8,3-1 0 8,-2 5 0-8,-2-1 0 5,2 1 0-5,0 1 0 9,1 2 0-9,-1 1 128 6,-4-1-128-6,2 0 0 9,2 1 0-9,2 1 128 6,0 0-128-5,-3 0 0 7,1-5 0-8,4-3 144 6,-4-5-144-6,4 3 0 9,1 3 0-9,-3-5 0 7,0 1 0-7,2-3 0 8,-10-15 128-8,0 0-128 7,0 0 0-6,8 12 0 6,-8-12 0-6,0 0 0 5,0 0 0-6,0 0 0 25,0 0-464-25,0 0-112 0,3-19 0 0,-3-1-16 13,-2-3-2320-11,-3-5-464 0,-15-20-80-2,-1 7-32 0</inkml:trace>
    </iact:actionData>
  </iact:action>
  <iact:action type="add" startTime="126054">
    <iact:property name="dataType"/>
    <iact:actionData xml:id="d95">
      <inkml:trace xmlns:inkml="http://www.w3.org/2003/InkML" xml:id="stk95" contextRef="#ctx0" brushRef="#br0">3204 5443 21823 0,'0'0'960'1,"0"0"208"-1,0 0-928 2,0 0-240-2,0 0 0 0,0 0 0 4,12 18 480-4,-2-1 48 8,3-1 16-8,7 7 0 7,3 5 32-7,4 1 16 8,3 4 0-8,1 4 0 7,2-4-208-7,6 2-64 7,-4 3 0-7,6 3 0 9,-2-4-112-9,6 2-16 5,-6-4-16-5,6-4 0 9,-2-4 208-9,2-1 64 6,3-1 0-6,-5-6 0 9,2-3 192-9,2 0 64 8,-4-9 0-8,0-3 0 11,-8-6-48-11,0-4 0 6,0-5 0-5,-2-7 0 4,-1-7 176-5,-3-6 48 9,0-16 0-8,-4-8 0 4,1-5-16-5,-7-10 0 7,-3 1 0-7,1-7 0 8,-9-4-192-7,2 2-32 6,0 2-16-7,-6-4 0 7,0-2-304-7,-3 4-64 7,-1 2-16-6,0 12 0 7,-1 0-240-8,-3 11 0 8,0 10 0-8,0 0 0 22,-2 6-704-21,2 6-256 3,0 4-32-4</inkml:trace>
    </iact:actionData>
  </iact:action>
  <iact:action type="add" startTime="139367">
    <iact:property name="dataType"/>
    <iact:actionData xml:id="d96">
      <inkml:trace xmlns:inkml="http://www.w3.org/2003/InkML" xml:id="stk96" contextRef="#ctx0" brushRef="#br0">10558 1036 5919 0,'0'0'256'3,"0"0"64"-3,0 0-320 0,0 0 0 0,0 0 0 0,19 0 0 7,-19 0 0-7,0 0 128 8,0 0-128-8,0 0 0 9,0 0 672-8,0 0 64 5,0 0 16-6,0 0 0 7,0 0 592-7,0 0 112 6,0 0 16-5,0 0 16 7,0 0-464-8,0 0-112 7,0 0-16-7,0 0 0 10,0 0-400-10,0 0-96 5,0 0-16-4,-8-10 0 8,-3 2-112-9,1 4-16 6,-6-1-16-6,5-1 0 8,-5 2 48-8,4 0 16 7,-5 0 0-7,3-2 0 7,-4-6-144-6,1 3-32 5,-1 1 0-6,-3-2 0 9,-1 0 64-5,1 5 0-2,0-5 0-2,-3 2 0 10,-1 2 0-10,1 0 0 5,-3-1 0-3,4 1 0 6,-3 0 48-7,3 2 16 4,-1 0 0-4,-1 0 0 7,2-2-112-8,-1 4-16 6,5 0 0-6,-3 2 0 10,3-2-128-10,-5 2 160 4,1-2-160-4,2 2 160 10,-1 2-16-10,5 2 0 6,-5 0 0-6,3 2 0 8,3-4-16-8,-4 2-128 6,5 0 192-6,-1 4-64 8,-3 3-128-7,3-1 0 5,-3 0 0-6,3 3 0 8,0-3 0-8,-1 4 0 8,5-4 0-8,-5 3 0 7,3-3 0-7,-4-2 128 8,3 2-128-8,1-1 0 7,-3 1 0-7,5 2 0 7,-6-2 0-7,7 3 0 8,-7-1 0-8,6 5 0 8,-3-5 0-8,3 8 0 8,-4-5 144-8,9 5-144 7,-5 1 160-7,4-1-160 7,2-3 0-7,-1 5 128 8,-5-3-128-7,4 1 0 6,0-1 0-7,-2 3 0 6,1-5 0-6,3-1 0 10,-4 3 0-10,4 1 0 5,0-3 0-3,2 5 0 5,-3-5 0-6,3 1 0 4,0 1 128-5,0 5-128 10,0-3 0-9,4 3 176 5,-2-1-176-6,0 1 160 8,2-3-160-8,0 0 0 6,-2-3 0-6,0 3 0 8,4 3 0-6,2-1 0 3,-2-3 0-5,4-3 0 8,-2 5 0-8,2-3 0 7,1-3 0-6,-1 3 0 6,2-1 0-6,2-3 128 5,-10-15-128-6,8 24 0 8,1 1 128-8,5-3-128 7,-2-5 0-7,3 1 128 8,-5-1-128-8,6-3 192 7,-3 4-192-7,5-5 192 8,0 3-64-8,-1-6 0 7,3 3 0-6,-5-3 0 5,5 4-128-5,-1-3 0 6,-3-1 144-6,3 0-144 7,3-2 0-8,-3-4 144 7,-1 1-144-7,3 3 0 8,3-2 160-6,-3 2-160 2,-3-2 128-4,1 1-128 10,3-3 160-10,-5-2-160 5,3-2 192-5,1 2-192 8,1 0 192-8,-3-2-192 7,5 0 192-7,-1 0-192 8,-2 0 192-8,-1-2-192 7,-1 0 192-7,3-2-192 8,1 1 208-8,1-5-64 8,-1 0-16-7,2 2 0 6,-3-4 64-7,1 1 0 7,1-1 0-7,-1-4 0 8,2 4-32-8,-3-3 0 7,-1 1 0-7,5-5 0 7,-1 3-160-5,-1-4 192 4,1 5-192-6,0-3 192 6,3 2-192-6,-3-1 0 8,0-1 144-8,1 3-144 8,-1-3 0-8,-4 4 0 7,-1-1 0-7,1 1 128 8,-5 0-128-7,2-5 0 5,1 1 0-6,-5 2 0 8,1-1 0-8,-1 3 128 6,0-4-128-6,-1 1 0 9,3-7 192-8,-4 3-16 4,3 1-16-5,-3-1 0 8,-4-3 32-7,-1 3 16 5,-1 1 0-6,2-1 0 9,2-1-64-9,-6 1-16 8,2-3 0-8,-2-7 0 6,-1 4-128-6,3-3 0 8,-2-1 144-8,-2 2-144 7,-2 0 0-7,0-1 128 8,-2-1-128-8,-2 0 0 8,-2 0 192-7,-1 1-48 5,1 1 0-5,0 0 0 5,-4-3 48-6,2-1 0 8,3 4 0-8,-3 5 0 9,-6 3-64-8,2 1 0 5,-7 5 0-6,1-3 0 7,3 2-128-7,-7-1 160 7,1 7-160-7,-3-4 160 8,-1 5-160-8,-4 1 0 6,-4 4 0-6,-1 2 0 10,-1 2-176-10,-2 4-64 6,0 1-16-6,6 5 0 21,0 0-1984-19,4 3-384-1</inkml:trace>
    </iact:actionData>
  </iact:action>
  <iact:action type="add" startTime="151470">
    <iact:property name="dataType"/>
    <iact:actionData xml:id="d97">
      <inkml:trace xmlns:inkml="http://www.w3.org/2003/InkML" xml:id="stk97" contextRef="#ctx0" brushRef="#br2">4616 3772 8287 0,'-19'6'736'3,"19"-6"-592"-3,-14 6-144 0,2 0 0 7,3 1 1200-7,-5 5 208 7,6-4 32-6,0 4 16 5,1 3-736-5,1 1-144 5,6-16-16-6,-4 15-16 9,0 9 80-9,2-7 16 7,2-17 0-7,0 16 0 7,0-16 352-7,2 18 80 8,-2-18 16-8,0 0 0 7,0 0-208-7,0 0-48 7,2 11 0-7,-2-11 0 9,0 0 96-9,0 0 16 6,0 0 0-6,0 0 0 8,0 0 128-8,14-8 16 7,-1-3 16-7,-3-7 0 8,2-5-240-7,-5-3-48 5,1-1-16-6,4 0 0 9,-2-2-208-9,3-3-32 12,-1-5-16-12,4-2 0 3,1 4-224-3,5-8-32 7,-1 4-16-7,-1-4 0 8,-1 2-128-8,3 0-16 6,-7 6-128-6,5 0 192 9,1-4-192-9,-1 6 0 6,-1 4 128-6,-1 2-128 8,-1 3 0-8,-5 7 0 7,2-3 0-7,-5 3 0 8,-3 5 0-8,-6 12 128 8,0 0-128-8,0 0 0 7,0 0 128-7,0 0 0 7,0 0-128-7,0 0 192 8,0 0-192-8,0 0 128 8,0 0-128-8,0 0 0 8,0 0 144-8,2 15-144 6,-2 7 128-6,2-1-128 9,-2-21 0-9,-4 18 0 7,0-1 128-7,2 3-128 8,-2 1 0-8,1 3 0 6,-3 3 0-6,2 2 0 9,0 1 0-9,0 1 0 6,2 0 0-6,-2-2 0 9,-2 6 0-8,-1 2 0 5,1-3 144-6,2-1-144 7,-2 2 0-7,2 0 128 7,-4-4-128-7,4 0 0 8,-2-1 0-8,-1-1 0 8,-3-2 0-8,2 0 128 8,-2-1-128-8,-3 1 144 7,5-3-144-7,-4 1 160 8,4-2-160-8,1-1 192 8,-5-3-192-8,2 3 192 8,2-3-192-8,-1-1 0 6,-3 1 144-5,2-1-144 6,-5-7 128-7,3 1-128 7,-4 0 160-6,5-2-160 7,-1 3 160-7,12-13-160 4,-12 6 160-5,12-6-160 8,-15 6 144-8,15-6-144 6,-12 4 128-6,-4-4-128 9,4 0 128-9,-3-2-128 7,5-2 128-7,10 4-128 9,-8-4 0-9,-3-2 0 5,3-2 128-5,8 8-128 9,0 0 0-9,-8-7 0 7,-2 1 0-6,10 6 0 5,-6-10 0-6,6 10 0 9,-2-16 0-9,1 7 0 7,1 9 0-7,1-16 0 8,-1 16 0-7,4-12 0 4,0-3 0-5,0 3 0 8,4-7 0-8,-2 1 0 7,2 8 0-7,3-5 0 8,-3 1 0-8,2-5 0 7,2-3 0-7,-3 3 0 7,5-5 0-7,-2-3 0 10,1-2 0-10,3-1 0 6,3 1 0-5,-3-4 0 7,2 0 0-8,1-2 128 7,-3 0-128-7,3-6 0 9,5 2 0-8,-3-4 0 4,1 4 128-4,-1-2-128 6,-1 6 0-7,-1-2 0 6,-3-2 0-6,3 4 0 10,-5-1 0-10,1 3 0 5,-5 10 0-5,2-1 0 10,-6 3 0-10,0 0 0 6,-1 7 0-6,-5 14 0 6,0 0 0-6,0 0 0 8,10-12 0-8,-10 12 0 9,0 0 0-8,0 0 0 4,0 0 0-4,0 0 0 7,0 0 0-7,-4 22 0 4,-2 1 0-5,1 2 0 8,-1 7 0-7,-4 1 0 5,-4 8 0-6,1-2 0 9,-7 6 0-9,-3-1 0 6,-1 5 0-5,3 2 0 7,3 0 0-8,-3-1 0 5,-4-1 0-5,-1 0 0 9,-1-2 0-9,0-3 0 8,1-1 0-7,3-2 0 5,-1-6 0-5,3-3 0 5,-3 1 0-5,1 0 128 6,4 0-128-7,3-11 128 7,-4-7-128-7,9 5 128 8,-3-5-128-8,6 1 0 8,8-16 0-8,-11 10 128 7,11-10-128-7,-8 13 128 8,8-13-128-8,0 0 128 6,0 0-128-6,0 0 128 9,0 0-128-9,0 0 128 8,0 0-128-8,-2-19 128 7,2 1-128-7,4 1 128 7,2-9-128-6,3-1 0 4,-1 0 144-5,4-3-144 9,2 1 0-9,-3 0 0 7,5 0 0-7,-3-2 128 8,3-1-128-8,4 1 0 8,-5 0 0-8,5 0 0 7,1-2 0-7,-3-5 0 7,-1 1 0-7,5 0 0 8,-5-4 0-8,3 6 0 6,-1-2 0-6,-3 2 0 9,1 0 0-9,3-2 0 7,-6 0 0-7,3 4 0 8,-3 2 0-8,1-1 0 7,5 3 0-7,-8 2 0 8,1 0 0-8,-5 1 0 8,2 1 0-8,2 1 0 7,-5 5 0-7,3 5 0 7,2-1 0-7,-6 7 0 9,1-6 0-9,-7 14 0 6,0 0 0-6,0 0 0 7,16-10 0-7,-16 10 0 8,0 0 0-8,16 2 0 9,-3 6 0-9,1 4 0 6,2 0-144-6,1 7 144 8,-3-1 0-8,3 1 0 7,-3 5 0-7,4 5 0 9,1 4-128-8,-3 8 128 4,3 6 0-5,-3 0 0 9,3 3 0-8,3-1 0 4,-5 4 0-4,-1-3 0 7,3 1 0-8,-3-4 0 6,2-2 0-6,1 3 0 10,-5-5 0-10,3 4 0 5,-7-2 0-4,6-8 0 6,-5-2 0-6,7-4 0 5,-8 3 0-5,3-5 0 8,-3 0 128-9,4-2-128 5,-7-7 0-5,3 1 128 9,2 1-128-9,-4-1 160 6,-2-5-160-6,-1 1 160 8,3-5-160-8,-8-12 192 7,0 0-192-7,6 16 192 9,-6-16-64-9,0 0-128 6,0 0 192-5,0 0-64 6,0 0 80-7,0 0 16 7,0 0 0-7,-12-16 0 8,1 2 48-8,-1-7 16 8,-4-2 0-8,5-5 0 8,-9-3-128-8,1-2-32 7,-3-4 0-7,3-2 0 8,-5 4-128-8,-1-8 0 6,-4 0 144-6,1-6-144 8,1 2 0-8,2 1 128 7,-3-3-128-7,7-2 0 9,0-3 0-9,1-1 0 7,-3 0 0-7,-1 7 0 8,3-1 0-8,5 4 0 7,-3-2 0-7,3 10 128 7,2 0-128-7,-1 6 0 8,3 0 0-8,-2 1 0 7,3 1 0-7,3 2 0 7,-2 0 0-7,4 5-128 8,2 5 128-8,0 1 0 8,-1-2 0-7,-1 9 0 6,2-7 0-7,4 16 0 7,0 0 0-7,-2-12-128 7,2 12 128-7,0 0 0 7,0 0 0-7,0 0 0 7,0 0 0-6,0 0-160 6,0 0 160-7,0 0 0 8,0 0-176-8,14 20 176 8,-7-5-160-8,1 5 160 8,-2 3 0-8,2-1-144 7,-2-3 144-7,-4 3 0 8,2-1 0-8,-1 1 0 7,-1-1 0-7,-2 2 0 6,-2 3 0-6,-1 3 0 9,-3 6 0-9,-2-2 0 8,-6 0 0-8,3 3 0 6,-11 3 0-6,1-2 0 9,-5 8 0-8,1-3 0 4,-2 5 0-5,-3-6 0 9,-1 0 0-9,-2 0 0 6,0 0 0-6,-4-2 0 10,4 0 0-10,-1-6 0 6,1 4 0-6,-2 0 0 8,6-7 0-7,2-3 0 4,1-2 0-5,7 1 0 9,-1 1 0-9,9-8 0 6,-1-1 0-6,12-18 0 9,-8 12 0-9,8-12 0 6,0 0 0-6,0 0 0 9,0 0 0-9,0 0 128 7,12-26-128-7,5 3 128 8,7-2-128-8,1-3 0 9,2-7-128-9,5-2 128 7,-1-4 0-7,6-4 0 6,4-2 0-6,-2-1 0 8,6-3 0-8,-4-2 0 8,2-1 0-8,1-3 0 6,-3-3 0-6,2 3 0 8,-8-1 0-8,2 3 0 7,1 2 0-7,-3 7 0 8,-2 1 0-8,-2 8 0 8,-6-2 0-8,-1 9 0 7,-1 7 0-7,-1 7 0 9,-3 1 0-9,1 9 0 6,-1 2-128-6,-3 8 128 8,1 4 0-8,3 11-128 7,-7 3 128-7,5 9 0 8,-4 4 0-8,1 10-128 7,-3 0 128-6,0 9 0 6,-8 9 0-7,1 3 0 7,-1 10 0-7,0-4 0 7,2 0 0-6,-2 1 0 7,-2-9 0-8,0-2 0 6,4-1 0-5,5-10 0 5,-5 1 0-6,2-3 0 21,10 0-992-18,-3-8-224-3,5 0-32 1,5-6-11600 7,-3-4-2320-6</inkml:trace>
    </iact:actionData>
  </iact:action>
  <iact:action type="add" startTime="153724">
    <iact:property name="dataType"/>
    <iact:actionData xml:id="d98">
      <inkml:trace xmlns:inkml="http://www.w3.org/2003/InkML" xml:id="stk98" contextRef="#ctx0" brushRef="#br2">4359 12429 9215 0,'0'0'400'2,"-2"-21"96"-2,0 3-496 0,0-1 0 0,2-1 0 0,-2 1 0 6,0 1 1824-6,0-2 272 7,0 3 48-7,0 1 16 9,-4-5-688-9,4 1-128 5,0 5-16-5,2-7-16 9,-2 3 128-9,2 1 32 8,-1-1 0-8,1-1 0 6,-2 7-272-6,-2-3-48 8,4 16-16-7,0 0 0 5,0 0-272-6,0 0-48 7,0 0-16-7,0 0 0 10,0 0-304-10,0 0-64 5,0 0-16-4,17 21 0 6,-5 7-112-7,5 1-32 7,-3 6 0-7,6 6 0 10,-5 0-16-7,5 6 0 0,1 4 0-3,3 3 0 10,-1 5 64-10,-2-1 0 6,3 1 0-6,-1-1 0 8,-1 5-64-8,1-7-16 8,-3-5 0-8,3-8 0 6,-3-2-48-6,-3-4-16 6,-5-2 0-6,3-4 0 10,-5-8 48-9,2-1 16 4,0-3 0-5,-5-7 0 9,-7-12 96-9,8 14 32 7,-8-14 0-6,0 0 0 6,0 0 32-7,0 0 16 7,14-14 0-6,-6-2 0 5,1-5 0-6,-3-4 0 8,0-5 0-8,0-3 0 8,0-4-208-8,2 0-32 6,-3-6-16-6,1 4 0 9,6-4-160-9,2 0 0 8,-1-5 0-8,-1-1 128 7,4-2-128-7,-3 2 0 5,7-3 0-4,-3 1 0 7,5 0 0-8,3-1 0 6,2 1 0-6,1 2 0 11,-3 4 0-11,1 1 0 4,-1 5 0-3,0-2 0 7,-1 4 0-8,1 3 0 7,-4 5 0-7,1 4 0 7,-1 3 0-7,1 1 0 7,-7 5 0-6,3-1 0 7,-6 3 0-8,1 6 0 6,-13 8 0-6,0 0 0 8,0 0 0-8,0 0 0 8,0 0 0-8,0 0 0 8,0 0 0-8,0 0 0 8,0 0 0-8,0 0 0 6,0 0 0-6,0 0 0 7,8 18 0-7,-2-4 0 8,0 5 0-8,-6 1 0 7,-6-1 0-7,2 8 0 9,-2 6 0-9,2 1 0 7,-7 1 0-6,1 8 0 6,0-2 0-7,-4 7 0 7,3 3 0-7,-7 0 0 8,5-6 0-8,-5 5 0 6,2 1 0-6,3 2 0 9,-5-5 0-9,6-3 0 6,-5 2 0-6,5 4 0 9,-3-10 0-9,5 4 0 7,-4 1 0-7,3-5 0 8,-3 4 0-8,2-4 0 8,0 4 0-8,-3-6 0 7,3 0 0-7,-2-6 0 7,7-2 128-6,-5-1-128 6,2-5 0-7,2-2 0 8,-3 1 0-8,5-3 0 7,0-7 0-6,-2 2 128 5,8-16-128-5,-11 11 0 6,1 1 144-7,10-12-144 6,-16-4 160-5,16 4-160 6,-14-6 208-7,-3-4-48 7,3-7-16-7,-1-1 0 9,1-5-16-9,-4-4-128 6,1-5 192-5,1-3-64 8,-3-4-128-9,3-2 0 5,1 2 144-5,-3-6-144 9,0 1 0-9,-3-5 0 7,-4-4 0-6,1-1 0 7,1 1 0-8,-1-2 0 6,-1-1 0-6,2-1 0 8,-3 5 0-8,3 3 0 8,0 4 0-8,-3-2 0 9,5 2 0-9,3 6 0 5,1-2 0-5,-1 6 0 9,6 4 0-9,-3 4 0 6,3-1 0-6,4 7 0 8,0 1 0-8,3 5 0 6,1-1 0-6,2 5 0 9,2 11 0-9,-2-14 0 6,2 14 0-6,0 0 0 9,0 0 0-8,0 0 0 4,0 0 0-5,10 21 0 9,3 3-176-9,-1 7 176 7,5 4-208-7,1 8 80 10,5 6 128-10,3 5 0 5,-1 3-144-5,2 3 144 9,-1 9 0-9,1-3 0 5,2 0 0-5,1-3 0 9,1-11-128-9,-2-5 128 6,-6 0 0-6,5-10 0 9,-3-2 0-9,1-4 0 6,-1-1 0-6,-4-7 0 9,-3-7 0-9,-1 1 0 7,3-7 0-7,-6 2 0 8,-14-12 0-8,15 3 0 6,-15-3 0-6,0 0 0 9,10-5 0-9,-10 5 160 7,6-18-160-7,0 0 160 9,-2 1-160-9,-4-5 192 7,-2-3-192-7,-4 2 192 8,0-3-192-8,0-1 160 6,0-2-160-6,0 2 160 8,-3-3-160-8,3 3 0 7,0-2 0-7,2-1 0 8,-2 1 0-7,4 0 0 6,0 2 0-7,2 3 0 7,0 1 0-7,2 5 0 8,-2 5 0-8,6-1 0 8,-6 14 0-8,8-12 0 6,-8 12 0-6,8-8 0 9,-8 8-176-9,0 0 48 6,0 0 0-6,17-1 0 27,-17 1-1552-23,0 0-304-4,16 0-64 0</inkml:trace>
    </iact:actionData>
  </iact:action>
  <iact:action type="add" startTime="155295">
    <iact:property name="dataType"/>
    <iact:actionData xml:id="d99">
      <inkml:trace xmlns:inkml="http://www.w3.org/2003/InkML" xml:id="stk99" contextRef="#ctx0" brushRef="#br2">5556 3318 19583 0,'-11'-10'864'3,"11"10"176"-3,0 0-832 2,0 0-208-1,0 0 0-1,0 0 0 8,0 0 448-8,-12 0 32 5,12 0 16-4,-12 6 0 7,-1 0-256-8,3 1-48 9,-8 5-16-9,1 0 0 5,-3-1 48-5,-5 9 16 8,-2 3 0-8,-3 5 0 8,1-3 80-8,-2 4 0 6,-4 1 16-6,6 1 0 8,1-2 336-8,5 0 64 9,7 1 16-9,-3-3 0 6,-1-2-16-6,5-1 0 8,-5-1 0-8,6 2 0 9,-1 3-304-9,7-5-64 5,-2-5-16-5,4-1 0 13,6-17-96-13,0 0-32 5,0 0 0-5,6 18 0 6,-6-18-32-6,16 7-16 8,5-1 0-7,-1-4 0 5,1-6 112-6,3 0 32 7,3-3 0-7,4-1 0 9,2 2-112-9,4 0-16 6,-1 0 0-6,1-3 0 8,4-1-192-8,-6 4 144 7,-4-2-144-7,6 0 128 8,-4 3-128-8,4 3 0 7,0-2 144-6,-4 0-144 6,-1 0 0-7,-3 0 0 7,-2 0 0-7,-1 6 0 25,-5-2-448-23,-3 2 0-2,-1 2 0 0,3 0 0 11,-7 2-1632-9,-13-6-336 0,18 5-64-2,-18-5-9504 0</inkml:trace>
    </iact:actionData>
  </iact:action>
  <iact:action type="add" startTime="155716">
    <iact:property name="dataType"/>
    <iact:actionData xml:id="d100">
      <inkml:trace xmlns:inkml="http://www.w3.org/2003/InkML" xml:id="stk100" contextRef="#ctx0" brushRef="#br2">5291 3723 10127 0,'0'0'896'1,"0"0"-704"2,0 0-192-2,0 0 0 6,0 0 1408-7,0 0 240 7,0 0 48-5,0 0 16 4,16-4-1280-6,1-1-256 6,5-3-48-6,1 0-128 11,3-6 224-11,3 5-64 4,2-7-16-4,0 4 0 8,6-3 256-8,-2 5 48 8,2-6 16-8,2 7 0 7,-1 1 304-6,-1-2 64 7,2 2 16-8,-4 6 0 7,4-4-144-7,-2 2-16 6,-2 1-16-6,0 3 0 10,0 7-160-10,-4-1-16 6,2 2-16-5,1 10 0 10,1-3-240-11,-2 7-48 4,-4 3-16-4,-2 4 0 9,3 0-48-9,-7 3 0 6,-5 1 0-5,1 0 0 8,3 0 64-9,-7 4 16 4,3 6 0-4,-5-4 0 9,-5 4 112-9,-6 4 0 7,-2-4 16-7,2 4 0 8,-4-3 80-8,0 1 16 7,0 4 0-7,-4-2 0 8,-3-4-80-8,1 2-16 6,2-6 0-6,2 3 0 9,0-4-16-9,4 2 0 7,4-4 0-7,-2 1 0 7,0 0-96-7,2-4-32 6,0-4 0-6,6 4 0 10,3-3 0-10,1-3-16 6,3-2 0-6,3-1 0 9,-4-1 16-9,5-4 0 6,4-5 0-6,3 4 0 10,1-9 0-10,2 1 0 5,0-2 0-5,4-4 0 8,-3-2-64-8,-1 0 0 7,-4 0 0-6,4-2 0 8,-1-2-128-9,-1 0 128 7,0 0-128-7,0-4 128 9,3-2-128-9,1 0 128 4,-2 5-128-3,0-5 128 6,2-6-128-7,-1 4 0 8,-1-1 0-8,0 1-176 21,-4 4-992-20,-1 0-208 0,-3-2-32 0,0 3-8544 6,1 1-1696-7</inkml:trace>
    </iact:actionData>
  </iact:action>
  <iact:action type="add" startTime="156377">
    <iact:property name="dataType"/>
    <iact:actionData xml:id="d101">
      <inkml:trace xmlns:inkml="http://www.w3.org/2003/InkML" xml:id="stk101" contextRef="#ctx0" brushRef="#br2">7720 4197 20783 0,'0'0'912'4,"0"0"208"-4,0 0-896 0,0 0-224 2,0 0 0-2,0 0 0 5,0 0 208-5,7 10 0 7,3 11 0-7,-2 3 0 9,-4-3 0-9,-2 5 0 6,-2 3 0-5,0 8 0 7,0 4 176-8,-2 8 16 8,-2 1 16-8,-4 5 0 7,2 3-32-7,-2 3-16 7,-3-3 0-7,-1 3 0 8,0 1 32-8,-3 3 16 7,-1-1 0-7,2-7 0 7,5-13-48-7,-5-3-16 7,6-9 0-7,2-7 0 8,1-4 416-8,1-7 96 10,0 0 16-10,4-14 0 8,0 0 32-8,0 0 16 6,0 0 0-6,-2-20 0 7,0-1-272-7,4-7-48 8,2-7-16-8,0-4 0 9,0-8-368-9,1-3-80 5,-1 3-16-5,0-4 0 8,0-3-128-8,0-3 0 8,0-3 0-8,4 3 128 8,-2 2-128-8,1 3 0 7,5 1 0-7,0 8 128 9,5 0-128-9,-1 8 0 6,3 4 0-6,3 4 0 8,-3 1-144-7,3 5 144 7,-1 5 0-8,3 3 0 6,-1 11-144-5,1 2 144 5,-3 6 0-6,-2 5-144 8,1-1 144-7,-6 11-192 4,-3 5 192-4,-5 3-192 6,0 4-64-6,-6 0 0 6,-4 2-16-6,-2 3 0 6,-9-5 80-7,-3 0 32 7,-7-4 0-7,-1 0 0 9,-1-3 160-8,-2-1 0 5,-4-4 0-6,1-1 0 7,1-8 0-7,2-1 0 6,2-5 0-5,1 0 0 7,3-4 0-7,7-2 0 4,16 0 0-5,-13-6 128 22,3-9-1728-18,6-1-352-2,0-5-64 1,8-5-11520-3</inkml:trace>
    </iact:actionData>
  </iact:action>
  <iact:action type="add" startTime="156827">
    <iact:property name="dataType"/>
    <iact:actionData xml:id="d102">
      <inkml:trace xmlns:inkml="http://www.w3.org/2003/InkML" xml:id="stk102" contextRef="#ctx0" brushRef="#br2">8404 4145 16575 0,'-15'5'1472'3,"3"3"-1168"0,-2 6-304-3,3 3 0 7,-7 1 2640-6,4 7 480 4,-3 6 80-3,1 1 32 4,3 1-2384-6,-5-2-464 7,4 2-112-7,1-2-16 9,3 3-256-9,2-3 0 6,0-4 128-6,4 0-128 7,0 1 0-7,6-5 0 7,4-5 0-7,6-5 0 9,-12-13 0-9,16 12 0 8,1-8 0-8,5-4 0 7,-1-4 144-7,1 0 80 6,3-10 16-6,-2 1 0 8,-1-7 288-8,1-1 64 8,-1-5 16-7,-3 3 0 6,1 2-176-7,1-3-48 11,-7-1 0-11,-3 0 0 5,-5 3-64-4,0 1-32 4,-6-7 0-5,-4 5 0 9,0-2-32-9,-7 1-16 7,-3 3 0-7,0 1 0 9,1 5-240-9,-5 1 144 6,3 8-144-5,-3 0 128 5,0-4-368-6,5 9-80 8,-5 6 0-8,6 3-16 22,-3 0-1968-21,5 0-384 1,-4 2-64 3</inkml:trace>
    </iact:actionData>
  </iact:action>
  <iact:action type="add" startTime="157142">
    <iact:property name="dataType"/>
    <iact:actionData xml:id="d103">
      <inkml:trace xmlns:inkml="http://www.w3.org/2003/InkML" xml:id="stk103" contextRef="#ctx0" brushRef="#br2">9042 4026 24879 0,'0'0'2208'4,"0"0"-1760"-4,-14 0-448 0,5 2 0 9,-1 1 976-8,-6 3 112 5,1 2 32-5,-5 6 0 7,1-5-736-8,-5 7-160 6,-1-6-32-6,0 7 0 6,1-5-192-6,-1 4 0 8,-3-7 0-8,5 5 0 9,-2-4 128-9,7 0-128 7,6 5 0-7,12-15 0 8,0 0 0-8,0 0 0 6,0 0 0-6,8 16 0 9,10-1 0-9,-3-5 0 8,7 0-128-8,-1-2 128 8,5-4 0-8,1 1 176 6,0 3-32-5,1-2 0 7,-1 0 80-8,-4 2 16 9,-5 0 0-9,-1-3 0 6,-17-5-48-6,14 10-16 7,-14-10 0-6,10 16 0 7,-10-16 80-7,0 0 0 4,-6 17 16-4,-8 1 0 6,-3-1 48-7,-3-5 16 6,-5 6 0-6,-4-5 0 10,-6 3-144-10,3-6-48 5,-1-3 0-5,2 3 0 9,0-6-144-9,1 0 0 6,3-4 0-6,4-4 0 25,3 0-1408-24,12-7-304 3,5-3-64-4</inkml:trace>
    </iact:actionData>
  </iact:action>
  <iact:action type="add" startTime="157492">
    <iact:property name="dataType"/>
    <iact:actionData xml:id="d104">
      <inkml:trace xmlns:inkml="http://www.w3.org/2003/InkML" xml:id="stk104" contextRef="#ctx0" brushRef="#br2">9307 4037 31327 0,'-19'12'2784'1,"3"4"-2224"0,4 5-560-1,-1 2 0 6,3 5 448-6,2 1-32 7,-1 0 0-7,1 2 0 7,2 1-416-7,4-1 0 7,-2-4 128-7,0 0-128 8,-6 1-256-8,3-1-64 6,1 0-32-6,-6-3 0 25,2-1-576-25,2-7-112 1,-1-1-32 0,3-3 0 10,6-12 208-10,0 0 32-1,0 0 16 0,0 0-6928 9,0 0-1376-8</inkml:trace>
    </iact:actionData>
  </iact:action>
  <iact:action type="add" startTime="157729">
    <iact:property name="dataType"/>
    <iact:actionData xml:id="d105">
      <inkml:trace xmlns:inkml="http://www.w3.org/2003/InkML" xml:id="stk105" contextRef="#ctx0" brushRef="#br2">9625 3460 26607 0,'0'0'1168'4,"0"0"256"-4,0 0-1136 0,0 0-288 1,-4 23 0 1,2 3 0 2,0 1 144-4,2 4-16 7,-2 0-128-7,1 8 192 8,-1 2-192-8,-2 4 0 6,-4-4 0-6,0 4 0 9,2-4 0-9,-7 4 0 5,3-4 0-4,-4 4 0 24,1-6-336-25,3 4-112 0,-6-4-32 0,8 0 0 14,-1-8-736-14,3-6-128 2,0-5-48-2,4-7-5264 6,2-13-1040 0</inkml:trace>
    </iact:actionData>
  </iact:action>
  <iact:action type="add" startTime="157898">
    <iact:property name="dataType"/>
    <iact:actionData xml:id="d106">
      <inkml:trace xmlns:inkml="http://www.w3.org/2003/InkML" xml:id="stk106" contextRef="#ctx0" brushRef="#br2">9403 4008 13823 0,'0'0'1216'2,"0"0"-960"-2,0-18-256 0,0 18 0 5,8-11 2048-5,5-3 384 7,1 4 64-7,7 3 0 7,5-3-1488-6,3 0-304 4,-2-4-64-2,5-1-16 3,-3 5-432-6,4-4-192 7,-4 5 160-7,0-3-160 9,-1 4 0-9,-7 0 128 7,1-1-128-7,-3 3 0 7,-1 0 0-7,-18 6 0 8,15-2 128-8,-15 2-128 7,20-4 128-7,-20 4-128 7,0 0 176-6,14 2-176 6,-14-2 672-7,15 8 32 9,-1 5 0-9,-3-3 0 5,-11-10-96-5,8 22-16 9,0-5 0-9,2 3 0 7,-6-1-288-7,2 1-64 7,-2-3-16-7,-1 3 0 14,1-7-80-10,-2 3-16-3,2 2 0-1,-4-18 0 6,2 13 0-6,-2-13 0 7,0 0 0-7,2 16 0 9,-2-16 48-9,0 0 0 6,2 13 0-6,-2-13 0 8,0 0 16-8,0 0 0 9,0 0 0-9,18-5 0 7,-18 5-32-5,11-8 0 1,-1-6 0-2,-10 14 0 7,12-13-160-8,-12 13 192 6,2-18-192-6,-2 18 192 7,4-12-192-7,-4 12 128 8,3-15-128-8,-3 15 128 7,0 0-128-7,0 0 0 8,0 0 144-8,0 0-144 8,0 0 0-8,0 0 0 7,12-8 0-7,-12 8 0 8,0 0 0-8,0 0 0 7,0 0 0-7,0 0 0 9,12 6 0-9,2 3 0 5,-5 7 0-4,3-4-128 7,2 3 128-8,-5-3 0 8,7 2 0-8,-2-6-128 8,3-1 128-7,-3 1 0 4,1-4 0-5,5 0 0 10,-20-4 0-10,18 0 0 6,-1 0 0-6,5-6 0 10,-7-8 0-10,3 3 0 5,-1-7 0-4,-3 6 128 5,3-1-128-6,-3-1 192 7,4-7-64-7,-7 3 0 9,3 5 0-9,-4-9 16 6,1-3 0-5,-3-1 0 7,-4 1 16-8,2 0 0 8,-2 3 0-8,2-1 0 7,-4 1-160-6,2-1 160 4,-2 3-160-5,0 5 160 9,-2-5-160-9,0 9 0 6,0 11 0-6,0 0 0 8,0 0 0-8,0 0 0 8,0 0 0-8,0 0 0 8,0 0 0-8,0 0 0 6,0 0 0-6,0 0 0 11,17 4-144-11,-3-1 144 5,3 1 0-5,-17-4 0 8,18 4 0-8,1-2 0 7,1-2 0-7,-5-2 0 10,1 0 0-10,0-2 0 4,-1 2 0-4,-15 2 0 8,18-7 0-8,-8-3 0 8,1 2 0-8,-11 8 0 7,10-8 0-7,-10 8 0 8,6-13 0-7,-6 13 0 4,0 0 0-5,-4-10 0 9,-4-2 128-9,-3 4-128 7,1 3 0-7,-8 3 128 10,-1 0-128-10,-1 0 0 5,-5-2 0-5,-2 6 0 8,-3 2 0-8,1 1 0 7,0 5 0-6,-1 6 0 5,-1-3 0-6,2 7 0 8,0 1 0-8,3 1 0 8,1-3 0-8,7 5 0 8,1 1 0-8,9 2 0 7,2-1 0-7,4-1 0 9,4 0 0-9,4-3 0 6,2-8 0-6,9 3 0 10,-1-3-224-10,6 1 64 5,5-7 16-5,2 4 0 24,0-8-2160-22,1-4-448-1</inkml:trace>
    </iact:actionData>
  </iact:action>
  <iact:action type="add" startTime="158676">
    <iact:property name="dataType"/>
    <iact:actionData xml:id="d107">
      <inkml:trace xmlns:inkml="http://www.w3.org/2003/InkML" xml:id="stk107" contextRef="#ctx0" brushRef="#br2">10382 3458 35935 0,'-43'-14'1600'2,"26"11"320"-2,-3-1-1536 0,6 2-384 0,14 2 0 0,0 0 0 8,0 0 928-8,0 0 112 6,-7 17 32-6,7-17 0 23,0 0-1648-22,0 0-320-1,0 0-64 7</inkml:trace>
    </iact:actionData>
  </iact:action>
  <iact:action type="add" startTime="159108">
    <iact:property name="dataType"/>
    <iact:actionData xml:id="d108">
      <inkml:trace xmlns:inkml="http://www.w3.org/2003/InkML" xml:id="stk108" contextRef="#ctx0" brushRef="#br2">7513 5687 21823 0,'0'0'960'2,"0"0"208"-2,-8 14-928 0,8-14-240 4,4 13 0-4,-4-13 0 7,17 16 768-7,-3-8 128 6,4-4 0-6,3-4 16 10,1 0-336-10,5-4-64 6,2 0 0-6,6-8-16 8,-4-1-48-8,5-1-16 7,-1 0 0-7,4-3 0 8,-4 1 80-8,0-3 0 8,0-1 16-8,-4-1 0 8,-2-5-80-8,1-1-32 5,-5-2 0-4,-3 3 0 7,-7 7-160-8,-3-1-48 6,-6 3 0-6,-4-3 0 8,-2 1-16-8,-2 5 0 7,-10-3 0-7,-4 7 0 8,-7-2 0-8,-2 8-16 8,-3 2 0-8,-1 2 0 7,-2 6 80-7,2 6 32 7,-6 2 0-7,-5 9 0 12,7 8-96-12,0 4-32 5,-2 6 0-5,8-4 0 8,3 6-32-8,1-2 0 6,1 4 0-6,9-4 0 9,3 2 0-9,6 0-128 6,4-6 192-6,6-2-64 8,2-8-128-8,4-3 0 7,3-3 0-7,5-7 0 8,3-1-192-8,2-7 16 7,3-2 16-7,3-6-10496 17,4-4-2096-16</inkml:trace>
    </iact:actionData>
  </iact:action>
  <iact:action type="add" startTime="159455">
    <iact:property name="dataType"/>
    <iact:actionData xml:id="d109">
      <inkml:trace xmlns:inkml="http://www.w3.org/2003/InkML" xml:id="stk109" contextRef="#ctx0" brushRef="#br2">8233 5849 32255 0,'-18'2'2864'1,"0"0"-2288"2,18-2-576-3,0 0 0 9,0 0 1664-9,0 0 240 5,0 0 32-5,0 0 16 8,0 0-1616-8,0 0-336 7,18-8 0-6,-4-7 0 20,3-1-1792-20,-3-4-288-1,0 3-48 0,-1-5-8160 9,1-3-1616-4</inkml:trace>
    </iact:actionData>
  </iact:action>
  <iact:action type="add" startTime="159713">
    <iact:property name="dataType"/>
    <iact:actionData xml:id="d110">
      <inkml:trace xmlns:inkml="http://www.w3.org/2003/InkML" xml:id="stk110" contextRef="#ctx0" brushRef="#br2">8629 4969 19343 0,'0'0'1728'1,"0"0"-1392"-1,0 0-336 0,7 20 0 8,1-6 640-7,4 5 64 5,-4-1 16-6,3 3 0 8,-3 12 0-8,0 0 0 7,6 1 0-7,-7 1 0 8,3 4-80-8,2-2 0 7,-6 2-16-7,1 2 0 7,3-2-96-7,-4 2-16 7,-2-6 0-7,0-4 0 9,10-4 32-9,-7-3 0 9,-3-7 0-9,4-7 0 6,-8-10 96-6,14 8 0 6,-14-8 16-6,11-2 0 10,5-6 240-9,-2 0 32 6,-1-7 16-7,-1-7 0 7,4-5-384-7,-5-4-80 6,1-4-16-5,-4 1 0 7,-4-3-224-1,0 0-48-6,-2-4-16-1,-2-4 0 7,-2 1-176-7,0 5 0 7,2 2 0-6,0 3 0 6,2 5-128-7,0 4 128 7,0 5 0-7,5 1 0 22,-1 3-480-21,0 5-32 1,2-3 0-1,-8 14 0 9,15-8-2272-9,-1 4-464 1,2 2-80 1,1 2-32-3</inkml:trace>
    </iact:actionData>
  </iact:action>
  <iact:action type="add" startTime="160027">
    <iact:property name="dataType"/>
    <iact:actionData xml:id="d111">
      <inkml:trace xmlns:inkml="http://www.w3.org/2003/InkML" xml:id="stk111" contextRef="#ctx0" brushRef="#br2">9818 4891 18431 0,'0'0'1632'4,"0"0"-1312"-3,0 0-320-1,0 0 0 5,0 0 1024-5,-7-7 128 7,7 7 16-7,-8-12 16 9,-4 0-864-9,2 8-192 6,-7-1-128-6,1-1 192 8,-5 2-192-8,-5 2 0 6,1 0 0-5,-4 4 128 6,-1 4 240-7,-1 3 32 9,0-5 16-9,-2 8 0 6,6 2 544-6,-1-3 96 8,1 5 32-8,5 0 0 8,1 1-352-8,2 7-64 8,5 3-16-8,0 0 0 8,4-2-80-8,5 1-32 5,1-3 0-5,8-1 0 10,-1-5-240-10,1 5-48 9,-4-22-16-9,8 21 0 6,6-5-64-6,-4-3-16 6,-10-13 0-6,19 8 0 9,-5 0-32-9,-14-8 0 5,19 2 0-5,1-4 0 11,-7-6 240-11,7 0 32 5,-6-3 16-5,1 1 0 10,-3-4-32-10,2 1-16 6,-5-9 0-6,3 3 0 8,-4 3-144-8,0-1-32 7,-4 5 0-7,3-4 0 8,-1 5-192-8,-6 11 144 7,6-16-144-7,-6 16 128 7,0 0-128-7,0 0 0 9,0 0 0-9,0 0 0 6,0 0 0-6,21-2 0 7,-5 4 0-7,2 4 0 9,-1 5 0-9,1-3 0 5,3 0 0-4,1-2 0 7,1-2 0-8,0-4 0 6,-1-2 0-6,1-6 0 9,1 0 0-9,1 0 0 7,0-7 0-7,5-1 0 8,-1-7 0-7,-2-2 0 5,-3-1 0-6,1-1 0 9,-2-2 0-9,-3-5 0 7,1-1 0-7,-1 2 0 9,-1 0 128-9,-5 2-128 6,-4-4 192-6,2-2-64 8,-7 0 96-8,-1 0 16 5,-4-6 0-5,-4 4 0 9,0-4-240-9,1-4 144 7,-11-2-144-7,2-2 128 8,2 5-128-8,-3 7 192 8,3 6-192-8,-4 5 192 7,7 7-192-6,-1 3 0 6,-2 3 0-6,10 15-176 4,0 0 176-5,-12 19 0 8,-1 5-144-8,3 7 144 9,2 4 0-9,-4 8-176 6,3-2 176-5,-7 9-128 6,2 7 128-7,-3 5 0 8,5 1 0-8,-3-3 0 7,5 3 0-7,2-1 0 8,4-5 0-8,4-5 0 9,6-7 0-8,2 0 0 3,0-6 0-4,7 0-128 9,1-10 128-9,1-3 0 6,3-9 0-6,-3-1 0 10,5-10 0-10,1-3 0 5,5-4 0-5,1-5 0 9,0-10 160-9,2-1-32 6,0-7-128-5,3 1 192 6,-3-3-32-7,0 1-16 8,-2 0 0-8,-1-5 0 8,-1-1-144-7,-2 0 0 5,-3 2 144-5,-5-1-144 6,1 5 128-7,1 2-128 7,-7 3 160-7,2 5-160 9,-6-3 128-9,-8 18-128 5,9-10 0-5,-9 10 0 8,0 0 0-8,0 0 0 7,0 0 0-6,0 0 0 7,0 0 0-8,-2 12 0 6,-2 6 0-6,1-3 0 10,-3 3 0-10,-2 3 0 6,0-1 0-6,4-5 0 9,0 1 0-9,4-16 0 7,-2 14 0-7,2 3 0 8,4-3 0-8,-4-14 0 6,8 13 0-5,6-5 0 7,-14-8 0-8,19 6 0 7,1-4 0-6,1 0 0 7,-3-2 0-8,3-2 0 6,3-4 0-6,-1 0 0 8,2 0 0-8,1-3 0 6,1 1 0-6,-2 0 0 8,-1-6 0-8,-3 3 0 8,1-5 0-8,-1 6 0 9,1-1 0-9,-5-5 0 5,1 4 0-4,1-3 0 7,-5-7 128-8,3 5-128 6,-3-5 0-5,2 1 0 7,-7-3 0-7,5 5 128 5,-4-1-128-6,0-3 0 7,-3-4 0-6,-3-2 0 5,-4-1 128-5,0 3-128 6,-2 2 0-7,-2-1 128 8,-7-1-128-8,3 2 0 8,2 9 128-8,-6 8-128 7,12 8 0-7,-13-2 0 8,-5 0 192-8,3 6-48 6,-5 8-16-6,-1 2 0 9,-1 7-128-9,5 2 192 7,-5 3-192-6,5 3 192 6,1 2-192-7,0 0 0 6,5 1 0-6,3 1 0 8,2 2 0-8,8-4 0 10,6-2 144-10,1-5-144 5,1-3 0-5,10 1 0 7,5-3 0-7,6-5-128 8,6-1 128-8,6-5 0 6,6 2 0-6,6-4-128 9,1-4-64-9,3-2-16 6,1-4 0-6,3 0-12256 18,-1-4-2448-17</inkml:trace>
    </iact:actionData>
  </iact:action>
  <iact:action type="add" startTime="165356">
    <iact:property name="dataType"/>
    <iact:actionData xml:id="d112">
      <inkml:trace xmlns:inkml="http://www.w3.org/2003/InkML" xml:id="stk112" contextRef="#ctx0" brushRef="#br2">5049 7201 2751 0,'0'0'256'2,"0"0"-256"-2,0 0 0 0,0 0 0 8,0 0 1280-7,0 0 224 5,-11 9 32-6,11-9 16 9,0 0-1072-9,0 0-224 7,-14 6-32-7,14-6-16 9,0 0 192-9,0 0 48 6,-14 0 0-6,14 0 0 8,0 0 192-8,0 0 32 8,0 0 16-8,-4-8 0 7,0-3-64-7,1 1-16 8,-1-6 0-8,2 5 0 9,2-7-192-9,0 0-32 5,0-5-16-4,0-24 0 7,6 2-64-7,-1 2-16 7,-1-3 0-8,-2-1 0 7,2 0 48-7,0-4 16 6,0-3 0-5,4-3 0 5,-6-1-16-6,2-3 0 8,-2 3 0-8,1 1 0 8,3 1-128-8,2-3-16 7,-2 1-16-7,0-7 0 10,0-1-176-10,5 5 160 6,-1-3-160-5,0-4 160 6,-2 2-160-7,0-5 192 6,3 3-192-6,3 0 192 10,-4 5-192-10,3-1 0 5,-5-2-192-5,2 5 192 8,3-1 0-8,-5 1 0 6,0 3 0-4,0-1 0 6,-4 1 336-8,-2 1-16 6,2 1 0-5,0 1 0 7,-4-1 64-7,0 1 0 4,0 2 0-5,0 3 0 8,0-5-128-7,0-1-32 4,1-1 0-5,3 4 0 10,2 5-224-10,2-3 144 5,-4-2-144-5,2 2 128 9,2 3-128-9,-1 1 0 7,-3 8 0-7,2-4 0 8,-2 6 0-7,2 2 0 6,-2 0 0-7,-2 4 0 7,0-3 192-7,0 5-64 7,-2-2 0-7,2 2 0 8,0-1-128-8,0 3 160 7,1 0-160-7,-3 3 160 8,0 1-160-8,0 0 0 9,0-3 0-9,0 3 0 6,0-1 0-6,0 5 128 7,0-2-128-7,-2 1 0 8,-1 2 0-8,1 1 128 8,0-3-128-7,2 5 0 6,-2-7 0-6,2 3 0 3,-2 5 128-3,0-1-128 7,0 3 0-8,2 0 0 8,0 12 0-7,-2-10 0 6,-2 1 0-6,4 9 0 4,-2-16 0-5,2 16 0 8,0 0 0-8,0 0 0 6,0 0 0-6,0-10 0 9,0 10 0-9,0 0 0 7,0 0 0-6,0 0 0 5,0 0 0-6,0 0 0 8,0 0 0-8,0 0 0 7,0 0 0-7,0 0 0 9,0 0 0-9,0 0 0 7,0 0 0-7,-14 10 0 7,-1 0 0-7,5 7 0 7,4 5-160-7,-4 1 160 8,1 5 0-7,3 1-144 7,0 2 144-8,-4 4 0 5,0 6 0-5,3 4 0 9,-7 4 0-9,4 9 0 6,-3 5 0-6,3 5 0 9,-4 2 0-9,1 10 0 6,-5 10 0-5,2 1-128 8,-3 3 128-9,3 7 0 6,1 5 0-5,-1-3 0 8,6-2 0-9,1 5 0 5,-3-3 0-5,8-3 0 7,2-13 0-7,0-7-128 8,2-11 128-7,0-1 0 7,-2-8 0-8,0-3 0 7,4-4 0-7,-2-7 0 7,0-5 0-6,2 2 0 6,0-8 0-6,-2 4 0 6,0-2 0-6,2 0 0 4,0 0 0-5,4 1 0 8,-4-9 0-8,0 0 0 8,2 0 0-8,-4-1 0 8,0 1 0-8,0-2 0 6,-4-2 0-5,2 1 0 8,-2-3 0-9,0-3 0 6,0-3 0-6,2 1 0 8,2-18 0-7,0 0 144 3,-2 12-144-4,2-12 0 9,0 0 272-9,0 0-48 7,0 0-16-6,0 0 0 6,0 0 112-7,0 0 0 8,-12-14 16-8,7-6 0 9,-1 3 48-9,2-1 0 5,-6-3 0-5,4-5 0 8,0-1-128-8,4 0 0 7,-2 0-16-6,1-3 0 7,-5 1-240-8,2 0 176 6,0 0-176-4,6-3 160 5,0-1-160-7,0 4 0 5,4 0 0-5,2 3 0 9,2 7 0-8,1-1 0 4,-1 1-144-5,6 3-13264 12</inkml:trace>
    </iact:actionData>
  </iact:action>
  <iact:action type="add" startTime="167368">
    <iact:property name="dataType"/>
    <iact:actionData xml:id="d113">
      <inkml:trace xmlns:inkml="http://www.w3.org/2003/InkML" xml:id="stk113" contextRef="#ctx0" brushRef="#br2">9069 6151 9615 0,'0'0'416'3,"10"-8"96"-3,6 3-512 0,-3-3 0 1,5 6 0-1,-1-4 0 6,-17 6 816-6,14-8 48 8,-2-3 16-8,-12 11 0 8,10-8 80-8,-10 8 0 8,11-6 16-8,-11 6 0 10,16-10-208-10,-16 10-64 9,0 0 0-8,10-8 0 2,-10 8-112-3,0 0-16 7,0 0-16-7,0 0 0 7,0 0-80-7,0 0-16 6,0 0 0-6,0 0 0 10,0 0-80-10,0 0 0 5,0 0-16-5,0 0 0 9,0 0-80-9,-12 12-16 7,-4-4 0-7,3-2 0 9,-7-2 128-9,6 1 32 5,-3 5 0-4,1-6 0 6,3 0-48-6,-7 0 0 5,1 0 0-6,3 6 0 9,-5-5-32-5,1 5-16-1,1 2 0-3,-3-2 0 8,-1-1-128-8,1 3-16 6,1-2-16-6,1 2 0 10,-3-5-176-10,3 1 192 6,5 4-192-5,-3-4 192 6,1-1-192-7,3 5 192 8,-4-4-192-8,7 2 192 8,-5-3-192-8,4-1 128 7,-3-2-128-7,15-4 128 7,-10 6 0-7,10-6-128 6,-14 14 192-6,14-14-64 8,0 0 16-8,0 0 0 7,0 0 0-7,0 0 0 9,0 0-16-9,-9 9-128 6,9-9 192-6,0 0-64 9,0 0-128-9,0 0 0 6,0 0 144-6,0 0-144 9,2 18 0-9,-2-18 0 9,4 16 0-9,-1 1 128 7,-3-17-128-7,10 16 0 6,-10-16 0-6,6 21 0 9,2 1 0-9,2-5 0 6,-10-17 0-6,7 20 0 9,-3 3 0-9,2 1 128 6,0-1-128-6,0 0 0 8,-2-3 0-8,-2 3 0 8,0 3 0-8,-2 1 128 7,0 0-128-7,0 4 0 7,0 5 128-7,-2-5-128 8,0-2 144-8,-2 2-144 7,-2-4 192-7,2 5-192 8,0-1 160-8,0 0-160 7,0 2 128-7,1-2-128 9,-1-7 176-9,-2-3-48 6,2 3-128-6,0-1 192 9,0 1-48-9,4-1-16 7,-2-6 0-7,0 5 0 8,-2 1 0-7,-2 1-128 4,4-3 192-5,1-3-64 9,-3 1-128-9,2 3 0 7,-2-5 0-7,2 3 128 7,0 1-128-7,0 1 0 7,0 1 0-7,2-5 128 10,0-18-128-10,2 19 0 5,0-5 0-5,-2-14 0 8,2 17 0-8,-2-17 128 7,2 20-128-7,-2-20 0 8,0 0 0-8,2 13 128 7,-2-13-128-6,0 0 0 6,4 18 128-7,-4-18-128 7,0 0 0-7,2 14 128 8,-2-14-128-8,0 0 0 7,0 0 0-7,0 0 0 9,0 0 0-9,0 0 128 5,2 15-128-5,-2-15 0 9,0 0 0-9,0 0 0 7,0 0 0-7,0 0 0 8,7 18 0-8,-7-18 0 6,0 0 0-6,6 12 0 9,-6-12 0-9,0 0 0 7,6 13 0-7,-6-13 0 8,0 0 0-8,0 0 0 6,0 0 0-6,12 10 0 9,-12-10 0-9,0 0 0 7,13 8 0-7,-13-8 0 9,0 0 0-8,20 4 0 6,-20-4 0-7,15 2 0 7,3 1 0-7,-4-1 0 8,1 0 0-8,3-2 0 6,-3-2 0-6,5-3 0 8,-2 1 0-8,3 0 0 8,2 2 128-8,1 0-128 6,-1-2 128-6,1 0-128 9,3-4 192-9,0 0-32 7,-1 3-16-7,-5-3 0 8,0-2 0-7,1 4 0 5,-3 4 0-6,-3 0 0 8,-16 2-144-7,20-4 128 4,-7 0-128-4,-13 4 128 7,0 0-128-8,0 0 0 7,16-1 0-7,-16 1 0 7,0 0 0-7,0 0 0 7,0 0 128-7,0 0-128 8,0 0 0-8,0 0 0 8,0 0 0-8,0 15 0 23,-4 1-1920-20,-4-6-304 0,-2 3-64-3</inkml:trace>
    </iact:actionData>
  </iact:action>
  <iact:action type="add" startTime="170103">
    <iact:property name="dataType"/>
    <iact:actionData xml:id="d114">
      <inkml:trace xmlns:inkml="http://www.w3.org/2003/InkML" xml:id="stk114" contextRef="#ctx0" brushRef="#br2">9850 5956 5519 0,'0'0'240'3,"0"0"64"-3,0 0-304 0,0 0 0 0,0 0 0 0,13-9 0 6,-13 9 832-4,0 0 96 2,0 0 32-4,0 0 0 9,8-16-128-9,-8 16 0 8,0 0-16-8,0 0 0 8,8-10 16-8,-8 10 16 8,0 0 0-8,0 0 0 7,0 0-128-7,0 0-16 4,0 0-16-3,0 0 0 7,0 0-240-7,0 0-64 5,0 0 0-6,0 0 0 9,0 0-112-9,0 0-16 6,0 0-16-6,0 0 0 8,0 0 128-8,0 0 16 5,0 0 16-4,-12 0 0 7,2 0-96-8,10 0-32 7,-15 4 0-7,3 0 0 8,-4 2-80-8,5 0-32 7,-5 1 0-7,4 1 0 8,-5-2 32-8,1 4 16 8,1 0 0-8,-3-3 0 7,2 5-32-7,-3-2-16 11,1-2 0-11,3 5 0 5,-5-3 32-5,1 4 16 7,1-5 0-7,-3-1 0 8,-3 2 48-8,5-2 16 7,1 0 0-7,-1 5 0 8,3-1-80-8,1 6-32 7,-1-5 0-7,2 5 0 10,-1-7 48-10,3 3 16 6,-5-4 0-6,7 9 0 7,-2 3-80-7,4-5-16 7,2 1 0-7,2-1 0 9,4-17-128-9,-3 16 0 6,-3 2 0-5,4-5 0 6,2-13 128-7,2 20-128 7,4-5 192-7,-6-15-64 8,0 0 0-8,9 12 0 7,-9-12 0-6,20 10 0 5,-5 3 128-5,3-7 0 8,2-4 16-9,-3 0 0 7,5 0-64-7,1 2-16 7,-2 0 0-7,-1-4 0 7,3-6 0-7,1 2 0 8,-1 0 0-8,2 0 0 9,-3 1-32-9,-1-3-16 5,5-4 0-5,-3 4 0 8,-1 2 16-7,1-2 0 6,-5-3 0-7,1 3 0 8,1 2 32-7,-1-2 16 5,-3 2 0-5,1-4 0 5,-5 2-64-6,5 1-16 7,-3-1 0-7,2-2 0 8,-3 2 0-8,-13 6 0 8,18-8 0-8,0 0 0 8,-18 8-128-7,13-5 192 5,-13 5-192-6,0 0 192 8,0 0-192-8,0 0 0 8,18 0 0-8,-18 0 0 9,0 0 160-9,0 0-160 5,0 0 192-5,0 0-192 9,0 0 144-9,0 0-144 5,0 0 0-4,0 0 144 6,0 0-144-7,0 0 0 7,0 0 0-7,0 0 0 23,0 0-512-21,-14 13-16-2,2-3-16 1,-3 4-9312 5,3-5-1872-5</inkml:trace>
    </iact:actionData>
  </iact:action>
  <iact:action type="add" startTime="170971">
    <iact:property name="dataType"/>
    <iact:actionData xml:id="d115">
      <inkml:trace xmlns:inkml="http://www.w3.org/2003/InkML" xml:id="stk115" contextRef="#ctx0" brushRef="#br2">9674 7124 6447 0,'0'0'576'1,"0"0"-576"1,0 0 0-2,0 0 0 8,12-9 1520-8,-12 9 192 8,13-8 32-8,-13 8 16 7,12-8-1184-7,-12 8-224 9,12-12-48-9,-12 12-16 6,0 0 352-6,0 0 64 6,0 0 0-6,0 0 16 8,0-9 176-8,0 9 48 11,0 0 0-11,0 0 0 5,-12-8-240-5,12 8-64 8,-12-6 0-8,12 6 0 8,-13 0-320-8,13 0-64 8,-14 2 0-8,-2 6-16 7,5-2-240-7,-5 3 176 6,4 5-176-5,7-4 160 7,-11 1 32-8,6-1 16 5,-3-2 0-5,3 8 0 10,0-3 96-10,-2 5 16 7,5-5 0-6,-5 5 0 5,2 2-64-6,6-5 0 11,-2 3 0-11,4-1 0 5,0-1-128-4,2 3-128 4,0-5 192-5,4 4-192 8,2 1 128-8,0-3-128 8,2 3 0-8,4-1 0 8,-12-18 192-8,13 13-192 6,3 5 192-6,1-4-192 8,-5-1 304-8,6-3-48 6,-5 2-16-5,7-3 0 7,-5-3 16-8,5 0 16 7,1 0 0-7,-1 0 0 8,-3-2-64-8,3 0-16 7,1-2 0-7,-3-2 0 8,1-2 48-8,3-2 0 7,-1-2 0-7,-3-4 0 9,1 2 16-9,3 0 16 7,-5-7 0-7,1 3 0 8,0-5-80-8,-5 3-32 6,5-4 0-6,-5 1 0 8,1-1-160-6,-4-1 128 4,3-3-128-6,-5 7 128 8,2-5-128-8,0 5 128 6,-4-1-128-5,-1-1 128 6,1 7-128-7,0-4 0 7,-4 2 144-7,0-5-144 9,0 3 0-9,-2-3 144 6,0 17-144-6,-4-16 0 9,-4-1 144-9,2-1-144 7,1 4 0-7,-5-3 144 8,-4 5-144-8,6-6 0 6,-3 5 0-5,-1-5 128 7,-2 3-128-8,1 3 0 6,3-6 0-6,-6 9 128 9,1-1-128-9,1 0 0 6,-3 2 0-6,5 3 0 9,-8-9 0-9,5 6 0 6,-5 0 0-6,3 2 0 9,1 4 0-9,-3 1 0 7,1-1 0-7,2 0 0 8,-3 6 0-8,1-1 0 7,3 1 0-7,-5 4 0 8,5 2 0-8,-3 5 0 7,-3-1 0-7,5 2 0 8,-2-7 0-8,1 9 0 7,1-4 0-7,-1 3 0 7,5 3-128-7,-4-3 128 8,5 3 0-7,-5 1 0 5,4-5 0-6,-1 1 0 7,3-1 0-7,-2 0 0 8,4 5 0-7,3 1 0 5,1-1-144-6,0-2 144 9,-2 1 0-9,4 1 0 9,2-5 0-9,0 5 0 7,2 3 0-6,4 1 0 4,-2-3 0-5,-2-3 0 7,2 1 0-6,3-1 0 5,3-7 0-6,0 3 0 9,0-5 0-9,3 2 0 7,-13-12 0-7,18 10 0 8,-1-1 0-8,5 1 0 8,-3-4 0-7,1-2 0 6,3 0 0-7,1 0 0 6,-1-4 0-6,2 2 0 9,3-6 0-9,-1 2 0 6,-4 0 0-6,-1-2 0 10,1 2 0-10,3-4 128 5,-1-2-128-4,-2 1 0 6,-1-1 0-7,-5-4 128 7,5 4-128-6,-1 0 0 6,-7-7 144-5,0 1-144 2,-3-3 128-4,3-1-128 10,-4-1 208-10,1-1-32 7,-3 1-16-7,0 3 0 7,-2-3 96-7,-2-1 32 7,0 1 0-7,-4-3 0 9,0-1-32-8,-4 3-16 5,-2 3 0-6,0-3 0 7,0-3-64-7,-2 1-16 7,-3 3 0-7,3-1 0 9,-6 1-160-9,1 3 192 6,-9-1-192-6,7-1 192 9,-7 4-192-9,-1-1 160 6,1 3-160-6,1 2 160 8,1 3-160-8,-1 1 0 7,3 0 144-7,5 2-144 8,-5-2 0-8,18 6 0 9,-12-4-192-9,12 4 64 20,0 0-1888-19,0 0-368 0,0 0-80 0</inkml:trace>
    </iact:actionData>
  </iact:action>
  <iact:action type="add" startTime="172172">
    <iact:property name="dataType"/>
    <iact:actionData xml:id="d116">
      <inkml:trace xmlns:inkml="http://www.w3.org/2003/InkML" xml:id="stk116" contextRef="#ctx0" brushRef="#br2">10047 5490 4607 0,'0'0'192'3,"0"0"64"-3,0 0-256 0,0 0 0 1,0 0 0-1,0 0 0 9,0 0 2368-9,0 0 448 7,0 0 64-7,0 0 32 7,0 0-2016-7,0 0-384 7,0 0-96-7,0 0-16 7,9-15 192-7,1 5 48 7,-10 10 0-5,16-8 0 4,-7-6 192-6,5 5 32 7,-2 5 16-7,3-6 0 7,-1 2-144-7,6 2-32 8,-5-1 0-8,5-5 0 8,-1 6-224-8,5 2-48 8,-1-4-16-8,-4 0 0 9,3 3-112-9,-1 1-32 4,-1 0 0-4,-5 0 0 9,-15 4-80-9,20-2-32 13,-6 2 0-13,-14 0 0 5,15 2-16-5,-15-2 0 5,20 6 0-5,-11 2 0 7,1 7-16-7,0 3 0 9,-4 5 0-9,-2 2 0 6,-4-1 96-6,0 3 16 8,0 0 0-8,0 3 0 7,0 3-64-7,0 6-16 8,0-2 0-8,0 0 0 8,-2 2 0-8,2 2 0 6,0 4 0-6,0 4 0 9,2-3 96-9,2 3 32 7,0 0 0-7,1 4 0 7,3-3-144-7,-4 3-16 7,4 0-128-6,2-5 192 6,-4 1-192-7,-1 4 176 8,5 3-176-7,0 1 160 7,-4-1-160-8,2 3 0 6,-3 3 144-6,5 1-144 7,-4 1 0-7,4 4 0 7,-1-5 0-7,-3-3 0 10,2-3 0-10,4-3 0 5,-4-1 0-5,3-2 0 9,1-8 0-9,-2-4 128 7,3 4-128-7,-5-6 0 7,0 2 128-7,4 0-128 8,-2-6 128-8,1-2-128 7,1-4 160-7,-4 1-32 9,3-5-128-9,-1 2 192 8,-4-3 32-7,2-3 0 4,0 5 0-5,-3-5 0 9,-1-3-96-9,-4-16-128 6,0 13 176-5,0-13-176 6,4 20 256-6,0-8-64 5,-4-12-16-6,0 0 0 8,0 0-32-8,8 17 0 7,-8-17 0-6,0 0 0 7,0 0-16-8,0 0 0 6,0 0 0-6,0 0 0 7,0 0 128-7,0 0 0 7,0 0 16-7,0 0 0 9,0 0 160-9,0 0 16 6,0 0 16-6,-14 6 0 8,3 0-80-8,-7 0-32 7,-1 3 0-6,-1-5 0 6,-5 0-96-7,-3 2 0 8,-3 2-16-8,-6 2 0 7,0 1-96-7,0 5-16 9,-2-8 0-9,6 3 0 6,4-3-128-6,-1 0 0 8,1-2 0-8,4 0 0 7,1 0 0-7,7-4-192 8,1-2 0-8,3-4 16 23,3-2-2448-22,6-8-512 0</inkml:trace>
    </iact:actionData>
  </iact:action>
  <iact:action type="add" startTime="173060">
    <iact:property name="dataType"/>
    <iact:actionData xml:id="d117">
      <inkml:trace xmlns:inkml="http://www.w3.org/2003/InkML" xml:id="stk117" contextRef="#ctx0" brushRef="#br2">9356 6007 6447 0,'0'0'576'2,"0"0"-576"-1,0 0 0-1,0 0 0 5,0 0 1328-5,0 0 144 8,0 0 48-8,0 0 0 10,0 0-816-10,0 0-144 4,0 0-48 0,0 0 0 2,-12 6 192-6,12-6 16 6,-9 8 16-6,-7-1 0 8,4-1 160-8,-3-2 48 6,3-2 0-5,-4 2 0 6,3-4-48-7,-5 0-16 7,1 0 0-7,3 2 0 10,-4-2-192-10,5 0-48 5,-7 0 0-5,-1 4 0 9,5 2-128-9,-1-2-16 9,-5-2-16-9,7 0 0 6,-5-1-112-6,1-1-32 6,3 4 0-5,-4-4 0 9,3 0-144-4,3 0-16-6,-3 0-16 0,5 0 0 9,-4-2 96-9,16 2 0 5,-17-3 16-5,3-1 0 10,14 4 32-10,0 0 0 6,0 0 0-6,-13-6 0 9,13 6-80-9,-14-6-16 6,14 6 0-6,0 0 0 9,-12-2-208-9,12 2 0 7,0 0 128-7,0 0-128 8,-17 0 0-8,17 0 0 6,0 0 128-6,-14 0-128 9,14 0 0-8,0 0 0 4,-12 8 0-4,12-8 0 5,0 0 0-4,-8 10 128 4,-3-3-128-4,11-7 0 6,-10 14 144-8,4-4-144 5,-4 7 128-5,5-3-128 7,-1 3 128-6,4 1-128 5,-2 2 128-6,-4 3-128 10,2 6 0-10,0 2 128 7,4 1-128-6,-3 1 0 4,-5 0 0-5,2 2 0 9,2 10 128-9,-2-2-128 8,-1 4 0-8,3 3 0 5,2-1 0-5,2-2 0 8,2 2 0-8,2-3 0 7,-2-9 0-7,2 6 0 8,2-4 160-8,0 4-160 7,-2-6 192-6,-1 0-192 6,-1-2 176-7,0 1-176 9,0-5 160-8,-1 6-160 4,-1 0 176-4,-2-4-176 6,0 0 192-7,2 0-192 8,-2 1 208-8,2-3-64 6,2 0-16-6,0 0 0 8,0 0 48-7,0-1 0 6,-2-1 0-7,2-4 0 9,2 1-176-9,-2-3 160 5,0 2-160-5,0-3 160 10,0-7-160-10,0 3 128 5,0-18-128-5,0 14 128 10,0-14-128-10,0 15 160 5,0-15-160-5,-2 18 160 9,2-18-32-9,0 0-128 7,0 0 192-7,-4 11-64 7,4-11 0-7,0 0-128 7,0 0 192-7,0 0-64 8,0 0-128-8,0 0 160 8,0 0-160-8,0 0 160 7,0 0-160-7,0 0 128 7,0 0-128-7,0 0 128 8,0 0-128-8,16 4 160 7,-16-4-160-7,19 0 160 9,-5 0-160-9,3 0 0 6,-3-2 0-6,2 0 0 8,1 0 0-8,-1 1 0 6,3-1 128-6,-3 2-128 10,3 0 0-10,3 0 160 5,-3 0-160-5,-1 0 160 10,1 2-160-10,5-2 0 6,-3 1 0-6,-1 3 0 9,1 2 0-9,1 4 0 6,-7-4-176-6,3 0 176 8,1-2 0-8,-5-1 0 7,4 1 0-7,-5 0 0 9,-13-4 0-8,20 4 0 4,-1 0 0-4,-19-4-128 20,0 0-1040-20,16 8-208 0,-2 4-32 1,-14-12-13744-2</inkml:trace>
    </iact:actionData>
  </iact:action>
  <iact:action type="remove" startTime="178497">
    <iact:property name="style" value="instant"/>
    <iact:actionData xml:id="d118" ref="#d114"/>
  </iact:action>
  <iact:action type="remove" startTime="178655">
    <iact:property name="style" value="instant"/>
    <iact:actionData xml:id="d119" ref="#d115"/>
  </iact:action>
  <iact:action type="remove" startTime="178911">
    <iact:property name="style" value="instant"/>
    <iact:actionData xml:id="d120" ref="#d117"/>
  </iact:action>
  <iact:action type="add" startTime="178554">
    <iact:property name="dataType" value="strokeEraser"/>
    <iact:actionData xml:id="d121">
      <inkml:trace xmlns:inkml="http://www.w3.org/2003/InkML" xml:id="stk118" contextRef="#ctx0" brushRef="#br3">18850 13187 40447 0,'0'0'0'62,"0"0"0"-62,4-19 0 0,-2 7 0 1,-2 12 0-1,0-15 0 1,-2 3 0-1,2 12-272 0,-4-20-48 0,0 5-16 0,0 3 0 1,-2-2 880-1,-2 1 176 1,8 13 48-1,-7-16 0 0,1 6-960 0,6 10-192 0,-14-7-48 1,4-3 0-1,10 10 432 26,-9-6 0-25,9 6 144 0,0 0-144-1,-14-4 0 0,14 4 0 0,0 0 0 0,0 0 0 1,0 0 128 4,-8 12-128-4,2 1 0-1,1 5 0 0,5 3 320 31,5 15 0-26,-1 8 0-4,0 19 0-1,2 9-608 0,2 14-112 0,4-6-32 0,-5-12 0 1,5-8 432 4,-4-7 0-4,-2-2 0 0,0-1 0-1,1 13 0 14,-3 13 0 25,0 19 144-38,-2 23-144-1,2-15 0 2,0-19 0-2,0-14 0 0,2-15 0 3,-2-9 0 0,-1 1 0-2,-1 4 0-1,0 2 0 0,2 9 272 0,-2 14-48 0,2 0-16 0,-2-2 0 1,2-4-400 26,-2-15-96-25,0-10-16-2,-2-14 0 0,0-8 304 0,0-9 0 1,0-14 0-1,0 0 0 0,0 0 0 26,0 0 128-20,0 0-128-6,0 0 192 1,-12-25-512-1,2-10-128 0,3-24 0 0,-5-21-16 2,4-2 784 4,2 2 176-4,-2 16 16-2,3 7 16 0,-3 9-528 12,0 1 0-11,-6 8-160 0,5-4 160-1,-7-4 0 14,2-9 0-12,-5-22 0-2,-1-24 0 0,-3 3 0 12,-4 11 0-11,-5 10 0 0,-1 19 0-1,-4 5 256 30,-8 7 64-25,6 4 0-5,-2-4 16 0,8-5-672 0,4-9-144 1,4-15-32-1,3-12 0 2,6 8 512 5,-1 8 0-6,7 16 0-1,-2 9 0 0,5 6 0 13,1 10 128-11,-2 5 16-2,2 5 0 1,0 5-144 11,2-1 0-10,-1 7 144-2,5 10-144 0,0 0 0 12,-8-14 0 27,8 14 0-39,0 0 0 0,0 0 0 2,0 0 224-2,0 0-48 1,0 0-16-1,0 0-160 4,-6 22-256-2,4 5 64-2,2 10 16 0,2 35-176 1,0 34-32-1,2 1-16 0,4-8 0 0,-3-9 656 21,-3-18 128-20,4-2 16-1,2-5 16 0,2 23-416 12,-6 25 0-11,2 6 128 0,-1-4-128-1,3-22 0 6,-2-19 0-5,-4-13 0 0,2-14 0-1,-4-2-128 13,0-8 128-10,0-2 0-2,-2 0 0-1,0-6-192 10,0-8 16-8,0-1 16-1,2-20 0-1,0 0 304 13,0 0 64-11,0 0 16-2,0 0 0 0,0 0-224 12,-12-12 0-10,7-7 0-2,1-1 0 1,2-3 0 12,0-1 0-11,0-3 0-2,0-6 0 1,2-4 0 11,0-8 0-10,2-23 0-1,0-30 0-1,-2 1 0 12,2-1-128-10,0 20 128-2,2 18 0 0,-3 13 0 13,-1 12 0-11,0 10 0-2,0 9 0 0,0 16 0 12,0 0 0-10,0 0 0-2,0 0 0 0,0 0 0 12,0 0 128-11,-5 19-128-1,1 17 0 1,4 28 0 16,-4 41 0-15,2 1 0-2,-4-9 0 0,4-9 192 10,-2-16-48-9,0 0-16-1,0-6 0 1,2 34-128 12,-3 27-224-11,-3-3 48-2,2-16 16 0,-2-20 160 13,-9-12 0-11,1-18 0-1,-6-13 0-1</inkml:trace>
    </iact:actionData>
  </iact:action>
  <iact:action type="add" startTime="180959">
    <iact:property name="dataType"/>
    <iact:actionData xml:id="d122">
      <inkml:trace xmlns:inkml="http://www.w3.org/2003/InkML" xml:id="stk119" contextRef="#ctx0" brushRef="#br2">9738 5962 4607 0,'0'0'192'2,"0"0"64"-2,0 0-256 0,0 0 0 0,0 0 0 0,0 0 0 4,4-14 2096-4,2 1 368 8,-6 13 80-8,4-10 16 10,-4 10-1408-10,0 0-288 5,0 0-48-4,0 0-16 6,2-17 48-7,-2 17 16 7,0 0 0-6,0 0 0 6,2-16-32-7,-2 16 0 7,0-14 0-7,0 14 0 8,0 0-112-8,0 0-16 6,0 0-16-5,0 0 0 7,0 0-112-8,0 0-32 6,0 0 0-6,-14 4 0 10,14-4-128-10,-13 10-32 7,3 0 0-7,-2-3 0 7,4 5-64-6,1-4-32 5,-3 8 0-6,0-3 0 9,2 7-64-9,-5-5-16 7,3 3 0-6,-2 3 0 6,2-5-16-7,1 1-16 9,-9 3 0-9,6-2 0 6,-1 3 80-6,5 2 0 6,-6 3 16-6,5-3 0 8,-1 1 16-7,-4-3 0 5,4 4 0-6,-1-3 0 8,3-3-80-7,4-5-16 5,-2 2 0-6,0-1 0 8,2 5 0-8,2 1 0 7,0-3 0-7,2-5 0 9,0-13-16-9,0 0-16 9,12 24 0-8,-2-11 0 5,4 1 0-6,-1-6 0 6,1 4 0-4,0-5 0 5,3-3 32-7,-1 2 0 6,3-2 0-5,1-2 0 7,-5-4 0-8,7 0 0 7,-3 0 0-7,1-4 0 7,1-2-32-6,1-3 0 5,-1 3 0-6,-3-2 0 9,1-3-160-8,1 5 192 4,-5-2-192-5,5-6 192 9,-1 1-192-9,-3 1 128 6,1-3-128-6,-3 3 128 9,2-2-128-9,1 3 160 6,-5-5-160-5,4 6 160 7,-5-1-160-7,-1 1 128 3,-2-5-128-4,-2 3 128 9,-2-6-128-9,1 1 0 7,-1 3 0-7,0-1 128 8,-4-1-128-8,0 4 128 7,0-3-128-6,0 3 128 8,-4-3-128-9,4 5 160 4,0-4-160-3,-2 3 160 6,-2-1-160-7,1 4 0 7,-1-3 144-7,-2 3-144 8,-4-4 128-8,2 5-128 7,2-1 128-7,-5-2-128 8,1 4 128-8,2 1-128 8,-4-5 160-7,3 4-160 6,-1-8 128-7,-4 7-128 6,5-3 0-6,-3 2 0 9,2 4 0-9,2 4 128 6,8 2-128-6,-15-5 0 10,3-3 0-10,0 2 0 5,1-2 0-5,11 8 0 9,-14-2 0-9,14 2 0 6,-14 0 0-6,1 0 0 8,-1 0 0-8,-2 2 0 8,5 0 0-7,-5 2 0 6,4 0 0-7,-3 4 0 6,3-1 0-5,-4 1 0 7,5 6 0-8,-5-4 0 6,4 1 0-6,-1 5 0 10,1-4 0-10,2 3 0 6,-5-3 0-6,5 6 0 9,-4 1 0-9,7-1 0 5,-7-3 0-4,4 3 0 7,2-5 0-8,-3 7 0 8,3-5 0-8,2 5 0 8,0 1 0-8,-2 1-128 6,4-3 128-6,0 5 0 8,1 1 0-7,1-1 0 5,0-1 0-6,0-2 0 8,0-3 0-8,0 1 0 6,2-19-128-6,-6 22 128 8,2-5 0-8,2 5 0 8,0-1 0-8,0-3 0 8,2-18 0-8,0 0 0 6,0 0 0-6,4 16 0 9,0 1 0-9,-4-17 128 6,10 16-128-6,-10-16 0 9,0 0 0-9,13 13 0 7,5-7 0-7,-2 2 0 8,-1 2 0-8,5-4 0 7,-5-1 0-7,5 1 0 8,-3 0 0-8,-1-4 128 7,5-2-128-7,-1 0 0 8,-4-2 0-8,3-4 0 7,4 0 0-7,-3 3 0 9,1 1 128-9,1 0-128 6,-1-6 0-5,-3-2 0 7,-1 0 144-8,5-5-144 5,-3 3 128-4,-3-4-128 8,3 3 144-9,-3-3-144 5,2 8 160-5,-1-7-160 9,-7 1 144-9,4-5-144 7,-5 3 128-7,3 0-128 8,-2 9 0-8,-2-5 128 6,1 0-128-6,1-1 0 9,-4-1 0-9,0 0 128 7,0 1-128-7,1-3 0 8,-3 2 128-8,0-3-128 8,-4 3 128-8,2-3-128 8,-2 3 128-8,0-4-128 6,-2 3 0-6,2 1 128 8,-2-3-128-8,0 3 0 6,0-6 144-6,-1 7-144 8,-5-3 144-7,0 6-144 6,2-3 192-7,0 5-192 9,-2-6 0-9,3 5 0 6,-3-3 0-6,-4 0 0 8,0 4 0-8,5-3 0 6,-7 1 0-6,6 4 0 9,-6-2 128-9,3-1-128 6,-5 3 0-6,4 2 0 9,-5 0 0-9,3 0 0 8,-3-2 0-7,3 4 0 6,-4 6 0-7,3 2 0 7,-1-2 0-7,-1 2 0 8,-1-2 0-7,-1 3 0 4,1 5 0-5,1-2 0 9,-5 5 0-9,1-1 0 7,3 4 0-6,2-7 0 6,-3 3 0-7,5-4 0 6,-3 3 0-6,1-5 0 9,3 2 0-9,-1 0 0 6,0-3 0-6,14-7 0 8,-8 8-240-6,8-8 0 3,0 0 0-5,0 0 0 23,8 18-2368-22,12-8-464 1</inkml:trace>
    </iact:actionData>
  </iact:action>
  <iact:action type="add" startTime="182411">
    <iact:property name="dataType"/>
    <iact:actionData xml:id="d123">
      <inkml:trace xmlns:inkml="http://www.w3.org/2003/InkML" xml:id="stk120" contextRef="#ctx0" brushRef="#br2">10000 7126 9215 0,'0'0'816'3,"0"0"-656"-2,0 0-160-1,0 0 0 8,6-13 896-8,1 5 128 6,1-6 48-4,-8 14 0 5,8-11-688-7,-8 11-144 6,0 0-32-6,4-14 0 8,-2 0 528-8,0 1 96 9,-2 13 32-9,0 0 0 6,0 0 272-6,-4-10 48 8,4 10 16-8,-4-8 0 7,4 8-144-7,0 0-32 6,-10-12 0-5,-3 7 0 7,-1 3-192-8,-4 4-64 8,1 1 0-8,1 1 0 7,-3-4-128-7,1 4-48 7,3 0 0-7,-9 2 0 9,1 6-48-9,1 1-16 6,3-3 0-6,-3 4 0 13,-1-8-176-13,1 1-32 3,1 3-16-3,3 0 0 8,-3 4-144-8,3 1-32 6,5 1 0-6,-5-3 0 8,5 1 0-8,-5-4 0 8,4-2 0-8,-1 7 0 7,7 1 32-7,-6 3 0 8,3 3 0-8,-3-3 0 7,4-3-32-7,6 3 0 8,-2-3 0-8,1 3 0 8,7 3 0-8,3-3-128 6,-1 1 192-6,2-3-64 8,6-5-128-8,2 4 192 8,-1-5-192-8,5 3 192 8,1-6 0-8,-1 4 16 7,3-3 0-7,1-3 0 7,3-2 16-7,0 0 0 7,3 0 0-7,-3-4 0 9,0 0-80-8,1-4-16 5,-3 0 0-6,4 0 0 8,1 0 0-8,3 0 0 6,-2-3 0-6,-1-7 0 8,-7 2-128-8,2-3 0 7,1 1 144-7,-1-2-144 9,3 7 0-9,-5-3 128 6,-3 4-128-6,1-2 0 9,-1-1 0-9,-7 3 128 7,3 0-128-7,-14 8 0 7,14-8 0-7,-14 8 0 8,0 0 0-8,17-2 128 8,-17 2-128-8,0 0 0 6,0 0 0-5,0 0 0 7,0 0 0-8,0 0 0 6,0 0 0-6,0 0 0 8,0 0 0-8,0 0 0 7,0 0 0-7,0 0 0 9,0 0 0-9,0 0 144 6,-11 16-144-6,1-6 0 8,0 1 160-8,-4-1-160 7,3 2 128-6,-5 0-128 7,2-3 224-7,-3 3-32 5,1-2-16-6,3-4 0 8,-7 5-176-8,4-3 0 7,-3-2 144-7,-1 2-144 7,-3 2 192-7,4-5-16 8,-3 1-16-7,-3 0 0 6,3 2-32-7,-1-2 0 7,3-4 0-7,-1 2 0 7,-4-2 0-7,3 1-128 8,-1 1 192-8,-1-4-64 7,-1-2 0-7,2-2 0 8,-1 1 0-8,1-1 0 7,1 2-128-7,3-2 192 7,-1 0-192-7,-1-2 192 8,1 2-192-8,3-2 160 7,-5-1-160-7,3-5 160 9,1 0-160-9,3-3 192 7,-3 3-192-7,8-8 192 8,-1 5-192-7,1-5 128 5,4-1-128-5,0 1 128 5,-2 1-128-6,4-1 0 8,1-3 0-8,1 1 128 10,0 3-128-10,2-1 0 5,2-1 0-5,2 5 0 8,1-3 0-8,5-1 0 6,-4 7 0-6,4-3 0 9,1 4 0-9,-1-1 0 8,6 3 0-8,-1-2 0 9,5 1 0-9,3 3 0 6,-5-4 0-6,3 4 0 7,1 0 0-7,3 1 0 7,-1 1 0-6,-1 2 0 7,2 0-128-8,-1 0 128 7,3 0 0-7,-4 0 0 8,-1 4 0-8,-1 4 0 6,-3-2 0-5,-1 0 0 8,3-4-128-9,-6 0 128 6,-14 2 0-5,17 0 0 7,-17 0 0-8,20 0 0 5,-20 0 0-5,15-4 0 9,-15 4 0-8,18 0 0 5,-18 0 0-6,0 0 0 8,0 0 0-8,0 0 0 7,12 0 0-7,-12 0 0 8,0 0 0-7,0 0 0 5,0 0 0-6,0 0 0 7,0 0 0-7,0 0 0 8,0 0 0-7,0 0 0 6,0 0 0-7,0 0 0 6,-8-11 0-5,2 7 0 8,6 4 0-9,-16-2 0 6,16 2 0-5,-15 2 0 6,-3-4 0-7,6 2 0 6,-5 0 0-6,3 2 0 9,-1 0 0-9,-1 0 0 6,2 2 0-6,-3-1 0 11,3-1 0-11,-3 0 0 4,-1 4 0-4,2 0 0 9,-3 2 0-9,5 0 0 7,-5 1 0-7,-1-3 0 9,3 2 0-9,-1 2 0 5,-3-2 0-4,5-3 0 8,-3 3 0-9,-1 2 0 6,4-4 0-6,-1 4 0 8,-3 1 0-7,5-1 0 5,-3 2 0-5,7-2 0 6,-7 1 0-5,8 7 0 3,-3-3 0-4,7 1 0 6,-6 3 0-6,4 1 0 6,2-2 0-6,4 1 0 6,2-1 0-7,0-3 0 6,0 7 0-6,4-3 0 8,4-3 0-8,4 3 0 7,-2-5 0-7,5 1 0 9,-1-1 0-9,3 2 0 6,-3-1 0-6,6-5 0 9,3 0 0-9,0 2 0 5,-3-5 0-4,1 3 0 8,1 0 0-8,1-2 0 4,-1-1 0-4,-3 3 0 7,3-2 0-8,-1-2 0 6,0-2 0-6,-1 0 0 8,1 1 0-8,1-3 0 7,-1-2 0-7,-5-2 0 8,2-3 0-8,1 1 0 7,-3 0 0-6,1 2 0 7,-1-2 0-8,-1 0 0 6,5 0 0-6,-6-4 0 9,-1 1 0-8,-13 7 0 4,16-4 128-5,-1-2-128 8,-15 6 0-8,0 0 0 6,8-12 0-6,-8 12 0 10,0 0 0-10,0 0 0 5,0 0 0-5,0 0 0 9,0 0 0-9,0 0 0 6,14-8 0-4,-14 8 0 6,0 0 0-8,0 0 0 5,0 0 0-5,0 0 0 8,0 0 0-8,0 0 0 7,0 0 0-7,0 0 0 9,0 0 0-9,0 0 0 6,-16-2 0-6,5 2 0 9,-5 0 0-9,4 0 0 7,-3-2 128-7,1 2-128 8,-4 2 0-8,-3-2 0 7,1 0 0-7,3-2 0 8,-5 0 0-7,1 1 0 4,-2-3 0-4,3-2 0 8,-1-2 0-9,-5 4 0 5,1-2 0-5,3-4 0 8,3-1 0-8,-1 5 0 8,-3-2 0-8,4 0 0 8,1-1 0-8,-1-5 0 7,-3 2 128-7,3-3-128 8,5 3 0-8,-2-4 0 6,5 5 0-5,3-5 0 6,-4 4 0-7,4-1 0 8,2 1 0-8,-1-4 0 10,3 5 0-10,4 11 0 5,0-16 0-5,2 2 0 10,4-3 0-10,1 1 0 6,-1-3 0-6,4 1 0 7,2 7-128-7,1 1 128 8,5-2 0-7,3 2 0 7,-3-7 0-8,3 3 0 6,1-3 0-5,1 5 0 5,-1-4-128-4,-1 6 128 4,4-7 0-5,3 5 0 5,-1-3 0-6,0 3 0 8,-1-6 0-7,-1 9 0 6,-2-1 0-7,1 4 0 7,-5 2 0-6,-3-2 0 5,3-2-128-5,-5 5 128 5,2 1 0-6,-16 2 0 9,0 0 0-9,0 0 0 7,19 4 0-7,-19-4 0 9,0 0 0-9,0 0 0 4,12 9 0-4,-12-9 0 10,0 0 0-10,0 0 0 6,0 0 0-6,4 12 0 9,-4-12 0-9,0 0 0 5,0 0 0-3,-8 16 0 6,8-16 0-8,-14 7 0 6,1-1 0-6,-3-2 0 8,16-4 0-8,-15 4 0 6,-3-4 0-6,6 4 0 9,-3 0 0-9,15-4 0 7,-14 6 0-7,-4-4 0 9,3-2 0-9,1 4 0 7,1-1 0-7,-1 5 0 9,0 0 0-9,1-2 0 5,-1 2 0-4,0 1 0 6,-1-3 0-7,3 2 0 6,0-2 0-6,-3 6 0 9,5-3 0-9,-6 5 0 6,3-4 0-5,-3 3 0 7,4-3 0-7,-3-2 0 5,-3 6 0-6,3-3 0 9,-5 5 0-9,3-2 0 5,3 1 0-5,0 1 0 10,-1 1 0-10,1 1 0 5,2-4 0-5,4 3 0 11,-3-3-144-11,3 3 144 5,4-3 0-5,-2 2 0 7,6-16 0-7,-6 23-128 9,2-5 128-9,4-1 0 8,0-17 0-8,4 22 0 8,4-7 0-8,-8-15 0 7,8 18 0-7,6-3-128 6,1-5 128-5,5 2 0 6,-3 1 0-7,5-3 0 7,-1 4-128-7,5-4 128 8,-3 5 0-8,2-3 0 6,3 1-128-6,-1-1 128 9,0-2 0-9,4 0 0 7,1-4 0-5,-3-4 0 4,2-1-128-6,0-1 128 7,-1-1 0-6,1-1 0 6,2 0-144-7,-4-4 144 6,-3-2 0-5,-5 4-144 7,0-2-176-8,-1 4-16 6,-1-4-16-6,-3 2 0 26,-16 4-1696-25,18-1-352-1,-18 1-64 1,0 0-13024-1</inkml:trace>
    </iact:actionData>
  </iact:action>
  <iact:action type="add" startTime="186121">
    <iact:property name="dataType"/>
    <iact:actionData xml:id="d124">
      <inkml:trace xmlns:inkml="http://www.w3.org/2003/InkML" xml:id="stk121" contextRef="#ctx0" brushRef="#br2">9918 7557 6447 0,'0'0'576'4,"0"0"-576"-4,0 0 0 0,0 0 0 4,0 0 320-3,0 0-32 7,0 0-16-8,0 0 0 8,0 0 176-8,0 0 16 6,0 0 16-6,0 0 0 10,-8 16 416-10,8-16 96 6,0 0 16-6,-10 14 0 8,2 1-416-8,1-7-80 7,7-8 0-7,-14 14-16 8,4-8-288-8,10-6-48 6,-11 11-16-5,11-11 0 6,0 0-144-6,0 0 0 5,0 0 0-6,0 0 0 9,0 0 128-9,0 0-128 7,0 0 128-7,0 0-128 9,0 0 0-9,0 0 0 5,0 0 0-5,0 0 0 24,0 0-384-24,0 0-144 0</inkml:trace>
    </iact:actionData>
  </iact:action>
  <iact:action type="add" startTime="187157">
    <iact:property name="dataType"/>
    <iact:actionData xml:id="d125">
      <inkml:trace xmlns:inkml="http://www.w3.org/2003/InkML" xml:id="stk122" contextRef="#ctx0" brushRef="#br2">9953 5855 2751 0,'0'0'256'3,"0"0"-256"-3,0 0 0 0,0 0 0 8,0 0 1008-8,0 0 144 5,0 0 48-5,0 0 0 9,16-6-960-8,-16 6-240 4,0 0 0-5,0 0 0 8,0 0 0-8,0 0 0 6,0 0 0-4,0 0 0 6,0 0 0-8,0 0 0 7,0 0 0-7,0 0 0 7,0 0 0-6,0 0 0 7,0 0 0-8,0 0-2048 13,0 0-464-12</inkml:trace>
    </iact:actionData>
  </iact:action>
  <iact:action type="add" startTime="190249">
    <iact:property name="dataType"/>
    <iact:actionData xml:id="d126">
      <inkml:trace xmlns:inkml="http://www.w3.org/2003/InkML" xml:id="stk123" contextRef="#ctx0" brushRef="#br2">9912 5948 11343 0,'0'0'496'3,"0"0"112"-2,0 0-480-1,0 0-128 0,0 0 0 0,0 0 0 6,0 0 448-6,0 0 80 7,0 0 16-7,14-1 0 9,-14 1-224-9,0 0-64 6,0 0 0-6,0 0 0 9,0 0 112-9,0 0 16 6,0 0 0-6,0 0 0 8,0 0 256-8,0 0 48 9,0 0 16-9,0 0 0 7,0 0 0-7,0 0 0 6,11-12 0-6,-11 12 0 9,0 0-224-9,8-10-32 6,-8 10-16-6,0 0 0 8,2-17-144-8,-2 17-32 7,-2-14 0-7,2 14 0 9,-6-16 48-9,-2 8 0 7,3-3 0-7,5 11 0 8,-8-10-16-8,-4 4 0 6,0 0 0-6,1-1 0 8,-5 3-64-8,4 2-16 6,-3 0 0-6,15 2 0 9,-18-4-80-9,5 0-128 6,13 4 176-6,-16 0-176 9,4 0 128-9,-1 2-128 7,13-2 0-7,-14 4 0 8,0 2 0-5,14-6 0 1,-13 9 0-3,13-9 0 7,-12 6 0-8,12-6 0 6,-10 10 0-5,10-10 0 6,-8 14 0-7,8-14 0 7,-13 13 0-7,3 3 0 9,4-4 0-9,-4 1 0 6,1-3 0-6,1 0 0 8,-4 1 0-8,2-1 0 8,1 2 0-8,-5 0 0 9,2-3 0-9,-5 5 192 7,-1-6-64-6,1 3-128 7,-5-1 240-7,5 0-64 3,1 2-16-4,-4-5 0 8,3 1-32-8,1 2-128 8,-3-2 192-8,5-2-64 6,-3 1-128-6,5 3 192 7,-4-4-192-7,16-6 192 9,-11 10-192-9,-1 3 0 6,4-5 0-6,8-8 128 8,0 0-128-8,-8 16 0 8,8-16 0-8,-8 12 0 7,8-12 0-7,-1 19 0 7,1-7 0-7,0-12 0 8,3 19 0-8,5-5 128 7,-8-14-128-6,8 16 0 6,-8-16 0-6,12 19 0 5,1-5 128-6,-3 1-128 10,4-3 0-10,-6 2 0 7,1-5 0-6,3 7 128 6,-4-4-128-7,2 5 0 7,-1-3 0-7,-1 3 0 8,-8-17 0-8,0 0 128 7,0 0-128-6,18 14 0 6,-7 4 0-7,5 1 0 6,-16-19 0-5,12 12 0 6,5 2 128-7,-5-5-128 7,2-1 0-7,-3 2 128 8,-11-10-128-8,22 8 192 8,-9-4-192-8,3-1 192 8,2 1 0-7,-5-4 0 4,5-2 0-5,-5 0 0 10,5 0 16-10,-4-1 16 5,1 1 0-4,3-2 0 7,-4-4-16-8,1 0 0 7,-3 2 0-6,3-2 0 7,-5-1 0-7,6 1 0 4,-5 4 0-4,5-6 0 5,-6-5-64-6,7-1-16 8,-3-1 0-8,2 1 0 10,-5 10-128-10,5 0 128 5,-4-5-128-4,3 1 128 5,-3 2-128-6,4-4 0 7,-5 4 144-7,3 3-144 8,-14 5 0-8,10-12 0 6,-10 12 0-6,11-12 0 9,-1-1 128-9,-4 1-128 7,-2 0 128-6,0-3-128 8,-4 3 128-9,0-4-128 5,0 1 128-5,0 1-128 10,0 14 0-10,-2-16 144 5,-2 3-144-5,2-5 0 10,-2 3 224-10,0-3-64 7,-2 2-16-6,2 3 0 6,2-3-144-7,1 4 0 6,-3-7 0-5,0 7 0 6,-4-3 0-6,-2 5 0 4,2-4 0-5,-1 3 128 10,-5 3-128-10,6-4 0 5,-5 4 0-5,3 0 0 9,-6 1 176-9,4 1-48 8,-5 0-128-8,3 4 192 7,-3 0-192-6,3 2 128 4,-4 0-128-5,3 0 0 9,-1 0 0-9,1 4 128 7,1-2-128-6,-4 4 0 6,3 2 0-7,-3-1 0 6,3-1 0-6,1 2 0 9,-4 4 0-9,5-4 0 7,-3 1 0-5,5 5 0 5,-5-6 0-7,4 3 0 5,-3-1 0-5,3-2 0 8,-6 4 0-7,7-5 0 6,-5 1 0-7,4 4 0 7,-3-4 0-7,5 3 0 8,-2 3 0-8,3-4 0 7,1 4 0-5,-2-3 0 3,2 5-128-5,2-3 128 9,2 7 0-9,-3-2 0 6,1-5 0-5,2 7 0 6,0-5 0-7,2 1 0 7,2-16 0-5,0 17 0 5,0-1 0-7,0 4 0 7,0-5 0-7,4 7 0 7,2-3 0-7,0-1 0 6,3-3 0-6,-3 5 0 10,4-7 0-10,4 5-128 6,-3 1 128-5,7-3 0 7,-4 4 0-8,3-3 0 6,3-3 0-6,-5-1 0 9,3-5 0-9,1-4 0 7,-5 2 0-7,5 0 0 8,1 0 0-8,1-6 0 7,5-2 0-7,1-8 0 7,0-2 0-7,3-7 0 8,-1-3 0-8,2 5 144 7,-2-3-144-7,3 1 0 8,-3-5 0-8,0 3 0 7,-2-4 0-7,1 1 0 7,-1 1 0-7,-2-1 0 9,-3-1 0-9,-3 0 0 7,-1 1 128-7,-1 5-128 7,-7-5 0-6,0-1 0 6,0-2 0-7,-6 3 0 7,-4 3 0-7,-4 1 0 7,-6-3 144-7,-2 1-144 8,-3-1 192-8,-3 4-48 7,-5 3 0-7,-3-2 0 9,-3 5-144-9,0-1 128 6,-2 8-128-6,-3 2 128 10,-1 6-256-9,2 4-64 4,4 8-16-5,-2-1 0 26,-1 7-1840-25,5-1-352 0,4 3-80-1</inkml:trace>
    </iact:actionData>
  </iact:action>
  <iact:action type="add" startTime="209435">
    <iact:property name="dataType"/>
    <iact:actionData xml:id="d127">
      <inkml:trace xmlns:inkml="http://www.w3.org/2003/InkML" xml:id="stk124" contextRef="#ctx0" brushRef="#br2">16076 2071 9263 0,'0'0'400'5,"0"0"112"-5,0 0-512 0,0 0 0 0,0 0 0 0,0 0 0 7,0 0 832-7,-10 14 64 8,10-14 0-8,0 0 16 8,0 0-96-8,0 0-32 6,0 0 0-6,0 0 0 8,0 0-64-8,0 14-16 6,0-14 0-6,0 0 0 9,12 17 64-9,3-1 0 9,5-6 0-9,-3-4 0 6,7 1 32-6,3 3 16 7,2-4 0-7,2-2 0 8,3 4-176-8,1 3-16 6,0-3-16-5,6 6 0 10,-2-4-160-11,4-1-48 5,-2 7 0-5,4-6 0 8,-3 5-80-8,5-5-32 6,4-2 0-5,-2 3 0 7,-2 1 32-8,1 0 0 6,1-6 0-5,2 0 0 6,-6-3-64-7,-1 1 0 8,-1 0 0-8,-4-2 0 8,4-2-64-8,-6 0-32 8,-5 2 0-8,1-2 0 7,-2-2-160-6,2-4 128 5,-4 2-128-6,1 3 128 9,-5 1-128-9,0-2 160 6,-3-2-160-6,-1 2 160 22,1 0-496-20,-1 0-112 2,-3 0 0-3</inkml:trace>
    </iact:actionData>
  </iact:action>
  <iact:action type="add" startTime="210190">
    <iact:property name="dataType"/>
    <iact:actionData xml:id="d128">
      <inkml:trace xmlns:inkml="http://www.w3.org/2003/InkML" xml:id="stk125" contextRef="#ctx0" brushRef="#br2">20611 2064 6447 0,'0'0'576'2,"0"0"-576"-2,0 0 0 1,0 0 0 5,0 0 1664-5,0 0 208 4,0 0 48-5,0 0 16 6,0 0-1040-5,0 0-192 6,0 0-64-7,0 0 0 9,0 0 80-9,0 0 16 7,15 9 0-7,5 3 0 7,1-4-96-7,-1 4-32 7,1-5 0-7,5-1 0 8,3 2 160-8,4 2 16 7,2-4 16-7,-2-2 0 8,2-1-208-8,6 3-32 8,-2-6-16-8,4 0 0 7,-6-2 48-7,2 0 16 10,2-1 0-10,-2-1 0 7,4-6-64-7,-6-4-16 5,4 4 0-3,-4-5 0 6,4 1-16-8,-4-3-16 6,-2-1 0-5,2 4 0 7,-1-5-144-7,-3 5-32 4,4-3 0-5,-2-1 0 9,-6 1-144-8,-4-1-48 4,-3 6 0-5,-1-1 0 9,-3 3-128-9,1 2 0 5,-5-2 0-5,-14 10 0 8,14-7 0-8,-14 7-320 9,0 0 48-9,0 0-9344 14,0 0-1872-13</inkml:trace>
    </iact:actionData>
  </iact:action>
  <iact:action type="add" startTime="211146">
    <iact:property name="dataType"/>
    <iact:actionData xml:id="d129">
      <inkml:trace xmlns:inkml="http://www.w3.org/2003/InkML" xml:id="stk126" contextRef="#ctx0" brushRef="#br2">26928 1820 5519 0,'0'0'496'4,"0"0"-496"-2,0-10 0-2,0 10 0 7,0 0 1920-7,0 0 272 6,0 0 64-6,4-14 16 8,-4 14-944-8,4-9-192 6,-4 9-48-5,0 0 0 9,0 0-224-10,0 0-48 7,0 0-16-7,18 0 0 7,-18 0-288-6,15 2-48 5,1 4-16-6,3 3 0 7,-3-1 80-7,4-2 16 8,1 2 0-8,0 3 0 7,3-3 32-7,3 6 16 8,0-4 0-8,9-6 0 8,1 1-80-8,2 3-32 5,0 0 0-4,-4-4 0 12,6-4-48-13,-2 2-16 2,4 0 0-2,-6-2 0 8,-2-4-32-8,2 2-16 8,-4 0 0-8,0-2 0 8,0 2-128-8,1-6-32 7,-1 1 0-7,-4 1 0 8,0-6-208-8,0 2 144 8,-1 2-144-8,-3-1 128 8,-1 1-128-7,-5 2 0 4,-1 0 144-4,1-4-144 5,-3 3 0-6,1 1 144 8,-5-2-144-8,2 0 0 6,-14 8 144-6,0 0-144 8,0 0 0-8,0 0 144 23,0 0-496-22,0 0-96-1,0 0-32 1,-18 6-13376 0</inkml:trace>
    </iact:actionData>
  </iact:action>
  <iact:action type="add" startTime="211942">
    <iact:property name="dataType"/>
    <iact:actionData xml:id="d130">
      <inkml:trace xmlns:inkml="http://www.w3.org/2003/InkML" xml:id="stk127" contextRef="#ctx0" brushRef="#br2">30890 1841 6447 0,'0'0'576'1,"0"0"-576"2,0 0 0-3,0 0 0 8,0 0 1248-8,0 0 144 6,0 0 16-6,0 0 16 9,0 0-544-9,0 0-112 6,0 0-32-6,0 0 0 9,0 0-80-9,14 12-16 8,-14-12 0-8,0 0 0 7,0 0 64-7,11 14 16 10,5-7 0-10,-4 5 0 7,1-2-96-7,-1-2-32 4,7 3 0-4,-3-3 0 9,2-4 224-9,3 2 32 7,2-2 16-7,3 4 0 8,1-1-176-8,0-1-48 8,3 0 0-8,1 0 0 7,0-2-192-3,6 0-32 0,2-2-16-3,-4 2 0 5,0 0-48-6,2-1-16 7,-3 3 0-7,1-4 0 9,6-2-64-9,-4 0-16 6,-4 0 0-6,4 0 0 8,-4-2-48-8,0 0-16 7,2 2 0-7,1-5 0 8,-5-1-64-8,0 0 0 6,-2 2-128-6,2-2 192 9,1-2-16-9,-3 2-16 9,-4 1 0-8,-1-3 0 4,1-2 0-5,-2 2 0 7,-1 0 0-7,-3-1 0 8,3 1 16-8,-1 2 0 8,-7 0 0-8,2-4 0 7,-7 1 80-7,5-3 32 8,-6 0 0-8,-8 12 0 8,13-8-48-8,-3-3-16 8,-4 1 0-8,-6 10 0 6,8-16-80-6,-8 16-16 7,0 0 0-7,10-11 0 8,-7-7-128-8,1 6 160 8,-4 12-160-8,2-15 160 7,-2 15-160-7,0 0 128 8,-2-10-128-7,2 10 128 5,0 0-128-5,0 0 0 5,0 0 0-6,0 0 0 9,0 0 0-9,0 0 0 7,-13 2 0-7,-3 4 0 8,16-6-160-8,-17 10 160 6,-1-3 0-5,-2 1-144 8,-1 4 144-9,0-2 0 5,-3 5 160-4,-1-3-160 8,-1-2 0-9,1 3 0 6,-4-1 0-5,-2 6 0 7,-4 3 0-8,1-3 0 6,1-1 0-6,-4 1 0 7,-4-8 0-7,4 3 0 9,-6 1 0-9,4-2 0 6,-8 1 0-6,1-5 0 8,-1 4 0-8,-6-3 0 8,-3-3 0-8,-5 0 0 6,3 0 128-6,3-4-128 8,2-4 0-8,6-2 176 7,1 2-176-7,9 0 160 9,0-2-160-9,5 0 160 7,1-3-160-7,4-5 160 9,3 2-160-9,3-5 160 6,1-1-160-5,1-4 160 6,5 1-160-5,1 3 0 3,-1-3 144-5,4 1-144 9,2-1 0-9,-1-3 128 5,1 3-128-5,2 5 0 9,-2-1 0-8,2 5 0 5,6 10 0-6,0 0 0 9,-7-16 0-9,7 16 0 6,0 0 0-6,0 0 0 7,0 0 0-7,0 0-128 9,0 0 128-9,0 0-128 6,0 0 128-6,0 0-160 7,-4 18 160-7,6-5-160 8,1 3 160-8,7 2 0 8,0-7-144-8,0 5 144 7,7-6 0-7,1 3 0 8,-1 1 0-8,5 3 0 8,3-5-128-8,6 4 128 7,6-6 0-7,4-5 0 7,2 1 0-7,8 0 0 8,6-2 0-8,11-6 0 7,2-6 0-7,4 0 0 8,2 3 0-7,-2-7 0 5,-9-2 128-6,3 1-128 7,2-1 192-7,2-6-64 8,-1-1 0-8,-1 3-128 8,-6 1 192-8,5 3-64 7,-5-1 0-7,-8 5-128 6,-3-4 192-6,-4 4-64 9,-8 1-128-8,0-3 0 5,-10 6 0-6,-8 2-11056 18,-9 4-2272-17</inkml:trace>
    </iact:actionData>
  </iact:action>
  <iact:action type="add" startTime="213323">
    <iact:property name="dataType"/>
    <iact:actionData xml:id="d131">
      <inkml:trace xmlns:inkml="http://www.w3.org/2003/InkML" xml:id="stk128" contextRef="#ctx0" brushRef="#br2">27071 1683 2751 0,'0'0'256'4,"0"0"-256"-4,0 0 0 2,0 0 0 4,-6-7 2176-5,4-7 384 7,-2 0 64-8,4 14 32 7,0 0-1696-7,0 0-352 7,0 0-64-6,-14-6-16 8,5-5 48-9,-3 5 0 4,12 6 0-4,-12-4 0 8,12 4-16-8,-11-2 0 7,11 2 0-7,-14-2 0 8,14 2-80-8,0 0-16 7,-10 0 0-6,10 0 0 6,0 0 64-7,0 0 16 6,0 0 0-6,0 0 0 8,0 0-32-8,0 0-16 8,0 0 0-8,0 0 0 8,0 0 112-8,10 10 32 6,7 3 0-6,1-3 0 10,5 2-64-10,5 2-16 7,5-7 0-7,8 5 0 8,6-4-48-5,1-4-16 1,5 2 0-4,4 1 0 9,5-3-112-9,-3-2-32 6,-5 0 0-6,3-6 0 9,-1-3-144-9,-1 1-16 5,0 0-16-4,1 4 0 7,-1 4-48-7,-1 0-128 5,5 0 192-5,-5 2-64 7,-3-2-128-8,-2 0 0 6,-8 3 0-6,2-5 128 8,-4-2-128-8,0-1 0 7,-8 1 144-6,-2 0-144 7,-3-2 0-8,-1 2 0 6,-7 2 0-5,-1-2 128 7,-17 2-128-8,12-4 0 6,-12 4 128-6,14-8-128 7,-14 8 176-7,0 0-48 7,0 0 0-7,0 0 0 10,0 0 272-10,0 0 48 5,0 0 16-5,-18-6 0 9,0 6-272-9,-1 6-48 6,-5 0-16-6,-1 0 0 8,-2 4-128-8,-2 1 0 8,-3-5 0-8,-3 2 0 7,0 4 0-7,-2-5 128 7,-4 1-128-7,0 2 0 8,0-2 0-8,2 0 0 8,2 3 128-7,-4-1-128 6,4-6 0-7,2 4 0 8,-2 1 0-8,2-3 128 6,0 0 0-5,-2-2-128 7,5-2 192-8,1-2-64 6,0 0 0-6,2-2 0 7,-4-4 0-7,-3 2 0 10,1-3-128-10,4-5 192 5,0 2-192-5,0-6 192 9,-4 1-64-9,3-7 0 7,-1-1 0-7,4 4 0 7,4 1 16-6,1-2 0 6,5 3 0-7,3 1 0 9,1-3-144-9,3 3 192 6,2-1-192-5,0 3 192 6,3 2-192-5,7 12 0 3,0 0 0-5,-6-9 0 8,6 9 0-8,-8-14 0 7,8 14 0-7,0 0 0 7,0 0-160-7,0 0 160 8,0 0-208-8,0 0 80 7,0 0 128-7,0 0-128 7,0 0 128-7,0 0-128 8,0 0 128-8,10 21 0 9,-5-3 0-9,3-4-128 6,2 1 128-6,-2-5 0 7,-8-10 0-7,19 19 0 8,-3-3 0-7,3 4-160 6,3-3 160-7,-3-1 0 8,7 1 0-8,1-3-128 6,0 3 128-6,3-1 0 8,3-4 0-8,0 3 0 8,4-3 0-8,4 2 0 8,-2-1 0-8,4 1 0 7,-2 0 0-7,4-3 0 7,-2 1 0-7,5-4 0 8,3 0 0-8,4 1 0 7,-1-3 0-7,5 0 0 8,3 0 0-8,5 0 0 8,-9-6 0-8,3 0 0 8,-5-4 0-8,1 2 0 6,-5 0 0-6,1 2 128 9,-2-6-128-9,-2 2 0 7,-9-2 0-7,-1-1 0 7,-3-1 0-7,-5 2 0 22,-2 2-1520-21,-4 2-400 0,-1 2-64 2</inkml:trace>
    </iact:actionData>
  </iact:action>
  <iact:action type="add" startTime="214377">
    <iact:property name="dataType"/>
    <iact:actionData xml:id="d132">
      <inkml:trace xmlns:inkml="http://www.w3.org/2003/InkML" xml:id="stk129" contextRef="#ctx0" brushRef="#br2">31052 1896 12895 0,'-16'-2'1152'3,"-5"2"-928"-3,1 0-224 0,5 2 0 6,-3 2 1264-4,8 4 208 3,10-8 32-5,-11 11 16 8,11-11-1056-8,0 0-208 8,2 16-32-8,5 0-16 7,1-3 80-7,4 1 16 7,7-1 0-7,11 1 0 7,9-6 736-7,9 4 160 8,9-5 16-8,11 3 16 8,4 4-144-8,8-6-48 7,4-1 0-7,6-5 0 7,-2-2-384-7,-2-2-80 7,-1-1 0-6,5-1-16 6,6 0 144 0,-9 0 48-5,-5-8 0-1,-2 0 0 6,-2 3-240-7,-5-9-32 7,-5 1-16-7,-6-1 0 8,-5-5-16-8,-6-3 0 7,-3-1 0-7,-11 2 0 7,-5-1-80-7,-7 7-32 7,-8 3 0-7,-5-3 0 8,-4 1-144-8,-10 4-16 8,-8-3-16-8,-3 9 0 24,-13 2-1680-23,-11 4-336 3</inkml:trace>
    </iact:actionData>
  </iact:action>
  <iact:action type="add" startTime="217032">
    <iact:property name="dataType"/>
    <iact:actionData xml:id="d133">
      <inkml:trace xmlns:inkml="http://www.w3.org/2003/InkML" xml:id="stk130" contextRef="#ctx0" brushRef="#br1">22860 223 20847 0,'-18'-14'912'4,"18"14"208"-4,0 0-896 0,-8-6-224 0,8 6 0 0,-13-6 0 7,13 6 512-7,-8-2 48 8,8 2 16-8,0 0 0 7,-10-5 0-7,10 5 0 8,0 0 0-8,0 0 0 7,0 0-128-7,0 0 0 7,-12 1-16-7,12-1 0 8,0 0-304-8,-6 10-128 7,1 4 0-7,-3 0 128 8,2 3-128-7,0-3 192 5,2 1-192-6,-2 1 192 9,-3 3-16-9,3 3 0 6,2 1 0-6,-4 5 0 8,-4 1 48-8,5 2 16 6,-7 8 0 2,0 2 0-6,-3 2 112-2,3 6 32 7,-4 5 0-7,5 5 0 9,-7 5 0-9,3-1 0 8,1 3 0-8,-1 2 0 5,-1-4-96-5,2 9-16 9,-3-3 0-9,3 6 0 6,-5 0 16-6,-1 4 0 9,5 2 0-9,1 2 0 6,-3-2-112-6,3 1-32 8,-1 3 0-8,-3 2 0 8,6 4-144-7,-5-1 160 4,1 1-160-5,5 5 160 9,-5 1-160-8,5 3 0 5,-5 5 144-5,4-3-144 6,-1-3 0-7,3 3 0 7,-2 2 0-7,5-1 0 10,-5-3 0-10,4 4 0 5,4 1 0-4,-3-1 0 8,-1-2 128-9,4-1-128 6,-4 3 128-5,4 0-128 8,1 1 240-9,1 3-32 5,0-6 0-5,2-1 0 9,-2-3-16-9,4-1 0 7,0-7 0-6,6 1 0 5,-2 5-192-6,-2-7 144 7,3 0-144-6,1 0 128 7,4-9-128-8,-4 1 0 6,2-4 144-6,3-2-144 8,-3-1 0-8,4-7 0 6,2 2 0-5,-7-2 128 6,7 2-128-7,-2 3 0 6,3-7 0-6,-3 4 0 10,0-6 0-10,1 5 0 6,-3 3 0-5,4 4 128 8,-4 0-128-9,1-2 176 5,1 2-176-5,0 4 192 10,-1 0-64-10,-3 2-128 7,6 0 192-6,-4 2-64 5,-1 0-128-5,3 3 128 4,-4 1-128-5,0 0 128 8,1-4-128-8,-3 2 0 8,0-3 144-8,0 3-144 8,0-4 0-7,-2 0 0 4,0 0 0-4,-2 0 128 7,-2-2-128-7,0 0 144 4,0 2-144-5,0-4 160 8,3-6-160-8,-1 4 0 7,-4 2 0-7,2-2 0 8,0-2 0-7,0 4 0 7,-2-4 0-8,1-4 0 6,2 3 0-6,-1 1 0 8,0-6 0-8,0 6 0 9,0-2 0-9,0-2 0 7,-1 6 0-7,1-3 128 7,0-5 16-6,0 6 0 4,-4-4 0-4,2 4 0 7,0 6-144-8,-4-6 128 7,0-3-128-7,2 3 128 9,0-4-128-9,-2 4 0 6,-5 0 0-6,3-4 128 9,2 1-128-9,-6-3 0 6,3 0 144-6,3 4-144 9,-4-2 160-8,2 5-32 4,0-7-128-4,1 4 192 6,-3 0-64-6,2-6 0 4,2 1-128-5,-2 3 192 8,2-8-192-7,1 5 0 5,1-5 128-6,-2 0-128 9,-4 3 0-9,4-1 0 8,2 1 0-8,-1 7 0 7,-3-4 128-7,2 2-128 6,0-4 0-6,0 5 0 9,2-3 0-9,-2 2 0 7,2 4 0-7,1-2 0 9,-3 1 0-9,4-1 0 5,-2 0 0-5,0 4 0 9,-2-8 0-8,2 4 128 3,-2 1-128-3,2-1 0 8,1 0 0-8,-5 2 128 4,2-4-128-5,2 4 0 10,0 2 144-10,2-2-144 4,-2-1 128-3,0-3-128 8,-1-6 144-9,3 0-144 6,0 3 160-5,0-5-160 6,0-1 0-6,2-1 128 6,4-3-128-7,-4 5 0 7,-2 0 0-7,2 3 0 8,0-1 0-8,0-1 0 7,-2-5 0-7,0 6 0 8,0 1 0-8,0-3 0 8,2 6 0-8,-2-1 0 5,0-3 0-5,0 8 0 9,-4 6 128-9,4 0-128 7,0-4 0-7,0 2 0 8,0 1 0-8,0-7 128 7,0-2-128-7,1 4 0 9,1-6 0-9,0 1 0 6,0-5 0-6,0-1 0 9,1-1 0-9,1 3 0 7,-2-3 0-7,2-2 0 7,0-1 0-7,0-4 0 8,-2-5 0-8,0 1 0 8,0 2 0-8,0-2 0 7,2-3 0-7,0-3 0 7,-2 4 0-7,4-10 0 9,0-4 0-9,-2 2 0 8,0 1 0-8,-2-7 0 5,4 2 0-5,-2 0 0 8,-4 0 0-8,2-3 0 9,2-5 0-9,0 3 0 8,0-3 0-8,0 2 0 6,1 1 0-4,3-5 0 3,0-3 0-4,-4 3 0 6,4 2 0-7,2-3 0 7,-8-20 0-7,11 16 0 7,-3 1 0-7,6-3 0 8,-14-14 0-8,12 17 0 8,1-1 0-8,-1-4 0 9,4-1 0-9,-16-11 0 5,13 14 0-5,7-4 0 9,-7 3 0-9,5-3 0 7,0 4 0-7,-5-6 0 8,7 1 0-8,-3 3 0 7,3-2 0-7,1 0 0 7,5-1 0-6,-3-3 0 6,2 2 0-7,-1 4 0 7,1-5 0-7,2 3 0 8,1 2 0 10,-1-4 0-17,-2 0 0-1,1 5 0 0,1-7 0 0,0 2 0 4,1 2 0-3,-1-3 0 5,0-1 0-6,3 4 0 8,-1-6 0-8,4 0 0 8,0 0 0-7,-2-2 0 5,6 2 0-5,2-1 0 6,-4 3 0-7,1-2 0 8,5 0 0-8,-2 0 0 6,7 0 0-6,-3 2 0 10,4 3 0-10,2-3 0 6,-2 0 0-6,-2 2 0 8,-1 4 0-8,5-1 0 6,-6 3 0-6,6-4 0 9,2 0 0-9,1 3 0 7,-1-1 0-6,5 2 0 5,1-5 0-5,2 3 0 5,1-2 0-6,4-1 0 7,5 3 0-7,-3-4 0 8,-4 2 0-8,1 1 0 7,-3-3 0-7,5 6 0 8,3-6 0-8,0 1 0 7,2 3 0-7,6-4 0 7,-1 0 0-7,-1 3 0 9,2-1 0-9,-8 4 0 7,0-4 0-7,-3-1 0 9,5 3 0-9,-2-4 0 6,8 0 0-6,4 5 0 8,4-3 0-8,0 6 0 8,0-9 0-8,-4 1 0 8,-4 6 0-8,-6-6 0 7,2 1 0-7,4 3 0 7,2-2 0-7,4 4 0 7,2-5 0-7,4 7 0 8,-4-4 0-8,-2-1 0 8,-4-1 0-8,-4-2 0 7,2 0 0-7,4 3 0 7,2-3 0-6,4 0 0 8,5 6 0-9,-1-7 0 6,-6 5 0-6,0-2 0 7,-4 0 0-7,-4 1 0 7,0-3 0-6,4 2 0 7,4-2 128-8,7-1-128 5,-1-3 0-5,2 2 0 9,-2-2 128-9,-9 2-128 6,-4-4 0-6,3 0 144 9,-2 0-144-9,3 0 0 7,5-2 0-7,0 2 128 8,2 4-128-6,-2-3 0 3,-2-1 0-5,-4 2 0 10,-8-4 128-10,4 2-128 5,4 0 0-4,2 0 128 6,2 0-128-7,1 0 0 7,3-2 0-7,0 0 128 9,-2 0-128-9,-8 0 0 6,-10-2 0-6,6 2 0 9,-2 0 0-9,4 0 0 7,2 2 0-7,4-2 0 8,0 2 0-8,2-2 0 7,-6 0 0-7,-8 0 0 7,-3 0 0-7,-3 0 0 7,0 0 128-7,1 0-128 7,-3 0 0-7,7 2 0 9,-7-2 0-9,0 2 0 7,-1 0 0-6,-1 0 0 6,-1 0 0-7,-7 0 0 8,-5 2 0-8,-4 0 0 6,-2-1 0-6,-2 1 0 8,-6-2 0-8,0 0 0 7,3-2 128-7,-7 0-128 9,-4 2 0-9,-3 0 0 7,-1 0 0-7,1-2 0 7,-3 2 128-7,-5-2-128 7,-14 0 128-7,17 0-128 7,-17 0 0-7,0 0 128 7,12-2-128-7,-12 2 0 9,0 0 0-9,0 0 0 9,12-10 0-9,-12 10 0 6,4-17 144-5,-4 3 0 5,-2-1 0-6,0-1 0 8,-4-7-144-8,2-3 0 7,-2-3 144-7,2-2-144 8,-4-6 0-8,1 0 144 8,1 0-144-8,0-8 0 7,2 0 0-7,0 0 0 6,-2-6 0-6,4-5 0 9,0-7 0-9,2-3 0 7,0 2 0-7,0-8 0 9,0 1 0-9,2-3 0 7,0-6 0-7,2 0 0 8,-4-2 0-7,2-3 0 4,-2-9 0-4,0-4 0 7,0 1 0-8,0-1 0 7,0-7 0-7,0 2 0 8,0 1 0-8,0-3 0 6,2-2 0-6,0-2 0 9,0-3 0-9,0-1 0 7,4 0 0-6,0-6 0 5,1 2 0-4,1-4 0 4,-2-2 0-6,4 6 0 7,1-5 128-7,-1 1-128 7,2-6 0-7,-2 0 0 9,-1-2 128-8,1 5-128 5,-4-1 0-6,2-4 0 7,-2-2 160-7,3 3-160 7,-3-3 128-7,2 0-128 8,0 5 0-8,0-3 0 7,-2-6 0-6,-1 3 0 7,3 1 0-7,-2 0 0 4,-2 1 0-4,0-5 0 8,0-1-144-9,0-1 144 6,2 3 0-5,-5 1 0 6,1-2-128-7,2-5 128 7,-2-2 0-7,0 3 0 8,2 3 0-8,4 1 0 6,2 2 0-6,-3-5 0 8,3-2 0-8,4 1 0 8,-2 1 0-7,3 1 0 5,-1 6 0-6,1 5-128 9,1-3 128-9,-2 0 0 6,1 4 0-6,-1-3 0 8,0-3 0-8,-3 2 0 7,3-1 0-6,-4-3 0 5,-4-2-208-6,1 5 64 8,-1 1 144-8,-2 0-128 7,-2 1 128-7,0 3-128 9,-2-4 128-9,0 2 0 7,0 6 0-7,2 1 0 8,-4-7 0-8,2 4 0 7,0 2 0-7,2 4 0 8,2-2 0-8,-2 4 0 7,-2-2 0-7,-2 2 0 9,2 0 0-9,0 2 0 5,0 5 0-4,-2-1 0 7,0 0 0-8,0 0 0 7,-2-2 0-7,-4 1 0 7,1 7 0-7,1-2 0 9,2-2 0-9,0 3 0 7,0 3 0-7,-2-1 0 7,2-5-144-7,2 2 144 10,-2-2-128-9,2-1 128 3,2 9-160-3,0-5 160 6,0-5-192-6,2 2 48 6,2 4 16-7,0-5 0 8,0 1 0-8,4 6 0 5,-2-1 0-4,-2-1 0 7,1-2 128-8,5 5-128 6,-2-1 128-6,0 5-128 10,-2-5 128-10,3 1 0 6,-3 7 0-6,2-3 0 7,-2 3 0-7,4 3 0 8,-6 4 0-7,1-6 0 6,1 3 0-7,2 1 0 7,-4 2 0-7,0 2 0 7,0-6 0-6,0 9 0 5,5-1 0-6,-5 6 0 8,0-2 0-8,-2 2 0 8,2-4 0-7,0 5 128 5,0 7-128-6,2-2 0 8,-2 6 0-8,0-5 0 7,-2 7 0-6,1 3 0 6,1 3 0-7,0-1 0 7,2 5 0-7,0-3 0 8,-4 0 0-8,0 3 0 7,4 1 0-7,-2 0 0 8,-2 7 0-8,3-3-128 8,-1 2 128-8,2 4 0 8,-4-4 0-7,4 4-128 4,0 0 128-5,4 4 0 8,-7-2-144-8,3 0 144 9,0 4 0-9,4 0-176 7,-4-4 176-7,4 6-128 8,-7 4 128-8,5-3 0 6,-2-3 0-6,-4 6 0 7,-2 2 0-7,0 5 0 9,0-1 0-9,-2 1 0 8,2 3 0-7,-2 5 192 4,-2-3-64-5,4 9 0 8,0 8-128-7,0 0 128 5,0 0-128-5,-10-12 128 7,3 4-128-6,7 8 0 2,0 0 0-4,0 0-128 8,-10-7 128-7,-2-5 0 6,2 6 0-6,10 6 0 5,-15-4 0-5,15 4 0 5,-16-2 0-5,-1 0 0 5,1 0 0-5,-1-2 0 6,-1 4 0-5,0 2-128 4,-3 2 128-5,-6-2 0 5,-3 2 0-5,-3 2 0 5,-6 2 0-5,0-1-128 6,-11-1 128-6,1 2 0 6,0 4 0-5,-6 0 0 3,-1 3 0-4,-3-3-128 6,-3 0 128-6,3-5 0 5,-5 3 0-6,-2 4 0 8,-5-5 0-6,-1 5 0 3,-10-2 0-5,-3 2 0 8,-7-3 0-7,0 7 0 5,2-10 0-6,3 5 0 9,-1 1 0-9,-2-2 0 6,-9 3 0-6,-5-1-128 8,-5-2 128-8,2-5 0 8,3 5 0-8,5 0 0 9,3-1 0-8,-11 3 0 3,-6-4 0-4,-4 2 0 8,0-7 0-7,4 5 0 5,4 4 0-6,-3-3 0 9,-1 9 0-8,-4-8 0 3,-8 1 0-4,2-5 0 8,-1 4 0-8,7 0 0 7,5-1 0-7,-7 3-128 9,-7-6 128-9,-1 3 0 7,4-1 0-7,6-2 0 8,0 4 0-8,-2-5 0 7,-8 3 0-7,2 2 0 7,-1-6 0-7,9 3 0 9,3 5 0-9,3-6 0 7,0 2 0-6,-2-1 0 5,-6-5 0-5,8 0 0 6,0 2 0-7,5 2 0 7,11-2 0-7,-7-2 0 7,-1 2 0-6,-1-3 0 6,-5-3 0-6,2 2 0 7,2 6 0-8,5-2 0 6,8-2 0-6,-1 2 0 9,-1-2 0-9,3 2 0 6,-9-5 0-6,8 1 0 9,1-2 0-9,3 2 0 7,4 0 0-6,4 0 0 6,2-2 0-7,-2-2 0 6,-2 0 0-6,4 0 0 8,-2 0 0-8,4 1 0 7,4-5 0-6,4 2 0 6,-3 0 0-7,7 2 0 7,6 0 0-7,-1 2 0 8,3 0 0-8,1 0 0 8,0-2 0-8,1-2 0 6,1 0 0-6,2-4 0 8,-1 3 0-8,3 1 0 8,6 0 0-7,-2 0 128 6,2-2-128-7,4 4 0 7,2 2 0-7,-2 2 0 7,2 4 0-6,2-2 0 7,0 0 0-8,6 2 0 7,1 1 0-7,5 5 0 7,3-4-176-7,1 5 176 8,3-1-208-8,5 8 80 23,3-3-1872-22,-2 7-368 0,4 5-80 4</inkml:trace>
    </iact:actionData>
  </iact:action>
  <iact:action type="add" startTime="227619">
    <iact:property name="dataType"/>
    <iact:actionData xml:id="d134">
      <inkml:trace xmlns:inkml="http://www.w3.org/2003/InkML" xml:id="stk131" contextRef="#ctx0" brushRef="#br1">27447 630 12895 0,'0'0'1152'2,"0"0"-928"-2,0 0-224 0,2-15 0 7,-2 15 368-7,4-12 16 6,0-4 16-4,-4 16 0 7,6-9 32-9,-6 9 0 4,10-16 0-2,-7 6 0 5,1-5-112-7,-2 3-32 8,-2 2 0-8,-2-3 0 6,-2-1 224-6,1 2 64 10,-3 4 0-10,-2-1 0 6,-2-3 64-6,4 6 32 7,-3-2 0-7,1 0 0 8,0 1-112-7,8 7-32 4,-16-4 0-5,9-2 0 8,-7 2-128-8,2-2-16 10,2 2-16-10,-1 0 0 7,3 2-112-7,-6 0-32 6,-1 1 0-6,1 1 0 8,0-2 32-8,-1 2 0 7,1 3 0-7,-3 1 0 8,3 2-48-2,-2 2 0-5,5-4 0-1,-5 4 0 8,4 0-208-8,-3 5 128 7,3-1-128-6,-4 5 0 6,3-3 0-7,-5 4 128 8,3-3-128-8,1-1 0 9,-6 3 0-9,5-3 128 6,-5 4-128-5,5-3 0 6,1 5 224-6,-4 3-48 5,3-5-16-4,-5-1 0 4,3 5 96-6,3 1 0 8,-1-3 16-8,5-3 0 6,-6 3-48-6,5 3-16 8,-5-1 0-8,4-3 0 8,4 1-48-7,-3 3-16 6,1 0 0-7,-4 1 0 7,3-3-144-6,3 3 192 5,-4-1-192-5,4 2 192 6,-5 1-64-7,3-3-128 6,2 1 192-6,-4 3-64 9,3 0-128-9,5 2 192 7,0-1-192-7,0-1 192 9,-2-2-192-9,4-1 128 6,2-1-128-5,0-1 128 6,-2 1 0-7,2-2-128 8,2-3 192-8,2 3-64 7,2 5 64-7,-2-1 16 8,0-3 0-8,0-3 0 8,-1 1-16-7,3 1 0 4,2-3 0-5,-2-5 0 8,0 5-192-8,2-5 128 7,-8-13-128-7,11 20 0 7,-3-2 192-7,6-3-64 7,-4 5-128-7,1-9 192 9,3 3 0-9,0-4 0 7,-1 1 0-7,3-1 0 8,-3-4 0-8,5 2-16 6,-2 2 0-6,3-5 0 9,1 3-48-9,-5 2-128 6,5-4 192-6,-5-2-64 10,5 2-128-10,1-1 192 6,3 1-192-5,-1 0 192 7,-1-2-192-8,1 2 160 6,0 0-160-5,5 2 160 6,-1-5-160-6,0 1 0 4,1-2 0-5,1 2 128 9,-2-2-128-9,-1-2 0 7,-3-2 144-7,2 2-144 8,-1-2 128-8,-5 2-128 7,3-2 128-6,-1 2-128 6,3-2 144-7,-3 2-144 7,-2-2 192-7,1-2-192 7,0-3 224-7,-3-1-64 8,3 0-16-8,1 0 0 7,-5-3-144-7,1 3 192 8,3-8-192-8,-3 6 192 8,3-1-64-8,-1-1 0 7,1 2 0-7,-5-5 0 8,7-1-128-7,-3-1 160 5,-1 7-160-6,1-6 160 8,3-1-160-8,-5 1 0 7,3 0 144-6,-1 5-144 6,-3-5 0-7,0 2 144 7,1-5-144-7,-3-3 0 9,3 5 144-9,-5-5-144 7,2-1 0-7,-5 0 144 8,3-3-144-8,0 1 192 6,-8 4-192-5,2-5 192 7,3-1-192-8,-3 0 192 7,-4-3-192-7,2-3 192 7,0-2-192-6,-2 4 128 6,-2 2-128-7,0-5 128 7,-2 1-128-7,0 4 0 8,-4 0 0-7,2-2 128 6,-4-1-128-6,3 3 0 4,-3 2 0-5,2 1 0 9,-4-1 0-9,0 2 0 7,-1-1 0-7,-5 1 0 10,4 0 0-10,-5-1 0 4,-1 5 0-4,5 0 0 9,-5-3 0-9,3 3 0 6,-5 3 0-6,-1 1 0 8,1-3 0-8,4 6 0 8,-3-3 0-8,-1 3 0 7,1-3 0-7,-4 7 0 6,3-2 0-6,1 4 0 10,1-5 0-10,-2 5 0 6,1 2 0-6,1 0 0 8,-3-2 0-6,3 3 0 4,3 1 0-5,-7 2 0 5,1-2 0-5,-1 2-144 6,3 0 144-6,-3 2 0 6,-1 2 0-6,2 2-128 5,-3-2 128-6,3 0 0 8,-5 0 0-8,3 2 0 6,-4 3 0-5,-1 1 0 6,3-2 0-6,0 2-128 6,1 2 128-7,3-3 0 7,1 3 0-7,-1 4 0 7,1-6 0-7,3 3 0 9,-3-1 0-9,-1 0-128 5,3 3 128-5,1-3 0 11,-3 4 0-11,3-3 0 5,3 5-128-5,-6-2 128 8,3 5 0-8,-3-1 0 6,1-1 0-6,3 7 0 8,-3-7 0-7,1-1 0 6,3 5 0-7,-3-1 0 8,3-5 0-8,-1 5-128 8,0-1 128-7,3 1 0 5,-5 1 0-6,6 3 0 8,-3 3 0-8,1-2 0 7,-3 1 0-7,3-1 0 8,-4-1 0-8,5-3 0 8,-1 0 0-8,6 5-128 7,-2-1 128-6,5 1 0 6,1 1 0-7,0 0 0 7,0-1-128-6,4 1 128 7,0 0 0-8,4-2 0 6,0-1 0-6,0-3 0 9,3 1 0-9,5-1 0 5,-4 3 0-5,6-3 0 8,-5-3 0-8,5 1 0 7,2 5 0-7,-1-7 0 8,-3 1 0-8,4 1 0 8,-7-1 0-8,3-1 0 7,4 1 0-7,-5-6 0 7,5 3 0-7,-6-1 0 8,3 7 0-8,-1 1 0 7,4-1 0-7,-7-3 0 8,5 1 0-8,-2 1 0 7,5-3 0-7,-3 3 0 9,3-5 0-9,-3-3 0 7,2 2 0-7,-3-1 0 6,3-1 0-6,2 2 128 8,-5-5-128-8,7 3 0 9,-5-4 0-8,5-4 0 5,-1 0 128-6,-1-2-128 8,3-4 0-8,1-2 176 6,3 0-176-5,1 0 160 7,-1 2-160-8,0-2 128 6,3-4-128-6,-3 3 128 9,-2-3-128-9,3-6 0 6,1 4 144-6,-2 1-144 8,3-3 0-8,-1 4 0 8,-2-2 0-7,-1-5 128 5,-1-1-128-6,-1 2 0 8,-3-3 0-8,3 3 128 7,1-7-128-7,0 3 0 7,3 3 0-7,-3-3 0 9,-3 4 0-8,1-3 0 4,2 1 0-4,3 3 128 7,-5-7-128-7,-1 5 0 5,1-5 0-5,-1-3 0 6,1 5 0-7,-3 4 0 7,-1-5 0-6,3 1 0 5,-5-3 0-6,3-2 128 7,0 1-128-7,-5 1 0 8,3-1 0-8,-6-5 144 8,-3-2-144-8,3-6 0 8,-4 3 128-6,-4 1-128 3,0 2 0-5,0-2 0 8,-2-1 128-8,0 3-128 7,0 2 0-6,-2-4 0 6,0-2 0-6,0-1 0 4,-2 5 0-5,-4 2 0 9,2 0 0-9,-1 1 0 7,-1 3 0-7,-4-3 0 8,4-1 0-7,-5 0 0 6,-1 0 0-7,0 3 0 9,1 5 0-9,-1-3 0 7,0 5 0-7,-1 1 0 6,-1-4 0-5,-3 3 0 5,-1 1 0-5,5-1 0 7,-5 3 0-8,1-3 0 5,-3 5 0-4,-1-4 0 7,-3 5 0-8,1-5 0 7,2 6 0-7,-1-1 0 9,-1 3 0-9,-1-2 0 7,5-4 0-7,-2 7 0 7,-3-1 0-6,3-2 0 5,-3 6-128-6,5 0 128 10,-2 0 0-10,3 2 0 6,-1 2-160-6,-3 2 160 8,5 0 0-8,-5 2 0 6,-3 4 0-6,0 0 0 7,3-2-128-7,1-1 128 7,-2-1 0-7,-1 4 0 9,5 2 0-9,-1-4 0 7,3 3 0-7,-3 3 0 8,-1-6 0-6,3 4 0 3,5 1 0-3,-5-1 0 4,3 4-160-6,1 0 160 7,-7 3 0-7,3-1-144 9,3 1 144-9,-3 7 0 6,5-1 0-5,1 2-128 6,-4-5 128-7,5 1 0 7,-5 3 0-7,6-1 0 7,-3 4 0-6,3-1 0 6,-2-3 0-7,7 1-128 8,-5 1 128-7,4 0 0 5,2 1 0-6,-2 1-128 10,-1 0 128-10,3 1 0 6,2-1 0-6,0 0-128 7,2 0 128-6,2 3 0 5,2-1 0-5,2 0 0 5,-2 1 0-6,4 3 0 7,-2 0 0-7,3-2 0 8,-1-4 0-8,0 1 0 8,4-3 0-8,2 0 0 9,-5 1 0-7,7 1 0 2,-2-2 0-2,3-3-128 4,-3 1 128-5,6 1 0 5,-7-3 0-5,5-1 0 6,-6-5 0-7,7 5 0 6,-3 1 0-6,3-5 0 10,-3-1 0-10,2-5 0 6,-16-10 0-5,15 20 0 6,3-9 0-6,1 7 0 6,-3-3 0-6,2-3 0 5,1-4 0-6,-3 0 0 7,3 0 0-6,3-3 128 6,-7 1-128-7,5 2 0 8,3-4 128-8,1 0-128 7,1-2 0-7,2 0 0 6,-1-2 0-6,-3-2 128 8,2 0-128-8,-1 0 0 7,-1-2 128-7,3-2-128 9,-1 0 0-9,-2 0 144 7,3-3-144-6,-1-3 0 7,-4 2 128-8,3-3-128 6,-1 1 0-6,-1-4 0 9,1 7 0-9,1-3 0 6,-3-2 0-6,2 2 0 8,1-5 128-8,-1 5-128 7,1-3 0-7,-1-1 0 9,-2 0 0-9,5-3 0 6,-1-1 0-6,1 3 0 8,-3-7 128-7,0-1-128 5,1 2 0-6,-1 3 0 9,-1 5 128-8,1-5-128 4,-3 3 0-5,-1-5 0 10,-5-1 0-10,3-3 0 5,-5-3 128-5,0-2-128 8,-6-2 0-8,-3-2 0 7,1 1 128-7,0 3-128 8,-4-2 0-8,0-2 0 8,-2 0 0-8,2 4 0 7,-2 1 128-7,0 3-128 8,-2 0 0-8,1 0 0 7,-3 1 128-7,-2 5-128 7,4 3 0-7,-4-3 0 8,2-5 0-8,-5-1 0 8,1 2 0-8,-6 3 0 8,5 1 0-8,-5 3 0 6,4-1 0-6,-3 1 0 9,1-1 0-8,-4-3 0 4,5 3 0-5,-5 3 0 8,5-3 0-7,-5 3 0 5,-1 2 0-6,3-1 0 8,-4 3 0-7,3 2 0 6,5-1 0-7,-3 3 0 6,1-4 0-5,-4 4 0 5,5 1 0-6,-5-1 0 9,3 0 0-9,1 2 0 7,0 2 0-6,-1 2 0 5,-3-4 0-6,4-1 0 9,-3 1-128-9,3 4 128 6,-5 2 0-6,3 0 0 9,1 0 0-9,-5 0 0 7,2 2 0-7,3-2 0 9,-7 2 0-9,3 4 0 6,1 5 0-6,-1-3 0 8,1 4-128-8,5-3 128 7,-11-3 0-7,5 2 0 7,-1 2 0-7,-1-2 0 8,-5 1 0-8,-1 3 0 8,2-4 0-8,1 6 0 7,1-5 0-7,3-1 0 8,-3 4 0-7,2-2 0 6,-3 3 0-6,3-1 0 4,1-2-128-5,1 5 128 9,-5-5 0-9,5 6 0 7,3-3 0-6,-3 5 0 5,-1 1 0-6,3-1-144 7,-5 1 144-6,5 5 0 7,-1-1 0-8,-1-3 0 6,1-1 0-6,2 3-128 8,-1 5 128-7,1-2 0 7,1-1 0-8,1 1 0 7,2-3 0-6,2 5 0 4,-1 0 0-5,3-2-128 9,0-1 128-9,0 5 0 6,3 4 0-5,1 2-128 7,2-3 128-8,-2-3 0 6,2 2 0-6,2 2-128 10,0 4 128-10,4-6 0 5,-2-3 0-5,2-1 0 8,-1 0 0-8,3 1 0 8,2-1 0-8,-2 2 0 9,4-5 0-8,1-3 0 3,-3 2 0-3,2 3 0 8,4-7 0-9,-5 3 0 5,5-5 0-4,0 5 0 7,3-1 0-8,-3-1 0 6,2-3 0-6,-5 3 0 8,5-10 0-8,-3 5 0 7,7-1 0-7,1-1 0 8,-5-7 0-8,4 6 0 8,1-2 0-8,0-4 0 6,-1-1 0-6,3 3 0 9,-1 0 0-9,1-2 128 8,5 0-128-8,-3 2 0 7,-2-5 0-7,5-1 0 7,-1-2 0-7,2 0 0 7,-2 2 0-7,1-2 128 8,-1-2-128-8,0 0 0 7,-1 1 0-7,-1-5 0 9,2 0 0-9,1 0 0 7,-5 0 0-6,1-2 128 6,-3-3-128-7,2 1 0 7,3-8 0-6,-3 3 128 6,-3-9-128-7,1 3 0 6,1-3 0-6,3 1 0 9,-2-2 0-9,-3-1 128 7,-1 5-128-7,3-6 0 9,-3-9 0-9,-3 1 128 6,3 0-128-6,-5-2 0 8,2 2 0-8,-5 4 144 8,1-2-144-8,-6 2 0 5,0-3 128-5,-2 3-128 9,-4 0 0-9,0 2 0 7,0 0 0-7,-2 3 0 7,-2 5 128-7,-2 1-128 8,0 3 0-8,-4-1 0 8,3 6 0-8,-1 5 0 23,-4-1-720-22,12 8-208-1,-14 2-32 2,1 7-10816 3,-1 1-2144-4</inkml:trace>
    </iact:actionData>
  </iact:action>
  <iact:action type="add" startTime="236386">
    <iact:property name="dataType"/>
    <iact:actionData xml:id="d135">
      <inkml:trace xmlns:inkml="http://www.w3.org/2003/InkML" xml:id="stk132" contextRef="#ctx0" brushRef="#br1">26942 6559 12319 0,'0'0'544'3,"0"0"112"-3,0 0-528 0,0 0-128 0,0 0 0 0,0 0 0 7,0 0 576-7,-8 10 64 7,8-10 32-7,0 0 0 8,0 0-48-8,-6 15-16 8,6-15 0-8,0 0 0 7,0 0-48-7,0 0-16 7,0 0 0-7,-5 12 0 9,5-12 0-8,0 0 0 5,0 0 0-6,0 0 0 8,0 0 48-8,0 0 16 7,0 0 0-7,0 0 0 8,0 0-128-8,0 0-32 7,0 0 0-7,0 0 0 8,0 0-176-6,0 0-32 3,0 0-16-3,-10-10 0 4,10 10 64-6,-4-17 16 6,0 5 0-6,4-4 0 8,0 3-32-8,2-7 0 8,-2-1 0-8,2 3 0 7,0-3 16-7,2-5 0 10,2 1 0-10,-1-4 0 7,-1-4 0-6,2-8 0 4,0 0 0-5,2-6 0 9,-2 0-16-9,0 0 0 6,-1-3 0-5,3-5 0 6,0-4-48-6,-2 3-16 5,0-1 0-5,2-1 0 6,-1-1 0-7,-3 3 0 7,-2-3 0-7,-2 1 0 7,0-5 64-7,0-1 16 7,0 0 0-7,0 1 0 10,0-5 32-10,0 4 16 6,0-5 0-5,2 7 0 6,-2 3-64-7,0 3-16 8,2-1 0-8,0 3 0 6,0-1-128-6,-2 2-128 8,0-1 144-8,0 1-144 8,4 4 160-8,-2 3-160 7,0-3 160-7,2-2-160 8,-2 0 176-8,2 1-176 8,1 5 192-8,3 0-192 7,-4 0 192-7,0 6-192 7,-2-4 192-7,2 6-192 8,0 4 192-8,0-4-64 7,1 4 0-7,-1 0-128 7,0 2 144-7,-2-1-144 7,-2 3 0-7,0 4 144 8,0-1-16-7,0 1 0 7,0 4 0-8,0-1 0 7,0 1-128-7,0 1 128 7,-2-1-128-7,2 1 128 8,0 1-128-7,0-1 128 6,0-1-128-6,0-1 128 6,0 5-128-7,0-5 0 6,0 3 144-6,2 1-144 9,-2-3 0-9,0-3 128 8,2 5-128-8,-2 3 0 7,0-3 0-7,0 3 0 7,0 3 0-6,0-5 128 5,0 18-128-6,2-10 0 7,-2-3 0-6,0 13 128 6,0-12-128-6,0 12 128 5,0-8-128-6,0 8 128 9,0-16-128-9,0 16 0 5,0-7 0-4,0 7 128 7,0 0-128-8,0 0 0 7,0 0 0-7,0 0 128 8,2-14-128-7,-2 14 0 5,2-10 0-6,-2 10 0 8,0 0 0-8,0 0 0 7,0 0 0-7,0 0 0 9,0 0 0-9,0 0 0 6,0 0 0-6,0 0 0 9,0 0 0-9,0 0 0 6,0 0 0-5,0 0 0 6,0 0 0-7,0 0 0 7,0 0 0-7,0 0 0 9,0 0-384-9,0 0 16 7,0 0 0-7,0 0 0 21,0 0-1488-20,0 0-320 0,16-2-48 0,-16 2-7536 5,11 6-1504-5</inkml:trace>
    </iact:actionData>
  </iact:action>
  <iact:action type="add" startTime="237259">
    <iact:property name="dataType"/>
    <iact:actionData xml:id="d136">
      <inkml:trace xmlns:inkml="http://www.w3.org/2003/InkML" xml:id="stk133" contextRef="#ctx0" brushRef="#br1">26720 4355 9215 0,'-12'18'816'2,"4"-5"-656"-2,-4-3-160 0,5 8 0 8,-3-5 656-8,0 5 112 6,2-6 0-6,8-12 16 7,-4 17-64-6,4-17-16 4,-11 12 0-3,11-12 0 5,-10 15 176-7,10-15 16 7,-8 14 16-7,8-14 0 7,0 0 160-6,0 0 16 5,0 0 16-6,0 0 0 9,0 0-16-9,0 0 0 5,0 0 0-5,0 0 0 10,0 0-352-10,0 0-80 6,-2-14-16-6,4-1 0 9,2-3-192-9,-2-3-64 5,4-1 0-5,0 1 0 9,0-4 32-8,-1 1 0 6,-1-3 0-7,2-2 0 12,2-7-128-12,0 3-32 5,-2 0 0-5,0-2 0 6,1 2 0-6,3 0-16 8,-6 0 0-7,4-1 0 6,2-3-48-5,-3 0-16 2,-3-4 0-3,2-2 0 7,0 4-48-8,4-3-128 6,-4-1 192-6,-1 2-64 7,1-6 0-7,2 6 0 8,-2-4 0-8,2 4 0 8,0-4 48-8,3 6 0 8,-3 0 0-7,0 6 0 5,0-2-176-6,-4 2 192 9,1 4-192-9,1 3 192 7,-2 3-192-6,2-1 160 4,-2-1-160-3,-2 2 160 4,0-1-160-5,0 3 128 5,0 1-128-5,2 1 128 7,-2-1 32-8,-1 7 0 6,-1-7 0-5,2 3 0 6,-2 3-16-7,4-4 0 6,-2 7 0-5,2-3 0 7,-4 14-144-8,2-10 128 6,-2 10-128-6,6-13 128 9,-6 13-128-9,6-10 0 8,-6 10 144-8,8-8-144 7,-8 8 0-7,0 0 144 7,9-10-144-7,-9 10 0 8,0 0 160-8,0 0-160 7,0 0 128-7,18-2-128 8,-6 8 0-8,-12-6 128 7,17 4-128-7,-3 2 0 9,1 4 0-9,-3 3 0 8,2 1 0-8,-2 4 0 7,3-5 0-7,-3 7 0 6,1 3 0-6,-1 5 0 10,4-1 0-10,-5 2 0 5,9-2 0-5,-4 3 0 8,3-3 0-8,3 0 0 8,-7 1 0-8,5 1 0 7,-3 2 0-6,-1 4 0 6,1-2 128-6,3 0-128 6,-8-1 0-7,3-1 0 7,-3 0 0-7,4 4 0 8,-3 0 0-8,3-2 0 7,-8 1 0-7,1-1 0 7,3-4 0-7,-4 0 0 7,2-2 0-7,1-1 128 9,-5-1 32-8,0-5 0 5,0 3 0-6,4 0 0 7,-7-3-32-7,3-4 0 7,0 3 0-7,2-3 0 8,-8-16-128-8,0 0 0 7,0 0 144-7,8 13-144 8,-8-13 128-8,2 18-128 7,-2-18 128-7,0 0-128 8,0 0 144-8,0 0-144 7,0 0 192-7,0 0-192 10,0 0 336-10,0 0-32 4,0 0-16-4,0 0 0 9,0 0-32-9,-2-16 0 7,0 3 0-7,-2-5 0 10,0-3-128-10,-2 3-128 5,0-3 192-5,0-1-192 9,5 3 128-8,-5 1-128 7,-2-3 0-8,2-5 0 7,0 1 128-7,-2 0-128 6,-3-3 0-5,3 1 0 7,2-4 0-8,-4 2 0 6,1-3 0-6,1 1 0 7,-4-2 0-7,2 4 0 8,6 0 0-8,-5-1 0 7,1-3 0-7,2 6 0 7,2-2 0-7,-6 5 0 9,2 1 0-9,3 1 0 6,3 3 0-6,-2-3 0 9,-4 3 0-9,2 1 0 7,-2-3 0-7,4 1 0 10,1 9 0-10,3 11 0 5,-8-20 0-5,2 8 0 7,4-3 0-6,-4 3 0 5,0 0 0-6,6 12 0 8,-10-7 128-8,10 7-128 7,-11-6 0-7,-3 0 0 9,0 2 0-9,3 4 0 7,-3 0 0-7,2 8-144 9,-3 2 144-9,3-1 0 6,-4 7-144-6,5-4 144 9,-5 5 0-8,1-1 0 4,-1 1-144-4,-2 5 144 7,3-7 0-8,-5 7 0 6,-1 3 0-6,-1 1 0 9,1-3 0-8,-1 2-128 4,1 3 128-5,-2 1 0 9,1 0 0-9,3 4 0 6,-3 4 0-6,3-4 0 10,-1-1 0-10,3-3 0 4,-3 0 0-3,6 0 0 7,-3 1 0-8,5-1 0 7,-3 0 0-6,5-2 0 7,-2 1 0-8,4-1 0 6,-1 0 0-5,-1 1 0 6,2-1 0-7,0-2 0 6,-2 1 0-6,3-5 0 9,1-9 0-9,6-12-128 8,-6 17 128-8,-2 1 0 6,2-6 0-6,2-1 0 8,-1 3 0-8,5-14 0 10,-12 10 0-10,12-10 0 6,-10 11 0-6,10-11 0 8,0 0 0-8,-8 8 0 7,8-8 0-6,0 0 0 7,0 0 0-8,0 0 0 6,0 0 128-5,0 0-128 7,-15 4 0-8,15-4 0 5,0 0 128-5,0 0-128 10,0 0 0-10,0 0 0 6,-4-10 128-4,2-5-128 3,4 3 0-5,-2-5 0 9,4 1 0-9,2-2 0 7,3-3 0-6,-1 0 0 5,2-3 0-6,4-3 0 9,-3-4 0-9,7-1 0 5,-7-1 0-5,7 2 0 10,-6 2 0-9,3-2 0 4,-1-5 0-5,2 5 0 7,-1 0 0-6,-1-2 0 5,3 2 0-6,-3-2 0 9,2-4 0-8,-3 1 0 5,1 1 0-6,-2 0 0 8,5 6 0-8,-5 2 0 6,0 5 0-6,-5-3 0 9,1-2 0-9,2-1 0 6,-4 3 0-6,-4 3 0 9,2 1 0-9,0 5 0 6,0-1 0-5,-1-1 0 7,1 5 0-8,-2-1 0 6,-2 14 0-6,4-12 0 9,-2-1 0-9,-2 13 0 6,0 0 0-5,2-12 0 7,-2 12 0-8,0 0 0 7,0 0 0-7,0 0 0 7,0 0 0-6,0 0 0 5,0 0 0-5,0 0 0 7,0 0 0-8,18 0 0 7,-18 0 0-7,13 8 0 8,1 3 0-8,-4-1 0 7,-1 6 0-7,3-1 0 8,-4 7 0-8,4 3 0 7,1-1 0-7,-1-1 0 8,4-4 0-8,1 5 0 7,-5-3 0-7,5 7 0 8,1 3 0-8,1 2 0 6,3 6 0-6,-1-2 0 8,-1 0 0-8,1 4 0 8,3-2 0-8,-5 6 0 10,-3-4 0-10,3 0 0 5,-5-4 0-4,4 2 0 6,-1-4 0-6,-3 0 0 5,1-4 0-6,-3 0 0 8,4-1 0-8,-7-1 0 8,5-4 0-7,-4-5 0 5,0-3 0-6,-1-5 0 7,-9-12 0-6,8 18 0 7,-4 1 0-8,2-5 0 7,-6-14 128-7,0 0-128 7,0 0 0-6,8 17 0 5,-8-17 128-6,0 0-128 8,0 0 0-7,0 0 128 5,0 0-128-6,0 0 0 9,0 0 192-9,0 0-64 5,0 0-128-5,0 0 192 10,0 0 0-10,0 0 0 6,0 0 0-5,0 0 0 7,0 0-64-8,0 0 0 6,0 0-128-5,0 0 192 7,-4-15-192-8,4 15 128 5,-4-12-128-4,4 12 0 7,-2-14 0-8,2 14 128 6,-4-11-128-6,2-5 0 9,0 2 0-9,2-7 0 7,-4 0 0-6,2 1 0 7,0-1 0-8,-3-3 0 5,1-3 0-4,-2 0 0 8,2-3 0-9,-2 3 0 6,-2 0 0-5,2-1 0 6,-1 1 0-7,1-2 0 7,-4-2 0-6,0-1 0 6,2-5 0-7,-3 4 0 7,1 2-128-7,0-2 128 8,-2-4 0-8,5 4-128 6,-9 1 128-6,4 1 0 7,-5-4-176-7,1 2 176 9,-3 6-160-9,-1 1 160 7,3-1-144-7,-3 8 144 7,3-3-128-7,3 5 128 9,-2 1 0-9,7 0 0 7,-7 9 0-7,6-1 0 9,2 0 0-9,8 8-160 5,-11-6 160-5,11 6 0 8,0 0-144-8,0 0 144 7,-10-2 0-7,10 2-144 8,0 0 144-8,-12 8-208 7,3 4 80-7,9-12 128 9,-8 11-160-9,-2 9 160 7,2-1 0-7,0 3-144 8,-3 5 144-8,1 2 0 6,-2 3 0-6,-3-1-128 9,1 2 128-9,-4 0 0 7,1 8 0-7,1-2 0 8,-1 8 0-8,-1-6 0 7,1 4 0-7,-5-4-128 7,3 2 128-7,1-4 0 7,-3 3 0-7,-1-1 0 9,-1 2 0-9,5 0 0 6,-1-4 0-6,1-2 0 9,1 2 0-8,-3-2 0 5,-1-4 0-6,5-3 0 7,-2-5 0-6,3-2 0 6,7 1 0-7,2-1 0 9,-6-3 0-9,7-5 0 6,1 3 0-6,4-18 128 26,0 0-128-26,0 0 0 4,0 0 0-4,0 0 0 0,2 12 0 0,-2-12 0 0,0 0 0 0,0 0 0 8,0 0 0-8,0 0 0 7,0 0 0-6,13-8 0 5,-3-2 0-5,2-7 0 5,-2-7 0-5,-3 3 0 6,7 3 0-7,-4-3 0 7,1-5 0-7,3 1 128 9,-6-2-128-8,4-3 0 5,-3-5 0-6,-1-2 0 7,4 0 0-7,-4-2 0 8,3-6 0-8,3 2 0 9,-6 2 0-9,7-5 0 7,-3-1 0-6,2 0 128 6,-3-4-128-7,5-1 0 6,-4-3 0-5,3 6 0 6,-1-1 0-6,2 11 0 4,-9 2 0-5,3-2 128 8,2 2-128-8,-2 1 0 7,5 3 0-7,-3 4 0 9,2 2 0-9,-3 1 0 6,5 7 0-6,-6 1 0 9,1 1 0-9,1 5 0 9,-12 12 0-9,10-8 0 6,-10 8 0-6,14-8 0 7,-14 8 0-7,0 0-128 10,0 0 128-10,11 8 0 5,-11-8 0-5,14 16 0 9,-4 5 0-8,-3 3 0 5,3-1 0-6,-2 4 0 8,-2 5 0-8,4-1 0 7,1-4 0-7,-3 4 0 7,0 2 0-7,4 5 0 6,-5-3 0-5,7-2-128 8,0 0 128-9,3 6 0 6,-7 0 0-6,6 6 0 8,-3-2 0-8,5 0 0 9,-10-2 0-9,5 0 0 6,-3-6 0-6,2 2 0 7,-1-4 0-7,-1-2 0 8,-2-4 0-8,2 1 0 7,-4-7 0-7,-1-5 0 8,1 1 0-8,2-3 0 7,-8-14 0-7,0 0 0 7,6 15 0-7,-6-15 0 10,0 0 0-10,0 0 128 22,8 8-816-21,-8-8-144 0,17-2-48-1,-1-4 0 12,-2-1-1696-10,-3-9-352-1,-1 0-64 1</inkml:trace>
    </iact:actionData>
  </iact:action>
  <iact:action type="add" startTime="240094">
    <iact:property name="dataType"/>
    <iact:actionData xml:id="d137">
      <inkml:trace xmlns:inkml="http://www.w3.org/2003/InkML" xml:id="stk134" contextRef="#ctx0" brushRef="#br1">26977 3339 8287 0,'0'0'368'3,"0"0"80"-3,0 0-448 1,-2-14 0-1,2 14 0 0,0-13 0 8,2-5 1312-8,0 1 176 7,0 5 48-7,-2 12 0 8,0 0-720-8,4-16-144 6,0 7-32-6,-4 9 0 9,0 0 112-9,0 0 16 5,6-16 0-5,-6 16 0 8,0 0 128-8,0 0 16 7,0 0 16-7,0 0 0 8,0 0-144-8,-2 23-16 6,-2 7-16-4,-2 7 0 5,0 0-320-7,-4 6-64 9,1 4-16-9,1 5 0 11,-6 5 48-11,6 3 16 4,-1 8 0-3,-1-1 0 5,0 5 32-6,2 6 0 8,-1 0 0-8,3 10 0 9,2 3-144-9,0 5-32 5,-4-6 0-5,0 1 0 8,1 7-80-8,3-10-32 8,0-5 0-8,-4-3 0 8,2 0 48-8,2-4 16 6,2-7 0-5,0-1 0 6,-2-6 192-7,-1-1 32 9,-1-1 16-7,2-3 0 2,0-5-64-4,2-1-16 8,-4-4 0-8,0 0 0 7,2-4-176-7,2 3-32 10,0-1-16-10,-2-4 0 6,1-2-160-6,-1 4 160 8,2 2-160-8,0-6 160 9,-2 2-32-8,4-2-128 2,0-4 192-2,0 6-64 7,-2-6-128-6,2 0 160 3,6 0-160-5,-4 0 160 9,-4-3-160-8,4-1 128 3,2-2-128-3,-2 0 128 8,-2-3-128-8,2-1 0 3,-2 0 144-3,1 1-144 7,-1-7 144-8,2-3-144 7,-2 1 192-6,2 5-192 7,-2-5 176-7,4 5-176 3,0-1 160-4,2-5-160 9,-6-2 128-9,2-1-128 7,2 1 0-7,-4 3 144 8,2-3-144-7,0 4 0 4,-2-5 0-5,0 3 128 8,0-16-128-8,-2 14 128 8,0 1-128-8,0-3 128 8,2-12-128-8,-2 17 192 8,-2-7-192-8,4-10 192 9,-6 14-192-9,6-14 128 4,0 0-128-4,-4 13 128 9,-2 1-128-9,3-2 128 6,3-12-128-6,0 0 128 10,-4 12-128-10,4-12 0 6,-10 9 144-6,4 1-144 8,6-10 0-7,-6 18 128 4,2-9-128-4,0 5 0 18,1-6 0-18,-3 5 0-1,0-1 0 0,2 4 0 4,2-5 0-3,2-11 0 3,-4 16 0-3,4-16 0 7,-4 14 0-8,4-14 0 6,0 0 0-5,0 0 0 6,0 0 0-7,0 0 0 7,0 0 0-7,0 0 0 7,0 0 0-7,0 0 0 8,0 0 0-8,0 0 0 9,0 0 0-9,0 0 0 6,6-22 0-5,-2 3 0 6,0-3 0-7,-2-1 0 7,0-8 0-7,2-2 0 8,1-6 0-7,1 1 0 6,-4-10 0-7,4-3 0 8,0-6 0-7,2 1 0 3,-2-7 0-4,-1-9 0 9,1 0 0-9,6-6 0 8,-4-2 0-8,4 0 0 7,-1-6 0-7,-5 3 0 7,2 3 0-7,2 0 128 8,-4 0-128-8,-1 2 0 6,1-4 0-6,-2 0 0 9,2-4 0-9,-4-4 0 9,0-9 0-9,0 5 0 7,-2-1 0-7,0 1 0 7,-2-7 0-5,0 7 128 4,0 2-128-6,0 9 0 7,-2 3 0-6,2 7 128 7,2-1-128-8,0 12 0 7,-2 7 0-7,0 5 0 8,2 3 128-8,0 4 0 6,0-4 0-6,4 2 0 9,-2 2-128-9,4 0 128 7,-2 8-128-7,-2 0 128 7,0-2-128-7,2 4 0 6,0 2 0-6,-1 4 0 10,5-3 0-9,-2 3 0 3,-4 2 0-3,4 1 128 8,0-1-128-9,2 3 0 6,-6 5 0-6,-1-5 0 7,1 11 0-7,-2 11-128 8,0 0 128-8,0 0-192 21,0 0-1472-20,0 0-320 1,0 0-48 0,0 0-13552-2</inkml:trace>
    </iact:actionData>
  </iact:action>
  <iact:action type="add" startTime="241179">
    <iact:property name="dataType"/>
    <iact:actionData xml:id="d138">
      <inkml:trace xmlns:inkml="http://www.w3.org/2003/InkML" xml:id="stk135" contextRef="#ctx0" brushRef="#br1">26601 3870 9215 0,'-24'3'816'1,"11"5"-656"-1,-7 6-160 0,5-4 0 7,3 5 1472-7,2-5 256 7,10-10 48-7,0 0 16 8,0 0-640-8,0 0-128 7,0 0-32-7,0 0 0 6,0 0-240-6,10-10-48 7,3-7-16-7,5-5 0 8,2-5-256-8,-5-2-48 7,1 1-16-7,3-1 0 8,-5-2 96-8,5 0 32 6,-5 0 0-6,4-3 0 10,1-1 96-10,-3 0 32 6,1-2 0-6,-1-8 0 10,-2 4 16-10,3-2 16 6,-3-3 0-3,3 3 0 3,-5-4-96-5,4 8-32 3,-9-4 0-4,3 4 0 9,0-4-80-9,-2 6-32 6,1 0 0-6,5 6 0 9,-6 3-96-8,4 5 0 5,-5 4-16-6,1-1 0 8,4 4-112-8,-2 5 0 7,-10 11-16-7,0 0 0 7,9-6 16-7,-9 6 0 8,0 0 0-8,18 6 0 6,-8 3-64-5,3 13 0 7,-3 5 0-8,4 8 0 8,-4 8-128-8,1 2 0 6,1 2 0-6,0 2 128 8,-1-1-128-8,-3 1 192 8,2 0-192-8,2 2 192 7,-5-3-192-6,3 1 160 5,0-8-160-6,-4 0 160 10,2-8-160-10,-1-2 160 6,-1-3-160-6,0-5 160 8,-2 1-160-8,-2-7 160 6,0-1-160-6,-2-16 160 9,0 0-160-9,0 0-176 7,0 0 48-7,0 0 0 22,17-10-2720-20,-3-10-544 0</inkml:trace>
    </iact:actionData>
  </iact:action>
  <iact:action type="add" startTime="241792">
    <iact:property name="dataType"/>
    <iact:actionData xml:id="d139">
      <inkml:trace xmlns:inkml="http://www.w3.org/2003/InkML" xml:id="stk136" contextRef="#ctx0" brushRef="#br1">27240 1974 4607 0,'-29'4'192'1,"16"-2"64"8,-3 4-256-9,4-1 0 0,12-5 0 0,0 0 0 0,0 0 3136 0,0 0 592 7,0 0 112-7,0 0 32 6,0 0-2592-4,0 0-528 6,14-1-112-8,5-3 0 5,5-4 320-4,-1 0 64 5,-1-4 0-6,3 5 16 8,4-1-112-8,3-2-32 8,-1 4 0-8,-2 0 0 9,0-2-224-9,-1 1-48 7,-5 1-16-7,0 2 0 6,-3 4-320-6,1 0-64 7,1 0-16-7,-7 0 0 9,-15 0-208-9,22 0 144 7,-3 0-144-7,-19 0 128 8,0 0-128-6,16 8-192 3,-16-8 32-5,0 0 16 22,14 13-1600-21,-14-13-320 0,0 0-64 5</inkml:trace>
    </iact:actionData>
  </iact:action>
  <iact:action type="add" startTime="242044">
    <iact:property name="dataType"/>
    <iact:actionData xml:id="d140">
      <inkml:trace xmlns:inkml="http://www.w3.org/2003/InkML" xml:id="stk137" contextRef="#ctx0" brushRef="#br1">27480 2046 19343 0,'-25'4'1728'1,"11"0"-1392"3,-1 2-336-3,1-2 0 5,-3 2 720-6,1 3 80 7,-2-1 16-6,-1-2 0 5,-1 6-64-6,5-3-16 8,-7 1 0-8,3 4 0 8,-3-6 32-7,5 1 0 4,-5 3 0-5,7-2 0 9,1 3-64-9,8-3-16 6,6-10 0-6,0 0 0 9,-2 18-224-9,2-18-32 7,0 0-16-7,14 15 0 7,9 3-256-7,1-6-160 7,1 1 192-7,2-7-192 9,3 0 208-9,3 0-64 8,8 2-16-8,-4-3 0 10,-4 5-128-10,2 4 128 5,-2-6-128-5,0 5 128 9,-3-3 0-9,1 4-128 5,-2-1 192-5,0 5-64 10,-3-3 0-10,-5 7-128 5,-1-1 192-5,-7 3-64 8,1-3 192-8,-8 3 16 7,-4-1 16-6,-4 4 0 6,-8 3 208-7,-2-1 32 6,-3 0 16-5,-1-2 0 7,-5 1 16-8,-3-1 0 8,-5-2 0-8,-2 1 0 7,0-3-48-7,-4 2-16 9,-4-1 0-8,3-5 0 5,-8 3-80-6,5-3-16 6,-6-5 0-5,4 2 0 6,-8-11-176-7,4-1-32 8,6-6-16-8,2-1 0 9,2-1-112-9,6-4 0 6,1-4-128-6,11 0 192 8,-1-3-192-8,9 3 0 6,-3-4 0-6,8 5 0 24,6-5-368-23,4 3-112-1,5-5-32 1,3 4 0 11,6-5-1648-10,3 3-336 0,6 3-64-2,8-3-13680 0</inkml:trace>
    </iact:actionData>
  </iact:action>
  <iact:action type="add" startTime="243997">
    <iact:property name="dataType"/>
    <iact:actionData xml:id="d141">
      <inkml:trace xmlns:inkml="http://www.w3.org/2003/InkML" xml:id="stk138" contextRef="#ctx0" brushRef="#br1">27744 12425 5519 0,'0'0'496'4,"0"0"-496"-4,0 0 0 2,-8-12 0 3,2 1 2288-5,6 11 352 7,-4-18 80-7,4 18 16 8,-4-12-1120-8,4 12-208 8,0 0-64-8,0 0 0 8,0 0-176-8,0 0-32 9,0 0-16-9,0 0 0 7,0 0-272-7,0 0-48 4,0 0-16-4,0 0 0 11,0 0-208-11,0 0-32 4,0 0-16-4,14 0 0 8,-14 0 48-8,17 8 16 7,-1 4 0-7,-4 2 0 9,3 5-208-9,-3 3-32 5,6-1-16-4,-5 6 0 9,5 1-48-10,-1 1-16 6,5 2 0-4,1-4 0 6,1-3-16-7,3 1 0 5,2 4 0-6,2-3 0 7,-1-3-32-7,-3-1-16 7,0 1 0-7,3-2 0 9,-1-1-64-9,-2 1-16 6,-2-1 0-5,1-6 0 5,-5 1-128-6,3-3 192 8,-3 2-192-8,-3-5 192 8,1 3 0-6,-1-2 0 3,-3-2 0-5,3 3 0 10,-6-1-16-10,-12-10 0 5,19 10 0-4,-5-1 0 7,-14-9 0-8,15 6 0 6,-15-6 0-6,0 0 0 8,0 0-48-8,0 0 0 7,20 4 0-7,-20-4 0 8,0 0 160-8,16-4 32 8,-16 4 0-8,15-6 0 9,-15 6 0-9,8-15 16 5,0 3 0-5,0-3 0 8,-3 1-80-8,-1-4 0 6,2 1-16-6,0 3 0 10,0-3-64-9,-2 3-16 4,-2-6 0-5,4 1 0 8,1-8-160-7,1-1 128 5,-2 1-128-5,-2 0 128 7,0-1-128-6,0-1 128 2,0-2-128-2,1-2 128 4,-1-2-128-6,0-6 160 7,-2-2-160-7,4 0 160 9,0 4-160-7,4-4 0 4,-4 4 144-6,1-4-144 7,3 4 0-7,-2-2 0 7,-4 4 0-6,4-2 128 6,-1 4-128-7,-1 6 0 5,-2 0 0-5,2 1 0 10,-2 3 0-10,2 5 0 8,-2 9 0-8,-2-5 128 7,-2 4-128-7,0 12 0 5,0 0 128-5,0 0-128 11,0-15 192-11,0 15-48 6,0 0 0-6,0 0 0 8,0 0-144-8,0 0 192 6,0 0-192-5,0 0 192 7,0 0-192-8,0 0-256 6,0 0 64-6,0 0 16 22,0 0-1584-21,0 0-320 0,-6 17-64 1,0-1-9440 3,4 0-1904-3</inkml:trace>
    </iact:actionData>
  </iact:action>
  <iact:action type="add" startTime="245363">
    <iact:property name="dataType"/>
    <iact:actionData xml:id="d142">
      <inkml:trace xmlns:inkml="http://www.w3.org/2003/InkML" xml:id="stk139" contextRef="#ctx0" brushRef="#br1">28861 12708 13935 0,'-13'19'608'3,"13"-19"144"-3,-8 14-608 1,-2 4-144 0,0-3 0-1,6-1 0 8,1 1 1312-8,3-15 224 6,-6 16 64-6,6-16 0 8,0 0-176-8,0 0-16 7,0 0-16-7,0 0 0 7,0 0-320-6,13 14-64 6,-13-14-16-7,0 0 0 7,18-2 16-7,-2-6 0 6,1-2 0-6,-3-1 0 9,3-9-272-9,-3-1-48 6,0-1-16-6,1-1 0 9,1-5-272-9,1 1-48 7,-5 0-16-7,2 3 0 10,-4-1-160-10,1-2-48 6,3-1 0-6,-6 3 0 12,3 4-128-12,-1-1 128 3,-2 7-128-3,2-1 128 9,-10 16-128-9,9-10 0 6,-9 10 0-6,0 0 0 8,0 0 0-8,0 0 0 7,0 0 0-6,0 0 0 6,0 0 0-7,8 16 128 8,2 3-128-8,-4 9 0 7,-2 1 0-7,-4 4 0 7,0-2 128-7,0 4-128 9,-2-3 0-9,2-1 0 6,-2 2 0-6,0-4 0 8,0-3 0-8,0-3 0 7,-4 4 128-6,4-7-128 6,0-7 0-7,2-13 128 6,0 0-128-5,-2 18 128 7,2-18 176-8,0 0 16 7,0 0 16-7,0 0 0 9,0 0 112-9,0 0 0 5,6-18 16-5,2-3 0 10,-2-8-144-10,0-1-48 6,3-1 0-6,3 0 0 9,-6 2-272-9,10-6 160 6,-5-4-160-6,5 4 128 8,-6 5-128-8,1 1 0 6,7 2 0-6,1 1 0 9,-3 1 0-9,0 4 0 6,-5 7 0-6,3-2 0 8,0 7 0-8,1-1 0 9,-15 10 0-9,22-6 0 6,-7 2 0-6,3 2 0 8,-18 2 0-8,23 4 0 24,-7 0-496-23,3 4 32 1,1-2 0-2,-3-3 0 12,3-1-2368-11,1 0-480 2,-1-2-80-2</inkml:trace>
    </iact:actionData>
  </iact:action>
  <iact:action type="add" startTime="245979">
    <iact:property name="dataType"/>
    <iact:actionData xml:id="d143">
      <inkml:trace xmlns:inkml="http://www.w3.org/2003/InkML" xml:id="stk140" contextRef="#ctx0" brushRef="#br1">29690 12644 14735 0,'0'0'1312'2,"0"0"-1056"0,-13 3-256-2,13-3 0 9,0 0 1536-9,0 0 256 5,0 0 64-5,0 0 0 8,0 0-384-8,0 0-64 8,0 0 0-8,0 0-16 7,17 2-496-7,-3-4-80 7,3-1-32-7,3-3 0 9,-2-4-384-9,1 4-80 6,2 2 0-4,-3-2-16 4,3-1-304-5,1 1 160 4,-1 0-160-5,-5 4 128 10,-16 2-128-9,18-4 0 4,1 0 0-5,-19 4-176 22,16 0-656-20,-16 0-128-1,0 0-16 0,0 0-7424 4,0 0-1488 0</inkml:trace>
    </iact:actionData>
  </iact:action>
  <iact:action type="add" startTime="246207">
    <iact:property name="dataType"/>
    <iact:actionData xml:id="d144">
      <inkml:trace xmlns:inkml="http://www.w3.org/2003/InkML" xml:id="stk141" contextRef="#ctx0" brushRef="#br1">29462 12961 15663 0,'0'0'1392'1,"18"-2"-1120"9,-1-3-272-8,3 1 0-2,7-4 976 1,2-4 144 1,1 4 32-2,5-5 0 8,-4-1-288-8,-2 4-48 7,2-3-16-6,4 3 0 6,1-4-192-5,-3 5-32 6,-2-5-16-8,0 2 0 5,-2-3-560-4,-1 3-176 4,-1 0 0-5</inkml:trace>
    </iact:actionData>
  </iact:action>
  <iact:action type="add" startTime="246478">
    <iact:property name="dataType"/>
    <iact:actionData xml:id="d145">
      <inkml:trace xmlns:inkml="http://www.w3.org/2003/InkML" xml:id="stk142" contextRef="#ctx0" brushRef="#br1">30119 12489 18431 0,'0'0'1632'0,"0"0"-1312"0,-7-7-320 0,7 7 0 0,-4-18 976 0,4 6 128 0,0 12 32 0,4-17 0 7,0 5-80-5,3-3-16 3,7 1 0-4,0-4 0 8,3 7-16-9,7-3 0 5,-1 2 0-5,4 1 0 10,1 3-192-10,1 0-64 6,2 0 0-6,0 8 0 9,-1 6-272-9,-1 2-64 6,-2 2-16-6,-3 9 0 7,-1 3-192-7,-5 1-32 6,-5-2-16-6,-3 15 0 9,-2-1-48-9,-4 6 0 7,-4 1 0-7,-4 5 0 13,-6-2 48-13,-2 4 0 4,-11 2 0-4,-1-1 0 8,1-1-16-8,-2-8 0 6,-3 0 0-6,5-4 0 7,-2-6 224-7,1-3 32 9,1-5 16-9,5-6 0 7,7-5 224-7,11-12 48 7,0 0 16-7,0 0 0 7,0 0-336-7,0 0-64 7,0 0 0-7,23-15-16 9,6-3-304-9,4-5 0 7,6 1 128-7,6-1-128 8,0-1 0-8,-2 3 0 6,2-4 128-6,-2 1-128 9,0 3 0-9,0 1 0 6,-6 3 0-6,4-5 0 10,0 3 0-10,0 3 0 5,0-1 0-5,-6 5 0 26,6-4-1216-26,-6 7-208 1,0-3-48-1,-4 6-10048 6,-4 2-2000-6</inkml:trace>
    </iact:actionData>
  </iact:action>
  <iact:action type="add" startTime="247228">
    <iact:property name="dataType"/>
    <iact:actionData xml:id="d146">
      <inkml:trace xmlns:inkml="http://www.w3.org/2003/InkML" xml:id="stk143" contextRef="#ctx0" brushRef="#br1">27137 9034 2751 0,'0'0'256'2,"0"0"-256"-2,-4-12 0 0,4 12 0 7,-2-16 2480-7,2 16 448 8,-6-11 80-8,2-5 32 6,3 4-1536-6,-3-1-304 7,4 13-64-7,-4-10-16 8,4 10-16-8,0 0 0 7,0-14 0-7,0 14 0 7,0 0-192-6,0 0-32 7,0 0-16-8,8-11 0 7,-8 11-384-7,0 0-80 6,0 0-16-6,13 0 0 9,-13 0-128-9,0 0-16 6,18 5-16-6,-1 7 0 9,-7-2 96-9,6 7 0 7,-7-1 16-7,9 6 0 8,-4 3 0-8,1 2 0 6,-3 2 0-5,5 7 0 10,-1 1-16-11,0 0-16 4,-1 8 0-4,1-6 0 9,3 5 16-9,-1 1 0 6,-2 6 0-6,3 2 0 7,-3 1 0-7,1 5 0 8,-1 1 0-8,-1 3 0 8,3-1-112-8,-4-4-16 6,5 1 0-5,-5-2 0 7,5-1-64-8,3 1-128 7,-5-1 176-6,5-1-176 7,-1-6 240-8,1-1-64 6,-7 3-16-6,3 0 0 9,-1 1 64-9,-1 3 16 7,2 2 0-6,-3-3 0 7,1-1-48-8,1-4 0 6,-5 1 0-5,2 1 0 7,-5 2-32-8,5-5-16 6,0-1 0-6,-3-2 0 8,3-2 48-8,-2-6 0 6,3-2 0-5,-3 6 0 6,4-6-48-7,-5 2 0 8,3 2 0-8,-4-4 0 6,2 2-16-6,-3 2-128 9,-3-9 192-9,6 1-64 8,-2-2 16-8,-1 0 0 6,9-1 0-6,-6 3 0 9,-1-4 16-9,-3-1 0 5,2-5 0-5,4 2 0 9,-7 1-160-9,7 1 192 7,-6-3-192-7,3 1 192 11,1-2-192-11,0 3 128 4,0-3-128-4,-5 3 128 9,1-5-128-9,2 3 0 7,-2 3 144-7,-2-4-144 8,1 1 0-8,3-1 128 6,-4-1-128-4,0 3 0 3,2-1 144-4,1-3-144 5,-3 3 192-6,2-1-192 9,2 3 208-9,-2-3-64 7,-4-2-16-6,3 5 0 6,1-3-128-7,-2 1 160 8,0-3-160-8,2 3 160 7,-1-3-160-6,-1 3 0 6,-2-3 0-7,2 3 128 8,-2-1-128-7,6-1 128 5,-4-5-128-6,-3 5 128 8,1 3-128-7,0-1 128 5,2-7-128-6,-4 3 128 8,-2-18-128-8,8 15 160 6,-4 3-160-6,4-3 160 10,-8-15-160-10,0 0 0 6,11 16 144-6,-11-16-144 7,10 14 0-7,-10-14 128 8,8 13-128-8,-8-13 0 7,10 16 0-7,-10-16 0 7,0 0 0-7,0 0 128 8,3 12-128-8,-3-12 128 7,0 0-128-7,8 15 128 9,-8-15-128-9,0 0 0 8,0 0 0-8,0 0 0 6,0 0 0-6,0 0 0 8,0 0 0-7,0 0-128 18,0 0-304-18,0 0-48 0,0 0-16-1,0 0 0 13,6-19-1872-12,-8 7-384-1,-4-5-80 2,0-1-7504 6,1 2-1504-8</inkml:trace>
    </iact:actionData>
  </iact:action>
  <iact:action type="add" startTime="248021">
    <iact:property name="dataType"/>
    <iact:actionData xml:id="d147">
      <inkml:trace xmlns:inkml="http://www.w3.org/2003/InkML" xml:id="stk144" contextRef="#ctx0" brushRef="#br1">28142 12236 8287 0,'0'0'368'1,"0"0"80"-1,0 0-448 0,0 0 0 2,-8-8 0-2,0-2 0 10,-4 3 1600-10,12 7 256 5,-9-4 32-4,9 4 16 8,0 0-208-9,0 0-32 6,0 0-16-6,0 0 0 9,0 0 32-8,0 0 16 2,0 0 0-3,0 0 0 9,0 0-496-9,0 0-112 7,0 0 0-7,3 21-16 9,3-1-224-9,2 1-32 5,4 1-16-5,0-1 0 8,3 2-224-8,5 1-64 8,-5 1 0-8,7 2 0 7,-3-1-64-7,-1-1-32 11,1-1 0-11,5 1 0 4,-3 0-128-3,-1-1-32 6,-1-7 0-6,3 1 0 6,-7-3 0-7,7-7 0 7,1-2 0-7,0 2 0 8,-23-8 0-8,22 10-16 7,-6-7 0-7,1-1 0 9,3-2 96-8,-20 0 32 4,15-7 0-5,5-5 0 8,-7 2 32-8,3-9 16 8,1-5 0-8,-5-5 0 7,0-6-96-7,2-2 0 7,-7-8-16-6,5-2 0 6,-4 0-48-7,-2-3-16 7,0-3 0-7,1 2 0 8,-3-1-64-8,-2 5-16 7,0 8 0-7,-2 2 0 7,4 0-160-7,-2 6 128 8,0 1-128-8,0 3 128 8,2 0-128-8,2 1 0 7,-2 1 0-7,-1 4 0 8,-3 3 0-7,2-2-176 5,-4 9 16-6,2 11 0 23,0 0-1792-21,0 0-352-1,0 0-80 1</inkml:trace>
    </iact:actionData>
  </iact:action>
  <iact:action type="add" startTime="253891">
    <iact:property name="dataType"/>
    <iact:actionData xml:id="d148">
      <inkml:trace xmlns:inkml="http://www.w3.org/2003/InkML" xml:id="stk145" contextRef="#ctx0" brushRef="#br1">28651 8770 5519 0,'0'0'240'3,"0"0"64"-2,0 0-304-1,-10 12 0 0,4 0 0 0,6-12 0 6,0 0 320-6,0 0 16 8,0 0 0-8,0 15 0 8,0-15-336-8,0 0 0 8,0 0 0-8,8 16 0 7,-8-16 384-6,0 0 16 5,14 10 0-6,-14-10 0 8,0 0 128-8,11 6 32 6,-11-6 0-6,0 0 0 9,16 11-48-9,-16-11 0 6,0 0 0-6,0 0 0 11,8 12 160-11,-8-12 32 5,0 0 0-5,4 18 0 9,-4-18 64-8,2 13 0 3,-2-13 16-4,0 0 0 9,0 0 0-9,0 0 0 9,0 0 0-9,0 0 0 7,0 0-208-7,0 0-32 7,0 0-16-7,0 0 0 8,0 0 16-7,0 0 0 4,0 0 0-5,0 0 0 7,15-2-192-7,1 0-32 7,-5-4-16-6,1 1 0 6,2-5-112-6,-4 2 0 6,3 0-16-7,-3-3 0 7,4 3-16-7,-5-6 0 7,3 0 0-7,2 1 0 8,-5-1-32-3,7 1-128-2,-6-1 192-2,3 0-64 7,-3 1 32-7,2-5 0 5,0 2 0-6,-3-3 0 8,5 1 32-8,-4 1 0 8,3-5 0-8,-3 3 0 7,2 3 0-6,2-5 0 5,-7-5 0-6,5 5 0 8,-4 0 0-8,4 1 0 10,-1-1 0-9,-1-3 0 5,0 3 32-4,3 1 16 2,-3-1 0-3,4-3 0 4,-6-3-32-5,1 2 0 9,5-3 0-9,-4 3 0 9,1 2-64-9,1-1-16 5,2 1 0-5,-2-1 0 7,1-1 32-6,-3 2 0 6,0-1 0-7,1 3 0 9,-3 1 0-9,2-1 0 6,2-1 0-6,-5 3 0 8,3-1 0-8,2-1 0 7,-4-2 0-7,5-3 0 8,-3-1-32-8,2 0 0 6,0-1 0-6,-5 1 0 9,3-2-128-8,2 1 160 4,-4 1-160-5,3 0 160 9,-3 2-160-8,0-1 192 4,0 1-192-5,0 1 192 10,-5 5-192-10,1-3 160 7,0-1-160-6,0 2 160 5,0-3-32-6,0 5-128 8,-4-1 192-8,2-1-64 8,-2 1 0-8,2 3 0 6,0-3 0-5,0 1 0 6,0 1-128-7,-2-3 160 7,2 1-160-6,0 1 160 6,-2-1-160-7,2-3 160 7,-1-1-160-7,1-1 160 9,2-2-160-9,-4-1 0 6,0-1 0-6,4-2 128 7,-2 2-128-6,0-3 0 5,-2 3 0-6,0 2 0 9,0 2 0-8,2 1 0 4,0-3 0-5,0 2 0 9,-2 1 0-9,0-1 0 7,0-1 128-7,0 1-128 9,4 4 0-8,-2-3 128 4,-2 1-128-4,4-3 128 6,0 3-128-7,0 0 128 6,-3-5-128-6,1 5 128 10,0 1-128-10,0-1 0 6,0-2 0-6,2-1 0 8,-2 5 0-7,0-2 128 4,-2 1-128-4,2-1 0 7,-2-3 0-8,2 3 128 8,0 0-128-8,2 1 0 7,-2-1 128-7,0-1-128 9,-2-1 128-9,2 1-128 7,-2 1 144-7,2 0-144 5,-2 1 160-4,2-3-160 7,0 1 144-8,0-1-144 6,-2 0 128-6,3-1-128 10,1-1 0-10,2 2 128 6,-2-1-128-6,-2-1 0 9,-2 0 0-9,2 0 128 7,0 1-128-7,-2-1 0 9,2 1 0-9,-2 5 128 5,0 2-128-5,0-3 0 9,0-1 144-9,0 1-144 6,0-3 160-5,0 1-160 6,2 1 128-7,-2-2-128 7,-2-1 0-7,2 3 0 8,2-2 144-8,-4 1-144 7,0-5 128-7,0 4-128 8,0 3 128-8,2 3-128 7,-2-3 0-7,2-1 128 8,0 1-128-7,0 1 0 5,0-3 0-5,0 1 128 6,4 0-128-7,-2-1 0 7,-2-3 0-7,2 4 0 8,0-1 0-8,0 1 128 7,0 1-128-7,2 1 0 8,3-4 0-8,-5 5 128 6,-4 2-128-6,2 1 0 8,2-5 0-8,-2 1 0 8,-2 3 128-8,0-1-128 9,-1 1 0-9,-1 5 128 7,0-5-128-7,0 3 128 8,2-7-128-8,-2 1 0 6,-2-1 0-6,0 5 128 8,2-3-128-8,1-1 0 7,-1-1 144-7,2 1-144 8,0-1 0-8,0-1 0 7,-2 3 0-7,0 3 128 8,4-5-128-8,0 1 0 8,0-2 0-8,0 5 0 7,0-3 0-7,0-1 0 7,6 3 0-7,-4 1 0 9,0-1 0-9,-2-3 0 5,-2 7 0-5,2-3 0 8,0 2 0-8,0 3 0 8,-2-3 0-8,0 6 0 9,-2-1 0-9,4 11 128 6,-4-16-128-6,0 8 0 8,0-3 0-8,2 1 144 7,2 10-144-7,0-8 0 8,0 8 0-7,0-14 0 6,0 14 0-7,0 0 0 7,0 0 0-7,-2-7 0 6,2 7 0-5,0 0 0 7,0 0 0-8,0 0 0 7,-2-12 0-6,2 12 0 21,0 0-368-20,0 0-80-2,0 0 0 0,0 0-16 11,0 0-1456-9,0 0-304-1,0 0-48 0,0 0-16 12,0 0-848-11,0 0-192-1</inkml:trace>
    </iact:actionData>
  </iact:action>
  <iact:action type="add" startTime="255185">
    <iact:property name="dataType"/>
    <iact:actionData xml:id="d149">
      <inkml:trace xmlns:inkml="http://www.w3.org/2003/InkML" xml:id="stk146" contextRef="#ctx0" brushRef="#br1">29092 5049 9215 0,'-14'20'816'3,"8"-8"-656"-3,0 3-160 0,6-15 0 5,-12 14 944-4,3 1 144 4,1-3 48-4,-2 2 0 8,10-14-384-9,-8 13-80 7,8-13-16-7,-7 14 0 8,7-14 272-8,0 0 48 9,0 0 16-9,0 0 0 5,0 0-240-5,0 0-48 7,0 0-16-7,0 0 0 8,0 0 112-8,0 0 32 6,3-17 0-5,3-1 0 7,4-1-32-8,-2-5 0 7,2-3 0-7,3 0 0 8,-5-1-304-8,8 1-64 8,-5-2-16-8,5-1 0 7,-4 1-96-3,3 2-32 0,-3 2 0-4,4-3 0 8,-5 1 32-8,5 0 16 6,-4-1 0-6,3-1 0 9,-3-4-48-9,0 0-16 7,1-2 0-6,-3 3 0 6,2 1-16-6,-4-2 0 4,-1 0 0-5,3-2 0 9,-2-2 16-9,2-2 0 7,-1 6 0-6,-1-1 0 6,0 1-32-7,4 0-16 6,-5 2 0-6,1 0 0 9,4 0-80-9,-4 3-16 7,2 1 0-7,1 0 0 8,-1 1-128-8,2 5 128 8,-1-3-128-8,-1 5 128 7,6-3-128-7,-5-1 128 6,5 2-128-6,-4 3 128 9,5-1-128-9,-5-1 128 6,2 6-128-6,-3-1 128 8,5 1-128-8,-6-1 160 8,3 3-160-8,-5 0 160 8,2 4-32-8,-10 8 0 6,12-7 0-6,-12 7 0 9,7-10-128-9,-7 10 160 5,0 0-160-5,0 0 160 10,0 0-160-10,0 0 160 6,0 0-160-6,12 10 160 9,-12-10-160-9,14 17 192 6,-8 6-192-6,-2 9 192 9,-1 7-32-9,-3 0 0 7,-1 6 0-7,-3-1 0 7,2 3 32-7,-4 4 0 7,2 4 0-7,0 1 0 9,-2-1-32-9,4-3 0 7,0-3 0-6,2-6 0 6,2-2-160-7,4-6 128 8,-2 0-128-8,2-4 128 7,-2 1-128-7,4-11 0 6,1 0 0-6,1-1 128 8,4-8-128-8,-1-3 0 7,9-7-192-7,-1-6 192 23,3-11-1920-22,7-5-256 1,4-7-48-2</inkml:trace>
    </iact:actionData>
  </iact:action>
  <iact:action type="add" startTime="256536">
    <iact:property name="dataType"/>
    <iact:actionData xml:id="d150">
      <inkml:trace xmlns:inkml="http://www.w3.org/2003/InkML" xml:id="stk147" contextRef="#ctx0" brushRef="#br1">29447 6530 9215 0,'0'0'400'3,"0"0"96"-3,3-14-496 0,-3 14 0 0,0 0 0 0,0 0 0 5,6-12 1152-3,-6 12 128 3,0 0 16-5,0 0 16 10,0 0-672-10,0 0-144 7,0 0-32-7,0 0 0 8,0 0-64-8,0 0-16 5,0 0 0-5,2 20 0 8,-2-5 384-8,0 5 80 7,-2 1 16-7,2-1 0 8,2 3-176-8,0 6-48 8,-2 5 0-8,0-1 0 8,2 0-192-8,-2 2-64 7,-4 4 0-7,0-2 0 8,0 4 0-4,-1-2 0-1,-5 6 0-3,2-2 0 9,0 4-64-9,-3-1 0 8,-1-1-16-8,0 4 0 7,0 2 32-6,3-1 16 4,-7-1 0-5,8 0 0 8,-2-2-48-7,3-2-16 6,-1-6 0-6,2 4 0 6,-4-4 0-7,1 0 0 7,-1 0 0-7,-4-2 0 8,4 4-80-8,-1-6-16 6,1-2 0-5,2 2 0 7,-4 2-192-8,3-4 176 7,-1 4-176-6,-4 0 160 4,3-4-160-5,-3-3 192 9,4-3-192-8,-2-2 192 7,1 1 64-8,3-3 0 6,-6-5 16-6,3 1 0 7,-5-3 48-5,6-5 16 5,-1 1 0-7,5 2 0 7,-2-1-192-7,0 1-144 6,8-14 192-6,-10 10-192 8,3 3 128-6,7-13-128 3,-8 12 0-5,-2 2 0 9,2-4 0-9,8-10 0 6,-6 17 0-6,0-3 0 9,-1 3 0-9,3-3 0 6,0 2 0-5,0 1 0 9,0-1 0-10,0 3 0 4,-2-3 0-3,2 3 0 8,0 1 0-8,1-5 0 3,1 3 0-4,-4 2 0 9,-4-9 0-9,4 5 0 6,6-16 0-6,-6 15 0 10,0 3 0-10,-3-4 0 6,9-14 128-5,-10 13-128 6,2-1 128-7,-4 2-128 7,12-14 192-7,-9 11-192 7,1 1 192-7,8-12-64 9,-10 12 0-9,10-12-128 6,-6 13 144-6,6-13-144 7,-4 12 0-7,0 4 144 7,1-3-144-7,1 3 0 7,-4-4 0-7,6-12 0 9,-4 17 0-9,4-17 0 6,-8 14 0-6,6 1 0 9,2-15 0-9,-6 14 0 6,0 2 0-6,6-16 0 9,-5 9 0-9,-1 5 0 8,2-4 144-8,4-10-144 6,-8 13 128-5,-2-3-128 7,2 0 160-8,8-10-160 7,-5 14 192-6,-7-3-64 5,2 3-128-6,4-4 192 8,-5 1-192-8,1-1 176 7,4-4-176-7,-4 4 160 8,1 2-160-8,3-5 128 8,6-7-128-7,-12 12 128 5,0-2-128-6,2-4 128 7,-1-1-128-7,3 5 128 8,-4-4 16-8,12-6 0 7,-9 8 0-7,-1 2 0 7,-2-3-144-7,12-7 160 7,-10 6-160-7,4 2 160 10,6-8-160-9,-11 8 128 5,11-8-128-6,-12 8 128 7,4-4-128-7,8-4 0 7,-11 5 144-7,11-5-144 8,-10 10 160-7,-2-2-32 6,12-8-128-7,-12 6 192 9,12-6-192-9,-9 8 176 6,-3-1-176-5,12-7 160 7,0 0-160-8,-12 6 192 4,-1 0-192-3,13-6 192 7,-10 6-192-8,10-6 192 9,-14 6-192-9,14-6 192 7,-13 6-64-7,13-6 0 7,-14 4 0-7,2-1 0 7,0 1 0-7,12-4-128 8,-15 4 192-8,15-4-64 8,-16 2 16-7,5 2 0 4,11-4 0-5,-16 2 0 10,2-2-16-10,14 0-128 6,-17 2 192-6,17-2-64 8,-12-2 0-8,12 2-128 6,-19-6 192-4,19 6-64 6,-14-4-128-8,14 4 160 5,-18-4-160-5,18 4 160 10,-15-5-160-10,15 5 0 5,-16-6 0-5,16 6 0 8,-14-8 0-7,14 8 128 5,-13-6-128-6,13 6 0 8,-16-4 128-8,16 4-128 8,0 0 0-8,-11-4 128 7,11 4-128-6,-14-6 0 5,0-1 0-6,14 7 0 8,-13-6 0-8,1 0 0 7,4 2 128-7,8 4-128 7,-12-8 0-7,12 8 0 7,-9-10 0-7,9 10 0 10,-16-7 128-10,6 3-128 5,10 4 128-5,-8-10-128 10,-3 2 0-10,11 8 0 6,-10-6 128-5,10 6-128 6,-16-5 0-7,5-3 0 7,3 0 0-7,-4 2 128 8,2 4-128-8,10 2 0 8,-15-6 0-8,5-2 0 7,10 8 0-7,-16-5 128 7,5-1-128-7,1 2 0 8,0-6 0-8,10 10 0 7,-11-8 128-6,-1 1-128 7,4-5 0-8,0 6 128 7,-5-2-128-7,3 2 128 7,4-5-128-7,-4 3 160 9,0 2-160-8,5-2 160 5,-9-6-160-6,6 9 0 6,2-3 144-5,6 8-144 6,-9-12 0-7,1 4 128 7,0 1-128-7,0-3 0 8,-2 4 0-8,3-2 0 7,-1-4 0-7,-2 5 0 7,10 7 128-7,-10-8-128 9,2-4 128-9,-1 4-128 7,-1-1 144-6,4-3-144 5,-2 4 192-6,2-2-192 8,1-3 176-8,1 3-176 7,-4-4 160-7,-4 6-160 10,6-1 128-10,6 9-128 5,-5-16 0-5,-5 8 0 10,0-3 0-10,10 11 128 7,-8-10-128-7,8 10 0 6,-12-14 0-6,5 4 0 6,1 3 0-6,6 7 0 9,-8-16 0-9,8 16 0 8,-10-10 0-8,10 10 0 8,-6-17 0-8,3 5 0 7,3 12 0-7,-6-14 0 9,6 14 0-9,0 0 0 7,-8-13 0-7,4-3 0 7,4 16 0-7,-4-12 0 7,4 12 0-6,-4-15 0 7,4 15 0-8,0 0 0 5,-2-12 0-5,2 12 0 9,0 0 0-9,0 0 0 7,-2-15 0-7,2 15 0 9,0 0 0-9,0 0 0 7,0 0 0-7,0 0 0 9,0 0 0-9,0 0 0 4,0 0 0-4,0 0 0 9,0 0 0-8,0 0 0 6,0 0 0-7,6 13 0 8,-6-13 0-8,10 12-128 6,-10-12 128-6,12 17 0 8,-7-5 0-8,-5-12 0 8,10 18-128-8,2-5 128 7,-4 5 0-6,1-1 0 6,1-5 0-6,-4 4 0 5,-6-16 0-6,12 15 0 7,-1 5 0-7,-3-6 0 8,-8-14 0-7,14 19 0 5,-2 1 0-6,-1-5 0 7,-1 1 0-7,-4 1 0 7,4-3 0-7,1 3 0 9,-5-3 0-9,4 2 0 7,0-5 0-7,-4 7 0 8,1-6 0-7,3 5 0 5,-2-1 0-6,-2-3 0 8,2 3 0-8,-8-16 0 7,13 14 0-7,-3 1 0 9,-10-15 0-9,14 10 0 7,-14-10 0-6,11 12 0 5,-11-12 0-5,16 12 0 4,-16-12 0-5,12 5 0 9,-12-5 0-8,0 0 0 5,0 0 0-5,15 8 0 6,-15-8 0-6,0 0 0 5,0 0 0-6,10 10 0 7,-10-10 0-7,0 0 0 8,0 0 0-8,0 0 0 8,0 0 0-8,0 0 0 7,0 0 0-6,0 0 0 6,0 0 0-7,0 0 0 7,0 0 0-7,0 0 0 7,0 0 128-7,0 0-128 8,0 0 0-8,0 0 0 8,0 0 0-8,0-18 128 6,-4 5-128-6,0-3 0 9,-2 4 0-8,-3-5 0 5,1-1 0-6,2 3 0 8,-6-7 128-8,3 3-128 7,-1 1 0-7,-4-1 0 9,2-5 0-9,1 3 128 5,1 3-128-5,-4-1 0 9,1-1 0-9,-3 7 0 7,4-5 0-7,-1 6 0 8,3-3 0-8,2 5 0 8,-4-4 0-8,3 5 0 7,1-5 0-7,-2 4 0 7,10 10 0-7,-10-11 0 8,3-5 0-8,-3 8 0 7,0-4 0-6,10 12 0 6,-6-9 0-7,6 9 0 6,0 0 0-6,-10-8 0 8,10 8 0-8,0 0 0 8,0 0 0-7,-7-12 0 6,7 12 0-6,0 0 0 6,0 0 0-7,0 0 0 6,0 0 0-6,0 0 0 9,0 0 0-9,0 0 0 7,0 0 0-7,0 0 0 6,0 0 0-6,0 0 0 9,0 0 0-9,0 0-128 8,0 0 128-8,0 0 0 6,0 0-144-6,0 0 144 8,0 0-208-8,0 0 80 21,0 0-1152-21,17 12-240 1,-17-12-32 1,14 6-10496 8,-14-6-2096-9</inkml:trace>
    </iact:actionData>
  </iact:action>
  <iact:action type="add" startTime="259746">
    <iact:property name="dataType"/>
    <iact:actionData xml:id="d151">
      <inkml:trace xmlns:inkml="http://www.w3.org/2003/InkML" xml:id="stk148" contextRef="#ctx0" brushRef="#br1">28502 9110 7359 0,'0'0'320'4,"0"0"80"-4,0 0-400 0,0 0 0 0,-9 8 0 0,9-8 0 6,-14 13 1632-5,2-5 240 6,1-2 48-7,-3-2 16 9,4 4-1200-9,10-8-240 7,-15 7-48-7,5-1-16 7,-4 0-16-7,14-6 0 7,-13 12 0-6,-3-6 0 6,4-1-64-7,12-5-16 8,-15 6 0-8,15-6 0 8,-10 10 128-8,-6-2 32 7,16-8 0-7,-15 6 0 8,-5-2-208-8,7 1-32 7,-5-3-16-7,2-2 0 8,5 0-96-8,-11 0-16 6,1 2 0-6,-1-2 0 8,-1 0 144-8,-2-2 32 7,-3-1 0-4,1-3 0 4,-2 2 176-7,-1 0 32 6,1 0 16-6,0-2 0 8,2-6-48-8,-5 5-16 7,3 1 0-7,2-4 0 9,0 0-192-9,5 2-32 6,-1-3-16-6,-1-1 0 8,5-7-48-8,-1 3-16 6,5-4 0-5,-3 3 0 8,4-1 64-9,-1-1 16 5,5 1 0-4,-2 3 0 8,5-3 16-9,1 6 16 5,4-3 0-5,2 15 0 9,-2-12-96-9,2 12-32 6,0-15 0-6,0 15 0 10,0 0-144-10,0 0 0 5,0 0 0-4,0 0 0 8,8-12 0-9,-8 12 0 9,17-8-160-8,-17 8 160 17,18 4-1968-16,1 0-288 1</inkml:trace>
    </iact:actionData>
  </iact:action>
  <iact:action type="add" startTime="263560">
    <iact:property name="dataType"/>
    <iact:actionData xml:id="d152">
      <inkml:trace xmlns:inkml="http://www.w3.org/2003/InkML" xml:id="stk149" contextRef="#ctx0" brushRef="#br1">17129 833 8287 0,'0'0'736'4,"0"0"-592"-4,0 0-144 0,0 0 0 6,0 0 576-6,0 0 64 8,2-10 32-8,-2 10 0 7,4-15-480-7,-4 15-192 8,0 0 176-8,0 0-176 7,-4-12 0-7,4 12 0 8,0 0 0-8,-10-18 0 8,2 5 272-8,2-1-32 5,6 14-16-4,-7-10 0 9,-7-5 288-9,6 3 64 4,-3-3 16-4,1 5 0 6,2 2-32-7,-4-4-16 7,1 1 0-7,3-1 0 7,-2 0-160-5,4-1-48 3,-2-1 0-5,-1 4 0 8,1-4-144-8,0 7-48 6,2-7 0-5,6 14 0 7,-15-12 16-8,3-1 0 7,-4 1 0-7,3 6 0 8,-5-4 80-8,0 4 16 7,1 1 0-7,-5-1 0 11,3 0-32-11,-3-2 0 5,-1 4 0-5,-2 0 0 8,-1 4-224-8,-1 0 176 7,0 0-176-7,-1 0 160 9,1 4-160-9,0 0 0 6,-2 4 0-5,1 0 0 7,-3 0 0-8,-2 3 0 6,-2-3 0-6,4 0 0 8,-3 4 0-8,3-3 128 7,0-1-128-7,0 4 0 8,0-2 128-8,-1 1-128 7,1 1 0-7,4-2 128 9,0 3-128-8,-1-5 128 4,-1 2-128-5,0 4 128 10,-1-3-128-10,3 5 0 6,0-6 0-6,1 3 0 7,1-3 0-7,0 2 0 7,1 1 0-7,3-5 0 9,1 2 0-9,-1 0 0 6,-1-4 128-6,3 5-128 7,3 1 0-7,-1-2 192 9,3 7-192-9,-1-1 192 6,5-3-32-6,-4 7 0 9,4-4 0-9,-3 1 0 7,1 5-160-7,-2-1 0 8,5 0 0-8,3 1 128 7,-6-1-128-7,4 1 0 6,2-1 0-6,-1 5 0 9,-3-3 144-9,4 2-144 7,2 1 160-7,0-3-160 8,0 3 160-8,2-3-160 8,2-4 160-8,0 1-160 8,0 1 128-8,2-3-128 6,2-2 0-6,0 3 0 10,2-3 176-10,0 1-176 6,4 3 192-5,-3-3-192 5,3 3 256-6,4 3-48 7,-2-1-16-7,3-5 0 9,-3 1 0-9,3 1-16 6,-5-3 0-6,6 1 0 7,-3 5-176-7,5-5 0 8,1 1 0-8,-1-1 0 8,2-3 0-8,1 4 160 8,-5-7-160-8,3 5 160 8,3-4 16-8,-1 3 0 6,-1-3 0-5,3 2 0 5,0-5 0-6,3 5 0 8,-1-4 0-8,-2-2 0 8,1 1-32-8,-1 1 0 7,5-2 0-7,-1-2 0 9,2-6 112-9,2 0 0 6,-1 6 16-6,-1-6 0 9,0-4-16-9,-2 2-16 7,1-2 0-7,-1 0 0 7,-2 0-80-7,3-2-16 8,1-4 0-8,-2 3 0 9,-3-1-16-9,-5-4 0 5,5 2 0-4,-3 3 0 7,4-7 16-8,-1 6 0 6,-5-4 0-6,1 1 0 10,-1 5-144-10,5-2 192 5,-5-4-192-4,3 3 192 6,1-3-192-7,1 0 160 8,-3-5-160-8,-2 5 160 7,3 2-160-7,-1-1 160 7,1 3-160-6,-5-8 160 7,1 1-160-7,3-7 128 4,-1 1-128-5,-3 1 128 8,3 3-128-8,-4-5 128 7,-1 1-128-7,3 5 128 8,-9-3-128-8,3 3 0 8,0 0 144-8,-4-3-144 8,0-1 0-8,1 1 144 6,-3-7-144-6,2-1 0 8,-4-2 160-7,4-2-160 5,-4-2 128-6,-1-1-128 8,-1-1 176-8,0 2-48 7,-2-2-128-7,0 2 192 8,-4 0-32-8,1 0-16 9,1-4 0-9,-2 5 0 6,-4 3-16-6,2 4-128 8,-2 1 192-7,2 7-64 5,-5-3-128-6,3 7 0 8,-2-3 144-8,-4 4-144 7,3-3 0-7,-5 7 0 8,2-2 0-8,-1 8 0 21,15 2-512-20,-16 12-80-1,3-2-16 1,7 7-13504 1</inkml:trace>
    </iact:actionData>
  </iact:action>
  <iact:action type="add" startTime="264745">
    <iact:property name="dataType"/>
    <iact:actionData xml:id="d153">
      <inkml:trace xmlns:inkml="http://www.w3.org/2003/InkML" xml:id="stk150" contextRef="#ctx0" brushRef="#br1">21900 769 9215 0,'0'0'816'3,"0"0"-656"-1,6-18-160-2,0 8 0 7,-6 10 832-7,0 0 144 7,9-11 32-7,-9 11 0 7,10-14-672-7,-4 4-128 7,2-3-16-6,-8 13-16 6,0 0-176-7,10-10 128 7,-7-4-128-7,-3 14 128 8,0 0 160-8,4-11 32 9,-4 11 0-9,-2-16 0 6,2 16 256-5,-4-10 64 6,4 10 16-7,-9-13 0 7,-1 3-208-7,4 4-64 9,-6 0 0-9,12 6 0 8,-11-10-96-8,-3 3-32 6,0 1 0-6,-3-4 0 8,1 2 80-8,-3 4 16 8,1-2 0-8,3 1 0 9,-7-5-32-9,1 4 0 5,-5-2 0-1,-1 0 0 2,-4 4-176-5,-2 2-144 3,-2 1 192-3,-6 2-192 6,2 3 128-7,-4 2-128 7,0-2 0-7,-4 2 0 8,-6 0 128-8,5 2-128 7,-1 1 0-7,2 1 0 8,-4 4 128-8,0-1-128 8,-1 7 0-8,3-6 0 6,4 1 0-6,-6-1 0 8,3 1 128-8,3 5-128 8,4-2 128-8,4 1-128 8,-4 1 144-8,8-5-144 7,-2 9 160-7,1 1-160 7,5 0 160-7,0 1-160 7,0-5 0-6,3 4 128 6,3 1-128-7,3-3 0 9,-3 2 0-8,2 3 0 5,1-1 0-6,4 2 0 7,-1 5 0-7,5-3 0 7,-3-2 0-7,7 0 0 7,0 0 128-7,0 1 0 9,4-1-128-8,2-2 192 5,0-1-64-6,4 1-128 7,2-2 176-7,4 5-176 8,-2-3 144-8,0 0-144 8,2 0 0-8,3 1 144 8,-1-1-144-8,4-2 0 8,-3-3 0-8,9-1 128 6,-5 1 80-6,5-1 16 8,1 1 0-8,3-5 0 8,-1 5 160-8,3-1 48 7,-3 3 0-7,2-5 0 7,3-5-112-6,-1 3-32 6,2-5 0-7,0 5 0 7,3-3-48-7,5 4-16 8,-2-5 0-7,4 3 0 5,0-6-32-5,2 1 0 6,0-3 0-7,0 2 0 8,4 2-64-8,-1-7-128 10,-3-1 176-9,2 0-176 4,-6-2 144-5,2 0-144 5,0-2 0-5,0-2 144 9,2-6-144-8,-4 1 192 5,4-5-192-5,-2 0 192 6,6-3 0-7,-4 1 0 7,6-6 0-6,-8 7 0 6,4-5-192-7,-4 3 160 8,2 1-160-8,-2-2 160 7,2-1-160-6,-6-5 192 5,-2-1-192-6,-2 0 192 9,-1-1-192-9,1 3 0 6,-4-5 144-6,2 1-144 8,1 0 144-7,-3-3-144 4,-6-5 192-5,3-2-192 11,-5 0 208-11,1 2-64 5,-6-4-16-4,1-4 0 7,-7-4 64-8,-2 0 0 6,-4-6 0-6,-2-3 0 8,-4-7 128-7,-4 3 16 6,-2-1 16-7,-7 9 0 8,-5 3-96-7,-1 0-32 4,-2 8 0-5,-1-2 0 9,3 4 112-9,-3 0 32 6,-1 0 0-6,2 8 0 9,-5 5-208-9,-1 5-32 5,-6-3-128-5,4 3 192 10,0 3-192-10,0 1 0 7,-4 3 0-7,2 2-160 21,-2 4-384-19,-6 6-80 0,2 4-16-2,-4 4 0 12,-2 4-2304-11,4 1-480 0</inkml:trace>
    </iact:actionData>
  </iact:action>
  <iact:action type="add" startTime="273663">
    <iact:property name="dataType"/>
    <iact:actionData xml:id="d154">
      <inkml:trace xmlns:inkml="http://www.w3.org/2003/InkML" xml:id="stk151" contextRef="#ctx0" brushRef="#br1">15471 16033 13295 0,'-16'-4'576'4,"-1"2"144"-4,-1 0-576 0,1-2-144 0,-7 0 0 1,1-5 0 7,-2-1 1264-8,1 4 208 6,1 0 64-6,1-6 0 8,-3 1-480-8,0-5-96 8,1 4 0-8,3-5-16 9,-1 3-48-9,5-5 0 6,-5 1 0-6,1 7 0 7,-1 1-240-7,3-2-48 7,-3 0-16-7,1 1 0 8,1 5-80-7,5 2-32 5,-5-2 0-5,9-2 0 6,-3 4 16-7,14 4 0 6,-10-4 0-5,10 4 0 8,0 0-192-9,0 0-48 6,0 0 0-6,0 0 0 9,0 0-96-9,24-3-32 7,1-3 0-7,10 2 0 7,2-2 192-6,10 2 16 8,6 0 16-8,5 0 0 5,3 0-32-6,7 2-16 7,-2-1 0-6,8-5 0 6,-4 2-48-5,10 2 0 2,4 2 0-3,8-4 0 6,2 6-32-7,7-2-16 7,0-4 0-7,1 1 0 7,1-1 0-6,7 0 0 7,3 0 0-7,4-2 0 7,6-2-32-8,-3 5-16 6,3-7 0-6,-4 2 0 8,4 2-160-7,-4-1 160 5,2 1-160-6,-2 4 160 8,-6 0-160-8,-2 2 160 6,-5 0-160-6,-5 2 160 8,3 0-160-8,-3 4 0 6,-9 2 0-6,1-2 0 9,-5 2 0-9,-6 1 0 6,-10 1 128-6,-4-4-128 10,-9 2 0-10,-4 0 0 6,-5 2 0-6,-11-3 128 9,-2-1-128-9,-9 0 0 7,-11-2 0-7,1 0 128 7,-18-2 0-7,0 0 0 7,0 0 0-7,0 0 0 7,0 0 224-7,-18 6 32 7,-7-4 16-7,-4-2 0 8,-8 0-160-8,-8 0-48 7,-10 0 0-6,-7 4 0 6,-5 2-192-7,-7-4 144 8,-8-4-144-8,-5 2 128 9,-7 0-128-9,0 0 0 5,-1 0 0-5,-3-2 128 9,-5 0-128-9,-3-2 0 7,-5-4 144-6,-2 0-144 6,-2 2 0-7,2 1 128 6,4-3-128-6,-1 6 0 10,-1 2 0-10,2 0 0 6,0-2 0-6,4 2 128 10,1 0-128-10,9 4 0 5,-1 4 0-5,6-3 0 9,4-5 0-9,3 4 0 6,1 0 0-6,2 2 0 9,0 4 0-9,8-4 0 6,5-2 0-6,5 7-128 8,3 1 128-8,11 0 0 8,-1 3-144-8,8-3 144 9,2 4-144-9,8-1 144 5,1-1-192-5,7 1 192 8,1-5-208-8,11 2 64 8,11-12 16-8,-4 15 0 9,4-15-192-8,10 20-16 3,11-10-16-3,8-1 0 7,4 3 64-7,18-8 16 3,8 0 0-4,17 0 0 9,10-2 272-9,9 2 0 6,14 2-128-6,3-8 128 8,-1-10 0-8,6 6 0 7,0 2 0-7,4 0 0 9,4-2 0-8,1-1 0 4,-5-5 0-5,-2-2 0 8,0 5 0-7,-2-1 0 5,-4-2 0-6,-1 4 0 9,-7-3 0-9,-9 1 0 6,-5 0 0-6,-9-4 0 8,-8 5 0-8,-5-3 128 8,-13 4-128-8,-3 4 192 8,-8 0-192-8,-10-1 128 7,-10-5-128-6,-7 8 0 7,-18 2 0-8,0 0 0 6,0 0 0-6,0 0 0 7,-14 6 368-7,-13 3-32 8,-10-1 0-8,-14 2 0 8,-17 4-144-7,-12-5-48 5,-12 7 0-6,-13-4 0 7,-12-1-144-7,-12-3 0 8,-4 2 0-8,-5 6 128 8,-7 5-128-8,-1-7 0 6,-10-7 0-6,8 7 128 10,2 0-128-10,-1-1 0 6,1-1 0-6,0-2 128 8,3-4-128-8,11-2 0 7,13 3 0-7,6 3 0 8,5-4 0-8,9 0 0 7,7-4 0-7,14 0 0 7,14-2 0-7,9 0 0 8,8 0 0-8,16-2 0 8,8 0 0-8,11 2 0 7,12 0 0-6,0 0-176 22,8-8-352-22,21-4-80-1,8 1-16 0,16 1 0 12,15-6-192-11,6 5-32 0,16-7-16-1,0 2 0 13,9 3-1888-10,6-1-368-2</inkml:trace>
    </iact:actionData>
  </iact:action>
  <iact:action type="add" startTime="274909">
    <iact:property name="dataType"/>
    <iact:actionData xml:id="d155">
      <inkml:trace xmlns:inkml="http://www.w3.org/2003/InkML" xml:id="stk152" contextRef="#ctx0" brushRef="#br1">26946 16333 13823 0,'-35'8'1216'4,"0"-2"-960"-4,0-4-256 0,-6 0 0 9,0 2 0-8,-8 2 176 4,-2 1-176-5,0-3 160 10,1-4 480-10,-1-2 80 5,-2 0 32-4,5-3 0 8,-1 1 336-9,10-2 80 4,-4 0 16-4,8-4 0 8,2 2 32-7,5 1 16 6,9-5 0-7,1 2 0 8,7 2-368-8,-1-3-80 7,4 1-16-6,8 10 0 8,0-12-192-9,8-3-32 6,6 5-16-5,5-4 0 7,6 4-208-8,11-5-64 5,5 1 0-5,13-3 0 14,14-3-32-14,5 5-16 2,7 1 0-2,3 2 0 9,3-3 48-9,4 1 16 6,6-4 0-6,13 7 0 7,16-3 128-7,-1 4 32 7,3-3 0-7,6 3 0 8,-1-4-176-8,11 1-16 7,5 9-16-7,0-6 0 9,-9-4-96-9,-1 3 0 6,-3-9-128-6,3 6 192 9,3 9 0-9,-7-3-16 7,-9-8 0-5,-2 4 0 4,-8 3 16-5,4 1 16 5,2 4 0-5,-8 4 0 8,-7-2-80-9,-13-2-128 5,-7 0 176-5,-8-2-176 8,-4-1 160-8,-11 3-160 8,-5 0 128-7,-5 2-128 5,-4 2 128-6,-12-2-128 9,-8 2 0-8,-6 0 128 6,-3-2 32-7,-20 2 0 4,0 0 0-4,0 0 0 8,0 0 240-8,0 0 48 8,-8-8 16-7,-12-2 0 8,-9 5-80-9,-12-3 0 5,-4-2-16-4,-11 4 0 7,-10 2-224-8,-5 2-144 7,-11-2 192-6,-15-1-192 5,-12-7 144-6,-6 4-144 7,-8 2 0-7,-2-2 144 8,0 3-144-8,-10 1 0 8,-11 0 0-8,0 0 0 8,-4 2 0-7,1-4 128 4,3 0-128-5,-8 4 0 8,-12 2 160-8,8 4-160 7,8 4 192-7,-6-2-192 9,-4-2 0-9,2 0 0 6,8 3 0-6,0 5-144 10,11-2 144-10,1 4 0 4,-1-5 0-4,7 1 0 8,7 4 0-8,12-3 0 8,7 9-144-7,9-5 144 6,3 1 0-6,8 2 0 4,4-9-144-5,8 1 144 10,14 2-192-10,13-4 0 6,10 3 16-5,12-5 0 6,3-4-80-6,12 0 0 4,10-2-16-5,0 0 0 22,0 0-240-21,28 4-64 0,3-4 0 1,16 0 0-2,9 4 352 0,7 0 64 5,11-4 16-4,0 0 0 5,6-4 144-6,6 0 0 8,7 0 0-8,11 6 0 8,9-2 0-8,0 4-128 7,2 2 128-7,0 0 0 8,-2-4 0-7,10 3 0 4,2 1 0-4,6 8 0 7,1-4 0-8,1 1 0 6,-14 1 0-6,6-2-128 10,-4 2 128-10,7-1 0 6,-3 7 0-5,-4-8 0 6,-14-5 0-7,-5 1 0 8,-3 4 0-8,1-6 0 8,-7 2 0-8,-3-2 0 7,-8-2 0-7,-6 0 128 7,-6 1-128-7,-9-3 0 6,-8-3 0-6,-13 3 128 8,-1-2-128-8,-11 0 0 8,-11 0 128-8,-17 2-128 6,0 0 192-5,0 0-16 6,0 0-16-7,0 0 0 8,-15-8 192-8,-16 2 32 7,-16-6 16-7,-8 7 0 8,-17 1-272-8,-8 0-128 7,-12-6 128-7,-3 4-128 10,-7 6 0-10,-7 2 0 7,-6 0 128-7,-14-2-128 8,-9-2 0-8,-1 4 0 6,3 6 0-6,-7-2 128 8,-3-4-128-8,0 0 0 6,-4-4 0-6,5 2 128 10,17 0-128-10,5-2 0 5,8-4 0-4,7-4 0 7,7 0 0-8,9-3 128 7,14 3-128-7,14 0 0 8,7-5 0-8,8 5 0 8,12-4 128-8,8 6-128 7,6 4 0-6,7-3 0 5,12-7 0-6,6 8 0 8,-2 6 0-8,20-6 0 7,3-2 0-7,12 1-176 7,16 1 16-7,7 0 0 9,18 4 0-9,6-2 0 7,8 0 160-6,0-2-160 4,2 2 160-5,5-1-160 9,10 1 160-9,6 6 0 7,8-2 0-7,-2 0-128 9,-2 0 128-9,0 0 0 7,4-2 0-7,10 2 0 8,2 4 0-7,-1-4 0 4,-3-2 0-5,-2 0-128 9,-8-6 128-9,4 6 0 6,2 2 0-5,-3 2 0 6,1-2 0-7,-11-4 0 9,-7-4 0-9,-8 4 128 8,1 4-128-7,-8 2 0 4,-3 2 128-5,-3-2-128 8,-4 2 0-8,-10 2 0 8,-7 4 0-8,-12-3-11776 15,-9-1-2240-14</inkml:trace>
    </iact:actionData>
  </iact:action>
  <iact:action type="add" startTime="276366">
    <iact:property name="dataType"/>
    <iact:actionData xml:id="d156">
      <inkml:trace xmlns:inkml="http://www.w3.org/2003/InkML" xml:id="stk153" contextRef="#ctx0" brushRef="#br1">15157 15930 20847 0,'0'0'912'1,"0"0"208"-1,0 0-896 0,0 0-224 2,0 0 0-2,14 0 0 8,5-6 672-7,6 4 96 5,7 2 0-6,5-4 16 9,6-2-80-9,5-2-32 7,3 0 0-6,6 1 0 6,3 1-160-7,12 0-16 7,4-2-16-7,16 4 0 7,6 6-144-7,3-6-16 7,4-3-16-7,5-1 0 12,-1 0 80-12,6 6 0 4,6 6 16-4,8 0 0 8,5-8-192-8,-1 4-32 6,-6 4-16-6,7 2 0 9,5-1-32-9,1 1-128 7,2-2 192-7,-7 0-64 8,-8 2 0-8,4-2-128 7,-3 0 192-7,-3 0-64 9,0-2 192-8,-10-2 48 4,-8-2 0-3,-3 0 0 5,-11-2 48-7,-3 0 16 5,-6 4 0-4,-8 0 0 8,-6 0-192-9,-11-2-48 5,-9-6 0-5,-11 4 0 9,-5 0 16-9,-11 0 0 6,-7 1 0-6,-16 3 0 8,0 0 384-8,-14-12 80 8,-8 4 16-8,-13 0 0 8,-13-5-112-8,-13 3-32 8,-13 4 0-8,-12 2 0 7,-9 4-400-7,-19 2-144 6,-12 2 0-6,-13 0 144 9,-9 2-144-9,-8 5 0 7,2 1 0-7,-14 2 0 8,-7-4 0-8,-3 1 0 7,8 7 0-7,6-1 0 8,7-1 0-8,8 1-176 7,11-7 176-7,19 6-128 23,10-3-384-21,17 5-80 0,20-6-16-2,7 5-10976 5,17-3-2176-4</inkml:trace>
    </iact:actionData>
  </iact:action>
  <iact:action type="add" startTime="277105">
    <iact:property name="dataType"/>
    <iact:actionData xml:id="d157">
      <inkml:trace xmlns:inkml="http://www.w3.org/2003/InkML" xml:id="stk154" contextRef="#ctx0" brushRef="#br1">26269 16109 13823 0,'-37'-6'1216'2,"14"6"-960"-2,-1 4-256 0,3-4 0 6,7-2 1312-4,14 2 224 4,-17-2 32-5,17 2 16 6,-14-4-192-5,14 4-48 2,0 0 0-3,0 0 0 6,0 0-480-6,0 0-96 5,17-11-32-6,9 3 0 7,7 0-384-7,12-2-80 7,6 2-16-7,11 3 0 9,16-3 64-9,2-2 16 7,4 0 0-7,0 4 0 8,0-7-32-8,5 5-16 10,11-2 0-10,5-1 0 9,6 3 112-9,0-4 32 5,1-2 0-4,-1 5 0 4,-2-5 192-4,4 6 32 6,6-2 16-6,6 3 0 7,-4 1-128-8,-6-4-32 5,-8-4 0-5,1 5 0 9,3-3-128-9,0 2-48 6,4 4 0-6,-6 0 0 9,-7-1-144-8,-5 1-16 5,-11-2-16-6,0-4 0 7,-4 3-160-7,-4 5 128 7,-10 0-128-6,-4 2 128 7,-7 0-128-8,-8-2 0 6,-10 0 0-6,-8 2 128 8,-10 2-128-8,-21 0 0 9,0 0 0-9,0 0 0 22,0 0-448-22,0 0-64 0,-19 12 0 0,-8-2-10448 8,-8-1-2096-6</inkml:trace>
    </iact:actionData>
  </iact:action>
  <iact:action type="add" startTime="290734">
    <iact:property name="dataType"/>
    <iact:actionData xml:id="d158">
      <inkml:trace xmlns:inkml="http://www.w3.org/2003/InkML" xml:id="stk155" contextRef="#ctx0" brushRef="#br1">26049 16281 19807 0,'-22'-16'880'3,"11"8"176"-2,-7-1-848-1,6 3-208 0,-3 2 0 1,15 4 0 5,-12-6 0-6,-2-2-128 7,5 2 128-7,-7 2-208 8,4 2 208-8,-3-3 0 8,3-3 0-8,-2 4 0 7,14 4 320-7,-11-4-64 7,-5 0 0-7,16 4 0 8,-14 0-96-8,-1 0-32 7,3 0 0-7,-4 0 0 8,3 2 96-8,-3 2 16 8,3 2 0-8,-5-2 0 9,2 0 128-9,1-1 16 4,-7 1 16-3,5 0 0 9,3 0 112-10,-2 0 0 6,3 2 16-6,13-6 0 8,-14 4 112-8,14-4 0 6,-13 4 16-6,13-4 0 9,0 0-16-8,0 0-16 5,0 0 0-6,0 0 0 7,0 0-240-6,0 0-64 6,0 0 0-7,0 0 0 8,0 0-16-7,0 0-16 5,21 9 0-6,0 3 0 8,7-4 16-8,5-2 0 7,-2-2 0-7,2 2 0 7,4-3-112-7,4 1 0 7,0 0-16-7,2-2 0 12,-2 2-48-12,2-2-128 5,6-2 192-4,2 2-64 7,-3 2-128-8,9 2 0 5,3-6 144-4,3 0-144 5,7 0 144-5,4 0-144 6,2-2 192-7,-4-2-192 8,-3 0 288-7,5-2-48 5,-4 2-16-6,4-2 0 9,2 3 32-9,0-7 0 6,2 2 0-5,4 0 0 6,2-2-16-7,2 3 0 7,-12 1 0-7,2 0 0 10,0 4 16-10,0-6 0 5,2 2 0-5,2 2 0 8,0-1-80-7,2 1-16 6,2 0 0-7,-2 2 0 9,-4 0-160-9,-2 0 160 5,-10 2-160-5,4 0 160 8,5-2-160-8,-3 0 128 7,2 2-128-7,4 0 128 9,0 0-128-9,-2 0 192 8,0 2-192-7,-2-2 192 6,-9-2-192-6,5 2 0 4,-4 0 0-4,6 0 0 5,-2-2 0-6,3 0 0 8,1 2 0-8,-2 0 0 8,2 2 0-8,2-2 0 6,-12 2 0-5,-3-2 0 7,-8 0 0-8,-1 2 0 6,1 4 0-5,0-4 128 8,-1 2 64-9,3-2 16 5,0 0 0-5,-1-2 0 10,1 0 16-10,-1 2 0 7,1-1 0-6,0-1 0 6,-7 0-16-7,1 2 0 6,-2 2 0-6,0 0 0 8,-6 0-64-7,2 2-16 5,1-4 0-6,-3 2 0 6,2-2-128-6,-4-2 0 9,4 0 144-9,-6 2-144 8,-2-2 0-8,-1 0 128 8,-1 0-128-7,-4-4 0 6,0 2 192-6,-1 0-48 4,-7 2 0-4,-3-2 0 6,1-2-144-7,-5 2 0 7,-1 0 0-7,-13 2 0 8,0 0 0-8,0 0 208 8,0 0-48-8,0 0-16 8,0 0-304-8,0 0-64 6,0 0-16-6,-21-4 0 24,-10 0-1744-22,-8 4-336-1,-10 4-80 1,-10 2-14240-2</inkml:trace>
    </iact:actionData>
  </iact:action>
  <iact:action type="add" startTime="292192">
    <iact:property name="dataType"/>
    <iact:actionData xml:id="d159">
      <inkml:trace xmlns:inkml="http://www.w3.org/2003/InkML" xml:id="stk156" contextRef="#ctx0" brushRef="#br1">26413 16458 7359 0,'-31'-19'656'2,"14"13"-528"-2,-1-4-128 0,-3 0 0 6,3 2 1024-5,4 3 160 6,-3-3 32-7,5 2 16 9,-1-2-912-8,3 4-192 5,-4 0-128-6,14 4 144 10,-14-7 384-10,-1 1 80 5,15 6 16-5,-12-6 0 8,-3-2 80-8,3-2 32 7,2 1 0-7,-2 3 0 7,7-4-80-7,5 10-16 8,-10-10 0-8,10 10 0 9,-14-6-224-9,14 6-48 6,-10-7-16-5,10 7 0 5,0 0-96-6,0 0 0 6,-13-8-16-6,13 8 0 9,0 0 0-9,0 0 0 6,0 0 0-6,0 0 0 8,0 0-80-8,0 0-16 7,21 10 0-7,12-3 0 9,10-1 368-9,10 0 64 7,9-4 0-1,18 4 16-2,16-2 144-3,7-2 32 4,7-4 0-5,7 2 0 9,5-2-336-9,3 2-64 7,8 2-16-6,3-2 0 6,3-4-176-7,-4-2-48 5,-3 0 0-5,5 0 0 10,3-2 80-10,-1-5 16 5,-7-3 0-4,1-1 0 7,-8-3-64-8,3 5-16 7,3-5 0-6,-8 3 0 7,0 1 144-8,-10-2 32 6,-6 7 0-6,-9-5 0 9,-3 2-112-9,-5-1-16 6,0 5 0-6,-10-2 0 9,-10 3-32-9,-11 3-16 6,-9-2 0-5,-11 4 0 6,-11 6 32-7,-9-2 0 6,-19 0 0-6,0 0 0 8,0 0-48-7,0 0-128 6,0 0 192-7,-15 6-64 10,-13-4 48-9,-9 0 0 3,-10 0 0-4,-11 0 0 9,-10 0-176-9,-9-2 0 6,-1 0 144-6,-2 0-144 8,-5 4 0-8,-5-1 0 7,-13-3 0-6,-7 0 0 8,-5 0 0-9,-4 2 0 5,0 0-160-5,4 4 160 9,2-4-224-9,-2 2 64 7,-6 0 16-7,8 0 0 7,6-2 144-7,9 0 0 8,6-2 0-8,9 0 0 8,8-2-144-8,1 0 144 7,4 0-160-6,10 4 160 5,7 0 0-5,8 0 0 6,0 0 0-7,10 0 0 8,8 0 0-8,5-2 0 7,9 0 0-7,13 0 0 7,0 0 0-7,0 0 0 7,17 5 0-7,11-1 0 10,7 0-192-10,15-2 0 6,11-4 0-6,9 4 0 10,4 2 192-9,10 0-144 2,6-2 144-2,15-2-128 6,8-2 128-7,0 0 0 7,2 2 0-7,1 2 0 8,1-4 0-8,-2-4 0 7,6 4 0-7,1-2 0 10,-3-2 0-10,-7-1 144 5,-9-1 0-4,-9 6 0 7,-1 2 64-8,-9 0 16 7,-8 0 0-6,-9-2 0 6,-3-2 0-6,-11 2 0 5,-11 0 0-6,-8-2 0 8,-11 0-16-8,-7 0 0 6,-16 4 0-6,0 0 0 8,0 0 48-8,-20-3 16 7,-21-1 0-7,-13 2 0 9,-13 4-16-9,-15 0 0 7,-13-2 0-7,-14 2 0 7,-12 3-256-7,-14 1 160 6,-11 2-160-5,-8-2 128 9,-2-2-128-10,-14 4 0 6,-10 1 0-6,-5-3 0 8,4 0 0-8,1 0 128 6,-7 2-128-6,12 0 0 8,7-5 0-8,14 3 0 8,2-2 128-8,7 2-128 8,5-2 0-8,11 0 0 6,10 0 0-5,14 0 0 6,15 0 0-7,10 1 0 8,8-1 0-8,15 0 0 7,14-2 0-7,10 0 0 7,14-2 0-7,5 0 0 7,14 0 0-7,0 0 0 8,25 4-192-7,16 0 192 20,10-4-496-19,17 0 32-1,14 0 0-1,24-2 0 0,13-4 144 0,17-2 48 6,14-3 0-6,6 3 0 8,10-4 32-8,14 0 16 6,7 5 0-6,2-5 0 10,-6 2 224-10,10 4-192 6,10 0 192-6,-10-1-192 9,-9 1 192-9,5 0 0 6,4 2 0-5,-10-2 0 7,-11-6 0-8,-2 7 0 7,-1 1 0-7,-16-2 0 7,-11-2 368-6,-15 2-48 5,-14 2 0-5,-10-2 0 7,-15-1 128-7,-10 1 32 4,-12 2 0-4,-11 2 0 7,-12 0-112-8,-14 2-32 5,-9 0 0-5,-20 0 0 8,0 0-80-8,-22-2 0 8,-23 0-16-8,-19 2 0 8,-18 4-48-7,-23 4-16 4,-14 2 0-5,-29-1 0 8,-22-3-176-8,-8 8-256 7,-9-2 64-7,-4 5 16 10,-8-3-48-10,4 5-16 5,6 1 0-4,0-5 0 6,-3 7 48-7,9-3 0 8,13-1 0-8,8 1 0 23,6 5-192-21,8-5-48-1,6-7 0 3,13 2 0-4,16-3 80 0,15-1 16 0,13 2 0 0,12-6 0 10,5-1 208-10,15 1 128 5,14 0-160-4,14 0 160 5,6-2 0-5,19-4 0 5,0 0-128-6,21 0 128 9,18 4 0-9,16-4-192 7,15-4 192-7,18 2-192 7,19 0 192-7,26 0 0 8,15 0 0-8,16 0-144 8,5-4 144-8,17 4 0 6,13 2 0-6,2 0 0 8,-4-2 0-8,0 4 0 8,3 2 0-8,-1-4 0 8,-7-2 0-7,-1 0 0 6,-4 0 0-7,-8-2 0 8,-9-1 0-8,-8-3 0 6,-8-4 0-6,-10 4 176 8,-11-1 80-8,-18-5 32 7,-11 2 0-6,-23 1 0 6,-20 1-32-7,-8-2-16 8,-16 2 0-8,-14 6 0 7,-23 4 64-6,0 0 16 4,-6-15 0-4,-23 5 0 6,-22 4 0-7,-31 2 0 9,-27 2 0-9,-22 4 0 8,-17 4-320-8,-20-2 0 6,-17 4-128-6,-16 4 128 8,-17-1-256-8,-18 9 32 7,-12-1 16-7,0 1 0 22,4 1-176-20,1 3-16-1,-1-9-16 1,16 7 0-2,13 7 96 0,16-4 0 4,10-5 16-3,23 3 0 5,20 1 304-5,11-3-192 4,12 2 192-5,18-3-160 12,15-8 160-12,22-3 0 4,17-3 0-4,14-4-128 8,20 2 128-8,17-4 0 6,0 0 128-6,31 4-128 9,24-2 240-9,19-4-32 7,15-4 0-7,21-4 0 8,11-9 0-8,19 7 0 8,16-1 0-8,12-3 0 7,11-9-48-6,8 1-16 7,9 1 0-8,2 1 0 6,3 1-144-6,8 1 192 7,4-3-192-6,-5-2 192 5,1-1-192-6,-4-1 0 8,4-2 144-8,-16-1-144 7,-10-1 0-7,-9 2 144 7,-3 2-144-7,-15-1 0 8,-15 1 160-8,-16 4-160 8,-20-1 128-8,-9 5-128 8,-15 7 128-7,-16 0-128 5,-13 7 128-6,-9 5-128 8,-13 3 0-8,-19 7-272 7,-11-10 32-7,-23 18-10800 16,-20 7-2160-15</inkml:trace>
    </iact:actionData>
  </iact:action>
  <iact:action type="add" startTime="294065">
    <iact:property name="dataType"/>
    <iact:actionData xml:id="d160">
      <inkml:trace xmlns:inkml="http://www.w3.org/2003/InkML" xml:id="stk157" contextRef="#ctx0" brushRef="#br1">15762 15645 16575 0,'-24'-8'1472'4,"5"2"-1168"-2,3-2-304-2,-3 5 0 8,-1 3 256-8,3 3-16 9,-5 1 0-9,5 2 0 8,1-2-96-8,-6 4-16 4,3-4 0-4,1 6 0 9,-1-1 0-9,-3 5 0 6,3-4 0-6,3-1 0 10,-5 7 0-10,1-2 0 6,3 1 0-6,-5-1 0 9,5 2 64-9,3 3 16 5,0-3 0-4,7 3 0 8,1-1-208-9,4-3 144 6,6 5-144-6,6-5 128 6,9 7-128-6,8-3 0 7,1-5 0-7,9-2 128 10,8-10 96-6,11 2 16 1,9-2 0-5,14 1 0 7,11 1 32-7,17 0 16 6,18-2 0-6,0-4 0 8,0-4 96-8,8 6 32 7,3 6 0-7,8-6 0 8,14-4-160-8,-7 2-48 8,-3 0 0-8,-2 2 0 6,6-2-80-6,-5-1 0 7,-9-1-128-7,-1-10 192 8,-5-2 112-8,-11-1 16 8,-2 5 0-8,-6-3 0 8,-5 3 176-8,-17-2 32 6,-13 4 16-5,-17-1 0 6,-9-5-48-7,-13 8-16 8,-3-1 0-8,-17 3 0 9,-3 2 48-9,-16 4 16 5,0 0 0-5,-18-4 0 8,-7 2 144-8,-14 2 16 7,-20 4 16-6,-21 2 0 6,-23 7-400-7,-8 1-96 7,-6 4-16-7,-16 1 0 8,-7 8-208-8,-18 1 0 7,-10 3 128-7,-2 2-128 8,-5 0 0-8,-3 6 0 8,-11 0 0-7,15-6 0 5,10 1-128-6,10-7 128 8,10-2 0-7,6-3 0 6,3-5 0-7,14-5 0 7,18-2 0-6,5 1 0 6,10-5 0-7,8 0 0 7,16 0 0-7,9 2 0 9,11-4 0-9,12-2 0 7,9 0 0-6,13-1 0 5,10-1-208-5,0 0 64 4,27-3 16-3,11 3 0 5,12-6-192-7,11-4-16 7,17-2-16-7,13 3 0 9,17-7 352-9,15 4 0 5,7-5 0-5,7 5 0 10,-1-4-240-10,13 1 80 5,1 1 16-5,8-5 0 9,2 9 144-9,-2-4 0 6,-4 3 0-6,8-5 0 9,5 4 0-9,-5-5 0 8,-8 1 0-8,-7-3-128 6,-1-1 128-5,-2 3 0 7,-7-3 0-8,-14-5 0 8,-10-3 0-8,-14 1 256 5,-15 2-64-4,-10 1-16 7,-11 7 208-8,-12-1 32 22,-16 6 16-21,-8-1 0-1,-10 7 32 0,-17 6 16 0,-7-20 0 0,-11 9 0 7,-13-3 32-7,-18 8 0 7,-17 6 0-7,-16 4 0 8,-18 4-320-8,-22 4-64 7,-21-5-128-7,-7 13 192 8,-8 1-192-8,-14 7 0 7,-13 3 0-7,-6 2 0 9,2-2-192-9,-4 6 64 5,-2 4 128-5,7 0-208 10,15 6 48-10,9-2 16 7,10-8 0-7,11 2 0 8,13-4 144-8,17-4 0 5,19-3-144-4,18-3 144 7,17 0 0-8,16-7 0 8,16-3-144-8,15-3 144 21,12-12-416-20,14 12-32 0,15-10 0 0,22-4 0 11,23-4 0-11,20-10 0 0,21-5 0 1,14-2 0-2,9-9 320 0,18-5 128 4,14 0-128-4,7-4 128 8,-1 4 0-7,13-4-128 5,4 2 128-6,0-2 0 8,-4 2 0-8,-3 4-128 7,-5-4 128-6,-9 4 0 6,-12-6 0-7,-20 12 0 7,-15 9 0-7,-16 1-128 9,-21-1-32-9,-12 13 0 6,-17 5 0-6,-15 6-9536 17,-16 1-1904-17</inkml:trace>
    </iact:actionData>
  </iact:action>
  <iact:action type="add" startTime="296007">
    <iact:property name="dataType"/>
    <iact:actionData xml:id="d161">
      <inkml:trace xmlns:inkml="http://www.w3.org/2003/InkML" xml:id="stk158" contextRef="#ctx0" brushRef="#br1">15526 16565 6447 0,'-18'-3'576'3,"18"3"-576"-3,-19-14 0 0,5 10 0 6,0 0 1072-6,1 0 96 7,13 4 32-7,-14-8 0 7,4 3-640-7,10 5-128 6,-15-8-32-6,9 0 0 9,-4-2-176-9,10 10-32 6,-10-10-16-6,10 10 0 8,-6-9 144-8,6 9 16 7,-4-14 16-7,4 14 0 9,0 0 32-9,0 0 0 7,0 0 0-6,14-6 0 6,4 0-128-7,-3 0-32 7,5 4 0-7,5 1 0 8,4-3-32-8,12 0 0 7,6 0 0-7,10-2 0 11,5-2 368-11,8 0 64 5,14-1 16-5,12-3 0 7,3 8 144-6,3-2 48 6,-1 0 0-7,-1-1 0 7,3 1-208-7,6-2-48 7,8 2 0-7,6-6 0 8,-2 3-64-7,2 1-32 6,-10-6 0-7,6 6 0 7,4-5-144-6,-4 1-16 5,4 0-16-6,-6-1 0 8,-8 3-176-8,-6-4-128 9,-9 4 192-9,4-3-192 6,-7 3 192-6,-1 0-64 9,-6-1 0-8,-4 1-128 4,-6-6 192-3,-12 8-192 4,-9 3 192-5,-6-1-192 6,-12-4 208-7,-8 2-64 6,-5 2-16-6,-22 6 0 9,0 0 144-9,0 0 32 8,0 0 0-8,-14-11 0 6,-3 3 336-6,-13 6 64 8,-11 0 0-8,-13 0 16 8,-11 2-400-8,-13 0-64 7,-11 0-32-7,-5 4 0 8,2-2-224-8,-5 2 0 7,-3-2 0-7,-9 2 0 8,-12 3 0-8,0-3 0 7,-6-4 0-7,6 0 0 8,-1 2 0-8,-1 0 0 8,-2-2 128-8,2-2-128 7,-8-4 0-7,14-1 0 7,4 1 0-7,10 2 0 7,5 0 0-7,3-2 0 7,-5-4 0-6,10 3 0 8,7 3 0-9,10-4 0 6,11-4 0-6,11 4 0 7,10 1 0-7,10-1 0 7,8 4 0-7,7 0 0 8,16 4 0-8,0 0 0 7,0 0 0-6,12-12 0 6,7 1-192-7,13 1-96 8,7-8-16-7,17 8 0 7,12 1 112-8,14 1 32 6,10-2 0-6,2-2 0 8,3-1 160-8,5 7 0 7,5 8-144-7,12-2 144 8,4-4 0-8,5 0 0 7,-7 0 0-6,6 4 0 7,-4 4-144-7,8 0 144 3,5-4 0-3,-3-4 0 7,-10 0 0-8,-2-2 0 6,-6 2 0-6,0 1 0 9,-4-1 0-9,-4 2 192 6,-3 4-48-5,-11-6-16 7,-9-10 64-8,-8 6 0 6,-7-3 0-6,-11 3 0 8,-9 2-192-8,-12 0 192 8,-12-4-192-8,-9 6 192 8,-16 4 32-8,0 0 16 6,0 0 0-6,-14-1 0 9,-13 1 128-9,-18 3 16 8,-17 9 16-8,-16 0 0 6,-12 3-400-6,-19-1 0 8,-8 2 128-8,-12-1-128 7,-4 7-144-6,-11 3-64 6,-18 2-16-7,-6 7 0 23,-11 1-352-22,-3 6-80 0,-3 5-16-1,0 7 0 14,3 2-1488-13,7-5-288 1,11 1-64-2,6-4-9216 0</inkml:trace>
    </iact:actionData>
  </iact:action>
  <iact:action type="add" startTime="297549">
    <iact:property name="dataType"/>
    <iact:actionData xml:id="d162">
      <inkml:trace xmlns:inkml="http://www.w3.org/2003/InkML" xml:id="stk159" contextRef="#ctx0" brushRef="#br1">15797 16296 14559 0,'-30'-8'640'4,"13"5"144"-3,-1-7-624-1,-3 4-160 1,3 2 0-1,3-2 0 6,-5-2 800-5,5 3 128 5,-3 1 32-6,2-2 0 9,5 0-352-7,-5-2-64 3,4 2-16-5,-1 2 0 10,3-1-16-10,10 5-16 5,-12-4 0-5,12 4 0 7,-15-6-16-7,15 6 0 7,-10-8 0-7,10 8 0 8,0 0-96-8,0 0-32 6,0 0 0-6,0 0 0 9,0 0-112-9,0 0-32 7,0 0 0-7,14 4 0 8,5-2 48-8,8 2 0 8,9 0 0-8,10 0 0 8,7-1-96-4,11 1-16-1,14-4 0-2,12 2 0 7,10-2 48-8,5 2 0 5,0 0 0-5,1 2 0 9,1-2-192-9,4 4 0 7,10 0 0-7,-2-2 128 17,4-4-128-16,-6 0 192-1,0 0-192 0,0-2 192 4,2-2 0-4,-4 0 0 8,2-4 0-8,-8 0 0 7,-7 1 112-7,-5-3 16 8,-1 0 16-8,-12 2 0 9,-4-5 32-9,-2 3 0 6,-6-4 0-5,-2 4 0 7,-11 5 16-8,-9-3 16 8,-5-2 0-8,-8 6 0 7,-9-2-16-7,-9 0 0 7,-7 1 0-7,-12 5 0 7,0 0 128-7,0 0 0 6,-8-10 16-6,-17 6 0 10,-18 2 0-10,-12 2 0 5,-7 2 0-5,-9 0 0 9,-5 2-336-7,-11 2-64 2,-5 1 0-4,-4-1-128 9,-7-2 128-9,-8 2-128 7,-12 0 0-7,2 4 0 7,2-3 0-6,-8 3 0 6,-2-2 128-7,1 0-128 7,-9-2 128-7,5 3-128 9,1-3 144-9,6 2-144 7,6 6 144-7,4-3-144 7,0 5 128-7,4-4-128 8,3-5 0-8,11 7 128 7,11-6-128-7,12 6 0 10,10-5 0-10,9-3 0 5,14 0 0-5,4-2 0 9,10 0 0-8,11-2 0 4,16-2 0-4,0 0 0 7,0 0 0-8,0 0 0 7,0 0 0-7,27-8 0 7,6 2 0-7,10 0-224 6,12-3 48-5,11-5 16 6,5 4 160-6,12-2 0 6,13 5-144-6,0 1 144 6,1-6 0-7,6 4 0 7,-3 2-144-7,5 1 144 8,1-3 0-7,5 4 0 4,2 0 0-5,-4 4 0 8,-4 0 0-8,3 0 0 8,-7 0 0-8,-3 2 0 9,1 2 0-9,-5-2 0 6,-1 8 0-6,-7-5 0 8,-8-3 0-7,-9 2 0 5,-7 0 0-6,-5-2 0 8,-9 2 0-6,-5-4 0 3,-14 0 0-4,-7-4 0 7,-8 2 0-7,-14 2 0 5,0 0 0-6,0 0 0 8,0 0 304-8,-16-10-48 5,-9 5 0-5,-12-1 0 10,-6-2 0-10,-16 2-16 5,-13 2 0-4,-8 2 0 7,-8-2-240-8,-7 4 128 8,-3 0-128-7,-5 2 0 4,-3 0 0-5,-3-2 0 9,-6 0 0-9,-2 2 0 10,-6-2 0-10,6 2 0 3,4-2 0-2,4 0 0 7,3 0 0-8,3 0 0 7,2 0 0-7,-1-2 0 9,5 0 0-8,7 2 0 4,6 4 0-4,8-4 0 7,8 2 0-8,7 0 0 6,7-2 0-6,7 4 0 8,6 0 0-8,8 2 0 7,5-2 0-6,9 1 0 6,5-3 0-7,14-2 0 7,0 0 0-6,0 0 0 6,0 0-304-7,20 18 0 7,-1-10 0-7,11 1 0 9,7 3-80-9,4-6 0 6,9 0-16-6,11 0 0 9,9 1 224-9,10 1 176 7,6-2-208-6,13 0 80 6,-1 0 128-7,5-2 0 7,-1-2-144-7,-3 2 144 8,4-2 0-7,5-1 0 5,1-1 0-6,4-1 0 8,0 1-128-7,-4-2 128 4,-3-2 0-4,-3 0 0 5,-7-4 0-5,1 4 0 6,-7 2 0-7,0 0 0 8,-4-4 0-8,-10-1 0 7,-10-3 0-7,-8 2 0 10,-7 2 0-10,-12-4 0 5,-6-1 0-4,-7 3 0 6,-9-2 224-7,-17 10-32 9,0 0-16-9,0 0 0 7,-10-14 240-7,-5-1 48 6,-10 3 16-6,-13-3 0 8,-8 1-96-8,-21-2-32 8,-9 7 0-8,-15 3 0 9,-7 4-224-9,-7-2-128 6,-3 0 128-6,-5 0-128 6,-13 0 0-6,-3 4 128 9,-10 0-128-9,-3 2 0 7,0 0 0-7,-1 2 0 7,-1-2 0-7,-2 6 128 8,3-2-128-8,10-3 144 8,13-3-144-8,8 0 160 7,11 0-160-6,11 0 0 5,4 4 0-6,6 0 0 8,6 0 0-8,14 0 0 7,9 0 0-7,12 0 0 10,4 0 0-9,12-2 0 4,5 2 0-5,18-4 0 7,0 0 0-6,0 0-224 6,0 0 48-7,12 13 16 22,9-5-560-20,10 0-112 0,12 4-32-2,10-1 0 11,5 7-1968-9,11-1-400 0,32 11-80-2,-13-5-16 0</inkml:trace>
    </iact:actionData>
  </iact:action>
  <iact:action type="add" startTime="299024">
    <iact:property name="dataType"/>
    <iact:actionData xml:id="d163">
      <inkml:trace xmlns:inkml="http://www.w3.org/2003/InkML" xml:id="stk160" contextRef="#ctx0" brushRef="#br1">26214 16234 21183 0,'-25'-18'1888'3,"13"12"-1504"-3,-3 1-384 0,3-3 0 6,-2 2 192-4,14 6-16 3,0 0-16-5,0 0 0 8,0 0-32-8,0 0 0 8,0 0 0-8,0 0 0 8,0 0 0-7,24 0 0 4,3 0 0-5,10 2 0 8,10 2 48-8,14-2 0 8,13-2 0-8,10 4 0 6,15-2 336-5,0 2 64 6,5-3 0-7,5 3 16 8,4-2-112-8,12 2-32 7,6 2 0-7,-1 2 0 16,-5-4-64-16,0 0 0 0,6-4-16 1,7 0 0 5,9 0 144-5,-3 0 48 4,-10-2 0-5,-3-2 0 9,0 0 96-9,1-2 32 8,5 2 0-8,-12 0 0 6,-10 2-256-6,-6 0-48 8,-7 0-16-8,-5-1 0 8,-11 1-32-7,-6-2 0 6,-6 0 0-7,-15 0 0 7,-15 2 16-7,-8 0 0 8,-15-2 0-8,-5 4 0 7,-16 0-32-7,0 0-16 6,-16-6 0-6,-21 0 0 9,-22-1 16-9,-15 3 0 7,-15 2 0-7,-17 0 0 8,-13 0-320-8,-19 2 0 6,-22 2 0-6,-4-2 0 10,-2 2 0-10,-17 2 0 6,-12 1 0-6,0 3 0 8,0-4 0-8,2 0 0 7,-4 0 0-7,9 0 0 9,17-2 0-9,11-2 0 6,8 0 0-6,15 0 0 8,12 0 0-8,18 6 0 8,15-2-128-7,22-1 128 5,19 1 0-4,18-2 0 4,12 0 0-6,21-2 0 8,0 0 0-8,29 6-192 7,20-4 192-6,17 2-192 8,26-4 48-9,15-6 16 6,10 0 0-6,18 0 0 6,13-3 128-5,20-5 0 5,15 0 0-4,8-1 0 5,4-9 0-6,14 9 0 5,3-5 0-6,7 3 0 9,-3-5 0-8,-1 3 0 3,-4-3 160-4,-7 1-160 9,3 5 128-9,-14-1-128 8,-15-7 0-8,-12 11 0 23,-12 3-1056-22,-14 10-304 3,-5 12-64-4</inkml:trace>
    </iact:actionData>
  </iact:action>
  <iact:action type="add" startTime="302986">
    <iact:property name="dataType"/>
    <iact:actionData xml:id="d164">
      <inkml:trace xmlns:inkml="http://www.w3.org/2003/InkML" xml:id="stk161" contextRef="#ctx0" brushRef="#br1">592 12975 3679 0,'0'0'320'2,"0"0"-320"3,-17-4 0-5,17 4 0 5,-14-4 1920-5,14 4 320 6,-17-6 64-5,17 6 16 6,0 0-1488-7,-14-3-288 7,-2-1-64-7,16 4-16 7,-11-2 48-6,11 2 16 5,0 0 0-6,-16-2 0 9,8 2-16-9,8 0-16 6,0 0 0-5,0 0 0 6,-15 0 16-7,15 0 0 7,0 0 0-7,-10 0 0 11,10 0 32-11,0 0 16 6,0 0 0-6,0 0 0 7,0 0-96-6,0 0-16 4,0 0 0-5,0 0 0 9,0 0-160-9,0 0-32 7,0 0-16-7,0 0 0 9,0 0 112-9,8 17 32 7,-8-17 0-7,17 14 0 7,-3 0-64-7,1-5 0 7,1 1 0-7,2 2 0 7,3-4 48-7,1 1 0 8,-1 1 0-8,4-4 0 11,5-4 32-11,1 2 16 5,0 0 0-5,2 0 0 8,6 1-96-8,0-1-32 6,-8-2 0-6,5 0 0 12,-1-2-96-9,4 4 0-3,-2 0-16 0,4-2 0 9,-8-2-48-9,4 0-128 7,2 2 192-7,-2 4-64 8,2-2-128-8,2 0 192 6,0-2-192-6,4 3 192 9,2 1-48-9,-3 2 0 6,5-2 0-5,-2-2 0 7,2 2 32-8,-6-1 0 5,2 1 0-4,-5-2 0 8,7-2-48-9,2 0-128 5,-2-2 192-4,0 0-64 8,1-2-128-9,3 0 160 6,2 0-160-6,3-2 160 8,5-3-160-7,3 1 192 5,4 2-192-6,-3-2 192 8,-7-4-192-8,3 4 160 7,-3 1-160-7,1 1 160 8,-3-6-160-8,1 2 192 7,2 2-192-6,1 0 192 6,4 2-192-6,1-3 160 6,7 1-160-7,-4 0 160 7,2 0-32-7,-5-6-128 6,-3 3 192-6,1-5-64 9,-3 4-128-9,1 2 160 7,1-5-160-7,2 5 160 8,1 0-160-8,1-2 0 7,2 5 0-7,-1 1 128 8,5-4-128-8,-4 0 0 7,-6 6 0-7,-3-2 0 8,-2-2 0-8,-1 4 0 7,-3 1 128-6,3 1-128 6,-1-2 0-7,1 2 0 7,3 0 0-7,1 0 0 7,7 0 0-7,-3 2 0 8,-1-1 0-7,-3 1 0 5,-9-2 0-6,1 2 0 9,3-2 0-9,-4 2 0 8,-4-2 0-8,3 2 0 7,-3 0 0-7,4 0 0 7,0 0 128-7,1 0-128 8,1-2 128-8,3 6-128 9,1-2 128-9,0 0-128 5,-5-2 0-4,3 2 128 7,-6-1-128-8,-3 5 0 7,1-6 0-7,0 0 0 9,2 0 128-9,-4 0-128 6,1 0 0-6,3-2 128 9,-2 2-128-9,0 2 0 6,2 0 0-4,1 0 0 4,3 0 0-4,0-4 0 2,-1 2 0-4,-3-1 0 9,-6-1 0-9,2 4 0 7,-4-2 0-6,4 2 0 7,-2-2 0-8,3 0 128 6,3-2-128-6,0 2 0 7,-4 2 0-7,5 0 0 7,1-2 128-7,4 2-128 9,-1 0 0-9,3-2 0 7,3 1 0-6,-3 1 0 5,-6-4 0-6,-1 0 0 7,3 2 0-7,0-2 0 10,-2 0 0-9,1-2 0 4,1-2 0-5,1 4 0 9,1-1 0-9,6 1 0 7,1 0 128-7,-2-2-128 8,1 0 0-7,1 2 128 4,-5-2-128-5,-1 0 128 9,-1-2-128-9,0 2 0 5,1-2 144-5,3 0-144 9,-3 0 0-9,5 0 128 5,1 2-128-4,3-2 0 8,-7 2 0-9,4-1 128 6,3-5-128-6,-7 2 0 8,-1 2 0-8,-4 0 0 7,-1-2 0-6,-3-2 128 7,2 3-128-8,1 1 0 7,3 0 0-7,0 0 0 6,-5-4 0-6,3 4 0 8,2 2 0-8,-3 0 128 8,3-2-128-8,-2 4 0 7,-3-2 0-7,-3 2 128 10,-2-1-128-10,-6-1 0 5,0 4 0-5,-2-2 0 8,4 0 0-8,-2 1 0 7,-4-1 0-7,4 0 0 9,-4 0 0-8,0 2 0 5,0-2 0-6,-3 2 0 8,1 4 0-8,2-2 0 6,-2-2 0-6,2 4 0 9,0-2 0-9,-3 0 0 7,-1 2 0-7,-2 1 0 9,-2-3 0-9,-1-2 0 6,-1 0 0-6,-4-2 0 8,1 0 0-8,-6 2 144 8,1-2-144-8,-5 0 0 8,-12 0 144-8,0 0-144 7,15-4 0-7,-15 4 144 7,0 0 16-7,0 0 0 7,0 0 0-5,0 0 0 5,0 0 16-7,0 0 0 5,0 0 0-5,0 0 0 11,0 0-32-11,0 0 0 5,0 0 0-5,-21-8 0 9,-8 5-144-9,-3 1 0 6,-5 0 0-6,-7 0 0 8,-11 2 0-8,0 2 0 7,-3 0 0-7,-3 0 0 10,-5-1-128-10,2 3 128 5,-5 4 0-5,3-2 0 8,-4-2 0-8,-4 2 0 7,-14 4 0-7,-2-3 0 8,-5-1 0-8,-3 8 0 7,4-2 0-7,-3 1 0 9,3-3 0-9,-11 0 0 6,-4 5-144-6,-2-5 144 8,-4 4 0-8,1-5-128 7,1 5 128-7,0-2 0 8,-2-2-176-8,-4 3 176 6,-12-5-160-6,5 0 160 10,3 4-160-9,6-7 160 4,-2 3-160-5,-4 2 160 8,-10-4-144-8,2-4 144 6,3 4-128-6,1 3 128 9,8 1 0-9,-10-2-160 6,-7 4 160-6,3-3 0 11,8-3 0-11,0 4-128 4,6-2 128-4,-3-2 0 11,1-1 0-11,-6-1 0 4,2-4 0-3,2 0 0 7,6 6 0-8,2-4 0 7,4-4 0-7,-6-2 0 7,-4 2 0-7,2 0 0 8,4-2 0-7,6 1 0 6,5 1 0-7,-3-2 0 7,-6 2 0-7,2-2 0 8,3-2 0-8,5 2 0 7,3-2 128-7,9 4-128 7,-1-2 0-7,-2 1 0 8,3-1 0-8,-5 0 0 7,3-2 0-5,1 0 0 5,2 2 0-7,6 0 0 7,2-4 0-7,4 5 0 8,6 1 0-8,-8-2 0 8,-2 2 0-8,0-2 0 6,0 0 0-6,1 0 0 9,3-4 0-9,5 6 0 6,5 0 0-6,4 0 0 9,-5 0 0-9,5 2 0 5,-6-2 0-5,4 4 0 9,-7-2 0-9,7 0 0 6,-4-2 0-6,5 2 0 10,-3 0 0-10,8 0 0 6,1 2 0-6,5-2 0 8,-1 0 0-8,4 2 0 7,3-2 0-7,3 2 0 8,-4-2 0-8,2 4 0 7,0-4 0-7,0 2 0 8,-5 4 0-8,5-2 0 20,2 0 0-18,0 0 0-2,6-2 0 1,-2 0 0-1,6 0 0 0,-4 1 0 7,8 3 0-6,2-2 0 4,1 2 0-5,7-2 0 9,3 0 0-9,-1 2-128 6,1 2 128-6,5-3 0 10,-1-3 0-10,14-2-128 5,0 0 128-4,0 0 0 7,0 0-144-8,0 0 144 6,0 0 0-6,0 0-144 8,14 18 144-8,-14-18-208 7,19 10 80-7,1-6 128 9,3-1-144-9,4-1 144 6,5 6 0-5,3-6 0 8,-2-2-128-9,0-2 128 6,6-2 0-6,8 4 0 8,6 4 0-8,5-2 0 6,1-4 0-6,-3 2 0 9,-1 0 0-9,1 0 0 7,5-4 0-7,-1 8 0 8,-1-8 0-8,7 4 0 6,2 4 0-6,8-4 0 8,-1 0 0-8,5-4-128 8,3 0 128-8,-1 2 0 9,-4 0 0-9,2 1 0 6,2-3 0-6,0 4 0 8,6 0 0-8,6 0 0 6,1 2 0-6,5 0 0 9,-5-4 0-9,5 2-128 7,-9 0 128-7,9 0 0 8,1 0 0-8,5 0 0 7,5 0 0-7,2 0 0 8,-8-4 0-8,1-2 0 7,-3-4 0-7,4 2 0 8,2 2 0-8,6-1 0 8,4-5 0-8,-3 6 0 8,-13-2 0-8,2-1 0 7,1 1 0-7,1 0 0 7,2 0 0-7,0 2 0 7,3 0 0-7,-7 1 0 8,-10-1 0-8,3 0 0 7,-4 2 0-7,5 2 0 8,-5 0 0-8,3 0 0 7,-1 4 0-6,-7-2 0 6,-7 0 0-7,-6 2 0 7,-1-2 0-7,1 2 0 8,-6-2 0-7,2 4-128 5,-2 2 128-6,2-2 0 9,5-2 0-9,-1 1-128 6,-6-1 128-6,-2 0 0 9,-9 0 0-9,1 2 0 6,1 0 0-6,3 2 0 8,-4 0 0-8,3-2 0 7,-3 0 0-7,7 0 0 8,-5-3 0-8,6 1 0 8,-1 2 0-7,-3-2 0 5,-4-2 0-6,-3 0 0 7,0 0 0-7,-1-2 0 9,1-4 0-9,-1 3 0 6,1 1 0-6,3-2 0 9,3 0 0-9,3-2 0 6,-2-2 0-6,7 2 0 8,-11 0 0-8,-1-3 0 7,-5-3 0-7,1 2 0 9,-1-5 0-9,1 5 0 7,0-4 0-7,1 3 0 10,-1 1 0-10,1-4 0 4,1 6 0-3,1-1 0 7,7 3 0-8,-5 2 0 6,-3-2 0-6,-1-2 0 9,-1-4 0-9,-2 7 0 6,1-3 0-6,-1 2 0 8,0 0 0-8,-1 0 0 7,1 4 0-7,2-2 0 8,-5 2 0-8,9 4 0 8,-1-2-128-8,-1 0 128 7,-2 0 0-7,-5 0 0 8,-1 0 0-7,-2 2 0 5,-4-2 0-6,-4 2 0 8,2 0 0-8,-4 4 0 8,0 0-160-8,0 4 160 7,-6-4-128-7,0 3 128 23,-3 5-416-20,-1 0 0-3,-2 1 0 1,-7 9-10080 8,-3 3-2032-8</inkml:trace>
    </iact:actionData>
  </iact:action>
  <iact:action type="add" startTime="309036">
    <iact:property name="dataType"/>
    <iact:actionData xml:id="d165">
      <inkml:trace xmlns:inkml="http://www.w3.org/2003/InkML" xml:id="stk162" contextRef="#ctx0" brushRef="#br1">3124 13954 8063 0,'0'0'352'3,"0"0"80"-2,0 0-432-1,0 0 0 0,0 0 0 0,0 0 0 7,0-14 480-7,0 14 16 8,0 0 0-8,-2-11 0 9,2 11-64-9,-2-16-16 5,2 16 0-4,0 0 0 6,-4-12 0-6,4 12 0 4,-7-11 0-5,7 11 0 9,-16-6-32-9,16 6 0 6,-18 0 0-6,5 0 0 9,-1 2-64-9,0 2-32 7,-1 2 0-7,1 3 0 10,0-1-96-10,1 2 0 5,-3 4-16-5,3-1 0 9,-5 3-32-8,2 1 0 5,-3-3 0-5,3 5 0 7,1 1 112-8,-3-1 32 5,3 3 0-2,-3 3 0 4,0 3-64-6,5-1-16 4,-7 0 0-4,9 2 0 6,-5 3 16-6,4 1 0 6,-5 2 0-7,1 0 0 7,0 2-224-7,-3 4 144 7,3-2-144-6,-1 4 128 6,1-6-128-5,3 4 0 3,-1-4 0-4,0 4 0 7,1 0 0-8,1-6 128 7,4-4-128-7,-2 2 0 8,4-1 128-8,1 1-128 7,1 4 0-7,0-2 128 7,4-8-128-7,2 0 192 7,0 3-192-7,2 1 192 9,0-4-192-9,3 3 0 6,7-1 0-6,-2 0 0 9,3 2 0-9,-3 0 0 6,4 1 0-6,-3 1 0 9,3-2 0-9,5 0 0 6,-3-2 0-5,1-1 0 6,1-1 0-7,-5-2 128 7,3-1-128-7,2-3 0 10,-5 1 0-10,5-3 128 5,-1 3-128-5,1-5 0 8,1-1 0-8,1-3 0 8,1 1-224-7,-4-6-5712 14,5 2-1136-14</inkml:trace>
    </iact:actionData>
  </iact:action>
  <iact:action type="add" startTime="309670">
    <iact:property name="dataType"/>
    <iact:actionData xml:id="d166">
      <inkml:trace xmlns:inkml="http://www.w3.org/2003/InkML" xml:id="stk163" contextRef="#ctx0" brushRef="#br1">3783 13909 1839 0,'-13'-13'0'1,"13"13"160"-1,-12-10-160 0,12 10 0 0,0 0 0 0,-10-10 0 7,10 10 2240-7,0 0 432 7,0 0 80-7,0 0 0 9,0 0-1984-9,0 0-384 6,0 0-96-6,0 0-16 7,0 0 112-6,22 2 0 5,-5 2 16-6,3 6 0 9,1-1 112-9,7-1 32 5,1 4 0-5,2 4 0 9,0-5-32-8,2 5 0 6,2-4 0-7,-1 5 0 8,-3 1-160-8,2 3-32 6,-2 1-16-6,-2 7 0 8,-3 6-48-8,3 2-16 10,2 0 0-10,-7 8 0 6,-5-2-48-6,1 6 0 6,-1-1 0-6,-5 9 0 9,1 3-48-9,-7 5-16 8,0-3 0-7,-2-1 0 5,2 1 0-6,-4 0-128 7,-2-1 192-7,-2-3-64 9,-2 7 0-9,0-7-128 6,-4 1 192-5,-4-9-64 6,2 3 128-7,0-2 32 6,-5-3 0-6,1 1 0 11,-5-8-48-10,-1 2-16 3,0-4 0-4,-5-2 0 8,4-4 32-8,1-1 0 7,-1-5 0-7,-3 0 0 10,3 0 32-9,3-3 16 3,-2-1 0-4,3-3 0 8,-5 3-144-8,-1-1-32 7,1-3 0-7,7-5 0 9,-5-1-128-9,6-5 0 6,-3-6 0-5,15-2 128 20,-12 8-576-20,12-8-128 1,0 0-32-1,0 0-10512-1</inkml:trace>
    </iact:actionData>
  </iact:action>
  <iact:action type="add" startTime="310641">
    <iact:property name="dataType"/>
    <iact:actionData xml:id="d167">
      <inkml:trace xmlns:inkml="http://www.w3.org/2003/InkML" xml:id="stk164" contextRef="#ctx0" brushRef="#br1">8599 13823 10127 0,'0'0'896'1,"0"0"-704"2,0 0-192-3,0 0 0 9,0 0 960-9,0 0 176 6,0 0 16-6,0 0 16 9,0 0-384-9,0 0-80 6,-11-9 0-6,11 9-16 9,0 0-352-9,-14 0-64 7,14 0-16-7,-16 7 0 8,5-3-64-8,-5 2-32 6,2 4 0-5,-3 4 0 6,3-7 32-7,-3 11 0 7,-1 1 0-7,2-1 0 8,-3 2 48-8,3-1 16 7,-1 1 0-7,-1 5 0 8,1 2-48-8,-5 4 0 9,-1 4 0-9,-1 1 0 11,1 5-208-11,-2 1 128 3,-1 3-128-2,5 0 0 6,-7 4 144-7,-1 2-144 7,-6-5 128-7,6 7-128 9,2 4 144-8,1 3-144 3,1 1 160-4,5 3-160 10,3 2 176-10,5-3-176 6,0 5 192-6,8-8-192 7,4-3 128-7,2-4-128 7,2-3 0-7,6-5 0 8,-2 0 128-8,6-4-128 7,1 2 0-7,7-6 0 9,-3 2 0-9,6-6 0 7,3-4 0-7,1-1 0 8,2-7 0-8,-2-1-144 7,1-5-16-7,3-3 0 22,6-4-752-21,2-8-160 1,13-10-16-2,-1-2-16 0</inkml:trace>
    </iact:actionData>
  </iact:action>
  <iact:action type="add" startTime="311204">
    <iact:property name="dataType"/>
    <iact:actionData xml:id="d168">
      <inkml:trace xmlns:inkml="http://www.w3.org/2003/InkML" xml:id="stk165" contextRef="#ctx0" brushRef="#br1">9719 13334 10127 0,'0'0'896'2,"2"-16"-704"-2,4 5-192 0,-6 11 0 4,0 0 128-2,13-4 0 3,-13 4 0-5,18 2 0 7,-1 0-128-7,-5 7 0 6,2 9 0-6,-4 1 128 9,-1-1 48-8,5 3 0 7,-4 5 0-8,5 3 0 5,-3 2 288-4,6 6 64 5,-7 0 16-6,9 2 0 9,-1 6-112-9,-1 6-32 5,-1 2 0-5,1 3 0 10,-8 3-128-10,-1 7-16 8,3 6-16-8,-4 0 0 8,2-2-64-2,-1 7-16-6,-3 1 0 0,-2 0 0 8,0 1 32-8,-4-1 16 8,-2 1 0-8,-2 0 0 7,0-1 80-7,-3 0 16 7,-7-1 0-7,4-5 0 8,-5 2-48-8,-1-6-16 8,-9 2 0-8,-5 2 0 7,-3-3-80-7,-4 5-16 7,-2 2 0-7,-12 2-5824 16,-5 8-1168-15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18:22.131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3569">
    <iact:property name="dataType"/>
    <iact:actionData xml:id="d0">
      <inkml:trace xmlns:inkml="http://www.w3.org/2003/InkML" xml:id="stk0" contextRef="#ctx0" brushRef="#br0">1193 13420 15663 0,'0'0'688'3,"0"0"144"-3,-6-10-656 0,6 10-176 0,0 0 0 1,-2-16 0 22,2 16 512-23,-4-11 64 1,0-5 0-1,4 16 16 0,0 0 272 0,0 0 48 5,0 0 16-5,0 0 0 8,0 0-96-7,0 0 0 5,0 0-16-6,0 0 0 7,0 0-240-7,0 0-64 7,0 0 0-7,0 0 0 8,0 0-288-6,0 0-64 3,4 20-16-5,0 3 0 9,-4 6 208-9,2 4 32 6,-2 4 16-6,-2 6 0 8,-2 8-80 0,0 4 0-8,-1 3-16 0,1-1 0 8,2 1-96-8,-2 3-16 7,-4 3 0-7,4-2 0 7,2-7 0-7,2-4 0 7,4-8 0-7,2 2 0 8,-2-12 64-8,2 0 0 7,5 2 0-6,1-10 0 7,-4-9 48-8,4 1 16 7,1-5 0-7,5 0 0 9,-5-6 192-8,7-4 32 11,-2 0 16-12,3-4 0 1,0-2 48-1,5-8 16 7,1 0 0-6,4-3 0 6,1-1-256-7,-1-7-48 7,2-7-16-7,0-1 0 8,2-4-48-7,0-4-16 6,0 0 0-7,-3-6 0 7,-3-2-240-7,0 5 0 7,-2-5 0-7,-1 2 0 9,-5 2 0-9,-3-2 128 7,1 4 0-7,-5-2 16 9,-2 4 16-9,-3 0 0 5,3 6 0-5,-6 4 0 8,-4-2-160-7,-2 1 192 4,0 7-192-5,0 2 192 10,-2 1-192-10,-2 4 0 5,-4 1 0-4,2 5 0 27,6 10-1008-27,-7-10-272 0,7 10-64-1,0 0-15072 1</inkml:trace>
    </iact:actionData>
  </iact:action>
  <iact:action type="add" startTime="4049">
    <iact:property name="dataType"/>
    <iact:actionData xml:id="d1">
      <inkml:trace xmlns:inkml="http://www.w3.org/2003/InkML" xml:id="stk1" contextRef="#ctx0" brushRef="#br0">2506 13201 19343 0,'0'0'1728'3,"0"0"-1392"-2,-10 14-336-1,4 2 0 7,0 5 576-7,2 2 64 8,1 5 0-8,-5 3 0 7,-2 0 80-6,2 4 32 4,-5 4 0-4,5-2 0 6,0 8 144-6,-4 0 48 5,2 0 0-6,3 6 0 9,-3-1-352-9,4 1-64 8,2-4-16-8,-2-2 0 7,0-6-128-7,3-4-16 8,-1-14-16-8,2-1 0 7,2-1 208-7,0-19 32 7,0 0 16-7,0 0 0 8,0 0 48-8,0 0 16 6,0 0 0-6,0 0 0 9,0 0 32-9,7-17 16 7,1-1 0-7,0-5 0 8,-2-7-352-8,2 1-80 6,2-4-16-6,-5 0 0 9,1 0-272-5,4 3 128-1,0 3-128-3,-2 2 0 8,5-2 128-8,-1 7-128 8,5 4 0-8,-3 1 0 8,4 3 0-8,-5 2 0 7,3 10 0-7,1 8 0 8,-1 0-160-8,4 6 160 11,-1 7-160-11,-3 8 160 6,3 6 0-6,1 2-144 5,-3 1 144-4,3 2 0 6,-7-4 0-7,1 1 0 6,-4 2 0-6,2-8 0 9,-5-2 0-9,1-6 0 6,2 1 0-5,-4-7 0 8,-6-17 0-9,4 18 0 6,-4-18 0-6,0 0 0 8,5 18-256-8,-5-18-80 8,0 0-16-8,0 0-10944 13,18-6-2192-12</inkml:trace>
    </iact:actionData>
  </iact:action>
  <iact:action type="add" startTime="4502">
    <iact:property name="dataType"/>
    <iact:actionData xml:id="d2">
      <inkml:trace xmlns:inkml="http://www.w3.org/2003/InkML" xml:id="stk2" contextRef="#ctx0" brushRef="#br0">3820 13365 12895 0,'0'0'1152'1,"0"0"-928"-1,8-10-224 0,-8 10 0 7,8-15 944-7,-8 15 144 9,0 0 16-8,0 0 16 5,-4-16-32-6,4 16-16 6,0 0 0-5,-15-12 0 6,-3 7 400-7,-3 5 64 8,-3 0 32-8,-1 4 0 8,-4 9-432-8,-3-1-96 8,1 5-16-8,2-1 0 6,-4 4-208-6,-2 5-48 6,3 2-16-6,3-1 0 9,2-3-368-9,3-2-64 8,9 3 0-8,-1-1-16 8,8 1-304-8,3-5 160 7,3-3-160-7,7 1 128 8,5-5-128-8,10 4 0 6,-1-7 0-6,8 7 0 15,5-4 0-15,1 5 0 1,-2 1 0-1,6-3 0 8,2 3 0-7,-2-3 0 5,4 3 0-6,-6 2 128 7,-2-7-128-7,1 7 0 8,-1-5 0-8,-6 3 0 8,-7 1 0-8,-3-3 0 7,-3 1 0-6,-4 1 128 5,-10-4 144-6,-4 3 32 7,-8-3 0-7,-4 3 0 8,-7 1 208-8,-8-4 32 7,-8 5 16-7,0-3 0 8,-8 1-128-8,4 1-32 7,-2-4 0-7,0 1 0 8,-2-1-160-8,1-3-48 6,1-5 0-6,8-2 0 10,5-4-192-10,5 0 0 7,0 0 128-7,5-4-128 28,13-9-1520-26,3 1-336-2,10-4-80 0</inkml:trace>
    </iact:actionData>
  </iact:action>
  <iact:action type="add" startTime="4966">
    <iact:property name="dataType"/>
    <iact:actionData xml:id="d3">
      <inkml:trace xmlns:inkml="http://www.w3.org/2003/InkML" xml:id="stk3" contextRef="#ctx0" brushRef="#br0">4712 12548 17503 0,'0'0'1552'1,"0"0"-1232"3,-6 16-320-3,-2 3 0 3,-2 3 1232-4,3 5 192 8,-3 2 48-8,-4 12 0 6,6 4-176-5,-3 2-16 6,-1 5-16-7,2 7 0 8,-5 7-128-8,3 2-32 7,-2 7 0-6,3 5 0 4,-5 3-208-5,4-1-32 7,-5-2-16-7,5 0 0 13,-6-2-496-13,7-2-96 5,-5 0-32-5,4-2 0 7,-1-11-96-7,5-5-128 7,-2-5 176-7,4-2-176 10,3-6 144-10,3-8-144 6,0-6 0-6,1-2 144 8,3-7-352-8,6-5-80 7,-10-17-16-7,14 10-10096 15,1-8-2016-14</inkml:trace>
    </iact:actionData>
  </iact:action>
  <iact:action type="add" startTime="5235">
    <iact:property name="dataType"/>
    <iact:actionData xml:id="d4">
      <inkml:trace xmlns:inkml="http://www.w3.org/2003/InkML" xml:id="stk4" contextRef="#ctx0" brushRef="#br0">4265 13689 24879 0,'0'0'2208'2,"0"0"-1760"0,12-10-448-2,5-2 0 8,11 3 0-8,-3-3-144 6,0 2 0-5,5 0 0 6,1-5-16-7,6 1 0 7,4-1 0-7,2 3 0 8,6 0 528-7,1 6 96 5,3-3 32-6,-2-1 0 8,-4 2 304-8,-1 4 64 7,-3 0 16-7,-6-4 0 8,-4 1-48-8,-1 3 0 6,1 2 0-6,-6-4 0 8,-5-2-64-8,-1 2-32 7,1 0 0-7,-3 6 0 10,-19 0-272-10,14 0-48 6,-14 0-16-6,0 0 0 8,0 0 0-8,0 0 0 7,0 0 0-7,0 0 0 9,0 0 32-9,0 0 0 7,0 0 0-7,-12 2 0 7,-8 2-96-7,1 0-16 6,1 0 0-6,-3 6 0 9,-2-2-64-9,1 5 0 6,-1-3-16-6,1 8 0 8,-3-3-64-8,-1 7-16 9,-1-3 0-6,4-1 0 2,-1 1-160-4,7 3 128 5,3-1-128-6,-1 1 128 8,5-3-128-8,4 6 0 8,2 3 0-8,2-3 128 7,-2-3-128-7,2-3 0 7,0 1 0-7,4 1 0 7,6-5 0-7,-2-1 0 8,-6-15 0-8,8 20 0 7,-8-20 0-7,15 7 0 7,-3 1 0-7,4-4 0 10,-16-4 0-10,15 4 128 6,-15-4-128-6,18-4 128 8,-18 4-128-7,0 0 128 5,17-6-128-6,-17 6 128 8,14-4-128-7,-14 4 0 5,0 0 0-6,0 0 128 8,0 0-128-8,18 8 0 7,-11 4 0-7,5-4 0 9,-12-8 0-9,16 9 0 6,1 3 0-6,-3-4 0 8,1 4 0-8,-1-5 0 7,6-3 0-7,-1-2 0 8,-1 2 0-8,3-2 0 7,5-2-128-7,-1 0 128 8,-4-2-336-8,1-2 0 6,3 2 0-5,2-2 0 23,3-3-1072-22,3-7-224-2,-2 2-32 0,0-5-9456 6,4-3-1872-4</inkml:trace>
    </iact:actionData>
  </iact:action>
  <iact:action type="add" startTime="5806">
    <iact:property name="dataType"/>
    <iact:actionData xml:id="d5">
      <inkml:trace xmlns:inkml="http://www.w3.org/2003/InkML" xml:id="stk5" contextRef="#ctx0" brushRef="#br0">6064 12517 27935 0,'0'0'1232'4,"0"0"256"-4,0 0-1184 0,-10 13-304 1,6 5 0-1,-2 3 0 5,-4 3 0-4,1 7 0 5,-1 6-176-6,-4 4 176 8,4 12 144-7,-3 5 144 6,1 9 32-7,-4 5 0 7,3 4 272-7,-5 2 64 7,1 6 16-7,-1-1 0 7,-3 1 80-6,3-2 16 10,4-4 0-11,-3-8 0 5,5-3-256-5,-1-7-64 7,1-3 0-7,4-8 0 9,-4-12 160-9,6-6 32 7,3-8 0-7,1-1 0 8,0-9-112-8,2-13-16 5,0 0 0-5,0 0 0 8,0 0-96-8,9-8-32 8,7-7 0-8,-2-3 0 8,5-5-128-8,3-4-48 6,3-3 0-6,-2-1 0 10,5-4-208-10,1 6-192 6,4 2 48-6,-2 3 0 9,1 5-32-8,1 5 0 3,2 4 0-3,0 6 0 8,-2 8 48-9,-2 2 0 6,1 8 0-6,-3-1 0 8,-4 7 128-8,-3 5 0 6,-3 3-144-6,-5 3 144 8,-1-4 0-8,-7 6 0 7,-6 6 0-7,-6-2 0 9,-7-2 0-9,-3 2 128 7,-5-3-128-6,-5-1 192 6,-3-4 48-7,-2-2 16 8,-4 1 0-7,0-5 0 7,0-7-48-8,-1-3 0 6,1-3 0-5,2 2 0 5,0-6-208-5,4-6 0 5,3-4 128-5,5-10-128 23,3 0-1072-22,7-7-256-1,3-4-48-1,4-7-16000 0</inkml:trace>
    </iact:actionData>
  </iact:action>
  <iact:action type="add" startTime="6256">
    <iact:property name="dataType"/>
    <iact:actionData xml:id="d6">
      <inkml:trace xmlns:inkml="http://www.w3.org/2003/InkML" xml:id="stk6" contextRef="#ctx0" brushRef="#br0">7544 12156 21183 0,'-6'-10'1888'0,"6"10"-1504"4,0 0-384-3,0 0 0 7,0 0 2624-8,0 0 464 5,-10 6 96-5,-3 4 16 8,1 9-2432-7,-6 5-464 4,5 3-112-5,-7 6 0 10,1 12 128-10,1 0 16 6,-1 6 16-6,-5 9 0 8,1 10-80-8,-2 4-16 7,-1 2 0-7,5 4 0 7,-1 2-256-7,1 6 160 7,1 4-160-7,3-3 128 13,-5 1-128-13,5-2 0 5,1-4 0-5,-1-10 0 7,3-2 0-6,-2-8 128 5,7-1-128-5,-1-7 0 6,2 3 0-7,4-6 128 5,-2-5-128-5,-1-3 0 11,3-4 160-11,2-6-160 5,2-4 192-5,2-5-192 25,2-5-624-23,5-5-224 4,1 3-48-6,6-11-9344 1,-3 0-1872-1</inkml:trace>
    </iact:actionData>
  </iact:action>
  <iact:action type="add" startTime="6571">
    <iact:property name="dataType"/>
    <iact:actionData xml:id="d7">
      <inkml:trace xmlns:inkml="http://www.w3.org/2003/InkML" xml:id="stk7" contextRef="#ctx0" brushRef="#br0">7856 13262 16575 0,'0'0'736'4,"0"0"160"-4,0 0-720 0,0 0-176 1,4 23 0-1,-2-1 0 6,4 3 2144-6,6-4 400 7,-1 5 80-7,9-5 0 8,-1 3-1536-8,9-5-320 8,5-1-64-8,2-7-16 6,0 1-48-6,6-2 0 8,-4-8 0-8,2-2 0 7,2-2-192-6,-2-4-32 5,4-8-16-6,-4 3 0 10,4-9 176-9,-4 1 48 4,2-3 0-5,-4-1 0 7,2-12-16-6,-4 2 0 5,0 1 0-6,-2 1 0 9,0-2-176-4,-5-2-48-2,-11 0 0-2,1 2 0 6,-10 1 128-7,-5 3 0 7,-5 0 16-7,-5 2 0 8,-9-1 96-8,-1 3 16 6,-7 3 0-6,-5 5 0 9,-8 9-224-9,-2 6-32 6,-4 6-16-6,-2 12 0 9,-8 3-208-8,3 10-32 5,-1 12-128-5,0 0 192 7,2 8-192-8,3 4 0 5,1 1 0-5,10 1 0 9,5 2 0-8,7-3 0 5,7-3 0-5,7-2 0 5,7-8 0-6,6-1-128 7,3-4 128-6,9-7 0 9,9-2 0-9,7-1 0 3,5-9-128-4,4-5 128 7,3-2 0-7,3-5 0 7,8-5 0-7,7-5 0 9,3-7 0-9,3 0 0 6,10-3 0-6,2-7 0 24,4-3-1248-23,-2-8-192 0,-4-5-32-1,-2-6-10592 6,-6-7-2112-4</inkml:trace>
    </iact:actionData>
  </iact:action>
  <iact:action type="add" startTime="7490">
    <iact:property name="dataType"/>
    <iact:actionData xml:id="d8">
      <inkml:trace xmlns:inkml="http://www.w3.org/2003/InkML" xml:id="stk8" contextRef="#ctx0" brushRef="#br0">9912 7392 12895 0,'0'0'576'1,"0"0"112"-1,0 0-560 0,6-10-128 1,-6 10 0-1,0 0 0 5,4-16 3200-4,-4 16 624 6,0 0 112-7,0 0 32 8,6-11-2704-8,-6 11-544 7,0 0-96-6,-2-12-32 7,2 12-128-8,-6-14-16 6,-8 4-16-6,0 1 0 7,-1 5-112-6,-3 2-32 5,-7-2 0-6,-4 4 0 8,-10-2 32-8,0-2 0 8,-8 0 0-8,-4-4 0 7,-7 1-16-6,-1 1 0 5,-1-2 0-6,1 0 0 13,-5 0 16-13,-3 4 0 2,-3-1 0-1,0-1 0 8,-10 4 112-9,0-2 16 6,-6 0 16-6,-2 0 0 9,-7-10 0-9,3 5 0 7,-3 3 0-7,1 2 0 8,4 2-144-8,-11 0-48 6,-8-4 0-6,-1 2 0 9,3-2-128-9,0 3-16 7,0-1-128-7,-1 2 192 7,3 0-192-7,-8-4 0 7,0 0 0-7,0 0 0 8,-1-4 0-8,5 3 128 7,0 5-128-7,-2-2 0 9,-2 0 0-8,0-6 0 6,-6-4 0-7,3 7 0 6,3-3 0-6,4 2 0 7,2 2 0-7,-2-3 0 9,-8-5 128-9,1 6-128 7,1-4 0-7,4 3 144 7,2 3-144-7,-4 0 160 7,-2-2-160-7,0 0 160 8,0 1-160-7,3-7 128 4,3 4-128-5,0 4 128 9,0 0-128-9,-4 1 128 7,-6-3-128-7,5 0 128 8,5 0-128-8,2 4 0 7,6 0 0-7,-3 0 128 9,5 3-128-9,1-1 0 6,-3 0 0-6,5 0 0 8,-3-2 0-8,9 0 0 8,-2-2 0-8,8 4 0 9,2 2 0-9,1-2 0 6,-3 0 0-6,4 0 0 8,8-2 0-8,-3-2 0 7,5-1 0-6,6 1 0 6,3 2 0-7,7-2 0 7,1 2 0-7,2-2 0 8,-1 0 0-7,3 3 0 4,4-1 0-5,-2 0 0 9,6 0 0-9,-2 0 0 6,4 0 0-6,0 2 0 8,4 0 0-8,4 0 0 7,2 2 0-7,2 0 0 8,-1 2 0-8,3 0 0 6,3 8 0-6,3-2 0 9,3-1 0-8,-3 7 0 5,3 0 0-6,1 7 0 8,-1 5-160-8,2 5 160 7,-1 2 0-7,5 10-144 9,-6 2 144-9,5 7 0 6,-5 7-144-6,4 11 144 9,-3 6 0-9,3 6 0 6,-6 2 0-6,7 6 0 8,-5 9 0-8,3 1 0 7,-9 5 0-7,3 10 0 9,-1 14-144-9,1-1 144 7,-5-7 0-7,5 6 0 10,1-2 0-10,-1 4 0 5,-3 1 0-5,7-9 0 8,-5-4 0-8,4 0 0 6,5-2 0-5,-5-4 0 7,4-1 0-8,-1 1 0 6,1 2 0-6,4-2 0 9,-2-2 128-9,3-5-128 6,1-3 0-6,-6-4 0 9,0 3 128-9,5-3-128 7,-5 5 0-7,4-3 144 8,4-7-144-8,-2 0 0 7,1 1 0-7,1-5 0 8,-2-6 0-8,4 0 0 6,0-4 128-6,6-2-128 8,2-6 0-8,1-2 0 7,-1-9 0-7,0-1 0 8,2-5 0-8,4-4 0 8,-3-8 0-8,3 2 0 6,2-10 0-6,-1-4 0 9,3 0 0-9,2-3 0 7,-5-7 0-6,7-3 0 6,-5 1 0-7,3-3 0 7,3 0 0-7,-1-5 0 7,1 3 0-7,7-4 0 8,-1-4 0-8,2 0 0 7,6-2 0-7,0 0 0 8,4-2 0-8,2 0 0 7,2 0 128-7,4 2-128 9,4-2 144-8,5 0-144 4,3-4 160-5,7 0-160 8,0 0 128-8,5 2-128 8,-5-6 0-8,6-2 0 10,-4 4 0-9,9 3 128 3,1-5-128-3,0 0 0 6,4 0 0-7,5 4 0 6,1-4 0-6,2-3 0 10,-4 3 0-10,3 0 0 5,1 0 0-5,2 4 0 9,5 1 0-9,-1 1 0 6,1-2 0-6,-3 2 0 8,0-4 0-8,-5 0 0 8,3 0 0-8,2 4 0 9,-1 2 0-9,7 0 0 5,-3 4 0-5,5-4 0 8,-1-4 144-8,-5 2-144 7,1 2 128-7,-1 0-128 9,5 4 0-9,3-2 0 8,-3 0 128-8,0-2-128 9,-1 0 0-9,-4 0 0 7,1-2 0-7,-1 0 0 6,1 2 0-6,-1 2 0 7,3 2 128-7,5-2-128 9,-9-6 0-9,5 2 0 6,-13-2 0-6,5 2 0 9,0 2 0-9,-3 0 0 7,7 2 0-7,0 0 0 8,-5 0 0-8,1-2 0 7,-8-2 0-6,2 4 0 6,-1-2 0-7,3 4 0 6,2 4 0-6,2-2 0 9,-5-2 0-9,1-2 0 6,0 0 0-6,-2-1 0 8,2 1 0-8,-3 0 0 7,1-2 128-7,0 2-128 8,4 4 128-8,1-2-128 6,-3 0 192-6,-4-2-64 9,-4-4-128-9,-4 0 0 7,-4 0-192-7,2 0 192 8,-1 0 0-8,-3 2 0 6,2 4 0-5,-2 0 192 7,2-2-192-8,-5 2 0 7,-1-2 0-7,-7 0 0 8,-5 0 0-8,-3 0 0 7,-4 2 0-7,-1-3 0 9,-1 1 0-9,-4 2 0 7,0 0 0-7,-4 2 0 8,-2 4 0-8,2-4 0 6,-7-2 0-5,-1-1 0 6,-2 5 0-7,1 2 0 7,-3-4 0-7,-4-2 0 8,-1 0 0-8,-1 0 0 6,1-1 128-6,-6 3-128 9,-14-6 0-8,17 4 0 4,-17-4 144-5,14 0-144 10,-14 0 128-10,15-4-128 5,-15 4 128-5,14-11-128 9,0 3 128-9,-14 8-128 7,9-16 160-7,3 3-160 8,-6-7 192-8,2 4-64 7,-2-3-128-7,5-6 192 9,-5-3-192-9,2-5 144 6,0-8-144-6,0 2 128 9,-2-10-128-9,1 1 128 6,3-7-128-6,-4-3 128 8,0-3-128-8,0-3 0 7,-1-6 144-7,-3 1-144 8,-2-5 0-8,0-8 144 7,-2-5-144-7,2-9 0 7,0-3 144-7,0-3-144 9,0-1 0-9,0-3 144 7,-3-3-16-7,1 0 0 7,0-2 0-7,2-4 0 8,-2 0 0-8,0-2-128 7,2 0 192-7,-2 0-64 8,-2 4-128-8,2-3 0 7,-2-4 0-7,0 1 128 8,0 2-128-8,0-6 0 7,0 4 0-7,-1-6 0 8,-1 4 0-8,-2 4 0 6,2-2 0-5,-2 6 0 8,0 4 0-9,-3 1 0 7,1 1 128-7,2 8-128 7,-2-3 0-7,3 11 192 7,1-5-192-7,-4 12 192 8,4 6-32-8,-2 8 0 6,1 0 0-6,-3 6 0 8,2 3-160-8,2 4 160 8,-5 9-160-8,3 5 160 8,2 6-160-8,-2 6 0 7,-2-1 0-7,3 5 0 23,-1 8-672-22,-4 3-160 0,0 6-48 0,-1 8-12608 7,3 2-2512-8</inkml:trace>
    </iact:actionData>
  </iact:action>
  <iact:action type="add" startTime="13162">
    <iact:property name="dataType"/>
    <iact:actionData xml:id="d9">
      <inkml:trace xmlns:inkml="http://www.w3.org/2003/InkML" xml:id="stk9" contextRef="#ctx0" brushRef="#br0">1579 15803 11567 0,'0'0'512'4,"0"0"112"-4,0 0-496 0,0 0-128 1,14-2 0-1,-14 2 0 6,14-14 912-6,-14 14 176 7,0 0 16-7,0 0 16 7,0 0 16-6,0 0 0 6,9-11 0-6,-9 11 0 7,0 0-176-8,0 0-48 5,0 0 0-5,0 0 0 9,-9 7-272-9,-5 5-64 7,-2-4-16-7,-5 4 0 7,-4 1-144-6,-5-1-32 6,-1 5 0-7,0-7 0 8,0-2-32-8,1-6-16 7,-3-4 0-6,4 2 0 7,0 4 240-8,3-4 32 9,3-2 16-7,5-4 0 4,-3 0-208-6,3 0-32 4,3 3-16-4,-1-3 0 8,6-4-176-8,10 10-16 7,0 0-16-7,0 0 0 9,-15-8-160-9,15 8 128 6,0 0-128-6,0 0 128 8,0 0-128-8,0 0 0 7,0 0-160-7,0 0 160 8,0 0-176-8,10 18 176 8,-3-5-192-8,1 7 192 7,4-1 0-7,-4 5-128 8,-1 7 128-8,3 4 0 8,-2 2 0-8,-2 8 0 7,0 2-128-6,2 2 128 6,-5 1 0-7,-1 3 0 6,-4 0 0-6,2 5 0 9,-2 4 0-9,1 1 0 7,-5-7 0-7,2-1 0 6,-6 0 128-5,2 1-128 7,-3 3 176-8,1-3-176 7,-6-1 288-7,1-1-48 8,-7 1-16-8,-3 0 0 8,-3 1-32-8,1-1-16 5,0-1 0-5,0-1 0 10,-1-2-48-10,1-6 0 6,2 0 0-5,1-3 0 6,1-5 64-7,5-3 0 7,-1 1 0-7,1 0 0 9,3-4-192-9,-1-2 192 6,6 1-192-5,2-3 192 6,-1-2-192-7,5-1 0 7,2-1 0-7,2-2 0 9,2 1 0-9,4-3 0 7,1-5 0-7,1 2 0 8,6-5 128-8,3 3-128 7,7-4 0-7,1 3 128 8,2-7-128-8,3 0 160 6,-3 0-160-6,2 2 160 10,1-2-160-10,1-4 192 5,2 1-192-4,2-1 192 6,-4 0-192-7,-2-2 160 8,1 0-160-8,-1-2 160 8,2 0-32-8,-2-1 0 5,1-1 0-5,-1-2 0 10,0-4-128-10,0 2-224 7,-1 0 48-7,3-5-10448 16,-4 1-2080-15</inkml:trace>
    </iact:actionData>
  </iact:action>
  <iact:action type="add" startTime="13852">
    <iact:property name="dataType"/>
    <iact:actionData xml:id="d10">
      <inkml:trace xmlns:inkml="http://www.w3.org/2003/InkML" xml:id="stk10" contextRef="#ctx0" brushRef="#br0">1997 16000 21423 0,'0'0'944'1,"0"0"208"-1,0 0-928 0,0 0-224 4,0 0 0-4,4 19 0 7,3 3 352-7,1 3 32 7,0 4 0-7,8 5 0 8,-5-3 304-8,7 4 64 6,-1 4 16-6,3-4 0 8,1 6-64-7,3 0 0 5,-5-2 0-6,7 2 0 8,-5-10-288-8,3 2-64 7,-1 0-16-7,-2 1 0 7,-1-7-144-6,-1-6-48 7,3-1 0-8,-7 1 0 7,1-3-16-7,-4-5 0 8,-1 3 0-8,-3-6 0 8,4 1-128-8,-12-11 0 6,10 12-160-6,-10-12 160 33,0 0-2112-33,0 0-320 0</inkml:trace>
    </iact:actionData>
  </iact:action>
  <iact:action type="add" startTime="14111">
    <iact:property name="dataType"/>
    <iact:actionData xml:id="d11">
      <inkml:trace xmlns:inkml="http://www.w3.org/2003/InkML" xml:id="stk11" contextRef="#ctx0" brushRef="#br0">2597 15797 25791 0,'-17'-6'2304'1,"17"6"-1856"-1,-12-8-448 0,12 8 0 6,-13 12 256-6,1 2-32 8,2 7-16-8,-7 5 0 8,-3 3 128-8,-3 4 32 7,-3 6 0-7,-7-2 0 8,0 2 432-8,0 4 96 6,-4 4 0-6,-2 1 16 9,6 3-48-9,1-2-16 5,3-4 0-5,0-2 0 9,3 2-432-9,3-6-96 8,6-8 0-8,5 0-16 7,-2-8-176-7,6 1-128 8,4-5 144-8,3-1-144 8,1-18-192-8,0 0-128 7,0 0-16-7,0 0-10000 15,9 12-2000-15</inkml:trace>
    </iact:actionData>
  </iact:action>
  <iact:action type="add" startTime="14351">
    <iact:property name="dataType"/>
    <iact:actionData xml:id="d12">
      <inkml:trace xmlns:inkml="http://www.w3.org/2003/InkML" xml:id="stk12" contextRef="#ctx0" brushRef="#br0">2906 16378 27647 0,'-20'24'1216'1,"5"-7"256"-1,3 7-1168 0,2 1-304 0,6-2 0 0,2 7 0 7,2 3 1472-6,0 4 256 6,-2-8 32-7,2 2 16 7,-6-2-1344-7,-1 3-272 7,-1-1-160-7,2 2 192 9,2-2-192-9,0-2 0 6,2 1 0-5,-2-1-10256 14,4 0-1936-15</inkml:trace>
    </iact:actionData>
  </iact:action>
  <iact:action type="add" startTime="14667">
    <iact:property name="dataType"/>
    <iact:actionData xml:id="d13">
      <inkml:trace xmlns:inkml="http://www.w3.org/2003/InkML" xml:id="stk13" contextRef="#ctx0" brushRef="#br0">1899 17310 20271 0,'0'0'1792'1,"0"0"-1424"-1,0 0-368 0,0 0 0 7,0 0 960-7,10-4 128 6,-10 4 32-5,17 4 0 6,-17-4-288-7,14 20-64 8,4-1-16-8,-5 11 0 7,7-3-16-7,-6 10 0 7,-1 2 0-7,1 6 0 8,-1 0-64-8,-5 7-16 6,-2 5 0-6,4-2 0 9,-4-5-176-9,0 1-32 7,-3 0-16-7,-1-5 0 8,-2-5-272-8,0 2-160 6,0-8 192-6,2-1-192 9,-2-7 0-9,4-4 0 6,-4-3-192-6,0-20 48 27,4 13-1376-26,-4-13-272 0,0 0-48 2</inkml:trace>
    </iact:actionData>
  </iact:action>
  <iact:action type="add" startTime="14922">
    <iact:property name="dataType"/>
    <iact:actionData xml:id="d14">
      <inkml:trace xmlns:inkml="http://www.w3.org/2003/InkML" xml:id="stk14" contextRef="#ctx0" brushRef="#br0">2324 17394 23951 0,'-21'0'2128'1,"21"0"-1696"-1,-14 2-432 1,-3 2 0 5,5 0 1424-6,12-4 208 8,-14 16 32-8,7 1 16 9,-9 1-1232-9,0 5-240 4,-5 2-48-3,-1 5-16 6,-1 1 224-6,-2 2 32 7,-3 6 16-7,5-2 0 4,-2 2 16-5,-3-2 0 8,1-4 0-8,2 2 0 7,1 6-176-7,3-7-48 8,-1-1 0-8,5 2 0 6,-3-8-208-6,9-5 0 8,-3-3 128-8,8-1-128 22,6-18-1024-21,0 0-256-1,0 0-64 1,0 0-12608 1</inkml:trace>
    </iact:actionData>
  </iact:action>
  <iact:action type="add" startTime="15159">
    <iact:property name="dataType"/>
    <iact:actionData xml:id="d15">
      <inkml:trace xmlns:inkml="http://www.w3.org/2003/InkML" xml:id="stk15" contextRef="#ctx0" brushRef="#br0">2244 17981 29487 0,'0'0'2624'3,"0"0"-2112"-2,0 0-512-1,0 0 0 6,22-11 768-5,7 3 64 5,4-2 0-6,8 4 0 9,-2 2-704-9,4 4-128 6,-6 0 0-6,-2 0 0 7,0 6 0-6,-3 4 0 5,-5-2-128-5,-2 1 128 7,-7 11 0-8,1-4 0 6,1 1 0-6,-10 6 0 9,-5-1 336-9,-1 1 64 8,0 5 16-8,-10-1 0 7,-1-4 144-7,-1 5 16 7,-8 3 16-7,5-2 0 8,-7 2-80-8,6-3 0 7,-3-5-16-7,5-5 0 8,-2-1 48-4,4-7 16-1,8-10 0-3,-3 14 0 8,3-14-240-8,0 0-64 8,0 0 0-7,0 0 0 5,0 0-256-6,21 0 160 8,-3-4-160-8,3-6 128 8,4 0-128-8,3-5 0 8,-1 3 0-8,2-8 0 21,0 3-1024-20,1-3-192 0,-1 1-48-1,0-3-10064 9,-1-3-2032-9</inkml:trace>
    </iact:actionData>
  </iact:action>
  <iact:action type="add" startTime="15565">
    <iact:property name="dataType"/>
    <iact:actionData xml:id="d16">
      <inkml:trace xmlns:inkml="http://www.w3.org/2003/InkML" xml:id="stk16" contextRef="#ctx0" brushRef="#br0">3231 15729 18431 0,'-23'-20'1632'3,"13"5"-1312"-3,2-9-320 0,3 5 0 6,10 3 1856-5,5-3 288 7,12 3 64-8,-1-1 16 7,1-3-1504-6,3 4-288 4,0-1-64-5,3 5-16 9,-1-2-352-9,-4 9 0 7,1-1 0-7,-5 4 128 8,-3 2-128-8,1 4 0 6,-17-4 0-6,18 11 128 9,-1 9 16-8,1 3 16 5,-6 7 0-6,1 5 0 8,-5 10 128-8,0 5 32 5,2 11 0-4,-1 3 0 8,-3 10-96-5,6 4-16 0,-4 6 0-4,0 4 0 7,3 0-208-7,-1 1 144 8,-2 1-144-8,6 0 128 8,-3-1-128-8,7 7 0 6,-5-6 144-6,5-6-144 8,2-4 128-8,-5-2-128 8,5-6 160-7,-7 0-160 6,1 2 0-7,-2-8 0 6,-1 2 0-6,-3-1 0 8,2 1 0-7,2-2 0 6,-5-1 0-7,3 3 0 8,2-6 128-8,-4 1-128 7,5-3 0-7,-3 1 0 7,6-3 128-7,-5-1-128 7,1 3 0-7,0-3 144 8,-2-1-144-8,-1-5 0 7,-1-2 144-7,-4-2-144 9,0-1 0-9,-4-1 128 6,-2 0-128-6,-4-2 0 9,-10 6 128-9,1-4-128 6,-9-6 128-6,-5 4-128 8,-10-4 192-7,-2 5-16 5,-6-3-16-6,3 0 0 9,-9-4-32-9,-2-5-128 7,1 1 192-7,-1-4-64 24,-2 0-2000-23,-3-11-416 1</inkml:trace>
    </iact:actionData>
  </iact:action>
  <iact:action type="add" startTime="16722">
    <iact:property name="dataType"/>
    <iact:actionData xml:id="d17">
      <inkml:trace xmlns:inkml="http://www.w3.org/2003/InkML" xml:id="stk17" contextRef="#ctx0" brushRef="#br0">5246 16622 10127 0,'0'0'896'2,"10"-12"-704"-2,-2 1-192 0,5 1 0 6,-1-2 800-6,6 6 128 9,-5 2 32-9,5-3 0 8,-4-5-144-8,1 4-32 6,-3-4 0-5,2 5 0 7,-14 7-48-8,13-8-16 6,-1-6 0-5,-12 14 0 6,14-6 368-7,-14 6 80 8,11-9 16-8,-11 9 0 7,0 0 16-7,0 0 0 9,2-18 0-9,-2 18 0 6,-2-12-432-6,2 12-96 6,0 0-16-6,-15-15 0 9,1 5-96-9,-5-2-32 7,-3 4 0-7,-1 4 0 10,-3 1-272-10,-3 1-64 6,-2 2-16-6,2 5 0 14,-1 3-176-14,-1 8 0 1,-2-1 144-1,-4 7-144 9,2 3 0-9,4 3 0 6,3 3 0-6,3-2 0 9,2 2 0-9,1 8 0 8,4 0 0-8,1 4 0 7,5-8 0-7,4 0 0 7,8-1 0-7,10-3-128 7,2-2 128-6,5 0 0 5,-1-3 0-6,6-9-128 8,1-3 128-8,6-8 0 7,2 0 0-7,1-1 0 8,3-9 0-8,-2 3 0 8,2-3 0-8,0-2 0 8,4-6 0-8,-6-2 0 7,0 1 0-7,-1-1 128 7,-5 2-128-7,-2 1 0 7,-3 3 0-7,-1 0 128 8,-1 0-128-8,-7 8 0 7,9 6 0-7,-10 0 0 7,-12-6 192-7,15 16-16 7,-5 7-16-6,2 4 0 8,-7 3 32-9,-3 7 0 6,0 0 0-6,-4 8 0 9,0-3 32-9,-5 7 16 6,-9 2 0-6,0-6 0 9,1-4 16-9,-5 0 0 8,-5 2 0-8,-2-6 0 7,-3 0-16-7,1-2 0 6,0-4 0-6,0-2 0 8,-1-3-112-8,5-3-128 7,4 0 176-7,7-9-176 22,14-14-832-20,0 0-288-1,0 0-48 0,0-14-14064-1</inkml:trace>
    </iact:actionData>
  </iact:action>
  <iact:action type="add" startTime="17246">
    <iact:property name="dataType"/>
    <iact:actionData xml:id="d18">
      <inkml:trace xmlns:inkml="http://www.w3.org/2003/InkML" xml:id="stk18" contextRef="#ctx0" brushRef="#br0">6686 16257 28095 0,'-20'8'1248'3,"9"-2"256"-3,1 8-1200 0,-6-1-304 0,-1 9 0 0,-5 5 0 8,-5 4 0-8,-10 4 0 6,-4 2 0-6,0 2 0 8,4 10 0-7,4-4 256 6,-6 2-16-7,6 0-16 8,5-6 192-8,11 1 32 5,5-8 16-4,10-3 0 8,2-4-224-9,10-7-48 6,9-7-16-6,7-3 0 10,1-8 160-10,2-4 48 5,8-4 0-5,6-9 0 9,0-5 208-9,2-7 48 6,-2-6 16-6,-4-4 0 9,2-8-96-4,-4 4-32-2,-4 0 0-3,-6 0 0 7,-5-4-16-7,-9 6-16 7,-1-4 0-7,-8 6 0 8,-6-4 32-8,-4 6 16 6,-11-4 0-6,-5 6 0 9,-5 4-240-9,-4 1-48 8,-2 5-16-8,-4 5 0 8,-4-1-240-8,3 9 0 6,-2 4 0-5,2 12-160 23,5 2-2048-22,4 0-416 1,6 7-64-3</inkml:trace>
    </iact:actionData>
  </iact:action>
  <iact:action type="add" startTime="17875">
    <iact:property name="dataType"/>
    <iact:actionData xml:id="d19">
      <inkml:trace xmlns:inkml="http://www.w3.org/2003/InkML" xml:id="stk19" contextRef="#ctx0" brushRef="#br0">5371 18793 11055 0,'-6'-4'976'1,"0"-4"-784"3,-3-4-192-4,1 2 0 7,4-3 2496-6,0 5 448 5,-2-2 80-6,-2-2 32 8,-1 5-1648-8,-1-3-336 8,-8 0-64-8,5 6-16 7,-1 2-320-7,-7 0-64 7,5 0-16-7,-4 6 0 7,3 4-160-7,-6 10-48 8,-3-5 0-8,3 9 0 7,-3 3-112-7,3 6-16 8,-2 4-16-8,5 1 0 7,3-3 48-7,-1 4 16 7,4 0 0-7,5-4 0 8,3 2-128-8,2-4-32 9,4-5 0-9,4-7 0 10,2-3-16-10,7-7-128 5,1-5 192-5,5-4-64 7,-3-2 192-7,5-7 16 9,9-7 16-8,-1-7 0 5,-4-9 96-6,5 1 0 6,1 0 16-6,2-2 0 8,-6-6-240-8,-3 6-48 7,-5 0-16-7,-1 3 0 8,-7 5-160-7,1 4 128 6,-4 1-128-7,-4 8 128 8,-4 12-128-8,0 0 160 6,0 0-160-6,0 0 160 8,0 0-160-8,0 0 192 7,6 30-192-7,2-1 192 9,-3 4-192-9,-1 0 0 6,0 0 0-6,4-1 0 8,4-3 0-8,-3 0 0 7,5-2 0-7,0-3 0 8,5-9 0-8,3-1 0 7,1-8 0-7,8 0 0 8,-3-10 0-8,1-4-224 7,2-12 48-7,0-1 16 23,6-4-2272-22,-5-5-464 2</inkml:trace>
    </iact:actionData>
  </iact:action>
  <iact:action type="add" startTime="18312">
    <iact:property name="dataType"/>
    <iact:actionData xml:id="d20">
      <inkml:trace xmlns:inkml="http://www.w3.org/2003/InkML" xml:id="stk20" contextRef="#ctx0" brushRef="#br0">5995 18436 22111 0,'0'0'1968'3,"0"0"-1584"-2,0 0-384-1,0 0 0 7,0 0 512-7,2 25 32 7,0-2 0-7,-2 3 0 7,0-1 16-6,-2-1 0 6,0 1 0-7,2 4 0 7,-4 4-48-7,2-3 0 7,0-3 0-7,2-2 0 7,0-3 80-7,4-1 16 8,0-1 0-8,2-9 0 9,-6-11-48-9,0 0-16 7,20 10 0-5,-7-6 0 3,3-6 176-5,0-4 48 6,-1-6 0-6,3 1 0 8,-7-7-64-8,5 1-16 7,-4-3 0-7,3-1 0 9,-5-5-304-9,2 1-64 7,-1 2-16-7,-3 5 0 7,0 0-304-1,0 5 0-4,-8 13 128-2,0 0-128 8,0 0 0-8,0 0 0 8,0 0 0-8,0 0 0 7,0 0 0-7,14 15 0 8,-1 5 0-8,-5-1 0 8,2 5 0-8,1-1-144 6,-1 1 144-6,4-3-128 9,-6-5 128-9,3 1 0 6,3-7 0-6,0 0-128 9,1-6 128-8,1-4-128 4,-16 0 128-5,21-12-128 10,1 0 128-10,1-7 0 6,-1-5 0-6,-3-3 0 8,1-4 0-7,-3-2 0 4,-3 0 0-5,-2-1 128 9,-7-1-128-9,-3 2 0 7,2 2 0-7,-4 2 0 8,-2-3 128-8,0 3-128 7,0 0 128-7,0 2-128 8,2 3 0-8,-2 1 0 7,1 3 0-7,1 7 0 7,0-3-144-7,0 16-112 8,0 0 0-8,9-12-10944 17,3-1-2176-16</inkml:trace>
    </iact:actionData>
  </iact:action>
  <iact:action type="add" startTime="18762">
    <iact:property name="dataType"/>
    <iact:actionData xml:id="d21">
      <inkml:trace xmlns:inkml="http://www.w3.org/2003/InkML" xml:id="stk21" contextRef="#ctx0" brushRef="#br0">7287 17899 27647 0,'-26'6'2448'3,"11"-2"-1952"-2,-1-2-496-1,2 2 0 6,14-4 448-6,-13 8 0 11,-5 3 0-11,6-1 0 6,-5 6-304-6,1-3-144 7,-3 5 128-7,1-2-128 6,1 3 128-6,-3 6-128 7,3 3 0-7,1-1 128 9,-2-2-128-9,7-1 0 6,-1-5 144-6,6 5-144 9,4-1 320-9,6-1-16 6,-4-22 0-6,18 17 0 10,-5-5-64-10,7-2-16 5,-3-5 0-5,3-5 0 8,3-3 160-8,1-3 48 9,1-2 0-9,-3-10 0 6,-5 1 144-6,3-5 16 17,1-1 16-17,-5 1 0 0,-1-1-272 0,-3 4-48 7,0-1-16-7,-7 1 0 7,-1 7-144-7,-4 12-128 8,0 0 144-8,0 0-144 7,0 0 224-6,0 0-48 5,0 0-16-6,0 0 0 9,8 14-160-9,2 3 0 6,-6 6 0-5,4-1 0 7,3-1 0-8,1-1 0 7,-2-1 0-7,5-5 0 21,3 4-1664-19,1-9-320-1,5 3-64 1</inkml:trace>
    </iact:actionData>
  </iact:action>
  <iact:action type="add" startTime="19107">
    <iact:property name="dataType"/>
    <iact:actionData xml:id="d22">
      <inkml:trace xmlns:inkml="http://www.w3.org/2003/InkML" xml:id="stk22" contextRef="#ctx0" brushRef="#br0">7780 17648 23039 0,'0'0'1024'0,"0"0"192"1,0 0-960 2,0 0-256-3,0 19 0 0,0 5 0 8,6-3 1152-7,0 1 192 5,5 1 48-6,-1 0 0 7,4 3-912-6,-1 1-176 5,7 0-48-6,1 1 0 7,5-1-256-7,-7-4 0 7,3-1 0-7,1-1 0 9,1 3-144-9,-1-5-96 8,-2-1-16-7,3-9 0 17,1-3-304-17,-1-6-64-1,-3-6-16 1,1-1-7280 15,-3-11-1456-16</inkml:trace>
    </iact:actionData>
  </iact:action>
  <iact:action type="add" startTime="19275">
    <iact:property name="dataType"/>
    <iact:actionData xml:id="d23">
      <inkml:trace xmlns:inkml="http://www.w3.org/2003/InkML" xml:id="stk23" contextRef="#ctx0" brushRef="#br0">8283 17533 21247 0,'0'0'944'1,"0"0"192"-1,0 0-912 0,0 0-224 1,0 0 0-1,0 0 0 7,-2 17 1440-6,0 5 240 4,2 9 48-5,0 6 16 8,0 4-688-8,-2 8-144 7,-1 1-16-7,-1 5-16 7,-6 5 64-7,2 3 16 7,0 1 0-7,-3 1 0 8,1 5-192-8,2-6-16 8,-2 4-16-8,2-3 0 7,3-3-608-7,1 4-128 13,0-7 0-13,4-2 0 18,2-5-2528-16,0-7-496 0</inkml:trace>
    </iact:actionData>
  </iact:action>
  <iact:action type="add" startTime="19680">
    <iact:property name="dataType"/>
    <iact:actionData xml:id="d24">
      <inkml:trace xmlns:inkml="http://www.w3.org/2003/InkML" xml:id="stk24" contextRef="#ctx0" brushRef="#br0">5350 19990 20271 0,'0'0'896'2,"-12"-14"192"-2,4 1-880 0,-4-5-208 0,3-1 0 0,-5 3 0 7,6-5 1856-7,-3 3 320 7,-7 0 64-7,2-1 0 8,3 3-992-8,-7 5-208 7,5 1-32-7,-3 2-16 7,2 2-256-7,1 4-48 8,15 2-16-8,-22 4 0 9,5 4-128-9,-1 6-32 5,-1-3 0-5,5 9 0 9,-1 3-224-9,5 7-48 5,0 1-16-5,4 8 0 10,0 0 64-10,6 9 16 7,0 3 0-7,6 4 0 12,2 1-128-12,4 3-32 3,-3-1 0-3,9 3 0 9,0-3-144-9,-1-1 0 7,1-3 0-6,-5-1 0 6,3 0-128-7,-6-4 128 7,1-5 0-7,-3-5 0 7,0-2-192-6,0-1 48 5,0-7 0-6,-5-6 0 25,3-9-1280-24,-6-14-256 0,0 0-48-1,0 0-13376 0</inkml:trace>
    </iact:actionData>
  </iact:action>
  <iact:action type="add" startTime="19962">
    <iact:property name="dataType"/>
    <iact:actionData xml:id="d25">
      <inkml:trace xmlns:inkml="http://www.w3.org/2003/InkML" xml:id="stk25" contextRef="#ctx0" brushRef="#br0">5032 20616 25791 0,'0'0'2304'3,"0"0"-1856"-3,4-14-448 0,7-5 0 8,9 1 912-7,3-1 96 6,-1-5 16-7,-1 3 0 8,3 1-512-8,-1-1-112 6,4-2-16-5,1 1 0 6,-3 7-384-7,-2-1 0 7,5 0 128-6,-5 5-128 6,-1 1 0-7,-1 0 0 8,2 2 0-8,1 6 0 8,1 6 160-6,0 2 0 3,3 6 0-5,-3 1 0 8,-1 9 16-8,-5 1 0 6,3 3 0-5,-3 3 0 7,2 4-16-8,-5-2 0 7,-4-3 0-7,-4-3 0 13,-1-2 96-13,-3-1 32 2,-2 1 0-2,-4-7 0 9,2-16 288-8,-2 17 48 4,2-17 16-5,0 0 0 8,0 0 0-7,0 0 16 5,0 0 0-5,0 0 0 7,-4-15-80-7,4-3-32 4,4-5 0-4,0-3 0 7,2-3-224-7,-2 0-64 4,0-8 0-4,0 2 0 7,2 2-128-7,3 1-128 5,-1 3 192-6,0 0-192 7,4 4 0-7,-4 3 0 7,1 1 0-6,3 9 0 7,-4 0 0-7,-8 12 0 4,19-4 0-5,-5 6 0 9,-14-2 0-9,19 12-144 6,-5-2 144-5,2 1-192 22,-3 1-1216-22,3-4-256-1,2 2-64 0,-7 1-9424 7,-11-11-1904-5</inkml:trace>
    </iact:actionData>
  </iact:action>
  <iact:action type="add" startTime="20370">
    <iact:property name="dataType"/>
    <iact:actionData xml:id="d26">
      <inkml:trace xmlns:inkml="http://www.w3.org/2003/InkML" xml:id="stk26" contextRef="#ctx0" brushRef="#br0">6485 19990 15663 0,'0'0'1392'1,"-16"8"-1120"0,5-4-272-1,11-4 0 7,-14 7 2528-7,4 5 448 7,-3-2 96-6,1 7 0 5,-2-5-1984-5,-1 10-384 6,-5 5-96-7,1 2-16 7,1 0 144-7,-3 5 32 8,-1 1 0-8,8-4 0 8,1-2-32-8,5-2 0 7,6-1 0-7,2-3 0 7,2-5-384-6,6 1-80 5,3-1-16-6,3-6 0 9,4-5-256-9,-3 1 128 6,5-4-128-6,-1-4 0 9,-3 0 336-9,1-8-32 7,3 0-16-7,-2 1 0 7,-1-5 96-6,3 0 0 5,-7-3 16-6,5 1 0 16,-7-4-144-16,3 5-48 0,-6-3 0 0,0 6 0 9,1-3-208-9,-9 13 176 6,6-14-176-6,-6 14 160 8,0 0-160-8,0 0 0 7,0-15 0-6,0 15 0 6,0 0 0-7,0 0 0 8,0 0 0-8,0 0 0 7,0 0 0-7,0 0 0 8,0 0 0-8,0 0 0 8,0 0 0-8,0 0 0 7,0 0 0-7,0 0 0 7,0 0-432-7,0 0 48 7,0-10 0-7,0 10 0 22,0 0-1456-20,0 0-272-1,0 0-64-1,0 0-16 12,0 0-704-11,6-14-144 0,-6 14-32-1,0 0 0 13,0 0-384-11,8-14-96-2,-8 14-16 1,8-9 0 13,-8 9 2320-11,6-18 464 1,-4 5 80-4,1 1 32 0,-3 12 1952 0,0-12 384 0,0 12 64 0,0-17 32 9,2-3 768-9,0 8 160 7,-2 12 16-7,0-15 16 7,0 5-672-7,0 10-144 7,0-18-32-7,0 18 0 7,0-13-416-7,0-3-96 9,-2 4-16-9,2-1 0 7,0 13-384-7,-2-14-64 8,-1-3-32-8,1 5 0 7,2 12-160-7,-2-20-16 7,2 20-16-7,-4-17 0 8,-4 1-160-8,4-1-48 7,-2 3 0-7,2-2 0 8,0 5-96-8,-5-1-32 6,-1 4 0-6,4 0 0 9,6 8-96-9,0 0-32 6,-19-5 0-5,5 5 0 8,-6 4-208-9,3 3 176 5,1 1-176-5,-3 6 160 9,-1-4-160-9,3 5 0 7,-5 1 0-7,3 3 128 8,-1-5-128-8,5 3 0 7,-3-5 0-7,8 4 0 8,4-8 0-8,6-8-176 7,0 0 176-7,0 0-192 22,0 0-1472-20,14 11-320-2,6-7-48 2,7-8-13712-2</inkml:trace>
    </iact:actionData>
  </iact:action>
  <iact:action type="add" startTime="20998">
    <iact:property name="dataType"/>
    <iact:actionData xml:id="d27">
      <inkml:trace xmlns:inkml="http://www.w3.org/2003/InkML" xml:id="stk27" contextRef="#ctx0" brushRef="#br0">6984 19725 25791 0,'0'0'2304'2,"-8"10"-1856"0,8-10-448-2,-7 17 0 9,7-17 784-8,-2 20 64 4,0-3 16-5,2 5 0 8,0 3-256-7,0 2-48 5,0 2-16-6,0 1 0 7,-2-1-224-7,0 0-32 9,0 2-16-9,0 1 0 6,2-5 240-6,-2-6 32 7,0 1 16-7,0-3 0 10,2-19 112-10,0 0 32 6,0 0 0-6,0 0 0 8,0 0-128-8,0 0 0 6,0 0-16-6,16-11 0 8,1-5 64-8,-3-5 16 7,-2-1 0-6,-3-1 0 6,5-5-336-7,-6 5-64 7,2-2-16-7,1-1 0 11,-3-1-224-11,0 2 176 6,2-1-176-6,-3 5 160 6,3 7-160-6,4-1 0 8,-4 5 0-8,-10 10 0 8,15-10 0-8,-15 10 0 7,14 2 0-7,-1 4 0 8,-13-6 0-8,10 10 0 8,-2 3 0-8,0 3 0 9,-6 3 0-9,0-3 0 6,-2 2 0-6,2 3 0 7,-2-3 0-7,-2 1 0 7,2-19 0-7,-2 18 0 9,2-18 0-9,0 0 0 6,0 0 0-6,0 0 0 9,0 0 0-9,0 0 0 6,13-8 0-6,5-4 0 10,-4-7 144-10,1-1-144 6,3-1 160-6,-3-3-160 8,5 5 0-8,-4 3 128 7,-3-1-128-7,-3 5 0 8,4 0 0-8,-5 6 0 6,-9 6 0-6,18 0 0 8,-18 0 0-8,15 4 0 8,1 6 0-8,-6 4 0 7,3 5 0-7,-5-1 0 9,0 3 0-9,2 3 0 8,-4 1-144-8,1-2 144 6,3-3 0-6,-2-1-144 23,-2 1-224-22,4-5-32 0,3 1-16-1,-1 0 0 12,4-9-2544-11,1-3-512 1</inkml:trace>
    </iact:actionData>
  </iact:action>
  <iact:action type="add" startTime="21539">
    <iact:property name="dataType"/>
    <iact:actionData xml:id="d28">
      <inkml:trace xmlns:inkml="http://www.w3.org/2003/InkML" xml:id="stk28" contextRef="#ctx0" brushRef="#br0">8301 18902 21183 0,'0'0'1888'4,"0"0"-1504"-4,0 0-384 0,0 0 0 7,0 0 1440-7,0 0 224 7,0 0 32-6,0 0 16 6,0 0-1008-7,-8 11-208 6,-4 3-48-5,3-2 0 8,-7 1 176-9,4 1 16 6,-5 6 16-6,3-1 0 8,-5-5 240-8,1 5 32 7,2 3 16-7,-5-3 0 9,1 1-240-9,7-1-32 6,-5-9-16-6,18-10 0 8,-8 14-272-8,8-14-64 6,0 0-16-5,0 0 0 6,0 0-304-7,0 0 160 7,0 0-160-7,0 0 128 8,0 0-128-8,0 0 128 7,0 0-128-7,0 0 128 8,0 0-128-8,0 0 0 7,0 0 0-7,12 7 0 8,-12-7 0-8,16 6 0 7,-16-6 0-7,0 0 0 9,11 12 0-9,-11-12 0 7,16 10 0-7,-4 1 0 8,-12-11 0-8,13 16 0 6,-5 2 0-6,0-3 0 8,2 5 128-7,-4-1-128 6,-3-1 128-7,3 3-128 12,2 7 0-12,-2 1 0 5,-2 2 128-5,-2 2-128 7,0 6 0-7,0-4 0 7,-2 6 0-7,0-2 128 8,-4 4-128-8,2-2 0 7,-2 4 0-7,0-2 0 8,-4 0 0-8,0-4 0 7,3 2 0-7,-3-4 128 8,-2-2-128-8,4 0 192 7,2-6-192-7,0-2 192 8,1-1-192-8,-1-1 128 7,4-3-128-7,0 1 128 8,0-7-128-8,0-16 0 6,7 15 0-6,-7-15 128 8,0 0-128-8,10 14 0 7,-10-14 0-7,18 6 0 9,-18-6 0-9,17 4 0 6,-1-4 128-6,3-2-128 8,-3-2 0-8,2 0 0 7,-5-4 0-7,5-4-176 25,3 1-976-24,-5-5-208 1,1 4-48-2,3-3-9536 4,-6 1-1904-3</inkml:trace>
    </iact:actionData>
  </iact:action>
  <iact:action type="add" startTime="22065">
    <iact:property name="dataType"/>
    <iact:actionData xml:id="d29">
      <inkml:trace xmlns:inkml="http://www.w3.org/2003/InkML" xml:id="stk29" contextRef="#ctx0" brushRef="#br0">9011 18826 16575 0,'-10'-6'1472'3,"2"-4"-1168"-3,0-2-304 0,8 12 0 8,-3-9 2624-8,3 9 448 7,0 0 112-7,0 0 16 7,-18-6-2224-7,0 6-432 7,1 4-96-7,-7 2 0 8,-1 11-48-8,0 1 0 7,-3 5 0-7,3 4 0 9,0 5 352-9,1-1 64 6,7-4 16-6,1 2 0 9,8 4-240-9,6-1-32 6,4-3-16-6,6-4 0 9,8-3-352-9,-1-7-192 7,5 3 192-7,3-8-192 7,-1-3 176-7,1 1-176 8,1-8 160-8,1-2-160 7,0-6 400-7,-1 1-16 11,-3-1 0-11,-5-8 0 4,-1 7 64-3,1-9 0 7,-6 2 0-8,-1-1 0 6,-1-5-144-6,-6 7-32 8,-4-5 0-8,-6 3 0 8,1 3 80-8,-1-3 16 8,-8 3 0-8,1-2 0 6,-9 5-144-6,1-3-32 8,-4 2 0-8,5 1 0 8,1 5-192-8,3 2 0 6,1 4 0-6,5 0 0 23,-2 0-1664-21,14 0-288-1,0 0-48 0,-6 13-16 12,0 3-1424-12,6-16-272 1</inkml:trace>
    </iact:actionData>
  </iact:action>
  <iact:action type="add" startTime="22395">
    <iact:property name="dataType"/>
    <iact:actionData xml:id="d30">
      <inkml:trace xmlns:inkml="http://www.w3.org/2003/InkML" xml:id="stk30" contextRef="#ctx0" brushRef="#br0">9106 19512 13823 0,'0'0'1216'4,"-7"22"-960"-4,1-1-256 0,0 1 0 7,0-1 3072-7,4 4 560 7,0 1 112-7,0 1 32 8,0-2-2416-8,0-1-464 7,0-3-112-6,-2-3-16 8,2-3-112-9,2-15-16 4,2 18-16-4,-2-18 0 8,0 0 144-8,0 0 16 7,0 0 16-7,0 0 0 9,0 0 64-9,14-10 16 7,4 2 0-7,-5-7 0 7,1-1-224-7,3-5-32 9,-5-1-16-9,4 3 0 6,-4-5-240-5,-5 1-48 7,-3 0-16-8,0-1 0 6,-2 1 0-5,-4 3 0 5,-4 1 0-1,-2-1 0-1,-1 5 64-3,-5-3 16 5,2 4 0-6,-5 3 0 10,5 3-208-10,-2 0-48 5,5 2 0-5,9 6 0 8,-16-4-128-8,6 0 0 8,10 4-160-8,-15-1 160 22,15 1-1360-20,-10-4-176-2,10 4-48 1,0 0 0 11,-8-8-1744-10,8 8-368-2</inkml:trace>
    </iact:actionData>
  </iact:action>
  <iact:action type="add" startTime="22740">
    <iact:property name="dataType"/>
    <iact:actionData xml:id="d31">
      <inkml:trace xmlns:inkml="http://www.w3.org/2003/InkML" xml:id="stk31" contextRef="#ctx0" brushRef="#br0">9157 18237 21183 0,'0'0'1888'3,"-6"-14"-1504"-3,6 14-384 1,0 0 0 6,0-14 1040-7,0 14 144 8,0 0 32-8,0 0 0 7,0 0-896-7,12-3-192 8,-12 3-128-8,16 3 192 7,-16-3 288-6,19 16 64 5,-3 4 16-6,3 3 0 8,5 0 288-8,-3 3 64 7,0 1 16-7,5 4 0 8,-1 2-144-8,3 8-16 7,1 4-16-7,2 6 0 8,2 0-96-7,0-1-16 5,-1-1 0-6,-5 10 0 7,0 1-192-7,0 0-32 11,-5-1-16-11,-5-1 0 6,5 1 48-5,-5 3 16 4,-7-1 0-5,-2-3 0 9,0 3 112-9,-4 1 0 7,-4 3 16-7,0-3 0 7,-2 6-96-6,-2-1-32 6,-4-5 0-7,-4 4 0 8,-5-3-80-8,-1-5-32 6,-3-1 0-5,-5-3 0 7,3-3-32-8,-4-2 0 8,-4-6 0-8,3 2 0 8,-1-4-160-8,2-2-32 6,1-10-128-6,5-4 192 22,1-5-864-20,5-7-176-1,3 1-48-1,12-14-12192 8,0 0-2448-6</inkml:trace>
    </iact:actionData>
  </iact:action>
  <iact:action type="add" startTime="24678">
    <iact:property name="dataType"/>
    <iact:actionData xml:id="d32">
      <inkml:trace xmlns:inkml="http://www.w3.org/2003/InkML" xml:id="stk32" contextRef="#ctx0" brushRef="#br0">17146 13119 6447 0,'0'0'272'3,"0"0"80"-3,-5 20-352 0,-1-8 0 0,6-12 0 0,0 0 0 7,-2 17 1968-7,2-17 320 8,-4 14 64-8,4-14 16 8,0 0-1136-8,-2 15-208 6,2-15-64-6,0 0 0 10,-2 20 144-10,2-20 32 5,0 0 0-4,-6 14 0 7,6-14 80-8,0 0 32 8,0 0 0-8,0 0 0 6,0 0-80-5,0 0-16 5,0 0 0-6,0 0 0 9,-13 3-256-9,13-3-48 8,0 0-16-8,-8-7 0 6,-4-3-192-6,4-6-64 7,4 3 0-7,-3-7 0 8,1-5-48-8,2 1-16 7,0 1 0-6,4-6 0 9,0-4-16-9,0-1-16 4,2-3 0-5,4-2 0 8,0-2-80-8,3-3-16 7,-1-5 0-7,6 2 0 8,-3 0-144-8,9-2-48 6,-3-3 0-6,5 1 0 8,-1-2-48-8,5 1-16 7,-1-1 0-7,4 2 0 8,1-3-128-8,3 3 128 6,0 2-128-6,4 1 128 9,-4 1-128-9,4 6 192 8,6-4-192-8,-6 8 192 8,6 0-16-8,-4-4 0 7,2 2 0-7,-2 0 0 7,4 2-32-7,-2 6 0 7,0-3 0-7,-4-1 0 6,10 2-144-4,-8 2 160 5,-2 2-160-7,0 1 160 8,-4 1-160-8,2 0 128 7,0 0-128-7,-2-1 128 9,-1 1 0-9,-3 0-128 6,-2 3 192-6,-1 5-64 8,-1 1 32-8,-4-3 0 6,-1 1 0-6,-1 5 0 9,1-3-32-9,-6 2-128 7,3 3 192-7,-7-5-64 8,4 5-128-8,-7-1 0 7,-7 14 0-6,10-10 128 6,4-1-128-7,-8-1 0 6,-6 12 0-6,5-10 0 10,-5 10 0-10,0 0 0 5,4-14 128-5,-4 14-128 9,0 0 0-9,0 0 0 6,0 0 0-6,0 0 0 8,0 0-144-8,0 0-16 7,0 0 0-7,0 0 0 23,0 0-560-22,0 0-112-1,0 0-32 0,0 0 0 14,0 0-1568-12,0 0-304-2,0 0-64 1,0 20-8080 6,0-20-1632-6</inkml:trace>
    </iact:actionData>
  </iact:action>
  <iact:action type="add" startTime="25305">
    <iact:property name="dataType"/>
    <iact:actionData xml:id="d33">
      <inkml:trace xmlns:inkml="http://www.w3.org/2003/InkML" xml:id="stk33" contextRef="#ctx0" brushRef="#br0">17121 11725 17503 0,'0'0'768'1,"0"0"176"-1,0 0-752 0,0 0-192 4,0 0 0-4,0 0 0 7,0 0 1024-7,0 0 192 8,-4-10 16-7,4 10 16 7,0 0-96-8,16-17 0 6,-3 3-16-6,9-5 0 9,-1-1-160-9,11 2-16 7,3-7-16-7,8-2 0 8,3-4-144-7,9-4-32 5,7-1 0-6,-1 3 0 8,1-4-64-8,7-4 0 6,-5 4-16-6,4-6 0 9,-3 2 64-9,1-2 16 7,2 6 0-2,-1 0 0 0,3 2-128-4,-4 2-32 3,2-2 0-3,-5 2 0 8,-1-2-160-9,1 4-48 6,-7 5 0-5,-1 3 0 5,-8 1-128-6,-5 5-16 7,-4-7-16-6,-1 7 0 7,-4 3-112-8,-4 2 0 7,-6 5-128-6,-5 3 192 7,-2 4 16-8,-16 0 0 6,19 4 0-6,-7 5 0 7,1 7-16-7,-5 5-16 8,-4 3 0-8,0 7 0 8,-2 4 0-8,-2 8 0 7,-4-2 0-6,-2 6 0 6,-2 0-16-7,-3 1 0 7,1 5 0-7,-10 6 0 6,-3 7 0-6,-2-2 0 7,-6 6 0-7,-3-3 0 8,1 5 0-8,-8-6 0 7,0 2 0-7,-4-5 0 8,4-1-160-8,-5-5 160 8,-3-6-160-8,4 1 160 8,-2 3-160-8,0-1 0 6,4 3 144-6,-1-1-144 21,1 1-704-20,6-2-224-1,5 3-32 1,1 3-18784 2</inkml:trace>
    </iact:actionData>
  </iact:action>
  <iact:action type="add" startTime="27589">
    <iact:property name="dataType"/>
    <iact:actionData xml:id="d34">
      <inkml:trace xmlns:inkml="http://www.w3.org/2003/InkML" xml:id="stk34" contextRef="#ctx0" brushRef="#br0">18947 14451 7359 0,'0'0'656'2,"0"0"-528"2,0 0-128-3,0 0 0 4,0 0 368-4,0 0 32 6,0 0 16-7,0 0 0 7,0 0 32-7,0 0 0 6,0 0 0-6,0 0 0 10,0 0 640-10,0 0 128 5,0 0 16-5,0 0 16 9,0 0-48-9,0 0-16 7,0 0 0-7,0 0 0 8,0 0-224-8,0 0-32 8,0 0-16-8,0 0 0 8,0 0-192-8,0 0-32 6,0 0-16-6,0 0 0 8,17-4-256-8,-17 4-48 7,0 0-16-7,0 0 0 8,0 0-32-8,0 0 0 8,0 0 0-8,0 0 0 7,0 0-48-7,0 0-16 7,0 0 0-7,0 0 0 8,0 0 64-8,0 0 16 6,0 0 0-6,0 0 0 10,0 0 224-10,0 0 32 7,0 0 16-7,0 0 0 7,0 0-64-6,0 0-16 5,0 0 0-6,0 0 0 8,0 0-160-8,0 0-48 6,0 0 0-6,0 0 0 9,0 0-80-9,0 0-32 5,-7-11 0-4,7 11 0 8,0 0 16-9,0 0 0 6,-12-4 0-6,-2-2 0 9,1 2 32-9,-1 2 0 6,0-2 0-5,1 4 0 7,13 0-16-8,-14-2 0 6,-4 0 0-6,7-2 0 9,-5-1-48-9,4 3-16 8,-1-2 0-8,-1 0 0 7,0-2-176-7,1 2 160 11,-5 0-160-11,5 0 160 6,-5 2-160-6,0-2 0 6,1 3 0-6,-5-5 128 8,3 2-128-8,1 2 0 6,-3 0 144-6,3-2-144 9,3 2 0-9,-7-2 144 5,1 0-144-5,-1 2 0 9,5-2 192-9,-5 2-192 6,-5-1 192-6,4-3-192 9,1 4 192-9,3 0-64 7,-5 2 0-7,1 0-128 9,-2-2 192-9,1 2-192 7,1 0 192-7,3 0-192 8,-1 0 160-8,-3 0-160 7,3 0 128-6,-1 0-128 6,3 4 0-7,-3-4 128 7,-3 0-128-6,4-2 0 5,1 2 128-5,5 2-128 6,-7-2 0-7,3 4 128 8,1-4-128-8,-3 4 0 8,1 1 0-8,4 5 128 8,-3-8-128-8,1 0 0 6,1 0 0-5,-5 0 128 6,3 4-128-7,3 2 0 6,-3-6 0-6,1-1 0 9,3 1 0-9,-5 0 0 6,3-2 128-6,1 0-128 9,-2 0 0-9,-1 0 128 7,1-2-128-7,-1 0 128 8,1 2-128-7,5-1 128 4,-5-1-128-5,4-2 128 9,-1 4-128-9,3 0 128 6,-5-2-128-6,3 0 128 9,-2 2-128-9,5 2 0 7,-5 0 0-7,4-2 0 8,-5 0 0-8,1 4 0 8,1-1 0-8,-1-3 0 7,0-1 0-7,1 1 0 7,3 3 0-7,-4 1 0 8,5-4 0-8,11 0 0 8,-18 0 0-8,6 4 0 8,-5 0 0-8,5-2 0 5,-3-2 0-5,15 0 0 9,-12 0 0-8,-4 2 0 4,3 0 0-5,-3 2 0 8,6-4 0-8,-3 2 0 7,5-2 128-7,-6 4-128 9,14-4 0-9,-13 4 0 5,-3-4 0-4,16 0 0 7,-14 0 0-7,-1 0 0 5,3 0 0-6,12 0 0 8,-18 0 0-8,7 0 0 7,-7 4 0-7,4-3 0 9,-1-2 0-9,3 1 0 7,-1 1 0-7,3 1 0 8,-6 0 0-8,6 0 0 7,-5 0 128-7,5-2-128 8,-8 0 0-8,9 0 0 7,-7 0 0-7,4 4 0 9,-1-4 0-9,1 2 0 7,0-2 128-7,-1 2-128 8,3 0 0-7,-4 0 0 5,3-2 0-6,11 0 128 7,-16 4-128-7,6-4 0 6,-3 0 0-6,1 4 128 10,12-4-128-10,-14 4 0 6,1 0 0-6,13-4 0 7,-16 7 0-7,2-1 0 8,-1-2 0-8,15-4 0 8,-14 4 0-8,0 2 0 6,14-6 128-6,-11 6-128 9,11-6 0-9,-16 6 0 6,16-6 0-6,-12 5 0 10,5 3 0-10,7-8 0 6,-14 8 0-6,6-2 0 7,-4-2 0-7,12-4 0 7,-9 6 0-6,9-6 0 7,-14 9 0-8,-2-1 0 8,1-4 0-8,15-4 0 7,-14 4 0-7,4 2 0 7,-3 0 0-7,3 0 0 8,-4-3 0-8,14-3 0 7,-11 2 0-7,11-2 0 7,-18 4 0-7,6 0 0 8,12-4 0-8,-15 4 0 8,5-4 0-8,10 0 0 6,0 0 128-6,-14 6-128 8,14-6 0-8,0 0 0 7,-9 2 0-7,9-2 0 9,0 0 0-9,0 0 0 6,0 0 0-6,0 0 0 8,0 0 0-8,0 0 128 7,0 0-128-7,0 0 0 9,0 0 0-9,0 0 128 6,0 0-128-6,0 0 0 8,0 0 0-8,7-16 0 7,7 7 128-7,-2-5-128 9,5 6 0-9,-1 0 0 7,2-5 0-7,5 5 0 8,2-6 0-8,1 4 0 8,-3 3 0-8,0-7 0 8,3 4 0-8,5 0 0 6,2 1 0-6,0 3 0 7,-1-4 0-7,3 0 0 8,2 1 0-8,-2 1 0 7,-2-2 0-7,2 2 0 8,0 4 0-8,-2-3 0 7,2-3 0-7,4 2 0 7,-3 0 0-7,3-3 0 9,-2 1 0-9,-2-2 0 6,2 4 0-6,2 2 0 10,-2 6 0-10,4-5 0 6,-4-7 0-6,0 4 0 9,6 8 0-9,-2-2 0 6,2 2 0-6,0-2 0 8,0-2 0-8,1 2 0 9,-3 0 0-9,8-2 0 6,-2-1-128-6,-4-1 128 7,0 2 0-7,-4-2 0 8,4 0 0-8,-2 4 0 10,4-4 0-10,-6 4 0 7,0 4 0-7,-6-2 0 6,0 0 128-6,0 0-128 8,2 0 0-8,-4 0 0 8,-3 2 0-7,-1 0-176 6,-4 0 176-7,1 0 0 5,3 2 0-5,-3-2 0 9,-5 2 0-9,1-4 0 7,-5-2 0-7,3 2 0 8,-5 4 0-7,-13-4 0 5,18 2 0-6,-2-2 0 7,-16 0 0-7,13 2 0 8,-13-2 0-8,0 0 0 8,0 0 0-8,18 0 0 6,-18 0 0-6,0 0 0 7,0 0 0-7,0 0 0 9,0 0 0-9,0 0 0 7,0 0 0-7,0 0 0 7,0 0 0-7,0 0 128 8,0 0-128-8,0 0 0 7,0 0 0-7,0 0 0 9,0 0 0-8,-14-6 0 6,2 0 0-7,-3-2 128 7,1 2-128-7,-3 3 0 5,-3-1 0-5,2 0 0 10,-3-4 0-10,2 6 0 6,-1-2 0-6,-1 0 0 8,-5 2 0-8,7 0 0 8,-3 0 0-8,1 0 0 9,-5-7 0-9,1 5 0 5,0 2 0-5,-3 0 0 9,1 0 0-9,-2 0 0 6,-2 2 0-6,-3 0 0 9,3 0 0-9,0 2 0 6,0 0 0-6,2 2 0 9,1 0 0-9,-1 3 0 13,-4 1 0-12,0-4 0-1,1 0 0 0,3 0 0 7,0-2 0-6,2 4 0 6,-3-2 0-7,1-2 0 9,0-2 0-8,0 2 0 5,1-2 0-5,-1 0 0 5,2 0 0-5,-2 1 0 6,-1 3 0-7,1 0 0 8,-2-2 0-8,-2 0 0 7,1-2 0-7,1 0 0 8,2 6 0-8,0-4 0 6,-1 0 0-5,3 0 0 6,2 0 0-6,-3 0 0 6,3 2 0-7,2 2 0 6,-1-1 0-6,5 1 0 8,-5-4 0-8,1 2 0 8,3 4 0-8,3 2 0 7,-3-5 0-7,-1-1 0 6,-2 0 0-6,1 2 0 9,3 4 0-9,-3-4 0 8,-5-2 0-8,1 3 0 8,1 5 0-7,0-4 0 5,-3 0 0-5,1 0 0 7,0-1 0-8,1 1 0 7,1 6 0-7,2-8 0 8,3-2 0-7,-3 1 0 5,-1 5 0-6,3-2 0 8,1-4 0-8,3 0 0 5,-1 2 0-4,3 3 0 8,-5-3 0-9,5-2 0 6,1 0 0-6,-4 4 0 9,5-2 0-9,-3-1 0 5,2-1 0-3,-3 2 0 6,-1 2 0-8,3 0 0 6,1 0 0-6,0 3 0 7,1-1 0-6,1-4 0 7,2 0 0-8,10-6 0 8,-15 10 0-8,5-5 0 6,10-5 0-6,-14 8 0 9,14-8 0-9,-9 12 0 7,-3-4 0-7,12-8 0 8,-12 2 0-8,12-2 0 7,-15 6 0-7,15-6 128 7,-14 5-128-7,14-5 0 8,-10 8 0-8,-3-2 0 8,3-2 0-7,10-4 0 4,-14 6 0-5,14-6 0 7,-12 4 0-6,12-4 0 6,0 0 0-7,-13 7 0 9,13-7 0-9,-10 6 0 6,10-6 0-6,-10 4 0 9,10-4 0-9,0 0 0 6,-11 4 0-6,11-4 128 9,0 0-128-9,0 0 0 6,-8 4 0-6,8-4 0 7,0 0 0-7,0 0 0 8,0 0 0-8,0 0 0 9,-14 2 0-9,14-2 0 6,0 0 0-6,0 0 0 8,0 0 0-8,0 0 0 8,0 0 0-8,0 0 0 7,0 0 0-7,0 0 0 8,-10 4 0-8,10-4 0 7,0 0 0-7,0 0 0 7,0 0 0-7,0 0 0 8,0 0 0-8,0 0 0 7,0 0 0-7,0 0 0 8,0 0 0-8,0 0 0 7,0 0 0-7,0 0 0 7,-7 4 0-7,7-4 0 7,0 0 0-7,0 0 0 9,0 0 0-9,0 0 0 6,0 0 0-6,0 0 0 9,0 0 0-9,0 0 0 6,0 0 0-6,0 0 0 9,0 0 0-9,0 0 0 6,-12 4 0-6,12-4 0 8,0 0 0-7,0 0 0 5,-10 2 0-6,10-2 0 8,0 0 0-8,-10 4 0 8,10-4 0-8,0 0 0 8,-15 5 0-8,7 3 0 9,8-8 0-9,-12 6 0 7,12-6 0-7,-10 4 0 7,10-4 0-6,-7 6 0 5,-5 0 0-6,12-6 0 7,-10 5 0-7,10-5 0 7,-15 10 0-7,3 2 0 8,0 4 0-8,0-7 0 9,1 7 0-9,-5-2 0 6,1 1 0-5,-1 5 0 5,0-5 0-6,1 7 0 8,-9-5 0-8,1 3 0 9,0 3 0-9,-1-1 0 6,7-1 0-6,-5 0 0 8,-1 1 0-8,1-1 0 6,5 3 0-5,-5-1 0 7,-3-1 0-8,3-3 0 6,3 3 0-6,-1 1 0 10,-3-2 0-10,2-1 0 5,-1-1 0-5,5 3 0 9,-5 1 0-8,3 1 0 5,1 1 0-6,-1-2 0 7,-5 3 0-7,3-3 0 8,-1 1 0-7,1 1 0 6,-1 2 0-7,1 1 0 8,1-1 0-7,5 0 0 5,-5-3 0-6,3 1 0 6,1-2 0-6,-3 5 0 8,3 1 0-8,-2 0 0 8,3-3 0-8,-1 1 0 8,-1 2 0-7,3 2 0 6,-2 0 0-7,5 3 0 7,-5-1 0-7,2 4 0 8,-3-2 0-8,1 4 0 8,3 0 0-7,-5-6 0 3,4 2 0-4,-3 0 128 9,5-3-128-8,-3 1 0 6,3-4 0-7,-4 4 128 7,5-2-128-7,-3 2 144 8,4-3-144-8,-4 3 160 7,3-4-160-7,1-2 0 7,-2 1 144-7,5-1-144 8,-7-4 0-8,4 5 128 8,2-3-128-8,-3 0 0 7,-1-3 0-7,4 1 128 8,-4 1-128-8,5-1 0 7,1-1 0-7,-4 1 128 8,2-4-128-8,2 5 0 7,-3-3 0-7,3 3 144 7,0-3-144-7,2 1 0 10,-8 3 128-10,4 0-128 5,1 1 0-5,3 1 0 10,-4 0 0-10,2-1 0 4,0-1 128-4,2 2-128 10,-1-3 0-10,-3 1 0 6,2 2 0-6,0 1 0 10,2-1 128-10,-4 0-128 6,-1 1 0-6,1-3 0 7,2-4 0-6,-4 5 0 5,2 1 0-6,1 0 0 9,-7 1 0-9,4-1 0 7,-5-4 0-7,3 1 0 7,-2-1 128-7,4 1-128 8,1-5 0-8,-3 4 0 7,2 3 192-7,-3-3-192 8,1-1 192-8,2-3-192 7,-2-3 160-7,5 3-160 7,-3-5 128-6,-2 1-128 7,4-3 128-7,2 4-128 5,-5-6 128-6,11-10-128 7,-6 15 128-7,6-15-128 7,-4 14 0-7,4-14 128 7,0 0-128-7,-6 13 128 8,6-13-128-8,0 0 128 8,0 0-128-8,0 0 160 7,0 0-160-7,0 0 160 8,0 0-160-8,0 0 0 6,0 0 144-6,0 0-144 9,0 0 0-9,0 0 0 7,0 0 0-7,0 0 128 7,0 0-128-6,6-13 0 6,-6 13 0-7,14-16-128 25,-1-5-832-22,-1 5-144-2,2 2-48-1,-5-1 0 13,3-3-1648-13,-4-3-336 1,-2-1-64-1</inkml:trace>
    </iact:actionData>
  </iact:action>
  <iact:action type="add" startTime="30442">
    <iact:property name="dataType"/>
    <iact:actionData xml:id="d35">
      <inkml:trace xmlns:inkml="http://www.w3.org/2003/InkML" xml:id="stk35" contextRef="#ctx0" brushRef="#br0">13963 16731 11055 0,'-15'-23'480'1,"3"13"112"10,2-6-464-9,4 5-128-2,6 11 0 1,-6-18 0-1,1-1 2384 0,3 5 464 4,2 14 96-3,0-16 0 7,0 7-1088-8,0 9-240 7,4-12-32-7,-4 12-16 8,0 0-304-8,0 0-64 6,0 0-16-6,0 0 0 9,0 0-480-9,9 18-80 5,-5 5-32-5,2 2 0 9,-2 3-16-9,4 3-16 7,-2 2 0-7,-2 12 0 7,-3 4 16-7,3 1 0 7,0 3 0-7,-2 2 0 13,2 5-160-13,4 0-32 3,-6-1 0-3,0-3 0 8,-2-1-128-8,4-6-48 6,-2-8 0-6,2 0 0 9,-1-6 48-9,7-6 0 8,-2 0 0-8,2-1 0 6,0-5 64-6,-3-1 32 8,9-9 0-8,0 1 0 7,5-8-80-7,4-2-16 8,1-4 0-8,3-4 0 8,2-10 112-8,6 0 16 6,4-3 0-6,2-9 0 9,4-5-80-9,2-4-16 6,3-2 0-6,3-6 0 9,0-2-144-9,1 4-16 7,1-5-128-7,-3 7 192 9,-5-2-192-9,-6 6 0 6,0 3 128-6,-6 1-128 8,-2 4 0-7,0 3 0 5,-6 5 0-6,-1 3 0 25,-3-3-704-24,-1 3-192 1,-5 6-48-2,-1 7-18576 0</inkml:trace>
    </iact:actionData>
  </iact:action>
  <iact:action type="add" startTime="31613">
    <iact:property name="dataType"/>
    <iact:actionData xml:id="d36">
      <inkml:trace xmlns:inkml="http://www.w3.org/2003/InkML" xml:id="stk36" contextRef="#ctx0" brushRef="#br0">14638 16591 13823 0,'0'0'1216'4,"-10"-4"-960"-3,10 4-256-1,-15 0 0 6,-1-4 832-6,2 4 112 7,1 6 16-7,-1 2 16 9,-1 3-320-9,-3 3-64 7,-7-6-16-7,-1 5 0 8,-1 1-128-7,-6 9-48 4,-4-1 0-5,2 5 0 9,1 1 240-8,-1 5 32 5,-6 8 16-6,8 3 0 7,0 3-32-7,0 4 0 7,4 4 0-7,1 1 0 7,1 1-224-6,0 1-48 7,1-1-16-8,5-3 0 7,0-3-224-7,1-6-144 11,6-2 192-11,-1-6-192 5,5-4 416-5,0-4-32 6,4-1 0-6,4-7 0 8,0-3-64-8,2-1-32 8,0-17 0-8,4 16 0 9,-4-16-96-9,10 17-32 5,-10-17 0-5,10 12 0 9,-10-12-160-9,0 0 192 6,19 10-192-6,-5-6 192 9,-14-4-192-9,22-6-224 6,1-4 48-6</inkml:trace>
    </iact:actionData>
  </iact:action>
  <iact:action type="add" startTime="35142">
    <iact:property name="dataType"/>
    <iact:actionData xml:id="d37">
      <inkml:trace xmlns:inkml="http://www.w3.org/2003/InkML" xml:id="stk37" contextRef="#ctx0" brushRef="#br0">19163 13773 4607 0,'0'0'192'3,"0"0"64"-2,0 0-256-1,0 0 0 1,0 0 0-1,0 0 0 6,0 0 1616-6,0 0 288 7,0 0 48-7,0 0 16 8,8-10-1136-8,-8 10-208 8,0 0-48-8,0 0-16 8,0 0 128-8,0 0 16 6,0 0 16-6,0 0 0 8,0 0-16-8,0 0 0 6,0 0 0-6,0 0 0 8,0 0-112-8,0 0-16 8,0 0-16-8,-10-6 0 7,10 6-144-7,-13-4-32 8,13 4 0-8,-12 0 0 7,-4 0-160-7,16 0-32 7,-13 2-16-7,-3 2 0 8,4 0-176-8,-3-2 160 9,1-2-160-9,-3 4 160 6,5 0 0-6,-6-2 0 6,1 4 0-6,1-5 0 10,-3-1 48-6,-3 2 16-1,1 4 0-1,-3-2 0 4,3-2 48-6,-2-2 16 7,-3 0 0-7,1 2 0 9,-1-2 0-9,3 2 0 6,2 0 0-6,-5 0 0 8,-3 0-48-8,0-2-16 6,-4-2 0-6,3 4 0 12,3 0-32-12,0-4-16 4,-3 4 0-4,1-2 0 9,0 0-176-9,0 2 0 5,1 0 0-5,3-2 0 10,4 0 160-10,1 0-160 7,-3 0 192-7,-1 0-192 8,5 0 224-8,1 0-64 7,-1-2-16-7,-1 2 0 7,3 0-16-7,-1-2 0 7,-3 0 0-7,1 2 0 8,3 0-128-7,-5 0 192 5,5 2-192-5,-1 0 192 6,-3 0-192-7,-1 4 128 7,3-3-128-7,1-1 128 9,-3 0-128-9,1 0 0 6,4-2 0-6,-3 0 0 9,-1 0 0-9,3 2 0 6,-5 0 0-6,3 2 0 9,1-2 0-8,1 0 0 5,1 0 0-6,3 2 0 9,-5-2 0-9,4 2 0 6,-5-2 0-6,3-2 128 7,3 2-128-7,-5-2 0 6,2 4 0-6,-3-4 0 10,1 0 0-10,5-2 128 5,-7 2-128-4,7 2 0 7,-5-1 0-8,0 1 0 7,3-2 0-7,-5 2 0 9,7 0 0-9,-5 6 0 7,2-8 0-7,3 2 0 6,-5-2 0-5,7 0 0 6,-5 2 0-7,4 0 0 9,-3-2 0-9,1 2 0 6,-5 0 128-6,-1 0-128 8,2 0 0-8,1 0 0 7,3 0 0-6,-3 2 128 6,-1-1-128-7,3 1 0 9,-3 0 0-9,4-2 0 7,-3 0 0-7,1 2 0 6,3-2 0-6,-5 0 0 9,4 0 0-9,-3-2 0 6,3 0 0-6,-3 0 0 8,3 0 0-8,0 0 0 7,1-2 0-7,-1 0 0 8,0 2 0-8,3-2 0 7,-3 0 128-6,-2 0-128 6,7 0 0-7,-7 2 0 7,4-2 0-7,-3 0 0 7,3 0 0-7,-4 0 128 8,3 0-128-8,-5 2 128 8,3-3-128-8,3 3 0 7,-4 0 0-7,5-2-176 8,11 2 176-8,-14 0 0 8,0 0 0-8,14 0 0 8,-13 2 0-8,1 1 0 6,0-3 0-6,-2 2 0 9,14-2 0-8,-13 2 0 4,-3 2 128-5,16-4-128 8,-17 2 0-8,3-2 0 8,-2 0 0-8,5 0-128 8,-3 0 128-8,2 4 0 7,3-8 0-7,-5 4 128 7,4 2-128-7,10-2 192 7,-15-2-64-6,3 2 0 6,-6 0 0-7,7 0 0 8,-5 0 0-8,6 2 0 9,-5 0-128-8,3 0 144 5,-2-2-144-5,5 2 160 6,-7-2-160-7,4 2 0 7,3-2 144-6,-5 2-144 4,2-2 128-4,-2 2-128 5,5-2 128-6,9 0-128 9,-16 0 128-9,16 0-128 6,-12 0 160-6,-3 0-160 10,3 0 144-10,12 0-144 4,-17 0 128-4,17 0-128 9,-14 0 0-9,14 0 128 7,-16 0-128-7,16 0 0 9,-11 0 0-9,11 0 128 5,-16-2-128-5,16 2 0 9,-10 0 128-9,10 0-128 7,-13-2 0-7,13 2 128 9,-10 0-128-9,10 0 0 6,0 0 0-6,0 0 128 8,-16 0-128-8,16 0 0 8,0 0 144-8,0 0-144 8,-11 0 128-8,11 0-128 6,0 0 128-6,0 0-128 8,0 0 0-8,0 0 128 7,0 0-128-7,0 0 0 8,0 0 0-8,0 0 0 7,0 0 0-7,0 0 128 8,0 0-128-8,0 0 0 7,0 0 0-7,0 0 0 9,0 0 0-9,0 0 0 6,0 0 128-6,0 0-128 8,0 0 176-8,0 0-48 7,0 0 0-7,0 0 0 8,0 0 0-8,0 0-128 7,0 0 192-7,23 4-64 9,-7 0-128-9,3-4 128 7,3-4-128-7,-1 4 128 9,-3 0-128-9,1 0 0 5,4-2 0-5,1 0 0 9,-3 0 0-9,5 2 0 6,-1-2 128-6,2 0-128 9,1-2 0-8,-1 2 0 4,0-2 0-5,1 2 128 9,-5-3-128-9,4 3 0 7,1 0 0-7,-1-2 0 8,0 0 0-8,2 2 0 6,3 2 0-6,3-2 0 8,2 0 0-8,-6 2 0 7,2 0 128-7,-2 0-128 9,1 0 0-9,-3 2 0 6,0 0 0-6,0-2 0 9,-1 2 0-9,-3 0 0 7,-3 2 0-7,-3 0 0 9,1 1 0-9,-5-3 0 6,3 0 0-6,-1 0 0 8,-17-2 0-7,16 0 0 5,-1 0 0-6,-15 0 0 7,0 0 0-7,16-2 0 7,-16 2 0-7,16-2 0 9,-16 2 0-9,0 0 128 7,15-5-128-7,-15 5 0 7,0 0 0-7,0 0 0 7,0 0 128-7,0 0-128 8,0 0 0-8,0 0 0 8,0 0 0-8,0 0 0 8,-11-14 0-8,5 6 128 7,6 8-128-7,-14-12 0 7,0 5 0-7,-5 5 0 9,3 0 0-9,-3-2 0 7,-7-4 0-7,1 2 0 6,-4 2 0-5,-2 2 0 6,-1-4 0-6,-5 3 0 6,2-3 0-7,0 2 0 8,-8 0 0-8,4 2 0 6,-6 2 0-6,6 0 0 10,-4 0 0-10,6 0 0 7,-4 0 0-7,2 2 0 7,2-2 0-7,-4 4 0 7,6 0 0-7,-4-2 0 8,2-2 0-8,2 4 0 6,-4-2 0-6,4-1 0 10,0-1 0-10,4 2 0 6,1 0 0-5,5 0 0 7,0-2 0-8,3 4 0 8,5 0 0-8,3-2 0 7,-2 0 0-7,16-2 0 6,0 0 0-6,0 0 0 8,0 0 0-8,0 0-224 6,0 0 32-5,0 0 0 21,0 0-736-21,0 0-144 0,18 12-16 0,3-8-8704 7,-3 0-1728-7</inkml:trace>
    </iact:actionData>
  </iact:action>
  <iact:action type="add" startTime="43507">
    <iact:property name="dataType"/>
    <iact:actionData xml:id="d38">
      <inkml:trace xmlns:inkml="http://www.w3.org/2003/InkML" xml:id="stk38" contextRef="#ctx0" brushRef="#br0">15399 13346 15775 0,'0'0'704'2,"0"0"128"-2,0 0-656 0,0 0-176 0,0 0 0 0,17-4 0 6,-17 4 128-6,18-2-128 7,-1-2 192-7,-3 2-64 11,-14 2 16-11,20-6 0 4,-7-4 0-3,5 3 0 7,-5 3-144-8,3-2 128 6,0-4-128-6,-3 2 128 8,3 0 176-8,-2-5 16 8,3 3 16-8,-3-2 0 7,1-3 320-7,-1 3 64 8,2-4 16-8,3 1 0 7,-1 1-32-7,1-5-16 7,3 3 0-7,-3-3 0 7,1 3-240-7,1 0-64 8,5-7 0-8,-3 1 0 8,0 1 0-3,5 0 0-1,-1-3 0-4,2 1 0 9,-1-3-32-9,1 1-16 5,2-2 0-5,-2-2 0 8,-1-1 64-8,-1 1 16 7,0-4 0-6,-1-4 0 7,-3 0-16-8,-4 2 0 7,3-2 0-7,1 1 0 8,1 1-64-8,-1-4-16 6,1 4 0-6,-1 0 0 8,4-6 32-8,1 6 0 7,-1-2 0-7,0-4 0 9,0 4-112-9,1-4-32 8,-1 4 0-8,0 2 0 7,-1-8-16-7,-3 8-16 6,2-4 0-6,3 0 0 9,-1 2 48-9,0-4 16 6,1 4 0-6,1-10 0 8,2 0-32-8,0 2 0 6,3-3 0-6,-5 1 0 9,-4 0-80-9,-3-2 0 6,1 1-128-5,-3 1 192 6,-1 6 32-7,-5-4 0 7,3 2 0-7,-5 0 0 9,2 6 0-9,-7-2 0 6,1 2 0-6,2 2 0 9,-6-2-48-9,0 6-16 6,-2 1 0-6,2 1 0 10,0 0-160-10,-3 2 192 6,1 5-192-6,4 1 192 9,-4-5-192-9,0 5 0 5,0-1 0-4,0 1 0 8,-2 1 0-9,2 5 0 6,0-3 0-6,0 7 0 8,-2-5 0-8,0 16 0 6,0 0 0-6,0-14 0 10,2 1 0-10,-2 13-144 6,2-12 144-5,-2 12-160 5,0 0 32-6,0 0 0 7,2-16 0-7,-2 16 0 8,0 0 128-8,0 0-192 7,0 0 192-7,0 0-192 9,0 0 64-9,0 0 0 6,8-9 0-6,-8 9 0 9,0 0-192-9,0 0-48 7,0 0 0-7,0 0 0 23,0 0-368-21,0 0-80-2,11-4-16 0,-11 4 0 15,0 0-1632-15,14 8-336 1</inkml:trace>
    </iact:actionData>
  </iact:action>
  <iact:action type="add" startTime="44195">
    <iact:property name="dataType"/>
    <iact:actionData xml:id="d39">
      <inkml:trace xmlns:inkml="http://www.w3.org/2003/InkML" xml:id="stk39" contextRef="#ctx0" brushRef="#br0">16308 11487 16575 0,'-16'-6'1472'4,"8"4"-1168"-4,8 2-304 1,0 0 0 5,0 0 1792-6,0 0 288 7,0 0 64-6,0 0 16 8,0 0-1776-9,0 0-384 6,0 0 0-6,0 0 0 6,8-9 144-6,6 1 64 7,-1-4 16-6,7 2 0 6,-2-5 0-7,-1-1 0 7,5-3 0-7,3-1 0 11,2-1 0-11,0-7 0 5,5-3 0-5,-1 0 0 8,2 2 144-7,6-5 16 5,-4-1 16-5,8-6 0 6,-4 6 208-6,8-4 32 7,-2-6 16-7,2 5 0 6,-1 1 112-7,-1 1 0 4,0-4 16-4,-2 4 0 10,-6-2-64-10,0 2-16 6,2-4 0-6,-4 6 0 8,0 7-160-8,2 2-32 8,-3-4-16-8,-1 5 0 7,0 1-208-6,-4 6-32 5,0 5-16-6,-1-4 0 7,-5 5-240-7,-1 1 144 8,-1 6-144-8,-5 4 128 8,-3-4-128-8,-13 6 0 6,20 2 0-6,-20-2 0 10,13 10 0-10,-1 6 0 6,-12-16-192-6,4 27 192 8,-6 2 0-7,0 4 0 5,-6 10 0-6,-1 4 128 9,-5 8-128-9,0 1 192 7,1 9-192-7,-3-1 192 9,-3 6 64-9,5-2 0 5,-4 5 16-5,3-7 0 9,1 2-80-9,0-4-32 7,1 1 0-7,-1-3 0 7,2-3-160-7,3-3 128 7,-7 1-128-7,6-1 128 9,-3 1-256-9,3 1-64 7,4 1-16-7,-6 1-17696 10</inkml:trace>
    </iact:actionData>
  </iact:action>
  <iact:action type="add" startTime="49392">
    <iact:property name="dataType"/>
    <iact:actionData xml:id="d40">
      <inkml:trace xmlns:inkml="http://www.w3.org/2003/InkML" xml:id="stk40" contextRef="#ctx0" brushRef="#br0">12610 13958 2751 0,'0'0'256'2,"0"0"-256"-2,0 0 0 0,0 0 0 7,0 0 2496-7,0 0 448 6,19 2 80-5,-7-2 32 7,-12 0-2112-8,0 0-432 6,19 4-64-5,-5-2-32 6,-14-2-240-7,17 4-48 8,3 0-128-8,-4-2 192 7,1-2-192-7,3 1 144 8,-7 3-144-8,7-4 128 8,-3 0 176-8,3 0 16 9,-1 2 16-9,3 0 0 6,-5 0 432-6,9 2 64 6,-5-2 32-6,3-2 0 9,-5 2-224-9,-1 0-64 6,1-2 0-5,1 2 0 7,-5 0-32-8,5 0-16 5,-3-2 0-5,-1 0 0 13,3 0-112-13,-1 2-32 4,1 2 0-4,3-2 0 8,1-2-80-8,-1 0-32 7,-1 0 0-7,3 0 0 9,1-2-16-9,2-2-16 6,1 2 0-6,-1 0 0 8,0-2-48-8,3 2-16 7,-1 0 0-7,2 0 0 8,4-2-16-8,-2 0 0 8,-2-2 0-8,3 3 0 7,-1-1-160-7,2 0 192 7,-2 0-192-7,-2 0 192 8,0 2-192-8,-1-4 0 7,-1 2 0-7,-2 0 128 8,1 0-128-8,-3 3 0 9,0 1 0-9,3-2 0 6,-3 0 0-6,0 0 0 7,-1 0 0-7,1 2 0 9,-2-2 0-9,-3 2 0 6,1-4 0-6,1 2 0 8,-3 0 192-8,-1 2-32 7,0-2-16-7,1-2 0 8,-5 2 48-8,3 2 0 6,-17 0 0-6,18-2 0 9,1 2-192-9,1-2 192 7,-7 0-192-7,3 0 192 10,2 0-192-10,-18 2 0 4,15-5 0-3,3 3 0 8,-18 2 0-9,15-4 128 6,1 0-128-6,-16 4 0 8,16-2 0-7,-16 2 0 5,15-2 0-6,-15 2 0 8,20-2 0-8,-7 0 0 7,-13 2 0-7,18 0 0 9,-18 0 0-9,16 0 0 7,-16 0 0-7,15 0 0 7,-15 0 0-6,0 0 0 5,18 0 0-6,-18 0 0 8,13 2 0-8,-13-2 0 6,0 0 0-5,18-2 0 8,-18 2 0-9,0 0 0 6,0 0 128-6,0 0-128 7,0 0 0-7,14 0 0 8,-14 0 0-7,0 0 0 7,0 0 0-8,0 0 0 5,0 0 0-5,0 0 128 9,0 0-128-9,0 0 0 6,0 0 0-6,0 0 0 9,0 0 0-9,0 0 0 6,0 0 0-6,0 0 0 10,0 0 0-10,0 0 0 6,0 0 0-6,0 0 0 9,0 0 0-9,0 0 0 6,0 0 0-6,0 0 0 8,0 0 0-7,0 0 0 5,-10-6 0-5,-6 2 0 6,3 2 0-7,-3 2 0 7,4 0 0-7,-5 0 0 8,3 0 0-8,-5 0 0 7,1 0 0-7,0 2 0 8,-5 2 0-8,-2-4 0 7,-1-4 0-7,-1 4 0 10,0 0 0-10,1 0 0 6,1-2 128-6,0 0-128 8,-3 2 0-7,1 0 160 5,-2 0-160-6,1 0 160 8,-3 0 704-8,-2 2 144 7,0 0 16-7,-2 2 16 24,2-4-1616-20,-1 2-336-4,1 0-64 1,-8 0-16 0,-2 2 800-1,-5-2 192 0,-7 2 0 0,0 0 0 8,-1-4-144-8,1 2 16 7,-3 3 0-7,1-1 0 7,1 0 128-7,-1 0 0 8,-1 4 0-7,3 2-128 7,6-2 128-8,0-3 0 6,-1 1 0-6,1 4-128 8,-2-4 128-8,2 0 0 7,-1 0 0-7,-1-1 0 8,4 1 0-7,4 0 0 4,0-2 0-5,6 0 0 9,-4 0 0-9,4 0 0 7,2 0 0-7,-4-2 0 9,4-1 0-9,2 1 0 7,2 0 0-7,3-2 0 7,3 0 0-7,4 0 0 7,-1 0 0-6,8-2 0 6,14 2 0-7,0 0 0 7,0 0 0-6,0 0 0 7,-13-2 0-8,13 2 0 6,0 0 0-6,0 0 0 8,0 0 0-8,0 0 0 10,0 0 0-10,17-1 0 6,-1-1 0-6,3 0-160 7,3-4 160-6,1 2 0 7,5 6-128-8,3-2 128 6,2-2 0-6,6 0 0 7,2 0 0-7,8-2-128 7,-2 4 128-7,7 0 0 9,7-4 0-9,1 2 0 6,2-2 0-5,5-2 0 7,-9 3 0-8,-1-1 0 5,1 0 0-5,4 2 0 9,-3-2 0-9,-1 2 0 6,5 0-128-6,5 0 128 9,-2-2 0-9,6 4 0 6,4 0 0-6,-2 0 0 8,-9 0 0-8,3 0 0 6,-4 0 0-6,5 4 0 11,-7-4 0-11,0 0 0 6,1-6 0-6,-3 4 0 8,4-2 128-8,1 2-128 7,-9-1 0-7,1 1 0 8,-7-2 0-8,-1 0 128 7,-10 0-128-7,2 2 0 7,-6 0 0-7,2 0 0 8,-6 4 0-7,-3 0 0 6,-3 0-240-7,-2 4-80 7,-5 0-32-7,-7-3-8544 17,-13-3-1728-15</inkml:trace>
    </iact:actionData>
  </iact:action>
  <iact:action type="add" startTime="54029">
    <iact:property name="dataType"/>
    <iact:actionData xml:id="d41">
      <inkml:trace xmlns:inkml="http://www.w3.org/2003/InkML" xml:id="stk41" contextRef="#ctx0" brushRef="#br0">13265 14818 35823 0,'0'0'1584'3,"-12"-8"336"-3,12 8-1536 0,0 0-384 0,0 0 0 1,0 0 0 18,0 0-768-19,0 0-240 0,0 0-32 0,0 0-16 4,0 0 1504-4,0 0 320 5,0 0 48-5,0 0 16 22,0 0-1024-20,0 0-192-2,0 0-32 1,0 0-16-1,0 0 592 0,0 0 112 5,0 0 32-5,0 0 0 7,0 0-112-7,0 0 0 8,0 0-16-8,0 0 0 7,0 0-176-7,0 0 128 8,0 0-128-8,0 0 128 7,0 0-128-6,0 0 0 6,0 0 0-7,0 0 0 9,0 0 0-9,0 0 0 6,0 0 0-5,0 0 0 6,0 0 0-7,0 0 0 7,0 0 0-7,0 0 0 8,0 0 0-8,0 0 0 7,0 0 0-7,0 0 0 8,0 0 0-8,0 0 0 7,0 0 128-7,0 0-128 8,0 0 0-8,0 0 0 7,0 0 0-7,0 0 0 9,0 0 0-8,0 0 0 5,0 0 0-6,0 0 0 9,0 0 0-9,0 0 0 5,0 0 0-5,0 0-176 8,0 0-112-8,0 0-32 8,0 0 0-8,0 0 0 23,0 0-1280-21,0 0-256 0,0 0-48 6</inkml:trace>
    </iact:actionData>
  </iact:action>
  <iact:action type="add" startTime="54721">
    <iact:property name="dataType"/>
    <iact:actionData xml:id="d42">
      <inkml:trace xmlns:inkml="http://www.w3.org/2003/InkML" xml:id="stk42" contextRef="#ctx0" brushRef="#br0">12114 14853 18831 0,'0'0'832'3,"0"0"176"-3,0 0-816 0,0 0-192 1,0 0 0-1,0 0 0 6,20 0 0-6,-20 0-160 7,13-2 32-7,-13 2 0 8,20 0 384-8,-5 0 96 6,1 2 16-5,3-2 0 7,-3-4 400-8,4 0 96 7,1 2 16-7,-1 0 0 8,3-1-64-8,4-1-16 7,4-2 0-7,5 2 0 9,-3 2-160-9,4-2-48 8,2 0 0-8,-4-2 0 6,4 2-80-6,2-1-32 8,0-1 0-8,2 0 0 6,4 0-32-2,-3-4-16 1,3 4 0-4,4 1 0 6,-10-3-96-7,2 0-16 7,-4 2 0-7,0 0 0 8,-4 2-112-8,2-5-16 6,4 1-16-5,-2 2 0 7,0 2 0-8,-4-2 0 5,2-4 0-5,2 3 0 9,-4 1-16-9,2 2 0 7,4 0 0-7,-4 0 0 9,4-2 0-9,-4 2 0 5,0 0 0-5,2 2 0 9,2-5-160-9,-2 3 160 6,-7 0-160-6,-1 2 160 9,-2 0-160-9,-2 2 0 7,-3 2 144-7,1 0-144 8,-3 0 128-8,-3 2-128 7,3 2 160-7,-1 1-160 9,1-3 176-9,-5 2-176 6,1 0 192-5,-1 2-192 6,-3-2 160-7,3-2-160 7,-5 1 128-7,4 5-128 9,-7-2 128-9,5 2-128 7,-14-10 0-7,12 15 128 7,1-3-128-7,-3 4 128 7,-2-3-128-7,2 3 128 8,-10-16-128-8,10 13 0 8,-10-13 0-8,7 18 128 13,5 3-128-12,-4-5 0-1,-8-16 0 0,4 22 128 8,0-1-128-8,0 2 0 6,1-7 0-6,-5 3 128 10,-4 1-128-10,3-1 128 6,-3 1-128-6,0 1 128 10,0 1-128-10,2-1 160 6,-4-3-160-6,-2 1 160 8,2 3-160-8,2-3 0 7,1 5 0-6,-3-1 0 6,-4-1 0-7,2-1 128 6,2-1-128-5,-3 3 0 7,-1-4 0-8,4 5 0 6,-2-3 0-5,-4 1 0 6,1 1 0-6,-3-1 0 6,4 1 128-7,-3-2-128 7,1-1 0-7,-2 3 0 7,-1-1 144-7,1 1-144 8,0-1 0-8,-1-3 0 8,3 1 0-8,-2 3 128 8,1-1-128-8,1-5 0 8,0 1 0-8,3 3 128 7,-7-3-128-7,4 1 0 6,-3 3 0-6,3-3 128 8,-6-1-128-7,5 1 0 5,-5-3 0-6,-1-1 0 9,1 7 0-9,1-3 0 6,-3-1 0-6,5 1 0 9,-5-5 0-9,-1 4 0 7,5 1 0-7,-4-3 0 8,1-1 0-8,3 3 0 6,-3-6 0-5,1 5 0 7,3-3 0-8,-3 3 0 6,3-5 0-6,-1 6 0 9,0-5 0-9,3 5 0 7,-5-1 0-7,4 1 0 8,-3 1 0-8,5 1 0 7,-5-8 0-7,1 7 128 8,2 1-128-8,-3-3 0 6,3 3 0-6,-3-5 0 8,3 3 0-8,-4 3 0 7,1-5 0-7,3 3 0 8,-3 1 0-8,3-1 0 6,-5-1 0-6,1 1 0 9,2 1 0-8,-1-3 0 5,3 5 0-6,-3 1 0 9,1-1 0-9,0 1 0 5,1-7 0-5,1 3 0 10,-5 3 0-10,5-7 0 6,-2 3 0-6,3-4 0 10,-5 3 0-10,1 3 0 5,1 1 0-5,-4-1 0 8,3-5 0-8,3-3 0 7,-5 5 0-6,-1-3 0 7,5 4 0-8,-5 1 0 6,5-3 0-6,-5 3 0 8,4-1 0-8,3-3 0 9,-7 5 0-8,7-5 0 6,-7 5 0-7,5-1 0 5,1-7 0-5,-2 6 0 10,3-5 0-10,-3 3 0 5,4 2 0-5,-1-5 0 8,3 1 0-8,-4-4 128 7,4 1-128-6,3 3 0 7,-7-4 0-8,4 3 128 7,1-5-128-7,-3 4 0 8,4 1 192-8,-4-3-48 7,-1 2 0-7,3-2 0 7,-4-1-144-7,5 5 0 8,-7-2 0-8,8-1 0 8,-4-5 0-8,3 2 0 7,-1 2 0-7,-2-2 0 7,12-8 0-7,-12 6 0 7,12-6 128-7,-11 11-128 9,1-3 0-9,10-8 0 7,0 0 0-6,-8 8 0 6,8-8 0-7,0 0 0 7,0 0 0-7,0 0 0 8,0 0 0-8,0 0 0 6,0 0 0-6,0 0 0 7,0 0 0-7,0 0 0 8,0 0 0-8,0 0-176 8,0 0 176-7,0 0-192 5,0 0 192-6,0 0-192 8,0 0-128-8,14-6-16 7,1-4-16-7,-5-1 0 24,2-3-1632-23,-4-6-336 2,1-1-64-3</inkml:trace>
    </iact:actionData>
  </iact:action>
  <iact:action type="add" startTime="56311">
    <iact:property name="dataType"/>
    <iact:actionData xml:id="d43">
      <inkml:trace xmlns:inkml="http://www.w3.org/2003/InkML" xml:id="stk43" contextRef="#ctx0" brushRef="#br0">11845 14863 10127 0,'0'0'896'4,"0"0"-704"-3,0 0-192-1,0 0 0 6,0 0 160-6,0 0 0 8,0 0 0-8,0 0 0 7,0 0-160-7,0 0 0 7,0 0 0-7,0 0 0 8,0 0 528-8,0 0 80 7,-8-8 16-7,8 8 0 6,0 0 400-5,0 0 64 6,0 0 32-7,0 0 0 8,0 0-272-7,0 0-48 6,2 18-16-7,-2-18 0 7,0 0-16-7,0 0-16 7,8 15 0-7,-8-15 0 10,15 10 16-10,-1-2 0 7,4-4 0-6,-3 2 0 6,7-3-48-7,-1-1 0 6,3 0 0-6,1 0 0 9,0-4-336-6,1 0-80 2,-1 0-16-5,4 0 0 9,3 1-112-9,-1-5-32 5,-2 2 0-5,0-2 0 8,-1 0-144-7,1 0 192 5,2-5-192-6,0 5 192 8,2 0-192-8,1-4 128 7,-3-2-128-6,2 7 128 5,0-1-128-6,2-2 192 9,-4 2-192-9,1 2 192 7,-1-2 0-7,0-2 0 6,0 5 0-6,0-3 0 10,5 2-64-10,-5-2 0 6,-4-2 0-6,2 4 0 7,-1 0-128-7,3 0 0 7,-4 1 0-7,-2-3 128 9,-1 0-128-9,-3 2 0 6,-1 0 0-6,-1 4 128 9,3-2-128-9,-3-2 0 7,-3 2 0-7,5-2 128 8,-5 0-128-8,3 1 0 7,3-1 0-7,1 2 0 9,-7 0 0-9,3 0 0 6,3 0 0-6,-1 0 0 8,-3 0 128-8,1-2-128 6,3 0 128-6,-7-2-128 8,3 2 0-8,0 1 128 8,-5-1-128-8,5 2 0 8,-5-4 176-8,5 0-48 7,-4 2-128-6,3 0 192 5,3 0-192-5,-5 2 176 5,7-2-176-6,-1-1 160 8,-5-3-160-8,3 2 160 7,1 2-160-7,-1 2 160 9,-5-2-160-9,4 0 0 6,-5-2 0-6,5 4 128 8,-3 1-128-8,3-1 0 8,-1 0 144-8,-1 0-144 8,2 0 128-8,-1 2-128 6,-5 0 128-6,-12 0-128 8,19 0 0-8,-5 0 128 8,2 0-128-8,-5 0 0 7,5 0 128-7,-16 0-128 7,14 2 128-7,-14-2-128 8,17 2 0-8,1 0 128 8,-18-2-128-8,15 2 0 9,3-1 128-9,-18-1-128 7,16 2 128-7,-1 0-128 7,5-2 128-7,-20 0-128 7,0 0 160-7,15 0-160 8,-15 0 128-8,20 0-128 7,-7 0 0-7,-13 0 0 6,16 4 144-6,-16-4-144 8,19 2 128-8,-19-2-128 8,14 2 160-8,-14-2-160 7,0 0 192-7,20 4-192 9,-20-4 128-9,15 4-128 6,-15-4 0-6,16 8 0 9,-16-8 0-9,0 0 0 6,15 11 128-6,-15-11-128 8,0 0 0-8,10 14 0 8,-10-14 128-8,0 0-128 8,12 20 0-8,-4-7 0 6,-8-13 0-6,6 20 0 10,-6-20 144-10,2 21-144 5,1-7 0-4,-3-14 144 6,0 17-144-7,0-17 0 7,0 18 0-6,0-18 128 6,0 0-128-7,0 0 0 7,-2 18 0-7,2-18 128 8,-1 19-128-6,1-19 0 3,0 0 0-5,0 18 0 8,0-18 128-8,-2 15-128 8,2-15 0-8,-4 18 128 7,4-18-128-7,-4 17 0 7,0-3 0-7,4-14 0 9,0 0 0-9,-6 17 0 7,6-17 0-7,-6 12 0 8,6-12 0-7,-6 16 0 5,6-16 0-6,-11 15 0 8,5 5 0-8,2-5 0 7,0-1 128-7,0 2-128 8,4-16 0-8,-10 15 0 7,4 5 0-7,1-6 0 9,5-14 0-9,-6 15 0 6,-2-5 0-5,8-10 0 6,-8 17 0-7,8-17 0 8,0 0 0-8,-8 14 0 7,-3 4 0-7,3-3 128 7,8-15-128-7,-8 12 0 8,0 2 0-8,-2-5 0 8,5 5 0-8,5-14 0 7,0 0 0-7,-6 14 0 7,-4-7 128-7,10-7-128 9,-10 12 0-9,10-12 0 6,-8 10 0-6,-1 2 0 10,1 1 0-10,8-13 0 5,-8 8 0-4,8-8 0 6,-6 14 0-7,6-14 0 6,-11 9 0-6,11-9 0 9,-10 10 0-9,10-10 0 7,-8 14 0-7,-2-4 0 7,2 5 0-7,8-15 0 7,0 0 0-7,-5 14 0 9,-5 3 0-8,4-5 0 5,-2 2 0-5,4-5 0 6,-5 5 0-7,9-14 0 7,-10 8 0-7,4 4 0 7,-2 1 0-7,8-13 0 7,-12 14 0-7,5 0 0 9,-5-1 0-9,0 1 0 7,4-4 0-7,-1 3 0 7,1-3 0-7,2 4 0 7,-6-6 0-7,3 3 0 9,1 3 0-9,-4-4 0 7,0 1 0-7,5-1 0 8,-5 8 0-8,4-9 0 8,-2 3 0-8,-3 2 0 8,3-6 0-8,-4 5 0 6,4-3 0-6,-5-2 0 9,3 1 0-9,-1-1 128 5,1 4-128-5,2 4 0 9,-6-5 0-9,5 5 0 6,-5-4 0-6,6 1 0 9,-1-3 0-9,1 4 0 8,-4-7 0-8,3 3 0 8,1 4 0-8,-4-4 0 6,2 3 0-6,-1-3 0 8,3 0 0-8,-4 3 0 7,3-1 0-7,1 4 0 8,-6 1 0-8,5-3 0 8,-5 2 0-8,6-3 0 6,-1 3 0-6,1-5 0 8,-4 5 0-8,2-6 0 8,3 3 0-8,-3-1 0 7,2-2 0-7,-1 4 0 8,1-5 0-8,2 5 0 6,-4-6 0-6,3 7 0 10,1-3 0-10,-6 4 0 7,6-5 0-7,-3 5 0 8,1-4 0-8,2-3 0 7,-4 5 0-7,3-4 0 8,1 7 0-8,-2-3 0 6,0 2 0-6,2-5 0 9,-1 5 0-8,1-6 0 4,8-10 0-5,-10 13 0 8,-2-3 0-8,3 4 0 7,1-5 0-6,8-9 0 6,-12 12 0-7,2 2 0 6,3-4 128-6,-5 5-128 9,2-1 0-9,-2 3 0 7,3-7 0-7,-1 6 0 7,-8-5 0-7,7 7 0 8,-3 0 0-8,2-5 0 8,-5 3 0-8,5-4 0 7,-7 7 0-7,5-5 0 8,-2 3 0-8,-1-5 0 7,3 0 0-7,-3-1 0 9,3 7 0-9,-4-6 0 6,3-3 0-6,1 1 0 9,-3 2 0-9,3 1 0 7,-6-1 0-7,7 4 0 7,-3-7 0-7,4 7 0 8,-3-6 128-8,3 5-128 7,-3-3 0-7,3 6 128 7,-4-7-128-7,6 3 128 9,-5-4 0-9,5 3-128 7,-5-1 192-7,3 0-64 7,-4 2-128-7,5-3 192 7,-5 7-192-7,8-1 192 8,-4-7-192-8,1 2 0 8,1 1 0-8,-6-1 128 7,3 6-128-7,-3-3 0 6,6-3 0-6,-3 4 128 9,3-3-128-9,-4 5 0 7,3-7 0-7,-1 5 128 7,-2-4-128-7,4 3 0 7,-5-3 0-7,7 4 0 9,-4-7 0-9,3 3 0 7,-1 2 128-7,-2-3-128 10,4 1 0-10,-5-4 0 5,-1 2 0-5,6 3 128 7,-3-3-128-6,3 4 0 6,8-14 0-7,-14 10 0 7,2 3 0-7,5-3 0 8,7-10 128-8,-14 12-128 8,6 1 0-8,8-13 0 8,-10 8 0-8,10-8 0 6,-11 14 0-6,5-6 128 8,6-8-128-8,-8 11 0 9,8-11 0-9,0 0 0 7,-12 10 0-7,4-4 0 8,8-6 0-8,-9 10 0 6,9-10 128-6,0 0-128 8,-12 13 0-8,12-13 0 7,-10 6 0-7,10-6 0 9,0 0 0-9,0 0 0 6,0 0 0-6,0 0 0 7,0 0 0-7,0 0 0 8,0 0-160-8,0 0 160 8,0 0-304-8,0 0 48 7,-11-2 0-7,11 2 0 24,0 0-432-22,-4-15-80-1,4 3 0 0,0-6-16 9,0 3-1776-8,-4-3-368-1,2 6-64 0,0-3-16-1</inkml:trace>
    </iact:actionData>
  </iact:action>
  <iact:action type="add" startTime="58176">
    <iact:property name="dataType"/>
    <iact:actionData xml:id="d44">
      <inkml:trace xmlns:inkml="http://www.w3.org/2003/InkML" xml:id="stk44" contextRef="#ctx0" brushRef="#br0">12182 16591 13823 0,'0'0'608'1,"0"0"128"-1,0 0-592 0,0 0-144 0,0 0 0 0,0 0 0 7,0 0 1584-7,0 0 272 6,0 0 64-6,0 0 16 10,0 0-1232-10,0 0-240 5,0 0-48-5,0 0-16 10,0 0 576-9,0 0 112 3,4 11 32-4,-4 9 0 8,-4-6-304-8,4 3-64 6,0-17-16-6,-2 22 0 10,2-1-192-9,-3 1-32 7,-5 1-16-8,2 0 0 6,-4 3-80-6,2-1-16 6,1 0 0-6,-7 5 0 9,2-3-48-9,-2 2-16 12,3-1 0-12,-5 1 0 6,4-2-96-6,-3 0-32 6,3 1 0-6,2-1 0 6,-3 0-48-5,3 1-16 7,-8-3 0-8,9 0 0 8,-5 1 32-8,4-3 0 6,-5-2 0-6,3 1 0 7,-2-3 16-7,5 1 16 7,3-3 0-7,-4 3 0 9,4-1 0-9,0-5 0 7,2 6 0-7,-1-5 0 8,-3 1-208-7,4-1 0 4,4-15 0-5,-2 16 0 9,0 4 0-8,2-20 0 5,0 13 0-6,0-13 0 8,4 18 0-8,-4-18 0 7,0 0 0-6,13 15 0 6,-13-15 0-7,14 12 0 7,4-6 0-6,1 0 0 7,-3 2 0-8,3-5 0 5,5-3 0-5,-1 0 0 9,4-5 0-9,1-3 0 6,-1 0 0-6,2 2 0 9,4-7 0-9,-1 5 0 7,-1 0 0-7,0-6 0 8,0 3 224-8,6-3-48 6,-3 6-16-6,1-2 0 10,4-5-16-10,-4 3 0 6,0-4 0-6,4 5 0 7,-4-3 0-7,0 6 0 7,-2 0 0-7,0-1 0 9,1 1-16-8,-3 4-128 4,2-2 192-5,-2-4-64 9,-2 3-128-9,-1 3 160 5,-1-2-160-5,-4 4 160 9,1-4-160-9,-3 2 0 7,-5-2 0-7,-1 4 128 8,-15 2-128-8,16-2 0 7,-16 2 0-7,0 0 0 7,0 0-240-7,0 0-80 8,0 0 0-8,0 0-16 21,-8-13-2144-20,-1 3-416 2</inkml:trace>
    </iact:actionData>
  </iact:action>
  <iact:action type="add" startTime="59073">
    <iact:property name="dataType"/>
    <iact:actionData xml:id="d45">
      <inkml:trace xmlns:inkml="http://www.w3.org/2003/InkML" xml:id="stk45" contextRef="#ctx0" brushRef="#br0">11997 14845 13823 0,'0'0'1216'1,"-12"-4"-960"2,12 4-256-3,0 0 0 8,0 0 848-8,0 0 128 7,0 0 32-7,0 0 0 7,0 0-400-6,16-9-80 6,-2-3-16-7,3 6 0 9,-3-2 256-9,5 1 64 5,3-1 0-5,5 2 0 9,0-10-176-9,5 7-16 5,-3-1-16-5,2-2 0 9,2 2-112-9,6-3-32 7,-2 3 0-7,6-4 0 9,-2 3-32-8,6 1 0 4,4-4 0-4,-1 4 0 6,1-3-160-7,6 3-32 12,3-4-16-12,-1 1 0 4,1 1-80-4,1-4-16 7,-5 5 0-7,-1-5 0 9,-3 4-16-9,-1-1-128 7,0 1 192-7,0-4-64 8,1 7 96-8,-3-5 16 6,-4 4 0-6,2-1 0 7,-6 5 16-7,2 2 16 7,-2 2 0-7,-2 0 0 10,-4-2-128-10,-4 2-16 6,-2 0-128-6,-2 0 192 9,-3-2-64-8,-3 4-128 4,-1 4 176-5,-7 2-176 9,-13-6 208-9,18 6-64 6,-18-6-16-6,12 12 0 9,-1 1 32-8,-5-3 0 5,2 4 0-6,-2-1 0 6,0 3-32-6,0-2-128 8,-4 3 192-8,1 1-64 8,1-3-128-8,2 7 0 7,2-5 144-7,-2-1-144 8,-2 1 0-8,2-1 0 7,1 2 0-7,-1 1 128 7,-2-5-128-7,-2 5 0 8,2-1 0-8,-2-3 0 7,0 5 0-7,0-5 0 9,-2 5 128-9,0 1-128 6,-2-1 0-6,0-1 0 8,0 1 0-8,-4 5 128 7,4 1-128-7,-4-3 144 8,-1-2-144-8,1 1 160 8,0 5-160-7,-2 1 0 6,-2-3 144-7,3 2-144 8,1 4 0-8,-4-1 144 6,0-3-144-6,2 0 0 10,-3 1 176-10,-1 5-176 5,-4-4 160-5,5 2-160 9,-7 0 128-9,4 1-128 7,-3-1 0-7,5 0 144 6,-3 4-144-6,5-2 0 7,-4-3 0-7,2 1 0 10,-3 0 0-10,3-2 128 5,-5 0-128-4,3 5 0 7,-4-3 0-8,5 0 0 7,-7-2 0-7,5-1 0 8,3-1 0-8,-4 0 0 6,3-3 128-6,-5-1-128 8,3 0 0-7,-5 3 0 6,-1-3 0-7,-1-1 128 8,3 1-128-8,-5 0 128 6,1 1-128-6,-3 3 128 9,3-5-128-9,2 1 0 7,3-2 0-7,-5 3 128 8,-1-3-128-8,1 5 0 7,-1-7 0-7,1 3 128 8,2 1-128-7,-3-2 0 4,-1 1 144-5,-1 1-144 9,-1 1 0-9,-2 3 0 6,0-4 0-6,-3 3 0 10,-5 1 128-10,4-4-128 7,-2-5 128-7,0 5-128 8,-2 1 0-8,6-1 128 6,-1-1-128-6,3-1 0 9,0-1 0-8,0 3 144 5,-1 0-144-6,1 3 0 8,2-5 192-8,2 1-192 6,-1 1 192-6,1-2-192 8,-3 1 224-8,1-3-64 7,2-1-16-7,1 3 0 8,5 1-16-8,-1-6 0 7,-1 1 0-7,-1-1 0 7,3-1 32-7,1 5 0 8,-5-1 0-8,0-3 0 8,-1 1-160-8,3-1 0 8,1 2 0-8,-1 3 0 7,3-7 0-6,1 5 160 6,-5-7-160-6,3 5 160 5,5 3-160-6,-3-4 0 7,-1-1 0-7,4-3 0 9,-1 5 0-9,3-3 0 6,-6 0 0-6,7-1 0 8,-5 1 0-8,4 0 0 8,-3-1 128-8,1-5-128 7,1 4 0-7,3-2 160 7,-4-3-160-6,2 3 160 6,1 0-160-7,-3 0 0 7,6-1 144-7,-3-1-144 7,-1-2 0-7,4 4 0 8,-6 0 0-8,5-7 0 7,-3 1 0-7,0 2 0 8,2 2 0-8,-1 0-192 9,1-4 0-9,10-4-16 6,-14 7 0-6,5 3 0 24,-5-4-352-23,2 0-64-1,3 0-16 1,9-6 0 10,-16 2-1344-10,16-2-288 0,-14 4-48 0,14-4-6992 8,-17-8-1392-9</inkml:trace>
    </iact:actionData>
  </iact:action>
  <iact:action type="add" startTime="60098">
    <iact:property name="dataType"/>
    <iact:actionData xml:id="d46">
      <inkml:trace xmlns:inkml="http://www.w3.org/2003/InkML" xml:id="stk46" contextRef="#ctx0" brushRef="#br0">12032 16460 7359 0,'0'0'656'2,"0"0"-528"-2,0 0-128 0,0 0 0 5,0 0 3040-5,12-8 576 8,2-1 112-8,-14 9 32 7,0 0-3280-6,0 0-656 6,0 0-128-7,0 0-16 7,9 7 720-5,-9-7 160 3,4 14 16-5,-4 6 16 8,0-7 384-8,0 7 80 7,-2 7 16-7,-4 0 0 8,1 3-80-8,-7 3-16 8,0 2 0-8,2 2 0 7,-5 2-272-7,5 2-64 7,-8-4-16-7,7 4 0 8,-1-4-192-8,2 2-48 10,-1 0 0-9,3-2 0 3,0 4-48-4,4-4-16 6,-4 0 0-6,0 2 0 9,3-4 16-9,3 0 0 7,-2 2 0-7,4-6 0 9,2-1-96-9,0-3-32 6,2-2 0-6,-1-1 0 8,3-5-208-8,2 1 176 8,-2-1-176-8,2-7 160 8,9 0-160-8,-1-5 0 7,3-1 144-6,5-4-144 5,3-6 0-6,0 0 0 7,5-3 0-7,1-5 128 9,6-2 0-9,-2-7 0 7,4-6 0-7,-2-1 0 8,6 3-128-7,-4 1 176 4,4-3-176-5,-4-2 192 8,3 0-192-8,-3-1 0 8,4 5 0-8,2 0 128 7,-6-1-128-6,2 1-224 6,-4 4 48-7,2 1-16272 11</inkml:trace>
    </iact:actionData>
  </iact:action>
  <iact:action type="add" startTime="62767">
    <iact:property name="dataType"/>
    <iact:actionData xml:id="d47">
      <inkml:trace xmlns:inkml="http://www.w3.org/2003/InkML" xml:id="stk47" contextRef="#ctx0" brushRef="#br0">15853 16019 6447 0,'0'0'576'4,"0"0"-576"-4,0 0 0 0,0 0 0 6,0 0 1792-5,0 0 256 6,0 0 64-7,0 0 0 8,0 0-1600-8,-9 12-320 8,5 4-64-8,-4-3-128 7,2 5 336-6,2 5-32 4,0 3-16-5,2 3 0 9,0 4 96-9,2 8 0 7,0 0 16-7,0 8 0 8,-2 1 112-7,2 5 32 4,-2 5 0-5,0-1 0 9,-1 3-80-9,6 1-16 8,-3-5 0-8,0 3 0 7,2-5-16-7,4-1-16 12,-2-2 0-12,4-11 0 5,6 1 112-4,-3-9 32 4,3-7 0-4,-2-2 0 4,3-1 80-5,1-7 0 8,5-7 16-7,3-2 0 6,-3-2 128-7,3-6 32 7,-3-6 0-7,4-4 0 9,1-8 128-9,3 1 16 6,-2-7 16-6,3-3 0 8,-1-4-336-8,-2-4-80 6,-2 0-16-6,-1 2 0 10,-1-3-224-10,3-1-64 6,-5 2 0-6,-3 4 0 9,-1-8 32-9,3 4 0 6,-7 2 0-6,5 4 0 9,-6 5-48-9,1 1-16 6,-7-1 0-6,2 7 0 8,2-5-224-8,-3 1 144 7,-3 1-144-7,-2 7 128 10,-2-5-128-10,0 8 0 6,0 10 0-5,0 0 0 21,-2-15-1488-20,2 15-288 0,0 0-48-2,0 0-16 9,0 0-1248-7,0 0-256-1,-9-12-48 0,9 12-16-1</inkml:trace>
    </iact:actionData>
  </iact:action>
  <iact:action type="add" startTime="63236">
    <iact:property name="dataType"/>
    <iact:actionData xml:id="d48">
      <inkml:trace xmlns:inkml="http://www.w3.org/2003/InkML" xml:id="stk48" contextRef="#ctx0" brushRef="#br0">16881 16185 13823 0,'0'0'1216'2,"0"0"-960"-2,0 0-256 0,0 0 0 5,0 0 800-5,0 0 112 7,0 0 32-7,0 22 0 9,-2 1-112-9,0 4-32 5,-2 3 0-4,2-1 0 10,-1 0 144-11,1 6 16 4,-2 8 16-4,2-2 0 8,-2 4 16-8,0-4 0 6,-4 6 0-6,2-3 0 10,0-1-240-10,3 2-48 7,-1-8-16-7,-2-4 0 7,4-3-320-7,2-5-64 6,0-4-16-6,0-21 0 11,0 0 208-11,0 0 32 5,0 0 16-5,0 0 0 8,0 0 288-8,15-3 64 7,-1-5 16-7,2-12 0 8,-1-5-336-8,-1-4-64 7,5-3 0-7,-1-1-16 8,3-4-336-8,1 2-160 11,1-4 160-11,-5 0-160 5,-1 4 0-5,3 0 128 6,-4-2-128-6,1 10 0 9,1 5 0-9,-3 8 0 6,5 1 0-6,-7 7 0 10,3 2 0-10,2 8 0 6,-5 8-160-6,5 5 160 9,-5 5-144-9,1 7 144 5,-6 4-160-5,2 6 160 10,1-4-128-10,-5 10 128 5,-2 0 0-5,0 8-144 9,-2 1 144-9,2-1 0 6,-4-1 0-6,0-1 0 10,4-10-352-9,0 0 16 3,0-6 0-3,1-7 0 22,1-7-288-21,6-5-48-1,-2-5-16-1,-10-11 0 10,19 4-208-8,3-4-64-1,-7-4 0-1,5-7 0 13,3-5-1856-11,-1-2-368 1</inkml:trace>
    </iact:actionData>
  </iact:action>
  <iact:action type="add" startTime="63729">
    <iact:property name="dataType"/>
    <iact:actionData xml:id="d49">
      <inkml:trace xmlns:inkml="http://www.w3.org/2003/InkML" xml:id="stk49" contextRef="#ctx0" brushRef="#br0">18104 16378 14735 0,'0'0'640'3,"0"0"160"-3,0 0-640 0,0 0-160 0,0 0 0 0,-17-6 0 7,-3-1 1104-7,-1 3 192 7,-1 2 48-7,3 4 0 8,-5 2-256-8,-1 1-32 7,-2-1-16-7,-1 2 0 7,1 4 48-6,0 2 0 5,-1-5 0-6,1 7 0 9,2-4-240-9,3 0-32 8,7 3-16-8,-1-5 0 8,8 2-416-8,8-10-64 5,-6 17-32-5,3-1 0 8,3-16-288-7,5 14 0 6,-5-14 0-7,10 21 0 8,6-1 128-8,-1-3-128 7,5 1 144-7,-1-1-144 9,1-1 0-9,-1 5 128 6,3 1-128-6,-5-3 0 16,3 3 0-16,-1 1 0 1,-3 2 128-1,0 1-128 7,-3-5 0-7,-1 1 0 7,0 1 0-6,-1 2 0 8,-5 1 240-9,0-3-48 5,-2-1-16-5,-2-5 0 8,-4 1 144-8,-2 1 16 7,0-7 16-7,-2 4 0 7,-5-3 144-7,-3 3 16 8,-2-6 16-8,1-1 0 8,-9-1-16-8,3-2 0 7,-1 0 0-6,-3-2 0 6,-2 0-272-7,3-4-64 6,-1-4-16-6,2-2 0 7,-1 0-160-6,5-4 0 8,1-5 0-9,1 3 128 22,7-6-1152-21,0 1-256 0,6-5-32-1,4-1-16 12,4-2-1424-11,2-1-304 1</inkml:trace>
    </iact:actionData>
  </iact:action>
  <iact:action type="add" startTime="64152">
    <iact:property name="dataType"/>
    <iact:actionData xml:id="d50">
      <inkml:trace xmlns:inkml="http://www.w3.org/2003/InkML" xml:id="stk50" contextRef="#ctx0" brushRef="#br0">18447 15567 28559 0,'0'0'2544'1,"-11"-10"-2032"-1,11 10-512 0,0 0 0 22,0 0-960-21,-12-2-304-1,-2 8-48 1,3 8-16-1,-1 1 1328 0,-2 11 400 3,3 7 16-3,-3 10 0 8,4 5 32-8,-1 3 0 7,1 4 0-7,2 3 0 8,-4 3-64-8,3 5-16 7,1 8 0-7,-4 6 0 7,2-2-144-7,4 2-32 9,-3 0 0-9,3-8 0 8,0-5-192 0,6-9 128-8,-2-5-128 0,4-10 0 23,2-1-336-21,2-6-176-1,0-7-16-1,1-6-16 11,-1-3-1504-9,0-7-288 0,-2 3-64-2,-4-16-16 0</inkml:trace>
    </iact:actionData>
  </iact:action>
  <iact:action type="add" startTime="64388">
    <iact:property name="dataType"/>
    <iact:actionData xml:id="d51">
      <inkml:trace xmlns:inkml="http://www.w3.org/2003/InkML" xml:id="stk51" contextRef="#ctx0" brushRef="#br0">18196 16402 21183 0,'0'0'944'1,"0"0"192"-1,10-20-912 2,11 6-224-1,4 1 0-1,5 3 0 7,1-4 272-7,0 7 16 7,4-7 0-6,4 4 0 8,-6 2-160-9,-1-3-128 6,1 3 144-6,-2 2-144 8,-4 0 0-8,-3-2 0 5,-3 4 0-3,-1 1 0 5,-7 3 336-7,-13 0-16 6,16 0-16-6,-16 0 0 10,0 0 272-10,0 0 48 5,6 15 16-5,-4-1 0 8,-6 7 128-8,-2-3 16 7,-10-3 16-6,3 7 0 8,-9 5-128-9,-3-1-32 7,-2 1 0-7,-1 2 0 12,3-2-64-12,1 1 0 4,7 1-16-4,-3-6 0 8,1-3-64-8,7-5-16 6,1-1 0-5,5-4 0 6,6-10-256-7,0 0-48 7,0 0-16-7,0 0 0 9,0 0-16-9,13 8 0 7,-13-8 0-7,16-2 0 8,3-2 112-8,-3 0 0 5,0-6 16-4,1-3 0 6,-5 3-32-7,4-6-16 7,-5 4 0-7,5 1 0 8,-16 11-224-8,10-8 128 7,-10 8-128-7,0 0 0 10,0 0 0-10,0 0 0 5,0 0 0-5,0 0 0 9,11 19 0-9,-1 1 0 6,-6 3 0-6,2 1 0 9,-2 1 0-8,3 0 0 5,-1 3 0-6,0-3 0 9,6-5 0-9,2-7 0 5,-7 5 0-5,5-6 0 10,-12-12 0-10,14 13 0 5,-14-13 0-4,21 6 0 7,1-6 0-8,-5-4 0 7,1-4 0-7,1-1 0 8,-3-9-144-8,3 2-80 6,3-3-16-4,-7-1 0 18,3 3-656-19,-8-7-144-1,1-1-32 0,-3 2 0 16,0-1-1120-15,0-3-240 2,-2-4-32-3</inkml:trace>
    </iact:actionData>
  </iact:action>
  <iact:action type="add" startTime="64872">
    <iact:property name="dataType"/>
    <iact:actionData xml:id="d52">
      <inkml:trace xmlns:inkml="http://www.w3.org/2003/InkML" xml:id="stk52" contextRef="#ctx0" brushRef="#br0">19144 15233 21183 0,'-14'-17'944'1,"14"17"192"-1,0 0-912 0,0 0-224 0,0 0 0 0,0 0 0 6,0 0 1696-6,-12 10 288 8,5 9 64-8,-1 6 16 8,-6 9-1216-8,3 3-240 7,-5 9-48-6,4 3-16 6,-3 2 16-7,3 11 0 5,-8-1 0-5,7 1 0 9,-5 6-48-9,1-1-16 7,3 5 0-7,0-4 0 10,5 4-320-10,1-11-176 5,2-9 192-5,6-5-192 8,4-12 192-7,0-5-192 4,0-9 192-4,0-7-192 7,-4-14 416-8,11 11-32 6,-11-11 0-6,20 0 0 9,1-5 160-9,3-7 32 6,1 0 0-6,0-5 0 8,3-3-256-7,-5 1-64 11,10-5 0-12,-6 3 0 6,1 1-256-6,-3 7 0 6,-3-3 0-6,1 8 0 7,-3 8 0-6,-1 0 0 5,-19 0-176-6,14 10 176 9,-1 9-192-9,-5 9 64 6,-2-1 128-6,-2 4-208 9,-4 2 208-9,-4 3 0 7,0-3-160-7,-4-2 160 9,-7 6 0-8,-1 0 0 3,-7-4 0-4,-5-2 0 8,-3-1 0-8,-4-5 0 7,0-6 0-7,2-3 128 9,-2 4-128-9,0-9 192 5,3-1-192-5,3-4 192 9,4 0-64-9,5-2 0 7,5-2 0-7,-1-6 0 9,6-2-320-9,2 0-64 7,8 6 0-6,-5-18-16 21,8 3-2768-21,3-5-544 1,2-15-128-2,10 6 0 0</inkml:trace>
    </iact:actionData>
  </iact:action>
  <iact:action type="add" startTime="65273">
    <iact:property name="dataType"/>
    <iact:actionData xml:id="d53">
      <inkml:trace xmlns:inkml="http://www.w3.org/2003/InkML" xml:id="stk53" contextRef="#ctx0" brushRef="#br0">19312 16296 25791 0,'0'0'2304'3,"0"0"-1856"-2,0 0-448-1,19 2 0 7,4 2 896-7,5-2 96 8,1-4 16-7,-2-4 0 7,3-2-528-8,1-5-96 6,2 1-32-6,6-3 0 8,-2 1-224-8,0-6-128 6,0 1 128-6,-2-5-128 8,2-3 128-8,2 0-128 7,-5-4 128-7,1 3-128 9,0 1 512-9,-4-2 16 6,-4-2 16-6,-1-1 0 9,-5 3-48-9,-3 0-16 7,-5-2 0-7,-5-6 0 7,-8-4-96-6,-4-2 0 5,-6 8-16-6,-3 2 0 13,-7 3-112-13,-3 7-32 4,-3 1 0-3,-1 15 0 5,-2 3 32-5,-4 8 0 5,-2 1 0-6,-6 15 0 10,2 5-256-10,-6 8 0 6,2 3 128-6,0 3-128 8,4-2 0-8,-2 7 128 8,4 5-128-8,4 2 0 6,4-2 144-6,7 1-144 9,3-7 128-9,11 2-128 6,4 0 0-6,4-6 0 8,6 2 128-8,2-6-128 7,7-6 0-7,1-1 0 8,5-5 144-8,1-3-144 8,1-5 144-8,0 1-144 7,5-5 192-7,-1 1-192 8,2 0 128-8,1-6-128 6,-1 0 0-6,0 3 0 9,-2-1-128-9,3 2-144 6,-3 0-32-6,-2-3-16784 11</inkml:trace>
    </iact:actionData>
  </iact:action>
  <iact:action type="add" startTime="69180">
    <iact:property name="dataType"/>
    <iact:actionData xml:id="d54">
      <inkml:trace xmlns:inkml="http://www.w3.org/2003/InkML" xml:id="stk54" contextRef="#ctx0" brushRef="#br0">26934 7142 12895 0,'-23'4'1152'2,"11"2"-928"-2,-3 0-224 0,3-2 0 6,-4 3 448-5,16-7 64 6,-11 10 0-7,-3-2 0 7,0 0-192-7,3-1-16 6,11-7-16-6,-12 12 0 11,12-12-64-11,0 0-16 5,-10 8 0-5,10-8 0 7,0 0 144-6,0 0 32 5,0 0 0-6,0 0 0 10,0 0-96-10,0 0-16 6,0 0 0-6,0 0 0 7,0 0-64-7,0 0-16 9,0 0 0-9,0 0 0 7,4-10-48-6,-4 10-16 5,0 0 0-6,0 0 0 8,6-11-128-8,-6 11 0 8,10-10 0-7,-10 10 0 19,0 0-448-18,11-10-112 0,1-9-16-1,-12 19-16-1</inkml:trace>
    </iact:actionData>
  </iact:action>
  <iact:action type="add" startTime="69616">
    <iact:property name="dataType"/>
    <iact:actionData xml:id="d55">
      <inkml:trace xmlns:inkml="http://www.w3.org/2003/InkML" xml:id="stk55" contextRef="#ctx0" brushRef="#br0">28978 6584 19119 0,'0'0'832'1,"0"0"192"-1,0 0-816 1,0 0-208-1,0 0 0 0,0 0 0 8,0 0 768-8,0 0 128 5,0 0 0-4,0 0 16 7,-11-8-192-8,11 8-32 6,-10-9-16-6,10 9 0 8,0 0-256-8,0 0-48 6,-6-8-16-6,-2 2 0 9,8 6-208-9,0 0-144 7,-8-10 192-7,8 10-192 7,-5-9 256-7,5 9-64 9,-8-6-16-9,8 6 0 7,-16-12 160-7,5 4 48 7,-5 4 0-7,4 0 0 8,-7 0 160-8,-1 4 32 6,-5 2 16-6,-1-2 0 8,-1 2 0-7,-4 2 0 10,-4 0 0-11,-6 6 0 4,4 4-96-4,-2 5-32 7,-8-3 0-6,2 3 0 7,2 3-112-8,-6-5-32 6,1 5 0-6,-3 1 0 8,-4 2-96-8,-5 3-32 7,-4-5 0-7,-7 2 0 8,3-1 32-8,0-1 0 8,3 3 0-8,1-1 0 7,-2 0 16-7,3 3 0 8,5 1 0-8,-7 0 0 8,3 0 16-8,2-1 0 6,-5-3 0-6,3 2 0 9,5-5-64-9,-1 3-16 7,1 1 0-7,6 3 0 8,9 0-176-8,-5 0 192 6,2-1-192-5,4-1 192 6,2 2-192-7,4 0 0 8,2 3 0-8,-3-3 128 7,-3 4-128-7,4-4 0 8,4-1 0-8,0 1 0 7,-2-2 0-7,2 0 0 9,-3 1 0-9,5-1 0 7,0-2 0-7,0 1 0 8,1-7 0-8,-1 5 0 7,4-1 0-7,-3 2 0 7,5-5 0-7,4-3 0 8,1 1 0-8,-4 0 0 8,5-5 0-8,5 3 0 8,-3-5-240-8,5 3 80 6,0-4 16-6,10-10 0 23,-12 8-224-21,12-8-32-2,0 0-16 1,0 0 0 10,0 0-1376-10,0 0-288 0,0 0-48 0,24-4-7760 7,5-6-1552-8</inkml:trace>
    </iact:actionData>
  </iact:action>
  <iact:action type="add" startTime="70277">
    <iact:property name="dataType"/>
    <iact:actionData xml:id="d56">
      <inkml:trace xmlns:inkml="http://www.w3.org/2003/InkML" xml:id="stk56" contextRef="#ctx0" brushRef="#br0">29339 6155 14847 0,'0'0'656'2,"0"0"144"-2,0 0-640 0,0 0-160 0,8-10 0 0,-8 10 0 6,0 0 704-6,8-13 128 7,-8 13 0-7,8-12 16 8,-8 12-128-8,0 0-16 6,0 0-16-6,0 0 0 8,0 0-64-7,0 0-16 4,0 0 0-4,0 0 0 8,0 0-128-9,0 0-32 7,0 0 0-7,5 23 0 7,1 5 64-7,0-1 16 7,-2 0 0-6,4 5 0 8,-4-1-48-9,-2 10-16 5,0 2 0-5,-2 7 0 8,2 9 48 0,-4 5 0-8,-2 4 0 0,0 7 0 9,-6-3-128-9,0 8 0 6,1 2-16-5,-5 3 0 7,4 7-128-8,-5-2-32 6,-1 1 0-6,-5 3 0 7,3-6-16-7,0-2-16 8,-1-1 0-8,-2-5 0 9,1-2 176-8,0-7 32 5,-1 1 16-6,-6-2 0 7,-1-6 176-7,1 3 16 7,-4 3 16-7,0-4 0 10,1 0-176-10,-5-3-48 4,0-1 0-3,2 3 0 6,-2-3-128-7,-2-1-16 8,2-3-16-8,2 1 0 9,-4-1-96-9,1 1 0 6,1-3-128-5,6 1 192 6,4-5-192-7,-3-5 128 7,-3 0-128-7,4 2 0 8,2-10 128-8,1 4-128 10,1-6 0-10,3 2 0 6,5-6 128-5,-3-4-128 4,2-2 0-5,-1-3 0 10,3-3 0-10,5-7 0 6,3 1 0-6,6-15 0 25,0 0-1152-25,0 0-208 0,0 0-48 0,0 0-16 11,2-23-976-10,2-10-192 0,5-12-32 0</inkml:trace>
    </iact:actionData>
  </iact:action>
  <iact:action type="add" startTime="70772">
    <iact:property name="dataType"/>
    <iact:actionData xml:id="d57">
      <inkml:trace xmlns:inkml="http://www.w3.org/2003/InkML" xml:id="stk57" contextRef="#ctx0" brushRef="#br0">28596 7468 17503 0,'-21'-18'768'1,"11"12"176"-1,10 6-752 0,0 0-192 1,-18 6 0-1,11 8 0 6,1-1 2688-6,0 19 496 8,0 3 96-8,0 6 32 7,-8 11-2448-7,3 13-480 7,-5 5-112-7,4 10-16 8,-5 4 176-8,5 9 16 8,-1 1 16-8,1 7 0 8,-4-1-80-7,5-1 0 5,5-9-16-2,4-6 0 0,4-8-16-4,4-12 0 7,3-7 0-6,11-12 0 6,7-12 80-7,6-6 16 7,8-7 0-7,6-11 0 9,15-9 128-9,9-9 16 6,13-7 16-5,7-11 0 7,1-10-192-8,2-8-32 6,-5-4-16-6,1-11 0 9,2-7-368-9,5 3 144 6,-1-6-144-6,-3 3 0 24,-9-5-240-22,-6 4-144-1,-11-2-48-1,-9 5 0 11,-7-7-1520-10,-4 8-304 0,-6-2-64-1,-4 1-12400 1</inkml:trace>
    </iact:actionData>
  </iact:action>
  <iact:action type="add" startTime="71252">
    <iact:property name="dataType"/>
    <iact:actionData xml:id="d58">
      <inkml:trace xmlns:inkml="http://www.w3.org/2003/InkML" xml:id="stk58" contextRef="#ctx0" brushRef="#br0">29365 6120 11967 0,'-22'20'528'2,"14"-9"112"-2,-1 7-512 0,-1-5-128 0,0 5 0 0,-2-2 0 7,5-1 1968-6,3 1 352 6,4-16 80-7,0 0 16 7,-14 8-1136-7,14-8-208 7,0 0-48-7,0 0-16 7,0 0-128-7,-10-14-32 10,2 0 0-10,-1-7 0 5,3-3-208-5,2-3-32 8,4-4-16-8,-4 0 0 8,-2-6-32-8,0-8-16 6,4-8 0-6,2-1 0 9,2-3-80-8,-2-1-16 4,0-11 0-5,2-3 0 13,4-10-48-13,0-2-16 3,-2-1 0-3,6-9 0 9,5 0-160-9,-1-5-32 7,3 1-16-7,7-3 0 7,5 2-48-7,6 3-128 6,6-4 192-6,0 5-64 9,6-6-128-9,4 11 0 7,-1 0 0-7,-3 16 128 7,-2 2 96-7,2 9 16 8,-12 3 0-8,0 7 0 8,-6 3-16-8,-1 7 0 7,-7 6 0-7,1 2 0 9,-9-3-224-9,3 9 0 6,-2 2 0-6,-1 2 0 23,-5-1-448-22,2 9-64 0,-6-3-32-1,-2 8 0 14,-2 12-1952-13,0 0-384 0,0 0-64 1</inkml:trace>
    </iact:actionData>
  </iact:action>
  <iact:action type="add" startTime="71672">
    <iact:property name="dataType"/>
    <iact:actionData xml:id="d59">
      <inkml:trace xmlns:inkml="http://www.w3.org/2003/InkML" xml:id="stk59" contextRef="#ctx0" brushRef="#br0">28957 4786 26367 0,'-23'6'1168'2,"23"-6"240"-2,-10 6-1120 0,10-6-288 1,0 0 0-1,0 0 0 6,0 0 0-6,0 0-304 8,15-12 64-8,5-2 16 7,5-9 224-6,3-4 0 5,1-4 0-6,6-8 0 7,4-2 384-7,0-12-16 8,8-4-16-8,3-3 0 8,-1-10 32-8,14 1 16 6,-1-7 0-6,12-4 0 8,0 1 16-8,2-5 0 7,0-2 0-7,-5-6 0 12,-3-5 64-12,0 5 16 4,0 0 0-3,-1 10 0 7,-3 6 144-7,-3 8 16 5,1 15 16-6,-1 11 0 7,-5 1-16-7,-5 13 0 7,-4 9 0-7,-4 9 0 10,-8 8-336-10,-6 10-80 5,-2 9-16-4,-1 9 0 6,-9 5-224-7,-3 18 128 6,-4 9-128-6,-7 9 0 9,-5 7 128-9,-3 10-128 6,-7 9 0-6,-8 9 0 9,-3 7 0-9,-6 4 0 7,-4 2 0-7,1 2 0 26,-5-6-464-26,10-11 16 0,7-7 0 0,3-11 0 13,9-6-544-12,2-10-96 0,2-1-32-1,10-7-8800 6,2-5-1776-3</inkml:trace>
    </iact:actionData>
  </iact:action>
  <iact:action type="add" startTime="72211">
    <iact:property name="dataType"/>
    <iact:actionData xml:id="d60">
      <inkml:trace xmlns:inkml="http://www.w3.org/2003/InkML" xml:id="stk60" contextRef="#ctx0" brushRef="#br0">29318 6647 26543 0,'0'0'1168'4,"0"0"256"-4,0 0-1136 0,29 7-288 1,6 1 0-1,8-8 0 5,10 0 288-4,5-10 0 6,16-1 0-7,0-9 0 8,6-3 304-8,2-6 64 6,-4-6 16-6,6-1 0 8,8-5 0-7,5 6 0 7,9-2 0-8,1-2 0 8,-4 2-144-8,-9-4-16 7,-6 2-16-7,0 2 0 8,-1-2-128-8,1 4-32 7,-2-4 0-7,4 4 0 9,-6 4-208-8,-4 2-128 3,-6 1 160-4,-8 1-160 8,-11 2 128-8,-7 1-128 7,-1 3 0-6,-10 5 0 6,-4 1 0-7,-3 5 0 7,-9 2 0-7,-1-4 0 24,-9 6-512-24,-11 6-208 0,0 0-48 0,0 0-9376 10,0 0-1888-10</inkml:trace>
    </iact:actionData>
  </iact:action>
  <iact:action type="add" startTime="72511">
    <iact:property name="dataType"/>
    <iact:actionData xml:id="d61">
      <inkml:trace xmlns:inkml="http://www.w3.org/2003/InkML" xml:id="stk61" contextRef="#ctx0" brushRef="#br0">30517 5689 18431 0,'0'0'1632'3,"0"0"-1312"-2,16-10-320-1,9-1 0 7,8 1 3056-7,8 2 528 7,6-6 128-7,0 5 0 8,4 3-2944-8,5 0-608 7,9 0-160-7,5 6 0 8,10 8 448-8,4 2 16 7,6 7 16-7,1 1 0 7,-5 3-16-7,-4 8 0 10,-8 7 0-10,-6 10 0 7,-3 5-160-7,-3 8-48 7,-5 3 0-6,-12 10 0 5,-6 4-48-6,-12 4-16 7,-15 0 0-7,-7 4 0 8,-7 4 0-7,-5-2-16 6,-13-5 0-6,-7 1 0 5,-8-9 48-6,-4-3 16 7,-10 2 0-7,-4-6 0 8,-3 1 16-7,-7-3 16 5,-11-8 0-6,-4 3 0 8,-8-2-272-8,-1-1-144 6,-7 1 16-5,6-5-11472 14,8-3-2288-14</inkml:trace>
    </iact:actionData>
  </iact:action>
  <iact:action type="add" startTime="76698">
    <iact:property name="dataType"/>
    <iact:actionData xml:id="d62">
      <inkml:trace xmlns:inkml="http://www.w3.org/2003/InkML" xml:id="stk62" contextRef="#ctx0" brushRef="#br0">24765 3981 10127 0,'0'0'896'2,"0"0"-704"1,0 0-192-3,0 0 0 7,0 0 256-7,0 0 32 8,-10 4 0-8,10-4 0 7,0 0-288-7,0 0 0 7,0 0 0-6,0 0 0 6,0 0 0-6,0 0 0 4,0 0 0-5,0 0 0 9,0 0 400-9,0 0-16 7,0 0-16-7,0 0 0 9,8 15 304-9,-8-15 64 6,0 0 16-6,0 0 0 8,0 0-16-8,0 0 0 7,18 0 0-7,-18 0 0 7,14-6-192-7,-14 6-32 8,0 0-16-8,0 0 0 8,11-11 80-8,-3 1 0 6,-8 10 16-6,4-18 0 10,-2 7-48-10,0-5-16 6,0 2 0-6,0-3 0 9,2-5-80-9,-4 1 0 7,-4-1-16-7,2 1 0 8,-2 0-144-5,2-1-32 1,0 1 0-4,-2-3 0 7,0-1-16-7,-4 2-16 9,1-1 0-9,1 1 0 7,0-1-64-6,-2 3-16 5,2-1 0-6,0 1 0 8,2-2 48-8,-1 5 0 8,-3 4 0-7,2-1 0 7,0 3 0-8,2-4 0 5,-4 7 0-5,8 9 0 7,-9-12 0-7,3 0 16 7,-2 4 0-7,8 8 0 8,0 0-64-8,-10-7-16 8,10 7 0-7,-10-8 0 6,10 8-128-7,0 0 0 6,0 0 0-6,0 0 0 9,-11-6 0-9,11 6 0 6,0 0 0-6,0 0 0 8,-14 6 0-8,14-6 0 7,-14 12 0-7,3-5 0 9,1 1 0-9,-2 8 0 8,3-4 0-8,-5 5 0 8,0-3 0-8,1 3 0 7,-1 3 0-7,0-3 0 7,1 5 0-7,3-1 0 8,-4 3 0-8,3-3 0 7,-9-1 0-6,1 3 0 5,7 4 0-6,-4-1 128 9,3-3-128-9,-3 4 0 6,4 3 0-6,-1-3 128 8,3-2-128-8,2 1 0 7,0 1 0-7,4 0 0 8,0-1 0-8,4 1 128 7,0 0-128-6,2-1 128 6,2-1-128-7,0 2 0 7,4 2 0-6,-2 1 128 6,-2-3 0-7,4 0 0 7,1 3 0-7,-1-1 0 9,0-2-128-9,4 2 192 5,-3 1-192-4,3-3 192 7,0 0-192-8,-1-3 0 8,7-3 0-8,-4-1 128 8,-3 1-128-8,-3 0 0 6,6-5 0-6,-4 0 128 8,-1-1-128-8,5-5 0 8,-14-10 144-8,14 14-144 7,1-3 192-7,-15-11-16 8,14 6-16-8,2-2 0 7,-16-4 96-7,21 2 32 8,-7-2 0-8,-14 0 0 7,19-6-80-7,1 0-16 7,-7-1 0-7,5-5 0 8,-5 0-16-8,3-3-16 8,0 3 0-8,1-6 0 8,3 1-32-8,-5-1 0 8,5-5 0-7,1-1 0 6,-5 5-128-7,5-6 128 6,-1-1-128-6,-3-1 128 9,-3 0-128-9,4-1 0 7,-3-3 0-7,3 2 128 8,1 2-128-8,-3-3 0 7,1-3 0-7,-3 2 128 7,2 4-128-7,-5-5 0 6,5 1 0-5,-2-4 0 7,-1 0 0-7,-1 0 0 4,0-6 0-4,-1 4 0 6,5-2 0-6,-6-4 0 6,3 4 0-7,-3-6 0 7,4-4 0-7,1 1 0 8,3-1 128-8,-6 0-128 7,1-2 0-7,-3 3 0 7,4-3 0-7,-1 8 128 7,-5-2-128-7,4 6 0 9,-4-2 0-9,-4 6 0 7,0 0 0-7,-6-2 0 7,2 4 0-7,-2 2 0 8,-2 3 0-8,2-1 0 8,-6 0 0-8,-4 0 0 8,4-5 0-8,-3 3 0 5,-1 4 0-5,2 0 0 9,-5-3 0-9,3 5 0 7,-4 5 0-6,5-1 0 6,-5 2 0-7,6 3 0 8,-5-4 0-8,7 3 0 7,-6 3 0-7,5-3 0 7,1 3-128-7,-2 0 128 8,10 14 0-8,-14-9 0 8,3-3 0-8,11 12 0 6,-12-12-176-6,12 12 176 8,-16-2-128-8,1-2 128 8,15 4 0-7,-16-2-160 6,4 0 160-7,12 2 0 7,-17 2-144-7,3-2 144 8,-3-2 0-8,5 4-144 8,12-2 144-7,-18 6 0 4,18-6 0-5,-17 6 0 9,1 2 0-9,-3 2 0 6,-1-4 0-6,5 3-128 9,-5 1 128-9,5-2 0 6,-5 0 0-6,-1 1 0 8,3-1 0-8,2 0 0 6,-3 6 0-5,3-3-128 8,-5 1 128-9,-1 0 0 7,3 5 0-7,1-3 0 7,-3 5 0-7,1-3 0 6,-1 4 0-5,3 1 0 7,-3 0 0-8,3 1 0 8,7 1 0-8,-9 1 0 7,3-3 0-6,-3 4 0 6,1-1 0-7,5-1-128 9,-2-1 128-9,5 1 0 6,-5-1 0-5,6 3 0 6,-3 0 0-7,3 3 0 6,-2 1 0-6,2-2 0 8,1-1 0-8,-5 1 0 7,2 2 0-7,-1 0 0 9,-1 1 0-9,-2 3 0 7,3 6 0-7,-5-4 0 9,4-6 0-9,1 4 0 5,1 0 0-4,-3 4 0 8,3-1 0-9,-2 3 0 6,6 0 0-6,3-4 0 8,-5 6 0-8,4-6 0 7,0 0 0-7,4 4 0 7,-4 2 0-7,0 2 0 10,3-6 0-10,1 0 0 6,0 0 0-6,4-4 0 7,-2 2 0-7,0 4 0 8,0-4 0-8,0-4 0 7,-2 3 0-7,2 1 0 9,0-2 0-9,0 0 128 5,0 2-128-5,0 0 0 8,0-2 0-8,2 1 0 7,-2-3 0-7,2 0 0 10,1-4 0-10,3 2 0 6,-2 3 0-6,0-5 128 9,-4-2-128-9,6 1 0 7,2-3 0-7,0 0 0 8,-3-3 0-8,3-2 128 6,8-1-128-6,-5 3 0 8,3-3 0-8,0 1 128 6,5-1-128-6,1-7 0 10,-3 2 0-10,5-1 128 6,-1-5-128-6,-3 2 0 8,-1 0 0-8,3 0 144 7,-3-4-144-7,5-1 0 8,-1-3 128-8,5 0-128 7,-1 0 0-7,-2 0 0 7,-7-1 128-7,6-1-128 8,1 0 0-8,2-2 0 7,-1-2 0-7,-3-2 0 8,3 2 0-8,-1 2 0 7,-4-2 0-7,5-1 0 8,-5 1 0-8,1-2 0 8,-1 0 128-8,3-3-128 6,-5 3 0-6,5-8 0 8,1 2 128-8,-1-5-128 8,-5 3 0-8,3-1 0 9,1-3 144-9,-1 1-144 5,-5-7 0-5,5 1 144 10,-5-2-144-10,3-2 128 5,3-1-128-5,-5-1 128 9,2 0-128-9,-1-2 128 6,-3 0-128-6,3-1 128 9,-5-5-128-9,4 4 160 6,-7-2-160-5,3-2 160 8,-2 2-160-9,0-4 0 6,-1 0 0-6,-3-2 128 9,2 2-128-9,0-3 0 7,0-1 0-7,-2-2 128 7,-5-4-128-7,3 0 0 6,-4 1 0-6,4-1 128 8,0 0-128-8,0-3 0 7,-4 1 0-7,0 4 0 10,0 3 0-10,0 5 128 6,-4-4-128-6,0 6 0 8,0-6 0-8,2 6 0 6,-1-4 0-6,1 4 0 10,-2-2 0-10,0 6 0 6,-6 0 0-6,6-4 0 8,0 6 0-8,2-4 0 7,-6-2 0-7,1 2 0 8,1-6 0-8,0 4 0 7,2-4 0-7,-4 4 0 9,0-2 0-9,3 4 0 7,1 0 0-7,0-2 0 7,-6 6 0-7,4-1 0 8,0 3 0-8,2-2 0 8,-3 2 0-8,1 0-176 8,-2-3 176-8,4 7-128 8,-6 0 128-8,4 0 0 7,-1-1-144-5,1 1 144 3,-6-2-144-4,4 1 144 4,2-3-192-4,1 4 192 6,-5 0-144-7,2-1 144 7,2 3 0-7,-4 0-144 8,3 1 144-8,1 5-128 7,-4 1 128-7,0-1-128 8,1 3 128-8,-7 2-128 6,4-3 128-6,-3 3-128 9,3-1 128-9,-6 7 0 7,3-2 0-7,-3 0-128 9,1 2 128-9,1 3 0 6,-3-1 0-6,-1-2 0 8,2 2 0-8,-3 4-160 6,2-4 160-6,1 4 0 9,-2 2-128-9,-3 2 128 6,4 0 0-5,-1 0 0 7,-1-4 0-7,-3 6-128 5,3-2 128-6,3 6 0 8,1 2 0-8,-5-3-128 7,-1-1 128-7,3 4 0 7,1 0 0-7,-3-2-128 8,3 3 128-8,3-1 0 9,-3 0 0-9,1 5 0 6,1-1-128-6,-1 2 128 8,2-3 0-8,-3 1 0 7,-3 0 0-7,3 3 0 8,-1 5 0-8,-1-1-128 7,0 0 128-6,-1 5 0 6,5 3 0-7,-5 4 0 7,-3-2-128-7,3 3 128 10,-1-5 0-10,3 8 0 5,-3 2 0-5,0-2 0 7,1 4 0-7,3-6-128 8,1 0 128-8,-3 4 0 8,1-4 0-8,2 0 0 7,-3 6 0-7,0-2 0 7,-1 4 0-7,5-2 0 8,-3 4 0-8,4-8 0 7,3 6 0-7,-3-4 0 9,5 2 0-9,-3-4 0 7,0 0 0-7,-3 4 0 7,5-2 0-7,-4 4 0 8,7-6 0-8,-1 4 0 7,0-2 0-7,2 6 0 8,0 0 0-8,-1 3 0 7,1 3 0-7,2 2 0 9,-6-1 0-9,5-1 0 6,3-4 0-6,-2 0 0 9,4 0 0-9,-4-5 0 6,4 1 0-6,0-2 0 8,0 0 0-8,0-6 0 7,2 6 0-7,0-4 0 8,0 0 0-8,4 4 0 7,-2-4 0-7,4 4 144 8,-2-2-144-8,0 4 0 8,0-2 0-8,1 4 0 8,1-6 0-8,2 4 0 7,-2-2 128-7,4 4-128 8,1-4 0-8,5 8 0 8,7 1 0-8,-1 3 0 7,-8-6 0-7,-1-2 0 7,-7-1 0-6,2 3 0 5,0-2 0-6,-2 0 0 7,1 0 0-7,3-4 0 9,-2 2 0-9,-4-4 0 5,6 4 0-4,5-6 0 9,1 0 0-10,1 2 0 5,3-4 0-5,-7-2 128 10,1-2-128-10,-2-2 0 5,1 3 0-5,-1-5 0 10,4-6 144-10,-3 3-144 5,5-1 160-4,-4 2-160 7,3 3 0-8,3-3 128 6,-3-3-128-6,3-5 0 8,3 5 0-8,1 1 0 8,-3-2 128-8,-1-1-128 7,1-3 0-7,2 1 0 8,3-6 0-8,-3 1 0 7,-1 1 0-7,1-2 0 8,0-2 0-8,1-5 0 7,-1 3 0-7,1 2 0 8,-1-6 0-8,-2-2 0 8,3-2 128-8,1-2-128 7,3 0 0-7,-1-2 144 8,0 2-144-8,2-4 128 7,3 0-128-7,1 0 128 8,-4 1-128-8,2-5 0 6,-1 0 0-6,-3 4 128 9,0-2-128-9,0-1 0 7,1 1 144-6,3 0-144 6,-4-6 0-6,-3 5 128 4,-3-5-128-4,1 4 0 7,1-5 0-8,0 1 144 8,1-4-144-8,1 3 0 7,-1-3 144-7,-3-5-144 7,0-4 0-7,1 1 144 8,-1 1-144-8,1-2 0 7,-3-3 0-6,5-1 128 7,-1 0-128-8,3 2 0 6,-1-6 0-6,0-4 0 8,3 3 0-8,-1 1 0 7,4-8 0-7,-2 3 0 9,3-5 0-9,-1 2 128 6,0 0-128-6,6-6 0 9,-2 2 0-9,2 1 0 6,0-3 128-6,-4-4-128 8,-5 0 0-7,1 3 0 5,0 1 0-6,0 0 0 7,-3-3 0-7,-1-1 0 9,1-4 128-9,-1-1-128 8,-8-5 0-8,3 1 0 5,1 0 0-4,1-3 128 7,-7 3-128-8,3-1 0 7,0-7 0-7,-3 6 0 8,5 0 0-8,-5-5 0 6,-1 1 0-6,-6-4 0 8,-2 0 128-7,-1 5-128 6,-3 7 0-7,0-4 128 8,-2-1-128-8,2 5 0 6,0-3 0-6,-2-1 128 8,-4 2-128-7,0-5 0 7,-3-3 0-8,-1 4 0 8,-2-4 0-8,-2 7 0 6,1-1 0-6,-1 5 0 8,0 5 0-8,1-1 0 7,-5-1 0-6,0 7 0 7,1 4 0-8,-1-4 0 5,1 0-144-4,-3 3 144 7,0-5 0-8,3 4 0 7,-5 4 0-7,7 2 0 7,-7-6 0-7,1 8 0 8,-1-2 0-8,1 4 0 7,-3 0 0-7,1-4 0 8,-3 4 0-8,3-2 0 7,-4 2 0-6,-1 0 0 6,-1-4 0-7,2 8 0 8,-3 2 0-8,1-2 0 7,2-6 0-5,-1 6 0 5,3 3-144-7,-1-5 144 6,3 0 0-6,-2 0-144 8,-1 2 144-8,3-2 0 8,-1 2 0-8,5 5 0 6,-3 3 0-6,-1 2-128 8,1-5 128-8,3 7 0 8,-7 1-144-8,5 7 144 8,-3-5-160-8,5 3 160 8,-5 3-176-8,1 0 176 6,3 2-192-6,-7 1 192 7,0-3-176-7,-3 4 176 8,-1 2-160-8,0 0 160 9,-1-3-176-9,-3 3 176 5,-2 2-192-5,2 2 192 8,0 2-160-8,0 0 160 9,0 2-128-9,1-2 128 7,-1-2 0-7,4 4-128 7,-2 0 128-7,1 4 0 8,3-4 0-8,2 5 0 8,-1-1 0-8,-1 0-128 6,2 2 128-5,-1 2 0 6,5-2 0-7,-1-1-128 8,3 9 128-8,-2-2 0 7,3 1 0-7,0-1-128 8,-1 1 128-8,-1 1 0 7,1-2 0-7,1 3 0 8,-5-3 0-8,3 3 0 7,3-5 0-7,-3 4-128 9,-1-5 128-9,1 7 0 6,3-4 0-6,-5 1-128 8,1 5 128-8,-2-1 0 7,1 7 0-7,-1-1 0 9,-3-2 0-9,1 3 0 5,2 1 0-4,-1-2 0 7,1 1 0-8,-1-1 0 7,1 2 0-6,0 3 0 6,-1-1 0-7,3-2 0 7,5 2 0-6,-3-1 0 7,-7 5 0-8,5-2 0 6,1 0 0-6,3 2-128 7,-5-1 128-7,5-1 0 8,3-2 0-8,-4 2 0 8,7 1 0-8,-5-3 0 7,4 0 0-7,-3 4 0 8,1 0 0-8,-1-1 0 7,-1 1 0-6,-2 6 0 7,3-2 0-8,1 0 0 7,-5 0 0-6,5 0-128 6,-4-2 128-7,5 6 0 7,-5-2 0-7,1 4 0 7,1-8 0-7,-1 2 0 7,-1 2 0-7,4-2 0 9,-3 6 0-9,3-4 0 6,-3 4 0-6,3 0 128 9,-2 4-128-9,5 1 0 5,-5-7 0-5,4 6 0 9,-1-6 0-9,3 2 0 8,-2 0 128-8,4-4-128 7,3 0 0-7,-3 0 0 7,0-4 0-6,2 0 128 6,0-2-128-7,2 0 0 8,-5 1 128-7,3 1-128 4,0 0 128-5,2 0-128 8,-2 0 160-8,-2 4-160 8,1 0 160-8,3-6-160 7,0-2 160-7,0 1-160 7,-4 1 208-7,4-4-48 8,0-2-16-8,0-1 0 10,2-5-16-10,0 1 0 5,0-3 0-5,2 1 0 8,0-7-128-8,0-13 128 7,2 18-128-7,-2-18 128 8,4 13-128-8,-4-13 0 7,0 0 0-7,12 10 128 8,-12-10-128-8,18 2 0 7,-1-4 0-7,-1-4-176 22,3-3-1232-21,1 1-256-1,-1-6-64 1,3 2-13024 2</inkml:trace>
    </iact:actionData>
  </iact:action>
  <iact:action type="add" startTime="80231">
    <iact:property name="dataType"/>
    <iact:actionData xml:id="d63">
      <inkml:trace xmlns:inkml="http://www.w3.org/2003/InkML" xml:id="stk63" contextRef="#ctx0" brushRef="#br0">22817 2366 10127 0,'-6'-23'448'2,"2"9"96"-2,-4-8-544 0,6 1 0 0,0-4 0 0,2 1 0 5,0 5 976-5,2-3 96 7,0-3 16-7,4 2 0 8,-2-1-48-8,0 5 0 8,-4-3 0-8,2 3 0 8,0 5 16-8,0-2 0 6,-2 16 0-6,0-9 0 10,0 9 96-10,0 0 0 6,-2-12 16-6,2 12 0 8,0 0-272-8,0 0-64 6,0 0-16-6,0 0 0 9,0 0-464-9,-4 23-96 7,4 5 0-7,-2 3-16 8,-2 2-48-8,2 8 0 6,2-2 0-2,0 8 0 2,0 5 0-6,2 5-16 6,0 7 0-6,0 10 0 9,-4 6 64-8,2 4 16 4,0 0 0-4,0-4 0 8,0-2-48-9,4-8 0 6,-2-3 0-6,6-11 0 8,-1-7 48-8,1-4 0 7,-2 2 0-7,4-5 0 7,3-4 32-6,-5-9 16 5,2 0 0-6,0-6 0 8,-4-3-48-8,3-6-16 6,-9-14 0-6,18 13 0 8,-1-7 128-8,-1-6 16 8,4-6 16-8,3-9 0 9,4-9 96-9,4-3 16 5,5-6 0-5,5-4 0 8,-1-10-160-8,5-2-32 9,2-2 0-9,-2 1 0 7,0-1-64-7,2 0 0 7,-4-1-16-7,1-1 0 7,-3 4 80-7,4 1 32 9,-4 1 0-9,2 0 0 8,2 10-80-8,-6-2-16 6,-2 10 0-6,0 3 0 8,-6 9-256-8,-3 1 160 8,-3 1-160-8,-7 7 128 7,-3 4-272-7,-15 4-64 7,18 6-16-7,-9 5 0 23,1 1-2608-21,-2 10-528 0</inkml:trace>
    </iact:actionData>
  </iact:action>
  <iact:action type="add" startTime="82449">
    <iact:property name="dataType"/>
    <iact:actionData xml:id="d64">
      <inkml:trace xmlns:inkml="http://www.w3.org/2003/InkML" xml:id="stk64" contextRef="#ctx0" brushRef="#br0">10729 10863 34095 0,'0'0'3024'1,"0"0"-2416"3,8 27-480-4,4 3-128 7,9 7 0-7,5 6 128 7,3-1-128-7,4 7 128 8,14 2-128-8,2 5 0 8,1 3 0-8,13 1 128 7,1 5-128-7,8-1 192 6,-4 10-64-5,7-6 0 6,-5 3-128-7,8-5 128 9,2 2-128-9,4-5 128 11,0 1-128-11,5-2 0 6,1-1 0-6,-4-5 0 6,2 3-144-5,-8-1-48 5,-2-5-16-6,2 0 0 8,-2-1-160-7,2 1-16 5,1-4-16-6,7-2 0 23,4-1-448-22,5 3-96 1,-7-10-16-2,0-2-12688 0</inkml:trace>
    </iact:actionData>
  </iact:action>
  <iact:action type="add" startTime="82918">
    <iact:property name="dataType"/>
    <iact:actionData xml:id="d65">
      <inkml:trace xmlns:inkml="http://www.w3.org/2003/InkML" xml:id="stk65" contextRef="#ctx0" brushRef="#br0">18789 10865 15663 0,'0'0'1392'1,"27"8"-1120"0,2 9-272-1,6-1 0 7,3 1 1888-7,3 9 320 7,3 1 64-7,7 6 16 7,4 4-1056-7,7 2-208 9,12 0-32-9,0 4-16 8,0 6-32-8,5-2-16 5,2 5 0-5,5 3 0 8,6 6-80-8,4 1-16 14,9 0 0-14,2 9 0 3,2-5-320-3,-3 8-64 7,-3-4 0-6,2 6-16 6,3 2-128-7,5 4-32 6,8 0 0-6,-6 4 0 8,-4 2 32-8,4 3 0 6,-4 1 0-5,2 2 0 8,1 5-32-9,1-1 0 7,0-7 0-7,-4-1 0 8,-10-2-272-8,-1 1 128 6,1-3-128-6,1 2 0 8,-7-6 0-8,7-4 0 11,-5-8 0-11,-5 2 0 20,-12-7-224-20,-4 1-160 1,0-8-16 0,-2-1-16 12,-8-4-2624-12,3-7-528 1,13 11-96-2,-20-16-32 0</inkml:trace>
    </iact:actionData>
  </iact:action>
  <iact:action type="add" startTime="83381">
    <iact:property name="dataType"/>
    <iact:actionData xml:id="d66">
      <inkml:trace xmlns:inkml="http://www.w3.org/2003/InkML" xml:id="stk66" contextRef="#ctx0" brushRef="#br0">19532 13654 37839 0,'-23'8'1664'3,"13"-1"368"-3,4 13-1632 0,8 5-400 1,8 3 0-1,5 7 0 7,5 6-240-7,7 3-128 7,6 5-16-7,8 6-16 7,10 1 400-6,7 5 224 6,11 1-32-7,3 3 0 6,16-3 96-4,1 6 16 4,9-3 0-6,-1 9 0 7,3-2-304-6,-3 2 160 9,7 0-160-10,7 4 128 8,6 6-128-8,2 4 0 5,-6-1 0-5,-2 5 0 8,0 2 0-7,1-1 0 5,3 5 128-6,4-1-128 9,2 5 144-9,-6 5 0 6,-8-4 0-6,2-1 0 9,-3 1 16-8,1 2 0 3,4-3 0-3,-4-5 0 7,-1 5-160-8,-7-11 0 7,-3-1 0-7,-7-6 128 7,-5-2-128-6,0-8-256 5,-2-6 64-6,-4-7 16 27,-2-3-480-27,-6-5-112 1,1-2 0-1,-11-10-16 12,-11-2-2160-11,-8-8-416 3</inkml:trace>
    </iact:actionData>
  </iact:action>
  <iact:action type="add" startTime="83891">
    <iact:property name="dataType"/>
    <iact:actionData xml:id="d67">
      <inkml:trace xmlns:inkml="http://www.w3.org/2003/InkML" xml:id="stk67" contextRef="#ctx0" brushRef="#br0">22397 11040 36863 0,'-17'-21'1632'2,"17"21"336"7,0 0-1584-8,0 0-384-1,27 6 0 1,14 8 0-1,4 7 128 0,13 4-128 5,11 8 0-5,1 6 128 10,4 2-128-10,8 10 0 6,6 4 0-6,9 9 0 7,11 10 0-7,3 6 0 11,2 4 0-11,4 6 0 5,-2 9 0-5,6 3 160 7,2-1-160-7,7 4 160 7,7 1-160-7,0 1 0 8,-3-4 0-8,3-1 0 7,3-1 160-7,4 6 0 7,3-3 0-6,-3-1 0 7,-4 2 256-8,13 7 48 7,5 5 16-7,-2-6 0 7,-8-4-64-7,6 2-16 9,8 6 0-9,4 0 0 6,5 2-32-6,-3 6-16 6,-2-2 0-6,9 4 0 9,7-6-208-8,-7 6-144 10,-7-6 192-10,0 2-192 2,11 7 128-2,-5-13-128 4,-10-5 0-5,0-7 0 9,-1 2 0-9,5-13-224 5,2-4 32-5,-8-10 16 26,-6-8-272-25,-4-8-64 0,4-5-16-1,-2-8 0 12,-12-18-1712-10,-9-4-352-1,-14-15-64-1,-6-2-16 0</inkml:trace>
    </iact:actionData>
  </iact:action>
  <iact:action type="add" startTime="84419">
    <iact:property name="dataType"/>
    <iact:actionData xml:id="d68">
      <inkml:trace xmlns:inkml="http://www.w3.org/2003/InkML" xml:id="stk68" contextRef="#ctx0" brushRef="#br0">26790 10436 39615 0,'0'0'1760'2,"0"0"352"-2,25 19-1680 0,10 9-432 0,16 7 0 0,13 10 0 23,13 5-368-21,14 11-144-2,16 3-48 1,5 8 0 1,5 8 560-2,4 2 0 1,11 4 0-1,16 2 0 15,10 5 0-15,0 3 176 0,-11 7-48 0,11 5-128 8,6 3 224-8,1 2-64 7,-1-2-16-7,2 0 0 8,-2 2-144-8,4 4 0 7,7 2-192-7,-9-6 192 9,-14-5 0-9,8 1 0 6,6-4 0-6,-6-3 0 9,-12-3 0-9,-2-3 0 6,1-3 0-6,-3-5 0 8,8 0 0-8,-10-8 0 7,-7-4 0-7,-6-12 128 9,-4-5-128-8,3-1 0 2,-7-11 0-3,-2-2 0 26,-4-12-464-26,-13-6-176 1,-7-3-48-1,-11-15-10352 6,-6-7-2080-4</inkml:trace>
    </iact:actionData>
  </iact:action>
  <iact:action type="add" startTime="84899">
    <iact:property name="dataType"/>
    <iact:actionData xml:id="d69">
      <inkml:trace xmlns:inkml="http://www.w3.org/2003/InkML" xml:id="stk69" contextRef="#ctx0" brushRef="#br0">26636 8265 38463 0,'25'28'848'1,"12"11"176"-1,6 5 48 0,12 13 0 1,13 11-864-1,8 3-208 0,14 7 0 0,9 5 0 8,16 9 0-8,4-4 0 6,-2-4 0-5,10-2 0 10,4-1 0-11,15-1-128 4,6-5 128-3,0 1 0 7,-13 0 0-8,3 0 0 6,5-4 0-5,3-2 0 7,2-6 0-8,-6 1-128 6,-13-5 128-6,-1-1 0 9,5-5-320-9,0-3 0 8,-5-8 0-7,-9 0 0 20,-14-8-432-20,1-2-80 0,-3-8-32-1,4-7-9568 6,2-12-1920-5</inkml:trace>
    </iact:actionData>
  </iact:action>
  <iact:action type="add" startTime="85335">
    <iact:property name="dataType"/>
    <iact:actionData xml:id="d70">
      <inkml:trace xmlns:inkml="http://www.w3.org/2003/InkML" xml:id="stk70" contextRef="#ctx0" brushRef="#br0">29991 2044 41471 0,'0'0'3680'1,"0"0"-2944"-1,0 0-592 0,17 10-144 23,11 6-704-22,13 11-160 0,11 10-32 0,9 2-16-1,5 10 704 0,14 3 208 3,14 5 0-3,1 1 0 8,5-1 0-8,-3 3 0 6,5-3 0-6,3 1 0 13,2 3-128-13,8-5 128 5,2 1 0-5,-2-2 0 21,-3-9-416-19,-5 1-16-2,-2 0 0 0,-1-10 0 12,-9-4-1584-11,3-2-320 1,-3-5-64-2,-1-7-11392 0</inkml:trace>
    </iact:actionData>
  </iact:action>
  <iact:action type="add" startTime="85678">
    <iact:property name="dataType"/>
    <iact:actionData xml:id="d71">
      <inkml:trace xmlns:inkml="http://www.w3.org/2003/InkML" xml:id="stk71" contextRef="#ctx0" brushRef="#br0">26837 207 40543 0,'-4'-21'3600'4,"4"21"-2880"-4,0 0-576 0,27 9-144 21,10 15-816-20,4 5-192-1,10 6-32 2,9 14-16-2,9 5 864 0,3 7 192 5,14 5 0-5,1 1 0 6,3 5 0-6,2 2 0 8,-1 6 0-8,3 4 0 9,9 1 0-2,5 9 0-7,5-2 0 0,-2 3 0 8,-4-3 0-7,-3-2 0 4,-7 3 0-5,3-1 0 9,1-4-416-9,-3-3 32 8,3-1 0-8,-9-4 0 24,-6-2-336-23,-8-7-64 0,-6-7-16-1,-6-4 0 11,0-3-48-9,-3-6-16-1,-9-7 0-1,3-5 0 13,-4 2-976-12,-5-7-192 1,-7-5-32-2</inkml:trace>
    </iact:actionData>
  </iact:action>
  <iact:action type="add" startTime="86131">
    <iact:property name="dataType"/>
    <iact:actionData xml:id="d72">
      <inkml:trace xmlns:inkml="http://www.w3.org/2003/InkML" xml:id="stk72" contextRef="#ctx0" brushRef="#br0">21750 1293 34095 0,'0'0'1504'1,"0"28"320"-1,8 5-1456 0,9 16-368 0,10 5 0 0,9 12 0 6,4 5-144-5,9 7-112 6,4 4 0-7,9 5-16 9,7 13 400-9,9-3 64 6,4 5 32-6,11 3 0 15,5 4-224-15,3 2 176 1,-7 3-176-1,7 3 160 7,3 0-160-7,3 7 0 7,4 3 0-6,2-6 0 8,0-2 0-9,-2 2 0 7,-1-4 0-7,-7-2-176 8,-3 2-48-8,1 0-16 6,2-4 0-5,-7-4 0 6,1-9-128-7,-9-1-16 7,-8 1-16-7,-2-7 0 23,-6-1-288-22,-3 0-48 0,-5-5-16-1,-4-9-8176 7,1-11-1632-6</inkml:trace>
    </iact:actionData>
  </iact:action>
  <iact:action type="add" startTime="86444">
    <iact:property name="dataType"/>
    <iact:actionData xml:id="d73">
      <inkml:trace xmlns:inkml="http://www.w3.org/2003/InkML" xml:id="stk73" contextRef="#ctx0" brushRef="#br0">21685 5535 39615 0,'-29'-8'3520'3,"29"8"-2816"-3,-4 20-560 0,14 13-144 22,13 10-432-20,9 6-112-1,12 7-32 0,3 8 0-1,4 9 576 0,9 3 0 3,11 6 0-3,5 9 0 9,4 5 0-9,7 5 0 5,5 6 0-5,12 3 0 14,3 3 0-14,-4 0 0 2,-3 4 0-2,7 4 0 9,0 0 0-9,2 2-256 6,3-4 48-6,-1-6 16 25,-6-8-208-23,-1 0-48-1,-11-5 0-1,3-1 0 10,-9-7-416-9,-3-8-96 0,2-4 0-1,-6-12-16 15,0-13-176-14,-10-7-48 1,-1-9 0-2,-11-4-11792 1</inkml:trace>
    </iact:actionData>
  </iact:action>
  <iact:action type="add" startTime="86777">
    <iact:property name="dataType"/>
    <iact:actionData xml:id="d74">
      <inkml:trace xmlns:inkml="http://www.w3.org/2003/InkML" xml:id="stk74" contextRef="#ctx0" brushRef="#br0">21941 8102 45151 0,'0'0'2000'3,"-2"21"416"-2,6 6-1936-1,13 16-480 0,9 10 0 1,7 11 0 18,14-1-704-17,5 9-224-2,11-2-48 2,5 6-16-1,8 4 752-1,8-2 240 0,6 0 0 0,3 2-160 9,-5 2 160-9,12-2 0 9,5 2 0-9,0-2-128 24,6 2-256-24,5-1-64 1,3 7 0-1,-4-8 0 10,-6-2-1312-8,0 0-272-1,-4-4-48-1,3-9-16 15,-1-7-1120-10,-8-7-240-4</inkml:trace>
    </iact:actionData>
  </iact:action>
  <iact:action type="add" startTime="87347">
    <iact:property name="dataType"/>
    <iact:actionData xml:id="d75">
      <inkml:trace xmlns:inkml="http://www.w3.org/2003/InkML" xml:id="stk75" contextRef="#ctx0" brushRef="#br0">25637 5163 42159 0,'-27'-30'1856'2,"15"21"400"-2,12 9-1808 0,0 0-448 0,16 15 0 1,9 10 0 20,8 9-320-20,10 9-144-1,2 3-48 1,8 9 0-1,1 3 384 0,5 3 128 4,3 1 0-4,5 9-144 9,9 3 144-9,6 4 0 7,1 4-144-7,7-2 144 21,6-2-512-21,-7 1-16 1,-1 3-16 4,-4 0 0 7,-4 2-1360-11,0-2-272 0,2-6-48-1,0-6-16 10,-2-7-912-8,2-15-192 1</inkml:trace>
    </iact:actionData>
  </iact:action>
  <iact:action type="add" startTime="87705">
    <iact:property name="dataType"/>
    <iact:actionData xml:id="d76">
      <inkml:trace xmlns:inkml="http://www.w3.org/2003/InkML" xml:id="stk76" contextRef="#ctx0" brushRef="#br0">26940 1738 42671 0,'0'0'1888'3,"0"0"400"-3,16 21-1840 0,7 13-448 0,6 14 0 0,10 7 0 23,12 11-352-22,10 8-160 0,9 6-48-1,10 2 0 1,6 0 416-1,-3 4 144 4,1 0 0-4,8 2-144 6,7 1 144-5,9 1 0 10,5 0 0-11,4-3-128 5,4 5 128-5,-6-6 0 7,-2-2 0-7,6 3 0 8,6 1-176-8,2 0 0 8,-1-2 0-8,-3-4 0 8,-13-6-144-8,-3 0-16 7,-2-2-16-6,2-2 0 20,1-6-544-20,-7-9-96 0,-3-4-32-1,-16-9 0 14,-12-6-1728-13,-8-7-368 1</inkml:trace>
    </iact:actionData>
  </iact:action>
  <iact:action type="add" startTime="88098">
    <iact:property name="dataType"/>
    <iact:actionData xml:id="d77">
      <inkml:trace xmlns:inkml="http://www.w3.org/2003/InkML" xml:id="stk77" contextRef="#ctx0" brushRef="#br0">30430 74 43823 0,'23'6'1936'1,"12"12"416"-1,16 21-1888 0,13 14-464 0,16 7 0 1,4 22 0 19,2 8-240-19,11 11-144-1,5 4-16 2,9 10-16-2,10 4 416 0,0 10 0 9,4 6 0-9,3-1-128 6,9 5-16-6,11 1 0 4,8-1 0-4,-4-1 0 23,-3 0-1296-21,3 1-256-1,8 1-48-1,4 7-9584 7,3-5-1904-6</inkml:trace>
    </iact:actionData>
  </iact:action>
  <iact:action type="add" startTime="88740">
    <iact:property name="dataType"/>
    <iact:actionData xml:id="d78">
      <inkml:trace xmlns:inkml="http://www.w3.org/2003/InkML" xml:id="stk78" contextRef="#ctx0" brushRef="#br0">26845 11335 34607 0,'-39'-41'1536'1,"21"20"320"-1,0 1-1488 0,5 6-368 3,1 1 0-3,12 13 0 24,0 0-256-24,0 0-128 1,0 0-32-1,18 6 0 0,3 5 176 0,6 3 48 5,7 7 0-5,6 9 0 7,11 5 192-6,8 12 0 5,11 7 0-6,8 7 0 8,10 5 0-7,11 6 0 4,1 10 0-4,3 8 0 6,4-4 0-7,12 3 0 7,12 7-160-2,9 1 160 0,11 5 0-5,-3-3 0 6,2 5 160-6,14 1-160 10,15 2 368-10,-5 0-48 5,-6-1 0-5,9 3 0 10,14-6 304-10,-5 8 48 5,-11 6 16-5,12-2 0 8,7-1-64-7,-3 1-16 5,-6 0 0-6,6 6 0 9,4-6-192-9,0-4-32 6,0 0-16-6,0-2 0 9,0-2-160-8,-3-5-16 6,-5-8-16-7,-10 1 0 5,-1-1-432-5,-6-7-96 9,3-5-16-9,-15-2 0 21,-14-4-1744-18,-13-5-368 0,-6-1-64-3</inkml:trace>
    </iact:actionData>
  </iact:action>
  <iact:action type="add" startTime="89254">
    <iact:property name="dataType"/>
    <iact:actionData xml:id="d79">
      <inkml:trace xmlns:inkml="http://www.w3.org/2003/InkML" xml:id="stk79" contextRef="#ctx0" brushRef="#br0">23111 14514 31727 0,'41'27'1408'2,"6"2"288"-2,19 10-1360 0,16 12-336 1,12 11 0-1,5 7 0 6,11 9 240-6,12 6-32 6,11 15 0-6,8-5 0 8,1-3 96 1,14 9 16-9,4 3 0 1,12 6 0 5,5 6 80-5,4 0 32 5,3 1 0-4,7 6 0 4,10 1-128-6,-6 6-32 7,-4-6 0-7,8 4 0 8,10 1-272-8,-10-5 160 7,-4 0-160-7,8 0 128 9,-1 6-128-9,-1-7 0 6,-11-1 0-5,7-7 128 5,7-9-128-6,-9-4 0 9,-19-5 0-9,3-12 0 7,7-4 0-7,-15-6-144 6,-9-6 0-5,-12-4 0 20,-1-3-1840-19,-7-9-384 2,-3-9-64-4</inkml:trace>
    </iact:actionData>
  </iact:action>
  <iact:action type="add" startTime="89704">
    <iact:property name="dataType"/>
    <iact:actionData xml:id="d80">
      <inkml:trace xmlns:inkml="http://www.w3.org/2003/InkML" xml:id="stk80" contextRef="#ctx0" brushRef="#br0">20125 17775 43311 0,'37'33'3840'1,"16"27"-3072"0,19 26-608-1,16 13-160 22,17 9-432-20,14 1-112-2,12 2-32 0,5 0 0 1,5 0 240-1,3 1 32 7,4-3 16-7,4-4 0 4,8 0 144-3,0-1 144 6,0 1-208-7,4-2 80 7,6 1-144-7,-3-3-32 7,3 1 0-7,-2-3 0 24,-2-3-1664-23,5-3-336 4,1-5-64-5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1:59.384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78">
    <iact:property name="dataType"/>
    <iact:actionData xml:id="d0">
      <inkml:trace xmlns:inkml="http://www.w3.org/2003/InkML" xml:id="stk0" contextRef="#ctx0" brushRef="#br0">10043 8435 10127 0,'0'0'896'5,"0"0"-704"-4,0 0-192-1,0 0 0 25,0 0 1280-22,0 0 240-3,0 0 32 0,0 0 16 0,-4-12-160 0,4 12-48 0,0 0 0 0,0 0 0 7,-4-15-160-7,4 15-48 9,0 0 0-9,0 0 0 7,0 0-192-6,0 0-64 4,0 0 0-5,0 0 0 8,0 0-256-8,0 0-48 8,0 0-16-8,0 0 0 8,0 0-256-8,0 0-64 7,0 0-16-7,13 23 0 9,1 2 80-9,6 5 32 8,3-3 0-8,2 2 0 7,7 8 32-6,-1 0 16 10,2 4 0-11,4 2 0 4,2 2-80-3,-2 0 0 6,4 2-16-7,-4 3 0 7,4 1 16-7,-2 0 16 7,8 0 0-7,-8 1 0 4,2 3 144-4,-4-3 32 7,2-3 0-7,0 4 0 8,-8-4-144-8,-4-5-32 11,5 1 0-11,-5 2 0 6,0-2-32-6,1 0-16 9,-3 0 0-8,-2-4 0 3,-3 4-160-4,-3-6-128 7,3 1 192-7,-4-2-192 7,-3-3 160-6,-1 2-160 10,0-2 128-11,-3-6-128 4,9 0 144-4,-8-1-144 6,1-5 160-5,-3-2-160 6,2 5 0-7,0-9-320 11,-3 3 64-11,-1-6 0 19,-2 1-2112-17,-4-15-400 0,0 0-96-2,0 0-12048 0</inkml:trace>
    </iact:actionData>
  </iact:action>
  <iact:action type="add" startTime="3475">
    <iact:property name="dataType"/>
    <iact:actionData xml:id="d1">
      <inkml:trace xmlns:inkml="http://www.w3.org/2003/InkML" xml:id="stk1" contextRef="#ctx0" brushRef="#br0">11110 8263 17215 0,'0'0'768'1,"13"-11"144"0,-3-5-720-1,2 6-192 4,-5-1 0-4,-7 11 0 5,0 0 1280-5,8-10 240 9,-8 10 32-9,0 0 16 6,0 0-96-6,0 0-32 10,0 0 0-10,-6 14 0 4,-3 5-304-4,-7 4-64 11,-1 7-16-10,-1 7 0 2,-5 6 16-3,-5 9 0 10,-3 5 0-9,-2 1 0 3,-4 11-128-3,2 3-32 9,0 12 0-10,-8 9 0 4,-4 3-144-4,0 5-48 16,-2-5 0-16,-3 1 0 0,-3-7-208 0,0 2-64 12,1-7 0-12,1-1 0 1,0 2-96-1,5-8-32 12,3-10 0-12,0 1 0 4,8-7-160-4,2-7-32 11,4-1-128-10,15-19 192 3,-2 2-192-4,7-3 144 9,-3-5-144-8,4 8 128 18,3-8-848-18,3-9-176 1,4-20-48-2,13 7 0 13,5 1-1936-12,1-19-384 2</inkml:trace>
    </iact:actionData>
  </iact:action>
  <iact:action type="add" startTime="3987">
    <iact:property name="dataType"/>
    <iact:actionData xml:id="d2">
      <inkml:trace xmlns:inkml="http://www.w3.org/2003/InkML" xml:id="stk2" contextRef="#ctx0" brushRef="#br0">12333 7181 6447 0,'0'0'576'2,"0"0"-576"3,0 0 0-4,0 0 0 2,7-16 2896-3,-7 16 480 9,0 0 80-9,0 0 32 5,0 0-1504-5,0 0-288 10,0 0-64-10,0 0-16 5,0 0-272-5,0 0-48 10,0 0-16-10,0 0 0 5,-4 22-192-5,1 1-64 11,-3 5 0-11,-6 3 0 4,2-6 0-3,-5 6 0 4,3 4 0-5,-8 8 0 9,7 0-128-9,-5 4-16 11,5 4-16-10,-5-4 0 3,0-6-160-4,7 3-16 18,-3-7-16-18,2 4 0 0,3-4-160 0,-3-3-16 7,4-1-16-7,0-4 0 5,-1-6-288-5,3-1-48 11,2 1-16-10,0-7 0 2,2 1-128-3,0 1 0 9,2-18 144-9,0 0-144 21,6 16-816-20,4 1-224 1,3-7-48-2,1-2-11504 9,5-8-2288-9</inkml:trace>
    </iact:actionData>
  </iact:action>
  <iact:action type="add" startTime="4560">
    <iact:property name="dataType"/>
    <iact:actionData xml:id="d3">
      <inkml:trace xmlns:inkml="http://www.w3.org/2003/InkML" xml:id="stk3" contextRef="#ctx0" brushRef="#br0">13628 8800 8287 0,'-10'-8'736'1,"-4"4"-592"-1,3 0-144 0,-3 0 0 8,14 4 2048-8,-14-2 368 6,-1-2 80-5,15 4 0 5,-12-4-832-6,12 4-192 12,0 0-16-11,0 0-16 2,0 0-224 0,12-9-32 1,5 1-16-4,9 2 0 5,1-2-208-5,6 0-64 10,6 1 0-10,8-7 0 5,2 2-48-5,5-1-16 6,5-1 0-6,3 4 0 9,5-1-288-9,-1 5-64 11,4 4-16-11,0-2 0 3,2 0-192 4,1 2-32-1,-7 2-16-6,-4 0 0 5,-3 0-64-5,-6 2-16 7,-7-2 0-7,-3 6 0 9,-6 0-144-9,-7 3 0 9,-3 1 0-9,-4-2 128 18,-9 2-1680-17,-14-10-352 3,10 17-64-4</inkml:trace>
    </iact:actionData>
  </iact:action>
  <iact:action type="add" startTime="4826">
    <iact:property name="dataType"/>
    <iact:actionData xml:id="d4">
      <inkml:trace xmlns:inkml="http://www.w3.org/2003/InkML" xml:id="stk4" contextRef="#ctx0" brushRef="#br0">13704 9233 26719 0,'0'0'2368'2,"0"0"-1888"1,0 0-480-2,0 0 0 4,13 5 640-5,9-1 16 10,7 0 16-10,4-2 0 5,6-2 352-5,4-2 64 6,10-2 0-6,5-1 16 7,7-3-208-6,3 2-32 8,8 0-16-9,6-6 0 7,6 3-496-7,-2-1-96 8,-4-6-32-8,-1 6 0 10,1-3-224-9,-4 3 0 5,-3-6 0-5,-5 5-11008 16,4 1-2112-15</inkml:trace>
    </iact:actionData>
  </iact:action>
  <iact:action type="add" startTime="5277">
    <iact:property name="dataType"/>
    <iact:actionData xml:id="d5">
      <inkml:trace xmlns:inkml="http://www.w3.org/2003/InkML" xml:id="stk5" contextRef="#ctx0" brushRef="#br0">16850 9880 11967 0,'-16'20'1072'1,"1"-3"-864"6,3 5-208-6,2-1 0-1,-1 1 2064 0,3-9 368 6,-6 7 80-6,4-7 16 8,3 1-928-8,-5-2-176 6,6-1-32-5,6-11-16 7,0 0-256-8,0 0-48 7,0 0-16-7,0 0 0 9,0 0 16-9,-2-17 0 8,2-3 0-8,6-3 0 7,2-14-336-7,3 0-64 7,7-6-16-7,0-2 0 7,3-8-224-7,2-3-48 11,5-7-16-11,3 1 0 4,0-4-176-4,2-8-48 20,2-4 0-20,-1-8 0 0,1-6-144 1,-2-9 160 5,2-5-160-5,0 1 160 3,0 4-160-4,6-1 128 7,-4-5-128-7,-2 11 128 7,4 5-128-6,-4 5 0 9,1 0 0-10,-1 8 0 4,-4 10 0-4,-2 4 0 9,0 7 0-8,-1 8 0 5,-3 6 0-6,-3 0 0 9,-7 6 0-8,5 6 0 4,-7 4 0-5,3 3 0 10,-6 5-144-10,1 7 144 4,-11 12 0-3,0 0 0 8,0 0 0-9,0 0 0 5,0 0-160-5,14 10 160 12,0 10-128-7,-5 5 128-5,1 6 0 0,4 8 0 9,-6 6 0-9,9 8 0 4,-1 7 0-3,3 12 0 6,3 4 0-7,1 2 0 7,-3 6 128-7,1 4-128 13,-1 0 128-13,1-3-128 3,-5-3 256-2,1 0-32 9,1 6 0-9,-7 0 0 2,5 3 32-3,-4-3 0 9,-1-8 0-9,1-8 0 6,-8-3-256-6,4-7 0 10,2-4 128-9,-3-1-128 3,-1 0 0-3,2-3 128 9,0 1-128-10,-2-4 0 5,-2-5 0-4,0 1 0 8,-3-6 0-8,1 0-160 16,-2-12-1568-16,-3-3-320 1,-3-9-64-2,-2-1-13568 0</inkml:trace>
    </iact:actionData>
  </iact:action>
  <iact:action type="add" startTime="5787">
    <iact:property name="dataType"/>
    <iact:actionData xml:id="d6">
      <inkml:trace xmlns:inkml="http://www.w3.org/2003/InkML" xml:id="stk6" contextRef="#ctx0" brushRef="#br0">16975 9190 32831 0,'0'0'1456'3,"0"-14"288"-3,8 2-1392 0,5-1-352 0,7 3 0 1,-1 4 0 6,5-2 368-7,5-1 0 10,10 1 0-10,2 0 0 4,8-6 240-4,9 5 48 10,10-7 16-9,5 4 0 3,5-5-304-2,4 5-64 5,1-2-16-7,-1 7 0 19,-4 5-816-18,-2-2-176 0,-3 2-16 3,-1-2-9984 4,-4-4-2000-5</inkml:trace>
    </iact:actionData>
  </iact:action>
  <iact:action type="add" startTime="6115">
    <iact:property name="dataType"/>
    <iact:actionData xml:id="d7">
      <inkml:trace xmlns:inkml="http://www.w3.org/2003/InkML" xml:id="stk7" contextRef="#ctx0" brushRef="#br0">20398 8505 15663 0,'-14'-17'1392'1,"14"17"-1120"9,-4-8-272-10,4 8 0 0,0 0 2272 1,0 0 400 11,0 0 80-12,0 0 0 4,0 0-1696-3,16 12-352 5,-4 5-64-6,5 6 0 10,3 5 112-10,3 5 16 4,5 10 16-4,5 4 0 8,2 5-192-8,2 7-32 10,6 9-16-10,-2 6 0 5,4 6-64-5,5 0-16 10,-1 2 0-10,-2 0 0 6,-2-2-256-6,0-6-48 5,-6-10-16-5,-2-1 0 8,0-7-16-4,-4-1 0 2,-6-8 0-6,1 0 0 7,-1-5-128-7,-2-6 0 11,-1-5 0-11,-9-8 0 4,3-3 0-4,-7-7 0 10,3 3 0-9,-6-10-10432 10,-8-6-2112-10</inkml:trace>
    </iact:actionData>
  </iact:action>
  <iact:action type="add" startTime="6417">
    <iact:property name="dataType"/>
    <iact:actionData xml:id="d8">
      <inkml:trace xmlns:inkml="http://www.w3.org/2003/InkML" xml:id="stk8" contextRef="#ctx0" brushRef="#br0">21443 8298 29487 0,'4'-11'2624'1,"2"3"-2112"5,2-2-512-6,-8 10 0 5,0 0 384-5,0 0-48 10,0 0 0-10,0 0 0 5,0 12 464-5,-6 2 96 9,-2 5 0-8,-1 8 16 2,-11 7 48-3,-11 22 16 11,-2 1 0-11,-8 7 0 6,0 0-176-5,-8 14-32 6,2 8-16-7,-5 6 0 6,-5 7-176-5,0-1-48 8,-1 3 0-9,-3 1 0 9,3-9-224-9,-2 3-48 7,-3-3-16-7,8 1 0 4,9-6-112-4,-1-8 0 13,-2-12-128-13,12-6 192 3,2-1-192-3,12-12 0 9,3-5 0-9,2-1 0 21,9-6-560-21,3-9-208 0,4-11-32 0,4-5-16 13,-2-12-2544-12,0 0-512 0</inkml:trace>
    </iact:actionData>
  </iact:action>
  <iact:action type="add" startTime="6853">
    <iact:property name="dataType"/>
    <iact:actionData xml:id="d9">
      <inkml:trace xmlns:inkml="http://www.w3.org/2003/InkML" xml:id="stk9" contextRef="#ctx0" brushRef="#br0">20283 7700 13823 0,'-27'2'1216'2,"7"0"-960"3,3-2-256-5,5 4 0 5,12-4 1200-5,-14 3 192 10,14-3 32-10,0 0 16 3,0 0 240-2,0 0 48 6,0 0 16-7,18 0 0 7,9 0-608-6,8-3-128 8,8-5-32-9,8-4 0 5,7 0-352-5,11-3-80 11,9 1-16-11,9-1 0 4,11 3-128-4,7-2-16 11,1 2-16-11,3-3 0 5,2 3-16-5,0-2 0 11,0 7 0-11,1-3 0 4,-5 0 160-4,-6 4 48 10,-1 2 0-8,-30 2 0 1,0 2-176-3,4 2-16 11,0 0-16-11,-5-2 0 4,1-2-48-4,-6 2-16 7,-7 0 0-7,-5 0 0 7,-3-2-32-7,-12 2 0 11,-4-1 0-11,-3-3 0 5,-5-6 160-4,-3 2 32 11,-3 0 0-11,-7-1 0 0,-1 3 128-1,-5 0 16 14,-4-8 16-13,-2 2 0 0,-8-5 64-1,-5 3 16 9,-7-7 0-9,-1 1 0 3,-12-1-192-2,-4-4-48 10,-4-3 0-11,-10-1 0 4,-4-6-192-3,-25-4-64 9,4 6 0-10,8 3 0 4,0 7-192-3,7 2 128 9,3-1-128-10,1 8 0 5,5-1 0-5,1 5 0 11,6-4 0-10,6 9 0 16,8 3-1088-15,3 2-224-1,3 2-32-1,2 5-11824 9,5 7-2352-8</inkml:trace>
    </iact:actionData>
  </iact:action>
  <iact:action type="add" startTime="7765">
    <iact:property name="dataType"/>
    <iact:actionData xml:id="d10">
      <inkml:trace xmlns:inkml="http://www.w3.org/2003/InkML" xml:id="stk10" contextRef="#ctx0" brushRef="#br0">9838 7659 4607 0,'-20'2'192'1,"7"2"64"-1,-9-2-256 0,1 3 0 7,1-3 0-6,1 2 0 4,-5-2 3184-5,5 0 592 10,-3-2 112-10,7 2 16 5,-3 2-2128-5,7-2-432 11,-3-2-96-10,14 0-16 2,0 0-128-3,0 0-16 10,0 0-16-10,0 0 0 6,29-2-272-6,8-2-48 9,4-2-16-9,10-5 0 4,9 1-272-3,11-2-48 9,1-3-16-10,15 5 0 4,5-2-16-4,8 6 0 12,-5-4 0-12,3 1 0 5,-5-1-32-5,-1 6-16 10,0-2 0-10,-6-4 0 4,-3 3 128-4,-1 1 32 12,-2 2 0-12,-9-2 0 4,-3 0-64-4,-8 0-16 11,-3 1 0-11,-6-5 0 3,-3 0-16-3,-13 4 0 8,-5-6 0-8,-7 7 0 7,-3-3 64-7,-11 0 16 11,-9 8 0-11,0 0 0 5,0-18 304-5,-4-1 64 6,-11 3 16-6,-5-3 0 9,-7 5-176-8,-10 1-48 10,-2-5 0-10,-8 2 0 1,-4-3-256-1,-3-1-64 8,-3 1-16-9,1 1 0 6,-3 1-304-6,6 7 0 10,5 2 128-7,9 4-128-3,4-1-160 0,1 5-96 7,7 1 0-6,10 9-13440 15,1 0-2688-15</inkml:trace>
    </iact:actionData>
  </iact:action>
  <iact:action type="add" startTime="9015">
    <iact:property name="dataType"/>
    <iact:actionData xml:id="d11">
      <inkml:trace xmlns:inkml="http://www.w3.org/2003/InkML" xml:id="stk11" contextRef="#ctx0" brushRef="#br0">3307 13396 12895 0,'0'0'576'1,"0"0"112"-1,-3-13-560 0,-1 1-128 7,4 12 0-7,0 0 0 5,0 0 1600-5,0 0 304 6,0 0 48-6,0 0 16 8,7 18-1008-8,3 3-192 12,2-2-32-12,2 9-16 4,5 7 112-4,3 2 0 9,3 8 16-9,6 5 0 5,4 5-16-5,4 8 0 11,2 1 0-11,8 12 0 4,4 4 112-4,-12-20 16 8,7 14 0-8,7 6 0 6,0 6-256-5,3 0-64 7,-1 4 0-3,-5 1 0-1,-1-5-160-3,-8 0-32 8,0-6-16-6,2-6 0-2,-8 0-128-1,-4-2-32 5,-6-7 0-5,-3-1 0 9,-1 0-128-9,-3-7-16 6,-3-4-128-6,3-3 192 9,-7-5-192-9,3-2 128 11,-1-10-128-11,-3-2 0 19,0-3-304-18,2-7-144 1,-5-7-48-1,-9-14-10320 6,0 0-2048-5</inkml:trace>
    </iact:actionData>
  </iact:action>
  <iact:action type="add" startTime="9360">
    <iact:property name="dataType"/>
    <iact:actionData xml:id="d12">
      <inkml:trace xmlns:inkml="http://www.w3.org/2003/InkML" xml:id="stk12" contextRef="#ctx0" brushRef="#br0">4663 13408 18303 0,'4'-35'816'1,"4"17"160"-1,0-5-784 0,3 0-192 6,1 3 0-4,0 6 0 0,-1-1 1216-1,-11 15 208 8,0 0 48-9,0 0 0 6,0 0-224-6,0 0-32 6,0 0-16-6,-2 27 0 6,-5 10-352-5,-7 2-64 10,-6 8-16-11,-3 8 0 4,-2 9 0-3,-8 12 0 4,-5 6 0-5,-8 10 0 11,-3 9 128-10,0 2 0 8,-4 5 16-9,-3-3 0 4,-6 4-272-4,-5 2-64 20,-7 6-16-20,2-7 0 0,-2-9-304 0,19-31-48 8,-1 4-16-7,-5 0 0 2,-1 4-192-3,5-2 176 11,6-7-176-10,7-3 160 2,-1-9-352-3,10-9-80 10,3-7-16-10,9-8-11312 16,3-7-2272-13</inkml:trace>
    </iact:actionData>
  </iact:action>
  <iact:action type="add" startTime="9917">
    <iact:property name="dataType"/>
    <iact:actionData xml:id="d13">
      <inkml:trace xmlns:inkml="http://www.w3.org/2003/InkML" xml:id="stk13" contextRef="#ctx0" brushRef="#br0">2635 12630 8287 0,'0'0'368'1,"-12"10"80"-1,-2-3-448 1,2 3 0 4,3 2 0-4,-5-6 0 1,6 2 1920-1,0-3 320 10,8-5 48-11,0 0 16 4,0 0-896-4,0 0-192 10,0 0-16-10,0 0-16 5,0 0-96-5,14 4 0 6,8-8-16-6,5 0 0 9,4-3-48-9,14 1 0 7,4-6 0-7,15 0 0 4,4-1-416-3,10-1-96 6,8 0 0-7,8 1-16 7,-1-7-16-7,7 5 0 18,-3-5 0-18,7 3 0 1,3 3 64-1,2-2 16 9,-1 5 0-9,-3-5 0 5,-4 4 0-5,-1-1 0 11,-1 3 0-11,-3 4 0 7,-1-4-48-7,-5 5 0 7,-6 1 0-7,-4 2 0 4,-8-4-48-4,-4 0-16 7,-9 0 0-7,-6 4 0 8,-5 2-16-7,-9-2-16 4,-3 0 0-4,-5 0 0 7,-10 2-32-8,-3 0-16 7,-1 0 0-7,-17 0 0 7,0 0 16-7,0 0 16 7,0 0 0-7,0 0 0 8,0 0 0-8,-11-2 0 13,1-1 0-12,-10-1 0 2,-3 2-272-3,-2-4-128 10,-1-2 128-10,-11 4-128 19,6-2-832-18,4 0-256-1,3-1-64 0,9 3 0 13,1 0-2320-11,14 4-480-1</inkml:trace>
    </iact:actionData>
  </iact:action>
  <iact:action type="add" startTime="10575">
    <iact:property name="dataType"/>
    <iact:actionData xml:id="d14">
      <inkml:trace xmlns:inkml="http://www.w3.org/2003/InkML" xml:id="stk14" contextRef="#ctx0" brushRef="#br0">6538 13905 3679 0,'-38'4'320'1,"25"0"-320"4,-7 2 0-5,3-2 0 5,-1 2 2576-5,-1-4 448 10,1 4 96-10,6-6 16 5,5 1-896-5,7-1-192 6,0 0-16-6,0 0-16 7,0 0-384-6,13-1-80 10,7-3-16-11,9 0 0 5,8-2-432-5,6-2-80 9,8 0-32-9,3-3 0 5,5 1-176-4,7 2-48 8,6-6 0-9,8 7 0 5,-2 3-400-5,2-2-96 6,0-4-16-6,-6 4 0 14,-3 2-256-14,-9 4 160 6,-3-2-160-6,-5 2 128 5,-5 2-272-5,-4-2-64 7,-10 4-16-7,-4 2-10080 21,-6 4-2032-21</inkml:trace>
    </iact:actionData>
  </iact:action>
  <iact:action type="add" startTime="10817">
    <iact:property name="dataType"/>
    <iact:actionData xml:id="d15">
      <inkml:trace xmlns:inkml="http://www.w3.org/2003/InkML" xml:id="stk15" contextRef="#ctx0" brushRef="#br0">6639 14459 28559 0,'-18'12'2544'1,"18"-12"-2032"5,0 0-512-2,0 0 0-4,0 0 752 0,6 15 48 9,12-3 16-9,-3 4 0 5,9-8-112-5,3 1-32 10,4-3 0-9,10-2 0 3,2-2 32-4,10 0 16 9,7-4 0-9,7 0 0 6,-3 2-336-6,6-4-80 10,0 0-16-9,3 0 0 2,-7-3-288-3,4 1 0 10,-5 0-176-10,28-6 176 20,-13 6-2896-12,-2 0-480-8</inkml:trace>
    </iact:actionData>
  </iact:action>
  <iact:action type="add" startTime="11193">
    <iact:property name="dataType"/>
    <iact:actionData xml:id="d16">
      <inkml:trace xmlns:inkml="http://www.w3.org/2003/InkML" xml:id="stk16" contextRef="#ctx0" brushRef="#br0">10694 13389 4607 0,'-8'-14'192'1,"4"8"64"-1,-3-2-256 0,-1 2 0 5,0-1 0-4,2-1 0 3,-6 0 3520-3,3 0 672 9,-3-2 128-10,-2 5 32 4,-1-1-2448-3,-1 0-496 8,-7-2-80-8,3 4-32 3,1 2-336-4,-5 0-64 10,-1 2 0-10,-2 4-16 4,-5 2-208-3,-1 6-32 9,2-3-16-10,-2 9 0 4,0-2-144-4,-6 3-32 12,2 5 0-11,2 3 0 2,-4 2-48-3,2 6-16 11,-3 6 0-11,0 2 0 6,2 8 32-4,-1 7 0 5,4 12 0-7,4 1 0 4,2 3-112-4,5 6-32 11,5 2 0-11,5 0 0 5,3-1-272-5,9-3 128 9,6-3-128-9,7-9 0 7,3-2 192-7,7-1-64 11,7-9 0-10,7-7-128 2,6-4 224-3,11-8-64 10,5-4-16-10,5-5 0 3,13-5-16-2,3-3-128 8,3-9 192-8,1-7-64 2,0-6 0-2,-6-5 0 10,0-7 0-10,-1 0 0 3,-1-5 32-4,-6-6 0 10,2-3 0-10,-5-5 0 5,-3-2 352-5,0-6 80 11,-5 4 16-11,-4-5 0 4,-9-1 0-3,-1-2 0 9,-11-2 0-10,-5-2 0 3,-13-3 16-3,-5-5 0 11,-9-3 0-11,-11-4 0 5,-7-5-176-5,-9 1-48 6,-8 4 0-6,-4 9 0 9,-8 3-272-8,-4 1-128 4,-4 4 0-5,-1 6 128 9,-5 0-256-9,3 10-64 9,1 6-16-9,-23-8 0 19,12 2-1616-17,0 9-320-1,7 5-64-1,20 5-10032 7,-1 3-2016-6</inkml:trace>
    </iact:actionData>
  </iact:action>
  <iact:action type="add" startTime="11795">
    <iact:property name="dataType"/>
    <iact:actionData xml:id="d17">
      <inkml:trace xmlns:inkml="http://www.w3.org/2003/InkML" xml:id="stk17" contextRef="#ctx0" brushRef="#br0">9727 12351 16127 0,'-51'0'704'2,"29"4"160"-2,-5 0-688 0,-4 2-176 0,-2-4 0 0,4 0 0 4,-1-2 1408-3,3 2 240 7,2-1 48-8,-1-1 16 7,7 0-320-6,3 0-64 9,1 0-16-10,7 0 0 5,8 0-352-3,0 0-80 2,0 0-16-4,0 0 0 9,0 0-272-9,15-1-48 7,11-3-16-7,11 0 0 9,4-4-208-9,11 2-64 11,9 2 0-10,9 0 0 2,2-2-80-3,10-1-32 12,8-1 0-5,5 8 0-7,11-2 80 0,3 2 16 7,0 0 0-7,-1 2 0 5,-3-2 192-4,-4 4 32 9,1 0 16-10,1 3 0 4,-7-1-96-4,-1 0-32 10,-7-4 0-9,-4 4 0 3,-8-2-160-4,-2 0-48 9,-10-2 0-9,-1 0 0 6,-10 0-144-6,-5-2 160 12,-9 0-160-12,0-2 160 3,-6 0 224-3,-3 2 64 9,-5-6 0-9,-1 2 0 6,-11 0 112-6,3 0 16 12,-10-4 16-12,-6 8 0 0,0-15 160 0,-6 5 16 6,-8-6 16-6,-3 3 0 8,-13-9-64-7,-7-1-16 10,-4-4 0-11,-9-3 0 5,-7 1-320-5,-2 2-64 7,-5 1 0-7,2-1-16 8,-5-2-160-8,-1 2-16 10,4 1-128-10,-1 5 192 6,3 3-192-5,7 1 0 3,3 5 0-4,7 0 0 9,0 8 0-9,8 0-256 11,0 2 48-11,-4 6 16 19,14 2-2576-17,11 8-512 0,4 3-112-2,14 3 0 0</inkml:trace>
    </iact:actionData>
  </iact:action>
  <iact:action type="add" startTime="13307">
    <iact:property name="dataType"/>
    <iact:actionData xml:id="d18">
      <inkml:trace xmlns:inkml="http://www.w3.org/2003/InkML" xml:id="stk18" contextRef="#ctx0" brushRef="#br0">14991 13880 12895 0,'-4'-6'1152'2,"-2"-4"-928"2,1 1-224-3,1 1 0 3,-2-6 2512-4,2 6 464 10,0 3 96-10,-4-3 0 7,2 4-1472-7,0 4-288 5,5 2-64-5,-5 2-16 8,-2 3-528-8,4 5-96 9,-4 10-32-9,6 5 0 6,-8 6-80-5,5 12-32 7,-1-2 0-8,2 8 0 6,0 1-112-6,0 9-32 6,-4 7 0-6,2-4 0 8,1 6-176-8,-7-5-144 11,4-1 192-11,0-1-192 6,4-9 128-1,-3-5-128 1,-1-4 0-5,2 11 0 17,6-9-256-17,0-16-176 0,2-9-16-1,-2-22-9296 10,0 0-1856-8</inkml:trace>
    </iact:actionData>
  </iact:action>
  <iact:action type="add" startTime="13564">
    <iact:property name="dataType"/>
    <iact:actionData xml:id="d19">
      <inkml:trace xmlns:inkml="http://www.w3.org/2003/InkML" xml:id="stk19" contextRef="#ctx0" brushRef="#br0">14665 13515 28799 0,'-7'-17'1280'1,"7"17"256"-1,-6-14-1232 0,4 2-304 7,0 3 0-6,0-3 0 3,2 4 448-4,0 8 16 11,0-14 16-11,0 7 0 4,0 7-336-4,0 0-144 13,4-8 128-11,-4 8-128-1,0 0-208-1,11-4-128 8,-1 2-32-8,6 2-8528 17,-2 2-1696-17</inkml:trace>
    </iact:actionData>
  </iact:action>
  <iact:action type="add" startTime="13761">
    <iact:property name="dataType"/>
    <iact:actionData xml:id="d20">
      <inkml:trace xmlns:inkml="http://www.w3.org/2003/InkML" xml:id="stk20" contextRef="#ctx0" brushRef="#br0">16591 13367 22511 0,'0'0'992'1,"0"0"224"-1,0 0-976 0,0 0-240 6,0 0 0-6,0 0 0 5,0 0 1312-5,-8-2 224 5,-10-2 32-4,5 6 16 6,-5 4-544-7,-1 6-96 10,-7-3-32-10,-3 7 0 6,-4-2-32-6,-2 9-16 10,-8 4 0-10,4 5 0 5,-10-1-224-5,0 6-64 6,2-2 0-6,1-2 0 4,5 2-96-4,5 2-32 7,3-4 0-7,10 1 0 9,9-1-256-9,5 4-64 10,7-2-128-10,9-2 192 5,11 2-192-5,5 2 0 16,7-2 0-16,5 0 0 1,6 2 160-1,-2-3-160 10,4-5 160-9,-6-2-160 3,4 1 176-4,-4-1-176 10,-4-4 192-10,-6 1-192 4,-5-3 320-4,-3 2-64 11,-7-1 0-11,-2 1 0 5,-3-1 128-4,-9-3 32 5,-7 5 0-6,-3-1 0 10,-11 2-32-10,-5 1 0 10,-1-3 0-9,-8-1 0 2,-6-5-256-2,-2 1-128 10,2-7 0-11,-25 5 128 18,6-14-1392-17,5 0-272-1,6-2-64 0,20-4-10288 7,2-10-2048-5</inkml:trace>
    </iact:actionData>
  </iact:action>
  <iact:action type="add" startTime="14193">
    <iact:property name="dataType"/>
    <iact:actionData xml:id="d21">
      <inkml:trace xmlns:inkml="http://www.w3.org/2003/InkML" xml:id="stk21" contextRef="#ctx0" brushRef="#br0">20494 13546 5519 0,'-6'-7'496'1,"0"-1"-496"4,0 0 0-4,-4-6 0 3,-1 5 2080-4,1-1 320 6,-6-4 64-5,-1 3 16 6,-1-9-1440-7,-5 4-272 11,-1 3-64-11,-1-5-16 4,-2 5 16-2,-5-5 16 7,-1 4 0-9,-6 1 0 5,0 5 256-5,-8 0 48 9,5 2 16-9,-5 12 0 5,2 0 0-5,2 6 0 6,-6 5 0-6,10 3 0 10,-2 1-272-10,6 8-64 5,-6 7-16-5,8-1 0 9,0 2-80-9,2 8-16 7,1 1 0-4,3 5 0 3,2 0-192-6,1 1-32 10,9-1-16-10,3-2 0 5,6-10-112-4,4-2-32 4,4-6 0-5,4-5 0 10,4-5-48-10,5-7-16 13,-1-1 0-12,5-7 0 0,5-8 112-1,3-6 32 6,1-3 0-6,-1-7 0 8,2-1 96-8,2-7 32 11,0-3 0-11,1 2 0 5,-3-1-176-5,-2 1-48 9,-3-2 0-9,-3 5 0 5,1 3 0-5,-7 5 0 11,1 5 0-10,-3 9 0 2,1-2 16-3,0 10 0 7,-3 11 0-7,1 5 0 7,4 5-208-6,-6 6 0 9,1 2 128-10,-3 0-128 5,4 6 0-5,1-4 0 11,1 2 128-11,2-2-128 4,5-3 0-3,2-7 0 9,1 0-192-10,11 1 192 20,-4-9-1968-18,-2-9-272 3,1-6-64-5</inkml:trace>
    </iact:actionData>
  </iact:action>
  <iact:action type="add" startTime="14631">
    <iact:property name="dataType"/>
    <iact:actionData xml:id="d22">
      <inkml:trace xmlns:inkml="http://www.w3.org/2003/InkML" xml:id="stk22" contextRef="#ctx0" brushRef="#br0">21198 13324 28559 0,'-12'29'2544'1,"4"-13"-2032"3,2 5-512-4,1 22 0 19,1-6-320-17,-6 4-176-2,-2 4-16 1,6-14-16-1,-5 6 1264 0,1-1 256 8,2-1 48-8,-4-2 16 6,5-4-544-6,3-4-96 7,0-3-32-7,0-5 0 5,0-5-64-5,4-12 0 11,0 0-16-11,0 0 0 7,0 0 400-7,12-6 96 9,-1-11 16-9,7-3 0 4,1-3-16-4,-1-8 0 6,1-4 0-5,7-1 0 8,1 3-320-9,0 2-64 9,1 2-16-9,-3 5 0 5,2 1-48 1,3 7-16 0,-5 7 0-6,2 7 0 4,1 2-336-3,-1 9 144 5,0 9-144-6,-1 9 0 8,-3 3 0-8,-3 9 0 7,-3 5 0-7,1 9 0 8,-9 2 0-8,1-1 0 10,-2 1 0-10,0 21 0 18,-6-10-1376-16,4-3-336-1,-3-5-64-1,7-11-14880 3</inkml:trace>
    </iact:actionData>
  </iact:action>
  <iact:action type="add" startTime="15109">
    <iact:property name="dataType"/>
    <iact:actionData xml:id="d23">
      <inkml:trace xmlns:inkml="http://www.w3.org/2003/InkML" xml:id="stk23" contextRef="#ctx0" brushRef="#br0">23919 13621 23903 0,'0'0'1056'1,"0"0"224"-1,0 0-1024 0,0 0-256 7,0 0 0-6,0 0 0 1,0 0 608-1,13 9 80 9,-1-3 16-10,8-4 0 5,1-2 144-4,4-2 48 4,5 0 0-5,1-6 0 9,0-7-224-9,6 1-32 11,4-5-16-10,-4-5 0 4,0 1-48-5,2-2-16 7,-4-5 0-7,4 3 0 7,-2 0 48-7,-5-1 16 8,-1 1 0-8,-6 2 0 6,-3-1-64-6,-1 5-16 13,-5-2 0-13,-1 1 0 4,-7 1-160-4,-2 1-48 10,-4 5 0-10,-4-3 0 5,-4 4 48-5,0-1 0 10,-7 7 0-10,-3 0 0 6,-9 2-192-5,-7 8-16 9,-5 8-16-6,-2 2 0-1,-6 9-160-3,-1 3 0 7,-5 5 0-7,-2 2 0 4,-1 4 0-4,-1 4 0 11,0-2 0-10,1 6 0 3,7 0 192-4,6 4-32 9,0-6-16-9,8 2 0 4,8 1-144-4,5-5 0 11,6 2 0-11,7-5 0 5,1-5 0-5,12-4 0 11,1 0-160-11,13-5 160 4,7-7-144-4,8 1 144 12,12-8-128-12,8-2 128 3,5-4-192-2,5-6 64 7,9-6 0-8,25-6 0 20,-5 3-1312-18,-10-9-256-1,-4 1-48-1,-4 1-16 10,-2-1-1168-9,0-1-224 2,33-7-48-3,-21 10-16 0</inkml:trace>
    </iact:actionData>
  </iact:action>
  <iact:action type="add" startTime="15594">
    <iact:property name="dataType"/>
    <iact:actionData xml:id="d24">
      <inkml:trace xmlns:inkml="http://www.w3.org/2003/InkML" xml:id="stk24" contextRef="#ctx0" brushRef="#br0">26055 13256 7359 0,'0'0'656'2,"0"0"-528"-1,3-4-128-1,-1-2 0 7,-2-4 2640-7,0 10 496 11,0-9 112-11,0 9 16 4,-4-6-1280-4,1 0-240 8,-1-2-48-8,-2 4-16 6,-6-2-464-6,4 6-112 10,1 0-16-10,-5 0 0 5,2 0-304-5,-4 2-64 6,3 4-16-6,-5 4 0 10,1 0-112-10,-7-1-16 5,-1 5-16-5,-1-2 0 8,-1 3 16-8,-2-1 16 10,-5 6 0-9,-1 3 0 3,0 0-192-4,-6 3-32 11,0-1-16-11,4 4 0 10,-2 3-112-10,4-1-32 7,1 2 0-7,5 0 0 5,4 0-208-5,7-2 144 8,1 1-144-8,1 5 128 5,0-8-128-4,10-4 0 9,2-3 0-10,4-1 0 3,0-7 0-2,-2-14 0 9,12 13 128-10,2-5-128 6,3-2 0-6,-1-2 0 11,3-2 0-11,-3-4 0 4,5-4 0-4,3 0 0 9,-1 0 144-8,1-5-144 3,-5-1 0-3,6-4 128 8,3 7-128-9,-1-1 0 6,-3-2 0-6,-1 3 0 6,0-7 0-5,1 6 128 7,-3-3-128-7,-1 3 0 8,-1 0 128-8,3 0-128-1,-5 2 0 0,1 5 144 7,-1-3-144-7,-5 4 0 9,-12 2 128-9,18-2-128 10,-7 2 0-10,3 2 0 4,-14-2 0-4,0 0 0 11,14 10 0-11,-3 7 0 4,-5 1 0-3,-2 1 0 10,2 3 0-11,-2 3 0 2,-4 4 0-2,-2 0 0 14,0 1 0-12,0 1 0-1,0 4 0-1,0 2 0 10,0 0 0-10,0-4 0 5,-4 4 0-5,0 0 0 11,1-2 0-11,1 1 0 5,2 1 128-5,4-10-128 11,2-2 0-11,1 1 0 5,3-1 0-5,2-2 0 9,2-1 0-9,-1-3 0 4,1-7 0-4,4 2 0 12,-3-3 0-12,3-3-144 17,-2-4-816-15,3 0-144-1,3-4-48-1,-3 2-9632 10,3-4-1936-9</inkml:trace>
    </iact:actionData>
  </iact:action>
  <iact:action type="add" startTime="16223">
    <iact:property name="dataType"/>
    <iact:actionData xml:id="d25">
      <inkml:trace xmlns:inkml="http://www.w3.org/2003/InkML" xml:id="stk25" contextRef="#ctx0" brushRef="#br0">26850 13275 18431 0,'0'0'1632'1,"0"0"-1312"5,0 0-320-6,0 0 0 4,0 0 704-4,0 0 64 10,0 0 0-10,0 0 16 4,0 0-208-4,-7 20-32 10,-5-3-16-10,2 11 0 6,2 3 128-6,-1 4 32 11,1-4 0-11,2 2 0 4,4-1 64-4,2 3 16 6,0 2 0-6,2-6 0 8,4-4-64-8,4-3-16 8,1-7 0-8,5 3 0 7,3-7 64-7,3-3 16 10,1-6 0-10,-1-6 0 5,-3 2 64-5,5-10 0 13,3-7 16-13,4-5 0 3,4-1-64-3,-2-2-16 17,-1-5 0-17,-1-3 0 1,-4 0-304-1,0 2-64 8,-3 2-16-8,-3-7 0 4,-7 1-16-4,1 2-16 7,-9 2 0-7,0 4 0 7,-4 1-80-7,-2 3-16 13,-4 3 0-12,2 7 0 1,0-3-256-2,2 16 128 9,-6-8-128-9,6 8 0 20,-9-7-1184-18,9 7-352-1,0 0-64-1,0 0-10224 6,0 0-2048-5</inkml:trace>
    </iact:actionData>
  </iact:action>
  <iact:action type="add" startTime="16565">
    <iact:property name="dataType"/>
    <iact:actionData xml:id="d26">
      <inkml:trace xmlns:inkml="http://www.w3.org/2003/InkML" xml:id="stk26" contextRef="#ctx0" brushRef="#br0">27775 13096 21183 0,'0'0'1888'1,"2"18"-1504"5,-2-1-384-6,-4 12 0 5,-6 3 1280-4,2 1 176 9,1 2 32-10,-5 4 16 4,0-4-128-4,4 4-32 10,3 0 0-10,-3-4 0 6,0-2-496-6,2 4-96 9,0-2-32-9,2-5 0 5,-2-1-496-5,5-4-96 9,1-1-128-8,1-5 176 3,1-3-176-4,2-1 0 11,4-5 0-11,-8-10 0 22,0 0-1328-13,16 4-192-9,3-6-32 1</inkml:trace>
    </iact:actionData>
  </iact:action>
  <iact:action type="add" startTime="17108">
    <iact:property name="dataType"/>
    <iact:actionData xml:id="d27">
      <inkml:trace xmlns:inkml="http://www.w3.org/2003/InkML" xml:id="stk27" contextRef="#ctx0" brushRef="#br0">28530 13862 13823 0,'-20'12'1216'2,"9"-4"-960"-2,11-8-256 0,-8 19 0 8,2-3 1536-8,-4 2 256 8,4-9 48-8,6-9 16 8,0 0-592-8,0 0-112 6,-2 14-32-6,2-14 0 8,0 0-64-8,0 0-16 6,20-4 0-6,-1-8 0 10,5-1 32-10,1-7 0 12,0-7 0-12,7-2 0 4,7-6-432-4,0-6-96 9,9 0-16-8,5-4 0 4,4-4-208-5,-1-2-64 6,1 3 0-6,1-11 0 8,-7-9-80-8,2 3-32 17,1-5 0-17,-19 18 0 1,6-7 112-1,0-13 32 10,4-8 0-10,14-33 0 4,-7 6-144-3,-1-5-16 8,-10-3-128-9,-2 0 192 5,-4 2-192-5,-4 6 128 6,-5 9-128-6,-5 11 0 9,-9 7 128-9,-2 8-128 6,-6-1 0-6,-4 15 0 8,-4 7 176-8,-6 14-176 10,2 2 192-9,-7 10-192 3,-1 11 256-4,-6 6-64 12,1 6-16-12,-8 12 0 3,-2 10-176-2,-1 11 0 4,-7 12 144-5,2 11-144 9,-2 3 0-9,-2 13 0 11,6 12 0-11,4 12 0 4,-6 13 0-3,8 4 0 9,7 4 0-10,3 0-128 4,-1 0 128-4,12-4 0 11,3-1 0-11,5-9 0 4,3-9 0-4,5-5 0 9,10-5 128-8,-3-6-128 4,7-11 0-5,3-9 128 10,1-5-128-10,3 0 0 5,2-5 0-5,-2-10 0 12,1-5 0-12,-1-6-192 13,0-3-1536-10,-4-11-304-1,-5-5-64-2,-3-12-16 0</inkml:trace>
    </iact:actionData>
  </iact:action>
  <iact:action type="add" startTime="17559">
    <iact:property name="dataType"/>
    <iact:actionData xml:id="d28">
      <inkml:trace xmlns:inkml="http://www.w3.org/2003/InkML" xml:id="stk28" contextRef="#ctx0" brushRef="#br0">28341 12394 39615 0,'-61'-20'1760'3,"30"13"352"-2,4-1-1680-1,5 6-432 1,7 2 0-1,-3 6 0 4,6 0 320-3,12-6-32 9,-15 11 0-10,1 1-18192 7</inkml:trace>
    </iact:actionData>
  </iact:action>
  <iact:action type="add" startTime="18007">
    <iact:property name="dataType"/>
    <iact:actionData xml:id="d29">
      <inkml:trace xmlns:inkml="http://www.w3.org/2003/InkML" xml:id="stk29" contextRef="#ctx0" brushRef="#br0">27065 15815 10127 0,'0'0'896'1,"0"0"-704"5,14-6-192-6,1 0 0 4,-15 6 1424-4,18-6 256 9,-9-6 48-9,-9 12 16 4,0 0-560-4,0 0-112 14,0-13-32-14,-1-3 0 3,-7 2 352-3,-6 1 64 6,0 3 16-6,-5-4 0 7,-8 3-144-7,-1-1-32 11,1 0 0-11,-6 6 0 4,-6 4-400-4,0 4-96 11,-2 6-16-11,-6 10 0 6,-2 5-272-6,-5 4-48 10,-3 3-16-10,1-1 0 4,-3 0-208-4,6 2-48 18,3 6-16-18,11 1 0 1,7-9-48-1,11 0-128 5,5 0 192-4,12 1-64 5,4 3-128-6,4-2 0 11,12-6 144-11,3 3-144 5,11-1 0-5,9 2 0 11,2 4-160-10,6-2 160 3,3 1-128-4,1-1 128 10,-2-2 0-10,-2 2 0 5,-3 1 0-4,-7 5 0 9,-1-4 0-9,-7-2 0 2,-8 2 0-3,-3-2 0 10,-5 2 0-10,-1-3 144 4,-10-1 336-3,-2-2 64 9,-4-1 16-10,-7-7 0 4,-1 3 128-4,-6-1 16 10,-7-7 16-10,-4 3 0 4,-3 3-240-4,-5-11-48 13,-11-3-16-13,-3-2 0 3,-6-4-256-3,1-2-160 9,-3-4 192-9,5-5-192 24,3-9-704-24,6 1-240 0,6 1-48 0,10-3-16 10,1-7-2128-9,11-1-448 2,1-18-64-3,12 16-32 0</inkml:trace>
    </iact:actionData>
  </iact:action>
  <iact:action type="add" startTime="18457">
    <iact:property name="dataType"/>
    <iact:actionData xml:id="d30">
      <inkml:trace xmlns:inkml="http://www.w3.org/2003/InkML" xml:id="stk30" contextRef="#ctx0" brushRef="#br0">28368 15916 21183 0,'-10'14'1888'2,"-4"-3"-1504"3,-3 7-384-5,-6-1 0 5,-3 9 0-5,-3-3 0 9,-2 1 0-8,-1 3 128 2,-7 0 416-3,2 2 96 9,4 7 0-9,0 3 16 8,6-4 48-7,3 4 16 6,1 0 0-6,7-2 0 3,7 6-192-3,7-4-32 10,6 2-16-11,5-6 0 6,9 0-160-6,5-2-48 9,8-2 0-9,7-7 0 4,3-5 64-4,7 3 16 8,-1-9 0-8,4-1 0 7,0-6 320-7,1 0 64 19,1-6 16-19,-16 0 0 0,4-2-16 0,0-4 0 7,4 2 0-7,-4-8 0 4,2 0-144-4,-2-5-16 8,-1 3-16-8,9-13 0 8,-10-2-144-8,-4-1-32 10,-7-1 0-10,-9-2 0 4,-3 0-160-4,-10 2-32 11,-6 1-16-11,-4-5 0 3,-12-4-176-3,-3 4 192 11,-5 2-192-10,-5 0 192 4,-8-2-192-4,2 2 0 7,-2 5 0-8,-2 3 0 6,6 2-160-5,1 7 160 10,1 0-208-11,2 9 80 5,4-1-64-5,3 0-16 8,3 2 0-8,9 2 0 5,10 4-16-5,0 0 0 9,0 0 0-9,0-17 0 6,6 1 0-5,13-3 0 9,5-3 0-10,5-3 0 5,4-8 48-4,8 3 16 8,4 1 0-9,7-2 0 4,1-8 160-4,4 0-128 10,-3-6 128-10,5 4-128 6,-5-8 128-6,1-1 0 10,-2-3 0-10,-3-4 0 4,-7 1 0-4,0-3 0 12,-2 1 0-12,-15 13 176 3,-3-10-176-2,0-3 160 9,1-4-160-10,-1-11 160 3,-5 3-160-3,-1-6 0 12,1 2 144-12,-6 4-144 4,1 4 0-4,-3 9 0 10,-6 6 0-10,0 12 0 6,-2 4 0-6,-4 10 0 10,-2 3 0-10,-2 13 0 5,-6 1 0-5,-1 12 0 11,-5 9 0-11,-9 15 0 4,0 9 0-4,1 11 0 9,-3 11 0-9,4 7 0 5,-1 6 0-5,5 14 0 8,-1 12 0-8,-3 3 0 7,0 4 0-7,1 5 0 12,-1 7 0-12,7-8 0 3,1-8 0-2,9-3 0 11,4-8 0-12,4-12 0 3,6-8 192-3,2-10 64 10,9-9 0-9,1-12 16 2,5-6 0-3,3-8 0 11,3-5 0-11,2-14 0 5,6-6-16-5,-8-6 0 10,4-8 0-10,6-1 0 5,6-11 16-5,4-1 0 10,0-2 0-10,0-4 0 6,1-4-272-6,1-1 128 9,-2 1-128-9,-4-2 0 4,0 6 128-4,-1 4-128 12,-7 4 0-12,4 1 0 5,-4 11 0-5,-1 3 0 9,1 6 0-9,-6 8 0 4,-4 8 0-4,-1 3 0 13,-5 9 0-12,-2 5 0 1,3 0 0-2,-8 6 0 9,-1 0 0-9,-5 4 0 5,-2 6 0-5,2-4 0 12,-6 2 0-12,2-6 0 6,-4 4 0-5,3-10 0 3,1-3 0-4,4-9 0 6,2-5 128-6,0-1-128 11,5-5 144-11,-1-6-144 6,3-8 416-5,3-4-16 7,-1-1 0-8,20-7 0 6,-3 1-80-6,1-1 0 10,2 6-16-10,-6 1 0 5,0 3-304-5,0 6 0 11,0 2 0-11,-1 2 0 4,-1 6 128-4,-2 7 32 11,2 1 0-11,0 1 0 4,-3 5-160-3,-7-10 0 7,6 3 0-8,5 1 128 5,3 3-128-5,6 5 0 11,8-11 0-11,23 9 0 20,10-3-2992-19,7-7-464 2</inkml:trace>
    </iact:actionData>
  </iact:action>
  <iact:action type="add" startTime="20830">
    <iact:property name="dataType"/>
    <iact:actionData xml:id="d31">
      <inkml:trace xmlns:inkml="http://www.w3.org/2003/InkML" xml:id="stk31" contextRef="#ctx0" brushRef="#br0">13844 6097 15663 0,'-27'-24'688'2,"11"15"144"-2,3-5-656 0,-3 2-176 0,4 2 0 0,-1-1 0 6,3 3 1440-6,2 0 256 6,-4 0 48-5,12 8 16 8,0 0-752-9,0 0-160 6,0 0-16-6,0 0-16 8,2-9-304-8,10-1-48 7,2 0-16-7,7 4 0 8,7 2-192-8,3-2-64 7,8 3 0-7,2-5 0 8,6 2 32-8,7 2 0 7,7-2 0-7,9-2 0 8,6 3 64-8,14 1 16 7,3 2 0-1,11 4 0-2,-1 2 144-3,6 1 16 5,2 5 16-6,6-2 0 7,10-4 144-7,0 8 16 7,6-3 16-7,3 7 0 9,5-1-80-8,5 5-32 4,6-4 0-4,6-1 0 8,-2-3-176-9,6 3-48 5,4-1 0-4,3 0 0 6,1-12-320-6,2 4 128 5,1-1-128-6,7 1 0 9,3-6 128-9,-5 2-128 6,-3-4 128-6,3 0-128 8,-3-2 0-8,3 1 128 6,-9-5-128-6,1 6 0 8,-6 0 0-7,-2 0 128 6,0 0-128-6,-12 2 0 5,-2-4 0-6,-7 0 0 9,-5 4 0-9,-7 0 0 6,-6-2 0-6,-6 0 0 9,-12 0 0-8,-5 0 128 6,-13 0-128-7,-5 2 0 8,-6 0 0-8,-11 0 0 7,-7 0 128-7,-9 2-128 7,-12 0 160-6,-10-2-160 5,-9 0 192-6,-18 0-48 7,0 0-16-7,0 0 0 8,0 0 192-8,-29 2 48 7,-12-2 0-7,-8 0 0 9,-17 0-160-9,-6 4-16 7,-16 2-16-7,-8 0 0 8,-7-2-176-8,-12 4 0 8,-14 1 0-8,-9-1 0 7,-9 2 0-7,-13 3 0 6,-7 5 0-5,-7 0 0 7,-11-3 0-8,-8 1 0 6,-16 9 0-6,-2 1 0 9,-7 1 0-9,-12 2 0 6,-6 0 0-5,-2 4 0 7,2 8 0-8,0-4 0 6,-6 2 0-6,2-1 0 8,8 1 0-8,-4 1 0 7,7 1 0-7,9 0 0 8,5 0 128-8,15-2-128 8,3-7 128-8,13 1-128 7,5 0 0-6,15 2 0 6,14-6 0-7,13 0 0 7,10 1 0-6,20-1 0 5,13-4 0-6,15 1 0 10,8-9 0-10,17-1 0 6,15 1 0-6,9-3 0 7,11-2 0-7,19-12 0 6,0 0 0-5,17 10 0 8,15-5-176-9,13-5-16 6,11-5 0-6,16 1 0 9,16 0 192-9,17-2-128 5,20 2 128-5,8-6-128 10,5-7 128-9,13 1 0 4,10 0 0-5,11 3 0 9,7-11 0-9,5-1 0 7,-1 0 0-7,10-1 0 8,8 9 0-8,-2 3 0 6,-6-3 0-6,2 7 0 8,6-4 0-8,0 2 0 7,-8 1 0-7,0-3 0 8,-2 6 0-8,-9-3 0 8,-5-1 0-8,-7-4 0 7,-2 7 0-7,-8-3 0 7,-4-4 0-7,-16 5 0 9,-15-5 0-9,-8-2 0 6,-15 5 0-6,-11-7 0 8,-13 7 0-8,-9-3 128 7,-9 6-128-7,-11 0 0 8,-18 3 128-8,-8 3-128 9,-23 4 128-9,0 0-128 7,-7-16 336-7,-19 4 0 6,-15-1 0-6,-13 3 0 8,-15 6-176-8,-13-2-32 8,-9-1-128-8,-13 1 192 9,-19-2-192-9,-11 6 0 7,-12-2 0-7,-10-4 0 7,3 0 0-7,-10 3 0 10,-13-1 0-9,-5-4 0 4,-9 2 0-5,-5 4 0 6,-7 0 0-6,-1-3 0 8,2-7 128-8,-2 4-128 6,4-3 0-5,2 3 144 6,0-6-144-7,10 8 0 7,5 1 0-6,13-5 128 7,7 0-128-8,13-1 128 6,11 3-128-6,9 4 128 8,14-4-128-8,12 2 0 7,13 1 0-7,14-5 128 10,14 0-128-10,11 2 0 6,8-5 0-6,16 9 0 26,11 2-1424-26,16 4-224 0,0 0-32 0,14-2-15136 0</inkml:trace>
    </iact:actionData>
  </iact:action>
  <iact:action type="add" startTime="22239">
    <iact:property name="dataType"/>
    <iact:actionData xml:id="d32">
      <inkml:trace xmlns:inkml="http://www.w3.org/2003/InkML" xml:id="stk32" contextRef="#ctx0" brushRef="#br0">13840 6132 19343 0,'-39'-10'848'4,"24"8"192"-4,-1-2-832 0,16 4-208 1,0 0 0-1,0 0 0 5,0 0 640-5,29 0 96 7,6-2 16-6,8 2 0 6,10 0-464-7,19 0-96 9,12-4 0-9,21-2-16 9,16-1 64-9,20-3 16 5,13-6 0-5,14 5 0 10,15-3 192-8,10-2 32 4,8-5 16-6,15-4 0 6,7 1 80-5,7-1 32 4,4-2 0-5,6-1 0 9,8-1 80-9,5 4 16 7,1 1 0-7,5 5 0 8,-3-7-128-8,1 7-32 5,5 11 0-5,-11-2 0 9,-7 2-224-9,4 5-32 7,3 1-16-7,-9 4 0 7,-8 9-272-7,-5 5 0 8,-7-4 0-7,-6 9-9728 16,-5 4-2016-16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4:25.974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687">
    <iact:property name="dataType"/>
    <iact:actionData xml:id="d0">
      <inkml:trace xmlns:inkml="http://www.w3.org/2003/InkML" xml:id="stk0" contextRef="#ctx0" brushRef="#br0">902 6890 7359 0,'0'0'320'5,"0"0"80"-4,0 0-400-1,0 0 0 0,0 0 0 0,0 0 0 1,0 0 1136-1,0 0 144 15,0 0 16-14,0 0 16-1,0 0-896 0,0 0-176 7,0 0-48-7,0 0 0 6,0 0 176-6,0 0 16 7,0 0 16-7,0 0 0 9,0 0-80-9,0 0-32 7,0 0 0-7,0 0 0 7,0 0-64-7,0 0-16 7,0 0 0-7,12 18 0 7,-12-18 48-6,0 0 16 5,0 0 0-5,6 12 0 7,-6-12 208-8,0 0 32 8,0 0 16-8,8 15 0 7,-8-15 80-7,0 0 16 9,0 0 0-9,0 0 0 6,0 0-112-6,13 10-32 7,-5 0 0-7,-8-10 0 8,0 0 32-8,20 10 0 6,-7-5 0-6,7-3 0 9,-4-2-112-9,3 0-16 7,2 0 0-7,1 0 0 8,-3 0-144-3,5 0-48 0,-1 0 0-5,7 0 0 5,1 0-48-5,4 4-16 8,-2 0 0-8,2 0 0 7,6 0-128-7,0-2 192 7,6-2-192-6,-2 2 192 6,2 0-64-7,3 0 0 7,3-2 0-7,2 0 0 10,-1 0 32-10,1-2 0 5,-1 0 0-5,3 2 0 10,-1 0 16-10,3 0 0 7,1 2 0-6,7-2 0 6,-5 0-16-7,5-2 0 6,1 0 0-5,4-4 0 5,-2 2-16-5,4 0 0 5,-3-2 0-6,1 4 0 10,2 0 16-10,0-1 0 5,4-5 0-4,2 4 0 7,-2 4-160-7,2-2 192 4,2-4-192-5,0 2 192 9,-2 0-192-9,0-2 0 6,0 3 144-6,2 1-144 8,3 2 0-8,1 0 0 7,0-2 0-7,2 0 128 9,4 0-128-9,-3 0 0 7,-3 2 0-7,4-2 128 6,3 0-128-6,-3 0 0 8,2 0 0-8,5 2 0 9,-3-2 0-8,2 2 0 4,-7 0 0-4,5 0 128 7,0 0-128-8,-3 0 0 6,5 2 0-6,-3-2 0 11,5 4 0-11,-6-2 0 5,-5-2 0-5,3 0 0 7,0 2 0-7,-2 0 0 7,1 2 0-7,1 0 128 10,2-3-128-10,-5 5 144 5,1-2-144-4,2 0 160 7,0-4-16-7,-3 0 0 4,5 2 0-4,0 2 0 7,-2-2-16-8,-3-2 0 8,5 0 0-8,-2 0 0 7,-8 0 0-7,0 4 0 6,1-2 0-6,-1 4 0 9,-2-4 0-9,-2 0 0 6,2-2 0-5,0 3 0 6,0-1 64-7,-4 2 0 7,-2-2 0-7,-5 0 0 8,3-2 0-8,-6 0 0 8,1 0 0-8,-5 2 0 8,2 0-48-7,1 4 0 4,-5 0 0-5,-3-2 0 10,-5-4-144-10,-1 2 160 5,-6 0-160-5,-2 0 160 10,-10-1-160-10,0 1 128 6,-2 0-128-6,-3 4 128 8,-9-2-128-8,3 0 0 7,-11 0 0-7,-11-4 128 7,0 0-128-7,0 0 0 8,0 0 0-8,0 0 128 21,-15 16-2048-19,-13-5-432 1</inkml:trace>
    </iact:actionData>
  </iact:action>
  <iact:action type="add" startTime="3155">
    <iact:property name="dataType"/>
    <iact:actionData xml:id="d1">
      <inkml:trace xmlns:inkml="http://www.w3.org/2003/InkML" xml:id="stk1" contextRef="#ctx0" brushRef="#br0">1583 13683 15135 0,'0'0'672'1,"0"0"144"0,0 0-656-1,0 0-160 7,0 0 0-6,0 0 0-1,0 0 0 0,0 0 0 6,0 0 0-6,18 10 0 8,-9 5 448-7,3-3 48 5,0 6 16-6,-2-3 0 8,7 7 368-7,-3 3 80 6,3-4 0-7,5 9 16 8,-1-1-48-8,1 0-16 7,5 2 0-7,2 5 0 7,3 4-224-7,-1-1-48 6,-2 4-16-5,0-2 0 7,1 6-176-8,-3-2-16 7,0-8-16-7,-1 6 0 9,-1-6-96-6,-2 0-32 1,-3-2 0-4,-1-2 0 7,-1-1-80-7,-6-3-16 8,1 0 0-8,-3-4 0 8,0-1-64-7,1-7-128 4,-5 3 176-5,4-1-176 10,2-3 192-10,-6-2-192 5,-6-14 192-5,0 0-192 25,11 9-384-23,-11-9-192 4,0 0-48-6</inkml:trace>
    </iact:actionData>
  </iact:action>
  <iact:action type="add" startTime="3472">
    <iact:property name="dataType"/>
    <iact:actionData xml:id="d2">
      <inkml:trace xmlns:inkml="http://www.w3.org/2003/InkML" xml:id="stk2" contextRef="#ctx0" brushRef="#br0">2648 13498 18431 0,'0'0'1632'1,"-12"-10"-1312"-1,5-2-320 0,7 12 0 7,0 0 400-7,0 0 16 7,0 0 0-7,-12 12 0 8,-6 2-416-8,1 9 0 6,-1 2-144-6,-7 5 144 9,-2-1 448-8,-1 4 208 4,-7 8 48-5,-2 4 0 8,0 9 416-8,0 5 96 8,-6 5 0-8,4 1 16 7,-4 9-224-7,4 0-48 7,-8-6-16-7,4 4 0 8,3-9 496-8,-5-3 96 7,4 3 32-7,0-5 0 22,6-9-1760-13,0-2-368-9,-3-4-64 0,11-8-16 0,4-6 640 0,5-4 0 0,1-5 192 0,9-5-64 9,0-1-128-9,8-14 0 6,0 0 0-6,0 0 0 23,0 0-1920-21,10-16-400-1</inkml:trace>
    </iact:actionData>
  </iact:action>
  <iact:action type="add" startTime="3873">
    <iact:property name="dataType"/>
    <iact:actionData xml:id="d3">
      <inkml:trace xmlns:inkml="http://www.w3.org/2003/InkML" xml:id="stk3" contextRef="#ctx0" brushRef="#br0">1172 13065 11055 0,'0'0'976'2,"0"0"-784"1,0 0-192-3,0 0 0 7,-8-12 448-6,8 12 32 5,0 0 16-6,0 0 0 9,-4-19-64-9,4 19-16 6,6-16 0-6,0 2 0 10,7 5 192-10,3-5 32 5,5 8 16-4,5-8 0 4,-1 3 48-4,6-3 0 6,8 4 0-7,6 1 0 9,8-9-80-9,3 4-16 7,3-3 0-7,5 1 0 8,5-3 32-8,-1-3 0 6,2-1 0-6,4 5 0 8,-2 5-64-2,4-3 0-3,2 6 0-3,-2-1 0 7,-3-3-112-7,3 8-16 7,0 0-16-7,-6-2 0 9,0 1-112-9,-3 1 0 6,-5-6-16-5,-4 6 0 7,-3 2-48-8,-2 0-16 6,-10-1 0-6,0 1 0 8,-8 4 128-8,-4-4 16 7,-4 4 16-7,-5-6 0 9,-7-2 208-9,-15 8 32 5,10-6 16-5,-10 6 0 10,2-17 160-9,-4 3 16 3,-8-2 16-4,-7 5 0 9,-7-3-240-9,-5 2-48 7,-6-3-16-7,-8 1 0 8,-2 1-352-8,-4 3-192 7,-1-2 192-7,-3 2-192 8,-2 4 0-8,1 1 0 7,1-3 0-6,4 4 0 22,6 0-256-22,4 4-176-1,6-4-16 0,8 4-10688 9,7 2-2112-9</inkml:trace>
    </iact:actionData>
  </iact:action>
  <iact:action type="add" startTime="4553">
    <iact:property name="dataType"/>
    <iact:actionData xml:id="d4">
      <inkml:trace xmlns:inkml="http://www.w3.org/2003/InkML" xml:id="stk4" contextRef="#ctx0" brushRef="#br0">3467 13654 15663 0,'0'0'1392'0,"0"0"-1120"1,0 0-272-1,0 0 0 7,0 0 1520-7,12-12 240 7,8 4 48-7,-1 0 16 8,-1 1-1296-8,3 3-256 7,4 0-48-7,3 0-16 8,1-2-208-8,2-2 144 6,8 4-144-5,-2 0 128 8,0 1-128-9,6-1 0 5,-2-2 0-5,0 0 0 8,-8 10 0-8,-1-2 0 7,-3-4 0-7</inkml:trace>
    </iact:actionData>
  </iact:action>
  <iact:action type="add" startTime="4762">
    <iact:property name="dataType"/>
    <iact:actionData xml:id="d5">
      <inkml:trace xmlns:inkml="http://www.w3.org/2003/InkML" xml:id="stk5" contextRef="#ctx0" brushRef="#br0">3520 14020 25167 0,'0'0'1104'2,"0"0"240"-2,10-4-1072 0,11-1-272 1,5-3 0-1,5 4 0 6,4 0 0-6,6 0 0 7,-2-4-176-7,8-1 176 8,-2-1-128-7,1 2 128 6,1-4 0-7,-2 5 0 7,2-7-192-7,2 2 192 6,-4 0-192-6,-6-1 192 22,-2 3-1744-19,-2-4-240-3,6-3-64 1,0-1 0-1</inkml:trace>
    </iact:actionData>
  </iact:action>
  <iact:action type="add" startTime="5120">
    <iact:property name="dataType"/>
    <iact:actionData xml:id="d6">
      <inkml:trace xmlns:inkml="http://www.w3.org/2003/InkML" xml:id="stk6" contextRef="#ctx0" brushRef="#br0">5995 12394 18431 0,'-23'0'1632'1,"11"0"-1312"1,-3-2-320-2,3 2 0 8,12 0 256-8,-18 4 0 7,-1 2-16-7,-3-2 0 8,1 0-48-8,-6-1-16 8,-3 5 0-8,-7-4 0 7,0 0-176-7,-4-4 192 6,0 0-192-5,0 2 192 7,0 2 128-8,0-2 16 6,0-4 16-6,6 2 0 9,-2 2 144-9,4 0 16 8,6 0 16-8,1-2 0 6,1-2-208-6,8 0-64 7,-3 0 0-7,4 2 0 9,5 0 64-9,11 0 16 6,0 0 0-5,0 0 0 8,-14 0-80-9,14 0-32 6,0 0 0-6,0 0 0 9,0 0-96-9,0 0 0 5,0 0-128-5,0 0 192 9,0 0-192-9,0 0 0 8,10 21 0-8,-2 3 0 7,1-7 0-7,3 7 0 7,-4 3 0-7,0 4 0 8,1 4 0-3,-5 0 0-2,2 8 0-3,-2 2 0 9,-2 8 0-9,-2 5 0 7,-2 9 0-7,-2-1 0 7,-2 4 0-7,0 0 0 7,-5 6 0-7,1 0 0 8,-6-5 0-7,3 3 0 4,-7 2 0-5,1 2 0 9,-1 4 0-9,-3-2 0 7,-1-6 0-7,-1 0 0 8,-2 0 0-8,3-2 144 7,-1 0-144-6,0-7 128 7,-3-1 16-8,1-3 0 6,0-5 0-6,-1-5 0 8,1-6 0-7,4-1 0 5,-3 1 0-6,7-6 0 9,-1 6-16-9,7-8-128 6,-3-4 192-6,8-1-64 8,0-3-128-7,3-2 192 5,3-3-192-6,4-5 192 8,3 1-48-8,3-7 0 7,4 7 0-7,4-9 0 9,3 5 176-9,3-8 16 7,5-2 16-6,6 1 0 6,0 1-96-7,2-4 0 6,2-4-16-6,2 0 0 8,-5 0-240-8,3 2 176 6,4-2-176-5,-2 0 160 7,3-6-160-8,-3 2 0 6,4 0 0-6,-2-3 128 8,2-3-128-7,-2 2 0 5,2-4 0-6,4 3 0 26,-4-1-1472-26,0-6-368 4</inkml:trace>
    </iact:actionData>
  </iact:action>
  <iact:action type="add" startTime="5903">
    <iact:property name="dataType"/>
    <iact:actionData xml:id="d7">
      <inkml:trace xmlns:inkml="http://www.w3.org/2003/InkML" xml:id="stk7" contextRef="#ctx0" brushRef="#br0">6510 12343 5519 0,'0'0'240'2,"0"0"64"-2,-10-13-304 1,10 13 0-1,-11-10 0 0,-5 6 0 5,4 0 2432-4,-3 4 416 6,1 2 96-7,-7 4 0 8,-1 0-1728-8,-1 7-336 8,-2 1-80-8,1 4-16 8,-1-3-208-8,-1 3-64 6,-1 1 0-6,4 7 0 8,-1 5 64-8,7 2 16 7,3 4 0-7,-2 4 0 7,5 0-224-7,5 6-48 7,2 3-16-7,4-1 0 8,4-8-304-8,2 6 128 6,4 0-128-6,7-8 0 14,1-6 160-14,1-4-160 2,7-2 128-2,1-3-128 10,6-5 384-10,2-7-16 5,-2-2 0-5,4-8 0 9,2-6 432-9,-2-6 96 7,6 0 0-7,-6-7 16 9,0-1-352-9,-1-3-80 7,-3-5-16-7,-2-1 0 8,-2-2-160-8,-2-4-48 6,-1-4 0-6,-11 2 0 9,1 3 112-8,-4-3 16 5,-3-6 0-6,-7 4 0 7,-2 0 160-7,-3-2 32 7,-9-2 16-7,-2 0 0 8,-11-2-144-7,-1 6-16 5,1 8-16-6,-2 2 0 8,-2 1-416-8,-1 7 128 7,1 3-128-7,-4 3 0 8,-6 7-144-8,4 6-112 6,0 6-32-6,0 5 0 26,3-1-1760-25,3 8-368 4,2-3-64-4</inkml:trace>
    </iact:actionData>
  </iact:action>
  <iact:action type="add" startTime="6459">
    <iact:property name="dataType"/>
    <iact:actionData xml:id="d8">
      <inkml:trace xmlns:inkml="http://www.w3.org/2003/InkML" xml:id="stk8" contextRef="#ctx0" brushRef="#br0">6520 13773 4607 0,'0'0'400'1,"0"0"-400"-1,0 0 0 0,0 0 0 7,-10-2 2496-6,-5-2 432 5,3 0 80-6,-6 0 0 9,1 2-1184-9,1 0-240 6,-3 0-48-6,-1 4-16 8,1 6-304-8,-7 0-48 8,-3 0-16-8,2 5 0 7,3-1-400-7,1 7-96 7,0-1-16-7,1 3 0 8,5 5-96-7,-3 1-32 5,4 2 0-6,3 3 0 8,-1 5-112-8,6 0-16 8,2 4-16-8,6-2 0 7,0 5-192-7,2 1-48 7,4-2 0-2,6-2 0 0,0 4-128-5,7-6 128 6,-3 0-128-6,3-6 128 8,1 0-128-8,3-1 0 7,3 1 0-7,-3-10 128 10,2-3-128-10,1-3 160 5,-1-5-160-5,0-4 160 7,-3-4 176-7,3-8 48 7,-1-2 0-7,3-2 0 9,0-6 160-9,-5 1 32 7,1-13 16-7,-1 1 0 9,1-4-240-9,-4-1-48 6,-1-3-16-6,0-6 0 9,-5 0-160-9,1 4-128 6,-6-6 192-6,1 4-192 8,-3-4 224-8,-2 0-64 8,0-2-16-8,-2 6 0 8,-6 2-144-8,2 0 0 5,-2 4 144-5,-2 0-144 8,-3 1 0-8,1 5 0 8,0 4 0-8,-4 3 0 7,1 1 0-7,-5 7-192 8,4-2 32-8,-1 6 0 22,3 2-1600-18,10 4-320-4,-16-4-64 0,3 1-16 0</inkml:trace>
    </iact:actionData>
  </iact:action>
  <iact:action type="add" startTime="7043">
    <iact:property name="dataType"/>
    <iact:actionData xml:id="d9">
      <inkml:trace xmlns:inkml="http://www.w3.org/2003/InkML" xml:id="stk9" contextRef="#ctx0" brushRef="#br0">6776 11926 11967 0,'0'0'1072'3,"0"0"-864"-3,-10-10-208 0,10 10 0 7,0 0 1536-7,-2-10 256 7,2 10 48-7,0-17 16 8,0 17-752-7,10-14-144 5,1-3-16-6,1 3-16 7,7-4-128-7,3 3-32 7,-1-1 0-7,7-1 0 8,-1 3-192-7,2-4-32 7,4 1-16-8,3 3 0 6,-1 1-160-6,4 1-48 8,-4-4 0-8,-4 5 0 8,2 3 0-8,-2 0 0 7,2 4 0-7,-3 2 0 9,-3-4-48-9,-5 2-16 5,-1 4 0-5,-2 0 0 8,1 2-64-7,-8 0-32 10,-12-2 0-11,0 0 0 5,17 12 0-5,-7 2 0 7,-10-14 0-7,10 17 0 8,-4-1 80-8,-6 5 16 6,-2 1 0-5,-2 1 0 6,-2-1-64-7,0 5 0 8,0 2 0-8,-6 6 0 8,3 0-192-8,1 4 0 8,-4 4 0-8,2 12 0 8,5 5 0-8,-5 12 0 7,0 5 0-7,6 4 0 8,2 7 0-8,0 2 0 6,2 11 0-6,4-7 0 8,-2 3 0-8,2 1 0 6,0 5 0-6,2 3 0 8,2-9 0-8,-3 1 0 9,-1-16 0-9,2 1 0 7,2 3 0-7,2-4 0 6,-4-2 0-6,1 0 0 9,3-4 0-9,-2-4 0 6,2 2 0-5,3-5 0 6,5-9 128-7,-6 2-128 7,3 1 0-7,-3 1 0 9,6-3 128-9,-3-3-128 6,5 3 0-6,-7-3 0 9,1-5 128-9,0-1-128 6,-1-3 0-6,3-8 0 9,-3 0 0-8,1 0 128 6,-2 0-128-7,0-10 0 8,1-5 144-8,-3 1-16 6,4 0 0-6,-5-3 0 7,3-7 64-7,0-1 16 7,-12-16 0-7,11 21 0 10,7-3-16-10,-8-3 0 7,-10-15 0-6,15 12 0 7,-5 0 32-8,-10-12 0 9,12 11 0-9,-12-11 0 4,0 0 32-3,0 0 16 4,0 0 0-4,0 0 0 6,0 0-80-7,0 0-32 8,0 0 0-8,0 0 0 8,0 0 336-8,-18 10 64 8,-1-6 16-8,-5 0 0 10,-3-4-96-10,-2 0-16 4,-4 4 0-3,-2 2 0 8,-8-4 0-9,4 4 0 6,-8 3 0-6,-2-3 0 7,-2 6-256-7,-7-4-48 7,-5-1-16-7,1 5 0 8,-8-2-144-8,3 4 128 6,3 1-128-6,0 3 128 10,1-7-128-10,7 7 0 7,-3-4 0-7,5 3 128 22,3-5-1312-20,4 2-272-1,6-7-48-1,-4 7-16384 0</inkml:trace>
    </iact:actionData>
  </iact:action>
  <iact:action type="add" startTime="9746">
    <iact:property name="dataType"/>
    <iact:actionData xml:id="d10">
      <inkml:trace xmlns:inkml="http://www.w3.org/2003/InkML" xml:id="stk10" contextRef="#ctx0" brushRef="#br0">12493 5219 8287 0,'-8'-23'736'3,"8"23"-592"-3,-2-12-144 0,0-2 0 6,0 5 816-5,0-3 128 5,0-4 16-6,2 16 16 10,-4-11-336-10,4 11-64 6,0 0 0-6,0 0-16 8,-2-12-176-7,2 12-16 4,0 0-16-5,0 0 0 7,0 0-80-7,0 0-16 8,0 0 0-8,-12 15 0 8,5-3 16-8,1 8 0 9,4 1 0-9,-2 1 0 6,-4 5 96-6,2 2 16 7,0 4 0-7,1 4 0 8,-5 6-128-8,2 0 0 9,0 6-16-7,0 4 0 3,-1-1-32-5,1 5 0 7,4 1 0-6,-6 1 0 6,2 3 16-7,3 1 0 7,1-5 0-6,0 1 0 6,-4-3 32-7,4 5 0 7,0 5 0-7,0-4 0 8,2 1 64-8,-2 3 32 7,0 0 0-7,1-3 0 8,1-3-160-8,0 7-16 7,-2-5-16-6,2 6 0 7,-2-3-160-8,2-3 192 6,2 6-192-6,-2-5 192 8,2 1-64-8,-2 2 0 6,0-1 0-6,0 1 0 10,2-2-128-10,-4-1 0 5,0 3 144-5,0-2-144 9,2 1 0-9,2-1 144 7,-1-3-144-7,-1-1 0 9,0 0 0-9,0 1 0 7,-2-1 0-7,2-3 0 7,0-1 176-7,-4 1-176 7,2-4 160-7,0 1-160 7,2-1 160-6,0 0-160 6,-2-5 160-7,1 1-160 8,1 2 128-8,-4-2-128 7,0-1 0-7,0-5 144 9,2 0-144-9,-2-4 0 6,-2-2 0-6,3 0 128 9,1-6-128-9,-2-1 0 6,-4 1 144-5,2-6-144 6,2-1 0-7,-1-5 0 7,-3-5 0-6,2 3 128 22,2-3-1504-21,6-14-288 0</inkml:trace>
    </iact:actionData>
  </iact:action>
  <iact:action type="add" startTime="10424">
    <iact:property name="dataType"/>
    <iact:actionData xml:id="d11">
      <inkml:trace xmlns:inkml="http://www.w3.org/2003/InkML" xml:id="stk11" contextRef="#ctx0" brushRef="#br0">10507 6939 14735 0,'0'0'1312'2,"0"0"-1056"-2,0 0-256 0,15-4 0 5,3 4 384-5,-4-2 0 8,5-4 16-7,-3 5 0 7,1 1-144-8,7 0-16 5,-3 3-16-5,7-3 0 8,1-3 32-8,4-1 0 7,2 0 0-7,10 4 0 8,4 0 0-8,1 0 0 6,9-2 0-6,1 2 0 9,7-2-256-9,7 0 176 6,2-2-176-6,0 2 160 10,-2 0 128-10,2-2 32 9,4 4 0-9,2-2 0 6,4-2 240-6,7 0 48 6,9 2 16-6,1-1 0 8,-7-1-16-8,3 0 0 6,-3-4 0-6,3 4 0 10,7 2-64-10,3 0-16 6,6 2 0-6,-4-2 0 8,-2-2-256-7,1 0-48 4,-1-1-16-5,2 1 0 10,4 2 80-10,2-2 16 7,-6 2 0-7,-1-2 0 9,-9-2-176-9,0-2-128 6,-1 1 144-6,-1 3-144 8,5 0 144-8,-1 0-144 7,-5-2 128-7,-5 0-128 7,-9 0 0-7,-4-2 128 7,-6-1-128-7,-5 3 0 8,-5 2-128-8,-6-2-128 7,-5 2 0-6,-6 2-8192 15,-8-2-1648-15</inkml:trace>
    </iact:actionData>
  </iact:action>
  <iact:action type="add" startTime="10920">
    <iact:property name="dataType"/>
    <iact:actionData xml:id="d12">
      <inkml:trace xmlns:inkml="http://www.w3.org/2003/InkML" xml:id="stk12" contextRef="#ctx0" brushRef="#br0">12485 6996 11967 0,'-12'-20'528'1,"12"20"112"-1,0 0-512 0,0 0-128 0,0 0 0 0,0 0 0 7,0 0 2720-7,0 0 512 6,0 0 96-6,0 0 32 8,0 0-2656-8,0 0-544 7,-4-8-160-7,4 8 0 7,0 0 160-7,-12-7-160 6,12 7 192-5,-9-12-192 9,-3 4 128-10,-4-4-128 5,5 3 0-4,-3 1 0 6,4-8 256-7,-1 5-64 9,1-7-16-9,6 0 0 7,0-3 272-7,2 0 64 6,2-5 16-6,0 5 0 8,0 3-208-8,4-3-64 8,0-3 0-8,4 1 0 7,1 1-80-7,1 5-32 17,8-5 0-17,-7 7 0 0,1 3 0 0,2 6 0 8,-1-3 0-8,3 3 0 8,0 2 0-8,-5 2 0 5,7 0 0-5,-18 2 0 9,17 4-144-9,1 4 160 8,0 5-160-8,-7 1 160 6,1 3-160-6,0 7 0 7,-8 3 144-7,-1 2-144 8,-1 3 160-8,-4 7-32 8,-1 4-128-8,-1-1 192 9,-4-8-32-9,-4-3-16 6,0-4 0-5,-5 0 0 6,-1-3 16-6,1-5 0 4,-7-1 0-4,1-1 0 6,-2-5 288-6,-3-4 48 5,-1 0 16-6,2-2 0 9,-1-4-80-9,1-1-16 5,-2-1 0-5,2-3 0 10,-1-11-144-10,1 0-16 6,-2-5-16-5,1 1 0 6,3 1-48-7,4-9-16 7,-3-1 0-7,9 4 0 8,-3-3-48-8,6 1 0 7,-1-2 0-7,5-1 0 8,4 3-128-8,4 2 160 6,0 1-160-6,6-1 160 9,4 3-160-9,3 5 0 7,-3-1 0-7,6 8 0 8,-1-2 0-7,5 5 0 4,1 1-144-5,1 6 144 10,-3 2 0-9,4 7 0 4,1 3 0-5,-1 5 0 10,3-1-128-10,1 3 128 4,-4 7 0-4,1 5 0 9,-3 0 0-9,5 0-128 7,-3-4 128-7,-2 3 0 8,-1 3 0-8,-6-2 0 7,-1-6 0-7,-5-5 0 8,-2-1 0-8,0-1 0 7,-6-20 0-6,-4 17 0 6,-4-1 0-7,0-1 0 8,-7-3 0-8,-3-4 0 7,1-2 192-7,-7-2-48 8,5-6-16-8,1 0 0 7,-3-4 128-7,-1-2 32 6,3 0 0-6,3-7 0 9,-3-3 0-9,5-1 0 8,-4-7 0-7,9 3 0 6,-5-3-96-7,6 1 0 6,-2 0-16-5,6-1 0 7,6 3-176-7,6-4 0 6,0-6 0-7,0 3 128 8,7 1-128-8,-1-2 0 5,4 0 0-5,5 3 0 8,2 7-144-8,1 5 144 6,1-1 0-6,0 1 0 10,3 4-144-10,-1 9 144 5,2 1 0-5,-2 5-144 8,5 3 144-8,-1 10 0 8,4-4 0-8,-4 11-128 8,0 6 128-8,-2 8 0 8,-3 6-144-8,-5 6 144 7,-2 2 0-7,-9-1-176 8,0 3 176-8,-8-4-128 8,0-6-16-8,-4-6 0 5,-4-6 0-5,-2-2 0 9,-12-1 144-9,-1-5 0 6,-1-2 0-5,-3-9 0 8,-2-4 0-9,-1-4 0 6,-1-4 0-6,0-2 0 9,-3 0 208-9,1-8-16 7,0-2-16-7,2-7 0 8,-1-2-32-8,1-5 0 7,0-1 0-7,5 0 0 10,5-1-144-10,3-3 128 4,-2-4-128-4,7 2 128 9,3-4-128-9,0 0 0 7,6-2 144-7,8 0-144 8,-2 4 0-8,3 1 0 7,5-3 0-7,2 6 0 7,7 4 0-7,0 1 0 8,1 9 0-7,-1-1-128 6,1 9 128-7,1 1 0 6,2 6 0-6,1 10-128 8,-1-1 128-8,0 7 0 7,0 6 0-7,1 7 0 8,-5 6 0-8,-1 10 0 6,-5 8 0-6,-9 3-128 9,-4 3 0-9,-2-3 0 7,-2-1 0-7,-2-8 0 9,-4-4-64-9,0-12 0 6,-6-1 0-6,-1-11 0 9,-3-5 192-9,-1-4 0 6,-5-6 0-6,-1-1 128 8,-1 3 128-8,1-8 16 9,-2-3 16-9,-3-3 0 7,-1-6-32-7,2 3 0 7,-1-9 0-7,3-1 0 7,-2-3-80-7,5-1-32 8,3-2 0-7,1-2 0 5,5-4-16-5,-1-4-128 5,6 2 192-6,4-4-64 8,-2 2-128-8,4 3 0 8,4-3 0-8,4 8 0 7,2 8 0-7,4 3 128 8,-4 3-128-8,1-1 0 8,1 8 0-8,-2 3 0 7,-8 7 0-6,21 0 0 6,-3 7 0-7,-3 7 0 6,-3 6 0-5,2 3 0 8,-6 2 0-9,1 7 0 6,-1 5 0-6,-2 4 0 23,-4-2-1488-20,2 2-176-2,0-4-48 3,0 2-15136-4</inkml:trace>
    </iact:actionData>
  </iact:action>
  <iact:action type="add" startTime="12733">
    <iact:property name="dataType"/>
    <iact:actionData xml:id="d13">
      <inkml:trace xmlns:inkml="http://www.w3.org/2003/InkML" xml:id="stk13" contextRef="#ctx0" brushRef="#br0">17607 3992 15663 0,'0'0'1392'3,"0"0"-1120"-3,0 0-272 0,0 0 0 7,0 0 176-7,0 0-32 7,12 14 0-7,-12-14 0 7,0 0 480-6,0 0 80 7,15-2 32-8,3 0 0 10,-7 0 160-10,5-4 48 4,-4 2 0-4,5-1 0 7,-3 1-496-7,1-4-80 7,-3-4-32-7,4 4 0 7,-5 1-192-7,5 3-144 9,-4-2 192-9,-12 6-192 7,15-2 256-6,-15 2-48 6,0 0-16-7,0 0 0 7,0 0 128-6,12 12 32 6,-12-12 0-7,8 15 0 8,-8 5 128-8,-4 3 32 7,-4 1 0-7,0-5 0 8,-9 1-160-8,3 1-32 8,-3-5 0-8,1-3 0 11,-2 1-160-11,-1 0-32 5,3-7-128-4,1 3 192 6,1-4 128-7,-1-4 0 6,3-4 16-6,12 2 0 8,-16-6 96-7,10-8 16 5,2-3 0-6,-1 1 0 9,10-1-112-9,-1 1-16 6,0-5 0-5,2-5 0 6,6-1-192-7,0 0-128 8,5-1 128-8,-3 5-128 8,3 4 0-7,-1 5 0 4,1-4 0-4,5 7 0 5,-5-3 0-6,3 6 0 7,-1 4 0-7,-5 4-128 8,-14 0 128-8,16 8 0 8,-5 8 0-8,1 1 0 8,-6 7 0-7,0 1 0 5,-6-2 0-5,0 5 0 6,-2 1 0-7,-2-2 0 8,0-3 0-7,-2 3 0 6,-4 0 0-7,3-5 0 5,-1-7 0-5,8-15 0 9,-14 12 0-9,14-12 0 6,0 0 0-6,0 0 128 9,-11 4 64-9,11-4 32 6,0 0 0-5,0 0 0 7,-4-16 32-7,0 5 0 6,4-7 0-7,4 4 0 8,0-3-64-8,1 5 0 7,5-3 0-7,2 7 0 7,-12 8-192-7,12-14 0 6,1 6 128-6,-13 8-128 9,12-4 0-9,-12 4 0 7,0 0 128-7,15 6-128 9,-7 10 176-9,-2-1-16 7,-4 7 0-7,-2 1 0 8,-4-3 48-8,-2-3 16 7,0 3 0-7,-5-7 0 8,-3 3-80-8,-5-6-16 7,-1 3 0-7,1-7 0 8,-7-2 48-8,-1-2 0 7,0-4 0-6,1 0 0 6,1-2-48-7,2-1-128 7,1-9 192-7,5 4-64 8,-1-5-128-8,2 3 0 7,7-8 144-7,5 5-144 9,0-5-192-8,4 1-96 4,4-3-32-4,3 9 0 21,7 3-2032-21,2 2-400 0</inkml:trace>
    </iact:actionData>
  </iact:action>
  <iact:action type="add" startTime="14835">
    <iact:property name="dataType"/>
    <iact:actionData xml:id="d14">
      <inkml:trace xmlns:inkml="http://www.w3.org/2003/InkML" xml:id="stk14" contextRef="#ctx0" brushRef="#br0">17977 6723 14223 0,'0'0'624'3,"0"0"144"-3,0 0-624 0,0 0-144 0,10 17 0 0,2-3 0 7,2 3 256-7,-1-3 32 8,5 4 0-8,1-7 0 7,-3 5-32-7,1-6 0 7,3 1 0-7,-3-1 0 8,3-2-128-8,3 4-128 8,-1-6 192-8,1-3-192 7,-1 5 192-6,1 2-64 4,0-2 0-5,5-4-128 10,-1 0 320-10,2-2-32 6,1-1-16-6,-1-1 0 8,0-1-64-8,0-3-16 7,5 0 0-7,-3 0 0 8,0-2 208-8,-2-4 48 11,2 0 0-11,1-7 0 5,-3-1-96-4,2-1-16 5,-2-6 0-6,6 1 0 8,-1 3-32-8,-3-3-16 6,2-3 0-5,2-6 0 8,-2 0-160-9,-2-1-128 6,3 1 144-6,1-6-144 8,2 2 144-8,-4-2-144 6,4-4 128-6,0 6-128 9,-4-4 0-9,2 2 0 15,0-7 0-14,3 1 0-1,-5 0 0 0,0-4 0 5,-4-4 0-5,-2 1 0 9,-1-3 0-9,-3 3 0 6,1 3 128-6,-3 0-128 9,-3-4 0-9,-1 1 0 6,3-5 0-6,-5 1 128 8,3-1-128-8,-5 2 0 6,3 1 0-6,-4-1 128 10,-1 1-128-10,-3-3 0 6,2 0 0-6,0-3 0 9,-6 3 0-9,0 1 128 6,-1-1-128-6,-1 1 0 11,-2-3 0-11,-2 1 128 5,-1-3-128-4,-1 5 0 7,-2 1 224-8,-4-3-32 6,2-1-16-6,0 3 0 8,-7 3 32-7,1 0 16 3,-3 3 0-4,-1-1 0 9,3 0-48-9,-5-1-16 7,4-1 0-7,-3 2 0 8,-5 4-160-8,1 3 0 7,0-5 0-7,-5 2 0 8,-3 2 0-8,-2-4 0 7,0 3 0-7,-4 1 0 8,0-6 0-8,2 2 0 7,-6 4-144-7,2 2 144 9,4-3-192-9,-4 1 192 6,3 6-192-6,-1-8 192 9,-4 4-128-9,4-4 128 6,-4 2 0-6,4 3 0 8,-4-7-128-8,4 8 128 8,0-2 0-8,-2-2 0 9,2 0 0-9,-6-2 0 5,0 3 0-4,-3 1 0 6,1-6 0-7,0 6 0 9,-6 2 0-9,4 6 0 7,6-4 0-7,-4 4-128 6,1-2 128-6,1 0 0 9,2 4 0-9,0 1 0 6,-6 5 0-5,6-2 0 6,-4-2 0-7,4 1 0 9,-4 3-128-9,0 2 128 6,-1-1 0-6,-5 3 0 7,-2 0 0-7,1 1 0 8,-3-3-176-8,0 7 176 7,5 1-160-6,1 3 160 6,-2-4-192-7,4 7 192 7,-3-3-208-7,-1 6 80 8,4-2 128-7,2 3-192 5,-5 1 192-6,-1 2-192 9,-4 0 192-9,1 2-208 6,-1-2 80-6,0 4 128 8,1 4-160-7,3 0 160 5,2 2 0-6,4-2-144 8,-1 2 144-8,5 1 0 8,-2-3 0-8,6 2 0 7,-2 2 0-6,4 6 0 7,1-3 0-8,3 7 0 8,2-4 0-8,-4 5-128 5,2 1 128-5,-1-3 0 9,1 5 0-8,2 3-128 4,0 0 128-4,1 3 0 7,1-1 0-8,2 0 0 7,-3 0 0-7,5 3-128 7,1 1 128-7,7 2 0 8,-1 4 0-8,6-4 0 7,-3-3 0-7,3-1 0 7,4 4 0-7,-2 4 0 9,3-2 0-9,1 0 0 6,0 10 0-6,4-4 0 9,2 2 0-9,0-4 0 6,0 4 0-6,2 0 0 8,3 4 0-8,-1 3 0 8,0 3 0-8,2-6 0 8,2-6 0-8,-1 3 0 6,3-3 0-6,4 6 0 9,5 2 0-9,-3-6-160 8,1 0 160-8,3-2-160 7,1 4 160-7,2 1 0 7,3-1 0-7,-3 2 0 8,2 0 0-8,1-4 0 8,-1 4 160-8,0-1-160 8,-3-3 208-8,3 4-48 6,0-8-16-6,6 4 0 9,1 2-144-9,-1-4 128 5,2 8-128-4,2-10 128 8,-4 0-128-9,2 0 0 6,6 5 0-6,-2-3 128 8,8 4-128-7,-4-4 0 5,4 2 0-6,1-4 0 8,-5 4 0-8,4-6 0 6,2 2 0-6,-6-2 0 9,0 4 0-9,0-2 0 7,-4 4 0-7,6-4 0 9,-1-2 0-9,1 2 0 6,2-6 0-6,-4 2 0 8,4 2 0-8,4-2 0 7,1 1 0-7,1-1 0 8,-2 0 0-8,3-4 128 7,5-2-128-7,-9-1 0 8,-1-1 128-8,-2-4-128 8,2-5 0-8,-4-1 128 7,3-1-128-7,3-6 160 7,-4-1-160-7,-2 5 160 8,0-6-160-8,3 2 128 7,-1-1-128-7,2-3 128 7,0-2-128-7,1 0 160 7,-1 0-160-6,-2-4 160 7,2-4-160-8,0-2 0 7,-8-2 144-7,1-1-144 10,1 1 176-10,-2 2-48 6,0-10 0-6,0 3 0 8,-6-7 128-8,4-1 32 6,-4-6 0-6,-3-3 0 10,-1-3 144-10,0 0 16 5,0-10 16-5,2 6 0 8,-3-2 96-8,-1-6 16 6,-4-6 0-6,-1 1 0 9,-7-5-208-9,1-7-48 7,-6-9 0-7,-3 5 0 8,-7 4-64-8,-4-8-32 7,-5-5 0-6,-5 5 0 6,-4-2 32-7,-1 0 16 8,-9-2 0-8,-1 2 0 6,-4 1 112-6,-4-1 0 8,0 6 16-8,-2-4 0 9,-6 5-48-9,0 1-16 6,-10 4 0-6,0-1 0 8,-1 5-144-8,-11 3-48 6,-5 2 0-6,-4 8 0 9,-6 0-144-9,-2 8 0 8,-2-2-160-8,2 6 160 25,-2 2-1344-24,3 7-160-1,1 9-32 0,-2 3-12816 0</inkml:trace>
    </iact:actionData>
  </iact:action>
  <iact:action type="add" startTime="16564">
    <iact:property name="dataType"/>
    <iact:actionData xml:id="d15">
      <inkml:trace xmlns:inkml="http://www.w3.org/2003/InkML" xml:id="stk15" contextRef="#ctx0" brushRef="#br0">14084 5151 10127 0,'14'-26'896'1,"-3"9"-704"-1,-3-1-192 1,4 5 0 5,2-3 640-5,-5 6 80 5,3-5 32-6,-4 5 0 8,-8 10-112-8,12-8 0 6,-12 8-16-5,15-11 0 7,-5 3-352-8,-10 8-64 7,14-4-16-7,-14 4 0 8,0 0 128-8,0 0 0 7,0 0 16-7,0 0 0 8,0 0-64-8,0 0-16 7,0 0 0-7,5 21 0 8,-1-3 160-7,-6 3 32 5,-1 5 0-6,1-1 0 8,-4-6 0-8,-2 1 0 8,0 1 0-8,0 5 0 7,-5 1 112-6,1 0 16 9,-6 1 16-10,5 1 0 5,-7 2-160-4,5 4-48 5,-3 2 0-6,-3 0 0 8,1 6-16-8,1-2-16 7,-5 4 0-6,1 2 0 6,3-4-96-7,-1 2-32 7,1-4 0-7,-5 5 0 8,-2-1-32-8,-1-4 0 7,-1 2 0-7,-6-4 0 7,0 4 48-7,0-6 0 6,-4-2 0-6,0 2 0 10,-4-6 112-10,2 1 32 6,4 1 0-6,-2 4 0 9,4-4-64-9,0-2-16 6,-4-2 0-6,5 1 0 8,3-5-128-8,0 0-32 7,-4-3 0-7,4-3 0 8,1 1-144-8,7-1 0 6,-2-5 144-6,3 2-144 9,-3-7 128-9,1 3-128 7,3-6 128-7,-2-4-128 8,-3 0 128-8,7-2-128 8,-3-2 128-8,1 0-128 7,-1-2 144-7,9 0-144 7,13 4 192-7,-16-8-192 7,4-1 0-7,3 1 0 8,3-8 0-8,6 16 0 22,0 0-576-20,0-12-128-2,4-7-32 1,5 3-8352 6,-1 3-1664-5</inkml:trace>
    </iact:actionData>
  </iact:action>
  <iact:action type="add" startTime="17074">
    <iact:property name="dataType"/>
    <iact:actionData xml:id="d16">
      <inkml:trace xmlns:inkml="http://www.w3.org/2003/InkML" xml:id="stk16" contextRef="#ctx0" brushRef="#br0">13569 5385 21999 0,'-2'-16'960'2,"2"16"224"-2,0 0-944 0,0 0-240 0,0 0 0 0,0 0 0 6,0 0 432-6,0 0 32 7,-11 10 16-7,1 8 0 8,0 3-112-8,-6 12-32 6,5 6 0-6,-9 0 0 8,1 2 144-8,1 0 32 7,-3 6 0-7,-3 4 0 9,-1 5-240-9,2 3-32 6,-3 3-16-6,1 4 0 8,1-5-224-8,1 1 176 7,-4 3-176-6,3-5 160 7,-1-5-160-8,5-7 0 7,3-3 0-7,-1-4 0 12,3-8 128-12,3-1-128 4,4-5 0-4,-2-4 128 8,5 1 128-8,1-7 0 8,4 1 16-8,0-18 0 7,6 17 112-7,5-7 32 7,1-2 0-7,7 0 0 8,-1-4-96-8,5-1-32 6,5-3 0-5,1-1 0 7,6-5-96-8,2-4-32 6,0 0 0-6,6 0 0 9,-2-1-160-8,6 1 0 5,4-6 0-5,3 3 0 6,1-9-288-7,-1-1 16 5,-3-2 0-4,-4 1 0 23,-4 3-1408-22,0-3-288 3,-6 3-48-5</inkml:trace>
    </iact:actionData>
  </iact:action>
  <iact:action type="add" startTime="17584">
    <iact:property name="dataType"/>
    <iact:actionData xml:id="d17">
      <inkml:trace xmlns:inkml="http://www.w3.org/2003/InkML" xml:id="stk17" contextRef="#ctx0" brushRef="#br0">13678 3987 19343 0,'0'0'1728'4,"0"0"-1392"-4,0 0-336 1,0 0 0-1,0 0 448 0,0 0 32 0,0 0 0 0,2 19 0 4,-4 1-224-4,0 1-32 6,-5 6-16-5,-7 3 0 7,2 3 224-8,-7 2 32 7,-3 4 16-7,-1 8 0 8,-2 5-32-8,-3 9-16 7,-1 5 0-7,-2 2 0 7,0 10-176-7,-3 4-16 7,-5 4-16-7,0 6 0 10,0 3-224-10,-3 3 176 11,-1 7-176-11,0 0 160 4,2 3-160-4,0-5 0 7,0-13 0-7,2-6 0 7,2-8 0-7,-4-6 128 6,4-4-128-6,0-5 0 9,3-5 224-9,3-5-32 6,4-6-16-5,4-6 0 6,5 0 80-7,-1 2 32 9,1-8 0-9,6-2 0 8,1 0-288-8,3-5 160 6,2-5-160-6,4 1 128 26,0-5-464-26,2-5-112 0,0-12 0 0,0 0-11664 0</inkml:trace>
    </iact:actionData>
  </iact:action>
  <iact:action type="add" startTime="17926">
    <iact:property name="dataType"/>
    <iact:actionData xml:id="d18">
      <inkml:trace xmlns:inkml="http://www.w3.org/2003/InkML" xml:id="stk18" contextRef="#ctx0" brushRef="#br0">12990 4753 10127 0,'-14'-4'896'2,"3"-2"-704"2,11 6-192-4,-18-4 0 7,8-2 2000-7,10 6 368 6,0 0 80-6,-15 14 16 8,3 4-2000-8,-2 1-464 8,5 5 0-7,-1 5 0 6,-4 6 256-7,4 6 16 6,-3-2 16-6,1 10 0 7,-2 5 32-7,3 7 16 7,5 3 0-7,-4-2 0 8,2 3-112-8,2 3-32 7,2-2 0-7,3 3 0 8,-3-7-192-8,4-1 128 7,4-3-128-7,-1-7 0 7,5-4 128-7,4-10-128 14,-4 2 0-14,5-8 0 4,3-4 512-4,4-5 16 7,-5-7 0-6,7 1 0 6,3-8 176-7,4-6 48 7,2-4 0-7,1-2 0 7,-1-8-192-7,4 0-48 8,-2-7 0-8,4-1 0 12,2-5-192-10,-2-2-64-2,2-3 0 0,2-3 0 10,-4-2-128-10,4 0-128 6,-4-2 144-6,2 4-144 8,-4 0 0-7,-1 3-128 6,1-1-16-7,-4-2-8592 15,-4-8-1712-14</inkml:trace>
    </iact:actionData>
  </iact:action>
  <iact:action type="add" startTime="18438">
    <iact:property name="dataType"/>
    <iact:actionData xml:id="d19">
      <inkml:trace xmlns:inkml="http://www.w3.org/2003/InkML" xml:id="stk19" contextRef="#ctx0" brushRef="#br0">11970 3989 17503 0,'-14'-30'768'3,"6"21"176"-3,2 1-752 0,6 8-192 1,0 0 0-1,0 0 0 7,0 0 896-7,0 0 128 7,0 0 48-7,-11 15 0 8,3 5-864-8,2 1-208 7,-4 1 0-7,3 5 0 7,-1 6 176-7,-4 0-16 7,2 6 0-7,2 8 0 7,-3 2 0-7,1 5 0 8,0 5 0-8,-1 0 0 8,3 5 80-8,2 6 16 7,-6 0 0-6,2 4 0 6,3 4-112-7,-1-3-16 6,2-5 0 0,2 4 0-1,2 2 0-5,2-6-128 6,2 4 192-6,4-7-64 8,4-3 16-8,-1-4 0 7,-1-3 0-7,8 1 0 9,-2 3 176-9,3-5 16 6,-1-1 16-6,5-6 0 8,3 0-96-8,1-5-32 7,2-1 0-6,1 2 0 6,-1-4-32-6,2 2-16 5,2-8 0-6,0 0 0 7,3-6-176-7,-5 3 0 8,-4-3 144-8,-1-2-144 7,1-1 0-7,0-3 0 9,-3 2 0-9,1-1 0 26,-1-5-480-26,-5-5-160 0,3-2-48 0,-3-5 0 0</inkml:trace>
    </iact:actionData>
  </iact:action>
  <iact:action type="add" startTime="18873">
    <iact:property name="dataType"/>
    <iact:actionData xml:id="d20">
      <inkml:trace xmlns:inkml="http://www.w3.org/2003/InkML" xml:id="stk20" contextRef="#ctx0" brushRef="#br0">11227 4919 16575 0,'0'0'1472'4,"0"0"-1168"-3,0 0-304-1,0 0 0 6,0 0 560-6,13 19 48 7,5 1 16-7,-3-1 0 8,3 3-496-8,3 3-128 7,-1 4 0-7,1 6 0 7,3 6 192-7,-1 0-48 7,3 6 0-7,-3 2 0 8,-4-6-144-7,7 0 0 5,-1 2 144-6,2-1-144 8,-1 5 0-8,1 2 128 8,2-4-128-8,3-8 0 8,3-4 0-8,0-6 128 7,-2-6-128-7,2-1 0 7,0-8 192-7,0-3-16 8,6-7-16-6,0-6 0 5,4-4 288-5,-4-7 48 2,4-3 16-4,-6-5 0 9,2-5-256-9,-8 5-32 6,-6-3-16-6,-1 3 0 8,-7 0-352-8,1-3-80 6,-1-1-16-6</inkml:trace>
    </iact:actionData>
  </iact:action>
  <iact:action type="add" startTime="19293">
    <iact:property name="dataType"/>
    <iact:actionData xml:id="d21">
      <inkml:trace xmlns:inkml="http://www.w3.org/2003/InkML" xml:id="stk21" contextRef="#ctx0" brushRef="#br0">10247 5627 13823 0,'0'0'608'1,"0"0"128"1,0 0-592-2,0 0-144 1,-13 2 0 0,13-2 0 7,0 0 192-8,0 0 16 5,0 0 0-5,-10 9 0 9,10-9-208-9,-4 16 176 7,4-16-176-7,2 18 160 7,-2-18 160-6,8 13 16 5,-8-13 16-6,14 20 0 8,-3-5 320-8,9 1 64 7,-5 1 16-7,7-3 0 8,5 2-128-8,4-5-32 7,4-1 0-7,2 4 0 8,8 3 48-8,-4-1 16 7,4 3 0-7,0 1 0 13,6-1-16-13,3 5 0 4,5-1 0-4,5 3 0 8,-1 1-176-8,7 0-32 6,2 1-16-6,4-1 0 9,2-4-416-9,-6 1 128 5,-3-7-128-4,-1 7 0 7,0-1 0-8,-4 2 128 7,1-3-128-6,-5-5 0 6,-1 1 0-7,-3-1 0 7,1-3 128-7,-2 4-128 9,-3-7 0-9,-1 5 0 7,-6 0 0-7,-4-3 0 27,-2-7-1344-25,-6 0-256-2,-12 0-64 1,-3 2 0-1</inkml:trace>
    </iact:actionData>
  </iact:action>
  <iact:action type="add" startTime="19682">
    <iact:property name="dataType"/>
    <iact:actionData xml:id="d22">
      <inkml:trace xmlns:inkml="http://www.w3.org/2003/InkML" xml:id="stk22" contextRef="#ctx0" brushRef="#br0">10942 5379 23951 0,'0'0'2128'4,"0"0"-1696"-3,0 0-432-1,0 0 0 8,0 0 0-7,0 0 0 7,19-6 0-8,1 6 0 6,1 4-160-6,9 2 160 6,9 4 0-6,2 3-144 8,7 7 144-8,9-1 0 7,-1 5 0-7,1 5-128 7,-2 6 128-7,-1 2 0 7,1-2 0-7,-3 6-128 10,-1-4 128-10,2 6 0 5,0 0 0-5,-3 0 0 9,-5-4-128-9,0 4 128 6,0-4-128-6,-6 4 128 9,2-4 0-9,-6 4 0 8,-6-8 192-6,-3 2-64 4,-7 2 224-6,-3-6 48 6,-3-6 16-5,-7 3 0 6,-10 1 544-7,-7-4 128 6,-7-2 0-6,-11-1 16 9,-10-7 144-9,-10-1 32 8,-10 3 0-8,-7 5 0 7,-6 3-784-7,-6 2-160 9,-4 3-16-9,-8 1-16 6,-9 4-304-6,-8 4-256 8,-12 4 64-8,0 0-15008 10</inkml:trace>
    </iact:actionData>
  </iact:action>
  <iact:action type="add" startTime="20824">
    <iact:property name="dataType"/>
    <iact:actionData xml:id="d23">
      <inkml:trace xmlns:inkml="http://www.w3.org/2003/InkML" xml:id="stk23" contextRef="#ctx0" brushRef="#br0">1558 16983 11055 0,'0'0'976'4,"0"0"-784"-3,-4-12-192-1,2-4 0 6,-4 5 1184-6,-4-3 192 7,-1 6 32-6,-5 2 16 7,-1-1-96-8,-7 1-32 6,-3 2 0-6,-2 0 0 9,-5 0-288-9,-3 2-64 6,2-4-16-6,0 6 0 8,-4 0-176-8,4 8-48 7,2 0 0-6,-4-2 0 5,0 2-176-5,2 3-32 6,-2 1-16-7,5 4 0 7,1-3-160-7,2 7-48 8,0 5 0-8,-1 2 0 7,3 7-272-7,0-1 160 9,-3 2-160-9,7 0 128 11,4 0-128-11,3 4 0 5,0-2 144-5,9 6-144 7,-1-6 128-6,6-2-128 5,4 4 160-6,6-6-160 7,3-5 160-7,7-5-160 7,5-4 160-7,6-3-160 9,3-4 208-9,1-1-48 6,0-5-16-6,2-2 0 9,-2-6 64-9,2-2 16 7,6 0 0-7,-8-5 0 8,-1-3-32-8,-1 0 0 7,0-5 0-7,2-5 0 9,-2 1-32-9,-1-1-16 7,-3-1 0-7,-4 2 0 6,-1-3-144-6,-3 3 160 8,1 1-160-8,-6 1 160 9,1 3-160-9,-5 4 0 5,-10 12 0-4,0 0 128 6,10-13-128-7,-10 13 0 8,0 0 0-8,0 0 0 9,0 0 0-9,15 11 0 6,-15-11-128-5,20 16 128 6,-8 2 0-7,5 1 0 7,-3-1 0-7,3-1 0 23,5 1-1712-23,1-5-208 4,2 5-64-4</inkml:trace>
    </iact:actionData>
  </iact:action>
  <iact:action type="add" startTime="21305">
    <iact:property name="dataType"/>
    <iact:actionData xml:id="d24">
      <inkml:trace xmlns:inkml="http://www.w3.org/2003/InkML" xml:id="stk24" contextRef="#ctx0" brushRef="#br0">2826 16680 9215 0,'0'0'816'3,"-12"-1"-656"-3,-4 2-160 0,3-1 0 7,-7-1 1632-7,5 1 288 7,-5 1 64-6,-5 9 16 7,-3 8-912-8,-1-5-176 7,-6 3-32-7,-4 4-16 10,0-3 96-10,-6 3 0 4,2-1 16-4,0-3 0 7,6-1-32-7,0 5-16 8,6-3 0-7,6 1 0 8,7-4-352-9,4 3-80 5,9 5-16-5,1-9 0 9,4-13-288-9,6 20-48 7,1 1-16-7,13-1 0 8,3-7 16-8,7 7 0 7,1-3 0-5,6 3 0 4,2 1-144-2,-4-1 192 1,-2-3-192-5,0 7 192 6,0-1-192-6,-1 3 0 7,-7-1 0-7,-6-2 0 8,1-3 0-8,-2-3 0 7,-9 1 0-7,-1-4 0 8,-8-14 368-8,0 21-16 7,-6-7 0-7,-4 1 0 9,-9 3 416-9,-2-5 96 6,-5 9 16-6,-7-8 0 9,-4-1-368-9,-6-3-80 6,-4 2-16-6,-2-5 0 8,-3-1-240-7,3-4-48 5,2-4-128-6,6-2 192 10,8-3-192-10,4-5 0 4,3 0 128-3,3-3-128 22,7 1-1632-23,9-2-368 0,5 5-80 0,8-9-11808 3</inkml:trace>
    </iact:actionData>
  </iact:action>
  <iact:action type="add" startTime="21710">
    <iact:property name="dataType"/>
    <iact:actionData xml:id="d25">
      <inkml:trace xmlns:inkml="http://www.w3.org/2003/InkML" xml:id="stk25" contextRef="#ctx0" brushRef="#br0">3315 16770 23039 0,'0'0'1024'4,"0"0"192"-4,0 0-960 0,0 0-256 0,0 0 0 1,0 0 0 5,0 20 512-6,4 5 48 8,0 0 16-8,2 3 0 7,-4 1-176-6,2 0-16 6,-4 8-16-7,2 6 0 7,2-2 144-6,0 4 16 7,-1 0 16-8,3 0 0 5,0 1-288-5,-2 3-48 7,4-6-16-7,2 2 0 8,-3-8-192-8,5-2 0 9,2-8 0-9,-5-5 0 7,7-5-224-7,-2-1-96 7,3-8 0-7,3-4-16 25,-5-6-656-24,5-2-128 6,-1-6-32-6</inkml:trace>
    </iact:actionData>
  </iact:action>
  <iact:action type="add" startTime="21934">
    <iact:property name="dataType"/>
    <iact:actionData xml:id="d26">
      <inkml:trace xmlns:inkml="http://www.w3.org/2003/InkML" xml:id="stk26" contextRef="#ctx0" brushRef="#br0">3828 16965 23039 0,'-19'12'2048'1,"5"4"-1648"2,-3 9-400-2,5 6 0 6,-6 4 1152-7,3 2 160 7,-1 6 32-7,-5 0 0 8,-1 6-320-8,-3 1-48 7,-3 5-16-6,1 4 0 5,-2-3-160-5,-2 10-32 6,-2 5-16-7,1 3 0 7,3-6-512-7,2-2-112 7,1-5 0-7,3-3-128 13,5-5 0-13,5-4-224 4,-3-8 16-4,5-4 0 24,-3-4-1712-18,8-12-320-6,4-1-80 0,2-20-10320 0</inkml:trace>
    </iact:actionData>
  </iact:action>
  <iact:action type="add" startTime="22239">
    <iact:property name="dataType"/>
    <iact:actionData xml:id="d27">
      <inkml:trace xmlns:inkml="http://www.w3.org/2003/InkML" xml:id="stk27" contextRef="#ctx0" brushRef="#br0">4706 16774 21535 0,'0'0'960'1,"0"0"192"-1,-6 14-928 0,-4-3-224 1,1 7 0-1,3 3 0 6,-6 3 496-6,2 5 48 6,-7 6 16-6,3 4 0 8,-3 6 96-7,3 2 32 4,-8-2 0-4,-1 3 0 10,2 7-176-11,-3-4-48 4,1-1 0-4,-1-5 0 8,1-2-128-8,2-8-16 7,1 0-16-7,6-11 0 9,-1-7-64-9,7-1-16 8,8-16 0-8,0 0 0 6,0 0 288-6,0 0 64 7,-6-18 16-7,2-5 0 10,4-8-32-10,6 0-16 5,4-4 0-5,5-6 0 12,-1 2-384-12,6-4-160 4,5 2 128-3,2-2-128 6,1 2 0-7,1 0 0 7,4 4 0-7,4 0 0 9,-4 4 0-9,-2 5 0 6,-3 3 0-5,1 11 0 8,0 5 0-9,-3 5 0 6,-3 2 0-6,-7 8 0 7,-1 9-176-7,-3 7 176 6,0 3-128-6,-7 8 128 10,1 2 0-10,0 6-160 6,-8-4 160-5,-2 4 0 7,-4 4 0-8,-1 4 0 6,-5-6 128-6,4-2-128 10,-5-12 176-10,3-2-176 5,-4-1 192-4,9-9-192 5,7-17 240-6,0 0-64 7,0 0-16-7,0 0 0 8,0 0 80-8,0-21 16 8,7-7 0-8,11-1 0 8,3-8-64-8,9 2 0 8,-1 0 0-8,0-6 0 6,0 4-192-5,1-2-128 6,1-2 128-7,0 10-208 8,0 3 48-8,-1 3 16 7,-5 4 0-7,2 9 0 9,-3 0 144-9,-3 12 0 6,3 10-144-6,-7 2 144 8,-1 5-128-8,-1 9 128 7,-5 7-160-7,-4 2 160 7,0 4-128-7,-4 2 128 8,-4 8 0-8,-2-1-144 8,-4-5-48-8,4 2 0 8,0-4 0-7,2 2 0 22,2-8-2368-22,4-6-496 1</inkml:trace>
    </iact:actionData>
  </iact:action>
  <iact:action type="add" startTime="22823">
    <iact:property name="dataType"/>
    <iact:actionData xml:id="d28">
      <inkml:trace xmlns:inkml="http://www.w3.org/2003/InkML" xml:id="stk28" contextRef="#ctx0" brushRef="#br0">5886 16836 21183 0,'0'0'1888'2,"-17"8"-1504"-2,3-2-384 0,0 6 0 7,14-12 400-7,-8 17 16 10,3 7 0-10,-7 1 0 6,2 1 240-6,2 7 48 6,-1 10 16-6,1-2 0 8,4 7 32-8,-4 3 0 8,-2 6 0-8,1 1 0 6,-1 4-272-6,-4 7-48 8,0-5-16-8,-3 2 0 7,3-5-144-7,3-5-16 8,-1-5-16-8,-2-10 0 7,4-6-240-6,3-4 144 10,1-11-144-11,0-5 128 4,6-15 432-4,0 0 80 7,0 0 0-7,0 0 16 7,6-27 256-7,5-4 48 8,3-10 16-8,8-2 0 7,5-6-704-7,-2-1-144 9,-1-1-128-9,-1-2 192 7,0-1-192-7,3-1 192 8,1-2-192-8,2 3 192 7,1-1-192-7,1 7 0 7,-4 3-192-7,2 0 192 9,3 12-176-9,-3 5 176 6,0 7-128-6,-2 11 128 8,-3 2 0-8,-3 4-128 7,-3 10 128-6,-1 4 0 7,-9 8-144-8,0 3 144 6,0 6-160-5,-6 7 160 7,-4-3-144-8,-10 4 144 7,-3 8-128-6,-9-2 128 6,-3 5 0-7,-6-3 0 7,-8 4 0-7,2-6 0 8,-4-6 0-8,6-5 0 6,-2-5 0-6,2-10 128 11,5 1-128-10,3-10 128 2,4-4-128-2,3-6 128 23,9-2-768-24,1-9-128 0,6-3-48 0,6-7-9488 7,6-7-1888-7</inkml:trace>
    </iact:actionData>
  </iact:action>
  <iact:action type="add" startTime="23376">
    <iact:property name="dataType"/>
    <iact:actionData xml:id="d29">
      <inkml:trace xmlns:inkml="http://www.w3.org/2003/InkML" xml:id="stk29" contextRef="#ctx0" brushRef="#br0">6846 15967 25279 0,'0'0'1120'1,"-12"11"224"-1,-2 1-1072 0,9 6-272 4,-3 13 0-3,0 4 0 6,0 4 688-7,2 8 80 8,-3 2 0-8,3 3 16 7,0 5-160-7,0 3-48 6,-4 6 0-6,0 3 0 9,-1-7-128-9,-5 8-48 5,6 6 0-5,-3 0 0 8,3 1-272-8,-4 1-128 11,5-2 128-11,-5-6-128 23,6-2-256-23,2-7-128 0,-2-11-16 0,-1-9-16 13,1-4-688-13,2-8-144 2,0-11-32-2,0-2 0 14,6-16-624-10,0 0-128-3,0 0-16 0</inkml:trace>
    </iact:actionData>
  </iact:action>
  <iact:action type="add" startTime="23601">
    <iact:property name="dataType"/>
    <iact:actionData xml:id="d30">
      <inkml:trace xmlns:inkml="http://www.w3.org/2003/InkML" xml:id="stk30" contextRef="#ctx0" brushRef="#br0">6733 16934 19343 0,'0'0'1728'3,"11"-12"-1392"-3,5-5-336 0,-2 5 0 9,3-2 1104-9,-3 7 160 7,1-1 16-7,-3 0 16 8,-12 8-608-8,0 0-128 7,0 0-32-7,0 0 0 10,0 0 96-10,0 0 16 6,12 18 0-6,-8 3 0 5,0 0 112-4,-4-1 16 6,-4 3 16-7,2 5 0 8,-4-1-80-8,-2 2-32 7,2 0 0-6,2-1 0 6,2-5-208-7,2 1-32 9,0-7-16-9,4-3 0 8,-4-14-272-8,16 13-144 5,-2-5 160-4,5-4-160 7,2-4 144-8,1-2-144 5,5 0 128-4,1-9-128 7,-1-3 128-8,0 0-128 12,-1 1 128-12,-1-7-128 5,-2 3 144-4,-1-3-144 5,-11-3 160-6,1 1-160 6,-6 3 192-6,-2-1-48 7,-6-1-16-7,-2 1 0 10,-4 1 256-10,-7-1 64 7,-3 5 0-7,-1 3 0 7,-5-4-224-7,-3 5-32 7,-4 5-16-6,-1-2 0 7,-5 4-176-8,2 2 0 6,6 2 0-6,2 2 0 8,1 6-256-8,9 0-96 7,5-3-16-7,12-5 0 24,0 0-2288-23,0 0-464 0,0 0-80-1</inkml:trace>
    </iact:actionData>
  </iact:action>
  <iact:action type="add" startTime="23977">
    <iact:property name="dataType"/>
    <iact:actionData xml:id="d31">
      <inkml:trace xmlns:inkml="http://www.w3.org/2003/InkML" xml:id="stk31" contextRef="#ctx0" brushRef="#br0">7564 15965 14735 0,'-20'-26'640'4,"10"17"160"-4,4-5-640 0,6 14-160 1,0 0 0-1,0 0 0 7,0 0 2400-7,-13 14 448 6,3 3 96-6,-4 10 0 9,1 7-1920-9,3 9-384 6,-4 9-64-6,5 5-32 9,-7-3 32-9,6 7 16 5,-3 5 0-5,3 0 0 11,0 9-112-11,-2-3-32 6,3 8 0-6,-3 0 0 8,0-4-240-8,4 6-48 12,1-2-16-12,1-6 0 4,4-10-144-4,2-7 0 6,0-11 0-6,4-5 0 23,0-2-496-21,1-7-16-1,-1-13-16-1,2-3 0 12,-6-16-2112-10,0 0-432 0</inkml:trace>
    </iact:actionData>
  </iact:action>
  <iact:action type="add" startTime="24190">
    <iact:property name="dataType"/>
    <iact:actionData xml:id="d32">
      <inkml:trace xmlns:inkml="http://www.w3.org/2003/InkML" xml:id="stk32" contextRef="#ctx0" brushRef="#br0">7234 16905 15663 0,'0'0'1392'1,"0"0"-1120"0,0 0-272-1,0 0 0 7,17-8 1696-7,-1-4 288 6,5 4 48-6,3 3 16 8,-1-3-1216-8,1-4-224 7,-3 4-48-6,5-1-16 6,-1-3-224-7,0 6-64 7,1-2 0-7,-3 0 0 7,-2 4-64-7,-7 4 0 9,-14 0-16-9,18 10 0 7,-18-10-32-7,11 14 0 7,3 7 0-7,-8 3 0 8,0 3 496-8,-4 0 80 8,-4 3 32-8,0 1 0 7,-2 2 624-7,0 6 128 6,-2 0 32-5,-4-2 0 32,3 2-1920-33,1-6-384 0,-4 0-80 0,2-1-16 1,2-1 720-1,4-4 144 0,0-4 0 1,2-3 0 3,2-3 0-3,-2-17 0 5,4 12 0-6,-4-12 0 26,0 0-1168-26,20 6-240 0,-5-6-32 0,3-6-11440 1</inkml:trace>
    </iact:actionData>
  </iact:action>
  <iact:action type="add" startTime="24502">
    <iact:property name="dataType"/>
    <iact:actionData xml:id="d33">
      <inkml:trace xmlns:inkml="http://www.w3.org/2003/InkML" xml:id="stk33" contextRef="#ctx0" brushRef="#br0">8155 16913 17503 0,'0'0'1552'1,"0"0"-1232"2,0 0-320-3,0 0 0 7,0 0 896-7,0 0 112 7,0 0 16-7,0 0 16 9,0 0-704-9,0 0-144 7,0 0-16-7,0 0-16 7,-8 13 144-7,-2 1 16 8,-6 1 16-8,1 1 0 8,-9-4 448-8,1 3 96 7,0 1 16-7,1 5 0 7,6-1 64-7,-3-3 32 7,3 3 0-7,-1-1 0 9,5-5-464-9,0 4-80 7,7-7-32-7,-3 3 0 7,8-14-288-7,0 0-128 8,-2 14 0-7,2-14 128 6,4 19-128-7,-4-19 0 6,8 10 0-6,7 2 0 9,1-7 0-9,5-3-176 5,-1-2 48-4,-1 0 0 22,3-2-288-22,-1 2-48-1,4 0-16 0,-1-3 0 19,-3-3 32-19,3-4 0 0,-3 2 0 0,1 4 0 11,-3-5-448-9,-1 3-96-1,1-2-16-1,-1 4 0 12,-5 0-720-11,7-4-128 1,-3 2-48-2,-1 1 0 12,-16 5 320-11,16-6 64 1,-5-4 16-2,-11 10 0 0,0 0 1312 0,0 0 192 6,10-10 192-5,-10 10-32 5,0 0 992-6,0 0 208 6,0 0 48-6,0 0 0 8,6-10-144-8,-6 10-32 8,0 0 0-8,0 0 0 7,0 0-496-7,0 0-96 6,0 0-32-5,6-15 0 7,-6 15-208-8,4-10-32 6,2-2-16-6,-6 12 0 8,2-9 96-8,-2 9 32 6,0 0 0-5,9-12 0 7,-9 12-112-8,0 0-32 7,6-14 0-7,-6 14 0 9,4-7-16-9,-4 7-16 7,0 0 0-7,0 0 0 7,0 0-128-7,0 0-32 9,0 0 0-9,0 0 0 7,0 0-144-7,0 0 0 7,0 0 0-7,0 0 128 7,-8 13-128-7,0 7 0 8,1-3 0-8,-1-1 0 7,-4-1 0-7,0 1 0 9,-3 2 0-9,3 3 0 6,-5-5 192-6,7 1-32 8,0 5-16-8,0-3 0 8,3-1 48-8,5 1 16 7,0-5 0-6,2-14 0 6,0 0-208-7,4 17 0 7,-3-7 0-7,-1-10 0 9,0 0 960-9,20 10 80 6,-6-4 32-6,3-6 0 25,-3-2-1632-24,1-4-320 5,-1-8-64-6,0 6-16 0,-5-3 960 0,3-1 128 0,-6-2 48 0,6 1 16 6,1-1-192-6,-5 4 0 7,0 3 144-7,-8 7-144 8,14-14 0-8,-14 14 0 7,0 0 0-7,0 0 128 7,11-10-128-7,-11 10 0 8,0 0 0-8,0 0 0 10,16-4 0-10,-16 4 0 6,0 0 0-6,19-2 0 8,-3 2 0-8,4 0 0 6,-5-2 0-6,5-3 0 9,-1-1 0-9,3-2 0 6,-1-2 0-6,4-4 0 8,3-1 0-8,-1-5 0 7,2-3 0-7,4-4 0 10,-1-1 0-10,-1-1 0 7,2-4 0-6,-2-2 0 5,-1 2 0-6,-1-2 0 7,-2-1 0-7,0-6 0 8,1-3 0-8,1 0 0 6,4-6 0-6,-6 0 0 8,-5-7 0-8,1-4 128 7,-1-7-128-7,-1 1 128 8,-5-4-128-7,-1-4 0 5,-3-6 0-6,2 0 0 9,-10 8 0-9,0 2 0 6,-4 7-128-6,-4 9 128 9,0 7-128-9,-4 10 128 7,-4 12-128-7,4 11 128 7,-7 4 0-7,3 11 0 8,-5 6 0-8,-1 9 0 9,-7 9-128-9,-3 9 128 8,-3 9-128-8,0 3 128 7,2 7 0-7,1 4-160 5,3 3 160-5,4 5 0 9,-5 5 0-9,3 4 0 7,3 0 0-7,9 4 0 7,-3-2-128-7,10-7 128 7,4-7 0-6,6-5 0 7,6-6 0-8,-1-9 0 6,9-8 0-6,-1-7 0 8,1-7 0-8,1-7 0 7,5-9 0-6,3-10 0 6,4-5 0-7,4-5 176 8,-2-3-48-7,4-7-128 5,4-5 208-6,-6-2-64 8,4-2-16-8,-4-4 0 7,0 4-128-7,2-4 128 7,-6 2-128-7,1-6 128 8,-5 0-128-8,-2-3 0 8,2-3 0-8,-3 2 128 7,-1 2-128-7,-5 1 160 7,-3-1-160-7,-5 8 160 8,-2-2-160-8,-1 12-144 8,-5 7 144-8,-4 22-208 7,0 0 208-7,0 0-144 7,-15 2 144-7,-1 14-128 10,-7 9 128-10,-3 10-208 5,-1 8 80-5,-2 6 128 9,-4 7-128-9,1 7 128 7,-3 9 0-7,6 0 0 7,-4 4 0-7,6 0 0 8,3-6 0-8,9 1 0 7,1-7 0-7,12-4 0 8,6-9 0-8,8-8 0 7,-1-12 0-6,11-7 0 5,1-9 0-6,6-1 0 8,3-8 144-7,-1-4-144 5,6-2 160-6,6-6-160 8,2 0 288-8,0-6-32 7,1 3-16-7,-3 3 0 8,-2-4-32-8,-2 6 0 7,0 4 0-7,-6 4 0 8,3 6-208-8,-1 1 0 7,-4 11 0-7,0-1 0 9,-2 3 0-9,-1-3 0 7,1 3 0-7,-4 1 0 7,1 2 0-7,-5 1 0 7,-1-3 0-7,1 0 0 9,0 3 0-9,1-5 0 6,-6-2-128-6,1-3 128 24,-1 1-2128-22,-3-9-320 2</inkml:trace>
    </iact:actionData>
  </iact:action>
  <iact:action type="add" startTime="25808">
    <iact:property name="dataType"/>
    <iact:actionData xml:id="d34">
      <inkml:trace xmlns:inkml="http://www.w3.org/2003/InkML" xml:id="stk34" contextRef="#ctx0" brushRef="#br0">6264 16671 26719 0,'-11'-12'2368'1,"11"12"-1888"2,-2-12-480-3,2 12 0 8,6-13 432-8,5 5-16 7,1 0 0-7,6 0 0 9,-3 6 48-9,5-2 16 7,3-1 0-7,6 1 0 6,7-2-128-4,4-2-32 4,1 2 0-6,6 2 0 8,4-11-128-8,6 3-48 8,3 2 0-8,10-3 0 6,4 1-144-6,8-2 0 7,8 3 0-7,-2-3-9312 16,1 4-1936-15</inkml:trace>
    </iact:actionData>
  </iact:action>
  <iact:action type="add" startTime="26384">
    <iact:property name="dataType"/>
    <iact:actionData xml:id="d35">
      <inkml:trace xmlns:inkml="http://www.w3.org/2003/InkML" xml:id="stk35" contextRef="#ctx0" brushRef="#br0">1965 18947 11967 0,'0'0'1072'1,"0"0"-864"0,0 0-208-1,-1-16 0 5,-3 0 1728-5,4 16 288 6,0 0 64-6,-6-11 16 8,-6 3-816-8,0 0-144 8,12 8-48-8,-23 0 0 7,-8 6-192-7,-6 0-32 7,0 0-16-7,0 11 0 7,-6 1-48-7,-6 5-16 7,-4 1 0-7,-1-1 0 10,-1 4-80-10,6 1-32 7,2 3 0-7,5-2 0 7,6-2-288-7,7 1-64 8,6-1-16-8,9 0 0 7,0 3-304-7,11-1 0 7,3 0 128-7,7-2-128 11,9-1 0-9,11 1 0 1,1 2 0-3,11 0 0 8,3-1 0-8,5 1 0 8,4 2 0-8,8-2 0 8,-3 3 0-8,-1-1 0 5,-5-2 0-5,-3 0 0 8,-2 1 0-8,-10-1 0 7,-4-2 128-7,-3 1-128 8,-7-1 0-8,-1-4 0 7,-11 1 0-7,-3-3 0 8,-6-1 0-7,-8 1 192 6,-3 2-48-7,-9 5 0 8,-7-1 624-8,-8 0 128 6,-10 1 32-6,-8-1 0 9,-3-6-272-8,-5-3-48 4,-7-1-16-5,2 1 0 9,-4-10-320-9,5-2-64 6,-3-4-16-6,9-6 0 9,7-2-192-8,11-10 0 4,6 7 0-5,7-13 0 24,5-3-1568-21,5-6-352-1,12 1-80-1,6-1-13600 1</inkml:trace>
    </iact:actionData>
  </iact:action>
  <iact:action type="add" startTime="26816">
    <iact:property name="dataType"/>
    <iact:actionData xml:id="d36">
      <inkml:trace xmlns:inkml="http://www.w3.org/2003/InkML" xml:id="stk36" contextRef="#ctx0" brushRef="#br0">3307 18346 22111 0,'-25'4'976'3,"9"0"208"-3,3 6-944 0,-3 9-240 0,5 8 0 0,1 12 0 7,-4 6 2384-7,4 12 432 7,-5 9 96-7,3 4 16 7,-4 8-2160-6,5 2-416 6,-7 4-96-7,1 6 0 7,-1 9-112-6,-5 3-16 9,-1 1 0-10,3 6 0 5,3 2-128-5,-3-1 0 7,-1-3-192-7,3-6 192 25,3-1-3312-24,-1-11-528-1,5-9-128 1,-2-15 0-1</inkml:trace>
    </iact:actionData>
  </iact:action>
  <iact:action type="add" startTime="27056">
    <iact:property name="dataType"/>
    <iact:actionData xml:id="d37">
      <inkml:trace xmlns:inkml="http://www.w3.org/2003/InkML" xml:id="stk37" contextRef="#ctx0" brushRef="#br0">2818 19557 20847 0,'45'-21'912'2,"-10"11"208"-2,14-4-896 0,7 2-224 0,7-9 0 0,7 5 0 7,-6 1 576-6,-1-3 80 6,-5 5 16-7,-5-1 0 9,-3 6-464-9,-3 0-80 5,-10 1-128-5,0 1 176 7,-1 0-176-7,-7 4 0 9,-6-2 0-9,-5 4 0 7,-5 2 640-7,-13-2 112 7,0 0 16-6,0 0 0 6,0 16 480-7,-3 3 96 7,-11 3 32-6,-2 1 0 7,-7 2-272-8,-3 5-48 8,-1 1-16-8,-2 4 0 6,-10 10-208-6,2-6-64 11,4 2 0-11,0-4 0 5,5 2-192-4,1 2-32 6,0-4-16-7,5-6 0 7,8-4-288-7,5-3-64 7,5-3-16-7,4-1 0 8,0-20-160-8,6 9 0 7,7 3 0-7,-1-8 0 8,6-6 0-8,-3-6 0 7,5-2 0-7,1 3 0 7,-3-9 0-7,3 6 0 8,-1-5 0-8,1 5 0 9,-3-2 0-9,-1 6 0 6,-17 6 0-6,18-4 0 8,-18 4-128-8,0 0 128 7,0 0 0-7,10 18 0 8,-3-2 0-8,3 3 0 7,-6 5 0-7,0-3 0 8,-4 0 0-8,2 5 0 7,-2 1 0-7,4-4 0 7,-2-1 0-7,2-1 0 8,3-5 0-8,1 0 0 8,-8-16 0-7,16 9-224 5,1 1 80-6,5-10 16 23,3-8-1520-22,4-3-288 1,3-11-64-2,7-5-13616 0</inkml:trace>
    </iact:actionData>
  </iact:action>
  <iact:action type="add" startTime="27490">
    <iact:property name="dataType"/>
    <iact:actionData xml:id="d38">
      <inkml:trace xmlns:inkml="http://www.w3.org/2003/InkML" xml:id="stk38" contextRef="#ctx0" brushRef="#br0">4753 18319 30399 0,'-18'2'2704'4,"3"3"-2160"-4,3 1-544 0,2 8 0 7,-2-2 528-7,5 11 0 8,-7 4 0-8,0 14 0 7,-5 6-144-7,3 6-48 8,-5 1 0-8,1 9 0 7,1 5-16-7,1 0-16 6,-5 6 0-5,1 6 0 6,-1 2-112-7,0 8-32 9,-1 7 0-9,-1-5 0 11,-1-2-32-11,1 2 0 5,0-7 0-4,1-9 0 5,-1-11-128-6,4-11 0 8,1-1 0-8,1-12 128 6,1-6 240-6,6-8 32 8,2-11 16-8,10-16 0 7,0 0 48-7,0 0 16 7,0 0 0-7,12-10 0 9,0-13-288-9,7-4-48 7,7-3-16-7,1-3 0 8,2-4-128-8,4 0 0 7,1-2-192-7,5 0 192 25,-2 4-448-24,6 2 16 4,0 2 16-5,3 3 0 0,3 3 240 0,-4 5 176 0,-2 3-208 0,6 9 80 8,-4 8 128-8,-3 6 0 6,-3 6 0-6,-3 3-128 7,-7 7 128-7,-4 5 0 8,-5 2 0-8,-1 4 128 8,-1 6-128-8,-10-2 0 7,-5 2 0-7,-6 4 0 8,-7 6 0-8,-10 0 0 7,-3-8 0-7,-6 4 128 8,-7-6 176-8,-6 2 32 7,-1-4 16-7,-6-4 0 7,-6-4 144-7,3-4 16 8,1-1 16-8,2-3 0 8,4-9-304-8,-2-2-64 7,10-10-16-7,0-6 0 23,6-4-976-22,12 0-192 1,5-7-32-2,8-7-10464 5,-4-5-2112-3</inkml:trace>
    </iact:actionData>
  </iact:action>
  <iact:action type="add" startTime="27974">
    <iact:property name="dataType"/>
    <iact:actionData xml:id="d39">
      <inkml:trace xmlns:inkml="http://www.w3.org/2003/InkML" xml:id="stk39" contextRef="#ctx0" brushRef="#br0">6138 17788 22111 0,'0'0'1968'1,"0"0"-1584"0,0 0-384 0,0 0 0 5,-4 16 1744-5,-4 7 272 4,-4 10 48-5,3 12 16 7,-7 2-1312-6,0 10-272 6,-7 7-48-7,-1 6-16 7,-1 8 80-7,-4 12 32 8,-2 5 0-8,1 3 0 6,-1 1-32-6,-4 9 0 9,2 3 0-5,0 0 0 0,-2 0-224-4,-6 4-48 8,-2 0-16-8,2-7 0 7,6-5-224-7,0 0 128 7,-4-11-128-7,7-6 0 9,3-8 0-9,6-6 128 6,3-6-128-5,7-3 0 6,-5-5 0-7,8-5 0 7,6-6 0-7,0-6 0 10,4-12-256-10,4-2-64 5,2-5 0-4,6-9 0 21,4-1-1824-21,7-8-368 1,2-4-80-2,6-6-10272 1</inkml:trace>
    </iact:actionData>
  </iact:action>
  <iact:action type="add" startTime="28269">
    <iact:property name="dataType"/>
    <iact:actionData xml:id="d40">
      <inkml:trace xmlns:inkml="http://www.w3.org/2003/InkML" xml:id="stk40" contextRef="#ctx0" brushRef="#br0">6571 19430 26719 0,'-6'20'2368'2,"0"-3"-1888"1,10 1-480-3,4 3 0 7,1 5 832-7,11 1 64 8,-1 2 0-8,7-1 16 7,-3-7-656-6,10-3-128 6,1-3-128-7,3-5 192 8,9 2-192-8,5-7 128 8,4-8-128-8,5-3 128 6,5-6-128-5,7-2 160 5,-6-7-160-6,2-6 160 8,-7-7 48-8,3-7 16 8,4-1 0-8,-5-5 0 10,-5-4 672-8,-3 2 144 1,-2-3 32-3,-5 5 0 9,-1 0 32-9,-10 0 16 7,-6 2 0-7,-5 2 0 7,-5 6-272-7,-9 2-48 8,-4 8-16-8,-8 6 0 8,-8-3-16-7,-2 5-16 5,-9 11 0-4,1 2 0 4,-3 6-208-6,-5 8-32 6,-5 5-16-6,-6 11 0 8,0 5-320-8,2 14-176 7,-4 6 192-7,0 3-192 8,-8 5 0-8,6 1 0 7,-2 3 0-7,8 1-144 8,2-1 144-8,6-3 0 8,7-9 0-8,5 2 0 6,5-4 0-6,10-8 0 9,6-2 0-9,9-6-128 8,3-2-80-8,7-7-16 6,10-9 0-5,8 1 0 22,10-6-928-22,15-8-176 0,10-6-32 0,20-14-11440 4,17-9-2304-4</inkml:trace>
    </iact:actionData>
  </iact:action>
  <iact:action type="add" startTime="29502">
    <iact:property name="dataType"/>
    <iact:actionData xml:id="d41">
      <inkml:trace xmlns:inkml="http://www.w3.org/2003/InkML" xml:id="stk41" contextRef="#ctx0" brushRef="#br0">11890 1009 12783 0,'-37'11'560'3,"13"7"128"-3,-7-1-560 0,0 5-128 0,-6 5 0 0,0 2 0 8,-6 7 816-8,-2 4 128 7,0 1 16-6,-6 2 16 5,-3 4-336-5,-5 4-64 5,-7 1 0-5,0 3-16 6,-3 4 16-6,1-3 0 6,0 3 0-7,2 1 0 7,1 6 112-7,-1 5 16 10,1-5 16-10,1 2 0 8,2-7-160-7,5-1-48 4,4-1 0-5,9-5 0 8,1-5-64-8,10-6 0 7,5-14-16-6,7 0 0 7,7-1-240-8,2-5-32 6,10-5-16-6,2-18 0 8,0 0-144-8,22 9 192 7,3-9-192-7,8-9 192 8,14-5 64-7,6-11 32 4,5-12 0-5,7-8 0 10,11-4-112-10,8-2-32 6,7-3 0-5,9-9 0 5,7-11-144-6,4 2 0 7,2-4 144-7,3-2-144 9,-3-4 0-9,10 2 0 7,-2 0 0-7,3 0 0 9,-3 4 0-9,4-4 128 5,-6-6-128-5,6 6 0 9,-4 2 144-8,4 4-144 5,-8 8 192-6,0 0-192 8,-8 3 192-8,-8 9-192 7,-11 5 192-7,-2 10-192 7,-4 6 128-7,-10 7-128 7,-12 7 0-6,-5 3 0 6,-6 5 0-7,-7 7 0 8,-10 0 128-8,-7 4-128 8,-6 8 0-8,-13 3 0 8,-6 9 0-7,-10 9 0 5,-13 10 0-6,-8 4 0 7,-8 6 0-7,-14 7 0 7,-12 1 144-7,-11 19-144 7,-10 10 0-7,-13 5 144 8,-8 9-144-8,-14 7 0 8,-12 6 0-8,-10 10 128 7,-5 10-128-7,-6 5 0 9,-4 6 0-9,-10 3 0 8,-7-1 0-8,3 8 0 7,8 2 0-7,2-6 0 8,2-6 0-8,4-5 0 6,12-6 128-6,7-3-128 9,12 1 128-9,10-12 0 7,12-6 0-7,7-8 0 8,14-3 0-8,16-16 0 7,7-10 0-7,12-12 0 6,16-6-128-5,13-5 0 7,7-16 144-7,12-4-144 6,11-11 0-7,6-7 144 7,13-13-144-7,10-6 0 7,11-11 128-7,15-5-128 9,7-11 0-9,6-8 0 7,3-12 128-7,13-3-128 7,11-5 144-7,12-5-144 8,4-10 128-8,8-8-128 6,3-2 0-6,10-6 0 9,8-9 176-9,8-3-176 7,2-1 192-7,2-6-192 8,6-8 192-8,9-2-192 7,2-10 192-7,7 0-192 8,-7 3 128-8,6-1-128 6,0 6 0-6,-7 4 0 9,-5-6 128-9,-7 8-128 7,-2 4 0-7,-6 2 0 9,-4 0 0-9,-10 5 0 6,-10 9 0-6,-7 3 0 7,-6 6 128-6,-10 8-128 6,-8 6 0-7,-13 4 0 7,-12 7 0-7,-8 11 0 8,-12 7 0-8,-5 2 0 8,-8 8 0-7,-10 7 0 5,-10 13 0-6,-8-3 0 8,-5 8 0-7,-16 8 0 5,0 0 0-6,0 0 0 8,-18 8 0-8,-7 13-176 6,-10 5 176-5,-10 9-208 6,-8 8 80-7,-11 7 128 7,-12 13-208-7,-10 7 80 8,-6 12 128-8,-11 6-128 7,-6 5 128-6,-4 11-128 6,0 7 128-7,-10 8 0 6,-6 2 0-6,-6 4-128 9,-1 1 128-9,1-1 0 6,5 6 0-6,-1 1 0 9,0 3 0-9,2-6 0 6,5-5 0-5,11-6 128 7,9-7-128-8,12-4 0 8,9-2 128-8,7-9-128 7,5-3 0-7,9-13 144 8,13-11-144-6,6-5 0 4,12-7 128-6,10-13-128 7,11-5 0-7,6-11 0 7,8-11 0-7,4-3 0 7,9-14 128-7,12-6-128 9,8-10 0-9,14-9 0 8,8-8 0-8,11-14 0 6,4-6 160-6,18-9-160 7,5-8 128-6,16-6-128 6,12-10 0-7,8-12 0 6,-2-7 0-6,9-4 0 10,4 0 128-10,12-6-128 6,2-4 0-6,2-6 128 8,2 2 16-8,2 0 0 6,2 8 0-6,-6-2 0 9,-2 0-144-9,-12 12 0 6,-2 5 0-5,-5 18 128 6,-8 10-128-7,-11 8 0 8,-14 2 0-8,-9 7 0 8,-9 10 0-8,-12 14 192 8,-9 5-192-8,-15 15 192 7,-7 3-192-7,-12 16 0 8,-11 2 0-8,-11 13 0 6,-9 2-144-6,-11 8 144 9,-13 12 0-9,-11 12 0 8,-10 7 0-7,-8 14 0 4,-15 8 0-5,-10 2 0 8,-14 5 0-8,-7-1 0 7,-13-2 0-7,-5-1 0 9,0-1 0-9,4-4 0 6,2-2 0-6,2-2 0 9,1-6 0-9,11-2 0 7,9-13 0-7,10-9 0 9,15-14 0-9,13-9 0 6,14-10 0-6,11-9 0 8,23-8 0-8,0 0 0 6,4-13-192-6,17-13 192 25,9-11-576-24,18-6-16 3,9-11 0-4,11-5 0 0,14-5 176 0,8-4 32 0,2-10 16 0,7-6 0 8,4-4 368-8,16-4 0 8,8 1 0-8,8-3 0 8,1-7 0-8,5 3 288 6,3 4-48-6,2 5-16 9,10-7 32-9,-3 6 0 6,-3 9 0-6,-4 6 0 7,-2 9 0-7,-3 8 16 8,-7 5 0-8,-9 10 0 8,-14 10-272-7,-15 9 160 5,-14 13-160-6,-10 7 128 10,-11 8-128-10,-11 7 0 6,-11 11 0-6,-10 5 0 7,-11 12 0-7,-14 10 0 8,-16 10 0-8,-13 7 0 7,-14 2-208-7,-6 10 16 7,-12 8 16-7,-11-2 0 8,-6-2 0-8,-4-4 0 9,-6-2 0-9,4-10 0 6,2 0 176-6,10-13-128 8,7-12 128-8,17-6-128 7,7-6 128-7,11-7 0 7,13-5 0-7,13-17 0 22,0 0-384-20,25-2-112-2,8-11-16 1,18-7 0 14,9-13-128-14,14-4-16 1,6-14-16 1,4-1 0-2,2-5 384-1,4-3 80 0,5-1 16 0,5-3 0 7,7 1 320-6,4 3 80 4,2-8 16-5,-1 3 0 8,-3 7 336-8,0 3 64 7,-2 5 16-7,1 9 0 8,-5 4-64-8,-6 9 0 8,-7 9 0-7,-10 3 0 5,-14 10-256-6,-7 6-64 8,-10 4-16-8,-8 8 0 7,-4 3-240-6,-8 9 0 6,-8 3 0-7,-7 2 0 7,-6 1 0-7,-8 3 0 8,-6 8 0-8,-8-2 0 7,-7 6 0-7,-8-2-160 8,-6 3 32-8,-8 5 0 8,-2 4 128-8,0-1-160 7,-6 1 160-7,-3-2-160 7,-3-5 160-7,4-1 0 8,3 2-144-8,9-10 144 9,2 0 0-9,13-8 0 5,13-8 0-5,9-7 0 9,4-16-160-9,21 12 160 6,14-8-208-6,14-8 80 10,17-8-64-10,3-2 0 5,5-9 0-5,6 0 0 8,6-3 192-8,3 1 0 7,7-2 0-7,-4 3-128 8,-3 5 128-8,1 3 0 7,-4 10 0-7,-8 6-128 9,-8 8 128-9,-4 10 224 6,-9 1-48-6,-10 12-16 9,-4 6 0-9,-8 14 0 7,-10 4 0-7,-7 7 0 7,-14 12-16-7,-6 6 0 11,-16 4 0-11,-5 12 0 5,-10 13 64-4,-10 8 16 5,-10 2 0-6,-11 9 0 7,-5 3-80-6,-13 4-16 7,-5 1 0-7,-5-3 0 5,6-4-128-6,4-11 128 7,8-6-128-7,2-3 128 8,12-4 0-8,7-1-128 6,8-9 192-6,12-7-64 9,7-10-128-9,17-6-224 8,1 0 48-8,16-11 16 23,3-9-336-21,13-7-64-1,9-4-16-1,10-8 0 11,2-3 64-9,7-5 0 0,5 0 0-2,9-1 0 1,1-1 288-1,1-2 64 3,-8 5 16-1,-1 7 0 3,-4 4 144-4,-11 8 0 5,-10 4 0-5,-13 13-128 7,-13 2 256-8,-8 11 48 6,-16 8 16-6,-15 7 0 8,-18 4 272-8,-19 15 64 7,-16 8 16-6,-15 2 0 5,-13 2-80-6,-9 6-16 8,-13 5 0-8,-12 3 0 9,-10 7-208-9,-8-1-48 6,0 3-16-6,-8 2 0 8,-13-4-176-8,-2-1 0 7,1-5 144-7,3 1-144 8,-6-4 0-8,7-11 0 6,17-3 0-5,16-15 128 9,15-7-128-10,13-15 0 5,12-16 0-5,15-11 0 7,16-12-192-7,18-16-64 8,9-11-16-8,18-10 0 25,5-18-304-24,15-6-64 2,7-13-16-3,14-10 0 0,7-9 272 0,9-11 64 6,7-11 16-5,6-2 0 3,8-12 304-3,7-6 0 4,1-7 0-5,0-4 0 8,-6-7 0-7,-3 5 320 4,-6 4-32-5,-11 13-16 8,-6 10 144-8,-9 15 32 7,-10 9 0-7,-10 11 0 8,-6 10 192-8,-13 11 64 7,-10 11 0-7,-21 11 0 8,-13 7-304-7,-16 15-48 5,-19 9-16-6,-11 16 0 10,-8 11-336-10,-13 9 0 7,-16 7 0-7,-4 6 0 8,-6 2 0-8,-6 9 0 5,-1 11 0-5,-3-1 0 8,-3-7 0-8,3 1 0 7,6 1 0-7,8-8 0 8,2-10 0-8,22-8 0 8,17-10 0-8,15-13 0 8,17-10 0-8,20-10 0 7,15-5 0-6,13-12 128 5,17-10-320-6,10-4-64 7,12-16-16-7,20-7 0 22,11-8-320-21,20-12-64 0,11-6-16-1,20-9 0 15,18-4 192-14,9-6 32 1,14-3 16-2,7-3 0 0,3-3 272 0,8 4 160 5,3 5-192-4,4 6 192 5,-5-6 0-6,-9 17 0 5,-9 5 160-5,-8 12-32 10,-8 9 0-10,-13 14 16 7,-14 13 0-7,-22 9 0 9,-11 11-144-9,-20 9 160 5,-11 8-160-5,-24 12 160 9,-16 10 272-9,-24 17 48 7,-27 12 16-7,-18 9 0 8,-20 9 32-8,-20 9 16 6,-13 14 0-6,-20-5 0 8,-16 5-304-8,-13 4-64 7,-12 1-16-7,-11 1 0 7,-5 2-32-7,-1-3-128 9,-10-1 192-9,8-4-64 7,9-6-128-6,10-8 160 5,10-10-160-6,18-17 160 8,25-10-160-8,21-16 0 7,22-13 0-7,25-12-176 25,23-9-512-25,18-21-96 1,22-8-32-1,21-17 0 14,18-5-672-12,24-12-144-2,17-12-32 0,21-8 0 11,17-7 688-9,26-6 128-1,16 0 16 0,11-6 16-1,6-4 816 0,14 0 0 4,17 4 192-4,0 3-48 7,1-1 416-7,7 6 80 7,5 2 0-7,-1 7 16 9,-9 1-240-9,-1 5-48 6,2 6-16-6,-8 6 0 9,-13-2 48-9,-8 12 16 8,-16 14 0-7,-7 5 0 6,-9 4-80-7,-18 4-16 5,-21 10 0-4,-17 8 0 6,-17 7-320-7,-14 8 0 7,-18 8 0-7,-15 6 128 8,-12 8-128-8,-14 10 176 8,-9 5-176-8,-8 4 192 7,-10-4-16-7,-4 5 0 8,-4-5 0-8,10-6 0 7,2-13-48-7,14-2-128 7,13-12 192-7,14-6-64 9,10-7-128-9,19-14 0 6,16-6 0-6,12-8 0 9,13-13-176-8,12-7-16 5,9-7 0-6,22-10 0 24,10-3-240-22,14-7-48 2,9-6-16-4,4-1 0 0,8-8 240 0,6 6 64 0,7-1 0 0,-1 3 0 7,-12 1 432-6,0 11 80 7,-4 9 32-8,-12 4 0 7,-7 9 192-7,-14 15 32 7,-18 5 16-7,-11 12 0 8,-14 5-176-8,-18 15-32 7,-11-1-16-7,-14 8 0 8,-16 8-144-8,-5 8-32 6,-12 4 0-6,-12 2 0 10,-8-1 64-10,-9 3 0 6,-2 1 0-5,-1-3 0 7,-1-8-80-8,4-2-16 6,5-2 0-5,11-6 0 6,5-10-160-7,8-3 0 7,13-3 0-7,5-3 128 9,13-10-128-9,10-6-144 6,9-8 144-6,16-10-208 25,10-5-224-24,8-4-32 0,6-5-16 0,5 3 0-1,5 0 224 3,3 2 32-3,2-1 16 0,4 3 0 6,0 4 208-5,-1 5 0 7,-7 2-160-7,-6 10 160 7,1 0-192-8,3 6 48 6,-3 4 0-6</inkml:trace>
    </iact:actionData>
  </iact:action>
  <iact:action type="add" startTime="32717">
    <iact:property name="dataType"/>
    <iact:actionData xml:id="d42">
      <inkml:trace xmlns:inkml="http://www.w3.org/2003/InkML" xml:id="stk42" contextRef="#ctx0" brushRef="#br0">32021 9798 15887 0,'0'0'704'2,"10"-10"144"-2,2-7-672 1,3 5-176-1,-3-1 0 0,4 7 0 6,1-2 368-6,-17 8 32 6,10-12 16-5,-10 12 0 6,0 0 352-6,0 0 80 6,0 0 16-7,0 0 0 8,10 14 288-8,-3-1 64 9,-5 9 16-9,-2 5 0 6,-2 4-400-6,-1 10-64 7,-1 0-32-7,-2 8 0 8,2 2-336-8,-4 5-64 7,-6 3-16-7,3 5 0 10,-9 4-16-10,-3 9-16 8,-6 12 0-8,-3-3 0 7,3-2-112-7,-2-4-32 6,0-2 0-5,-2-4 0 8,1-4-144-9,7-7 128 5,9-13-128-5,1-3 128 7,7-10-128-7,2-6 0 8,2-7 144-8,0-5-144 8,2-7 160-8,2-12-32 7,0 0-128-7,0 0 192 8,0 0 80-8,20-6 16 7,3-2 0-7,-3-11 0 8,-3-7-160-8,1-1-128 8,1-2 192-8,-5-2-192 7,0-4 0-7,-5-8 0 8,3 0 0-7,2-2 0 5,-4-2 0-5,3-2 0 5,-3 1 0-6,6-7 0 9,-7-2 128-9,7 1-128 7,-2-3 0-6,7 5 0 6,0-1 224-7,5 3-64 6,1-1-16-6,2 0 0 9,5 6-144-9,-1 3 128 6,2 5-128-6,4-2 128 9,-4 0-128-8,2 8 0 5,0-6 144-5,-2 9-144 5,2 5 0-5,0 9 128 5,-4 1-128-6,-3 9 0 9,-1 2 208-9,-4 6-16 6,-1 6-16-6,-5 9 0 8,-1 3-176-8,-1 1 192 8,-7 7-192-8,-2 7 192 8,-2 2-192-8,-8 8 0 6,-8 1 0-5,0 5 0 5,-9-2 224-6,-5-4 16 8,-7 1 0-8,-2-1 0 8,2-10 48-8,-8-1 16 6,-2-5 0-6,-8-4 0 9,-4-5 208-8,3-3 64 5,-1-11 0-6,-8 2 0 9,-3 2-224-9,4-6-32 6,1-6-16-6,0-8 0 10,1-2-304-10,3-5 160 5,1 1-160-5,3-5 128 24,0-7-2160-23,4-3-432 1</inkml:trace>
    </iact:actionData>
  </iact:action>
  <iact:action type="add" startTime="33708">
    <iact:property name="dataType"/>
    <iact:actionData xml:id="d43">
      <inkml:trace xmlns:inkml="http://www.w3.org/2003/InkML" xml:id="stk43" contextRef="#ctx0" brushRef="#br0">22304 461 13823 0,'0'0'608'1,"-2"-16"128"-1,2 16-592 0,-2-12-144 0,0-3 0 1,0 5 0 5,-2-8 1248-6,0 11 224 7,-6-5 32-6,1 4 16 7,-3-4-304-8,-8 3-64 6,-1 3-16-5,-6 4 0 9,-7 0-496-10,-1 8-80 5,-10 2-32-5,1 5 0 7,-3 5-256-7,-6-1-48 7,-5 5-16-7,3 5 0 8,2 0-80-8,1 1 0 9,-1 3-128-9,2 2 192 7,4 4 96-7,7 0 16 8,1 6 0-8,5 0 0 11,7 4-304-11,6-6 0 5,7 2 0-5,6-4 0 7,6 0 0-7,10-4 0 6,4-2 0-6,7-4 0 8,7-4 128-7,5-5-128 5,6-6 0-6,8-5 0 8,5-7 128-8,7-6-128 6,0-5 0-6,1-3 0 9,1-8 0-9,-3-1 128 7,-3-2-128-7,-1-5 0 8,-1-5 128-8,0 4-128 8,-2 0 0-8,-5 1 0 7,-1 1 192-7,-7 2-64 7,-5 3 0-6,-4 5-128 6,-4 1 576-6,-1 6 0 5,-5 4 0-6,-17 6 0 8,14 2-176-8,-14-2-16 8,0 0-16-8,6 20 0 7,-8 1-48-7,-6 9-16 7,-2 3 0-7,-5-2 0 8,-3 2-48-8,1 2-16 8,-7 6 0-8,-1 2 0 7,0 4-240-7,1 2 144 8,3-6-144-8,5-1 128 7,1-6-128-7,7-5 128 7,6-4-128-7,4-4 128 8,6-3-128-8,9-6 0 7,8-1 0-7,7-7 0 10,13-2 192-10,9-6 16 6,9-4 0-6,7-2 0 7,6-9-16-6,6-3 0 6,0-1 0-7,5-4 0 7,5-5-192-7,0 3 0 7,7-4 0-7,1 4 0 23,5-1-1344-21,-5 5-320 1,-13-1-64-3</inkml:trace>
    </iact:actionData>
  </iact:action>
  <iact:action type="add" startTime="34637">
    <iact:property name="dataType"/>
    <iact:actionData xml:id="d44">
      <inkml:trace xmlns:inkml="http://www.w3.org/2003/InkML" xml:id="stk44" contextRef="#ctx0" brushRef="#br0">20480 894 9215 0,'14'-22'400'4,"-5"6"96"-4,-3 3-496 0,4-3 0 0,2-3 0 1,-7 9 0 5,-5 10 1648-6,0 0 224 6,0 0 48-6,0 0 16 8,0 0-1296-8,0 0-256 8,0 0-48-8,-19 21-16 9,-8 9 0-9,-3 5-16 5,-1 12 0-5,-2 5 0 8,-10 7 192-8,-4 9 32 7,-13 12 16-7,-3 6 0 8,-5 7 16-7,-6 3 0 6,-2 7 0-7,-2 7 0 6,-4 5-192-5,0 2-48 10,-2 2 0-11,0-6 0 4,1-6-96-4,1-13-32 8,2-11 0-8,11-8 0 8,5-17 160-8,9-5 32 7,9-5 0-7,5-12 0 8,7-7-80-8,9-8-16 7,11-3 0-7,14-18 0 8,0 0-448-8,0 0-96 6,8-24 0-6</inkml:trace>
    </iact:actionData>
  </iact:action>
  <iact:action type="add" startTime="35089">
    <iact:property name="dataType"/>
    <iact:actionData xml:id="d45">
      <inkml:trace xmlns:inkml="http://www.w3.org/2003/InkML" xml:id="stk45" contextRef="#ctx0" brushRef="#br0">19856 765 28559 0,'-6'-12'2544'2,"-10"2"-2032"-2,5 6-512 0,-9 3 0 23,3 2-416-22,-7 5-176 0,-5 10-48 0,-8 1 0-1,-4 11 800 0,-10 13 160 3,-5 6 16-3,-13 5 16 9,-13-3 32-9,-3 7 0 6,-5 7 0-6,-4 5 0 7,-7-2-112-6,-5 7-16 8,-5 5 0-8,-4-6 0 4,-15-2-96-5,3-4-32 9,4 1 0-9,4-9 0 7,-4 1-128-7,0-5 0 9,-8 1 0-9,5-3 128 6,7-5-256-6,11-10-64 8,13-5-16-8,9-11-13104 9</inkml:trace>
    </iact:actionData>
  </iact:action>
  <iact:action type="add" startTime="35402">
    <iact:property name="dataType"/>
    <iact:actionData xml:id="d46">
      <inkml:trace xmlns:inkml="http://www.w3.org/2003/InkML" xml:id="stk46" contextRef="#ctx0" brushRef="#br0">16302 494 22799 0,'-115'-6'1008'4,"35"8"208"-4,-14 4-960 0,-7 3-256 0,-8 11 0 1,-10 9 0 6,-8 8 496-6,-10 8 48 11,-9 6 16-9,-2 3 0-3,-6 5-208 1,-6 3-32 6,-10 9-16-6,0-1 0 4,-1 4-96-5,-5 4-16 8,3 0 0-8,-9 4 0 8,1 2-48-8,-1 5-16 5,9 13 0-4,-5-9 0 7,1-9-128-8,11 4 0 8,10 6 0-8,12-11 128 22,1-8-448-22,12-9-112 1,9-6-16-1,18-7-7328 9,13-8-1472-8</inkml:trace>
    </iact:actionData>
  </iact:action>
  <iact:action type="add" startTime="35673">
    <iact:property name="dataType"/>
    <iact:actionData xml:id="d47">
      <inkml:trace xmlns:inkml="http://www.w3.org/2003/InkML" xml:id="stk47" contextRef="#ctx0" brushRef="#br0">14486 864 18015 0,'-14'35'800'4,"-1"-9"160"-4,-15 3-768 0,-5 10-192 0,-10 14 0 0,-7 7 0 7,-7 12 1024-7,-5 4 144 7,-6 2 48-7,-2 14 0 8,-6 4-176-8,-14 13-16 6,-14 4-16-6,-7 8 0 13,-8 0-464-13,2 11-96 3,-5 9 0-2,-1 3-16 6,-8 4-272-7,1-5-160 8,9-7 192-8,11-5-192 8,13-8 0-8,19-14 0 7,16-14-240-7,15-19-7968 17,16-7-1600-17</inkml:trace>
    </iact:actionData>
  </iact:action>
  <iact:action type="add" startTime="35887">
    <iact:property name="dataType"/>
    <iact:actionData xml:id="d48">
      <inkml:trace xmlns:inkml="http://www.w3.org/2003/InkML" xml:id="stk48" contextRef="#ctx0" brushRef="#br0">15900 1923 23039 0,'45'0'2048'2,"-4"6"-1648"-2,0 12-400 0,-4 3 0 5,-8 6 256-4,-3 9-48 6,-15 3 0-7,-7 11 0 7,-10 11 208-7,-17 13 32 7,-14 6 16-7,-18 13 0 8,-17 13 96-8,-14 13 16 6,-7 7 0-6,-11 17 0 13,-3 11-192-13,-14 8-16 4,-14 0-16-4,1-6 0 8,3 0-176-8,0-6-48 6,5-10 0-5,-5-7 0 7,4-12-128-8,8-12 128 7,8-8-128-6,15-9 128 5,7-4-128-6,19-10 0 7,7-6 144-7,18-14-144 9,10-13-256-9,10-8-112 6,7-13-16-6,16-11-12416 10</inkml:trace>
    </iact:actionData>
  </iact:action>
  <iact:action type="add" startTime="36108">
    <iact:property name="dataType"/>
    <iact:actionData xml:id="d49">
      <inkml:trace xmlns:inkml="http://www.w3.org/2003/InkML" xml:id="stk49" contextRef="#ctx0" brushRef="#br0">16085 3382 14735 0,'47'-23'1312'4,"-2"3"-1056"-4,-8 3-256 0,-4 11 0 6,-11 6 1792-6,-5 9 288 8,-9 13 64-8,-8 9 16 8,-8 6-880-8,-13 20-160 7,-10 11-32-7,-14 10-16 9,-12 6-304-9,-11 9-48 6,-14 13-16-6,-10 7 0 9,-9 12-240-9,-4 1-48 5,-9 7-16-1,-5 4 0 3,-9 3-240-7,1-5-160 6,8-5 192-5,10-9-192 5,11-6 128-6,12-11-128 8,12-3 0-8,10-19 0 25,13-16-1232-24,14-13-304 3,12-10-64-4</inkml:trace>
    </iact:actionData>
  </iact:action>
  <iact:action type="add" startTime="36472">
    <iact:property name="dataType"/>
    <iact:actionData xml:id="d50">
      <inkml:trace xmlns:inkml="http://www.w3.org/2003/InkML" xml:id="stk50" contextRef="#ctx0" brushRef="#br0">20862 1311 23951 0,'-39'4'2128'1,"14"4"-1696"-1,-4 7-432 0,-3 11 0 7,-1 7 320-7,-2 8-32 7,-10 9 0-7,-2 13 0 9,-3 7 592-9,-9 12 112 5,1 6 32-5,-5 13 0 7,-9 4-368-6,-6 10-64 7,-12 4-16-8,3 12 0 12,-3 2-288-12,-6 5-64 2,3 3-16-1,-5-1 0 8,3 4-208-9,-3-5 128 7,4-11-128-7,13-11 0 24,4-11-240-24,15-9-144 2,7-11-16-2,9-8-16 10,10-14-1888-10,11-9-368 0,0 7-80 5,17-19-7888-1</inkml:trace>
    </iact:actionData>
  </iact:action>
  <iact:action type="add" startTime="36695">
    <iact:property name="dataType"/>
    <iact:actionData xml:id="d51">
      <inkml:trace xmlns:inkml="http://www.w3.org/2003/InkML" xml:id="stk51" contextRef="#ctx0" brushRef="#br0">20911 3322 20271 0,'18'-16'896'3,"-18"16"192"-3,17 14-880 0,-1 1-208 0,-1 9 0 0,-7 13 0 7,-8 6 1408-7,-6 15 256 6,-3 12 32-5,-11 8 16 8,-3 10-752-9,-13 2-128 6,-10 7-48-6,-9 12 0 8,-3 12-224-8,-7 14-48 10,-11 7-16-10,-4 8 0 6,-2 1-304-6,-8 9-48 6,-13 5-16-6,-4-1 0 8,0-4-128-8,1-4 0 8,7-4 0-8,-1-2 128 9,7-11-128-9,-7-12-272 5,1-5 64-4,5-12 16 5,8-11-144-6,10-3-32 8,12-11 0-8,11-8 0 24,10-11-304-23,14-6-64 1,13-7-16-2,7-8-11664 0</inkml:trace>
    </iact:actionData>
  </iact:action>
  <iact:action type="add" startTime="36935">
    <iact:property name="dataType"/>
    <iact:actionData xml:id="d52">
      <inkml:trace xmlns:inkml="http://www.w3.org/2003/InkML" xml:id="stk52" contextRef="#ctx0" brushRef="#br0">20628 6110 25791 0,'0'0'2304'3,"-6"14"-1856"-3,0 13-448 0,-11 8 0 6,-5 10 640-5,-5 12 16 6,-6 7 16-6,-4 10 0 6,-10 6 240-7,-4 8 48 6,-7 8 16-5,-8 9 0 6,-14 6-336-6,-14 6-80 9,-4 2-16-10,-3 10 0 5,-6 3-288-5,-2 5-48 9,-5 5-16-9,-3-7 0 7,0-5-192-7,6-5-256 7,10 2 48-7,11-12 16 23,12-4-1344-21,8-9-256 4,13-11-48-6,10-11-11280 0</inkml:trace>
    </iact:actionData>
  </iact:action>
  <iact:action type="add" startTime="37178">
    <iact:property name="dataType"/>
    <iact:actionData xml:id="d53">
      <inkml:trace xmlns:inkml="http://www.w3.org/2003/InkML" xml:id="stk53" contextRef="#ctx0" brushRef="#br0">20189 8306 29487 0,'-37'18'2624'1,"12"5"-2112"-1,-2 16-512 0,-1 4 0 6,-5 8 0-6,-4 5-144 7,-2 13-16-7,0-1 0 9,-6 6 672-9,-2 0 144 6,2 6 32-6,-1 2 0 7,-3 2-368-6,6-4-80 5,-2-4-16-5,8 2 0 9,2-4-224-10,8-6-256 7,5 1 48-7,5-9 16 24,3-15-2256-23,12-4-448 1</inkml:trace>
    </iact:actionData>
  </iact:action>
  <iact:action type="add" startTime="37359">
    <iact:property name="dataType"/>
    <iact:actionData xml:id="d54">
      <inkml:trace xmlns:inkml="http://www.w3.org/2003/InkML" xml:id="stk54" contextRef="#ctx0" brushRef="#br0">20558 9149 20271 0,'-18'10'1792'1,"-1"1"-1424"-1,-3 13-368 0,-3 5 0 7,-2 6 2048-7,-6 10 352 6,-2 7 64-6,-1 5 16 8,-5 0-1520-7,-1 5-320 5,-11 8-48-6,-8-3-16 7,-9 1-368-7,2 2-80 7,-6 6 0-7,2-2-128 8,1-6 0-8,3 1 0 8,2-5-240-6,3-7 80 19,3-9-1968-18,5-11-400 0</inkml:trace>
    </iact:actionData>
  </iact:action>
  <iact:action type="add" startTime="37611">
    <iact:property name="dataType"/>
    <iact:actionData xml:id="d55">
      <inkml:trace xmlns:inkml="http://www.w3.org/2003/InkML" xml:id="stk55" contextRef="#ctx0" brushRef="#br0">19446 6723 28623 0,'-117'54'1264'3,"33"-7"272"-3,-4 14-1232 0,-9 11-304 0,-1 17 0 0,-7 7 0 7,-6 7 480-7,-12 14 32 7,-4 12 16-7,-5 10 0 12,-1 5-336-12,-6 8-64 3,-3 0 0-3,-4 2-128 9,0-8 0-9,7-7 0 7,10-12 0-7,16-18 0 8,12-23 0-8,11-10 0 7,12-16 0-7,16-15-192 24,13-18-256-23,14-15-64 0,13-8 0-1,16-12-8240 11,14-19-1648-11</inkml:trace>
    </iact:actionData>
  </iact:action>
  <iact:action type="add" startTime="37790">
    <iact:property name="dataType"/>
    <iact:actionData xml:id="d56">
      <inkml:trace xmlns:inkml="http://www.w3.org/2003/InkML" xml:id="stk56" contextRef="#ctx0" brushRef="#br0">18172 6779 16575 0,'32'-56'736'4,"-19"28"160"-4,1 7-720 0,-10 11-176 0,-4 10 0 1,0 0 0 5,-20 8 1376-6,-9 17 240 7,-10 12 48-7,-14 14 16 7,-5 13-1040-7,-16 7-192 7,-6 9-64-7,-12 9 0 8,-15 3 16-8,-4 4 0 8,-4 7 0-8,-4 4 0 7,-4 0-192-7,-8 1-32 10,-2-9-16-10,11-7 0 5,3-18-160-5,17-10 0 11,14-17 144-11,14-14-144 5,8-15 144-5,17-5-144 7,8-13 192-7,16-15-192 23,7-12-1392-22,9-16-384 1</inkml:trace>
    </iact:actionData>
  </iact:action>
  <iact:action type="add" startTime="38003">
    <iact:property name="dataType"/>
    <iact:actionData xml:id="d57">
      <inkml:trace xmlns:inkml="http://www.w3.org/2003/InkML" xml:id="stk57" contextRef="#ctx0" brushRef="#br0">17168 5902 21183 0,'-47'19'1888'1,"-13"10"-1504"-1,-11 12-384 0,-9 12 0 7,-7 6 1152-7,-5 7 144 7,0 2 48-7,-3 8 0 8,-3 6-704-8,-13 2-128 8,-16 6-16-8,0 1-16 10,-3-3-208-10,3-4-32 6,8-2-16-6,2-12 0 7,4-4-64-6,11-11-16 4,5-12 0-4,17-8 0 7,16-16-144-8,11-3 192 7,14-14-192-7,14-4-8576 15,9-15-1840-14</inkml:trace>
    </iact:actionData>
  </iact:action>
  <iact:action type="add" startTime="38184">
    <iact:property name="dataType"/>
    <iact:actionData xml:id="d58">
      <inkml:trace xmlns:inkml="http://www.w3.org/2003/InkML" xml:id="stk58" contextRef="#ctx0" brushRef="#br0">16119 6042 21711 0,'-14'23'960'1,"2"1"192"-1,-7 9-912 1,-11 14-240-1,-9 6 0 0,-7 9 0 4,-7 6 880-4,-6 12 128 8,-5 12 16-7,-12 3 16 7,-8 7-368-8,-15 9-80 6,-11 6-16-5,-9 8 0 9,-7-6-256-10,-1 6-64 5,-4-3-16-4,0 1 0 5,-1-2-240-6,5-12 144 7,-4-13-144-7,16-6 128 8,12-12-128-8,13-10 0 7,12-6 144-6,16-11-144 22,13-8-1152-22,10-16-320 4,12-13-48-4</inkml:trace>
    </iact:actionData>
  </iact:action>
  <iact:action type="add" startTime="38439">
    <iact:property name="dataType"/>
    <iact:actionData xml:id="d59">
      <inkml:trace xmlns:inkml="http://www.w3.org/2003/InkML" xml:id="stk59" contextRef="#ctx0" brushRef="#br0">15838 8671 23039 0,'-73'60'2048'2,"29"-11"-1648"-2,-3 12-400 0,0 9 0 8,2-2 400-8,6 6 0 4,4 0 0-3,2-9 0 6,9-7-96-6,7-3-32 6,11-3 0-6,8-9 0 20,6-8-1296-20,17-7-272 0,12-13-48 6</inkml:trace>
    </iact:actionData>
  </iact:action>
  <iact:action type="add" startTime="38602">
    <iact:property name="dataType"/>
    <iact:actionData xml:id="d60">
      <inkml:trace xmlns:inkml="http://www.w3.org/2003/InkML" xml:id="stk60" contextRef="#ctx0" brushRef="#br0">18116 9233 28559 0,'-22'15'1264'1,"7"7"272"8,-1 7-1232-8,-7 8-304-1,-1 14 0 0,-3 3 0 0,-4 1 128 0,-2 5-128 6,-6 7 192-6,-2-5-192 8,-10-3 336-8,4-5-32 7,2-1-16-7,-1-8 0 9,5-8-288-8,5-2 128 4,9-6-128-5,8-5 0 7,5-7-192-7,14-17-160 8,0 0-32-8,14-10-12608 10</inkml:trace>
    </iact:actionData>
  </iact:action>
  <iact:action type="add" startTime="38770">
    <iact:property name="dataType"/>
    <iact:actionData xml:id="d61">
      <inkml:trace xmlns:inkml="http://www.w3.org/2003/InkML" xml:id="stk61" contextRef="#ctx0" brushRef="#br0">18658 9001 26895 0,'-35'-18'1184'1,"10"12"256"-1,-8 2-1152 0,-5 6-288 0,-8 2 0 0,-5 6 0 7,-6-2 896-7,-3 1 128 5,-8 9 32-5,-3 3 0 8,-11-1-352-7,-5 7-80 6,-11 2-16-7,-7 5 0 7,-8-5-272-7,2-4-48 12,1-5-16-12,5-3 0 5,7-5-272-5,1-6 0 5,5-10 0-5,6-8 0 28,8-7-1520-28,6-11-400 1,10-9-96 0</inkml:trace>
    </iact:actionData>
  </iact:action>
  <iact:action type="add" startTime="39053">
    <iact:property name="dataType"/>
    <iact:actionData xml:id="d62">
      <inkml:trace xmlns:inkml="http://www.w3.org/2003/InkML" xml:id="stk62" contextRef="#ctx0" brushRef="#br0">15416 5223 30111 0,'-93'2'1344'1,"26"10"256"-1,-3 3-1280 0,-6 9-320 1,0 3 0-1,0 8 0 6,-4 6 256-6,-4 8-32 8,-9-2 0-8,-1 1 0 8,-8 1-48-7,7-6-16 10,1-12 0-11,6-4 0 5,5-1 768-1,3-7 160-1,7-1 16-3,9-8 16 22,8-1-1696-21,11-7-352 0,8-6-64-1,11-13-8928 6,13-10-1792-5</inkml:trace>
    </iact:actionData>
  </iact:action>
  <iact:action type="add" startTime="39292">
    <iact:property name="dataType"/>
    <iact:actionData xml:id="d63">
      <inkml:trace xmlns:inkml="http://www.w3.org/2003/InkML" xml:id="stk63" contextRef="#ctx0" brushRef="#br0">14067 2220 22687 0,'-117'35'1008'2,"21"-6"208"-1,-19 6-976-1,-6 8-240 1,-10-2 0-1,3 8 0 8,1 5 480-8,-8 3 48 10,-11-1 16-6,7-3 0 0,15-6-272-3,7-6-48 1,9-2-16-2,7-12 0 7,5-7-208-7,8-11 144 7,8-5-144-7,12-8-7488 18,6-11-1600-17</inkml:trace>
    </iact:actionData>
  </iact:action>
  <iact:action type="add" startTime="39457">
    <iact:property name="dataType"/>
    <iact:actionData xml:id="d64">
      <inkml:trace xmlns:inkml="http://www.w3.org/2003/InkML" xml:id="stk64" contextRef="#ctx0" brushRef="#br0">12467 667 24879 0,'-25'-50'2208'2,"1"24"-1760"-1,-3 9-448-1,-4-1 0 6,0 6 144-5,-8 5-144 6,0 11 160-6,-10 5-160 5,-8 5 288-6,-3 9-32 8,-12 9-16-8,-4 5 0 8,-6 0-240-8,-2 8 0 6,-2-3 0-6,-2 11 0 8,0 8 0-8,1-3 0 12,3-11 0-12,6-4 0 3,6-12 0-3,13-4 0 8,10-3 0-8,12-9 0 9,10-3-208-9,7-8-144 7,7-6-32-7,3-14-10816 10</inkml:trace>
    </iact:actionData>
  </iact:action>
  <iact:action type="add" startTime="39640">
    <iact:property name="dataType"/>
    <iact:actionData xml:id="d65">
      <inkml:trace xmlns:inkml="http://www.w3.org/2003/InkML" xml:id="stk65" contextRef="#ctx0" brushRef="#br0">11640 377 16575 0,'-2'-20'1472'1,"2"20"-1168"-1,0 0-304 0,-15 2 0 0,-1 10 1216 0,-2 5 192 0,-7 11 48 0,-4 1 0 7,-8 8-496-7,2 6-112 5,0-2-16-5,-10 10 0 9,-2 7-256-9,-2-3-48 7,0-5-16-7,3-3 0 8,3-2-288-8,2-8-64 6,6-6-16-6,9-1 0 8,7-5-144-8,9-4 0 7,10-21 144-7,0 0-144 23,0 0-384-23,25 0-160 0,3-7-32 1,9-11 0 14,7-9-1264-15,9-8-256 1,2-8-48 4,-1 0-16 8,-5-6-768-13,-6-2-144 0,0 3-48 0,-8 5 0 0,0 2 3120 0,-6 8 656 2,-3-1 112-1,-7 7 32 7,-11 8 1504-8,-8 19 320 8,0 0 48-8,0 0 16 7,-25 4-832-6,-5 13-144 6,-3 5-48-7,-6 11 0 9,-11 6-704-9,-5 11-160 6,-4 9-32-5,-11 1 0 7,-8 1-304-8,2-5-64 7,4-1-16-7,4 0 0 6,3-1-192-5,13-5-64 6,7-6 0-6,12-4 0 5,5-4-128-6,13-8 0 9,3-9 0-9,12-3 0 20,0-15-1152-19,22 4-320 1,7-8-64-1,6-9-6272 7,4-7-1264-7</inkml:trace>
    </iact:actionData>
  </iact:action>
  <iact:action type="add" startTime="39930">
    <iact:property name="dataType"/>
    <iact:actionData xml:id="d66">
      <inkml:trace xmlns:inkml="http://www.w3.org/2003/InkML" xml:id="stk66" contextRef="#ctx0" brushRef="#br0">11447 925 12895 0,'49'-31'576'2,"-12"17"112"-2,0-2-560 0,6 8-128 0,-8 7 0 0,2 4 0 0,-2 13 1984 0,-4 2 384 16,-3 5 64-15,-1 6 0-1,-2 2-1584 0,-5 10-320 5,-3 0-64-5,1 12-16 8,-8 9-304-8,-3 3-144 6,-3-3 128-6,-6 10-128 24,-2-1-1376-23,-1 1-352 0</inkml:trace>
    </iact:actionData>
  </iact:action>
  <iact:action type="add" startTime="40241">
    <iact:property name="dataType"/>
    <iact:actionData xml:id="d67">
      <inkml:trace xmlns:inkml="http://www.w3.org/2003/InkML" xml:id="stk67" contextRef="#ctx0" brushRef="#br0">14741 3936 43311 0,'-113'12'3840'2,"45"1"-3072"-2,6 11-608 0,3 11-160 20,6 8-1152-18,7 11-256-2,7 3-48 1,5 5-16-1,11 1 1152 0,6-5 320 4,9-1-144-3,8-7 144 20,8-9-1824-21,15 2-288 0,8-6-64 0,18-4-12464 3</inkml:trace>
    </iact:actionData>
  </iact:action>
  <iact:action type="add" startTime="40418">
    <iact:property name="dataType"/>
    <iact:actionData xml:id="d68">
      <inkml:trace xmlns:inkml="http://www.w3.org/2003/InkML" xml:id="stk68" contextRef="#ctx0" brushRef="#br0">16310 5412 25167 0,'-35'66'1104'3,"7"-15"240"-3,-11 17-1072 0,-2 7-272 0,-7 1 0 0,-3 15 0 8,-2 5 160-6,-1 7-32 2,-5 6 0-3,1-1 0 6,1-1 0-7,0 0 0 11,3 0 0-11,3-3 0 6,6-3-128-4,8 1 0 1,2-3 0-2,8-7 0 23,5-14-352-23,11-12-96 0,14-5-32-1,7-13 0 15,12-11-2032-15,7-5-416 0,26 7-80 0,3-28 0 0</inkml:trace>
    </iact:actionData>
  </iact:action>
  <iact:action type="add" startTime="40563">
    <iact:property name="dataType"/>
    <iact:actionData xml:id="d69">
      <inkml:trace xmlns:inkml="http://www.w3.org/2003/InkML" xml:id="stk69" contextRef="#ctx0" brushRef="#br0">16647 7296 13823 0,'25'10'1216'1,"1"9"-960"0,-1 1-256-1,-7 3 0 0,-8 10 2048 0,-12 4 352 16,-10 18 80-16,-6 4 16 0,-9-1-880 0,-10 8-160 4,-6 7-48-3,-12 5 0 7,1 1-496-8,-9 5-96 5,-3 2-32-5,-4 4 0 9,-10-4-416-5,-2-4-96 3,-2-8-16-7,6 2 0 7,2 0-256-6,14-8 0 4,5 0 128-5,12-9-128 22,16-8-1088-21,9-12-288 1,9-4-48-2,17-14-11248 0</inkml:trace>
    </iact:actionData>
  </iact:action>
  <iact:action type="add" startTime="40747">
    <iact:property name="dataType"/>
    <iact:actionData xml:id="d70">
      <inkml:trace xmlns:inkml="http://www.w3.org/2003/InkML" xml:id="stk70" contextRef="#ctx0" brushRef="#br0">17814 8449 21711 0,'27'4'960'4,"-12"5"192"-4,3 9-912 0,-2 3-240 1,-5 7 0-1,-1 5 0 6,-4 4 864-6,-6 6 128 7,-8 4 32-7,-7 7 0 8,-11 7-560-8,-15 1-96 6,-11 2-32-6,-9 7 0 9,-5-3-128-9,-8 2-16 6,-4 0-16-6,-2-2 0 11,-4 7 80-11,2-7 0 8,4 4 16-8,4-12 0 7,-4-3-128-7,7-8-16 7,13-14-128-7,13-6 192 8,10-5-192-8,15-9 128 6,20-15-128-6,0 0 0 22,0 0-480-20,34-15-192-1,5-5-32 0,11-9-16 10,11-8-176-10,3-8-48 1,4-8 0-2,10-3 0 12,6-9 288-10,6 1 48 4,12-6 16-6,1-4 0 0,0-8 592 0,1-2 0 0,-3 0 0 0,-3 0 0 7,-1 0 704-6,3-2 128 6,-7 1 0-7,1 3 16 8,1 0-160-8,-11 10-48 8,-12 5 0-8,-13 9 0 7,-14 3-240-7,-8 7-48 7,-12 14-16-7,-11 7 0 9,-8 4 112-9,-12 7 0 6,-6 8 16-5,-15 8 0 7,-14 8-32-8,-16 8-16 7,-17 1 0-7,-12 3 0 8,-7 1-272-7,-14 10-144 5,-5 10 160-6,-11 0-160 7,-9 4 320-7,-13-6-16 7,-3-2-16-7,-4-4 0 9,2-3-48-9,-8-1-16 7,-8-2 0-7,8-3 0 7,10-13-32-7,15-3-16 7,18-12 0-6,6-2 0 6,11-7-176-6,15-13 0 6,12-11 0-6,17-12 0 20,11-17-1328-19,19-2-288-1,17-8-64-1,12-6-16 12,15-4-800-11,11-11-176-1,10-3-16 0,4-3-16 15,8-2-592-12,1 1-112-3,1 3-32 0,5-5 0 0,7-3 3008 0,1 4 608 3,4 7 112-2,4 9 32 5,8 5 2032-5,0 16 400 6,0 7 96-7,-6 18 16 8,-12 6-672-8,-7 23-128 6,-9 16-16-6,-5 22-16 9,-10 13-944-9,-7 16-176 6,-11 17-32-6,-11 14-16 9,-12 13-272-9,-13 20-48 7,-13 8-16-7,-10 17 0 8,-11 12-528-8,-13 6 0 7,-14 0 0-7,-8-2-12784 10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4:25.97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4579">
    <iact:property name="dataType"/>
    <iact:actionData xml:id="d0">
      <inkml:trace xmlns:inkml="http://www.w3.org/2003/InkML" xml:id="stk0" contextRef="#ctx0" brushRef="#br0">1365 12000 11967 0,'-12'-16'528'2,"12"16"112"-2,-10-15-512 0,10 15-128 0,0 0 0 0,0 0 0 5,2-14 1328-5,-2 14 224 6,0 0 48-6,0 0 16 10,0 0-1040-10,0 0-224 6,10-14-32-6,-10 14-16 8,0 0 256-8,0 0 48 6,14 14 16-6,5 0 0 9,-1 7-48-9,-1 3-16 8,7-1 0-8,3 6 0 7,0 4-48-7,6 4-16 6,4 8 0-5,1 4 0 8,1 6-224-9,3 3-32 5,-1-3-16-5,-2 3 0 16,-2 1-96-16,3 3-128 1,-5 3 176-1,-4-7-176 8,0-5 192-8,-2 1-64 6,1 1 0-5,-3-2-128 6,0-12 0-7,0 1 0 7,-1-1 0-7,-1 0 0 8,-3-7 128-8,1-3-128 7,-5-6 144-7,-1 0-144 8,3-1 160-8,-9-3-160 8,5-3 160-8,-6-1-160 23,1-7-496-21,-11-10-192 2,10 10-32-3</inkml:trace>
    </iact:actionData>
  </iact:action>
  <iact:action type="add" startTime="4905">
    <iact:property name="dataType"/>
    <iact:actionData xml:id="d1">
      <inkml:trace xmlns:inkml="http://www.w3.org/2003/InkML" xml:id="stk1" contextRef="#ctx0" brushRef="#br0">2408 12049 19119 0,'-4'-33'832'3,"4"11"192"-2,6 3-816-1,0-1-208 1,2-3 0-1,-6 5 0 7,-2 18 0-7,0 0 0 7,0 0 0-7,0 0 0 9,0 0 416-9,-16 2 32 5,5 10 16-5,-7 3 0 10,2 7 304-10,-5 7 48 5,-3 4 16-5,-3 8 0 8,-2-2-48-6,-2 14 0 2,0 7 0-4,-5 7 0 11,1-1-96-11,2 8-32 5,-8 0 0-4,2 2 0 5,-2 4-80-6,0 4-32 9,-6 6 0-7,5-12 0 3,-5-2-176-4,-4-4-48 6,2-12 0-7,2-3 0 7,1-4 32-6,-1-1 0 5,6-13 0-6,2 0 0 9,6-7-160-9,5-3-16 7,5-4-16-7,7-5 0 8,1-7-160-8,7 1 0 6,8-14 0-5,0 0 0 21,0 0-2048-20,0 0-272-2,12-12-64 3</inkml:trace>
    </iact:actionData>
  </iact:action>
  <iact:action type="add" startTime="5269">
    <iact:property name="dataType"/>
    <iact:actionData xml:id="d2">
      <inkml:trace xmlns:inkml="http://www.w3.org/2003/InkML" xml:id="stk2" contextRef="#ctx0" brushRef="#br0">1174 11657 20159 0,'-16'-16'896'1,"4"8"176"-1,4-1-864 0,3-5-208 0,-1 2 0 0,6 12 0 7,0 0 128-7,8-15-128 6,-1 5 176-6,9-2-176 9,0 2 304-8,11-1-48 4,6-3-16-5,10 4 0 10,6-3 208-9,5 7 32 4,11-2 16-5,9-2 0 7,4 2 32-7,6 7 16 6,2-1 0-6,-3 0 0 10,-1-2-32-10,2 2-16 6,0 0 0-6,-2 2 0 13,-2-4 16-13,-4 0 0 4,-2-2 0-4,-2 0 0 8,-11-5 64-8,-5-1 32 6,-7 2 0-6,-8-3 0 8,-6 3 32-8,-7-2 0 6,-11 0 0-6,-1-1 0 11,-10-1-160-11,-5 0-32 5,-4 1 0-4,-5-5 0 8,-10 5 112-9,-3-3 16 5,-1 6 0-5,-13-2 0 8,-4-1-336-8,-12 5-64 7,-5 0-16-7,-1 6 0 8,-1-4-160-8,3 4-176 7,4 2 48-7,5 4 0 24,9 4-1728-23,5 4-352 4,9-2-64-4</inkml:trace>
    </iact:actionData>
  </iact:action>
  <iact:action type="add" startTime="5720">
    <iact:property name="dataType"/>
    <iact:actionData xml:id="d3">
      <inkml:trace xmlns:inkml="http://www.w3.org/2003/InkML" xml:id="stk3" contextRef="#ctx0" brushRef="#br0">3042 12308 21183 0,'-37'-12'944'1,"20"9"192"0,5 1-912-1,12 2-224 0,0 0 0 0,0 0 0 5,0 0 1536-3,15-4 272 4,5 2 48-6,5-2 16 8,3-4-1504-7,3 2-368 5,4 2 0-6,6-2 0 6,8-1 0-6,-4 1 192 7,1 0-192-7,5 4 192 8,-4 0-192-8,-2 0 0 7,2 0 0-7,1 2 0 26,-7 0-304-25,2 2-144 7,-8 2-16-8</inkml:trace>
    </iact:actionData>
  </iact:action>
  <iact:action type="add" startTime="5915">
    <iact:property name="dataType"/>
    <iact:actionData xml:id="d4">
      <inkml:trace xmlns:inkml="http://www.w3.org/2003/InkML" xml:id="stk4" contextRef="#ctx0" brushRef="#br0">3089 12649 28559 0,'0'0'1264'1,"0"0"272"-1,0 0-1232 0,0 0-304 0,23 10 0 0,7-2 0 6,-1-4 0-5,8-4-176 6,4-4 32-7,-2 2 0 8,2-2 144-7,2 0 0 4,6-2 0-5,1 2 0 9,5 1 0-9,1-1 0 6,1-4 0-6,4 2 128 24,-1 0-1376-23,2-2-272 0</inkml:trace>
    </iact:actionData>
  </iact:action>
  <iact:action type="add" startTime="6155">
    <iact:property name="dataType"/>
    <iact:actionData xml:id="d5">
      <inkml:trace xmlns:inkml="http://www.w3.org/2003/InkML" xml:id="stk5" contextRef="#ctx0" brushRef="#br0">5356 11713 20271 0,'-18'-6'1792'2,"-3"-1"-1424"-2,-1 3-368 0,-3 2 0 7,-5 4 1264-7,-3 2 176 5,-2 3 32-5,-8 5 16 9,0 10-592-9,-5 3-128 6,-1 4-32-6,-6 0 0 7,-5 7-96-6,-1 5-32 7,-5-2 0-8,5 7 0 7,5-3-16-7,3 10 0 7,8 5 0-7,4 3 0 8,10-3-48-8,4 5-16 8,5 5 0-8,9-4 0 7,-1 1-528-3,10-5 0 2,6 1 0-5,6-9 0 4,8-1 0-5,5-8 0 7,6-10 0-6,7-4 0 8,3-5 0-9,7-9 0 6,9-5 0-6,0-6 0 7,-3-4 384-7,7-4 32 9,5-4 0-9,-5-11 0 7,-2-9 240-7,-1-1 48 7,3-6 16-6,-6-4 0 7,-5 2-240-8,-7 2-48 7,-2-4-16-7,-3 0 0 7,-7-4 48-7,-10 4 16 7,-3-4 0-6,-12 0 0 6,-8-6-32-7,-9-3 0 7,-9-1 0-7,-5 0 0 7,-4 3-240-7,-12 5-48 7,-4-2-16-7,2 14 0 8,-5 8-144-8,-3 3 0 8,-2 9 0-8,-1 1-176 23,-6 6-976-21,-1 6-192-1,1 4-32-1,-2 6-10720 8,3 5-2160-5</inkml:trace>
    </iact:actionData>
  </iact:action>
  <iact:action type="add" startTime="7286">
    <iact:property name="dataType"/>
    <iact:actionData xml:id="d6">
      <inkml:trace xmlns:inkml="http://www.w3.org/2003/InkML" xml:id="stk6" contextRef="#ctx0" brushRef="#br0">21040 6448 2751 0,'-4'-16'256'1,"0"2"-256"-1,2-5 0 0,-2 3 0 4,-2 1 2240-4,-2-7 416 10,3 5 80-8,-1-3 16 1,-2 1-1456-3,0 3-272 11,2-1-64-11,2-3-16 3,2 5-112-2,2-3 0 8,2 2-16-9,2 3 0 6,-2-1-176-6,2 2-48 10,-2 5 0-10,-2 7 0 6,0 0-320-6,0 0-64 11,0 0-16-11,0 0 0 4,0 0-192-4,10 13 0 6,-4 7 128-6,-2 5-128 8,1 0 144-8,3 7-16 12,-4 3 0-12,0 6 0 9,-2-2 192-9,-2 11 48 6,0 5 0-6,0 5 0 5,-4 13 80-4,-2-3 32 5,-4 4 0-6,3 6 0 7,-3 4-128-6,-4 2-32 6,3 1 0-7,-5 5 0 7,4-2 0-7,-3 3-16 14,3 1 0-12,-2-6 0-1,5-1 240-1,-5 1 48 11,4-6 16-11,4 0 0 3,-2-2-144-2,5-2-16 8,-1 0-16-9,2-2 0 7,0-6-96-7,0-2-16 8,0-5 0-8,2-3 0 6,0 3 32-6,-2-13 0 9,-2 1 0-8,-4-2 0 3,0 0-96-4,3-6 0 6,1-1-16-6,-4 3 0 9,0 0-48-9,0 0 0 7,2-6 0-6,-3 2 0 6,3-4-192-7,0 0 176 11,4-2-176-10,-2-2 160 2,0-1-160-3,0-3 128 11,2 0-128-11,2 0 128 5,0-5-128-4,0-1-144 8,0-3 144-9,2 3-208 18,2-7-624-16,0 1-112-1,-4-17-16-1,0 0-16 12,0 0-2304-10,0 0-464-1</inkml:trace>
    </iact:actionData>
  </iact:action>
  <iact:action type="add" startTime="7884">
    <iact:property name="dataType"/>
    <iact:actionData xml:id="d7">
      <inkml:trace xmlns:inkml="http://www.w3.org/2003/InkML" xml:id="stk7" contextRef="#ctx0" brushRef="#br0">19329 8185 10127 0,'-27'-7'448'1,"17"3"96"-1,-6-2-544 0,1-2 0 5,-1 2 0-4,1 2 0 2,1-4 1408-3,-2 1 192 7,7 1 16-7,1 0 16 7,8 6-544-7,0 0-128 11,0 0 0-10,0 0-16 2,6-8-160-2,1-2-16 10,11 3-16-11,0 3 0 3,7-2-288-3,12-4-48 10,4 2-16-10,10 0 0 7,5-3-208-7,9 1-32 4,9 2-16-4,12-2 0 8,11 5-144-7,10-1 0 17,8-2 144-18,4-2-144 0,10 0 272 0,6 1-16 5,5 1 0-4,6 0 0 2,5 0 256-3,-3-1 32 7,4-1 16-7,-2 4 0 9,4 2-96-9,-5-2-16 11,-1-2 0-10,-6 3 0 2,-3-1-16-3,-5-2-16 11,-5 4 0-11,-4-2 0 4,-8 0-160-3,-8 0-16 9,-7 1-16-10,-15 1 0 5,-5 0 96-5,-6 2 0 11,-13 2 16-11,-5 2 0 17,-9 2-688-15,-8 0-144-1,-12 0-16-1,-9 1-8752 9,-7 1-1744-7</inkml:trace>
    </iact:actionData>
  </iact:action>
  <iact:action type="add" startTime="8347">
    <iact:property name="dataType"/>
    <iact:actionData xml:id="d8">
      <inkml:trace xmlns:inkml="http://www.w3.org/2003/InkML" xml:id="stk8" contextRef="#ctx0" brushRef="#br0">20942 7947 15999 0,'0'0'704'0,"0"0"160"0,0 0-688 0,0 0-176 6,0 0 0-6,0 0 0 5,-11 4 816-5,1 2 128 6,4-2 16-6,-6 2 16 7,0-2 128-7,1 0 32 10,-1-2 0-9,2-2 0 6,-3 0 48-6,5 0 16 6,-4-6 0-7,4 2 0 6,1-2-224-6,3 0-32 5,-4-2-16-5,4-3 0 8,2 1-336-8,2-2-64 11,0 3-16-11,4-1 0 6,4-8-224-6,-2 3-48 6,5 1-16-6,5-2 0 8,-4 5-224-8,3-5 144 7,1 4-144-6,3 3 128 7,1-3-128-8,3 6 0 7,1 0 0-7,-5 2 0 13,5 2 0-13,-3 4 0 7,0 2 0-7,-5 2 0 5,2 6 0-5,-7 3 0 11,3 3 0-11,-6-1 0 2,-2 7 0-2,-4 1 0 13,-4 3 0-12,-4 1 0 1,-2 2 0-2,-8 0 192 7,1-2-64-7,-9 3 0 8,-5-9 160-8,-2 0 32 6,-4-1 0-6,-2 1 0 10,0-1 144-10,-8-5 48 10,2-1 0-10,2-6 0 4,4-1 48-3,0-5 16 9,4-6 0-10,3-3 0 3,3-5-176-3,4-2-16 7,7-7-16-7,0-1 0 10,7-3-96-10,1-1-16 9,4-1 0-9,6 0 0 5,2-3-96-4,8 1-32 5,-3 2 0-6,9 1 0 8,-3 1-128-7,7 3 128 9,-1 5-128-10,5-3 128 5,1 6-128-5,0 1-224 8,1 3 48-8,-3 6 16 3,0 2 160-2,-5 6 0 5,-1 6-144-6,-1-1 144 8,-8 9 0-8,-3-3-144 11,-1 5 144-10,-8 3 0 3,-3 6 0-3,-5 2-128 8,-6 3 128-8,-1-5 0 4,-3 0 160-4,-1-4 96 4,1 1 0-4,-3-7 16 5,-3-3-272-6,1-3 0 9,2-3 0-9,-1-2 0 8,1-6 256-8,3-4 0 11,1-4 0-11,-1-6 0 3,5-2-256-3,-1-3 160 12,8-3-160-12,2-5 128 5,3-5 0-4,6-3-128 4,3 0 192-5,0-2-64 8,6-4-128-8,1 5 160 7,5 7-160-7,-2 0 160 8,5-1-160-8,1 3 0 11,1 4 0-11,0-1 0 4,3 8 0-4,-3 5 0 11,-1 1 0-10,1 6 0 2,0 6 0-3,-3 5 0 7,-3 3 0-6,1 5 0 7,-8-1 0-7,-2 7 0 7,-5 5 0-8,1 3 0 4,-8-2 0-3,1 2 0 8,-5-4 0-9,0 4 0 5,-6-1 0-5,5 1 0 8,-5-6 0-8,4 0 0 8,2-5 0-8,-3-1 0 8,3 1 0-7,4-5 0 18,-2-3-1888-17,2 2-304-1,4-7-64 1</inkml:trace>
    </iact:actionData>
  </iact:action>
  <iact:action type="add" startTime="11229">
    <iact:property name="dataType"/>
    <iact:actionData xml:id="d9">
      <inkml:trace xmlns:inkml="http://www.w3.org/2003/InkML" xml:id="stk9" contextRef="#ctx0" brushRef="#br0">21055 521 15663 0,'-23'-23'688'1,"15"7"144"-1,-2 2-656 1,3-1-176-1,3 1 0 0,-2-1 0 6,2 3 1216-6,-2-4 224 8,4 5 32-7,0-3 16 6,0 2-528-7,2 12-96 7,-2-15-32-7,2 3 0 7,0 12-160-7,0 0-32 6,2-14-16-6,-2 14 0 9,0 0-208-9,0 0-32 7,6-11-16-7,-6 11 0 9,0 0-48-9,0 0 0 6,0 0 0-6,0 0 0 7,0 0-16-6,0 0-16 5,0 0 0-6,-4 21 0 8,-2 0 48-8,2 9 16 7,1 3 0-7,-5 4 0 10,0 6-32-4,2 2-16-6,0 3 0 0,-2 5 0 9,1 6-32-9,1 5 0 6,4 0 0-6,0 3 0 8,-4 5-80-8,-2 6 0 8,2 6-16-8,0 1 0 8,3 3 0-8,-5 6 0 7,2-3 0-7,0 1 0 7,2 4-176-7,0-7 0 7,2 1 144-7,2 0-144 8,4-6 208-8,0-2-16 8,0-1-16-8,2-3 0 8,4 2 80-8,-6 0 32 5,-3 4 0-5,1 0 0 10,0 8-16-10,0-4 0 6,0 1 0-6,0 7 0 10,-2-3-96-10,2 7-32 5,-2-7 0-5,2 5 0 10,0-4-144-10,4-3 0 6,0-1 144-6,0-6-144 8,1-4 0-8,5 0 144 6,-4-8-144-6,8 2 0 9,-9-6 128-9,3 4-128 7,2 1 0-7,-6-5 0 9,1 4 160-9,3-4-160 5,-4 4 128-5,-2-3-128 8,0 3 160-7,-2 2-160 6,0-2 192-7,-2 6-192 8,-2-2 256-8,-2 6-64 6,0 2-16-6,0 2 0 8,2 0-16-7,2-3 0 5,0 1 0-6,0 4 0 9,-2 0-160-9,2-2 0 6,0 5 0-6,0-1 128 9,0-6-128-9,4 0 128 6,0-2-128-6,0 0 128 9,2-1-128-9,4 3 0 7,-3-4 144-7,-1-2-144 8,0 0 144-8,4 0-144 7,-2 4 192-7,-3-4-192 9,3 0 176-9,2-2-176 5,-2-2 160-5,0 6-160 10,1 0 144-10,-3 2-144 5,-2 0 128-4,2 0-128 7,2-2 144-8,0 2-144 6,-5-2 160-6,3 0-160 9,-2-4 192-9,4 0-64 6,-4 4-128-6,0 0 192 9,-2-2-64-9,2 2-128 6,0-4 176-6,-1-4-176 8,3 2 176-8,-2 0-176 7,0-6 160-7,-2 1-160 9,2-5 144-9,0 6-144 7,0-1 128-7,2-1-128 9,-4-6 0-9,0-5 128 6,-2 1-128-6,1-1 0 8,1-5 0-8,-2 1 0 7,0-4 128-7,0-6-128 9,0-2 0-9,-2-4 0 6,-1 6 144-6,-3-4-144 9,2 4 0-9,-2-6 0 5,0 6 0-4,4-4 0 8,-4 2 0-9,0-2 0 6,3-4 0-6,-1 2 128 8,0-4-128-7,2-2 0 4,-2-4 0-5,0 1 0 9,2-1 0-9,-2-4 0 7,2-1 0-7,0-3 128 8,0-1-128-8,0-1 0 9,2-17 128-9,-4 12-128 6,3 4 0-6,1-16 144 6,0 0-144-6,0 0 0 9,0 0 128-9,0 0-128 6,0 0 0-6,0 0 0 8,0 0 144-8,0 0-144 8,0-26 0-8,-2-1 144 9,0-6-144-9,2-6 0 8,0-8 0-8,2-4 0 6,0-7 0-6,-1-3 0 6,1-1 128-6,2-8-128 10,-2 0 0-10,-2-6 0 6,0-1 0-6,0-4 0 8,0-5 0-8,0 0 0 7,-2-6 128-7,2-3-128 8,0 3 0-8,2-7 0 8,0-3 0-7,0 3 0 5,2-7 0-6,-2-1 0 7,4-4 128-7,-2 0-128 8,2-4 0-8,1-4 0 8,3 0 0-8,-2 0 0 7,-2-8 0-7,4 2 0 8,-5-1 0-8,3-3 0 8,-2 2 0-8,4-6 0 6,-6-5 0-6,-2 3 0 9,0 1 0-9,-2 1 0 6,-2 1 0-6,2-1 0 8,0 2 0-8,0 3 0 7,2-1 0-7,-2 6 0 8,-2-2 0-8,2 4 0 6,-2-7 0-5,2 5 0 7,-4-2 0-8,0 8 128 6,-2 0-128-6,0 0 0 9,2 2 128-9,0 2-128 7,-1 2 0-7,-3 1 128 7,2 1-128-7,0 4 0 9,0 5 0-9,2-7 0 6,-2-4 0-6,3 2 0 9,-3 0 0-9,2 3 0 7,2 1 0-7,-2 4 0 6,-6 3 0-6,4-3 0 9,1-1 0-9,1 5 0 6,-6-1 0-6,2 7 0 9,0 1 0-9,-3 4 0 6,3 8 0-6,2-2 0 9,-4-2 0-9,0-2 0 6,3 2 0-6,1 4 0 10,-6 0 0-10,4 4 0 6,2 4 0-5,-5-2 0 6,-1 6 0-7,2-7 0 8,-3 9 0-8,5-4 0 7,-4 3 0-6,4-1 0 5,0 8 0-6,-1 1 0 8,3-1 0-8,0 3 0 7,2 4 0-7,2 4 0 8,0-1-128-7,0-1 128 5,2-4 0-6,0 8 0 7,0 4 0-7,0-1 0 8,2-1 0-7,-2-2 0 6,0 0 0-7,0 2 0 7,0 4 0-7,0 0 0 8,0 6-128-8,2-4 128 7,0-2 0-7,0 6 0 8,0 3 0-8,2-1-144 8,2 0 144-8,0-2 0 7,-2 4-128-7,-1-1 128 8,-1-1 0-8,2 0 0 8,0 4 0-7,0-3-128 4,-2 7 128-5,4 2 0 8,-4-3 0-8,2 9 0 8,-2-3 0-8,0 6 0 7,0-3-128-7,-2 5 128 9,0-2 0-9,0 12 0 6,3-11 0-6,1 1 0 8,-4 10 0-8,0 0 0 6,0 0-128-6,0 0 128 9,0 0 0-8,0 0 0 5,0 0-160-6,0 0 160 7,0 0-128-6,0 0 128 7,0 0-144-7,0 0 144 6,0 0-160-7,0 0 160 6,-4 17-160-6,1 3 160 7,1 1-160-7,0 3 160 10,-4 5-128-10,-2 4 128 6,2 0 0-6,-2 6-144 8,3 0 144-8,-5 4 0 7,0 4 0-7,6 4 0 9,-4-1 0-9,-1 5 0 6,-1 3 0-6,4 7-128 8,-2 5 128-8,4-4 0 6,-2 3 0-6,4-1 0 8,0 4 0-8,1 4 0 8,-1 0 0-8,0-2-128 7,0 2 128-7,2 6 0 8,2 6 128-8,0-2-128 7,0-4 0-7,-1 2 0 9,-1 3-160-9,2-1 160 7,4-2 0-7,-2 0 0 7,0 0 0-7,2 0 0 8,0 1 0-8,-2 1 0 7,2-2 0-7,3 0 0 8,-3 0 0-8,-2-2 0 7,2 0 0-6,2 1 0 7,1 7 0-8,-3-4 0 6,0-4 0-6,6 0 0 9,-4 0 0-9,-2 2 0 6,1 1 0-6,3-1 0 8,-4 0 0-8,0 6 0 7,0 5 0-7,1-5 0 9,-3 2 0-9,0 1 0 6,4-1 128-6,0 2-128 7,-4-3 0-7,0 3 0 7,-2 3 0-7,1-5 0 9,1 0 0-9,2-1 128 7,0-3-128-7,-2 8 0 9,0-7 0-9,-2 1 0 6,2 4 0-6,0-3 0 8,0-3 128-8,1 2-128 7,3 3 0-7,-4-5 0 8,2-6 0-7,2 2 128 4,-2 2-128-4,-2 3 0 6,-1 1 0-7,3-2 0 8,-2-4 128-8,2-2-128 8,-4 0 0-7,2 0 0 4,-2 1 128-5,0 1-128 9,-4 0 0-9,2 0 0 6,0-2 0-6,-2 0 0 9,0-2 128-8,2 0-128 5,-4-4 0-6,-2-2 144 8,2 4-144-8,0 0 128 8,0 0-128-8,3 2 128 8,-5-6-128-8,2-2 160 6,-2 2-160-6,2-6 160 7,0 3-160-7,0-5 0 8,0 4 144-7,0-5-144 7,-3 3 0-8,3-4 128 7,-2 4-128-7,4-1 0 7,-4 3 0-7,-2-6 0 7,4 1 0-7,0 3 128 8,-1-4-128-7,1 1 0 4,0-1 0-5,-4-6 0 9,0-1 0-9,4 2 0 6,-2-1 0-6,-1-1 0 8,1 1 0-8,2-5 0 7,2-3 0-7,2 1 128 8,0 0-128-8,0-2 0 8,0-8 0-8,0 3 0 7,0-1 0-7,0 0 0 7,4-4 0-7,-2 2 0 8,-4-2 0-8,2 4 0 8,2-4 0-8,0 2 0 7,-2-4 0-7,2 4 0 8,-2-4 0-8,2 2 0 8,2 2 0-8,-3-6 0 7,-2 4 0-7,2-4 0 8,1-3 0-8,2-1 0 7,-2-2 0-7,2 0 0 9,-2-5 0-9,0 1 0 6,2 2 0-6,2-3 0 8,-4-7 0-8,0-3 0 7,0 3 0-7,-2-17 128 7,0 18-128-7,2 0 0 7,-2-18 0-7,0 0 128 8,0 13-128-8,0-13 0 7,0 0 0-7,0 0 0 8,0 0 0-8,0 0 128 8,0 0-128-8,0 0 0 8,0 0 144-8,0 0-144 6,0 0 192-6,0 0-192 8,0 0 224-8,0 0-64 7,0-13-16-7,0-5 0 8,0-2-144-8,0-5 160 8,2-4-160-8,-2-6 160 7,3-2-160-7,1-8 0 8,-2 0 0-8,2-6 0 8,2-3 0-8,-2-9 0 8,0-7 128-8,0-2-128 7,2 0 0-7,1-6 0 8,-1 0 0-8,-2-4 0 7,0-4 0-7,2-2 0 6,4-9 0-6,-2 3 0 8,-5-3 0-8,3 5 0 8,2-4 0-7,0 5 0 6,-6 1 0-7,4-7 0 6,0 3 0-6,1-4 0 9,-1 5 0-9,-2-3 0 6,-2 3 0-5,2-5 0 8,0 1 0-9,0-7 0 7,0 3 0-7,0-3 0 7,-1-5 0-7,-1 0 0 9,0 2 0-9,0-2 0 6,-4-5 0-6,2-4 0 7,0-1 0-7,0 4 0 8,-2 1 0-8,0 5 0 7,0 0 0-7,1-2 0 9,-3 2 0-9,-2 1 0 7,2 1 0-7,2 0 0 7,-2-2 0-7,0 7 0 9,0 5 0-9,2-7 0 8,-4-1 0-8,4 0 0 5,1-1 0-4,-1 7 0 7,-2-2 0-8,0 5 0 5,2-4 0-4,-2 3 0 9,0-1 0-10,-2-5 0 6,4 2 0-6,0 5 0 8,-2 1 0-7,0 1 0 5,3 4 0-6,-1-5 0 9,0-3 0-8,0-1 0 3,2 3 0-4,-2 1 0 10,0 5 0-10,-4 0 0 5,2-1 0-5,0 3 0 10,0 0 0-10,2 0 0 6,-2-3 0-6,2 3 0 9,-3 2 0-9,1 2 0 5,0 2 0-4,2 4 0 7,0 4 0-8,0 0 0 6,2-2 0-6,-4-2 0 8,4 0 0-8,-2 6 0 7,-2-2 0-7,0 0 0 8,2 7 0-8,0 1 0 7,-2 4 0-7,1-1 0 8,-1-1 0-8,-2 5 0 7,-2-1 0-7,4 1 0 8,-2 3 0-8,2-1 0 8,-3 5 0-8,-3 3 0 8,2 2 0-8,0 4 0 7,-2-4 0-7,3 8 0 8,-1-2 0-8,-4 2 0 7,6-4 0-7,0 6 0 8,-1-4-128-8,-3 2 128 7,2 6 0-7,4-6 0 7,-2 0 0-7,-1 2 0 7,1-2-144-6,0 2 144 6,2-2 0-7,-4 8 0 8,2 2 0-8,0 1 0 8,2-1-128-8,1 4 128 7,-5 1 0-6,2 5 0 6,-2-3 0-7,4 1-128 8,-2 3 128-8,-1 5 0 6,1-5 0-6,0 6 0 8,2 3 0-8,4 9 0 7,0 0-128-7,0 0 128 6,-4-14 0-5,4 14 0 7,0 0-128-8,0 0 128 7,0 0 0-7,0 0 0 9,0 0-160-9,0 0 160 7,-8 16-128-7,8-16 128 7,-4 17-128-7,2 3 128 8,0-1-128-8,2 1 128 9,2 1 0-9,0 3-128 6,0 1 128-6,2 4 0 9,2 4 0-9,-4 6 0 6,-2 2 0-5,4 10-128 6,-2 0 128-7,4 5 0 6,-2 3 0-5,0 5 0 7,1 6 0-8,-3 4 0 7,0 3 0-6,0 4 0 6,-2 9 0-7,2 0 0 6,-2 9 0-5,2 1 0 7,0 3 0-8,2 4 0 7,-4 1 0-7,2-1-128 7,0 0 128-7,2-3 0 8,4-3 0-8,-5 2 0 8,5-3 0-8,0 3 0 6,0 2 0-6,-4 3 0 8,2 3 0-8,1-2 0 7,1 0 0-7,-2 1 0 8,2-1 0-8,-2 0 0 8,2 2 0-8,-3 0 0 8,-1 6 0-8,2 2 0 7,4-2 0-7,-6-2 0 7,0 4 0-7,-2 4 0 7,4 0 0-6,-3 2 0 6,5-4 0-7,-2 2 0 8,-2-8 0-8,6 2 0 8,-2 4 0-8,-1-4 0 9,1-6 0-9,4 0 0 8,-4-2 0-8,-1-2 0 6,5 3 0-5,-2 1 0 6,-2 0 0-6,5-2 0 5,-5-2 0-6,2-1 128 7,2-7-128-7,-7 3 0 7,5-1 0-7,0-5 0 8,-4 1 0-8,0-1 0 7,1-1 0-7,3-3 0 7,-6 1 0-7,2 1 128 8,2-2-128-8,2 5 0 8,-3-7 0-7,3 0 128 5,0 1-128-6,-2-5 0 7,1-2 0-7,1-2 0 8,-6 4 0-8,0 1 128 8,2-3-128-8,4 0 0 6,-8-2 0-5,1-2 0 7,-1-4 0-8,2 0 0 7,-2-6 0-7,0 3 0 8,-2 3 0-8,0-6 0 8,0 2 0-8,0-2 0 8,0-4 0-8,0 3 0 7,-2-1 0-7,0-6 128 8,0 5-128-8,0-5 0 7,2-5 0-7,-2 1 0 8,-1 5 0-7,-3-3 0 5,2-3 0-6,2-1 0 7,2 1 0-7,0-1 0 7,-4-3 0-7,0-6 0 7,-2 0 0-7,-2 1 0 7,1-1 0-7,-1-4 0 10,2 4 0-10,-4-8 0 5,0 2 0-5,5-4 128 9,-5 6-128-8,4-8 0 5,0-2 0-5,2 0 0 5,-2 2 0-6,-1-4 0 8,3-3 0-8,0-5 0 8,2-5 0-8,0 1 0 7,0 1 0-7,0-7 0 8,0 3 0-8,2-16 0 7,0 0 0-7,0 0 0 7,0 10 0-7,0-10 0 7,0 0 0-7,0 0 0 9,0 0 0-9,0 0 0 6,0 0 0-6,2-16 128 9,-2-5-128-9,0-3 0 6,0-3 0-5,0-2 0 8,0-6 0-9,2-6 128 6,0-6-128-5,-2 0 0 7,4-6 0-8,0-5 0 7,-2-8 0-7,0-3 128 7,1-9-128-6,3-4 0 5,-2 0 0-5,-2-5 0 8,2-9 0-9,2 4 0 5,-2-7 0-5,2 3 0 7,-1-5 0-7,-1-2 0 8,0-5 0-7,0 3 0 6,-2 0 0-7,2-1 0 7,-4-3 0-7,6 0 0 8,-4-4 0-8,-2-2 0 8,0-4 0-7,0 2 0 6,0 2 0-7,0-2 0 7,2-6 0-7,-2 0 0 9,0-10 0-9,0 1 0 5,-2-3 0-4,0 7 0 6,0-1 0-7,-2-4 0 8,2-1 0-8,0-1 0 8,-2 4 0-8,2 7 0 6,-2-3 0-6,2 0 0 8,0 0 0-8,-1 3 0 7,-3 5 0-7,2 4 0 9,0 1 0-9,0-3 0 6,2-2 0-5,0 0 0 7,0 1 0-8,-2 4 0 6,-2 1 0-6,3 0 0 8,-1 0 0-8,0-4 0 8,0-6 0-8,2 8 0 8,-4-2 0-8,-2 0-160 7,0 2 160-7,5 0 0 7,-3 2-160-7,-2 2 160 7,2 3-128-6,0-1 128 7,0 2 0-7,-3 2 0 5,-1-1 0-6,2 7-128 8,-2-4 128-8,2 5 0 6,1 2 0-5,-1 1 0 6,-2 1 0-7,2 7 0 7,2-7 0-6,-1 6 0 6,1 0 0-6,0 3 0 5,0-1 0-6,0 4 0 8,-2 2 0-8,5 2 0 7,-3 4 0-7,2 2 0 9,-6-2 0-9,4 1 0 6,0 5 0-6,2 2 0 8,-1 7 0-8,-3-1 0 7,2 1 0-7,0 5 0 8,0 1 0-8,-4 2 0 7,3-1 0-6,1 1 0 5,0 6 0-6,-2-2 0 9,2 3 0-9,0 3-128 7,3-6 128-7,-3 8 0 9,0-4 0-9,2 6 0 6,0 0 0-6,0 0 0 9,2 4 0-9,-2 3-128 6,2-1 128-6,0 2 0 8,2 2 0-8,0 1 0 7,-4 1 0-6,8 1 0 6,-4 3 0-7,0 3-128 8,0-1 128-8,0 1 0 6,0 7 0-6,0 11 0 8,2-18 0-8,-2 6-128 7,0 12 128-7,0 0 0 9,0 0 0-9,0 0-160 7,0 0 160-7,0 0 0 7,0 0-192-7,0 0 192 7,0 14-192-7,0 6 192 8,2-3-192-8,-2 3 64 8,-2 7 128-8,0 4-208 7,-2 6 208-7,3 0-144 7,-1 6 144-6,0 0-128 6,-2 8 128-7,0 7 0 8,2 10 0-8,-2 1-128 9,-4 5 128-9,2 6 0 5,0 0 0-5,1 4-128 9,-5 1 128-9,4 11 0 7,0 5 0-7,2 3-128 7,-4-5 128-7,-1 1 0 8,3 3 0-8,2 2 0 9,2 1 0-9,-2-1 0 6,0 4 0-6,0-3 0 8,2-5 0-8,0 0 0 7,0-5 0-7,2 3 128 9,-1-3-128-9,1 5 0 6,-2 5-128-6,2-7 128 9,-2-1 0-9,0 5 0 8,0-4 0-8,0 3 128 6,-2 3-128-5,-2 2 0 4,2 3 0-4,-2 1-128 6,2 0 128-6,-2 2 0 5,-1 0 0-6,1 4 0 9,-2 6 0-9,6-8 0 6,-4 2 0-5,-2 0 128 7,3 0-128-8,-1 0 0 6,0 4 0-6,-2-2 0 8,4-8 0-8,0-2 0 7,0-1 0-7,2-3 0 9,2 0 0-9,-2-3 0 6,1 3 0-5,1-2 0 7,0-5 0-7,0-1 0 4,0-5 0-4,1 2 128 7,1-3-128-8,-2 1 0 6,0 4 128-5,2-7-128 7,0 5 0-8,2-2 144 7,-2-3-144-7,0 7 0 8,4-6 0-8,-2 5 0 6,-2 3 0-4,0 1 0 5,0-3 0-6,-2-1 0 4,2-1 0-5,2-3 0 10,-1 3 144-10,1-4-144 6,0-2 0-6,-2-1 144 8,0 3-144-8,0-4 0 7,0-2 0-7,0-2 0 7,-2-1 0-7,0 1 0 8,2 0 0-8,0 0 0 8,-2 0 0-8,4-2 0 6,0 0 0-6,2-4 0 8,-3-2 0-8,1 0 0 7,-2-5 0-7,2 1 0 9,2-6 128-9,2 8-128 7,-2-5 128-7,-2 1-128 7,0-6 0-7,-1 3 0 8,1 1 0-8,2-4-176 8,-4-1 176-8,4-3 0 6,-4-1 160-6,2 1-160 10,0-7 0-10,0 2 0 5,3-5 0-5,-3 1 0 9,0-6 0-9,-2 0 0 7,2 0 0-7,0-2 0 8,-2 2 0-8,2-6 0 7,0-4 0-7,0 4 0 8,0-2 0-7,-2-4 0 5,-1 1 0-6,1-1 0 8,-2-2 192-7,2 2-48 5,0-3-16-6,0-5 0 8,-2-4-128-8,2 3 0 8,0-8 0-8,2 3 0 8,-4-5 0-8,0-12 0 6,0 0 0-6,0 0 0 9,0 0 0-9,0 0 0 6,0 0 0-6,0 0 0 7,0 0 0-7,0 0 0 8,0 0 0-8,0 0 0 8,6-14 0-8,-2-3 0 6,0-1 0-6,0-3 0 9,0-7 0-9,3-3 0 8,-5-4 0-8,2-4 0 8,2-4 0-8,4-2 0 6,0-4 0-6,-3-3 0 8,3-3 0-8,2-1 0 7,-4-7 0-6,5-9 0 6,-3-2 0-6,6-2 0 5,-7-6 0-6,3-6 0 8,2-3 0-8,-3-3 0 8,5-9 0-8,-4-3 0 7,-1 3 0-7,-3-4 0 7,2-6 0-7,0-3 0 7,-4 3 0-7,-3-6 0 8,3-2 0-8,2 4 0 8,-4-1 0-8,0-3 0 8,-2 0 0-8,2-4 0 7,-2 4 0-7,0-4 0 8,-2 4 0-8,0-4 0 9,2 3 0-9,2-3 0 6,-1 4 0-6,-1-2 0 9,0 2 0-9,0 0 0 5,0 0 0-5,0 4 0 8,2-6 0-8,0 0 0 7,-4-3 0-7,2 7 0 9,-2 2 0-9,2-6 0 6,0 4 0-6,2 0 0 9,-4 0 0-9,0 2 0 7,0 4 0-7,0-2 0 8,0-4 0-8,2 0 0 6,0 2 0-6,0 0 0 9,-2 2 0-9,0 0 0 6,0 2 0-6,-2 0 0 8,2-1 0-8,2 1 0 8,-2-2 0-8,0 6 0 8,0 0 0-8,0 0 0 6,0-1 0-5,0 1 0 7,0 2 0-8,-2 2 0 6,2 3 0-6,0 9 0 9,-2-3-128-9,2 2 128 5,-2-7 0-5,2 3 0 10,-4 3 0-10,2 3 0 7,0-1 0-7,0 3 0 8,-2 6 0-8,0 0 0 6,2 2 0-6,-4-2 0 8,-1 1 0-8,3 1 0 6,-2 2 0-5,2 4 0 7,-4 2-128-8,0 3 128 7,2-1 0-6,3 6 0 6,-5 2 0-7,-2-1 0 8,0 1 0-8,2-1 0 8,-1 5 0-7,1 2 0 5,0 1 0-6,-4 2 0 8,3 5-128-8,-5-1 128 7,2 6 0-7,5-2 0 7,-5 0 0-7,2 8 0 8,0-1 0-8,-1 2 0 7,3 5-144-6,2-2 144 6,-4 0 0-7,4 2 0 7,0 0-128-7,-1 2 128 8,1-3 0-8,2 3 0 9,0 4 0-9,0 2-128 5,4 3 128-5,-2 1 0 8,2-1 0-8,0 3 0 8,0 3 0-8,0-1 0 7,0 3-128-7,0-4 128 7,0 18 0-6,0-13 0 6,0 13 0-7,0 0-128 8,0 0 128-8,0 0 0 7,-2-14 0-7,2 14 0 6,0 0 0-5,0 0 0 6,0 0 0-7,0 0-128 7,0 0 128-7,0 0 0 8,0 0 0-8,-13 20-128 9,5-1 128-9,2 8 0 7,-4 1-160-7,2 11 160 8,1 2-128-8,-1 9 128 8,-2 3 0-8,2 5-128 6,2 5 128-6,-5 5 0 9,-1 8 0-9,2 4 0 7,-3 4 0-7,5 6-128 8,-4-1 128-8,4 5 0 6,4-2 0-6,0-3 0 8,2 5 0-8,2-4 0 9,2 5 0-9,2-5 0 6,-2-6 0-6,6-2 0 8,4 0 0-8,-2-10-128 7,3-2 128-7,-1-8 0 8,4 3 0-8,-3-3 0 8,3-3 0-7,-5 1 0 4,5 1 0-4,-2 1 0 6,5-1 0-7,-5-3 0 8,1 4 0-8,1 5 0 8,-2-5 0-8,3 2 0 7,-3 3 0-7,2-5 0 8,-3 8 0-8,1-3 0 6,-4 5 0-6,-1-2 0 10,5 6 0-10,-8 8 0 6,2 2 0-6,1 2 0 8,-3 1 0-8,0 1 0 6,0 4 0-5,2-1 0 6,-2-1 0-7,-1-2 0 7,3 1 0-7,2-5 0 8,-4-4 0-8,2-8 0 7,3-2 0-7,-3 0 0 9,2-5 0-9,0 5 0 8,-2-8 0-8,-1 1 0 7,5 3 0-6,-4-6 0 5,-2 5 0-6,1-3 0 8,3 0 0-8,-6 5 0 7,0-1 0-7,0 2 0 8,0-6 0-8,-2 10 0 7,4 2 0-6,-6 4 0 5,0 6 0-6,0-2 0 8,0 2 0-8,0 2 0 9,0 1 0-9,0 5 0 5,-4-4 0-5,4 1 0 8,-2 5 0-8,2-6 0 8,0 3 0-8,0-1 0 8,-2-2 0-7,2-1 0 5,-2-1 0-6,0 0 128 8,-2-2-128-8,4 3 0 7,-2 5 0-7,0-4 0 8,2-3 0-8,-2 3 0 6,0 2 0-6,0-6 0 9,0-3 0-9,-2-1 0 6,2 2 0-6,1-2 0 8,-3-6 0-8,2 4 0 8,0-4 0-8,2 0 0 7,0 0 0-7,0-7 0 9,-2 1 0-9,0 0 128 8,2-4-128-8,-2 1 0 5,0 1 0-5,0-6 0 9,0 1 0-9,0 3 0 6,-2-4 0-6,4-3 0 9,-2-6 0-9,0-3 0 7,-2 3 0-7,0-4 128 8,3-4-128-7,1-3 0 5,-2 3 0-5,0-6 0 6,0 0 0-6,2 2 0 5,-2-6 0-6,2-1 0 9,0-1 0-9,0-4 0 6,2 0 0-6,-2 0 0 9,0-3 0-9,2 1 0 5,-2-2 0-4,2 1 0 7,0-5 0-8,-2 5 0 7,0-5 0-7,1 1 128 8,-2-3-128-7,2-3 0 4,1 1 0-4,0-3 0 7,-2-14 0-8,2 19 0 8,-2-19 0-8,4 16 0 7,-4-16 0-7,0 0 0 6,0 0 0-6,0 0 0 10,0 0 0-10,0 0 0 7,0 0-144-7,0 0 144 7,0 0 0-7,0 0-176 6,0 0 176-6,0 0-128 9,0 0 128-9,16-14 0 7,-8 1 0-7,-1-7-128 8,1-5 128-8,-4-6-160 7,0-8 160-7,4-2-160 8,0-10 160-8,-3-2-128 7,1-5 128-7,2-5-128 9,0-11 128-9,-4-2-128 6,0-6 128-6,-2-5-128 8,2-5-32-8,0-6 0 6,-1 1 0-6,3-5 0 8,-4-3-16-8,2 2 0 8,-2-3 0-8,-2-5 0 8,0-2 176-8,0-2-208 8,0 0 80-8,0-6 128 7,0 2-160-7,0 0 160 7,0-8 0-6,-2-7-144 6,0-5 144-7,2-3 0 7,-2-2 0-7,2-10-128 9,0-4 128-9,0-8-160 6,0-10 160-6,0-9-160 8,4-4 0-8,0-6 0 7,2-2 0-7,6-6 0 9,-5 6 160-9,3 0-208 6,4-2 80-6,-4 4 128 8,-1 4 0-8,5 0 0 6,-6 6 0-6,1 9 0 10,-1-1 0-10,-6 9 160 6,4 4-32-6,-2 4-128 8,-2 10 272-8,-2 8-48 6,-2 9-16-6,-2 3 0 9,2 5-16-9,0 4 0 7,0 6 0-7,0 6 0 8,0-1-192-8,0 9 128 7,-2 3-128-7,-1-1 0 8,1 5 0-8,0 3 0 7,0 3-176-7,-2 8 176 23,-2 8-576-23,2 0 16 0,-3 5 0 0,1 5-11120 10,-6 3-2224-10</inkml:trace>
    </iact:actionData>
  </iact:action>
  <iact:action type="add" startTime="18913">
    <iact:property name="dataType"/>
    <iact:actionData xml:id="d10">
      <inkml:trace xmlns:inkml="http://www.w3.org/2003/InkML" xml:id="stk10" contextRef="#ctx0" brushRef="#br0">1696 14929 11055 0,'0'0'480'4,"0"0"112"-4,0 0-464 0,20-4-128 0,-20 4 0 0,12-6 0 6,-12 6 448-6,0 0 64 9,15-11 0-9,-15 11 16 7,0 0 304-7,0 0 48 7,0 0 16-6,0 0 0 5,0 0 496-6,0 0 96 7,0 0 32-7,0 0 0 11,0 0-368-11,0 0-80 6,0-10-16-6,0 10 0 7,-12-12-496-6,-1 3-112 6,-7 3 0-7,-1 0-16 7,-1 2-144-7,-5-2-32 6,-2 2 0-6,-4 2 0 9,-1 0-16-9,-1 2-16 10,-9 4 0-10,1 0 0 6,-6 0 224-6,2 2 64 5,2 0 0-5,-2 5 0 10,4 5-208-10,4 5-48 6,-3-3 0-6,2 5 0 8,3 3-256-8,4 1 0 7,6-2 0-7,9 1 0 9,-1-1 0-9,9-1 0 7,2 1 0-7,8-8 0 8,8 1 0-7,2 1 0 4,11-5-128-5,7 6 128 9,3-1 128-9,6-1 64 6,8 3 0-6,6 3 16 10,3-3-208-10,5-2 176 4,3 3-176-4,0 3 160 11,1 3-160-11,-5 1 0 5,-1 2 0-5,0 0 128 9,-3 0-128-8,-3 1 0 4,-10 1 0-5,0 0 0 9,-6 0 0-9,-2 2 0 7,-6-4 0-7,-7 1 0 9,-3-3 0-9,-9 0 0 6,0 4 144-6,-6-2-144 8,-6-7 448-8,-2 1 0 7,0 4 16-7,-9 1 0 8,-5-1 368-8,-7-2 64 7,-4 1 0-7,-6-1 16 8,-6-2-176-7,-4 1-32 4,-6-5-16-5,-3 1 0 8,-1-7-208-8,-3 1-32 7,-3-8-16-7,1 3 0 7,1-3-208-6,7-4-32 7,5 0-16-8,0-4 0 7,6-4-176-7,4 0 0 8,10-4 0-8,8-3 0 22,9-1-1024-20,8-6-272-1,8-1-64-1,4-5-16 12,9-9-1888-12,7-4-368 1,13-19-80 5,8 3-9152-4</inkml:trace>
    </iact:actionData>
  </iact:action>
  <iact:action type="add" startTime="19486">
    <iact:property name="dataType"/>
    <iact:actionData xml:id="d11">
      <inkml:trace xmlns:inkml="http://www.w3.org/2003/InkML" xml:id="stk11" contextRef="#ctx0" brushRef="#br0">2703 14093 13823 0,'-22'-20'608'1,"15"10"128"-1,-7-1-592 0,14 11-144 5,-10-10 0-2,10 10 0-3,0 0 2128 0,-10-2 400 7,10 2 80-7,-17 10 16 7,3 5-1408-7,1 5-288 7,-1 9-48-7,0 8-16 9,4 0-128-8,-1 14-32 5,3 0 0-6,0 7 0 6,-2 10-80-6,5 10-32 9,1 8 0-9,-4 12 0 8,-6 3-288-8,6 2-64 6,-3 5-16-6,1 1 0 15,0 2-224-15,-3-2 176 0,3 0-176 0,-4-7 160 10,6-5-160-10,2-13 192 5,-1-12-192-5,-3-3 192 9,0-9-192-9,-4-11 0 7,3-12 0-7,5-6 0 22,-4-7-544-20,4-3 16-1,2-7 0-1,4-14-8736 6,0 0-1744-5</inkml:trace>
    </iact:actionData>
  </iact:action>
  <iact:action type="add" startTime="19773">
    <iact:property name="dataType"/>
    <iact:actionData xml:id="d12">
      <inkml:trace xmlns:inkml="http://www.w3.org/2003/InkML" xml:id="stk12" contextRef="#ctx0" brushRef="#br0">2379 15276 10127 0,'27'-15'896'2,"-3"7"-704"-2,3-8-192 0,2 5 0 5,1-5 768-4,3 4 128 5,0-5 32-6,6 3 0 8,-4-3 272-7,-2 5 48 6,0 0 16-7,-3 4 0 7,-1 3-16-7,0-1 0 8,0-2 0-8,-3 6 0 7,-5-4-416-7,-3 4-96 7,1-2-16-7,-19 4 0 7,14-2 0-7,-14 2 0 6,0 0 0-5,0 0 0 7,0 0 192-8,0 0 48 7,0 0 0-7,0 0 0 8,0 0-64-8,-14 6 0 7,-3-2 0-6,-1 4 0 7,-3 2-336-8,-5-1-80 5,-1 9-16-4,0-1 0 8,-1 3-176-9,-1 3-32 10,-2 5-16-10,0-1 0 7,-1-2-112-7,5 3 0 5,4 1-128-5,3 0 192 8,1-7-192-8,9 3 128 7,0 2-128-7,8-1 0 9,2-7 0-9,8 1 0 6,0-1 0-5,6-5 0 6,3-1 0-7,5-5 0 7,-1 0 0-7,4-4 0 8,3-4 0-8,-1-2 0 7,-4-2 0-7,5-4 0 8,-1 0 0-8,-2-3 0 7,1 1 0-7,-3-8 0 8,-1 3 0-8,-3-5 0 7,-5 5 0-7,1 1 0 8,-5-4 128-8,-2 5-128 7,0-7 0-7,-4 7 0 9,-4-3 128-9,0 16-128 5,-4-16 0-5,4 16 0 11,0 0 0-11,0 0 128 5,0 0-128-4,0 0 0 6,0 0 0-7,-14 14 0 8,6 0 0-8,-2 3-160 7,7 3 160-7,1 1-128 9,0 1 128-8,4 5-128 5,3 0 128-6,7 1 0 7,-2-3 0-7,6-2-128 9,-5 1 128-9,7-1 0 6,5 1 0-6,1-9-128 8,3 3 128-8,2-8 0 7,2-1-144-7,1-1 144 25,5-4-1328-24,6-8-192 1,-4-8-32-2,2 3-13296 0</inkml:trace>
    </iact:actionData>
  </iact:action>
  <iact:action type="add" startTime="20308">
    <iact:property name="dataType"/>
    <iact:actionData xml:id="d13">
      <inkml:trace xmlns:inkml="http://www.w3.org/2003/InkML" xml:id="stk13" contextRef="#ctx0" brushRef="#br0">3713 13882 25743 0,'0'0'1136'2,"-4"14"240"-2,0 3-1104 0,2 7-272 3,0 5 0-3,1 10 0 8,-1 10 128-8,0 3-128 7,0 1 192-7,0 7-192 8,0 9 560-8,-4 1 0 6,-4 10 0-6,4 4 0 9,0 1 336-9,-1 5 64 6,-3 0 0-6,2 0 16 13,-6-5-480-13,5-3-112 3,3-6 0-3,0-4-16 8,-2-9-128-8,4-10-32 8,0-14 0-8,2-6 0 7,0-14 336-7,2-1 64 8,0-18 16-8,0 0 0 7,0 0 96-7,0 0 32 7,18-4 0-6,-2-8 0 6,5-5-288-7,3-9-48 6,1-5-16-6,2 2 0 8,2-2-400-8,1 7 0 7,-1-1 0-7,-2 5-176 8,3 5-32-8,-3 7-16 8,-2 4 0-8,4 6 0 8,-3 4 80-8,-5 9 16 7,-5 7 0-7,3 1 0 8,-7 8 128-8,2 3-128 6,-8-1 128-6,-3 6-128 10,-6 4 128-10,-1-2 0 6,-10 0 0-6,0-4 0 8,-3 4 0-8,1-8 128 7,-7-2-128-7,-3-4 176 7,-5-3 32-7,0-1 16 8,-2-1 0-8,4-11 0 8,-1-5-32-8,1 2 0 7,2-4 0-7,-1-6 0 7,3-6-192-7,6-2 0 8,1-7 0-8,10-1 0 23,0-5-2624-22,8-6-432 2</inkml:trace>
    </iact:actionData>
  </iact:action>
  <iact:action type="add" startTime="20746">
    <iact:property name="dataType"/>
    <iact:actionData xml:id="d14">
      <inkml:trace xmlns:inkml="http://www.w3.org/2003/InkML" xml:id="stk14" contextRef="#ctx0" brushRef="#br0">4624 13800 22111 0,'0'-16'1968'4,"0"16"-1584"-4,-2-11-384 0,2 11 0 5,0 0 1040-4,0 0 128 6,-4 21 32-7,-4 10 0 9,3 6-288-9,-3 10-48 6,-2 8-16-5,-4 1 0 7,3 5 96-8,-3 7 16 6,2 0 0-6,-3 8 0 7,3 6-160-7,-4 2-32 7,5 4 0-7,-3 6 0 9,4-1-384-9,-3 5-64 10,1-5-32-10,2-3 0 4,-3-2-288-4,7-2 160 7,0-10-160-6,4-8 128 7,-4-15-400-8,6-9-96 7,6-1-16-7,0-10 0 26,-2-9-1024-25,3-9-192-1,-7-15-64 0,0 0-12480 0</inkml:trace>
    </iact:actionData>
  </iact:action>
  <iact:action type="add" startTime="21004">
    <iact:property name="dataType"/>
    <iact:actionData xml:id="d15">
      <inkml:trace xmlns:inkml="http://www.w3.org/2003/InkML" xml:id="stk15" contextRef="#ctx0" brushRef="#br0">4731 15155 23951 0,'0'0'1056'0,"0"0"224"0,0 0-1024 0,16 0-256 0,7-3 0 1,7-3 0 4,9 0 736-5,-4-8 96 7,2 2 0-7,0-9 16 8,-4-4-480-7,0 1-112 5,-2 1 0-6,-1-1-16 9,-5-3-80-9,-2 0-16 5,-1-2 0-5,-10 5 0 9,1 3 208-9,-7 1 32 7,-2 5 16-7,-4-3 0 8,-6 6 512-7,0 1 112 4,-7 5 0-5,-5 6 16 9,-9 4-256-9,-6 4-48 7,-3 9-16-7,-1 5 0 8,-9 3-96-8,5 4-32 11,-4 4 0-11,8 0 0 6,-4 6 160-6,8-2 16 6,3-5 16-6,7 1 0 8,7 4-352-8,9-4-80 7,3-4-16-7,8 1 0 8,3-3-336-8,7 0 128 7,5-1-128-6,5-3 0 6,11-6 0-7,4 1 0 8,10 0 0-8,1-7 0 22,3-3-2160-21,4 0-336 1,1-6-80-2</inkml:trace>
    </iact:actionData>
  </iact:action>
  <iact:action type="add" startTime="21586">
    <iact:property name="dataType"/>
    <iact:actionData xml:id="d16">
      <inkml:trace xmlns:inkml="http://www.w3.org/2003/InkML" xml:id="stk16" contextRef="#ctx0" brushRef="#br0">6491 14566 11055 0,'-33'4'480'3,"11"4"112"-3,3 4-464 0,3-4-128 1,-2 1 0-1,11 5 0 7,-3-2 2544-7,4 3 480 7,0-3 112-7,6-12 0 8,2 18-1840-8,-2-18-368 7,10 11-80-7,4-1-16 9,5-12-32-9,3-6-16 6,5-1 0-5,6-7 0 5,2-2-80-6,2-3 0 6,4 1-16-6,-2-5 0 9,2-6-320-9,-6 2-64 8,2 1-16-8,0 1 0 7,-5 0-80-6,-3 3-16 4,-2 5 0-5,-5-3 0 9,-11-1-192-9,1 5 0 8,-2 3 0-8,-6-3 0 6,-6 5 320-5,-6-3-48 10,-8 8 0-11,-3 2 0 7,-9 1 128-7,-5 6 32 5,-4 7 0-4,-8 0 0 6,-3 10-224-7,-1 3-32 8,-6 10-16-8,1 2 0 7,-5-1 128-6,8 7 32 5,-1 5 0-6,3 3 0 9,6 0-128-9,4 4-32 7,6 0 0-7,4-3 0 7,3-5-32-6,5-2 0 5,5-4 0-6,8 0 0 8,4-4-128-8,8-1 0 7,4-9 0-6,6-2 0 7,1-3 0-8,9 1 0 6,3-1 0-6,4-6 0 9,8-4-128-9,0-1-16 6,8-5 0-6,4-4 0 22,0-5-1280-20,-3-3-256-2,-1-6-48 1,-2 3-8256 4,-4-3-1632-3</inkml:trace>
    </iact:actionData>
  </iact:action>
  <iact:action type="add" startTime="21987">
    <iact:property name="dataType"/>
    <iact:actionData xml:id="d17">
      <inkml:trace xmlns:inkml="http://www.w3.org/2003/InkML" xml:id="stk17" contextRef="#ctx0" brushRef="#br0">7595 14317 16575 0,'-22'-4'736'1,"9"-2"160"-1,-7 0-720 0,6 2-176 5,-1 2 0-5,15 2 0 8,-12 0 2352-8,-2 4 432 7,5 0 96-7,-7 4 0 8,2 0-1792-8,-3-2-384 7,3 1-64-7,-3 5 0 7,1-4 64-7,2 2 32 8,-5-1 0-8,3 1 0 8,-3 2-240-8,3-4-48 8,3-2-16-8,-1 3 0 7,4 3-288-7,10-12-144 8,-8 10 160-8,8-10-160 7,0 0 0-7,-9 13 0 7,9-13 0-7,0 0 0 8,0 0 0-8,0 0 0 7,0 0 0-7,0 0 0 9,0 0 192-9,0 0-64 7,0 0-128-7,0 0 192 8,0 0 32-8,15 2 0 6,3-4 0-6,-7-5 0 12,5-1-96-12,-4 0-128 3,3-6 176-3,-5 5-176 9,2 3 128-9,-12 6-128 7,15-12 0-7,-3 4 0 8,-12 8 0-8,16-4 0 6,-16 4 0-6,0 0 0 9,0 0 0-9,17 0 0 6,-17 0 0-5,0 0 0 6,0 0-128-7,10 12 128 7,-10-12 0-7,8 21-144 13,-2 3 144-13,0-3 0 6,-4 1 0-6,-2-1 0 6,-2 5 0-5,0 1 0 6,-4 0 0-7,0 1 0 7,0-7 0-7,2 4 0 8,-6 1 0-8,5-1 128 7,-1-2-128-7,4-3 0 7,-2-1 0-7,2 3 128 9,2-1-128-9,0-3 0 6,2 1 0-6,2-3 128 9,0-2-128-9,0 1 0 6,-2-3 0-6,1 4 0 9,-3-16 0-8,0 0 0 4,10 13 0-5,-6 3 0 8,-4-16 0-8,0 0 0 7,0 0 0-6,0 0 128 6,8 13-128-7,-8-13 0 8,0 0 128-8,0 0-128 6,14 12 0-6,-14-12 128 8,0 0-128-8,0 0 0 7,0 0 0-7,13 4 128 7,-13-4-128-7,18 4 0 8,-18-4 128-8,0 0-128 8,15-6 128-8,-1-2-128 7,-14 8 0-7,20-8 128 7,-7 3-128-6,-13 5 0 6,14-10 0-7,-6-2 128 7,1 2-128-7,3-3 0 9,-2 1 0-9,2-4 0 8,-1 5 0-8,-1-7 128 8,2 5-128-8,-3-5 0 5,1-1 0-5,0 5 0 10,-2-2 0-10,1 5 0 4,3-7 0-4,-4 4 0 10,2-1 0-10,1 3 0 6,-5-4 0-6,2 7 128 9,2-3-128-9,-4 2 0 5,-6 10 0-5,8-11 0 9,1-7 0-8,-1 2 0 5,-6 7 160-5,-2 9-160 6,4-12 0-7,-4 12 0 6,0 0 0-6,0 0 0 9,0 0 0-9,4-14 0 8,-4 14-176-8,0 0 176 22,0 0-736-20,0 0-32-1,0 0 0-1,0 0-14640 0</inkml:trace>
    </iact:actionData>
  </iact:action>
  <iact:action type="add" startTime="22876">
    <iact:property name="dataType"/>
    <iact:actionData xml:id="d18">
      <inkml:trace xmlns:inkml="http://www.w3.org/2003/InkML" xml:id="stk18" contextRef="#ctx0" brushRef="#br0">8740 13582 19343 0,'-28'9'1728'1,"1"3"-1392"2,-4 0-336-3,-2 3 0 9,-4 7 576-9,0 1 32 6,-4 8 16-6,2 1 0 8,5-1 208-8,1-2 64 7,-4 0 0-6,8 1 0 5,6 1-112-6,5 0-16 7,0-6 0-7,13-1 0 8,-1 1-416-8,8-3-96 8,4-5 0-8,3 1-16 7,11 1-48-7,1-3-16 8,5 1 0-8,3 7 0 8,0-9-32-8,2 5 0 7,-1-1 0-7,3-3 0 7,-4 3-144-6,-2 1 128 5,-3-6-128-6,-3 3 128 9,-1 1-128-3,-9-1 160-6,-1 3-160 0,-8-1 160 8,-4-5 128-8,-4 3 32 7,-1-5 0-7,-11 8 0 11,-4-9 256-11,-1 7 64 5,-8-3 16-5,2-3 0 10,-3-2-336-10,3 2-80 4,2-5-16-4,0-1 0 10,-3-2-224-10,7 0 128 6,5-8-128-6,3-2 0 22,15 6-1600-20,-4-13-432-1,4-7-80 0,10-1 0-1</inkml:trace>
    </iact:actionData>
  </iact:action>
  <iact:action type="add" startTime="23192">
    <iact:property name="dataType"/>
    <iact:actionData xml:id="d19">
      <inkml:trace xmlns:inkml="http://www.w3.org/2003/InkML" xml:id="stk19" contextRef="#ctx0" brushRef="#br0">9017 14009 25567 0,'-24'21'1136'2,"13"-1"224"-1,-3 9-1088-1,4-2-272 0,4 1 0 0,-3-3 0 8,1-2 176-8,4 1-32 7,2-7 0-7,2-1 0 8,0-16 176-8,6 19 48 6,-6-19 0-6,11 10 0 9,-11-10 144-9,14 8 48 7,-14-8 0-7,22 0 0 7,-9-2 144-7,5-2 48 8,-5-4 0-8,3-7 0 9,2 1-144-9,-5-4-32 6,3-1 0-6,-6 1 0 8,1-5-288-8,1 0-64 7,-6-1-16-7,-2 3 0 9,-4-1-80-9,-2-1-128 6,0-3 176-6,-2 1-176 7,-2-2 160-2,2 0-160-1,-2-7 128-3,4 3-128 5,0-2 0-6,2-2 128 8,2-2-128-8,8-4 0 9,0 6 0-8,7-4 0 3,1-4 0-4,2-2 0 8,-3 2 0-8,1-6 0 7,5 1 0-6,0-1 0 6,1 0-176-7,-7 0 48 7,-3 1 0-7,-2 1 0 8,-4-2-128-8,-5 4 0 8,-1 8-16-8,-2 0 0 8,-2 2 64-7,0 6 16 5,-1 7 0-6,-7 9 0 8,4-3 192-8,0 12 0 7,-6-2 0-6,1 12 0 5,-5 4-144-6,1 7 16 8,-7 3 0-8,3 5 0 8,-1 3 128-8,-5 5-128 6,3 6 128-6,-5 6-128 9,2-3 128-8,1 9-128 6,1 8 128-6,3 3-128 6,-1 2 128-7,-1-1 0 6,5-1-144-6,3-5 144 9,2-8 0-9,7-5 0 6,5-3 0-6,5-5 0 10,7-7 0-10,0-10 0 4,3-9 0-4,9-2 0 8,-1-2 176-8,10-6 96 8,4-8 32-8,8-2 0 8,-4-13 64-8,8-3 16 6,2-1 0-5,1 2 0 6,1 3-240-7,-2 7-144 7,-4-3 192-7,-1 10-192 9,-1 4 256-9,-6 6-48 7,2 4-16-7,-6 10 0 7,-3-1 128-7,-1 13 0 7,-6 11 16-7,-1 0 0 8,-5 0-96-8,-3 4-32 7,-1 5 0-7,-9-1 0 8,0 6-80-8,-4-4 0 7,-2-1-128-7,0-7 192 8,2 0-48-8,-2-4-16 7,-2 0 0-7,0-5 0 24,0-3-1616-23,0-2-336 0,-2 0-64 1</inkml:trace>
    </iact:actionData>
  </iact:action>
  <iact:action type="add" startTime="24274">
    <iact:property name="dataType"/>
    <iact:actionData xml:id="d20">
      <inkml:trace xmlns:inkml="http://www.w3.org/2003/InkML" xml:id="stk20" contextRef="#ctx0" brushRef="#br0">1246 17209 4607 0,'0'0'400'2,"6"-10"-400"-2,-3-5 0 0,-3 15 0 7,6-12 1536-6,-6 12 240 6,4-16 32-7,-4 16 16 7,0 0-896-6,0 0-176 7,0 0-48-8,0 0 0 5,0 0 384-5,0 0 64 8,0 0 0-8,0 0 16 8,0 0 32-8,0 0 0 7,-13 8 0-7,5 0 0 8,8-8-176-8,-14 16-48 7,4 1 0-7,-1 3 0 8,-1-5-144-8,4 5-48 8,-5 3 0-8,5 4 0 6,-6 3-192-5,2 5-32 5,7 6-16-5,-9 4 0 10,4 7-128-11,-5 15-32 5,3 1 0-5,-6 6 0 9,5 4-176-9,-1-2-32 5,6 0-16-5,6-2 0 9,2-8-32-9,0 1-128 7,6-7 192-7,2-3-64 7,2-9-128-7,-3-8 0 9,3 0 144-9,2-4-144 7,-6-5 0-7,2-4 144 8,3-4-144-8,1-1 0 7,5-10 160-7,3 1-160 7,-2-5 128-6,3 0-128 6,4-2 192-7,3-2-64 7,-1-4 0-7,0 0 0 8,-3-2 0-8,-1 0 0 7,-1-4 0-7,1 4 0 8,-2-2-128-7,1 2 0 5,-7 2 144-6,3-2-144 24,0-2-1024-18,-5-4-288-5,5-3-48-1,-1-1-12624 0</inkml:trace>
    </iact:actionData>
  </iact:action>
  <iact:action type="add" startTime="24712">
    <iact:property name="dataType"/>
    <iact:actionData xml:id="d21">
      <inkml:trace xmlns:inkml="http://www.w3.org/2003/InkML" xml:id="stk21" contextRef="#ctx0" brushRef="#br0">1936 17242 13823 0,'0'0'608'1,"-13"0"128"-1,13 0-592 0,-10 12-144 0,10-12 0 1,-8 19 0 4,-4 3 1872-5,5 7 352 7,1 6 64-7,-2 4 16 8,-4 10-1376-8,4 0-272 7,-3-3-48-7,1 11-16 8,0 5 144-8,-4-1 32 6,3-5 0-6,-3 3 0 8,2-1-64-8,7-3-16 7,-5-4 0-7,4-8 0 10,2-12-240-10,2-8-64 5,2-7 0-4,0-1 0 6,0-15 224-7,0 0 32 8,0 0 16-7,14-3 0 6,-1-7-16-7,3-2 0 6,4-9 0-6,1-3 0 8,6-1-336-8,-1 2-80 7,-5 1-16-7,-1 3 0 17,3-1-208-17,2 12 0 0,3 0 0 0,-1 8 0 8,0 6 0-8,1 4 0 7,-1 8 0-7,-4 3 0 8,-1 6 0-8,-9 5-128 6,1-1 128-5,-6 0 0 7,-2 2 0-8,-6 2 0 7,-4 0 0-7,-4-2 0 8,-10 1 0-8,3-3 0 7,-7-4 176-7,-3-1-176 8,-2-5 192-7,1-2-64 5,-1-5 0-6,4 0-128 9,1-10 192-9,5-6-64 6,-5-4 0-6,7-6-128 23,3 4-272-23,-2-9-176 0,1-1-16 0,7-5-16 14,-2-4-2016-12,6-3-384 1,0-3-96-3</inkml:trace>
    </iact:actionData>
  </iact:action>
  <iact:action type="add" startTime="25186">
    <iact:property name="dataType"/>
    <iact:actionData xml:id="d22">
      <inkml:trace xmlns:inkml="http://www.w3.org/2003/InkML" xml:id="stk22" contextRef="#ctx0" brushRef="#br0">2681 17722 10127 0,'0'0'896'1,"-7"12"-704"4,-7 1-192-4,4-3 0 5,4 6 2176-6,-3-3 384 6,3 5 96-6,0 5 16 10,2 1-1248-10,-2 1-240 7,-4 2-48-7,4 1-16 8,3 1 16-8,3-2 0 6,-2 0 0-6,2 1 0 8,2-7-368-8,0 3-64 7,5-5 0-7,3-1-16 9,-2-9-176-9,7 1-48 6,3 2 0-6,0-8 0 8,-18-4-16-8,17 0-16 7,1-2 0-7,1-2 0 11,-3-6-16-11,1 0 0 4,-3-5 0-4,0 1 0 8,-1-3 32-8,1-1 16 8,-2-5 0-8,1-1 0 7,-5-1-128-6,0 1-16 9,0 1-16-10,-4 0 0 6,-2-5-144-6,-2 7-32 6,-2-3 0-6,0 1 0 8,-2-4-128-8,-2 1 0 8,2 1 144-8,-2 0-144 22,4-1-320-21,0 5-128 0,2 1-16-1,0 1-16 13,4 3-2016-12,0 3-416 1</inkml:trace>
    </iact:actionData>
  </iact:action>
  <iact:action type="add" startTime="25520">
    <iact:property name="dataType"/>
    <iact:actionData xml:id="d23">
      <inkml:trace xmlns:inkml="http://www.w3.org/2003/InkML" xml:id="stk23" contextRef="#ctx0" brushRef="#br0">3577 16653 24879 0,'-18'10'1088'3,"18"-10"256"-3,-10 17-1088 0,-3 5-256 1,7 7 0-1,0 6 0 7,0 10 800-7,-4 2 96 6,1 4 32-6,-7 5 0 8,4 9-176-8,-3 1-48 6,3 8 0-6,0 2 0 10,-3 6 0-10,1 2-16 5,0 2 0-4,3-1 0 8,1 1-464-7,4-4-96 2,6-2 0-4,-2-14-128 25,0-1-704-25,2-13-240 2,2-11-48-2,2 0-16 11,4-8-416-9,-2-5-96 3,1-11-16-5</inkml:trace>
    </iact:actionData>
  </iact:action>
  <iact:action type="add" startTime="25703">
    <iact:property name="dataType"/>
    <iact:actionData xml:id="d24">
      <inkml:trace xmlns:inkml="http://www.w3.org/2003/InkML" xml:id="stk24" contextRef="#ctx0" brushRef="#br0">3103 17654 26719 0,'4'-18'2368'2,"3"2"-1888"-2,9 5-480 0,9-9 0 6,12 1 960-6,4-3 80 6,10-5 32-6,6-2 0 8,5-2-352-8,4 7-64 5,-1 1-16-4,3 3 0 21,0 3-1424-22,8 5-304 0,2 6-48 0,0-9-16 1</inkml:trace>
    </iact:actionData>
  </iact:action>
  <iact:action type="add" startTime="26042">
    <iact:property name="dataType"/>
    <iact:actionData xml:id="d25">
      <inkml:trace xmlns:inkml="http://www.w3.org/2003/InkML" xml:id="stk25" contextRef="#ctx0" brushRef="#br0">4983 16938 28559 0,'-12'10'2544'2,"-1"-3"-2032"2,5 5-512-4,2 6 0 7,-2 1 0-6,2 9 0 6,2 5-128-7,2 4 128 8,0 2 208-7,1 0 160 4,-1 6 16-5,2-4 16 9,-2 3-208-9,-2-5-32 6,2 0-16-6,0-3 0 8,2 4-144-8,-2-8 192 9,-2-9-192-9,2-7 192 6,2-16 64-6,0 0 0 8,-2 15 16-8,2-15 0 7,0 0 432-7,0 0 64 7,10-17 32-7,3-3 0 8,-1-7-192-8,6 0-32 7,-5-3-16-7,5 3 0 7,1 0-384-7,-3 1-176 11,2 5 160-11,1 1-160 6,-3 3 0-6,3 9 0 6,-19 8 0-6,20 2 0 8,-5 4 0-8,5 8 0 8,-1 3 0-8,-3 6 0 9,3 5 0-9,-3 5-128 5,0 8 128-4,-1-2 0 7,-5 4 0-8,0 0 0 8,0 4 0-7,-5-1 0 4,-3-5 0-5,0 0 0 8,2-10 0-7,2-1 0 6,4-5-144-7,-2-5-32 7,-8-20 0-7,17 7 0 23,-1-3-592-23,5-10-128 0,5-15-32 0,3-2-14064 3</inkml:trace>
    </iact:actionData>
  </iact:action>
  <iact:action type="add" startTime="26404">
    <iact:property name="dataType"/>
    <iact:actionData xml:id="d26">
      <inkml:trace xmlns:inkml="http://www.w3.org/2003/InkML" xml:id="stk26" contextRef="#ctx0" brushRef="#br0">6186 17008 28047 0,'-33'29'1232'0,"14"-1"272"0,-3-1-1200 1,-1 6-304 2,-2 0 0-2,-1 4 0 6,5-4 768-6,-1 1 112 7,3-1 16-8,5-4 0 6,2-6-320-5,7-3-64 5,1 1-16-6,4-21 0 8,0 0-176-8,0 0-16 6,0 0-16-5,0 0 0 6,21 0 80-7,-3-5 16 6,3-11 0-6,4-2 0 10,3 1-32-10,-3-7 0 5,-1-1 0-4,-7-2 0 8,1 1-176-9,-3 3-48 6,-7 2 0-6,-2 3 0 8,-4-1 16-8,-4 1 0 8,-4 2 0-8,-2-1 0 7,-11 5 112-7,-1 0 0 7,-5 5 16-6,-2 3 0 7,-3 2-272-8,5 4 0 7,2 2 0-7,1 1 0 22,-3 5-320-22,3-2-192 6,5-4-16-6,5 2-16 10,12-6-1696-8,0 0-320 0,0 0-80-2,0 0-16 0</inkml:trace>
    </iact:actionData>
  </iact:action>
  <iact:action type="add" startTime="26693">
    <iact:property name="dataType"/>
    <iact:actionData xml:id="d27">
      <inkml:trace xmlns:inkml="http://www.w3.org/2003/InkML" xml:id="stk27" contextRef="#ctx0" brushRef="#br0">7296 16435 14735 0,'0'0'1312'1,"16"-4"-1056"-1,-8-8-256 0,-8 12 0 6,0 0 1824-6,0 0 304 8,0 0 64-8,0 0 16 8,0 0-1344-8,0 0-272 6,0 0-48-6,-10 14-16 10,-10-4-128-10,-3 3-16 6,-4 1-16-6,-3 3 0 7,-3 5 64-6,0-7 16 6,-4 1 0-7,2-4 0 8,6 3 256-6,1-9 64 2,3-2 16-4,4 2 0 10,7 0-320-10,0-2-64 5,14-4-16-5,0 0 0 9,0 0-384-9,0 0 0 7,0 0 0-7,6-18 0 7,0 6-208-6,4-3-128 6,5 3-32-7,-3-3 0 22,8 3-272-22,-1-4-48 0,1 5-16 1,-1-5 0 14,1 8-32-14,-5-6-16 0,3 3 0 4,1-3 0 5,-5 4-96-8,3 3-32-1,-7-5 0 0</inkml:trace>
    </iact:actionData>
  </iact:action>
  <iact:action type="add" startTime="27038">
    <iact:property name="dataType"/>
    <iact:actionData xml:id="d28">
      <inkml:trace xmlns:inkml="http://www.w3.org/2003/InkML" xml:id="stk28" contextRef="#ctx0" brushRef="#br0">7345 15606 10127 0,'0'-25'896'1,"2"9"-704"-1,-2 16-192 0,0-18 0 7,0-1 1872-7,0 5 352 6,0 14 64-6,0 0 16 9,0 0-880-9,0 0-160 6,0 0-48-6,0 0 0 9,-8 18-336-9,-3 5-80 6,-3 8-16-6,0 5 0 9,1 3 176-9,3 3 48 6,-4 5 0-6,4 6 0 8,-5 1 80-7,3 7 32 5,-4 7 0-6,5 6 0 9,-5 10-304-9,3 6-64 7,-5 0-16-7,4-3 0 12,-1 3-240-12,7 0-48 4,-4-4-16-3,6-5 0 5,4-4-80-5,6-13-16 6,4-8 0-7,6-3 0 9,5-8 16-9,1-8 0 6,7-8 0-6,2-3 0 9,4-7-64-8,5-9-16 4,8-2 0-5,3-6 0 8,4-4-16-8,-1-6-16 7,1-6 0-7,2-1 0 8,-1-9-240-8,-3 1 0 6,-4-4 0-6,-4-1 0 24,0 1-1216-23,-8-2-272 1,-6-4-64-2,-6 3-9904 5,-1 3-1968-3</inkml:trace>
    </iact:actionData>
  </iact:action>
  <iact:action type="add" startTime="27339">
    <iact:property name="dataType"/>
    <iact:actionData xml:id="d29">
      <inkml:trace xmlns:inkml="http://www.w3.org/2003/InkML" xml:id="stk29" contextRef="#ctx0" brushRef="#br0">6580 16618 31327 0,'-39'-12'2784'2,"22"10"-2224"-2,17 2-560 0,0 0 0 6,14-9 1296-6,15-7 160 7,10 4 16-7,17-7 16 7,13-3-1104-7,13-3-240 8,9-6-144-8,15 0 192 7,1 1-192-7,6-1 0 7,8-6 144-6,6-4-144 9,5 8 0-9,3-2 0 4,3-4 0-4,-7 8-11008 12,-8 5-2176-11</inkml:trace>
    </iact:actionData>
  </iact:action>
  <iact:action type="add" startTime="27799">
    <iact:property name="dataType"/>
    <iact:actionData xml:id="d30">
      <inkml:trace xmlns:inkml="http://www.w3.org/2003/InkML" xml:id="stk30" contextRef="#ctx0" brushRef="#br0">2081 19694 22111 0,'-10'-4'1968'1,"-6"-6"-1584"3,5-2-384-3,-3-1 0 6,2 1 768-7,2 2 64 9,-7-2 0-9,1 5 16 6,3-3 16-6,-7 2 0 6,1 2 0-5,-1 4 0 7,-1 2-240-8,-7 6-48 8,1 6-16-8,0 1 0 8,1 9-112-8,3 3 0 6,0 3-16-6,7 3 0 7,-4-2-112-7,5 8 0 8,1 6-16-8,8-2 0 7,2 0-80-6,6 4-16 6,4-6 0-7,4 4 0 7,8-4-208-6,3-8 128 10,4-6-128-11,7-3 0 6,3-9 208-5,2-1-48 3,-2-8-16-4,0-4 0 10,-2-4 80-10,6-4 16 5,-2-4 0-5,-4 3 0 8,0-9 32-8,-3 5 16 8,-5-7 0-8,-3-1 0 7,-1-1 48-7,-5 5 16 7,-1-5 0-7,3-1 0 11,-7 3-160-11,-1 5-16 4,-2-5-16-3,-4 5 0 6,-4 15-160-7,2-14 160 7,-2 14-160-7,0 0 160 8,2-14-160-8,-2 14 0 6,0 0 0-6,0 0 0 8,0 0-144-7,0 0-64 5,0 0-16-6,8 14 0 25,5 0-1424-23,1-1-272 3,3-3-64-5,1 4-12736 0</inkml:trace>
    </iact:actionData>
  </iact:action>
  <iact:action type="add" startTime="28195">
    <iact:property name="dataType"/>
    <iact:actionData xml:id="d31">
      <inkml:trace xmlns:inkml="http://www.w3.org/2003/InkML" xml:id="stk31" contextRef="#ctx0" brushRef="#br0">3358 19202 25167 0,'0'0'1104'1,"0"0"240"-1,-17-2-1072 0,3 2-272 0,-4 2 0 0,1 2 0 6,-1 2 896-5,-5 6 112 6,-4-1 16-7,-5 9 16 7,-7-5-592-7,2 11-128 8,-4 3-32-8,2 4 0 8,2-2 112-8,-4 1 32 6,8-3 0-6,4-2 0 7,5-2 16-7,7-3 0 8,5-7 0-8,10 3 0 8,2-18-320-8,8 16-128 6,10-3 128-6,1-3-128 8,3 2 128-7,7-4-128 6,4-1 0-7,2 3 128 8,8-2-128-8,2 0 128 10,0 3-128-10,-2-1 128 6,2 0-128-5,-10 7 0 4,-4-5 0-5,-2 4 128 10,-4-5-128-10,-3 5 0 5,-5 2 0-5,-9-3 0 9,-2 5 192-9,-6-5-32 6,-6 3-16-6,-2 5 0 9,-9 1 432-9,-3-1 96 6,-5-3 16-6,-6 3 0 9,-8-2-176-9,-4 3-16 7,0-5-16-7,-6-3 0 9,2 0-224-9,5-5-64 5,-5 1 0-5,8-4 0 9,-4-4-192-8,12-6 0 5,3-4 0-6,11-8 0 22,7-1-1952-21,8-3-432-1,4-3-96 1,8-1-12496 2</inkml:trace>
    </iact:actionData>
  </iact:action>
  <iact:action type="add" startTime="28599">
    <iact:property name="dataType"/>
    <iact:actionData xml:id="d32">
      <inkml:trace xmlns:inkml="http://www.w3.org/2003/InkML" xml:id="stk32" contextRef="#ctx0" brushRef="#br0">4162 19192 6447 0,'0'0'272'2,"0"0"80"-2,0 0-352 0,0 0 0 0,0 0 0 0,4-15 0 7,-4 15 2176-7,0 0 352 6,0 0 80-6,0 0 16 9,-8-8-688-9,8 8-128 6,0 0-16-5,-14-4-16 6,14 4-320-7,-13 0-64 6,3 2-16-6,10-2 0 8,-16 4-528-7,16-4-96 6,-11 6-32-7,11-6 0 7,-18 4-384-7,8 1-80 8,10-5 0-8,0 0-16 7,-13 6-240-7,13-6 0 8,0 0 0-8,-10 6 0 7,10-6 128-6,-14 6-128 5,14-6 0-6,0 0 144 9,0 0-144-9,0 0 0 7,0 0 0-7,0 0 0 8,-10 2 0-8,10-2 0 6,0 0 176-5,0 0-176 7,0 0 0-8,-4 16 0 7,4-16 0-7,0 17 0 8,0 3 192-8,2 1-48 7,0 3-16-7,0-1 0 8,2 0 80-8,2 3 16 10,4 3 0-10,-2 0 0 7,1 0 0-7,3 3 0 6,-4-5 0-6,2 0 0 8,-1-3-32-8,-1-1 0 7,2-3 0-7,2 1 0 7,-5-5-32-7,7-1-16 9,-14-15 0-9,14 10 0 6,1 2 64-6,-15-12 16 7,16 2 0-7,2-4 0 9,-18 2 160-9,17-8 16 7,1-2 16-7,3-2 0 7,-1-7-48-7,-5-5-16 9,1-1 0-9,-6 0 0 7,3-1-352-7,-5-1 128 7,-4-2-128-7,2 0 0 8,0 1 160-8,-1 3-32 6,-3 0-128-6,0 1 192 10,-2 5-416-10,0-3-96 6,0-1 0-6,2 3-16 24,-2 7-432-23,2-3-64 1,-2 16-32-2,2-12 0 10,2-3-1504-9,-4 15-288 1,4-10-64-1,-4 10-9760-1</inkml:trace>
    </iact:actionData>
  </iact:action>
  <iact:action type="add" startTime="29065">
    <iact:property name="dataType"/>
    <iact:actionData xml:id="d33">
      <inkml:trace xmlns:inkml="http://www.w3.org/2003/InkML" xml:id="stk33" contextRef="#ctx0" brushRef="#br0">4536 19023 20271 0,'-21'0'896'1,"21"0"192"-1,-6 11-880 0,-2-1-208 0,8-10 0 0,-8 24 0 9,3 3 1360-9,-5 4 240 6,-4 0 32-6,4 8 16 7,-7 0-480-7,3 8-80 7,-3-2-32-7,-3 2 0 9,4 1 304-9,-5 7 64 7,0 2 16-7,-5-3 0 6,1 5-496-6,0-3-112 7,-1 1 0-6,1 1-16 8,-3 7-384-9,-1-3-80 6,-2-1-16-2,0 5 0 0,2 0-176-3,-1-3-32 5,5-7-128-6,-2-1 192 8,-1-5-192-8,5-1 0 7,5-6 0-7,1-4 0 24,7-12-976-23,2-1-192 1,6-7-48-2,8-5-15200 0</inkml:trace>
    </iact:actionData>
  </iact:action>
  <iact:action type="add" startTime="29513">
    <iact:property name="dataType"/>
    <iact:actionData xml:id="d34">
      <inkml:trace xmlns:inkml="http://www.w3.org/2003/InkML" xml:id="stk34" contextRef="#ctx0" brushRef="#br0">5258 18861 14735 0,'-20'-4'1312'3,"20"4"-1056"-2,-13-8-256-1,13 8 0 7,0 0 1728-7,0 0 304 6,0 0 48-6,0 0 16 8,-12 10-1200-8,4 4-224 8,2-3-48-8,1 9-16 8,-3 5-352-8,2 4-64 5,-2 3 0-5,2 7-16 9,-3-2 320-9,1 4 64 6,0 1 16-6,-2 5 0 8,2-4 32-8,1 2 16 8,-5-6 0-8,-2 0 0 7,-1-10 48-7,3-3 16 8,4-9 0-8,-2-1 0 8,10-16 144-8,0 0 16 7,0 0 16-7,0 0 0 8,0 0-176-8,4-20-48 7,6-5 0-7,2-10 0 8,5-8-320-8,-1-2-80 6,1-6-16-6,7 3 0 13,1-1-224-13,3 4 0 4,1-4 0-4,0 6 0 9,2 2 0-9,0 4-128 6,1-4 128-6,-3 10-208 8,-2 4 80-8,1 5 128 7,-1 11-208-7,-4 7 80 8,-1 2 128-8,1 8-160 7,-3 3 160-7,-5 13-160 7,3 3 160-7,-7 5-128 9,3-1 128-9,-10 4-128 7,-4 2 128-7,-2 6 0 7,-8-4 0-6,3 2 0 5,-3-6 0-6,-2-6 0 8,2-3 0-7,4-9 0 6,-5-1 192-7,11-14-16 6,0 0-16-6,0 0 0 8,0 0 96-8,2-17 0 8,6-5 16-8,1-5 0 8,7-4-144-8,-1-3-128 7,7 1 192-7,3-2-192 7,3 0 0-7,-1 2 0 8,-2 0 0-8,1 4 0 8,-3 1 0-8,-2 5 0 6,3 7 0-6,-1 7 0 8,3 7 0-7,-3 4 0 6,0 5 0-7,-5 13-144 8,0 7 144-8,-1 6-128 7,-3 8 128-6,1 0-128 5,-7 6 128-6,-2 4 0 9,-4-1 0-9,0 3-128 7,-2-2 128-6,2-1 0 5,4-1 0-6,-2-4 0 25,0-10-576-25,1-4-64 1,3-3-32-1,4-7 0 11,-2-11-1760-8,-10-10-368-1,0 0-64-2</inkml:trace>
    </iact:actionData>
  </iact:action>
  <iact:action type="add" startTime="30158">
    <iact:property name="dataType"/>
    <iact:actionData xml:id="d35">
      <inkml:trace xmlns:inkml="http://www.w3.org/2003/InkML" xml:id="stk35" contextRef="#ctx0" brushRef="#br0">6407 18654 26031 0,'-26'-21'1152'3,"13"11"240"-3,1-4-1120 0,4 4-272 1,8 10 0-1,0 0 0 7,0 0 960-7,0 0 144 7,0 0 32-7,-9 18 0 8,5 3-768-8,2 9-160 6,0 7-16-5,4 0-16 7,2 8 240-8,0 0 48 8,5 5 16-8,-7 3 0 7,-2 0 32-7,0 3 16 6,-6 1 0-6,-1 3 0 8,-1 6-64-8,0-1-16 8,-8 5 0-8,5-8 0 8,-7-3-192-8,4-3-32 6,-3-1-16-6,3-8 0 17,-3-12 64-17,1-6 16 0,4-5 0 0,-1-5 0 10,1-11 224-10,12-8 32 4,-12 4 16-3,12-4 0 6,-11-12-112-6,5-9 0 6,2-5-16-6,2-5 0 5,4-6-240-6,2-8-32 8,0-2-16-8,5-3 0 7,7-7-144-7,4-1 0 8,-1-5 0-7,8 3 128 5,5-1-128-6,1 7 0 8,-2 1 0-8,6 6-176 8,2 0 176-7,-4 12 0 5,0 2-144-6,-2 8 144 8,-5 3 0-8,-3 13-176 7,-2 3 176-7,-3 10-128 7,-1 2 128-7,-7 3 0 8,-2 11 0-8,-2 1-128 7,-8 1 128-7,-4 5 0 8,-6 6-144-7,-2 2 144 6,-9 2 0-7,-1 4-176 7,-3-4 176-7,-2 4-128 7,-6-6-144-6,3-5-32 6,1-9 0-7,4-7 0 23,1-1-288-22,9-7-64 0,1-6-16-1,14 0-10704 7,-6-19-2128-5</inkml:trace>
    </iact:actionData>
  </iact:action>
  <iact:action type="add" startTime="30623">
    <iact:property name="dataType"/>
    <iact:actionData xml:id="d36">
      <inkml:trace xmlns:inkml="http://www.w3.org/2003/InkML" xml:id="stk36" contextRef="#ctx0" brushRef="#br0">7314 17911 18431 0,'-14'2'1632'2,"1"0"-1312"-1,3 4-320-1,-2 4 0 8,4 1 1984-8,2 7 320 7,-3 1 64-6,1 9 0 7,0 7-1424-8,-2 2-304 6,3 2-48-5,1 6-16 8,-6 5 112-9,4 5 16 5,2 3 0-5,0 5 0 7,-7 9 32-7,3-2 16 7,4 6 0-7,-4 2 0 9,3 2-336-9,3-4-64 7,0-4-16-4,2-1 0 3,2-3-336-6,2-4 0 7,-2-7 0-7,4-8 0 23,-2-12-384-21,2-4-128 0,-4-6-48-2,2-5 0 12,-2-22-1616-11,0 0-320 2</inkml:trace>
    </iact:actionData>
  </iact:action>
  <iact:action type="add" startTime="30851">
    <iact:property name="dataType"/>
    <iact:actionData xml:id="d37">
      <inkml:trace xmlns:inkml="http://www.w3.org/2003/InkML" xml:id="stk37" contextRef="#ctx0" brushRef="#br0">7349 18759 20271 0,'0'0'1792'1,"0"0"-1424"0,0 0-368-1,16-13 0 6,-5-1 2240-5,9 2 368 5,-3 3 80-6,-1 3 0 8,3 0-1664-8,-5 0-352 6,-14 6-64-6,0 0-16 9,18 8-400-9,-7 2-192 8,-11-10 160-8,10 19-160 7,-6 1 144-7,-4 3-144 7,-4 4 128-7,-2 1-128 8,-2 1 448-8,1 0 16 9,1-2 0-9,0-1 0 6,0-3 160-6,6-1 16 7,2-5 16-7,-2-17 0 7,8 14-224-7,-2 1-48 9,-6-15-16-9,17 6 0 7,-3-6-64-7,3-2-16 7,-3-3 0-7,6-7 0 8,-3 0 64-8,1-5 16 7,1-1 0-7,3 2 0 11,-7-7-176-11,1 4-16 5,-10 3-16-4,0-2 0 7,-4 5-32-8,-6-5 0 5,-6 1 0-5,-8 3 0 10,3-2 320-10,-5 7 48 6,-3-1 16-6,-4-2 0 8,-3 6-320-8,1-2-48 7,0-3-16-7,-1 5 0 9,-1 0-304-9,6 0-64 6,3-2-16-6,5 1 0 23,3 1-1792-22,3-6-384 1,5 0-64-2,4-5-14016 0</inkml:trace>
    </iact:actionData>
  </iact:action>
  <iact:action type="add" startTime="31242">
    <iact:property name="dataType"/>
    <iact:actionData xml:id="d38">
      <inkml:trace xmlns:inkml="http://www.w3.org/2003/InkML" xml:id="stk38" contextRef="#ctx0" brushRef="#br0">7837 17741 20559 0,'0'0'896'3,"0"0"208"-3,0 0-880 0,0 0-224 0,-2 16 0 0,2 5 0 4,0 7 1296-4,-2 1 224 9,-2 2 32-9,2 6 16 7,0 0-368-7,-2 4-80 6,0 8-16-6,0 2 0 9,0-1-144-9,0 3-48 6,-1 6 0-6,-3 1 0 9,2 8-320-9,0-1-64 6,2-1-16-6,0 0 0 9,4-5-304-9,0-5-64 12,2-5-16-11,4-4 0 3,-2-10-128-4,4-2-224 6,1-8 48-6,-3-5 16 24,6-5-832-18,-2-9-160-5,-10-8-48-1,0 0-13248 0</inkml:trace>
    </iact:actionData>
  </iact:action>
  <iact:action type="add" startTime="31527">
    <iact:property name="dataType"/>
    <iact:actionData xml:id="d39">
      <inkml:trace xmlns:inkml="http://www.w3.org/2003/InkML" xml:id="stk39" contextRef="#ctx0" brushRef="#br0">7581 18559 23615 0,'0'0'1040'1,"0"0"224"-1,0 0-1008 0,0 0-256 0,8-10 0 0,6 0 0 7,1-4 1008-7,5 5 144 9,-5-3 48-9,9-2 0 7,5-1-304-7,4 3-48 5,0-4-16-4,0 5 0 7,-1 1-128-8,1-4-48 6,0 6 0-6,6 3 0 9,-2-3-336-9,4 4-64 7,-8 0 0-7,-4 2-16 7,1 0-240-7,-5 0 0 7,0-2 0-7,-1 2 0 23,-7 0-512-22,1-2-208 1,-1 1-48-2,-17 3-8896 6,0 0-1792 1</inkml:trace>
    </iact:actionData>
  </iact:action>
  <iact:action type="add" startTime="32905">
    <iact:property name="dataType"/>
    <iact:actionData xml:id="d40">
      <inkml:trace xmlns:inkml="http://www.w3.org/2003/InkML" xml:id="stk40" contextRef="#ctx0" brushRef="#br0">8683 16641 15775 0,'-21'-17'704'3,"21"17"128"-2,-8-20-656-1,-4 7-176 0,4-7 0 0,4 5 0 8,4 15 1344-8,0-14 256 6,-1-4 32-6,1 9 16 9,0 9-624-9,0 0-128 7,0 0-32-7,7-10 0 7,-7 10-192-7,22-4-32 6,-3 10-16-6,3 0 0 9,9 2-80-9,2 7-16 7,2 1 0-6,12 5 0 7,0 5 48-8,11 5 16 6,5 4 0-5,-1 10 0 6,4 7-224-6,1 9-48 9,3 9-16-10,-6 4 0 4,1 8-304-3,-5 10 160 6,-5-3-160-7,-4 9 128 8,-5-6-128-8,-7-1 128 6,-4 7-128-6,-9-1 128 9,-9 5 128-9,1-1 32 6,-6-5 0-6,-5 3 0 9,-7-1 224-9,-9-1 64 7,-3 3 0-7,-7-5 0 8,-3-3 64-8,-3-1 0 7,-5-3 16-6,-1-6 0 6,-4-4 48-7,-8 0 0 6,0-2 0-6,-9 4 0 9,-3 0-208-9,-2-2-48 10,-1 0 0-10,-6-6 0 5,-3-1-64-5,-7-1-32 7,2-8 0-7,-2-1 0 8,-6-7-128-8,2-5-32 7,2-2 0-7,8-12 0 7,-1-4-192-7,13-6 128 8,15-9-128-8,6-6 0 24,3-8-688-23,13-2-224 0,1-8-48-1,12-8-11616 5,6 1-2320-2</inkml:trace>
    </iact:actionData>
  </iact:action>
  <iact:action type="remove" startTime="35614">
    <iact:property name="style" value="instant"/>
    <iact:actionData xml:id="d41" ref="#d9"/>
  </iact:action>
  <iact:action type="add" startTime="35639">
    <iact:property name="dataType" value="strokeEraser"/>
    <iact:actionData xml:id="d42">
      <inkml:trace xmlns:inkml="http://www.w3.org/2003/InkML" xml:id="stk41" contextRef="#ctx0" brushRef="#br1">29767 17698 40895 0,'18'-17'0'30,"-5"-1"0"-30,7-1 0 0,7-9-400 0,2-7-80 0,6-19-16 0,3-30 0 0,-3-16 752 1,0-15 128-1,-2 14 48 0,0 17 0 0,-6 14-432 2,-5 3 0-2,-3-1 0 0,-1-12 0 0,-6-27 0 13,1-26 0-13,-5 18 160 1,0 24-160-1,-2 13 0 10,1 7 0-9,-3 3 0-1,-2-10 0 0</inkml:trace>
    </iact:actionData>
  </iact:action>
  <iact:action type="remove" startTime="36171">
    <iact:property name="style" value="instant"/>
    <iact:actionData xml:id="d43" ref="#d6"/>
  </iact:action>
  <iact:action type="remove" startTime="36196">
    <iact:property name="style" value="instant"/>
    <iact:actionData xml:id="d44" ref="#d7"/>
  </iact:action>
  <iact:action type="add" startTime="36059">
    <iact:property name="dataType" value="strokeEraser"/>
    <iact:actionData xml:id="d45">
      <inkml:trace xmlns:inkml="http://www.w3.org/2003/InkML" xml:id="stk42" contextRef="#ctx0" brushRef="#br1">29500 7598 40447 0,'-6'86'0'2,"4"7"0"-2,-2 36 0 0,2-4 0 8,-4-20 0-7,0 40 144-1,5 48-144 1,1-6 0 37,-2-17 128-38,4 40-128 1,3 46 0-1,-1-18-256 0,0-34-144 1,0 17-32-1,2 21 0 0,4 5 704 5,-3 3 144-4,1-30 32 0,6-33 0 0,-4 20-448 12,1 31 0-12,5-31 0-1,5-41 0 1,3 21 160 30,-1 25 48-26,12-22 16-5,6-31 0 1,10 15-528-1,4 25-96 23,-1-8-32-23,-3-15 0 0,-2 17 432 1,-8 19 144-1,-2-15 0 0,-8-23 0 0,-2 3-144 2,-3-1 192-2,-3 11-192 0,-5 6 192 24,1 8-192-24,-1 4 0 0,-3-4 0 0,5-1-176 0,-7 23 304 2,3 15 48-2,-8-26 16 0,2-40 0 0</inkml:trace>
    </iact:actionData>
  </iact:action>
  <iact:action type="add" startTime="38942">
    <iact:property name="dataType"/>
    <iact:actionData xml:id="d46">
      <inkml:trace xmlns:inkml="http://www.w3.org/2003/InkML" xml:id="stk43" contextRef="#ctx0" brushRef="#br0">20761 8045 5519 0,'0'0'496'2,"0"0"-496"-1,0 0 0-1,0 0 0 7,-12-4 1632-7,12 4 224 7,-14-8 64-7,14 8 0 8,0 0-688-8,0 0-128 8,-7-15-16-8,1 7-16 7,6 8-352-7,0 0-64 6,0 0-16-5,2-16 0 7,2 5-256-8,2-3-64 7,-6 14-16-7,15-12 0 8,-3-1-176-8,5 3-128 7,-1 2 144-7,3-2-144 10,5 4 128-10,-5 2-128 6,-1 1 0-6,-1 1 0 8,3 0 128-8,-2 4-128 6,-1 0 0-6,-17-2 144 10,16 3-144-10,-1 7 128 5,1 4-128-5,-6-2 128 8,-10-12-128-8,4 23 0 6,-1 4 0-6,-4-3 0 9,-5-1 256-9,0-1-16 6,-8-5-16-2,2 1 0 1,-5-1 176-4,1-3 48 5,-5 1 0-6,-3-5 0 9,-1-4 384-9,2 2 96 6,-1-4 16-6,5-4 0 10,-3-2-32-10,1-4 0 6,3 2 0-6,5-2 0 7,-3 0-368-6,6-5-80 6,2-1-16-7,1-4 0 8,3 3-256-8,4-5-48 7,0 3-16-7,4-5 0 9,5 2-128-9,-3 5 0 6,4-3 144-6,2 6-144 7,-12 10 0-7,13-3 0 7,5-1 0-7,-4 2 0 8,-14 2 0-8,17 4 0 8,-17-4-128-7,18 9 128 6,-9 7-272-7,-1-2 16 7,2 3 16-7,-10-17 0 22,6 18-1424-21,0-1-304 1,-2 1-48-2,-4-4-16 0</inkml:trace>
    </iact:actionData>
  </iact:action>
  <iact:action type="add" startTime="40158">
    <iact:property name="dataType"/>
    <iact:actionData xml:id="d47">
      <inkml:trace xmlns:inkml="http://www.w3.org/2003/InkML" xml:id="stk44" contextRef="#ctx0" brushRef="#br0">21028 7522 11231 0,'0'0'496'4,"0"0"96"-4,0 0-464 0,0 0-128 0,0 0 0 0,0 0 0 6,0 0 512-5,0 0 96 6,0 0 16-7,0 0 0 8,0 0 16-7,0 0 0 4,0 0 0-5,16 2 0 10,-16-2-160-10,0 0-32 4,0 0 0-4,0 0 0 9,15-2-16-9,-15 2-16 7,0 0 0-7,0 0 0 8,0 0-32-8,18 0-16 8,-18 0 0-8,0 0 0 8,0 0-96-8,0 0-16 7,0 0 0-7,0 0 0 7,0 0-112-7,0 0-16 9,13-4-128-9,-13 4 192 6,0 0-48-5,0 0-16 6,0 0 0-7,0 0 0 7,0 0 96-6,0 0 16 5,0 0 0-6,0 0 0 8,0 0-64-7,0 0-16 5,0 0 0-6,0 0 0 8,0 0-160-8,0 0 0 6,0 0 0-5,0 0 128 7,0 0-128-8,0 0 0 7,0 0 0-7,0 0 0 8,0 0 0-8,0 0 0 6,0 0 0-6,0 0 0 9,0 0 0-9,0 0 128 6,0 0-128-6,0 0 128 10,0 0 96-10,0 0 16 7,0 0 0-7,0 0 0 7,0 0-16-7,0 0 0 7,0 0 0-7,0 0 0 8,16-5 0-8,-16 5 0 7,0 0 0-7,0 0 0 8,0 0-32-8,6-16-16 6,-6 16 0-5,0 0 0 6,2-14-48-7,-2-1 0 7,-2 3 0-7,2 12 0 9,0 0-128-9,0 0 192 6,0 0-192-6,-4-14 192 9,-2 5-192-9,6 9 0 6,-8-18 0-6,4 10 0 10,4 8 128-10,0 0-128 6,-5-13 0-6,5 13 128 8,-6-12-128-8,6 12 160 7,-8-14-160-7,8 14 160 8,-8-10-160-8,8 10 0 6,0 0 144-6,0 0-144 9,-6-5 0-9,6 5 0 6,0 0 0-6,-9-8 0 9,9 8 0-9,0 0 0 7,-12-8 0-7,12 8 0 9,0 0 0-9,0 0 0 10,-10-6 0-10,10 6 0 6,0 0 0-6,0 0 0 4,-16-4 0-3,16 4 0 8,-9 0 0-9,9 0 0 8,-14 0 0-8,14 0 0 6,-12-2 0-5,12 2 0 6,-15 0 0-7,15 0 128 8,-14 0-128-8,14 0 0 6,-14 0 0-6,3 0 0 9,-3 0 0-9,14 0 0 7,-14 0 0-7,14 0 0 7,-15 0 0-7,1 0 0 7,1 0 0-7,-1 2 128 8,14-2-128-8,-16 2 0 9,3 2 128-9,-3 2-128 7,4 0 0-7,12-6 0 8,-17 2 0-8,3 2 0 7,-1 0 0-5,3 3 0 2,-4 5 0-4,6-4 0 9,-3-2 0-9,3 0 0 7,-4 3 0-7,5-3 0 7,-1 0 0-7,10-6 0 8,-16 8 0-7,7 0 128 6,-5-3-128-7,14-5 0 7,-12 4 0-7,12-4 0 7,-13 6 0-7,13-6 0 7,-12 10 0-7,12-10 0 8,-16 6 0-8,16-6 0 8,0 0 0-8,0 0 128 8,-12 8-128-8,12-8 0 6,-9 13 0-6,-3-5 0 10,12-8 0-10,-8 10 0 5,-3 2 0-5,11-12 0 9,-10 9 0-9,4 5 0 6,6-14 0-6,-8 14 0 9,-2-1 0-9,5-3 0 6,-1 2 0-6,0 3 0 9,-4-5 0-9,4 6 128 6,2-7-128-5,-3 5 0 8,7-14 0-9,-12 14 0 6,4 3 0-5,2-5 0 6,-2 4 0-7,3-5 0 7,5-11 0-6,-8 18 128 5,4-5-128-6,-4 3 0 8,8-16 128-8,-4 18-128 7,0-5 176-7,4-13-48 7,-2 18 0-7,0-5 0 8,2-13-128-8,0 20 0 8,0-20 0-8,2 18 0 7,0-5 0-7,0 5 128 7,-2-18-128-7,2 15 0 10,-2-15 0-10,4 22 0 5,2-3 128-5,-2-1-128 10,-2-1 0-10,2 3 0 7,-4-20 0-7,4 17 0 9,-4 1 0-9,1 1 0 6,1-5 0-6,-2-14 128 8,0 20-128-8,0-3 0 7,0-17 0-7,2 18 0 7,-2-1 0-6,2-3 0 6,2 2 0-7,-4-16 0 8,0 0 128-8,2 17-128 6,2-3 128-6,-4-14-128 8,2 17 144-8,-2-17-144 7,4 14 160-7,-4-14-160 9,0 0 176-9,4 18-176 7,-4-18 192-7,0 0-192 7,8 13 160-6,-8-13-160 6,9 16 128-7,-9-16-128 8,6 13 128-8,-6-13-128 6,10 14 128-6,-10-14-128 8,0 0 128-8,14 10-128 7,-5 3 0-7,3-5 128 8,-12-8-128-8,0 0 0 7,14 14 0-7,-1-4 0 8,-5 1 0-8,-8-11 0 8,0 0 0-8,10 16 0 7,0-4 0-7,-3 1 0 7,-7-13 0-7,4 14 0 7,-4-14 0-7,0 0 128 10,8 16-128-10,-8-16 0 6,10 17 0-6,-10-17 0 8,6 14 0-8,-6-14 0 7,8 15 0-7,-8-15 0 8,0 0 0-8,13 12 0 8,-13-12 0-8,8 16 0 7,2-7 128-7,-10-9-128 7,0 0 0-7,0 0 0 7,15 4 0-7,-15-4 0 9,14 6 0-9,-14-6 0 7,0 0 144-7,18 0-144 8,-1 0 0-8,-17 0 0 6,0 0 0-6,16-2 128 9,1 2-128-9,-17 0 0 7,18 0 0-7,-18 0 128 7,16-2-128-7,-16 2 0 8,19-2 0-8,-5 2 0 8,-14 0 0-8,17 0 0 7,1-2 0-7,-18 2 0 8,15 0 0-8,3-2 0 7,-18 2 0-7,0 0 0 8,16 0 0-8,-16 0 128 6,17-3-128-5,-17 3 0 6,18-4 128-6,-18 4-128 5,13-8 128-6,-13 8-128 7,0 0 128-6,20-6-128 6,-7 0 160-7,-13 6-160 7,0 0 128-7,16-6-128 8,-2-3 0-8,-14 9 144 8,13-8-144-8,-13 8 0 6,18-8 0-6,-6 0 128 11,-1-4-128-11,-11 12 128 6,14-7-128-6,0-5 128 8,-1 0 48-7,-13 12 0 4,12-8 0-4,2-3 0 7,-7 1-32-7,-7 10 0 5,12-18 0-6,-4 7 0 9,-2-3-144-9,-6 14 192 5,10-12-192-4,-1-1 192 7,-9 13-192-8,8-14 0 7,2 6 0-7,-10 8 128 8,10-17-128-8,-5 7 0 7,3-4 0-7,0 7 0 8,-4-7 0-8,-4 14 0 7,6-12 0-7,-2-1 128 8,-2-1-128-8,0 2 0 7,2-1 0-7,-3 3 128 7,1-6-128-6,4 6 160 6,-2-5-160-7,-2 3 160 8,2-7-160-8,-2 1 128 7,-2 6-128-7,2-5 128 8,0 3-128-8,0-3 0 7,0 5 0-7,-2-4 128 8,0 3-128-8,0-5 0 7,2 1 0-7,-2 3 128 8,0-2-128-7,0 5 0 5,4-5 0-6,-2 4 128 8,-4-5-128-8,2 3 0 6,0-3 0-6,0 3 0 8,-4-2 0-8,4 16 0 8,-2-17 0-7,0 1 0 6,-2-1 128-7,0 5-128 7,0-4 0-7,2 7 128 8,2 9-128-8,-4-18 0 7,4 18 0-7,-8-16 0 7,3-1 0-7,-1 5 0 7,4-2 0-7,-2 5 0 8,0-7 0-8,4 16 0 7,-8-14 0-7,2 1 0 9,1 3 0-9,3-4 0 6,-4 3 0-6,6 11 0 9,-12-14 0-8,4 4 0 4,8 10 0-5,-8-8 0 9,-3-3 0-9,3 3 0 7,0 2 0-7,-4 0 0 7,5-2 0-7,-3 3 0 7,-2-1 0-7,12 6 0 9,-12-6 0-9,-3-2 0 6,5 4 0-6,-2-2 0 9,3 1 0-9,9 5 0 6,0 0 0-5,-12-8 0 6,-2-2 0-7,6 4 0 8,8 6 0-8,-13-6 0 7,3-3 0-6,10 9 0 6,-8-8 0-7,-3 2 0 9,11 6 0-9,-10-2 0 6,10 2 0-6,-14-4 0 8,2 0 0-8,12 4 0 6,-15-6 0-5,1 4 0 9,2 0 0-10,12 2 0 4,-15 0 0-3,1 0 0 6,1 0-128-7,13 0 128 6,-16-5 0-6,4 3 0 9,12 2 0-9,-15 3 0 7,3 1 0-7,12-4 0 8,-18 2 0-8,7 2 0 8,-5 2 0-8,16-6 0 7,-14 8 0-7,-1-2-144 7,5 2 144-6,10-8 0 6,-16 9 0-6,7-3 0 6,9-6 0-7,-16 8 0 7,8 2 0-6,1-3-128 8,-5 1 128-9,2 4 0 7,10-12 0-7,-10 10 0 8,-3 5 0-8,3-5 0 8,-4 2 0-7,6 1 0 4,3-3 0-4,-5 4 0 5,0-4 0-6,2 3 0 7,-3-3-128-6,-1 4 128 6,-2 1 0-7,3 3 0 7,3-5 0-7,-2 5 0 8,0-8 0-7,4 7 0 5,-5-3 0-6,1 5 0 8,2-7 0-8,-4 4 0 6,3 1 0-5,3-3 0 7,-4 4 0-8,4-5 0 7,0 5 0-7,2-5 0 8,1 3 0-8,-1 2 0 8,4-18 0-8,-6 15 0 8,6-15 0-8,-2 22-128 6,0-5 128-6,2-1 0 9,0-16 0-9,0 21 0 8,2 3-128-8,-2-7 128 7,0 1 0-7,2 1 0 6,-2-19 0-6,6 22 0 9,-2-3 0-8,-1 3 0 5,-1-1 0-5,2-1 0 6,-2-5 0-7,2 3 0 6,0 3 0-6,2-3 0 8,-2-1 0-8,0-3 0 6,-4-14 0-6,4 19 0 9,3 1 0-9,1-6 0 7,-8-14 0-7,8 19 0 9,-2-1 0-9,2-7 0 7,-8-11 0-7,9 18 0 8,-9-18 0-8,8 14 0 5,0 1 0-5,-8-15 0 9,14 10 0-9,-5 0 0 8,7-1 0-8,-4-1 0 9,-12-8 0-9,15 10 0 6,-15-10 0-6,14 12 0 7,0-5 0-7,-14-7 0 8,13 12 0-8,5 0 0 7,-6-6 0-7,1 5 0 7,-3-3 0-7,4-2 0 8,-14-6 0-8,13 12 0 7,3-4 0-7,-4-5 0 8,-12-3 0-8,19 6 0 7,-19-6 0-7,16 10 0 8,-1-2 0-8,3-4 0 8,-18-4 0-8,17 4 0 8,1-4 0-8,-4 2 0 6,1 0 0-6,3-2 0 9,-5-4 0-9,-13 4 0 6,22-2 0-6,-7 0 0 8,-1 0 0-8,4-2 0 8,-5 0 0-8,3-2 0 8,-16 6 0-8,18-6 0 6,-1 0 0-6,1-1 0 8,-5-3 0-8,5 4 0 9,-3 0 0-9,3-2 0 7,0-3 0-7,-5 5 128 7,3 0-128-6,-5-4 0 5,3 2 0-6,-4 1 0 8,2-5 128-8,1 2-128 7,-5 2 0-7,4-5 0 8,-2-1 0-8,-3-2 0 7,3 5 0-7,-2-5 0 7,0 3 0-7,-1-5 0 9,3 0 0-8,-4 3 0 4,2-5 0-5,-2 7 0 10,2-5 0-10,-5 1 128 6,5-3-128-5,-2-1 0 7,0-1 0-8,0 3 0 6,0-1 128-6,0-3-128 7,-1-1 0-7,3 3 0 8,-2 5 0-8,0-3 0 8,-2-1 0-7,0 3 0 5,2-1 0-6,-3-1 0 9,-1 1 0-9,-2-1 0 5,-2-3 0-4,2 5 0 7,0-1 0-8,0-3 128 7,2 1-128-7,-2 3 0 9,0-5 0-9,-2 1 0 6,-1 1 128-6,-3 5-128 8,2-3 0-8,0 2 0 6,-2-1 0-6,2-3 0 9,-2 3 0-8,-3-1 0 5,1 1 0-6,2 3 0 8,-6-4 0-8,4 7 0 6,4-5 0-6,-1 4 0 9,-5-3 0-9,2 5 0 7,2-2 0-7,-6 3 0 7,3 1 0-7,1-2 0 7,-4 2 0-7,4 2 0 9,-1-1 0-9,-5-5 0 7,0 2 0-7,1 2 0 7,13 8 0-7,-14-7 0 7,-4 1 0-6,5 2 0 6,-3-4 0-6,5 0 0 6,-7 4 0-7,2 0 0 8,3 1 0-7,-3 3 0 5,6-2 0-6,-5 0 0 9,1-2 0-9,0 0 0 8,1 0 0-8,13 4 0 5,-16 4 0-5,4-4 0 8,-5 0 0-8,5 0 0 8,-3 2 0-8,3 0 0 6,-4 0 0-6,5 0 0 8,11-2 0-8,-20 4 0 8,6-2 0-8,-3 3 0 7,5-1 0-7,-3 2 0 7,3-2 0-6,-4 0-160 7,5 0 160-7,-3 2 0 5,2 0 0-6,-3 1 128 8,5-1-128-8,-4-2 0 7,3 2 0-7,11-6 0 8,-18 10 0-8,6-3 0 7,-3-1 0-7,5 6-128 8,-6-2 128-8,8-2 0 7,-1 3 0-7,-5-1 128 8,2 2-128-7,1 1 0 5,1 5-128-6,-2-4 128 8,-1 1 0-8,5-1-128 7,-4 3 128-6,2-3 0 5,3 4 0-6,-5-1 0 8,4 1 0-7,-4 1 0 6,5-5 0-7,-1 3 0 6,4 3 0-6,-4-4-128 9,2 1 128-9,0 3 0 7,2-5 0-7,2 5 0 8,0-3 0-8,1-3 0 7,-1 3 0-7,0-3 0 9,2-14 0-9,-4 20 0 6,2 1 0-5,0-5-128 6,0 1 128-7,2 3 0 7,-2-5 0-7,2 5 0 9,0-3 0-9,0-3 0 6,0-14 0-6,4 21 0 9,-2-1 0-9,4-4 0 6,-2 3 0-6,-1-5 0 8,-3-14 0-7,2 19 0 5,2 3 0-6,0-3 0 9,0-1 0-9,0 1 0 7,4-3 0-7,-4 1 0 8,0 3 0-8,1-6 0 7,-1 3 0-7,4-3 0 8,-2-1 0-8,2 1 0 7,-2 0 0-7,3-3 0 8,-9-11 0-8,8 16 0 6,2-2 0-6,2-1 0 9,-5-3 0-9,7 4 0 6,-14-14 0-5,14 9 0 7,1 3 0-8,-15-12 0 7,10 12 0-7,-10-12 0 8,18 8 0-8,-7 1 0 6,-11-9 0-5,18 8 0 6,-6-4 0-7,-12-4 0 6,19 6 0-5,-5-2 0 7,1-4 0-8,3 4 0 7,-18-4 0-7,18 2 0 8,1-2 0-8,-1 0 0 8,-5-2 0-8,5-2 0 7,-5 4 0-7,5 0 192 8,-18 0-32-7,20-2-16 6,-3 0-144-7,3 0 0 7,-1-2 0-7,-3 2 0 6,3-2 0-6,-3 0 0 8,-1 0 0-8,3 1 0 8,-4 1 0-8,3 0 0 7,-3-2 0-7,3 0 0 8,-3 2 0-8,2-2 0 7,3 2 0-7,-3-2 0 9,1-2 0-9,1 2-176 6,-5-1 176-5,3 1-192 7,-4-4 192-8,3-2 0 6,-5 2 0-6,6 0 0 8,-5-3 0-8,7 1 0 7,-6-4 0-7,-1 3 0 8,1 1 0-8,0-2 0 7,0 2 0-7,-7-3 0 8,3 3 0-8,2-4 0 8,-2 1 0-8,-2-1 0 8,-1 0 0-8,5 1 128 6,-4-1-128-6,0-1 0 9,0 1 0-9,2-6 0 7,-3 5 0-7,-3-5 0 8,-2-1 0-8,0-1 0 6,0 7 0-6,0-7 128 9,-2 1-128-8,2-1 0 4,0 3 0-5,0-3 0 9,0 3 0-9,0 1 0 6,-2-1 0-5,1-3 0 7,-1 5 0-8,-4-1 0 6,2-5 0-6,-2 3 0 10,0 3 0-10,-4-1 0 6,3-3 0-6,-1-1 0 10,2 3 0-10,-2-1 0 4,2 3 0-4,0 3 0 9,1-3 0-9,-3 3 0 6,2-5 0-6,0 3 0 9,0 2 0-9,0-1 0 8,-3 3 0-8,1-6 128 6,2 3-128-6,-4-5 0 8,4 9 0-8,0-5 0 7,3 0 0-7,-3 3 0 8,0-1 0-8,0 0 0 8,-2-5 0-8,4 5 0 7,-5-1 0-7,1 3 0 7,2-4 0-7,-2 5 0 8,-4-5 0-8,5 6 0 9,-1-3 0-9,-4 3 0 6,0 0 0-6,-3-1 0 8,5 5 0-8,-4 0 0 7,14 6 0-7,-13-10 0 7,-3 0 0-7,4 4 0 7,-3 3 0-7,3-1 0 8,-3-2 0-8,3 4 0 7,-4-2 0-7,4 0 0 8,-3 2 0-8,3 0 0 8,-3-2 0-8,3 2 0 7,-4 2 0-7,5 2 0 8,11-2 0-8,-18 0 0 7,4-2 0-7,-1 2 0 8,3 4 0-8,12-4 0 7,-17 2 0-7,5 0 0 8,-4 0 0-8,4-2-128 7,12 0 128-7,-17 8 0 6,5 2 0-6,-3-3 128 9,3-1-128-9,-2 2 0 7,5 2-176-7,-5-2 176 9,2 1 0-9,-3 3 0 7,3-2 0-7,-4 3 160 8,5-3-160-7,-7 4 0 5,4-2-160-6,-3 1 160 8,-1 1 0-8,3-4 0 7,-1 3-128-7,4-3 128 9,-3 4 0-9,3-5 0 6,-4 3 0-6,5 2 0 9,-1-3 0-9,2 3 0 6,2-4 0-5,-3 4 0 8,11-14 0-7,-10 13 0 1,2 5 0-3,2-5 0 8,-1 3 0-8,3 2 0 8,-2-5 0-8,4 5 0 7,-2-7 0-6,0 7-144 5,-2-6 144-6,4 5 0 7,2-17 0-6,-2 22 0 5,0-3 0-5,0 3 0 6,0 1 0-7,2-1 0 7,2-5 0-7,0 3 0 8,0-1 0-8,2-3 0 8,-2-1 0-7,-2-15-128 5,4 22 128-4,-2-7 0 4,-2 5 0-6,2-1 0 9,0-5 0-9,0 4 0 6,0-3 0-6,-2 3 0 8,2-1 0-8,2-3 0 7,-4-14 0-7,4 21 0 9,-1 1 0-9,3-5 0 7,-2 1 0-7,0 1 0 7,-2-5 0-6,4 4 0 6,-6-18 0-7,6 21 0 8,2 1 0-8,-3-1 0 6,-1-2 0-5,2-1 0 8,-2-4 0-9,4 3 0 6,-8-17 0-6,6 18 0 8,2-1 0-8,-1 1 0 6,3-4 0-6,-4 1 0 7,-6-15 0-7,8 16 0 8,0 1 0-8,-8-17 0 9,7 12 0-9,-7-12 0 5,12 16 0-5,4-3 0 9,-3-1 0-8,1-4 0 5,-14-8 0-6,16 13 0 8,-3-3 0-8,1-4 0 6,-14-6 0-5,17 12 0 6,1-5 0-7,-4-1 0 8,1 0 0-8,-3 4 0 8,-12-10 0-8,19 8 0 7,-5-2 0-7,2 5 0 8,-16-11 0-8,19 6 0 7,-5-2 0-6,3 2 0 5,-17-6 0-6,20 6 0 9,-6-2 0-9,3 0 0 8,-3-1 0-8,5-1 0 7,-5-2 0-6,3-2 0 5,1 1 0-5,-4-1 0 5,-14 2 0-5,19-4 0 7,-3-6 0-8,-3 4 0 6,1-4 0-5,0-1 0 7,-3 3 0-7,3-2 0 4,-2-2 0-5,3 3 128 9,-5-7-128-8,4 6 0 3,-2-3 0-3,3 3 0 9,-3 2 0-10,5-4 0 4,-5 3 0-3,4-7 0 8,-7 4 0-9,5-3 0 6,-4 3 0-6,2-4 0 8,1 3 0-7,-3-5 0 6,4 5 0-7,-3-5 0 7,3 0 0-7,-2 3 0 7,3-5 0-7,-5 5 0 9,2-3 0-9,-1-5 0 7,-1-1 0-7,4 5 0 7,-4-1 0-7,-1-3 0 7,1-2 0-7,-6 1 0 9,2 3 0-9,-2 1 144 7,0-1-144-7,-4-1 0 7,-2 3 0-7,0 1 0 7,-2-3 0-7,-2 1 0 7,0 1 128-6,-4-3-128 6,1-1 0-7,1 2 0 9,-6-3 0-9,4 1 0 7,5 1 0-7,-7 1 0 7,2-3 0-7,-4 3 0 7,1 1 0-7,3 1 0 8,-4-4 0-8,5 1 0 7,-7 1 0-6,8 1 0 7,-3-1 0-8,1-1 0 6,2 3 0-6,-4 1 0 8,3-5 0-8,3-1 0 8,-4 3 0-8,0 3 0 8,2-1 0-8,-1 1 0 6,1 1 0-6,2-3 0 8,-2 5 0-8,-2 3 0 8,1-4 0-8,-1 5 0 7,-2 1 0-6,12 10 0 5,-10-8 128-5,10 8-128 5,-15-10 0-6,3 5 0 8,-3 1 0-8,3 2-144 8,-4 2 144-8,5 0-128 7,-7 0 128-7,2 4-128 9,-3-1 128-9,-1 1-192 6,5-2 192-6,-3 2-192 10,3 0 192-10,1 2 0 4,-6-2 0-3,7 0 0 8,-5-2 0-9,5 0 0 6,-5 2 0-6,4-1-128 11,1-1 128-11,-1 4 0 4,0 0 0-4,-1-2 0 8,3 2 0-8,-3 0 0 8,1 0 0-7,-2-1 0 5,16-5 0-6,-13 8 0 8,-5 2 0-8,4 4-128 7,-1-9 128-7,7 5 0 7,-4 2 0-7,3-4 0 8,-1 3 0-8,-2-1 0 8,12-10 0-8,-10 20 0 7,3-7 0-7,-5 5-160 8,4-4 160-8,0 3 0 7,-3 1 0-6,3-3 0 5,2 5 0-6,-4-5 0 9,2 3 0-8,2 1 0 4,-1-3 0-5,-1 2 0 10,2 1 0-10,2-3 0 5,-2 1 0-5,-2 1 0 10,5 1 0-10,-1 3-128 5,-2 1 128-5,4-1 0 9,-2-3 0-9,0 1 0 7,-2 1 0-7,2-5 0 7,0 1 0-5,2 1 0 3,2-5 0-5,0 7 0 8,-2-3 0-8,2-1 0 8,0-16 0-8,2 21 0 8,-2 1 0-8,2-6 0 7,2 3 0-7,-4-19 0 7,4 18 0-7,2-3 0 8,-2 3 0-8,0-5 0 7,-4-13 0-7,4 20 0 8,0-3 0-8,1-1 0 8,3 4 0-7,-2-5 0 4,-6-15 0-5,6 16 0 9,2 1 0-9,2-5 0 7,-10-12 0-7,7 20 0 8,1-9 0-8,-8-11 0 6,12 16 0-6,-4-6 0 10,1 3 0-10,3-5 0 5,-12-8 192-5,12 10-48 8,-12-10-144-8,17 11 0 6,-5-3 0-6,-12-8 0 9,18 8 0-9,-5 2 0 8,3-6 0-8,-16-4 0 8,17 6 0-8,-3-1 0 8,4-1-192-8,-5 2 192 8,-13-6 0-8,20 2 0 6,-7 0 0-6,3 2 0 8,2-2 0-8,-18-2 0 6,15 0 0-6,3 2 0 9,-18-2 0-9,19 2 0 6,-3 0 0-6,1-2 0 10,-3 0 0-10,4 0 0 5,-18 0 0-5,19-2 0 9,-5 0 0-9,5 0 0 6,-5 0 0-5,2 2 0 8,-1-4 0-9,-15 4 0 6,20-6 0-6,-3-2 0 8,-7 1 0-8,4 3 0 6,-5-4 0-6,3-2 0 8,0 2 0-8,0-1 0 8,1-3 0-8,-3 2 0 7,6-7 0-6,-7 1 0 5,1-5 0-6,4-3 0 8,-7 5 0-8,5-1 0 8,-4-7 0-8,0 0 0 9,-2-7 0-8,-1-1 128 5,-3 0-128-6,-2-4 128 8,-2 2 0-8,1 2-128 5,-3-4 192-4,0 2-64 7,-2-8 0-8,2 6 0 6,-2-4 0-6,-4 4 0 8,3-8-128-8,3 4 0 8,-2-3 0-8,-4 3 128 8,0 6-128-8,4 6 0 5,1-1 0-5,-3 5 0 10,2 4 0-10,0 1 0 6,2 9 0-6,4 13 0 8,-8-14 0-8,8 14 0 7,0 0-224-7,0 0 80 25,-15 6-1904-20,3 7-368-4,0 1-80-1</inkml:trace>
    </iact:actionData>
  </iact:action>
  <iact:action type="add" startTime="46267">
    <iact:property name="dataType"/>
    <iact:actionData xml:id="d48">
      <inkml:trace xmlns:inkml="http://www.w3.org/2003/InkML" xml:id="stk45" contextRef="#ctx0" brushRef="#br0">21114 636 10127 0,'-12'-21'448'3,"2"11"96"-3,3-4-544 0,1 3 0 1,-6 1 0-1,4-4 0 8,0 4 2048-8,-1-3 288 6,-1 1 64-6,4-2 16 10,0 3-1392-10,0-3-288 6,2 2-48-6,1-3-16 9,-1 3-176-8,0 4-48 4,4 8 0-5,0 0 0 7,-4-13-64-7,4 13 0 8,0 0-16-8,0 0 0 7,0 0 48-7,0 0 16 9,0 0 0-9,0 0 0 6,0 0-112-6,0 0-32 7,0 0 0-7,0 0 0 10,-8 21-96-10,4 2-32 5,0 3 0-5,0 1 0 9,0 0 144-9,1 5 16 9,-5-1 16-8,2 6 0 4,-2 6 96-5,0-2 16 6,-5 2 0-6,3 3 0 10,-6 1 16-10,5 2 16 6,-7 0 0-6,4 5 0 8,-3 1-32-8,-1 3-16 7,3 7 0-7,-5 1 0 9,3-3-144-9,3 5-32 5,-4-2 0-5,7 4 0 9,-5 1-112-9,6-1-16 7,3-4-128-7,-3 4 192 9,4-2-192-9,2 1 128 7,0-1-128-7,2 0 0 6,0-3 0-6,0-1 128 9,2 2-128-9,0-5 0 7,2-5 0-6,0 3 128 5,0 1-128-6,2 1 0 8,-4-7 208-8,2 3-48 7,-2 1-16-7,2 1 0 9,0-3 80-9,2-1 16 7,0 2 0-7,2-3 0 7,-3 7-16-7,1-1 0 7,-2 3 0-7,4-3 0 7,0-2-96-7,2 3-128 9,-2-3 176-9,-2 7-176 6,1-3 128-5,3-1-128 6,-4-3 0-7,0 1 0 8,-2 1 144-8,4-1-144 7,0-3 0-7,0 1 144 8,-3-1-16-7,-1 1-128 5,0-1 192-6,0 1-64 9,4 1 16-9,2-1 0 6,0-2 0-6,-2-3 0 8,-3-1-144-8,5 2 160 7,2 1-160-7,-4 1 160 8,2-2-160-8,-1-1 0 7,3 1 0-7,-2-2 128 8,2-3-128-8,1 5 128 7,1-2-128-7,0-1 128 9,-4 3 16-9,1-2 0 6,5 1 0-6,-6-3 0 8,4 0-144-8,-3-2 192 7,1-2-192-7,2-1 192 9,-4 7-192-9,-1 0 128 5,3-10-128-4,-2 4 128 7,-2 3-128-8,0-5 160 7,0 2-160-7,-1 2 160 10,-1-2-160-10,2 2 160 5,-4 3-160-5,2-3 160 9,2-4-160-8,-2 4 0 3,0-6 0-4,-2 6 128 11,1 3-128-11,1-1 0 4,0-2 144-4,-2 0-144 10,2 3 0-10,-2-3 128 5,0-2-128-5,-2 2 0 9,0 0 0-8,0-3 144 6,2 5-144-7,-2 2 0 8,0-4 160-8,0-4-160 6,0 0 128-6,0-2-128 9,0 5 128-9,0 3-128 6,0-4 128-6,2-2-128 8,0 0 144-8,-2-2-144 8,2 7 160-8,2-5-160 7,-2 0 128-7,-2 2-128 7,0-4 0-7,0 4 0 7,0-2 128-7,0 4-128 10,0-1 0-10,2-1 0 6,-2 0 0-6,0 6 0 7,0-6 0-7,2 0 0 8,-2 1 0-8,0-3 0 7,0 0 0-7,0 4 0 8,0-4 0-8,0 4 128 7,-2 0-128-7,0-3 0 8,0 3 0-8,0 4 0 8,0-6 128-8,2 0-128 8,-2 1 0-8,2-3 0 7,-4 2 128-7,2-2-128 8,0-2 0-8,-4 4 128 7,2-4-128-7,0 4 0 8,1-8 128-8,1 6-128 7,-4-4 0-7,-2 2 0 7,2-4 128-7,-2-2-128 8,2 4 0-7,-1-4 0 5,1 2 128-5,0 2-128 5,4-4 0-6,-2 2 0 9,-2 0 128-9,0-4-128 7,4 2 0-7,-1-1 0 8,-1 1 0-8,2-2 128 7,-2-2-128-7,2 0 0 8,0 0 0-8,0 1 0 7,-6 1 0-7,6-2 0 8,0-2 0-7,0 0 0 4,4 1 0-5,-2-3 0 8,0 0 0-8,0-1 0 9,0-3 0-9,0 0 0 7,2-3 0-6,2 1 0 5,-2 3 0-6,4-5 0 8,-4-5 0-8,2 5 0 8,-4-5 0-8,2 4 0 9,2-1 0-9,-1-3 0 5,1 5 0-5,-4-19 0 7,6 14 0-7,-2 2 0 7,-4-16 0-7,0 0 0 9,4 17 0-9,-4-17 0 7,0 0 0-7,0 0 0 8,0 0 0-8,0 0 0 7,0 0 0-7,0 0 0 8,0 0 0-8,0 0 176 7,0 0-176-7,8-13 160 8,0-5-160-8,-1 0 192 8,1-7-192-8,0-4 192 8,0-10-192-8,-2 2 192 5,-2 0-192-5,-1-6 192 9,1-4-192-9,0 0 0 7,-2-3 0-6,4-3 0 7,-4 2 0-8,2-2 128 7,-2-1-128-7,0-1 0 7,-2 3 0-7,2-7 0 7,2-1 0-7,0-5 0 8,-2-3 0-8,1 4 0 7,1-8 128-7,0 3-128 8,-2-5 0-8,-2 2 0 8,2 0 0-8,-2-2 0 7,2-4 0-7,0 0 0 7,0 4 0-6,2-2 0 7,2-2 0-8,-2 0 0 7,-2 3 0-7,0 3 0 8,-2-6 0-8,2-2 0 5,-2 0 0-4,0 2 0 8,0-2 0-9,0 4 0 6,0-4 0-6,0 2 0 8,0 0 0-8,0 0 0 6,0-2 0-6,-2 2 0 8,-2 6 0-8,4-4 0 7,-2-4 0-7,2 2 0 9,-2 2 0-9,-2 4 0 7,2-2 0-7,0 0 0 8,-2-2 0-8,0 0 0 7,0-2 0-7,0-2 0 7,0 0 0-7,1 2 0 8,1 2 0-8,0-4 0 8,-2-4 0-7,2 0 0 5,-2-4 0-6,4 2 0 8,-2-3 0-8,2 3 0 7,0-4 0-7,2 0 0 7,-2 3 0-7,4 1 0 7,2-2 0-7,-2 0 0 10,3 6 0-10,-1 1 0 6,-2-7 0-6,2 4 0 9,-2-2 0-9,2 2 0 5,-2 0 0-5,0 3 0 10,-4-1-128-10,0 2 128 6,0 0 0-6,0 0 0 8,-2-2 0-8,0 0 0 7,0 6 0-6,0-2 0 6,-4-2 0-7,4 0 0 7,0-2 0-7,0 4 0 9,-2-2-128-9,2 2 128 7,2-2 0-7,0 2 0 8,0-2 0-8,0 0 0 6,0 2 0-5,0-2 0 6,0 0-128-7,0 4 128 7,0 6 0-7,0-4 0 8,0-2 0-8,0 8 0 7,0-3-144-7,0 7 144 8,-2-2 0-8,2 3 0 7,0 5 0-7,0 1 0 8,-2-3 0-8,2-5 0 7,0 9 0-7,0-1 0 8,0-1 0-8,0-1-128 8,2 1 128-8,-2 1 0 7,0 3 0-7,0-1 0 7,0 2-128-6,0 1 128 5,0 3 0-6,0 4-128 8,0 0 128-7,0 6 0 5,-2-6-160-6,0 8 160 10,0 0-128-10,0 4 128 6,0 4 0-5,2-4-128 7,-7 1 128-8,5 3 0 6,-2 2 0-6,2 2-128 8,0-1 128-8,-2 1 0 8,0 1 0-8,-2 3-160 6,2 2 160-6,0 3 0 8,1-4-192-8,1 7 192 7,-2-3-192-7,0 4 192 9,-2-1-144-9,6 13 144 6,-4-12 0-6,0 0-144 8,4 12 144-8,-4-9 0 7,4 9 0-7,0 0-128 8,0 0 128-8,0 0 0 7,0 0 0-7,0 0 0 8,-4-14 0-8,4 14-128 7,0 0 128-7,0 0 0 8,0 0-128-8,0 0 128 8,-11 14-128-8,3-3 128 8,8-11 0-8,-6 22-128 7,2-1 128-7,0 7 0 7,-2 3 0-7,2 4-128 9,-1 6 128-9,1 0 0 8,0 4 0-8,0 5 0 6,-2-1 0-5,2 6-128 8,-2 3 128-9,2 1 0 4,4-1 0-3,-4 1 0 7,-1 7 0-8,-1 0 0 6,4-1 0-6,0 3 0 9,-2 0 0-9,2 4 0 7,2-3 0-7,0 3 0 9,2 2 0-9,-4 0 0 5,-2 0 0-5,0 2 0 9,-4-4 0-9,5 4 0 7,-1 6 0-7,0 0 0 8,0-4 0-8,0 4 0 7,0-2 0-7,-4 0 0 7,2 2 0-6,0-2 0 7,3 0 0-8,-5 2 0 7,2 4 0-7,2-3 0 8,0 1 0-8,2-2 0 8,-2-2 0-8,2-2 0 7,4 0 0-7,-2 0 0 9,0-2 0-9,0 0 0 6,0 2 0-6,2-2 0 7,-2-2 0-7,2 3 0 7,-2 1 0-6,0-2 0 7,2-4 0-8,-2 0 0 6,2-4 0-6,0 4 0 8,0 6 0-8,-2-2 0 7,0-5 0-6,0 3 0 7,-2-2 0-8,0-4 0 6,0 2 0-5,0-1 0 7,2 5 0-8,-2-6 0 6,0 2 0-6,0-2 0 9,-4 5 0-9,3-7 0 7,-1 2 0-7,0-5 0 6,0 3 0-6,2-2 0 9,-2 1 0-9,-2 1 0 7,2-4 0-7,0 5 0 8,2 1 0-8,0-4 0 8,2 3 0-8,0-5 0 8,2-4 0-8,0 1 0 6,2-1 0-6,0 1 0 7,2 5 0-7,0-5 0 8,-4-5 0-8,4 1 0 6,0-4 0-6,3 1 0 9,-3 1 0-9,2 2 0 5,-2-5 0-5,4 3 0 9,-5-2 0-9,5 1 0 7,2-1 0-7,-4 4 0 9,-1-3 0-9,3 1 0 6,-4 0 0-5,4-3 0 7,0-3 0-8,-5 4 0 7,-1-2 0-7,2-3 0 8,-2 3 0-8,4 2 0 6,-2 2 0-6,-2-1 0 8,0 1 0-7,-1 1 0 7,1-3 0-8,2 2 0 8,-4-2 0-7,2-3 0 4,0 5 0-4,0-2 0 7,-2-1 0-8,0-5 0 6,0-4 0-6,-2 6 0 9,0-4 0-9,0 0 0 6,0-2 0-6,0 0 0 8,0-2 0-7,-2 4 0 5,0-4 0-6,-2 3 128 8,0-4-128-8,2 4 0 6,-4 1 0-6,-2 0 0 9,3-6 0-9,-1 4 0 7,2-4 0-7,-2 4 0 9,0-4 0-9,2 0 0 6,0 2 0-6,0-2 0 8,2 8 0-8,0-8 0 8,1 0 0-8,-1 2 0 7,-4-3 0-6,4 3 0 5,0-2 0-6,0 0 0 8,0 0 0-8,0-2 0 8,-2-2 0-8,2 2 128 8,-2 2-128-8,0-4 0 6,-2-3 0-5,3-1 0 6,-3 0 0-7,2-2 0 7,2-1 0-6,-2-1 128 6,-6 0-128-7,2 1 0 7,3-1 0-7,-5-2 0 8,0-3 0-8,4 3 0 6,0 1 0-6,-1-1 0 9,1-5 0-9,-2-3 0 7,2 5 0-7,-8-5 128 8,7 5-128-8,-5 1 0 7,4-7 0-7,0 2 0 9,0 1 0-9,-1-3 0 6,-1 3 0-6,4-5 128 9,-8 4-128-8,7-7 0 4,1 9 0-5,-4-6 0 7,10-12 144-7,-8 17-144 7,2-3 192-7,-1 2-192 9,7-16 128-9,-8 9-128 7,8-9 0-7,0 0 0 8,-6 16 0-8,6-16 0 7,-6 10 0-7,6-10 0 8,0 0 0-8,0 0 0 7,0 0 0-7,0 0 160 8,0 0-160-8,0 0 0 7,0 0 0-7,0 0 0 7,0 0 0-7,0 0 0 8,-6-14 0-8,4-4 0 10,2-5 0-10,4-2 0 4,0-3 0-3,0-1 0 8,2-2 0-9,4-2 0 7,-3-6 0-7,1 0 0 8,0-4 0-7,4 0 0 4,-6-6 128-4,1 0-128 7,3-3 0-7,-2-1 192 5,2 2-192-6,1-3 192 8,-3-3-192-8,4-5 0 6,0-1 0-6,-1-1 0 8,5-4 0-8,-4 0 0 7,3-7 0-7,5 1 0 8,-7-4-128-8,5-4 128 7,-4-5 0-6,1-3 0 6,-3 4 0-7,5-7 0 9,-3-1 0-9,4 2 128 7,-3-3-128-7,-3 3 0 7,0-4 0-7,1 5-176 7,-5 5 176-7,2-2 0 6,-2-3 0-6,-4 7 0 9,1 2 0-8,1-2 0 5,2 0 0-6,-4-2 0 8,-2-1 0-8,2-3 0 7,-2-2 0-7,2 2 0 9,0-7 0-9,1 3 0 6,-1 5 0-6,0-9 128 8,0-5-128-8,2 5 0 7,2-3 0-7,-4-1 0 8,2 5 0-8,-3-4 0 8,3 5 0-8,2-4 0 9,-4 7 0-9,0 1 0 5,-2 4 0-5,0 1 0 8,-4-3 0-8,2 0 0 8,0 3 0-8,0 1 0 7,0 0 0-7,0 2 0 7,-2 0 0-7,0 0 0 9,0 0 0-9,0 1 0 7,-4-5 0-7,2 4 0 11,0-2 0-11,2 0 0 3,-1 4 0-2,1 1 0 7,-4-1 0-8,-2-2 0 7,0-4 0-7,4 6 0 8,-2 0 0-8,-1 0 0 6,3 0 0-5,-4 2-128 7,2 2 128-7,0 0 0 5,-4 4 0-6,5-4-128 8,1-4 128-7,-2 2 0 4,-2 0 0-5,4 2 0 10,-2 0 0-10,4 6 0 6,-2-4 0-6,0 6-128 7,-3 4 128-7,1-3 0 7,0 3 0-7,2 6 0 8,-2-3 0-7,0 1 0 6,1 3 0-7,-1 5 0 8,2 3 0-8,-2 2-160 7,-2-1 160-7,2-1 0 8,0 0-144-8,-1-1 144 7,1 1 0-7,0 0-144 8,0 6 144-7,4-3 0 4,-2-1 0-4,0-2-128 8,-3 4 128-7,1 0 0 1,0 1 0-2,2 1-128 7,0-2 128-7,-4 0 0 5,2 6 0-5,0-2 0 6,3 6 0-6,-7-2 0 4,0 2 0-4,4 2 0 7,-5-4 0-8,3 4-128 7,0 4 128-7,-4 2 0 7,1 1 0-7,3 3 0 8,-4 0 0-8,2 1-128 7,2-1 128-7,-1 1 0 10,1 5 0-10,2-1 0 5,0-1 0-5,-2-1 0 8,3 3 0-8,1-1 0 7,-2-1 0-7,-2 5 0 7,4-1 0-6,0-3 0 7,2 5 0-8,0-5 0 8,0 3 0-8,0 3-128 6,0-2 128-6,0 5 0 8,2-7 0-8,-1 7 0 7,1 11 0-7,-2-16 0 8,2 16 0-8,-6-12 0 7,6 12 0-7,0 0 0 7,0 0 0-7,0 0-128 8,-4-17 128-8,4 17 0 8,0 0 0-8,0 0 0 9,0 0-128-9,0 0 128 5,0 0-128-5,0 0 128 8,-6 17-128-8,4 1 128 7,-2 3-128-7,4 3 128 8,0 1 0-8,2 8-128 8,0 8 128-8,-2 0 0 7,2 10 0-7,2-1-160 8,-2 3 160-8,0 4 0 7,0 1 0-7,4 3-128 9,-3 1 128-9,1 4 0 6,-2-1 0-6,-2 5 0 7,0-2 0-7,0 8 0 8,0 6 0-8,0 0 0 8,-2 0 0-8,2-2 0 7,-2 2 0-7,2 0 0 7,-2-2 0-7,4 0 0 9,0 0 0-9,0 1 0 6,-2 1 0-5,4 0 0 9,0-4 0-10,0 4 0 4,4 6 0-4,-2-2 0 9,-4 0 0-9,4 3 0 6,-3 9 0-5,1-3 0 7,0 5 0-8,0-3 0 7,-2 5 0-7,2 3 0 7,-2-7 0-7,2 5 0 8,2 4 0-8,1-1 0 8,-1-7 0-8,2-5 0 7,0-1 0-7,2 5 0 7,-4-9 0-7,1 3 0 9,5-4 0-8,-4 0 0 5,4-6 0-6,-1 1 0 8,-3 1 0-8,2 4 0 8,0-2 0-8,-5-2 0 6,3 1 0-6,2 3 0 8,-4 0 0-8,0 2 0 6,0-3 0-5,-3 3 0 7,1-2 0-8,-4 0 0 7,0 1 0-7,-4 3 0 8,2-2 0-8,2-2 0 7,0-1 0-7,-1 3 0 9,-1 0 0-8,0-6 0 4,-2-3 0-5,4 1 0 9,-2-6 0-9,0 2 0 6,2-3 0-5,0-1 0 6,0 0 0-6,0-4 0 4,-2 4 0-5,2-2 0 9,0 0 0-9,0 3 0 8,0-9 0-8,0 4 0 7,0-10 0-7,2 5 0 7,-6 1 0-7,2-3 0 8,2-3 0-8,-2 4 0 7,-2-1 0-7,2 3 0 8,-2-2 0-8,0-1 0 7,0 1 0-7,2 2 0 7,-1-7 0-7,-1 0 0 7,-4 1 0-6,2 6 0 6,0-1 0-7,2 1 0 8,-7 0 0-8,3-1 0 9,4 3 0-8,-2-6 0 5,-4-5 0-5,2-1 0 6,3-3 0-7,-1 0 0 6,-2-7 0-6,2-1 0 9,2 0 0-9,2-4 0 6,0 2 128-6,-2-2-128 9,2-2 0-9,1-4 176 7,-3 4-176-7,4-4 160 8,0-2-160-8,-2 4 0 6,0 0 0-6,2-3-176 9,0-1 176-9,0 2 0 6,-2 0 0-6,2-2 0 8,0-2 0-8,0-1 0 8,0-1 0-8,0-2 0 7,0-3 0-7,0-1 0 7,0-2 0-7,0 3 0 8,0-7 0-8,2 5 0 7,0-5 0-7,0-3 0 8,-2 2 0-8,0-16 0 7,0 0 0-7,0 0 0 9,0 0 0-9,0 0 0 6,0 0 0-6,0 0 0 8,0 0 0-8,0 0 0 8,0 0 0-8,0 0 0 7,0 0 0-7,0 0 144 7,0 0-144-7,0 0 0 9,11-18 128-9,-3 4-128 6,0-1 0-6,0-9 0 9,-2-1 128-9,-3 0-128 7,1-3 0-7,2-3 0 7,0-2 0-7,0-8 0 7,0 0 0-7,2-8 0 8,3-1 0-8,-5-5 0 7,4-3 0-7,2-3 0 9,-7 3 0-9,3-9 0 7,2 3 0-6,-2-2 0 6,2-8 0-7,-1-3 0 7,-3-1 0-7,-2-3 0 8,2-5 0-8,0 0 0 7,0 0 0-7,-2-2 0 7,-3-3 0-6,3 1 0 5,-2 0 0-6,2-5 0 9,0-1 0-9,0-3 0 8,0 1 0-7,0 1 0 6,0 3 0-7,-2-3 0 6,2 5 0-6,-2-6 0 8,-4 1 0-8,2-3 0 6,0 3 0-6,0-3 0 9,0 1 0-8,-2 2 0 5,2-3 0-6,0 4 0 8,0-5 0-8,-2 2 0 7,2 1 0-7,-2-1 0 8,-2 1 0-8,0 1 0 6,-2 5 0-6,2-8 0 9,-4-1 0-9,4 4 0 6,-5 1 0-6,3 2 0 9,2-1 0-9,-2 3 0 6,4 2 0-6,-2 1 0 9,2-3 0-9,-2 4 0 7,1 3 0-7,1-7 0 9,0 0 0-9,0 4 0 6,2 5 0-6,0-1 0 8,0 0 0-8,0-4 0 7,-2-2 0-7,-2 5 0 9,4-1 0-9,0 0 0 6,0 2 0-6,-2 2 0 8,-2 0 0-8,2 2 0 6,2-2-128-5,0-1 128 8,-4-3 0-9,0 2 0 6,0 2 0-6,-2 0 0 9,3 2 0-9,-7 2 0 7,4 6 0-7,0 4 0 8,2 3 0-8,-2-3 0 6,-1 2 0-6,1-1 0 8,0 7 0-8,2 2 0 7,0-1 0-7,-4 1 0 7,0-1 0-7,3 4 0 7,3 3 0-7,-2 3 0 8,-2-2 0-8,2 4 0 7,0 3 0-7,0-3 0 9,0 4 0-8,2 2 0 4,0-6 0-4,0 6 0 7,-1-4 0-8,-1 8 0 7,2-4 0-7,2 4 0 7,0-6 0-7,2 4 0 8,2-4 0-8,-3 6 0 7,1 4 0-6,2 2 0 7,-2 2 0-8,0 2 0 6,-2 1 0-5,2 5 0 7,0-5 0-8,0 7 0 7,2 1 0-7,-2 1 0 8,0-3 0-8,2 7 0 6,-2-5 0-6,0 8 0 8,-2 10 0-8,4-15 0 7,-2 3 0-7,1-2 0 8,1 5 0-8,-4 9 0 7,0 0 0-7,0 0-144 6,0 0 144-5,0 0 0 7,0 0 0-8,0 0 0 8,0 0 0-8,0 0 0 7,0 0 0-6,0 0 0 5,0 0 0-6,0 0-128 8,0 0 128-8,0 0 0 6,0 0 0-6,0 0 0 9,0 0 0-9,0 0 0 7,0 0 0-7,14 2 0 8,-14-2-144-8,10 5 144 8,-10-5-160-8,15 10 160 22,-15-10-1568-21,18 8-224-1,-3-4-32 2,1 4-14672-2</inkml:trace>
    </iact:actionData>
  </iact:action>
  <iact:action type="add" startTime="51792">
    <iact:property name="dataType"/>
    <iact:actionData xml:id="d49">
      <inkml:trace xmlns:inkml="http://www.w3.org/2003/InkML" xml:id="stk46" contextRef="#ctx0" brushRef="#br0">21763 297 3679 0,'0'0'320'4,"14"-10"-320"-4,0 0 0 0,-5 4 0 8,3-3 1632-8,2 3 256 7,3 2 48-7,-5-2 16 7,0-6-1232-7,1 5-240 8,-13 7-48-8,10-10-16 8,2-4-112-8,-12 14-32 7,8-12 0-7,-8 12 0 7,7-17 64-7,-3 5 16 7,2-3 0-7,-6 15 0 8,0 0 288-8,-2-12 48 7,2 12 16-7,-8-16 0 8,8 16-144-8,-9-8-32 7,-7 1 0-7,1-3 0 8,-9 4-272-8,1 2-48 8,-3 0-16-8,-1 0 0 6,-2-1 128-5,0 3 32 10,-3 2 0-11,3 0 0 5,0 0 32-5,1 2 0 8,1 1 0-8,2 3 0 7,-1 0-48-7,-1 2 0 7,4 4 0-6,1-3 0 6,-1 3-336-6,3 2 0 5,-1 5 0-5,-2-3 0 5,1 3 128-6,3 1-128 8,-3-3 160-8,3 5-160 8,5 3 128-8,-2 1-128 7,5 1 0-7,-1-2 144 9,4-1-144-9,4-1 0 6,0-3 0-6,0 1 0 9,8 2 0-9,0-9 0 6,0 2 144-6,-4-16-144 8,6 15 0-8,2-3 128 8,-8-12-128-8,15 8 0 7,-1 1 0-7,2-3 144 7,3-2-144-7,-3-4 0 9,-1 0 192-8,5 0-192 5,-5-4 192-6,7-2-192 8,-1 1 208-8,-3-1-64 7,3 0-16-7,1-4 0 7,3-3 128-7,-1 1 32 8,-5-6 0-8,5 5 0 7,1-5-144-6,2 1-16 4,0 3-128-4,-1-4 192 7,-3 5-32-8,1-3-16 6,-7 8 0-6,3-3 0 9,-1-1-144-8,-5 4 0 4,1-2 0-4,3 6 0 8,-4 1 0-9,-14 3 0 6,17 0-144-6,-17 0 144 8,0 0 0-8,14 9-128 7,0 5 128-7,-9 0 0 7,-1 3 0-7,-4 8 0 9,-2-3 0-9,0 1 0 7,-5 1 0-7,-5 3 0 7,2 0 0-7,-5 5 144 8,1-3-144-8,-6 2 0 8,3 0 0-8,-1 0 0 7,-7 8 0-7,2-3 128 8,-1-5-128-8,-1-2 0 8,-3 0 176-8,5-1-48 7,5 7-128-7,-3-4 192 8,3-6-192-8,5 1 0 7,-3-3 0-7,6 0 0 7,3-5 0-7,-3-4 0 7,10-14 0-7,-6 17 0 8,6-17 0-8,0 0 0 6,0 0 0-6,0 0 0 9,0 0 0-9,0 0 0 7,16 8 128-7,-3-4-128 8,-13-4 320-8,22-6 0 8,1 0 16-8,3-6 0 8,1 1 64-8,0-5 16 5,-1 4 0-5,-3-5 0 9,2 5 32-9,8-7 0 7,3-1 0-7,-1 1 0 8,-2-1-128-8,4 1 0 8,-4 1-16-8,2-1 0 7,-2-1-80-7,4 6-16 8,-2-1 0-8,3 3 0 6,-3-2-208-6,-4 7 128 8,-2-3-128-8,-4 2 0 8,-1 6 0-8,-9 2 0 8,-15 0 0-8,20 6 0 22,-10 4-1648-21,-10-10-416 0,2 17-96-1,-10 9-16 0</inkml:trace>
    </iact:actionData>
  </iact:action>
  <iact:action type="add" startTime="54296">
    <iact:property name="dataType"/>
    <iact:actionData xml:id="d50">
      <inkml:trace xmlns:inkml="http://www.w3.org/2003/InkML" xml:id="stk47" contextRef="#ctx0" brushRef="#br0">32246 9923 6447 0,'5'-16'576'2,"5"9"-576"3,2-5 0-5,-2 2 0 8,3-5 1552-8,-3 5 208 7,-10 10 32-7,12-10 16 7,-1-6-592-7,-11 16-112 8,0 0-16-8,0 0-16 6,4-11-32-6,-4 11 0 9,0 0 0-9,0 0 0 7,0 0-288-7,0 0-64 9,0 0-16-9,0 0 0 6,-7 15-336-6,-5 5-64 7,2 3-16-7,2 3 0 8,-5 7 80-8,7 2 16 6,0 4 0-6,-4 2 0 10,0 10 32-10,3 1 16 9,-7 3 0-9,6-3 0 6,-6 3-96-6,3-2-32 7,-1-3 0-7,-5 1 0 9,1 4-96-9,2-1-32 6,-3-1 0-6,5-4 0 8,-2-1-16-8,5-7 0 7,-5 0 0-7,4-6 0 9,4 1-128-8,-1-1 192 4,-3-2-192-5,4-6 192 9,2-5-192-9,0-5 0 5,4-17 144-4,-4 18-144 7,-2-1 128-8,6-17-128 8,0 0 128-8,0 0-128 20,0 12-448-19,0-12-144 0,0 0-48 0,0 0-11744 2</inkml:trace>
    </iact:actionData>
  </iact:action>
  <iact:action type="add" startTime="54734">
    <iact:property name="dataType"/>
    <iact:actionData xml:id="d51">
      <inkml:trace xmlns:inkml="http://www.w3.org/2003/InkML" xml:id="stk48" contextRef="#ctx0" brushRef="#br0">32286 9781 11967 0,'-13'-24'528'1,"3"9"112"-1,4-1-512 0,0 2-128 6,2-1 0-6,3 3 0 6,1 12 1408-5,3-14 256 5,-3 14 64-6,6-15 0 8,0-7-1056-8,6 5-208 7,-4 3-32-7,3-1-16 7,3-3 208-7,6 0 32 8,-3 5 16-8,5-3 0 7,-1 6 32-7,0-3 0 8,1 5 0-8,-1 0 0 7,1-2-256-7,1 5-32 6,-1 1-16-6,-3 4 0 9,5-2-176-9,-3 6-32 7,0 0-16-7,-3-1 0 8,3-3-176-8,-1 8 192 8,1 2-192-8,-5 2 192 9,2 5-192-3,-3 3 192-5,-1-5-192-1,-2 9 192 8,-3 1-192-8,-5 2 192 6,0 1-192-5,-4 1 192 7,-2 2-48-7,0 0 0 3,-6 3 0-4,-3-3 0 9,1-4 80-9,-6-7 16 7,3 3 0-7,-7-4 0 9,-1 1 224-9,-3-6 48 9,-5-1 16-9,-2-5 0 4,-4 2 112-3,2 2 32 5,-6-7 0-6,0-5 0 9,0 2-160-9,0-2-16 6,3 0-16-6,-3-2 0 9,4 2-272-9,4-5-48 8,-2-7-16-8,2 4 0 7,3 0-144-7,3-3 0 7,4 1 0-7,3 4 128 24,8-4-1088-23,10 10-240 1,-13-8-32-2,13 8-13440 0</inkml:trace>
    </iact:actionData>
  </iact:action>
  <iact:action type="add" startTime="57407">
    <iact:property name="dataType"/>
    <iact:actionData xml:id="d52">
      <inkml:trace xmlns:inkml="http://www.w3.org/2003/InkML" xml:id="stk49" contextRef="#ctx0" brushRef="#br0">9104 7316 20847 0,'0'0'912'1,"0"0"208"0,0 0-896-1,0 0-224 3,0 0 0-3,0 0 0 6,0 0 480-6,0 0 48 7,-7-8 16-6,7 8 0 7,-16-6-128-8,4 4-32 7,-3-6 0-7,3 6 0 7,-6 2-128-7,3 0-16 7,-9 2-16-6,-1 2 0 7,-2 0-80-8,-2 0-16 5,-7 4 0-5,-5-1 0 9,0-5-128-9,-5 0 0 7,-1 2 144-7,-2-2-144 8,2 2 160-7,-3 0-32 4,-3 6-128-4,0-2 192 11,-1-5-192-12,-3 3 144 5,1 2-144-5,-7-2 128 8,-13 0 192-8,-2 2 48 6,-6 1 0-6,0-1 0 10,0-2 32-10,-1 6 16 5,1-3 0-5,0 3 0 9,-4-2 0-9,-4-2 0 7,-7 1 0-7,-1 3 0 7,-3-8-96-7,2 6-32 8,5 2 0-8,-1-7 0 8,3 3-144-8,-13-2-16 7,-7 2-128-7,5-2 192 8,0-6-64-8,4 4-128 8,1-1 176-8,-3 1-176 8,-2-2 0-8,-6 2 0 6,-6-4 0-6,0 4 0 7,8 0 0-7,3 0 128 7,3 2-128-7,-8 4 0 10,-8-5 192-10,-2 1-64 6,8 6 0-6,2 2-128 7,2-9 192-7,-2 9-192 7,0-4 192-7,-2 0-192 9,-6 1 128-9,8-1-128 7,6 2 0-7,1-1 0 7,7-3 0-7,-4 6 0 7,-4-4 0-7,1-3 0 10,-1-1 128-10,8-4-128 7,9 4 0-7,2-2 0 6,0 2 0-6,5-2 0 10,-1-4 0-10,2 2 0 6,0 2 144-6,8-2-144 8,10-2 0-7,1-6 144 5,7-2-144-6,3 2 128 7,10-2-128-7,-2-1 128 8,5-1-128-8,3 0 128 6,3-2-128-6,5 5 128 9,0-7-128-9,4 2 0 7,3 0 0-7,-3-3 0 7,-4-1 128-7,4 5-128 7,3-5 0-7,1 4 128 8,-1-3-128-8,3 3 160 7,-1 4-160-7,7-2 160 10,-7 3-32-10,7 3 0 4,1-2 0-4,0 2 0 11,1-4 0-11,-3 4-128 5,4 2 192-4,12 2-64 6,-9 2-128-7,9-2 0 7,-18 8 0-7,4 2 0 9,14-10 0-9,-11 13 0 6,3 5 0-6,-4 3 0 9,3-1 0-9,3 1 0 6,-4 5-128-6,4 3 128 8,0 8 0-7,4 2 0 6,-4 2 0-7,4 2 0 8,-3 6 0-8,3 1 0 7,-2 3 0-7,0 4 0 13,2-1 0-12,0 7 0 0,2 1 0-1,-2 6 0 8,-2-4 0-8,-2 9 0 6,2 3 0-6,2-4 0 10,2-6 0-10,0 8 0 5,-2 0 0-4,0 0 0 7,1 4 0-8,-1-4 0 6,0 0 0-6,2-4 0 10,-2 0 0-10,2 3 0 5,0-9 0-5,-2 4 0 9,0-2 0-8,0 3 0 5,-2-7 0-6,4 4 0 9,0-3 0-9,-2 1 0 8,2-4 0-8,0-1 0 6,2-3 0-6,-2-1 0 7,0-5 0-6,0-1 0 6,4 0 0-7,-4 0 0 9,0-7 0-8,0 1 0 4,0-8 0-4,2 2 0 5,2-4 128-5,-2-5-128 7,0 1 0-7,1-2 0 5,1-4 0-6,2 1 0 7,4-5 0-7,-4-3 0 7,4-1 128-7,3 1-128 9,-1-4 0-9,4-1 0 6,-16-13 0-6,15 12 0 9,7 2 0-9,3-5 0 6,4-3 0-6,1 0 128 8,1 4-128-8,6-4 128 6,0-2-128-6,4-1 128 9,-2 1-128-9,4-2 128 9,-4 2-128-9,8-4 128 6,-5 0-128-6,7 2 128 7,2-2-128-7,5 0 128 7,5 0-128-7,7 0 0 8,-1 0 0-8,11 0 0 7,2 0 0-7,0 2 0 8,-2-2 128-8,0 0-128 7,2 2 0-7,3 2 0 8,7-2 0-8,0 2 0 7,9-2 0-7,-3 2 0 7,5-2 0-7,-5 2 0 8,3-4 0-8,3 3 0 7,-1 1 0-7,8-2 0 9,3 2 0-9,-1 4 0 6,0 0 0-6,2-2 0 9,-6-1 0-9,7 3 0 7,-1 2 0-7,2-4 0 8,8 2 0-7,0-4 0 6,-12 1 0-7,2-3 0 8,4 0 0-8,6-2 0 6,0-2 0-5,0-3 0 7,-8-1 0-8,-6 0 0 7,2 2 0-7,4 0 0 8,0 0 0-8,4-2 128 6,-4 0-128-6,-4 4 0 8,-1-1 0-8,-3 3 0 7,0 0 128-7,2-2-128 7,3 4 0-6,-3-2 0 6,0 0 0-7,-9-2 0 8,-3-2 0-8,-1 2 0 7,1 0 0-7,3-2 0 8,-5 0 0-8,3 0 0 7,-9-2 0-7,-7 4 0 7,-7-4 0-7,-3 1 128 8,-2-1-128-8,-6 2 0 9,7 0 0-9,-7-2 0 6,0-2 0-6,1 0 0 8,-5-1 0-8,-3-5 0 7,-3 0 128-7,-3-3-128 9,-10 1 0-9,0-1 0 7,-6-3 0-7,-4-3 128 7,-2-4-128-7,-3-5 128 6,-7-1-128-6,3 2 128 9,-5-4-128-9,-1-4 160 7,-6-4-160-6,1-8 160 6,-5-5 0-7,2-13 0 7,-4-3 0-7,-2-6 0 8,-6-4 16-8,2-11 0 7,-2-7 0-7,0-5 0 7,-4-4-48-7,-3-6 0 8,1-6 0-8,-6 0 0 8,7-8 0-8,-5 6-128 7,-2 0 192-7,-3 4-64 8,-1 4 128-8,1 0 32 7,-3 6 0-7,3 6 0 8,-3 5-144-8,-1 7-16 7,-10-1-128-7,2 2 192 26,-4 4-1040-25,-3 8-224-1,-8 4-32 0,-5 0-10416 5,-2-6-2064-3</inkml:trace>
    </iact:actionData>
  </iact:action>
  <iact:action type="add" startTime="59063">
    <iact:property name="dataType"/>
    <iact:actionData xml:id="d53">
      <inkml:trace xmlns:inkml="http://www.w3.org/2003/InkML" xml:id="stk50" contextRef="#ctx0" brushRef="#br0">7839 2317 9215 0,'0'0'400'2,"23"-4"96"-2,-4 6-496 0,-1-2 0 0,2 0 0 0,1 4 0 5,-3 4 1088-4,-1-2 128 5,-3 0 32-6,-5 1 0 8,1 5-352-8,2-2-80 7,-6 5-16-7,-6-1 0 7,-4 6-144-7,-4 3-16 9,0-5-16-9,0 1 0 8,-7 3-64-8,-1-3-16 6,-5-3 0-6,-1 5 0 8,-1-1 64-7,-2-3 16 5,1 1 0-6,-3-3 0 8,0-3-176-8,-5 4-48 7,-1-5 0-7,-2-3 0 8,0 2-144-8,-4-2-16 11,0-4-16-11,-4 1 0 7,4 5 32-7,-8-2 16 6,0-4 0-5,1 2 0 7,-9-2 64-8,-2-2 16 6,-5-2 0-6,2 0 0 7,-3-2 0-7,5 0 0 8,-3-2 0-7,1 0 0 5,1 2-48-6,1-4-16 8,1-6 0-8,1 3 0 8,-1-7-32-8,-5 2 0 7,-7-5 0-7,5 1 0 9,-8-5-112-9,5-4-16 7,-1-5-128-7,6 1 192 6,1 2-192-5,-3 2 176 6,1-3-176-7,3-3 160 7,1-2-160-7,-3-4 0 7,-8 0 144-7,-2 6-144 9,1-4 160-9,1 2-32 6,6-6-128-6,3 0 192 9,-5 2 0-9,8-4-16 6,1 4 0-5,0-2 0 6,3 6-176-7,-1-2 128 7,-1-2-128-7,-1 4 128 8,-1 0 0-8,-7-2-128 7,1 0 192-7,3-6-64 9,5-2-128-9,-1-4 0 6,1 2 0-5,1 8 0 6,2-2 128-7,1 2-128 7,5-6 128-7,0 3-128 7,2-5 0-7,-7 0 128 8,-3 6-128-7,2-4 0 6,3 2 0-7,-1-2 0 6,4 2 128-6,0 4-128 8,-2-3 0-8,7 3 128 8,-3 1-128-8,2-1 128 9,4 2-128-9,2 2 0 5,-4-2 144-4,6 8-144 7,-4 2 0-8,5 1 0 6,1 3 0-5,0 3 0 7,-8 1 0-8,4 1 0 6,-4 7 0-6,0 1 0 11,-2-2 0-11,0 8 0 4,-1 0 0-4,5 2-128 9,-6 2 128-9,6 4-128 8,-4-2 128-8,6 6-128 6,-2 2 128-6,4 0-128 8,3 1 128-8,1 5-128 7,0 3 128-7,2-1 0 9,-3 1 0-9,5 5-128 6,4 1 128-6,-1 5 0 9,3 3 0-9,-1 0-128 7,-1 4 128-7,4-2 0 9,-3-4-144-9,3 6 144 5,5 6 0-5,-2-4 0 9,9 2-144-9,-5-4 144 7,0 4 0-7,8-2 0 8,0 6 0-8,2-4 0 7,2 4 0-6,6-4-128 6,0 2 128-7,4 1 0 7,2-5 0-7,-1 6 0 7,9-4 0-7,-3 8 0 8,1-4 0-7,1-2 0 6,1 4 0-7,-3-6 0 7,3 1 0-7,3-3 0 7,-1 2-128-7,-1-2 128 8,1 6 0-8,3-6 0 7,2 4 0-7,3-4 0 7,-1 4 0-7,4-6 0 9,4 2 0-7,-2-2 0 3,2 6 0-5,4-4 0 8,-4 2 128-8,8 0-128 7,8 0 0-7,-1 0 0 7,1-4 128-7,0 2-128 8,-4-4 0-8,3-6 128 7,-1 1-128-7,2-1 0 8,1 0 0-8,1 4 128 7,3 2-128-7,3-1 0 8,3-5 0-7,1 4 128 5,9 0-128-6,-2 2 0 8,4-4 0-8,-2-1 0 6,-10-3 0-6,5 0 0 10,-5 1 128-10,6-1-128 7,0 2 0-7,7 0 0 7,-3 1 0-7,2-3 0 7,6-2 0-7,-2-1 0 8,-8-9 0-8,2 3 144 7,-4 5-144-7,4-3 128 8,-5-5-128-7,3 5 0 6,4 1 0-7,0-3 128 7,-2-1-128-6,4-1 0 5,0-2 0-6,2 3 0 8,-14-7 128-8,4 6-128 8,-7-7 0-8,7 9 128 8,0-4-128-8,4 3 0 6,1-1 0-6,-3 1 0 8,2-7 0-8,0 4 0 7,-4-7 0-7,2 7 0 8,-7-4 0-8,3-2 0 7,-4 1 0-7,1-3 0 7,1-2 128-7,-2 0-128 8,5-2 0-8,-3-2 128 8,4 0-128-7,-3 0 0 4,-3-4 0-5,-4 0 0 9,-5-8 128-9,-4 3-128 7,-1-1 0-7,-1-4 128 8,0 3-128-8,-4-9 0 7,0-1 144-7,0 1-144 9,-6 1 176-9,2-5-48 6,-6 1 0-6,0-2 0 8,2-5 128-8,-2-1 32 8,-6-2 0-8,-2-2 0 7,1-2 48-7,-9 0 16 9,-3-8 0-9,-2 0 0 7,-9-6-80-7,-1 1-16 7,-2-3 0-7,-6 0 0 7,-1-3-64-7,-11-1-32 6,0 1 0-6,-7-1 0 9,-4 0-32-9,-7 1 0 7,-8-6 0-7,-1 1 0 8,0 3-128-8,-6 3 0 7,-2 4 144-7,-1 8-144 9,-5 2 0-9,0 8 0 6,-1-2 0-6,-3 4 0 8,-7-4-256-8,0 9-80 7,-10 7-16-7,0 1 0 25,-2 9-1728-25,0 3-352 1</inkml:trace>
    </iact:actionData>
  </iact:action>
  <iact:action type="add" startTime="61852">
    <iact:property name="dataType"/>
    <iact:actionData xml:id="d54">
      <inkml:trace xmlns:inkml="http://www.w3.org/2003/InkML" xml:id="stk51" contextRef="#ctx0" brushRef="#br0">973 16807 7359 0,'0'0'656'4,"0"0"-528"-3,-14 8-128-1,14-8 0 6,0 0 1104-6,-12 6 192 7,12-6 48-7,-13 8 0 7,13-8-640-7,-10 11-112 7,10-11-16-7,0 0-16 9,0 0 128-8,0 0 16 6,0 0 16-7,0 0 0 6,0 0 160-6,0 0 16 9,0 0 16-9,0 0 0 5,0 0-176-5,0 0-32 8,0 0-16-8,0 0 0 7,0 0-96-7,0 0-16 8,0 0 0-8,0 0 0 8,0 0-128-8,0 0-48 7,19-11 0-7,-3 3 0 8,2 2-80-7,1 0 0 5,-1-2-16-6,5 3 0 8,4-1 16-8,1 0 16 8,-1 2 0-3,2-2 0 0,2-2-32-5,5 4-16 5,-5-1 0-4,4-3 0 6,8 2 32-7,0 2 0 6,5 6 0-5,7-6 0 7,2-4-64-8,-1-2-16 6,-1 3 0-6,-1-1 0 9,-1-6-64-9,4 4-16 7,1-1 0-6,3 1 0 6,3-2-32-7,-2 1 0 8,7 1 0-8,5 4 0 8,6 0 0-8,2-7 0 6,-4-5 0-6,0 2 0 8,-4-1-128-8,4 3 160 7,0-5-160-7,4 1 160 10,4 3-160-10,1-7 192 5,3 4-192-5,-2 1 192 10,-4-5-192-10,0-1 0 5,0-2 0-5,1-1 128 9,1-1 48-9,6 2 0 6,-4-3 0-6,5 1 0 10,3 0-32-9,-8 1 0 4,-6 5 0-5,-1-2 0 10,-1-3 32-10,0 1 0 5,-2 3 0-5,2 7 0 7,0-3-176-7,2 1 192 7,0-3-192-7,-6-1 192 9,-6 1-192-9,-5 7 0 7,3-7 144-7,-5 3-144 8,1 5 0-8,0 0 0 7,-1 4 0-6,-3 3 128 5,3-5-128-6,1 0 0 8,-6 4 0-8,-1-2 128 8,-2-7-128-8,-7 3 0 7,-7-4 0-7,4 7 0 8,-8-1 0-8,0 0 0 7,0 0 0-7,-5-1 128 7,1 3-128-7,-2 4 0 8,-4-2 128-8,-1-2-128 8,-5 1 0-7,3 1 0 5,-5 4 0-6,-5 2 128 7,-14 0-128-7,15-6 0 7,-15 6 128-7,0 0-128 9,0 0 128-9,0 0-128 5,0 0 128-5,0 0-128 9,0 0 160-8,0 0-32 5,0 0-128-6,0 0 192 9,-19 0-192-9,-1 2 144 7,-1 0-144-7,-1 2 128 7,-3 0-128-6,-4 0 0 6,-1 3 144-6,-5 5-144 6,-4-2 0-7,0 2 0 6,-2-5 0-6,-3 5 0 9,-5 6 0-9,-6 1 0 6,-13-5 0-6,4 1 0 8,-7-7 0-8,3 6 0 6,-8-3 0-5,2 7 0 7,-2-4 0-8,0 5 0 7,-4-1 0-7,-12 3 128 9,-5 1-128-9,-9-1 0 6,1-9 0-6,0 7 128 10,-5 5-128-10,-3 1 0 6,-2 4 0-6,-6 3 128 9,-8-3-128-9,-3 6 0 5,1 2 0-4,2 0 0 8,-1-4 0-9,-7 6 0 5,1-2 0-5,-1-2 0 9,4 6 0-9,3-6 0 6,1 0 0-6,-2 3 0 10,3-7 0-10,9-2 0 5,4-4 0-5,7 1 0 10,3 3-160-10,0 2-96 7,1-2-32-7,5-3 0 22,-3-5-1680-20,11 1-336-1,3 1-64-1</inkml:trace>
    </iact:actionData>
  </iact:action>
  <iact:action type="add" startTime="65500">
    <iact:property name="dataType"/>
    <iact:actionData xml:id="d55">
      <inkml:trace xmlns:inkml="http://www.w3.org/2003/InkML" xml:id="stk52" contextRef="#ctx0" brushRef="#br0">2280 20948 5519 0,'-36'3'496'4,"15"1"-496"-4,1 0 0 1,3-4 0 4,9 2 3392-4,8-2 592 5,0 0 112-5,0 0 32 7,0 0-2880-7,0 0-576 4,0 0-112-3,0 0-32 5,0 0-256-7,0 0-48 6,0 0-16-5,0 0 0 7,0 0 192-8,0 0 48 7,20 8 0-6,3-2 0 5,0-6 32-6,5 0 16 7,1-6 0-6,4 2 0 7,6-2-64-7,0-2-16 5,6-1 0-6,4-1 0 7,-2-8-96-6,7 5-32 9,7-7 0-10,3 5 0 6,10-5-16-4,6-1 0 2,6 1 0-4,2 3 0 9,5-5-80-9,5-3-32 6,-4-2 0-6,5 1 0 8,4 1-32-8,9 1-128 7,3 5 192-7,-2-3-64 9,0-1-128-9,2-2 128 7,2-3-128-7,0 3 128 8,8 4 0-8,2 1 0 7,1 1 0-7,-7-3 0 7,-4 1 48-6,6 1 0 5,0 1 0-6,6 5 0 9,3 0-48-9,-1-1 0 8,-8-1 0-8,0-1 0 7,-8 3 0-7,0-2-128 7,2 5 192-7,-4-5-64 8,-3 2 0-8,-3-1-128 8,-6 3 192-8,-1-5-64 8,-9-5-128-8,3 5 128 5,-2-1-128-5,-5 0 128 10,-5 7-128-10,-8-3 192 7,-9 2-192-7,-5-3 192 7,1 3-192-7,-11-4 0 6,-3 7 0-6,-6 1 128 10,-2-2-128-10,-9 2 0 6,-3 3 144-6,-2-1-144 7,-9 0 0-7,-3 2 144 8,-13 4-144-8,0 0 0 7,0 0 192-6,0 0-64 5,0 0 0-6,0 0-128 10,-17-6 240-10,-5 4-64 5,-7 0-16-5,-6 2 0 9,-2 2-160-8,-10 2 128 5,-4 2-128-6,-5 6 128 10,-6-5-128-10,-15 3 0 4,-4 0 0-3,-7-2 0 7,-4 1 0-7,-5 7 0 5,-1 0 144-6,-1-3-144 9,-9 7 192-9,-5 1-16 6,-6 1-16-6,-2 3 0 9,0 2-160-9,-6 5 160 6,-1 1-160-6,-7-2 160 8,-11-2-160-7,2 0 0 5,-7 1 144-6,3 5-144 9,-4 4 160-9,-2-2-32 7,-8-2-128-7,2 6 192 9,10-4 32-9,-10 6 0 4,-8-2 0-4,6 2 0 10,4-6-16-10,10 6 0 6,2-4 0-6,5 4 0 9,-1-8-208-9,15 0 176 6,12-2-176-6,10 2 160 8,7-4-160-7,7-3 0 5,11-5 0-6,11-7 0 10,11-1 0-10,7-7 0 4,14-2 0-4,8-2 0 9,9 0 0-9,20-4-144 6,0 0 144-6,0 0-208 24,22-10-176-20,11 0-48-4,6-7 0 0,10 1 0 0,7-6 176 2,9-3 16-1,7 0 16-1,10-4 0 8,7-3 224-8,11-1-144 7,9-4 144-7,4 2-128 9,0 2 128-9,4-6 0 7,4 0 0-7,10 4 0 9,6-2 0-9,3 4 0 6,2-6 144-5,1 1-144 5,3 5 176-6,4 2-176 8,6 2 160-8,-11-2-160 8,-9 1 144-7,-1 5-144 4,-1 2 128-4,1-1-128 6,-2 1 128-7,-7 1-128 8,-7 1 0-8,-8 0 128 10,-7-3-128-10,-3 5 192 7,-7 5-192-6,-2-2 192 5,-7 7-192-5,-5-3 0 4,-13 4 0-5,-9 2 0 8,-9 4-192-8,-10 0 0 7,-4 0-16-7,-10 2 0 25,-11 0-2512-23,-14 0-496 0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4:25.974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1351">
    <iact:property name="dataType"/>
    <iact:actionData xml:id="d0">
      <inkml:trace xmlns:inkml="http://www.w3.org/2003/InkML" xml:id="stk0" contextRef="#ctx0" brushRef="#br0">1369 13457 10127 0,'0'0'896'1,"0"0"-704"6,2-8-192-7,-2 8 0 3,0-10 1456-2,0-1 256 9,-2-1 48-10,0 2 16 4,0-2-304-4,2 5-64 7,-2-5-16-7,2 12 0 9,-4-12-208-9,2 6-32 7,2 6-16-7,0 0 0 5,-4-11-176-5,4 11-48 6,0 0 0-5,0 0 0 7,0 0-288-8,0 0-64 10,0 0-16-10,0 0 0 6,0 0-352-5,10 5-64 8,5 1 0-8,-3 2-128 3,6 6 256-3,-3 1-64 8,5 9-16-9,5 1 0 4,0 2 64-4,3 7 16 11,-1 5 0-2,4 0 0-9,2 9 0 0,1 1 0 9,1 2 0-9,-2 3 0 3,-4 3 32-2,4 3 16 10,0-1 0-11,3-1 0 3,-9-1-112-3,-6-2 0 12,1 3-16-12,-1-3 0 3,3-5 32-3,-3-1 16 11,-1-2 0-9,-3 2 0 2,3-1-32-4,-5-3-16 7,3-6 0-6,-5 0 0 6,3 2-176-7,-2-8 0 7,-1-1 144-6,-3-3-144 7,2-4 128-8,-2-1-128 11,-1 1 128-11,1-4-128 3,-4-5 0-3,2 0 0 13,2-1 0-13,-3-5-128 18,-7-10-1408-16,0 0-256 3,0 0-64-4,0 0-8016-1,0 0-1600 0</inkml:trace>
    </iact:actionData>
  </iact:action>
  <iact:action type="add" startTime="1807">
    <iact:property name="dataType"/>
    <iact:actionData xml:id="d1">
      <inkml:trace xmlns:inkml="http://www.w3.org/2003/InkML" xml:id="stk1" contextRef="#ctx0" brushRef="#br0">2457 13252 17503 0,'0'0'1552'4,"0"0"-1232"-4,0 0-320 0,0 0 0 0,-10 8 736 0,-3 5 96 7,1-1 0-7,-4 8 16 7,3 3 448-7,-5 4 96 10,-1 5 16-9,1 1 0 4,-5 8-80-5,-3 2-16 8,1 5 0-7,-2 9 0 6,-1-1-112-7,-1 9-32 8,-2 7 0-8,-2 4 0 5,1 2-304-5,-1-4-64 9,0 0-16-9,2 2 0 7,-8-4-208-3,4 1-32 3,2 3-16-6,0-8 0 3,-5 2-256-3,5-11-48 5,0-5-16-6,4-1 0 8,0 0-208-8,3-11 176 10,1 1-176-10,7-9 160 5,5-3-160-4,1-6 0 9,2-5 0-10,6-5 0 17,4-15-944-15,0 0-272-1,0 0-48-1,10-10-16 12,8-5-2096-10,-5-9-416 1</inkml:trace>
    </iact:actionData>
  </iact:action>
  <iact:action type="add" startTime="2174">
    <iact:property name="dataType"/>
    <iact:actionData xml:id="d2">
      <inkml:trace xmlns:inkml="http://www.w3.org/2003/InkML" xml:id="stk2" contextRef="#ctx0" brushRef="#br0">1133 12872 9215 0,'-20'-4'816'1,"1"2"-656"6,-3 0-160-7,5-2 0 5,-3-4 2304-5,6 2 416 10,1 4 96-10,3-1 0 5,-2-5-1296-5,6-2-272 6,6 10-48-5,0 0-16 7,0 0-512-7,0-10-96 9,6-5-32-9,6 3 0 2,0-4-192-3,11 5-32 11,4 3-16-11,9-8 0 6,8 1 144-6,11-3 16 8,5 2 16-8,17 5 0 6,4-5-160-6,5 2-16 9,2-3-16-9,0 7 0 11,2 2 128-11,-3 1 32 7,-1 1 0-6,0 4 0 2,-2 0 160-3,-4 2 32 6,0 2 16-5,-6-2 0 6,-10 0-192-7,-1 2-32 11,-5 4-16-11,-5 3 0 4,-12-5-208-4,-4 0-32 11,-6 0-16-11,-4 2 0 5,-5-2 32-4,-3 2 16 8,-7-4 0-9,-12-2 0 3,0 0 336-2,0 0 64 10,0 0 16-11,0 0 0 5,0 0 176-5,-14 0 32 9,-5 2 16-9,-6-4 0 4,-9 0-432-3,-1-6-96 10,-6-2 0-11,-2 4-16 5,-5 0-112-5,-1-3-32 10,2 1 0-10,4 2 0 5,-2-2-368-5,10 4-80 11,0 0-16-11,-6 2 0 18,14 2-2288-16,13 4-464 2,14-4-80-3</inkml:trace>
    </iact:actionData>
  </iact:action>
  <iact:action type="add" startTime="2765">
    <iact:property name="dataType"/>
    <iact:actionData xml:id="d3">
      <inkml:trace xmlns:inkml="http://www.w3.org/2003/InkML" xml:id="stk3" contextRef="#ctx0" brushRef="#br0">3657 13981 10127 0,'-28'0'448'2,"15"2"96"-2,-1 0-544 0,-4-2 0 4,7-2 0-4,-3 2 0 4,14 0 2928-3,0 0 464 5,0 0 112-6,0 0 16 9,-6-6-1968-9,6 6-384 8,0 0-80-8,0 0 0 5,10-7-528-5,9-1-112 11,3-4 0-11,7 2-16 5,6 3 112-5,12-5 32 10,0 2 0-10,11 2 0 5,5-3-128-5,-1 3 0 10,1 2-16-10,-1-4 0 4,-1 2-288-4,-7 3-144 11,-3 3 160-11,-6 0-160 9,-4 0 0-9,-4 2 0 4,-4 2 0-3,8 2 0 18,-14 3-304-18,-13 7-144 4,-4 0-48-5,-12 5-13296 0</inkml:trace>
    </iact:actionData>
  </iact:action>
  <iact:action type="add" startTime="2973">
    <iact:property name="dataType"/>
    <iact:actionData xml:id="d4">
      <inkml:trace xmlns:inkml="http://www.w3.org/2003/InkML" xml:id="stk4" contextRef="#ctx0" brushRef="#br0">3666 14420 20271 0,'0'0'1792'1,"0"0"-1424"3,0 0-368-3,0 0 0 3,0 0 1152-4,0 0 176 11,16 4 16-11,0 0 16 4,7-2-432-3,8-2-96 9,6-2 0-10,6-4-16 5,8-6-48-5,2 3 0 6,3-5 0-6,1 2 0 9,-3-7-464-9,3 5-112 11,-3-5 0-11,26-3-16 18,-5 7-1008-16,-11-3-208 0,-9 6-48 3</inkml:trace>
    </iact:actionData>
  </iact:action>
  <iact:action type="add" startTime="3454">
    <iact:property name="dataType"/>
    <iact:actionData xml:id="d5">
      <inkml:trace xmlns:inkml="http://www.w3.org/2003/InkML" xml:id="stk5" contextRef="#ctx0" brushRef="#br0">6409 12583 17391 0,'0'0'768'1,"2"-10"160"-1,-2 3-736 8,0 7-192-6,0 0 0 0,-4-8 0-1,-8-2 912-1,0 0 160 5,3 4 16-5,-9-1 16 7,1 1 16-7,-1-2 0 11,-5 0 0-10,-3 0 0 2,-1 4-304-3,-2 1-64 8,1-3-16-8,-3 2 0 8,0 0-32-8,4 0 0 10,-3 4 0-10,3 0 0 6,2 0 432-6,-1 6 80 10,3-2 0-10,-8 0 16 18,3 1-1760-17,3 1-368 0,2 2-64 0,11-4 0 0,-4 4 768-1,5 2 192 6,-5 1 0-6,8-3 0 6,-5 4 0-6,5-2 0 11,-2-5 0-11,0 3 0 4,10-8 0-4,-6 12 0 10,5-2 0-10,1 1 0 5,0-11 0-5,0 10 0 10,0-10 0-10,5 16 0 3,1-1 0-2,2 5 0 17,0-5 0-18,-2 5 0 0,5 1 0 0,-1 3 0 6,-2 1 0-5,4 2 0 5,-5 3 0-6,5 5 0 8,2 8 0-8,-4 0 0 3,5 5 0-3,-5 7 0 7,0 5 0-7,-1 7 0 10,-1-1 160-10,-4 10-32 10,-4-6 0-10,-2 6 0 5,-4 2 48-5,0 2 0 11,-7-4 0-11,3-2 0 4,-4-3 32-4,1-5 16 11,-5 2 0-11,5-5 0 5,-9-1 192-4,3-5 32 9,-1-1 16-9,-1-1 0 1,-3-1-192-2,1-3-32 12,-1-2-16-12,-1 2 0 4,6-5-80-3,-1-1-16 9,1 2 0-10,5-2 0 4,-2-8-128-4,7-4 128 10,-3-2-128-10,8-3 128 4,4-5-128-4,6 0 0 7,4-7 0-7,1-4 128 9,9-1-128-9,3 1 0 7,4-10 144-7,7-4-144 9,3-6 0-9,6-5 0 6,3-1 0-6,19-11 0 25,-5-9-848-24,-3 3-240 0,-3-4-64-1,-15 10-9104 11,0-4-1840-9</inkml:trace>
    </iact:actionData>
  </iact:action>
  <iact:action type="add" startTime="4039">
    <iact:property name="dataType"/>
    <iact:actionData xml:id="d6">
      <inkml:trace xmlns:inkml="http://www.w3.org/2003/InkML" xml:id="stk6" contextRef="#ctx0" brushRef="#br0">7013 12550 21183 0,'-29'2'944'1,"16"4"192"-1,-1 2-912 0,-8-3-224 5,1 3 0-4,-4 6 0 4,3 7 576-5,-3 5 64 10,-2 1 0-10,1 4 16 3,1 2 176-3,1 0 48 11,7 6 0-10,3-1 0 2,4-3-416-3,3 4-80 10,7-4 0-10,9-2-16 4,1-4-208-3,10-4-32 9,-1-1-128-10,7-3 192 5,3-9 400-5,8 0 80 11,-2-6 16-11,8-4 0 5,-2-4 208-4,4-4 64 7,-6-8 0-8,2 2 0 7,-6-3-16-4,2-1 0 4,0-5 0-6,-6-1 0 3,-6 3-192-3,-5 1-48 9,-3-1 0-7,-5-3 0-3,-4 1-128 0,-6 1-48 12,-6-5 0-12,-8 0 0 4,-1 1-160-4,-7-3-48 11,-3 2 0-11,-3-3 0 3,-3-1-320-3,0 0 144 10,-2 1-144-10,1 1 0 5,3 10 0-5,0 3-224 11,0 0 16-11,5 8 0 17,3 4-2000-14,3 6-400 0,-2 2-80-2</inkml:trace>
    </iact:actionData>
  </iact:action>
  <iact:action type="add" startTime="4459">
    <iact:property name="dataType"/>
    <iact:actionData xml:id="d7">
      <inkml:trace xmlns:inkml="http://www.w3.org/2003/InkML" xml:id="stk7" contextRef="#ctx0" brushRef="#br0">6998 13944 28959 0,'0'0'1280'3,"-12"4"272"-3,4-2-1232 0,-3 2-320 0,1-2 0 0,2 4 0 8,-6 0 352-8,3 7 16 6,-7-1 0-5,1 0 0 8,-1 5 272-9,-1 7 48 6,1-1 16-5,4 2 0 6,-1 5-320-7,1-1-64 11,-5 0-16-11,7 4 0 5,-2 4-160-4,6 4-16 10,3-4-128-11,1 4 192 4,4-5-192-4,4 1 0 10,3 0 0-10,3-4 0 4,4-6 224-4,1-4-48 11,3-3-16-11,3-6 0 4,5-3 352-4,1-1 64 10,2-6 0-10,4-6 16 9,-1-4 224-9,1-7 32 9,4-1 16-9,-6-6 0 4,0-1-288-4,-1-2-64 10,-7 3-16-10,0-7 0 4,-7-3-208-4,-2-3-32 10,-8 0-16-9,-6-2 0 5,-6-6 144-5,-8-2 48 7,-2-7 0-8,-9-3 0 4,-2 4-240-4,-4 4-32 6,-7-4-16-6,5 7 0 10,0 5-144-10,2 3 0 7,0 5 144-7,-14-12-144 17,12 10-320-15,3 6-128-1,5 5-16-1,2 6-16 15,5-1-1952-14,4 5-400 0,7-2-80-1,1 3-16 0</inkml:trace>
    </iact:actionData>
  </iact:action>
  <iact:action type="add" startTime="4911">
    <iact:property name="dataType"/>
    <iact:actionData xml:id="d8">
      <inkml:trace xmlns:inkml="http://www.w3.org/2003/InkML" xml:id="stk8" contextRef="#ctx0" brushRef="#br0">7446 12248 19695 0,'0'0'864'0,"0"0"192"0,-5-10-848 0,1 2-208 7,12-6 0-7,-3 5 0 4,1-9 1184-4,8 4 192 10,-2-7 32-10,7 2 16 4,8 1-384-4,3-2-80 10,-1-3 0-9,2 4-16 5,6 1-112-5,4-3-32 6,2-3 0-7,4 5 0 6,2 5-80-6,-3-2-16 10,-5 7 0-10,-2-1 0 6,-3 0-192-6,-7 6-32 9,-2 2-16-9,-2 0 0 6,-3 4-144-6,-6 0-16 9,-1 6-16-9,-7 10 0 4,0 3-288-3,-4 8 0 4,-4 4 128-5,-6 16-128 13,-4 8 256-13,-4 9-16 5,1 12 0-5,-7 8 0 7,1 6-48-6,3-1 0 5,-3 5 0-6,5 1 0 9,-4 3 0-8,7-7-16 4,-5-1 0-5,6 37 0 9,6-14 16-9,4-12 0 10,4-5 0-10,2-11 0 4,4-5-64-4,6-4 0 12,-3-4 0-11,9 1 0 1,3-9 0-2,4 2-128 11,1-4 192-11,3 1-64 4,2-5 16-4,2-1 0 9,2-1 0-9,2 1 0 6,4 5 144-6,-4-3 32 7,4-1 0-7,-5-1 0 7,7 1-160-7,-4-1-32 12,-2-5 0-11,0 1 0 3,0-5-128-4,-6-1 0 11,-2 2 0-11,-5-10 128 3,-3 2 80-3,-5-4 16 11,-3-4 0-11,-9-4 0 5,-2-2 0-5,-4-3 0 6,-4-9 0-6,-6 3 0 8,-6-1 80-8,-3-5 16 11,-9 2 0-11,-9-7 0 4,-10 1 48-4,-7 0 16 12,-5 0 0-12,-1 1 0 3,-11-5-192-2,1-2-16 9,-8-2-16-10,-2-2 0 4,-4 0-160-3,-6-2 0 10,-3-4 0-11,-1 0 128 14,6-3-736-13,8-3-160 0,6-10-16-1,2-3-16 14,7-8-2304-14,7-6-464 3</inkml:trace>
    </iact:actionData>
  </iact:action>
  <iact:action type="add" startTime="5882">
    <iact:property name="dataType"/>
    <iact:actionData xml:id="d9">
      <inkml:trace xmlns:inkml="http://www.w3.org/2003/InkML" xml:id="stk9" contextRef="#ctx0" brushRef="#br0">1468 6471 11055 0,'0'0'480'2,"-15"4"112"7,1-4-464-8,14 0-128-1,-14 6 0 2,14-6 0-2,-10 6 1072 0,10-6 192 5,0 0 32-4,0 0 16 7,-9 13-608-8,9-13-128 6,-10 12-32-6,10-12 0 6,0 0-128-5,0 0-32 7,0 20 0-8,0-20 0 6,6 13 48-6,-6-13 0 7,11 16 0-7,1-4 0 8,6 1 208-8,-5-7 32 8,5 0 16-8,5 2 0 8,1-1 16-8,5-1 16 7,0 0 0-7,8 2 0 8,2-2-16-8,0 0-16 13,6 0 0-13,2 1 0 4,4 1-32-3,-1-2 0 4,1 2 0-5,8 0 0 8,5-4 48-8,4-1 0 7,6 1 0-7,6 0 0 7,4 0-160-7,2 2-32 7,0-4 0-7,0 0 0 8,2-2-160-8,5 0-32 8,1 0-16-8,5 0 0 8,-1 0-32-8,3 4 0 7,-5-2 0-7,1-2 0 8,-1 0-80-8,-1 0-32 7,1-2 0-7,2 2 0 10,3 2-32-10,-3-2 0 6,3 4 0-6,-5-2 0 9,-1-2 0-9,1 0-128 6,1-2 192-6,5 2-64 8,-1 0 16-7,4 0 0 5,-1 0 0-6,-3 0 0 7,-1 0 48-7,1 0 16 7,4 0 0-7,1 2 0 11,-3 0-64-11,6 1-16 4,3-1 0-4,-7-2 0 7,0 0-128-7,1 0 128 8,3 0-128-8,0 0 128 8,0-2-128-8,0 2 0 7,-5 0 0-7,-3-2 0 8,-3 1 128-8,-5-1-128 7,7 0 0-7,-5 2 128 9,1-2 0-9,-4 0 0 5,-6 2 0-5,-3 0 0 10,-1 2 64-10,-6-2 0 6,-1-2 0-6,-7 2 0 8,2-2-32-7,-8 2 0 5,-1 0 0-6,-1 2 0 9,-3-2-160-9,-10 6 192 7,-4-3-192-7,-6 1 192 8,-6 4-192-8,-4-2 0 6,-5 0 0-6,-3 6 128 9,-9-1-368-7,-2 7-80 4,-12-5 0-6,-2 9-12176 15,-4-3-2432-14</inkml:trace>
    </iact:actionData>
  </iact:action>
  <iact:action type="add" startTime="8720">
    <iact:property name="dataType"/>
    <iact:actionData xml:id="d10">
      <inkml:trace xmlns:inkml="http://www.w3.org/2003/InkML" xml:id="stk10" contextRef="#ctx0" brushRef="#br0">9789 9383 10127 0,'0'0'896'3,"0"0"-704"-3,0 0-192 1,-6-14 0 7,6 14 2960-8,0 0 560 5,0 0 128-5,0 0 0 9,-6-12-2560-9,6 12-512 9,-13-3-96-9,13 3-32 6,-12-8 16-6,-2 0 0 7,3 2 0-7,-1 4 0 8,-2-2-144-7,3 0-48 5,-5-3 0-6,-2 3 0 8,1 0-272-8,-5 0 128 7,-1 2-128-7,0-4 0 8,-5-6 176-8,1 5-176 6,-2 3 160-5,1-2-160 9,1-2 288-9,-2 2-32 3,-4 0-16-3,1-2 0 6,-5-1 144-2,4 3 16-2,-2 0 16-3,2-2 0 8,-4-2 32-8,2 5 0 7,2 1 0-6,-2-4 0 6,-2-2-32-7,-1 2 0 7,-3 3 0-7,-1-5 0 9,-7 0-144-9,0 4-16 6,2-4-16-6,0 3 0 8,-1-1-96-8,3 0-16 7,0-2 0-7,-2 2 0 7,2 5-128-6,0-7 0 5,-5 2 144-6,1 2-144 8,4 4 128-8,-4-2-128 7,-5 0 128-7,-3-1-128 9,-1-1 144-9,-5 0-144 7,1 2 192-7,1-4-192 9,3-2 192-9,-5 5-64 6,3-3 0-6,1 0-128 8,1 4 208-8,1 0-64 7,-1 2-16-7,-7 0 0 9,-1-2 0-9,-4 0 0 6,0-3 0-5,-3 3 0 6,9 0 32-7,-4 0 0 7,0 2 0-7,3 0 0 8,-1-2-160-7,3 2 128 5,5-4-128-5,-8 4 128 6,-3 2-128-7,-5 0 0 8,0-2 0-8,4 0 0 7,-4-1 0-7,4 1 0 7,-5 2 0-7,5-2 0 8,2 2 0-8,0-2 0 7,-1 2 0-7,-5 0 0 7,-4 0 0-7,-4 0 0 8,6-6 0-8,-2 0 0 8,0 2 0-7,4 0 0 4,4 0 0-5,-2 4 0 9,2 0 0-7,-1 2 0 3,-3 0 128-5,-2-2-128 10,-2-4 0-10,0 2 0 5,0-2 0-4,0 3 0 5,6 4 0-5,2 1 128 6,-4 0-128-7,5 2 0 8,-5 0 0-8,0-4 128 8,-4 0-128-8,4 0 0 8,-2 2 128-7,2-2-128 4,5 0 0-5,1 1 128 8,4 1-128-8,1 2 0 7,1 0 0-7,3 0 128 10,-5 0-128-10,4 4 0 6,-7-3 0-6,3-1 0 7,2 0 128-7,-1 4-128 7,3-2 128-6,3-1-128 7,0 7 0-7,3-2 128 5,1 3-128-6,2-1 0 6,5 6 0-6,-1-7 0 8,-4 3 0-8,0 1 0 8,-3-1 0-7,1 5 0 4,-1-1 0-5,1-5 0 9,4 5 0-9,-2-1 0 6,3-1 0-6,3 3 0 8,2 1 0-8,0-1 0 8,4 5 0-7,-4-5 0 6,4 3 0-7,-2 1 0 7,4 0 0-7,2 3 0 7,-6-3 0-7,2 2 0 8,-6-1 0-7,4 1 0 6,-6 2 0-7,4-2 0 8,0 3 0-8,1-1 0 7,4 0 0-7,-2 0 0 9,4 3 0-9,3 5 0 6,4-2 0-6,0 0 128 6,-2 4-128-6,5-2 0 8,1 0 0-8,1 2 128 7,-1-6-128-7,6 4 0 9,3 2 128-9,0-2-128 6,5 4 128-6,-3-2-128 9,6-2 0-9,4 2 128 7,0-2-128-7,2 4 0 8,2-7 128-8,4-1-128 7,2 4 0-7,0 2 128 8,2-8-128-8,5 4 128 6,1 2-128-6,2-2 128 9,1-2-128-9,1 0 160 6,1-3-160-5,7 3 160 6,1-2-32-7,0 0-128 9,1-1 192-9,-1-1-64 7,4 2-128-6,6 2 192 5,4 0-192-6,-4-1 192 8,4-1-192-8,0 0 160 7,2-2-160-7,2 0 160 8,4-1-160-8,-2 1 128 7,-5-4-128-7,3 1 128 8,4-1-128-8,-2 0 160 7,-2-3-160-7,3-1 160 8,5 5-160-7,-2-5 0 4,0-1 144-5,5-1-144 10,3-1 0-10,3 3 144 6,8-1-144-6,-5-5 0 10,-3 3 128-10,4-5-128 5,-1 3 0-5,1-4 0 9,2 3 128-9,-1-3-128 6,5 2 0-6,4-3 0 9,-2 3 128-9,2-4-128 5,0 3 0-5,2-1 0 9,-6-2 0-9,2 4 0 6,5-9 128-6,0 9-128 9,0-4 144-9,2 0-16 7,5 1-128-7,0-3 192 8,0 0-192-8,-2 4 0 8,-6-1 0-8,2-1-160 7,-2-4 160-7,2 0 0 6,0 5 0-6,2 3 0 8,2-6 0-8,-1 2 0 8,-3-6 0-8,-4 1 0 8,-1-1 0-8,1 2 128 7,-2-2-128-7,0 4 0 8,0-2 0-8,6-2 0 8,0 5 0-8,2-1 128 7,2-4-128-7,-2-4 0 7,-8 0 0-6,-2-2 128 6,2 2-128-6,4 0 0 5,-4-2 0-5,6 2 0 7,2 0 0-8,2 0 144 6,4-4-144-6,-6-2 0 8,-6-3 0-8,2 1 0 7,0-4 0-7,2 4 0 8,2-3 144-8,0-3-144 7,1 4 0-7,3-3 144 8,4-1-144-8,-6-4 0 7,-6 1 0-7,0 3 0 9,-2-3 0-9,4 3 0 6,-4-8 0-6,6 5 0 8,2-1 0-8,0-1 0 7,0 1 128-7,-4 5-128 9,-8-9 0-9,0 3 0 6,-4-1 0-6,2-3 0 9,5-1 128-9,-7 1-128 5,0 2 0-5,0-1 128 10,6-1-128-10,-5-3 0 6,1 1 0-6,-4-2 0 8,-3-3 0-8,-5 3 0 7,-1-2 0-7,1 0 128 9,-3-1-128-9,-2-1 0 6,-1 6 0-6,-1-6 0 8,-2-1 144-8,1-1-144 7,-1 0 160-7,0-2-160 9,-8-2 0-9,2 2 128 6,-4-6-128-6,0 0 0 9,-6-4 0-9,-6 0 128 6,1-4-128-6,-3-3 0 8,-4-1 176-7,-5-3-176 5,2-1 192-6,-9-3-192 7,-1-5 208-7,-2-1-64 8,-6-6-16-8,-2 4 0 10,-4-5 0-10,-2 3 0 5,-3-6 0-4,-7-2 0 7,1 10 80-7,-3 2 16 5,-1 9 0-6,-7 4 0 9,-5-3 112-9,-4 3 32 5,-2 2 0-5,-8 8 0 8,-2 1-112-8,1 8-32 7,-5 1 0-7,-5 6 0 9,-5-2-224-9,1 3 144 6,-1 3-144-6,-9 2 128 8,-2 5-128-8,-10 2 0 8,-11 6-192-8,-11 7 192 20,-1 2-976-18,-4 5-80-2,-2 10-16 1,-2 1 0 14,-8 7-1888-13,-10 5-384 0</inkml:trace>
    </iact:actionData>
  </iact:action>
  <iact:action type="add" startTime="14532">
    <iact:property name="dataType"/>
    <iact:actionData xml:id="d11">
      <inkml:trace xmlns:inkml="http://www.w3.org/2003/InkML" xml:id="stk11" contextRef="#ctx0" brushRef="#br0">28588 6617 1839 0,'18'0'160'1,"1"-2"-160"3,-1 0 0-4,3-1 0 4,3-1 1200-4,1-2 208 7,0 0 32-6,1 0 16 6,1 2-256-7,0-2-48 7,-1-1-16-7,1 3 0 8,-2-2-400-7,3 2-80 4,1-2-16-4,-4-2 0 6,-3 6-192-7,-10 0-64 7,-1 0 0-7,5 0 0 10,-4-1 320-10,3 3 48 5,-1-6 16-5,-1 2 0 10,-5-2 352-10,10-2 80 7,-18 8 16-7,0 0 0 7,0 0-32-6,0 0 0 6,4-12 0-7,-4 12 0 7,0 0-160-7,-16-9-16 6,1 5-16-6,-7 0 0 9,-1 2-336-9,-5 2-64 8,-5 0-16-8,-2 0 0 8,-8 0 0-4,2 4-16 0,-6 2 0-3,1 0 0 6,-5-3-112-7,2 1 0 8,-2 0-16-8,1 4 0 6,-1 8-128-6,0-5-32 7,-1 7 0-7,-7-4 0 8,-3 1-16-8,-12-1-16 7,-4 3 0-7,-1 7 0 9,3-1 0-9,0 1 0 6,2-5 0-5,8 5 0 6,0-1 80-7,5 2 0 7,5 1 16-7,-3-3 0 9,-1 2-96-9,-7 1-32 7,1-5 0-7,5 6 0 9,3 3 48-9,5 3 16 5,5-2 0-5,1-2 0 8,10-1-128-8,-2-1-16 9,5-2-128-9,5 1 192 6,2-7-192-6,4 3 0 7,3-1 0-6,1 2 0 6,3-3 0-7,4-4 0 7,-1 1 0-6,3-7 0 6,10-10-128-7,0 0-80 7,0 0-16-7,0 0 0 23,-6 14-192-22,6-14-32 0,0 0-16 0,0 0 0 10,0 0-272-9,0 0-48-2,0 0-16 1,2-18 0 12,6 2-1248-11,0 3-240-2,1-3-48 1,-1 1-6960 6,2-7-1392-6</inkml:trace>
    </iact:actionData>
  </iact:action>
  <iact:action type="add" startTime="15133">
    <iact:property name="dataType"/>
    <iact:actionData xml:id="d12">
      <inkml:trace xmlns:inkml="http://www.w3.org/2003/InkML" xml:id="stk12" contextRef="#ctx0" brushRef="#br0">28499 5948 26719 0,'-12'-17'1184'1,"12"17"240"-1,0 0-1136 0,0 0-288 1,-16 4 0-1,16-4 0 6,-15 4 480-6,-3 7 32 8,1-1 16-6,1 6 0 4,-7-1 240-6,-5 7 64 6,-1 3 0-6,-6 1 0 11,-4-1-64-11,-2 4 0 4,-10 0 0-4,-1 8 0 10,-5 8-160-10,-2 0-32 7,-5 2-16-7,4 4 0 6,-1 3-64-6,1 3-16 7,3 1 0-7,-3 5 0 9,-1-5-16-9,3-1 0 6,-3-3 0-6,5-3 0 13,-5-6 48-13,10 0 16 4,5-8 0-4,11 2 0 8,5-2-16-8,7-4 0 5,7-4 0-5,8-3 0 9,8-7-160-9,8 3-32 7,8-7-16-7,5 5 0 8,9-3-304-8,9-3 0 7,9 4 0-7,11-11 0 8,3 1 128-8,3-6-128 7,-5-4 144-7,4-2-144 8,7-2 128-8,1 2-128 6,8-9 0-6,4 3 144 9,7 6-16-9,-3-2 0 7,0-1 0-7,-6 3 0 8,-6-2-128-6,-2 2-272 3,-4 2 64-5,4 2 16 23,-3 2-1664-20,-1 2-336 1,-4 6-64-3</inkml:trace>
    </iact:actionData>
  </iact:action>
  <iact:action type="add" startTime="16001">
    <iact:property name="dataType"/>
    <iact:actionData xml:id="d13">
      <inkml:trace xmlns:inkml="http://www.w3.org/2003/InkML" xml:id="stk13" contextRef="#ctx0" brushRef="#br0">26355 13751 2751 0,'0'0'128'3,"0"0"16"-2,0 0-144-1,-2 20 0 1,2-20 0-1,-2 15 0 7,-2 3 2128-7,0-1 400 7,-2-5 80-7,2 6 16 8,4-18-1040-8,-3 13-208 7,3-13-32-7,-4 16-16 8,4-16 96-8,0 0 32 7,0 0 0-7,0 14 0 8,0-14-288-8,0 0-48 7,0 0-16-7,0 15 0 8,0-15-144-7,0 0-48 4,0 0 0-4,0 0 0 7,0 0-16-7,0 0-16 4,0 0 0-5,-10 6 0 9,-4-4-144-9,14-2-32 7,-13-2 0-7,-3-2 0 7,4 0-128-7,-3-7-48 7,1-3 0-7,-4 0 0 8,3 1-32-8,-1-3-16 6,-3-2 0-6,5-3 0 10,-3-6-96-4,-3 1-32-5,-1-1 0-1,-1 0 0 8,-1-2-112-8,-3 1-32 6,3-3 0-6,2-2 0 9,-5-4-64-9,1 0-16 6,-4 2 0-6,-3-8 0 10,-1-2 64-10,2 0 16 6,-2 0 0-6,-8 4 0 7,2-6-16-7,-4 4 0 8,6 3 0-8,-6-9 0 7,6-2 0-7,2-2-16 8,-6 1 0-8,6 1 0 8,2-2-176-8,-3 1 160 6,-1-3-160-6,8-1 160 9,2-9-160-9,3 5 192 6,3 1-192-5,3 3 192 7,-1-7-192-8,5 5 0 7,1-1 144-6,3 1-144 8,-2-3 0-9,4 5 0 6,2 1 0-6,-3-1 128 7,3-1-128-7,0 1 0 7,0-1 0-7,-2 2 0 8,4 5 0-8,1 1 0 7,-1 6 0-7,2-2 128 8,-2 10-128-8,2 0 0 7,0 6 0-7,-2 1 0 9,4 1 0-8,0 6 0 5,-2 1 0-6,0-1 0 6,0 1 0-6,0 6 0 8,0-1 0-8,2 15 0 8,-4-10-128-8,4 10-64 7,0 0 0-7,0 0 0 22,0 0-1120-20,0 0-224-1,0 0-64-1,-9 10 0 13,-3 4-480-11,4-1-96-1,2 5-32-1,-3 5-7696 6,1-5-1536-5</inkml:trace>
    </iact:actionData>
  </iact:action>
  <iact:action type="add" startTime="16651">
    <iact:property name="dataType"/>
    <iact:actionData xml:id="d14">
      <inkml:trace xmlns:inkml="http://www.w3.org/2003/InkML" xml:id="stk14" contextRef="#ctx0" brushRef="#br0">24945 12421 23727 0,'0'0'1040'1,"-12"8"240"-1,12-8-1024 0,-8 12-256 0,8-12 0 0,0 0 0 6,0 0 144-6,0 0-16 7,0 0 0-7,0 0 0 9,0 0 368-9,0 0 64 6,-2-12 16-6,2-4 0 8,2-1-64-8,2-5 0 7,-4-3 0-7,2 0 0 8,0-3 384-8,-2 1 64 7,-4-6 0-7,0-2 16 10,2-6 16-10,-2 2 0 4,0-10 0-4,-3-2 0 8,1 1-304-8,2-5-64 7,2-1-16-7,0-3 0 13,0-1-112-13,-2-3-32 5,0-1 0-5,4 1 0 7,6 1-128-7,0 4-16 6,-2 3-16-6,2 4 0 9,3 2-32-9,-1 3 0 7,-2 7 0-7,4-2 0 7,2 4-16-7,-7 7-16 9,5-1 0-9,2 6 0 7,-4-1-96-7,5 7-16 6,-3 3 0-6,2-1 0 8,-1 7-128-8,-1 0 160 8,-10 10-160-8,18-4 160 8,-18 4-160-8,17 8 0 6,3 6 0-6,-1 3 0 9,3 3 0-9,-1 9 0 7,5 6 0-7,3 2 0 9,2 2 0-9,2 12 128 6,-2 8-128-6,7 3 0 8,4-2 224-8,-1 1-32 7,2 3-16-7,4 3 0 7,-2-7-48-7,4 2 0 7,3-3 0-7,-3-5 0 8,-6-3 64-8,2-4 0 7,-8-4 0-7,4-4 0 9,-8-4-64-9,0 0 0 6,2-4 0-4,-1 2 0 4,-5-3-128-6,0-5 0 8,2-2 0-8,-3-5 128 8,1 2-128-8,0-5 0 7,2-7-160-7,1-2 160 23,-3-2-2272-22,-2-2-352 4,-2-2-80-4</inkml:trace>
    </iact:actionData>
  </iact:action>
  <iact:action type="add" startTime="18044">
    <iact:property name="dataType"/>
    <iact:actionData xml:id="d15">
      <inkml:trace xmlns:inkml="http://www.w3.org/2003/InkML" xml:id="stk15" contextRef="#ctx0" brushRef="#br0">18065 14424 11055 0,'0'0'480'4,"12"-14"112"-4,2 7-464 1,-3-1-128-1,7-2 0 0,-7 2 0 6,5 2 1184-6,-6-3 224 7,-10 9 32-6,14-8 16 6,-14 8-624-7,0 0-128 7,7-8-32-7,-7 8 0 9,0 0 304-9,0 0 64 5,0 0 16-5,0 0 0 8,-6-16 64-8,6 16 16 7,-15-5 0-7,1 1 0 8,-3-2-352-8,-3 2-64 6,-7 4-16-6,-2 2 0 9,-3 0-32-9,-1 2-16 7,0 0 0-7,-8 2 0 10,0-1-128-10,-8 3-16 16,1-4-16-16,-3 0 0 0,-4 4-32 0,1 0 0 6,-3-5 0-6,-1 1 0 7,-1 0-96-7,1 4-32 7,-5 4 0-7,-1-4 0 8,-1 1-80-8,-5 5-32 7,-6-2 0-7,-2 3 0 7,-4-7-96-6,2 12-128 7,0 1 176-8,4 4-176 7,0 5 176-7,4-1-176 6,-6 0 160-6,2 4-160 8,0 6 224-8,4 4-48 7,-6-4-16-7,5 4 0 10,3 6 16-10,-2-4 0 5,4 3 0-5,-1 3 0 9,7 4-48-9,0 1 0 7,-3 3 0-7,3 1 0 9,-8 3-128-9,3 1 0 5,7-2 0-4,-3 3 128 8,5-5-128-9,3-1 0 6,7-1 0-6,1-3 0 10,-2-2 192-10,10-3-64 6,2-1 0-6,6-4 0 7,-1-2 0-7,7-2-128 7,4 4 192-7,3-8-64 9,-1 0-128-9,3-6 128 6,2-4-128-6,7-1 128 9,-5-3-128-9,4-4 0 6,2 1 144-6,2 1-144 9,4-21 0-9,-6 14 0 5,4 0 0-5,2-14 0 23,0 0-320-20,0 0-96-3,0 0-16 0,0 0 0 11,0 0-1312-10,0 0-272-1,12-22-48 1,-4 1-16 14,2-5-1056-12,1-3-192-2</inkml:trace>
    </iact:actionData>
  </iact:action>
  <iact:action type="add" startTime="18553">
    <iact:property name="dataType"/>
    <iact:actionData xml:id="d16">
      <inkml:trace xmlns:inkml="http://www.w3.org/2003/InkML" xml:id="stk16" contextRef="#ctx0" brushRef="#br0">14995 15495 27071 0,'-33'6'1200'2,"11"-3"240"-2,1 7-1152 0,1 2-288 3,5 2 0-3,-5 3 0 7,-3 9 384-6,0 1 32 6,-1 8 0-7,-3 6 0 8,0-2-16-8,-1 4 0 8,1-2 0-8,0 7 0 6,-3 1-16-6,3-2-16 7,0 4 0-7,3-2 0 8,3 1-96-8,7 5-16 6,4-3 0-6,7-3 0 8,5-8 32-8,7-4 0 7,5-4 0-7,5-3 0 10,5-3 96-9,7-8 32 5,0-1 0-6,4 2 0 8,8-7 112-8,2 1 32 10,4-8 0-10,6 0 0 7,5-5 32-7,6-1 16 5,1 0 0-5,7-1 0 8,-4-7-192-8,6-2-32 7,2-8-16-7,-2 1 0 7,-2-1-208-7,2 1-32 8,0 1-128-8,4 2 192 25,0 5-2144-20,-2-5-432-4</inkml:trace>
    </iact:actionData>
  </iact:action>
  <iact:action type="add" startTime="21272">
    <iact:property name="dataType"/>
    <iact:actionData xml:id="d17">
      <inkml:trace xmlns:inkml="http://www.w3.org/2003/InkML" xml:id="stk17" contextRef="#ctx0" brushRef="#br0">24590 3733 13695 0,'0'0'608'4,"0"0"128"-4,0 0-592 0,0 0-144 0,0 0 0 1,0 0 0 5,0 0 704-6,0 0 96 6,0 0 32-6,0 0 0 8,0 0 16-7,0 0 16 6,0 0 0-7,0 0 0 8,0 0 96-7,0 0 0 4,6 18 16-5,-4-5 0 9,1 7-208-9,1-3-32 6,-2 3-16-6,0 1 0 9,0-3-144-8,2-1-16 4,-4 5-16-5,4-1 0 9,0-5-192-9,-2 1-32 7,-2-17-16-7,6 14 0 9,1 0-48-9,-7-14-16 6,10 13 0-6,-10-13 0 8,8 10 80-8,-8-10 32 5,0 0 0-4,0 0 0 7,16-2-32-8,-16 2 0 7,0 0 0-7,9-10 0 9,1-1 64-9,0 1 16 6,-6-8 0-6,0 1 0 10,2-3-80-9,-5-1-32 5,1-3 0-6,0-1 0 6,2-4-80-6,-4 2-16 9,0 1 0-9,2 1 0 8,0 0-192-2,-2-1 176-5,0-1-176-1,4 2 160 9,-2-1-160-9,2 5 0 7,-2-7 0-7,0 3 0 6,-2 0 0-5,0-1 0 5,0 1 0-5,0 2 0 7,-2-1 0-8,-2 5 0 7,0-3 128-6,2 1-128 6,-4 3 0-7,-3 3 128 6,-1-5-128-6,-2 8 128 9,0-1-128-8,3 7 192 4,-7 0-192-5,2-2 192 9,-3 4-48-9,-1 2 0 7,1 2 0-7,-5 4 0 8,1 4-144-8,1 0 0 5,3 4 0-5,-5 3 128 9,1 3-128-9,3-3 0 7,-3 9 0-7,-1-3 0 8,3 1 0-8,3-1 0 7,-5 3 0-6,3 1 0 6,3 4 0-7,-5 0 0 7,5 3 0-7,-1 1 0 9,-7-2 0-9,1 2 0 7,1-2 0-7,3 6 0 8,-1 2 0-8,3-2 128 7,-2 2-128-7,3-2 0 9,3 6 0-9,-2-4 0 6,7 2 0-5,1 0 0 5,4-4 0-6,2 4 0 7,0-4 0-7,2 4 0 9,4-4 0-9,5 0 0 5,-1 4 0-5,10-6 0 10,-5 1 0-10,5-1 128 6,3 0-128-6,0-6 0 10,1 0 128-10,3-1-128 6,-5-1 0-6,1-4 128 7,0-1-128-7,1-3 0 8,-1 3 0-8,3-3 0 8,1-9 128-8,0 2-128 7,-5-5 0-7,1-3 128 8,-1 0-128-8,3-2 0 6,2-2 144-6,1-4-144 9,-1-3 176-8,0-9-48 4,0 2 0-4,1-7 0 6,-1-5-128-7,-2 1 192 7,1 0-192-7,-1-3 192 9,1-1-192-9,-3 0 128 7,-2 0-128-7,3-1 128 8,-1-3-128-8,-1-2 0 6,-3-4 0-6,1 6 128 10,1-2-128-10,-1-4 0 5,-3 2 144-4,1-4-144 7,-3-2 0-8,-1-2 128 6,-2 2-128-6,-1-2 0 8,-3-1 128-8,0 1-128 6,2-2 128-6,-6-2-128 11,3 0 0-11,1 3 0 4,2-3 0-4,-6-2 128 9,2 0-128-9,-2 3 0 6,0 3 0-6,-1-4 128 9,-3 0-128-9,0 4 0 7,-5-1 0-7,3-1 0 8,-4 0 0-8,0 4 0 7,0-4 0-6,-6 6 0 5,3 0 0-6,1 4 144 8,-6-4-144-8,4 4 0 8,-1 0 128-8,-1-2-128 7,-2 4 0-7,1 2 0 8,-5-2 0-8,5 6 0 7,-7 1 0-7,2 1 0 9,3 4 0-9,-5-1 0 6,1 1 0-6,1 1 0 9,-3 5 0-8,1 3 0 4,1 6 0-5,-3-7 0 8,-1 3 0-8,2-2 0 8,-1 7 0-8,3 1 0 7,-3 4 0-7,-1 2 0 8,1 0 0-8,-1 2 0 8,1 2 0-8,-1 0 0 8,0 1-160-8,-3 3 160 6,1 2 0-6,1-2 0 8,3 2 0-8,1 3 0 7,-5 1-128-7,0 5 128 8,1 5 0-8,1-3 0 8,0 1 0-8,-3 5 0 6,1 4 0-6,-2 0 0 8,-5 1 0-8,3 1 0 8,-2 8 0-8,2 2 0 7,-1 7-144-7,1 1 144 7,-2 4 0-7,0-3 0 9,-3 1 0-9,5 0-128 6,2-5 128-6,0 5 0 9,-3 7 0-9,3-3 0 6,0-2 0-6,1 1 0 8,1 1 0-8,2-3 0 7,-3-3 0-7,5 0 0 10,1 3 0-10,5-1 0 6,-5 0 0-6,1-3 0 9,3 1 0-9,0-2 0 6,9-2 0-6,-3 1 0 7,2 3 0-7,2 2 0 9,2 1 0-9,0 3 0 8,-1-1 0-8,3-1 0 6,2-2 0-6,6 3 0 8,-3-1 0-7,3 0 0 4,-2-3 0-5,6-1 0 10,2-4 0-10,1-4-128 6,7 1 128-5,3-3 0 6,-3 4 0-7,5-6 0 6,2 4 0-5,5-6 0 7,1-4 0-8,2 1 0 7,6-7 0-7,2-6 0 9,2 1 0-8,1-3 0 3,-1-5 0-3,6 1 0 8,4-7 0-9,-5-4 0 7,-1-4 0-6,-4-4 0 6,4-4 0-7,1-7 0 7,1 3 0-7,2-11 0 8,1-5 0-7,1-3 0 5,-2 0 0-6,3-4 0 6,1-6 0-6,-1 2 0 8,-1-2 0-8,-2 0 0 7,-7-6 0-7,-1 1 0 8,-2-5 0-8,-6 0 0 7,0-7 0-7,4-1 0 9,-6-1 0-8,2-1 0 5,-3-7 128-6,-1 0-128 7,-2-8 0-7,0 5 144 7,-2-1-144-6,-1-4 0 5,-3 0 0-6,2-2 128 9,-3-10-128-9,1 3 0 6,3-1 0-6,-3 0 0 9,-4-4 0-9,-5-3 128 7,1 3-128-7,-7 2 0 8,-2-5 0-8,0 3 0 5,-8 2 128-5,-2 2-128 10,-4 4 0-9,-2 2 0 4,-2 0 0-5,-7 6 0 9,1 4 0-9,-3-4 0 6,-5 8 0-6,3-5 128 8,-6 5-128-8,1-4 0 8,-3 2 0-8,0-3 0 6,-2 5 0-6,-3-2 0 9,1 7 128-9,-4 5-128 7,2 5 0-7,2 1 0 8,-4 3 0-8,2 4 0 8,0 0 0-8,0 8 0 6,-8 4-176-6,2 1 176 8,-4 1 0-8,-4 6-160 8,-2-1 160-7,-1 7 0 6,-1 3-144-6,4 0 144 5,-5 7 0-6,3 3-144 8,0 0 144-8,0 4-160 6,-3 4 160-5,1 2-160 7,1 7 160-8,-1 3-128 7,-2 5 128-7,-1 5-128 8,-5 1 128-8,1 4 0 7,-1 0 0-7,-1 10-128 7,-1 4 128-7,3 4 0 8,1 0 0-8,-1 5-128 7,-4 3 128-7,5 5 0 8,1 5 0-8,-1 3 0 8,3 6 0-8,-3 4 0 7,-3 4 0-7,3-2 0 9,1-1 0-9,3 11 0 6,2 10 0-6,3 7 0 7,3 4 0-7,2 6 0 8,10 4 0-7,4-6 0 5,3 4 0-6,7-1 128 7,3 7-128-7,10-4 0 9,7 0 0-9,4-8 0 6,13-4 0-6,2-4 128 9,5-1-128-9,12-9 0 7,10-1 0-7,13-8 0 8,11-6 0-8,9-12 0 8,17-4-176-8,13-7 176 25,3-7-1472-24,18-9-208 0,15-4-48-1</inkml:trace>
    </iact:actionData>
  </iact:action>
  <iact:action type="add" startTime="23691">
    <iact:property name="dataType"/>
    <iact:actionData xml:id="d18">
      <inkml:trace xmlns:inkml="http://www.w3.org/2003/InkML" xml:id="stk18" contextRef="#ctx0" brushRef="#br0">21578 1346 7359 0,'0'0'320'1,"-14"-4"80"-1,5-2-400 0,9 6 0 0,-10-6 0 0,10 6 0 7,0 0 1264-7,0 0 160 7,0 0 48-7,0 0-6224 10</inkml:trace>
    </iact:actionData>
  </iact:action>
  <iact:action type="add" startTime="24213">
    <iact:property name="dataType"/>
    <iact:actionData xml:id="d19">
      <inkml:trace xmlns:inkml="http://www.w3.org/2003/InkML" xml:id="stk19" contextRef="#ctx0" brushRef="#br0">21447 765 7359 0,'0'0'656'4,"0"0"-528"-4,0 0-128 0,14-8 0 7,-14 8 608-6,14-4 96 6,1 0 0-7,-1-2 16 8,4 2-96-8,-7-1-32 7,5-5 0-7,-3 4 0 10,3 2 176-10,2 0 16 6,-5 2 16-6,7-4 0 6,-5-1 96-6,3 1 32 9,0-4 0-9,-3 2 0 6,5 4 32-6,-1 2 16 7,-1-2 0-7,5 3 0 9,6-3-208-9,3 2-64 8,5 0 0-8,0 2 0 6,8 0-128-6,1 4-48 10,7 0 0-4,6-1 0-6,5 1-96 1,2 4-32 8,10 2 0-9,0 2 0 4,2 5-80-4,6-3-32 9,6-1 0-9,6-5 0 6,1 0-32-6,8 4-16 8,3-3 0-8,1 5 0 8,2-2 48-8,4 3 16 7,0-5 0-7,8 6 0 9,-2-5-48-9,10 9 0 6,1-2 0-6,7 1 0 9,5 1 0-8,4 1-16 4,7 2 0-5,3 1 0 8,3 1 0-7,5 2 0 5,2 1 0-6,4 5 0 8,5 0 0-8,3-2 0 7,-3 0 0-7,6 1 0 9,7 1-16-8,1-2 0 5,0 0 0-6,4 0 0 7,2 3 16-7,4-5 0 7,-2-2 0-7,2 0 0 8,7 7-48-8,-7-3 0 7,-4-8 0-7,0 1 0 8,4 1-32-8,-6-4-16 8,-2-5 0-8,-1 4 0 6,3 5-16-6,-8-2-128 8,-17-1 192-8,-3-3-64 9,-5 3-128-9,-2 3 0 6,-10-2 0-6,-5 1 128 8,-20-3-128-8,-8 1 0 7,-8-1 0-7,-6 1 128 10,-3-9-128-10,-16 5-144 5,-16-5 144-5,-6 5-208 24,-7-2-1184-22,-14-5-224 1,-8 5-48-3,-14-6-16 10,-19-10-1360-8,0 0-272 1</inkml:trace>
    </iact:actionData>
  </iact:action>
  <iact:action type="add" startTime="24817">
    <iact:property name="dataType"/>
    <iact:actionData xml:id="d20">
      <inkml:trace xmlns:inkml="http://www.w3.org/2003/InkML" xml:id="stk20" contextRef="#ctx0" brushRef="#br0">22473 1783 25791 0,'-52'-51'2304'1,"26"24"-1856"0,5 1-448-1,1 5 0 7,9 3 240-7,-1 1-48 7,4 9-16-7,8 8 0 10,0 0 400-10,0 0 96 4,0 0 16-4,0 0 0 7,22-2-544-7,5 8-144 10,2 2 0-10,10 5 0 6,4-3 0-6,14 6 128 7,9-3-128-7,12 7 0 7,10-4 128-7,13 3-128 8,10 6 128-8,18 3-128 7,10 1 128-6,9 0-128 6,12-1 160-7,8 3-160 11,7 6 256-11,8 0-32 6,16-4-16-6,4 8 0 7,10-2 80-6,1 6 16 6,3-4 0-6,9 8 0 5,2-1 128-6,8-3 16 7,0 2 16-7,4 2 0 7,2-3-80-7,2-1 0 7,4 4-16-7,-1 0 0 8,-1 2 48-7,-2-3 16 6,-2 1 0-7,0 0 0 8,-4 2-176-8,-12-7-16 6,-8 1-16-6,-3 4 0 10,0 0-224-10,-18-6 176 6,-18 0-176-6,-5-4 160 9,-14 5-160-9,-10 1 0 7,-4 4 0-7,-15 0 0 8,-20-10 0-8,-12 4 0 7,-11-6 0-7,-12 2 128 8,-17-6-128-8,-9-6 0 7,-14 1 0-7,-9-5 0 7,-11-6 0-7,-13 1-144 8,-12-4 144-7,-11-5 0 6,-17-3-128-6,-12 2 128 6,-15 0 0-7,-16-8 0 7,-18-4 0-6,-21-6 0 7,-15-1 0-8,-14-7 0 5,-3 4 0-5,-24-5 0 7,-20-3 0-7,-6 1 0 8,-12-1 0-8,-11-1 0 6,-18-2 0-6,-7-1 0 9,-7-1 0-9,-11 0 0 6,-2-1 0-6,-6-3 0 10,-10 2 0-10,-4 2 176 6,2 1-176-6,-1 1 160 8,5 0-160-8,0 5 0 7,-4 3 0-7,3-1 0 7,-3-1 128-7,8 7-128 8,8 2 192-8,11 4-64 7,9 0-128-7,7 2 0 8,6-1-160-7,14 3 160 6,5 4 0-7,22 0 0 8,10-2 0-7,19 3 0 6,8-1 0-7,18 6 0 7,7 6 0-7,24-8 0 7,10 0 0-7,17-3 0 8,12-1 0-7,19 8 0 5,10 0 0-6,14 7-144 7,9-5 144-7,12 8 0 9,8-5-240-9,12 7 48 6,10 3 0-6,13 4 0 10,12 3 0-10,11 7 0 6,12-2 0-6,10 6 0 9,8-3 192-9,15 7 0 5,11 0-160-5,5 0 160 10,11 4 0-10,13 3 0 5,9-1-144-4,12 1 144 7,7 5 0-7,7 1 0 5,9 3 0-6,8 1 0 7,10 10 0-7,5-2 0 8,11 1 0-8,9 1 0 7,0-2 0-7,10 2-128 8,6-4 128-8,4 0 0 8,1 6 0-8,7 4 0 7,-3 4 0-7,-1-2 0 8,-3-2 0-8,5 0 0 6,-3 2 176-5,1-6-176 6,-2 2 256-7,-7-2-48 9,-7 4-16-9,-6 0 0 7,1 0-48-6,-13 0-16 5,-3-8 0-6,-7 4 0 7,-1 2-128-7,-14-10 160 7,-12-3-160-7,-7-5 160 9,-6 3-160-9,-11 1 0 6,-10-4 0-6,-21-3 0 8,-9-6 0-8,-13-4 0 7,-15-1 0-6,-9-3 0 6,-17-8 0-7,-11-1 0 8,-11-5 0-7,-12-6 0 5,-13-3 0-6,-14-7 0 7,-4-13 0-7,-23 12 0 9,-13-8 0-9,-16-4 0 6,-20-4 0-5,-14-2 0 7,-22-2 128-8,-12-1-128 7,-27-11 0-7,-9 5 128 8,-13-7-128-8,-17-3 128 7,-21-1-128-7,-9-1 128 7,-10-4-128-7,-14 0 0 7,-14-1 0-7,-13 1-176 7,-12 8 176-7,-4-1 0 9,-9 1 0-9,-7-2 0 7,-9-1 0-7,-2 3 0 7,-8 0 128-7,4 7-128 8,-4-6 0-7,12 5 0 5,-4 5 0-6,-1 4 0 9,3 6 0-9,8-3 0 6,7-3 0-6,7 4 0 8,5 4 0-8,8 4 0 7,3 0 0-7,21 0 0 9,11-2 0-8,19 7 0 5,18 1 0-5,16-2 0 5,19-4 0-6,20 2 0 8,13 3 0-7,20 5 0 7,18-4 0-8,21 0 0 5,11 1 0-5,22 3 0 8,14 5 0-7,13-1 0 6,16-4 0-7,18 5 0 7,19-3-256-7,17 7 48 8,17 6 0-8,26-1 0 7,16-1 208-7,20 4 0 7,15 8 0-7,20 0-144 9,9 6 144-9,18-4 0 6,14 0 0-6,17 6-128 9,12 7 128-9,15 1 0 6,11-4 0-6,12 7 0 8,11-1 0-8,10 7 0 8,9 8 0-8,2 6-128 8,8 10 128-8,-4-4 0 6,4 0 0-6,0 3 0 8,4 1 0-8,1 10 0 8,3-1 0-8,-2 5 0 7,-6 1 0-7,-2-5 0 7,-10-1 0-7,-8-7 0 8,-13-2 0-8,-6 1 0 9,-6-3 0-9,-7 4 0 7,-19 1 144-7,-19-3 64 8,-19-10 16-8,-18-2 0 8,-15-2-96-8,-12-5-128 6,-14-3 176-6,-21-6-176 8,-18-5 144-7,-18-4-144 5,-18-3 0-5,-21-7 144 6,-17 0-144-7,-17-6 0 8,-14-3 0-7,-22-5 0 6,-19-11 0-7,-22-5 0 6,-25-1 0-6,-29-2 0 8,-23-6 0-8,-18-4 0 6,-16-8 0-6,-27 0 0 8,-30-11-160-7,-13-1-16 6,-11 1 0-7,-13-4 0 9,-15-5 176-9,-17-7 0 6,-8 0 0-5,-18 2 0 7,-10-4 0-8,-2 6 0 7,-1 6 0-6,1-3-128 6,3-5 128-6,3 0 0 6,6 4 0-7,2 4 0 7,-2 1 0-7,14 3 0 6,4 5 160-4,13 1-160 5,12 9 144-6,18 2-144 5,11-2 128-5,12 6-128 5,12 2 0-5,23 4 0 5,15 2 128-6,21 2-128 8,14 4 0-8,25 1 0 8,14-3 0-8,17 6 0 9,17-3 0-9,19 5 0 4,16-4 0-3,14 3 0 7,10 5 0-8,19 1 0 8,5 6 0-8,25 0 0 7,17-1-192-7,23-3-64 7,19 4 0-7,19 3-16 7,11 1 272-7,19 10 0 8,20 1 0-8,12 3 0 8,17 8 0-8,10-1 0 8,14 5 0-8,13-2 0 7,10-3 0-7,12 11 0 8,8 1 0-8,5 8 0 7,10-4 128-7,-2 4-128 7,-5 4 0-7,7 2 144 8,6 4-144-8,2 0 0 6,0 0 144-6,-8-2-144 10,-2-2 192-10,-9-4-48 6,-1-8 0-5,-7 6 0 6,-16-6-144-6,-6 4 160 5,-7-3-160-6,-11 1 160 9,-5 2 32-9,-14-6 16 6,-13-5 0-6,-13-1 0 7,-12 1-208-7,-15-7 0 8,-9-5 0-8,-12-2 0 9,-22 2 0-9,-13-12 0 8,-17-6 0-8,-18-4 0 6,-18-3 0-6,-10-3 0 8,-17-1 0-8,-17-9 0 8,-19-1 0-8,-24-2 0 7,-26-6 0-7,-21-4 0 8,-18-8 0-8,-23-2 144 7,-12-5-16-7,-28-3 0 7,-19-5-128-7,-19-4 0 8,-18-8 0-8,-9 4 0 7,-11 1 0-7,-15-9 0 6,-19-3 0-6,-16-5 0 9,-10-2 0-8,-10 2 0 5,-5 3 0-6,-2-5 0 9,-5-2 0-9,1 1 0 7,-6-3 0-7,-2 4 0 8,0 10 0-8,5-4 0 7,15 1 128-7,7 5-128 9,10 3 0-9,17 7 0 6,20 4 0-6,20 5 0 8,23 1 0-8,15 9 0 6,15 2 0-5,24 2 0 7,24 3 0-8,22 6 0 7,19 7 0-7,19-2 0 8,12 8 0-8,20-5 0 7,21 3 0-7,17 0 0 8,13 3-352-8,26 3 48 6,19 3 16-6,22 2 0 9,16 3-32-8,26 1 0 6,23 2 0-7,27 8 0 6,22 2 320-5,17 8 0 5,18 4 0-6,18 1 0 10,15-1-128-10,17 3 128 5,5 7 0-5,13 5 0 9,10-4 0-9,11 7 0 7,9-5 0-7,3 10 0 9,4 2 0-8,8 2 0 3,2 2 0-4,0 2 0 9,-10 1 0-9,-4-5 0 7,-3-7 0-7,-3 1 0 8,1 2 0-8,-1 0 0 6,-11-2 0-6,-12 2 0 8,-16 0 0-7,-9-4 0 6,-12-2 0-7,-10-5 0 7,-13 3 0-7,-16-8 0 8,-14 1 0-8,-19-5 0 8,-20-7 0-8,-13 0 0 8,-18-2 0-8,-14-6 0 6,-19-4 0-6,-19-2 0 8,-23-6 0-8,-16-3 0 8,-16-7 0-8,-28 2 0 7,-17 3 0-7,-31-3 0 8,-22-5 0-8,-19 3-128 7,-20 5 128-7,-23-7 0 8,-31-3 0-8,-14 4 0 8,-18-3 0-8,-19 5 0 6,-18-5 0-6,-11-3 0 7,-22 4 0-6,-13-3 0 6,-14 7 0-7,-12-3 0 8,-8 5 0-8,-7-1 0 7,-12-1 0-7,-4-3 0 8,-2 5 0-8,0-1 0 9,6-1 0-9,15-1 0 6,9 7 0-5,23 3 0 6,11 6 0-7,30-2 0 8,21 0 144-7,23-2-144 6,20 8 0-7,28-2 0 6,26-3 0-6,32 3-176 8,23 0 16-8,26-4 0 7,25 0 0-7,20-2 0 22,22-2-208-20,25 7-32 0,21-1-16-2,29 0 0 0,29 8 240 0,26-8 176 3,21-4-208-2,27 12 80 6,14 10 128-6,18-7 176 6,9 3-48-7,10 4 0 9,12 3-128-9,13 3 192 6,3 5-192-6,5-1 192 9,-2-7-16-9,9 7 0 7,3 5 0-7,0 2 0 7,-6 8-32-7,-4 2 0 6,-11 2 0-6,-1 4 0 9,-1 5-144-9,-12 1 0 7,-18 0 144-7,-7 3-144 8,-3-3 0-8,-19 3 0 8,-19-3 0-8,-8 4 128 8,-10 5-128-8,-14 2 0 6,-11-1 0-6,-20-9 0 7,-17-5 0-7,-12 2 0 8,-12 0 0-8,-14-5 0 7,-11-5 0-6,-16-5 0 6,-15-1-144-7,-10-4 144 8,-12-12 0-8,-11-3 0 6,-11-10 0-5,-7-4 0 7,-5-12 208-8,-11-8 64 7,-10-11 16-6,-13-6 0 6,-13-6 176-7,-15-13 48 7,-13-19 0-7,-6-3 0 9,-5-2-96-9,-15-7-16 6,-15-13 0-6,-6-7 0 8,-1-6-192-7,-13-4-32 5,-3-2-16-5,-12-8 0 6,-14-8-32-6,-2-7 0 5,-9-3 0-6,-1-5 0 8,1-6-128-8,-10 0-256 7,-7-6 64-6,7 2 16 6,-2 2-16-6,2-8-16 5,-6-7 0-6,6 5 0 7,3 2-16-7,1-2 0 9,2-9 0-9,5-3 0 6,5-5 80-5,11 4 16 7,4-1 0-8,11 1 0 7,5-3 128-7,13 3 0 7,8-2 0-6,16 11 0 6,7 2 0-7,14 12 0 7,16-4 0-7,12 14 0 9,11 6 0-9,10 11 0 6,7 18 0-6,11 9 0 11,7 5-160-11,16 17 0 4,5 10 0-3,9 7 0 22,9 15-480-21,10 9-80-1,0 0-32 0,8 23 0 9,12 12-272-7,9 12-64-3,10 17-16 0,13 8 0 0,13 16 672 0,5 8 144 4,6 13 32-3,6 22 0 6,4 11 96-6,4 20 32 6,5 9 0-6,3 11 0 5,7 1 128-5,0 14 0 6,-3 4-144-7,-7 12 144 11,1 3 0-11,-8-5 0 6,-6-5 0-6,0-9 0 6,-2-7 256-5,-6-15 80 4,-2-9 16-4,-6-20 0 6,-3-27 304-7,-11-12 64 8,-11-17 16-8,-8-10 0 8,-7-12 80-7,-9-11 16 5,-7-12 0-6,-4-8 0 9,-8-10-128-9,-6-9-32 5,-6-7 0-4,-11-13 0 7,-12-11 16-8,-14-11 0 6,-15-13 0-5,-12-15 0 6,-12-13-432-7,-15-15-64 7,-2-15-32-7,-8-15 0 8,-10-12-304-8,-14-21-64 7,-11-17-16-7,-4-13 0 7,-2-7-96-7,-12-15 0 10,-7-19-16-10,-1-5 0 6,-3-7 16-6,1-6 16 8,-1 2 0-8,3 2 0 8,-1-8 144-8,9 11 32 6,8 7 0-6,4 2 0 9,-2 5 128-9,2 10 0 6,12 12 0-6,9 13 0 9,6 5 0-9,8 17 0 6,2 6 0-6,10 11 0 9,10 10 0-9,11 4 0 6,4 10 0-6,10 16 0 9,11 5 0-9,7 12 0 6,1 10 0-6,8 8 0 9,12 7-352-9,6 8 16 6,6 2 0-6,5 12 0 28,12 12-368-28,4 9-64 0,2 12 0 0,20 4-16 10,9 15-128-8,10 11-32 1,12 9 0-3,5 21 0 0,11 20 448 0,11 23 96 3,13 22 16-3,13 16 0 7,17 11 224-7,3 21 160 7,7 11-192-7,6 18 192 8,3 11 0-8,3 13 0 7,5 2 0-7,-6 3 0 9,-5 1-128-9,-5-6 128 6,-3 8 0-6,0-16 0 8,1-15 0-8,-11-6 0 7,-7-4 128-7,-7-10-128 8,-2-15 672-8,-7-8 32 6,0-10 16-6,-11-13 0 10,-3-12 208-10,-6-18 32 7,-11-21 16-7,-9-12 0 9,-7-10-160-9,-12-13-48 4,-8-10 0-3,-7-12 0 7,-5-11-192-8,-17-18-64 7,0 0 0-7,0 0 0 7,-4-14 160-7,-11-15 32 8,-12-14 0-7,-11-10 0 6,-14-15-400-7,-20-14-80 8,-14-14-16-8,-12-21 0 22,-9-15-512-21,-20-13-96 0,-11-11-32-1,-16-15 0 14,-16-20-48-13,-4-14-16 0,-1-2 0 0,-9-15 0-1,-14-14 272 0,-1 2 48 4,4 0 16-3,-2-6 0 5,-12 6 160-5,12 0 0 6,8 4 0-7,-1 13 0 8,-1 7 0-8,12 17 0 6,11 9 160-6,8 15-160 9,4 9 208-9,12 13-48 7,3 11-16-6,13 13 0 6,12 4-144-7,11 20 192 6,15 5-192-6,8 16 192 8,3 12-192-8,10 7 0 6,15 9 0-5,13 14 0 6,8 7 0-7,11 10 0 9,8 5-192-8,14 14 192 22,0 0-576-23,20 21 0 0,13 17 0 0,14 6 0 13,9 15-144-12,15 19-32 0,3 21 0 1,17 16 0-2,7 16 368 0,15 11 64 6,12 16 0-6,-2 10 16 5,0 6-16-4,2 7 0 5,-1-2 0-5,7 7 0 7,-2 3 192-8,-4-4 128 6,-8-9-192-6,-8-7 192 8,-10-5 0-8,-9-4 0 7,-10-8 0-7,-6-5 0 9,-11-11 576-9,-11-5 32 6,-5-6 0-6,-14 1 0 9,-3-11 32-9,-17-5 16 6,-3-5 0-6,-12-13 0 8,-10-7-128-8,-3-3-16 7,-11-4-16-7,-7-8 0 9,-8-9-224-9,-6-12-32 7,-9-10-16-7,-11-8 0 7,-12-8-80-7,-15-11-16 8,-15-16 0-8,-22-10 0 23,-17-11-512-22,-8-12-128-1,-12-14 0 0,-23-15-16 13,-22-10-1488-11,-9-12-288-1,-4-3-64 0,-12-17-12720-1</inkml:trace>
    </iact:actionData>
  </iact:action>
  <iact:action type="add" startTime="28523">
    <iact:property name="dataType"/>
    <iact:actionData xml:id="d21">
      <inkml:trace xmlns:inkml="http://www.w3.org/2003/InkML" xml:id="stk21" contextRef="#ctx0" brushRef="#br0">11043 18514 10591 0,'-25'-20'464'3,"7"12"112"-3,-3-7-576 0,-4 1 0 1,-3-7 0-1,-7 1 0 7,-2 3 944-7,-2-3 80 7,-6-3 0-7,-2-1 16 8,-1-5 688-8,-7-2 128 7,-5 2 16-7,-5-5 16 7,-7-5-704-7,-2 2-144 8,-2 0-16-8,0-4-16 6,2 4-432-5,7 0-64 9,-1 2-32-10,8 4 0 7,3 0 16-7,8 3 0 6,8 3 0-6,6 2 0 9,-4 5 144-9,10 4 16 7,5 1 16-7,9 3 0 8,-1 6-192-8,16 4-32 6,0 0-16-6,0 0 0 9,18 22-272-9,11 9-160 7,10 10 192-6,16 13-192 7,13 11 0-8,10 1 0 5,10 8 0-5,9-2-192 7,16 2 192-7,10 8 0 8,-2 6 0-8,8 10-144 9,6-1 144-9,1 1 0 7,5-9 0-7,-13-1 0 6,-17-6 0-5,-11-10 0 6,-6-7 0-7,-11-7 0 9,-5-9 0-9,-7-4 0 6,-7-10 0-6,-7-8 0 9,-7-7 0-9,-9-9 144 6,-8-5-144-6,-3-12 0 9,-11-2 128-9,-9-5-128 7,-4-9 0-7,-16-7 0 8,-6-12 480-8,-19-13 32 7,-11-13 16-7,-19-21 0 9,-5-13 96-9,-10-16 16 5,-4-12 0-4,-11-7 0 6,-7-8-368-7,-9-13-64 7,-12-6-16-7,-4-5 0 8,0-2-192-8,-1-11 144 7,7-6-144-7,6 11 128 8,5 8-128-8,13 10 0 7,13 16 0-6,16 13 128 6,15 18-128-7,10 16 0 7,12 5 0-7,8 22 0 8,11 11 0-8,8 12-176 7,12 14 176-7,11 14-128 8,16 11-48-8,18 19 0 8,13 15 0-8,22 18 0 8,16 25 48-8,20 16 0 6,17 17 0-6,21 13 0 8,17 15 128-8,16 21-128 8,12 12 128-8,10 9-128 8,9-1-80-8,-4 7-16 6,-7-3 0-6,-14-5 0 9,-8-10-112-9,-22-10-32 7,-19-8 0-7,-11-5 0 7,-8-9 368-7,-13-7 0 7,-8-12 0-7,-17-15 0 9,-11-12 0-9,-10-12 0 7,-17-17 0-7,-16-22 0 7,-10-10 0-7,-12-13 0 7,-19-10 128-6,4-18-128 6,-13-19 128-7,-21-19-128 7,-18-22 192-7,-15-18-64 8,-17-21 128-8,-21-15 32 8,-12-15 0-8,-14-13 0 7,-12-15-160-7,-13-5-128 8,-17-5 192-8,-11-14-192 8,-5-13 128-8,-4-3-128 6,-6 5 0-6,-1-7 0 8,1-11 144-6,10 7-144 4,13 9 0-6,18 11 144 8,16 8-144-8,23 17 0 6,19 17 0-6,16 16 0 9,14 14 0-9,17 16 0 6,8 10 0-6,14 17 0 10,7 10-144-10,13 18-16 5,5 15 0-5,9 13 0 10,11 17-96-10,17 13 0 5,16 13-16-5,23 26 0 9,16 20 96-9,29 25 32 6,27 23 0-6,18 24 0 9,11 15 144-8,32 24 0 5,17 25-144-6,20 15 144 10,14 7 0-10,15 11 0 5,12 14 0-5,-1-6 0 10,-7-6 0-10,-9-10 0 5,-19-19 0-4,-23-14 0 6,-17-13 0-7,-25-12 0 6,-19-12 0-6,-11-14 0 9,-13-15 0-9,-10-7 0 7,-16-9 192-7,-12-15-64 8,-17-16-128-8,-14-14 128 6,-17-13-128-6,-16-14 128 9,-10-13-128-9,-29-20 160 7,4-18-160-7,-20-15 160 9,-25-18-160-9,-23-21 192 5,-28-27-192-5,-25-18 192 8,-21-18-48-8,-22-17 0 8,-16-20 0-7,-25-19 0 5,-17-16-144-6,-18-17 0 8,-12-6 0-8,-7-16 128 8,-13-7-128-8,5-7 0 7,6 1 144-7,9-6-144 8,14 1 0-8,15-1 144 7,11-2-144-7,18 15 0 8,23 20 0-8,24 6 0 8,20 14 0-8,22 17 0 6,17 19 0-6,20 26 0 8,17 17-192-8,20 22 192 8,15 16-256-7,18 24 64 5,15 19 0-6,16 15 0 8,14 19-16-8,13 20 0 6,12 19 0-6,20 20 0 9,11 20 208-9,20 21-144 7,21 17 144-7,18 14-128 9,8 24 128-9,30 21 0 6,31 19 0-6,20 20 0 8,20 16 0-8,12 11 0 6,3 12 0-6,9 6-128 9,3 2 128-9,-3-6 0 8,-9 0 0-8,-15-6 0 7,-21 0 0-7,-12-12 128 7,-18-19-128-7,-11-8 0 8,-16-8 240-8,-8-9-32 7,-10-12 0-7,-13-14 0 8,-16-14-80-8,-15-13-128 7,-16-6 176-7,-14-21-176 8,-17-14 176-8,-18-22-176 7,-25-17 160-7,-16-18-160 8,-13-15 304-8,-16-10-48 7,-27-25 0-7,-28-24 0 9,-29-21-112-9,-25-28-16 6,-24-17-128-6,-25-21 192 9,-23-22-64-9,-20-18-128 6,-6-21 176-6,-31-17-176 9,-17-9 128-9,-18-14-128 6,-6-9 0-6,-12-19 0 9,-7-22 0-9,3-10 0 6,1-11 0-6,7 2 0 8,10-10 0-8,33 2 0 7,26 4 0-7,32 12 0 9,26 11 0-9,32 26-192 6,30 15 0-6,24 28 0 8,19 25-96-8,24 29-16 7,14 21 0-7,13 26 0 8,11 22-32-8,13 25-16 7,9 23 0-7,18 21 0 9,12 19 208-9,23 28 144 6,21 26-192-6,16 31 192 7,14 25 0-7,21 32 0 9,25 29 128-9,18 33-128 7,14 15 208-6,19 28-48 5,21 21-16-6,17 12 0 9,18 12-144-9,1-2 128 6,10 6-128-6,-7-7 128 8,1 1 48-8,-8-10 0 7,-10-10 0-7,-12-13 0 8,-21-8 80-8,-12-12 32 7,-1-12 0-7,-17-9 0 8,-15-14-96-8,-7-17 0 7,-15-9-16-7,-13-17 0 8,-18-11-176-8,-15-16 128 8,-19-20-128-8,-21-15 128 7,-18-22-128-7,-17-16 0 8,-17-14 0-8,-19-21 0 7,-16-17 0-7,-14-10 0 7,-25-21 144-7,-27-22-144 9,-32-23 0-9,-24-21 0 5,-33-26 0-4,-16-19 0 8,-22-20 0-9,-20-20 128 6,-15-15-128-6,-16-19 0 9,-6-18 0-9,-13-14 0 5,-6-9 0-5,0-12 0 9,-8-16 0-9,13-2 0 7,5-11 0-7,21-2 0 8,8-1 0-8,37 11 0 7,33 9 0-7,35 29 0 8,26 26 0-8,32 29-208 8,15 22 16-8,22 30 16 8,15 19-16-8,19 24-16 6,13 20 0-6,16 22 0 8,14 21 208-8,16 25-192 8,15 26 192-8,25 25-192 8,16 31 192-8,23 28 0 7,20 30 0-7,25 21 0 8,18 22 0-8,22 26 0 7,22 22 192-7,26 19-192 7,24 10 160-7,24 9-160 8,15 12 128-7,11 8-128 5,-2-2 0-6,-3-2 0 7,-15-4 128-7,-13-9-128 9,-15-10 0-9,-21-10 0 6,-24-18 144-6,-22-17-144 9,-21-14 320-9,-18-16 0 7,-14-11 0-7,-21-15 0 9,-23-17-320-9,-22-21 0 6,-12-19 0-6,-27-24 0 7,-15-13 192-7,-22-22-48 7,-18-9 0-7,-21-22 0 9,0 0-144-9,-45-29 0 8,-21-20 0-8,-34-21 128 7,-23-24-128-7,-29-17 0 7,-17-20 144-7,-25-13-144 7,-16-20 0-7,-20-12 144 7,-18-21-144-7,-19-15 0 8,-12-24 0-8,-14-12 0 7,-5-9 0-7,11-16 0 9,14-16 128-9,21 1-128 7,16-5 0-7,43 18 0 8,39 12 0-8,31 27 0 8,30 19 0-8,22 28 0 8,27 25-192-8,20 28 0 6,14 27 0-5,20 23 0 6,12 23-80-6,17 24-16 5,9 26 0-6,25 22 0 7,22 27 160-6,24 34 128 6,25 21-192-7,20 40 192 9,18 29 0-9,19 19 0 6,23 22 0-6,16 22 0 8,11 18 0-8,23 13 128 7,18 7-128-7,9 7 0 8,-3 3 0-8,-2-4 0 7,-7-10 0-7,-16-5 0 8,-23-8 0-8,-12-14 0 8,-14-18 128-8,-19-7-128 7,-16-10 208-6,-13-16 0 5,-16-13 0-5,-22-18 0 6,-21-19-80-7,-19-18 0 6,-18-17-128-6,-16-16 192 9,-21-22 0-9,-14-17 0 7,-13-11 0-7,-16-13 0 8,0-15-32-8,-37-25-16 7,-28-14 0-7,-24-21 0 9,-28-15-144-9,-28-28 0 5,-19-31 0-5,-21-19 0 9,-24-16 0-9,-15-20 0 7,-20-18 0-7,-7-19 0 8,-17-16 0-8,7-23 0 6,-4-18 0-6,19-14 0 8,26-7 0-6,25 6 0 4,27 7 0-6,33 28 0 8,32 15-320-8,27 30 48 7,19 21 16-7,22 23 0 8,14 26-112-8,17 21-16 7,12 28 0-7,13 19 0 7,12 19 192-7,18 20 16 8,17 20 16-8,22 31 0 7,15 25 160-7,20 31 0 8,25 34 0-8,20 34-128 8,23 24 128-8,27 25 0 6,24 24 0-6,18 17 0 9,18 22 0-9,13 12 0 6,11 11 0-6,6 0 0 9,-1 0 0-9,-11-8 0 6,-15-3 0-6,-8-5 0 10,-8-5 208-10,-13-8-16 6,-8-14-16-5,-10-7 0 7,-18-9-16-8,-13-17 0 6,-10-19 0-6,-25-10 0 8,-20-16 16-8,-18-18 0 7,-19-16 0-7,-19-21 0 7,-14-27 16-7,-23-15 0 8,-20-16 0-7,-20-15 0 6,-17-20-32-7,0 0 0 7,-35-28 0-7,-25-24 0 6,-32-20-160-6,-19-22 0 9,-20-17 0-9,-31-20 0 8,-27-11 0-8,-20-22 0 6,-17-21 128-6,-20-16-128 9,-11-17 0-9,-18-11 0 6,-18-14 128-6,1-19-128 9,-5-15 0-8,9-7 0 4,11-11 0-5,11 1 0 9,20-3 0-9,32 3 0 7,23-5 0-7,25 15 0 8,20 18-288-8,21 21 16 7,21 14 0-7,19 23 0 8,11 13-96-7,15 17-16 6,10 18 0-7,18 24 0 7,6 17 128-7,9 19 32 7,6 15 0-6,10 20 0 6,8 19-32-7,12 18 0 7,13 18 0-6,21 28 0 7,22 21 48-8,24 35 0 6,23 26 0-6,25 34 0 7,20 32 208-7,29 25 0 8,25 20 0-8,20 19 0 8,14 17 0-8,19 19 0 7,15 11 128-7,5 1-128 8,7-1 0-8,-5-5 0 7,-5-7 128-7,-19-18-128 9,-19-7 192-9,-18-17 0 5,-16-23-16-5,-25-12 0 9,-27-15 176-9,-20-17 32 7,-19-13 16-7,-22-20 0 8,-17-30-96-8,-22-13-32 7,-23-18 0-7,-16-15 0 8,-13-17 80-8,-16-19 16 7,-21-13 0-6,-28-13 0 6,-27-18-224-7,-32-28-144 8,-24-15 192-8,-32-25-192 7,-27-24 160-6,-26-18-160 5,-19-16 128-5,-21-23-128 6,-16-23 0-7,-10-13 0 8,-14-14 0-8,-1-18 0 6,-2-19 0-6,15-8 0 8,10-15 0-8,23 3 0 9,20-2 0-9,35 18 0 12,33 8-144-12,20 18 144 17,19 12-448-15,22 21 0-1,15 21 16 0,20 25 0 10,13 12-80-10,14 33 0 0,14 20-16 0,15 27 0 11,8 21 32-11,12 26 16 0,15 21 0-1,16 24 0 14,20 27 32-13,19 33 0 1,21 23 0-2,16 32 0 0,20 25 320 0,27 25 128 9,17 28 0-9,22 19-144 5,10 18 144-4,17 15 0 3,6 12 0-3,6 2 0 6,0 0 0-7,-14 2 0 11,-11 2 0-11,-16-12 0 4,-12-15 272-4,-19-7 96 8,-20-14 16-8,-13-11 0 8,-14-13 192-8,-22-12 32 11,-15-6 16-11,-18-29 0 4,-23-22-192-4,-19-21-48 6,-21-11 0-5,-14-24 0 7,-22-14 160-8,-24-16 32 11,-21-13 0-11,-29-21 0 3,-30-14-400-3,-29-22-176 12,-25-23 160-12,-27-19-160 4,-26-18 0-3,-21-18 0 4,-22-19 0-5,-15-19 0 9,-18-22 0-9,-6-12 0 11,-9-11 0-10,-5-16 0 4,-5-12 0-5,9-10-128 10,11-7 128-10,11-6 0 4,5 0-256-4,21 2 16 9,15-1 0-7,7 13 0 2,13 11-128-4,25 14-16 5,19 10-16-5,22 27 0 10,19 21 64-10,26 34 16 11,23 34 0-11,21 34 0 3,24 29 320-2,19 37-144 10,18 35 144-11,22 44 0 3,21 34-160-3,13 43 160 12,18 35-128-12,16 28 128 8,11 21-128-8,18 9 128 5,12 19-128-5,7 7 128 6,8 10 0-6,8 5 0 10,8-1 0-10,-6-14 0 4,-2-14 0-4,-15-19 0 11,-19-17 0-10,-14-18 0 2,-22-16 208-2,-12-23 32 10,-22-28 0-10,-13-15 0 3,-9-23 240-3,-21-22 48 9,-18-18 16-10,-9-19 0 4,-15-13-176-3,-16-26-48 4,-19-18 0-5,-26-23 0 8,-21-23-320-8,-27-22 0 10,-16-25 0-10,-24-26 0 5,-19-17 0-5,-9-21 0 9,-9-24 0-9,-5-18-128 6,-4-17 128-6,-1-19 0 11,1-20-144-11,4-10 144 3,7-12 0-2,3-5 0 10,-5-12 0-11,14-2 0 5,14-10-192-5,14 14 192 9,13 10-160-7,22 15 160 0,21 12-368-2,11 24 32 11,7 18 0-11,9 17 0 6,18 15 128-6,10 27 16 9,5 14 16-8,15 24 0 3,7 13 176-4,11 16 0 9,1 17 0-8,7 14 0 5,5 15 0-6,3 7 0 9,6 11 0-9,4 11 128 4,10 13-128-4,10 9 0 11,7 12 0-11,12 17 128 6,8 22-128-6,21 30 0 11,24 24-176-11,15 28 176 2,16 23-240-2,18 20 48 8,13 27 16-8,16 10 0 8,5 3 176-8,-5-3 0 10,-4-6-144-10,-14-10 144 5,-21-13 0-5,-16-22 0 10,-20-24 0-10,-13-22 0 5,-13-17 368-4,-13-26-16 9,-13-24 0-10,-10-22 0 5,-9-21 208-5,-14-17 32 10,-16-20 16-10,-22-28 0 4,-26-30-288-4,-24-26-64 11,-22-25-16-11,-11-26 0 4,-4-25-240-4,-8-11 0 11,-9-9 0-11,-5-15 0 5,-9-17 0-5,2-11 0 10,-2-3 0-10,1-16 0 5,1-9 0-5,11-7 0 11,14 5 0-11,10 3 0 3,10 10-128-2,23 12 128 8,11 8-192-9,21 25 192 5,10 21-384-5,19 22 48 11,13 21 0-11,10 18 0 5,11 16-16-5,9 19 0 10,9 19 0-8,14 16 0 1,7 18 32-3,16 21 16 12,16 24 0-12,17 19 0 3,22 25 160-3,14 18 144 10,19 17-208-10,3 16 80 6,7 14 128-6,6 4 0 10,9 1 0-10,2-1 0 3,-6-4 0-2,-5-7 0 9,-18-10 0-10,-6-15 0 4,-4-5 0-4,-9-22 0 10,-16-13 0-10,-10-16 0 5,-16-18 0-5,-7-15 0 11,-8-18 0-11,-6-15 128 4,-14-20-128-4,-9-16 144 10,-16-19-144-10,-12-19 160 5,-7-16 80-5,-16-16 16 12,-8-15 0-12,-6-2 0 4,-3-6-128-3,-7-4-128 4,-7-10 176-4,0-4-176 6,-4-7 160-7,-1 3-160 11,9-5 128-11,8 9-128 4,1 7 128-4,8 11-128 11,12 23 0-11,10 12 128 4,13 19-128-3,6 11 0 10,14 21 0-9,6 15 0 0,7 20-256-2,12 13 32 9,8 16 0-9,14 18 0 5,9 23 80-4,20 16 16 8,17 15 0-8,14 16 0 3,14 13 128-3,8 14 0 9,3 10 0-10,12 10 0 5,14 4 0-5,-2-5 0 10,-6-1 0-10,-2 0 0 5,-12-3 0-5,-3-5 0 10,-3-2 0-10,-7-4 0 4,-8-13 0-4,-14-7 0 11,-9-11 0-11,-11-16 0 3,-9-11 0-3,-8-16 0 11,-15-20 0-11,-6-17 0 6,-10-15 0-6,-4-17 0 10,-10-13 0-10,-15-19 0 5,-10-20 0-5,-6-19 128 10,-12-17-128-10,1-12 128 5,-9-1-128-5,-1-6 176 11,-1-1-176-11,7 5 192 2,7 3-192-1,12 14 0 10,10 15 0-11,15 21 128 4,14 14-128-3,16 27-176 8,11 15 48-9,22 28 0 5,15 27 0-5,18 26 0 10,16 23 0-10,15 17 0 4,14 22 128-4,15 17 0 11,5 16 0-11,18 20 0 4,13 5 0-4,11 14 0 13,16 10 0-13,-4 4 128 5,0 6-128-4,-4 1 0 8,-6-1 0-8,-10-5 0 1,-9 3 0-2,-2-2 144 11,-8-1-144-10,-8 1 0 2,-8-8 176-3,-15-8-176 10,-8-18 160-10,-14-17-160 5,-14-19 176-5,-19-26-176 11,-19-21 192-11,-18-26-192 5,-17-15 256-5,-13-24-64 11,-16-19-16-11,-13-16 0 4,-11-17-176-4,-10-26 0 10,-18-27-160-9,-13-23 160 3,-19-28 0-4,-15-14 0 10,-19-15 0-10,-9-17 0 5,-14-18 176-5,1-10-176 9,3 0 160-9,15-3-160 7,16 1 0-7,23 19 0 9,26 27 0-9,21 26 0 4,20 26 0-4,19 33-192 12,16 23 16-12,23 26 0 19,15 28-208-18,32 33-32 0,30 34-16 2,20 35 0-3,18 35 432 0,18 28 0 6,6 27 0-6,21 29-128 5,8 20 128-5,3 20-128 10,1 14 128-10,-6 9-128 3,2 8-32-3,-18 5 0 12,-15 2 0-12,-10-9 0 3,-10-14 544-2,-19-22 128 9,-16-17 0-10,-21-24 16 4,-18-19 48-4,-14-25 16 10,-15-30 0-9,-18-25 0 3,-13-23-32-4,-14-22-16 11,-18-23 0-11,-9-22 0 5,-14-27-96-5,0 0 0 10,-24-25-16-10,-18-26 0 5,-27-21-304-5,-19-28-128 10,-17-30 128-10,-14-22-128 4,-15-14 0-4,-19-25 0 12,-10-22 128-12,-11-19-128 4,-3-10 0-4,-7-13 0 7,-5-14 0-7,15-12 0 8,12-19 0-8,14 1 0 7,18 1 0-7,20 15 0 23,21 8-448-23,26 22-80 1,22 17-16 1,20 39 0 11,19 27-304-13,14 26-64 0,15 27-16 0,14 27 0 14,8 22 304-13,19 29 64 1,16 21 16-2,17 36 0 0,16 26 384 0,29 40 160 9,28 29-128-9,21 36 128 5,22 36 0-5,26 24 144 11,34 21 0-11,20 19 0 2,21 19-144-2,8 1 0 9,-1 0 0-9,-18-8 0 8,-25-7 0-8,-18-13 128 7,-30-10-128-7,-18-17 0 9,-17-17 640-9,-19-14 64 6,-15-13 0-6,-26-18 0 8,-28-25-368-8,-23-24-64 10,-20-23-16-10,-23-23 0 5,-14-22 112-5,-19-18 16 12,-12-17 0-12,-22-19 0 3,-19-20-192-3,-33-29-48 11,-25-20 0-11,-32-27 0 4,-33-26-144-4,-17-22 128 11,-16-11-128-11,-20-21 128 3,-17-21-128-3,-6-16 0 11,-9-12 0-11,-9-8 0 5,3-5 0-5,-5-14 0 11,3-12 128-11,13-6-128 4,18 6 0-4,15 1 0 12,20 9 0-12,27 11 0 3,22 1-176-3,19 29-16 12,8 17 0-12,19 22 0 17,16 16-176-16,18 21-32 1,11 21-16 1,16 24 0-3,16 21 48 0,11 20 16 7,12 21 0-6,11 22 0 1,15 15-16-1,20 26 0 10,22 21 0-11,22 30 0 4,23 30 240-3,25 26 128 9,26 27-160-10,23 20 160 2,22 15 0-1,25 22 0 9,25 10 0-10,12 9 0 4,12 4 0-4,8 2 0 11,5 4 0-11,-4-8 0 6,-9-7 0-5,-2-5 0 8,-6-9 0-9,-26-4 0 4,-17-8 192-4,-13-12 16 7,-9-7 16-7,-19-18 0 8,-23-10-32-8,-16-21-16 11,-19-14 0-11,-18-13 0 5,-12-20 16-5,-25-22 16 11,-20-23 0-11,-17-9 0 5,-20-20-80-5,-25-4-128 9,0-41 176-9,-23-18-176 4,-26-17 0-4,-25-21 0 11,-25-18 0-11,-26-28 0 4,-20-22 320-4,-24-19-64 10,-26-13 0-10,-12-19 0 4,-6-20-128-3,-19-10-128 10,-15-9 144-11,-1-11-144 4,2 1 128-4,4-10-128 10,4-10 0-10,10 5 0 4,10 3 0-3,24 8 0 9,29 11 0-10,26 18 0 4,28 16 0-4,27 31 0 11,26 21-128-11,19 36 128 4,21 29-384-4,12 25 48 13,18 21 0-13,15 30 0 3,16 23-48-3,23 35 0 12,18 32 0-12,26 33 0 3,26 30 384-3,22 31 0 7,16 28 0-7,23 16 0 8,21 14 0-8,16 13 0 11,6 18 0-11,21 9 0 4,13 13 0-4,8-7 0 12,9-2-144-12,-12 3 144 5,-6-9-192-5,-18-7 32 9,-7-15 0-9,-23-17 0 4,-27-15 160-4,-26-23 128 11,-18-22-128-11,-29-19 176 4,-22-18 272-4,-25-22 64 10,-19-24 16-10,-22-17 0 5,-12-20-208-5,-11-19-32 11,-14-11-16-10,-18-17 0 3,-13-22-272-4,-27-22 160 6,-28-17-160-6,-29-21 128 7,-24-24 64-7,-15-19 16 12,-13-24 0-12,-21-10 0 4,-18-11-80-4,1-20-128 11,0-15 176-11,2-4-176 3,-8-8 0-3,22 0 0 12,19-6 0-11,13 8 0 2,8 4 0-3,22 11 0 12,20 12 0-12,27 14 0 3,22 20-272-3,23 17 32 11,21 21 16-11,18 26 0 18,13 19-304-17,24 26-64-1,20 15-16 1,25 27 0 12,23 28 16-12,20 29 0 0,7 37 0 1,28 24 0-2,15 27 384 0,22 21 80 7,2 22 128-7,23 17-208 5,22 14 16-4,6 11 16 6,-5 7 0-7,-7-3 0 7,-8 1-80-7,-11-12 0 12,-13-10-16-12,-26-8 0 3,-24-15 400-3,-26-26 96 7,-23-17 16-7,-27-28 0 9,-17-21 496-9,-24-21 96 11,-16-20 32-11,-12-21 0 3,-15-16-288-3,-13-14-48 12,-20-19-16-12,-22-28 0 3,-19-21-320-3,-31-25-64 11,-28-29 0-11,-17-17-128 5,-10-18 336-5,-18-18-32 11,-13-22-16-11,-6-9 0 4,-6-10-288-4,-9-18 160 6,-13-17-160-6,9-8 128 8,11-4-128-7,12-4 0 6,10-4 0-7,13 6 0 8,20 4-144-8,27 14 144 9,23 3-192-9,16 26 192 19,12 20-640-17,22 29-32-1,13 23 0 0,15 27 0 12,16 26-160-13,10 29-16 0,14 25-16 0,9 28 0 14,6 31 160-13,20 36 48 0,9 31 0 1,16 32 0-2,14 28 448 0,15 32 208 8,22 30-192-7,2 22 192 2,-5 15 0-3,13 4 0 9,9 8 0-9,-2-3 0 6,3-3 256-6,-13-13-48 6,-15-17 0-6,-12-17 0 9,-13-13 512-9,-14-26 112 7,-12-13 0-7,-13-22 16 7,-12-26-144-7,-14-19-48 11,-18-23 0-11,-7-16 0 4,-6-19-112-3,-13-18-32 9,-15-16 0-10,-19-22 0 5,-19-31-320-4,-22-20-192 8,-19-28 192-8,-24-18-192 3,-21-13 0-4,-14-27 0 10,-7-18 0-10,-12-20 0 4,-12-7 0-4,-2-14 0 11,-6-6 0-11,-2-13 0 5,-11-14 0-5,3-4 0 10,12-2 0-10,2-2 0 4,6-6 0-3,20 7-176 6,13 1 32-7,25 17 0 22,24 13-416-21,18 15-80 0,20 23 0 0,21 27-16 10,11 23 32-9,18 28 16-1,15 29 0 1,14 24 0-2,9 22 224 1,17 23 64 6,11 21 0-6,11 30 0 2,7 19 32-2,21 31 16 9,11 24 0-10,28 23 0 3,14 19 272-3,15 24 0 7,2 10 0-7,24 9 0 8,9 11 0-8,1-3 0 10,-11-4 0-10,-11-11 0 6,-12-10 0-6,-29-20-208 10,-15-21 32-10,-22-19 16 4,-22-26 528-4,-17-18 96 12,-18-15 32-12,-13-15 0 3,-14-26 128-3,-16-8 16 7,-19-18 16-7,-29-24 0 9,-28-32-336-9,-17-25-64 11,-14-28 0-11,-25-17-16 4,-22-18-112-4,-15-11-128 8,-3-20 176-8,-12-8-176 7,-15-11 128-7,-3-10-128 8,-1-2 0-6,3-12 0-2,3-2 0 0,14 2 0 8,23 3 0-8,15 12 0 7,12 9 0-7,19 25-304 8,18 23 64-7,19 26 16 21,19 29-224-20,11 27-64-1,20 22 0 1,14 33 0-2,8 25 192 0,19 32 48 8,6 32 0-6,21 42 0-2,20 35 64 0,9 34 16 12,11 28 0-12,17 26 0 4,7 13 192-4,11 20 0 12,-6 13 0-10,7 8-144-1,2 4 144-1,-5-6 0 6,-1-10 0-5,-9-5 0 7,-8-13 304-7,-6-14 32 8,-11-17 16-9,-11-17 0 6,-15-17 256-6,-7-22 48 10,-13-18 16-10,-7-29 0 4,-8-27-128-4,-8-17-32 11,-4-17 0-11,-15-22 0 4,-18-20-64-3,-15-20-32 9,-17-23 0-10,-14-26 0 4,-19-24-416-4,-5-26 0 6,-2-20 128-6,-10-7-128 9,-3-15 0-9,-7-12 0 8,-1-17 0-8,3-7 0 8,6-11 0-8,6-7 0 11,4-6 0-11,8 3 0 4,9 3-176-4,18 10 176 11,16 6-128-11,14 23 128 17,16 22-432-16,21 25 0 0,11 20 0-1,10 27 0 14,13 29-224-12,9 22-48-2,7 23-16 1,15 29 0 0,13 28 368-1,17 34 80 8,13 30 16-8,15 39 0 5,9 32 256-5,11 16 176 11,15 17-32-11,3 11 0 5,-2 11-144-5,-5 3 0 9,-8-2 0-8,-14-8 0 3,-10-12 160-4,-8-14-160 10,-13-17 192-10,-16-25-192 5,-9-22 512-5,-18-23 0 6,-14-23 0-5,-9-28 0 8,-13-22-48-9,-9-20-16 11,-5-19 0-11,-21-28 0 4,-20-22-128-4,-17-30-48 10,-19-28 0-10,-19-32 0 4,-12-29-272-4,-14-27 0 8,-7-16 0-8,-11-28 0 8,-13-18 128-7,-5-21-128 8,-3-18 0-8,-6-15 0 3,-1-17 0-3,7-11 0 7,6-11 0-8,18-11 0 6,7-6 0-6,10 0 0 12,12 1-176-12,14 10 176 17,13 7-512-14,16 15 16-2,19 14 0-1,18 37 0 13,20 31-32-12,7 33-16 0,12 34 0 4,7 34 0-5,13 34 224 0,3 35 32 0,4 25 16 0,4 39 0 8,12 27 128-8,6 30 144 7,5 35-208-7,13 31 80 8,14 25 368-8,7 32 80 11,4 33 0-11,25 25 16 5,15 25-144-5,14 20-48 10,14 14 0-9,12 19 0 1,1 13-144-1,9 3 0 8,1 0 0-9,-10-8 0 5,-7-14 0-5,-10-25 160 8,-6-14-160-8,-17-19 160 8,-17-20 112-8,-6-9 32 6,-11-21 0-5,-4-10 0 10,-11-19-160-10,-6-22-16 2,-17-22-128-3,-13-28 192 7,-13-17-192-7,-11-23 176 8,-13-22-176-8,-3-15 160 9,-12-18 32-9,-18-30 16 5,-13-22 0-5,-22-32 0 9,-21-29-80-9,-13-34 0 7,-17-24-128-6,-11-26 192 7,-12-22-192-8,-9-22 176 5,-11-15-176-4,3-23 160 4,-4-17-160-5,0-18 0 6,-5-10 0-6,7-15 128 8,10-6-128-8,17-3 0 7,11 3 144-6,23 8-144 6,10 11 0-7,21 24-240 8,19 23 48-8,15 31 0 7,22 30-128-7,16 31 0 11,9 33-16-11,4 27 0 4,-2 29 80-4,10 30 0 12,10 23 16-12,8 30 0 3,9 20 240-2,14 32-176 6,12 30 176-7,19 34-160 8,16 42 304-8,9 28 64 9,11 26 16-9,18 27 0 5,23 22-80-4,9 21-16 10,13 26 0-11,15 9 0 4,11 10-128-4,11 12 0 6,9 9 0-6,-10-5 0 9,-16-4 0-9,2-16 0 11,-6-8 0-11,-21-23-176 3,-20-12 176-3,-11-25 0 11,-8-25-144-11,-18-20 144 4,-21-20 0-3,-22-30 0 5,-27-19 0-5,-21-34 0 7,-16-20 192-8,-16-27-64 12,-11-20 0-11,-14-25 0 0,0 0 128-1,-32-33 0 12,-13-25 16-12,-29-36 0 4,-35-23-48-4,-23-31-16 10,-25-31 0-10,-12-22 0 5,-17-26 64-5,-7-18 16 11,-6-21 0-11,-1-18 0 5,-7-22-288-5,8-8 0 5,2-12 0-5,8 2 0 10,9-2 0-10,10 3 0 10,7-5 0-10,20 8 0 4,13 14 0-4,16 8 0 9,9 5-128-9,15 30 128 6,8 21-368-6,20 24 32 6,17 21 0-6,14 27 0 22,11 22-64-21,17 33-16 1,3 29 0 0,1 20 0-2,3 25 144 0,4 13 16 6,8 23 16-5,11 10 0 3,10 23 240-4,18 26 0 11,15 20-160-11,18 32 160 4,11 34 0-4,30 28 0 12,29 25-144-12,27 33 144 4,18 26 0-4,31 25 0 11,26 21 0-11,24 10 0 4,9 10-272-4,0-8 48 7,-5-4 16-6,-11-11 0 6,-12-11-64-7,-7-16-16 10,-20-9 0-10,-25-15 0 5,-28-20 288-5,-21-19 0 6,-18-14 128-5,-17-15-128 7,-16-26 320-7,-20-20-48 9,-24-22 0-10,-17-30 0 4,-20-30 112-4,-13-16 32 6,-19-32 0-6,0 0 0 9,-37-28-48-9,-23-30-16 10,-26-26 0-10,-16-27 0 4,-11-26-128-4,-14-13-32 8,-19-22 0-8,-12-21 0 8,-14-19-16-8,-3-14-16 11,-8-16 0-11,-7-16 0 4,-14-9-160-4,3-20 0 7,10-11 0-7,7-2 0 7,-3-4 0-7,29 11 0 12,33 2 0-12,26 20-176 4,26 20 16-4,32 30 0 11,12 30 0-11,18 27 0 18,16 28-208-17,9 25-32 0,7 23-16 1,11 22 0-2,11 21 16 0,11 23 0 3,14 24 0-3,30 37 0 9,19 33 176-9,14 36 32 10,7 24 16-10,20 30 0 5,20 24 176-5,19 30 0 12,15 26 0-12,28 23 0 3,22 16 0-2,5 15 0 5,-6 7 0-6,4-3 0 8,5-2-128-8,-11-11 0 11,-1-10 0-11,-36-16 0 4,-33-17 128-4,-21-28 0 12,-18-26 0-12,-19-21 0 3,-22-22 480-2,-19-25 32 4,-20-20 0-5,-17-22 0 10,-20-20-208-10,-10-15-48 10,-13-21 0-10,-10-24 0 4,-14-22-64-3,-21-23-32 9,-14-23 0-10,-25-33 0 5,-17-20 32-5,-15-33 0 9,-7-24 0-9,-10-23 0 7,-2-19-192-7,-13-18 160 10,-18-18-160-10,6-15 160 4,5-15-160-3,7-11 0 7,3-9 0-8,20-2 0 5,16-2 0-4,23 17-176 5,19 13 48-6,20 24 0 22,19 28-256-21,13 23-64 0,16 26 0 0,5 23 0 12,7 31-64-12,8 23-32-1,8 21 0 0,2 30 0 12,6 24 32-11,6 27 0 1,5 23 0-1,3 30 0-1,-1 23 336 0,9 27 176 5,9 33-160-5,9 28 160 7,19 22 0-7,7 26 0 11,8 18 176-11,4 24-48 4,-8 13-128-4,9 18 0 7,-1 7 0-7,12 16 0 8,1 4 0-8,-11 0 144 8,-16 2-144-8,-3-5 0 9,-3-3 320-9,-11-4-32 6,-5-6-16-6,1-13 0 7,-4-6-16-7,-12-10 0 7,-8-7 0-7,-9-18 0 9,-12-8-256-9,-12-16 0 12,-6-17 0-11,-15-18 0 3,-8-25 0-4,-10-21 0 5,-10-20 128-4,-13-22-128 6,-16-21 240-7,-11-23-16 11,-20-20 0-11,-12-25 0 4,-14-21-96-4,-9-30-128 10,-8-22 176-10,-15-26-176 4,-20-20 144-4,-4-28-144 7,-10-25 0-7,4-21 144 8,4-16-144-8,-6-21 0 7,-7-20 144-7,22-19-144 9,17-12 0-8,25 6 128 4,11 10-128-5,30 17 0 9,17 21 0-9,22 34 0 7,15 39-192-7,8 37 64 8,4 37-192-8,6 37-16 12,8 27-16-12,2 37 0 5,9 32 352-4,6 56-176 2,6 45 176-2,10 60-128 8,10 57 128-9,9 45 192 12,8 46-32-11,14 40-16-1,16 31 0 0,7 27 0 12,6 17 0-12,0 15 0 5,-4 13-144-5,0-12 0 10,-3-11-160-10,-7-26 160 6,-11-25 0-5,-16-30 208 9,-16-28-16-10,-9-30 0 4,-16-26 288-4,-7-38 48 5,-9-27 16-4,-13-42 0 7,-14-33-272-8,-3-34-48 10,-11-36-16-10,-7-33 0 5,-16-28 64-5,-7-30 16 11,-13-26 0-11,-16-37 0 4,-21-35-288-3,-5-39-144 8,-8-37 16-9,-20-30 0 6,-13-30 128-6,0-36-160 11,-6-29 160-11,4-23-160 4,-6-24 160-4,4-13 0 10,5-20 0-10,17-12-128 4,17-1-64-4,15 1-16 12,20 4 0-12,18 26 0 17,13 17-368-16,22 34-64 0,7 36 0-1,16 45-16 15,16 36-32-15,0 48 0 1,9 41 0-1,-1 33 0 0,-1 37 368 0,7 42 80 9,1 36 16-9,8 55 0 4,2 43 480-3,12 48 112 9,0 46 16-10,17 38 0 5,8 30-64-5,10 29 0 9,8 19 0-9,3 14 0 6,3 12-320-6,-9-6 128 10,-3-4-128-10,-4-15 0 4,-6-19 256-3,-4-18-32 9,-13-18 0-10,-6-22 0 5,-10-19 272-5,-8-31 48 10,-20-24 16-10,-3-27 0 5,-10-24-192-4,-16-34-48 10,-5-28 0-11,-12-29 0 4,-8-26-16-4,-8-26-16 10,-12-32 0-10,-11-37 0 4,-20-31-288-4,-17-42 128 10,-16-36-128-10,-15-31 0 4,-16-38 0-4,1-26 0 10,-1-27 0-10,-4-28 0 6,-7-20 0-6,10-27-144 10,5-20 144-10,20-17 0 6,13-12-256-6,17-8 48 8,10-7 0-8,22 5 0 19,17 8-432-18,24 14-96-1,17 17-16 1,18 36 0 16,17 30 0-17,7 42 0 1,5 38 0 0,8 48 0 0,-4 38 304 0,-1 42 48-1,-4 32 16 0,3 38 0 9,-2 36 384-9,11 46 0 10,9 44 0-10,2 51 0 4,13 49 416-4,6 44 112 11,13 44 32-11,3 42 0 5,7 36-176-5,5 31-16 11,3 27-16-11,16 15 0 5,17 11-192-5,3 5-32 6,-3 0-128-5,-7-9 192 6,-15-12 16-7,-3-16 0 11,-1-14 0-11,-17-21 0 4,-3-17 160-4,-14-22 16 10,-12-21 16-10,-12-28 0 5,-13-27-144-4,-10-23-48 9,-9-26 0-10,-9-31 0 4,-5-29-208-4,-6-30 176 12,-12-24-176-12,-4-31 160 2,-7-24-160-2,-11-24 160 13,-11-19-160-13,-17-33 160 2,-22-30-160-1,-18-33 0 8,-25-33 144-9,-4-39-144 6,-7-33 0-6,-15-30 0 10,-9-28 0-10,-6-28 0 5,-3-26 0-5,-1-26 0 10,-2-26 0-9,2-24-128 3,2-24 128-4,10-17 0 10,16-22 0-10,19-7-128 4,14-6 128-3,27 11-192 11,23 5 192-12,37 27-192 18,26 26-224-17,20 31-48 1,14 33-16-1,11 47 0-1,6 41 80 0,7 47 16 6,0 45 0-6,12 40 0 7,6 38 112-7,4 42 16 9,7 40 16-9,-3 52 0 5,0 45 240-5,-1 51 0 10,-5 44 0-9,4 53 0 3,15 45 288-4,9 47 0 9,18 37 0-9,-5 37 0 5,-2 26-288-4,-8 17 0 8,-6 11 0-9,-14-5 0 5,-15-8 160-5,-15-14-160 10,-13-13 128-10,-5-14-128 5,-6-20 576-5,-14-25 16 11,-13-25 16-11,-8-35 0 6,-18-32-240-5,-17-36-48 8,-12-36-16-9,-14-39 0 4,-17-36 112-4,-8-36 32 10,-10-35 0-10,-13-31 0 4,-20-39-224-3,-22-34-32 9,-23-32-16-10,-11-49 0 5,-8-47-176-5,-22-37 0 9,-19-34 0-9,-7-38 0 6,-1-35 0-6,-4-36 0 10,6-30 0-9,2-34 0 2,8-21-160-3,15-30 160 11,16-21 0-11,15-15-144 4,22-9-48-4,12-3-16 12,11-4 0-12,18-6 0 17,14-4-320-16,19 8-64-1,15 2-16 0,13 13 0 13,9 11-80-12,13 22-16 0,7 18 0-1,9 28 0 13,3 19 128-12,3 27 32 0,2 24 0 0,4 23 0 0,-4 22 272-1,0 25 48 10,2 23 16-7,-1 20 0-3,-3 7 208 0,-4 24 0 10,0 16 144-10,5 23-144 4,-9 20 336-3,6 22-16 10,-3 27-16-10,3 24 0 2,4 24-32-2,-6 30 0 9,2 20 0-10,-3 27 0 4,-1 34-48-4,1 41-16 10,-1 37 0-9,4 59 0 2,0 43-208-3,6 42 0 12,3 34 0-12,2 33 0 6,3 13 0-6,10 18-160 9,2 6 160-9,3-6-128 4,1-4 128-4,-9-19-208 12,-5-16 80-12,-8-24 128 5,-8-20 0-5,-9-32 0 10,-10-28 0-10,-8-30 0 4,-14-30 192-3,-4-33 96 9,-1-39 32-10,-12-31 0 4,-1-29 256-4,-5-36 64 9,-4-31 16-8,-16-38 0 5,-15-42-240-6,-8-41-48 9,-13-36-16-9,-1-42 0 3,-2-37-352-3,-3-26 0 12,-5-25 0-12,1-21-128 4,-3-25 128-4,9-18 0 10,5-21 0-10,10-14 0 6,6-15 0-5,15-6-160 8,15-5 160-8,18-1 0 3,14 6-416-4,18 9 32 12,12 11 0-12,17 14 0 17,8 17-160-16,17 19-32 0,9 25 0 0,5 35 0-1,12 26 240 0,3 43 32 8,5 31 16-8,-1 42 0 5,-1 40 288-5,-4 37-160 10,5 31 160-9,7 37-128 2,-1 33 128-2,5 39-128 8,9 36 128-9,6 42-128 6,6 41 128-6,9 35 0 11,3 34 0-11,13 23 0 3,16 17 0-3,9 14 0 11,9 12 0-11,-3-8-128 4,-3-4-16-4,-9-30 0 12,-9-16 0-11,-10-34 0 5,-7-28 144-6,-13-32-208 8,-11-26 80-7,-6-19 128 5,-9-22 0-5,-7-23 0 5,-13-19 0-5,-4-26 0 4,-8-18 0-4,-1-23 0 8,-5-21 0-9,-4-28 128 3,-1-21 112-3,-9-29 16 11,3-22 0-11,-10-39 0 4,-6-27 96-4,-2-29 32 11,-4-26 0-10,-4-17 0 3,1-20-384-4,1-19 0 11,-2-20 0-11,8-12 0 4,2-7 0-4,12-10 0 10,1-4 0-10,15 0 0 4,17 4 0-3,13 16-160 10,14 13 160-11,16 31-208 4,10 28-112-3,1 41-32 9,-3 31 0-10,1 44 0 3,-1 30 192-3,3 45 160 8,5 31-208-8,-1 39 80 7,-2 34 128-7,-1 38-160 10,-7 37 160-10,1 41-160 5,-2 43 160-5,5 41 0 11,-3 34 0-10,3 44 0 2,-3 27 128-3,-2 30-128 11,-3 25 128-11,-7 10-128 4,-13 13 0-4,-1 8 144 12,-4-4-144-12,-5 7 0 3,-10-3 144-2,-12-4-144 8,-10-4 0-8,-11-13 144 3,-18-6-16-4,-14-18-128 10,-9-11 192-10,-9-12-64 7,-1-14 64-7,-11-7 16 9,-1-12 0-9,-6-24 0 5,-4-21 32-5,-7-28 0 10,-14-20 0-10,-4-32 0 4,-4-35 256-3,1-22 48 9,3-27 16-10,2-27 0 5,9-28-240-5,9-21-32 11,7-19-16-11,3-26 0 4,-3-19-272-3,4-34 0 5,3-28-176-6,1-28 176 8,10-24-336-7,17-25 32 8,16-21 16-9,22-6 0 6,17-2-32-5,14 4 0 9,17 2 0-10,8 17 0 17,0 16-112-16,12 14-16 0,6 11-16 2,-6 20 0-3,-4 21 144 0,-10 14 16 7,-8 22 16-7,-19 13 0 7,-10 19 288-7,-17 11-128 7,-18 11 128-6,0 0 0 3,-18 21 0-3,-23 16 224 8,-19 12-16-9,-22 13 0 3,-14 12 0-2,-19 16 0 11,-8 13 0-12,-29 20 0 4,-27 18-208-4,-20 13 0 11,-10 17 128-11,-31 7-128 4,-29 9 0-4,-12 2 0 11,-14 0 0-10,-7 1 0 2,-4-7 128-3,-2 2-128 9,1-2 0-9,1-7 144 6,-4-8-144-6,2-4 0 9,-2-1 144-9,4-5-144 6,9-9 0-6,4-5 0 11,7-4 0-11,3-5 128 5,4-6-128-5,10-5 0 10,7-7-128-10,13-5 128 3,9-3-336-3,12-6 16 12,-1-9 0-12,23-10 0 4,22-8-16-4,21-10 0 10,16-17 0-10,17-8 0 5,20-18 112-4,28-9 32 9,20-10 0-10,21-6 0 3,20-8-64-3,19-10-16 12,15-7 0-12,36-10 0 17,21-14-304-16,30-5-48 1,25-9-16-1,21-1 0-1,25 4 320 0,25-1 64 8,22-3 16-8,20 4 0 5,16 1 240-4,9 5-144 10,0-3 144-11,8 4-128 4,6-3 128-4,4 1 0 6,-2 3 128-5,-8 3-128 10,-13 4 192-11,-15 2-16 8,-12 1-16-7,-21 1 0 1,-17 10 32-2,-19 1 16 11,-18 5 0-11,-23 0 0 7,-36-1 16-7,-21 9 0 9,-21 7 0-9,-20 2 0 4,-19 5 48-4,-16 5 16 10,-26-4 0-10,-28 8 0 5,-34 3 160-5,-41 7 48 9,-33-2 0-9,-35 9 0 4,-35 8-496-4,-37 7 0 7,-29 1 0-7,-34-2 0 10,-33 10 0-10,-27-1 128 7,-19 9-128-7,-28 4 0 8,-20-3 128-8,-5 3 0 11,-4-3-128-11,-4 3 192 3,4 0-192-2,7-3 144 9,7-5-144-10,15 2 128 4,10 3-128-4,25-5 0 10,12-4 0-9,29-2 128 4,26-8-128-4,25-4 192 8,29-6-192-8,33-5 192 3,26-3-320-4,33-9-64 9,31-4-16-9,33-6 0 6,28-2 16-6,30-9 16 9,32 1 0-9,30-4 0 19,20 3-304-18,40-13-64 0,39-1-16-1,36-2 0 13,38-10 32-12,41 2 0 0,27-2 0-1,43-4 0 1,39 2 320-1,27-2 64 10,28 10 16-10,23 0 0 3,19 5 128-2,16 7 0 9,10 1-144-10,10 16 144 4,7 12 0-4,11 8-144 10,5 5 144-10,13 1 0 6,5 1 0-6,-6 14 0 10,3 4 160-10,-5 10-32 5,-6 2 64-4,-10 7 32 7,-6 12 0-8,-15-2 0 4,-12 3 16-4,-15-7 0 12,-13 0 0-12,-17-7 0 4,-13-9 0-4,-22-15 0 10,-18-9 0-10,-24-13 0 5,-21-3 144-5,-34-12 16 11,-30-13 16-10,-29-1 0 3,-21-9 32-4,-38-5 0 9,-31-5 0-8,-33 0 0 4,-23 2-48-5,-29-12 0 10,-20-7 0-10,-41-9 0 6,-41-11 64-5,-45 4 16 6,-41-6 0-7,-49 1 0 5,-46-3-480-5,-47-7-256 12,-41 1 16-12,-36-4 16 5,-38-4 48-4,-25 4 16 8,-28-1 0-8,-26 3 0 5,-11 2 160-5,-15 4 0 6,-3 2 0-7,-5 6-128 6,-6-1 128-6,1 3 0 9,5-2 0-9,15 7 0 6,14 7 0-5,19 3 0 7,16 3 0-7,28 14 0 4,14 9 0-5,33 4 0 10,20 7 0-9,36 4-128 1,23 7 128-2,41-1 0 10,29-2-144-9,30 6 144 3,26 2-256-3,33 0 0 9,30 0 16-10,35-2 0 5,28 2-112-5,21 0-32 5,22-2 0-5,23 2 0 23,31-4-128-22,41-4-48-1,33 2 0 0,38-1 0 16,34-3 64-15,38-2 16-1,32 4 0 0,40 6 0 0,27 4 336 0,35 2 144 9,22 0-128-9,31 8 128 4,29-2-128-4,21 13 128 12,18 6-128-12,20 14 128 3,15 0 0-3,20 12 0 12,15 5 0-12,14 7 0 4,4-7 0-4,12 10-128 10,-5 0 128-10,5 3-128 3,-1-5 128-3,-1 6 176 10,-6 2-48-10,-12 2 0 6,-14 4 80-6,-21 0 16 12,-16-4 0-12,-23 0 0 3,-11 0 96-3,-25 6 32 11,-20 3 0-11,-24 7 0 5,-26-2-96-5,-24 3-32 10,-30-1 0-10,-30-1 0 8,-38 1-224-8,-33-4 176 7,-30 1-176-6,-33-1 160 6,-33-12-160-6,-33 0 0 5,-32 2 0-6,-32-4 128 6,-32 2-128-6,-43-6 0 9,-42-1-160-9,-44 3 160 4,-36-8 0-4,-49 2 0 10,-50-9 208-10,-45-3-64 4,-44-1 32-4,-39-2 0 11,-27-3 0-11,-47 1 0 4,-33-2 32-3,-31 5 16 10,-26-1 0-11,-29 7 0 3,-39 7-32-2,-16 3-16 9,-9 10 0-10,8 0 0 5,1-2-48-4,18 8-128 8,14 7 192-9,33-1-64 6,19 2 192-5,38 3 48 8,26-5 0-9,46 5 0 4,31-1-176-4,56 3-48 12,39 1 0-12,59-9 0 3,53-7-144-2,52-4 0 9,41-4 0-10,53-9 0 17,35-11-576-17,43-5-32 1,31-6-16 1,45-8 0 13,39 0-176-15,46-12-32 0,44-5-16 0,39-13 0 0,36-7 640 0,32-5 208 10,32-5 0-10,32-12-160 4,25-13 368-4,26-8 80 10,16 6 16-10,17-6 0 3,12 3 112-3,6-3 32 13,2 2 0-13,-10 2 0 3,-8 5-64-3,-16 5-16 11,-23-2 0-11,-25 0 0 5,-24-4-48-5,-46 5-16 14,-36 5 0-14,-42 4 0 1,-32-7-48-1,-44 5 0 11,-46 3 0-11,-42 9 0 5,-37-1 32-5,-38 6 0 9,-38 0 0-9,-57 4 0 5,-57 2-32-5,-62 6 0 10,-55 2 0-10,-56 14 0 5,-55 5-512-5,-42 2-96 15,-46 2-32-14,-31 8 0-1,-31 2 64 0,-33 12 0 11,-27 1 0-11,-10 7 0 9,-12 7 128-9,-4-3 16 8,-8-3 16-8,24 8 0 1,19-4 160-1,24 9 0 14,13-1 0-13,34-2 0-1,27 2 0 0,40 0-160 12,34-2 160-12,39-4-208 17,33-11-176-16,47 0-48 0,43-3 0-1,39-9 0 14,39-14-272-14,41-5-64 0,41-7-16 0,32-1 0 16,38-18-128-16,47 6-32 0,45-8 0 0,48-4 0 13,40-14 144-12,54-5 32 0,45-10 0 1,45-2 0-2,38-6 576 0,38 4 192 8,27-6 0-8,38 0-160 8,28 0 160-8,28-2 224 6,21 3-48-5,12 3-16 4,8-2 160-4,25 10 48 9,12 3 0-9,-6 9 0 2,-6 5-112-2,-10 5-32 9,-9 7 0-10,-18 6 0 3,-18 7 112-1,-30 1 32 7,-19 0 0-9,-32 5 0 4,-26-1 64-4,-41 4 16 11,-34 1 0-11,-46-3 0 4,-45 3 32-4,-44-3 16 12,-43-4 0-12,-40-3 0 4,-42-5-16-3,-32 2 0 8,-24-4 0-9,-34-2 0 5,-36-10 256-4,-51-1 48 7,-52-7 16-6,-54 0 0 1,-55-3-464-2,-56-2-80 9,-47 1-32-10,-47 3 0 5,-35-5-224-5,-43 1-160 10,-29-6 32-10,-35-1 0 7,-24-1 0-6,-17 0 0 7,-10 4 0-8,-16 3 0 7,-19-3 128-6,4 2 0 5,1 3 0-6,-3-5 0 6,0-8-256-6,19-2 48 9,20-2 0-8,16-8 0 4,17-8 32-4,31-5 16 7,18-12 0-8,33-2 0 18,31-10-288-17,39-6-48-1,29-2-16 0,42-3 0 14,34-3 0-13,32-5-16 0,33-2 0 0,33-5 0 0,43-3 144-1,31-2 16 8,33-2 16-8,33-8 0 18,30-5-96-17,35-13-32 1,31-5 0-1,33-6 0 0,33 4 64-1,38-10 16 8,36-8 0-8,26 4 0 4,27 5 160-3,16 1 48 8,17-2 0-9,16 6 0 5,17-1 48-5,11 17 16 9,11 9 0-9,5 10 0 7,11 6 128-7,-9 4 0 9,-13 4 0-9,-7 13 0 4,-7 10 144-4,-13 6 16 11,-18 12 0-11,-25 9 0 3,-28 8 96-3,-25 12 0 14,-25 6 16-13,-37 4 0 0,-33 1 32-1,-28 3 0 12,-31 7 0-12,-20-3 0 3,-24 1 512-3,-34 4 96 11,-30-5 32-11,-36 3 0 5,-37-2-352-4,-38 9-64 8,-40-1-16-8,-35 6 0 2,-28 6-288-2,-17 2-64 9,-20 3-16-10,-12 9 0 5,-13-6-144-4,4 5 0 7,-1 3 144-8,9 5-144 5,5 4 0-5,22 4 0 11,15 3 0-11,32 6 128 6,21-3-128-5,33 10 0 7,36 2 0-7,38 2-128 8,36-1-128-9,32 3 0 9,36-1-16-8,45-1 0 13,32-8-880-13,42 2-160-1,41-6-32 0,44-2-16 13,48-8-16-12,48-4 0 0,41-13 0-1,37-2 0 15,27-10-1632-12,36-10-320-3</inkml:trace>
    </iact:actionData>
  </iact:action>
  <iact:action type="add" startTime="39515">
    <iact:property name="dataType"/>
    <iact:actionData xml:id="d22">
      <inkml:trace xmlns:inkml="http://www.w3.org/2003/InkML" xml:id="stk22" contextRef="#ctx0" brushRef="#br0">951 17295 19343 0,'-11'-18'1728'2,"-5"-3"-1392"4,8 1-336-5,-4 5 0 3,3-9 1152-4,3 3 176 9,-2 5 16-8,0 5 16 4,8 11-144-4,0 0-48 9,-8-8 0-10,8 8 0 7,0 0-432-7,0 0-96 4,0 0 0-4,-7 15-16 7,-1 9-368-7,4 11-64 10,4 8 0-10,0 7-16 5,0 3 96-4,6 6 32 9,3 3 0-9,1 12 0 4,6 6-16-5,-1 6 0 7,7 7 0-7,3 5 0 7,1-6-160-7,1 1-128 5,2-7 144-5,2-6-144 7,1-10 128-7,1-7-128 12,4-13 0-12,0-7 144 3,10-15 176-3,-2-5 16 8,1-9 16-8,5-7 0 8,6-10 128-8,1-9 32 11,7-6 0-11,-1-11 0 4,0-10-112-3,5-10-16 7,-9-1 0-8,-3-3 0 6,-7-4-160-6,-9-1-32 7,-2-1-16-7,-8-3 0 8,-3-10 144-8,-7-2 16 8,-7 0 16-7,0-3 0 5,-11-2 64-6,-5 1 16 8,-5 0 0-8,-7 7 0 7,0 3-192-7,-1 8-48 6,-3 5 0-6,3 6 0 9,-5 4-192-9,5 4 0 10,1 8 128-8,4 6-128 1,-2 6-160-2,7 7-80 8,-3 0-16-9,8 14 0 19,-16-2-3072-17,16 2-608 0,-14 8-128-2,14-8-32 0</inkml:trace>
    </iact:actionData>
  </iact:action>
  <iact:action type="add" startTime="39921">
    <iact:property name="dataType"/>
    <iact:actionData xml:id="d23">
      <inkml:trace xmlns:inkml="http://www.w3.org/2003/InkML" xml:id="stk23" contextRef="#ctx0" brushRef="#br0">2703 16950 25791 0,'-16'17'2304'1,"8"-1"-1856"5,3 5-448-6,-1 7 0 4,-2 7 496-4,2 9 0 6,0 5 0-6,-2 6 0 7,-1 5 160-7,-1 5 48 12,-4 11 0-12,-1 4 0 4,-7 7-64-4,-1 1 0 9,-1 2 0-9,5-2 0 6,-3-10-192-1,3-8-32 2,5-10-16-7,1-11 0 4,7-14-48-4,0-8-16 11,6-7 0-11,0-2 0 3,0-18 384-3,0 0 80 10,0 0 16-10,14-18 0 5,5-5 80-5,6-9 0 13,3-11 16-13,1-3 0 2,4-9-544-2,2-1-112 8,4-1-32-8,-6-5 0 8,-1-1-224-8,-1 5 144 11,4-1-144-11,0 1 128 4,-2-3-128-4,4 14 0 9,4 4 0-9,-4 10 0 7,4 4 0-7,-6 6 0 8,-2 7 0-8,-3 12 0 5,1 12 0-4,0 4-176 10,-7 7 48-11,1 6 0 4,0 9 128-3,-1 5-192 5,-3 7 192-6,1 9-192 8,-9 7 192-8,5 7-192 10,-6-3 192-10,1 8-192 19,-5-4-368-18,4 1-80-1,1-9 0 1,1-5-16 14,2-9-624-15,5-3-128 1,4-10-32-1,3-6 0 14,-3-7-1120-13,4-14-208 3,4-6-48-4</inkml:trace>
    </iact:actionData>
  </iact:action>
  <iact:action type="add" startTime="40312">
    <iact:property name="dataType"/>
    <iact:actionData xml:id="d24">
      <inkml:trace xmlns:inkml="http://www.w3.org/2003/InkML" xml:id="stk24" contextRef="#ctx0" brushRef="#br0">4634 16975 32255 0,'-14'-14'2864'2,"-3"5"-2288"4,7-3-576-5,-4 6 0 1,4 2 864-1,-7 2 64 8,-1 6 16-8,-7 8 0 5,-2 3-416-6,-5 7-80 6,-5-1 0-6,-2 10-16 7,-11 5-176-7,3 6-16 10,2-1-16-10,0 6 0 6,10-6-224-6,6 2 128 8,7-4-128-7,7 4 0 4,11-2 192-4,8 0-48 5,7-8-16-6,5 0 0 7,7 2-128-7,9-3 0 8,7-3 0-8,0-2 0 7,7 0 0-6,-3-1 0 5,8-1 0-1,0 0 0 0,0-3 0-4,-3 5 192 4,-3 2-64-5,-4 5 0 8,-6-3 16-8,-7 0 0 12,-7-2 0-12,-5 1 0 4,-5 3-144-4,-11 4 0 11,-2-6 144-11,-13-2-144 3,-7-2 320-3,-7 1-16 11,-10-1 0-10,-8 0 0 2,-9-3 112-2,-3-7 32 10,-1 3 0-11,-1-5 0 3,-3-3-256-3,7-6-64 11,3-2 0-11,3-6 0 21,6-6-544-20,4-4-112 4,12-7-32-4,11-4-11808-1,7-7-2368 0</inkml:trace>
    </iact:actionData>
  </iact:action>
  <iact:action type="add" startTime="40689">
    <iact:property name="dataType"/>
    <iact:actionData xml:id="d25">
      <inkml:trace xmlns:inkml="http://www.w3.org/2003/InkML" xml:id="stk25" contextRef="#ctx0" brushRef="#br0">5709 15729 29487 0,'-30'2'1296'2,"17"4"288"-2,-7-1-1264 0,6 7-320 4,-5 10 0-4,3 5 0 5,1 8 560-5,-7 12 48 5,-1 3 16-4,1 9 0 6,1 13-256-7,0 10-48 7,-5 8-16-7,1 5 0 9,-4 9-80-9,1 9-16 10,1 10 0-10,0 3 0 10,-1 13-80-10,5-1-128 6,0-1 176-5,5-1-176 4,0-1 0-5,9-6 0 6,-1-8 0-6,4-10 0 25,2-6-288-25,4-17-160 0,6-14-48 0,0-12 0 9,2-11-352-8,-4-10-80-1,-1-12-16 0,3-7 0 14,-6-22-1232-13,0 0-240 0</inkml:trace>
    </iact:actionData>
  </iact:action>
  <iact:action type="add" startTime="40914">
    <iact:property name="dataType"/>
    <iact:actionData xml:id="d26">
      <inkml:trace xmlns:inkml="http://www.w3.org/2003/InkML" xml:id="stk26" contextRef="#ctx0" brushRef="#br0">4934 17320 20271 0,'-2'-19'1792'2,"6"5"-1424"-2,6 2-368 0,6-5 0 5,7-1 912-5,14 3 112 7,10-5 32-7,4 3 0 8,3 1-192-8,5-2-32 6,9 3-16-6,0-5 0 9,6 3-416-9,-2 3-80 11,1-3 0-11,-7 5-16 5,-2 0 80-5,-7 2 32 10,-8 1 0-10,-4 1 0 5,-3 4 928-1,-8 0 192 3,-5 2 48-7,-4 0 0 3,-1 0-1296-3,-24 2-288 11,0 0 0-11,0 0 0 5,13 8 640-5,-13-8 128 6,-2 21 48-6,-6 3 0 9,-7 3-256-9,-3 4-48 12,-7 4-16-11,-8 10 0 0,-8-4-176-1,2 4-16 12,-4 2-16-11,6-2 0 1,-4 2-80-2,4 1-16 11,6-5 0-10,-1 0 0 2,9-6-192-1,4 0 144 3,7-8-144-5,4-1 128 9,6-7-128-9,8-3 0 15,2-5 144-14,3-5-144 0,5-6 192-1,5-2-16 9,1-2-16-9,9-6 0 5,0-3-32-5,1 1 0 10,-1-8 0-10,-2 3 0 6,-4-5 16-5,1 1 0 7,-5 7 0-8,-3 0 0 4,-3 5-144-3,-15 7 0 8,20-2 0-9,-20 2 0 5,0 0 0-4,0 0 0 9,14 19 0-10,-1-1-176 3,-5 3 176-3,0 3 0 11,-2 1 0-11,1-4 0 6,-3-3 0-5,0 1 0 8,2 3 0-9,-2-5 0 6,6-1 0-6,-2 2 0 9,3-5 0-9,3-1-128 19,-14-12-256-19,21 4-64 1,1-6 0-1,3-6 0 12,2-2-1760-10,3-9-352-2,3-1-80 0,-2-5-13216 3</inkml:trace>
    </iact:actionData>
  </iact:action>
  <iact:action type="add" startTime="41392">
    <iact:property name="dataType"/>
    <iact:actionData xml:id="d27">
      <inkml:trace xmlns:inkml="http://www.w3.org/2003/InkML" xml:id="stk27" contextRef="#ctx0" brushRef="#br0">6951 15614 29487 0,'0'0'1296'1,"0"0"288"-1,0 0-1264 1,-10 21-320 8,4 8 0-9,3 5 0 0,-5 8 640 0,-6 11 64 10,0 10 0-10,-5 7 16 4,-3 12 80-3,1 7 16 7,2 1 0-8,-3 4 0 7,3 5-48-6,-3 5 0 8,-1-9 0-5,-3 8 0-1,5 5-336-3,-3 1-80 9,5 0-16-9,5-9 0 3,1-9-208-3,3-13-128 7,4-15 128-7,2-7-128 7,2-9 160-7,2-14-32 10,4-9-128-10,2-9 192 5,0 1 352-5,7-10 64 12,-13-6 16-12,20 0 0 4,1-8-144-4,7-10-32 9,1-1 0-9,2-9 0 6,0-5-208-6,5 0-48 11,-3 2-16-10,2 4 0 2,2-1-176-2,-4 3 0 10,-2 2 0-10,-2 7 0 2,1 0 0-2,-3 11 0 4,-4 3-192-5,-1 5 192 8,-7 3-192-8,1 12 192 7,-8 3-192-7,0 3 192 9,-8 3-176-9,-2 4 176 6,-6 0-128-6,-6 5 128 8,-9 1 0-8,-6 4 0 10,-10-6 0-10,-4 8 0 5,-6-1 0-4,-4 5 128 9,3-8-128-9,-1 0 176 2,-2-9-176-2,4-3 0 6,3 0 0-7,-1-3 0 7,4-7 0-7,2-1 0 12,8-12 0-11,5-2 128 2,9-4-128-3,9-4-176 10,4-10 48-10,8 1 0 20,4-9-2304-19,14-3-464 3,3-6-96-4</inkml:trace>
    </iact:actionData>
  </iact:action>
  <iact:action type="add" startTime="41825">
    <iact:property name="dataType"/>
    <iact:actionData xml:id="d28">
      <inkml:trace xmlns:inkml="http://www.w3.org/2003/InkML" xml:id="stk28" contextRef="#ctx0" brushRef="#br0">8266 15565 30399 0,'0'0'2704'1,"0"0"-2160"2,0 0-544-3,0 0 0 8,-8 16 1120-7,2 3 112 8,0 8 32-9,-9 10 0 5,-5 14-672-5,-3 8-128 11,-5 7-16-10,-1 12-16 1,-6 4 16-2,2 11 0 6,0 3 0-6,1 5 0 8,5-1-176-8,-2-1-16 11,2 1-16-11,-1 3 0 5,1 4 16-5,2 3 0 8,-1-3 0-8,5-4 0 8,3-3-256-8,1-7 128 7,3-11-128-7,2 0 0 8,8-4 0-7,3-12 128 6,2-5-128-7,5-6 0 7,4-7 0-7,4-3-288 9,9-10 64-9,1-7 16 22,1-9-2032-21,4-13-416 1</inkml:trace>
    </iact:actionData>
  </iact:action>
  <iact:action type="add" startTime="42111">
    <iact:property name="dataType"/>
    <iact:actionData xml:id="d29">
      <inkml:trace xmlns:inkml="http://www.w3.org/2003/InkML" xml:id="stk29" contextRef="#ctx0" brushRef="#br0">8359 17135 28559 0,'0'0'2544'1,"0"0"-2032"7,22 12-512-8,5-3 0 3,8 5 1008-2,10-4 96 8,0 3 32-8,4-7 0 3,3-6-672-4,1-2-128 9,2-2-16-9,1-5-16 6,-1-1-160-6,-3-4-16 10,1-1-128-10,-12-9 192 4,0 1-64-3,-8-1 0 8,-2-1-128-9,-5 4 192 5,-7-1 176-5,-9-1 16 10,0-5 16-10,-10 1 0 6,-8 0 400-6,-2 1 80 9,-9 5 16-9,-5 5 0 4,-5-1-208-4,-6 11-48 12,-2 6 0-12,-10 2 0 10,-4 4-160-10,-3 11-32 5,-1 9-16-5,-3 3 0 4,-5 2-64-4,-1 14-16 7,3 6 0-7,1 7 0 8,1 5-128-8,1 1-32 11,-5 6 0-10,9-2 0 3,5 7-32-4,2-1-16 11,6-4 0-11,10 4 0 4,12-4-16-4,3-2-128 6,10-1 192-5,8-3-64 7,6-5-128-8,11-7 128 12,7-5-128-12,5-6 128 4,8-6-128-3,10-6 0 7,9-3 144-8,12-7-144 6,10-1 0-6,8-10 0 6,8-4 0-5,7-4 0 21,4-10-720-20,3-6-224 0,-1-1-32-2,6-1-12160 10,6-3-2432-10</inkml:trace>
    </iact:actionData>
  </iact:action>
  <iact:action type="add" startTime="43018">
    <iact:property name="dataType"/>
    <iact:actionData xml:id="d30">
      <inkml:trace xmlns:inkml="http://www.w3.org/2003/InkML" xml:id="stk30" contextRef="#ctx0" brushRef="#br0">9844 9720 11567 0,'27'-17'512'1,"-6"1"112"-1,1 0-496 0,5 3-128 0,4 3 0 0,-1-4 0 8,-7 3 1008-7,0 1 176 8,-1 6 32-8,1-2 16 4,-1-9-464-4,1 5-80 7,-1 2-32-8,-5-2 0 5,1 2 16-5,-1 3 0 10,-3-1 0-10,2-4 0 3,-7 0-16-2,1 2 0 10,-8-7 0-11,4 7 0 4,-6 8-16-4,0 0-16 10,0-19 0-10,-6-1 0 5,0 4-144-5,-4-5-32 11,-3 3 0-11,-1 1 0 4,-9-5-32-4,-5 3-16 11,-3 1 0-11,-6-1 0 4,-8 3 0 1,0 1 0 3,1-5 0-5,-11 3 0-3,-7 1 32 0,-3-5 0 10,1-3 0-10,-10 1 0 5,-4 3 16-5,-2-1 16 12,0-3 0-11,-4 3 0 3,-4 1-80-3,-4-1 0 6,-9 0-16-7,-4 1 0 5,-3 8-176-5,-1-3-48 9,-2 3 0-9,-4 0 0 6,-2 3-144-6,-10 5 0 9,-6-2 0-9,5 4 0 4,-1 0 0-4,-4 2 128 8,1 4-128-8,-5 0 0 7,-5-2 0-7,-1-2 0 12,3 0 0-11,-2 4 0 2,-5 3 0-2,1 3 0 9,-6-6 0-10,4 0 0 4,3 4 0-4,-3 1 0 11,0-3 0-11,1 0 0 4,-7 4 0-4,8 2 0 12,0-3 0-12,3 3 0 4,1-6 0-4,2 0 0 7,-1 4 0-7,3 3 0 7,3-3 0-7,0 6 0 8,-1-5-144-8,1 7 144 8,3-6 0-8,3 5 0 9,2 1 0-9,-2-1 0 7,7 3 0-7,-5 1 0 5,2-7 0-5,2 3 0 9,4-5 0-9,-2 6 0 6,2 3 0-6,4-7 0 9,2-1 0-9,6-5 0 6,5 4 0-5,7 1 0 7,1-1 0-8,6 6 0 10,1-7 0-10,3 5 0 5,2 2 0-4,4-3 0 9,2 3 0-9,2-7 0 3,5 3 0-3,3 2 0 8,7 7 0-9,3 1 0 3,-1 1 0-2,3 2-128 12,3 0 128-12,6 1 0 0,-2 1 0-1,10 2 0 12,0 2 0-12,6 4 0 2,8-3-176-2,7 3 176 13,0 6-160-13,9-6 160 4,-3 2 0-3,6-2 0 9,2 9-128-10,8-3 128 4,5 4 0-4,9-6 0 6,-2 0-160-6,7 0 160 8,4 6 0-8,8 2 0 10,0-3 0-10,8 1 0 5,-2 4 0-5,6 0 0 12,3-1 0-12,5-1 128 4,3-4-128-3,11 2 0 8,-3 1 0-9,8-5 0 4,4 2 0-4,4 0 0 8,6-8 0-8,5 4 0 6,-1-4 0-6,7-4 0 10,-1 2 0-10,9 1 0 5,8-3 0-5,0-4 0 6,-2-2 0-6,4-1 0 10,4-1 0-10,-2 2 192 6,4 1-192-6,3-1 192 9,-3-2-32-9,4-1 0 11,-8-7 0-11,4 5 0 5,0-1-32-4,3-5-128 8,7-1 192-9,0-3-64 4,-3 2-128-4,3-5 0 11,3 1 0-11,1 0 128 6,-1-6-128-5,1-2 0 8,-1 4 144-9,3-1-144 3,3 1 0-3,0-2 0 10,1-4 0-9,-5 4 128 3,1 0-128-4,3 2 0 10,0-4 0-10,-1-2 128 4,-5-2-128-3,1 0 0 11,1-2 0-12,-1 2 0 3,-5-4 0-2,1-7 0 9,-3 1 0-10,-1-8 0 4,2 1 128-4,-1 1-128 11,3-3 128-11,-6-3-128 5,-5-5 128-5,5 0-128 10,-8 0 160-10,6-3-160 4,-4-1 144-4,0-6-144 11,-8 0 128-11,0-8-128 5,-2-1 128-5,-2-3-128 10,-4 0 128-10,-5-7-128 4,-9-3 144-3,-3-1-144 5,-8-8 160-5,-12 0-160 7,-3-8 192-8,-13-6-64 10,-11 2-128-10,-4 0 192 5,-10 4 0-5,-11 0-16 10,-2-4 0-10,-16-6 0 6,-10-2-16-6,-12-13 0 9,-11-2 0-9,-12 5 0 4,-7-1-160-4,-9 1 0 8,-15 5 0-8,-10-1 0 23,-11 5-384-22,-5 9-64-1,-7 2-16 0,-10 17 0 13,-4 9-912-12,-17 11-176 0,-16 8-48-1,-4 13 0 0</inkml:trace>
    </iact:actionData>
  </iact:action>
  <iact:action type="add" startTime="45041">
    <iact:property name="dataType"/>
    <iact:actionData xml:id="d31">
      <inkml:trace xmlns:inkml="http://www.w3.org/2003/InkML" xml:id="stk31" contextRef="#ctx0" brushRef="#br0">12463 18408 30399 0,'0'0'1344'3,"-8"26"288"-3,5-7-1312 0,3 5-320 0,1 7 0 0,3-4 0 9,2 0 0-9,-4-5-208 10,0-5 16-10,-2-17 16 5,0 0 608-5,0 0 112 9,0 0 32-8,0 0 0 4,0 0 176-5,-17-2 32 7,3-11 16-7,-4-9 0 7,3-15-416-7,-1-6-64 7,-7-11-32-7,3-16 0 10,3-6-160-10,-5-16-128 9,1-15 144-9,3-8-144 5,3-12 256-5,-7-10-32 16,3-11-16-16,-1-12 0 0,-3-11 112 0,-5-15 0 11,-3-5 16-11,2-6 0 3,0-10-160-2,-2-3-48 5,-3-9 0-6,7-1 0 8,6 2-128-8,3 1 0 4,-1 1 0-4,7 11 0 7,-2 0 0-7,8 16 0 13,2 11 0-13,-1 5 0 3,-1 17 0-2,4 8 0 10,2 11 0-10,4 8 0 3,2 3 0-4,-3 13 0 6,3 5 0-6,4 9 0 9,4 9 0-9,-3 12-176 10,5 14 176-10,0 9-192 4,3 8-64-4,3 14-32 7,-1 6 0-7,6 19 0 22,5 10-368-19,1 12-80-2,4 15-16-1,4 20 0 11,-4 21 176-9,6 24 48 1,-2 28 0-3,2 27 0 0,-2 26 1088 0,3 28 208 6,7 19 64-5,-2 12 0 18,0 12-1728-18,9 10-320 2,7 3-80-3,1 2-16 0,6-7 928 0,-4-14 192 8,1-12 48-8,-3-18 0 4,-2-15 1152-2,-3-23 224 6,-5-18 48-8,-1-27 16 4,-2-18-1088-4,-5-13-208 6,-7-14 0-6,2-14 0 8,-10-6 704-8,2-11 256 7,-5-8 64-7,-5-12 0 10,-3-6-432-10,-1-7-80 8,-7-8 0-8,-14-10-16 6,15-4-272-6,-5-12-48 11,-2-11-16-11,2-14 0 5,-7-25-160-5,1-16 0 11,-2-14 144-11,-2-19-144 3,0-18 0-2,-2-21 0 9,-2-17 0-10,-1-14 0 4,-7-14 0-4,0-18 0 10,-5-9-176-10,1-16 176 4,-5-8-256-3,1 1 32 7,-1-1 16-8,7 1 0 7,-2-9 16-7,7 14 16 11,5 14 0-11,-2 14 0 5,4 15 176-4,-2 16-208 9,2 15 80-10,0 14 128 3,4 14 0-2,4 15 0 9,-2 16 0-10,2 19 0 4,-1 10 0-4,7 10 0 6,0 10 0-6,7 13 0 9,1 14 0-9,5 9 0 12,5 7-144-12,10 17 144 3,9 19-256-3,6 13 0 6,3 11 0-6,11 19 0 9,11 10-32-9,15 18 0 10,7 19 0-10,15 22 0 20,7 19-192-16,5 26-32-3,4 9-16-1,9 26 0 10,10 17-224-8,6 18-32-2,0 11-16 0,8 9 0 0,2 9 336 1,13 2 64 2,7 1 16-2,-7-2 0 7,-2-7 256-8,-1-20 128 11,7-15-128-11,-15-15 128 4,-12-12 272-3,-8-22 144 9,-4-9 32-10,-5-24 0 5,-9-16 512-4,-11-7 96 8,-11-14 32-9,-9-9 0 5,-7-11-176-5,-9-9-16 4,-5-2-16-3,-3-12 0 9,-11-13-368-10,0-12-80 10,-7-5-16-10,-9-10 0 5,-11-11-416-5,-5-9 0 6,-7-10 0-5,-4-14 0 6,-5-5-144-7,-6-22 144 12,-5-16-192-12,-7-17 192 3,-9-15-160-3,-9-27 160 11,-15-22-128-11,-10-24 128 5,-17-11-192-5,-15-22 64 11,-8-20 0-11,-15-15 0 2,-3-10-144-2,-11-14-32 7,-7-5 0-7,-5-4 0 9,-15-12-64-9,-3 8-16 12,5 1 0-12,-3 7 0 3,1 7 48-3,-3 11 0 6,-1 7 0-6,5 15 0 9,3 18 144-9,14 14 48 10,-5 6 0-9,9 19 0 3,-4 16 144-4,11 11 0 6,13 16 0-6,11 12 0 9,12 7 144-9,15 13-144 7,9 5 192-6,13 15-192 6,9 5 0-7,11 7 0 7,9 11 0-6,8 6 0 7,8 11-192-8,9 10 48 10,15 3 16-10,12 14 0 4,13 14-16-4,21 11 0 11,18 12 0-11,11 16 0 4,12 11 144-4,15 18-208 11,5 12 80-11,23 13 128 3,13 14-272-3,13 23 64 7,1 20 16-7,16 19 0 8,15 12-144-8,6 22-32 7,-5 15 0-7,13 13 0 24,12 5-32-23,7 8-16 0,5-5 0 0,-3-3 0-1,-1-8 80 0,1-18 16 7,-1-14 0-7,-5-13 0 4,-9-9 480-3,-11-19 96 5,-5-13 32-6,-13-13 0 8,-16-9 432-8,-8-15 96 8,-10-8 16-8,-17-7 0 8,-19-18 32-8,-13-7 16 11,-11-10 0-11,-11-11 0 5,-13-17-352-4,-16-8-64 3,-15-7-16-4,-17-9 0 8,-8-11-448-8,-18-6 128 7,-5-4-128-7,-14 4 0 8,-19-27 0-8,-15-14 0 12,-14-18 0-12,-17-15 0 4,-15-21 0-4,-13-12-288 7,-9-11 64-7,-15-18 16 8,-8-16-48-8,-15-12 0 7,-16-11 0-6,0-13 0 5,4-9-48-5,-12-11-16 7,-8-15 0-8,2-7 0 7,12-8 144-6,2-4 32 5,12-7 0-6,-2-5 0 9,3-5 144-9,19 5-208 11,10 15 80-11,13 6 128 4,11 19-176-3,10 17 176 4,10 18-128-5,10 13 128 10,3 16 0-10,10 17 128 6,10 14 0-6,8 14 0 8,8 11-128-7,13 12 0 10,10 6 0-9,4 4 128-2,13 10-128 0,8 7-256 8,8 0 64-8,10 16 0 7,2 4-16-7,14 14-16 8,7 7 0-7,16 16 0 6,9 12-32-7,17 19-16 10,16 18 0-10,9 11 0 4,0 18 32-4,9 17 16 10,16 24 0-9,10 20 0 3,3 21 0-4,7 13 0 7,7 14 0-7,4 14 0 9,8 8 64-9,8 11 16 9,-1 10 0-9,7 8 0 5,4 0 144-5,-1 10 0 7,-3 7 0-7,-3-9 0 8,-1-3 0-8,-8-1 0 10,-6 0 0-10,-4-16 0 5,-4-17 384-4,1-18 0 4,-13-16 0-5,5-19 0 10,-5-19 416-10,-7-20 96 11,-10-10 0-11,2-8 16 4,-4-15-144-3,-6-8-16 11,-11-13-16-12,-9-11 0 4,-15-7-480-3,-2-14-80 7,-5-10-32-8,-7-11 0 5,-13-4-320-5,-14-16-64 10,-13-7-16-10,-21-11 0 17,-12-3-144-14,-11-16-48 0,-21-9 0-3,-19-11 0 0,-12-13 256 0,-22-10 32 5,-15-17 16-5,-12-8 0 6,-7-8 144-6,-9-2 0 11,-3-9 128-11,-14-1-128 4,-24-4 160-4,-5-1-32 12,0 0-128-12,-2-5 192 6,-10-3-192-6,-8-6 0 8,-16 5 0-7,5-7 0 3,5 0 0-4,-3-4 0 10,-3 6 0-10,6 2 0 5,18-8 0-5,2 4 0 9,12-4 160-9,7 2-32 5,12 4 0-4,14 6 16 9,15 1 0-10,12 1 0 4,8 8-144-4,18 5-176 11,7 8 48-11,14 8 0 3,5 2-128-3,17 10-32 7,1 5 0-7,14 6 0 8,5 7-64-8,13 7-16 11,9 9 0-10,6 5 0 3,12 1 144-4,9 13 32 11,11 9 0-11,9 12 0 5,17 5 320-5,9 20 64 6,7 6 0-4,8 18 16 4,14 13 0-6,17 10 0 11,15 11 0-11,11 21 0 4,-2 14-208-4,15 18 176 10,12 20-176-9,2 12 160 3,-8 15-160-3,6 15 0 10,9 17 0-11,-5 7 0 5,-6 6-272-4,2 5 64 8,11 11 16-9,-11-6 0 3,-4-10 16-3,8 0 16 6,2-6 0-6,0-14 0 8,-16-17 160-8,4-20 144 11,2-11-16-11,-12-10-128 4,-17-2 448-4,-4-6-32 8,-4-14 0-8,-6-5 0 7,-4-12 96-7,-17-12 0 12,-14-2 16-12,-10-13 0 3,-2-14-192-3,-13-4-32 12,-3-6-16-11,-18-9 0 1,-11-7-288-2,-15-5 160 12,-16-6-160-12,-9-6 128 4,-22 2-128-3,-2-16 0 4,-14-11 0-5,-19-6-176 10,-26-12 176-10,-13-10 0 9,-13-11 0-9,-3-12 0 4,-14-14-240-4,-13-7 48 7,-21-12 0-7,-12-10 0 9,-2-4 192-9,-4-11 0 10,3-15 0-10,-7-5 0 4,-15-17-176-3,7-1 176 5,8-9-192-6,-6 0 192 8,-3-12-224-8,1 1 64 12,6 3 16-11,8 2 0 3,10 2-32-4,-1 4 0 6,-1 9 0-6,9 8 0 7,9 8 176-6,15 8-208 9,7 14 80-10,15 11 128 4,-3 8 0-4,4 2 0 12,8 8 0-12,8 5 0 4,14 5-192-4,11 7 192 6,12 6-192-5,13 6 192 7,15 4-224-8,9 8 80 12,6 5 16-12,19 5 0 4,4 9 0-4,20 4 0 9,11 4 0-9,15 6 0 5,10 7 0-5,7 5 0 6,11 11 0-6,16 8 0 9,18 8 128-9,15 14 0 11,6 11 0-11,20 10 128 4,7 11-128-4,12 9 0 11,2 7 0-11,15 14 0 4,1 8 0-4,0 9 0 10,-5 3-192-9,5 7 64 2,1 8 0-3,-3-2 0 12,-10-4 0-12,2-2 0 4,-5-1 128-4,-6-5 0 12,-11-8-144-12,-11 3 144 4,-7-10 0-4,-5-6 256 6,-12-12-32-6,-13 0-16 9,-18-8 160-9,-12-5 16 10,-7-6 16-9,-10-6 0 1,-10-12-96-2,-14-6-32 14,-7-7 0-13,-10-9 0 2,-16-3-16-3,-8-2 0 4,-23-6 0-3,0 0 0 7,-14-22 192-8,-13-9 16 11,-14-12 16-10,-17-3 0 3,-20-11-288-4,-4-7-64 9,-14-7-128-9,-23-3 192 4,-25-8-192-4,-16-5 0 12,-6-11-144-12,-17 1 144 5,-18-7-240-5,-12-3 48 5,1 0 16-5,-19-8 0 8,-18-12-144-8,1-4-16 8,-4 3-16-8,1-5 0 8,-7 0 64-8,5-5 16 11,3-5 0-11,14-1 0 4,25 2 272-4,9 3-160 6,7 3 160-6,23 9-128 9,12 0 128-9,27 8 224 12,18 4-48-12,12 10-16 4,7 5-160-3,12 11 0 4,10 3 0-5,20 6 0 9,7 6-192-8,16 4 48 7,9 5 0-8,11 7 0 5,9 5 144-5,11 2 0 6,15 12-144-6,13 4 144 10,12 6-176-10,17 10 48 11,8 3 0-11,18 14 0 4,7 8 128-4,26 9 0 6,19 1 0-6,16 13 0 8,12 8 0-8,15 0 0 11,14 4 128-11,6 4-128 5,-2 6 0-4,7 6 0 4,13 3 0-5,-7 4 128 8,-5-3-128-8,1 1 144 12,7 6-144-12,-13 1 160 4,-15-1 0-4,-3-4 0 7,-3-1 0-6,-16 3 0 7,-16-4 112-8,-13 1 32 9,-5-1 0-9,-11-3 0 4,-9-3-48-4,-9-3-16 7,-9-10 0-7,-23-2 0 9,-11-6-48-9,-21-8 0 11,-9-3 0-11,-15-5 0 3,-4-5-32-3,-16-14-16 7,-6 15 0-7,-20-9 0 8,-20-6-16-8,-27-6-128 10,-28-7 192-10,-24-3-64 5,-13-7-128-5,-22-5-176 8,-18-9 48-7,-19-4 0 6,-15-11 0-7,-17-3 0 10,-22 1 0-10,-5-9 0 4,-9-5 128-4,-6 2 0 11,-12-7 0-11,-8 3 0 4,-11-2 0-4,0-2 0 12,5 8 0-11,9-3 0 2,9 5 0-3,2 0-128 6,0-8 128-6,11 9 0 9,13 5-144-9,23-5 144 12,15 3-160-9,18 1 160-1,12 1-128-2,25 5 128 10,19 4 0-7,22 10-144-3,14 0 144 0,19 8 0 10,14 6 0-10,18 9 0 6,9 1-208-6,12 9 32 11,7 2 16-11,13 2 0 17,13 2-304-15,0 0-64-2,17 6-16 0,16 7 0 13,8 7 16-11,27 3 0-2,20 5 0 2,25 3 0-2,22 2 528 0,17 6 0 9,24 2 0-9,19 10 144 3,17 5-144-3,1 5 192 11,3 3-192-11,7 4 192 4,7 8-192-4,-10 6 0 6,-9-2 0-6,4 2 0 9,-1 0 0-9,-9-4 0 10,-16-6 0-10,-6 2 0 4,-1 0 128-4,-18-9-128 12,-26-5 0-12,-15-3 128 3,-12-1 96-2,-13-5 16 10,-16-4 0-11,-20-8 0 5,-13-4 112-5,-22-8 32 4,-13-5 0-3,-16-5 0 8,-18-1 16-8,-26-6 16 8,-19-5 0-8,-28 5 0 3,-21-6-96-4,-30-4 0 10,-37-4-16-10,-18-2 0 4,-14 0-304-4,-19-1 0 7,-25-9-208-7,-7 0 80 9,-11-3 128-9,-8-1-160 11,-1 3 160-11,1-3-160 4,-4-7 160-4,8 2 0 7,8-1-144-7,21 1 144 7,20-4 0-7,16 0 0 11,11-1 0-11,27 3 0 4,26 2 0-4,21 3 0 11,18 7 0-11,17-5 0 5,20 4-160-5,18 7 160 11,15 5-208-11,21-2 80 3,20 6-192-2,0 0-48 5,26 10 0-5,17 9 0 7,15-1 48-7,20 9 16 8,16 6 0-9,19 6 0 5,16 14 304-5,13 1 0 11,12 3-128-11,8 5 128 5,0 5 0-5,6-1-128 5,3 8 128-5,1 6 0 9,-2 4-144-9,-3 6 144 12,1 11 0-9,-10 1-144-1,-10-1 144-2,-7 6 0 9,-9 4 0-9,-1 2 0 5,-6 1 0-5,-4-11 0 10,-12-9 0-10,-15-18 128 4,-14-6-128-4,-12-14 0 11,-9-3 0-10,-19-14 128 3,-10-12 400-4,-9-5 96 7,-15-5 16-7,-6-17 0 7,-10 8 128-7,-15-4 16 11,-16-6 16-11,-12-4 0 5,-13-7-336-5,-20-5-64 12,-23-9-16-11,-8-3 0 2,-12-7-384-2,-3 0 0 8,-5-6-224-9,-7 1 80 4,-12-11 144-3,2-2-160 10,-3-1 160-11,-4-5-160 4,-3-5 160-3,2 2-128 8,2-7 128-9,8 1-128 5,-2-6-128-4,5-4 0 8,-5-2-16-9,12-2 0 5,7-1-96-5,16-3-16 6,12-4 0-5,6 2 0 7,9 1 128-8,8 3 0 11,8 4 16-11,18 8 0 3,7 10 112-2,18 3 128 8,7 10-208-9,11 9 80 4,9 10 128-3,12 7 0 10,11 3-144-11,9 17 144 4,5 5-208-3,18 17 16 9,9 11 16-10,6 7 0 3,9 0-16-3,3 15 0 13,6 11 0-13,3 11 0 3,5 8 64-2,10 6 0 8,-1 5 0-9,1 13 0 5,-11 5-160-5,-5 4-32 9,-8-2 0-9,-2 0 0 8,-7-1 80-8,-5-7 16 8,-3-9 0-8,-9-7 0 5,-5-9 224-5,-8-7 240 10,-7-11-48-10,-7-9-16 5,-7-12 496-5,-13-4 96 11,-3-8 32-10,-13-11 0 3,-5-3 32-4,-11-7 16 10,-12-8 0-10,-8-7 0 5,-7-11-272-4,-9-7-48 5,-7-12-16-6,-6-6 0 8,-12-8-352-7,-3-11-160 8,-13-6 128-9,3-8-128 4,-2-6 0-4,3-2 0 14,-3-8 0-13,2-5 0-1,-5-8-160 0,-1-4 160 11,4-6 0-11,7-8-144 3,-1-4 144-2,11 4-208 10,8-2 80-10,8 8 128 2,6 1-320-3,7-1 48 10,10 7 16-10,12 13 0 4,8 7 96-4,7 12 32 11,13 8 0-11,3 6 0 4,14 9-32-4,3 9 0 13,9 7 0-13,7 13 0 4,4 7-176-4,6 15-48 12,8 10 0-12,10 11 0 17,7 7-192-16,12 17-64-1,10 12 0 1,6 9 0 11,12 16 0-10,-1 12 0-2,-2 7 0 1,3 11 0 10,-7 3-128-9,1 6-16-2,-4 10-16 1,7 2 0 12,5-6 192-12,-7-8 32 0,3-10 16 0,-11-9 0 0,-5-1 560-1,-6-7 0 10,-4-8 128-9,-9-8-128 1,-7-9 880-2,-5-7 80 9,-6-5 0-9,-12-6 16 5,-10-10 0-5,-3-4 0 11,-15-7 0-11,-7-22 0 4,0 0 80-4,-7 10 16 12,-17-7 0-12,-5-4 0 3,-12-7-224-2,-6-8-32 10,-15-3-16-11,-7-9 0 3,-9-7-480-2,-7-4-112 9,-17-8-16-10,-5-9 0 4,-6-8-192-3,-4-15 144 10,-2-6-144-11,-4-7 128 4,6-9-128-3,-6-7 0 10,0-9-160-8,4-9 160-3,2-7-256 0,12-4 32 11,7-3 16-11,3 0 0 4,7-1 48-4,10-3 16 11,10 2 0-11,9 3 0 5,8 3 144-4,16 13-160 8,10 8 160-9,11 3-160 4,14 7-16-4,18 8 0 11,9 9 0-11,14 10 0 4,14 6-160-3,15 0-48 8,6 9 0-9,12 10 0 4,9 11 0-4,18 14-16 11,8 15 0-10,10 9 0 1,5 8 32-2,12 11 16 8,8 14 0-8,14 16 0 9,11 14-16-9,5 11 0 7,-1 8 0-7,4 16 0 8,4 13-16-8,-2 10 0 11,-7 16 0-11,-1 9 0 4,6 18 0-3,-10 4-16 9,-11 5 0-10,2 17 0 4,1 1 160-4,-7 6 48 13,-14 0 0-13,-1 0 0 3,-11 0 192-3,0-21-176 7,1-16 176-7,-9-20-160 8,-13-19 480-8,-11-9 80 6,-11-17 32-6,-13-7 0 9,-8-14 592-9,-13-9 128 10,-9-9 32-6,-13-5 0-4,-6-14-416 0,-13-5-64 6,-7-7-32-6,-7-11 0 9,-8-10-160-9,0 0-48 10,-17 4 0-10,-13-8 0 6,-11-4-144-5,-9-15-48 4,-15-5 0-5,-9-15 0 8,-10-7-272-8,-17-19-176 10,-20-11 32-10,-10-9 0 5,-7-17 16-5,-7-9 0 11,-1-17 0-11,-18-9 0 4,-17-17 128-4,3-9-208 10,-1-11 80-9,-6-9 128 3,-10-10-288-4,5-8 64 11,9-1 16-11,-4-9 0 4,-3-3-112-4,15-3-32 10,3-7 0-10,14 4 0 4,14 0 176-4,7 1 48 12,4 3 0-12,18 1 0 4,12 9 128-4,13 9 0 11,12 10 0-11,12 4 0 4,7 7 0-4,8 9 0 11,12 3 0-11,6 14 0 5,8 0 0-5,9 15 0 8,12 5 0-8,8 13 0 6,10 4 0-6,3 13 0 11,10 3-176-11,4 9 176 4,5 5-224-4,6 18 48 11,11 13 16-11,2 11 0 4,7 12 16-4,10 13 0 12,10 14 0-12,8 16 0 3,5 13-96-2,7 20-16 8,1 10 0-9,8 21 0 4,2 22 0-3,14 19-16 9,1 21 0-10,3 24 0 4,-2 24 16-4,9 18 16 11,3 21 0-11,9 19 0 4,0 5-16-3,6 16 0 9,2 5 0-10,11 1 0 4,13 0 64-4,-9-18 16 12,-1-7 0-12,3-16 0 4,15-11 176-4,-3-14 0 11,-12-20 0-11,3-9 0 4,-3-18 224-4,-3-10 80 11,-14-15 16-10,-14-11 0 2,-7-12 320-2,-7-13 80 9,-9-7 16-9,-4-14 0 3,-16-17-32-4,-11-9-16 10,-20-16 0-10,-7-9 0 4,-15-9-192-3,-11-8-48 9,-7-14 0-10,-9-4 0 5,-5-11-16-4,-13-9-16 9,-7-14 0-10,-11-15 0 5,-5-17-176-4,-13-12-48 3,-8-19 0-3,-18-10 0 6,-15-11-192-7,-14-21-208 12,-11-14 32-12,-12-13 16 3,-4-13-128-3,-8-16-32 12,-2-9 0-12,-14-14 0 17,-19-14-192-15,10-6-32-2,-4 1-16 1,0-5 0 11,-12-3 112-10,-4 1 0-1,-4 7 16 0,8 5 0-1,4 12 304 0,0 8 128 7,-8 9-128-7,10 2 128 5,8 7 0-5,10 9 144 6,5 4 0-6,10 9 0 9,0 5-144-9,12 11 0 7,10 10 0-7,13 16 0 9,10 9 0-9,14 9 0 7,13 12 0-7,12 15 0 9,6 11 0-9,11 10 0 9,9 6 0-9,9 13 0 5,6 16 0-5,11 10 0 8,5 10-144-8,15 9 144 7,6 12-400-7,16 16 16 12,15 11 16-12,16 18 0 4,15 15 80-4,16 18 16 7,6 14 0-7,15 19 0 8,17 16 112-8,12 17 32 11,19 20 0-11,3 13 0 4,-2 20 128-4,16 16 0 11,6 17 0-11,3 0 0 5,1 4-192-5,3-8 32 10,1-11 16-10,1-8 0 6,-3-10 144-5,-8-14 0 7,-10-13 0-7,-12-16 0 2,-13-18 480-3,-9-13 32 10,-9-4 0-10,-21-20 0 4,-20-17 368-4,-19-10 80 12,-12-11 0-12,-12-12 16 4,-13-10-208-4,-14-10-64 11,-8-8 0-11,-8-7 0 3,-13-8-256-3,-14-6-64 10,0 0-16-10,-8-31 0 5,-18-10-16-5,-15-16 0 11,-11-15 0-11,-13-16 0 5,-16-11-352-5,-23-20-320 12,-19-4 64-12,-15-17 16 3,-14-14-128-3,-14-12-16 11,-16-8-16-11,-7-11 0 20,-6-6-112-19,-12-4 0 0,-5-6-16 0,3-8 0 9,2-3-160-8,4-5-16-2,-7-3-16 0,15-4 0 14,13 1 112-12,13 7 32 0,11 7 0-1,9 8 0-1,9 10 576 0,11 18 0 6,18 13 0-6,21 15 0 5,12 9 256-5,18 13 80 5,7 12 16-4,18 11 0 7,8 1-176-8,7 11-48 10,16 8 0-10,8 16 0 4,10 5-128-4,11 10 0 12,10 3 0-12,12 11 0 5,16 9 0-5,19 9-176 7,11 9 16-7,24 10 0 3,16 15 160-3,11 11-208 7,6 9 80-7,22 13 128 9,19 9-144-9,8 9 144 7,8 10 0-7,11 14 0 7,11 1-144-7,12 13 144 7,3 5 0-7,4 2-144 10,-6 6 144-10,8 0 0 6,1-2 0-5,-7-2 0 5,-12-6 0-6,0-3 0 8,-8-3 0-8,-11-15 0 8,-20-6 128-8,-9-10 48 12,-9-8 16-12,-25-3 0 3,-21-13 64-2,-18-9 32 6,-11-4 0-7,-16-13 0 8,-20-5-64-8,-13-7-16 7,-16-6 0-7,-12-12 0 7,-9-1 112-7,-18-15 0 8,-12-5 16-8,-17-10 0 7,-16-14-128-7,-9-9-16 12,-12-6-16-12,-14-16 0 4,-20-16-176-4,-15-5-272 12,-15-8 64-11,-3-2 16 2,1 0 32-3,-9-10 16 9,-11-4 0-9,6-1 0 5,-2-5-16-5,14 0 0 12,15 1 0-12,0-1 0 4,4-1 160-3,10 7 0 9,5 0-144-10,16 8 144 4,12 14-320-3,16 8 0 9,11 9 0-10,14 8 0 4,6 8 160-4,11 10 160 10,14 7-208-10,12 12 80 5,10 4 128-5,15 12-192 11,16 9 192-11,15 7-192 4,22 11-16-4,15 8-16 11,14 9 0-10,14 5 0 3,11 1 64-4,20 16 16 10,22 6 0-10,-3 10 0 4,3 3 144-4,11 3-128 11,12-2 128-11,-3 3-128 4,-10 0 128-4,3 3 0 12,4 5 0-12,-8-7 0 4,-20-7 0-4,-7-3 0 10,-8-2 0-10,-17-5 0 4,-11-1 0-3,-22-8 128 5,-24-3 0-5,-14-7 0 7,-19-5 192-8,-14-11 32 10,-8-3 16-9,-13-6 0 4,-14 0 192-4,0 0 32 7,-24-19 16-8,-20-9 0 4,-15-9-224-4,-25 0-64 11,-21-8 0-11,-10 4 0 4,-16-9-192-4,-9-3-128 6,-16 0 128-6,-12 1-128 9,-14-3 0-9,-3 2-160 11,-4 3 16-11,-8 3 0 4,-8-2-80-4,14-3-16 11,17 3 0-11,5 4 0 4,-1-2 48-4,20 4 0 11,17 8 0-10,20 6 0 4,21 5 0-5,12 5 0 9,10 5 0-9,19 1 0 4,14 7-128-4,12 6-32 11,13 4 0-11,12-4 0 17,14 15-96-16,17 1-32 0,14 9 0 2,17 10 0-3,13 4 272 0,20 8 48 7,20 2 16-7,10 0 0 6,14-1 144-5,3 5 144 8,4 2-16-9,8 7-128 4,12 6 192-4,-4-5-64 10,-8-1 0-9,-6 3-128 3,1-3 192-3,-7-4-192 10,-4 3 192-11,-15-6-192 2,-15-7 192-1,-15-5-64 10,-15-6 0-10,-13-9-128 3,-15-7 400-4,-15-7-16 11,-11-3-16-11,-24-11 0 3,0 0 192-2,-14 8 32 8,-15-8 16-9,-16-2 0 5,-21-4-160-5,-22-5-16 12,-21-1-16-12,-16-4 0 2,-19 5-288-2,-5-9-128 11,-11 1 0-10,-17-1 128 3,-28-5-128-4,-2-1 0 11,-5-1 0-11,-9 0 0 4,-11 0 0-3,0-3-144 9,-2 3 144-10,10 4-208 3,9-3-16-2,10 1 0 10,-1-2 0-11,24 1 0 4,16 3-32-4,28 5 0 10,23 1 0-10,21 7 0 6,16-2 64-6,20 6 0 10,19 4 0-10,15 6 0 19,24-4-448-18,6 20-96 0,19 1-16-1,14 7 0 14,14 1 192-12,19 10 48-1,12 12 0 1,23 11 0-2,12 10 512 0,12 6 0 7,8 10 0-5,7 0 0-1,6 7 0-1,12 5 0 7,8 7 0-7,-1 4 0 9,-7 4 0-8,8 6 0 7,1 2 0-8,-7 6 0 6,-12-10 0-6,-9 7 0 11,-9-3 0-11,-5-2 0 3,-10-6 0-3,-8-15 0 11,-10-15 0-11,-17-12 0 5,-20-5 0-5,-17-14 0 7,-12-11 0-7,-17-7 0 9,-9-13 0-9,-18-11 304 5,-13-5-48-5,-27-7 0 8,-17-7 400-8,-32-5 80 12,-21-10 16-12,-13-5 0 4,-15-6-288-4,-23-10-48 8,-27-6-16-8,-13-5 0 7,-9-3-208-7,-19-3-32 11,-23-10-16-11,-3-3 0 4,-7-5-144-4,2-4 0 11,4-5 0-11,-3-5 0 5,-7-2 0-4,14 3 0 4,15-1-128-4,14 8 128 6,11 4 0-7,19 0 0 12,8 2 0-12,13 6 0 3,15 4 0-3,20 7 0 12,17 7 0-12,18 11 0 3,11 4-128-2,16 6 128 6,10 4-160-6,16 3 160 5,13 3-400-6,10 7 16 7,13-1 0-7,20 17 0 8,0 0 64-8,14 7 0 7,17 11 16-7,20 3 0 4,19 5 48-4,16 7 0 9,15 6 0-9,24 16 0 7,27 15 256-7,12 6 0 8,6 12 0-8,19 11 0 8,14 14 0-8,9 8 0 6,3 8 0-6,11 15-160 8,16 16 160-7,-8 10-192 10,-6 7 192-11,0 12-192 4,3 12 192-4,-1 8 0 6,-8 5 0-6,-3 7 0 8,-3 5 0-7,-5 6 0 10,1 0 0-11,-3 4 0 4,-14-10 0-4,-8-1 0 10,-7-7 0-10,-1-9 0 5,-7-10 0-5,-14-18 0 10,-20-17 0-10,-13-18 0 6,-2-6 0-6,-14-11 176 9,-11-10-48-9,-14-14 0 3,-16-13 256-3,-13-8 32 7,-14-6 16-7,-18-12 0 9,-13-13 112-8,-14-10 32 9,-8-2 0-10,-11-10 0 4,-12-13-32-4,-20-5 0 11,-9-11 0-11,-10-6 0 5,-10-17-112-5,-8-10-32 6,-4-18 0-6,-7-10 0 8,-6-11-400-8,-10-18 0 12,-18-13 0-12,3-16 0 3,-1-8 0-3,-9-13 0 12,-18-14-176-12,-4-10 176 4,-2-10-224-4,3-11 32 11,3-10 16-11,-8-8 0 4,-10-10 32-4,11 3 0 7,9-7 0-6,-2-1 0 7,-6-3 144-8,18 3-192 9,8-1 192-9,21 3-192 5,15 1 192-5,17 2 0 11,13 5 0-10,19 5-128 2,18 4 128-2,14 6 0 8,11 9-144-9,18 17 144 6,11 9-272-6,13 5 16 11,7 13 0-11,12 15 0 3,3 4 48-3,11 14 16 12,15 11 0-12,10 8 0 3,5 10 32-3,15 18 16 13,3 3 0-13,0 18 0 3,-1 14 144-3,7 13-208 11,9 20 80-11,7 11 128 4,17 14-192-4,-5 16 192 12,-1 13-160-12,10 22 160 3,4 10-224-2,0 13 48 9,-3 12 16-10,-9 15 0 4,-6 11-32-4,1 15-16 11,-1 19 0-11,-5 4 0 4,-10 2 48-4,-6-5 16 11,-14-15 0-11,1-11 0 4,-1-13 144-4,-7-11 0 10,-5-15 0-10,-11-13 0 6,-13-20 0-6,-13-16 256 10,-7-15-48-10,-18-14 0 4,-7-14 288-4,-13-15 48 9,-9-10 16-9,0 0 0 4,-19-18 368-3,-10-3 80 10,-8-18 16-11,-10-12 0 5,-10-15-656-5,-5-6-128 11,-10-5-32-10,-4-14 0 1,-6-7-208-1,2-7-128 6,-2-4 128-7,-12-6-208 8,-13-10 0-8,-2-6 0 10,-3-9 0-10,3-4 0 5,4-1-64-4,7-5-16 8,1 2 0-9,5-6 0 5,2 8 48-5,7-3 16 13,6 5 0-13,9 7 0 3,10 5 80-3,13 9 16 11,6-4 0-11,12 14 0 3,11 10-16-2,4 9 0 9,8 10 0-10,10 6 0 3,10 14 16-2,5 5 0 10,8 9 0-11,7 9 0 4,10 11-64-4,11 19 0 7,5 13 0-7,7 11 0 8,3 15 0-8,8 11-16 11,4 6 0-11,11 19 0 4,7 14 32-3,13 16 16 8,10 11 0-9,-6 14 0 4,-8 13 0-4,-2 17 0 14,-2 12 0-14,-1 21 0 1,-5 5-64 0,-3 8-16 9,-1 6 0-9,-7 10 0 2,-4-7 240-3,-14-1-144 13,-8-8 144-13,-5-17-128 4,-5-16 128-4,-3-20 0 9,-6-21 0-9,-6-22 0 6,-10-7 336-6,-9-22 112 10,-11-13 0-10,-5-12 16 4,-11-6 416-4,-3-12 80 11,-8-8 0-11,-1-3 16 4,-13-12-224-4,-1-10-48 11,-4-10-16-11,-6-3 0 4,2-8-368-4,-9-10-80 10,-9-14-16-10,-3-10 0 5,-12-11-224-4,-6-12 0 8,-4-9-192-8,-2-14 192 3,-10-12-304-4,3-8 48 15,3-2 16-14,-11-11 0-1,-13-5 0 0,-8-5 0 11,1 0 0-9,-2 4 0-2,6-6 80 1,-2 7 16 9,-6 3 0-10,0 0 0 4,-8 7 144-4,3 6 0 12,7 1 0-8,0 11-128-3,2 2 128-1,-6 5-128 10,-5 3 128-10,5 8-128 4,0 11 128-3,10 6-192 8,2 8 192-9,-8 9-192 5,-8 5 32-5,9 5 0 10,-3 9 0-10,12 9 0 5,5-2-80-5,3 9-16 11,4 15 0-10,-3 3 0 2,3 6 64-2,13 6 16 10,10 8 0-11,14 11 0 16,7 7-208-15,8 5-64 0,12 10 0-1,12 2 0 14,9 8-160-13,16 7-32 0,14 14-16 1,11 10 0-2,12 10 368 0,20 15 80 9,19 14 16-8,14 10 0 2,19 7 192-3,10 10 0 11,4 2-160-11,5 10 160 3,9 2 0-2,7 2 0 10,5 2 0-11,3-2 0 4,-12-1 0-4,8-10-176 9,8-7 176-9,-1-8-192 6,-13-9 192-6,-4-4 0 9,-3-12 0-9,-6-6 0 6,-1-15 128-6,-7-8 48 10,-15-8 16-10,-11-14 0 4,-17-11 128-3,-11-8 48 9,-7-10 0-10,-13-8 0 5,-12-13 96-5,-10-6 32 9,-7-10 0-9,-18 4 0 5,0-14 160-5,-12-11 48 10,-9-8 0-9,-12-14 0 4,-8-8-320-5,-12-9-48 11,-11-10-16-11,-22-8 0 2,-18-8-320-2,-11-9 0 13,-11-6 0-11,-9-5 0 0,-7-1-256-2,-22-8 16 11,-18-13 16-11,-1-3 0 3,-4-3-32-2,-12-1-16 10,-18-1 0-11,3 1 0 4,-1 1 272-4,-3 7-160 11,-7 6 160-10,3 4-128 3,6 8 128-4,-1 4 0 10,2 12 128-10,13 3-128 5,1 12 0-5,13 2 144 9,3 10-144-9,21 7 0 4,24 15 192-4,9 1-192 11,6-2 192-11,26 16-192 3,15 4 192-2,18 5-64 8,21 13 0-8,10 1-128 3,19 6 0-4,16 4-320 12,0 0 32-12,23 25 16 17,13 7-304-16,18 12-48 0,16 1-16 1,12 16 0 2,10 3 336-4,17 14 64 0,16 14 16 0,25 13 0 8,16 14 224-8,6 10 0 6,-3 7-160-6,17 20 160 8,15 10 0-7,1 10 0 5,-5 11 0-6,14 8 0 9,6 15-160-9,-9-3 160 7,-9 6 0-7,6 3-144 9,6 3 144-9,-12-5 0 10,-16-9-144-10,2-8 144 4,8-6 0-4,-11-14 0 7,-12-11 0-7,-5-16 0 8,-3-9 0-8,-8-13 0 7,-13-5 192-6,-20-23-64 6,-16-12 96-7,-9-14 16 10,-12-12 0-10,-14-5 0 4,-8-11 16-4,-13-7 0 8,-16-9 0-7,-11-13 0 7,-7-7 0-8,-15-10 0 11,0 0 0-11,-23-12 0 2,-10-9 320-2,-18-14 80 9,-15-4 16-9,-7-10 0 7,-11-6-544-7,-25-7-128 10,-25-12 0-10,-17-10 0 5,-5-12 0-5,-23-5-192 13,-18-10 64-13,-10-12 128 3,-3-4-288-2,-24-9 64 4,-16-11 16-5,-4-1 0 9,-7-10 16-8,1-6 0 10,-13-7 0-10,-2-7 0 1,-4-1 192-2,4 0-192 11,6 5 192-11,6 2-192 3,7 3 192-3,9 7 0 12,5 4 0-12,23 17 0 4,22 9 0-4,24 17 0 7,13 8 0-7,23 3 0 8,26 14 320-8,21 12 16 11,20 18 0-10,19 11 0 1,18 10-336-2,16 12 0 11,11 5 0-11,20 11 128 18,7 5-544-17,26 8-96 1,21 4-32-1,20 11 0 11,19 9 96-11,18 11 32 0,17 8 0 0,28 15 0-1,21 10 224 0,14 18 32 9,12 13 16-9,15 9 0 5,10 7 144-4,19 15-160 8,4 14 160-9,0 14-160 4,-1 6 0-4,-5 10 0 7,6 9 0-6,7 14 0 7,1 13 160-8,-10 5 0 12,-8-1 0-11,1 7-128-1,0-3 128 0,3 6 0 11,-4 4 0-10,-9-7-128 2,-12-5 128-2,0-7 0 9,4 1 0-10,-19-13 0 5,-20-10 192-5,-6-7-48 10,-2-16 0-10,-14-12 0 5,-11-22 96-5,-10-7 16 6,-5-18 0-6,-19-13 0 8,-7-12 48-7,-20-12 16 10,-17-17 0-11,-22-12 0 4,-21-10-112-4,-15-6-16 11,-11-7 0-11,-19-18 0 4,-16 0 64-4,-21-8 0 11,-23-12 0-11,-20-7 0 4,-22-6-256-3,-11-12 0 8,-10-7 0-9,-17-11 0 5,-14-15 0-5,-14-8 0 6,-11-11 0-5,-8-7 0 7,-9-7 0-7,-8-16 0 8,-13-9 0-9,-15-8 0 4,-8-8 0-3,-4-8 0 6,2-8 0-7,-7-10 0 8,-15-9 0-8,7-4 0 11,-1-6 0-11,7-6 0 4,3-1-208-4,-2-3 64 6,-1 6 16-6,5 6 0 9,20 4-64-9,-2 7-16 10,1 3 0-9,23 17 0 3,14 12-48-4,5 8-16 11,4 1 0-11,21 13 0 4,13 15 272-4,26 8 0 11,14 7 0-11,21 16 0 4,12 14 0-4,22 15 0 11,15 9 0-11,15 14 144 5,18 9-144-5,14 7 0 9,17 14 144-9,18 16-144 6,16 8-192-6,19 13-128 10,17 15 0-10,22 15-16 4,23 13 160-4,16 11 48 6,4 17 0-6,18 13 0 8,21 15 128-8,2 14-128 12,5 10 128-12,11 20-128 5,7 13 128-5,-4 12-160 10,1 11 160-10,3 13-160 4,10 11-32-4,-12 9 0 11,-7 5 0-11,3 1 0 5,5 1 192-5,-5 1-128 7,-4 5 128-7,-1-9-128 8,-2-11 128-8,-13-4 0 11,-2-8 0-11,-3-11 0 4,-6-11 160-4,-12-14 64 11,-15-13 16-11,-8-13 0 4,-2-10 208-4,-15-12 64 13,-14-13 0-13,-14-20 0 3,-19-8-32-2,-14-19 0 5,-10-16 0-6,-19-11 0 7,-8-14-48-6,-12-12-16 8,-17-8 0-9,-10-9 0 5,-10-4 160-5,-17-14 16 10,-14-12 16-10,-16-7 0 5,-11-14-256-4,-25-16-48 9,-21-13-16-10,-12-20 0 4,-17-7-288-4,-7-17 0 10,-8-11-208-9,-21-21 80 4,-28-12-16-4,-10-12 0 7,-9-13 0-8,-10-8 0 5,-10-12-80-5,-13-6-16 11,-16-12 0-11,-4 1 0 3,-2-1 64-2,2-3 16 9,2-6 0-9,-4-2 0 3,-2 3 0-4,14 7 0 12,10 3 0-12,19 13 0 7,10 5 160-7,13 8 0 8,11 7 0-5,14 12 0-3,13 13 0 0,23 8 0 10,13 13 0-10,21 13 0 6,10 8 0-6,17 11 0 11,13 5 0-11,14 13-128 3,15 8 128-2,14 18 0 10,12 5 0-11,9 6 0 4,12 16-192-3,8 10 64 5,6 5 0-5,15 20 0 6,14 14-128-7,16 13 0 9,17 16-16-9,10 13 0 5,8 11 128-5,14 22 144 10,7 15-208-10,16 22 80 6,17 21 128-6,8 11 0 10,0 17 0-10,6 16 0 4,6 14 0-3,4 17-128 10,14 10 128-11,-3 18 0 3,-9 13 0-3,13 8-128 11,4 10 128-10,1 11 0 2,-1-1 0-3,4-1-160 10,8-1 160-10,-4-10 0 5,-3-12 0-5,3-10 0 10,6-11 0-9,-4-14 0 4,-12-16 0-5,4-5 0 10,-1-14 0-10,-13-10 144 4,-9-15 160-3,-8-9 16 8,-14-7 16-9,-3-13 0 6,-8-15-48-6,-10-13-16 11,-8-11 0-11,-18-7 0 4,-23-15-48-4,-11-12-16 6,-12-10 0-6,-12-17 0 9,-14-10-64-8,-9-7-16 8,-10-13 0-9,-4-15 0 5,-18 6 272-5,-11-12 48 10,-10-5 16-10,-24-17 0 4,-24-17-96-3,-19-13-32 11,-22-16 0-12,-9-12 0 3,-3-8-336-3,-22-15-128 11,-27-18 0-11,-3-11 0 4,-5-4 128-4,-15-18 0 12,-16-8-144-12,-6-11 144 4,3-9-192-4,-7-13 48 9,-9-1 0-9,-5-11 0 5,-1-9 16-5,1-4 0 11,10-10 0-11,-2 3 0 4,-2-6-64-3,14 1-16 9,22 0 0-10,-3 0 0 4,2 4 208-3,16 10 0 10,18 7 0-11,3 12 0 4,8 10 0-4,14 14 0 9,14 15 0-9,13 16 0 5,18 6 0-5,11 13 0 9,3 8 160-9,16 16-160 5,7 13 128-5,14 10-128 11,5 16 0-11,16 14 128 4,9 13-128-4,9 9 0 12,7 15 0-12,10 17 128 7,0 0-128-6,24 29-224 5,9 16 48-6,17 15 16 4,9 16 0-3,15 20 0 9,6 21 0-10,12 18 0 5,15 13 160-4,14 18 0 8,15 15-144-8,11 18 144 4,1 6-192-5,18 11 16 9,17 14 16-7,6 2 0 3,8-2-32-4,6 10-16 6,10 6 0-7,3-2 0 5,-1-4 208-4,9 3-176 9,16 3 176-10,-12 6-160 5,-1-5 160-5,5-1 0 12,2-4 0-10,2-2 0 0,-10-2 0-2,8-10 256 9,-2-8-64-9,10-5-16 4,2-10 192-4,-10-5 32 10,-12-16 16-10,8-5 0 5,3-3-64-5,-13-12-16 10,-11-8 0-10,-10-8 0 6,2-4-160-5,-18-11-48 7,-17-10 0-8,-12-6 0 7,-14-4-128-6,-11-16 0 6,-12-13 0-6,-21-10 128 5,-18-13-128-5,-18-13 0 6,-15-11 144-7,-18-7-144 6,-11-9 0-5,-16-21 128 8,-18 2-128-9,-17-10 0 5,-23-13 0-4,-24-20 144 8,-22-14-144-9,-18-11 0 4,-9-12 0-4,-31-16-304 11,-31-19 48-10,-18-14 0 5,-9-9 128-5,-24-6 128 6,-23-12-192-7,-18-10 192 8,-19-10-128-7,-14-7 128 5,-8-4 0-5,-8-12 0 4,-3-4 0-5,-4-4 0 10,-3-8 0-10,7-3 0 3,-6 3 176-2,11 5-176 9,6-5 192-10,14 0-192 3,10 11 176-2,23 7-176 11,14 5 160-12,21 11-160 4,14 13 192-4,25 22-64 9,33 11-128-8,18 22 192 4,27 12-192-5,22 17 0 9,19 16-192-9,22 17 192 5,25 21-128-4,13 17 128 9,17 7 0-9,9 4 0 15,27 29-464-15,18 16 16 0,23 13 0 1,16 19 0-1,16 10 224-1,22 21 48 7,21 14 16-7,21 15 0 5,21 9 160-5,8 18 0 11,12 15-144-10,11 14 144 2,9 12 0-3,15 14 0 10,19 7 0-10,-2 10 0 4,7 6 0-4,5 3 0 12,6 7 0-12,14-2 0 3,7 3 0-2,-9-9 0 11,-6-4 0-12,-2-14 0 2,-12-4 0-1,4-13 0 10,4-14 0-11,-19-19 0 3,-22-15 160-3,-10-10-160 10,-10-21 192-10,-20-9-192 6,-27-15 144-6,-13-15-144 10,-15-3 0-10,-16-12 144 20,-16-10-2048-19,-17-11-400 0,-24-8-96 3</inkml:trace>
    </iact:actionData>
  </iact:action>
  <iact:action type="add" startTime="54052">
    <iact:property name="dataType"/>
    <iact:actionData xml:id="d32">
      <inkml:trace xmlns:inkml="http://www.w3.org/2003/InkML" xml:id="stk32" contextRef="#ctx0" brushRef="#br0">27828 15750 37199 0,'0'0'1648'1,"0"0"336"-1,13 16-1584 0,13 9-400 0,7 14 0 0,10 2 0 22,3 6-464-20,9 4-176-2,8 1-48 1,1 9 0-1,6 7 688 0,-4 0 0 9,1 10 0-9,-1 4 0 4,10 4 0-4,2 6 0 9,2 1 0-9,6 1 0 10,6 5 0-10,1-5 0 8,-3 0 0-7,-8-5-128 1,-12 3-16-2,2-6 0 11,-5-8 0-11,1-4 0 6,-8-4 144-6,1-11 0 9,-3-11 0-9,-5-3 128 4,-4-10 352-3,-4-7 80 10,-12-11 16-11,-2-5 0 5,-4-6 256-4,-5-12 64 6,-11-2 16-6,1-8 0 4,-6-7-144-4,-6-12-48 8,-6-8 0-8,-13-14 0 3,-7-13-272-4,-9-14-48 10,-16-11-16-10,-5-10 0 4,-10-9-384-4,-7-8 0 11,-12-5 0-10,-9-10 0 2,-6-7-192-2,-20-4 16 10,-21-6 16-11,-7-4 0 4,-10-12-160-4,-16-5-48 6,-19 1 0-6,-6-4 0 8,-2 1 0-8,-15-8 0 11,-14-4 0-11,-2-1 0 20,9 3-32-19,-7 0-16 3,-12-10 0-4,14 12 0 0,9 1 256 0,-1 5 160 5,0 3-192-3,11 11 192-2,16-1 0 0,2 10 128 7,7 6 0-7,17 9 16 8,16 7 64-8,5 5 16 8,6 12 0-8,15 4 0 7,14 6-96-6,13 5 0 10,10 15-128-9,16 5 192 0,12 4-192-2,11 13 0 11,12 1 0-10,10 17 0 0,5 4 0-1,14 12 0 7,6 8 0-6,10 9 0 6,12 0-176-7,11 12 32 12,20 8 0-12,15 10 0 4,14-1-48-4,25 20 0 6,16 8 0-6,16 14 0 9,11 11 192-7,20 12-208 7,19 10 80-9,8 13 128 5,2 6-192-4,19 10 192 8,13 12-192-9,3 8 192 5,-8 5-144-5,8 14 144 11,10 6 0-10,6 9 0 4,5 14-128-4,-3 5 128 8,0-3 0-9,1 6 0 2,1 2 0-2,-2-2 0 12,-7 0 0-12,-3-10 0 4,-8-2 0-3,3-11 0 9,-5-10 0-10,-14-6 144 5,-13-12 240-5,-4-7 32 10,-6-9 16-10,-17-13 0 6,-11-11-16-6,-18-15 0 9,-17-9 0-9,-13-11 0 6,-11-9-192-6,-11-7-32 8,-15-8-16-8,-15-8 0 6,-13-8-48-5,-18-10-128 5,-13-5 192-5,-21-14-64 8,0 0-128-9,0 0 192 9,-19-17-192-9,-17-7 192 6,-18-7-192-6,-18-14 0 6,-18-9 0-6,-12-11 0 10,-11-7 0-10,-25-12-304 6,-28-11 48-6,-8-11 16 7,-7-1 240-7,-18-6 0 12,-21-12 0-12,-5 0-144 3,3-7 144-3,-10-1 0 11,-8-3 0-11,6 3 0 4,4 2 0-4,7 3 0 8,11-1 0-8,5 10 0 6,10-6 0-6,14 14 0 12,9 11 0-12,28 7 128 4,17 9-128-4,18 12-128 11,9 2 128-11,17 13-192 4,14 4 192-3,21 14 0 10,13 8 0-11,11 8-128 3,15 5-128-3,11 18 0 7,0 0-16-7,29 6 0 24,10 10-288-23,13 11-48 2,13 10-16-3,7 14 0 0,10 3 352 0,19 9 64 6,14 13 16-6,16 8 0 5,10 13 192-5,13 8 0 10,2 14 0-10,15 8 0 4,11 8 0-4,1 11 160 10,-9 6-160-10,11 14 192 6,10 13-192-6,-4 3 0 9,-9 9 0-9,-1 4 128 6,6 8-128-6,-5-6 160 10,-13 0-160-10,-3-8 160 5,-2-8 32-5,0-13 0 7,-4-18 0-7,-14-6 0 4,-17-11 304-3,-10-12 64 4,-6-16 16-4,-10-13 0 7,-3-10 16-8,-16-18 16 6,-14-7 0-6,-12-12 0 9,-13-10-304-9,-10-8-64 6,-13-6-16-6,-10-7 0 10,-12-14-224-10,0 0 0 10,-24-6 0-10,-17-6 0 7,-13-7 0-6,-17-4 0 7,-16-11 0-8,-9-3-160 19,-11-9-224-18,-24-5-32 2,-21-6-16-3,-20-3 0 0,-7-10 80 0,-20-1 16 7,-18-9 0-5,-11 2 0-2,-4-1 128 0,-22-5 16 8,-21 0 16-7,-15 0 0 5,-9-2 176-6,-5 0-128 7,-4-1 128-7,-6 5-128 9,0 0 128-9,6 10 0 13,-3 9 0-13,17 5 0 3,3-1 240-3,26 14 80 11,27 8 0-11,16 4 16 4,13 0 32-4,28 10 0 6,28 11 0-5,23 8 0 7,23 4-368-7,19 10 128 9,23 9-128-10,17 3 0 5,20 1-144-4,15 14-112 5,22 8 0-6,19 13-16 22,13 13-192-21,25 9-48 1,16 3 0-1,21 9 0-1,24 10 192 0,15 5 16 7,14 0 16-6,12 4 0 4,16 4 32-5,9 6 16 8,6 6 0-8,4 4 0 4,1-3 240-3,-3 5 0 10,6 9 0-11,-6-1 0 3,2-1 0-3,-4-3 208 6,-6-3-32-6,-14-3-16 10,-9-8 64-10,-8-10 16 11,-4-6 0-11,-20-19 0 4,-15-12 144-3,-21-14 16 5,-11-11 16-6,-20-10 0 7,-13-10 64-7,-13-13 16 8,-14-5 0-8,-9-9 0 8,-22-4-128-7,0 0-32 9,-24-11 0-10,-13-13 0 4,-18-11-64-3,-21-8-16 4,-15-13 0-4,-30-15 0 7,-25-8-256-8,-16-7-272 11,-10-2 48-11,-33-2 16 4,-27-7-112-3,-18 3 0 5,-17-5-16-6,-8 3 0 22,-8-5-64-20,-15 3-16 1,-16 5 0-3,-8-5 0 0,-6 2 96 0,6-3 0 7,14 3 16-7,16-3 0 4,17 5 304-3,23 3-192 4,12 3 192-4,35 14-160 7,26 6 160-8,21 11 0 9,21 6 0-8,30 12 128 2,25 8-128-2,22 10 0 10,23 1-176-11,13 16 176 19,24 4-704-17,22 6-64-2,17 8 0 2,29 5 0 10,22 7-208-10,17 5-48 0,8 4-16-2,24 4 0 0,20 10 736 0,15 5 160 5,11 5 144-4,10 7-208 3,10 2 208-3,2 1 0 9,4 1 192-10,5 0-192 4,7-4 416-4,-9 3-32 7,-13-3 0-6,0-8 0 7,0-1 336-8,-28-4 64 11,-22-7 16-11,-17-10 0 3,-13-5 128-2,-25-8 32 9,-14-5 0-9,-18-7 0 1,-21-3-160-1,-16-4-32 9,-27-4 0-10,0 0 0 5,-10-14 96-5,-27-9 16 8,-21-8 0-8,-14-2 0 7,-22-10-432-7,-23 2-64 13,-27-6-32-11,-28-4 0-2,-13-1-352 0,-30-5-160 7,-25-1 16-7,-19 1 0 8,-18 2-144-8,-16 1-32 11,-15-3 0-11,-20 3 0 4,-23 1-64-4,-6 6 0 13,-15 6-16-13,-10 4 0 4,-9 8 32-3,-1 8 16 9,-7 1 0-10,4 2 0 16,5 9-224-14,2-1-32-2,12 0-16 1,11 4-12048 11,4 6-2400-10</inkml:trace>
    </iact:actionData>
  </iact:action>
  <iact:action type="add" startTime="57441">
    <iact:property name="dataType"/>
    <iact:actionData xml:id="d33">
      <inkml:trace xmlns:inkml="http://www.w3.org/2003/InkML" xml:id="stk33" contextRef="#ctx0" brushRef="#br0">12617 11276 2751 0,'-31'-9'128'2,"12"-1"16"-2,-3 2-144 0,-3 2 0 3,-1-5 0-3,3 1 0 5,-2 2 1504-5,3-4 272 6,1 5 48-6,3 3 16 9,1-4-800-9,5 0-144 6,12 8-48-5,-12-8 0 7,12 8 48-8,0 0 0 5,-2-11 0-5,2 11 0 10,12-16 48-10,6 8 16 6,11-6 0-6,14 7 0 9,7-7-640-9,17 4-128 7,15 2-32-7,19-3 0 7,12-1 96-7,14-7 0 11,0-3 16-11,21 7 0 6,14 1-80-6,8 2-32 6,1 2 0-5,15 3 0 6,5 7 0-6,6 2 0 5,-2 3 0-6,12 3 0 9,1 2 32-9,5 4 0 6,-1-5 0-6,13 9 0 8,9-2 48-8,0 1 16 8,-12-7 0-8,14 7 0 8,4 1 16-8,8 1 16 6,4 5 0-6,-9-1 0 9,-1-5 32-9,2 3 0 6,4 7 0-6,-14-3 0 10,-16-8 80-10,5 7 32 6,1 1 0-6,-8-1 0 8,-17-9-48-8,2 7 0 6,2-3 0-6,-14-3 0 9,-19 1-32-9,-6-5-16 7,-14 0 0-6,-6-3 0 5,-15-1-176-6,-18 2-32 7,-15-2-128-6,-16-2 192 6,-16 3-192-7,-13-3 144 8,-12 0-144-8,-10-4 128 7,-13 2-128-7,-16-4 0 8,0 0 144-8,-22 0-144 7,-15-2 176-7,-13 0-48 8,-15 0 0-8,-21 0 0 7,-29-2-128-7,-9-2 0 8,-15-3 0-8,-17-1 0 7,-12-6 0-7,-13 3-176 8,-16-5 176-8,-12-3-128 8,-19-5 128-8,0-1 0 7,-6-2 0-7,-12-1-128 7,-14-1 128-6,-5 2 0 4,-6 0 0-4,-6 0 128 7,-4-3 96-8,-7-1 32 6,-9-4 0-5,-5 2 0 6,-3 4 0-7,1 0 16 7,-2 1 0-7,4 5 0 9,-1 2-128-9,-5 3-16 7,-6 8-128-7,-2 5 192 8,8 11-192-8,8 3 0 8,15 3 0-8,18 4 0 7,15-6 0-7,31 7 0 8,24 3 0-8,26 1 0 8,19-7 0-8,25 3 0 5,31 5 0-4,20-1 0 7,16 5-256-8,21 1 64 7,23-1 16-6,20-1 0 22,16 2-352-21,22 1-80 3,21-1-16-5,34-3 0 0,26-5 336 0,24-7 64 0,9 0 16 0,31-5 0 9,29-5 336-9,18 0 64 5,8-2 0-5,20-3 16 9,15-9 176-8,21 2 16 4,8-7 16-5,20 3 0 9,6 3 224-8,9-7 64 4,6 1 0-5,4-3 0 9,-3 1-176-9,1-5-16 5,10 3-16-5,-3-2 0 9,-4-7-16-9,-3 5 0 7,-2 4 0-7,-8 3 0 8,-1 1-224-8,-11 1-32 8,-5 6-16-8,-23 1 0 7,-16 9-208-7,-14-2 128 6,-16 0-128-6,-13 2 0 9,-21 4 0-9,-18 2 0 7,-18 0 0-7,-17 4 0 23,-22 1-1120-22,-13 5-224 0,-16 2-32-1,-20 7-9152 9,-22 2-1824-9</inkml:trace>
    </iact:actionData>
  </iact:action>
  <iact:action type="add" startTime="58566">
    <iact:property name="dataType"/>
    <iact:actionData xml:id="d34">
      <inkml:trace xmlns:inkml="http://www.w3.org/2003/InkML" xml:id="stk34" contextRef="#ctx0" brushRef="#br0">22267 11212 12895 0,'0'0'576'4,"0"0"112"-4,11 23-560 0,1 3-128 1,-6-1 0-1,4 1 0 5,1 1 1328-5,-5 2 224 8,2 2 48-8,0 4 16 7,-4 1-720-6,0-5-160 6,-2 4-32-7,-1 0 0 6,-1-8-64-6,0-1-32 9,0-7 0-9,-1 3 0 6,-1-3 32-6,-2-5 0 7,4-14 0-7,-10 15 0 9,0-5-48-9,0 0 0 6,-3-4 0-6,13-6 0 9,-16-2 32-9,-3-2 0 6,1-4 0-6,3-2 0 10,-5-9-160-10,2-3-16 5,3-5-16-5,-3-8 0 10,3-2 112-10,-5-10 32 8,3-2 0-8,3-5 0 8,-4-1-144-8,7-3-32 5,-7-5 0-5,8-7 0 9,-3-6-144-9,3-2-16 5,-4-2-16-5,5-6 0 9,1-8-16-9,-4 3 0 6,2-1 0-6,1-5 0 9,-3 5-208-9,4-7 176 8,-4-5-176-8,7-5 160 7,-3-4-160-7,2 0 0 8,-6 0 0-8,4 0 0 8,3-4 0-8,-7-4 128 7,2 0-128-7,2-6 0 7,-3 0 0-6,3-2 0 6,2-3 0-7,-4-1 0 8,4 1 0-8,0 1 0 7,3-2 128-7,-1-1-128 8,-4-1 0-8,2-3 0 6,0-5 0-6,2 7 128 10,2 3-128-10,-2-1 0 6,-1-3 144-6,3 1-144 9,0-3 128-9,4 5-128 6,3 7 160-6,-1-2-160 9,-2-5 128-9,0-1-128 6,2 0 0-5,0 7 144 6,0 7-144-7,-2-4 0 7,-2 2 0-7,-2-4 0 8,0 1 0-8,0 5 0 6,0 8 0-5,-2-1 0 7,0 1 0-8,-2 2 0 7,-1 2 0-7,3 2 0 7,0 1 0-7,0 3 0 8,0 2 0-8,0-1 0 7,-2 7 0-7,4-1 0 7,-2-1 0-7,4 1 0 9,0-7 0-9,2 9 0 7,2 0 0-7,2 3 0 7,-4 1 0-7,0 0 0 7,-2 3 0-7,0 3 0 9,-2-2 0-9,2 4 0 6,-2 0 0-6,-2 2 0 9,2 8 0-9,-2 2 0 7,2 0 0-7,0 1 0 8,-1-7 0-8,1 8 0 6,2-2 0-6,-2 2 0 10,2-7 0-10,-2 5 0 5,2 8 0-5,2-1 0 8,0 1 0-8,2 0 0 8,1 5 0-8,1-1 0 8,4-1 0-7,-4 1 0 5,0 3 0-6,0 0 0 7,3-3 0-7,-3-1 0 7,2 1 0-7,0 9 0 8,-4 2 0-8,-2 0 0 8,-2 6 0-8,-2-1 0 7,0 5 0-7,0-2 0 7,-2 1 0-7,2 5 0 9,-2 0 0-9,0-2 0 6,-2 0 0-6,2 4 0 9,-3 0 0-9,1 3 0 6,2 3 0-6,0 1 0 9,0 3-128-9,-2 3 128 8,-2-1 0-8,2-2 0 6,1-1 0-6,1 6 0 8,-4-3 0-7,4 5 0 5,0-1 0-5,0-1 0 6,0 4 0-7,0 5 0 8,4 7 0-7,0 0 0 6,0-14 0-7,0 14 0 6,0-8-160-6,0 8 160 8,0 0 0-8,10-8-144 7,-10 8 144-7,22-5-128 7,-3 1 128-7,1 2-128 8,3 2 128-8,4 4 0 8,5 1 0-8,-1-1 0 9,6-2 0-9,-2 2-160 6,6 4 160-6,4 4 0 8,7-3-128-8,7-1 128 6,1 4 0-6,13-4 0 10,8 3 0-10,11 5-128 6,4-4 128-6,7 3 0 8,-1-3 0-8,5 4 0 7,4-5 0-7,10 5 0 9,4-4 0-9,4 3 0 6,3-3 0-6,3 2 0 7,-1-7 0-7,7 9 0 7,3-2-128-7,2 1 128 8,3-7 0-8,-1 2 0 8,8 0 0-8,-2-3 0 7,0 7 0-7,4-2 0 9,-4-1 0-9,8 1 0 6,4-4 0-6,-2-2 0 8,-6 0 0-8,2 1 0 8,3-1 0-8,-3 2 0 7,-4 2 0-7,-1-4 0 7,-1-4 0-6,-4 2 0 6,4 1 0-7,-8 5 0 7,1-4 0-7,-7 0 0 8,-7 2 0-8,5 5 0 8,3-3 0-8,-9-2 128 7,-5-6-128-7,-6 0 0 9,-4-2 0-9,-2 6 0 5,6-1 0-5,-2 1 0 9,-2 0 0-9,-6-6 0 7,-8-4 0-7,-1 0 0 7,1 4 128-7,3 2-128 8,1 4 0-7,0-2 0 6,-9-4 0-7,-5-4 0 7,-9-4 0-6,-4 1 0 6,0-1 0-7,-6 4 0 7,2 4 0-7,0-4 0 8,0 0 0-8,-5 2 128 7,-3 0-128-7,-8-2 0 8,-1-2 0-8,-8-3 0 6,-6 1 0-6,-6 4 0 9,0 0 0-9,-4 2 0 7,-6 0 0-7,-2 0 0 8,-3-6 0-8,-3 4 0 6,-1 3 0-6,-1 1 0 9,-19 0 0-9,14 3 0 8,-14-3 0-8,0 0 0 7,13 8-128-7,-13-8 128 7,0 0 0-7,8 12 0 8,0 7-144-8,-2-1 144 9,-2 5 0-9,-2 1-144 6,-2 1 144-6,-2 4 0 7,-2 6 0-7,-2 10-128 8,0 6 128-8,0 8 0 8,-1 1-144-8,-3 10 144 7,0-2 0-7,0 10 0 8,-5 4 0-8,-1 18 0 7,0 7-128-7,-3 8 128 7,5 4 0-7,-5 10 0 9,-1-4 0-9,5 13 0 8,-3 8-144-8,4 7 144 6,-1 3 0-6,5 3 0 8,0-1 0-8,3 4 0 9,-1 8 0-9,-2 0 0 6,4-3 0-6,2-1 0 9,2 2 0-9,0 9 0 5,0-1 0-5,0 7 0 10,2-5 0-10,-2 7-128 5,-5 2 128-5,3 6 0 9,0 0 0-9,0 8 0 7,-4 6 0-7,0 0 0 9,-1 3 0-9,3 9 0 6,-4 1 0-6,4 2 0 7,-2 3 0-7,6-1 0 8,-1 4 0-7,1-2 0 5,0-5 128-6,6-1 0 9,-1-2-128-9,3 3 192 6,-2-1-192-5,0 2 0 5,4-5 0-5,-4 7 0 6,-2 8 0-7,0 0 128 8,-2 4 0-8,0-2 16 7,-2 2 0-7,0-2 0 7,0 2 0-7,0-4 0 9,0-5-144-9,-2-1 0 6,4 0 144-6,-2 0-144 9,-2-11 0-9,0 1 0 7,0 3 0-7,2-3 128 8,-1-3-128-8,-5-10 0 7,0 1 0-7,6-9 128 9,-2 0-128-9,2-7 128 6,0-7-128-6,0 2 128 7,-6-11 16-7,5 0 16 8,1-1 0-8,0-13 0 8,0-6-160-8,0-4 192 7,0-9-192-6,2-6 192 5,0-5-192-6,0-9 128 9,2-10-128-9,0-7 128 7,0-10 16-7,0-3 0 7,0-7 0-7,-2-8 0 8,-2 0 48-8,4-9 0 7,1-7 0-7,3-7 0 7,-4-6-192-7,0-6 128 7,0-2-128-6,2-6 128 7,2-6-304-8,-2-7-64 8,-4-18-16-8,6 19-11648 14,-2 3-2352-12</inkml:trace>
    </iact:actionData>
  </iact:action>
  <iact:action type="add" startTime="61570">
    <iact:property name="dataType"/>
    <iact:actionData xml:id="d35">
      <inkml:trace xmlns:inkml="http://www.w3.org/2003/InkML" xml:id="stk35" contextRef="#ctx0" brushRef="#br0">977 19442 14735 0,'-28'-2'640'1,"11"-2"160"-1,-1 2-640 0,-3-2-160 1,-1 0 0-1,5 0 0 6,3 3 1568-6,14 1 288 9,-10-6 48-9,10 6 16 7,0 0-768-7,0 0-128 6,0 0-48-6,0 0 0 10,0 0-336-10,0 0-64 6,14-12 0-6,7 4-16 6,3-2-176-6,5-3-16 8,6 5-16-8,14-6 0 8,6 5 96-8,5-5 32 7,12 0 0-7,8 1 0 8,8-1-176-7,4 4-48 10,7-1 0-11,-1 5 0 4,3-2-32-4,4 0-16 6,5 6 0-6,1 0 0 10,6 0-80-10,10-2 0 6,-5 0-128-6,7-1 192 9,4-5 224-9,5 2 32 6,7 0 16-6,1-7 0 8,-4-1 48-7,1-2 0 4,-1-1 0-5,10 5 0 11,4-3-96-11,4 3-16 5,-2-3 0-5,4 7 0 9,6 0-176-9,0 2-32 6,-1-3-16-6,3-3 0 8,4 8-176-8,-3-2 128 7,-3-2-128-7,2 3 128 7,-2-1-128-6,5-2 0 6,1 0 0-7,-7 3 0 9,-5-7 0-9,2 2 0 6,-2-5 128-6,-4 3-128 7,-8 0 0-7,-3 3 0 8,-5-5 0-8,-2 4 128 8,-3 1-128-8,-6 3 0 7,-9-2 144-7,-6-2-144 7,-9 5 192-7,-4-1-16 8,-7-2-16-8,-3 4 0 7,-7 4-160-7,-8-2 192 8,-9 0-192-8,-9 4 192 8,-5 0-192-8,-9 2 0 7,-7 2 144-7,-7 0-144 9,-11 2 0-9,-1 4 128 6,-11 0-128-6,-9-10 0 8,0 19 0-8,-5 1-256 8,-7 3 32-8,-14 4 16 22,-9 4-1456-20,-15 7-272 2,-19-5-64-4</inkml:trace>
    </iact:actionData>
  </iact:action>
  <iact:action type="add" startTime="62722">
    <iact:property name="dataType"/>
    <iact:actionData xml:id="d36">
      <inkml:trace xmlns:inkml="http://www.w3.org/2003/InkML" xml:id="stk36" contextRef="#ctx0" brushRef="#br0">1525 20474 14735 0,'-24'-2'1312'2,"-1"0"-1056"1,0 0-256-3,3 0 0 8,5 2 672-8,-1 2 80 6,4 2 16-5,1 2 0 6,13-6 16-6,-10 11 16 5,10-11 0-4,0 0 0 4,0 0-384-6,0 0-80 7,0 0-16-6,12 10 0 6,7 0 448-7,5-8 64 7,5-4 32-7,6-4 0 8,6-2-368-8,2-2-80 7,6-5-16-6,3 1 0 6,-3-3-144-6,4-3-16 5,1 1-16-6,-5-5 0 8,-6 1 32-7,4-3 16 10,-2-1 0-11,-1 0 0 5,-6-2 128-5,-1 3 32 6,-8-1 0-5,-4 3 0 6,-5 1-96-7,-3 4-16 7,-3-5 0-7,-6 3 0 9,-4-1-80-8,-6 9-32 4,-2-3 0-5,-8 6 0 8,-4-5 96-8,-9 7 16 7,-4 0 0-7,-8 2 0 9,-2 4-176-9,-4 12-16 7,2 0-128-7,-8 11 192 7,-4 3-192-7,1 5 0 7,-1 4 0-7,0 4 0 9,5 14 0-8,-1-1 0 5,0 3 0-6,10-2 0 7,0-4 0-7,6-1 0 7,4 1 0-7,5-6 0 8,11 4 0-8,-1-6 144 7,10 0-144-7,2-6 128 9,4-2-128-9,6 1 0 6,8-5 0-6,-1-2 128 9,7-3-128-9,5-1 128 6,4-7-128-5,8 1 128 7,2-9-128-8,6-2 0 6,6-6 144-5,-1-2-144 7,5-5 0-8,-3-9-240 7,-3-3 48-6,-2-1 0 22,4 1-1760-22,-3-1-352-1,1-1-64 1,0 1-5952 5,-4 1-1216-5</inkml:trace>
    </iact:actionData>
  </iact:action>
  <iact:action type="add" startTime="63204">
    <iact:property name="dataType"/>
    <iact:actionData xml:id="d37">
      <inkml:trace xmlns:inkml="http://www.w3.org/2003/InkML" xml:id="stk37" contextRef="#ctx0" brushRef="#br0">2931 20208 9215 0,'0'0'816'3,"0"0"-656"-2,0 0-160-1,0 0 0 7,0 0 1808-6,0 0 336 5,18-5 64-6,-18 5 16 8,0 0-1328-8,0 0-256 6,0 0-48-6,0 0-16 9,0 0 176-9,0 0 16 6,0 0 16-6,0 0 0 8,0 0-96-8,0 0-32 8,0 0 0-8,0 0 0 7,0 0-64-7,0 0-16 8,-14 7 0-8,14-7 0 7,0 0-144-6,0 0-48 7,0 0 0-8,0 0 0 6,0 0 32-5,0 0 0 5,-12-7 0-6,12 7 0 8,0 0-128-8,0 0-32 7,0 0 0-7,0-10 0 8,0 10-256-8,0 0 0 7,0 0 0-7,6-12 0 9,-6 12 0-9,8-14 0 6,-8 14 0-6,0 0 0 23,10-7-1104-20,-10 7-336-2,11-14-64 6</inkml:trace>
    </iact:actionData>
  </iact:action>
  <iact:action type="add" startTime="63687">
    <iact:property name="dataType"/>
    <iact:actionData xml:id="d38">
      <inkml:trace xmlns:inkml="http://www.w3.org/2003/InkML" xml:id="stk38" contextRef="#ctx0" brushRef="#br0">3458 20078 12895 0,'0'0'1152'1,"-6"-12"-928"-1,0 0-224 1,2 3 0 6,-8-3 1248-7,3 6 208 7,1-2 32-7,-8-2 16 7,1 3-160-7,-7 3-16 7,-3-2-16-6,-3 2 0 6,-3-2-272-7,-6 6-48 7,0 6-16-7,4 2 0 7,-10-2-400-6,6 11-64 6,-6 1-32-7,4 3 0 7,4 3-160-7,-4 3-48 8,2-2 0-8,4 1 0 7,-2-1-80-7,5 2-32 7,5 3 0-6,7 1 0 6,1-4-16-6,7 2 0 5,-2-1 0-6,9-1 0 9,3-4-144-5,3-1 192-1,7-3-192-3,2 1 192 8,7-3 48-7,5-7 16 6,5 0 0-7,2 0 0 9,8-8-112-9,2-4-16 6,-6-2 0-5,6-4 0 6,-4-2 16-7,0-2 0 7,-5-3 0-7,1-1 0 8,0-1-144-7,-4-5 192 5,-3 3-192-6,-3 3 192 8,-4-1-192-8,-1 5 160 7,-4 0-160-7,-14 12 160 7,11-6-160-7,-11 6 0 8,0 0 0-7,0 0 0 5,0 0 0-6,10 26 0 8,-2 3 0-8,-6 0 0 8,-4 4 0-8,-6 8 0 7,0 0 0-7,-3 6 128 7,-9 4 0-7,1 1-128 9,-3 3 192-9,3 2-64 6,-3-1 0-6,5 3 0 8,-1-3 0-8,1-3 0 10,5-6-128-10,-2-8 0 5,6-2 144-5,3 0-144 8,1-6 0-7,8-4 144 5,-1-5-144-6,3-5 0 8,2 5 0-8,6-5 0 7,-3-9 0-7,11-2 0 22,1-2-1888-20,7-6-336 4,-1-4-64-5</inkml:trace>
    </iact:actionData>
  </iact:action>
  <iact:action type="add" startTime="64169">
    <iact:property name="dataType"/>
    <iact:actionData xml:id="d39">
      <inkml:trace xmlns:inkml="http://www.w3.org/2003/InkML" xml:id="stk39" contextRef="#ctx0" brushRef="#br0">3674 20335 15663 0,'0'0'1392'1,"0"0"-1120"-1,0 0-272 0,0 0 0 6,0 0 2496-6,0 0 432 7,-8 18 80-7,4 1 32 8,-1 3-2288-8,-3 5-464 6,2 0-96-5,2 1 0 7,2-3 32-8,0 0 16 6,4 3 0-6,-2-5 0 9,4 2-48-9,4-3-16 7,4-5 0-7,-3-1 0 7,9-6 160-6,-5-2 48 6,5-5 0-6,3-3 0 6,-3-7 336-6,3-3 80 4,5-2 16-4,-1-7 0 7,1-9 32-8,-1 1 16 7,-4-2 0-7,-3-4 0 8,-1-8-288-8,-5 4-48 11,0-2-16-11,-6 2 0 4,-6 3-64-4,0-1 0 7,-6-4-16-6,-2 8 0 7,2 4-176-7,0 1-16 4,2 1-16-4,-3 4 0 7,-3 3-224-7,2-1 0 4,4 9-144-4,4 10 144 20,-10-12-1568-20,10 12-224-1,0 0-32 0,0 0-16 16,0 0-1648-13,0 0-336-3</inkml:trace>
    </iact:actionData>
  </iact:action>
  <iact:action type="add" startTime="64470">
    <iact:property name="dataType"/>
    <iact:actionData xml:id="d40">
      <inkml:trace xmlns:inkml="http://www.w3.org/2003/InkML" xml:id="stk40" contextRef="#ctx0" brushRef="#br0">4296 20105 21183 0,'0'0'1888'2,"-7"12"-1504"-2,-3 5-384 0,6 3 0 5,2 1 1344-5,2 7 192 6,0 7 32-6,-4-2 16 9,0 0-240-9,0 4-64 7,-5 2 0-7,1-2 0 6,2 4-368-6,-4-6-80 9,2 0 0-9,2-2-16 8,3 4-512-8,-3-5-112 6,0-5 0-6,4-2-16 8,0-3-176-8,6-7 0 7,6 3 144-7,-10-18-144 24,9 10-368-24,9-4-144 0,-2-6-16 0,3-4-16 12,4-6-2160-12,3-8-432 0</inkml:trace>
    </iact:actionData>
  </iact:action>
  <iact:action type="add" startTime="64769">
    <iact:property name="dataType"/>
    <iact:actionData xml:id="d41">
      <inkml:trace xmlns:inkml="http://www.w3.org/2003/InkML" xml:id="stk41" contextRef="#ctx0" brushRef="#br0">5090 19284 22111 0,'0'0'1968'2,"0"0"-1584"-2,0 0-384 0,0 0 0 6,0 0 1008-6,0 0 112 7,6 23 32-7,-6 7 0 7,-6 1-256-7,0 10-32 7,-7 10-16-6,1 5 0 7,-7 5-112-8,1-1-32 6,-3 2 0-6,-3 3 0 8,1 1-80-8,-3 0-32 7,1 8 0-7,2-1 0 9,1-3-288-9,8 0-64 6,-1-8-16-3,7-1 0 3,4-5-224-6,2-7-240 7,2-2 48-7,4-12-10000 17,6-4-2016-17</inkml:trace>
    </iact:actionData>
  </iact:action>
  <iact:action type="add" startTime="65324">
    <iact:property name="dataType"/>
    <iact:actionData xml:id="d42">
      <inkml:trace xmlns:inkml="http://www.w3.org/2003/InkML" xml:id="stk42" contextRef="#ctx0" brushRef="#br0">6682 19879 11055 0,'0'-20'976'2,"4"9"-784"-2,0 1-192 0,0 2 0 7,-4 8 1968-7,9-16 336 8,-3 9 80-8,-6 7 16 8,0 0-992-8,0 0-192 6,0 0-32-6,-4-14-16 6,-5 4-192-5,-1 6-32 8,-2 0-16-9,-7 3 0 5,-3 1-48-5,-1 3-16 7,-5 1 0-6,-5 6 0 6,-4 4-224-7,-6-3-32 10,2 3-16-10,-4 0 0 5,1 7-128-5,3 3-16 8,6-3-16-8,-3-3 0 7,7 1-272-7,4 4-160 7,4 3 192-7,9-3-192 8,2-3 0-8,8-3 0 11,4 3 0-11,6-5 0 6,8 3 128-6,3-1-128 6,3-7 0-6,9 4 0 8,6 0 0-8,0 3 0 7,4-3 0-7,4 3 0 8,-2-3 0-8,2 4 0 7,-2-5 0-7,0 5 0 8,-10-3 0-8,-3-5 0 7,-5 4 0-6,-4 1 0 7,-7 3 0-8,-2-6 0 7,-10-12 0-7,0 19 0 8,-6-3 272-8,-6 1 0 7,-9 3 0-7,-4-5 0 7,-7 5 128-7,-3-3 32 8,-6 1 0-7,-2-1 0 5,-5-7-224-5,-1 0-32 6,2-4-16-7,4-2 0 7,2-4-160-7,4 0 128 8,8-2-128-8,3-4 128 8,5-4-384-8,11 0-96 6,4-1-16-6,8-5 0 23,6-5-3056-21,10-3-608-1</inkml:trace>
    </iact:actionData>
  </iact:action>
  <iact:action type="add" startTime="65727">
    <iact:property name="dataType"/>
    <iact:actionData xml:id="d43">
      <inkml:trace xmlns:inkml="http://www.w3.org/2003/InkML" xml:id="stk43" contextRef="#ctx0" brushRef="#br0">7191 19935 19343 0,'-21'10'1728'4,"3"-2"-1392"-3,-2 6-336-1,5-1 0 6,-3 7 1088-5,7-3 128 5,-5 1 48-6,6 5 0 7,-3 3-496-7,3 1-112 8,2-2-16-8,2-1 0 7,4 1-320-7,2 0-80 8,2 1-16-8,8-5 0 8,2 1-16-8,7-1 0 5,6-3 0-5,1-7 0 9,1-1 16-9,0 0 0 8,3-4 0-8,-1-4 0 7,8 0 96-7,-4-2 0 8,0-4 16-8,-3-2 0 6,-3 2 144-5,-2-6 32 7,-5 2 0-8,1 1 0 6,-1-5-96-6,-7 4-16 12,1-2 0-12,-6-1 0 7,-4-1-16-7,-2-2-16 6,-2 3 0-6,0 11 0 7,-10-16-144-7,2 6-32 7,-7-5 0-7,3 5 0 9,-6-6-64-9,5 6-128 5,-5 3 176-5,4-7-176 8,3 2 128-7,5-5-128 6,-4 1 0-7,6 1 0 10,2 3 0-10,4-6 0 5,-2 18 0-4,10-15 0 6,0 1 0-6,5-3-176 5,-3 3 176-6,9-4-208 9,1 3 208-9,1-5 0 7,3-1-160-6,-1-3 160 6,0-1 0-7,3 2 0 6,-1-1 0-6,0-1 0 8,-1-2 0-8,-3-1 0 7,1-1 0-7,-7 0-176 9,3-2 176-9,-1-1 0 6,-7 1 0-6,3 0 0 8,-7 2 0-8,0-6 0 8,-2-6 0-8,-4 4 0 6,-2-4 0-6,-4 2 0 8,0-2 0-8,0 4 0 7,-2 5 0-6,2 3 128 6,-3 6-128-7,-3 3 0 8,2 10 0-8,0 5 0 7,-5 3 0-7,1 9 0 9,-4 5 0-9,3 12-160 7,-7 9 160-7,2 8 0 7,3 0-160-6,-3 5 160 5,5 9-128-6,-3 2 128 9,4-1 0-9,-1 3 0 8,5 7 0-8,2-4-128 6,-2 3 128-6,4-3 0 8,2-3 0-8,4-3 0 8,2-1 0-8,6-6 0 7,-4-10 128-7,6-4-128 7,1-4 208-7,7-6-16 9,-5-3-16-9,7-3 0 7,1-7 96-7,1 0 32 9,-3-8 0-9,6-6 0 7,5-8 0-7,-3-2 0 6,-2-3 0-5,2-1 0 5,3-6-80-6,-3-3-16 6,-2-2 0-6,0-1 0 9,1 1-48-9,1 2-16 7,-2 1 0-7,3 5 0 8,-5-3-144-8,0 3 0 7,-3 7 0-7,-5 6 0 9,1-1 0-9,1 5 0 6,-3 2 0-6,4 6-176 8,-9 5 176-8,5 1-128 7,-3 5 128-7,1 3-128 8,-6-1 128-7,2 5 0 5,-4-1 0-6,-3 1 0 8,3-3 0-8,-2-5 0 8,-4 1 0-8,0-17 0 7,0 0 0-7,0 0 0 7,8 14 0-6,-8-14 0 5,0 0 0-6,0 0 0 8,0 0 0-8,16-2 0 10,1-2 0-10,-3-2 144 5,3 0 0-4,-3-5 0 7,4 1-144-8,1 2 0 7,-1-6 0-7,1 7 0 6,1-1 0-6,-3 0 0 9,5 8 0-9,1 6-176 7,0 0 176-7,3 4-128 7,-3 7 128-7,3-1-128 8,-1 1 128-8,2 5 0 7,-3-5 0-7,1 3 0 7,-2 1 0-7,3-1 0 8,-1-5 0-7,0 5 0 6,1-10 0-7,-1-1 0 8,-3-3 0-8,-3-4 0 6,3-2 0-6,1-2 0 10,-3-4 0-10,-1-3-128 21,2 1-1504-19,1-2-288 0,-5-6-64-2,-3 1-12944 0</inkml:trace>
    </iact:actionData>
  </iact:action>
  <iact:action type="add" startTime="66631">
    <iact:property name="dataType"/>
    <iact:actionData xml:id="d44">
      <inkml:trace xmlns:inkml="http://www.w3.org/2003/InkML" xml:id="stk44" contextRef="#ctx0" brushRef="#br0">8437 18830 27647 0,'0'0'1216'1,"-15"11"256"-1,3-3-1168 0,2 12-304 0,1-1 0 0,3 6 0 6,4 3 1072-6,-4 7 144 7,-8 2 48-6,4 8 0 6,-7-4-384-7,3 9-80 6,-7 3-16-5,1-2 0 8,-1-6-336-9,1 1-80 7,-1 1-16-7,-1-6 0 7,7-2-224-7,-1-6-128 7,8-1 160-7,-1-5-160 8,5-4 0-8,2-1 0 7,2-7 0-7,4 1-16192 11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4:25.97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470">
    <iact:property name="dataType"/>
    <iact:actionData xml:id="d0">
      <inkml:trace xmlns:inkml="http://www.w3.org/2003/InkML" xml:id="stk0" contextRef="#ctx0" brushRef="#br0">489 5728 19343 0,'0'0'1728'3,"0"0"-1392"-2,0 0-336-1,0 0 0 23,0 0 128-22,0 0-128-1,0 0 128 0,0 0-128 0,19 8 160 0,-5-2-32 5,-14-6-128-4,20 8 192 7,3 5 96-8,4-7 16 6,3 2 0-5,1 0 0 8,2-4-16-9,6-2 0 7,0 1 0-7,4-1 0 7,-4 0-32-6,2 0-16 5,-6-2 0-6,4 0 0 7,4-2 32-7,-4 2 16 7,4 0 0-7,-2 2 0 8,2 0 96-7,5-2 0 7,-1 0 16-6,2 0 0 5,0 6 80-7,3-4 16 6,1 0 0-6,4 2 0 8,-3-2 48-8,1 2 16 7,-2-2 0-7,-3 2 0 8,3-1-112-8,-2 3-32 6,1-2 0-6,3 0 0 8,2-2-112-7,5 2-32 5,-2 2 0-6,7 2 0 9,3-3-96-9,0-1-32 8,0 0 0-7,-1 0 0 5,-3 0-144-6,2 0 192 6,2-4-192-6,5 0 192 8,-3 2-192-8,4 0 0 8,4-2 0-8,2 0 128 9,0 0-128-9,0 0 0 5,-8 0 0-5,-2-2 128 9,2-4-128-9,4 6 0 6,0-2 0-6,4 2 0 9,2-2 192-8,4 0-64 4,-1 0 0-5,-3 0 0 9,-6 0 64-9,2 0 16 7,2-1 0-7,0-1 0 9,0 2 48-9,2-4 0 5,6 2 0-5,-3 2 0 9,1 0-64-8,-6 0 0 4,-4 0 0-5,2 2 0 10,0-4-64-10,2 0-128 5,2-3 176-5,2 3-176 9,5 0 256-9,-5 2-64 6,-2 0-16-6,-2 0 0 9,-2-4-176-8,-4 0 0 4,-2 2 0-4,0 2 0 7,2 0 0-8,0 0 0 6,0 0 0-6,0 1 128 9,1 1-128-9,-7 0 160 7,-4 0-160-7,-5 0 160 8,1 0-16-8,2 0 0 6,-7 0 0-5,1 0 0 7,5 3-16-8,-5 1 0 5,-1 0 0-5,-1 2 0 11,3-4-128-11,0 2 192 6,-3 0-192-6,-3-2 192 8,-10 0-192-8,2 0 128 6,-3 0-128-6,1 2 128 8,2 1-128-8,-8-1 160 8,-4 0-160-8,1-2 160 7,3 2-32-7,-6 0-128 7,0 2 192-7,0-2-64 10,-1-2-128-10,-3 2 192 6,-4-1-192-5,3-1 192 7,-1 0-192-8,0 0 160 6,-3 0-160-6,-5 2 160 8,1 2-160-8,-1-4 128 7,-17-2-128-7,0 0 128 8,14 0-128-8,-14 0 128 5,0 0-128-5,0 0 128 10,0 0-128-10,0 0 0 6,0 0 0-6,0 0 0 8,0 0-224-8,0 0-128 7,-17 0-32-7,-1 0 0 24,-3-2-2656-21,-3-2-544 0</inkml:trace>
    </iact:actionData>
  </iact:action>
  <iact:action type="add" startTime="2826">
    <iact:property name="dataType"/>
    <iact:actionData xml:id="d1">
      <inkml:trace xmlns:inkml="http://www.w3.org/2003/InkML" xml:id="stk1" contextRef="#ctx0" brushRef="#br0">16731 2224 3679 0,'0'0'320'1,"0"0"-320"-1,-12-4 0 0,12 4 0 7,-15-4 1984-7,15 4 336 6,-12 0 64-6,12 0 16 7,0 0-1520-7,0 0-304 8,-16 0-64-8,16 0-16 7,0 0-64-6,0 0-16 6,0 0 0-6,0 0 0 5,0 0-112-6,0 0-32 7,-9 6 0-7,9-6 0 9,0 0 224-9,0 0 32 7,0 0 16-7,0 0 0 8,-6 11 160-8,6-11 48 6,0 0 0-6,-2 18 0 8,2-6-96-7,0-12-16 5,2 15 0-6,0-5 0 9,-2-10-128-9,4 19-16 5,-2-1-16-5,3-4 0 10,1 1-96-10,0-1 0 6,-2 1-16-6,0-1 0 10,0 2-16-7,2-1 0 0,3 1 0-2,-1-2 0 6,-2 1-16-7,4 5 0 7,4-3 0-7,-3 3 0 9,3-1 64-9,-2-1 16 6,1 1 0-5,-3 5 0 8,6-3-80-9,-7 3-16 6,5-3 0-6,-4 4 0 7,-1 3-48-7,5 3-16 7,-6 2 0-7,6-2 0 8,-5 0-64-8,1 1-32 7,4 1 0-7,-4-2 0 8,-1 2-16-8,5-2 0 7,-2 3 0-7,1-3 0 8,-3 2 32-8,4 4 0 7,-7-4 0-6,3-2 0 7,4 2 48-8,-4 1 16 6,3 1 0-5,-3-2 0 7,0-2-16-8,2 4 0 6,-1-2 0-6,5 0 0 8,-4 3-32-8,3-1-16 8,-5-4 0-8,5 2 0 7,-3 0-32-7,6-2 0 7,-5 3 0-7,3-1 0 9,-8 6 16-9,5-6 0 8,-1 2 0-8,4 2 0 7,-6-2-160-7,3-4 192 7,-3-1-192-7,2 5 192 7,1 6-192-7,-1-4 0 8,4 2 0-8,-5-4 0 7,5 2 0-7,-4 2 128 7,3-4-128-6,-3 2 0 8,4 2 0-9,-5-4 0 6,9 6 128-5,-1-4-128 7,-5-4 0-8,5 6 0 6,-3-2 0-6,2-2 0 7,3 2 128-7,-1 1-128 7,-5-5 128-7,7 2-128 9,-5 2 128-8,1-4-128 4,1 4 0-5,3 2 128 10,-7-6 16-10,3-2 0 5,1 1 0-4,-1 1 0 8,1 2-16-9,1 0 0 6,-6-4 0-5,3 8 0 6,-3-4 16-7,1-4 0 7,1 1 0-7,1-1 0 9,1-2-144-9,-2 2 128 6,1 1-128-6,3-1 128 8,-3 0-128-8,1 0 0 7,3-4 144-7,-5 3-144 8,1-1 0-7,3 2 0 5,-4 0 0-6,3 3 128 8,-1-5-128-8,-3 2 0 6,5 0 0-6,-5-3 128 9,3 1-128-9,3 0 0 6,-5 4 128-6,1 2-128 9,3-4 0-8,-4 1 128 4,3-1-128-5,5-2 0 10,-1 0 0-10,0 3 0 5,-3-1 0-5,1-2 128 9,3-2-128-9,-1 1 0 7,1 5 0-7,-3-2 0 9,-2 0 0-9,3-2 0 6,1-1 0-6,-1-1 128 8,-5 0-128-8,3 3 0 8,1-1 128-8,-1 2-128 6,1 0 0-6,1 2 128 9,-1 1-128-9,3-3 0 6,-1 2 0-6,2-2 0 9,-3-2 0-9,1 1 128 6,3 3-128-6,-1-4 0 7,-2-4 0-7,1 3 128 9,-1 1-128-9,1 0 0 7,-3-1 0-7,2-1 0 8,1 0 128-8,1 2-128 7,1 3 128-7,1-3-128 8,-4 0 0-8,3-2 144 7,-3 1-144-7,4 1 0 10,-1-2 192-10,-1 3-192 5,0-1 192-5,1-2-192 9,1 0 128-9,-2 1-128 6,1-3 0-6,-1 2 0 9,-3 3 128-9,3-1-128 6,-2-2 0-6,3 0 0 7,1 1 0-7,0-1 0 9,1-2 0-9,1 1 0 6,0-1 128-6,2 0-128 9,2 1 0-9,-1-1 0 7,-3 2 0-7,0 1 0 7,2-1 0-7,1 0 0 7,-1-1 0-7,4 1 0 8,-4 2 0-8,0 1 0 8,-3-3 0-8,1 0 0 7,2 0 0-7,0 1 0 8,-3-1 128-8,-1 0-128 7,-2-1 0-7,-1 1 0 8,-1 2 192-7,1 2-192 5,-3-1 192-6,4 1-192 11,1-2 176-10,-1 0-176 3,0 1 160-4,1-3-160 8,-1-2 128-8,0 1-128 6,3-1 0-6,-1 0 144 10,0 1-144-10,1 1 0 6,-3-2 0-6,2 3 128 7,1 1-128-7,-1-2 0 7,2 1 0-7,-1-1 0 8,-1 0 0-8,0 0 0 7,2 1 0-7,1-1 0 8,-3-4 0-8,0 1 0 7,1-3 0-6,-3 3 0 6,0-3 0-7,-1 5 0 6,-1-1 128-6,-1 0-128 8,-3 3 0-8,5-1 0 8,-3-2 0-8,0 1 0 9,5-1 0-9,-1-4 0 7,-1 1 0-7,-1-1 128 8,2 1 0-8,1-3-128 6,1 3 192-6,-2-1-64 8,1-1-128-8,-1-3 0 7,0 5 0-7,-1-1 0 9,3-1 0-9,0-3 0 7,1 5 0-7,-1 1 128 6,0-2-128-6,-1 1 0 10,-1-3 0-10,2 3 128 6,1-5-128-6,-1 1 0 8,-2 3 0-8,1 1 0 7,-3-7 0-7,4 3 0 8,-1 0 128-7,-1-3-128 5,0 5 0-6,3-1 0 8,-1-1 0-8,2 1 0 8,1 1 0-8,-1-3 0 5,-4 5 0-5,1 1 0 9,1-3 0-9,0-3 0 8,1 1 128-8,-1 5-128 7,-2-1 0-7,2-5 0 7,1 3 0-7,1-3 0 9,2-1 0-9,0 3 0 8,1-5 0-8,-1 4 0 8,0 3 0-8,4-3 0 5,-4-1 0-4,-1 1 0 6,-1-9 0-7,0 7 0 7,-2 0 0-7,1-1 0 9,-1-7 0-9,0 6 128 6,5-3-128-6,-3-1 0 8,0 4 128-8,2-6-128 7,4 3 0-7,-1-1 128 9,-3 0-128-9,2 3 128 7,4-5-128-7,0 2 128 7,0 2-128-7,6-5 0 8,-2 7 0-7,2-6 128 6,4-6-128-6,-2 4 0 4,-1 0 0-5,3 1 0 9,-8-3 0-9,4 0 0 6,-4-4 0-5,6 0 128 6,-2 0-128-7,4 2 0 7,4-2 0-7,-5 2 0 9,1-2 0-9,2 4 0 6,4 0 128-5,-3-4-128 7,-3-2 0-8,2 0 0 6,0 2 0-6,-1 0 0 8,-3-2 0-8,0 2 0 7,0-4 0-6,-2 2 0 6,4-2 0-7,1 0 128 8,-3-1-128-8,2 1 0 8,2 0 128-8,-4 0-128 8,2 2 0-8,1-2 128 7,5-2-128-7,-4-2 0 7,-2 2 144-7,1 1-144 7,1-7 0-7,-6-2 128 7,-2-3-128-7,-2 3 0 8,2-2 0-8,-4 3 128 8,4-7-128-8,-2 3 0 7,2-1 0-7,-2-3 128 8,4 3-128-8,-4 1 0 8,0-5 128-8,4 3-128 6,4-3 128-6,-3 3-128 9,3-5 0-8,2-1 0 5,-2 2 0-6,-4-3 128 7,2-1-128-7,-4 0 0 7,2-1 0-7,-6-1 0 10,4 0 0-10,-4 1 0 5,6 3 0-5,-4 0 0 9,3-3 0-9,-1-1 0 6,2-2 0-6,-2 2 0 8,6 1 0-8,-4 1 0 8,2 4 0-8,2-3 0 8,-4 1 0-8,1-2 128 7,5-3-128-6,-10-1 128 6,2 0-128-7,-2 2 0 7,0 0 0-7,2-1-128 7,-2-5 128-7,2 2 0 8,0-2 0-8,4 0 0 8,2-8 0-8,-4 6 0 6,2-2 0-6,-1 2 128 9,1 2-128-9,4-4 0 7,2 0 0-7,-2-2 0 9,1 2 0-9,-3-2 0 7,-2 2 0-7,-6-4 0 7,2 0 0-7,-4-2 0 7,2 6 0-7,0-6 0 9,2 4 0-9,2-4 0 7,-4 6 0-7,4-7 0 7,2-3 0-7,-2 0 0 7,3 2 0-7,-3-1 0 8,4-5 0-8,-2 6 0 7,-6 4 0-7,4-6 128 9,-6-3-128-9,0-1 0 8,2-1 0-8,-6-1 0 5,0 2 0-5,4 1 0 7,-2-5 0-6,-1 1 0 6,3-3 0-6,2 2 0 6,-6 1 0-7,4-1 0 8,2-1 0-8,-4-5 0 6,4 3 0-6,-2 0 128 9,-2 1-128-9,4-1 0 7,-4-5 0-7,0 3 0 8,1-3 0-8,-1 1 0 8,-4 2 0-7,0 1 0 5,-2-1 0-6,1-1 0 7,-3 1 0-7,-2 2 0 9,-1-3 0-9,3-3 0 7,-4 5 0-7,3-3 0 7,-5-6 0-7,5 4 0 7,-1-5 0-7,0 5 0 8,-1-8 0-8,1 4 0 7,0 3 0-7,3 3 0 8,-3-4 0-8,2 3 0 9,-1-5 0-9,1 4 0 6,4-6 0-6,-2 7 0 7,1-1 0-7,1 0 0 7,-2 1 0-7,0-3 0 8,-1 2 0-8,-1-2 0 9,0 3 0-9,1-3 0 6,-3 0 0-6,0 3 0 8,-3-3 0-8,-1 4-128 7,-3-5 128-6,1 7-192 7,1 0 192-8,-5-3 0 7,5 3-144-7,-1 3 144 8,-5-3 0-8,4-2 0 6,3 3 0-6,-3 3 0 9,1 1-128-9,3-1 128 7,-7-7 0-7,3 7 0 8,1 1 0-8,-1 1 0 6,1 1 0-6,3 2 0 9,-1 1 0-9,-3 3 0 6,1-2 0-6,3 3 0 9,-5-1 0-9,5 0 0 8,-1-2 0-8,5-1 0 7,-1-3 0-7,-2 6 0 6,-3 2 0-6,1 3 0 9,5 1 0-9,-3 4 0 6,1-4 0-6,-7 4 0 8,3 0-144-7,-1 2 144 4,-3-6 0-5,1 6 0 11,1-2 0-11,-5 6-128 6,7 1 128-6,-2 1 0 8,-7 2 0-8,7-2 0 6,-5-6 0-6,5 6 0 9,-6-1-128-8,3 3 128 4,-3-2 0-4,4 4 0 6,-7-3-128-7,3 3 128 8,-2 2 0-8,2-3 0 6,3 3 0-6,-5 0-128 8,4-1 128-8,-7 5 0 8,1 1 0-8,2 1 0 8,-4-3-128-8,2 7 128 7,-1-3 0-7,1 3 0 8,-8 15-128-8,6-16 128 7,0 0 0-7,-6 16 0 7,0 0 0-7,8-13 0 7,-1-3 0-7,-7 16 0 7,4-10-160-7,-4 10 160 10,0 0-128-10,0 0 128 6,0 0-128-6,0 0 128 8,0 0-128-8,0 0 128 8,0 0-128-8,0 0 128 7,0 0 0-6,0 0-128 6,0 0 128-6,0 14 0 6,-5 2-192-7,-3 5 32 8,0-1 16-8,0 5 0 7,-4 4 144-7,-1 6 0 6,-3 2 0-5,1 6-128 6,-5-2 128-7,2 10 0 8,3 2 0-8,-5 1-128 7,1 3 128-7,3-3 0 9,-3 1 0-8,5 2 0 4,-5-3 0-4,3 3 0 7,2 1 0-8,-5 1-128 8,-3-1 128-8,1 5 0 5,-2-3 0-4,-1 4 0 7,-3 11 0-7,5-3 0 5,-3-6 0-6,0 8 0 9,-5-4 0-9,1 4 0 6,-2 1 0-6,4-3 0 8,1 2 0-7,1 2 0 4,-2 2 0-5,1-2 0 10,-1 2 0-10,0 2 0 7,-3 2 0-7,5 0 0 8,0 2 0-8,-1-1 0 5,-1-1 0-4,0 2 0 7,-1 6 0-8,5-4 0 7,-2-4 0-6,-3 1 0 7,1-1 0-8,0 4 0 6,-3-4 0-6,-1 0 0 8,-2 0 0-8,0 2 0 7,2 2 0-7,-2-3 0 9,-3-1 0-9,1 0 0 5,-2 4 0-4,0 0 0 7,4 2 0-8,0 5 0 7,2-3 0-7,-3 0 0 9,5-1 0-9,-4-1 0 5,2 0 0-5,0 0 0 9,-1-3 0-9,3 3 0 6,-2-4 0-6,2 2 0 8,-2 0 0-7,-5 0 0 6,-1-5 0-7,-4-1 0 8,-2 2 0-8,-5 0 0 7,-1 2 0-7,-2-8 0 8,1-6 0-8,-3 4 0 6,-2 2 0-6,3-5 0 8,-3-3 0-8,2-4 0 8,-1 5 0-8,5-5 0 7,0-2 0-7,2 3 0 8,-5-3 0-8,-1-1 0 7,-2-5 128-7,-1 1-128 8,-3-3 160-8,-1 3-160 8,3-1 0-8,3-3 0 9,-3 0 0-9,2-5 0 6,1 3 0-6,1-2 0 8,1-6 0-8,3 6 0 6,-4 1 0-6,-3-5 0 8,-9-2 0-8,1 0 0 7,-1-4 0-7,-1 0 0 7,2 4 0-6,-1-4 144 7,-3 0-144-8,6-4 0 6,-5 2 0-6,3 0 0 9,2-6 0-8,-7-1 0 4,-1-1 0-5,-4 0 0 9,-2 2 0-9,0-2 0 6,2-1 0-6,-2-1 0 8,0 2 0-8,5 5-144 8,1-5 144-8,2 0 0 7,-6-4-176-7,-2 1 176 8,-6-3-160-8,2 1 160 8,0-5 0-8,2 2 0 6,2-3-128-6,0 0 128 9,5-1 0-9,5-3 0 8,-2 3 0-7,2-5 0 5,-5 4 0-6,-1-5 0 7,-2 3 0-7,6-4 0 8,-4 1 0-8,5 1 0 7,-1 0 0-7,6 0 0 8,-5-9 0-8,5 3 0 6,3 0 0-5,-3 0 0 7,-8 0 0-8,5-2 0 6,-1 0 0-6,2 0 0 10,3-2 0-10,-1-2 0 6,-1 0 0-5,3 0 0 6,1 0 0-7,3-2 0 7,1-2 0-7,3 0 0 8,-3-2 128-8,0-6-128 7,-1 4 0-7,-1-1 0 8,3-5 0-7,-3 2 0 6,4-3 0-7,-1 3 0 8,-1-4 176-8,0 7-176 7,1-7 160-7,-1 4-160 7,1-3 0-7,-1 3 0 7,0-2 0-7,-1 5 0 8,-3-7 0-8,-1 2 176 7,-5-3-176-7,5 1 160 8,2-5-160-8,3-1 192 8,-4-1-192-8,5 0 192 7,-1 3-192-6,2-1 0 4,-1-3 0-4,3 3 0 6,2-1 0-7,-3-1 0 8,-3 3 0-8,-1-7 0 9,-5-2 0-9,3 1 0 6,1 1 0-6,-2 0 0 8,3 0 0-8,-1-1 0 9,3-3 0-9,-1-2 0 7,1-2 0-7,1 2 0 6,2 0 0-6,2-3 0 8,-3-1 0-8,-3 2 0 7,0 0 0-7,1-4 0 8,-1 0 0-8,3-4 128 7,1 4-128-6,4-4 128 7,-4 2 0-8,3-3-128 7,1 1 192-7,2 0-64 7,-8 4-128-7,4-6 0 7,5 0 0-7,1 0 0 8,0-4 0-8,0-1 0 7,-6 5 144-7,2 0-144 8,2-6 0-8,-3 4 0 7,-3 1 0-7,6-5 128 8,2-2-128-8,-4 3 0 8,4-3 128-8,-1 4-128 8,1 4 0-8,0-3 128 6,-6-5-128-6,6-2 0 9,0 1 0-9,2-1 128 6,0 2-128-5,0 3 0 6,-2-7 0-7,-1 5 0 7,1-1 0-7,-4 0 0 8,-4-3 0-8,6 1 0 7,2 0 0-7,2 1 128 8,0-3-128-8,-3 1 0 7,5-5 0-7,-4 5 0 8,2-3 0-8,-2 3 0 8,6 1 0-8,-2 0 0 7,2-3 0-7,0-3 0 8,-6-1 0-8,2 4 0 8,-4 1 0-8,-2 0 0 7,2-5 0-7,-2-6 0 8,2 5 0-8,5-3 0 6,-1 2 0-6,2-3 0 9,1-1 0-9,-1 4 0 6,4-4 0-6,-8 3 0 8,4 3 0-8,6-5 0 7,-2 1 0-7,4-8 0 9,-2 4 0-9,2-2 0 6,1-2 0-6,3 5 0 8,-6 1 0-8,0 0 0 6,3-6 0-6,1 0 0 9,0 3 0-9,2-5 0 8,-1-2 0-8,3 8 0 7,4 0 0-7,-3 0 0 8,3-6 0-8,-3 0 0 8,3 3 0-7,3 5 0 6,-3-4 0-7,-1 4 0 6,1-8 0-6,1 4 0 7,-1-1 0-7,-1-1 0 8,1 2 0-8,1 6 0 9,-1 3 0-9,-2-1 0 6,1 2 0-6,3 3 0 7,1 3 0-7,-3-3 0 8,3-1 0-8,2-3 0 7,-1 5 0-7,3 1-128 9,-3 3 128-9,5 1 0 6,-4 2 0-6,5 4 0 9,-7 1 0-9,5 1 0 6,-1 4 0-6,-2-2 0 8,3 4 0-8,-7 0-128 6,4 8 128-6,-3 1 0 9,1 3 0-9,5 2-128 7,-5-3 128-7,7 9 0 8,-3-3 0-8,4 3-160 7,-6 5 160-7,7-1 0 9,1 7-144-9,8 8 144 7,-12-10 0-7,12 10-144 7,-10-2 144-7,10 2-128 7,0 0 128-7,-11 14-128 8,3-2 128-8,2 5-192 7,4-1 192-7,2 5-192 8,2 3 192-8,0 1-160 7,4 2 160-7,0 6-160 9,4 6 160-8,-3 0 0 4,3 6-144-5,4 0 144 8,-1 0 0-7,3 6 0 5,2 1-144-6,-1 3 144 10,3 0 0-10,5 5 0 6,0 2 0-6,1 5 0 9,-1-5 0-9,0 2 0 6,-1 7 0-6,3-3 0 7,0 2 0-7,7-2-128 7,1 5 128-7,-4 6 0 9,2 3 0-9,4-2 0 7,-2 0 0-6,2 2 0 6,6 4 0-6,0 2 0 5,2 0 128-5,6-1-128 5,-3 1 0-6,-1 2 0 7,4-1 0-7,-2 3-160 8,1-2 160-7,-1 0 0 5,-4-1 0-6,4 3 0 8,4-4 0-8,-3 1 0 8,-1 7 0-8,0-6 0 8,1-5 0-8,3 3 0 7,2 8 128-7,-1-5-128 9,1 1 0-9,0 2 0 6,-1-3 0-6,-1 1-128 8,0 4 128-8,-3-5 0 7,-3 3 0-7,4-4 0 8,-1-5 0-8,1 3 0 6,0 0 0-6,-2 6 0 8,-4-5 0-8,3 1 128 7,3-4-128-7,0 0 128 8,1 1-128-8,1-3 0 8,-2 0-128-8,1-2 128 9,-1 2 0-9,2 0 0 6,-2-2 0-6,1-2 0 8,3-8 0-8,-1-2 0 6,1 6 0-6,0-2 0 8,-3-2 0-8,5 2 0 9,-1-7 0-9,5 5 0 7,-1 2 0-7,3-2 0 6,-7-2 0-6,-1-3 0 8,0 1 0-8,-1-4 0 8,3 4 0-8,1-3 0 9,1 5 0-9,3-4 0 6,3 5 0-6,-1-1 0 8,0 0 0-8,7-8 0 7,-3-3 0-7,2 1 0 9,-8 7 0-9,7-9 0 6,-3-3 0-6,6 1 0 8,-4 1 0-8,7-1 0 7,-5 1 0-7,4 1 128 9,4 1-128-9,0 1 0 6,-6-7 0-6,2 0 0 9,2-4 0-9,0-3 0 8,0-5 0-8,4 2 0 8,4 4 0-7,4-8 128 4,-2-2-128-4,0-2 128 6,-2-4-128-7,1-3 0 7,-1-3 0-6,2 2 0 6,2-7 0-7,6-1 0 5,-3 1 0-5,5-7 176 9,-3 3-176-9,-1-6 0 7,-2-2 0-7,0-3 0 8,7-1 0-8,-3-4 128 7,1 0-128-7,5 0 0 9,3 0 0-9,-7-2 128 6,-3-3-128-6,1-3 0 8,3-4 0-7,1 2 0 5,5-5 128-6,3-3-128 9,1-1 0-9,-8-7 0 7,-3-3 0-7,-4 0 0 8,5 1 0-8,1-1 0 6,1-6 128-5,3 2-128 6,-3-2 0-7,-1-4 0 9,-11 0 0-9,1-2 0 6,-4 0 0-6,6-4 0 6,-2 0 0-6,1-2 0 11,5 3 0-11,2 1 0 5,-7-6 128-4,-3 2-128 7,-4 2 0-8,0-2 0 5,2 1 0-5,4 1 0 9,-1-4 0-9,1-2 0 7,2-1 128-7,-2-1-128 9,1-2 0-9,-7-1 0 6,-6-5 0-6,4-1 128 8,2-4-128-8,6 3 0 7,0-5 0-7,0 0 0 9,-1-4 0-9,-1 1 0 5,-8-3 128-5,-2-2-128 9,-2-4 0-9,-3-2 0 7,3-1 0-7,-4-1 0 8,2-2 128-8,4 0-128 8,-2 0 0-8,-2 0 128 7,3 1-128-6,-9-9 0 5,0 0 0-6,-3-5 0 8,-1-4 0-8,2 3 0 7,-1-3 0-7,-3 1 0 9,1 3 0-9,-3-6 0 6,3-3 0-6,-3-1 0 8,1-2 0-8,-5-2 0 7,1 0 128-7,-6-2-128 8,-6-4 0-8,0 6 0 8,-6-2 144-8,6-1-144 8,-4 5 0-8,3 2 0 6,-4 2 0-6,4-8 0 9,-3 2 0-9,4 1 0 9,-4 1 0-9,6 0-128 6,-4 0 128-5,6-2 0 5,-4-2 0-6,0-4 0 8,-4 8 0-8,2 0-160 7,-4-3 160-7,4 3 0 8,-8 0 0-8,0 2-128 7,0-4 128-7,0 2 0 8,-3 1-144-8,1 3 144 6,0 2-208-6,-2 5 80 9,-3 1 128-9,1-6-160 6,0 1 160-5,1 7-160 6,-1 1 160-7,0 6 0 7,-5 5-144-7,-3 5 144 8,3 6 0-8,-1 3-144 7,-3-3 144-7,-1 10 0 8,3-2 0-8,-1 7-128 7,-7 4 128-7,6 5 0 8,-5 1 0-7,5 2 0 5,-10-2-128-6,5 9 128 8,-1-3 0-8,-2 8-160 8,-1-5 160-8,-3 9-128 7,4 8 128-7,2 5 0 7,-6-1-144-6,-1 5 144 6,-5 14 0-7,0 0-176 8,0 0 176-8,0 0-128 7,0 0 128-7,0 0-208 8,0 0 80-8,14 14 128 7,-8 7-240-7,-4 7 80 8,-4 5 16-8,-4 8 0 6,-2 7 144-6,-1 7-160 9,-9 4 160-9,0 9-160 7,-5 2 160-7,-4 10 0 8,-5 10 0-8,-5-1 0 7,0 1 0-7,-2 8 0 7,-6 1 0-7,3 3-128 8,-1 1 128-8,-2 2 0 7,2 0 0-6,-4 3 0 7,0-3 0-7,2 6 0 4,-1-2 0-4,-9 6 0 6,-2 4 0-7,-3-3 0 8,-2 1 0-8,-3 1 0 8,1 1 0-8,-3 2 0 6,3 6 0-6,4-8 0 8,-3 2 0-8,3 0 0 8,3 8 0-8,-3-3 0 8,-3 5 0-8,-7 2 0 7,0-3 0-7,-4-1 0 8,2 4 0-8,1 3 0 7,-3 1 0-7,4 1 0 8,4-5 0-8,1 1 0 7,-1 1 0-7,0 3 0 8,-8-7 0-8,-2-4 0 6,-1 0 0-5,-1 1 0 7,-2-5 0-8,0 6 0 6,2 0 0-6,2-5 0 8,4-1 0-8,-8-2 0 7,-4 8 0-7,-5-8 0 9,-3 2 0-9,2-2 0 6,-3-2 0-6,3 3 0 10,2-7 0-10,2-3 0 5,-1 3 0-4,-5-8 0 7,-6-2 0-8,-5-5 0 6,5-7 0-5,3 5 128 8,-3-5-128-9,5-1 0 5,3-2 0-5,-10-6 128 9,-3-10-128-9,2 2 0 7,-3 0 0-7,1-8 0 7,2 0 0-7,5-11 128 8,-2-2-128-8,1-1 0 7,-12 1 0-7,-3-6 128 9,1-7-128-9,4 1 0 7,2-6 0-7,-3-1 144 8,3-3-144-8,-4-6 0 7,-6-9 128-7,2-1-128 7,-1-7 0-7,3 2 0 7,2-7 144-7,-4-3-144 8,-4-4 0-8,2-2 144 9,0-5-144-9,4-5 0 6,-3-2 0-6,3 1 128 9,2-7-128-9,-4-1 0 6,-8-4 144-6,4-5-144 8,4-3 0-8,2-4 144 6,3 0-144-6,-3-5 0 9,-2-1 144-9,-2-6-144 7,2-4 0-7,2-9 144 8,-1-4-144-8,7 1 128 7,6-3-128-7,-5-2 128 7,-3-4-128-6,4-10 0 7,3-4 144-8,-1 3-144 7,-1-5 0-7,9-5 144 8,5-5-144-8,-4-3 0 7,1-10 176-7,1 2-176 7,-4 2 160-7,6-3-160 8,5-1 128-8,-1-2-128 6,4 2 0-6,4 4 144 9,5 0-144-9,-5 0 192 6,0 2-192-6,-2-5 192 9,-2-1-64-9,8-2-128 7,-2 0 192-7,4 2-64 9,-2-2-128-9,1 0 160 5,5-6-160-4,-6 4 160 10,2-3-160-11,-4 1 0 4,-1 0 0-3,3-6 128 7,-4 2-128-8,2 2 0 6,6 0 0-6,-6 4 0 9,2 6 0-8,3 4 0 5,-1 0 0-6,2 4 0 6,-12 1 0-5,4 3 0 7,-2-6 0-8,4 3 0 7,-1 5 0-7,5 5 0 7,0-3 0-7,2 7 0 9,1 0-192-9,7 2 192 5,-2 3-160-4,1-1 160 7,-1 2-160-8,1 0 160 7,-5 8-160-6,7 0 160 6,1-4-160-7,3 2 160 7,5 4-160-7,5 8 160 8,-2-3 0-7,6 9 0 6,4 3-128-7,6 7 128 8,-1 7 0-8,5 0 0 6,4 6-160-6,7 0 160 22,6 6-1024-20,4 1-128-1,5 5-16-1,4 0-11696 7,3 1-2352-7</inkml:trace>
    </iact:actionData>
  </iact:action>
  <iact:action type="add" startTime="8680">
    <iact:property name="dataType"/>
    <iact:actionData xml:id="d2">
      <inkml:trace xmlns:inkml="http://www.w3.org/2003/InkML" xml:id="stk2" contextRef="#ctx0" brushRef="#br0">15485 316 10815 0,'0'0'480'1,"0"0"96"-1,0 0-448 0,0 0-128 1,0 0 0-1,0 0 0 7,0 0 896-7,0 0 144 7,0 0 48-7,0 0 0 7,13-4-144-7,-13 4-32 8,18 0 0-8,1 0 0 8,-5 0-96-8,5-2-32 6,1 2 0-6,1 0 0 8,3-2-48-8,3 1-16 7,4-1 0-6,4 2 0 5,1-2-272-6,-1 0-48 8,4 0-16-7,0 0 0 6,8 2-64-7,-3 2 0 6,5 0-16-6,0 2 0 12,0-4-64-12,-6 2-16 4,0-1 0-4,-6 1 0 9,2 2-80-9,-4 0-16 6,-4 4 0-6,2-4 0 9,0-2-128-9,0 0 192 7,-3 4-192-7,-3 3 192 8,-4-1-192-8,-3 0 160 7,-1 4-160-6,1-3 160 5,-6-1-160-6,1 4 128 8,-15-12-128-8,10 16 128 7,0 3 0-7,-3 1-128 8,-3 1 192-8,-4 2-64 8,0 1 80-8,0 1 16 7,-6 4 0-6,-3-1 0 6,-1 1 64-7,0 0 16 6,-3 2 0-6,3 3 0 9,-6-3-96-9,5 0-16 7,-5-2 0-7,4 1 0 8,-1-1-192-8,1 2 144 6,-4-2-144-6,3 0 128 8,-7 1-128-8,3-1 0 8,3-2 0-8,-4 8 0 8,7-3 128-8,-5-3-128 6,2-2 0-6,-1 0 128 9,5 1-128-9,-4-3-144 7,3-1 144-7,-5-5-208 24,4-1-1312-23,3 3-256 3,-3-7-48-3</inkml:trace>
    </iact:actionData>
  </iact:action>
  <iact:action type="add" startTime="9142">
    <iact:property name="dataType"/>
    <iact:actionData xml:id="d3">
      <inkml:trace xmlns:inkml="http://www.w3.org/2003/InkML" xml:id="stk3" contextRef="#ctx0" brushRef="#br0">16013 975 18431 0,'-33'-31'816'5,"14"18"160"-5,7-1-784 0,2 6-192 1,10 8 0-1,0 0 0 5,0 0 2944-4,0 0 560 6,18 0 96-7,1 0 32 7,-3 0-2864-7,5 0-560 9,5 0-208-9,1 4 144 6,0 0-144-6,2 0 0 9,3 2 0-9,-1-2 0 6,-2 1-240-6,6-3 32 7,-6 0 0-7,3 0 0 24,-3 2-2080-23,4 2-400-1</inkml:trace>
    </iact:actionData>
  </iact:action>
  <iact:action type="add" startTime="9353">
    <iact:property name="dataType"/>
    <iact:actionData xml:id="d4">
      <inkml:trace xmlns:inkml="http://www.w3.org/2003/InkML" xml:id="stk4" contextRef="#ctx0" brushRef="#br0">16922 1229 28559 0,'0'0'2544'4,"0"0"-2032"-4,0 0-512 0,0 0 0 7,0 0 784-7,0 0 64 6,0 0 16-5,0 0 0 7,14-10-560-8,-2 4-112 6,5 2-32-6,-3-1 0 10,3-5-336-9,-1 2-64 4,-1 2-16-5,5-5-9152 15,-6-1-1824-14</inkml:trace>
    </iact:actionData>
  </iact:action>
  <iact:action type="add" startTime="9550">
    <iact:property name="dataType"/>
    <iact:actionData xml:id="d5">
      <inkml:trace xmlns:inkml="http://www.w3.org/2003/InkML" xml:id="stk5" contextRef="#ctx0" brushRef="#br0">18176 459 28559 0,'-19'-34'2544'2,"9"23"-2032"-2,-6 1-512 0,7 2 0 8,9 8 672-8,-14-2 32 6,0 6 16-5,-3 4 0 5,-1-2-576-6,-1-2-144 8,-3 4 0-8,3 3 0 7,1 1 0-7,-3 5 0 9,1-1 0-9,5 2 0 6,-3-1 0-5,6-3-224 5,1 1 48-6,3-3 16 8,2 6-176-8,2-5-48 7,4-13 0-6,2 22 0 7,0 3 64-8,4 1 0 6,8-1 0-6,-1 0 0 8,5 3 192-8,-3-1 128 7,5 0-160-7,-1 0 160 8,-1 1 0-3,5 1 0-2,1-4-128-2,1 3 128 6,-3 1 0-7,-3 0 0 7,1-2 144-7,1-1-144 8,-5-1 256-7,-1 1-64 5,1-5 0-6,-6 4 0 9,-1 3 0-9,-1-1 0 6,-4-2 0-6,-4 3 0 10,-2-3 48-10,-6-2 0 4,1 1 0-3,-1-3 0 8,-6-3 16-9,2 1 0 6,-3-1 0-5,1-5 0 7,-3 1 48-8,1-4 16 6,-2 0 0-5,-1-1 0 5,1-3-80-6,1-2-16 10,1 2 0-10,16-6 0 7,-13 0-96-7,13 0 0 6,0 0-128-6,-14-8 192 8,6-7-64-8,4 3-128 7,0-4 176-7,4 3-176 8,0-9 128-8,4-1-128 6,4-7 0-6,6-1 0 10,-3-2 0-10,9-6 0 7,-1-2 0-7,1-6 0 7,-1 4 0-7,5-3 0 7,-3 1 0-7,-1 6 0 9,1-4 128-9,1 6-128 6,1 2 192-5,-3-2-192 7,-1 4 144-8,1-1-144 7,-7 3 0-7,1 0 144 7,-2 2 16-7,-1 1 0 7,-7-3 0-7,2 8 0 9,-2-5 48-9,-4 7 16 7,-4 0 0-6,-2 3 0 6,-7 2 80-7,-3-1 16 7,-4 7 0-7,1-2 0 7,-6 3-320-7,-5 5 0 8,-3 2 128-8,-4 2-128 7,-10 4-144-7,4 2-96 8,-3 7-16-8,-3 3 0 23,2 7-1984-22,6 1-416 0</inkml:trace>
    </iact:actionData>
  </iact:action>
  <iact:action type="add" startTime="10733">
    <iact:property name="dataType"/>
    <iact:actionData xml:id="d6">
      <inkml:trace xmlns:inkml="http://www.w3.org/2003/InkML" xml:id="stk6" contextRef="#ctx0" brushRef="#br0">20509 749 19167 0,'0'0'848'2,"0"0"176"-2,0 0-816 2,0 0-208-1,0 0 0-1,0 0 0 7,-4 18 0-7,-2-1 0 11,-1 7 128-11,3 3-128 4,0 2 192-4,0 6 0 8,0 2 0-8,-4 2 0 6,0 6 0-5,1 4 0 5,1-6 0-6,-2 0 0 8,0-4-192-8,2-4 176 6,-1-6-176-6,-3-3 160 10,4-5-160-10,2-5 160 8,-2-5-160-8,6-11 160 6,0 0 320-5,0 0 64 5,0 0 16-6,0 0 0 9,0 0 464-9,-6-17 112 6,10-9 16-5,2-3 0 6,2-8-656-7,2-4-128 8,1-4-32-8,1 2 0 14,6-3-336-14,3 1 144 1,-3 2-144-1,1 0 0 8,3 6 0-8,-1 6 0 7,0 1 0-7,5 5 0 8,1 2 0-8,2 1 0 8,5 9 0-7,-1-5 0 6,0 2 0-7,4 5 0 7,2 5 0-7,-8 2 0 25,0 4-2000-24,1 4-304 3</inkml:trace>
    </iact:actionData>
  </iact:action>
  <iact:action type="add" startTime="11079">
    <iact:property name="dataType"/>
    <iact:actionData xml:id="d7">
      <inkml:trace xmlns:inkml="http://www.w3.org/2003/InkML" xml:id="stk7" contextRef="#ctx0" brushRef="#br0">21287 1092 18431 0,'-7'-19'816'1,"7"19"160"9,0 0-784-8,6-16-192-2,7 5 0 1,1 1 0-1,3-6 1280 0,5 7 224 6,-3-5 32-6,7 0 16 7,1-5-1232-7,2-3-320 7,1 1 0-6,3 5 0 5,-2-3 0-6,0 3 0 8,-2-5 0-8,-1-1 0 6,-3 5 0-6,-4 1-256 8,-7-3 32-8,0 5 0 9,-8-2-32-9,-2 5-16 6,-4-5 0-6,0 16 0 8,0 0 272-8,-12-2 0 6,-8 2 0-6,-3 6 144 10,-6 6-144-10,-1-1-144 5,1 7 144-5,0-3-208 11,0 5 464-9,-1 3 80 1,1 5 32-2,4 1 0 7,1 0-192-8,3 0-48 7,3-1 0-7,5 1 0 9,5-2-128-9,0 1 0 5,6-1 144-4,2-2-144 6,6-5 128-7,2-3-128 7,-4 3 160-6,5-1-160 7,3-7 0-8,0 2 0 7,5-5 0-7,1 1 0 26,3 0-704-26,3-6-144 1,3-4-32 0</inkml:trace>
    </iact:actionData>
  </iact:action>
  <iact:action type="add" startTime="11428">
    <iact:property name="dataType"/>
    <iact:actionData xml:id="d8">
      <inkml:trace xmlns:inkml="http://www.w3.org/2003/InkML" xml:id="stk8" contextRef="#ctx0" brushRef="#br0">22339 860 22111 0,'-29'18'1968'2,"9"-4"-1584"-2,-3 7-384 0,3 8 0 6,5 4 272-4,-5 10-16 3,2 4-16-4,3 6 0 6,-5 1-48-7,3-5-16 7,1-2 0-7,1 0 0 7,3-4-176-6,6-2 0 5,-4-8 144-5,4-2-144 6,3-2 160-7,1-7-32 8,2-3-128-8,0-19 192 7,0 0-192-7,0 0 0 7,0 0 0-7,0 0 0 10,0 0 0-10,21-15 0 6,-5-11 0-6,1-3 0 7,3-2 144-6,-5 0-144 6,5-3 128-7,-5-5-128 8,3 0 0-5,3-7 0 1,1-1 0-4,-3 2 0 9,3-6 192-9,3 6-64 8,2 8 0-8,3 0 0 6,3 0 144-5,2 8 32 6,-4 2 0-7,0 3 0 7,3 7-16-7,-3-1 0 7,0 8 0-6,-4 3 0 6,-5 5-128-7,-3 8-32 7,-19-6 0-7,12 11 0 8,-4 9-128-8,-8-1 0 8,-8 5 0-8,-2 3 0 7,-9-2 0-7,-9 3-176 6,-3-1 176-6,-2-4-128 22,-10 1-432-21,4-9-80-1,-6-1 0 0,6-2-16 18,0 1-304-18,2-5-48 2,4 4-16-2,2-8-8976 0</inkml:trace>
    </iact:actionData>
  </iact:action>
  <iact:action type="add" startTime="11861">
    <iact:property name="dataType"/>
    <iact:actionData xml:id="d9">
      <inkml:trace xmlns:inkml="http://www.w3.org/2003/InkML" xml:id="stk9" contextRef="#ctx0" brushRef="#br0">23298 831 18543 0,'0'0'816'3,"0"0"176"-3,0 0-800 0,14 0-192 0,4 2 0 0,-3-4 0 6,3-2 176-5,1 0-16 6,-3 0 0-7,5-3 0 7,3 1-32-6,1-2 0 8,-3-8 0-9,-5 5 0 7,3 1 0-6,-3-6-128 5,-3 1 192-6,0 1-64 8,-5-5-128-8,-3 5 160 5,0-2-160-5,-6 16 160 8,2-13 160-8,-2 13 16 7,0 0 16-7,0 0 0 10,-10-12 80-10,-2 10 16 5,-5 4 0-5,-5 10 0 9,-3 3-128-9,-4 5 0 7,-4 5-16-7,1 0 0 8,-1-1-80-3,-2 3-16-2,0 2 0-2,4 1 0 5,2-1-208-6,3-2 128 7,7 1-128-6,5-5 0 7,2-4 128-8,5 3-128 6,3-1 0-6,2-3 0 23,4-3-416-22,-2-15-176 1,6 20-48-1,-6-20-9952-1</inkml:trace>
    </iact:actionData>
  </iact:action>
  <iact:action type="add" startTime="12164">
    <iact:property name="dataType"/>
    <iact:actionData xml:id="d10">
      <inkml:trace xmlns:inkml="http://www.w3.org/2003/InkML" xml:id="stk10" contextRef="#ctx0" brushRef="#br0">23882 753 19343 0,'0'0'1728'1,"-12"10"-1392"-1,2-2-336 0,0-1 0 7,-3 3 592-7,3 0 48 6,-6 0 16-6,5 7 0 10,3 1-32-10,-4-1-16 5,4 3 0-5,-3-1 0 8,1-1-288-8,4 1-64 7,0 5-16-7,2-3 0 7,0-1-240-7,8-1 0 7,0-1 0-7,2-5 0 8,4 5 0-7,4-4 224 5,-1-1-64-6,5-5-16 9,-3 0-144-9,5 0 0 6,-1-2 144-6,5-6-144 9,-1-4 0-9,-1 0 0 6,-1-2 0-5,2 2 128 7,3-2-128-7,1 2-192 9,2-2 64-10,1-3 0 6,-1-1-128-6,0 4 0 6,-2-4-16-6,3 3 0 24,-3-1-1504-23,0-6-288 4</inkml:trace>
    </iact:actionData>
  </iact:action>
  <iact:action type="add" startTime="12552">
    <iact:property name="dataType"/>
    <iact:actionData xml:id="d11">
      <inkml:trace xmlns:inkml="http://www.w3.org/2003/InkML" xml:id="stk11" contextRef="#ctx0" brushRef="#br0">24789 88 20559 0,'0'0'896'1,"0"0"208"-1,-14 8-880 8,0 6-224-7,5-1 0-1,-5 11 0 0,6 3 368 0,-6 6 16 7,3 10 16-6,5 4 0 6,-2 2 80-7,0 9 16 8,1-1 0-8,-3 1 0 6,0 1-176-5,2-1-16 7,-5 6-16-8,1-1 0 6,0-5-160-6,2-1-128 8,5-1 192-8,-3-5-192 6,0-8 160-5,4 0-160 11,0-4 128-12,2-4-128 21,0-8-560-19,0-5-192 2,2-3-32-4,0-19-9712 0</inkml:trace>
    </iact:actionData>
  </iact:action>
  <iact:action type="add" startTime="12804">
    <iact:property name="dataType"/>
    <iact:actionData xml:id="d12">
      <inkml:trace xmlns:inkml="http://www.w3.org/2003/InkML" xml:id="stk12" contextRef="#ctx0" brushRef="#br0">24385 722 26719 0,'0'0'2368'1,"15"-6"-1888"4,3-4-480-4,5 1 0 5,5 3 0-6,7 2 0 7,4-2-128-7,6-2 128 7,-2 2 0-7,3 2 0 7,5 2 0-7,2 2 0 9,3 0-176-9,1-1 176 6,-2-1-160-6,-1 0-7632 16,-1 0-1520-15</inkml:trace>
    </iact:actionData>
  </iact:action>
  <iact:action type="add" startTime="13109">
    <iact:property name="dataType"/>
    <iact:actionData xml:id="d13">
      <inkml:trace xmlns:inkml="http://www.w3.org/2003/InkML" xml:id="stk13" contextRef="#ctx0" brushRef="#br0">25637 864 6447 0,'0'0'272'1,"20"-6"80"-1,1 3-352 0,1-3 0 0,-1-4 0 0,0 4 0 9,-3 0 1392-9,-2 2 208 6,-16 4 32-5,17-13 16 5,-5 3-960-6,0 0-192 7,-12 10-48-7,11-13 0 7,-11 13-128-7,4-14-48 9,-4 14 0-9,2-18 0 8,-2 7-32-8,0 11-16 6,-6-16 0-6,-2 8 0 8,8 8-16-8,-15-8 0 7,-3 6 0-7,3 2 0 7,-9 0-32-7,-1 2-16 9,-4 6 0-9,-1-2 0 6,-3 2 144-6,-4 6 16 12,2-1 16-11,2 3 0 3,-4-5 256-3,2 7 48 4,0-2 16-4,3 5 0 7,-1 4-112-8,6 3-32 7,2-1 0-7,3 0 0 7,1-1-240-7,7 1-48 9,0 2-16-8,9-1 0 7,-1-5-208-8,0 4 128 5,4-1-128-5,2-1 0 8,6-4 160-8,0-1-160 8,-1-1 160-8,7 1-160 9,6-6-176-9,5 1-128 4,4-7-16-3,5-2-6512 16,5-2-1296-16</inkml:trace>
    </iact:actionData>
  </iact:action>
  <iact:action type="add" startTime="13487">
    <iact:property name="dataType"/>
    <iact:actionData xml:id="d14">
      <inkml:trace xmlns:inkml="http://www.w3.org/2003/InkML" xml:id="stk14" contextRef="#ctx0" brushRef="#br0">26679 1018 17327 0,'-26'-2'768'1,"11"0"160"-1,1 0-736 0,-3 1-192 0,3-1 0 0,-6 2 0 4,-1 2 432-3,-6-1 48 6,-5 1 16-7,1 2 0 7,2-2-336-6,-4 6-160 6,-2 4 160-7,2-2-160 8,-1 5 160-8,5-1-160 7,-2 7 160-6,0-1-160 4,-2-3 0-5,5 5 0 8,5 1 0-7,3 3 0 5,1-1 128-6,7-2-128 9,0-1 0-9,7-1 0 6,3 1 256-6,4-5-64 8,5-5 0-8,5 2 0 7,-12-14 0-7,16 9-16 9,5-5 0-9,4 0 0 8,3-4 32-8,1-2 16 8,4-2 0-6,6-4 0 5,-2-7 16-7,8 1 0 6,-2-5 0-6,6-7 0 7,2-5-96-7,-1-2-16 7,-5-6 0-7,0 4 0 10,4-2-128-10,-8-4 0 5,-2 2 144-4,-8-8-144 6,-2-2 416-7,0-3 16 7,-3-3 0-6,1-7 0 7,0-3 128-8,1-7 16 7,-5-2 16-7,-1-2 0 7,-3-6-368-7,-1 2-80 7,1 0-16-7,-5 12 0 8,-1 13-128-8,-5 14 0 8,-4 8 0-8,0 10-176 8,-2 7 336-8,-2 16 64 6,0 0 16-6,0 0 0 8,-8 18-96-8,-2 7-16 8,-7 8 0-8,-1 14 0 8,3 8-128-8,-7 9 0 6,3 2 0-6,1 8 0 8,-3 4 0-8,-1 4 0 7,5 2 0-7,3-2 0 8,6-4 128-8,0-6-128 7,7-4 0-7,2-5 128 9,5-5-320-9,-2-3-64 6,0-4 0-6,2-6-16 25,2-8-480-25,7-4-80 0,11-4-32 0,1-6-6896 7,2-3-1392-6</inkml:trace>
    </iact:actionData>
  </iact:action>
  <iact:action type="add" startTime="14070">
    <iact:property name="dataType"/>
    <iact:actionData xml:id="d15">
      <inkml:trace xmlns:inkml="http://www.w3.org/2003/InkML" xml:id="stk15" contextRef="#ctx0" brushRef="#br0">28850 773 12895 0,'-20'-6'1152'2,"20"6"-928"-2,-14-4-224 0,14 4 0 6,-15 6 1680-6,5 0 304 8,-5 3 48-8,5 7 16 7,2 1-1472-7,-4 1-272 8,4 5-64-8,1 5-16 7,-5 1-16-7,4 2 0 7,-2 4 0-7,1 2 0 8,1-4-16-8,4 1 0 8,-2-1 0-8,0-6 0 6,0-5-64-6,3-3-128 8,1-1 176-8,2-18-176 7,0 11 336-7,0-11-32 7,0 0-16-7,0 0 0 8,0 0 240-8,0 0 48 8,0 0 16-8,0 0 0 7,7-15 64-7,5-7 16 7,-4-3 0-7,0-2 0 8,3-5-224-8,-3-3-64 7,2-2 0-7,4 2 0 12,-5-4 0-12,5 4-16 4,-4 4 0-4,5 2 0 9,-5 1-176-8,4 3-16 5,-1 3-16-6,5 1 0 8,-2 2-160-8,3-3 0 8,-3 6 0-8,1 5 0 7,3 3 0-7,-7-2-176 6,5 4 48-6,-6 2 0 25,-12 4-1984-24,17 4-384 3,1 2-64-4</inkml:trace>
    </iact:actionData>
  </iact:action>
  <iact:action type="add" startTime="14430">
    <iact:property name="dataType"/>
    <iact:actionData xml:id="d16">
      <inkml:trace xmlns:inkml="http://www.w3.org/2003/InkML" xml:id="stk16" contextRef="#ctx0" brushRef="#br0">29698 702 25791 0,'-25'-3'1152'1,"25"3"224"-1,-16-4-1104 0,3 8-272 0,-3 5 0 0,4 1 0 7,-3 8 0-6,1-3 160 6,-6 5-160-7,7 3 128 8,-5 0-128-8,7-1 0 6,-3 3 0-5,8 3 0 6,0-1 0-7,4 0 0 7,2-1 0-7,4-3 0 7,2-2 208-6,4-5-32 6,1 0-16-7,1-5 0 8,6-1-160-8,-3-6 0 7,5-4 0-7,3 0 0 9,5-4 128-9,-1-6 0 5,4 1 0-4,0 1 0 7,-1-4 0-8,-3 0-128 7,0-5 192-4,-2 1-64 3,-1-3 112-6,-1 1 16 6,-3 3 0-6,-5-5 0 9,-1 4 208-9,-4 1 48 7,-2-3 16-7,-1 9 0 7,-7 9-80-7,0 0 0 8,0 0-16-8,-3-16 0 7,3 16-240-7,-10-10-32 8,-4 6-16-8,-3 0 0 8,-7 2-144-8,-1 2-272 7,-4 0 64-7,-3 0 16 23,-1 2-1792-21,-4-2-368 0</inkml:trace>
    </iact:actionData>
  </iact:action>
  <iact:action type="add" startTime="14821">
    <iact:property name="dataType"/>
    <iact:actionData xml:id="d17">
      <inkml:trace xmlns:inkml="http://www.w3.org/2003/InkML" xml:id="stk17" contextRef="#ctx0" brushRef="#br0">30808 541 24639 0,'0'0'1088'1,"0"0"240"-1,0 0-1072 0,-12 9-256 0,-5 3 0 0,5 6 0 8,-6-5 0-8,5 7 0 6,-7 1 0-6,5 5 0 8,1-1 0-7,4 2 0 5,-3 0 0-6,5 1 0 7,-4-5 0-7,4-1 0 6,2-1 0-6,5 1 0 10,-3 1 0-10,2-2 0 7,2-3 0-7,2 1 0 7,-2-19 0-7,5 16 0 9,-5-16 0-9,0 0 0 7,10 12 176-7,-10-12-176 6,18 11 160-6,-6-3-160 8,-12-8 496-8,17 0 0 7,1 0 0-7,-5-2 0 7,-13 2 48-7,22-9 16 8,-3 1 0-8,-3-4 0 8,-1-4-112-8,-5-3 0 13,0 7-16-13,2-7 0 4,-6 3-224-4,-1-3-32 6,-1-3-16-6,0 1 0 8,-4-3-160-8,-4 1 192 7,-2-4-192-6,-1 1 192 7,-1 1-192-8,-8 0 0 6,-1 1-192-6,-3 1 192 23,-3 3-704-21,-5 5-32-1,3-3 0-1,4 10 0 13,-1 0-1504-12,3-1-288 1</inkml:trace>
    </iact:actionData>
  </iact:action>
  <iact:action type="add" startTime="15213">
    <iact:property name="dataType"/>
    <iact:actionData xml:id="d18">
      <inkml:trace xmlns:inkml="http://www.w3.org/2003/InkML" xml:id="stk18" contextRef="#ctx0" brushRef="#br0">31733 141 29487 0,'-20'-18'2624'1,"20"18"-2112"-1,-12 2-512 0,12-2 0 6,-9 20 0-4,-3 5 0 2,2 2 0-4,-2 10 0 9,3 6 0-9,1 6 0 6,-4 2 0-6,4-1 0 8,4 5 0-8,-3 5 0 7,-3 1 0-7,2-1 0 7,-2 3 0-7,-3 3 0 8,3-2 0-8,-4-5 0 22,5-6-1712-22,-5-1-288 0,2 3-64 1,4-2-8880 8</inkml:trace>
    </iact:actionData>
  </iact:action>
  <iact:action type="add" startTime="15463">
    <iact:property name="dataType"/>
    <iact:actionData xml:id="d19">
      <inkml:trace xmlns:inkml="http://www.w3.org/2003/InkML" xml:id="stk19" contextRef="#ctx0" brushRef="#br0">31028 736 30399 0,'0'0'2704'4,"18"-12"-2160"-3,5 6-544-1,9 4 0 6,5 2 0-5,6 2 0 6,5-2 0-7,9 4 0 7,3 2 0-7,7 0-224 7,1-10 64-7,0 0 16 22,-1 0-1328-21,-5 2-256-1,6 2-48 0,-3 0-9664 3</inkml:trace>
    </iact:actionData>
  </iact:action>
  <iact:action type="add" startTime="15629">
    <iact:property name="dataType"/>
    <iact:actionData xml:id="d20">
      <inkml:trace xmlns:inkml="http://www.w3.org/2003/InkML" xml:id="stk20" contextRef="#ctx0" brushRef="#br0">32565 739 14735 0,'-29'0'1312'2,"-2"4"-1056"-1,-4 8-256-1,-2 6 0 8,-10 3 2400-8,-6-3 416 7,-3 1 96-7,1 3 16 7,-3-1-1920-7,3-1-384 7,4 1-80-7,6 2-16 8,6 3-224-8,10-1-48 7,4 0-16-7,3-1 0 8,11-5-240-8,1 3 128 7,6 1-128-7,8 3 0 7,6-5 144-7,3-1-144 7,7 3 128-7,5 0-128 10,4 1 128-10,10 3-128 6,6-2 0-6,6 3 128 8,6-1 80-8,-1 0 16 11,3 3 0-11,-3-1 0 6,-3 4 240-6,-2-2 48 6,-3 2 16-6,-5-3 0 8,2-5 176-8,-6-2 16 8,2 5 16-7,-8 3 0 5,-2-2-80-6,-5-2-16 8,-7-1 0-8,-11-3 0 6,-4 2-112-6,-10 3-16 8,-9-1-16-8,-13 2 0 8,-9 1 48-8,-12-3 16 9,-13 0 0-9,-14 0 0 6,-12 1-112-6,-15-1 0 7,-14-3-16-7,-4-1 0 8,-8 0-256-8,-7-1-48 7,-1-7-128-7,-13 3 192 24,-2 1-1920-23,0-1-384 1,-45 5-64-2,27-1-32 0</inkml:trace>
    </iact:actionData>
  </iact:action>
  <iact:action type="add" startTime="18781">
    <iact:property name="dataType"/>
    <iact:actionData xml:id="d21">
      <inkml:trace xmlns:inkml="http://www.w3.org/2003/InkML" xml:id="stk21" contextRef="#ctx0" brushRef="#br1">16228 10684 2751 0,'0'0'256'3,"-16"-6"-256"0,3 2 0-3,-5-2 0 6,4 0 1152-6,-3-2 192 7,-1 1 48-7,1 1 0 7,-5-6-272-7,5 4-48 8,-1 4-16-8,-3-2 0 9,-5-1-288-9,3 3-48 6,1 2-16-6,3 0 0 8,-3-2-192-8,-3 0-32 6,4 2-16-5,1 2 0 6,5 0 0-7,-7 0 0 7,3-2 0-7,3 0 0 9,-4 0 240-8,7 2 64 3,-3 0 0-3,16 0 0 8,-12-4-64-9,12 4-16 5,-13-4 0-4,13 4 0 7,0 0-176-8,0 0-48 7,0 0 0-7,0 0 0 9,0 0-224-9,0 0-48 5,0 0-16-5,0 0 0 9,19 8 224-9,-1-2 48 6,1 0 16-5,1-2 0 7,5 2-16-8,5 1 0 6,-1-3 0-6,8 0 0 11,6-2-16-8,-2 4-16 0,4 4 0-3,5-4 0 9,1 0-80-9,2-5-16 5,-5 5 0-5,3-2 0 9,0 2-32-9,3-4-16 8,5-2 0-8,0 0 0 8,-1 2-16-8,8 0 0 6,1-4 0-6,5 2 0 8,-4 2-80-8,4 0-32 8,2 0 0-8,1-2 0 8,-1-2-144-8,2 0 192 6,0 0-192-6,2 0 192 8,0-2-192-8,4-2 0 7,2 2 144-7,3 2-144 9,1 0 0-9,-4 1 128 7,0 1-128-7,0-4 0 8,0 0 128-8,0 0-128 6,1-2 128-6,7 2-128 9,0 2 128-9,-5 2-128 5,-1 0 128-5,-2-2-128 10,-2 0 160-10,0-2-32 5,-2 0-128-5,2 1 192 9,2-5-192-9,2 4 144 7,3 2-144-7,-5 2 128 8,-4 2-128-8,-2 0 128 8,4-4-128-8,-2 0 128 8,0 0-128-8,2 0 128 6,4-4-128-6,2 2 128 10,-3 0-128-9,-3 2 0 3,-4 2 0-4,-2-2 0 9,4-1 128-9,-2-3-128 6,0 4 0-6,2-2 128 8,2 0-128-8,0-4 0 7,0 4 0-7,-2 0 0 8,-8 2 0-8,2-2 0 7,2-1 0-6,-3-1 0 8,-1 2 0-9,6 2 0 5,0 0 0-4,0 0 0 7,-4 0 0-8,0 2 0 7,2-2 0-7,-6 0 0 7,1 0 0-7,-1 2 128 8,-2-2-128-8,0 0 0 8,1 2 0-8,-3 0 0 6,4-4 128-6,2 4-128 9,-5 4 0-9,1-4 0 6,0 0 0-6,-5 0 0 9,3 0 0-9,-4 0 0 7,-1-4 0-7,1 8 0 7,3-2 0-6,-3 0 128 4,4 0-128-5,3 0 0 9,-7 0 0-9,4-2 0 7,-1 0 128-7,-3 0-128 9,-3 0 0-8,3 0 0 4,-1 2 0-5,-3-2 0 10,1 0 0-10,-1 2 0 5,1 0 0-5,3 0 0 8,-1-2 0-8,-3 2 128 8,2 2-128-8,1 0 0 9,1-2 128-9,-3-2-128 5,-3 0 0-4,1 2 128 6,5-1-128-7,-1 1 128 8,1-2-128-8,-1 2 128 8,3 2-128-7,2 0 0 5,-3-2 144-6,-1 0-144 7,5-2 0-7,-5 0 128 7,-5 0-128-7,1 2 0 8,1 4 0-7,-1-4 0 5,5-2 0-6,-3 0 0 8,-1 0 0-8,5 0 128 8,4-2-128-8,-3 2 0 7,1 0 0-7,-4 0 0 7,-1 0 0-7,-1-2 0 9,-3-4 0-9,5 2 0 6,-1 0 0-6,-3 0 128 10,5 4-128-10,3-2 0 6,-4 0 0-6,5 1 128 7,1-1-128-7,-4 0 0 7,5-2 128-7,-7 2-128 9,0-2 0-9,-1 2 144 6,-1 0-144-6,-1 0 0 8,1 2 128-8,-1 0-128 7,1-2 0-7,7 2 0 8,-3 0 0-8,2 0 0 7,3 0 0-7,-5 0 0 8,-2 0 0-8,-1 0 0 8,-3 0 0-8,-1 0 0 7,1 0 0-7,1-2 0 8,-1 2 0-7,9 0 0 5,-3-2 0-6,4 2 0 8,-5 0 0-7,-1 0 0 6,1 0 0-7,-1-2 0 7,-5 0 0-7,-1 2 0 8,1 0 128-8,-3 0-128 6,-1-2 0-6,2 2 0 9,-1-6 0-9,5 6 128 5,-1 2-128-5,5-2 0 9,-5-2 128-9,5 1-128 7,-3-1 0-7,-5 0 0 9,-1-4 0-9,-1 2 0 6,0-2 0-6,-1 0 0 8,1 6 128-8,-2 0-128 7,7-2 0-7,1 0 0 9,1 2 128-9,-1 2-128 6,-1 2 0-6,-1-4 0 8,-1-4 0-7,-1 0 0 6,-2 2 0-7,-3-2 0 8,1 1 0-8,-4-3 0 6,2-2 0-5,3 6 0 8,1 4 0-9,0-2 0 5,-1-2 0-5,5 0 0 10,1 10 128-10,1-2-128 5,-3-8 0-5,5-2 0 9,-6-2 0-9,-7 2 0 7,-1 0 0-7,2 2 0 8,-4-4 0-8,0-1 0 6,1 1 0-6,1 2 0 9,-2 2 0-9,0 2 0 7,2-4 0-7,-4 2 0 9,5 2 0-9,-1 0 0 6,-4 2 0-6,4-4 0 8,-6-2 0-8,2-2 0 7,2 4 0-6,-6 0 0 6,0-4 0-7,-2 5 0 7,-6-3 0-7,0 0 0 8,0 6 0-8,-1-4 0 7,-3-6 0-7,0 6 0 8,-1 6 0-8,-3 0 0 7,0-4 0-7,1 4 0 7,-7 0 0-7,1-2 128 8,0-1-128-8,-18-1 0 7,13 0 0-7,5 0 0 7,-7-1 0-7,-11 1 0 8,18 11 0-7,-4-3 0 5,-14-8 0-6,17 6 0 9,-1-2 0-9,-3 4 0 7,1-1 0-7,-4-3 0 7,-10-4 0-7,17 0 0 8,-17 0 0-8,14 0 0 9,-14 0 0-9,0 0 0 5,0 0 0-5,0 0 0 10,0 0 0-10,0 0 0 6,0 0 0-6,0 0 0 8,0 0 0-8,0 0 0 6,0 0 0-6,0 0 0 8,0 0 0-8,0 0 0 7,0 0 0-7,-12 6 0 9,-5-6 0-9,1 0 0 7,-1 0 0-7,-7 0 0 7,1 4 176-7,-2-2-176 8,-5-4 160-8,-3 2-160 8,-2 4 0-8,-8 0 0 8,2-2 0-8,-4 4 0 7,-5-2 0-7,-3-1 0 7,-6 1 0-7,-1 0 0 9,-12 0 0-9,0 2 0 6,-8-4 0-6,-2 2 0 8,-6 0 0-8,2 2 0 7,-2-1 128-7,-3 3-128 8,-11-2 160-8,-3-2-160 7,-10 2 160-7,2 0-160 8,-2 3 128-7,1-3-128 6,3 4 0-7,-8 0 0 7,-4-4 128-7,-3-2-128 7,3 1 0-6,-2 3 144 7,4-4-144-8,-6 0 0 7,0-2 0-7,1 0 0 8,-7 2 0-8,6 0 0 6,6-2 128-6,-6-2-128 9,3-2 0-9,-9 4 0 7,-2 5 0-7,5-3 0 8,5-4 0-8,-2 0 0 5,0 0 0-4,1 0 0 6,-11 2 0-7,4-2 0 8,7 0 0-8,1-2 0 8,-8-2 0-8,2-1 0 6,-3 5 0-6,5-2 0 9,0 0 0-9,5-2 0 6,-1 0 0-5,-8 4 0 7,-3 0 0-8,1-2 0 8,4 0 0-8,4-2 0 7,-1 0 0-7,-3-4 128 7,0 3-128-7,-1 1 0 8,-1 4 0-8,2-4 0 8,-1-2 128-8,3-2-128 8,-2 2 0-8,1 2 0 8,3 2 0-8,0-1 0 6,-4-1 0-6,1-2 0 7,-3 4 0-7,6 0 0 8,1-2 0-8,5 2 0 8,-4 0 0-8,2 2 0 8,-6 0 0-8,6-4 0 6,0 0 0-6,8 2 0 8,0 2 0-8,-2 0 0 7,-2 0 0-7,4-4 0 9,2 1 0-9,2-1 0 7,4 2 0-7,-1 2 0 9,5 0 0-9,-2 0 0 8,-3-2 0-8,3 0 0 7,-2-2 0-7,3 2 0 7,-1-2 128-7,5 4-128 7,7 0 0-6,-5 0 0 5,1 0 0-6,-1 0 0 7,1-6 0-7,1 2 0 8,6-4 0-8,3 7 0 8,-7-1 0-8,2 0 0 7,1 0 0-7,-3-4 0 8,0 2 0-8,7-2 0 8,1 0 0-8,0-2 0 7,2-1 0-7,2 7 0 7,4 2 0-7,-4 0 0 8,-6-2 0-8,3-2 0 7,-3-6 0-7,2 2 0 7,4 4 0-7,0 0 0 7,0 1 0-7,2 1 0 10,2 2 0-10,-2 0 0 6,-4-2 0-6,1 0 0 8,-1 0 0-8,2 2 0 7,2 2 0-7,2-2 0 10,0-2 0-10,4 2 0 5,0 2 0-4,-1 2 0 5,-3 0 0-6,0-4 0 7,0-6 0-7,6 4 0 10,6 2 0-10,-2 0 0 5,3 0 0-5,5 2 0 9,1 2 0-9,1-1 0 7,-1 7 0-6,3 2 0 5,-3-6 0-6,3 0 0 8,-1-2 0-8,-2-2 0 9,3 5 0-9,1-3 0 6,5-4 0-6,1 2 0 8,4 6 0-8,0 2 0 6,6-4 0-5,-2-3 0 7,0 3-144-8,2 0 144 8,8 4 0-8,2-4 0 8,-1 2 0-8,3 1 0 6,0-1 0-5,5 0 0 5,-1 4 0-6,3-5-128 7,3-3 128-7,1 2 0 8,7 0 0-7,9-6 0 6,0 0 0-7,0 0 0 8,0 0-160-8,0 0 160 6,11 16-128-6,7-5 128 8,5-1 0-8,3-4 0 8,3-4 0-8,6 2-128 8,8-2 128-8,2-2 0 7,3 0 0-7,9 0 0 8,4-2 0-8,7 0 0 7,0 0 0-7,8 0 0 8,4 0 0-7,2-2 0 5,2 0 0-4,4-2 0 5,1 2 0-7,1-1 0 5,4-1 0-4,5 0 0 6,5-2 0-7,3 2 0 8,-2-2 0-8,8 3 0 8,-1-1 0-7,3 2 0 5,2-2 0-6,7 2 0 9,-3 0 0-9,6 0 0 5,-8 2 0-4,10 2 0 8,-2-4 0-9,5 4 0 6,3 4 0-6,-2-4 0 8,-1 0 0-7,1 4 0 5,-1 0 0-6,7-2 0 9,3 2 0-9,1 2 0 6,-5 4 0-6,7-5 0 7,3-3 0-7,-2 2 0 9,0 0 0-8,6-2 0 5,-3-2 0-6,5 2 0 7,6 4 0-7,-4-4 0 8,0 0 0-8,2-2 128 8,-4 0-128-8,4 2 128 7,2 2-128-7,2-2 0 6,-4-4 0-5,2 2 0 6,4 0 0-7,-1 0 0 8,-1 0 0-8,0 2 128 9,0-4-128-9,0 2 0 5,2 0 0-4,0 4 128 7,-6-6-128-8,0 2 0 7,5-2 0-7,1 8 0 9,-2 1 0-9,0 3 0 6,4-8 0-6,-4 2 0 7,-2 8 0-6,2 1 0 6,-6-3 0-7,2 2 0 8,6-4 0-8,-6 3 0 7,-6 3 0-6,0-2 128 7,6 3-128-8,-2-3 0 6,-8 2 0-6,0-5 0 9,3 5 0-9,-3-4 0 7,6 5 0-7,2-5 0 7,-10 0 0-7,2 1 0 7,1-3 0-7,-1 2 0 7,8 4 0-6,-8-7 0 6,-2 1 0-7,-1 4 0 7,-3 0 0-7,4 5 0 8,1-11 0-7,-5 8 0 7,-5-4 0-8,3 7 144 6,6-1-144-6,1-1 160 8,-7-5-160-8,-3 2 0 7,-5-4 0-7,7 1 0 10,7 5 0-10,-5-6 0 5,-3-2 0-4,1-3 0 7,-5 3 0-8,5 0 0 6,3 0 0-6,-4 0 0 8,-3-4 0-8,0 0 0 6,-5-2 128-6,5 6-128 8,0-1 0-8,-3 1 0 8,-7-6 0-7,-8 0 0 6,-6-4 0-7,-4 2 0 7,-1 4 0-7,-5 2 0 7,-3 0 0-7,-9-4-272 8,-7-6 32-8,-15 2-11616 16,-11 1-2336-16</inkml:trace>
    </iact:actionData>
  </iact:action>
  <iact:action type="add" startTime="22162">
    <iact:property name="dataType"/>
    <iact:actionData xml:id="d22">
      <inkml:trace xmlns:inkml="http://www.w3.org/2003/InkML" xml:id="stk22" contextRef="#ctx0" brushRef="#br1">1373 7436 16175 0,'-12'-9'704'2,"12"9"176"-2,-6-10-704 0,-4 2-176 6,0 2 0-6,5-3 0 3,-7 3 1088-3,4 2 192 10,2 2 48-10,-5 2 0 6,1 0-240-6,2 6-32 9,-6 2-16-8,5 5 0 5,1 1-400-6,-4 3-96 9,2 5-16-9,-3 3 0 4,3 4-80-3,2 3-32 8,-2 5 0-9,3 8 0 5,-1 5 96-5,0 5 0 10,-2-1 16-10,2 5 0 4,-1 3-96-4,-5 7-32 11,4-5 0-2,-1 0 0-9,1 1-48 0,4-11-16 7,-4-7 0-6,4-4 0 3,0-6 112-4,6-4 0 11,-1-5 16-11,-1-7 0 5,-2-3-48-5,2-1-16 8,2-7 0-8,0-10 0 5,0 0 128-5,0 0 32 10,0 0 0-10,0-16 0 6,2-3 80-5,2-7 32 9,-2-3 0-10,-1-10 0 4,3-6-352-4,0-9-64 11,-2-5 0-11,6-7-16 5,-2 1-240-4,0-7 0 7,4-2 128-8,1 0-128 5,-1-2 0-5,8-2 0 11,-3 2 0-11,7 6 0 4,1-4 0-4,6 9 0 7,2 7 0-7,3 5 0 8,1 6 0-8,-2 8 0 12,0 2-160-11,0 10 160 1,-2 6 0-2,3 7-128 11,-3 0 128-11,-2 8 0 4,-2 6 0-3,1 6-128 9,-3 8 128-10,-2 3 0 5,-5 5-144-5,0 7 144 8,-11 6-160-6,-1 2 160 2,-6 6-144-4,-6 0 144 9,-3 6-128-8,-9-2 128 3,-5-2 0-4,-5-1-128 10,-3-3 128-10,0-2 0 5,0-7 0-5,-2-5 0 11,-5 0 0-10,5-1 0 3,0-5 0-4,4-5 0 10,0-1 0-10,-10-3 0 20,7-6-608-20,9-8-96 0,5-6 0 0,9-2-10752 11,3-5-2128-10</inkml:trace>
    </iact:actionData>
  </iact:action>
  <iact:action type="add" startTime="22748">
    <iact:property name="dataType"/>
    <iact:actionData xml:id="d23">
      <inkml:trace xmlns:inkml="http://www.w3.org/2003/InkML" xml:id="stk23" contextRef="#ctx0" brushRef="#br1">2549 7298 15775 0,'0'0'704'1,"0"0"128"-1,0 0-656 1,-10 4-176 5,10-4 0-4,0 0 0-2,-6 0 1696 1,6 0 304 10,0 0 64-11,0 0 16 3,0 0-352-2,0 0-80 8,0 0-16-8,12-4 0 5,5-4-688-6,-1-2-144 8,5 3-32-8,3 1 0 6,3-6-304-6,2 2-64 10,1 5-16-10,1-7 0 4,6 2-208-4,-2 2-48 11,0-1-128-11,14 1 192 18,-10 6-1328-16,0 2-272-1,-8 0-48 6</inkml:trace>
    </iact:actionData>
  </iact:action>
  <iact:action type="add" startTime="22958">
    <iact:property name="dataType"/>
    <iact:actionData xml:id="d24">
      <inkml:trace xmlns:inkml="http://www.w3.org/2003/InkML" xml:id="stk24" contextRef="#ctx0" brushRef="#br1">2375 7635 22111 0,'-17'-7'976'2,"17"7"208"-2,0 0-944 0,0 0-240 5,17-2 0-5,1 0 0 3,-1 0 2720-2,9 0 496 9,3-6 112-9,4 2 0 3,6 0-2192-3,0-3-448 10,10-3-96-11,1 4-16 3,1-6-320-3,0 5-80 9,4 3-16-9,21-8 0 20,-4 4-2176-19,-6 3-432 0,-3 1-96 8</inkml:trace>
    </iact:actionData>
  </iact:action>
  <iact:action type="add" startTime="23326">
    <iact:property name="dataType"/>
    <iact:actionData xml:id="d25">
      <inkml:trace xmlns:inkml="http://www.w3.org/2003/InkML" xml:id="stk25" contextRef="#ctx0" brushRef="#br1">4909 6861 8287 0,'0'0'736'1,"0"0"-592"-1,-10-15-144 0,4 5 0 0,-5 2 1968 1,1-4 352-1,-8 3 80 0,3 3 16 4,-7-8-768-3,1 6-160 5,-3 0-16-6,1 1-16 4,-4 3-512-4,-1 4-112 7,-1 4 0-6,0 5-16 5,0 1-240-6,-1 6-32 8,1-3-16-7,2 9 0 6,-1 1-160-7,1 7-48 8,4 1 0-8,3 8 0 6,3 6 64-6,-1 5 0 11,6 7 0-11,-1 5 0 6,5 3-160-3,4-3-32 5,4-2 0-8,6 1 0 4,2-3-192-3,5-5 144 11,9-2-144-10,5-6 128-1,6-12 320-1,12-2 64 7,4-8 16-7,7-3 0 8,9-10 256-7,-1-4 48 9,8-6 16-10,-1-8 0 4,1-6-256-3,-2-5-48 9,-2-7-16-10,0-3 0 5,1-4 0-5,-5-6 0 6,2 0 0-5,-7-6 0 8,-6-2 96-8,-7-2 16 4,-1-3 0-5,-4-3 0 9,-8-1 96-9,-3-3 32 10,-11-7 0-10,-9 3 0 4,-6-3-256-3,-6 2-32 9,-4 3-16-9,-8 5 0 2,-3 3-208-3,-5 4-32 12,-5 12-16-12,-2 6 0 4,-14 8-208-4,2 3 0 7,-10 8 128-6,-1 3-128 6,-5 9 0-7,2 7-208 8,-3 1 32-8,-28 14 16 21,8 3-2048-20,4 4-416 2,9 1-64-2</inkml:trace>
    </iact:actionData>
  </iact:action>
  <iact:action type="add" startTime="24775">
    <iact:property name="dataType"/>
    <iact:actionData xml:id="d26">
      <inkml:trace xmlns:inkml="http://www.w3.org/2003/InkML" xml:id="stk26" contextRef="#ctx0" brushRef="#br1">1503 9771 13823 0,'0'0'1216'2,"-2"-8"-960"5,0-4-256-7,0 3 0 3,2 9 384-2,0 0 48 5,-2-6 0-6,2 6 0 7,0 0 416-7,0 0 96 11,0 0 16-11,-5 11 0 4,-5 7-256-2,2 3-64 7,2 7 0-9,-4 7 0 5,3 4 64-5,-1 8 16 10,-4 5 0-10,4 9 0 6,2 9-48-6,-1 2-16 6,-5 6 0-5,4 8 0 6,-6 4-32-7,1-1-16 8,3-1 0-8,-6 0 0 10,1-4-176-10,1-6-48 13,-1-8 0-12,1-10 0-1,2-5 144 0,1-6 32 7,3-10 0-4,-2-4 0-3,2-2 16 0,2-11 16 7,4-5 0-7,-2-1 0 8,4-16-240-8,0 0-48 7,0 0-16-7,0 0 0 8,-1-14-32-8,1-4-16 11,0-3 0-11,0-4 0 4,0-5-240-4,0-5 0 11,0-2 0-10,0-2 0 3,0-8 0-3,0-5 128 10,0-3-128-11,0-1 0 3,0-5 0-3,1-7 0 11,3 0 0-10,0-6 0 1,4 5 0-1,4-3 0 11,-1-2 0-12,9 4 0 2,1-2 0-2,1 5 0 13,1 1 0-13,5 4-160 4,5 1 160-4,2 7 0 5,-6 3 0-4,2 4 0 7,4 6 0-8,4 2-128 11,-3 6 128-11,-3 6 0 5,2 3 0-4,0 9-128 7,-4-1 128-7,-4 12 0 3,-3 4 0-4,-5 6-128 10,1 8 128-10,-3 1 0 5,-9 9 0-5,-2 5 0 13,-2 4 0-12,-6 4 0 0,-2-2 0-1,-2-2 0 11,-3 4 0-11,-7-1 0 3,0-5 0-2,-3 2 0 9,-5-4 0-10,-3 0 128 5,0 1 64-5,0-1 0 12,-7-2 16-12,-3-1 0 6,2-3-32-5,2-2-16 9,-6 1 0-9,4-8 0 1,4-3-160-1,3-3 0 8,3-6 0-9,-6-2 0 18,5-4-1264-17,15-12-272 0,3 1-64-1,10-1-8320 7,8 1-1664-6</inkml:trace>
    </iact:actionData>
  </iact:action>
  <iact:action type="add" startTime="25377">
    <iact:property name="dataType"/>
    <iact:actionData xml:id="d27">
      <inkml:trace xmlns:inkml="http://www.w3.org/2003/InkML" xml:id="stk27" contextRef="#ctx0" brushRef="#br1">2537 9812 14735 0,'-16'10'1312'1,"9"-5"-1056"4,-1 7-256-4,-2-2 0 3,2-4 1504-4,8-6 240 7,-4 11 48-7,4-11 16 7,0 0-240-7,0 0-48 7,0 0-16-6,0 0 0 6,12 6-432-7,4-2-96 11,3-4-16-11,1-2 0 4,3-2-448-3,6-3-112 10,3-1-16-11,3 0 0 4,0-6-208-4,0 5-48 12,4-7-128-12,-2 4 192 2,2-5-192-2,0 7 128 11,-6 0-128-11,12-3 0 18,-12 3-240-17,-6 4-144 0,-7 2-16-1,-20 4-8864 10,0 0-1760-2</inkml:trace>
    </iact:actionData>
  </iact:action>
  <iact:action type="add" startTime="25587">
    <iact:property name="dataType"/>
    <iact:actionData xml:id="d28">
      <inkml:trace xmlns:inkml="http://www.w3.org/2003/InkML" xml:id="stk28" contextRef="#ctx0" brushRef="#br1">2484 10231 11967 0,'0'0'528'2,"0"0"112"-2,0 0-512 0,0 0-128 6,12-4 0-3,4-4 0-3,-3 1 3392 0,7 1 640 10,3-4 128-9,3-4 16 4,5 3-2560-5,4-7-512 6,4 1-96-6,0-1-32 9,8-1-208-9,1 3-64 10,-1 2 0-10,4-3 0 4,2 5-704-4,-1-2 0 11,1 5-160-11,11-1-14432 7</inkml:trace>
    </iact:actionData>
  </iact:action>
  <iact:action type="add" startTime="25945">
    <iact:property name="dataType"/>
    <iact:actionData xml:id="d29">
      <inkml:trace xmlns:inkml="http://www.w3.org/2003/InkML" xml:id="stk29" contextRef="#ctx0" brushRef="#br1">4548 9658 11055 0,'0'0'976'1,"-8"-4"-784"5,-7-2-192-6,1-6 0 5,-6-1 1552-5,3-3 272 8,-1 8 48-8,-3-1 16 7,1 1-560-7,3 2-112 6,-3 2-32-5,-3 2 0 6,1 4-160-7,3 2-16 11,-3 4-16-11,-1 5 0 5,2-1-384-5,1 6-80 7,5 3-16-7,-7 0 0 8,1 7-96-8,1 1-32 11,1 10 0-11,-1-2 0 7,-1 8-176-7,5-2-32 9,-2 0-16-9,9-4 0 4,1 4-160-4,2-8 0 10,6-2 0 0,6-2 128-10,-2-4 48 0,2-7 0 6,7-1 0-6,1-7 0 4,4 0 144-3,-1-8 16 9,3-6 16-10,5-4 0 5,0-8 80-5,3-1 16 10,3-9 0-9,0-3 0 3,0-4-64-3,2-6 0 5,1 0 0-6,-3-6 0 8,0 0-384-8,0-6 128 7,0-2-128-7,1-1 0 8,-3-7 160-8,0 3-160 7,0 1 192-7,-1-3-192 7,-5-13 208-6,-1 1-64 5,-1-8-16-5,-5-4 0 7,1-2-128-8,1 2 0 15,-5 2 144-15,3 12-144 0,-8 6 0 1,2 11 0 10,-1 10 0-11,-3 8 0 3,0 4 0-3,-2 7 0 7,2 5 0-7,-6 17 0 8,0 0 0-8,0 0 0 11,-10 17 0-11,2 7 0 4,-2 9 0-4,-1 8 0 12,1 13 0-12,-6 15 0 3,3 7-160-3,-9 8 160 7,1 5-192-6,-1 1 192 6,1 2 0-7,1-7 0 7,1 1 0-7,5-4 0 8,1-4 0-7,5-8 0 4,4-3 0-5,4-9 0 9,4-7 0-9,2-8 0 7,3-4-208-7,13 2 64 20,5-8-1616-19,4-12-320 1,6-5-64 1</inkml:trace>
    </iact:actionData>
  </iact:action>
  <iact:action type="add" startTime="26441">
    <iact:property name="dataType"/>
    <iact:actionData xml:id="d30">
      <inkml:trace xmlns:inkml="http://www.w3.org/2003/InkML" xml:id="stk30" contextRef="#ctx0" brushRef="#br1">5186 9769 13823 0,'0'0'1216'1,"0"0"-960"5,0 0-256-6,0 0 0 4,0 0 2688-2,13 8 512 3,-3 3 80-5,4-3 32 7,-4-6-1680-6,5-4-336 6,-3-2-64-7,7-3-16 7,-3-5-368-7,4 2-80 11,3-4 0-11,-2 3-16 4,-1-9-256-4,1 5-48 12,-1-3-16-12,1-3 0 4,-3-1-240-3,-1 1-64 6,1-5 0-6,-6 7 0 4,-3-3 0-5,1 3 0 9,-6 1 0-9,2-1 0 8,-4 7 160-8,-2-2 32 8,0 14 0-8,-6-7 0 7,0-1 112-7,-7 6 16 7,1 6 16-7,-6 2 0 7,3 0-208-7,-5 7-64 8,-5 1 0-8,-1 9 0 6,-1 5-192-6,0 9 144 13,0 6-144-13,1-3 128 4,3 3-128-4,5-4 0 11,1-2 0-11,7-3 0 3,0-5 0-2,4-2 0 8,4-3 0-8,4-7 0 3,4 3 0-4,6-3 0 13,-2-7 0-12,7-2 0 0,-1 1 0 0,5-7 0 11,5-2 0-11,3-3 0 0,4-9-160-1,4 2-64 12,-2-7-16-12,20-7 0 17,-6 1-512-16,-5-1-96 0,3 3-32-1,0-5 0 15,-10 3-1392-14,-2 6-288 2,-2-3-48-3</inkml:trace>
    </iact:actionData>
  </iact:action>
  <iact:action type="add" startTime="26863">
    <iact:property name="dataType"/>
    <iact:actionData xml:id="d31">
      <inkml:trace xmlns:inkml="http://www.w3.org/2003/InkML" xml:id="stk31" contextRef="#ctx0" brushRef="#br1">6647 8369 23039 0,'-14'-20'2048'2,"14"20"-1648"3,0 0-400-5,-6-4 0 5,6 4 624-5,-9 6 32 6,-5 6 16-6,0 3 0 8,-5 7 48-8,-7 7 16 7,-1 10 0-7,0 4 0 7,-1 8-16-7,-1 5 0 10,2 7 0-10,-2 9 0 5,-3 4-208-5,3 6-32 13,0 4-16-13,4-1 0 3,1 3-176-3,3-2-32 8,5-4-16-5,2-4 0 2,9-4-240-4,-3-10 0 9,6-3 0-6,4-7 0-4,4 1-224 0,1-10-144 11,1-8-16-11,4-4-16 18,-4-6-608-17,3-7-112 1,5-3-32-2,-2-3-11840 0</inkml:trace>
    </iact:actionData>
  </iact:action>
  <iact:action type="add" startTime="27087">
    <iact:property name="dataType"/>
    <iact:actionData xml:id="d32">
      <inkml:trace xmlns:inkml="http://www.w3.org/2003/InkML" xml:id="stk32" contextRef="#ctx0" brushRef="#br1">6038 9451 24815 0,'12'-16'1088'1,"-2"11"256"-1,3-5-1088 0,1 4-256 4,5 2 0-4,7-4 0 6,1-3 768-6,2 3 112 10,8 0 16-10,4-4 0 3,-4 1-480-3,6-3-96 10,0 4 0-10,4 0-16 4,2-1-304-4,-2 3-192 11,3-6 16-10</inkml:trace>
    </iact:actionData>
  </iact:action>
  <iact:action type="add" startTime="27446">
    <iact:property name="dataType"/>
    <iact:actionData xml:id="d33">
      <inkml:trace xmlns:inkml="http://www.w3.org/2003/InkML" xml:id="stk33" contextRef="#ctx0" brushRef="#br1">7421 10253 16575 0,'0'0'736'1,"-12"7"160"-1,5 3-720 0,1 2-176 7,6-12 0-7,0 0 0 5,0 0 1936-5,0 0 368 13,0 0 64-12,0 0 0-1,0-16-928 0,6-3-192 10,1-9-32-10,5-5-16 5,-2-2-528-5,7-10-96 9,-3 0-32-9,6-7 0 5,1-5-64-5,-1-7-16 11,-1-2 0-11,1-5 0 4,-1 5-48-4,-5-6-16 7,3 2 0-7,-3-6 0 8,2-6-208-7,-3-2-32 16,1-2-16-15,-1-2 0-2,1-3-144 0,2 9 0 7,-1 10 0-7,5 5 128 4,-3 7-128-4,3 11 128 10,1 10-128-10,-1 6 128 5,-6 6-128-5,3 7 160 11,-5 6-160-11,3 11 160 5,-3 6-160-5,2 13 0 10,-6 6 0-10,1 7 0 4,1 6-128-4,-4 16 128 11,-4 3 0-10,0 14 0 2,0 12 0-3,0 10 0 12,-4 2 0-12,2-1 0 4,-2 7 0-3,2-6 0 5,0-1 0-6,0-5 0 8,0-4 0-8,0-8 0 7,0-2 0-7,0-7 0 7,2-7 0-7,0-5 0 10,-2-4 0-10,0-1 0 5,0-3 0-4,0-8 0 10,-2-6 0-11,0-1 128 3,0-3-128-2,0-4 0 5,-4-3 0-5,-4-8-10576 14,1-1-2112-14</inkml:trace>
    </iact:actionData>
  </iact:action>
  <iact:action type="add" startTime="27835">
    <iact:property name="dataType"/>
    <iact:actionData xml:id="d34">
      <inkml:trace xmlns:inkml="http://www.w3.org/2003/InkML" xml:id="stk34" contextRef="#ctx0" brushRef="#br1">7423 9642 31727 0,'0'0'1408'2,"20"-4"288"-2,1-4-1360 0,10 5-336 3,6 1 0-2,4-6 0 5,2 0 544-6,6 0 32 11,-2-3 16-11,5 1 0 4,5 6-176-4,3-4-32 11,-3-6-16-11,0 5 0 4,1-5-368-4,-3 4 0 11,1 4 0-11,22-7-15632 7</inkml:trace>
    </iact:actionData>
  </iact:action>
  <iact:action type="add" startTime="28619">
    <iact:property name="dataType"/>
    <iact:actionData xml:id="d35">
      <inkml:trace xmlns:inkml="http://www.w3.org/2003/InkML" xml:id="stk35" contextRef="#ctx0" brushRef="#br1">9212 9474 11055 0,'0'0'976'2,"0"0"-784"-2,-12 8-192 0,12-8 0 6,0 0 1632-5,0 0 288 8,0 0 48-9,0 0 16 5,0 0-352-4,0 0-64 5,16 2-16-6,7-4 0 10,6-4-272-9,10 2-64 7,2 3-16-8,10-3 0 5,6 0-256-5,1 0-48 10,1 0-16-10,3-4 0 5,0 0-416-5,-17 1-80 9,6-5 0-8,2 4-16 3,3-2-240-3,-3-3-128 9,-2 1 160-10,-1 0-160 5,-3 4 0-5,-8 5 0 15,-2-1 0-15,-4 0 0 16,-9-4-1792-14,-5 6-464-2,-1 2-96 0</inkml:trace>
    </iact:actionData>
  </iact:action>
  <iact:action type="add" startTime="28843">
    <iact:property name="dataType"/>
    <iact:actionData xml:id="d36">
      <inkml:trace xmlns:inkml="http://www.w3.org/2003/InkML" xml:id="stk36" contextRef="#ctx0" brushRef="#br1">9463 9788 17503 0,'0'0'1552'1,"0"0"-1232"6,0 0-320-5,0 0 0 0,26 0 1952-1,-1 0 336 4,2 2 64-5,5-2 16 7,5-4-1088-6,2-5-224 9,9 1-32-10,3-2-16 6,2-5-144-6,-14 7-32 8,11-4 0-8,1 0 0 7,4-1-384-7,1 1-96 9,3 2-16-8,3-1 0 2,1 3-480-3,1 2-112 10,-5-6 0-10,-1 4-9616 26,-1-1-1920-26</inkml:trace>
    </iact:actionData>
  </iact:action>
  <iact:action type="add" startTime="29129">
    <iact:property name="dataType"/>
    <iact:actionData xml:id="d37">
      <inkml:trace xmlns:inkml="http://www.w3.org/2003/InkML" xml:id="stk37" contextRef="#ctx0" brushRef="#br1">12141 8876 21183 0,'0'0'1888'2,"0"0"-1504"2,0-10-384-4,0 4 0 17,0 6-288-15,0-12-128-2,-3 5-32 1,-3-1 0-1,-4-6 1216 0,2 6 256 8,-6 4 32-8,1 1 16 7,-7-1-272-7,-1 2-48 10,-6-4-16-10,-3 8 0 4,-1 6-304-4,-2-3-64 11,2 5-16-11,-18 12 0 5,8 5-80-5,0 6-16 10,6 6 0-10,-4 4 0 3,2 4 16-3,6 9 0 12,3 3 0-11,1 3 0 1,6 5-80 2,5 1 0 0,0 4-16-3,12 2 0 7,2-9-176-8,6 1 0 11,10 2 0-11,4-11 128 4,5-7 32-3,6-11 0 9,8-4 0-10,6-3 0 5,4-11 320-5,6-1 64 11,3-1 16-11,5-11 0 3,1-2 112-3,8-10 32 11,-3-4 0-11,5-9 0 3,-2-3-16-2,2-5 0 11,-5-7 0-9,1-7 0-3,-8 0-320 0,3-7-64 12,-1-5-16-12,-5 2 0 3,-7 0 240-3,-3-1 48 7,-6-3 16-7,-8-4 0 7,-7-9-80-7,-9-2 0 11,-3-10-16-10,-10-2 0 3,-6-6-144-4,-6 4-32 10,-9 10 0-10,-3 6 0 5,-5 9-320-5,-7 5 0 7,-5 3 0-7,-6 10 0 9,-1 0-128-9,-9 10-112 10,-4 5-16-10,-3 9 0 18,-6 1-2192-16,1 8-448 2,-7 6-96-4,-6 4-16 0</inkml:trace>
    </iact:actionData>
  </iact:action>
  <iact:action type="add" startTime="29998">
    <iact:property name="dataType"/>
    <iact:actionData xml:id="d38">
      <inkml:trace xmlns:inkml="http://www.w3.org/2003/InkML" xml:id="stk38" contextRef="#ctx0" brushRef="#br1">5703 11797 10127 0,'0'0'896'2,"0"0"-704"3,-8 14-192-4,8-14 0 2,0 0 1648-3,0 0 288 10,0 0 64-10,0 0 16 6,0 0-400-6,0 0-80 10,0 0 0-10,4-18-16 6,4-7-384-6,7-4-80 7,-1-1-16-7,1-1 0 5,3-6-512-4,0 2-96 4,3-8-32-5,2 4 0 10,-1 0-128-10,-3-4-16 9,3-4-16-9,-3 3 0 4,-3-3-48-3,2 10 0 6,-1-2 0-7,-5 6 0 8,-1-3-32-8,-3 9-16 11,2 6 0-11,2 1 0 5,-6 7-144-5,-6 13 0 6,0 0 144-6,15-2-144 8,-15 2 128-8,18 11-128 10,-3 13 160-10,-1 5-160 5,4 4 0-4,-7 12 0 9,3 6 0-10,-4 5 0 11,-1 3 0-11,3-1 0 6,-4 1 0-5,4 3 0 2,-5 2 0-3,-1-3 0 12,2-8 0-10,0-7 0-1,-4-7 144-1,0 4-144 10,0-4 128-10,1-7-128 5,-1-5 0-4,2-2-224 9,0-1 32-9,-2-7 0 17,-4-17-688-17,12 12-128 0,-12-12-16-1,0 0-11328 0</inkml:trace>
    </iact:actionData>
  </iact:action>
  <iact:action type="add" startTime="30372">
    <iact:property name="dataType"/>
    <iact:actionData xml:id="d39">
      <inkml:trace xmlns:inkml="http://www.w3.org/2003/InkML" xml:id="stk39" contextRef="#ctx0" brushRef="#br1">5978 11507 20559 0,'0'0'896'2,"0"0"208"-2,0 0-880 0,0-12-224 5,0 12 0-4,0 0 0 4,0 0 1168-5,0 0 192 4,0 0 48-3,0 0 0 7,0 0-400-8,-2 14-80 7,0 3-16-7,0 8 0 9,-2 3-224-8,-4 5-48 9,-4 8-16-10,3-2 0 3,-5 10-128-3,4 1-32 11,4 3 0-11,-7 4 0 5,1 3-160-5,-5 6-48 11,3 8 0-11,-6 2 0 5,3-3-96-5,3-3-32 9,-1-8 0 0,3 5 0-9,-2-5-128 0,3-7 128 8,-7-7-128-8,8-3 128 2,-3 0-128-2,5-2 0 12,2-8 144-12,-2-4-144 4,-2-3 0-4,5-3 128 6,1-4-128-6,2-3 0 10,2-18 0-10,0 0-288 9,0 0 48-9,0 0 16 19,0 0-2128-18,13 8-416 1,-13-8-96-1</inkml:trace>
    </iact:actionData>
  </iact:action>
  <iact:action type="add" startTime="30674">
    <iact:property name="dataType"/>
    <iact:actionData xml:id="d40">
      <inkml:trace xmlns:inkml="http://www.w3.org/2003/InkML" xml:id="stk40" contextRef="#ctx0" brushRef="#br1">6276 11797 21135 0,'0'-33'928'1,"2"13"208"-1,2 3-912 0,2 5-224 6,0-7 0-5,-2 5 0 2,-2-3 1168-3,-2 17 192 6,0 0 48-6,0 0 0 8,0 0-368-8,0 0-64 12,0 0-16-12,0 0 0 3,-18 15-400-3,4 7-96 7,-1 11-16-7,5 2 0 7,-4 2-128-7,5 12-48 11,3 3 0-11,0 5 0 6,-2 3 80-6,2 11 16 11,0 1 0-11,2 10 0 4,-1 5-192-4,-7-1-48 6,2-2 0-1,-3 2 0-1,3-4 0-4,0-2 0 12,-2-4 0-11,6-8 0 1,5-4-128-2,-3-3 0 10,2-5 0-10,0-5 0 4,-2-12 0-4,4-2 0 7,4-2 0-7,0-4 0 23,1-5-768-21,-3-9-64-1,2-3-32-1,-4-14-8800 8,0 0-1776-8</inkml:trace>
    </iact:actionData>
  </iact:action>
  <iact:action type="add" startTime="30992">
    <iact:property name="dataType"/>
    <iact:actionData xml:id="d41">
      <inkml:trace xmlns:inkml="http://www.w3.org/2003/InkML" xml:id="stk41" contextRef="#ctx0" brushRef="#br1">5553 12722 20495 0,'-16'11'896'1,"16"-11"208"-1,-10 16-880 0,0-1-224 0,5 15 0 0,1-1 0 8,4 0 656-8,2 6 96 7,0 4 16-7,3 8 0 9,7-4 80-8,0 6 32 9,5 1 0-10,5 3 0 5,-5-4-352-5,1-12-64 9,5 4-16-9,5-2 0 7,-3-2-144-6,0 0-48 6,1-6 0-6,1-3 0 5,2-11 240-5,4-1 32 8,3-7 16-9,8 1 0 3,-3-12 352-2,6-8 80 6,2-1 16-7,2-9 0 15,3-1-80-15,20-18-16 5,-3-6 0-4,-7-2 0 2,0-5-320-3,-5-3-80 12,-5-4-16-9,-18 15 0-3,3-5-224 0,0-4-64 11,-4-3 0-11,-2-1 0 4,-4-1-64-4,-2 3 0 10,-3 0-128-9,-3 5 192 17,1 7-1568-17,-7 0-320 2,1 8-64-3</inkml:trace>
    </iact:actionData>
  </iact:action>
  <iact:action type="add" startTime="32267">
    <iact:property name="dataType"/>
    <iact:actionData xml:id="d42">
      <inkml:trace xmlns:inkml="http://www.w3.org/2003/InkML" xml:id="stk42" contextRef="#ctx0" brushRef="#br1">2724 14557 8287 0,'0'0'736'2,"0"0"-592"3,0 0-144-4,0 0 0 4,0-10 1152-5,0 10 192 10,0 0 32-10,0-6 16 4,0 6-608-4,0 0-112 10,0 0-32-10,0 0 0 5,0 0-32-4,0 0-16 7,0 0 0-8,-11-2 0 6,3 2 80-6,-2 2 16 8,-2 0 0-8,3 2 0 6,-7 0-48-6,2 4-16 8,-5-1 0-8,-1 1 0 8,1 6-176-8,-7 0-48 9,-3 3 0-8,-4 5 0 5,2-1 16-5,-2 6 0 7,1 3 0-8,-3 5 0 12,-4 0-96-12,4 10-32 1,-2 1 0-1,0 7 0 8,2 2-64-8,4 1-16 9,0 1 0-9,7 3 0 6,5 1-80-5,9-5 0 8,2-9-128-9,12-4 192 4,4 0 48-3,7-8 0 10,5-4 0-11,5-5 0 4,8-5 144-3,10-5 16 5,4-7 16-6,8-7 0 8,7-6 0-8,3-7 0 12,5-5 0-12,-4-5 0 3,2-5-64-3,-3-1-16 10,-1-2 0-6,0-4 0-3,-5-4 48-1,-4 1 16 6,-7 1 0-6,-5-4 0 10,-2 0 208-10,-6 2 32 6,-5-4 16-4,-5 4 0 1,-6-6 32-3,-9 4 0 6,-4-4 0-5,-6 6 0 8,-8-4-144-9,-5 2-32 10,-7-7 0-10,-7 3 0 5,-10-2-240-4,-4 8-48 3,-4-2-16-4,-4 6 0 9,2 5-208-9,0 5 0 11,7 1 0-11,-19 3 0 18,10 7-320-16,6 10-96-2,12 4-32 1,6 8 0 13,5 0-2176-12,11 0-448 3,9-10-96-5</inkml:trace>
    </iact:actionData>
  </iact:action>
  <iact:action type="add" startTime="32775">
    <iact:property name="dataType"/>
    <iact:actionData xml:id="d43">
      <inkml:trace xmlns:inkml="http://www.w3.org/2003/InkML" xml:id="stk43" contextRef="#ctx0" brushRef="#br1">4004 14867 18431 0,'0'0'1632'2,"0"0"-1312"4,0 0-320-6,-4 11 0 4,0 9 1792-3,0 5 304 4,-4-1 48-4,-3-1 16 5,1 2-512-6,-4 5-112 11,4 1 0-10,1 0-16 3,-3-2-512-4,4 3-112 10,2 1 0-10,-3 2-16 6,1-2-656-6,4 0-224 6,-2-2 144-6,4-1-144 8,2-5 128-8,2-2-128 12,2-1 0-12,-2-7 128 3,2 1-368-3,-4-16-80 6,0 0 0-6,19 2-16 33,-5-10-2112-32,3-7-432-1</inkml:trace>
    </iact:actionData>
  </iact:action>
  <iact:action type="add" startTime="32985">
    <iact:property name="dataType"/>
    <iact:actionData xml:id="d44">
      <inkml:trace xmlns:inkml="http://www.w3.org/2003/InkML" xml:id="stk44" contextRef="#ctx0" brushRef="#br1">3664 14533 35935 0,'0'0'3200'2,"0"-9"-2560"4,4-1-512-6,-4 10-128 18,6-16-704-16,-6 16-144-2,0 0-48 1,0 0 0-1,10-8 896 0,-10 8 208 8,10-4 32-7,-10 4 0 16,19-1-608-17,-3-1-112 0,1 4-32 0,-1 1 0 16,1 3-2864-14,5 2-576-1</inkml:trace>
    </iact:actionData>
  </iact:action>
  <iact:action type="add" startTime="33150">
    <iact:property name="dataType"/>
    <iact:actionData xml:id="d45">
      <inkml:trace xmlns:inkml="http://www.w3.org/2003/InkML" xml:id="stk45" contextRef="#ctx0" brushRef="#br1">4608 14672 22111 0,'0'0'1968'1,"0"0"-1584"5,0 0-384-6,0 0 0 5,0 0 1248-5,-7 8 160 10,-5-1 48-10,-8 5 0 5,1-4-320-5,-3 4-64 9,1 1-16-9,-2-1 0 5,-1 4-464-5,1-5-80 11,1 5-32-10,7-3 0 3,-3 3-80-3,8 2-16 3,1-5 0-4,3 7 0 10,2-5-144-10,4 3-48 9,2 5 0-9,4-3 0 7,3-3 96-7,1 3 16 8,6 3 0-8,-1 1 0 5,7-3-144-5,-3 5-32 7,-1-1 0-7,1 0 0 10,1 1-128-6,-8 1 0 2,-1-2 144-6,-3 1-144 4,-6-1 192-4,-2 2-48 10,-4-1 0-9,-7-3 0 2,-1 0 496-2,-10-3 112 9,-1 1 16-9,-4-1 0 3,-6-7-320-3,-1 3-48 6,-1-6-16-6,-4 2 0 5,2-5-384-6,-2-3 0 11,2-6 0-11,-8 0 0 19,12-5-2912-18,10-7-560 2</inkml:trace>
    </iact:actionData>
  </iact:action>
  <iact:action type="add" startTime="33555">
    <iact:property name="dataType"/>
    <iact:actionData xml:id="d46">
      <inkml:trace xmlns:inkml="http://www.w3.org/2003/InkML" xml:id="stk46" contextRef="#ctx0" brushRef="#br1">6346 14760 20271 0,'-9'-2'1792'1,"-1"2"-1424"7,0 0-368-8,-5 0 0 4,1 2 960-4,-6-2 112 8,-3 3 16-7,-2 3 16 6,-3 4-352-7,1-2-80 10,-2 4-16-10,-1 3 0 4,3 3-160-4,-2-3-48 9,4 9 0-8,1-1 0 4,-1 0 80-5,3 5 16 11,5-5 0-11,-1 1 0 4,7 9-64-4,-1-4-16 7,4-2 0-7,6-1 0 8,2-5-32-8,6 1-16 8,2-3 0-8,5-7 0 7,1-1-80-6,4-5-16 8,1-4 0-9,-1 0 0 6,1-6 48-6,3 2 0 8,-3-3 0-8,-3-5 0 7,1 0 16-6,-5 0 0 15,2-1 0-16,-5 3 0 1,5 0-176-1,-14 8-16 8,0 0-16-8,0 0 0 4,0 0-176-4,0 0 160 10,10 8-160-10,-4 2 160 5,1 5-160-4,3-1 128 9,-4 5-128-10,4 3 128 4,3-7-128-4,-3 3 0 11,4-1 0-11,0-5 0 4,5 2 0-4,6-6 128 7,-1-5-128-7,1-1 0 7,2-4 0-7,1-1 0 10,1-5-192-10,4-6 192 21,-4 0-2480-20,3-5-368 1</inkml:trace>
    </iact:actionData>
  </iact:action>
  <iact:action type="add" startTime="33936">
    <iact:property name="dataType"/>
    <iact:actionData xml:id="d47">
      <inkml:trace xmlns:inkml="http://www.w3.org/2003/InkML" xml:id="stk47" contextRef="#ctx0" brushRef="#br1">6933 14797 18431 0,'-13'13'1632'1,"5"-3"-1312"-1,0 9-320 1,2 5 0-1,-3 1 2608 0,1 3 448 0,0-1 80 0,-6 4 32 7,3 0-1488-7,1-2-288 12,-4 1-64-12,5-3-16 3,-7-2-560-3,6-3-112 10,-3-5-32-9,5-1 0 3,4-4-416-4,4-12-64 11,0 0-128-11,0 0 176 6,0 0 288-6,6-8 64 10,7-6 16-10,-1-3 0 4,6-5-272-4,-3 1-48 6,5-5-16-6,3 5 0 10,0-4-80-10,-1 3 0 8,3 1-128-8,3 5 192 5,-5-1-16-4,0 9-16 14,5 4 0-15,-3 6 0 0,0 6-160 0,-5 3 0 7,-4 7 0-7,1 5 0 6,-5 7 0-6,1 3 0 10,-5 4 0-10,0 4 0 19,0-8-1600-17,-2 2-256 2,-2 2-64-4</inkml:trace>
    </iact:actionData>
  </iact:action>
  <iact:action type="add" startTime="34401">
    <iact:property name="dataType"/>
    <iact:actionData xml:id="d48">
      <inkml:trace xmlns:inkml="http://www.w3.org/2003/InkML" xml:id="stk48" contextRef="#ctx0" brushRef="#br1">8279 14877 19343 0,'0'0'848'1,"0"0"192"-1,0 0-832 0,0 0-208 0,0 0 0 0,0 0 0 7,0 0 528-7,16 0 64 10,-2-2 16-10,5-2 0 5,-1-4-320-5,-1-2-64 9,5 0-16-8,3 3 0 4,0-5 96-5,3 2 16 5,-1 0 0-4,2-1 0 6,-1 1 64-7,-1-4 32 11,2 5 0-10,0-5 0 2,1 0-32-3,-3 1-16 12,-2-1 0-12,-1-6 0 4,-5 5 80-4,-3-3 0 10,1 7 16-10,-5-5 0 4,0-2-144-4,-4 5-16 10,-4-3-16-10,-3 6 0 6,-1-1-16-6,-5 1 0 10,1 4 0-9,-6 0 0 2,0 0 0-3,-2 2 0 12,-7 4 0-11,-2 8 0 2,-5 0-272-3,-1 8 0 10,-4-1 128-10,-1 7-128 4,3-1 208-3,0 5-16 10,2 3 0-11,1 0 0 11,7 2 0-11,5-1 0 1,-1 1 0-1,7 0 0 8,2-2 112-7,2 2 16 8,8-3 0-9,4-3 0 5,3-2-160-4,5-1-32 8,7-7 0-9,12 1 0 18,4-2-560-16,8-6-112-1,6-7-32-1,2-6-13968 3</inkml:trace>
    </iact:actionData>
  </iact:action>
  <iact:action type="add" startTime="34759">
    <iact:property name="dataType"/>
    <iact:actionData xml:id="d49">
      <inkml:trace xmlns:inkml="http://www.w3.org/2003/InkML" xml:id="stk49" contextRef="#ctx0" brushRef="#br1">9282 14937 21423 0,'-4'23'944'1,"4"-23"208"-1,-6 12-928 0,4-2-224 5,2 3 0-4,0-1 0 1,0-12 1984-2,0 0 336 7,0 0 80-7,0 0 16 7,0 0-368-7,0 0-64 11,0 0 0-11,0 0-16 6,0 0-816-6,0 0-144 9,0 0-48-9,0 0 0 6,12-12-496-5,-4-1-96 9,1 5-32-10,3-10 0 4,-4-1-336-4,2-1 0 9,3-1 0-8,-3 2-128 17,4 5-400-18,-2-2-80 1,1 3-16-1,1-1-11344 15,3 8-2256-14</inkml:trace>
    </iact:actionData>
  </iact:action>
  <iact:action type="add" startTime="35072">
    <iact:property name="dataType"/>
    <iact:actionData xml:id="d50">
      <inkml:trace xmlns:inkml="http://www.w3.org/2003/InkML" xml:id="stk50" contextRef="#ctx0" brushRef="#br1">10002 14057 13823 0,'0'0'608'4,"-6"12"128"-4,-6-6-592 0,2 6-144 0,5 3 0 0,-5 3 0 7,2-1 1984-7,2 7 352 12,-2-1 80-12,1 6 16 5,1 5-768-5,2 3-160 5,4 0-32-5,-2 8 0 7,2-4-512-7,0 5-96 13,2-3-32-12,-2 2 0 2,4-6-160-3,0 2-32 6,1-8-16-6,5-2 0 8,-4-5-144-8,4-5-32 11,1-1 0-11,-3-7 0 4,2 1 256-4,2-6 64 13,-12-8 0-13,9-2 0 3,5-6 16-3,-2-8 16 12,3-1 0-12,-3-3 0 3,4-5-352-2,-5 0-64 9,3-1 0-10,-4-1-16 4,2-4-368-3,-1 0 144 15,-3-3-144-16,6 1 0 1,-6 2 128-1,3 2-128 9,3 0 0-9,-2 1 0 18,3 3-288-16,-1 2-160-2,3 3-48 2,3 6 0 9,-4-1-2304-10,3 3-464 4,1 6-80-5</inkml:trace>
    </iact:actionData>
  </iact:action>
  <iact:action type="add" startTime="35375">
    <iact:property name="dataType"/>
    <iact:actionData xml:id="d51">
      <inkml:trace xmlns:inkml="http://www.w3.org/2003/InkML" xml:id="stk51" contextRef="#ctx0" brushRef="#br1">10862 14270 18431 0,'0'0'1632'2,"0"0"-1312"3,0 0-320-5,0 0 0 3,0 0 976-2,0 0 128 8,0 0 32-9,-10 0 0 5,-4 4-80-5,1 2-16 9,-3 2 0-9,3-3 0 5,-5 1-128-4,2 8-16 9,-1 2-16-10,-1 3 0 5,3-1-112-5,-3-1 0 10,4 7-16-10,-3 1 0 4,1-2-208-4,3 3-32 11,-1-1-16-11,4 2 0 4,2-1-192-4,3-5-48 11,-1-3 0-10,4-1 0 3,2-5 176-4,4 2 16 11,7-5 16-11,-3-5 0 4,-8-4-32-4,18 2-16 6,-5 0 0-6,5-4 0 9,1-4-160-9,-3 4-48 9,2-3 0-9,-7-5 0 5,5 2-64-5,-6 2-16 11,3-4 0-10,-5 6 0 3,0-1-128 1,-8 5 0 2,12-2 0-6,-12 2 0 1,0 0 0-2,9 7 0 7,-1 5 0-7,2-2 0 8,-2 6 0-8,0-5 0 11,1 5 0-11,-1-3 0 3,-2 7 0-2,2-4 0 10,3-3 0-11,-3 1 0 5,4 0 0-5,0-5 0 10,5 3 0-10,-1-10 0 4,3-4 0-4,3-6 0 12,-3-2 0-12,7-1 0 3,1-9-192-3,2-1 192 11,-1-1-160-10,-1 1 160 2,0-10-192-2,-1 3 192 8,-3 5-208-9,-2-4 80 6,3-3 128-6,-3 5 0 11,-1 0 0-11,1-3 0 4,3-3-192-3,-3-2 32 8,-3 0 16-9,3 0 0 5,1 0-176-4,3-10-48 7,-4 2 0-8,1-8 0 5,1-2-16-4,3-1 0 10,-3-5 0-11,2-1 0 4,-3-13 240-4,-5 5 144 7,1-4-192-7,-1 4 192 7,-5-5-144-7,2 9 144 10,-4 5 0-10,-3 7-144 5,5 7 144-4,-4 6-208 9,-4 5 80-10,0 11 128 4,0 7-160-3,-4 14 160 9,0 0 0-10,0 0-144 5,-10 10 144-5,0 10 0 13,-8 7 0-12,1 6 0 1,-3 6 0-2,-1 6 128 10,-2 8-128-10,1 5 0 4,-1 8 240-4,1 1-32 9,-1 7 0-9,1-4 0 6,3 2 0-6,5 2 0 10,1-2 0-10,5 1 0 5,6-9-208-4,0 0 0 9,4-11 128-9,2-10-128 2,5-4 144-3,5-8-16 10,-2-6 0-10,5-7 0 5,3-4 256-5,-1-9 64 11,5-5 0-11,-1-3 0 5,1-9 0-5,1 0 16 11,-2-7 0-11,1 1 0 4,-5-1-464-3,1-5 128 9,-1 1-128-10,-7-1 0 3,0 3 0-3,-3 1 128 10,-3 3-128-10,0 5 0 4,0 1 0-4,-6 11 0 10,0-8 0-10,0 8 0 6,0 0-336-6,0 0 32 11,-8 13 16-11,2 1 0 4,1 6 144-4,-1-3 144 6,0 5-208-6,4 3 80 9,0 0 128-9,2 1 0 12,4 1 0-12,4-2 0 4,-1 1 0-2,5-5 0 5,2-5 0-7,5-1-128 4,-1-7 128-4,3-2 0 12,5-4 0-12,1-6 0 3,2-2 0-2,0-4 176 6,-1-3-176-7,-1 1 192 8,2-6 0-8,-3 5 0 7,-3-3 0-7,1 1 0 7,-9 3-192-7,1 6 0 12,-5-8-192-12,1 7 192 2,-12 7 0-1,0 0 0 11,0 0 0-12,0 0 0 5,0 0-128-5,0 0 128 10,0 0 0-10,0 0 0 4,0 0 0-4,0 0 0 10,0 0 0-9,0 0 0 3,0 0 0-4,0 0 0 10,0 0 0-10,10-2 0 6,4-2 0-6,-5-2 0 10,3-8 0-10,2 4 0 19,-3-5 0-19,3 3 128 0,-6-5-128 0,0 3 192 1,1-2-192-1,-5 9 0 7,-4 7 0-7,0 0 0 7,0 0 0-7,0 0 0 9,-6-2 0-9,-5 4 0 5,1 7 128-4,-6 13 0 9,3-7 0-10,-7 9 0 5,5 1-128-4,-3 4 128 10,-1-1-128-11,5-1 128 3,-4 0-128-2,7 1 0 4,-1-1 0-5,4 0 128 23,0 2-2240-20,2-1-448 0</inkml:trace>
    </iact:actionData>
  </iact:action>
  <iact:action type="add" startTime="36443">
    <iact:property name="dataType"/>
    <iact:actionData xml:id="d52">
      <inkml:trace xmlns:inkml="http://www.w3.org/2003/InkML" xml:id="stk52" contextRef="#ctx0" brushRef="#br1">12992 14375 14735 0,'-29'-4'1312'4,"13"2"-1056"-4,0-1-256 0,-5-1 0 4,-2 2 2032-3,1 0 336 9,3 6 80-9,-3 2 16 2,-1-1-640-2,3 1-128 7,3 4-32-8,-3 4 0 5,5 5-576-5,3-3-128 9,-2 3-32-8,6 1 0 4,3 5-192-5,3-5-32 11,2-1-16-11,2 3 0 4,-1-5-304-4,7-1-64 11,4-5-16-11,-2 1 0 5,5-6-16-5,-1 0 0 10,4-2 0-10,-3-2 0 6,1-6-32-6,-1 0-16 10,1-2 0-10,0-2 0 4,-7-9 64-4,3 5 16 8,0-4 0-7,-6 5 0 4,-1-7-320-5,-1 2 160 7,4 3-160-7,-6-3 128 8,0 5-128-8,-2-5 0 10,-2 2 144-10,2 1-144 9,0 3 0-9,2 2 0 9,0-4 0-9,0 3 0 5,4 1 0-4,7-4 0 4,1 2 0-5,8-5 0 7,-3-3-128-6,2-3 128 6,7-3-128-7,5-3 128 7,-6-2 0-7,4-4-160 11,3-8 160-11,-1 4 0 4,-2-4 0-3,-2 0-128 10,-1-8 128-11,-1 0 0 3,-4-3 0-2,-1-3 0 8,-3-2 0-8,-5 1 0 2,0-3 0-3,-9 5 0 13,-1 3 0-13,-2 8 0 4,-4 2 0-4,0 10 0 11,0 6 0-11,0 9 0 4,2 16 0-3,0 0 0 7,-13 8 0-8,1 15 0 6,-5 8 0-6,3 14 0 11,-2 6 0-11,7 11 0 5,-3 5 0-5,2 11 0 9,4 2 0-8,-5 4 144 3,-3 1-144-3,0 3 0 7,-1 6 0-8,-3-5 128 6,4-1-128-6,-5-2 160 10,1-4-160-10,3 0 160 18,-3-2-1184-16,5-4-224-1,1-4-48-1,2-10-16 13,0-7-1392-12,3-12-288 3,-1-4-48-4</inkml:trace>
    </iact:actionData>
  </iact:action>
  <iact:action type="add" startTime="36919">
    <iact:property name="dataType"/>
    <iact:actionData xml:id="d53">
      <inkml:trace xmlns:inkml="http://www.w3.org/2003/InkML" xml:id="stk53" contextRef="#ctx0" brushRef="#br1">12818 14740 29487 0,'0'0'1296'2,"10"-2"288"-2,10 0-1264 0,-1 2-320 9,8-2 0-8,6 0 0-1,-3 2 1088 0,-1-4 144 10,0-2 48-9,1-1 0 2,-1-1-656-3,2 0-128 10,-2-6-32-10,0 7 0 19,3-3-1312-17,-1-4-272-1,0 4-48 5</inkml:trace>
    </iact:actionData>
  </iact:action>
  <iact:action type="add" startTime="37117">
    <iact:property name="dataType"/>
    <iact:actionData xml:id="d54">
      <inkml:trace xmlns:inkml="http://www.w3.org/2003/InkML" xml:id="stk54" contextRef="#ctx0" brushRef="#br1">14026 14648 24879 0,'0'0'2208'2,"-10"6"-1760"2,4 2-448-4,6-8 0 3,0 0 1632-2,0 0 240 8,0 0 48-8,0 0 16 3,0 0-1040-3,0 0-192 8,8-12-64-8,4-9 0 6,-3-6-208-7,5-5-48 8,-6 1-16-8,3-4 0 4,5-8-128-3,-6 6-32 9,7-4 0-10,-1 4 0 4,2-4 400-3,1 2 80 8,-3-10 16-9,1 1 0 5,1 3-48-5,-5-6 0 10,3-6 0-9,-6 5 0 3,3 1-352-4,-3 4-80 20,-2 4-16-20,4 6 0 0,-5 14-208 0,-1 2 0 2,0 5 0-2,2 8 0 8,-8 8 0-8,0 0 0 11,4 18 0-11,0 3-160 5,-2 6 160-5,4 14 0 11,-3 6 0-11,-1 10-128 4,6 7 128-3,-4 8 0 9,-4 8 0-10,-2 6-128 3,-4 4 128-2,-3 1 0 11,1 11 0-12,-6-1-128 18,2-3-384-16,1-1-80-1,-5-9-16-1,8-6 0 12,-3-8-608-10,5-12-128-2,2-7-32 1,0-10 0 10,-2-10-608-9,-2-8-128 3,4-7-32-5</inkml:trace>
    </iact:actionData>
  </iact:action>
  <iact:action type="add" startTime="37432">
    <iact:property name="dataType"/>
    <iact:actionData xml:id="d55">
      <inkml:trace xmlns:inkml="http://www.w3.org/2003/InkML" xml:id="stk55" contextRef="#ctx0" brushRef="#br1">13930 14643 29487 0,'0'0'2624'1,"0"0"-2112"4,16-8-512-5,3 4 0 3,10 2 1216-3,5 2 128 10,-1 0 16-9,0 2 16 3,4 0-640-4,4 0-128 10,-4 0-32-10,6 2 0 5,-2-4-320-5,2 0-80 10,2 2-16-10,-4-1-11072 16,1 3-2208-15</inkml:trace>
    </iact:actionData>
  </iact:action>
  <iact:action type="add" startTime="38226">
    <iact:property name="dataType"/>
    <iact:actionData xml:id="d56">
      <inkml:trace xmlns:inkml="http://www.w3.org/2003/InkML" xml:id="stk56" contextRef="#ctx0" brushRef="#br1">5617 17228 10127 0,'0'0'896'2,"-6"12"-704"3,-6 0-192-5,3-4 0 3,1-2 1456-2,-4 1 256 5,12-7 48-6,0 0 16 9,-12 0 208-9,7-6 64 9,-5-1 0-7,6-1 0 3,2-6-560-5,4 3-96 5,4-9-32-5,3-1 0 7,-1-5-496-7,6-3-96 10,0-8-32-10,5 0 0 7,-1-8-336-7,5 4-64 7,4-6-16-7,-3-3 0 6,1-1-144-6,0 2-48 12,3 0 0-12,-3-1 0 5,-1-3 0-5,-3 2-128 11,0 3 192-11,1 5-64 4,-1 0 0-4,-5 10 0 10,-2 1 0-9,-1 9 0 3,-1 1-128-4,0 11 0 12,-1 1-192-12,-11 10 192 4,10 8-144-4,4 4 144 11,-4 11 0-11,1 6 0 3,3 10-192-3,0 8 64 13,1 4 128-13,-3 3-208 3,3 3 208-3,-3 5 0 10,4 8-160-10,-5-5 160 5,5 1 0-5,-6-3 0 10,0-5 0-10,-3-3 0 6,1-5 0-6,-2-1 0 5,2-4 0-4,0-4 0 5,-2-8 128-6,3-4-128 7,-3-3 0-7,0 1 128 23,0-6-576-19,-6-21-112-4,4 14-16 0,-4-14-13616 0</inkml:trace>
    </iact:actionData>
  </iact:action>
  <iact:action type="add" startTime="38605">
    <iact:property name="dataType"/>
    <iact:actionData xml:id="d57">
      <inkml:trace xmlns:inkml="http://www.w3.org/2003/InkML" xml:id="stk57" contextRef="#ctx0" brushRef="#br1">5913 16692 19407 0,'0'0'848'2,"0"0"192"-2,0 0-832 0,0 0-208 0,0 0 0 0,0 0 0 5,10 10 848-5,0-2 128 7,-10-8 32-7,6 21 0 8,-4 5-64-8,0 5-16 11,-2 4 0-11,0 8 0 5,-2 0-160-5,0 7-48 9,-4 7 0-9,0 7 0 7,-2-1 80-7,0 1 16 9,-7 4 0-8,1 2 0 3,-5 7-352-4,1-1-64 9,2 2-16-9,-3-4 0 8,3 0-208-8,-1-4-48 9,7-6-128-9,-4-7 192 5,5-2-192-5,-3-9 176 9,4-5-176-9,6-6 160 6,-2-7-416-6,4-7-64 11,2-3-32-11,0-3 0 19,-2-15-2352-17,0 0-480-2</inkml:trace>
    </iact:actionData>
  </iact:action>
  <iact:action type="add" startTime="38858">
    <iact:property name="dataType"/>
    <iact:actionData xml:id="d58">
      <inkml:trace xmlns:inkml="http://www.w3.org/2003/InkML" xml:id="stk58" contextRef="#ctx0" brushRef="#br1">6266 16952 20271 0,'4'-30'1792'2,"2"19"-1424"2,-6 11-368-4,12-10 0 4,-2 2 704-3,-3 0 80 8,-7 8 16-9,0 0 0 5,0 0 48-5,6 14 16 9,-4 7 0-8,-2 5 0 5,-2 5-48-6,0 2-16 9,-5 6 0-9,1 8 0 5,-2 7-80-5,-4 7-16 10,2 3 0-10,-3 3 0 6,-1 11-144-6,-3 4-48 10,5 1 0-9,-8 9 0 2,1 2-256-3,3-5-64 7,1-1-16-7,1-4 0 8,-2-4-176 1,7-4 160-9,-3-10-160 0,4-5 160 8,6-11-160-8,-2-5-144 6,4-6 144-6,2 2-208 25,0-17-1200-22,4-13-256-3,-6-11-32 0,0 0-11728 0</inkml:trace>
    </iact:actionData>
  </iact:action>
  <iact:action type="add" startTime="39141">
    <iact:property name="dataType"/>
    <iact:actionData xml:id="d59">
      <inkml:trace xmlns:inkml="http://www.w3.org/2003/InkML" xml:id="stk59" contextRef="#ctx0" brushRef="#br1">5486 17613 23551 0,'-12'19'1040'2,"9"-9"224"-2,-1 7-1008 0,0 3-256 6,4 7 0-6,4 8 0 4,0 6 512-4,-1 6 48 9,5 0 16-8,6 0 0 3,0 3 128-4,5 3 16 10,-3 2 16-10,5-3 0 6,1 1-160-6,3-4-48 6,2-4 0-6,1 1 0 7,1-7-80-7,0 0-32 13,2-3 0-13,6-7 0 5,0-6 80-5,2-5 16 11,2-10 0-11,0-5 0 3,6-4 192-3,4-5 32 11,2-10 16-11,-1 0 0 9,3-5-352-9,-1-4-64 6,1-1-16-5,0-3 0 4,-1-4-320-5,1-4 144 9,-6 0-144-9,19-16 0 20,-8 4-2288-20,-9 6-560 1</inkml:trace>
    </iact:actionData>
  </iact:action>
  <iact:action type="add" startTime="39908">
    <iact:property name="dataType"/>
    <iact:actionData xml:id="d60">
      <inkml:trace xmlns:inkml="http://www.w3.org/2003/InkML" xml:id="stk60" contextRef="#ctx0" brushRef="#br1">3664 20712 5519 0,'0'0'496'1,"-13"9"-496"-1,3 3 0 0,10-12 0 7,0 0 3088-6,0 0 528 5,0 0 96-4,0 0 32 4,0 0-2240-6,0 0-448 6,4-21-96-5,0-5 0 8,9-3-272-8,-1 0-48 6,6-6-16-6,-1-8 0 4,-1-4-64-4,5 0-16 5,1-6 0-5,-1-1 0 7,3-5-80-7,1-5-16 4,2 2 0-4,1-1 0 6,-3-3-48-7,-2 1-16 7,3-5 0-7,-5 4 0 8,-3 2-80-3,1-3-32-2,1 7 0-2,-3 3 0 5,5 5-80-5,-1 7-32 6,-1 8 0-7,-5 9 0 9,3 9-160-9,1 7 192 6,-5 1-192-6,8 11 192 8,-9 9-192-8,7 5 0 7,1 7 0-7,3 13 0 8,-7 8 0-8,3 7 0 7,1 6 0-7,4 3 0 9,-3 3 0-9,-5 5 0 6,3 6 0-5,-6 6 0 7,1-2 0-8,1-4 0 6,-5 3 0-6,1-3 128 8,0-8-128-7,-6-2 0 4,0-3 0-4,1-8 128 8,-1-5-128-9,-2-5 0 6,2 0 144-6,0-6-144 8,0-3 144-7,0-5-144 5,-3-4 192-6,3-3-192 9,-6-20 160-9,0 0-160 6,4 12 128-6,-4-12-128 22,0 0-1472-19,0 0-384-3</inkml:trace>
    </iact:actionData>
  </iact:action>
  <iact:action type="add" startTime="40310">
    <iact:property name="dataType"/>
    <iact:actionData xml:id="d61">
      <inkml:trace xmlns:inkml="http://www.w3.org/2003/InkML" xml:id="stk61" contextRef="#ctx0" brushRef="#br1">3666 20232 29487 0,'0'0'2624'4,"0"0"-2112"-4,0 0-512 0,18-6 0 0,-2 2 336 1,5 2-32-1,6 0-16 1,4 2 0 5,1 0-64-5,7-2-16 4,-2 0 0-5,6 0 0 9,-2 0-16-9,5 0-16 7,5 4 0-7,-4-2 0 8,2-2-176-8,0 2 128 6,-3-3-128-6,-3 3 128 8,2 0-128-7,-6 3 0 5,4-1 0-5,-6 0-176 22,4 4-1392-17,-6-2-288-6,0 2-48 1</inkml:trace>
    </iact:actionData>
  </iact:action>
  <iact:action type="add" startTime="40746">
    <iact:property name="dataType"/>
    <iact:actionData xml:id="d62">
      <inkml:trace xmlns:inkml="http://www.w3.org/2003/InkML" xml:id="stk62" contextRef="#ctx0" brushRef="#br1">5277 19871 18431 0,'-11'-18'816'3,"11"18"160"-3,0 0-784 0,-2-13-192 0,2 13 0 0,0 0 0 9,0 0 1600-9,0 0 256 6,0 0 64-5,15 4 16 6,-3 5-1056-7,6 5-224 6,-5 8-32-5,7 7-16 8,3 2-32-8,3 10 0 4,1-2 0-5,2 8 0 9,0-2 0-9,3 3 0 7,-3 3 0-7,4 2 0 6,2-3-112-6,0-1-16 8,2-4-16-8,-2 4 0 7,-5-10-256-7,-1 2-48 9,-2-6-128-9,1 0 192 7,-5 0-64-2,-3-2 0-2,-3-5-128-3,3-5 192 8,-5-5-192-8,1-3 0 8,-6-3 0-8,-10-12 0 20,0 0-832-19,0 0-48-1,0 0-16 3,0 0-13280-2</inkml:trace>
    </iact:actionData>
  </iact:action>
  <iact:action type="add" startTime="41004">
    <iact:property name="dataType"/>
    <iact:actionData xml:id="d63">
      <inkml:trace xmlns:inkml="http://www.w3.org/2003/InkML" xml:id="stk63" contextRef="#ctx0" brushRef="#br1">5909 19848 23951 0,'0'0'1056'2,"-11"-12"224"-2,1 4-1024 0,10 8-256 0,0 0 0 0,0 0 0 7,0 0 1472-7,-14 8 256 8,5 11 32-7,1 5 16 5,-6 7-1040-6,0 2-208 7,-7 2-32-7,0 8-16 8,-5 0 224-7,-1 4 64 5,-4 4 0-6,1-3 0 8,-1-3 0-8,2 4 0 5,-2 0 0-5,-2-1 0 9,-2-3-448-9,5 2-64 6,1-4-32-6,2-4 0 10,1-4-224-10,3-2 0 5,3-1 0-5,1-11 0 24,3 0-704-24,7-5-64 1,9-16-32-1,0 0 0 12,0 0-2224-10,0 0-448-1</inkml:trace>
    </iact:actionData>
  </iact:action>
  <iact:action type="add" startTime="41274">
    <iact:property name="dataType"/>
    <iact:actionData xml:id="d64">
      <inkml:trace xmlns:inkml="http://www.w3.org/2003/InkML" xml:id="stk64" contextRef="#ctx0" brushRef="#br1">5002 19764 17503 0,'-27'-6'768'2,"10"0"176"-2,3 2-752 0,0-8-192 0,8 1 0 0,3-3 0 8,3 14 2352-8,0 0 432 6,7-16 96-6,5-1 0 7,4 3-2192-7,7-3-448 7,2 5-96-6,7-7-16 9,5-3 96-10,6 5 16 4,-4-3 0-3,9 1 0 5,9 5 96-5,3-2 32 7,9 5 0-8,-1-3 0 7,4 4 0-7,-4-3 0 9,1 3 0-9,-11 0 0 7,-1 0-64-7,-7 2-16 6,-1 7 0-6,-12-5 0 12,-7-4 224-12,-7 2 32 4,-4 4 16-3,-7-2 0 7,-12 6-48-8,0 0-16 6,0 0 0-5,0 0 0 6,0-17 64-7,-6 5 16 9,-11-3 0-9,-5 5 0 7,-9-4-256-7,-2 6-32 7,0-5-16-6,-4 1 0 6,-4 0-272-7,6-1 160 7,-4 3-160-7,4 0 128 7,1 2-128-7,7 4-176 8,2 2 48-8,9 2 0 21,16 0-1952-19,0 0-384-2,0 0-80 2,0 0-12480-2</inkml:trace>
    </iact:actionData>
  </iact:action>
  <iact:action type="add" startTime="41680">
    <iact:property name="dataType"/>
    <iact:actionData xml:id="d65">
      <inkml:trace xmlns:inkml="http://www.w3.org/2003/InkML" xml:id="stk65" contextRef="#ctx0" brushRef="#br1">6795 19916 22111 0,'0'0'1968'1,"0"0"-1584"0,0 0-384-1,0 0 0 8,0 0 1216-8,0 0 176 5,23 6 16-4,1-4 16 7,1-4-576-7,2 2-112 4,1-2-32-5,1 0 0 7,0-2-352-7,1-2-80 8,-1 0-16-8,0 2 0 7,-2-2-256-7,-1 3 0 7,-3 3 0-7,-5-2 0 24,-18 2-528-24,15-2-224 1,-15 2-32-1,0 0-12080 2</inkml:trace>
    </iact:actionData>
  </iact:action>
  <iact:action type="add" startTime="41842">
    <iact:property name="dataType"/>
    <iact:actionData xml:id="d66">
      <inkml:trace xmlns:inkml="http://www.w3.org/2003/InkML" xml:id="stk66" contextRef="#ctx0" brushRef="#br1">6526 20275 27871 0,'-33'9'1232'1,"17"-1"256"1,16-8-1184-1,0 0-304 0,0 0 0-1,0 0 0 6,0 0 736-6,0 0 96 8,22 0 0-8,3-6 16 6,4-1-464-5,8-5-112 7,0-4-16-8,8 3 0 7,-4-7-112-7,8 5-16 6,-4-1-128-6,2-4 192 9,-1 1-192-9,3 1 0 7,-4-3 0-7,2 3 0 24,0 5-1936-18,-6-1-432-5,0 6-96-1</inkml:trace>
    </iact:actionData>
  </iact:action>
  <iact:action type="add" startTime="42057">
    <iact:property name="dataType"/>
    <iact:actionData xml:id="d67">
      <inkml:trace xmlns:inkml="http://www.w3.org/2003/InkML" xml:id="stk67" contextRef="#ctx0" brushRef="#br1">8100 19516 23039 0,'0'0'2048'1,"-14"-10"-1648"0,3 1-400-1,-1-1 0 5,12 10 1600-5,0 0 224 6,-12 0 48-6,-5 10 16 9,3-3-992-9,-9 7-208 6,-9 4-48-6,-5 7 0 8,-2 4-288-8,2 8-64 7,-8 6-16-7,4 2 0 7,-2 0 336-7,4 2 64 8,4 1 16-8,2 3 0 9,2-2 0-9,6 5 0 6,5 1 0-6,10-4 0 9,3-4-448-9,7-8-96 6,7 0-16-6,9-8 0 8,5-2-128-8,9-6 0 7,3-5 0-7,8-4 0 8,10-10 0-4,3-4 128 0,3-4-128-4,-1-2 0 8,5-8 224-8,-1-1-32 6,-1-11-16-6,1-5 0 9,-5-4 80-9,-6 2 0 7,-3 2 16-7,1-1 0 8,-10-7 128-8,-4 4 32 8,-7 2 0-8,-7-2 0 8,-7-4 240-8,-4 2 48 6,-12-4 16-6,-10 2 0 7,-1 2-304-7,-13-6-64 11,-11 0-16-11,-2 4 0 4,-5 4-224-3,-9 2-128 6,0 2 160-7,1 9-160 7,-3 5 0-7,2 1-128 8,3 8-16-8,5 4 0 24,8 2-1472-22,0 2-304 2,8 4-48-4,5 2-16288 1</inkml:trace>
    </iact:actionData>
  </iact:action>
  <iact:action type="add" startTime="42773">
    <iact:property name="dataType"/>
    <iact:actionData xml:id="d68">
      <inkml:trace xmlns:inkml="http://www.w3.org/2003/InkML" xml:id="stk68" contextRef="#ctx0" brushRef="#br1">9933 18722 13823 0,'0'0'1216'4,"-11"-4"-960"-4,1 1-256 0,-4 3 0 8,5 3 1040-8,-3 5 176 6,2-2 16-6,0 4 16 8,-5 9-720-8,1 3-144 7,-3 5-16-7,-3 6-16 7,-3 2 352-6,3 10 64 7,-3 2 0-8,-1 12 16 6,3 3 240-6,5 6 32 8,-3 8 16-8,5 4 0 7,2 2-352-7,5 2-64 9,-5-2-16-9,4-2 0 8,0-2-336-4,0-10-80-2,3-2-16-2,1-7 0 9,0-10 16-9,0-8 0 6,-2-2 0-6,0-8 0 9,4-12 432-9,2-3 96 7,0-16 16-7,0 0 0 8,0 0 272-8,0 0 64 7,20-8 16-7,1-11 0 8,1-5-368-8,1-1-80 7,4-2-16-7,7-3 0 8,-3-1-432-8,0-4-96 7,2-2 0-6,-2 4-128 5,1 0 0-6,1 7 0 8,-2 7 0-8,0 7 0 7,-2-2 0-6,-1 9 0 6,-7 5 0-6,-3 7 0 5,1 9 0-6,1 7-144 9,-9 3 144-9,3 5-192 7,-8 6 192-7,0 8-160 6,-4 2 160-5,-2-2-160 6,-4 5 160-7,0-1 0 8,-2-10 0-8,-2 2 0 7,0-6 0-7,3-2-208 8,1-4 80-8,0-5 128 21,2-5-480-18,2-5 32-2,0-14 0-1,0 0 0 12,0 0-1856-10,15 0-352-1,7-8-80 4,5-3-16-5</inkml:trace>
    </iact:actionData>
  </iact:action>
  <iact:action type="add" startTime="43181">
    <iact:property name="dataType"/>
    <iact:actionData xml:id="d69">
      <inkml:trace xmlns:inkml="http://www.w3.org/2003/InkML" xml:id="stk69" contextRef="#ctx0" brushRef="#br1">10938 19670 8287 0,'-22'-10'368'2,"11"5"80"-1,-5 5-448-1,3 0 0 0,-5 5 0 0,4 1 0 6,-7-2 4752-5,-3 8 880 4,3 3 160-5,-4 9 32 8,-5-1-4240-8,1 3-864 7,-2-3-160-7,0 8-48 8,-4 0 368-8,1 1 64 6,7-3 16-6,6-2 0 8,1-3-352-8,10-1-64 7,1-5-16-7,7 1 0 9,2-19-336-9,0 0-64 7,15 10 0-7,3-2-128 8,5-10 144-8,5-6-144 7,-1 0 0-6,-2-8 144 5,-1 3 32-6,1-9 0 8,-2-1 0-7,-5 5 0 9,0-1-176-10,-1-3 192 6,-7 3-192-6,-2 1 192 6,-4-1-64-6,1 7-128 7,-5 12 192-7,0 0-64 9,0 0 192-9,0 0 16 7,0 0 16-7,0 0 0 8,-11 8-160-8,3 11-16 7,-2-1-16-7,-2 5 0 8,5 3-160-8,-1 1 0 6,0-2 0-5,4 3 0 7,4-1 0-8,2 0 0 7,2-1 0-7,6-5 0 22,-2-5-512-19,7-1 32-2,-1-9 0-1,7 0 0 13,7-6-2000-12,-1-6-400 1,0-4-64-1</inkml:trace>
    </iact:actionData>
  </iact:action>
  <iact:action type="add" startTime="43527">
    <iact:property name="dataType"/>
    <iact:actionData xml:id="d70">
      <inkml:trace xmlns:inkml="http://www.w3.org/2003/InkML" xml:id="stk70" contextRef="#ctx0" brushRef="#br1">11730 19467 23951 0,'-10'-9'2128'1,"-4"1"-1696"-1,3 2-432 0,-3-2 0 7,14 8 2288-7,-14-2 368 7,-3 4 80-7,1 6 16 7,1-2-1824-7,-7 5-352 7,1 3-80-6,1 0-16 6,-3 3-240-7,1 1-48 8,5-3-16-8,3 7 0 6,1-3 32-6,7-5 16 8,6-14 0-8,-2 22 0 8,4-1-48-8,4-3-16 7,5-3 0-7,1 1 0 9,5-5-160-9,-1 3 128 6,2 0-128-6,3-1 128 8,1 1-128-8,-5 0 0 7,3 3 0-7,-3 5 0 8,-3-1 0-7,-1-1 0 5,-5 3 0-6,-6 2 0 12,-2 3 288-12,-4-1-32 5,-5 0 0-5,-7 1 0 7,-9 1 256-7,-7-2 64 8,-7-3 0-8,-2-1 0 7,-3-4-96-7,-1-3-16 7,-6 2 0-6,0-11 0 6,4-1-128-7,3 2-16 7,-1-4-16-6,2-8 0 22,6-4-880-22,6-1-160 1,5 1-32-2,7-10-11712 7,9-1-2320-6</inkml:trace>
    </iact:actionData>
  </iact:action>
  <iact:action type="add" startTime="43989">
    <iact:property name="dataType"/>
    <iact:actionData xml:id="d71">
      <inkml:trace xmlns:inkml="http://www.w3.org/2003/InkML" xml:id="stk71" contextRef="#ctx0" brushRef="#br1">13290 19294 17503 0,'-9'19'1552'3,"-3"1"-1232"-2,-4-3-320-1,1 5 0 6,-1 1 2368-6,0 6 432 9,-3 5 80-9,-3 3 0 7,-1-2-1424-7,-4 2-304 8,-3 2-48-8,-5-2-16 6,-4 2-192-5,-6 2-64 6,-1-6 0-7,-5 0 0 7,-4-4-368-7,1-2-80 8,5-3 0-8,0-5-16 7,6-3-176-7,4-6-48 8,6-3 0-8,2-3 0 7,4-6 48-6,1-2 0 5,3-2 0-6,-1-5 0 8,7-1 0-8,3 2 0 7,1-8 0-7,5 3 0 9,4-9-192-9,4 1 128 6,0-1-128-6,2 5 128 9,4-5-128-9,7 3 0 7,3 1 0-7,3 1 128 11,3 1-128-11,-3 6 0 6,5 3 0-6,-1 3-176 7,3 4 176-7,3 6-160 6,0 1 160-5,2 9-160 6,4-4 160-7,1 7 0 8,1-1-144-8,2 3 144 8,-4 1 0-7,0 1 0 6,2-3 0-7,-2-1 0 7,-2 4 0-7,0-1 0 6,-2-10 0-5,3-1 0 7,-5-5 0-8,0-2 0 7,0-6 0-7,1-2 0 7,5-9 0-7,0-1 0 7,0-8 0-7,-2-1 0 8,2-2 144-8,-2-1 0 8,3 3 0-8,-5-2 0 7,-4-1 128-7,-2 3 32 8,-7-5 0-8,0 1 0 8,-5 2-16-8,-7 1 0 7,-4 5 0-7,-6 3 0 8,-8-3 112-8,-1 7 32 7,-9 0 0-7,-5 5 0 8,-2 3 16-8,-8 0 16 7,-4 4 0-7,2 6 0 8,-8 0-224-8,2 5-48 7,2-1-16-7,-2 4 0 9,4 3-176-9,-4 7 0 7,1-3 0-7,5-3 128 9,7-1-128-9,3 5-144 6,2-3 144-6,7-1-208 21,14-1-2528-18,6-17-496 1,0 0-96-4</inkml:trace>
    </iact:actionData>
  </iact:action>
  <iact:action type="add" startTime="44758">
    <iact:property name="dataType"/>
    <iact:actionData xml:id="d72">
      <inkml:trace xmlns:inkml="http://www.w3.org/2003/InkML" xml:id="stk72" contextRef="#ctx0" brushRef="#br1">14461 19233 23039 0,'0'0'2048'2,"0"0"-1648"-2,-8-9-400 0,8 9 0 6,-6-12 1168-6,6 12 160 8,0 0 16-8,0 0 16 6,-2 17-656-6,-4 5-144 8,-4 5-32-8,3 2 0 10,1 5 112-10,-6 5 32 4,0 2 0-4,3-2 0 8,-5 5-160-8,4 3-16 7,-5-2-16-7,5 2 0 8,-2-2-112-8,2-2-32 7,1 3 0-7,-1-3 0 8,2-2-336-8,4-2 128 7,0-6-128-7,2-5 0 24,4-7-432-24,2-5-144 1,-4-16-48-1,0 0 0 12,22-6-1232-11,5-8-240-1,6 1-48 1,0-11-10400 1</inkml:trace>
    </iact:actionData>
  </iact:action>
  <iact:action type="add" startTime="44970">
    <iact:property name="dataType"/>
    <iact:actionData xml:id="d73">
      <inkml:trace xmlns:inkml="http://www.w3.org/2003/InkML" xml:id="stk73" contextRef="#ctx0" brushRef="#br1">14839 19147 16575 0,'0'0'1472'1,"0"0"-1168"0,-8 18-304-1,2 2 0 3,-5 7 2736-2,1 8 480 5,2 0 112-6,-4 0 0 9,5 0-2144-9,-3 6-432 8,-8-2-96-8,3 6-16 6,1 2 0-6,-4 0 0 7,3 3 0-7,-5 1 0 9,5-2-144-8,1-4-48 5,4 2 0-6,-3 1 0 7,5-3-304-7,2-6-144 7,0-4 128-7,4-6-128 23,0-7-528-22,4-3-192 0,-2-19-48 0,0 0-9152 12,0 0-1856-12</inkml:trace>
    </iact:actionData>
  </iact:action>
  <iact:action type="add" startTime="45160">
    <iact:property name="dataType"/>
    <iact:actionData xml:id="d74">
      <inkml:trace xmlns:inkml="http://www.w3.org/2003/InkML" xml:id="stk74" contextRef="#ctx0" brushRef="#br1">14014 19731 5519 0,'0'0'496'3,"-12"-6"-496"-2,2 2 0-1,10 4 0 6,0 0 5840-6,18-14 1072 8,5 4 224-8,5-1 32 8,7-1-5600-8,8 4-1120 6,2-5-240-6,9 1-32 9,9-4-176-9,-3 5 128 8,1-7-128-8,-1 8 128 22,-1 1-432-22,-7-1-80 0,-5 4-32 0,-8 0-13472 3</inkml:trace>
    </iact:actionData>
  </iact:action>
  <iact:action type="add" startTime="45313">
    <iact:property name="dataType"/>
    <iact:actionData xml:id="d75">
      <inkml:trace xmlns:inkml="http://www.w3.org/2003/InkML" xml:id="stk75" contextRef="#ctx0" brushRef="#br1">14357 19875 29775 0,'0'0'1312'1,"-15"6"288"-1,15-6-1280 1,0 0-320-1,0 0 0 0,0 0 0 5,0 0 944-5,23-2 128 9,4-4 16-9,6-2 16 6,6 0-640-5,1-7-128 5,8 1-16-6,1-3-16 9,-4-1-304-9,2 2 0 6,3-3 0-6,1 7 0 23,-4-3-2288-21,0 3-464-2</inkml:trace>
    </iact:actionData>
  </iact:action>
  <iact:action type="add" startTime="45523">
    <iact:property name="dataType"/>
    <iact:actionData xml:id="d76">
      <inkml:trace xmlns:inkml="http://www.w3.org/2003/InkML" xml:id="stk76" contextRef="#ctx0" brushRef="#br1">15726 19600 34143 0,'-19'17'1520'1,"3"1"304"0,3 0-1456-1,-7 3-368 0,5 2 0 0,-3 5 0 6,-1-1 272-6,3-2-16 7,-4 1 0-6,3 1 0 7,1 0-48-7,-1 1-16 4,5-3 0-5,-2-2 0 10,7-3-192-10,-1-1 0 6,0-1 0-6,8-18 0 7,0 0-176-7,0 0 176 7,0 0-160-7,0 0 160 8,0 0 0-8,19-12 208 7,1-1-16-7,-6-5 0 10,5 4 192-10,-5-5 16 5,1-4 16-5,1 1 0 8,-6-3-160-8,3 5-16 8,1-1-16-8,0 1 0 8,-3 3-80-8,-1 3-16 11,6-3 0-11,-6 5 0 4,-3-4-128-3,5 6 0 4,-2-5 144-5,5 3-144 10,-1 4 0-10,6-5 0 5,5-1 0-4,2-4 0 7,2 1 0-8,5 1 0 11,-1-5 0-11,8-3 0 4,2-3 0-3,2-2 0 7,1-4 0-8,-5 0 0 8,4-6 0-8,-6 2 0 5,0 0 0-5,-8-2 0 9,-3 3 0-9,-5-5 128 7,-5 2-128-7,-3 0 0 8,-9-5 128-8,-2 3-128 6,-4 7 160-6,0 5-160 10,-4 4 160-10,0 7-160 11,-2 1 160-10,6 17-160 2,-15 0 176-3,1 10-176 6,-5 5 192-6,1 7-192 9,0 7 0-9,-5 6 0 6,-2 14 0-5,-1 1 0 6,1 7 0-7,2 5 0 8,-1 12 0-8,-1 6 0 8,-4 2 128-8,-5 6-128 10,-1 0 0-9,-6 7 0 3,2 5 192-3,2 1-192 11,-4-7 192-12,6 1-192 4,0-7 128-4,4-4-128 6,0-2 0-6,3-14 0 7,1-3-128-7,8-7-96 12,-1-5-16-12,3-10 0 20,1-6-560-18,-2-10-112-2,7-11-32 1,-7-7 0 9,2-1-1744-9,3-8-368-1,3-8-64 0,-4-7-16 15,3-5 1536-15,-3-1 288 2,4-10 64-2,1-3 16 0,3-1 1232 0,6 4 160 9,4-2 80-9,5 6 16 3,-1-3 1600-2,8 3 336 9,-3 0 64-10,11 3 16 6,1 5-608-5,2-1-112 7,3 3-16-8,3-3-16 6,4 1-624-6,6 3-112 10,4-3-16-10,3-5-16 4,1 3-400-3,10 1-80 10,1 3-16-11,2-3 0 16,3 5-848-14,-7-3-176-1,-5 6-48-1,-5-3-15568 3</inkml:trace>
    </iact:actionData>
  </iact:action>
  <iact:action type="add" startTime="46289">
    <iact:property name="dataType"/>
    <iact:actionData xml:id="d77">
      <inkml:trace xmlns:inkml="http://www.w3.org/2003/InkML" xml:id="stk77" contextRef="#ctx0" brushRef="#br1">17642 19444 18431 0,'-14'-12'1632'1,"5"4"-1312"3,-7-3-320-3,6-1 0 2,-4 6 2496-3,5 0 416 6,-7-1 96-5,2 3 0 8,-5 4-1968-9,-2 2-400 6,-5 5-64-6,-1 1-32 8,-6-2-96-8,0 8 0 7,-8-1-16-7,2 7 0 7,2 1-112-7,-3 1-32 13,5 3 0-13,4 0 0 4,4 3 224-4,5-1 64 6,7-2 0-6,5 1 0 8,4-1-368-8,4 0-64 7,4-5-16-7,6-2 0 7,6-1-128-7,1 1 0 7,7-5 0-7,3 3 0 7,2-4 0-6,3 3 0 10,-1-3 128-2,2 3-128-9,-2-5 0 0,-1 2 0 8,-3 2 0-7,-4-7 0 2,-1 3 0-3,-8 0 128 7,-12-10-128-7,0 0 0 7,6 14 0-7,-6-14 128 11,-4 17-128-11,-4 3 0 6,-6-5 144-6,-1 5-144 10,-9 1 160-10,-3-1-160 4,-2-9 144-4,-3 5-144 12,1-4 128-12,-2-3-128 4,0 3 128-4,4-4-128 10,1 0 128-10,5-1-128 4,0-5 0-4,5-2 0 7,-4-3-144-7,11-3 144 24,11 6-2640-23,-6-10-432 4</inkml:trace>
    </iact:actionData>
  </iact:action>
  <iact:action type="add" startTime="46722">
    <iact:property name="dataType"/>
    <iact:actionData xml:id="d78">
      <inkml:trace xmlns:inkml="http://www.w3.org/2003/InkML" xml:id="stk78" contextRef="#ctx0" brushRef="#br1">18053 19549 25679 0,'0'0'1136'2,"-13"10"240"-1,3-4-1104 1,-6 6-272-2,5-1 0 0,-7 9 0 11,3-1 208-11,1 1-16 7,-8 1 0-7,5 1 0 4,-1 9 704-4,1-2 128 11,5-2 16-11,0 1 16 3,3 1-368-3,7-2-80 11,0 3-16-11,8-5 0 5,1-2-128-5,9-5-16 5,-2-3-16-5,5 1 0 9,5-4-160-9,1-6-16 6,2-3-16-6,3-1 0 8,1-4 32-8,2-1 16 8,-4-3 0-8,-4-4 0 7,-1-2 64-6,-3 4 16 11,-9-5 0-6,2 1 0-5,-5 0-64-1,1-3-16 8,-4 3 0-7,-2-5 0 5,-4 1-112-6,0 2-32 3,-6-5 0-3,-2 7 0 9,8 12-144-9,-7-17 0 11,3 5 0-11,4 12 0 4,-6-14 0-4,6 14 0 10,0 0 0-10,0 0 0 6,4-21 0-6,3 3 0 7,9-1 0-7,0-1 0 8,5-1 0-8,4-5 0 12,3-1 0-10,7 0 0-1,8-2 0-1,-4-9-224 6,4-1 48-6,-2-5 16 8,4-3 32-8,-3 2 0 12,-4-8 0-12,-5-1 0 2,-2-7 128-2,-4-1 0 13,-5-1 0-13,-1 1 0 4,-9-6 0-4,0 1 0 6,-7-3 0-6,-1 6 0 9,0 7 0-9,0 5 0 9,-4 5-192-9,0 10 64 6,-2 8 128-6,-2 11-128 10,4 18 128-10,0 0-128 4,-13 8 128-4,-5 4 0 7,0 13-144-7,3 6 144 9,-5 12-144-9,3 2 144 12,1 6-192-12,-3 9 192 5,1 12-128-5,3 2 128 5,-5 0 0-5,2 2 0 8,-3 0 0-8,2-1 0 11,7-3 0-11,-2-2 0 4,8-8 0-3,2-5 0 10,2-6 0-11,8-14 0 5,0-2 256-5,6-8-64 10,0-9 0-9,9-1 0 2,0-9 256-2,3-2 64 9,1-12 0-9,1-2 0 1,-1-9-176-2,2-1-16 11,3-5-16-11,-1-3 0 14,0 1-304-13,-2-2 0-1,-1-3 0 0,-3 5 0 5,-1 2 0-4,-1 5-256 9,-5 4 64-10,1 1 0 2,-5 5 64-2,-12 8 128 12,0 0-208-12,17 4 80 6,-17-4 128-6,12 14-160 8,-2-1 160-8,-6 7-160 4,2 3 160-4,-6-1-160 11,-2-3 160-11,-2 4-160 5,0 3 160-4,-2-3 0 9,-4 1 0-10,2-5 0 4,5-1 0-4,-3-3 0 7,6-15-144-7,0 0 144 7,0 0 0-7,0 0 0 11,0 0 0-11,0 0 0 4,0 0 304-3,15-15-32 5,7 1 0-6,-1-5 0 9,-1-1-128-9,1 2-16 7,1-1-128-7,3 1 192 8,-2 7-192-7,1-3 0 10,-1 4 0-11,1 4 0 4,-1 1 0-3,-1 1 0 8,-3 8-128-9,-5 1 128 5,3 1 0-4,-5 10-160 8,2 0 160-9,-7 5-128 4,-1-2 128-4,0 1 0 11,2-1 0-11,-4 5 0 4,-4 1 0-4,2-3 0 8,-2-9 0-8,4 5 0 6,0-6 0-6,-4-12 192 7,11 11-64-7,-1-3 0 8,6-8-128-8,1-4 0 12,3-4 0-12,5-1 0 5,-2-3 160-5,5-6 16 12,-1 1 0-11,0 1 0-1,-5-3-176 0,5 3 0 7,4-1 0-7,-3 1 128 9,-9 4-128-9,3 3 0 10,-1-1 0-10,-5 6 0 6,1 2 0-5,-17 2 0 7,20 0 0-7,-20 0 0 4,13 8 0-4,1 5-144 8,-14-13 144-9,6 22 0 4,-2-5 0-4,-4 5-128 12,-4-1 128-12,2-3 0 3,-6 1 0-3,-2 3 0 11,1-3 0-11,-7-3 0 3,2 1 0-3,-5-3 192 8,3 4-48-8,-9-7-16 7,-4 5 256-7,-3-8 64 7,1 2 0-7,0-3 0 8,-2-3 80-8,0 0 32 11,-4-4 0-11,2-4 0 5,1 2-208-5,3-2-32 12,2-5-16-12,2-1 0 3,3 0-304-2,3-5 0 10,3 3-208-11,5-4 80 18,3-3-2400-17,2-5-480 3,6-23-80-4,16-1-32 0</inkml:trace>
    </iact:actionData>
  </iact:action>
  <iact:action type="add" startTime="49353">
    <iact:property name="dataType"/>
    <iact:actionData xml:id="d79">
      <inkml:trace xmlns:inkml="http://www.w3.org/2003/InkML" xml:id="stk79" contextRef="#ctx0" brushRef="#br1">20320 19612 6447 0,'0'0'272'1,"0"0"80"-1,0 0-352 0,0 0 0 5,-4 15 0-5,4-15 0 4,0 0 1888-4,0 16 304 10,-2 1 64-10,2-17 16 4,0 0-944-3,0 0-192 8,0 0-48-8,4 16 0 5,2 2-32-6,-6-18-16 9,0 0 0-8,15 7 0 5,-5 3-272-6,4 0-48 8,-4-4-16-7,-10-6 0 2,19 0-16-2,-5 0-16 9,3-2 0-10,-1-2 0 4,2-10 32-4,3 1 0 10,-5-7 0-10,3 1 0 6,3-3-192-6,-3-3-16 11,-3-3-16-10,5-3 0 1,1-2-112 5,-3 0-32-2,3-2 0-2,-1-6 0-3,2 0-176 0,-1-4-32 12,-5 2-128-12,1-6 192 3,0-5-192-3,-5-5 128 11,3 1-128-11,-6-7 0 5,-3 1 224-4,-1-4-48 9,0 0-16-10,-6-7 0 5,-6 1-16-4,0 2 0 6,0 10 0-6,-1-1 0 4,-5 3-144-5,2 5 0 12,2 5 0-12,-5 5 0 4,1-4 192-4,-4 4-32 10,5 0-16-10,-5 0 0 5,2 6 16-5,-3-3 0 11,3 3 0-11,-1-4 0 2,3 6-160-2,-4-4 128 12,5 4-128-12,-3-6 128 4,4 0-128-4,-3 0 0 12,3 6 0-12,2-4 0 4,-2 2 0-4,2 2 0 9,7 0 0-8,-3 4 0 1,2 3 0-2,2-1 0 13,2-8 0-13,2 10 0 4,-1 2 0-4,5 1 0 12,2-1 0-12,0 0 0 4,1-1 128-4,3 1-128 6,0-2 0-6,3 1 128 8,3 1-128-8,1 2 0 10,3 1 0-9,3-1 0 3,0-4 0-4,6-4 0 12,3 5 0-12,-1 3 0 5,-2 3 0-5,6-3 0 5,-4-2 0-5,6-2 0 9,-4 3 0-9,0 3 0 7,0 3 0-7,-4 3 0 8,-2-3 0-8,3 1 0 10,-1 11 0-10,0-4 0 4,-6 3 0-4,-3 5 0 11,-3-4 0-10,-1 6 0 4,-1 4 0-4,-7 0 0 4,-12-2 0-5,0 0 0 8,0 0 0-8,13 8 0 11,-13-8 0-11,0 0 0 4,0 0 0-3,0 0 0 8,0 0 0-9,0 0 0 5,0 0 0-5,0 0 128 10,-15 7-128-10,15-7 0 17,-16 14-1024-16,3-8-304 1,13-6-48-2,-14 0-8496 11,14 0-1712-9</inkml:trace>
    </iact:actionData>
  </iact:action>
  <iact:action type="add" startTime="50238">
    <iact:property name="dataType"/>
    <iact:actionData xml:id="d80">
      <inkml:trace xmlns:inkml="http://www.w3.org/2003/InkML" xml:id="stk80" contextRef="#ctx0" brushRef="#br1">20669 16351 13823 0,'-21'4'1216'1,"1"0"-960"6,3 5-256-7,-1-5 0 4,6-4 1536-3,12 0 272 8,0 0 48-8,0 0 16 3,0 0-848-3,0 0-192 11,0 0-16-9,0 0-16-3,20-4-48 0,5-1-16 9,8 1 0-9,10-2 0 5,8 0 32-5,6-4 16 11,1 2 0-11,8 5 0 5,7-3-256-5,1-4-48 10,-4-2-16-10,4 6 0 4,0 1-160-3,-4-1-48 4,3 4 0-4,-1 2 0 6,-6 6 16-1,-2-1 0 0,-5 1 0-5,-6 4 0 3,-5 4-144-4,-5-1-128 11,-8 5 192-11,-5 1-192 4,-5 1 128-4,-6 3-128 11,-5 5 0-11,-4 3 0 4,-6 8 224-4,-6-4-16 10,-6 0 0-9,-2 8 0 3,-5-2 272-4,-3 6 48 11,-7-1 16-11,-4-1 0 4,-9 2 80-4,3 0 16 11,0-4 0-11,-4 0 0 4,-4-4-112-3,0 0-16 9,2-8 0-10,0-4 0 4,4 1-256-4,6-3-64 11,2-9-16-11,4 1 0 18,1 3-656-16,9-11-128 0,15-9-32-2,0 0-16656 0</inkml:trace>
    </iact:actionData>
  </iact:action>
  <iact:action type="add" startTime="50944">
    <iact:property name="dataType"/>
    <iact:actionData xml:id="d81">
      <inkml:trace xmlns:inkml="http://www.w3.org/2003/InkML" xml:id="stk81" contextRef="#ctx0" brushRef="#br1">21545 16396 10127 0,'0'0'448'1,"10"-10"96"-1,-10 10-544 0,0 0 0 5,15-12 0-5,-15 12 0 7,8-13 1440-7,-8 13 176 8,6-14 48-7,-6 14 0 3,-4-18-576-3,-2 7-128 4,-4-3 0-5,-1 6-16 7,-1-1 144-6,-6 1 48 10,1 0 0-11,1 6 0 4,-5 0-128-4,1 0-32 6,-1 0 0-6,1 2 0 10,-1 2-368-10,-6 2-80 5,-3 0-16-5,3 2 0 9,0 2-144-9,-1-1-48 11,-1 1 0-11,0 6 0 4,0-3-112-4,-3 5-16 10,-5-6-16-1,2 7 0-9,2 1-16 0,-4 1 0 7,0 5 0-7,0-1 0 6,-6 3 32-6,6 1 0 10,-4 2 0-10,4-3 0 5,-6-9 16-4,4 8 16 5,2 5 0-6,-4-1 0 8,4 0-64-8,-2 4-16 7,2-1 0-7,2 1 0 9,-6 6 16-9,6 4 0 6,-2-4 0-6,0 2 0 8,1-6 80-8,5 4 16 7,4 0 0-6,4-4 0 6,1 0-48-7,6 0 0 8,-1 2 0-8,9 2 0 14,-2-2-80-13,6-2-128-1,3 2 176 0,1 0-176 7,0-2 128-7,3 6-128 7,3-4 0-7,2 4 0 9,-2-4 0-9,2-1 0 6,3 3 0-6,-3-2 0 9,4-2 128-9,4 4-128 7,-3-6 0-7,3-2 0 8,1-4 256-8,-3 1-64 7,7-5-16-7,-1 0 0 7,-2 1 64-6,1-3 16 6,4 5 0-7,-1-1 0 7,-3 2-128-7,5-1 0 8,-1 1-128-8,3 0 192 8,-1-3-192-8,0-1 144 6,-3 0-144-6,-5 5 128 9,3-3-128-9,-3-1 0 11,-1 1 0-11,2 0 0 4,-5 1 0-4,3 3 128 7,-6 0-128-7,3 6 0 4,-3-6 128-3,0 1-128 4,1-3 0-5,-5 0 128 9,2 1-128-9,0 1 0 7,-4 2 0-7,0-4 128 8,-4 1-128-8,2-3 0 8,-2 0 144-8,-2 1-144 8,0 1 0-8,-2 2 128 11,-4-1-128-11,2-1 0 4,0 0 128-3,0 1-128 9,-5 3 160-8,1-2-160 0,-2-2 192-2,-1 3-64 8,3-1-128-8,-2 0 192 7,2-2-64-7,-5 3-128 10,3 1 176-9,-3-2-176 2,3-2 288-2,-2 1-48 10,4-3-16-11,1-2 0 4,-9-1-80-4,6-1-16 11,-3-3 0-11,3-1 0 3,-4 1-128-3,7-6 128 12,-3 1-128-12,12-13 128 4,-10 8-128-4,10-8 0 10,0 0 144-10,0 0-144 5,0 0 0-5,0 0-240 11,0 0 48-11,0 0 0 18,4-15-1648-16,0 3-320 0,2-8-64-1,2 7-13808-1</inkml:trace>
    </iact:actionData>
  </iact:action>
  <iact:action type="add" startTime="51648">
    <iact:property name="dataType"/>
    <iact:actionData xml:id="d82">
      <inkml:trace xmlns:inkml="http://www.w3.org/2003/InkML" xml:id="stk82" contextRef="#ctx0" brushRef="#br1">20291 18843 12895 0,'0'0'1152'2,"0"0"-928"2,-12-11-224-3,12 11 0 4,0 0 3088-5,0 0 576 9,0 0 112-9,-14 13 32 6,7 11-2448-6,-3 1-480 5,0 4-112-5,4 2 0 7,-5-1 112-7,3 9 16 8,2 4 16-7,0 3 0 5,-2-5-96-6,2 4-32 11,1 0 0-11,3 2 0 5,-2 2-48-5,0-6-16 10,2-1 0-10,2-3 0 5,4-2-224-5,2-5-48 5,-1-3-16-5,9-8 0 9,0-5-160-9,7 2-16 6,3-11-16-5,3 1 0 7,2-6 48-8,0-8 16 12,7-4 0-7,6 1 0-4,3-9-16-1,4 1 0 7,2-5 0-7,3-1 0 7,3-1-288-7,1-1 160 11,1 0-160-11,-4 1 128 3,-3 1-128-3,-1-2 0 7,0-3 0-7,-10 5 0 26,-2 3-1888-25,-10-3-464-1</inkml:trace>
    </iact:actionData>
  </iact:action>
  <iact:action type="add" startTime="53748">
    <iact:property name="dataType"/>
    <iact:actionData xml:id="d83">
      <inkml:trace xmlns:inkml="http://www.w3.org/2003/InkML" xml:id="stk83" contextRef="#ctx0" brushRef="#br1">23201 15803 6447 0,'0'0'576'2,"0"-18"-576"5,0-3 0-7,0-3 0 5,0 1 1744-4,0 0 240 7,0-3 64-7,0 7 0 4,0-1-528-5,0 1-112 11,0 19 0-11,-2-16-16 5,0 5-304-4,2 11-48 2,0 0-16-3,0 0 0 10,0 0-400-10,0 0-96 12,0 0-16-11,-4 21 0 0,-2 10-336 0,-2 6-176 10,3 10 160-11,-1 6-160 4,-6-1 320-4,0 9-48 11,3 5 0-10,-9 10 0 6,-1 4 0-7,1 4 0 8,-3 2 0-8,-3 0 0 2,3-5-32-1,3-6-16 9,1-7 0-10,7-12 0 5,-2-13 16-4,6-8 0 10,4-3 0-11,2-13 0 4,4-1 304-4,-4-18 64 10,0 0 16-10,18 6 0 4,-1-8 64-3,5-6 16 9,1-12 0-10,6-1 0 5,7-5-128-5,3-1-32 11,-2-6 0-11,6 0 0 4,-4 6-384-3,1-3-160 9,-2 3 128-10,1 0-128 4,-4-1 0-4,-4 9 0 10,-4 7 128-9,-1 6-128 1,-7 2 0-2,3 14 0 12,-1-4 0-12,-7 16 0 4,-1 7 0-3,-5 0-144 8,4 0 144-9,-6 4 0 5,-4 1 0-4,-2 5 0 9,-4-2 0-10,0 2 0 3,-2-4 0-2,2-4 0 10,0 0 0-11,2-2 0 6,2-3 0-6,4-5 0 10,0-3 0-10,-4-18 0 16,14 10-1376-14,-1-10-160-1,7-6-48 2</inkml:trace>
    </iact:actionData>
  </iact:action>
  <iact:action type="add" startTime="54185">
    <iact:property name="dataType"/>
    <iact:actionData xml:id="d84">
      <inkml:trace xmlns:inkml="http://www.w3.org/2003/InkML" xml:id="stk84" contextRef="#ctx0" brushRef="#br1">24395 16316 27519 0,'-37'4'1216'1,"11"0"256"-1,-1-2-1168 1,-2 5-304 5,-1 5 0-5,-1 0 0 2,-4 5 288-3,-4-1 0 11,2 3 0-11,2 7 0 3,-4 1-80-2,4-2-16 8,4 1 0-9,5-5 0 5,5-5 192-4,11 5 48 8,4-5 0-8,6-16 0 3,8 17-240-4,8 3-64 11,5-8 0-10,6-1 0 4,3-7-128-5,5-4 0 9,-2-2 0-8,-2-2 0 2,0-5 0-3,-1-1 192 13,-1-2-192-13,-4-3 192 3,-1 5-192-3,-5-4 0 9,-7 2 0-8,-2-1 128 7,-10 13-128-8,0 0 0 8,0 0 144-8,0 0-144 4,0 0 0-4,0 0 128 10,0 0-128-10,-10 10 0 5,-2 1 0-5,-2 5 0 12,7-2 0-12,-5 7 0 5,6 0 0-5,2 1 0 8,0 1 0-7,6 1 0 3,4-1 0-4,4-3 0 11,-2-5 0-11,5 3 0 5,3-7 0-5,3 1 0 11,-1-6 0-11,3-4 0 3,1-2 0-3,3-2-192 7,2-6 32-7,5-5-9232 19,1 1-1840-17</inkml:trace>
    </iact:actionData>
  </iact:action>
  <iact:action type="add" startTime="54513">
    <iact:property name="dataType"/>
    <iact:actionData xml:id="d85">
      <inkml:trace xmlns:inkml="http://www.w3.org/2003/InkML" xml:id="stk85" contextRef="#ctx0" brushRef="#br1">24728 16357 17503 0,'0'0'768'2,"-17"4"176"-2,5 3-752 0,-2 3-192 7,6 0 0-7,3 7 0 3,-3 9 1520-2,4-5 272 8,0-3 48-9,0 3 16 5,0 3-896-5,0-1-160 7,2-5-32-7,2 1-16 7,-5 3 112-7,3-9 32 9,2 3 0-9,0-6 0 6,0-10-64-6,0 0-16 7,0 0 0-7,0 0 0 10,15 5-16-10,1-10 0 6,1-3 0-6,3-4 0 8,-3-5-224-8,3-3-64 12,1-3 0-12,5-5 0 4,-3-1-288-4,-3 2-64 5,-1-2-16-4,1 1 0 12,-9 3-144-13,3 3 0 8,-6-1 144-8,2 2-144 3,3-1 0-3,-5 8 0 12,-2-1 0-12,2 5 128 3,-8 10-128-2,0 0 0 9,0 0 0-10,0 0 0 18,0 0-496-16,0 0-16-2,0 0 0 0,0 0 0 13,0 0-2096-12,9 14-416 0,-9-14-96 2</inkml:trace>
    </iact:actionData>
  </iact:action>
  <iact:action type="add" startTime="54801">
    <iact:property name="dataType"/>
    <iact:actionData xml:id="d86">
      <inkml:trace xmlns:inkml="http://www.w3.org/2003/InkML" xml:id="stk86" contextRef="#ctx0" brushRef="#br1">25348 16456 17503 0,'0'0'768'2,"0"0"176"-2,-5 16-752 0,3-1-192 4,2-15 0-3,7 18 0 2,-7-18 1952-3,14 12 352 6,-14-12 80-6,20 4 16 7,-3-4-1184-7,3-6-256 8,-1-2-32-8,1-10-16 8,3 7-64-8,0-7-16 11,1-3 0-10,1 1 0 4,-3 3-224-5,-5-5-48 6,1 1-16-6,-5 3 0 7,-1 1-240-7,-8-3-48 8,-4 4-16-8,-2-1 0 7,-4 7 96-7,-3 0 32 11,-3 5 0-11,-2 3 0 4,-1 4-64-4,-7 5-16 6,1 5 0-5,-3 2 0 7,3 3-288-8,-3 7 0 6,-1-3 128-1,2 6-128 0,3 1 128-5,8-1-128 7,1 0 192-7,5 3-192 9,2 1 176-9,8-2-176 6,6-4 160-6,5-1-160 9,9-3 128-9,7 5-128 11,6-3 0-11,12 0 144 18,9-1-1936-17,8-10-400 2</inkml:trace>
    </iact:actionData>
  </iact:action>
  <iact:action type="add" startTime="55359">
    <iact:property name="dataType"/>
    <iact:actionData xml:id="d87">
      <inkml:trace xmlns:inkml="http://www.w3.org/2003/InkML" xml:id="stk87" contextRef="#ctx0" brushRef="#br1">28107 16117 10127 0,'0'0'448'2,"0"0"96"-2,0 0-544 0,-20 14 0 0,6-3 0 0,-7 7 0 7,-1-3 2368-6,-1 3 352 9,-2 3 80-9,-5 1 16 2,-1 3-1216-2,-2 1-256 7,-8-3-32-8,2 2-16 7,-4 1-192-6,0 1-32 5,-4 0-16-6,1 1 0 7,-3-5-176-7,0-2-48 7,0 1 0-7,1-8 0 8,-1-1-176-8,-2-5-32 11,2-6-16-11,8-2 0 5,4-2-96-5,6-2 0 10,4-10-16-10,5 3 0 6,7-3-96-6,3 0-16 10,4-5 0-9,8 3 0 2,0-9-192-3,8 3-32 7,4 1-16-7,1 7 0 8,7-5-144-3,3 1 0 2,3 5 0-7,5-3 0 4,0 8 0-4,2 6 0 12,0 0-144-12,4 6 144 4,-1 6 0-4,1 8-128 11,2-1 128-11,-4 3 0 3,0 1-144-3,4 6 144 12,-6 3 0-12,4 1-144 3,0-2 144-2,-2-4 0 9,2-5 0-10,6 1 0 4,-2-5 0-4,4 0 0 12,-4-11 0-12,6 1 0 4,4-4 0-4,-1-4 0 11,-5-5 128-11,0-3-128 4,0-8 192-3,-4-1-48 4,0-7 0-5,-8-3 0 9,-2-4 48-9,-6 2 16 10,-3 1 0-10,-8-1 0 5,-5 2 96-5,-5-2 16 8,-4-4 0-8,-6 4 0 4,-9-1 96-4,-1 3 32 6,-1-2 0-6,-9 2 0 8,-3 3-240-8,-4 3-32 7,-4 7-16-6,2 7 0 7,-6 1-160-8,-2 4 0 11,-2 4 0-11,6 6 0 5,0 1 0-4,4 9-144 5,4 0 144-6,5 1-160 22,9 1-272-20,5-3-48-1,8 5-16-1,6-5 0 11,6 1-2736-10,11-4-544 1,15-1-128-1,14-5 0-1</inkml:trace>
    </iact:actionData>
  </iact:action>
  <iact:action type="add" startTime="55930">
    <iact:property name="dataType"/>
    <iact:actionData xml:id="d88">
      <inkml:trace xmlns:inkml="http://www.w3.org/2003/InkML" xml:id="stk88" contextRef="#ctx0" brushRef="#br1">29622 15867 13823 0,'0'0'608'1,"0"0"128"-1,0 0-592 0,0 0-144 5,0 0 0-3,0 0 0 0,-4 18 2144 0,0-1 400 6,-4 1 80-7,-3 1 0 3,1 3-1152-3,-6 3-256 9,3 6-32-10,-5 3-16 5,-1 5-16-5,1 3-16 5,-3-3 0-5,-3 4 0 9,3 4-432-9,-3-6-64 7,3 2-32-7,-1 0 0 9,-1 6-416-9,7-2-192 9,7-12 160-8,3-2-160 3,0-4 384-2,4-6-32 3,4-3 0-5,-2-20-10656 15,0 0-2144-14</inkml:trace>
    </iact:actionData>
  </iact:action>
  <iact:action type="add" startTime="56140">
    <iact:property name="dataType"/>
    <iact:actionData xml:id="d89">
      <inkml:trace xmlns:inkml="http://www.w3.org/2003/InkML" xml:id="stk89" contextRef="#ctx0" brushRef="#br1">29999 15896 29135 0,'0'0'1280'1,"0"0"288"-1,0 0-1248 0,0 0-320 6,3 22 0-5,1 3 0 2,-4-1 208-3,0-1-16 10,-2 4 0-10,-2 3 0 4,-3 1 16-4,-7 2 0 8,0 4 0-8,-5 2 0 7,-5 4 96-7,1-2 16 6,0-2 0-6,1 4 0 8,1 2-112-8,-3 0-16 12,3 3 0-12,1-5 0 4,5-8-192-4,-3-3 0 10,8-1-192-10,3-4 192 18,-1-4-832-17,4 1-64-1,4-24-16 0,-4 13-12448 4</inkml:trace>
    </iact:actionData>
  </iact:action>
  <iact:action type="add" startTime="56349">
    <iact:property name="dataType"/>
    <iact:actionData xml:id="d90">
      <inkml:trace xmlns:inkml="http://www.w3.org/2003/InkML" xml:id="stk90" contextRef="#ctx0" brushRef="#br1">29008 16368 32079 0,'7'-17'1408'2,"13"9"320"-2,7-4-1392 0,6 3-336 0,8-7 0 0,6 6 0 5,2-1 256-5,6-3 0 7,5 2-16-7,4-1 0 7,5 1-240-7,3 0 128 8,2 4-128-8,0 3 0 8,-6-7 128-8,-1 4-128 12,-7 6 0-11,-5 2 0 6,-6 4 0-7,-12 0-160 4,-6 4 0-4,-6-2 0 26,-5-1-2016-25,-5 3-384-1,-15-8-96 0</inkml:trace>
    </iact:actionData>
  </iact:action>
  <iact:action type="add" startTime="56526">
    <iact:property name="dataType"/>
    <iact:actionData xml:id="d91">
      <inkml:trace xmlns:inkml="http://www.w3.org/2003/InkML" xml:id="stk91" contextRef="#ctx0" brushRef="#br1">29671 16489 24879 0,'0'0'1088'1,"0"0"256"-1,0 0-1088 0,27 2-256 8,0-6 0-8,9 4 0 3,6 0 1424-3,-1 0 240 10,4 0 32-9,4-3 16 3,-4-7-1104-4,2 2-224 11,1 2-32-11,1-2-16 5,-2-5-176-5,2 3-32 6,2-2-128-6,1 4 192 23,1 3-896-23,0-3-192 3,-5-6-48 5</inkml:trace>
    </iact:actionData>
  </iact:action>
  <iact:action type="add" startTime="56995">
    <iact:property name="dataType"/>
    <iact:actionData xml:id="d92">
      <inkml:trace xmlns:inkml="http://www.w3.org/2003/InkML" xml:id="stk92" contextRef="#ctx0" brushRef="#br1">23540 17968 13183 0,'0'0'576'1,"-13"2"128"-1,-5-4-560 0,1 4-144 4,-5 3 0-4,-5 7 0 3,-1-2 1152-2,1 7 192 5,0 1 32-6,0 5 16 9,1 5 16-9,3 1 16 11,1-2 0-11,5 1 0 5,-3-1-272-5,9 0-48 6,1 0-16-6,8-1 0 6,4-3-528-6,8-5-112 7,3-5-32-7,9 1 0 9,-1-6-144-9,1-4-16 8,1-4-16-8,2-2 0 6,3-4 128-6,-1-6 16 9,0 2 16-9,-1-9 0 7,-3 1 48-7,0-1 0 12,-5-3 0-12,0 1 0 13,-3-2-224-13,-5 3-32 0,2 1-16 0,-1-3 0 9,-7 1-176-9,2 1 0 5,-2-1 144-5,2 5-144 10,-6 4 0-9,0-1 0 9,0 1 0-10,0 12 128 4,0 0-128-4,0 0 0 9,0 0 0-8,0 0-128 4,10-10 128-5,-1 1-208 6,-9 9 80-6,20-10 128 10,5 2-128-10,1-6 128 5,-1 3 0-5,4-5 0 10,0 2 0-10,3-7 0 7,-3-4 0-7,4-1 0 7,2-1 0-5,-4 0 0 3,-1-1 0-5,-1 1 0 3,-4-4 0-2,-1 4 0 6,-7-1 0-7,1 3 0 7,-5 0 0-7,-1 1 0 9,-8 1 0-8,0 3 0 5,-2 1 0-6,-4 1 0 8,-4 7 128-8,6 11-128 7,0 0 0-7,-10 0 0 12,-5 5 0-12,-1 13 0 5,1 3 0-5,-5 9 0 6,0 7 0-6,1 4 0 7,-6 9 224-7,1 7 16 12,1 11 0-12,1 6 0 3,3 0 80-3,-5 8 32 12,-1-2 0-12,0 6 0 5,-1 4-160-5,1-4-48 11,-2-3 0-11,1-3 0 5,1 0-144-5,2-8 0 4,3 1 0-4,1-11 0 24,3-7-320-22,4-5-112-2,3-11-16 0,-5-2 0 12,6-9-720-11,-4-9-160 2,3-3-16-3,9-16-12480 0</inkml:trace>
    </iact:actionData>
  </iact:action>
  <iact:action type="add" startTime="57461">
    <iact:property name="dataType"/>
    <iact:actionData xml:id="d93">
      <inkml:trace xmlns:inkml="http://www.w3.org/2003/InkML" xml:id="stk93" contextRef="#ctx0" brushRef="#br1">23412 18800 17503 0,'3'-23'1552'1,"3"9"-1232"-1,0-5-320 0,6 3 0 0,0-1 1808 0,7-5 304 3,-5 5 64-3,7-3 16 22,3-3-640-21,5 3-128-1,4 3-16 0,6-3-16 0,-2-1-624 0,10 1-112 6,0-1-16-6,3 1-16 4,3 5-464-4,2 5-160 10,-3 6 0-10,1 0-9600 12,0 4-2048-11</inkml:trace>
    </iact:actionData>
  </iact:action>
  <iact:action type="add" startTime="57865">
    <iact:property name="dataType"/>
    <iact:actionData xml:id="d94">
      <inkml:trace xmlns:inkml="http://www.w3.org/2003/InkML" xml:id="stk94" contextRef="#ctx0" brushRef="#br1">25171 17970 8287 0,'0'0'368'2,"-14"3"80"-2,3 5-448 0,11-8 0 3,-10 14 0-3,-2-4 0 5,4 3 2704-4,8-13 464 9,-4 10 96-9,4-10 0 3,0 0-1616-3,0 0-336 5,4 14-64-6,6-6-16 7,6-8-128-7,-1-6-16 11,9-6-16-11,3 0 0 3,2-5-112-2,1 1-32 8,-3-3 0-9,6-5 0 6,0 5-336-6,-2 1-64 10,1-5-16-10,-3-1 0 5,-2 5-336-5,-5 3-176 11,-1-3 160-11,-7 7-160 3,-1 0 128-2,-7 5-128 6,-6 7 0-7,0-16 0 8,-8 4 192-8,-5-1-48 9,-5 5-16-9,-3 4 0 5,-5 4 0-5,-3 2-128 11,-6 6 192-11,0 5-64 5,0-1-128-4,-4 7 0 8,4 5 0-3,0 5 0-5,-4 2 0-1,5 6 0 10,3 2 0-10,4-3 0 4,2 1 0-4,5-2 0 10,8-6 0-10,8-2 0 4,4-1 0-4,4-5 0 12,6-3 0-12,8-1 0 4,5-7 0-3,4-2 0 10,1-1 0-11,1-7 0 3,4-5 0-3,8-1 0 12,0 0 144-12,8 0-144 5,0-8 0-4,-3 5-208 6,1-7 16-7,2 4 16 19,-2-3-2016-17,-2 3-416 4,1-5-80-6</inkml:trace>
    </iact:actionData>
  </iact:action>
  <iact:action type="add" startTime="58270">
    <iact:property name="dataType"/>
    <iact:actionData xml:id="d95">
      <inkml:trace xmlns:inkml="http://www.w3.org/2003/InkML" xml:id="stk95" contextRef="#ctx0" brushRef="#br1">26246 17767 4607 0,'0'0'192'2,"0"0"64"-2,0 0-256 0,0 0 0 5,0 0 0-3,0 0 0 3,0 0 2576-5,0 0 480 7,0 0 80-7,0 0 32 4,0 0-1536-4,0 0-304 10,0 0-64-10,0 0-16 5,0 0 64-5,0 0 16 11,-14 2 0-11,-4 0 0 4,3 0-304-3,1 1-48 9,-3 5-16-10,3 2 0 4,-4 0-272-4,5 0-64 10,-5 5-16-10,1-1 0 6,-3 3-96-6,-1 1-32 10,-1-4 0-10,3 5 0 4,1 1-144-3,-3-1-16 9,3 4-16-10,3 1 0 3,-3-1-144 3,2 1-32 2,1 1 0-8,5-4 0 5,-6 1-128-4,7-1 0 7,-3-9 144-8,4 6-144 5,-2 5 0-5,1-3 0 10,1-5 0-9,2 5 128 2,2-5-128-2,-4 5 0 9,3 3 128-10,1-3-128 4,2-7 0-4,2 5 0 11,0-4 0-8,2 1 0-3,-2-15 0 0,0 0 0 10,9 10 0-9,-9-10 0 3,18 10 0-4,1-8 0 9,-3-4 0-9,4-6 0 7,-1 0 0-7,-1 0 128 11,-1-3-128-11,3 1 0 4,-5-2 0-4,5-4 0 12,-9 1 0-12,5 3 128 3,-4 4-128-3,3-3 0 10,-5 1 0-10,-10 10 0 5,14-8 0-5,-14 8 0 10,13-10 0-10,-13 10 0 6,0 0-128-6,0 0 0 10,16 2 0-10,-16-2 0 4,0 0-32-4,0 0 0 12,14 10 0-12,-14-10 0 3,0 0 160-3,0 0 0 9,15 10 0-8,-15-10 128 6,8 13-128-7,-8-13 0 9,0 0-128-8,0 0 128 4,14 12 0-5,-14-12 0 9,0 0 0-9,8 12 0 5,-8-12-256-5,0 0 48 10,0 0 0-10,9 10 0 18,-9-10-224-16,0 0-32-2,0 0-16 0,18 0 0 15,-18 0-464-14,19-2-80 1,-5-6-32-2,-14 8-7536 7,18-8-1520-6</inkml:trace>
    </iact:actionData>
  </iact:action>
  <iact:action type="add" startTime="59128">
    <iact:property name="dataType"/>
    <iact:actionData xml:id="d96">
      <inkml:trace xmlns:inkml="http://www.w3.org/2003/InkML" xml:id="stk96" contextRef="#ctx0" brushRef="#br1">26265 17917 16703 0,'0'0'736'0,"10"-10"160"0,2-5-720 0,-1 3-176 5,5-6 0-4,-6 5 0 3,1-3 1072-4,1 0 176 11,-6 5 32-11,2 1 16 4,-8 10-304-3,6-20-64 9,-2 3-16-10,-4 3 0 6,-4-1 240-6,4 15 32 8,-8-10 16-8,8 10 0 6,-12-16-368-6,-5 9-80 9,1 7-16-9,-4 3 0 5,-5 3-400-5,0 8-80 11,-3 0 0-11,-1 5-16 5,-4 3-240-5,-2 3 0 7,0 4 128-7,0 2-128 6,-4 8 256-6,4 2 0 11,-1-2 0-11,3 6 0 5,2 4 80-5,0-10 32 11,2 0 0-11,9-4 0 4,1-6-176-4,5 1-16 7,8-9-16-7,4-3 0 8,4 1-160-8,10-1 160 7,0-11-160-7,7-1 160 9,2-4 0-9,1-4 0 9,7-2 0-9,0-5 0 6,5-13 96-6,-1 1 32 10,2-3 0-9,4 3 0 3,-2-6-144-4,0-1-16 11,-6 1-128-11,2 0 192 7,-1-1-192-7,-3 3 0 7,-2-2 128-7,-1 1-128 5,-3 5 0-5,-7 1 0 10,3 7 0-10,-7-1 0 4,-12 14 0-3,0 0 0 8,0 0 0-9,0 0 0 4,0 0 0-4,0 0 0 12,-6 22 0-12,0 7 0 5,0 6 0-5,-6 4 0 10,3-2 0-9,-9 6 0 3,3 2 0-4,-7 5 0 12,1 3 0-12,-1 6 0 3,3 5 0-3,-3-6 0 11,3-1 0-11,-3 0 0 4,-3-1 0-4,5 1 128 6,1-11-128-6,3-3 0 9,3 0 256-9,5-12-64 6,-2-3 0-6,8-1 0 10,0-9 0-9,4-7-16 6,-2-11 0-7,0 0 0 5,0 0-16-5,20 2 0 11,1-6 0-11,-3-1 0 4,3-9-32-3,3 2-128 9,1-11 192-10,2 5-64 4,2 3-128-3,1-5 0 10,-3 3 0-11,0 3 0 4,-1-2 0-4,-1 7 0 10,0 1 0-10,1-2-176 20,-1 2-1264-20,-3 2-256 2,1 0-48-2,-2-3-14320 0</inkml:trace>
    </iact:actionData>
  </iact:action>
  <iact:action type="add" startTime="59863">
    <iact:property name="dataType"/>
    <iact:actionData xml:id="d97">
      <inkml:trace xmlns:inkml="http://www.w3.org/2003/InkML" xml:id="stk97" contextRef="#ctx0" brushRef="#br1">27159 17780 20847 0,'0'0'912'1,"0"0"208"0,0 0-896-1,0 0-224 0,0 0 0 0,-12 6 0 7,-2 4 832-7,1 2 112 7,-1 3 16-7,0 5 16 7,-3 3-256-6,3 6-48 5,-9-1-16-6,3 3 0 7,5 2 176-7,-1-2 48 8,10 2 0-8,2-5 0 7,4-1-304-7,6-5-48 8,2-9-16-8,11 1 0 7,-1-6-64-7,1 1-32 11,5-1 0-11,3-8 0 5,4-2 192-5,4-6 32 11,1 1 16-10,-1-3 0 2,2-8-80-3,2-1 0 15,-10-1-16-15,0-3 0 0,-1-2-256 0,-3 1-48 12,-6-1-16-10,-5 3 0 0,0 5-48-2,-7-3-16 11,-3 1 0-8,0 1 0-1,-4-1-176-2,-2-1 0 10,-2 5 0-10,1-1 128 2,-3 6-128-2,-2-1-144 7,2 3 144-7,6 8-208 22,0 0-1920-22,0 0-384 1,0 0-80-1,0 0-12064 3</inkml:trace>
    </iact:actionData>
  </iact:action>
  <iact:action type="add" startTime="60206">
    <iact:property name="dataType"/>
    <iact:actionData xml:id="d98">
      <inkml:trace xmlns:inkml="http://www.w3.org/2003/InkML" xml:id="stk98" contextRef="#ctx0" brushRef="#br1">27761 17800 26655 0,'0'0'1184'1,"-11"14"240"-1,-1 3-1136 0,2 3-288 5,2 1 0-5,-3 4 0 6,1 3 928-6,2-1 128 5,-4 0 32-5,3 3 0 9,1-1-368-9,-2 4-64 6,0-6-16-6,4 1 0 6,-3-7-176-6,3 0-32 11,0-1-16-11,6 1 0 5,0-5-288-5,4 2-128 6,0-9 128-5,-4-9-128 20,0 0-864-20,21 4-256 0,3-4-48 1</inkml:trace>
    </iact:actionData>
  </iact:action>
  <iact:action type="add" startTime="60674">
    <iact:property name="dataType"/>
    <iact:actionData xml:id="d99">
      <inkml:trace xmlns:inkml="http://www.w3.org/2003/InkML" xml:id="stk99" contextRef="#ctx0" brushRef="#br1">28149 18404 17503 0,'0'0'1552'2,"0"0"-1232"3,0 0-320-4,0 0 0 2,0 0 1248-2,0 0 192 4,18-5 32-4,5-5 16 7,-3 2-464-8,5-8-112 10,3 3-16-10,3-9 0 5,0-1-112-2,2-2-16 5,2-7-16-8,8-1 0 4,4 0-96-4,0-6-16 7,2 0 0-7,3-8 0 7,5 6 48-7,1-4 0 11,1 5 0-11,-3-5 0 4,-1 6-192-3,-2-6-48 10,-3 0 0-11,-3 2 0 4,-12-2-224-4,-4 0-48 12,-3 2-16-12,-9-3 0 3,-7 7-160-3,-2-2 160 8,-6 6-160-6,-6-1 160 3,-4 1-160-5,-6 6 192 7,0 8-192-7,-5 3 192 4,-3 2-48-4,1 13 0 8,-8 6 0-8,-1 11 0 6,-1 6-144-5,-8 3 0 6,-2 8 0-7,-2 4 128 8,0 2-128-8,4 8 0 7,0-2 0-6,6 10 0 6,3 3 0-7,7 5 0 8,5-5 0-8,3 3 0 9,7-3 128-9,4-3-128 6,4-4 128-6,6-8-128 7,7-2 128-7,1-4-128 8,3-6 0-8,7-2 128 7,1-3-128-7,4-7 0 7,2 1 0-6,6-8 128 7,-5-1-272-7,1-5-64 10,0-4-16-11,-4-2 0 18,-2-5-2688-16,-5-3-544 0</inkml:trace>
    </iact:actionData>
  </iact:action>
  <iact:action type="add" startTime="61060">
    <iact:property name="dataType"/>
    <iact:actionData xml:id="d100">
      <inkml:trace xmlns:inkml="http://www.w3.org/2003/InkML" xml:id="stk100" contextRef="#ctx0" brushRef="#br1">28216 17478 38751 0,'-26'-6'1728'2,"26"6"336"-2,-5-17-1648 8,5 17-416-6,0 0 0-2,0 0 0 0,11-6 272 0,9 0-16 11,-1 2-16-11,-1 2 0 3,1-2-240-3,5 4-208 10,-7-2 32-10,3 4-11472 17,-1 6-2288-17</inkml:trace>
    </iact:actionData>
  </iact:action>
  <iact:action type="add" startTime="61514">
    <iact:property name="dataType"/>
    <iact:actionData xml:id="d101">
      <inkml:trace xmlns:inkml="http://www.w3.org/2003/InkML" xml:id="stk101" contextRef="#ctx0" brushRef="#br1">26973 19688 3679 0,'0'0'160'1,"12"-8"32"-1,-12 8-192 0,16-14 0 5,-7-7 0-5,-1 9 0 5,-8 12 4272-4,10-16 800 9,-4 5 176-10,-8-3 16 4,-6 0-3040-3,0 3-624 8,-4 5-112-8,-5 0-16 5,-1-4-352-6,-1 6-64 10,-8 2-16-10,-5 4 0 3,-1 6-336-3,0 0-80 10,0 0-16-10,0 9 0 4,-8-1-144-4,4 3-16 11,0 3-16-11,0-1 0 5,3-1-112-5,5 3-32 7,4 1 0-7,5 1 0 8,7-3-160-8,1-3-128 11,10 1 144-11,10 1-144 7,2-2 0-7,11 1 0 8,4 1 0-8,7 1 0 5,5-5 0-5,6-1 0 12,-3 4 0-12,5-7 0 4,-4 5 0-4,2-1 0 10,-4 1 0-10,0 1 0 4,-8-3 0-4,-5-2 0 11,-5 3 0-11,-7-3 0 4,-4-1 0-4,-10-13 0 9,0 0 0-9,-4 20 0 6,-6-1 160-6,-8 1-160 11,-5-6 160-11,-6 3-160 4,-8-3 224-3,-2 1-48 9,-8 1-16-10,-4-6 0 5,-7-2-32-4,1-3-128 8,-5-1 192-9,-1-4-64 4,5-6-128-3,3 1 0 8,6-3 0-9,8-6 128 19,6 2-928-17,10 3-192 1,3-7-32-3,9 6-9664 6,5-5-1920-2</inkml:trace>
    </iact:actionData>
  </iact:action>
  <iact:action type="add" startTime="61951">
    <iact:property name="dataType"/>
    <iact:actionData xml:id="d102">
      <inkml:trace xmlns:inkml="http://www.w3.org/2003/InkML" xml:id="stk102" contextRef="#ctx0" brushRef="#br1">27619 19721 21935 0,'0'0'960'1,"-12"6"224"-1,-1 3-944 0,5 7-240 4,-2-6 0-3,-2 5 0 3,6-1 176-4,-1 2-16 6,-3 3 0-6,2-3 0 8,-2 1 160-8,-1-1 16 9,3 3 16-9,2 3 0 6,-4-5 48-6,6 1 16 10,2 3 0-10,2-1 0 5,2-4-192-5,4 3-32 6,4-1-16-6,-2-3 0 9,7 7 0-9,-3-3 0 8,4-1 0-8,-3 1 0 7,7-1 160-7,-5-7 48 6,3 7 0-6,3-4 0 10,-3 1-80-10,-1-5-16 8,1 2 0-8,-4-4 0 6,-14-8-128-5,17 1-32 4,-17-1 0-5,20 0 0 8,-20 0 192-8,0 0 16 12,11-7 16-12,-11 7 0 5,0 0 224-5,6-14 64 10,-6 14 0-10,6-14 0 5,-6-1-176-4,0 15-16 8,0-14-16-9,-2-2 0 5,-2 1-112-5,0 1-32 11,1-3 0-10,1 1 0 3,-2-5-288-3,0 3 128 8,-2 2-128-9,4 1 0 3,2-1 128-3,0 1-128 7,0 3 0-7,0-4 0 9,2 7 0-9,-2 9 0 10,12-16 0-9,-5 8 0 3,-7 8 0-3,16-11 0 5,-2 1 0-6,3 2-144 8,-1-4 144-8,5 1-160 11,3 1 160-11,3-6-160 4,0 5 160-4,5-5 0 11,3 4 0-11,6-5-128 4,-2-3 128-4,4-5 0 10,-1-4 0-10,3-3 0 5,2 1 0-4,-4-2 0 9,0-6 0-9,4 2 0 3,-4 0 128-4,2-6-128 11,-6 2 128-10,3-2-128 2,-5 6 0-3,4-10 0 11,-5 0 0-11,-1 1 128 4,-2-5-128-3,-2-2 0 10,-4 1 0-10,-3 1 128 1,-1 2-128-1,-5 0 0 9,-5-1 128-10,-1 3-128 4,-6 4 128-3,-2 6-128 8,-4 4 160-9,-4 7-160 4,-4 5 0-3,-7 9 128 11,3 3-128-12,-8 10 0 3,-1 11 0-3,-5 4 128 9,-1 5-128-8,-2 10 0 3,-4 10 0-4,2 4 0 12,-1 2 0-12,1 4 0 4,-4 3 0-3,2 7 0 7,0 5 0-8,2 4 0 4,-1 8 0-3,1-2 0 9,0-3 0-10,7-1 0 5,1-6 0-5,6-2 0 10,7-5 0-10,2-8 0 6,6-7 0-6,8-3 0 10,2-9 0-10,-1-5 0 4,9-2 0-3,0-5 0 10,3-10 0-11,5-5 0 4,1-7 208-3,4-3 48 5,2-3 16-6,5-8 0 9,1-3-80-9,-2 1 0 8,6-7-16-8,2 1 0 7,-4 5-176-7,2 3 0 8,-8-5 0-7,2-1 128 4,0 7-128-4,-2-1 0 9,-4 6 0-10,-1-1 0 3,-3 5-144-3,-4 6 144 12,-1 2 0-11,-1 6 0 0,-1 3-144-1,-6 1 144 11,1 6 0-11,-3-3-144 5,-4 3 144-4,2 1-128 9,0-3 128-9,-3 1-128 2,-1-3 128-2,2 4 0 10,2-3 0-11,-8-15 0 3,10 8 0-3,-10-8 0 12,19 0 0-12,1 0 0 4,-1-6 0-4,5-8 0 10,3 1 0-9,0-5 0 1,1 7 0-1,-1-5 0 10,6 2 128-11,0-1-128 5,2 3 0-5,-2-2 0 11,-1 7 0-11,-1 1 0 5,-2-2 0-5,2 8 0 10,-1 6 0-10,-1 2 0 4,2 1 0-3,-4 11 0 9,-3 3 0-10,1 1 0 6,-1-3 0-5,-3 4-128 6,2 1 128-7,-1-1 0 6,-3-1 0-5,5-5 0 3,-1-9 0-3,3-4 0 7,-5-8 0-8,2-4 128 7,5-4 0-7,1-9 0 7,2-9 176-7,2 1 32 11,6-2 16-11,-2-1 0 4,-5 1-192-4,-5 0-32 7,0-2-128-7,1 0 192 9,-1 3-192-9,-6 5 0 6,-1-3 0-6,-1 5 0 9,1-2 0-9,-7 7 0 7,3 6 0-7,-16 10 0 8,0 0 0-8,0 0 0 10,14 0-144-10,-14 0 144 5,0 0-128-5,11 20 128 12,-7-5 0-12,-2 7-144 5,-4 1 144-5,2 5 0 9,-2-3 0-9,0 2 0 5,-1 2 0-5,-3-1 0 11,2-1 0-11,-2-4 0 3,0-5 0-3,-6 2 0 11,1-3 0-11,-1-3 0 4,-6 1 448-3,1-5 32 7,-3-4 0-8,-5 0 0 7,-4 2 256-7,-4-8 48 6,-1-2 16-6,1-2 0 8,0-4-448-8,-4 2-96 11,2-2 0-11,4 2-16 4,1-7-240-4,3 3 144 10,-2-6-144-10,4 5 128 5,3-5-288-5,8 2-64 11,-1-5-16-11,9 1 0 19,2 3-3136-17,4-7-624 3</inkml:trace>
    </iact:actionData>
  </iact:action>
  <iact:action type="add" startTime="63059">
    <iact:property name="dataType"/>
    <iact:actionData xml:id="d103">
      <inkml:trace xmlns:inkml="http://www.w3.org/2003/InkML" xml:id="stk103" contextRef="#ctx0" brushRef="#br1">30158 18839 42095 0,'-29'4'1856'2,"14"2"400"-2,7 4-1808 0,-4 7-448 5,4 7 0-5,0-1 0 6,-5 1 144-6,3-3-144 9,0 4 128-9,-1 3-128 6,3-3 0-6,0 2 0 5,2 1 0-4,4-1 0 22,2-4-2176-22,4 1-528-1</inkml:trace>
    </iact:actionData>
  </iact:action>
  <iact:action type="add" startTime="66243">
    <iact:property name="dataType"/>
    <iact:actionData xml:id="d104">
      <inkml:trace xmlns:inkml="http://www.w3.org/2003/InkML" xml:id="stk104" contextRef="#ctx0" brushRef="#br2">20714 6937 7359 0,'0'0'656'2,"0"0"-528"3,0 0-128-5,0 0 0 3,0 0 1792-2,14 6 320 8,-7-2 64-8,-7-4 0 5,0 0-1024-6,0 0-224 8,0 0-32-8,0 0-16 5,0 0-112-4,0 0 0 7,0 0-16-8,0 0 0 6,0 0 32-5,0 0 16 8,0 0 0-8,0 0 0 2,12-2 80-2,-12 2 16 8,0 0 0-9,0 0 0 7,0 0-192-7,8-8-16 9,-8 8-16-9,8-13 0 5,2 3-288-5,-10 10-48 6,9-10-16-6,-9 10 0 8,10-12-320-8,4 7 128 7,-14 5-128-7,9-4 0 7,5 0 160-7,-4 2-32 11,2-2-128-11,1 4 192 5,-3 4 16-5,4 0 0 12,-5 3 0-12,1-1 0 4,0 8-208-4,-6 0 128 12,2 5-128-12,-2 3 0 7,-4-1 144-7,-2 4-144 5,-2 1 128-4,-2 11-128 6,-6-12 128-6,2-5-128 7,1-3 128-8,-7 1-128 5,4-8 384-4,-5-3-16 9,-1-3 0-10,3-2 0 4,-1 2 96-4,4-4 32 7,-3-4 0-7,15 4 0 8,-12-10-96-8,2 3-16 6,-1-7 0-6,5 0 0 8,2-5-80-8,2-3-32 11,2-3 0-11,2 0 0 5,2-3-16-5,0 1 0 12,3 4 0-12,7-3 0 4,-2 1-256-4,5 3 160 10,3-1-160-10,-1 7 128 3,3 1-128-2,-1-1 0 10,3 7 0-11,-9 3 0 4,3 4 0-4,3 4 0 9,-5 2-144-8,1 3 144 4,3 9 0-5,-6-2 0 10,1 5 0-10,-5 3 0 5,0-1 0-4,-1 0 0 9,-5 5 0-9,0 1 0 1,-4 0 0-2,-2 1 0 13,0-3 0-13,0-2 0 2,-4-1 0-2,-3-6 0 11,-1-3 0-11,-4-1 0 3,1-2 0-3,-3-4 0 7,2-6 176-7,-3 0-176 7,3 0 448-7,-3-4-32 7,-1-6 0-7,4 0 0 9,5-2-64-8,-3-5-16 4,2-5 0-5,0 1 0 8,5-2-144-8,1-3-16 7,2 1-16-7,4-1 0 10,4 3-160-10,1 0 0 5,-1-1 0-5,0 1 128 8,4 1 0-8,0 3-128 8,-5-3 192-8,5 11-64 8,2-1-128-8,-12 12-176 6,0 0 48-6,0 0 0 8,0 0 128-8,0 0 0 7,12 14 0-7,-1 1-128 10,-5 5 128-10,-4 3 0 6,-2-1 0-6,-2-3-128 8,-2 3-128-8,-2-1 0 7,3 4-16-7,-1-3 0 23,0-5-2720-21,4-17-528 0</inkml:trace>
    </iact:actionData>
  </iact:action>
  <iact:action type="add" startTime="66995">
    <iact:property name="dataType"/>
    <iact:actionData xml:id="d105">
      <inkml:trace xmlns:inkml="http://www.w3.org/2003/InkML" xml:id="stk105" contextRef="#ctx0" brushRef="#br2">20790 5321 21183 0,'-8'-22'1888'1,"4"6"-1504"-1,0 3-384 0,-1-1 0 5,3 0 1264-2,2 14 176 1,0 0 32-4,0 0 16 10,0 0-848-10,0 0-160 5,0 0-32-5,0 0-16 8,6 18-240-7,-3-4-32 4,-1 5-16-5,0 5 0 10,0 3 112-10,0 8 32 6,2 10 0-6,-2 2 0 8,-2 7-112-8,-2 9-32 7,0 1 0-7,-2 4 0 8,2 12 16-8,-2 6 0 6,-3 8 0-6,-3 5 0 14,-2 14 160-14,-3-2 16 2,-3 3 16-2,2 1 0 10,-3 0-96-10,3 0 0 5,-1 0-16-5,1-14 0 9,4-1-48-9,-3-9 0 7,3-5 0-7,-3-2 0 8,3 0 304-8,2-6 48 6,-4-4 16-5,7 0 0 8,-3-4 0-9,0 4 0 7,2-9 0-7,-3 7 0 8,1-6-304-8,6 4-48 6,-4-5-16-6,-2 5 0 8,1-8-192-7,3-1 0 5,-4-5 128-6,4-3-128 9,0-2 0-9,6-3 0 6,0-10 0-6,6-1-160 25,0-6-1056-24,8-4-224 0,-3-9-32-1,7-5-14016 0</inkml:trace>
    </iact:actionData>
  </iact:action>
  <iact:action type="add" startTime="67490">
    <iact:property name="dataType"/>
    <iact:actionData xml:id="d106">
      <inkml:trace xmlns:inkml="http://www.w3.org/2003/InkML" xml:id="stk106" contextRef="#ctx0" brushRef="#br2">19694 6994 15663 0,'-35'-14'1392'2,"17"10"-1120"-2,5 2-272 0,13 2 0 6,0 0 3712-5,0 0 704 6,0 0 128-7,0 0 16 7,11 14-3536-7,9-4-720 6,7-6-144-6,6-1-32 8,12-3 320-8,4 2 64 7,7 0 16-6,7 0 0 4,11 4-368-4,-2-6-160 6,8 4 128-7,-2-2-128 9,2-2 128-9,2 0-128 6,6 0 128-5,3-2-128 8,5 2 304-5,0 0-32-1,5-2 0-3,-1-2 0 8,-9-4 320-8,7 5 64 6,-5 1 16-5,5 0 0 7,-5 0 16-8,5-2 0 6,-6 0 0-6,-1-2 0 10,-5 2-288-10,-2 0-48 6,-4 0-16-6,-4 0 0 8,-2 2-336-7,-7 1 144 5,-3-1-144-6,-6 2 0 8,-1 0 0-8,-4 0 0 7,-8 2-160-6,-3-2 160 21,-5 1-2432-20,-5-2-352 3,-3-3-80-5</inkml:trace>
    </iact:actionData>
  </iact:action>
  <iact:action type="add" startTime="68071">
    <iact:property name="dataType"/>
    <iact:actionData xml:id="d107">
      <inkml:trace xmlns:inkml="http://www.w3.org/2003/InkML" xml:id="stk107" contextRef="#ctx0" brushRef="#br2">24001 4145 19807 0,'0'0'880'3,"0"0"176"-2,-12-8-848-1,0 0-208 0,12 8 0 0,-11 2 0 7,-3 6 848-7,4-2 128 8,2 1 32-8,-3 7 0 7,1 0-304-7,2 7-48 7,-4 2-16-5,3 9 0 6,-1 3 64-8,-4 10 0 6,2 3 0-6,-3 5 0 6,3 6-192-5,-5 3-16 6,1 8-16-7,0 4 0 10,-3 8-16-10,1 6 0 5,-1 4 0-5,-1-3 0 9,1 1-144-9,5-4-16 10,-1-6-16-10,3 2 0 6,-4-2 0-5,5-2 0 3,-3 0 0-3,2-6 0 8,2-6 176-9,-3 0 48 5,3 3 0-5,0-5 0 10,3-5-160-10,1-3-32 5,4-3 0-5,-2-3 0 10,0-1-192-10,0-4-128 6,2-6 160-6,0-2-160 9,0 0 0-9,0-4 128 6,2-7-128-6,0-3 0 8,0 1-192-8,2-7-64 6,2 3-32-6,2-7 0 26,-6-13-2432-22,0 0-480-4,0 0-112 0</inkml:trace>
    </iact:actionData>
  </iact:action>
  <iact:action type="add" startTime="68491">
    <iact:property name="dataType"/>
    <iact:actionData xml:id="d108">
      <inkml:trace xmlns:inkml="http://www.w3.org/2003/InkML" xml:id="stk108" contextRef="#ctx0" brushRef="#br2">22079 5336 33343 0,'20'-6'1472'3,"5"4"320"-3,8 2-1440 0,16 2-352 1,8 0 0 0,11 0 0 6,14-2 0-7,8-2 0 7,-1 4 0-7,3-2 0 8,6-2 256-8,1 2 0 6,4 0-16-6,7 4 0 16,5 4 0-16,0-2 0 0,-4-4 0 0,0 4 0 8,-2 5 0-8,1 1 0 7,-1 6 0-7,0-5 0 9,2 5-64-8,-11-5-16 5,-3 5 0-6,-5-1 0 7,2-3-160-7,-5 4 0 7,-3-5 0-7,4 7 0 8,3-3 0-7,-7-1 0 5,-6 2 0-6,-6-5 0 26,-3 5-1296-26,1-1-304 0,-6 1-48 0,-2 3-12912 0</inkml:trace>
    </iact:actionData>
  </iact:action>
  <iact:action type="add" startTime="68971">
    <iact:property name="dataType"/>
    <iact:actionData xml:id="d109">
      <inkml:trace xmlns:inkml="http://www.w3.org/2003/InkML" xml:id="stk109" contextRef="#ctx0" brushRef="#br2">26965 5798 2751 0,'0'0'256'1,"0"-15"-256"3,-2-5 0-3,-1 3 0 5,3 17 2736-5,-6-16 496 5,6 16 96-6,-14-18 32 8,2 7-1744-8,12 11-336 6,-13-12-80-5,13 12-16 7,-16 2-32-8,2 6 0 7,5 2 0-7,-1 3 0 7,-6 7-64-7,7 7-32 8,-5 6 0-8,2 10 0 8,-5 8-272-8,3 5-48 7,-5 7-16-7,1 7 0 8,2 2-240-8,-7 4-48 6,2 2-16-6,-3 6 0 8,1-6-176-4,1 2-48 2,-3 0 0-6,-2 0 0 8,-1-2-64-8,-1 2 0 7,0-2-128-7,-2-4 192 6,7-8 64-6,-3 3 16 8,0-3 0-8,1 4 0 8,1-7 96-7,-1 1 16 4,1 2 0-5,4-5 0 9,1-3-96-8,6 1-16 7,-3-7 0-7,7 1 0 6,-3-2-272-6,3-3 160 3,4-7-160-4,0 2 128 8,-2-6-128-8,8 2 0 7,-2-4 0-7,2-5 0 25,2-7-1696-24,6-1-272 3,0-3-48-4,-4-5-11824 1</inkml:trace>
    </iact:actionData>
  </iact:action>
  <iact:action type="add" startTime="69451">
    <iact:property name="dataType"/>
    <iact:actionData xml:id="d110">
      <inkml:trace xmlns:inkml="http://www.w3.org/2003/InkML" xml:id="stk110" contextRef="#ctx0" brushRef="#br2">25208 6885 31839 0,'0'0'1408'1,"0"0"304"-1,0 0-1376 0,23 7-336 4,7 1 0-4,11 2 0 7,5-2 144-7,15 1-144 7,5 3 192-7,16-6-192 9,12 0 400-8,5-4-16 4,5-2-16-5,1 0 0 9,0-2-176-9,12 2-16 11,4-2-16-11,4 0 0 5,-4 0-160-5,2 0 0 7,-8-4 0-7,-2 2 0 8,4-2 0-8,4 3 128 7,-2-1-128-7,-8 2 0 7,-2 0 0-7,-13 2 0 6,-4-2 128-6,-6 4-128 26,-6 0-848-26,-4 2-208 1,-6-2-32-1,-6 3-8432 6,-5 1-1680-5</inkml:trace>
    </iact:actionData>
  </iact:action>
  <iact:action type="add" startTime="70097">
    <iact:property name="dataType"/>
    <iact:actionData xml:id="d111">
      <inkml:trace xmlns:inkml="http://www.w3.org/2003/InkML" xml:id="stk111" contextRef="#ctx0" brushRef="#br2">17515 6906 22623 0,'0'0'1008'1,"0"0"208"0,-10-10-976-1,10 10-240 2,0 0 0-2,0 0 0 7,0 0 448-7,-9 16 64 7,3-4 0-7,2 11 0 8,4 6-64-7,-2 12-16 6,0 0 0-7,2 12 0 8,-4 9-16-8,2 8 0 6,0 3 0-6,0 5 0 9,-2 5 32-9,0 9 16 7,-1-2 0-7,-3 5 0 9,2-1-144-9,-4 7-48 9,-2-5 0-9,1 5 0 8,1-5-272-8,-4-1 128 4,3-9-128-4,-7-2 0 9,2 0 144-9,-1-4-144 7,-1-6 0-7,5-6 144 9,-5-1-144-9,5-7 0 6,-5-1 144-6,6-7-144 7,-3-3 0-7,5-8 144 8,-2 0-144-8,4-8 0 7,3-4 0-7,1-5-272 8,-2-5 16-8,4-1-8752 18,2-1-1744-18</inkml:trace>
    </iact:actionData>
  </iact:action>
  <iact:action type="add" startTime="70475">
    <iact:property name="dataType"/>
    <iact:actionData xml:id="d112">
      <inkml:trace xmlns:inkml="http://www.w3.org/2003/InkML" xml:id="stk112" contextRef="#ctx0" brushRef="#br2">16448 8312 32255 0,'-17'-27'2864'2,"17"13"-2288"2,0 14-576-3,19-12 0 2,8-3 832-1,12 3 64 3,8-1 16-5,16-1 0 7,11-2-720-6,14 1-192 6,11-7 0-7,4 3 0 10,5-1 240-10,9 3-48 4,6-1 0-4,9 4 0 13,9-5-192-13,-3 3 128 3,-7-1-128-3,2 9 0 7,1 0 0-7,5 2 0 8,1 0 0-8,-5 3 0 25,-5-7-1248-25,-5 10-288 5,2 8-64-5</inkml:trace>
    </iact:actionData>
  </iact:action>
  <iact:action type="add" startTime="75278">
    <iact:property name="dataType"/>
    <iact:actionData xml:id="d113">
      <inkml:trace xmlns:inkml="http://www.w3.org/2003/InkML" xml:id="stk113" contextRef="#ctx0" brushRef="#br1">15908 10403 15663 0,'0'0'688'3,"0"0"144"-3,0 0-656 0,0 0-176 0,0 0 0 1,21 10 0 6,5-3 576-7,-1-1 96 7,2 4 16-6,3 0 0 6,3-3-96-7,4-1-16 7,2 2 0-7,0 0 0 10,2-2-192-10,-4 0-64 4,4-4 0-4,0 1 0 8,6 5-80-8,1 0-32 8,-1-4 0-8,2 0 0 8,4 0 128-8,3 2 32 7,7-6 0-7,3 0 0 8,-2 0 32-8,5 0 16 6,-5 0 0-1,2 0 0 0,1-6 64-4,-3 2 16 3,6 2 0-4,-4 0 0 9,7 2-144-8,1 2-32 4,6 0 0-5,4 2 0 10,-2 2-128-9,-4-2-16 4,-6-3-16-5,2 3 0 10,-4-2-160-10,4 0 0 5,-4 4 144-5,6-2-144 9,2 2 144-9,4-4-144 6,2 0 192-6,-2 0-192 8,-4 0 256-8,0 2-48 8,-6-2-16-8,3-2 0 7,1-2 0-6,0 2-16 5,0 0 0-6,8 2 0 8,1-2-48-8,-1 3 0 7,-2 1 0-7,-2 0 0 8,-6-8-128-8,4 2 192 7,2 2-192-7,2-2 192 9,2 0-192-9,2 1 0 6,2-1 0-6,-1 2 0 8,-8 0 0-7,0-2 128 5,1 0-128-6,-2-2 0 8,0 0 0-8,4-2 0 6,2 4 128-5,4 0-128 7,2-2 0-8,-2 0 0 7,-8 2 0-7,-4 2 0 8,4 0 0-8,-2 0 0 7,0 0 128-7,4 2-128 8,1 0 0-8,1 0 160 8,4-2-160-8,-6 0 160 7,-4-4-160-7,2 2 0 6,2-2 0-6,0 3 0 9,0 1 0-9,6 0 0 9,1-2 0-9,3 0 0 6,-6-2 0-6,-2 2 0 7,-2 0 0-7,-2 2 0 8,1 0 0-8,1 4 0 8,2 2 0-8,0-4 0 7,0-2 0-7,2 0 0 7,-2 0 0-7,-4 1 0 8,-2 3 0-8,-2 0 0 7,2 0 0-7,0 0 128 8,0-2-128-8,2 4 192 7,4-2-192-7,1 0 192 8,-1-4-192-8,-2 4 160 7,-6-1-160-7,2 1 160 9,2-2-160-9,2 2 0 6,0-4 144-6,0 4-144 8,4 0 0-8,2-4 0 7,-1 2 0-7,-3 0 0 10,-4-2 0-10,0 2 0 5,4-2 0-4,6 0 0 7,0-2 0-8,1 2 0 6,7 0 0-5,-8 0 0 8,-3 0 0-9,1 0 0 6,-2 0 0-6,-2 0 128 7,0 0-128-7,3 0 0 7,7-2 128-7,2 0-128 8,-7 0 0-7,1 4 0 5,-4 2 0-6,4-4 0 9,-3 0 0-9,5 0 0 6,4-2 0-6,-1 2 0 9,5-2 0-9,-3 2 0 7,-5 0 0-7,-4 0 0 8,1 0 0-8,9 0 144 7,-4 0-144-7,7 0 0 8,4-2 144-8,-5 2-144 7,-3 0 0-7,-1 0 144 8,-2-2-144-8,1 0 0 8,5-4 0-8,3 4 128 7,6 0-128-7,-5 2 0 7,-3 0 0-7,2-2 0 8,-3-3 0-8,3 3 0 7,4-2 0-7,5 2 0 8,1 0 0-8,-6 0 0 8,-6-4 0-8,1 4 0 7,-6 0 0-7,7 0 0 6,6 0 0-5,2 4 128 7,0-4-128-8,-5 2 0 7,-13 0 0-7,5 0 0 8,-2 0 0-8,7 4 0 7,0 0 0-7,3-2 0 8,-1-2 0-8,-6 0 0 7,1 0 0-7,-5-2 0 8,5 4 0-7,1 2 0 6,-1-2 0-7,3 0 0 8,5-2 0-8,-13-2 0 6,-5-4 0-6,-4 4 0 9,-2 2 144-9,-5 0-144 5,0-2 160-5,-3 0-160 10,0 0 224-10,0 0-48 5,-8-2-16-5,-2 4 0 9,-9 0-32-9,-6 0 0 7,-9 0 0-7,-1-2 0 8,-11 0-128-8,-1 1 0 6,-8-3 0-5,-9 0 0 26,-12 4-2304-27,0 0-432 0</inkml:trace>
    </iact:actionData>
  </iact:action>
  <iact:action type="add" startTime="77109">
    <iact:property name="dataType"/>
    <iact:actionData xml:id="d114">
      <inkml:trace xmlns:inkml="http://www.w3.org/2003/InkML" xml:id="stk114" contextRef="#ctx0" brushRef="#br1">27800 9974 8287 0,'0'0'736'4,"0"0"-592"-3,6-12-144-1,-6 12 0 7,6-12 1088-6,-6 12 192 6,6-15 48-7,-6 15 0 7,2-12-320-7,-2 12-64 8,0 0-16-8,0 0 0 7,-4-16-224-7,4 16-64 8,-8-9 0-7,2-3 0 4,6 12-192-5,-15-8-64 6,1 6 0-6,-4-2 0 10,1 2-80-9,1 2-32 6,-3 6 0-7,3-2 0 7,-3 2-144-6,-3 4-128 4,1-4 192-5,3 1-192 9,-3 7 304-9,-1-2-48 7,-1 5-16-6,3-1 0 5,1 3 16-6,-3-1 16 8,1-4 0-8,5 5 0 12,-3-1-96-12,7 1-32 2,-3 3 0-2,9 1 0 9,0-7 16-9,2 1 0 7,8 3 0-6,-2-7 0 5,2 3 32-5,-4-16 16 5,9 10 0-6,9 1 0 9,-4-3 16-9,3-4 0 6,5-6 0-6,-3 4 0 9,1-2 64-9,1 0 16 6,-1-6 0-6,-3-4 0 9,5 1-128-9,1 1-32 6,-3 2 0-6,-3-4 0 10,5 1-144-10,1-5 0 5,0 2 0-5,-3-1 0 10,-1 1 0-10,1 4 128 5,-6-4-128-5,1 3 0 10,-5-1 0-10,2-2 0 6,-12 12 128-6,5-14-128 8,-5-3 0-8,0 1 0 7,-2 3 144-7,-3-1-144 8,-7 0 128-8,4-1-128 7,-2 5 160-7,-7 2-160 9,-5-7 0-9,-1 9 0 6,5-2 0-6,-3 2 0 8,1 2-128-8,1 0-128 7,1 0-32-7,-1 4-7904 14,5 2-1568-13</inkml:trace>
    </iact:actionData>
  </iact:action>
  <iact:action type="add" startTime="77679">
    <iact:property name="dataType"/>
    <iact:actionData xml:id="d115">
      <inkml:trace xmlns:inkml="http://www.w3.org/2003/InkML" xml:id="stk115" contextRef="#ctx0" brushRef="#br1">27634 10411 15087 0,'0'0'656'2,"0"0"160"-2,0 0-656 0,0 0-160 2,0 0 0-1,0 0 0 7,4-12 480-8,-4-4 64 6,-2 5 16-6,2 11 0 8,-7-8 464-8,7 8 112 8,-10-12 16-8,2 6 0 7,8 6-304-7,-17 0-48 8,3 0-16-8,-2 4 0 8,3 2-352-8,-5 6-80 6,6-3-16-6,-5 9 0 8,3-10-96-8,0 7-32 6,-3-1 0-6,5 6 0 9,-1-1-32-9,3-1-16 8,4 1 0-8,0 3 0 7,-2-7-160-7,6 5 0 6,0 3 144-6,4-3-144 9,-2-20 0-9,6 17 0 8,4-1 0-6,-10-16 0 3,12 9 192-5,-12-9-16 7,19 6-16-7,3 0 0 8,-5-6 224-8,3-4 64 7,1-2 0-7,-5 1 0 9,1-1-176-9,3-6-16 8,-7 0-16-8,3-3 0 7,-6 1-64-7,3-2-16 7,-5 7 0-7,0-9 0 8,-4 3 32-8,-2-3 0 8,-2 0 0-8,-4 5 0 7,-4-5 128-7,0 7 48 8,-3-5 0-7,-1 6 0 6,-7 4-176-7,3 2-48 6,-4 1 0-5,-3 3 0 5,0 5-144-5,1 1 0 6,5-2 0-7,-3 6 0 23,3-2-624-21,3-2-48-2,-2 1-16 1,7 7-8624 5,9-14-1728-3</inkml:trace>
    </iact:actionData>
  </iact:action>
  <iact:action type="add" startTime="78236">
    <iact:property name="dataType"/>
    <iact:actionData xml:id="d116">
      <inkml:trace xmlns:inkml="http://www.w3.org/2003/InkML" xml:id="stk116" contextRef="#ctx0" brushRef="#br1">27568 11070 18591 0,'0'0'832'3,"0"0"160"-3,-2-12-800 0,2 12-192 0,0 0 0 0,0 0 0 7,-8-8 480-6,-5 4 48 6,-1-2 16-7,-2 8 0 7,-3 6-96-7,-2 0 0 7,-5 0-16-6,3 5 0 6,-1 1 128-7,1 6 16 9,-4-3 16-9,1 3 0 6,3 5 16-6,-2 2 0 7,1 3 0-7,3-1 0 8,3 6-208-8,4 0-32 8,3-2-16-8,3 6 0 7,2-2-224-7,4-6-128 8,2-1 128-8,6-3-128 7,2-4 0-7,2-3 144 8,-1-6-144-4,11-1 0 0,-3-9 448-4,7 0-32 7,1-6 0-7,2 0 0 8,-1-6 160-8,1-7 48 7,0-3 0-7,-1-1 0 9,-3-9-128-9,3-1-32 6,-3-4 0-6,-6 2 0 8,-1 0-96-7,-2-1-32 5,-3 5 0-6,-5 0 0 8,0-1-144-8,-2 1-48 7,-6 2 0-7,0 3 0 9,0 5-144-9,-2-1 0 6,0 1 0-6,-3 7 0 26,-7 4-1088-26,2 2-208 0,-5 6-48 0,-1 0-12944 0</inkml:trace>
    </iact:actionData>
  </iact:action>
  <iact:action type="add" startTime="79124">
    <iact:property name="dataType"/>
    <iact:actionData xml:id="d117">
      <inkml:trace xmlns:inkml="http://www.w3.org/2003/InkML" xml:id="stk117" contextRef="#ctx0" brushRef="#br1">20289 9853 14047 0,'0'0'624'2,"0"0"128"-2,0 0-608 0,0 0-144 0,-20 6 0 0,7-2 0 6,-5-1 864-6,4-1 144 9,-3 6 16-9,-1-2 16 8,1 2-256-8,-3 2-48 6,-5-1-16-6,5 7 0 7,3-2-144-7,-3 3-48 7,3-1 0-7,3 1 0 8,-3 5-96-8,7-1-32 8,0-1 0-8,4 1 0 7,4 3-208-7,4-1-32 8,4-2-16-8,4-1 0 7,0-1-144-7,5-3 160 7,-1-4-160-6,3-3 160 6,-1 3 96-7,3-8 32 8,3-4 0-8,1-2 0 7,1 0 208-7,-3-2 32 12,5-7 16-12,-3 5 0 5,-2-6-160-4,-1-4-48 4,-6 1 0-4,3 1 0 6,-5-5-32-7,1 3-16 6,-7-3 0-5,2 1 0 8,-2 2 80-9,-2-5 16 7,-8 0 0-7,0-1 0 7,-4 5 128-6,0-5 16 6,-5 1 16-7,-1 5 0 8,-9-2-240-8,1 3-48 6,-1 3-16-6,-2 6 0 8,-3 0-240-8,1 1 0 8,-2 10 0-8,1 1 0 10,3-2-240-9,0 2-80 6,1 6-32-7,3-1 0 21,-3 1-1552-19,9 2-304 0,5-1-64-2,10-13-16 0</inkml:trace>
    </iact:actionData>
  </iact:action>
  <iact:action type="add" startTime="79590">
    <iact:property name="dataType"/>
    <iact:actionData xml:id="d118">
      <inkml:trace xmlns:inkml="http://www.w3.org/2003/InkML" xml:id="stk118" contextRef="#ctx0" brushRef="#br1">20540 10401 7359 0,'0'0'656'1,"-4"-12"-528"0,3-5-128-1,-3 3 0 7,4 14 2432-7,0 0 464 6,-8-14 96-6,2-1 16 8,0 3-1792-7,6 12-368 4,-8-16-64-4,-3 9-16 7,-3-1 48-8,-4 2 0 6,3 0 0-6,-5 6 0 9,-1 6-240-9,1-2-32 7,1 2-16-7,-3 1 0 7,-1 7-256-7,3-4-48 7,3 2-16-7,-5-1 0 8,-1 9-16-7,2-1-16 6,3 3 0-7,-1-1 0 7,-1 1-48-6,8-3-128 5,-3 3 192-6,7 1-64 8,4 2-128-8,0 3 160 10,2-1-160-10,2 0 160 7,2-3-160-6,4-1 0 4,0 0 144-5,4-3-144 9,1-1 0-9,1-3 0 7,6-4 0-7,-5-1 128 7,3-1 48-6,-16-10 16 5,21 4 0-6,-5-2 0 8,-1-4 112-7,3-2 16 5,-4-6 16-6,1 1 0 8,-5-1 16-8,0-6 0 8,1 1 0-8,-5-5 0 8,2-1-64-8,2-1-16 7,-4 9 0-7,-4-9 0 8,-2-3-32-8,0 1-16 8,0 3 0-7,0 3 0 5,-2-1-224-6,0 5 144 7,-2 1-144-7,4 13 128 7,-12-10-128-7,12 10 0 7,-10-8 0-7,10 8-176 21,0 0-528-19,-17 10-128-2,5-4 0 1,12-6-8448 10,0 0-1696-11</inkml:trace>
    </iact:actionData>
  </iact:action>
  <iact:action type="add" startTime="80131">
    <iact:property name="dataType"/>
    <iact:actionData xml:id="d119">
      <inkml:trace xmlns:inkml="http://www.w3.org/2003/InkML" xml:id="stk119" contextRef="#ctx0" brushRef="#br1">20482 11204 17327 0,'0'0'768'1,"0"0"160"-1,0 0-736 0,-2-11-192 0,2-9 0 0,0 8 0 5,0 12 768-5,-4-15 128 8,0 1 32-8,-4-1 0 10,1 5-192-10,1-4-32 5,6 14-16-5,-14-14 0 7,2-1-112-6,5 7 0 5,7 8-16-6,-20-6 0 9,6 4-144-9,1 2-32 6,-5 0 0-6,4 6 0 9,-5 2-192-9,1 4-32 6,3-1-16-6,-7 1 0 8,1 4-144-8,1 3 160 8,-3-1-160-7,0 3 160 5,1 3-160-6,1 1 128 7,5 0-128-7,-1 3 128 9,3-1-128-5,0-2 192 0,6 3-192-4,3 1 192 8,1 0-192-8,4-2 0 6,6-3 144-5,-1-5-144 8,5-1 0-9,4 1 128 5,-1-7-128-4,7 4 0 7,1-11 192-8,-1-3-48 7,3 2 0-7,1-6 0 8,-1-2 112-8,2-5 32 6,1-5 0-6,-3 0 0 8,-3-3-64-8,3 1-16 8,1 3 0-8,1-7 0 8,0-1-80-8,-1-1-128 6,-7 1 176-6,1-5-176 8,-1 3 176-8,-5 1-176 7,0-1 160-7,-4 4-160 9,-7-5 176-9,1 1-176 6,-4 1 192-6,2 5-192 8,-3-1 192-7,-3 1-192 5,-6 5 192-6,4 2-192 9,-7-1 192-8,1 5-64 5,-6-2 0-6,1 0-128 8,-1 2 0-8,-1 4 0 7,-2 2 0-7,3 0 0 9,3 4 0-9,-3 0-144 6,8 4-16-6,-5 0 0 24,3-1-1392-23,2 5-288 4,12-12-48-5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1:34:25.97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C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1470">
    <iact:property name="dataType"/>
    <iact:actionData xml:id="d0">
      <inkml:trace xmlns:inkml="http://www.w3.org/2003/InkML" xml:id="stk0" contextRef="#ctx0" brushRef="#br0">489 5728 19343 0,'0'0'1728'3,"0"0"-1392"-2,0 0-336-1,0 0 0 23,0 0 128-22,0 0-128-1,0 0 128 0,0 0-128 0,19 8 160 0,-5-2-32 5,-14-6-128-4,20 8 192 7,3 5 96-8,4-7 16 6,3 2 0-5,1 0 0 8,2-4-16-9,6-2 0 7,0 1 0-7,4-1 0 7,-4 0-32-6,2 0-16 5,-6-2 0-6,4 0 0 7,4-2 32-7,-4 2 16 7,4 0 0-7,-2 2 0 8,2 0 96-7,5-2 0 7,-1 0 16-6,2 0 0 5,0 6 80-7,3-4 16 6,1 0 0-6,4 2 0 8,-3-2 48-8,1 2 16 7,-2-2 0-7,-3 2 0 8,3-1-112-8,-2 3-32 6,1-2 0-6,3 0 0 8,2-2-112-7,5 2-32 5,-2 2 0-6,7 2 0 9,3-3-96-9,0-1-32 8,0 0 0-7,-1 0 0 5,-3 0-144-6,2 0 192 6,2-4-192-6,5 0 192 8,-3 2-192-8,4 0 0 8,4-2 0-8,2 0 128 9,0 0-128-9,0 0 0 5,-8 0 0-5,-2-2 128 9,2-4-128-9,4 6 0 6,0-2 0-6,4 2 0 9,2-2 192-8,4 0-64 4,-1 0 0-5,-3 0 0 9,-6 0 64-9,2 0 16 7,2-1 0-7,0-1 0 9,0 2 48-9,2-4 0 5,6 2 0-5,-3 2 0 9,1 0-64-8,-6 0 0 4,-4 0 0-5,2 2 0 10,0-4-64-10,2 0-128 5,2-3 176-5,2 3-176 9,5 0 256-9,-5 2-64 6,-2 0-16-6,-2 0 0 9,-2-4-176-8,-4 0 0 4,-2 2 0-4,0 2 0 7,2 0 0-8,0 0 0 6,0 0 0-6,0 1 128 9,1 1-128-9,-7 0 160 7,-4 0-160-7,-5 0 160 8,1 0-16-8,2 0 0 6,-7 0 0-5,1 0 0 7,5 3-16-8,-5 1 0 5,-1 0 0-5,-1 2 0 11,3-4-128-11,0 2 192 6,-3 0-192-6,-3-2 192 8,-10 0-192-8,2 0 128 6,-3 0-128-6,1 2 128 8,2 1-128-8,-8-1 160 8,-4 0-160-8,1-2 160 7,3 2-32-7,-6 0-128 7,0 2 192-7,0-2-64 10,-1-2-128-10,-3 2 192 6,-4-1-192-5,3-1 192 7,-1 0-192-8,0 0 160 6,-3 0-160-6,-5 2 160 8,1 2-160-8,-1-4 128 7,-17-2-128-7,0 0 128 8,14 0-128-8,-14 0 128 5,0 0-128-5,0 0 128 10,0 0-128-10,0 0 0 6,0 0 0-6,0 0 0 8,0 0-224-8,0 0-128 7,-17 0-32-7,-1 0 0 24,-3-2-2656-21,-3-2-544 0</inkml:trace>
    </iact:actionData>
  </iact:action>
  <iact:action type="add" startTime="2826">
    <iact:property name="dataType"/>
    <iact:actionData xml:id="d1">
      <inkml:trace xmlns:inkml="http://www.w3.org/2003/InkML" xml:id="stk1" contextRef="#ctx0" brushRef="#br0">16731 2224 3679 0,'0'0'320'1,"0"0"-320"-1,-12-4 0 0,12 4 0 7,-15-4 1984-7,15 4 336 6,-12 0 64-6,12 0 16 7,0 0-1520-7,0 0-304 8,-16 0-64-8,16 0-16 7,0 0-64-6,0 0-16 6,0 0 0-6,0 0 0 5,0 0-112-6,0 0-32 7,-9 6 0-7,9-6 0 9,0 0 224-9,0 0 32 7,0 0 16-7,0 0 0 8,-6 11 160-8,6-11 48 6,0 0 0-6,-2 18 0 8,2-6-96-7,0-12-16 5,2 15 0-6,0-5 0 9,-2-10-128-9,4 19-16 5,-2-1-16-5,3-4 0 10,1 1-96-10,0-1 0 6,-2 1-16-6,0-1 0 10,0 2-16-7,2-1 0 0,3 1 0-2,-1-2 0 6,-2 1-16-7,4 5 0 7,4-3 0-7,-3 3 0 9,3-1 64-9,-2-1 16 6,1 1 0-5,-3 5 0 8,6-3-80-9,-7 3-16 6,5-3 0-6,-4 4 0 7,-1 3-48-7,5 3-16 7,-6 2 0-7,6-2 0 8,-5 0-64-8,1 1-32 7,4 1 0-7,-4-2 0 8,-1 2-16-8,5-2 0 7,-2 3 0-7,1-3 0 8,-3 2 32-8,4 4 0 7,-7-4 0-6,3-2 0 7,4 2 48-8,-4 1 16 6,3 1 0-5,-3-2 0 7,0-2-16-8,2 4 0 6,-1-2 0-6,5 0 0 8,-4 3-32-8,3-1-16 8,-5-4 0-8,5 2 0 7,-3 0-32-7,6-2 0 7,-5 3 0-7,3-1 0 9,-8 6 16-9,5-6 0 8,-1 2 0-8,4 2 0 7,-6-2-160-7,3-4 192 7,-3-1-192-7,2 5 192 7,1 6-192-7,-1-4 0 8,4 2 0-8,-5-4 0 7,5 2 0-7,-4 2 128 7,3-4-128-6,-3 2 0 8,4 2 0-9,-5-4 0 6,9 6 128-5,-1-4-128 7,-5-4 0-8,5 6 0 6,-3-2 0-6,2-2 0 7,3 2 128-7,-1 1-128 7,-5-5 128-7,7 2-128 9,-5 2 128-8,1-4-128 4,1 4 0-5,3 2 128 10,-7-6 16-10,3-2 0 5,1 1 0-4,-1 1 0 8,1 2-16-9,1 0 0 6,-6-4 0-5,3 8 0 6,-3-4 16-7,1-4 0 7,1 1 0-7,1-1 0 9,1-2-144-9,-2 2 128 6,1 1-128-6,3-1 128 8,-3 0-128-8,1 0 0 7,3-4 144-7,-5 3-144 8,1-1 0-7,3 2 0 5,-4 0 0-6,3 3 128 8,-1-5-128-8,-3 2 0 6,5 0 0-6,-5-3 128 9,3 1-128-9,3 0 0 6,-5 4 128-6,1 2-128 9,3-4 0-8,-4 1 128 4,3-1-128-5,5-2 0 10,-1 0 0-10,0 3 0 5,-3-1 0-5,1-2 128 9,3-2-128-9,-1 1 0 7,1 5 0-7,-3-2 0 9,-2 0 0-9,3-2 0 6,1-1 0-6,-1-1 128 8,-5 0-128-8,3 3 0 8,1-1 128-8,-1 2-128 6,1 0 0-6,1 2 128 9,-1 1-128-9,3-3 0 6,-1 2 0-6,2-2 0 9,-3-2 0-9,1 1 128 6,3 3-128-6,-1-4 0 7,-2-4 0-7,1 3 128 9,-1 1-128-9,1 0 0 7,-3-1 0-7,2-1 0 8,1 0 128-8,1 2-128 7,1 3 128-7,1-3-128 8,-4 0 0-8,3-2 144 7,-3 1-144-7,4 1 0 10,-1-2 192-10,-1 3-192 5,0-1 192-5,1-2-192 9,1 0 128-9,-2 1-128 6,1-3 0-6,-1 2 0 9,-3 3 128-9,3-1-128 6,-2-2 0-6,3 0 0 7,1 1 0-7,0-1 0 9,1-2 0-9,1 1 0 6,0-1 128-6,2 0-128 9,2 1 0-9,-1-1 0 7,-3 2 0-7,0 1 0 7,2-1 0-7,1 0 0 7,-1-1 0-7,4 1 0 8,-4 2 0-8,0 1 0 8,-3-3 0-8,1 0 0 7,2 0 0-7,0 1 0 8,-3-1 128-8,-1 0-128 7,-2-1 0-7,-1 1 0 8,-1 2 192-7,1 2-192 5,-3-1 192-6,4 1-192 11,1-2 176-10,-1 0-176 3,0 1 160-4,1-3-160 8,-1-2 128-8,0 1-128 6,3-1 0-6,-1 0 144 10,0 1-144-10,1 1 0 6,-3-2 0-6,2 3 128 7,1 1-128-7,-1-2 0 7,2 1 0-7,-1-1 0 8,-1 0 0-8,0 0 0 7,2 1 0-7,1-1 0 8,-3-4 0-8,0 1 0 7,1-3 0-6,-3 3 0 6,0-3 0-7,-1 5 0 6,-1-1 128-6,-1 0-128 8,-3 3 0-8,5-1 0 8,-3-2 0-8,0 1 0 9,5-1 0-9,-1-4 0 7,-1 1 0-7,-1-1 128 8,2 1 0-8,1-3-128 6,1 3 192-6,-2-1-64 8,1-1-128-8,-1-3 0 7,0 5 0-7,-1-1 0 9,3-1 0-9,0-3 0 7,1 5 0-7,-1 1 128 6,0-2-128-6,-1 1 0 10,-1-3 0-10,2 3 128 6,1-5-128-6,-1 1 0 8,-2 3 0-8,1 1 0 7,-3-7 0-7,4 3 0 8,-1 0 128-7,-1-3-128 5,0 5 0-6,3-1 0 8,-1-1 0-8,2 1 0 8,1 1 0-8,-1-3 0 5,-4 5 0-5,1 1 0 9,1-3 0-9,0-3 0 8,1 1 128-8,-1 5-128 7,-2-1 0-7,2-5 0 7,1 3 0-7,1-3 0 9,2-1 0-9,0 3 0 8,1-5 0-8,-1 4 0 8,0 3 0-8,4-3 0 5,-4-1 0-4,-1 1 0 6,-1-9 0-7,0 7 0 7,-2 0 0-7,1-1 0 9,-1-7 0-9,0 6 128 6,5-3-128-6,-3-1 0 8,0 4 128-8,2-6-128 7,4 3 0-7,-1-1 128 9,-3 0-128-9,2 3 128 7,4-5-128-7,0 2 128 7,0 2-128-7,6-5 0 8,-2 7 0-7,2-6 128 6,4-6-128-6,-2 4 0 4,-1 0 0-5,3 1 0 9,-8-3 0-9,4 0 0 6,-4-4 0-5,6 0 128 6,-2 0-128-7,4 2 0 7,4-2 0-7,-5 2 0 9,1-2 0-9,2 4 0 6,4 0 128-5,-3-4-128 7,-3-2 0-8,2 0 0 6,0 2 0-6,-1 0 0 8,-3-2 0-8,0 2 0 7,0-4 0-6,-2 2 0 6,4-2 0-7,1 0 128 8,-3-1-128-8,2 1 0 8,2 0 128-8,-4 0-128 8,2 2 0-8,1-2 128 7,5-2-128-7,-4-2 0 7,-2 2 144-7,1 1-144 7,1-7 0-7,-6-2 128 7,-2-3-128-7,-2 3 0 8,2-2 0-8,-4 3 128 8,4-7-128-8,-2 3 0 7,2-1 0-7,-2-3 128 8,4 3-128-8,-4 1 0 8,0-5 128-8,4 3-128 6,4-3 128-6,-3 3-128 9,3-5 0-8,2-1 0 5,-2 2 0-6,-4-3 128 7,2-1-128-7,-4 0 0 7,2-1 0-7,-6-1 0 10,4 0 0-10,-4 1 0 5,6 3 0-5,-4 0 0 9,3-3 0-9,-1-1 0 6,2-2 0-6,-2 2 0 8,6 1 0-8,-4 1 0 8,2 4 0-8,2-3 0 8,-4 1 0-8,1-2 128 7,5-3-128-6,-10-1 128 6,2 0-128-7,-2 2 0 7,0 0 0-7,2-1-128 7,-2-5 128-7,2 2 0 8,0-2 0-8,4 0 0 8,2-8 0-8,-4 6 0 6,2-2 0-6,-1 2 128 9,1 2-128-9,4-4 0 7,2 0 0-7,-2-2 0 9,1 2 0-9,-3-2 0 7,-2 2 0-7,-6-4 0 7,2 0 0-7,-4-2 0 7,2 6 0-7,0-6 0 9,2 4 0-9,2-4 0 7,-4 6 0-7,4-7 0 7,2-3 0-7,-2 0 0 7,3 2 0-7,-3-1 0 8,4-5 0-8,-2 6 0 7,-6 4 0-7,4-6 128 9,-6-3-128-9,0-1 0 8,2-1 0-8,-6-1 0 5,0 2 0-5,4 1 0 7,-2-5 0-6,-1 1 0 6,3-3 0-6,2 2 0 6,-6 1 0-7,4-1 0 8,2-1 0-8,-4-5 0 6,4 3 0-6,-2 0 128 9,-2 1-128-9,4-1 0 7,-4-5 0-7,0 3 0 8,1-3 0-8,-1 1 0 8,-4 2 0-7,0 1 0 5,-2-1 0-6,1-1 0 7,-3 1 0-7,-2 2 0 9,-1-3 0-9,3-3 0 7,-4 5 0-7,3-3 0 7,-5-6 0-7,5 4 0 7,-1-5 0-7,0 5 0 8,-1-8 0-8,1 4 0 7,0 3 0-7,3 3 0 8,-3-4 0-8,2 3 0 9,-1-5 0-9,1 4 0 6,4-6 0-6,-2 7 0 7,1-1 0-7,1 0 0 7,-2 1 0-7,0-3 0 8,-1 2 0-8,-1-2 0 9,0 3 0-9,1-3 0 6,-3 0 0-6,0 3 0 8,-3-3 0-8,-1 4-128 7,-3-5 128-6,1 7-192 7,1 0 192-8,-5-3 0 7,5 3-144-7,-1 3 144 8,-5-3 0-8,4-2 0 6,3 3 0-6,-3 3 0 9,1 1-128-9,3-1 128 7,-7-7 0-7,3 7 0 8,1 1 0-8,-1 1 0 6,1 1 0-6,3 2 0 9,-1 1 0-9,-3 3 0 6,1-2 0-6,3 3 0 9,-5-1 0-9,5 0 0 8,-1-2 0-8,5-1 0 7,-1-3 0-7,-2 6 0 6,-3 2 0-6,1 3 0 9,5 1 0-9,-3 4 0 6,1-4 0-6,-7 4 0 8,3 0-144-7,-1 2 144 4,-3-6 0-5,1 6 0 11,1-2 0-11,-5 6-128 6,7 1 128-6,-2 1 0 8,-7 2 0-8,7-2 0 6,-5-6 0-6,5 6 0 9,-6-1-128-8,3 3 128 4,-3-2 0-4,4 4 0 6,-7-3-128-7,3 3 128 8,-2 2 0-8,2-3 0 6,3 3 0-6,-5 0-128 8,4-1 128-8,-7 5 0 8,1 1 0-8,2 1 0 8,-4-3-128-8,2 7 128 7,-1-3 0-7,1 3 0 8,-8 15-128-8,6-16 128 7,0 0 0-7,-6 16 0 7,0 0 0-7,8-13 0 7,-1-3 0-7,-7 16 0 7,4-10-160-7,-4 10 160 10,0 0-128-10,0 0 128 6,0 0-128-6,0 0 128 8,0 0-128-8,0 0 128 8,0 0-128-8,0 0 128 7,0 0 0-6,0 0-128 6,0 0 128-6,0 14 0 6,-5 2-192-7,-3 5 32 8,0-1 16-8,0 5 0 7,-4 4 144-7,-1 6 0 6,-3 2 0-5,1 6-128 6,-5-2 128-7,2 10 0 8,3 2 0-8,-5 1-128 7,1 3 128-7,3-3 0 9,-3 1 0-8,5 2 0 4,-5-3 0-4,3 3 0 7,2 1 0-8,-5 1-128 8,-3-1 128-8,1 5 0 5,-2-3 0-4,-1 4 0 7,-3 11 0-7,5-3 0 5,-3-6 0-6,0 8 0 9,-5-4 0-9,1 4 0 6,-2 1 0-6,4-3 0 8,1 2 0-7,1 2 0 4,-2 2 0-5,1-2 0 10,-1 2 0-10,0 2 0 7,-3 2 0-7,5 0 0 8,0 2 0-8,-1-1 0 5,-1-1 0-4,0 2 0 7,-1 6 0-8,5-4 0 7,-2-4 0-6,-3 1 0 7,1-1 0-8,0 4 0 6,-3-4 0-6,-1 0 0 8,-2 0 0-8,0 2 0 7,2 2 0-7,-2-3 0 9,-3-1 0-9,1 0 0 5,-2 4 0-4,0 0 0 7,4 2 0-8,0 5 0 7,2-3 0-7,-3 0 0 9,5-1 0-9,-4-1 0 5,2 0 0-5,0 0 0 9,-1-3 0-9,3 3 0 6,-2-4 0-6,2 2 0 8,-2 0 0-7,-5 0 0 6,-1-5 0-7,-4-1 0 8,-2 2 0-8,-5 0 0 7,-1 2 0-7,-2-8 0 8,1-6 0-8,-3 4 0 6,-2 2 0-6,3-5 0 8,-3-3 0-8,2-4 0 8,-1 5 0-8,5-5 0 7,0-2 0-7,2 3 0 8,-5-3 0-8,-1-1 0 7,-2-5 128-7,-1 1-128 8,-3-3 160-8,-1 3-160 8,3-1 0-8,3-3 0 9,-3 0 0-9,2-5 0 6,1 3 0-6,1-2 0 8,1-6 0-8,3 6 0 6,-4 1 0-6,-3-5 0 8,-9-2 0-8,1 0 0 7,-1-4 0-7,-1 0 0 7,2 4 0-6,-1-4 144 7,-3 0-144-8,6-4 0 6,-5 2 0-6,3 0 0 9,2-6 0-8,-7-1 0 4,-1-1 0-5,-4 0 0 9,-2 2 0-9,0-2 0 6,2-1 0-6,-2-1 0 8,0 2 0-8,5 5-144 8,1-5 144-8,2 0 0 7,-6-4-176-7,-2 1 176 8,-6-3-160-8,2 1 160 8,0-5 0-8,2 2 0 6,2-3-128-6,0 0 128 9,5-1 0-9,5-3 0 8,-2 3 0-7,2-5 0 5,-5 4 0-6,-1-5 0 7,-2 3 0-7,6-4 0 8,-4 1 0-8,5 1 0 7,-1 0 0-7,6 0 0 8,-5-9 0-8,5 3 0 6,3 0 0-5,-3 0 0 7,-8 0 0-8,5-2 0 6,-1 0 0-6,2 0 0 10,3-2 0-10,-1-2 0 6,-1 0 0-5,3 0 0 6,1 0 0-7,3-2 0 7,1-2 0-7,3 0 0 8,-3-2 128-8,0-6-128 7,-1 4 0-7,-1-1 0 8,3-5 0-7,-3 2 0 6,4-3 0-7,-1 3 0 8,-1-4 176-8,0 7-176 7,1-7 160-7,-1 4-160 7,1-3 0-7,-1 3 0 7,0-2 0-7,-1 5 0 8,-3-7 0-8,-1 2 176 7,-5-3-176-7,5 1 160 8,2-5-160-8,3-1 192 8,-4-1-192-8,5 0 192 7,-1 3-192-6,2-1 0 4,-1-3 0-4,3 3 0 6,2-1 0-7,-3-1 0 8,-3 3 0-8,-1-7 0 9,-5-2 0-9,3 1 0 6,1 1 0-6,-2 0 0 8,3 0 0-8,-1-1 0 9,3-3 0-9,-1-2 0 7,1-2 0-7,1 2 0 6,2 0 0-6,2-3 0 8,-3-1 0-8,-3 2 0 7,0 0 0-7,1-4 0 8,-1 0 0-8,3-4 128 7,1 4-128-6,4-4 128 7,-4 2 0-8,3-3-128 7,1 1 192-7,2 0-64 7,-8 4-128-7,4-6 0 7,5 0 0-7,1 0 0 8,0-4 0-8,0-1 0 7,-6 5 144-7,2 0-144 8,2-6 0-8,-3 4 0 7,-3 1 0-7,6-5 128 8,2-2-128-8,-4 3 0 8,4-3 128-8,-1 4-128 8,1 4 0-8,0-3 128 6,-6-5-128-6,6-2 0 9,0 1 0-9,2-1 128 6,0 2-128-5,0 3 0 6,-2-7 0-7,-1 5 0 7,1-1 0-7,-4 0 0 8,-4-3 0-8,6 1 0 7,2 0 0-7,2 1 128 8,0-3-128-8,-3 1 0 7,5-5 0-7,-4 5 0 8,2-3 0-8,-2 3 0 8,6 1 0-8,-2 0 0 7,2-3 0-7,0-3 0 8,-6-1 0-8,2 4 0 8,-4 1 0-8,-2 0 0 7,2-5 0-7,-2-6 0 8,2 5 0-8,5-3 0 6,-1 2 0-6,2-3 0 9,1-1 0-9,-1 4 0 6,4-4 0-6,-8 3 0 8,4 3 0-8,6-5 0 7,-2 1 0-7,4-8 0 9,-2 4 0-9,2-2 0 6,1-2 0-6,3 5 0 8,-6 1 0-8,0 0 0 6,3-6 0-6,1 0 0 9,0 3 0-9,2-5 0 8,-1-2 0-8,3 8 0 7,4 0 0-7,-3 0 0 8,3-6 0-8,-3 0 0 8,3 3 0-7,3 5 0 6,-3-4 0-7,-1 4 0 6,1-8 0-6,1 4 0 7,-1-1 0-7,-1-1 0 8,1 2 0-8,1 6 0 9,-1 3 0-9,-2-1 0 6,1 2 0-6,3 3 0 7,1 3 0-7,-3-3 0 8,3-1 0-8,2-3 0 7,-1 5 0-7,3 1-128 9,-3 3 128-9,5 1 0 6,-4 2 0-6,5 4 0 9,-7 1 0-9,5 1 0 6,-1 4 0-6,-2-2 0 8,3 4 0-8,-7 0-128 6,4 8 128-6,-3 1 0 9,1 3 0-9,5 2-128 7,-5-3 128-7,7 9 0 8,-3-3 0-8,4 3-160 7,-6 5 160-7,7-1 0 9,1 7-144-9,8 8 144 7,-12-10 0-7,12 10-144 7,-10-2 144-7,10 2-128 7,0 0 128-7,-11 14-128 8,3-2 128-8,2 5-192 7,4-1 192-7,2 5-192 8,2 3 192-8,0 1-160 7,4 2 160-7,0 6-160 9,4 6 160-8,-3 0 0 4,3 6-144-5,4 0 144 8,-1 0 0-7,3 6 0 5,2 1-144-6,-1 3 144 10,3 0 0-10,5 5 0 6,0 2 0-6,1 5 0 9,-1-5 0-9,0 2 0 6,-1 7 0-6,3-3 0 7,0 2 0-7,7-2-128 7,1 5 128-7,-4 6 0 9,2 3 0-9,4-2 0 7,-2 0 0-6,2 2 0 6,6 4 0-6,0 2 0 5,2 0 128-5,6-1-128 5,-3 1 0-6,-1 2 0 7,4-1 0-7,-2 3-160 8,1-2 160-7,-1 0 0 5,-4-1 0-6,4 3 0 8,4-4 0-8,-3 1 0 8,-1 7 0-8,0-6 0 8,1-5 0-8,3 3 0 7,2 8 128-7,-1-5-128 9,1 1 0-9,0 2 0 6,-1-3 0-6,-1 1-128 8,0 4 128-8,-3-5 0 7,-3 3 0-7,4-4 0 8,-1-5 0-8,1 3 0 6,0 0 0-6,-2 6 0 8,-4-5 0-8,3 1 128 7,3-4-128-7,0 0 128 8,1 1-128-8,1-3 0 8,-2 0-128-8,1-2 128 9,-1 2 0-9,2 0 0 6,-2-2 0-6,1-2 0 8,3-8 0-8,-1-2 0 6,1 6 0-6,0-2 0 8,-3-2 0-8,5 2 0 9,-1-7 0-9,5 5 0 7,-1 2 0-7,3-2 0 6,-7-2 0-6,-1-3 0 8,0 1 0-8,-1-4 0 8,3 4 0-8,1-3 0 9,1 5 0-9,3-4 0 6,3 5 0-6,-1-1 0 8,0 0 0-8,7-8 0 7,-3-3 0-7,2 1 0 9,-8 7 0-9,7-9 0 6,-3-3 0-6,6 1 0 8,-4 1 0-8,7-1 0 7,-5 1 0-7,4 1 128 9,4 1-128-9,0 1 0 6,-6-7 0-6,2 0 0 9,2-4 0-9,0-3 0 8,0-5 0-8,4 2 0 8,4 4 0-7,4-8 128 4,-2-2-128-4,0-2 128 6,-2-4-128-7,1-3 0 7,-1-3 0-6,2 2 0 6,2-7 0-7,6-1 0 5,-3 1 0-5,5-7 176 9,-3 3-176-9,-1-6 0 7,-2-2 0-7,0-3 0 8,7-1 0-8,-3-4 128 7,1 0-128-7,5 0 0 9,3 0 0-9,-7-2 128 6,-3-3-128-6,1-3 0 8,3-4 0-7,1 2 0 5,5-5 128-6,3-3-128 9,1-1 0-9,-8-7 0 7,-3-3 0-7,-4 0 0 8,5 1 0-8,1-1 0 6,1-6 128-5,3 2-128 6,-3-2 0-7,-1-4 0 9,-11 0 0-9,1-2 0 6,-4 0 0-6,6-4 0 6,-2 0 0-6,1-2 0 11,5 3 0-11,2 1 0 5,-7-6 128-4,-3 2-128 7,-4 2 0-8,0-2 0 5,2 1 0-5,4 1 0 9,-1-4 0-9,1-2 0 7,2-1 128-7,-2-1-128 9,1-2 0-9,-7-1 0 6,-6-5 0-6,4-1 128 8,2-4-128-8,6 3 0 7,0-5 0-7,0 0 0 9,-1-4 0-9,-1 1 0 5,-8-3 128-5,-2-2-128 9,-2-4 0-9,-3-2 0 7,3-1 0-7,-4-1 0 8,2-2 128-8,4 0-128 8,-2 0 0-8,-2 0 128 7,3 1-128-6,-9-9 0 5,0 0 0-6,-3-5 0 8,-1-4 0-8,2 3 0 7,-1-3 0-7,-3 1 0 9,1 3 0-9,-3-6 0 6,3-3 0-6,-3-1 0 8,1-2 0-8,-5-2 0 7,1 0 128-7,-6-2-128 8,-6-4 0-8,0 6 0 8,-6-2 144-8,6-1-144 8,-4 5 0-8,3 2 0 6,-4 2 0-6,4-8 0 9,-3 2 0-9,4 1 0 9,-4 1 0-9,6 0-128 6,-4 0 128-5,6-2 0 5,-4-2 0-6,0-4 0 8,-4 8 0-8,2 0-160 7,-4-3 160-7,4 3 0 8,-8 0 0-8,0 2-128 7,0-4 128-7,0 2 0 8,-3 1-144-8,1 3 144 6,0 2-208-6,-2 5 80 9,-3 1 128-9,1-6-160 6,0 1 160-5,1 7-160 6,-1 1 160-7,0 6 0 7,-5 5-144-7,-3 5 144 8,3 6 0-8,-1 3-144 7,-3-3 144-7,-1 10 0 8,3-2 0-8,-1 7-128 7,-7 4 128-7,6 5 0 8,-5 1 0-7,5 2 0 5,-10-2-128-6,5 9 128 8,-1-3 0-8,-2 8-160 8,-1-5 160-8,-3 9-128 7,4 8 128-7,2 5 0 7,-6-1-144-6,-1 5 144 6,-5 14 0-7,0 0-176 8,0 0 176-8,0 0-128 7,0 0 128-7,0 0-208 8,0 0 80-8,14 14 128 7,-8 7-240-7,-4 7 80 8,-4 5 16-8,-4 8 0 6,-2 7 144-6,-1 7-160 9,-9 4 160-9,0 9-160 7,-5 2 160-7,-4 10 0 8,-5 10 0-8,-5-1 0 7,0 1 0-7,-2 8 0 7,-6 1 0-7,3 3-128 8,-1 1 128-8,-2 2 0 7,2 0 0-6,-4 3 0 7,0-3 0-7,2 6 0 4,-1-2 0-4,-9 6 0 6,-2 4 0-7,-3-3 0 8,-2 1 0-8,-3 1 0 8,1 1 0-8,-3 2 0 6,3 6 0-6,4-8 0 8,-3 2 0-8,3 0 0 8,3 8 0-8,-3-3 0 8,-3 5 0-8,-7 2 0 7,0-3 0-7,-4-1 0 8,2 4 0-8,1 3 0 7,-3 1 0-7,4 1 0 8,4-5 0-8,1 1 0 7,-1 1 0-7,0 3 0 8,-8-7 0-8,-2-4 0 6,-1 0 0-5,-1 1 0 7,-2-5 0-8,0 6 0 6,2 0 0-6,2-5 0 8,4-1 0-8,-8-2 0 7,-4 8 0-7,-5-8 0 9,-3 2 0-9,2-2 0 6,-3-2 0-6,3 3 0 10,2-7 0-10,2-3 0 5,-1 3 0-4,-5-8 0 7,-6-2 0-8,-5-5 0 6,5-7 0-5,3 5 128 8,-3-5-128-9,5-1 0 5,3-2 0-5,-10-6 128 9,-3-10-128-9,2 2 0 7,-3 0 0-7,1-8 0 7,2 0 0-7,5-11 128 8,-2-2-128-8,1-1 0 7,-12 1 0-7,-3-6 128 9,1-7-128-9,4 1 0 7,2-6 0-7,-3-1 144 8,3-3-144-8,-4-6 0 7,-6-9 128-7,2-1-128 7,-1-7 0-7,3 2 0 7,2-7 144-7,-4-3-144 8,-4-4 0-8,2-2 144 9,0-5-144-9,4-5 0 6,-3-2 0-6,3 1 128 9,2-7-128-9,-4-1 0 6,-8-4 144-6,4-5-144 8,4-3 0-8,2-4 144 6,3 0-144-6,-3-5 0 9,-2-1 144-9,-2-6-144 7,2-4 0-7,2-9 144 8,-1-4-144-8,7 1 128 7,6-3-128-7,-5-2 128 7,-3-4-128-6,4-10 0 7,3-4 144-8,-1 3-144 7,-1-5 0-7,9-5 144 8,5-5-144-8,-4-3 0 7,1-10 176-7,1 2-176 7,-4 2 160-7,6-3-160 8,5-1 128-8,-1-2-128 6,4 2 0-6,4 4 144 9,5 0-144-9,-5 0 192 6,0 2-192-6,-2-5 192 9,-2-1-64-9,8-2-128 7,-2 0 192-7,4 2-64 9,-2-2-128-9,1 0 160 5,5-6-160-4,-6 4 160 10,2-3-160-11,-4 1 0 4,-1 0 0-3,3-6 128 7,-4 2-128-8,2 2 0 6,6 0 0-6,-6 4 0 9,2 6 0-8,3 4 0 5,-1 0 0-6,2 4 0 6,-12 1 0-5,4 3 0 7,-2-6 0-8,4 3 0 7,-1 5 0-7,5 5 0 7,0-3 0-7,2 7 0 9,1 0-192-9,7 2 192 5,-2 3-160-4,1-1 160 7,-1 2-160-8,1 0 160 7,-5 8-160-6,7 0 160 6,1-4-160-7,3 2 160 7,5 4-160-7,5 8 160 8,-2-3 0-7,6 9 0 6,4 3-128-7,6 7 128 8,-1 7 0-8,5 0 0 6,4 6-160-6,7 0 160 22,6 6-1024-20,4 1-128-1,5 5-16-1,4 0-11696 7,3 1-2352-7</inkml:trace>
    </iact:actionData>
  </iact:action>
  <iact:action type="add" startTime="8680">
    <iact:property name="dataType"/>
    <iact:actionData xml:id="d2">
      <inkml:trace xmlns:inkml="http://www.w3.org/2003/InkML" xml:id="stk2" contextRef="#ctx0" brushRef="#br0">15485 316 10815 0,'0'0'480'1,"0"0"96"-1,0 0-448 0,0 0-128 1,0 0 0-1,0 0 0 7,0 0 896-7,0 0 144 7,0 0 48-7,0 0 0 7,13-4-144-7,-13 4-32 8,18 0 0-8,1 0 0 8,-5 0-96-8,5-2-32 6,1 2 0-6,1 0 0 8,3-2-48-8,3 1-16 7,4-1 0-6,4 2 0 5,1-2-272-6,-1 0-48 8,4 0-16-7,0 0 0 6,8 2-64-7,-3 2 0 6,5 0-16-6,0 2 0 12,0-4-64-12,-6 2-16 4,0-1 0-4,-6 1 0 9,2 2-80-9,-4 0-16 6,-4 4 0-6,2-4 0 9,0-2-128-9,0 0 192 7,-3 4-192-7,-3 3 192 8,-4-1-192-8,-3 0 160 7,-1 4-160-6,1-3 160 5,-6-1-160-6,1 4 128 8,-15-12-128-8,10 16 128 7,0 3 0-7,-3 1-128 8,-3 1 192-8,-4 2-64 8,0 1 80-8,0 1 16 7,-6 4 0-6,-3-1 0 6,-1 1 64-7,0 0 16 6,-3 2 0-6,3 3 0 9,-6-3-96-9,5 0-16 7,-5-2 0-7,4 1 0 8,-1-1-192-8,1 2 144 6,-4-2-144-6,3 0 128 8,-7 1-128-8,3-1 0 8,3-2 0-8,-4 8 0 8,7-3 128-8,-5-3-128 6,2-2 0-6,-1 0 128 9,5 1-128-9,-4-3-144 7,3-1 144-7,-5-5-208 24,4-1-1312-23,3 3-256 3,-3-7-48-3</inkml:trace>
    </iact:actionData>
  </iact:action>
  <iact:action type="add" startTime="9142">
    <iact:property name="dataType"/>
    <iact:actionData xml:id="d3">
      <inkml:trace xmlns:inkml="http://www.w3.org/2003/InkML" xml:id="stk3" contextRef="#ctx0" brushRef="#br0">16013 975 18431 0,'-33'-31'816'5,"14"18"160"-5,7-1-784 0,2 6-192 1,10 8 0-1,0 0 0 5,0 0 2944-4,0 0 560 6,18 0 96-7,1 0 32 7,-3 0-2864-7,5 0-560 9,5 0-208-9,1 4 144 6,0 0-144-6,2 0 0 9,3 2 0-9,-1-2 0 6,-2 1-240-6,6-3 32 7,-6 0 0-7,3 0 0 24,-3 2-2080-23,4 2-400-1</inkml:trace>
    </iact:actionData>
  </iact:action>
  <iact:action type="add" startTime="9353">
    <iact:property name="dataType"/>
    <iact:actionData xml:id="d4">
      <inkml:trace xmlns:inkml="http://www.w3.org/2003/InkML" xml:id="stk4" contextRef="#ctx0" brushRef="#br0">16922 1229 28559 0,'0'0'2544'4,"0"0"-2032"-4,0 0-512 0,0 0 0 7,0 0 784-7,0 0 64 6,0 0 16-5,0 0 0 7,14-10-560-8,-2 4-112 6,5 2-32-6,-3-1 0 10,3-5-336-9,-1 2-64 4,-1 2-16-5,5-5-9152 15,-6-1-1824-14</inkml:trace>
    </iact:actionData>
  </iact:action>
  <iact:action type="add" startTime="9550">
    <iact:property name="dataType"/>
    <iact:actionData xml:id="d5">
      <inkml:trace xmlns:inkml="http://www.w3.org/2003/InkML" xml:id="stk5" contextRef="#ctx0" brushRef="#br0">18176 459 28559 0,'-19'-34'2544'2,"9"23"-2032"-2,-6 1-512 0,7 2 0 8,9 8 672-8,-14-2 32 6,0 6 16-5,-3 4 0 5,-1-2-576-6,-1-2-144 8,-3 4 0-8,3 3 0 7,1 1 0-7,-3 5 0 9,1-1 0-9,5 2 0 6,-3-1 0-5,6-3-224 5,1 1 48-6,3-3 16 8,2 6-176-8,2-5-48 7,4-13 0-6,2 22 0 7,0 3 64-8,4 1 0 6,8-1 0-6,-1 0 0 8,5 3 192-8,-3-1 128 7,5 0-160-7,-1 0 160 8,-1 1 0-3,5 1 0-2,1-4-128-2,1 3 128 6,-3 1 0-7,-3 0 0 7,1-2 144-7,1-1-144 8,-5-1 256-7,-1 1-64 5,1-5 0-6,-6 4 0 9,-1 3 0-9,-1-1 0 6,-4-2 0-6,-4 3 0 10,-2-3 48-10,-6-2 0 4,1 1 0-3,-1-3 0 8,-6-3 16-9,2 1 0 6,-3-1 0-5,1-5 0 7,-3 1 48-8,1-4 16 6,-2 0 0-5,-1-1 0 5,1-3-80-6,1-2-16 10,1 2 0-10,16-6 0 7,-13 0-96-7,13 0 0 6,0 0-128-6,-14-8 192 8,6-7-64-8,4 3-128 7,0-4 176-7,4 3-176 8,0-9 128-8,4-1-128 6,4-7 0-6,6-1 0 10,-3-2 0-10,9-6 0 7,-1-2 0-7,1-6 0 7,-1 4 0-7,5-3 0 7,-3 1 0-7,-1 6 0 9,1-4 128-9,1 6-128 6,1 2 192-5,-3-2-192 7,-1 4 144-8,1-1-144 7,-7 3 0-7,1 0 144 7,-2 2 16-7,-1 1 0 7,-7-3 0-7,2 8 0 9,-2-5 48-9,-4 7 16 7,-4 0 0-6,-2 3 0 6,-7 2 80-7,-3-1 16 7,-4 7 0-7,1-2 0 7,-6 3-320-7,-5 5 0 8,-3 2 128-8,-4 2-128 7,-10 4-144-7,4 2-96 8,-3 7-16-8,-3 3 0 23,2 7-1984-22,6 1-416 0</inkml:trace>
    </iact:actionData>
  </iact:action>
  <iact:action type="add" startTime="10733">
    <iact:property name="dataType"/>
    <iact:actionData xml:id="d6">
      <inkml:trace xmlns:inkml="http://www.w3.org/2003/InkML" xml:id="stk6" contextRef="#ctx0" brushRef="#br0">20509 749 19167 0,'0'0'848'2,"0"0"176"-2,0 0-816 2,0 0-208-1,0 0 0-1,0 0 0 7,-4 18 0-7,-2-1 0 11,-1 7 128-11,3 3-128 4,0 2 192-4,0 6 0 8,0 2 0-8,-4 2 0 6,0 6 0-5,1 4 0 5,1-6 0-6,-2 0 0 8,0-4-192-8,2-4 176 6,-1-6-176-6,-3-3 160 10,4-5-160-10,2-5 160 8,-2-5-160-8,6-11 160 6,0 0 320-5,0 0 64 5,0 0 16-6,0 0 0 9,0 0 464-9,-6-17 112 6,10-9 16-5,2-3 0 6,2-8-656-7,2-4-128 8,1-4-32-8,1 2 0 14,6-3-336-14,3 1 144 1,-3 2-144-1,1 0 0 8,3 6 0-8,-1 6 0 7,0 1 0-7,5 5 0 8,1 2 0-8,2 1 0 8,5 9 0-7,-1-5 0 6,0 2 0-7,4 5 0 7,2 5 0-7,-8 2 0 25,0 4-2000-24,1 4-304 3</inkml:trace>
    </iact:actionData>
  </iact:action>
  <iact:action type="add" startTime="11079">
    <iact:property name="dataType"/>
    <iact:actionData xml:id="d7">
      <inkml:trace xmlns:inkml="http://www.w3.org/2003/InkML" xml:id="stk7" contextRef="#ctx0" brushRef="#br0">21287 1092 18431 0,'-7'-19'816'1,"7"19"160"9,0 0-784-8,6-16-192-2,7 5 0 1,1 1 0-1,3-6 1280 0,5 7 224 6,-3-5 32-6,7 0 16 7,1-5-1232-7,2-3-320 7,1 1 0-6,3 5 0 5,-2-3 0-6,0 3 0 8,-2-5 0-8,-1-1 0 6,-3 5 0-6,-4 1-256 8,-7-3 32-8,0 5 0 9,-8-2-32-9,-2 5-16 6,-4-5 0-6,0 16 0 8,0 0 272-8,-12-2 0 6,-8 2 0-6,-3 6 144 10,-6 6-144-10,-1-1-144 5,1 7 144-5,0-3-208 11,0 5 464-9,-1 3 80 1,1 5 32-2,4 1 0 7,1 0-192-8,3 0-48 7,3-1 0-7,5 1 0 9,5-2-128-9,0 1 0 5,6-1 144-4,2-2-144 6,6-5 128-7,2-3-128 7,-4 3 160-6,5-1-160 7,3-7 0-8,0 2 0 7,5-5 0-7,1 1 0 26,3 0-704-26,3-6-144 1,3-4-32 0</inkml:trace>
    </iact:actionData>
  </iact:action>
  <iact:action type="add" startTime="11428">
    <iact:property name="dataType"/>
    <iact:actionData xml:id="d8">
      <inkml:trace xmlns:inkml="http://www.w3.org/2003/InkML" xml:id="stk8" contextRef="#ctx0" brushRef="#br0">22339 860 22111 0,'-29'18'1968'2,"9"-4"-1584"-2,-3 7-384 0,3 8 0 6,5 4 272-4,-5 10-16 3,2 4-16-4,3 6 0 6,-5 1-48-7,3-5-16 7,1-2 0-7,1 0 0 7,3-4-176-6,6-2 0 5,-4-8 144-5,4-2-144 6,3-2 160-7,1-7-32 8,2-3-128-8,0-19 192 7,0 0-192-7,0 0 0 7,0 0 0-7,0 0 0 10,0 0 0-10,21-15 0 6,-5-11 0-6,1-3 0 7,3-2 144-6,-5 0-144 6,5-3 128-7,-5-5-128 8,3 0 0-5,3-7 0 1,1-1 0-4,-3 2 0 9,3-6 192-9,3 6-64 8,2 8 0-8,3 0 0 6,3 0 144-5,2 8 32 6,-4 2 0-7,0 3 0 7,3 7-16-7,-3-1 0 7,0 8 0-6,-4 3 0 6,-5 5-128-7,-3 8-32 7,-19-6 0-7,12 11 0 8,-4 9-128-8,-8-1 0 8,-8 5 0-8,-2 3 0 7,-9-2 0-7,-9 3-176 6,-3-1 176-6,-2-4-128 22,-10 1-432-21,4-9-80-1,-6-1 0 0,6-2-16 18,0 1-304-18,2-5-48 2,4 4-16-2,2-8-8976 0</inkml:trace>
    </iact:actionData>
  </iact:action>
  <iact:action type="add" startTime="11861">
    <iact:property name="dataType"/>
    <iact:actionData xml:id="d9">
      <inkml:trace xmlns:inkml="http://www.w3.org/2003/InkML" xml:id="stk9" contextRef="#ctx0" brushRef="#br0">23298 831 18543 0,'0'0'816'3,"0"0"176"-3,0 0-800 0,14 0-192 0,4 2 0 0,-3-4 0 6,3-2 176-5,1 0-16 6,-3 0 0-7,5-3 0 7,3 1-32-6,1-2 0 8,-3-8 0-9,-5 5 0 7,3 1 0-6,-3-6-128 5,-3 1 192-6,0 1-64 8,-5-5-128-8,-3 5 160 5,0-2-160-5,-6 16 160 8,2-13 160-8,-2 13 16 7,0 0 16-7,0 0 0 10,-10-12 80-10,-2 10 16 5,-5 4 0-5,-5 10 0 9,-3 3-128-9,-4 5 0 7,-4 5-16-7,1 0 0 8,-1-1-80-3,-2 3-16-2,0 2 0-2,4 1 0 5,2-1-208-6,3-2 128 7,7 1-128-6,5-5 0 7,2-4 128-8,5 3-128 6,3-1 0-6,2-3 0 23,4-3-416-22,-2-15-176 1,6 20-48-1,-6-20-9952-1</inkml:trace>
    </iact:actionData>
  </iact:action>
  <iact:action type="add" startTime="12164">
    <iact:property name="dataType"/>
    <iact:actionData xml:id="d10">
      <inkml:trace xmlns:inkml="http://www.w3.org/2003/InkML" xml:id="stk10" contextRef="#ctx0" brushRef="#br0">23882 753 19343 0,'0'0'1728'1,"-12"10"-1392"-1,2-2-336 0,0-1 0 7,-3 3 592-7,3 0 48 6,-6 0 16-6,5 7 0 10,3 1-32-10,-4-1-16 5,4 3 0-5,-3-1 0 8,1-1-288-8,4 1-64 7,0 5-16-7,2-3 0 7,0-1-240-7,8-1 0 7,0-1 0-7,2-5 0 8,4 5 0-7,4-4 224 5,-1-1-64-6,5-5-16 9,-3 0-144-9,5 0 0 6,-1-2 144-6,5-6-144 9,-1-4 0-9,-1 0 0 6,-1-2 0-5,2 2 128 7,3-2-128-7,1 2-192 9,2-2 64-10,1-3 0 6,-1-1-128-6,0 4 0 6,-2-4-16-6,3 3 0 24,-3-1-1504-23,0-6-288 4</inkml:trace>
    </iact:actionData>
  </iact:action>
  <iact:action type="add" startTime="12552">
    <iact:property name="dataType"/>
    <iact:actionData xml:id="d11">
      <inkml:trace xmlns:inkml="http://www.w3.org/2003/InkML" xml:id="stk11" contextRef="#ctx0" brushRef="#br0">24789 88 20559 0,'0'0'896'1,"0"0"208"-1,-14 8-880 8,0 6-224-7,5-1 0-1,-5 11 0 0,6 3 368 0,-6 6 16 7,3 10 16-6,5 4 0 6,-2 2 80-7,0 9 16 8,1-1 0-8,-3 1 0 6,0 1-176-5,2-1-16 7,-5 6-16-8,1-1 0 6,0-5-160-6,2-1-128 8,5-1 192-8,-3-5-192 6,0-8 160-5,4 0-160 11,0-4 128-12,2-4-128 21,0-8-560-19,0-5-192 2,2-3-32-4,0-19-9712 0</inkml:trace>
    </iact:actionData>
  </iact:action>
  <iact:action type="add" startTime="12804">
    <iact:property name="dataType"/>
    <iact:actionData xml:id="d12">
      <inkml:trace xmlns:inkml="http://www.w3.org/2003/InkML" xml:id="stk12" contextRef="#ctx0" brushRef="#br0">24385 722 26719 0,'0'0'2368'1,"15"-6"-1888"4,3-4-480-4,5 1 0 5,5 3 0-6,7 2 0 7,4-2-128-7,6-2 128 7,-2 2 0-7,3 2 0 7,5 2 0-7,2 2 0 9,3 0-176-9,1-1 176 6,-2-1-160-6,-1 0-7632 16,-1 0-1520-15</inkml:trace>
    </iact:actionData>
  </iact:action>
  <iact:action type="add" startTime="13109">
    <iact:property name="dataType"/>
    <iact:actionData xml:id="d13">
      <inkml:trace xmlns:inkml="http://www.w3.org/2003/InkML" xml:id="stk13" contextRef="#ctx0" brushRef="#br0">25637 864 6447 0,'0'0'272'1,"20"-6"80"-1,1 3-352 0,1-3 0 0,-1-4 0 0,0 4 0 9,-3 0 1392-9,-2 2 208 6,-16 4 32-5,17-13 16 5,-5 3-960-6,0 0-192 7,-12 10-48-7,11-13 0 7,-11 13-128-7,4-14-48 9,-4 14 0-9,2-18 0 8,-2 7-32-8,0 11-16 6,-6-16 0-6,-2 8 0 8,8 8-16-8,-15-8 0 7,-3 6 0-7,3 2 0 7,-9 0-32-7,-1 2-16 9,-4 6 0-9,-1-2 0 6,-3 2 144-6,-4 6 16 12,2-1 16-11,2 3 0 3,-4-5 256-3,2 7 48 4,0-2 16-4,3 5 0 7,-1 4-112-8,6 3-32 7,2-1 0-7,3 0 0 7,1-1-240-7,7 1-48 9,0 2-16-8,9-1 0 7,-1-5-208-8,0 4 128 5,4-1-128-5,2-1 0 8,6-4 160-8,0-1-160 8,-1-1 160-8,7 1-160 9,6-6-176-9,5 1-128 4,4-7-16-3,5-2-6512 16,5-2-1296-16</inkml:trace>
    </iact:actionData>
  </iact:action>
  <iact:action type="add" startTime="13487">
    <iact:property name="dataType"/>
    <iact:actionData xml:id="d14">
      <inkml:trace xmlns:inkml="http://www.w3.org/2003/InkML" xml:id="stk14" contextRef="#ctx0" brushRef="#br0">26679 1018 17327 0,'-26'-2'768'1,"11"0"160"-1,1 0-736 0,-3 1-192 0,3-1 0 0,-6 2 0 4,-1 2 432-3,-6-1 48 6,-5 1 16-7,1 2 0 7,2-2-336-6,-4 6-160 6,-2 4 160-7,2-2-160 8,-1 5 160-8,5-1-160 7,-2 7 160-6,0-1-160 4,-2-3 0-5,5 5 0 8,5 1 0-7,3 3 0 5,1-1 128-6,7-2-128 9,0-1 0-9,7-1 0 6,3 1 256-6,4-5-64 8,5-5 0-8,5 2 0 7,-12-14 0-7,16 9-16 9,5-5 0-9,4 0 0 8,3-4 32-8,1-2 16 8,4-2 0-6,6-4 0 5,-2-7 16-7,8 1 0 6,-2-5 0-6,6-7 0 7,2-5-96-7,-1-2-16 7,-5-6 0-7,0 4 0 10,4-2-128-10,-8-4 0 5,-2 2 144-4,-8-8-144 6,-2-2 416-7,0-3 16 7,-3-3 0-6,1-7 0 7,0-3 128-8,1-7 16 7,-5-2 16-7,-1-2 0 7,-3-6-368-7,-1 2-80 7,1 0-16-7,-5 12 0 8,-1 13-128-8,-5 14 0 8,-4 8 0-8,0 10-176 8,-2 7 336-8,-2 16 64 6,0 0 16-6,0 0 0 8,-8 18-96-8,-2 7-16 8,-7 8 0-8,-1 14 0 8,3 8-128-8,-7 9 0 6,3 2 0-6,1 8 0 8,-3 4 0-8,-1 4 0 7,5 2 0-7,3-2 0 8,6-4 128-8,0-6-128 7,7-4 0-7,2-5 128 9,5-5-320-9,-2-3-64 6,0-4 0-6,2-6-16 25,2-8-480-25,7-4-80 0,11-4-32 0,1-6-6896 7,2-3-1392-6</inkml:trace>
    </iact:actionData>
  </iact:action>
  <iact:action type="add" startTime="14070">
    <iact:property name="dataType"/>
    <iact:actionData xml:id="d15">
      <inkml:trace xmlns:inkml="http://www.w3.org/2003/InkML" xml:id="stk15" contextRef="#ctx0" brushRef="#br0">28850 773 12895 0,'-20'-6'1152'2,"20"6"-928"-2,-14-4-224 0,14 4 0 6,-15 6 1680-6,5 0 304 8,-5 3 48-8,5 7 16 7,2 1-1472-7,-4 1-272 8,4 5-64-8,1 5-16 7,-5 1-16-7,4 2 0 7,-2 4 0-7,1 2 0 8,1-4-16-8,4 1 0 8,-2-1 0-8,0-6 0 6,0-5-64-6,3-3-128 8,1-1 176-8,2-18-176 7,0 11 336-7,0-11-32 7,0 0-16-7,0 0 0 8,0 0 240-8,0 0 48 8,0 0 16-8,0 0 0 7,7-15 64-7,5-7 16 7,-4-3 0-7,0-2 0 8,3-5-224-8,-3-3-64 7,2-2 0-7,4 2 0 12,-5-4 0-12,5 4-16 4,-4 4 0-4,5 2 0 9,-5 1-176-8,4 3-16 5,-1 3-16-6,5 1 0 8,-2 2-160-8,3-3 0 8,-3 6 0-8,1 5 0 7,3 3 0-7,-7-2-176 6,5 4 48-6,-6 2 0 25,-12 4-1984-24,17 4-384 3,1 2-64-4</inkml:trace>
    </iact:actionData>
  </iact:action>
  <iact:action type="add" startTime="14430">
    <iact:property name="dataType"/>
    <iact:actionData xml:id="d16">
      <inkml:trace xmlns:inkml="http://www.w3.org/2003/InkML" xml:id="stk16" contextRef="#ctx0" brushRef="#br0">29698 702 25791 0,'-25'-3'1152'1,"25"3"224"-1,-16-4-1104 0,3 8-272 0,-3 5 0 0,4 1 0 7,-3 8 0-6,1-3 160 6,-6 5-160-7,7 3 128 8,-5 0-128-8,7-1 0 6,-3 3 0-5,8 3 0 6,0-1 0-7,4 0 0 7,2-1 0-7,4-3 0 7,2-2 208-6,4-5-32 6,1 0-16-7,1-5 0 8,6-1-160-8,-3-6 0 7,5-4 0-7,3 0 0 9,5-4 128-9,-1-6 0 5,4 1 0-4,0 1 0 7,-1-4 0-8,-3 0-128 7,0-5 192-4,-2 1-64 3,-1-3 112-6,-1 1 16 6,-3 3 0-6,-5-5 0 9,-1 4 208-9,-4 1 48 7,-2-3 16-7,-1 9 0 7,-7 9-80-7,0 0 0 8,0 0-16-8,-3-16 0 7,3 16-240-7,-10-10-32 8,-4 6-16-8,-3 0 0 8,-7 2-144-8,-1 2-272 7,-4 0 64-7,-3 0 16 23,-1 2-1792-21,-4-2-368 0</inkml:trace>
    </iact:actionData>
  </iact:action>
  <iact:action type="add" startTime="14821">
    <iact:property name="dataType"/>
    <iact:actionData xml:id="d17">
      <inkml:trace xmlns:inkml="http://www.w3.org/2003/InkML" xml:id="stk17" contextRef="#ctx0" brushRef="#br0">30808 541 24639 0,'0'0'1088'1,"0"0"240"-1,0 0-1072 0,-12 9-256 0,-5 3 0 0,5 6 0 8,-6-5 0-8,5 7 0 6,-7 1 0-6,5 5 0 8,1-1 0-7,4 2 0 5,-3 0 0-6,5 1 0 7,-4-5 0-7,4-1 0 6,2-1 0-6,5 1 0 10,-3 1 0-10,2-2 0 7,2-3 0-7,2 1 0 7,-2-19 0-7,5 16 0 9,-5-16 0-9,0 0 0 7,10 12 176-7,-10-12-176 6,18 11 160-6,-6-3-160 8,-12-8 496-8,17 0 0 7,1 0 0-7,-5-2 0 7,-13 2 48-7,22-9 16 8,-3 1 0-8,-3-4 0 8,-1-4-112-8,-5-3 0 13,0 7-16-13,2-7 0 4,-6 3-224-4,-1-3-32 6,-1-3-16-6,0 1 0 8,-4-3-160-8,-4 1 192 7,-2-4-192-6,-1 1 192 7,-1 1-192-8,-8 0 0 6,-1 1-192-6,-3 1 192 23,-3 3-704-21,-5 5-32-1,3-3 0-1,4 10 0 13,-1 0-1504-12,3-1-288 1</inkml:trace>
    </iact:actionData>
  </iact:action>
  <iact:action type="add" startTime="15213">
    <iact:property name="dataType"/>
    <iact:actionData xml:id="d18">
      <inkml:trace xmlns:inkml="http://www.w3.org/2003/InkML" xml:id="stk18" contextRef="#ctx0" brushRef="#br0">31733 141 29487 0,'-20'-18'2624'1,"20"18"-2112"-1,-12 2-512 0,12-2 0 6,-9 20 0-4,-3 5 0 2,2 2 0-4,-2 10 0 9,3 6 0-9,1 6 0 6,-4 2 0-6,4-1 0 8,4 5 0-8,-3 5 0 7,-3 1 0-7,2-1 0 7,-2 3 0-7,-3 3 0 8,3-2 0-8,-4-5 0 22,5-6-1712-22,-5-1-288 0,2 3-64 1,4-2-8880 8</inkml:trace>
    </iact:actionData>
  </iact:action>
  <iact:action type="add" startTime="15463">
    <iact:property name="dataType"/>
    <iact:actionData xml:id="d19">
      <inkml:trace xmlns:inkml="http://www.w3.org/2003/InkML" xml:id="stk19" contextRef="#ctx0" brushRef="#br0">31028 736 30399 0,'0'0'2704'4,"18"-12"-2160"-3,5 6-544-1,9 4 0 6,5 2 0-5,6 2 0 6,5-2 0-7,9 4 0 7,3 2 0-7,7 0-224 7,1-10 64-7,0 0 16 22,-1 0-1328-21,-5 2-256-1,6 2-48 0,-3 0-9664 3</inkml:trace>
    </iact:actionData>
  </iact:action>
  <iact:action type="add" startTime="15629">
    <iact:property name="dataType"/>
    <iact:actionData xml:id="d20">
      <inkml:trace xmlns:inkml="http://www.w3.org/2003/InkML" xml:id="stk20" contextRef="#ctx0" brushRef="#br0">32565 739 14735 0,'-29'0'1312'2,"-2"4"-1056"-1,-4 8-256-1,-2 6 0 8,-10 3 2400-8,-6-3 416 7,-3 1 96-7,1 3 16 7,-3-1-1920-7,3-1-384 7,4 1-80-7,6 2-16 8,6 3-224-8,10-1-48 7,4 0-16-7,3-1 0 8,11-5-240-8,1 3 128 7,6 1-128-7,8 3 0 7,6-5 144-7,3-1-144 7,7 3 128-7,5 0-128 10,4 1 128-10,10 3-128 6,6-2 0-6,6 3 128 8,6-1 80-8,-1 0 16 11,3 3 0-11,-3-1 0 6,-3 4 240-6,-2-2 48 6,-3 2 16-6,-5-3 0 8,2-5 176-8,-6-2 16 8,2 5 16-7,-8 3 0 5,-2-2-80-6,-5-2-16 8,-7-1 0-8,-11-3 0 6,-4 2-112-6,-10 3-16 8,-9-1-16-8,-13 2 0 8,-9 1 48-8,-12-3 16 9,-13 0 0-9,-14 0 0 6,-12 1-112-6,-15-1 0 7,-14-3-16-7,-4-1 0 8,-8 0-256-8,-7-1-48 7,-1-7-128-7,-13 3 192 24,-2 1-1920-23,0-1-384 1,-45 5-64-2,27-1-32 0</inkml:trace>
    </iact:actionData>
  </iact:action>
  <iact:action type="add" startTime="18781">
    <iact:property name="dataType"/>
    <iact:actionData xml:id="d21">
      <inkml:trace xmlns:inkml="http://www.w3.org/2003/InkML" xml:id="stk21" contextRef="#ctx0" brushRef="#br1">16228 10684 2751 0,'0'0'256'3,"-16"-6"-256"0,3 2 0-3,-5-2 0 6,4 0 1152-6,-3-2 192 7,-1 1 48-7,1 1 0 7,-5-6-272-7,5 4-48 8,-1 4-16-8,-3-2 0 9,-5-1-288-9,3 3-48 6,1 2-16-6,3 0 0 8,-3-2-192-8,-3 0-32 6,4 2-16-5,1 2 0 6,5 0 0-7,-7 0 0 7,3-2 0-7,3 0 0 9,-4 0 240-8,7 2 64 3,-3 0 0-3,16 0 0 8,-12-4-64-9,12 4-16 5,-13-4 0-4,13 4 0 7,0 0-176-8,0 0-48 7,0 0 0-7,0 0 0 9,0 0-224-9,0 0-48 5,0 0-16-5,0 0 0 9,19 8 224-9,-1-2 48 6,1 0 16-5,1-2 0 7,5 2-16-8,5 1 0 6,-1-3 0-6,8 0 0 11,6-2-16-8,-2 4-16 0,4 4 0-3,5-4 0 9,1 0-80-9,2-5-16 5,-5 5 0-5,3-2 0 9,0 2-32-9,3-4-16 8,5-2 0-8,0 0 0 8,-1 2-16-8,8 0 0 6,1-4 0-6,5 2 0 8,-4 2-80-8,4 0-32 8,2 0 0-8,1-2 0 8,-1-2-144-8,2 0 192 6,0 0-192-6,2 0 192 8,0-2-192-8,4-2 0 7,2 2 144-7,3 2-144 9,1 0 0-9,-4 1 128 7,0 1-128-7,0-4 0 8,0 0 128-8,0 0-128 6,1-2 128-6,7 2-128 9,0 2 128-9,-5 2-128 5,-1 0 128-5,-2-2-128 10,-2 0 160-10,0-2-32 5,-2 0-128-5,2 1 192 9,2-5-192-9,2 4 144 7,3 2-144-7,-5 2 128 8,-4 2-128-8,-2 0 128 8,4-4-128-8,-2 0 128 8,0 0-128-8,2 0 128 6,4-4-128-6,2 2 128 10,-3 0-128-9,-3 2 0 3,-4 2 0-4,-2-2 0 9,4-1 128-9,-2-3-128 6,0 4 0-6,2-2 128 8,2 0-128-8,0-4 0 7,0 4 0-7,-2 0 0 8,-8 2 0-8,2-2 0 7,2-1 0-6,-3-1 0 8,-1 2 0-9,6 2 0 5,0 0 0-4,0 0 0 7,-4 0 0-8,0 2 0 7,2-2 0-7,-6 0 0 7,1 0 0-7,-1 2 128 8,-2-2-128-8,0 0 0 8,1 2 0-8,-3 0 0 6,4-4 128-6,2 4-128 9,-5 4 0-9,1-4 0 6,0 0 0-6,-5 0 0 9,3 0 0-9,-4 0 0 7,-1-4 0-7,1 8 0 7,3-2 0-6,-3 0 128 4,4 0-128-5,3 0 0 9,-7 0 0-9,4-2 0 7,-1 0 128-7,-3 0-128 9,-3 0 0-8,3 0 0 4,-1 2 0-5,-3-2 0 10,1 0 0-10,-1 2 0 5,1 0 0-5,3 0 0 8,-1-2 0-8,-3 2 128 8,2 2-128-8,1 0 0 9,1-2 128-9,-3-2-128 5,-3 0 0-4,1 2 128 6,5-1-128-7,-1 1 128 8,1-2-128-8,-1 2 128 8,3 2-128-7,2 0 0 5,-3-2 144-6,-1 0-144 7,5-2 0-7,-5 0 128 7,-5 0-128-7,1 2 0 8,1 4 0-7,-1-4 0 5,5-2 0-6,-3 0 0 8,-1 0 0-8,5 0 128 8,4-2-128-8,-3 2 0 7,1 0 0-7,-4 0 0 7,-1 0 0-7,-1-2 0 9,-3-4 0-9,5 2 0 6,-1 0 0-6,-3 0 128 10,5 4-128-10,3-2 0 6,-4 0 0-6,5 1 128 7,1-1-128-7,-4 0 0 7,5-2 128-7,-7 2-128 9,0-2 0-9,-1 2 144 6,-1 0-144-6,-1 0 0 8,1 2 128-8,-1 0-128 7,1-2 0-7,7 2 0 8,-3 0 0-8,2 0 0 7,3 0 0-7,-5 0 0 8,-2 0 0-8,-1 0 0 8,-3 0 0-8,-1 0 0 7,1 0 0-7,1-2 0 8,-1 2 0-7,9 0 0 5,-3-2 0-6,4 2 0 8,-5 0 0-7,-1 0 0 6,1 0 0-7,-1-2 0 7,-5 0 0-7,-1 2 0 8,1 0 128-8,-3 0-128 6,-1-2 0-6,2 2 0 9,-1-6 0-9,5 6 128 5,-1 2-128-5,5-2 0 9,-5-2 128-9,5 1-128 7,-3-1 0-7,-5 0 0 9,-1-4 0-9,-1 2 0 6,0-2 0-6,-1 0 0 8,1 6 128-8,-2 0-128 7,7-2 0-7,1 0 0 9,1 2 128-9,-1 2-128 6,-1 2 0-6,-1-4 0 8,-1-4 0-7,-1 0 0 6,-2 2 0-7,-3-2 0 8,1 1 0-8,-4-3 0 6,2-2 0-5,3 6 0 8,1 4 0-9,0-2 0 5,-1-2 0-5,5 0 0 10,1 10 128-10,1-2-128 5,-3-8 0-5,5-2 0 9,-6-2 0-9,-7 2 0 7,-1 0 0-7,2 2 0 8,-4-4 0-8,0-1 0 6,1 1 0-6,1 2 0 9,-2 2 0-9,0 2 0 7,2-4 0-7,-4 2 0 9,5 2 0-9,-1 0 0 6,-4 2 0-6,4-4 0 8,-6-2 0-8,2-2 0 7,2 4 0-6,-6 0 0 6,0-4 0-7,-2 5 0 7,-6-3 0-7,0 0 0 8,0 6 0-8,-1-4 0 7,-3-6 0-7,0 6 0 8,-1 6 0-8,-3 0 0 7,0-4 0-7,1 4 0 7,-7 0 0-7,1-2 128 8,0-1-128-8,-18-1 0 7,13 0 0-7,5 0 0 7,-7-1 0-7,-11 1 0 8,18 11 0-7,-4-3 0 5,-14-8 0-6,17 6 0 9,-1-2 0-9,-3 4 0 7,1-1 0-7,-4-3 0 7,-10-4 0-7,17 0 0 8,-17 0 0-8,14 0 0 9,-14 0 0-9,0 0 0 5,0 0 0-5,0 0 0 10,0 0 0-10,0 0 0 6,0 0 0-6,0 0 0 8,0 0 0-8,0 0 0 6,0 0 0-6,0 0 0 8,0 0 0-8,0 0 0 7,0 0 0-7,-12 6 0 9,-5-6 0-9,1 0 0 7,-1 0 0-7,-7 0 0 7,1 4 176-7,-2-2-176 8,-5-4 160-8,-3 2-160 8,-2 4 0-8,-8 0 0 8,2-2 0-8,-4 4 0 7,-5-2 0-7,-3-1 0 7,-6 1 0-7,-1 0 0 9,-12 0 0-9,0 2 0 6,-8-4 0-6,-2 2 0 8,-6 0 0-8,2 2 0 7,-2-1 128-7,-3 3-128 8,-11-2 160-8,-3-2-160 7,-10 2 160-7,2 0-160 8,-2 3 128-7,1-3-128 6,3 4 0-7,-8 0 0 7,-4-4 128-7,-3-2-128 7,3 1 0-6,-2 3 144 7,4-4-144-8,-6 0 0 7,0-2 0-7,1 0 0 8,-7 2 0-8,6 0 0 6,6-2 128-6,-6-2-128 9,3-2 0-9,-9 4 0 7,-2 5 0-7,5-3 0 8,5-4 0-8,-2 0 0 5,0 0 0-4,1 0 0 6,-11 2 0-7,4-2 0 8,7 0 0-8,1-2 0 8,-8-2 0-8,2-1 0 6,-3 5 0-6,5-2 0 9,0 0 0-9,5-2 0 6,-1 0 0-5,-8 4 0 7,-3 0 0-8,1-2 0 8,4 0 0-8,4-2 0 7,-1 0 0-7,-3-4 128 7,0 3-128-7,-1 1 0 8,-1 4 0-8,2-4 0 8,-1-2 128-8,3-2-128 8,-2 2 0-8,1 2 0 8,3 2 0-8,0-1 0 6,-4-1 0-6,1-2 0 7,-3 4 0-7,6 0 0 8,1-2 0-8,5 2 0 8,-4 0 0-8,2 2 0 8,-6 0 0-8,6-4 0 6,0 0 0-6,8 2 0 8,0 2 0-8,-2 0 0 7,-2 0 0-7,4-4 0 9,2 1 0-9,2-1 0 7,4 2 0-7,-1 2 0 9,5 0 0-9,-2 0 0 8,-3-2 0-8,3 0 0 7,-2-2 0-7,3 2 0 7,-1-2 128-7,5 4-128 7,7 0 0-6,-5 0 0 5,1 0 0-6,-1 0 0 7,1-6 0-7,1 2 0 8,6-4 0-8,3 7 0 8,-7-1 0-8,2 0 0 7,1 0 0-7,-3-4 0 8,0 2 0-8,7-2 0 8,1 0 0-8,0-2 0 7,2-1 0-7,2 7 0 7,4 2 0-7,-4 0 0 8,-6-2 0-8,3-2 0 7,-3-6 0-7,2 2 0 7,4 4 0-7,0 0 0 7,0 1 0-7,2 1 0 10,2 2 0-10,-2 0 0 6,-4-2 0-6,1 0 0 8,-1 0 0-8,2 2 0 7,2 2 0-7,2-2 0 10,0-2 0-10,4 2 0 5,0 2 0-4,-1 2 0 5,-3 0 0-6,0-4 0 7,0-6 0-7,6 4 0 10,6 2 0-10,-2 0 0 5,3 0 0-5,5 2 0 9,1 2 0-9,1-1 0 7,-1 7 0-6,3 2 0 5,-3-6 0-6,3 0 0 8,-1-2 0-8,-2-2 0 9,3 5 0-9,1-3 0 6,5-4 0-6,1 2 0 8,4 6 0-8,0 2 0 6,6-4 0-5,-2-3 0 7,0 3-144-8,2 0 144 8,8 4 0-8,2-4 0 8,-1 2 0-8,3 1 0 6,0-1 0-5,5 0 0 5,-1 4 0-6,3-5-128 7,3-3 128-7,1 2 0 8,7 0 0-7,9-6 0 6,0 0 0-7,0 0 0 8,0 0-160-8,0 0 160 6,11 16-128-6,7-5 128 8,5-1 0-8,3-4 0 8,3-4 0-8,6 2-128 8,8-2 128-8,2-2 0 7,3 0 0-7,9 0 0 8,4-2 0-8,7 0 0 7,0 0 0-7,8 0 0 8,4 0 0-7,2-2 0 5,2 0 0-4,4-2 0 5,1 2 0-7,1-1 0 5,4-1 0-4,5 0 0 6,5-2 0-7,3 2 0 8,-2-2 0-8,8 3 0 8,-1-1 0-7,3 2 0 5,2-2 0-6,7 2 0 9,-3 0 0-9,6 0 0 5,-8 2 0-4,10 2 0 8,-2-4 0-9,5 4 0 6,3 4 0-6,-2-4 0 8,-1 0 0-7,1 4 0 5,-1 0 0-6,7-2 0 9,3 2 0-9,1 2 0 6,-5 4 0-6,7-5 0 7,3-3 0-7,-2 2 0 9,0 0 0-8,6-2 0 5,-3-2 0-6,5 2 0 7,6 4 0-7,-4-4 0 8,0 0 0-8,2-2 128 8,-4 0-128-8,4 2 128 7,2 2-128-7,2-2 0 6,-4-4 0-5,2 2 0 6,4 0 0-7,-1 0 0 8,-1 0 0-8,0 2 128 9,0-4-128-9,0 2 0 5,2 0 0-4,0 4 128 7,-6-6-128-8,0 2 0 7,5-2 0-7,1 8 0 9,-2 1 0-9,0 3 0 6,4-8 0-6,-4 2 0 7,-2 8 0-6,2 1 0 6,-6-3 0-7,2 2 0 8,6-4 0-8,-6 3 0 7,-6 3 0-6,0-2 128 7,6 3-128-8,-2-3 0 6,-8 2 0-6,0-5 0 9,3 5 0-9,-3-4 0 7,6 5 0-7,2-5 0 7,-10 0 0-7,2 1 0 7,1-3 0-7,-1 2 0 7,8 4 0-6,-8-7 0 6,-2 1 0-7,-1 4 0 7,-3 0 0-7,4 5 0 8,1-11 0-7,-5 8 0 7,-5-4 0-8,3 7 144 6,6-1-144-6,1-1 160 8,-7-5-160-8,-3 2 0 7,-5-4 0-7,7 1 0 10,7 5 0-10,-5-6 0 5,-3-2 0-4,1-3 0 7,-5 3 0-8,5 0 0 6,3 0 0-6,-4 0 0 8,-3-4 0-8,0 0 0 6,-5-2 128-6,5 6-128 8,0-1 0-8,-3 1 0 8,-7-6 0-7,-8 0 0 6,-6-4 0-7,-4 2 0 7,-1 4 0-7,-5 2 0 7,-3 0 0-7,-9-4-272 8,-7-6 32-8,-15 2-11616 16,-11 1-2336-16</inkml:trace>
    </iact:actionData>
  </iact:action>
  <iact:action type="add" startTime="22162">
    <iact:property name="dataType"/>
    <iact:actionData xml:id="d22">
      <inkml:trace xmlns:inkml="http://www.w3.org/2003/InkML" xml:id="stk22" contextRef="#ctx0" brushRef="#br1">1373 7436 16175 0,'-12'-9'704'2,"12"9"176"-2,-6-10-704 0,-4 2-176 6,0 2 0-6,5-3 0 3,-7 3 1088-3,4 2 192 10,2 2 48-10,-5 2 0 6,1 0-240-6,2 6-32 9,-6 2-16-8,5 5 0 5,1 1-400-6,-4 3-96 9,2 5-16-9,-3 3 0 4,3 4-80-3,2 3-32 8,-2 5 0-9,3 8 0 5,-1 5 96-5,0 5 0 10,-2-1 16-10,2 5 0 4,-1 3-96-4,-5 7-32 11,4-5 0-2,-1 0 0-9,1 1-48 0,4-11-16 7,-4-7 0-6,4-4 0 3,0-6 112-4,6-4 0 11,-1-5 16-11,-1-7 0 5,-2-3-48-5,2-1-16 8,2-7 0-8,0-10 0 5,0 0 128-5,0 0 32 10,0 0 0-10,0-16 0 6,2-3 80-5,2-7 32 9,-2-3 0-10,-1-10 0 4,3-6-352-4,0-9-64 11,-2-5 0-11,6-7-16 5,-2 1-240-4,0-7 0 7,4-2 128-8,1 0-128 5,-1-2 0-5,8-2 0 11,-3 2 0-11,7 6 0 4,1-4 0-4,6 9 0 7,2 7 0-7,3 5 0 8,1 6 0-8,-2 8 0 12,0 2-160-11,0 10 160 1,-2 6 0-2,3 7-128 11,-3 0 128-11,-2 8 0 4,-2 6 0-3,1 6-128 9,-3 8 128-10,-2 3 0 5,-5 5-144-5,0 7 144 8,-11 6-160-6,-1 2 160 2,-6 6-144-4,-6 0 144 9,-3 6-128-8,-9-2 128 3,-5-2 0-4,-5-1-128 10,-3-3 128-10,0-2 0 5,0-7 0-5,-2-5 0 11,-5 0 0-10,5-1 0 3,0-5 0-4,4-5 0 10,0-1 0-10,-10-3 0 20,7-6-608-20,9-8-96 0,5-6 0 0,9-2-10752 11,3-5-2128-10</inkml:trace>
    </iact:actionData>
  </iact:action>
  <iact:action type="add" startTime="22748">
    <iact:property name="dataType"/>
    <iact:actionData xml:id="d23">
      <inkml:trace xmlns:inkml="http://www.w3.org/2003/InkML" xml:id="stk23" contextRef="#ctx0" brushRef="#br1">2549 7298 15775 0,'0'0'704'1,"0"0"128"-1,0 0-656 1,-10 4-176 5,10-4 0-4,0 0 0-2,-6 0 1696 1,6 0 304 10,0 0 64-11,0 0 16 3,0 0-352-2,0 0-80 8,0 0-16-8,12-4 0 5,5-4-688-6,-1-2-144 8,5 3-32-8,3 1 0 6,3-6-304-6,2 2-64 10,1 5-16-10,1-7 0 4,6 2-208-4,-2 2-48 11,0-1-128-11,14 1 192 18,-10 6-1328-16,0 2-272-1,-8 0-48 6</inkml:trace>
    </iact:actionData>
  </iact:action>
  <iact:action type="add" startTime="22958">
    <iact:property name="dataType"/>
    <iact:actionData xml:id="d24">
      <inkml:trace xmlns:inkml="http://www.w3.org/2003/InkML" xml:id="stk24" contextRef="#ctx0" brushRef="#br1">2375 7635 22111 0,'-17'-7'976'2,"17"7"208"-2,0 0-944 0,0 0-240 5,17-2 0-5,1 0 0 3,-1 0 2720-2,9 0 496 9,3-6 112-9,4 2 0 3,6 0-2192-3,0-3-448 10,10-3-96-11,1 4-16 3,1-6-320-3,0 5-80 9,4 3-16-9,21-8 0 20,-4 4-2176-19,-6 3-432 0,-3 1-96 8</inkml:trace>
    </iact:actionData>
  </iact:action>
  <iact:action type="add" startTime="23326">
    <iact:property name="dataType"/>
    <iact:actionData xml:id="d25">
      <inkml:trace xmlns:inkml="http://www.w3.org/2003/InkML" xml:id="stk25" contextRef="#ctx0" brushRef="#br1">4909 6861 8287 0,'0'0'736'1,"0"0"-592"-1,-10-15-144 0,4 5 0 0,-5 2 1968 1,1-4 352-1,-8 3 80 0,3 3 16 4,-7-8-768-3,1 6-160 5,-3 0-16-6,1 1-16 4,-4 3-512-4,-1 4-112 7,-1 4 0-6,0 5-16 5,0 1-240-6,-1 6-32 8,1-3-16-7,2 9 0 6,-1 1-160-7,1 7-48 8,4 1 0-8,3 8 0 6,3 6 64-6,-1 5 0 11,6 7 0-11,-1 5 0 6,5 3-160-3,4-3-32 5,4-2 0-8,6 1 0 4,2-3-192-3,5-5 144 11,9-2-144-10,5-6 128-1,6-12 320-1,12-2 64 7,4-8 16-7,7-3 0 8,9-10 256-7,-1-4 48 9,8-6 16-10,-1-8 0 4,1-6-256-3,-2-5-48 9,-2-7-16-10,0-3 0 5,1-4 0-5,-5-6 0 6,2 0 0-5,-7-6 0 8,-6-2 96-8,-7-2 16 4,-1-3 0-5,-4-3 0 9,-8-1 96-9,-3-3 32 10,-11-7 0-10,-9 3 0 4,-6-3-256-3,-6 2-32 9,-4 3-16-9,-8 5 0 2,-3 3-208-3,-5 4-32 12,-5 12-16-12,-2 6 0 4,-14 8-208-4,2 3 0 7,-10 8 128-6,-1 3-128 6,-5 9 0-7,2 7-208 8,-3 1 32-8,-28 14 16 21,8 3-2048-20,4 4-416 2,9 1-64-2</inkml:trace>
    </iact:actionData>
  </iact:action>
  <iact:action type="add" startTime="24775">
    <iact:property name="dataType"/>
    <iact:actionData xml:id="d26">
      <inkml:trace xmlns:inkml="http://www.w3.org/2003/InkML" xml:id="stk26" contextRef="#ctx0" brushRef="#br1">1503 9771 13823 0,'0'0'1216'2,"-2"-8"-960"5,0-4-256-7,0 3 0 3,2 9 384-2,0 0 48 5,-2-6 0-6,2 6 0 7,0 0 416-7,0 0 96 11,0 0 16-11,-5 11 0 4,-5 7-256-2,2 3-64 7,2 7 0-9,-4 7 0 5,3 4 64-5,-1 8 16 10,-4 5 0-10,4 9 0 6,2 9-48-6,-1 2-16 6,-5 6 0-5,4 8 0 6,-6 4-32-7,1-1-16 8,3-1 0-8,-6 0 0 10,1-4-176-10,1-6-48 13,-1-8 0-12,1-10 0-1,2-5 144 0,1-6 32 7,3-10 0-4,-2-4 0-3,2-2 16 0,2-11 16 7,4-5 0-7,-2-1 0 8,4-16-240-8,0 0-48 7,0 0-16-7,0 0 0 8,-1-14-32-8,1-4-16 11,0-3 0-11,0-4 0 4,0-5-240-4,0-5 0 11,0-2 0-10,0-2 0 3,0-8 0-3,0-5 128 10,0-3-128-11,0-1 0 3,0-5 0-3,1-7 0 11,3 0 0-10,0-6 0 1,4 5 0-1,4-3 0 11,-1-2 0-12,9 4 0 2,1-2 0-2,1 5 0 13,1 1 0-13,5 4-160 4,5 1 160-4,2 7 0 5,-6 3 0-4,2 4 0 7,4 6 0-8,4 2-128 11,-3 6 128-11,-3 6 0 5,2 3 0-4,0 9-128 7,-4-1 128-7,-4 12 0 3,-3 4 0-4,-5 6-128 10,1 8 128-10,-3 1 0 5,-9 9 0-5,-2 5 0 13,-2 4 0-12,-6 4 0 0,-2-2 0-1,-2-2 0 11,-3 4 0-11,-7-1 0 3,0-5 0-2,-3 2 0 9,-5-4 0-10,-3 0 128 5,0 1 64-5,0-1 0 12,-7-2 16-12,-3-1 0 6,2-3-32-5,2-2-16 9,-6 1 0-9,4-8 0 1,4-3-160-1,3-3 0 8,3-6 0-9,-6-2 0 18,5-4-1264-17,15-12-272 0,3 1-64-1,10-1-8320 7,8 1-1664-6</inkml:trace>
    </iact:actionData>
  </iact:action>
  <iact:action type="add" startTime="25377">
    <iact:property name="dataType"/>
    <iact:actionData xml:id="d27">
      <inkml:trace xmlns:inkml="http://www.w3.org/2003/InkML" xml:id="stk27" contextRef="#ctx0" brushRef="#br1">2537 9812 14735 0,'-16'10'1312'1,"9"-5"-1056"4,-1 7-256-4,-2-2 0 3,2-4 1504-4,8-6 240 7,-4 11 48-7,4-11 16 7,0 0-240-7,0 0-48 7,0 0-16-6,0 0 0 6,12 6-432-7,4-2-96 11,3-4-16-11,1-2 0 4,3-2-448-3,6-3-112 10,3-1-16-11,3 0 0 4,0-6-208-4,0 5-48 12,4-7-128-12,-2 4 192 2,2-5-192-2,0 7 128 11,-6 0-128-11,12-3 0 18,-12 3-240-17,-6 4-144 0,-7 2-16-1,-20 4-8864 10,0 0-1760-2</inkml:trace>
    </iact:actionData>
  </iact:action>
  <iact:action type="add" startTime="25587">
    <iact:property name="dataType"/>
    <iact:actionData xml:id="d28">
      <inkml:trace xmlns:inkml="http://www.w3.org/2003/InkML" xml:id="stk28" contextRef="#ctx0" brushRef="#br1">2484 10231 11967 0,'0'0'528'2,"0"0"112"-2,0 0-512 0,0 0-128 6,12-4 0-3,4-4 0-3,-3 1 3392 0,7 1 640 10,3-4 128-9,3-4 16 4,5 3-2560-5,4-7-512 6,4 1-96-6,0-1-32 9,8-1-208-9,1 3-64 10,-1 2 0-10,4-3 0 4,2 5-704-4,-1-2 0 11,1 5-160-11,11-1-14432 7</inkml:trace>
    </iact:actionData>
  </iact:action>
  <iact:action type="add" startTime="25945">
    <iact:property name="dataType"/>
    <iact:actionData xml:id="d29">
      <inkml:trace xmlns:inkml="http://www.w3.org/2003/InkML" xml:id="stk29" contextRef="#ctx0" brushRef="#br1">4548 9658 11055 0,'0'0'976'1,"-8"-4"-784"5,-7-2-192-6,1-6 0 5,-6-1 1552-5,3-3 272 8,-1 8 48-8,-3-1 16 7,1 1-560-7,3 2-112 6,-3 2-32-5,-3 2 0 6,1 4-160-7,3 2-16 11,-3 4-16-11,-1 5 0 5,2-1-384-5,1 6-80 7,5 3-16-7,-7 0 0 8,1 7-96-8,1 1-32 11,1 10 0-11,-1-2 0 7,-1 8-176-7,5-2-32 9,-2 0-16-9,9-4 0 4,1 4-160-4,2-8 0 10,6-2 0 0,6-2 128-10,-2-4 48 0,2-7 0 6,7-1 0-6,1-7 0 4,4 0 144-3,-1-8 16 9,3-6 16-10,5-4 0 5,0-8 80-5,3-1 16 10,3-9 0-9,0-3 0 3,0-4-64-3,2-6 0 5,1 0 0-6,-3-6 0 8,0 0-384-8,0-6 128 7,0-2-128-7,1-1 0 8,-3-7 160-8,0 3-160 7,0 1 192-7,-1-3-192 7,-5-13 208-6,-1 1-64 5,-1-8-16-5,-5-4 0 7,1-2-128-8,1 2 0 15,-5 2 144-15,3 12-144 0,-8 6 0 1,2 11 0 10,-1 10 0-11,-3 8 0 3,0 4 0-3,-2 7 0 7,2 5 0-7,-6 17 0 8,0 0 0-8,0 0 0 11,-10 17 0-11,2 7 0 4,-2 9 0-4,-1 8 0 12,1 13 0-12,-6 15 0 3,3 7-160-3,-9 8 160 7,1 5-192-6,-1 1 192 6,1 2 0-7,1-7 0 7,1 1 0-7,5-4 0 8,1-4 0-7,5-8 0 4,4-3 0-5,4-9 0 9,4-7 0-9,2-8 0 7,3-4-208-7,13 2 64 20,5-8-1616-19,4-12-320 1,6-5-64 1</inkml:trace>
    </iact:actionData>
  </iact:action>
  <iact:action type="add" startTime="26441">
    <iact:property name="dataType"/>
    <iact:actionData xml:id="d30">
      <inkml:trace xmlns:inkml="http://www.w3.org/2003/InkML" xml:id="stk30" contextRef="#ctx0" brushRef="#br1">5186 9769 13823 0,'0'0'1216'1,"0"0"-960"5,0 0-256-6,0 0 0 4,0 0 2688-2,13 8 512 3,-3 3 80-5,4-3 32 7,-4-6-1680-6,5-4-336 6,-3-2-64-7,7-3-16 7,-3-5-368-7,4 2-80 11,3-4 0-11,-2 3-16 4,-1-9-256-4,1 5-48 12,-1-3-16-12,1-3 0 4,-3-1-240-3,-1 1-64 6,1-5 0-6,-6 7 0 4,-3-3 0-5,1 3 0 9,-6 1 0-9,2-1 0 8,-4 7 160-8,-2-2 32 8,0 14 0-8,-6-7 0 7,0-1 112-7,-7 6 16 7,1 6 16-7,-6 2 0 7,3 0-208-7,-5 7-64 8,-5 1 0-8,-1 9 0 6,-1 5-192-6,0 9 144 13,0 6-144-13,1-3 128 4,3 3-128-4,5-4 0 11,1-2 0-11,7-3 0 3,0-5 0-2,4-2 0 8,4-3 0-8,4-7 0 3,4 3 0-4,6-3 0 13,-2-7 0-12,7-2 0 0,-1 1 0 0,5-7 0 11,5-2 0-11,3-3 0 0,4-9-160-1,4 2-64 12,-2-7-16-12,20-7 0 17,-6 1-512-16,-5-1-96 0,3 3-32-1,0-5 0 15,-10 3-1392-14,-2 6-288 2,-2-3-48-3</inkml:trace>
    </iact:actionData>
  </iact:action>
  <iact:action type="add" startTime="26863">
    <iact:property name="dataType"/>
    <iact:actionData xml:id="d31">
      <inkml:trace xmlns:inkml="http://www.w3.org/2003/InkML" xml:id="stk31" contextRef="#ctx0" brushRef="#br1">6647 8369 23039 0,'-14'-20'2048'2,"14"20"-1648"3,0 0-400-5,-6-4 0 5,6 4 624-5,-9 6 32 6,-5 6 16-6,0 3 0 8,-5 7 48-8,-7 7 16 7,-1 10 0-7,0 4 0 7,-1 8-16-7,-1 5 0 10,2 7 0-10,-2 9 0 5,-3 4-208-5,3 6-32 13,0 4-16-13,4-1 0 3,1 3-176-3,3-2-32 8,5-4-16-5,2-4 0 2,9-4-240-4,-3-10 0 9,6-3 0-6,4-7 0-4,4 1-224 0,1-10-144 11,1-8-16-11,4-4-16 18,-4-6-608-17,3-7-112 1,5-3-32-2,-2-3-11840 0</inkml:trace>
    </iact:actionData>
  </iact:action>
  <iact:action type="add" startTime="27087">
    <iact:property name="dataType"/>
    <iact:actionData xml:id="d32">
      <inkml:trace xmlns:inkml="http://www.w3.org/2003/InkML" xml:id="stk32" contextRef="#ctx0" brushRef="#br1">6038 9451 24815 0,'12'-16'1088'1,"-2"11"256"-1,3-5-1088 0,1 4-256 4,5 2 0-4,7-4 0 6,1-3 768-6,2 3 112 10,8 0 16-10,4-4 0 3,-4 1-480-3,6-3-96 10,0 4 0-10,4 0-16 4,2-1-304-4,-2 3-192 11,3-6 16-10</inkml:trace>
    </iact:actionData>
  </iact:action>
  <iact:action type="add" startTime="27446">
    <iact:property name="dataType"/>
    <iact:actionData xml:id="d33">
      <inkml:trace xmlns:inkml="http://www.w3.org/2003/InkML" xml:id="stk33" contextRef="#ctx0" brushRef="#br1">7421 10253 16575 0,'0'0'736'1,"-12"7"160"-1,5 3-720 0,1 2-176 7,6-12 0-7,0 0 0 5,0 0 1936-5,0 0 368 13,0 0 64-12,0 0 0-1,0-16-928 0,6-3-192 10,1-9-32-10,5-5-16 5,-2-2-528-5,7-10-96 9,-3 0-32-9,6-7 0 5,1-5-64-5,-1-7-16 11,-1-2 0-11,1-5 0 4,-1 5-48-4,-5-6-16 7,3 2 0-7,-3-6 0 8,2-6-208-7,-3-2-32 16,1-2-16-15,-1-2 0-2,1-3-144 0,2 9 0 7,-1 10 0-7,5 5 128 4,-3 7-128-4,3 11 128 10,1 10-128-10,-1 6 128 5,-6 6-128-5,3 7 160 11,-5 6-160-11,3 11 160 5,-3 6-160-5,2 13 0 10,-6 6 0-10,1 7 0 4,1 6-128-4,-4 16 128 11,-4 3 0-10,0 14 0 2,0 12 0-3,0 10 0 12,-4 2 0-12,2-1 0 4,-2 7 0-3,2-6 0 5,0-1 0-6,0-5 0 8,0-4 0-8,0-8 0 7,0-2 0-7,0-7 0 7,2-7 0-7,0-5 0 10,-2-4 0-10,0-1 0 5,0-3 0-4,0-8 0 10,-2-6 0-11,0-1 128 3,0-3-128-2,0-4 0 5,-4-3 0-5,-4-8-10576 14,1-1-2112-14</inkml:trace>
    </iact:actionData>
  </iact:action>
  <iact:action type="add" startTime="27835">
    <iact:property name="dataType"/>
    <iact:actionData xml:id="d34">
      <inkml:trace xmlns:inkml="http://www.w3.org/2003/InkML" xml:id="stk34" contextRef="#ctx0" brushRef="#br1">7423 9642 31727 0,'0'0'1408'2,"20"-4"288"-2,1-4-1360 0,10 5-336 3,6 1 0-2,4-6 0 5,2 0 544-6,6 0 32 11,-2-3 16-11,5 1 0 4,5 6-176-4,3-4-32 11,-3-6-16-11,0 5 0 4,1-5-368-4,-3 4 0 11,1 4 0-11,22-7-15632 7</inkml:trace>
    </iact:actionData>
  </iact:action>
  <iact:action type="add" startTime="28619">
    <iact:property name="dataType"/>
    <iact:actionData xml:id="d35">
      <inkml:trace xmlns:inkml="http://www.w3.org/2003/InkML" xml:id="stk35" contextRef="#ctx0" brushRef="#br1">9212 9474 11055 0,'0'0'976'2,"0"0"-784"-2,-12 8-192 0,12-8 0 6,0 0 1632-5,0 0 288 8,0 0 48-9,0 0 16 5,0 0-352-4,0 0-64 5,16 2-16-6,7-4 0 10,6-4-272-9,10 2-64 7,2 3-16-8,10-3 0 5,6 0-256-5,1 0-48 10,1 0-16-10,3-4 0 5,0 0-416-5,-17 1-80 9,6-5 0-8,2 4-16 3,3-2-240-3,-3-3-128 9,-2 1 160-10,-1 0-160 5,-3 4 0-5,-8 5 0 15,-2-1 0-15,-4 0 0 16,-9-4-1792-14,-5 6-464-2,-1 2-96 0</inkml:trace>
    </iact:actionData>
  </iact:action>
  <iact:action type="add" startTime="28843">
    <iact:property name="dataType"/>
    <iact:actionData xml:id="d36">
      <inkml:trace xmlns:inkml="http://www.w3.org/2003/InkML" xml:id="stk36" contextRef="#ctx0" brushRef="#br1">9463 9788 17503 0,'0'0'1552'1,"0"0"-1232"6,0 0-320-5,0 0 0 0,26 0 1952-1,-1 0 336 4,2 2 64-5,5-2 16 7,5-4-1088-6,2-5-224 9,9 1-32-10,3-2-16 6,2-5-144-6,-14 7-32 8,11-4 0-8,1 0 0 7,4-1-384-7,1 1-96 9,3 2-16-8,3-1 0 2,1 3-480-3,1 2-112 10,-5-6 0-10,-1 4-9616 26,-1-1-1920-26</inkml:trace>
    </iact:actionData>
  </iact:action>
  <iact:action type="add" startTime="29129">
    <iact:property name="dataType"/>
    <iact:actionData xml:id="d37">
      <inkml:trace xmlns:inkml="http://www.w3.org/2003/InkML" xml:id="stk37" contextRef="#ctx0" brushRef="#br1">12141 8876 21183 0,'0'0'1888'2,"0"0"-1504"2,0-10-384-4,0 4 0 17,0 6-288-15,0-12-128-2,-3 5-32 1,-3-1 0-1,-4-6 1216 0,2 6 256 8,-6 4 32-8,1 1 16 7,-7-1-272-7,-1 2-48 10,-6-4-16-10,-3 8 0 4,-1 6-304-4,-2-3-64 11,2 5-16-11,-18 12 0 5,8 5-80-5,0 6-16 10,6 6 0-10,-4 4 0 3,2 4 16-3,6 9 0 12,3 3 0-11,1 3 0 1,6 5-80 2,5 1 0 0,0 4-16-3,12 2 0 7,2-9-176-8,6 1 0 11,10 2 0-11,4-11 128 4,5-7 32-3,6-11 0 9,8-4 0-10,6-3 0 5,4-11 320-5,6-1 64 11,3-1 16-11,5-11 0 3,1-2 112-3,8-10 32 11,-3-4 0-11,5-9 0 3,-2-3-16-2,2-5 0 11,-5-7 0-9,1-7 0-3,-8 0-320 0,3-7-64 12,-1-5-16-12,-5 2 0 3,-7 0 240-3,-3-1 48 7,-6-3 16-7,-8-4 0 7,-7-9-80-7,-9-2 0 11,-3-10-16-10,-10-2 0 3,-6-6-144-4,-6 4-32 10,-9 10 0-10,-3 6 0 5,-5 9-320-5,-7 5 0 7,-5 3 0-7,-6 10 0 9,-1 0-128-9,-9 10-112 10,-4 5-16-10,-3 9 0 18,-6 1-2192-16,1 8-448 2,-7 6-96-4,-6 4-16 0</inkml:trace>
    </iact:actionData>
  </iact:action>
  <iact:action type="add" startTime="29998">
    <iact:property name="dataType"/>
    <iact:actionData xml:id="d38">
      <inkml:trace xmlns:inkml="http://www.w3.org/2003/InkML" xml:id="stk38" contextRef="#ctx0" brushRef="#br1">5703 11797 10127 0,'0'0'896'2,"0"0"-704"3,-8 14-192-4,8-14 0 2,0 0 1648-3,0 0 288 10,0 0 64-10,0 0 16 6,0 0-400-6,0 0-80 10,0 0 0-10,4-18-16 6,4-7-384-6,7-4-80 7,-1-1-16-7,1-1 0 5,3-6-512-4,0 2-96 4,3-8-32-5,2 4 0 10,-1 0-128-10,-3-4-16 9,3-4-16-9,-3 3 0 4,-3-3-48-3,2 10 0 6,-1-2 0-7,-5 6 0 8,-1-3-32-8,-3 9-16 11,2 6 0-11,2 1 0 5,-6 7-144-5,-6 13 0 6,0 0 144-6,15-2-144 8,-15 2 128-8,18 11-128 10,-3 13 160-10,-1 5-160 5,4 4 0-4,-7 12 0 9,3 6 0-10,-4 5 0 11,-1 3 0-11,3-1 0 6,-4 1 0-5,4 3 0 2,-5 2 0-3,-1-3 0 12,2-8 0-10,0-7 0-1,-4-7 144-1,0 4-144 10,0-4 128-10,1-7-128 5,-1-5 0-4,2-2-224 9,0-1 32-9,-2-7 0 17,-4-17-688-17,12 12-128 0,-12-12-16-1,0 0-11328 0</inkml:trace>
    </iact:actionData>
  </iact:action>
  <iact:action type="add" startTime="30372">
    <iact:property name="dataType"/>
    <iact:actionData xml:id="d39">
      <inkml:trace xmlns:inkml="http://www.w3.org/2003/InkML" xml:id="stk39" contextRef="#ctx0" brushRef="#br1">5978 11507 20559 0,'0'0'896'2,"0"0"208"-2,0 0-880 0,0-12-224 5,0 12 0-4,0 0 0 4,0 0 1168-5,0 0 192 4,0 0 48-3,0 0 0 7,0 0-400-8,-2 14-80 7,0 3-16-7,0 8 0 9,-2 3-224-8,-4 5-48 9,-4 8-16-10,3-2 0 3,-5 10-128-3,4 1-32 11,4 3 0-11,-7 4 0 5,1 3-160-5,-5 6-48 11,3 8 0-11,-6 2 0 5,3-3-96-5,3-3-32 9,-1-8 0 0,3 5 0-9,-2-5-128 0,3-7 128 8,-7-7-128-8,8-3 128 2,-3 0-128-2,5-2 0 12,2-8 144-12,-2-4-144 4,-2-3 0-4,5-3 128 6,1-4-128-6,2-3 0 10,2-18 0-10,0 0-288 9,0 0 48-9,0 0 16 19,0 0-2128-18,13 8-416 1,-13-8-96-1</inkml:trace>
    </iact:actionData>
  </iact:action>
  <iact:action type="add" startTime="30674">
    <iact:property name="dataType"/>
    <iact:actionData xml:id="d40">
      <inkml:trace xmlns:inkml="http://www.w3.org/2003/InkML" xml:id="stk40" contextRef="#ctx0" brushRef="#br1">6276 11797 21135 0,'0'-33'928'1,"2"13"208"-1,2 3-912 0,2 5-224 6,0-7 0-5,-2 5 0 2,-2-3 1168-3,-2 17 192 6,0 0 48-6,0 0 0 8,0 0-368-8,0 0-64 12,0 0-16-12,0 0 0 3,-18 15-400-3,4 7-96 7,-1 11-16-7,5 2 0 7,-4 2-128-7,5 12-48 11,3 3 0-11,0 5 0 6,-2 3 80-6,2 11 16 11,0 1 0-11,2 10 0 4,-1 5-192-4,-7-1-48 6,2-2 0-1,-3 2 0-1,3-4 0-4,0-2 0 12,-2-4 0-11,6-8 0 1,5-4-128-2,-3-3 0 10,2-5 0-10,0-5 0 4,-2-12 0-4,4-2 0 7,4-2 0-7,0-4 0 23,1-5-768-21,-3-9-64-1,2-3-32-1,-4-14-8800 8,0 0-1776-8</inkml:trace>
    </iact:actionData>
  </iact:action>
  <iact:action type="add" startTime="30992">
    <iact:property name="dataType"/>
    <iact:actionData xml:id="d41">
      <inkml:trace xmlns:inkml="http://www.w3.org/2003/InkML" xml:id="stk41" contextRef="#ctx0" brushRef="#br1">5553 12722 20495 0,'-16'11'896'1,"16"-11"208"-1,-10 16-880 0,0-1-224 0,5 15 0 0,1-1 0 8,4 0 656-8,2 6 96 7,0 4 16-7,3 8 0 9,7-4 80-8,0 6 32 9,5 1 0-10,5 3 0 5,-5-4-352-5,1-12-64 9,5 4-16-9,5-2 0 7,-3-2-144-6,0 0-48 6,1-6 0-6,1-3 0 5,2-11 240-5,4-1 32 8,3-7 16-9,8 1 0 3,-3-12 352-2,6-8 80 6,2-1 16-7,2-9 0 15,3-1-80-15,20-18-16 5,-3-6 0-4,-7-2 0 2,0-5-320-3,-5-3-80 12,-5-4-16-9,-18 15 0-3,3-5-224 0,0-4-64 11,-4-3 0-11,-2-1 0 4,-4-1-64-4,-2 3 0 10,-3 0-128-9,-3 5 192 17,1 7-1568-17,-7 0-320 2,1 8-64-3</inkml:trace>
    </iact:actionData>
  </iact:action>
  <iact:action type="add" startTime="32267">
    <iact:property name="dataType"/>
    <iact:actionData xml:id="d42">
      <inkml:trace xmlns:inkml="http://www.w3.org/2003/InkML" xml:id="stk42" contextRef="#ctx0" brushRef="#br1">2724 14557 8287 0,'0'0'736'2,"0"0"-592"3,0 0-144-4,0 0 0 4,0-10 1152-5,0 10 192 10,0 0 32-10,0-6 16 4,0 6-608-4,0 0-112 10,0 0-32-10,0 0 0 5,0 0-32-4,0 0-16 7,0 0 0-8,-11-2 0 6,3 2 80-6,-2 2 16 8,-2 0 0-8,3 2 0 6,-7 0-48-6,2 4-16 8,-5-1 0-8,-1 1 0 8,1 6-176-8,-7 0-48 9,-3 3 0-8,-4 5 0 5,2-1 16-5,-2 6 0 7,1 3 0-8,-3 5 0 12,-4 0-96-12,4 10-32 1,-2 1 0-1,0 7 0 8,2 2-64-8,4 1-16 9,0 1 0-9,7 3 0 6,5 1-80-5,9-5 0 8,2-9-128-9,12-4 192 4,4 0 48-3,7-8 0 10,5-4 0-11,5-5 0 4,8-5 144-3,10-5 16 5,4-7 16-6,8-7 0 8,7-6 0-8,3-7 0 12,5-5 0-12,-4-5 0 3,2-5-64-3,-3-1-16 10,-1-2 0-6,0-4 0-3,-5-4 48-1,-4 1 16 6,-7 1 0-6,-5-4 0 10,-2 0 208-10,-6 2 32 6,-5-4 16-4,-5 4 0 1,-6-6 32-3,-9 4 0 6,-4-4 0-5,-6 6 0 8,-8-4-144-9,-5 2-32 10,-7-7 0-10,-7 3 0 5,-10-2-240-4,-4 8-48 3,-4-2-16-4,-4 6 0 9,2 5-208-9,0 5 0 11,7 1 0-11,-19 3 0 18,10 7-320-16,6 10-96-2,12 4-32 1,6 8 0 13,5 0-2176-12,11 0-448 3,9-10-96-5</inkml:trace>
    </iact:actionData>
  </iact:action>
  <iact:action type="add" startTime="32775">
    <iact:property name="dataType"/>
    <iact:actionData xml:id="d43">
      <inkml:trace xmlns:inkml="http://www.w3.org/2003/InkML" xml:id="stk43" contextRef="#ctx0" brushRef="#br1">4004 14867 18431 0,'0'0'1632'2,"0"0"-1312"4,0 0-320-6,-4 11 0 4,0 9 1792-3,0 5 304 4,-4-1 48-4,-3-1 16 5,1 2-512-6,-4 5-112 11,4 1 0-10,1 0-16 3,-3-2-512-4,4 3-112 10,2 1 0-10,-3 2-16 6,1-2-656-6,4 0-224 6,-2-2 144-6,4-1-144 8,2-5 128-8,2-2-128 12,2-1 0-12,-2-7 128 3,2 1-368-3,-4-16-80 6,0 0 0-6,19 2-16 33,-5-10-2112-32,3-7-432-1</inkml:trace>
    </iact:actionData>
  </iact:action>
  <iact:action type="add" startTime="32985">
    <iact:property name="dataType"/>
    <iact:actionData xml:id="d44">
      <inkml:trace xmlns:inkml="http://www.w3.org/2003/InkML" xml:id="stk44" contextRef="#ctx0" brushRef="#br1">3664 14533 35935 0,'0'0'3200'2,"0"-9"-2560"4,4-1-512-6,-4 10-128 18,6-16-704-16,-6 16-144-2,0 0-48 1,0 0 0-1,10-8 896 0,-10 8 208 8,10-4 32-7,-10 4 0 16,19-1-608-17,-3-1-112 0,1 4-32 0,-1 1 0 16,1 3-2864-14,5 2-576-1</inkml:trace>
    </iact:actionData>
  </iact:action>
  <iact:action type="add" startTime="33150">
    <iact:property name="dataType"/>
    <iact:actionData xml:id="d45">
      <inkml:trace xmlns:inkml="http://www.w3.org/2003/InkML" xml:id="stk45" contextRef="#ctx0" brushRef="#br1">4608 14672 22111 0,'0'0'1968'1,"0"0"-1584"5,0 0-384-6,0 0 0 5,0 0 1248-5,-7 8 160 10,-5-1 48-10,-8 5 0 5,1-4-320-5,-3 4-64 9,1 1-16-9,-2-1 0 5,-1 4-464-5,1-5-80 11,1 5-32-10,7-3 0 3,-3 3-80-3,8 2-16 3,1-5 0-4,3 7 0 10,2-5-144-10,4 3-48 9,2 5 0-9,4-3 0 7,3-3 96-7,1 3 16 8,6 3 0-8,-1 1 0 5,7-3-144-5,-3 5-32 7,-1-1 0-7,1 0 0 10,1 1-128-6,-8 1 0 2,-1-2 144-6,-3 1-144 4,-6-1 192-4,-2 2-48 10,-4-1 0-9,-7-3 0 2,-1 0 496-2,-10-3 112 9,-1 1 16-9,-4-1 0 3,-6-7-320-3,-1 3-48 6,-1-6-16-6,-4 2 0 5,2-5-384-6,-2-3 0 11,2-6 0-11,-8 0 0 19,12-5-2912-18,10-7-560 2</inkml:trace>
    </iact:actionData>
  </iact:action>
  <iact:action type="add" startTime="33555">
    <iact:property name="dataType"/>
    <iact:actionData xml:id="d46">
      <inkml:trace xmlns:inkml="http://www.w3.org/2003/InkML" xml:id="stk46" contextRef="#ctx0" brushRef="#br1">6346 14760 20271 0,'-9'-2'1792'1,"-1"2"-1424"7,0 0-368-8,-5 0 0 4,1 2 960-4,-6-2 112 8,-3 3 16-7,-2 3 16 6,-3 4-352-7,1-2-80 10,-2 4-16-10,-1 3 0 4,3 3-160-4,-2-3-48 9,4 9 0-8,1-1 0 4,-1 0 80-5,3 5 16 11,5-5 0-11,-1 1 0 4,7 9-64-4,-1-4-16 7,4-2 0-7,6-1 0 8,2-5-32-8,6 1-16 8,2-3 0-8,5-7 0 7,1-1-80-6,4-5-16 8,1-4 0-9,-1 0 0 6,1-6 48-6,3 2 0 8,-3-3 0-8,-3-5 0 7,1 0 16-6,-5 0 0 15,2-1 0-16,-5 3 0 1,5 0-176-1,-14 8-16 8,0 0-16-8,0 0 0 4,0 0-176-4,0 0 160 10,10 8-160-10,-4 2 160 5,1 5-160-4,3-1 128 9,-4 5-128-10,4 3 128 4,3-7-128-4,-3 3 0 11,4-1 0-11,0-5 0 4,5 2 0-4,6-6 128 7,-1-5-128-7,1-1 0 7,2-4 0-7,1-1 0 10,1-5-192-10,4-6 192 21,-4 0-2480-20,3-5-368 1</inkml:trace>
    </iact:actionData>
  </iact:action>
  <iact:action type="add" startTime="33936">
    <iact:property name="dataType"/>
    <iact:actionData xml:id="d47">
      <inkml:trace xmlns:inkml="http://www.w3.org/2003/InkML" xml:id="stk47" contextRef="#ctx0" brushRef="#br1">6933 14797 18431 0,'-13'13'1632'1,"5"-3"-1312"-1,0 9-320 1,2 5 0-1,-3 1 2608 0,1 3 448 0,0-1 80 0,-6 4 32 7,3 0-1488-7,1-2-288 12,-4 1-64-12,5-3-16 3,-7-2-560-3,6-3-112 10,-3-5-32-9,5-1 0 3,4-4-416-4,4-12-64 11,0 0-128-11,0 0 176 6,0 0 288-6,6-8 64 10,7-6 16-10,-1-3 0 4,6-5-272-4,-3 1-48 6,5-5-16-6,3 5 0 10,0-4-80-10,-1 3 0 8,3 1-128-8,3 5 192 5,-5-1-16-4,0 9-16 14,5 4 0-15,-3 6 0 0,0 6-160 0,-5 3 0 7,-4 7 0-7,1 5 0 6,-5 7 0-6,1 3 0 10,-5 4 0-10,0 4 0 19,0-8-1600-17,-2 2-256 2,-2 2-64-4</inkml:trace>
    </iact:actionData>
  </iact:action>
  <iact:action type="add" startTime="34401">
    <iact:property name="dataType"/>
    <iact:actionData xml:id="d48">
      <inkml:trace xmlns:inkml="http://www.w3.org/2003/InkML" xml:id="stk48" contextRef="#ctx0" brushRef="#br1">8279 14877 19343 0,'0'0'848'1,"0"0"192"-1,0 0-832 0,0 0-208 0,0 0 0 0,0 0 0 7,0 0 528-7,16 0 64 10,-2-2 16-10,5-2 0 5,-1-4-320-5,-1-2-64 9,5 0-16-8,3 3 0 4,0-5 96-5,3 2 16 5,-1 0 0-4,2-1 0 6,-1 1 64-7,-1-4 32 11,2 5 0-10,0-5 0 2,1 0-32-3,-3 1-16 12,-2-1 0-12,-1-6 0 4,-5 5 80-4,-3-3 0 10,1 7 16-10,-5-5 0 4,0-2-144-4,-4 5-16 10,-4-3-16-10,-3 6 0 6,-1-1-16-6,-5 1 0 10,1 4 0-9,-6 0 0 2,0 0 0-3,-2 2 0 12,-7 4 0-11,-2 8 0 2,-5 0-272-3,-1 8 0 10,-4-1 128-10,-1 7-128 4,3-1 208-3,0 5-16 10,2 3 0-11,1 0 0 11,7 2 0-11,5-1 0 1,-1 1 0-1,7 0 0 8,2-2 112-7,2 2 16 8,8-3 0-9,4-3 0 5,3-2-160-4,5-1-32 8,7-7 0-9,12 1 0 18,4-2-560-16,8-6-112-1,6-7-32-1,2-6-13968 3</inkml:trace>
    </iact:actionData>
  </iact:action>
  <iact:action type="add" startTime="34759">
    <iact:property name="dataType"/>
    <iact:actionData xml:id="d49">
      <inkml:trace xmlns:inkml="http://www.w3.org/2003/InkML" xml:id="stk49" contextRef="#ctx0" brushRef="#br1">9282 14937 21423 0,'-4'23'944'1,"4"-23"208"-1,-6 12-928 0,4-2-224 5,2 3 0-4,0-1 0 1,0-12 1984-2,0 0 336 7,0 0 80-7,0 0 16 7,0 0-368-7,0 0-64 11,0 0 0-11,0 0-16 6,0 0-816-6,0 0-144 9,0 0-48-9,0 0 0 6,12-12-496-5,-4-1-96 9,1 5-32-10,3-10 0 4,-4-1-336-4,2-1 0 9,3-1 0-8,-3 2-128 17,4 5-400-18,-2-2-80 1,1 3-16-1,1-1-11344 15,3 8-2256-14</inkml:trace>
    </iact:actionData>
  </iact:action>
  <iact:action type="add" startTime="35072">
    <iact:property name="dataType"/>
    <iact:actionData xml:id="d50">
      <inkml:trace xmlns:inkml="http://www.w3.org/2003/InkML" xml:id="stk50" contextRef="#ctx0" brushRef="#br1">10002 14057 13823 0,'0'0'608'4,"-6"12"128"-4,-6-6-592 0,2 6-144 0,5 3 0 0,-5 3 0 7,2-1 1984-7,2 7 352 12,-2-1 80-12,1 6 16 5,1 5-768-5,2 3-160 5,4 0-32-5,-2 8 0 7,2-4-512-7,0 5-96 13,2-3-32-12,-2 2 0 2,4-6-160-3,0 2-32 6,1-8-16-6,5-2 0 8,-4-5-144-8,4-5-32 11,1-1 0-11,-3-7 0 4,2 1 256-4,2-6 64 13,-12-8 0-13,9-2 0 3,5-6 16-3,-2-8 16 12,3-1 0-12,-3-3 0 3,4-5-352-2,-5 0-64 9,3-1 0-10,-4-1-16 4,2-4-368-3,-1 0 144 15,-3-3-144-16,6 1 0 1,-6 2 128-1,3 2-128 9,3 0 0-9,-2 1 0 18,3 3-288-16,-1 2-160-2,3 3-48 2,3 6 0 9,-4-1-2304-10,3 3-464 4,1 6-80-5</inkml:trace>
    </iact:actionData>
  </iact:action>
  <iact:action type="add" startTime="35375">
    <iact:property name="dataType"/>
    <iact:actionData xml:id="d51">
      <inkml:trace xmlns:inkml="http://www.w3.org/2003/InkML" xml:id="stk51" contextRef="#ctx0" brushRef="#br1">10862 14270 18431 0,'0'0'1632'2,"0"0"-1312"3,0 0-320-5,0 0 0 3,0 0 976-2,0 0 128 8,0 0 32-9,-10 0 0 5,-4 4-80-5,1 2-16 9,-3 2 0-9,3-3 0 5,-5 1-128-4,2 8-16 9,-1 2-16-10,-1 3 0 5,3-1-112-5,-3-1 0 10,4 7-16-10,-3 1 0 4,1-2-208-4,3 3-32 11,-1-1-16-11,4 2 0 4,2-1-192-4,3-5-48 11,-1-3 0-10,4-1 0 3,2-5 176-4,4 2 16 11,7-5 16-11,-3-5 0 4,-8-4-32-4,18 2-16 6,-5 0 0-6,5-4 0 9,1-4-160-9,-3 4-48 9,2-3 0-9,-7-5 0 5,5 2-64-5,-6 2-16 11,3-4 0-10,-5 6 0 3,0-1-128 1,-8 5 0 2,12-2 0-6,-12 2 0 1,0 0 0-2,9 7 0 7,-1 5 0-7,2-2 0 8,-2 6 0-8,0-5 0 11,1 5 0-11,-1-3 0 3,-2 7 0-2,2-4 0 10,3-3 0-11,-3 1 0 5,4 0 0-5,0-5 0 10,5 3 0-10,-1-10 0 4,3-4 0-4,3-6 0 12,-3-2 0-12,7-1 0 3,1-9-192-3,2-1 192 11,-1-1-160-10,-1 1 160 2,0-10-192-2,-1 3 192 8,-3 5-208-9,-2-4 80 6,3-3 128-6,-3 5 0 11,-1 0 0-11,1-3 0 4,3-3-192-3,-3-2 32 8,-3 0 16-9,3 0 0 5,1 0-176-4,3-10-48 7,-4 2 0-8,1-8 0 5,1-2-16-4,3-1 0 10,-3-5 0-11,2-1 0 4,-3-13 240-4,-5 5 144 7,1-4-192-7,-1 4 192 7,-5-5-144-7,2 9 144 10,-4 5 0-10,-3 7-144 5,5 7 144-4,-4 6-208 9,-4 5 80-10,0 11 128 4,0 7-160-3,-4 14 160 9,0 0 0-10,0 0-144 5,-10 10 144-5,0 10 0 13,-8 7 0-12,1 6 0 1,-3 6 0-2,-1 6 128 10,-2 8-128-10,1 5 0 4,-1 8 240-4,1 1-32 9,-1 7 0-9,1-4 0 6,3 2 0-6,5 2 0 10,1-2 0-10,5 1 0 5,6-9-208-4,0 0 0 9,4-11 128-9,2-10-128 2,5-4 144-3,5-8-16 10,-2-6 0-10,5-7 0 5,3-4 256-5,-1-9 64 11,5-5 0-11,-1-3 0 5,1-9 0-5,1 0 16 11,-2-7 0-11,1 1 0 4,-5-1-464-3,1-5 128 9,-1 1-128-10,-7-1 0 3,0 3 0-3,-3 1 128 10,-3 3-128-10,0 5 0 4,0 1 0-4,-6 11 0 10,0-8 0-10,0 8 0 6,0 0-336-6,0 0 32 11,-8 13 16-11,2 1 0 4,1 6 144-4,-1-3 144 6,0 5-208-6,4 3 80 9,0 0 128-9,2 1 0 12,4 1 0-12,4-2 0 4,-1 1 0-2,5-5 0 5,2-5 0-7,5-1-128 4,-1-7 128-4,3-2 0 12,5-4 0-12,1-6 0 3,2-2 0-2,0-4 176 6,-1-3-176-7,-1 1 192 8,2-6 0-8,-3 5 0 7,-3-3 0-7,1 1 0 7,-9 3-192-7,1 6 0 12,-5-8-192-12,1 7 192 2,-12 7 0-1,0 0 0 11,0 0 0-12,0 0 0 5,0 0-128-5,0 0 128 10,0 0 0-10,0 0 0 4,0 0 0-4,0 0 0 10,0 0 0-9,0 0 0 3,0 0 0-4,0 0 0 10,0 0 0-10,10-2 0 6,4-2 0-6,-5-2 0 10,3-8 0-10,2 4 0 19,-3-5 0-19,3 3 128 0,-6-5-128 0,0 3 192 1,1-2-192-1,-5 9 0 7,-4 7 0-7,0 0 0 7,0 0 0-7,0 0 0 9,-6-2 0-9,-5 4 0 5,1 7 128-4,-6 13 0 9,3-7 0-10,-7 9 0 5,5 1-128-4,-3 4 128 10,-1-1-128-11,5-1 128 3,-4 0-128-2,7 1 0 4,-1-1 0-5,4 0 128 23,0 2-2240-20,2-1-448 0</inkml:trace>
    </iact:actionData>
  </iact:action>
  <iact:action type="add" startTime="36443">
    <iact:property name="dataType"/>
    <iact:actionData xml:id="d52">
      <inkml:trace xmlns:inkml="http://www.w3.org/2003/InkML" xml:id="stk52" contextRef="#ctx0" brushRef="#br1">12992 14375 14735 0,'-29'-4'1312'4,"13"2"-1056"-4,0-1-256 0,-5-1 0 4,-2 2 2032-3,1 0 336 9,3 6 80-9,-3 2 16 2,-1-1-640-2,3 1-128 7,3 4-32-8,-3 4 0 5,5 5-576-5,3-3-128 9,-2 3-32-8,6 1 0 4,3 5-192-5,3-5-32 11,2-1-16-11,2 3 0 4,-1-5-304-4,7-1-64 11,4-5-16-11,-2 1 0 5,5-6-16-5,-1 0 0 10,4-2 0-10,-3-2 0 6,1-6-32-6,-1 0-16 10,1-2 0-10,0-2 0 4,-7-9 64-4,3 5 16 8,0-4 0-7,-6 5 0 4,-1-7-320-5,-1 2 160 7,4 3-160-7,-6-3 128 8,0 5-128-8,-2-5 0 10,-2 2 144-10,2 1-144 9,0 3 0-9,2 2 0 9,0-4 0-9,0 3 0 5,4 1 0-4,7-4 0 4,1 2 0-5,8-5 0 7,-3-3-128-6,2-3 128 6,7-3-128-7,5-3 128 7,-6-2 0-7,4-4-160 11,3-8 160-11,-1 4 0 4,-2-4 0-3,-2 0-128 10,-1-8 128-11,-1 0 0 3,-4-3 0-2,-1-3 0 8,-3-2 0-8,-5 1 0 2,0-3 0-3,-9 5 0 13,-1 3 0-13,-2 8 0 4,-4 2 0-4,0 10 0 11,0 6 0-11,0 9 0 4,2 16 0-3,0 0 0 7,-13 8 0-8,1 15 0 6,-5 8 0-6,3 14 0 11,-2 6 0-11,7 11 0 5,-3 5 0-5,2 11 0 9,4 2 0-8,-5 4 144 3,-3 1-144-3,0 3 0 7,-1 6 0-8,-3-5 128 6,4-1-128-6,-5-2 160 10,1-4-160-10,3 0 160 18,-3-2-1184-16,5-4-224-1,1-4-48-1,2-10-16 13,0-7-1392-12,3-12-288 3,-1-4-48-4</inkml:trace>
    </iact:actionData>
  </iact:action>
  <iact:action type="add" startTime="36919">
    <iact:property name="dataType"/>
    <iact:actionData xml:id="d53">
      <inkml:trace xmlns:inkml="http://www.w3.org/2003/InkML" xml:id="stk53" contextRef="#ctx0" brushRef="#br1">12818 14740 29487 0,'0'0'1296'2,"10"-2"288"-2,10 0-1264 0,-1 2-320 9,8-2 0-8,6 0 0-1,-3 2 1088 0,-1-4 144 10,0-2 48-9,1-1 0 2,-1-1-656-3,2 0-128 10,-2-6-32-10,0 7 0 19,3-3-1312-17,-1-4-272-1,0 4-48 5</inkml:trace>
    </iact:actionData>
  </iact:action>
  <iact:action type="add" startTime="37117">
    <iact:property name="dataType"/>
    <iact:actionData xml:id="d54">
      <inkml:trace xmlns:inkml="http://www.w3.org/2003/InkML" xml:id="stk54" contextRef="#ctx0" brushRef="#br1">14026 14648 24879 0,'0'0'2208'2,"-10"6"-1760"2,4 2-448-4,6-8 0 3,0 0 1632-2,0 0 240 8,0 0 48-8,0 0 16 3,0 0-1040-3,0 0-192 8,8-12-64-8,4-9 0 6,-3-6-208-7,5-5-48 8,-6 1-16-8,3-4 0 4,5-8-128-3,-6 6-32 9,7-4 0-10,-1 4 0 4,2-4 400-3,1 2 80 8,-3-10 16-9,1 1 0 5,1 3-48-5,-5-6 0 10,3-6 0-9,-6 5 0 3,3 1-352-4,-3 4-80 20,-2 4-16-20,4 6 0 0,-5 14-208 0,-1 2 0 2,0 5 0-2,2 8 0 8,-8 8 0-8,0 0 0 11,4 18 0-11,0 3-160 5,-2 6 160-5,4 14 0 11,-3 6 0-11,-1 10-128 4,6 7 128-3,-4 8 0 9,-4 8 0-10,-2 6-128 3,-4 4 128-2,-3 1 0 11,1 11 0-12,-6-1-128 18,2-3-384-16,1-1-80-1,-5-9-16-1,8-6 0 12,-3-8-608-10,5-12-128-2,2-7-32 1,0-10 0 10,-2-10-608-9,-2-8-128 3,4-7-32-5</inkml:trace>
    </iact:actionData>
  </iact:action>
  <iact:action type="add" startTime="37432">
    <iact:property name="dataType"/>
    <iact:actionData xml:id="d55">
      <inkml:trace xmlns:inkml="http://www.w3.org/2003/InkML" xml:id="stk55" contextRef="#ctx0" brushRef="#br1">13930 14643 29487 0,'0'0'2624'1,"0"0"-2112"4,16-8-512-5,3 4 0 3,10 2 1216-3,5 2 128 10,-1 0 16-9,0 2 16 3,4 0-640-4,4 0-128 10,-4 0-32-10,6 2 0 5,-2-4-320-5,2 0-80 10,2 2-16-10,-4-1-11072 16,1 3-2208-15</inkml:trace>
    </iact:actionData>
  </iact:action>
  <iact:action type="add" startTime="38226">
    <iact:property name="dataType"/>
    <iact:actionData xml:id="d56">
      <inkml:trace xmlns:inkml="http://www.w3.org/2003/InkML" xml:id="stk56" contextRef="#ctx0" brushRef="#br1">5617 17228 10127 0,'0'0'896'2,"-6"12"-704"3,-6 0-192-5,3-4 0 3,1-2 1456-2,-4 1 256 5,12-7 48-6,0 0 16 9,-12 0 208-9,7-6 64 9,-5-1 0-7,6-1 0 3,2-6-560-5,4 3-96 5,4-9-32-5,3-1 0 7,-1-5-496-7,6-3-96 10,0-8-32-10,5 0 0 7,-1-8-336-7,5 4-64 7,4-6-16-7,-3-3 0 6,1-1-144-6,0 2-48 12,3 0 0-12,-3-1 0 5,-1-3 0-5,-3 2-128 11,0 3 192-11,1 5-64 4,-1 0 0-4,-5 10 0 10,-2 1 0-9,-1 9 0 3,-1 1-128-4,0 11 0 12,-1 1-192-12,-11 10 192 4,10 8-144-4,4 4 144 11,-4 11 0-11,1 6 0 3,3 10-192-3,0 8 64 13,1 4 128-13,-3 3-208 3,3 3 208-3,-3 5 0 10,4 8-160-10,-5-5 160 5,5 1 0-5,-6-3 0 10,0-5 0-10,-3-3 0 6,1-5 0-6,-2-1 0 5,2-4 0-4,0-4 0 5,-2-8 128-6,3-4-128 7,-3-3 0-7,0 1 128 23,0-6-576-19,-6-21-112-4,4 14-16 0,-4-14-13616 0</inkml:trace>
    </iact:actionData>
  </iact:action>
  <iact:action type="add" startTime="38605">
    <iact:property name="dataType"/>
    <iact:actionData xml:id="d57">
      <inkml:trace xmlns:inkml="http://www.w3.org/2003/InkML" xml:id="stk57" contextRef="#ctx0" brushRef="#br1">5913 16692 19407 0,'0'0'848'2,"0"0"192"-2,0 0-832 0,0 0-208 0,0 0 0 0,0 0 0 5,10 10 848-5,0-2 128 7,-10-8 32-7,6 21 0 8,-4 5-64-8,0 5-16 11,-2 4 0-11,0 8 0 5,-2 0-160-5,0 7-48 9,-4 7 0-9,0 7 0 7,-2-1 80-7,0 1 16 9,-7 4 0-8,1 2 0 3,-5 7-352-4,1-1-64 9,2 2-16-9,-3-4 0 8,3 0-208-8,-1-4-48 9,7-6-128-9,-4-7 192 5,5-2-192-5,-3-9 176 9,4-5-176-9,6-6 160 6,-2-7-416-6,4-7-64 11,2-3-32-11,0-3 0 19,-2-15-2352-17,0 0-480-2</inkml:trace>
    </iact:actionData>
  </iact:action>
  <iact:action type="add" startTime="38858">
    <iact:property name="dataType"/>
    <iact:actionData xml:id="d58">
      <inkml:trace xmlns:inkml="http://www.w3.org/2003/InkML" xml:id="stk58" contextRef="#ctx0" brushRef="#br1">6266 16952 20271 0,'4'-30'1792'2,"2"19"-1424"2,-6 11-368-4,12-10 0 4,-2 2 704-3,-3 0 80 8,-7 8 16-9,0 0 0 5,0 0 48-5,6 14 16 9,-4 7 0-8,-2 5 0 5,-2 5-48-6,0 2-16 9,-5 6 0-9,1 8 0 5,-2 7-80-5,-4 7-16 10,2 3 0-10,-3 3 0 6,-1 11-144-6,-3 4-48 10,5 1 0-9,-8 9 0 2,1 2-256-3,3-5-64 7,1-1-16-7,1-4 0 8,-2-4-176 1,7-4 160-9,-3-10-160 0,4-5 160 8,6-11-160-8,-2-5-144 6,4-6 144-6,2 2-208 25,0-17-1200-22,4-13-256-3,-6-11-32 0,0 0-11728 0</inkml:trace>
    </iact:actionData>
  </iact:action>
  <iact:action type="add" startTime="39141">
    <iact:property name="dataType"/>
    <iact:actionData xml:id="d59">
      <inkml:trace xmlns:inkml="http://www.w3.org/2003/InkML" xml:id="stk59" contextRef="#ctx0" brushRef="#br1">5486 17613 23551 0,'-12'19'1040'2,"9"-9"224"-2,-1 7-1008 0,0 3-256 6,4 7 0-6,4 8 0 4,0 6 512-4,-1 6 48 9,5 0 16-8,6 0 0 3,0 3 128-4,5 3 16 10,-3 2 16-10,5-3 0 6,1 1-160-6,3-4-48 6,2-4 0-6,1 1 0 7,1-7-80-7,0 0-32 13,2-3 0-13,6-7 0 5,0-6 80-5,2-5 16 11,2-10 0-11,0-5 0 3,6-4 192-3,4-5 32 11,2-10 16-11,-1 0 0 9,3-5-352-9,-1-4-64 6,1-1-16-5,0-3 0 4,-1-4-320-5,1-4 144 9,-6 0-144-9,19-16 0 20,-8 4-2288-20,-9 6-560 1</inkml:trace>
    </iact:actionData>
  </iact:action>
  <iact:action type="add" startTime="39908">
    <iact:property name="dataType"/>
    <iact:actionData xml:id="d60">
      <inkml:trace xmlns:inkml="http://www.w3.org/2003/InkML" xml:id="stk60" contextRef="#ctx0" brushRef="#br1">3664 20712 5519 0,'0'0'496'1,"-13"9"-496"-1,3 3 0 0,10-12 0 7,0 0 3088-6,0 0 528 5,0 0 96-4,0 0 32 4,0 0-2240-6,0 0-448 6,4-21-96-5,0-5 0 8,9-3-272-8,-1 0-48 6,6-6-16-6,-1-8 0 4,-1-4-64-4,5 0-16 5,1-6 0-5,-1-1 0 7,3-5-80-7,1-5-16 4,2 2 0-4,1-1 0 6,-3-3-48-7,-2 1-16 7,3-5 0-7,-5 4 0 8,-3 2-80-3,1-3-32-2,1 7 0-2,-3 3 0 5,5 5-80-5,-1 7-32 6,-1 8 0-7,-5 9 0 9,3 9-160-9,1 7 192 6,-5 1-192-6,8 11 192 8,-9 9-192-8,7 5 0 7,1 7 0-7,3 13 0 8,-7 8 0-8,3 7 0 7,1 6 0-7,4 3 0 9,-3 3 0-9,-5 5 0 6,3 6 0-5,-6 6 0 7,1-2 0-8,1-4 0 6,-5 3 0-6,1-3 128 8,0-8-128-7,-6-2 0 4,0-3 0-4,1-8 128 8,-1-5-128-9,-2-5 0 6,2 0 144-6,0-6-144 8,0-3 144-7,0-5-144 5,-3-4 192-6,3-3-192 9,-6-20 160-9,0 0-160 6,4 12 128-6,-4-12-128 22,0 0-1472-19,0 0-384-3</inkml:trace>
    </iact:actionData>
  </iact:action>
  <iact:action type="add" startTime="40310">
    <iact:property name="dataType"/>
    <iact:actionData xml:id="d61">
      <inkml:trace xmlns:inkml="http://www.w3.org/2003/InkML" xml:id="stk61" contextRef="#ctx0" brushRef="#br1">3666 20232 29487 0,'0'0'2624'4,"0"0"-2112"-4,0 0-512 0,18-6 0 0,-2 2 336 1,5 2-32-1,6 0-16 1,4 2 0 5,1 0-64-5,7-2-16 4,-2 0 0-5,6 0 0 9,-2 0-16-9,5 0-16 7,5 4 0-7,-4-2 0 8,2-2-176-8,0 2 128 6,-3-3-128-6,-3 3 128 8,2 0-128-7,-6 3 0 5,4-1 0-5,-6 0-176 22,4 4-1392-17,-6-2-288-6,0 2-48 1</inkml:trace>
    </iact:actionData>
  </iact:action>
  <iact:action type="add" startTime="40746">
    <iact:property name="dataType"/>
    <iact:actionData xml:id="d62">
      <inkml:trace xmlns:inkml="http://www.w3.org/2003/InkML" xml:id="stk62" contextRef="#ctx0" brushRef="#br1">5277 19871 18431 0,'-11'-18'816'3,"11"18"160"-3,0 0-784 0,-2-13-192 0,2 13 0 0,0 0 0 9,0 0 1600-9,0 0 256 6,0 0 64-5,15 4 16 6,-3 5-1056-7,6 5-224 6,-5 8-32-5,7 7-16 8,3 2-32-8,3 10 0 4,1-2 0-5,2 8 0 9,0-2 0-9,3 3 0 7,-3 3 0-7,4 2 0 6,2-3-112-6,0-1-16 8,2-4-16-8,-2 4 0 7,-5-10-256-7,-1 2-48 9,-2-6-128-9,1 0 192 7,-5 0-64-2,-3-2 0-2,-3-5-128-3,3-5 192 8,-5-5-192-8,1-3 0 8,-6-3 0-8,-10-12 0 20,0 0-832-19,0 0-48-1,0 0-16 3,0 0-13280-2</inkml:trace>
    </iact:actionData>
  </iact:action>
  <iact:action type="add" startTime="41004">
    <iact:property name="dataType"/>
    <iact:actionData xml:id="d63">
      <inkml:trace xmlns:inkml="http://www.w3.org/2003/InkML" xml:id="stk63" contextRef="#ctx0" brushRef="#br1">5909 19848 23951 0,'0'0'1056'2,"-11"-12"224"-2,1 4-1024 0,10 8-256 0,0 0 0 0,0 0 0 7,0 0 1472-7,-14 8 256 8,5 11 32-7,1 5 16 5,-6 7-1040-6,0 2-208 7,-7 2-32-7,0 8-16 8,-5 0 224-7,-1 4 64 5,-4 4 0-6,1-3 0 8,-1-3 0-8,2 4 0 5,-2 0 0-5,-2-1 0 9,-2-3-448-9,5 2-64 6,1-4-32-6,2-4 0 10,1-4-224-10,3-2 0 5,3-1 0-5,1-11 0 24,3 0-704-24,7-5-64 1,9-16-32-1,0 0 0 12,0 0-2224-10,0 0-448-1</inkml:trace>
    </iact:actionData>
  </iact:action>
  <iact:action type="add" startTime="41274">
    <iact:property name="dataType"/>
    <iact:actionData xml:id="d64">
      <inkml:trace xmlns:inkml="http://www.w3.org/2003/InkML" xml:id="stk64" contextRef="#ctx0" brushRef="#br1">5002 19764 17503 0,'-27'-6'768'2,"10"0"176"-2,3 2-752 0,0-8-192 0,8 1 0 0,3-3 0 8,3 14 2352-8,0 0 432 6,7-16 96-6,5-1 0 7,4 3-2192-7,7-3-448 7,2 5-96-6,7-7-16 9,5-3 96-10,6 5 16 4,-4-3 0-3,9 1 0 5,9 5 96-5,3-2 32 7,9 5 0-8,-1-3 0 7,4 4 0-7,-4-3 0 9,1 3 0-9,-11 0 0 7,-1 0-64-7,-7 2-16 6,-1 7 0-6,-12-5 0 12,-7-4 224-12,-7 2 32 4,-4 4 16-3,-7-2 0 7,-12 6-48-8,0 0-16 6,0 0 0-5,0 0 0 6,0-17 64-7,-6 5 16 9,-11-3 0-9,-5 5 0 7,-9-4-256-7,-2 6-32 7,0-5-16-6,-4 1 0 6,-4 0-272-7,6-1 160 7,-4 3-160-7,4 0 128 7,1 2-128-7,7 4-176 8,2 2 48-8,9 2 0 21,16 0-1952-19,0 0-384-2,0 0-80 2,0 0-12480-2</inkml:trace>
    </iact:actionData>
  </iact:action>
  <iact:action type="add" startTime="41680">
    <iact:property name="dataType"/>
    <iact:actionData xml:id="d65">
      <inkml:trace xmlns:inkml="http://www.w3.org/2003/InkML" xml:id="stk65" contextRef="#ctx0" brushRef="#br1">6795 19916 22111 0,'0'0'1968'1,"0"0"-1584"0,0 0-384-1,0 0 0 8,0 0 1216-8,0 0 176 5,23 6 16-4,1-4 16 7,1-4-576-7,2 2-112 4,1-2-32-5,1 0 0 7,0-2-352-7,1-2-80 8,-1 0-16-8,0 2 0 7,-2-2-256-7,-1 3 0 7,-3 3 0-7,-5-2 0 24,-18 2-528-24,15-2-224 1,-15 2-32-1,0 0-12080 2</inkml:trace>
    </iact:actionData>
  </iact:action>
  <iact:action type="add" startTime="41842">
    <iact:property name="dataType"/>
    <iact:actionData xml:id="d66">
      <inkml:trace xmlns:inkml="http://www.w3.org/2003/InkML" xml:id="stk66" contextRef="#ctx0" brushRef="#br1">6526 20275 27871 0,'-33'9'1232'1,"17"-1"256"1,16-8-1184-1,0 0-304 0,0 0 0-1,0 0 0 6,0 0 736-6,0 0 96 8,22 0 0-8,3-6 16 6,4-1-464-5,8-5-112 7,0-4-16-8,8 3 0 7,-4-7-112-7,8 5-16 6,-4-1-128-6,2-4 192 9,-1 1-192-9,3 1 0 7,-4-3 0-7,2 3 0 24,0 5-1936-18,-6-1-432-5,0 6-96-1</inkml:trace>
    </iact:actionData>
  </iact:action>
  <iact:action type="add" startTime="42057">
    <iact:property name="dataType"/>
    <iact:actionData xml:id="d67">
      <inkml:trace xmlns:inkml="http://www.w3.org/2003/InkML" xml:id="stk67" contextRef="#ctx0" brushRef="#br1">8100 19516 23039 0,'0'0'2048'1,"-14"-10"-1648"0,3 1-400-1,-1-1 0 5,12 10 1600-5,0 0 224 6,-12 0 48-6,-5 10 16 9,3-3-992-9,-9 7-208 6,-9 4-48-6,-5 7 0 8,-2 4-288-8,2 8-64 7,-8 6-16-7,4 2 0 7,-2 0 336-7,4 2 64 8,4 1 16-8,2 3 0 9,2-2 0-9,6 5 0 6,5 1 0-6,10-4 0 9,3-4-448-9,7-8-96 6,7 0-16-6,9-8 0 8,5-2-128-8,9-6 0 7,3-5 0-7,8-4 0 8,10-10 0-4,3-4 128 0,3-4-128-4,-1-2 0 8,5-8 224-8,-1-1-32 6,-1-11-16-6,1-5 0 9,-5-4 80-9,-6 2 0 7,-3 2 16-7,1-1 0 8,-10-7 128-8,-4 4 32 8,-7 2 0-8,-7-2 0 8,-7-4 240-8,-4 2 48 6,-12-4 16-6,-10 2 0 7,-1 2-304-7,-13-6-64 11,-11 0-16-11,-2 4 0 4,-5 4-224-3,-9 2-128 6,0 2 160-7,1 9-160 7,-3 5 0-7,2 1-128 8,3 8-16-8,5 4 0 24,8 2-1472-22,0 2-304 2,8 4-48-4,5 2-16288 1</inkml:trace>
    </iact:actionData>
  </iact:action>
  <iact:action type="add" startTime="42773">
    <iact:property name="dataType"/>
    <iact:actionData xml:id="d68">
      <inkml:trace xmlns:inkml="http://www.w3.org/2003/InkML" xml:id="stk68" contextRef="#ctx0" brushRef="#br1">9933 18722 13823 0,'0'0'1216'4,"-11"-4"-960"-4,1 1-256 0,-4 3 0 8,5 3 1040-8,-3 5 176 6,2-2 16-6,0 4 16 8,-5 9-720-8,1 3-144 7,-3 5-16-7,-3 6-16 7,-3 2 352-6,3 10 64 7,-3 2 0-8,-1 12 16 6,3 3 240-6,5 6 32 8,-3 8 16-8,5 4 0 7,2 2-352-7,5 2-64 9,-5-2-16-9,4-2 0 8,0-2-336-4,0-10-80-2,3-2-16-2,1-7 0 9,0-10 16-9,0-8 0 6,-2-2 0-6,0-8 0 9,4-12 432-9,2-3 96 7,0-16 16-7,0 0 0 8,0 0 272-8,0 0 64 7,20-8 16-7,1-11 0 8,1-5-368-8,1-1-80 7,4-2-16-7,7-3 0 8,-3-1-432-8,0-4-96 7,2-2 0-6,-2 4-128 5,1 0 0-6,1 7 0 8,-2 7 0-8,0 7 0 7,-2-2 0-6,-1 9 0 6,-7 5 0-6,-3 7 0 5,1 9 0-6,1 7-144 9,-9 3 144-9,3 5-192 7,-8 6 192-7,0 8-160 6,-4 2 160-5,-2-2-160 6,-4 5 160-7,0-1 0 8,-2-10 0-8,-2 2 0 7,0-6 0-7,3-2-208 8,1-4 80-8,0-5 128 21,2-5-480-18,2-5 32-2,0-14 0-1,0 0 0 12,0 0-1856-10,15 0-352-1,7-8-80 4,5-3-16-5</inkml:trace>
    </iact:actionData>
  </iact:action>
  <iact:action type="add" startTime="43181">
    <iact:property name="dataType"/>
    <iact:actionData xml:id="d69">
      <inkml:trace xmlns:inkml="http://www.w3.org/2003/InkML" xml:id="stk69" contextRef="#ctx0" brushRef="#br1">10938 19670 8287 0,'-22'-10'368'2,"11"5"80"-1,-5 5-448-1,3 0 0 0,-5 5 0 0,4 1 0 6,-7-2 4752-5,-3 8 880 4,3 3 160-5,-4 9 32 8,-5-1-4240-8,1 3-864 7,-2-3-160-7,0 8-48 8,-4 0 368-8,1 1 64 6,7-3 16-6,6-2 0 8,1-3-352-8,10-1-64 7,1-5-16-7,7 1 0 9,2-19-336-9,0 0-64 7,15 10 0-7,3-2-128 8,5-10 144-8,5-6-144 7,-1 0 0-6,-2-8 144 5,-1 3 32-6,1-9 0 8,-2-1 0-7,-5 5 0 9,0-1-176-10,-1-3 192 6,-7 3-192-6,-2 1 192 6,-4-1-64-6,1 7-128 7,-5 12 192-7,0 0-64 9,0 0 192-9,0 0 16 7,0 0 16-7,0 0 0 8,-11 8-160-8,3 11-16 7,-2-1-16-7,-2 5 0 8,5 3-160-8,-1 1 0 6,0-2 0-5,4 3 0 7,4-1 0-8,2 0 0 7,2-1 0-7,6-5 0 22,-2-5-512-19,7-1 32-2,-1-9 0-1,7 0 0 13,7-6-2000-12,-1-6-400 1,0-4-64-1</inkml:trace>
    </iact:actionData>
  </iact:action>
  <iact:action type="add" startTime="43527">
    <iact:property name="dataType"/>
    <iact:actionData xml:id="d70">
      <inkml:trace xmlns:inkml="http://www.w3.org/2003/InkML" xml:id="stk70" contextRef="#ctx0" brushRef="#br1">11730 19467 23951 0,'-10'-9'2128'1,"-4"1"-1696"-1,3 2-432 0,-3-2 0 7,14 8 2288-7,-14-2 368 7,-3 4 80-7,1 6 16 7,1-2-1824-7,-7 5-352 7,1 3-80-6,1 0-16 6,-3 3-240-7,1 1-48 8,5-3-16-8,3 7 0 6,1-3 32-6,7-5 16 8,6-14 0-8,-2 22 0 8,4-1-48-8,4-3-16 7,5-3 0-7,1 1 0 9,5-5-160-9,-1 3 128 6,2 0-128-6,3-1 128 8,1 1-128-8,-5 0 0 7,3 3 0-7,-3 5 0 8,-3-1 0-7,-1-1 0 5,-5 3 0-6,-6 2 0 12,-2 3 288-12,-4-1-32 5,-5 0 0-5,-7 1 0 7,-9 1 256-7,-7-2 64 8,-7-3 0-8,-2-1 0 7,-3-4-96-7,-1-3-16 7,-6 2 0-6,0-11 0 6,4-1-128-7,3 2-16 7,-1-4-16-6,2-8 0 22,6-4-880-22,6-1-160 1,5 1-32-2,7-10-11712 7,9-1-2320-6</inkml:trace>
    </iact:actionData>
  </iact:action>
  <iact:action type="add" startTime="43989">
    <iact:property name="dataType"/>
    <iact:actionData xml:id="d71">
      <inkml:trace xmlns:inkml="http://www.w3.org/2003/InkML" xml:id="stk71" contextRef="#ctx0" brushRef="#br1">13290 19294 17503 0,'-9'19'1552'3,"-3"1"-1232"-2,-4-3-320-1,1 5 0 6,-1 1 2368-6,0 6 432 9,-3 5 80-9,-3 3 0 7,-1-2-1424-7,-4 2-304 8,-3 2-48-8,-5-2-16 6,-4 2-192-5,-6 2-64 6,-1-6 0-7,-5 0 0 7,-4-4-368-7,1-2-80 8,5-3 0-8,0-5-16 7,6-3-176-7,4-6-48 8,6-3 0-8,2-3 0 7,4-6 48-6,1-2 0 5,3-2 0-6,-1-5 0 8,7-1 0-8,3 2 0 7,1-8 0-7,5 3 0 9,4-9-192-9,4 1 128 6,0-1-128-6,2 5 128 9,4-5-128-9,7 3 0 7,3 1 0-7,3 1 128 11,3 1-128-11,-3 6 0 6,5 3 0-6,-1 3-176 7,3 4 176-7,3 6-160 6,0 1 160-5,2 9-160 6,4-4 160-7,1 7 0 8,1-1-144-8,2 3 144 8,-4 1 0-7,0 1 0 6,2-3 0-7,-2-1 0 7,-2 4 0-7,0-1 0 6,-2-10 0-5,3-1 0 7,-5-5 0-8,0-2 0 7,0-6 0-7,1-2 0 7,5-9 0-7,0-1 0 7,0-8 0-7,-2-1 0 8,2-2 144-8,-2-1 0 8,3 3 0-8,-5-2 0 7,-4-1 128-7,-2 3 32 8,-7-5 0-8,0 1 0 8,-5 2-16-8,-7 1 0 7,-4 5 0-7,-6 3 0 8,-8-3 112-8,-1 7 32 7,-9 0 0-7,-5 5 0 8,-2 3 16-8,-8 0 16 7,-4 4 0-7,2 6 0 8,-8 0-224-8,2 5-48 7,2-1-16-7,-2 4 0 9,4 3-176-9,-4 7 0 7,1-3 0-7,5-3 128 9,7-1-128-9,3 5-144 6,2-3 144-6,7-1-208 21,14-1-2528-18,6-17-496 1,0 0-96-4</inkml:trace>
    </iact:actionData>
  </iact:action>
  <iact:action type="add" startTime="44758">
    <iact:property name="dataType"/>
    <iact:actionData xml:id="d72">
      <inkml:trace xmlns:inkml="http://www.w3.org/2003/InkML" xml:id="stk72" contextRef="#ctx0" brushRef="#br1">14461 19233 23039 0,'0'0'2048'2,"0"0"-1648"-2,-8-9-400 0,8 9 0 6,-6-12 1168-6,6 12 160 8,0 0 16-8,0 0 16 6,-2 17-656-6,-4 5-144 8,-4 5-32-8,3 2 0 10,1 5 112-10,-6 5 32 4,0 2 0-4,3-2 0 8,-5 5-160-8,4 3-16 7,-5-2-16-7,5 2 0 8,-2-2-112-8,2-2-32 7,1 3 0-7,-1-3 0 8,2-2-336-8,4-2 128 7,0-6-128-7,2-5 0 24,4-7-432-24,2-5-144 1,-4-16-48-1,0 0 0 12,22-6-1232-11,5-8-240-1,6 1-48 1,0-11-10400 1</inkml:trace>
    </iact:actionData>
  </iact:action>
  <iact:action type="add" startTime="44970">
    <iact:property name="dataType"/>
    <iact:actionData xml:id="d73">
      <inkml:trace xmlns:inkml="http://www.w3.org/2003/InkML" xml:id="stk73" contextRef="#ctx0" brushRef="#br1">14839 19147 16575 0,'0'0'1472'1,"0"0"-1168"0,-8 18-304-1,2 2 0 3,-5 7 2736-2,1 8 480 5,2 0 112-6,-4 0 0 9,5 0-2144-9,-3 6-432 8,-8-2-96-8,3 6-16 6,1 2 0-6,-4 0 0 7,3 3 0-7,-5 1 0 9,5-2-144-8,1-4-48 5,4 2 0-6,-3 1 0 7,5-3-304-7,2-6-144 7,0-4 128-7,4-6-128 23,0-7-528-22,4-3-192 0,-2-19-48 0,0 0-9152 12,0 0-1856-12</inkml:trace>
    </iact:actionData>
  </iact:action>
  <iact:action type="add" startTime="45160">
    <iact:property name="dataType"/>
    <iact:actionData xml:id="d74">
      <inkml:trace xmlns:inkml="http://www.w3.org/2003/InkML" xml:id="stk74" contextRef="#ctx0" brushRef="#br1">14014 19731 5519 0,'0'0'496'3,"-12"-6"-496"-2,2 2 0-1,10 4 0 6,0 0 5840-6,18-14 1072 8,5 4 224-8,5-1 32 8,7-1-5600-8,8 4-1120 6,2-5-240-6,9 1-32 9,9-4-176-9,-3 5 128 8,1-7-128-8,-1 8 128 22,-1 1-432-22,-7-1-80 0,-5 4-32 0,-8 0-13472 3</inkml:trace>
    </iact:actionData>
  </iact:action>
  <iact:action type="add" startTime="45313">
    <iact:property name="dataType"/>
    <iact:actionData xml:id="d75">
      <inkml:trace xmlns:inkml="http://www.w3.org/2003/InkML" xml:id="stk75" contextRef="#ctx0" brushRef="#br1">14357 19875 29775 0,'0'0'1312'1,"-15"6"288"-1,15-6-1280 1,0 0-320-1,0 0 0 0,0 0 0 5,0 0 944-5,23-2 128 9,4-4 16-9,6-2 16 6,6 0-640-5,1-7-128 5,8 1-16-6,1-3-16 9,-4-1-304-9,2 2 0 6,3-3 0-6,1 7 0 23,-4-3-2288-21,0 3-464-2</inkml:trace>
    </iact:actionData>
  </iact:action>
  <iact:action type="add" startTime="45523">
    <iact:property name="dataType"/>
    <iact:actionData xml:id="d76">
      <inkml:trace xmlns:inkml="http://www.w3.org/2003/InkML" xml:id="stk76" contextRef="#ctx0" brushRef="#br1">15726 19600 34143 0,'-19'17'1520'1,"3"1"304"0,3 0-1456-1,-7 3-368 0,5 2 0 0,-3 5 0 6,-1-1 272-6,3-2-16 7,-4 1 0-6,3 1 0 7,1 0-48-7,-1 1-16 4,5-3 0-5,-2-2 0 10,7-3-192-10,-1-1 0 6,0-1 0-6,8-18 0 7,0 0-176-7,0 0 176 7,0 0-160-7,0 0 160 8,0 0 0-8,19-12 208 7,1-1-16-7,-6-5 0 10,5 4 192-10,-5-5 16 5,1-4 16-5,1 1 0 8,-6-3-160-8,3 5-16 8,1-1-16-8,0 1 0 8,-3 3-80-8,-1 3-16 11,6-3 0-11,-6 5 0 4,-3-4-128-3,5 6 0 4,-2-5 144-5,5 3-144 10,-1 4 0-10,6-5 0 5,5-1 0-4,2-4 0 7,2 1 0-8,5 1 0 11,-1-5 0-11,8-3 0 4,2-3 0-3,2-2 0 7,1-4 0-8,-5 0 0 8,4-6 0-8,-6 2 0 5,0 0 0-5,-8-2 0 9,-3 3 0-9,-5-5 128 7,-5 2-128-7,-3 0 0 8,-9-5 128-8,-2 3-128 6,-4 7 160-6,0 5-160 10,-4 4 160-10,0 7-160 11,-2 1 160-10,6 17-160 2,-15 0 176-3,1 10-176 6,-5 5 192-6,1 7-192 9,0 7 0-9,-5 6 0 6,-2 14 0-5,-1 1 0 6,1 7 0-7,2 5 0 8,-1 12 0-8,-1 6 0 8,-4 2 128-8,-5 6-128 10,-1 0 0-9,-6 7 0 3,2 5 192-3,2 1-192 11,-4-7 192-12,6 1-192 4,0-7 128-4,4-4-128 6,0-2 0-6,3-14 0 7,1-3-128-7,8-7-96 12,-1-5-16-12,3-10 0 20,1-6-560-18,-2-10-112-2,7-11-32 1,-7-7 0 9,2-1-1744-9,3-8-368-1,3-8-64 0,-4-7-16 15,3-5 1536-15,-3-1 288 2,4-10 64-2,1-3 16 0,3-1 1232 0,6 4 160 9,4-2 80-9,5 6 16 3,-1-3 1600-2,8 3 336 9,-3 0 64-10,11 3 16 6,1 5-608-5,2-1-112 7,3 3-16-8,3-3-16 6,4 1-624-6,6 3-112 10,4-3-16-10,3-5-16 4,1 3-400-3,10 1-80 10,1 3-16-11,2-3 0 16,3 5-848-14,-7-3-176-1,-5 6-48-1,-5-3-15568 3</inkml:trace>
    </iact:actionData>
  </iact:action>
  <iact:action type="add" startTime="46289">
    <iact:property name="dataType"/>
    <iact:actionData xml:id="d77">
      <inkml:trace xmlns:inkml="http://www.w3.org/2003/InkML" xml:id="stk77" contextRef="#ctx0" brushRef="#br1">17642 19444 18431 0,'-14'-12'1632'1,"5"4"-1312"3,-7-3-320-3,6-1 0 2,-4 6 2496-3,5 0 416 6,-7-1 96-5,2 3 0 8,-5 4-1968-9,-2 2-400 6,-5 5-64-6,-1 1-32 8,-6-2-96-8,0 8 0 7,-8-1-16-7,2 7 0 7,2 1-112-7,-3 1-32 13,5 3 0-13,4 0 0 4,4 3 224-4,5-1 64 6,7-2 0-6,5 1 0 8,4-1-368-8,4 0-64 7,4-5-16-7,6-2 0 7,6-1-128-7,1 1 0 7,7-5 0-7,3 3 0 7,2-4 0-6,3 3 0 10,-1-3 128-2,2 3-128-9,-2-5 0 0,-1 2 0 8,-3 2 0-7,-4-7 0 2,-1 3 0-3,-8 0 128 7,-12-10-128-7,0 0 0 7,6 14 0-7,-6-14 128 11,-4 17-128-11,-4 3 0 6,-6-5 144-6,-1 5-144 10,-9 1 160-10,-3-1-160 4,-2-9 144-4,-3 5-144 12,1-4 128-12,-2-3-128 4,0 3 128-4,4-4-128 10,1 0 128-10,5-1-128 4,0-5 0-4,5-2 0 7,-4-3-144-7,11-3 144 24,11 6-2640-23,-6-10-432 4</inkml:trace>
    </iact:actionData>
  </iact:action>
  <iact:action type="add" startTime="46722">
    <iact:property name="dataType"/>
    <iact:actionData xml:id="d78">
      <inkml:trace xmlns:inkml="http://www.w3.org/2003/InkML" xml:id="stk78" contextRef="#ctx0" brushRef="#br1">18053 19549 25679 0,'0'0'1136'2,"-13"10"240"-1,3-4-1104 1,-6 6-272-2,5-1 0 0,-7 9 0 11,3-1 208-11,1 1-16 7,-8 1 0-7,5 1 0 4,-1 9 704-4,1-2 128 11,5-2 16-11,0 1 16 3,3 1-368-3,7-2-80 11,0 3-16-11,8-5 0 5,1-2-128-5,9-5-16 5,-2-3-16-5,5 1 0 9,5-4-160-9,1-6-16 6,2-3-16-6,3-1 0 8,1-4 32-8,2-1 16 8,-4-3 0-8,-4-4 0 7,-1-2 64-6,-3 4 16 11,-9-5 0-6,2 1 0-5,-5 0-64-1,1-3-16 8,-4 3 0-7,-2-5 0 5,-4 1-112-6,0 2-32 3,-6-5 0-3,-2 7 0 9,8 12-144-9,-7-17 0 11,3 5 0-11,4 12 0 4,-6-14 0-4,6 14 0 10,0 0 0-10,0 0 0 6,4-21 0-6,3 3 0 7,9-1 0-7,0-1 0 8,5-1 0-8,4-5 0 12,3-1 0-10,7 0 0-1,8-2 0-1,-4-9-224 6,4-1 48-6,-2-5 16 8,4-3 32-8,-3 2 0 12,-4-8 0-12,-5-1 0 2,-2-7 128-2,-4-1 0 13,-5-1 0-13,-1 1 0 4,-9-6 0-4,0 1 0 6,-7-3 0-6,-1 6 0 9,0 7 0-9,0 5 0 9,-4 5-192-9,0 10 64 6,-2 8 128-6,-2 11-128 10,4 18 128-10,0 0-128 4,-13 8 128-4,-5 4 0 7,0 13-144-7,3 6 144 9,-5 12-144-9,3 2 144 12,1 6-192-12,-3 9 192 5,1 12-128-5,3 2 128 5,-5 0 0-5,2 2 0 8,-3 0 0-8,2-1 0 11,7-3 0-11,-2-2 0 4,8-8 0-3,2-5 0 10,2-6 0-11,8-14 0 5,0-2 256-5,6-8-64 10,0-9 0-9,9-1 0 2,0-9 256-2,3-2 64 9,1-12 0-9,1-2 0 1,-1-9-176-2,2-1-16 11,3-5-16-11,-1-3 0 14,0 1-304-13,-2-2 0-1,-1-3 0 0,-3 5 0 5,-1 2 0-4,-1 5-256 9,-5 4 64-10,1 1 0 2,-5 5 64-2,-12 8 128 12,0 0-208-12,17 4 80 6,-17-4 128-6,12 14-160 8,-2-1 160-8,-6 7-160 4,2 3 160-4,-6-1-160 11,-2-3 160-11,-2 4-160 5,0 3 160-4,-2-3 0 9,-4 1 0-10,2-5 0 4,5-1 0-4,-3-3 0 7,6-15-144-7,0 0 144 7,0 0 0-7,0 0 0 11,0 0 0-11,0 0 0 4,0 0 304-3,15-15-32 5,7 1 0-6,-1-5 0 9,-1-1-128-9,1 2-16 7,1-1-128-7,3 1 192 8,-2 7-192-7,1-3 0 10,-1 4 0-11,1 4 0 4,-1 1 0-3,-1 1 0 8,-3 8-128-9,-5 1 128 5,3 1 0-4,-5 10-160 8,2 0 160-9,-7 5-128 4,-1-2 128-4,0 1 0 11,2-1 0-11,-4 5 0 4,-4 1 0-4,2-3 0 8,-2-9 0-8,4 5 0 6,0-6 0-6,-4-12 192 7,11 11-64-7,-1-3 0 8,6-8-128-8,1-4 0 12,3-4 0-12,5-1 0 5,-2-3 160-5,5-6 16 12,-1 1 0-11,0 1 0-1,-5-3-176 0,5 3 0 7,4-1 0-7,-3 1 128 9,-9 4-128-9,3 3 0 10,-1-1 0-10,-5 6 0 6,1 2 0-5,-17 2 0 7,20 0 0-7,-20 0 0 4,13 8 0-4,1 5-144 8,-14-13 144-9,6 22 0 4,-2-5 0-4,-4 5-128 12,-4-1 128-12,2-3 0 3,-6 1 0-3,-2 3 0 11,1-3 0-11,-7-3 0 3,2 1 0-3,-5-3 192 8,3 4-48-8,-9-7-16 7,-4 5 256-7,-3-8 64 7,1 2 0-7,0-3 0 8,-2-3 80-8,0 0 32 11,-4-4 0-11,2-4 0 5,1 2-208-5,3-2-32 12,2-5-16-12,2-1 0 3,3 0-304-2,3-5 0 10,3 3-208-11,5-4 80 18,3-3-2400-17,2-5-480 3,6-23-80-4,16-1-32 0</inkml:trace>
    </iact:actionData>
  </iact:action>
  <iact:action type="add" startTime="49353">
    <iact:property name="dataType"/>
    <iact:actionData xml:id="d79">
      <inkml:trace xmlns:inkml="http://www.w3.org/2003/InkML" xml:id="stk79" contextRef="#ctx0" brushRef="#br1">20320 19612 6447 0,'0'0'272'1,"0"0"80"-1,0 0-352 0,0 0 0 5,-4 15 0-5,4-15 0 4,0 0 1888-4,0 16 304 10,-2 1 64-10,2-17 16 4,0 0-944-3,0 0-192 8,0 0-48-8,4 16 0 5,2 2-32-6,-6-18-16 9,0 0 0-8,15 7 0 5,-5 3-272-6,4 0-48 8,-4-4-16-7,-10-6 0 2,19 0-16-2,-5 0-16 9,3-2 0-10,-1-2 0 4,2-10 32-4,3 1 0 10,-5-7 0-10,3 1 0 6,3-3-192-6,-3-3-16 11,-3-3-16-10,5-3 0 1,1-2-112 5,-3 0-32-2,3-2 0-2,-1-6 0-3,2 0-176 0,-1-4-32 12,-5 2-128-12,1-6 192 3,0-5-192-3,-5-5 128 11,3 1-128-11,-6-7 0 5,-3 1 224-4,-1-4-48 9,0 0-16-10,-6-7 0 5,-6 1-16-4,0 2 0 6,0 10 0-6,-1-1 0 4,-5 3-144-5,2 5 0 12,2 5 0-12,-5 5 0 4,1-4 192-4,-4 4-32 10,5 0-16-10,-5 0 0 5,2 6 16-5,-3-3 0 11,3 3 0-11,-1-4 0 2,3 6-160-2,-4-4 128 12,5 4-128-12,-3-6 128 4,4 0-128-4,-3 0 0 12,3 6 0-12,2-4 0 4,-2 2 0-4,2 2 0 9,7 0 0-8,-3 4 0 1,2 3 0-2,2-1 0 13,2-8 0-13,2 10 0 4,-1 2 0-4,5 1 0 12,2-1 0-12,0 0 0 4,1-1 128-4,3 1-128 6,0-2 0-6,3 1 128 8,3 1-128-8,1 2 0 10,3 1 0-9,3-1 0 3,0-4 0-4,6-4 0 12,3 5 0-12,-1 3 0 5,-2 3 0-5,6-3 0 5,-4-2 0-5,6-2 0 9,-4 3 0-9,0 3 0 7,0 3 0-7,-4 3 0 8,-2-3 0-8,3 1 0 10,-1 11 0-10,0-4 0 4,-6 3 0-4,-3 5 0 11,-3-4 0-10,-1 6 0 4,-1 4 0-4,-7 0 0 4,-12-2 0-5,0 0 0 8,0 0 0-8,13 8 0 11,-13-8 0-11,0 0 0 4,0 0 0-3,0 0 0 8,0 0 0-9,0 0 0 5,0 0 0-5,0 0 128 10,-15 7-128-10,15-7 0 17,-16 14-1024-16,3-8-304 1,13-6-48-2,-14 0-8496 11,14 0-1712-9</inkml:trace>
    </iact:actionData>
  </iact:action>
  <iact:action type="add" startTime="50238">
    <iact:property name="dataType"/>
    <iact:actionData xml:id="d80">
      <inkml:trace xmlns:inkml="http://www.w3.org/2003/InkML" xml:id="stk80" contextRef="#ctx0" brushRef="#br1">20669 16351 13823 0,'-21'4'1216'1,"1"0"-960"6,3 5-256-7,-1-5 0 4,6-4 1536-3,12 0 272 8,0 0 48-8,0 0 16 3,0 0-848-3,0 0-192 11,0 0-16-9,0 0-16-3,20-4-48 0,5-1-16 9,8 1 0-9,10-2 0 5,8 0 32-5,6-4 16 11,1 2 0-11,8 5 0 5,7-3-256-5,1-4-48 10,-4-2-16-10,4 6 0 4,0 1-160-3,-4-1-48 4,3 4 0-4,-1 2 0 6,-6 6 16-1,-2-1 0 0,-5 1 0-5,-6 4 0 3,-5 4-144-4,-5-1-128 11,-8 5 192-11,-5 1-192 4,-5 1 128-4,-6 3-128 11,-5 5 0-11,-4 3 0 4,-6 8 224-4,-6-4-16 10,-6 0 0-9,-2 8 0 3,-5-2 272-4,-3 6 48 11,-7-1 16-11,-4-1 0 4,-9 2 80-4,3 0 16 11,0-4 0-11,-4 0 0 4,-4-4-112-3,0 0-16 9,2-8 0-10,0-4 0 4,4 1-256-4,6-3-64 11,2-9-16-11,4 1 0 18,1 3-656-16,9-11-128 0,15-9-32-2,0 0-16656 0</inkml:trace>
    </iact:actionData>
  </iact:action>
  <iact:action type="add" startTime="50944">
    <iact:property name="dataType"/>
    <iact:actionData xml:id="d81">
      <inkml:trace xmlns:inkml="http://www.w3.org/2003/InkML" xml:id="stk81" contextRef="#ctx0" brushRef="#br1">21545 16396 10127 0,'0'0'448'1,"10"-10"96"-1,-10 10-544 0,0 0 0 5,15-12 0-5,-15 12 0 7,8-13 1440-7,-8 13 176 8,6-14 48-7,-6 14 0 3,-4-18-576-3,-2 7-128 4,-4-3 0-5,-1 6-16 7,-1-1 144-6,-6 1 48 10,1 0 0-11,1 6 0 4,-5 0-128-4,1 0-32 6,-1 0 0-6,1 2 0 10,-1 2-368-10,-6 2-80 5,-3 0-16-5,3 2 0 9,0 2-144-9,-1-1-48 11,-1 1 0-11,0 6 0 4,0-3-112-4,-3 5-16 10,-5-6-16-1,2 7 0-9,2 1-16 0,-4 1 0 7,0 5 0-7,0-1 0 6,-6 3 32-6,6 1 0 10,-4 2 0-10,4-3 0 5,-6-9 16-4,4 8 16 5,2 5 0-6,-4-1 0 8,4 0-64-8,-2 4-16 7,2-1 0-7,2 1 0 9,-6 6 16-9,6 4 0 6,-2-4 0-6,0 2 0 8,1-6 80-8,5 4 16 7,4 0 0-6,4-4 0 6,1 0-48-7,6 0 0 8,-1 2 0-8,9 2 0 14,-2-2-80-13,6-2-128-1,3 2 176 0,1 0-176 7,0-2 128-7,3 6-128 7,3-4 0-7,2 4 0 9,-2-4 0-9,2-1 0 6,3 3 0-6,-3-2 0 9,4-2 128-9,4 4-128 7,-3-6 0-7,3-2 0 8,1-4 256-8,-3 1-64 7,7-5-16-7,-1 0 0 7,-2 1 64-6,1-3 16 6,4 5 0-7,-1-1 0 7,-3 2-128-7,5-1 0 8,-1 1-128-8,3 0 192 8,-1-3-192-8,0-1 144 6,-3 0-144-6,-5 5 128 9,3-3-128-9,-3-1 0 11,-1 1 0-11,2 0 0 4,-5 1 0-4,3 3 128 7,-6 0-128-7,3 6 0 4,-3-6 128-3,0 1-128 4,1-3 0-5,-5 0 128 9,2 1-128-9,0 1 0 7,-4 2 0-7,0-4 128 8,-4 1-128-8,2-3 0 8,-2 0 144-8,-2 1-144 8,0 1 0-8,-2 2 128 11,-4-1-128-11,2-1 0 4,0 0 128-3,0 1-128 9,-5 3 160-8,1-2-160 0,-2-2 192-2,-1 3-64 8,3-1-128-8,-2 0 192 7,2-2-64-7,-5 3-128 10,3 1 176-9,-3-2-176 2,3-2 288-2,-2 1-48 10,4-3-16-11,1-2 0 4,-9-1-80-4,6-1-16 11,-3-3 0-11,3-1 0 3,-4 1-128-3,7-6 128 12,-3 1-128-12,12-13 128 4,-10 8-128-4,10-8 0 10,0 0 144-10,0 0-144 5,0 0 0-5,0 0-240 11,0 0 48-11,0 0 0 18,4-15-1648-16,0 3-320 0,2-8-64-1,2 7-13808-1</inkml:trace>
    </iact:actionData>
  </iact:action>
  <iact:action type="add" startTime="51648">
    <iact:property name="dataType"/>
    <iact:actionData xml:id="d82">
      <inkml:trace xmlns:inkml="http://www.w3.org/2003/InkML" xml:id="stk82" contextRef="#ctx0" brushRef="#br1">20291 18843 12895 0,'0'0'1152'2,"0"0"-928"2,-12-11-224-3,12 11 0 4,0 0 3088-5,0 0 576 9,0 0 112-9,-14 13 32 6,7 11-2448-6,-3 1-480 5,0 4-112-5,4 2 0 7,-5-1 112-7,3 9 16 8,2 4 16-7,0 3 0 5,-2-5-96-6,2 4-32 11,1 0 0-11,3 2 0 5,-2 2-48-5,0-6-16 10,2-1 0-10,2-3 0 5,4-2-224-5,2-5-48 5,-1-3-16-5,9-8 0 9,0-5-160-9,7 2-16 6,3-11-16-5,3 1 0 7,2-6 48-8,0-8 16 12,7-4 0-7,6 1 0-4,3-9-16-1,4 1 0 7,2-5 0-7,3-1 0 7,3-1-288-7,1-1 160 11,1 0-160-11,-4 1 128 3,-3 1-128-3,-1-2 0 7,0-3 0-7,-10 5 0 26,-2 3-1888-25,-10-3-464-1</inkml:trace>
    </iact:actionData>
  </iact:action>
  <iact:action type="add" startTime="53748">
    <iact:property name="dataType"/>
    <iact:actionData xml:id="d83">
      <inkml:trace xmlns:inkml="http://www.w3.org/2003/InkML" xml:id="stk83" contextRef="#ctx0" brushRef="#br1">23201 15803 6447 0,'0'0'576'2,"0"-18"-576"5,0-3 0-7,0-3 0 5,0 1 1744-4,0 0 240 7,0-3 64-7,0 7 0 4,0-1-528-5,0 1-112 11,0 19 0-11,-2-16-16 5,0 5-304-4,2 11-48 2,0 0-16-3,0 0 0 10,0 0-400-10,0 0-96 12,0 0-16-11,-4 21 0 0,-2 10-336 0,-2 6-176 10,3 10 160-11,-1 6-160 4,-6-1 320-4,0 9-48 11,3 5 0-10,-9 10 0 6,-1 4 0-7,1 4 0 8,-3 2 0-8,-3 0 0 2,3-5-32-1,3-6-16 9,1-7 0-10,7-12 0 5,-2-13 16-4,6-8 0 10,4-3 0-11,2-13 0 4,4-1 304-4,-4-18 64 10,0 0 16-10,18 6 0 4,-1-8 64-3,5-6 16 9,1-12 0-10,6-1 0 5,7-5-128-5,3-1-32 11,-2-6 0-11,6 0 0 4,-4 6-384-3,1-3-160 9,-2 3 128-10,1 0-128 4,-4-1 0-4,-4 9 0 10,-4 7 128-9,-1 6-128 1,-7 2 0-2,3 14 0 12,-1-4 0-12,-7 16 0 4,-1 7 0-3,-5 0-144 8,4 0 144-9,-6 4 0 5,-4 1 0-4,-2 5 0 9,-4-2 0-10,0 2 0 3,-2-4 0-2,2-4 0 10,0 0 0-11,2-2 0 6,2-3 0-6,4-5 0 10,0-3 0-10,-4-18 0 16,14 10-1376-14,-1-10-160-1,7-6-48 2</inkml:trace>
    </iact:actionData>
  </iact:action>
  <iact:action type="add" startTime="54185">
    <iact:property name="dataType"/>
    <iact:actionData xml:id="d84">
      <inkml:trace xmlns:inkml="http://www.w3.org/2003/InkML" xml:id="stk84" contextRef="#ctx0" brushRef="#br1">24395 16316 27519 0,'-37'4'1216'1,"11"0"256"-1,-1-2-1168 1,-2 5-304 5,-1 5 0-5,-1 0 0 2,-4 5 288-3,-4-1 0 11,2 3 0-11,2 7 0 3,-4 1-80-2,4-2-16 8,4 1 0-9,5-5 0 5,5-5 192-4,11 5 48 8,4-5 0-8,6-16 0 3,8 17-240-4,8 3-64 11,5-8 0-10,6-1 0 4,3-7-128-5,5-4 0 9,-2-2 0-8,-2-2 0 2,0-5 0-3,-1-1 192 13,-1-2-192-13,-4-3 192 3,-1 5-192-3,-5-4 0 9,-7 2 0-8,-2-1 128 7,-10 13-128-8,0 0 0 8,0 0 144-8,0 0-144 4,0 0 0-4,0 0 128 10,0 0-128-10,-10 10 0 5,-2 1 0-5,-2 5 0 12,7-2 0-12,-5 7 0 5,6 0 0-5,2 1 0 8,0 1 0-7,6 1 0 3,4-1 0-4,4-3 0 11,-2-5 0-11,5 3 0 5,3-7 0-5,3 1 0 11,-1-6 0-11,3-4 0 3,1-2 0-3,3-2-192 7,2-6 32-7,5-5-9232 19,1 1-1840-17</inkml:trace>
    </iact:actionData>
  </iact:action>
  <iact:action type="add" startTime="54513">
    <iact:property name="dataType"/>
    <iact:actionData xml:id="d85">
      <inkml:trace xmlns:inkml="http://www.w3.org/2003/InkML" xml:id="stk85" contextRef="#ctx0" brushRef="#br1">24728 16357 17503 0,'0'0'768'2,"-17"4"176"-2,5 3-752 0,-2 3-192 7,6 0 0-7,3 7 0 3,-3 9 1520-2,4-5 272 8,0-3 48-9,0 3 16 5,0 3-896-5,0-1-160 7,2-5-32-7,2 1-16 7,-5 3 112-7,3-9 32 9,2 3 0-9,0-6 0 6,0-10-64-6,0 0-16 7,0 0 0-7,0 0 0 10,15 5-16-10,1-10 0 6,1-3 0-6,3-4 0 8,-3-5-224-8,3-3-64 12,1-3 0-12,5-5 0 4,-3-1-288-4,-3 2-64 5,-1-2-16-4,1 1 0 12,-9 3-144-13,3 3 0 8,-6-1 144-8,2 2-144 3,3-1 0-3,-5 8 0 12,-2-1 0-12,2 5 128 3,-8 10-128-2,0 0 0 9,0 0 0-10,0 0 0 18,0 0-496-16,0 0-16-2,0 0 0 0,0 0 0 13,0 0-2096-12,9 14-416 0,-9-14-96 2</inkml:trace>
    </iact:actionData>
  </iact:action>
  <iact:action type="add" startTime="54801">
    <iact:property name="dataType"/>
    <iact:actionData xml:id="d86">
      <inkml:trace xmlns:inkml="http://www.w3.org/2003/InkML" xml:id="stk86" contextRef="#ctx0" brushRef="#br1">25348 16456 17503 0,'0'0'768'2,"0"0"176"-2,-5 16-752 0,3-1-192 4,2-15 0-3,7 18 0 2,-7-18 1952-3,14 12 352 6,-14-12 80-6,20 4 16 7,-3-4-1184-7,3-6-256 8,-1-2-32-8,1-10-16 8,3 7-64-8,0-7-16 11,1-3 0-10,1 1 0 4,-3 3-224-5,-5-5-48 6,1 1-16-6,-5 3 0 7,-1 1-240-7,-8-3-48 8,-4 4-16-8,-2-1 0 7,-4 7 96-7,-3 0 32 11,-3 5 0-11,-2 3 0 4,-1 4-64-4,-7 5-16 6,1 5 0-5,-3 2 0 7,3 3-288-8,-3 7 0 6,-1-3 128-1,2 6-128 0,3 1 128-5,8-1-128 7,1 0 192-7,5 3-192 9,2 1 176-9,8-2-176 6,6-4 160-6,5-1-160 9,9-3 128-9,7 5-128 11,6-3 0-11,12 0 144 18,9-1-1936-17,8-10-400 2</inkml:trace>
    </iact:actionData>
  </iact:action>
  <iact:action type="add" startTime="55359">
    <iact:property name="dataType"/>
    <iact:actionData xml:id="d87">
      <inkml:trace xmlns:inkml="http://www.w3.org/2003/InkML" xml:id="stk87" contextRef="#ctx0" brushRef="#br1">28107 16117 10127 0,'0'0'448'2,"0"0"96"-2,0 0-544 0,-20 14 0 0,6-3 0 0,-7 7 0 7,-1-3 2368-6,-1 3 352 9,-2 3 80-9,-5 1 16 2,-1 3-1216-2,-2 1-256 7,-8-3-32-8,2 2-16 7,-4 1-192-6,0 1-32 5,-4 0-16-6,1 1 0 7,-3-5-176-7,0-2-48 7,0 1 0-7,1-8 0 8,-1-1-176-8,-2-5-32 11,2-6-16-11,8-2 0 5,4-2-96-5,6-2 0 10,4-10-16-10,5 3 0 6,7-3-96-6,3 0-16 10,4-5 0-9,8 3 0 2,0-9-192-3,8 3-32 7,4 1-16-7,1 7 0 8,7-5-144-3,3 1 0 2,3 5 0-7,5-3 0 4,0 8 0-4,2 6 0 12,0 0-144-12,4 6 144 4,-1 6 0-4,1 8-128 11,2-1 128-11,-4 3 0 3,0 1-144-3,4 6 144 12,-6 3 0-12,4 1-144 3,0-2 144-2,-2-4 0 9,2-5 0-10,6 1 0 4,-2-5 0-4,4 0 0 12,-4-11 0-12,6 1 0 4,4-4 0-4,-1-4 0 11,-5-5 128-11,0-3-128 4,0-8 192-3,-4-1-48 4,0-7 0-5,-8-3 0 9,-2-4 48-9,-6 2 16 10,-3 1 0-10,-8-1 0 5,-5 2 96-5,-5-2 16 8,-4-4 0-8,-6 4 0 4,-9-1 96-4,-1 3 32 6,-1-2 0-6,-9 2 0 8,-3 3-240-8,-4 3-32 7,-4 7-16-6,2 7 0 7,-6 1-160-8,-2 4 0 11,-2 4 0-11,6 6 0 5,0 1 0-4,4 9-144 5,4 0 144-6,5 1-160 22,9 1-272-20,5-3-48-1,8 5-16-1,6-5 0 11,6 1-2736-10,11-4-544 1,15-1-128-1,14-5 0-1</inkml:trace>
    </iact:actionData>
  </iact:action>
  <iact:action type="add" startTime="55930">
    <iact:property name="dataType"/>
    <iact:actionData xml:id="d88">
      <inkml:trace xmlns:inkml="http://www.w3.org/2003/InkML" xml:id="stk88" contextRef="#ctx0" brushRef="#br1">29622 15867 13823 0,'0'0'608'1,"0"0"128"-1,0 0-592 0,0 0-144 5,0 0 0-3,0 0 0 0,-4 18 2144 0,0-1 400 6,-4 1 80-7,-3 1 0 3,1 3-1152-3,-6 3-256 9,3 6-32-10,-5 3-16 5,-1 5-16-5,1 3-16 5,-3-3 0-5,-3 4 0 9,3 4-432-9,-3-6-64 7,3 2-32-7,-1 0 0 9,-1 6-416-9,7-2-192 9,7-12 160-8,3-2-160 3,0-4 384-2,4-6-32 3,4-3 0-5,-2-20-10656 15,0 0-2144-14</inkml:trace>
    </iact:actionData>
  </iact:action>
  <iact:action type="add" startTime="56140">
    <iact:property name="dataType"/>
    <iact:actionData xml:id="d89">
      <inkml:trace xmlns:inkml="http://www.w3.org/2003/InkML" xml:id="stk89" contextRef="#ctx0" brushRef="#br1">29999 15896 29135 0,'0'0'1280'1,"0"0"288"-1,0 0-1248 0,0 0-320 6,3 22 0-5,1 3 0 2,-4-1 208-3,0-1-16 10,-2 4 0-10,-2 3 0 4,-3 1 16-4,-7 2 0 8,0 4 0-8,-5 2 0 7,-5 4 96-7,1-2 16 6,0-2 0-6,1 4 0 8,1 2-112-8,-3 0-16 12,3 3 0-12,1-5 0 4,5-8-192-4,-3-3 0 10,8-1-192-10,3-4 192 18,-1-4-832-17,4 1-64-1,4-24-16 0,-4 13-12448 4</inkml:trace>
    </iact:actionData>
  </iact:action>
  <iact:action type="add" startTime="56349">
    <iact:property name="dataType"/>
    <iact:actionData xml:id="d90">
      <inkml:trace xmlns:inkml="http://www.w3.org/2003/InkML" xml:id="stk90" contextRef="#ctx0" brushRef="#br1">29008 16368 32079 0,'7'-17'1408'2,"13"9"320"-2,7-4-1392 0,6 3-336 0,8-7 0 0,6 6 0 5,2-1 256-5,6-3 0 7,5 2-16-7,4-1 0 7,5 1-240-7,3 0 128 8,2 4-128-8,0 3 0 8,-6-7 128-8,-1 4-128 12,-7 6 0-11,-5 2 0 6,-6 4 0-7,-12 0-160 4,-6 4 0-4,-6-2 0 26,-5-1-2016-25,-5 3-384-1,-15-8-96 0</inkml:trace>
    </iact:actionData>
  </iact:action>
  <iact:action type="add" startTime="56526">
    <iact:property name="dataType"/>
    <iact:actionData xml:id="d91">
      <inkml:trace xmlns:inkml="http://www.w3.org/2003/InkML" xml:id="stk91" contextRef="#ctx0" brushRef="#br1">29671 16489 24879 0,'0'0'1088'1,"0"0"256"-1,0 0-1088 0,27 2-256 8,0-6 0-8,9 4 0 3,6 0 1424-3,-1 0 240 10,4 0 32-9,4-3 16 3,-4-7-1104-4,2 2-224 11,1 2-32-11,1-2-16 5,-2-5-176-5,2 3-32 6,2-2-128-6,1 4 192 23,1 3-896-23,0-3-192 3,-5-6-48 5</inkml:trace>
    </iact:actionData>
  </iact:action>
  <iact:action type="add" startTime="56995">
    <iact:property name="dataType"/>
    <iact:actionData xml:id="d92">
      <inkml:trace xmlns:inkml="http://www.w3.org/2003/InkML" xml:id="stk92" contextRef="#ctx0" brushRef="#br1">23540 17968 13183 0,'0'0'576'1,"-13"2"128"-1,-5-4-560 0,1 4-144 4,-5 3 0-4,-5 7 0 3,-1-2 1152-2,1 7 192 5,0 1 32-6,0 5 16 9,1 5 16-9,3 1 16 11,1-2 0-11,5 1 0 5,-3-1-272-5,9 0-48 6,1 0-16-6,8-1 0 6,4-3-528-6,8-5-112 7,3-5-32-7,9 1 0 9,-1-6-144-9,1-4-16 8,1-4-16-8,2-2 0 6,3-4 128-6,-1-6 16 9,0 2 16-9,-1-9 0 7,-3 1 48-7,0-1 0 12,-5-3 0-12,0 1 0 13,-3-2-224-13,-5 3-32 0,2 1-16 0,-1-3 0 9,-7 1-176-9,2 1 0 5,-2-1 144-5,2 5-144 10,-6 4 0-9,0-1 0 9,0 1 0-10,0 12 128 4,0 0-128-4,0 0 0 9,0 0 0-8,0 0-128 4,10-10 128-5,-1 1-208 6,-9 9 80-6,20-10 128 10,5 2-128-10,1-6 128 5,-1 3 0-5,4-5 0 10,0 2 0-10,3-7 0 7,-3-4 0-7,4-1 0 7,2-1 0-5,-4 0 0 3,-1-1 0-5,-1 1 0 3,-4-4 0-2,-1 4 0 6,-7-1 0-7,1 3 0 7,-5 0 0-7,-1 1 0 9,-8 1 0-8,0 3 0 5,-2 1 0-6,-4 1 0 8,-4 7 128-8,6 11-128 7,0 0 0-7,-10 0 0 12,-5 5 0-12,-1 13 0 5,1 3 0-5,-5 9 0 6,0 7 0-6,1 4 0 7,-6 9 224-7,1 7 16 12,1 11 0-12,1 6 0 3,3 0 80-3,-5 8 32 12,-1-2 0-12,0 6 0 5,-1 4-160-5,1-4-48 11,-2-3 0-11,1-3 0 5,1 0-144-5,2-8 0 4,3 1 0-4,1-11 0 24,3-7-320-22,4-5-112-2,3-11-16 0,-5-2 0 12,6-9-720-11,-4-9-160 2,3-3-16-3,9-16-12480 0</inkml:trace>
    </iact:actionData>
  </iact:action>
  <iact:action type="add" startTime="57461">
    <iact:property name="dataType"/>
    <iact:actionData xml:id="d93">
      <inkml:trace xmlns:inkml="http://www.w3.org/2003/InkML" xml:id="stk93" contextRef="#ctx0" brushRef="#br1">23412 18800 17503 0,'3'-23'1552'1,"3"9"-1232"-1,0-5-320 0,6 3 0 0,0-1 1808 0,7-5 304 3,-5 5 64-3,7-3 16 22,3-3-640-21,5 3-128-1,4 3-16 0,6-3-16 0,-2-1-624 0,10 1-112 6,0-1-16-6,3 1-16 4,3 5-464-4,2 5-160 10,-3 6 0-10,1 0-9600 12,0 4-2048-11</inkml:trace>
    </iact:actionData>
  </iact:action>
  <iact:action type="add" startTime="57865">
    <iact:property name="dataType"/>
    <iact:actionData xml:id="d94">
      <inkml:trace xmlns:inkml="http://www.w3.org/2003/InkML" xml:id="stk94" contextRef="#ctx0" brushRef="#br1">25171 17970 8287 0,'0'0'368'2,"-14"3"80"-2,3 5-448 0,11-8 0 3,-10 14 0-3,-2-4 0 5,4 3 2704-4,8-13 464 9,-4 10 96-9,4-10 0 3,0 0-1616-3,0 0-336 5,4 14-64-6,6-6-16 7,6-8-128-7,-1-6-16 11,9-6-16-11,3 0 0 3,2-5-112-2,1 1-32 8,-3-3 0-9,6-5 0 6,0 5-336-6,-2 1-64 10,1-5-16-10,-3-1 0 5,-2 5-336-5,-5 3-176 11,-1-3 160-11,-7 7-160 3,-1 0 128-2,-7 5-128 6,-6 7 0-7,0-16 0 8,-8 4 192-8,-5-1-48 9,-5 5-16-9,-3 4 0 5,-5 4 0-5,-3 2-128 11,-6 6 192-11,0 5-64 5,0-1-128-4,-4 7 0 8,4 5 0-3,0 5 0-5,-4 2 0-1,5 6 0 10,3 2 0-10,4-3 0 4,2 1 0-4,5-2 0 10,8-6 0-10,8-2 0 4,4-1 0-4,4-5 0 12,6-3 0-12,8-1 0 4,5-7 0-3,4-2 0 10,1-1 0-11,1-7 0 3,4-5 0-3,8-1 0 12,0 0 144-12,8 0-144 5,0-8 0-4,-3 5-208 6,1-7 16-7,2 4 16 19,-2-3-2016-17,-2 3-416 4,1-5-80-6</inkml:trace>
    </iact:actionData>
  </iact:action>
  <iact:action type="add" startTime="58270">
    <iact:property name="dataType"/>
    <iact:actionData xml:id="d95">
      <inkml:trace xmlns:inkml="http://www.w3.org/2003/InkML" xml:id="stk95" contextRef="#ctx0" brushRef="#br1">26246 17767 4607 0,'0'0'192'2,"0"0"64"-2,0 0-256 0,0 0 0 5,0 0 0-3,0 0 0 3,0 0 2576-5,0 0 480 7,0 0 80-7,0 0 32 4,0 0-1536-4,0 0-304 10,0 0-64-10,0 0-16 5,0 0 64-5,0 0 16 11,-14 2 0-11,-4 0 0 4,3 0-304-3,1 1-48 9,-3 5-16-10,3 2 0 4,-4 0-272-4,5 0-64 10,-5 5-16-10,1-1 0 6,-3 3-96-6,-1 1-32 10,-1-4 0-10,3 5 0 4,1 1-144-3,-3-1-16 9,3 4-16-10,3 1 0 3,-3-1-144 3,2 1-32 2,1 1 0-8,5-4 0 5,-6 1-128-4,7-1 0 7,-3-9 144-8,4 6-144 5,-2 5 0-5,1-3 0 10,1-5 0-9,2 5 128 2,2-5-128-2,-4 5 0 9,3 3 128-10,1-3-128 4,2-7 0-4,2 5 0 11,0-4 0-8,2 1 0-3,-2-15 0 0,0 0 0 10,9 10 0-9,-9-10 0 3,18 10 0-4,1-8 0 9,-3-4 0-9,4-6 0 7,-1 0 0-7,-1 0 128 11,-1-3-128-11,3 1 0 4,-5-2 0-4,5-4 0 12,-9 1 0-12,5 3 128 3,-4 4-128-3,3-3 0 10,-5 1 0-10,-10 10 0 5,14-8 0-5,-14 8 0 10,13-10 0-10,-13 10 0 6,0 0-128-6,0 0 0 10,16 2 0-10,-16-2 0 4,0 0-32-4,0 0 0 12,14 10 0-12,-14-10 0 3,0 0 160-3,0 0 0 9,15 10 0-8,-15-10 128 6,8 13-128-7,-8-13 0 9,0 0-128-8,0 0 128 4,14 12 0-5,-14-12 0 9,0 0 0-9,8 12 0 5,-8-12-256-5,0 0 48 10,0 0 0-10,9 10 0 18,-9-10-224-16,0 0-32-2,0 0-16 0,18 0 0 15,-18 0-464-14,19-2-80 1,-5-6-32-2,-14 8-7536 7,18-8-1520-6</inkml:trace>
    </iact:actionData>
  </iact:action>
  <iact:action type="add" startTime="59128">
    <iact:property name="dataType"/>
    <iact:actionData xml:id="d96">
      <inkml:trace xmlns:inkml="http://www.w3.org/2003/InkML" xml:id="stk96" contextRef="#ctx0" brushRef="#br1">26265 17917 16703 0,'0'0'736'0,"10"-10"160"0,2-5-720 0,-1 3-176 5,5-6 0-4,-6 5 0 3,1-3 1072-4,1 0 176 11,-6 5 32-11,2 1 16 4,-8 10-304-3,6-20-64 9,-2 3-16-10,-4 3 0 6,-4-1 240-6,4 15 32 8,-8-10 16-8,8 10 0 6,-12-16-368-6,-5 9-80 9,1 7-16-9,-4 3 0 5,-5 3-400-5,0 8-80 11,-3 0 0-11,-1 5-16 5,-4 3-240-5,-2 3 0 7,0 4 128-7,0 2-128 6,-4 8 256-6,4 2 0 11,-1-2 0-11,3 6 0 5,2 4 80-5,0-10 32 11,2 0 0-11,9-4 0 4,1-6-176-4,5 1-16 7,8-9-16-7,4-3 0 8,4 1-160-8,10-1 160 7,0-11-160-7,7-1 160 9,2-4 0-9,1-4 0 9,7-2 0-9,0-5 0 6,5-13 96-6,-1 1 32 10,2-3 0-9,4 3 0 3,-2-6-144-4,0-1-16 11,-6 1-128-11,2 0 192 7,-1-1-192-7,-3 3 0 7,-2-2 128-7,-1 1-128 5,-3 5 0-5,-7 1 0 10,3 7 0-10,-7-1 0 4,-12 14 0-3,0 0 0 8,0 0 0-9,0 0 0 4,0 0 0-4,0 0 0 12,-6 22 0-12,0 7 0 5,0 6 0-5,-6 4 0 10,3-2 0-9,-9 6 0 3,3 2 0-4,-7 5 0 12,1 3 0-12,-1 6 0 3,3 5 0-3,-3-6 0 11,3-1 0-11,-3 0 0 4,-3-1 0-4,5 1 128 6,1-11-128-6,3-3 0 9,3 0 256-9,5-12-64 6,-2-3 0-6,8-1 0 10,0-9 0-9,4-7-16 6,-2-11 0-7,0 0 0 5,0 0-16-5,20 2 0 11,1-6 0-11,-3-1 0 4,3-9-32-3,3 2-128 9,1-11 192-10,2 5-64 4,2 3-128-3,1-5 0 10,-3 3 0-11,0 3 0 4,-1-2 0-4,-1 7 0 10,0 1 0-10,1-2-176 20,-1 2-1264-20,-3 2-256 2,1 0-48-2,-2-3-14320 0</inkml:trace>
    </iact:actionData>
  </iact:action>
  <iact:action type="add" startTime="59863">
    <iact:property name="dataType"/>
    <iact:actionData xml:id="d97">
      <inkml:trace xmlns:inkml="http://www.w3.org/2003/InkML" xml:id="stk97" contextRef="#ctx0" brushRef="#br1">27159 17780 20847 0,'0'0'912'1,"0"0"208"0,0 0-896-1,0 0-224 0,0 0 0 0,-12 6 0 7,-2 4 832-7,1 2 112 7,-1 3 16-7,0 5 16 7,-3 3-256-6,3 6-48 5,-9-1-16-6,3 3 0 7,5 2 176-7,-1-2 48 8,10 2 0-8,2-5 0 7,4-1-304-7,6-5-48 8,2-9-16-8,11 1 0 7,-1-6-64-7,1 1-32 11,5-1 0-11,3-8 0 5,4-2 192-5,4-6 32 11,1 1 16-10,-1-3 0 2,2-8-80-3,2-1 0 15,-10-1-16-15,0-3 0 0,-1-2-256 0,-3 1-48 12,-6-1-16-10,-5 3 0 0,0 5-48-2,-7-3-16 11,-3 1 0-8,0 1 0-1,-4-1-176-2,-2-1 0 10,-2 5 0-10,1-1 128 2,-3 6-128-2,-2-1-144 7,2 3 144-7,6 8-208 22,0 0-1920-22,0 0-384 1,0 0-80-1,0 0-12064 3</inkml:trace>
    </iact:actionData>
  </iact:action>
  <iact:action type="add" startTime="60206">
    <iact:property name="dataType"/>
    <iact:actionData xml:id="d98">
      <inkml:trace xmlns:inkml="http://www.w3.org/2003/InkML" xml:id="stk98" contextRef="#ctx0" brushRef="#br1">27761 17800 26655 0,'0'0'1184'1,"-11"14"240"-1,-1 3-1136 0,2 3-288 5,2 1 0-5,-3 4 0 6,1 3 928-6,2-1 128 5,-4 0 32-5,3 3 0 9,1-1-368-9,-2 4-64 6,0-6-16-6,4 1 0 6,-3-7-176-6,3 0-32 11,0-1-16-11,6 1 0 5,0-5-288-5,4 2-128 6,0-9 128-5,-4-9-128 20,0 0-864-20,21 4-256 0,3-4-48 1</inkml:trace>
    </iact:actionData>
  </iact:action>
  <iact:action type="add" startTime="60674">
    <iact:property name="dataType"/>
    <iact:actionData xml:id="d99">
      <inkml:trace xmlns:inkml="http://www.w3.org/2003/InkML" xml:id="stk99" contextRef="#ctx0" brushRef="#br1">28149 18404 17503 0,'0'0'1552'2,"0"0"-1232"3,0 0-320-4,0 0 0 2,0 0 1248-2,0 0 192 4,18-5 32-4,5-5 16 7,-3 2-464-8,5-8-112 10,3 3-16-10,3-9 0 5,0-1-112-2,2-2-16 5,2-7-16-8,8-1 0 4,4 0-96-4,0-6-16 7,2 0 0-7,3-8 0 7,5 6 48-7,1-4 0 11,1 5 0-11,-3-5 0 4,-1 6-192-3,-2-6-48 10,-3 0 0-11,-3 2 0 4,-12-2-224-4,-4 0-48 12,-3 2-16-12,-9-3 0 3,-7 7-160-3,-2-2 160 8,-6 6-160-6,-6-1 160 3,-4 1-160-5,-6 6 192 7,0 8-192-7,-5 3 192 4,-3 2-48-4,1 13 0 8,-8 6 0-8,-1 11 0 6,-1 6-144-5,-8 3 0 6,-2 8 0-7,-2 4 128 8,0 2-128-8,4 8 0 7,0-2 0-6,6 10 0 6,3 3 0-7,7 5 0 8,5-5 0-8,3 3 0 9,7-3 128-9,4-3-128 6,4-4 128-6,6-8-128 7,7-2 128-7,1-4-128 8,3-6 0-8,7-2 128 7,1-3-128-7,4-7 0 7,2 1 0-6,6-8 128 7,-5-1-272-7,1-5-64 10,0-4-16-11,-4-2 0 18,-2-5-2688-16,-5-3-544 0</inkml:trace>
    </iact:actionData>
  </iact:action>
  <iact:action type="add" startTime="61060">
    <iact:property name="dataType"/>
    <iact:actionData xml:id="d100">
      <inkml:trace xmlns:inkml="http://www.w3.org/2003/InkML" xml:id="stk100" contextRef="#ctx0" brushRef="#br1">28216 17478 38751 0,'-26'-6'1728'2,"26"6"336"-2,-5-17-1648 8,5 17-416-6,0 0 0-2,0 0 0 0,11-6 272 0,9 0-16 11,-1 2-16-11,-1 2 0 3,1-2-240-3,5 4-208 10,-7-2 32-10,3 4-11472 17,-1 6-2288-17</inkml:trace>
    </iact:actionData>
  </iact:action>
  <iact:action type="add" startTime="61514">
    <iact:property name="dataType"/>
    <iact:actionData xml:id="d101">
      <inkml:trace xmlns:inkml="http://www.w3.org/2003/InkML" xml:id="stk101" contextRef="#ctx0" brushRef="#br1">26973 19688 3679 0,'0'0'160'1,"12"-8"32"-1,-12 8-192 0,16-14 0 5,-7-7 0-5,-1 9 0 5,-8 12 4272-4,10-16 800 9,-4 5 176-10,-8-3 16 4,-6 0-3040-3,0 3-624 8,-4 5-112-8,-5 0-16 5,-1-4-352-6,-1 6-64 10,-8 2-16-10,-5 4 0 3,-1 6-336-3,0 0-80 10,0 0-16-10,0 9 0 4,-8-1-144-4,4 3-16 11,0 3-16-11,0-1 0 5,3-1-112-5,5 3-32 7,4 1 0-7,5 1 0 8,7-3-160-8,1-3-128 11,10 1 144-11,10 1-144 7,2-2 0-7,11 1 0 8,4 1 0-8,7 1 0 5,5-5 0-5,6-1 0 12,-3 4 0-12,5-7 0 4,-4 5 0-4,2-1 0 10,-4 1 0-10,0 1 0 4,-8-3 0-4,-5-2 0 11,-5 3 0-11,-7-3 0 4,-4-1 0-4,-10-13 0 9,0 0 0-9,-4 20 0 6,-6-1 160-6,-8 1-160 11,-5-6 160-11,-6 3-160 4,-8-3 224-3,-2 1-48 9,-8 1-16-10,-4-6 0 5,-7-2-32-4,1-3-128 8,-5-1 192-9,-1-4-64 4,5-6-128-3,3 1 0 8,6-3 0-9,8-6 128 19,6 2-928-17,10 3-192 1,3-7-32-3,9 6-9664 6,5-5-1920-2</inkml:trace>
    </iact:actionData>
  </iact:action>
  <iact:action type="add" startTime="61951">
    <iact:property name="dataType"/>
    <iact:actionData xml:id="d102">
      <inkml:trace xmlns:inkml="http://www.w3.org/2003/InkML" xml:id="stk102" contextRef="#ctx0" brushRef="#br1">27619 19721 21935 0,'0'0'960'1,"-12"6"224"-1,-1 3-944 0,5 7-240 4,-2-6 0-3,-2 5 0 3,6-1 176-4,-1 2-16 6,-3 3 0-6,2-3 0 8,-2 1 160-8,-1-1 16 9,3 3 16-9,2 3 0 6,-4-5 48-6,6 1 16 10,2 3 0-10,2-1 0 5,2-4-192-5,4 3-32 6,4-1-16-6,-2-3 0 9,7 7 0-9,-3-3 0 8,4-1 0-8,-3 1 0 7,7-1 160-7,-5-7 48 6,3 7 0-6,3-4 0 10,-3 1-80-10,-1-5-16 8,1 2 0-8,-4-4 0 6,-14-8-128-5,17 1-32 4,-17-1 0-5,20 0 0 8,-20 0 192-8,0 0 16 12,11-7 16-12,-11 7 0 5,0 0 224-5,6-14 64 10,-6 14 0-10,6-14 0 5,-6-1-176-4,0 15-16 8,0-14-16-9,-2-2 0 5,-2 1-112-5,0 1-32 11,1-3 0-10,1 1 0 3,-2-5-288-3,0 3 128 8,-2 2-128-9,4 1 0 3,2-1 128-3,0 1-128 7,0 3 0-7,0-4 0 9,2 7 0-9,-2 9 0 10,12-16 0-9,-5 8 0 3,-7 8 0-3,16-11 0 5,-2 1 0-6,3 2-144 8,-1-4 144-8,5 1-160 11,3 1 160-11,3-6-160 4,0 5 160-4,5-5 0 11,3 4 0-11,6-5-128 4,-2-3 128-4,4-5 0 10,-1-4 0-10,3-3 0 5,2 1 0-4,-4-2 0 9,0-6 0-9,4 2 0 3,-4 0 128-4,2-6-128 11,-6 2 128-10,3-2-128 2,-5 6 0-3,4-10 0 11,-5 0 0-11,-1 1 128 4,-2-5-128-3,-2-2 0 10,-4 1 0-10,-3 1 128 1,-1 2-128-1,-5 0 0 9,-5-1 128-10,-1 3-128 4,-6 4 128-3,-2 6-128 8,-4 4 160-9,-4 7-160 4,-4 5 0-3,-7 9 128 11,3 3-128-12,-8 10 0 3,-1 11 0-3,-5 4 128 9,-1 5-128-8,-2 10 0 3,-4 10 0-4,2 4 0 12,-1 2 0-12,1 4 0 4,-4 3 0-3,2 7 0 7,0 5 0-8,2 4 0 4,-1 8 0-3,1-2 0 9,0-3 0-10,7-1 0 5,1-6 0-5,6-2 0 10,7-5 0-10,2-8 0 6,6-7 0-6,8-3 0 10,2-9 0-10,-1-5 0 4,9-2 0-3,0-5 0 10,3-10 0-11,5-5 0 4,1-7 208-3,4-3 48 5,2-3 16-6,5-8 0 9,1-3-80-9,-2 1 0 8,6-7-16-8,2 1 0 7,-4 5-176-7,2 3 0 8,-8-5 0-7,2-1 128 4,0 7-128-4,-2-1 0 9,-4 6 0-10,-1-1 0 3,-3 5-144-3,-4 6 144 12,-1 2 0-11,-1 6 0 0,-1 3-144-1,-6 1 144 11,1 6 0-11,-3-3-144 5,-4 3 144-4,2 1-128 9,0-3 128-9,-3 1-128 2,-1-3 128-2,2 4 0 10,2-3 0-11,-8-15 0 3,10 8 0-3,-10-8 0 12,19 0 0-12,1 0 0 4,-1-6 0-4,5-8 0 10,3 1 0-9,0-5 0 1,1 7 0-1,-1-5 0 10,6 2 128-11,0-1-128 5,2 3 0-5,-2-2 0 11,-1 7 0-11,-1 1 0 5,-2-2 0-5,2 8 0 10,-1 6 0-10,-1 2 0 4,2 1 0-3,-4 11 0 9,-3 3 0-10,1 1 0 6,-1-3 0-5,-3 4-128 6,2 1 128-7,-1-1 0 6,-3-1 0-5,5-5 0 3,-1-9 0-3,3-4 0 7,-5-8 0-8,2-4 128 7,5-4 0-7,1-9 0 7,2-9 176-7,2 1 32 11,6-2 16-11,-2-1 0 4,-5 1-192-4,-5 0-32 7,0-2-128-7,1 0 192 9,-1 3-192-9,-6 5 0 6,-1-3 0-6,-1 5 0 9,1-2 0-9,-7 7 0 7,3 6 0-7,-16 10 0 8,0 0 0-8,0 0 0 10,14 0-144-10,-14 0 144 5,0 0-128-5,11 20 128 12,-7-5 0-12,-2 7-144 5,-4 1 144-5,2 5 0 9,-2-3 0-9,0 2 0 5,-1 2 0-5,-3-1 0 11,2-1 0-11,-2-4 0 3,0-5 0-3,-6 2 0 11,1-3 0-11,-1-3 0 4,-6 1 448-3,1-5 32 7,-3-4 0-8,-5 0 0 7,-4 2 256-7,-4-8 48 6,-1-2 16-6,1-2 0 8,0-4-448-8,-4 2-96 11,2-2 0-11,4 2-16 4,1-7-240-4,3 3 144 10,-2-6-144-10,4 5 128 5,3-5-288-5,8 2-64 11,-1-5-16-11,9 1 0 19,2 3-3136-17,4-7-624 3</inkml:trace>
    </iact:actionData>
  </iact:action>
  <iact:action type="add" startTime="63059">
    <iact:property name="dataType"/>
    <iact:actionData xml:id="d103">
      <inkml:trace xmlns:inkml="http://www.w3.org/2003/InkML" xml:id="stk103" contextRef="#ctx0" brushRef="#br1">30158 18839 42095 0,'-29'4'1856'2,"14"2"400"-2,7 4-1808 0,-4 7-448 5,4 7 0-5,0-1 0 6,-5 1 144-6,3-3-144 9,0 4 128-9,-1 3-128 6,3-3 0-6,0 2 0 5,2 1 0-4,4-1 0 22,2-4-2176-22,4 1-528-1</inkml:trace>
    </iact:actionData>
  </iact:action>
  <iact:action type="add" startTime="66243">
    <iact:property name="dataType"/>
    <iact:actionData xml:id="d104">
      <inkml:trace xmlns:inkml="http://www.w3.org/2003/InkML" xml:id="stk104" contextRef="#ctx0" brushRef="#br2">20714 6937 7359 0,'0'0'656'2,"0"0"-528"3,0 0-128-5,0 0 0 3,0 0 1792-2,14 6 320 8,-7-2 64-8,-7-4 0 5,0 0-1024-6,0 0-224 8,0 0-32-8,0 0-16 5,0 0-112-4,0 0 0 7,0 0-16-8,0 0 0 6,0 0 32-5,0 0 16 8,0 0 0-8,0 0 0 2,12-2 80-2,-12 2 16 8,0 0 0-9,0 0 0 7,0 0-192-7,8-8-16 9,-8 8-16-9,8-13 0 5,2 3-288-5,-10 10-48 6,9-10-16-6,-9 10 0 8,10-12-320-8,4 7 128 7,-14 5-128-7,9-4 0 7,5 0 160-7,-4 2-32 11,2-2-128-11,1 4 192 5,-3 4 16-5,4 0 0 12,-5 3 0-12,1-1 0 4,0 8-208-4,-6 0 128 12,2 5-128-12,-2 3 0 7,-4-1 144-7,-2 4-144 5,-2 1 128-4,-2 11-128 6,-6-12 128-6,2-5-128 7,1-3 128-8,-7 1-128 5,4-8 384-4,-5-3-16 9,-1-3 0-10,3-2 0 4,-1 2 96-4,4-4 32 7,-3-4 0-7,15 4 0 8,-12-10-96-8,2 3-16 6,-1-7 0-6,5 0 0 8,2-5-80-8,2-3-32 11,2-3 0-11,2 0 0 5,2-3-16-5,0 1 0 12,3 4 0-12,7-3 0 4,-2 1-256-4,5 3 160 10,3-1-160-10,-1 7 128 3,3 1-128-2,-1-1 0 10,3 7 0-11,-9 3 0 4,3 4 0-4,3 4 0 9,-5 2-144-8,1 3 144 4,3 9 0-5,-6-2 0 10,1 5 0-10,-5 3 0 5,0-1 0-4,-1 0 0 9,-5 5 0-9,0 1 0 1,-4 0 0-2,-2 1 0 13,0-3 0-13,0-2 0 2,-4-1 0-2,-3-6 0 11,-1-3 0-11,-4-1 0 3,1-2 0-3,-3-4 0 7,2-6 176-7,-3 0-176 7,3 0 448-7,-3-4-32 7,-1-6 0-7,4 0 0 9,5-2-64-8,-3-5-16 4,2-5 0-5,0 1 0 8,5-2-144-8,1-3-16 7,2 1-16-7,4-1 0 10,4 3-160-10,1 0 0 5,-1-1 0-5,0 1 128 8,4 1 0-8,0 3-128 8,-5-3 192-8,5 11-64 8,2-1-128-8,-12 12-176 6,0 0 48-6,0 0 0 8,0 0 128-8,0 0 0 7,12 14 0-7,-1 1-128 10,-5 5 128-10,-4 3 0 6,-2-1 0-6,-2-3-128 8,-2 3-128-8,-2-1 0 7,3 4-16-7,-1-3 0 23,0-5-2720-21,4-17-528 0</inkml:trace>
    </iact:actionData>
  </iact:action>
  <iact:action type="add" startTime="66995">
    <iact:property name="dataType"/>
    <iact:actionData xml:id="d105">
      <inkml:trace xmlns:inkml="http://www.w3.org/2003/InkML" xml:id="stk105" contextRef="#ctx0" brushRef="#br2">20790 5321 21183 0,'-8'-22'1888'1,"4"6"-1504"-1,0 3-384 0,-1-1 0 5,3 0 1264-2,2 14 176 1,0 0 32-4,0 0 16 10,0 0-848-10,0 0-160 5,0 0-32-5,0 0-16 8,6 18-240-7,-3-4-32 4,-1 5-16-5,0 5 0 10,0 3 112-10,0 8 32 6,2 10 0-6,-2 2 0 8,-2 7-112-8,-2 9-32 7,0 1 0-7,-2 4 0 8,2 12 16-8,-2 6 0 6,-3 8 0-6,-3 5 0 14,-2 14 160-14,-3-2 16 2,-3 3 16-2,2 1 0 10,-3 0-96-10,3 0 0 5,-1 0-16-5,1-14 0 9,4-1-48-9,-3-9 0 7,3-5 0-7,-3-2 0 8,3 0 304-8,2-6 48 6,-4-4 16-5,7 0 0 8,-3-4 0-9,0 4 0 7,2-9 0-7,-3 7 0 8,1-6-304-8,6 4-48 6,-4-5-16-6,-2 5 0 8,1-8-192-7,3-1 0 5,-4-5 128-6,4-3-128 9,0-2 0-9,6-3 0 6,0-10 0-6,6-1-160 25,0-6-1056-24,8-4-224 0,-3-9-32-1,7-5-14016 0</inkml:trace>
    </iact:actionData>
  </iact:action>
  <iact:action type="add" startTime="67490">
    <iact:property name="dataType"/>
    <iact:actionData xml:id="d106">
      <inkml:trace xmlns:inkml="http://www.w3.org/2003/InkML" xml:id="stk106" contextRef="#ctx0" brushRef="#br2">19694 6994 15663 0,'-35'-14'1392'2,"17"10"-1120"-2,5 2-272 0,13 2 0 6,0 0 3712-5,0 0 704 6,0 0 128-7,0 0 16 7,11 14-3536-7,9-4-720 6,7-6-144-6,6-1-32 8,12-3 320-8,4 2 64 7,7 0 16-6,7 0 0 4,11 4-368-4,-2-6-160 6,8 4 128-7,-2-2-128 9,2-2 128-9,2 0-128 6,6 0 128-5,3-2-128 8,5 2 304-5,0 0-32-1,5-2 0-3,-1-2 0 8,-9-4 320-8,7 5 64 6,-5 1 16-5,5 0 0 7,-5 0 16-8,5-2 0 6,-6 0 0-6,-1-2 0 10,-5 2-288-10,-2 0-48 6,-4 0-16-6,-4 0 0 8,-2 2-336-7,-7 1 144 5,-3-1-144-6,-6 2 0 8,-1 0 0-8,-4 0 0 7,-8 2-160-6,-3-2 160 21,-5 1-2432-20,-5-2-352 3,-3-3-80-5</inkml:trace>
    </iact:actionData>
  </iact:action>
  <iact:action type="add" startTime="68071">
    <iact:property name="dataType"/>
    <iact:actionData xml:id="d107">
      <inkml:trace xmlns:inkml="http://www.w3.org/2003/InkML" xml:id="stk107" contextRef="#ctx0" brushRef="#br2">24001 4145 19807 0,'0'0'880'3,"0"0"176"-2,-12-8-848-1,0 0-208 0,12 8 0 0,-11 2 0 7,-3 6 848-7,4-2 128 8,2 1 32-8,-3 7 0 7,1 0-304-7,2 7-48 7,-4 2-16-5,3 9 0 6,-1 3 64-8,-4 10 0 6,2 3 0-6,-3 5 0 6,3 6-192-5,-5 3-16 6,1 8-16-7,0 4 0 10,-3 8-16-10,1 6 0 5,-1 4 0-5,-1-3 0 9,1 1-144-9,5-4-16 10,-1-6-16-10,3 2 0 6,-4-2 0-5,5-2 0 3,-3 0 0-3,2-6 0 8,2-6 176-9,-3 0 48 5,3 3 0-5,0-5 0 10,3-5-160-10,1-3-32 5,4-3 0-5,-2-3 0 10,0-1-192-10,0-4-128 6,2-6 160-6,0-2-160 9,0 0 0-9,0-4 128 6,2-7-128-6,0-3 0 8,0 1-192-8,2-7-64 6,2 3-32-6,2-7 0 26,-6-13-2432-22,0 0-480-4,0 0-112 0</inkml:trace>
    </iact:actionData>
  </iact:action>
  <iact:action type="add" startTime="68491">
    <iact:property name="dataType"/>
    <iact:actionData xml:id="d108">
      <inkml:trace xmlns:inkml="http://www.w3.org/2003/InkML" xml:id="stk108" contextRef="#ctx0" brushRef="#br2">22079 5336 33343 0,'20'-6'1472'3,"5"4"320"-3,8 2-1440 0,16 2-352 1,8 0 0 0,11 0 0 6,14-2 0-7,8-2 0 7,-1 4 0-7,3-2 0 8,6-2 256-8,1 2 0 6,4 0-16-6,7 4 0 16,5 4 0-16,0-2 0 0,-4-4 0 0,0 4 0 8,-2 5 0-8,1 1 0 7,-1 6 0-7,0-5 0 9,2 5-64-8,-11-5-16 5,-3 5 0-6,-5-1 0 7,2-3-160-7,-5 4 0 7,-3-5 0-7,4 7 0 8,3-3 0-7,-7-1 0 5,-6 2 0-6,-6-5 0 26,-3 5-1296-26,1-1-304 0,-6 1-48 0,-2 3-12912 0</inkml:trace>
    </iact:actionData>
  </iact:action>
  <iact:action type="add" startTime="68971">
    <iact:property name="dataType"/>
    <iact:actionData xml:id="d109">
      <inkml:trace xmlns:inkml="http://www.w3.org/2003/InkML" xml:id="stk109" contextRef="#ctx0" brushRef="#br2">26965 5798 2751 0,'0'0'256'1,"0"-15"-256"3,-2-5 0-3,-1 3 0 5,3 17 2736-5,-6-16 496 5,6 16 96-6,-14-18 32 8,2 7-1744-8,12 11-336 6,-13-12-80-5,13 12-16 7,-16 2-32-8,2 6 0 7,5 2 0-7,-1 3 0 7,-6 7-64-7,7 7-32 8,-5 6 0-8,2 10 0 8,-5 8-272-8,3 5-48 7,-5 7-16-7,1 7 0 8,2 2-240-8,-7 4-48 6,2 2-16-6,-3 6 0 8,1-6-176-4,1 2-48 2,-3 0 0-6,-2 0 0 8,-1-2-64-8,-1 2 0 7,0-2-128-7,-2-4 192 6,7-8 64-6,-3 3 16 8,0-3 0-8,1 4 0 8,1-7 96-7,-1 1 16 4,1 2 0-5,4-5 0 9,1-3-96-8,6 1-16 7,-3-7 0-7,7 1 0 6,-3-2-272-6,3-3 160 3,4-7-160-4,0 2 128 8,-2-6-128-8,8 2 0 7,-2-4 0-7,2-5 0 25,2-7-1696-24,6-1-272 3,0-3-48-4,-4-5-11824 1</inkml:trace>
    </iact:actionData>
  </iact:action>
  <iact:action type="add" startTime="69451">
    <iact:property name="dataType"/>
    <iact:actionData xml:id="d110">
      <inkml:trace xmlns:inkml="http://www.w3.org/2003/InkML" xml:id="stk110" contextRef="#ctx0" brushRef="#br2">25208 6885 31839 0,'0'0'1408'1,"0"0"304"-1,0 0-1376 0,23 7-336 4,7 1 0-4,11 2 0 7,5-2 144-7,15 1-144 7,5 3 192-7,16-6-192 9,12 0 400-8,5-4-16 4,5-2-16-5,1 0 0 9,0-2-176-9,12 2-16 11,4-2-16-11,4 0 0 5,-4 0-160-5,2 0 0 7,-8-4 0-7,-2 2 0 8,4-2 0-8,4 3 128 7,-2-1-128-7,-8 2 0 7,-2 0 0-7,-13 2 0 6,-4-2 128-6,-6 4-128 26,-6 0-848-26,-4 2-208 1,-6-2-32-1,-6 3-8432 6,-5 1-1680-5</inkml:trace>
    </iact:actionData>
  </iact:action>
  <iact:action type="add" startTime="70097">
    <iact:property name="dataType"/>
    <iact:actionData xml:id="d111">
      <inkml:trace xmlns:inkml="http://www.w3.org/2003/InkML" xml:id="stk111" contextRef="#ctx0" brushRef="#br2">17515 6906 22623 0,'0'0'1008'1,"0"0"208"0,-10-10-976-1,10 10-240 2,0 0 0-2,0 0 0 7,0 0 448-7,-9 16 64 7,3-4 0-7,2 11 0 8,4 6-64-7,-2 12-16 6,0 0 0-7,2 12 0 8,-4 9-16-8,2 8 0 6,0 3 0-6,0 5 0 9,-2 5 32-9,0 9 16 7,-1-2 0-7,-3 5 0 9,2-1-144-9,-4 7-48 9,-2-5 0-9,1 5 0 8,1-5-272-8,-4-1 128 4,3-9-128-4,-7-2 0 9,2 0 144-9,-1-4-144 7,-1-6 0-7,5-6 144 9,-5-1-144-9,5-7 0 6,-5-1 144-6,6-7-144 7,-3-3 0-7,5-8 144 8,-2 0-144-8,4-8 0 7,3-4 0-7,1-5-272 8,-2-5 16-8,4-1-8752 18,2-1-1744-18</inkml:trace>
    </iact:actionData>
  </iact:action>
  <iact:action type="add" startTime="70475">
    <iact:property name="dataType"/>
    <iact:actionData xml:id="d112">
      <inkml:trace xmlns:inkml="http://www.w3.org/2003/InkML" xml:id="stk112" contextRef="#ctx0" brushRef="#br2">16448 8312 32255 0,'-17'-27'2864'2,"17"13"-2288"2,0 14-576-3,19-12 0 2,8-3 832-1,12 3 64 3,8-1 16-5,16-1 0 7,11-2-720-6,14 1-192 6,11-7 0-7,4 3 0 10,5-1 240-10,9 3-48 4,6-1 0-4,9 4 0 13,9-5-192-13,-3 3 128 3,-7-1-128-3,2 9 0 7,1 0 0-7,5 2 0 8,1 0 0-8,-5 3 0 25,-5-7-1248-25,-5 10-288 5,2 8-64-5</inkml:trace>
    </iact:actionData>
  </iact:action>
  <iact:action type="add" startTime="75278">
    <iact:property name="dataType"/>
    <iact:actionData xml:id="d113">
      <inkml:trace xmlns:inkml="http://www.w3.org/2003/InkML" xml:id="stk113" contextRef="#ctx0" brushRef="#br1">15908 10403 15663 0,'0'0'688'3,"0"0"144"-3,0 0-656 0,0 0-176 0,0 0 0 1,21 10 0 6,5-3 576-7,-1-1 96 7,2 4 16-6,3 0 0 6,3-3-96-7,4-1-16 7,2 2 0-7,0 0 0 10,2-2-192-10,-4 0-64 4,4-4 0-4,0 1 0 8,6 5-80-8,1 0-32 8,-1-4 0-8,2 0 0 8,4 0 128-8,3 2 32 7,7-6 0-7,3 0 0 8,-2 0 32-8,5 0 16 6,-5 0 0-1,2 0 0 0,1-6 64-4,-3 2 16 3,6 2 0-4,-4 0 0 9,7 2-144-8,1 2-32 4,6 0 0-5,4 2 0 10,-2 2-128-9,-4-2-16 4,-6-3-16-5,2 3 0 10,-4-2-160-10,4 0 0 5,-4 4 144-5,6-2-144 9,2 2 144-9,4-4-144 6,2 0 192-6,-2 0-192 8,-4 0 256-8,0 2-48 8,-6-2-16-8,3-2 0 7,1-2 0-6,0 2-16 5,0 0 0-6,8 2 0 8,1-2-48-8,-1 3 0 7,-2 1 0-7,-2 0 0 8,-6-8-128-8,4 2 192 7,2 2-192-7,2-2 192 9,2 0-192-9,2 1 0 6,2-1 0-6,-1 2 0 8,-8 0 0-7,0-2 128 5,1 0-128-6,-2-2 0 8,0 0 0-8,4-2 0 6,2 4 128-5,4 0-128 7,2-2 0-8,-2 0 0 7,-8 2 0-7,-4 2 0 8,4 0 0-8,-2 0 0 7,0 0 128-7,4 2-128 8,1 0 0-8,1 0 160 8,4-2-160-8,-6 0 160 7,-4-4-160-7,2 2 0 6,2-2 0-6,0 3 0 9,0 1 0-9,6 0 0 9,1-2 0-9,3 0 0 6,-6-2 0-6,-2 2 0 7,-2 0 0-7,-2 2 0 8,1 0 0-8,1 4 0 8,2 2 0-8,0-4 0 7,0-2 0-7,2 0 0 7,-2 0 0-7,-4 1 0 8,-2 3 0-8,-2 0 0 7,2 0 0-7,0 0 128 8,0-2-128-8,2 4 192 7,4-2-192-7,1 0 192 8,-1-4-192-8,-2 4 160 7,-6-1-160-7,2 1 160 9,2-2-160-9,2 2 0 6,0-4 144-6,0 4-144 8,4 0 0-8,2-4 0 7,-1 2 0-7,-3 0 0 10,-4-2 0-10,0 2 0 5,4-2 0-4,6 0 0 7,0-2 0-8,1 2 0 6,7 0 0-5,-8 0 0 8,-3 0 0-9,1 0 0 6,-2 0 0-6,-2 0 128 7,0 0-128-7,3 0 0 7,7-2 128-7,2 0-128 8,-7 0 0-7,1 4 0 5,-4 2 0-6,4-4 0 9,-3 0 0-9,5 0 0 6,4-2 0-6,-1 2 0 9,5-2 0-9,-3 2 0 7,-5 0 0-7,-4 0 0 8,1 0 0-8,9 0 144 7,-4 0-144-7,7 0 0 8,4-2 144-8,-5 2-144 7,-3 0 0-7,-1 0 144 8,-2-2-144-8,1 0 0 8,5-4 0-8,3 4 128 7,6 0-128-7,-5 2 0 7,-3 0 0-7,2-2 0 8,-3-3 0-8,3 3 0 7,4-2 0-7,5 2 0 8,1 0 0-8,-6 0 0 8,-6-4 0-8,1 4 0 7,-6 0 0-7,7 0 0 6,6 0 0-5,2 4 128 7,0-4-128-8,-5 2 0 7,-13 0 0-7,5 0 0 8,-2 0 0-8,7 4 0 7,0 0 0-7,3-2 0 8,-1-2 0-8,-6 0 0 7,1 0 0-7,-5-2 0 8,5 4 0-7,1 2 0 6,-1-2 0-7,3 0 0 8,5-2 0-8,-13-2 0 6,-5-4 0-6,-4 4 0 9,-2 2 144-9,-5 0-144 5,0-2 160-5,-3 0-160 10,0 0 224-10,0 0-48 5,-8-2-16-5,-2 4 0 9,-9 0-32-9,-6 0 0 7,-9 0 0-7,-1-2 0 8,-11 0-128-8,-1 1 0 6,-8-3 0-5,-9 0 0 26,-12 4-2304-27,0 0-432 0</inkml:trace>
    </iact:actionData>
  </iact:action>
  <iact:action type="add" startTime="77109">
    <iact:property name="dataType"/>
    <iact:actionData xml:id="d114">
      <inkml:trace xmlns:inkml="http://www.w3.org/2003/InkML" xml:id="stk114" contextRef="#ctx0" brushRef="#br1">27800 9974 8287 0,'0'0'736'4,"0"0"-592"-3,6-12-144-1,-6 12 0 7,6-12 1088-6,-6 12 192 6,6-15 48-7,-6 15 0 7,2-12-320-7,-2 12-64 8,0 0-16-8,0 0 0 7,-4-16-224-7,4 16-64 8,-8-9 0-7,2-3 0 4,6 12-192-5,-15-8-64 6,1 6 0-6,-4-2 0 10,1 2-80-9,1 2-32 6,-3 6 0-7,3-2 0 7,-3 2-144-6,-3 4-128 4,1-4 192-5,3 1-192 9,-3 7 304-9,-1-2-48 7,-1 5-16-6,3-1 0 5,1 3 16-6,-3-1 16 8,1-4 0-8,5 5 0 12,-3-1-96-12,7 1-32 2,-3 3 0-2,9 1 0 9,0-7 16-9,2 1 0 7,8 3 0-6,-2-7 0 5,2 3 32-5,-4-16 16 5,9 10 0-6,9 1 0 9,-4-3 16-9,3-4 0 6,5-6 0-6,-3 4 0 9,1-2 64-9,1 0 16 6,-1-6 0-6,-3-4 0 9,5 1-128-9,1 1-32 6,-3 2 0-6,-3-4 0 10,5 1-144-10,1-5 0 5,0 2 0-5,-3-1 0 10,-1 1 0-10,1 4 128 5,-6-4-128-5,1 3 0 10,-5-1 0-10,2-2 0 6,-12 12 128-6,5-14-128 8,-5-3 0-8,0 1 0 7,-2 3 144-7,-3-1-144 8,-7 0 128-8,4-1-128 7,-2 5 160-7,-7 2-160 9,-5-7 0-9,-1 9 0 6,5-2 0-6,-3 2 0 8,1 2-128-8,1 0-128 7,1 0-32-7,-1 4-7904 14,5 2-1568-13</inkml:trace>
    </iact:actionData>
  </iact:action>
  <iact:action type="add" startTime="77679">
    <iact:property name="dataType"/>
    <iact:actionData xml:id="d115">
      <inkml:trace xmlns:inkml="http://www.w3.org/2003/InkML" xml:id="stk115" contextRef="#ctx0" brushRef="#br1">27634 10411 15087 0,'0'0'656'2,"0"0"160"-2,0 0-656 0,0 0-160 2,0 0 0-1,0 0 0 7,4-12 480-8,-4-4 64 6,-2 5 16-6,2 11 0 8,-7-8 464-8,7 8 112 8,-10-12 16-8,2 6 0 7,8 6-304-7,-17 0-48 8,3 0-16-8,-2 4 0 8,3 2-352-8,-5 6-80 6,6-3-16-6,-5 9 0 8,3-10-96-8,0 7-32 6,-3-1 0-6,5 6 0 9,-1-1-32-9,3-1-16 8,4 1 0-8,0 3 0 7,-2-7-160-7,6 5 0 6,0 3 144-6,4-3-144 9,-2-20 0-9,6 17 0 8,4-1 0-6,-10-16 0 3,12 9 192-5,-12-9-16 7,19 6-16-7,3 0 0 8,-5-6 224-8,3-4 64 7,1-2 0-7,-5 1 0 9,1-1-176-9,3-6-16 8,-7 0-16-8,3-3 0 7,-6 1-64-7,3-2-16 7,-5 7 0-7,0-9 0 8,-4 3 32-8,-2-3 0 8,-2 0 0-8,-4 5 0 7,-4-5 128-7,0 7 48 8,-3-5 0-7,-1 6 0 6,-7 4-176-7,3 2-48 6,-4 1 0-5,-3 3 0 5,0 5-144-5,1 1 0 6,5-2 0-7,-3 6 0 23,3-2-624-21,3-2-48-2,-2 1-16 1,7 7-8624 5,9-14-1728-3</inkml:trace>
    </iact:actionData>
  </iact:action>
  <iact:action type="add" startTime="78236">
    <iact:property name="dataType"/>
    <iact:actionData xml:id="d116">
      <inkml:trace xmlns:inkml="http://www.w3.org/2003/InkML" xml:id="stk116" contextRef="#ctx0" brushRef="#br1">27568 11070 18591 0,'0'0'832'3,"0"0"160"-3,-2-12-800 0,2 12-192 0,0 0 0 0,0 0 0 7,-8-8 480-6,-5 4 48 6,-1-2 16-7,-2 8 0 7,-3 6-96-7,-2 0 0 7,-5 0-16-6,3 5 0 6,-1 1 128-7,1 6 16 9,-4-3 16-9,1 3 0 6,3 5 16-6,-2 2 0 7,1 3 0-7,3-1 0 8,3 6-208-8,4 0-32 8,3-2-16-8,3 6 0 7,2-2-224-7,4-6-128 8,2-1 128-8,6-3-128 7,2-4 0-7,2-3 144 8,-1-6-144-4,11-1 0 0,-3-9 448-4,7 0-32 7,1-6 0-7,2 0 0 8,-1-6 160-8,1-7 48 7,0-3 0-7,-1-1 0 9,-3-9-128-9,3-1-32 6,-3-4 0-6,-6 2 0 8,-1 0-96-7,-2-1-32 5,-3 5 0-6,-5 0 0 8,0-1-144-8,-2 1-48 7,-6 2 0-7,0 3 0 9,0 5-144-9,-2-1 0 6,0 1 0-6,-3 7 0 26,-7 4-1088-26,2 2-208 0,-5 6-48 0,-1 0-12944 0</inkml:trace>
    </iact:actionData>
  </iact:action>
  <iact:action type="add" startTime="79124">
    <iact:property name="dataType"/>
    <iact:actionData xml:id="d117">
      <inkml:trace xmlns:inkml="http://www.w3.org/2003/InkML" xml:id="stk117" contextRef="#ctx0" brushRef="#br1">20289 9853 14047 0,'0'0'624'2,"0"0"128"-2,0 0-608 0,0 0-144 0,-20 6 0 0,7-2 0 6,-5-1 864-6,4-1 144 9,-3 6 16-9,-1-2 16 8,1 2-256-8,-3 2-48 6,-5-1-16-6,5 7 0 7,3-2-144-7,-3 3-48 7,3-1 0-7,3 1 0 8,-3 5-96-8,7-1-32 8,0-1 0-8,4 1 0 7,4 3-208-7,4-1-32 8,4-2-16-8,4-1 0 7,0-1-144-7,5-3 160 7,-1-4-160-6,3-3 160 6,-1 3 96-7,3-8 32 8,3-4 0-8,1-2 0 7,1 0 208-7,-3-2 32 12,5-7 16-12,-3 5 0 5,-2-6-160-4,-1-4-48 4,-6 1 0-4,3 1 0 6,-5-5-32-7,1 3-16 6,-7-3 0-5,2 1 0 8,-2 2 80-9,-2-5 16 7,-8 0 0-7,0-1 0 7,-4 5 128-6,0-5 16 6,-5 1 16-7,-1 5 0 8,-9-2-240-8,1 3-48 6,-1 3-16-6,-2 6 0 8,-3 0-240-8,1 1 0 8,-2 10 0-8,1 1 0 10,3-2-240-9,0 2-80 6,1 6-32-7,3-1 0 21,-3 1-1552-19,9 2-304 0,5-1-64-2,10-13-16 0</inkml:trace>
    </iact:actionData>
  </iact:action>
  <iact:action type="add" startTime="79590">
    <iact:property name="dataType"/>
    <iact:actionData xml:id="d118">
      <inkml:trace xmlns:inkml="http://www.w3.org/2003/InkML" xml:id="stk118" contextRef="#ctx0" brushRef="#br1">20540 10401 7359 0,'0'0'656'1,"-4"-12"-528"0,3-5-128-1,-3 3 0 7,4 14 2432-7,0 0 464 6,-8-14 96-6,2-1 16 8,0 3-1792-7,6 12-368 4,-8-16-64-4,-3 9-16 7,-3-1 48-8,-4 2 0 6,3 0 0-6,-5 6 0 9,-1 6-240-9,1-2-32 7,1 2-16-7,-3 1 0 7,-1 7-256-7,3-4-48 7,3 2-16-7,-5-1 0 8,-1 9-16-7,2-1-16 6,3 3 0-7,-1-1 0 7,-1 1-48-6,8-3-128 5,-3 3 192-6,7 1-64 8,4 2-128-8,0 3 160 10,2-1-160-10,2 0 160 7,2-3-160-6,4-1 0 4,0 0 144-5,4-3-144 9,1-1 0-9,1-3 0 7,6-4 0-7,-5-1 128 7,3-1 48-6,-16-10 16 5,21 4 0-6,-5-2 0 8,-1-4 112-7,3-2 16 5,-4-6 16-6,1 1 0 8,-5-1 16-8,0-6 0 8,1 1 0-8,-5-5 0 8,2-1-64-8,2-1-16 7,-4 9 0-7,-4-9 0 8,-2-3-32-8,0 1-16 8,0 3 0-7,0 3 0 5,-2-1-224-6,0 5 144 7,-2 1-144-7,4 13 128 7,-12-10-128-7,12 10 0 7,-10-8 0-7,10 8-176 21,0 0-528-19,-17 10-128-2,5-4 0 1,12-6-8448 10,0 0-1696-11</inkml:trace>
    </iact:actionData>
  </iact:action>
  <iact:action type="add" startTime="80131">
    <iact:property name="dataType"/>
    <iact:actionData xml:id="d119">
      <inkml:trace xmlns:inkml="http://www.w3.org/2003/InkML" xml:id="stk119" contextRef="#ctx0" brushRef="#br1">20482 11204 17327 0,'0'0'768'1,"0"0"160"-1,0 0-736 0,-2-11-192 0,2-9 0 0,0 8 0 5,0 12 768-5,-4-15 128 8,0 1 32-8,-4-1 0 10,1 5-192-10,1-4-32 5,6 14-16-5,-14-14 0 7,2-1-112-6,5 7 0 5,7 8-16-6,-20-6 0 9,6 4-144-9,1 2-32 6,-5 0 0-6,4 6 0 9,-5 2-192-9,1 4-32 6,3-1-16-6,-7 1 0 8,1 4-144-8,1 3 160 8,-3-1-160-7,0 3 160 5,1 3-160-6,1 1 128 7,5 0-128-7,-1 3 128 9,3-1-128-5,0-2 192 0,6 3-192-4,3 1 192 8,1 0-192-8,4-2 0 6,6-3 144-5,-1-5-144 8,5-1 0-9,4 1 128 5,-1-7-128-4,7 4 0 7,1-11 192-8,-1-3-48 7,3 2 0-7,1-6 0 8,-1-2 112-8,2-5 32 6,1-5 0-6,-3 0 0 8,-3-3-64-8,3 1-16 8,1 3 0-8,1-7 0 8,0-1-80-8,-1-1-128 6,-7 1 176-6,1-5-176 8,-1 3 176-8,-5 1-176 7,0-1 160-7,-4 4-160 9,-7-5 176-9,1 1-176 6,-4 1 192-6,2 5-192 8,-3-1 192-7,-3 1-192 5,-6 5 192-6,4 2-192 9,-7-1 192-8,1 5-64 5,-6-2 0-6,1 0-128 8,-1 2 0-8,-1 4 0 7,-2 2 0-7,3 0 0 9,3 4 0-9,-3 0-144 6,8 4-16-6,-5 0 0 24,3-1-1392-23,2 5-288 4,12-12-48-5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06:19.51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764">
    <iact:property name="dataType"/>
    <iact:actionData xml:id="d0">
      <inkml:trace xmlns:inkml="http://www.w3.org/2003/InkML" xml:id="stk0" contextRef="#ctx0" brushRef="#br0">2260 3655 8751 0,'-14'-2'384'38,"14"2"80"-38,-7 4-464 0,7-4 0 0,0 0 0 0,-8 2 0 0,-4 0 672 0,4-2 32 0,2 0 16 0,6 0 0 0,0 0 0 0,0 0 0 0,-11-2 0 0,11 2 0 0,0 0 0 0,0 0 0 0,0 0 0 0,0 0 0 0,0 0-240 0,0 0-48 0,0 0-16 0,0 0 0 1,0 0-160-1,0 0-16 3,0 0-16-3,0 0 0 8,0 0-16-8,0 0 0 7,17-8 0-7,-17 8 0 8,20-6 48-8,-20 6 0 8,15-8 0-8,5 5 0 6,1 1-48-6,-3 0 0 7,-1-2 0-6,5 4 0 7,-1 2-80-6,-1 2 0 9,7-2-128-11,0 0 192 5,1-2-192-5,-1 1 128 6,-2 3-128-6,3-4 0 7,1 0 128-6,0 0-128 5,1-4 0-6,3 4 0 10,-2 4 176-10,2-2-176 5,4-2 192-5,4 0-192 9,-4 0 256-8,8 0-48 4,-2 0-16-4,8 2 0 5,5 0 32-5,3-2 0 7,1-2 0-8,1 0 0 7,-3 0-48-7,-1-2-16 7,1 1 0-6,1-1 0 10,1 0-32-11,5 2 0 4,-5 0 0-4,6 0 0 8,3-2 32-7,1-2 0 5,0 0 0-6,2 2 0 8,-5 2-32-7,1 2-128 4,-6 0 192-5,-3 0-64 7,1-1 0-7,1 1 0 8,1 0 0-7,-1 0 0 7,-1 1-128-7,2 1 160 6,1 0-160-6,-1 0 160 6,-1 0-160-7,-1-2 0 6,-9 0 0-6,-2 0 0 7,-1 0 128-6,-5 0-128 5,2 2 0-5,-2-2 128 7,0 0-128-8,0 2 160 6,-4 2-160-5,0 0 160 6,0 0-160-7,-4-2 192 8,4-2-192-8,-6 2 192 9,-3 4-192-9,-1-2 0 5,-2 1 144-4,0-3-144 7,-3 0 128-8,-1 0-128 7,-7 0 160-7,3 0-160 9,-5 0 144-9,4 0-144 6,-18-2 128-6,17 2-128 7,-17-2 128-6,0 0-128 5,0 0 0-5,0 0 128 7,10 4-128-8,-10-4 0 6,0 0 144-5,0 0-144 23,0 0-1104-24,0 0-304 0</inkml:trace>
    </iact:actionData>
  </iact:action>
  <iact:action type="add" startTime="7610">
    <iact:property name="dataType"/>
    <iact:actionData xml:id="d1">
      <inkml:trace xmlns:inkml="http://www.w3.org/2003/InkML" xml:id="stk1" contextRef="#ctx0" brushRef="#br0">5927 7275 8863 0,'0'0'384'2,"0"0"96"-2,0 0-480 1,0 0 0 0,0 0 0-1,0 0 0 7,0 0 288-6,-6-8-32 4,6 8-16-5,0 0 0 8,-6-14-32-8,6 14 0 6,0 0 0-6,-2-10 0 7,2 10 0-7,-4-13 0 10,4 13 0-10,-1-12 0 5,1 12 80-5,0 0 16 6,-2-12 0-6,2 12 0 10,0 0 64-10,0 0 16 7,0 0 0-7,0 0 0 9,-6-15 0-9,6 15 0 6,-4-8 0-6,4 8 0 7,0 0 16-7,0 0 16 8,0 0 0-8,0 0 0 8,0 0-32-8,0 0-16 8,0 0 0-8,0 0 0 7,0 0-48-7,-8 14-16 7,4 3 0-7,0-3 0 8,-2 3-32-8,2-1 0 7,1 0 0-7,1 5 0 8,0 0-64-8,0-1-16 7,0 1 0-7,2 3 0 8,-6 1-16-5,2-1-16 2,-2 1 0-5,2 2 0 8,0-1-32-8,0 1 0 6,2 0 0-6,-1 2 0 10,-1 3 0-10,-2-3-128 7,2-2 192-7,0 1-64 7,0-3 32-7,0 2 0 6,0 2 0-6,-2 1 0 10,5 3 0-10,-1 0 0 5,-2 2 0-4,2-2 0 7,-2-2 16-8,4 3 0 5,-2 3 0-5,0-4 0 11,-2 0-48-10,2-2 0 3,-4 0 0-3,4 3 0 6,0 1 32-7,0-2 0 7,0-2 0-4,0 0 0 3,1 0-160-5,-1 3 192 4,0-7-192-4,0 0 192 7,0-3-64-8,0 3 0 6,-2 0 0-5,2 0 0 8,0 1-128-9,-2-1 0 5,0-2 144-4,2 1-144 7,2-1 0-8,0-1 128 6,0 1-128-6,-2-6 0 9,-2-1 0-9,0 1 144 6,-1 3-144-6,3-5 0 9,0 3 128-9,0-3-128 6,0-3 0-5,0 2 0 7,2-16 0-7,-2 13 128 5,-2 1-128-6,0-2 0 10,-2 3 160-10,6-15-160 5,0 0 128-4,-4 16-128 6,-1 0 0-6,5-16 0 4,-4 15 128-5,4-15-128 8,0 0 0-8,-2 12 0 9,2-12 0-9,0 0 0 7,0 0 176-7,0 0-48 7,0 0-128-7,0 0 192 7,-8 15-16-7,8-15-16 7,0 0 0-7,0 0 0 9,0 0-32-9,0 0 0 6,0 0 0-6,0 0 0 8,0 0 0-8,0 0-128 7,0 0 192-7,0 0-64 8,0 0-128-8,0 0 192 7,0 0-192-7,0 0 192 9,0 0-192-9,15-3 0 7,-15 3 144-7,18-6-144 9,-18 6 0-9,14-6 144 5,-14 6-144-5,17-6 0 8,-3 0 128-8,-14 6-128 7,15-8 0-7,-15 8 0 10,20-7 128-10,-4 3-128 7,1 0 0-7,-3 0 0 6,-14 4 0-6,21-4 0 6,-1 0 128-6,3 0-128 9,-3 0 0-8,1 2 0 6,-1 0 0-7,3-2 0 8,0 1 0-8,3-3 128 7,1 4-128-6,0 2 0 7,1 0 0-7,-1 0 0 5,2-2 0-6,2 0 0 7,1 2 128-7,1 0-128 8,6-2 0-8,-2 0 0 8,-2 2 0-8,6 0 0 6,-4 0 128-6,6 2-128 9,-6-4 0-9,-4 2 0 6,0-2 0-6,2 0 0 9,-3-2 0-8,-1 0 0 4,4 4 0-5,-2-4 0 9,0 2 128-9,-1 0-128 6,-1 2 0-6,2-2 0 10,-4 2 0-10,4 0 0 4,2 0 0-4,1 2 0 8,-3 2 128-8,2-4-128 6,2 0 0-5,-4 4 0 8,0-2 0-9,2 2 0 7,-2-2 0-5,-1 0 0 4,-3-2 0-6,-2 0 0 7,-1 0 128-7,-3 2-128 8,-2 2 0-8,1 0 0 7,-1-2 0-7,3 5 0 8,-5-7 0-8,1 4 0 8,1 0 0-8,1 0 0 7,-7 2 0-7,3 2 0 7,-18-8 0-6,23 8 0 6,-3-4 0-7,-7 1 0 8,7-1 0-8,-20-4 0 8,15 6 160-8,-15-6-160 6,22 6 128-6,-3 0-128 8,-19-6 192-8,0 0-64 6,16 4 0-6,-16-4 0 9,16 6-128-9,-16-6 160 7,0 0-160-7,0 0 160 8,19 7-160-8,-19-7 192 7,0 0-192-7,0 0 192 8,0 0-32-8,0 0 0 7,0 0 0-7,0 0 0 7,0 0 112-7,0 0 32 10,0 0 0-10,0 0 0 7,6-15-64-7,-6 5-16 6,0 10 0-6,-4-16 0 9,0 5-32-8,-2-7-16 6,1 5 0-6,-3-3 0 5,2-2 0-6,-2 3 0 7,0-5 0-7,2-1 0 7,1-5-48-7,-5-1-128 7,4 0 192-7,0-2-64 9,0-5-128-9,-4-1 0 6,-1-8 144-5,3 4-144 6,-6-3 176-6,7 3-48 4,-5-4 0-5,4 2 0 10,0-2 64-10,2 6 16 5,-1 2 0-5,1 0 0 10,2 5-16-8,2 3 0 1,0 2 0-2,4 3 0 7,0 5-192-7,2-3 0 4,2 6 0-4,3-3 0 6,-1 3-256-7,2-1-32 8,2-5-16-8,-3 5 0 22,5-5-208-21,-2-1-32 2,3-1-16-3,-3 3 0 0,2-7 176 0,-5 1 48 5,3 0 0-4,2-3 0 6,-8 1 336-7,3 0-144 7,1-1 144-7,-2 1 0 22,2 2-640-19,1 3-32-2,-3 3 0 3,8-5-13472-4</inkml:trace>
    </iact:actionData>
  </iact:action>
  <iact:action type="add" startTime="10430">
    <iact:property name="dataType"/>
    <iact:actionData xml:id="d2">
      <inkml:trace xmlns:inkml="http://www.w3.org/2003/InkML" xml:id="stk2" contextRef="#ctx0" brushRef="#br1">5759 7046 12895 0,'0'0'576'3,"0"0"112"-2,-11 6-560-1,11-6-128 1,-12 10 0-1,4 6 0 6,2-5 944-6,0 3 144 8,6-14 48-8,-9 16 0 9,3 1-496-9,2 1-80 6,2-5-32-6,-2 7 0 9,2-1 112-9,-2 1 0 6,-2 3 16-6,4 1 0 8,0-3-208-8,0 3-32 6,-1-5-16-6,1 4 0 8,-6 3-16-8,0-1-16 6,2 2 0-5,0 1 0 6,2 1-48-7,-1 2 0 8,-5 2 0-8,2 4 0 7,4-3 64-7,-2-1 16 10,-2 0 0-10,3 6 0 9,-1-4-16-9,-2 8-16 4,-2-2 0-4,2 4 0 9,4-2-32-9,-1 3 0 7,-3 3 0-7,4-2 0 10,0-4-48-10,0 6-16 4,-2-3 0-4,0-1 0 9,3 2-128-9,1 0-16 6,-4-6-128-6,4 2 192 9,2-4-192-9,2 4 144 7,-2-4-144-6,0 4 128 7,0-4-128-8,0 2 0 6,0-6 0-6,0-4 128 7,0 4-128-7,0-4 0 8,-2 0 0-8,0-7 0 7,0-3 0-7,-2 1 0 8,-4 3 144-8,4-6-144 8,2-3 0-8,0 4 0 6,-2-9 0-6,4-11 128 8,0 18-128-8,0-3 0 8,0-15 128-8,0 0-128 8,0 0 176-8,4 16-48 7,-4-16 0-7,0 0 0 9,0 0 16-9,16 14 0 6,-16-14 0-6,12 8 0 7,-12-8-16-7,0 0-128 8,21 0 192-8,-1-2-64 9,-20 2-128-9,19-6 128 6,1-2-128-6,1 4 128 11,-3-2-128-11,1 2 0 8,5-2 0-7,1-1 0 2,-2 1 0-2,3 0 128 6,-3-2-128-6,4-2 0 6,1 3 0-6,1 1 0 6,2-6 128-7,0 2-128 8,1-1 0-8,3-3 0 6,4 4 0-6,-2 0 0 7,6 5 0-6,-4 1 0 6,4-2 0-7,1 0 0 9,5-2 0-9,2 2 0 5,-4 4 0-4,0 0 0 6,-1-3 0-7,3 1 0 8,-8-2 0-8,4 4 0 8,-6-4 0-8,4 2 0 6,-2-2 0-6,2 2 0 8,6-2 0-8,-7 3 0 8,1-1 0-8,0 2 0 8,0 0 0-8,2 0 0 6,0 0 0-5,2 0 0 6,0-2 0-6,-5 0 0 6,3 2 0-7,-2 4 0 9,-2-4 0-8,-4 0 0 4,2 0 0-5,-2 0 0 7,4 2 0-6,-2 0 0 7,0 0 0-8,2 2 0 8,-6 0 0-8,6 0 0 7,-4 4 0-7,2-2 0 8,2 2 0-8,-4-2 0 7,6 2 0-6,-6 1 0 4,2-3 0-4,-4 2 0 5,-1-6 0-6,-1 2 0 8,-2 0 0-8,0-2 0 7,-9 0 0-7,-1 2 0 9,1-6 0-9,-5 2 0 6,1 2 0-6,-3-2 128 9,-15 2-128-9,14-6 0 6,-14 6 0-6,16-8 0 9,-16 8 128-9,0 0-128 7,9-9 0-7,-9 9 128 7,12-10-128-6,-12 10 128 5,0 0-128-5,4-18 128 6,-4 7 0-7,-2-5 0 8,2 4 0-8,-4-3 0 9,-2-1 0-9,-2-1 0 6,3-7 0-6,-3 5 0 7,-4 1 32-7,4-5 0 6,-5-6 0-5,1-1 0 7,-2 1-32-8,1-4-128 8,3 0 192-8,-6 0-64 9,5-4 0-9,-5-2-128 7,4 1 192-6,-1-4-64 5,5 3-128-6,-6-6 0 6,2 2 144-6,-1-2-144 9,1-4 0-9,6 4 128 7,-4-3-128-7,5-3 0 9,-1 0 128-8,2 2-128 4,-6 3 128-5,6-3-128 9,2 0 0-9,0 2 144 6,0 0-144-6,2-1 0 9,0 1 128-9,2 8-128 6,0 0 0-6,0 4 0 8,0 2 0-8,4 0 0 7,-2-1 0-7,0 3 0 7,-2 2 0-7,4 2 0 9,-3-1 0-9,5 3 0 7,-2 0 0-7,-2 5 0 6,0-1-128-6,2-1 128 8,4 3 0-8,-5 3 0 8,-5-3 0-8,4 7 0 9,4-2 0-9,-8 14 0 5,4-10-128-4,-4 10 128 7,0 0 0-8,0 0 0 7,6-13-160-7,-6 13 160 9,0 0 0-9,0 0 0 7,0 0 0-7,0 0 0 7,0 0 0-7,0 0 0 7,0 0 0-7,0 0 0 7,0 0 0-7,0 0 0 8,0 0 0-8,0 0 0 8,-16 2 0-8,5 6 0 7,-5-5 0-7,4 1 0 9,-5 2 0-9,-1 0 0 7,1-4 0-7,-7 6 0 7,1-2 0-6,-3 0 0 4,-1 5 0-5,-2-3 0 8,0-2 0-7,-1 0 0 6,1 3 0-7,-4-1 0 9,-4 4 0-9,0 0 0 5,2-5 0-5,-4 3 0 9,2 0 0-9,2-2 0 6,-6 2 0-6,3 1 0 10,-2-5 0-10,2 4 0 5,-10 0 0-5,-1-5 0 9,2-1 0-8,-4 0 0 5,-3-2 0-6,-1-2 0 9,3 0 0-9,-3 2 0 6,-2 2 0-6,5-2 0 9,3 0 0-9,-2 0 0 5,2 0 0-5,1 0 0 9,-3 0 0-9,0 2 0 7,-3-2 128-7,-1-2-128 8,0-2 0-8,1-2 0 9,1 2 0-9,2-2 128 7,5 0-128-7,-3-2 192 7,-2 2-192-7,4 2 192 7,4-2-192-7,-1 4 0 7,5-2 0-7,-2 1 0 7,5 1 0-7,1-2 0 7,-2 0 128-7,4 0-128 9,-2 0 0-9,-4 0 0 7,6-2 0-7,4 2 0 7,1-2 0-7,3 0 0 8,0 0 0-8,3 4 0 8,6-2 0-8,-1 0 0 7,5 0-192-7,12 2 192 22,0 0-1360-21,0 0-160 1,0 0-16 1,0 0-13232-2</inkml:trace>
    </iact:actionData>
  </iact:action>
  <iact:action type="add" startTime="12476">
    <iact:property name="dataType"/>
    <iact:actionData xml:id="d3">
      <inkml:trace xmlns:inkml="http://www.w3.org/2003/InkML" xml:id="stk3" contextRef="#ctx0" brushRef="#br1">5342 7553 1839 0,'0'0'160'2,"0"0"-160"-2,0 0 0 0,0 0 0 7,0 0 1728-6,0 0 320 4,0 0 64-5,0 0 16 8,0 0-1312-7,0 0-272 4,0 0-48-5,0 0-16 8,0 0 112-8,0 0 32 7,0 0 0-7,0 0 0 8,0 0-80-8,19 2-16 7,-19-2 0-7,14 4 0 8,-14-4-160-8,18 8-48 8,1-2 0-8,-3-2 0 7,3 2 64-7,1 2 0 7,-1-3 0-7,1 1 0 7,1 0-112-7,-3 4-16 10,1 0 0-10,3-5 0 6,3 7 112-5,2-2 16 10,3-4 0-10,-3 5 0 4,-4-3-144-4,3 2-32 3,-3 2 0-4,0-3 0 8,5 1 0-8,3 2 0 7,0-2 0-5,-2 5 0 5,-1-5 16-7,1 6 0 7,0-5 0-6,2 5 0 5,1-4 96-6,-1 5 32 7,0-3 0-7,2 5 0 9,0-3-32-9,1 1 0 7,1 1 0-7,4-2 0 8,-6 3-64-8,4-1 0 6,-2-7-16-6,0 5 0 9,2-2-48-9,-4 1-16 6,2-3 0-5,-5 2 0 7,-3-5-176-8,0 7 160 6,1-4-160-6,1-3 160 8,0 7-160-8,2-4 0 7,-3 1 0-7,1 1 0 8,0 4 0-8,0-7 128 6,3 5-128-6,-3-4 0 9,2 1 0-9,-2 1 0 6,1 1 0-6,1 5 0 10,-2-4 0-10,2 3 128 6,2-1-128-6,-1-5 0 8,-3 5 0-8,2-5 0 6,-4 5 0-5,1-4 0 7,-1 1 0-8,-3 3 0 7,-1-6 0-7,-2 3 0 8,3-3 0-7,-5-2 0 5,-1 3 0-5,1-3 0 7,1 4 0-8,-5-5 0 5,3 5 128-4,2-2-128 7,-5-4 0-7,3 5 0 6,-7-5 0-6,5 2 128 7,-4 1-128-6,1-3 0 1,-3 4 0-2,4-2 0 6,-14-10 128-6,11 9-128 5,-11-9 0-6,12 16 128 9,0-6-128-9,-12-10 0 6,0 0 144-6,0 0-144 8,8 13 0-8,-8-13 144 8,0 0-144-8,5 12 0 8,-5-12 128-6,0 0-128 3,0 0 0-5,0 0 0 7,0 0 144-7,-9 10-144 6,-3 0 0-5,-4-6 144 8,1-2-144-9,1-2 0 5,-1-2 0-4,-1 2 0 7,-7 0 128-8,1-4-128 7,-1-2 0-7,1-2 128 8,-3 2-128-8,0 0 0 7,-3-7 144-7,-1 3-144 10,-4 0 0-10,-2-3 0 5,-2 1 0-5,-6-4 0 7,4 1 0-7,-8-3 128 8,-2-1-128-6,2 1 0 4,2-2 0-5,1-1 0 5,1-2 0-5,-4-1 0 6,6 3 0-7,-4-5 0 8,0-1 0-8,4-2 0 8,0-6 0-8,2 4 0 7,2-5-176-7,-6 3 176 8,0-4-160-8,0 2 160 6,-3 0-160-6,3-4 160 8,-2 0 0-8,6 4 0 7,-6-4 0-7,10 4 0 9,-2 2 0-9,2-4 0 7,4 7 0-7,1 5 0 8,1 2-176-8,2 1 176 7,3 1-192-7,5 3-8048 16,-3 3-1616-15</inkml:trace>
    </iact:actionData>
  </iact:action>
  <iact:action type="add" startTime="13883">
    <iact:property name="dataType"/>
    <iact:actionData xml:id="d4">
      <inkml:trace xmlns:inkml="http://www.w3.org/2003/InkML" xml:id="stk4" contextRef="#ctx0" brushRef="#br1">23037 8681 8287 0,'-8'-26'368'4,"2"11"80"-4,-3-9-448 0,1 7 0 0,2 1 0 1,-4-5 0 6,1-1 1088-7,3 5 144 6,-6-3 32-6,2-1 0 7,2 1-624-7,-3 3-112 8,-1-5-16-8,4 1-16 7,-5 1-64-7,5 3-16 9,-4-5 0-9,2 5 0 7,4-1-64-7,-1-1-16 7,-5 3 0-7,6 2 0 8,-2-1 128-8,-1 3 32 8,1 2 0-8,4-1 0 7,4 11 80-7,0 0 0 7,-6-10 16-7,6 10 0 8,0 0-112-8,0 0-32 6,0 0 0-6,0 0 0 8,-8-12-80-7,8 12-32 5,0 0 0-6,0 0 0 9,0 0-176-9,0 0-32 7,0 0-128-7,0 0 192 9,18 4 0-9,1 0 0 6,-5 0 0-6,5 0 0 8,-1 4 64-8,-1 3 0 7,3-3 0-7,3 4 0 8,-3-2 0-7,3-1 16 8,1 9 0-9,3-4 0 6,0 5 16-5,3-1 0 5,-1-3 0-6,0 7 0 8,4-3-16-8,2 1 0 6,0 1 0-6,6 1 0 10,-3 1-80-10,2 0-32 6,5-1 0-5,0 1 0 7,-6-1-160-7,4 5 192 4,-4 0-192-4,6-1 192 5,-2 1-192-5,4-2 0 6,0 1 144-7,-3 3-144 9,3-4 0-9,2 3 144 6,2 1-144-6,-1-2 0 8,1 0 192-8,4-1-64 6,-1-1 0-5,1 0-128 8,-4-3 224-8,-1 1-64 4,1 1-16-4,2 1 0 7,-3 2 16-8,3 1 0 6,-4-1 0-6,4 2 0 10,1 1-160-10,1-3 192 5,-1-2-192-3,3 2 192 5,0 1-192-7,1 1 0 6,-3-2 0-6,-5 3 0 8,-3-1 0-7,2 0 0 5,-6-2 128-6,4 1-128 9,1-3 0-9,-1 0 0 8,-4 5 0-7,4-3 128 4,0 0-128-5,-2 1 0 8,1 1 0-8,5 0 0 7,-2-2 0-6,-2 1 0 5,0-3 0-6,-1 2 0 8,-5 3 0-8,2-1 0 7,-8 0 0-7,2 4 0 8,0 0 128-8,-1-5-128 7,-1-1 0-7,4 2 128 7,-6 4-128-7,4 1 0 8,0-1 144-8,-2 2-144 10,0-2 0-10,4 2 0 5,-4 4 0-5,0-6 128 11,4 2-128-11,-1 2 0 5,-1-3 0-5,4-3 0 8,-6 0 0-8,2-2 0 6,2 2 0-5,-6 5 0 7,0-1 0-8,0-2 0 7,0 0 0-7,-1 2 0 7,-3 0 0-6,6-4 0 5,0-3 0-5,4 3 0 6,-6 0 0-7,4 0 0 7,2 4 0-7,-4-1 0 8,4-3 0-7,0 2 0 5,6-2 0-6,-2 2 0 8,4 0 0-7,0-1 0 4,-4-3 0-4,4-2 0 8,-7 0 0-9,3 1 0 5,-6-1 0-5,4-2 0 10,-4-1 0-10,6 3 0 6,-4 0 0-6,6 1 0 9,-4-3 0-9,6 0 0 5,-6-1 0-4,6 1 0 6,2 1 0-6,3-3 0 6,-1 0 0-6,-2 1 128 8,-1-1-128-9,1-1 0 7,0 3 0-7,-8-2 0 7,2-1 0-7,-2 3 0 7,2 2 0-7,0-1 0 8,0-7 0-8,3 1 0 7,-3 5 0-7,2 2 0 8,2 1 0-8,-4-3 0 6,4 0 0-5,0 1 0 7,-1 1 0-8,1 0 0 8,-2-1 0-8,-4 1 0 7,2-5 0-6,-6 3 0 5,-2 2 0-5,2 1 0 6,-4-5 0-7,0 2 0 6,3 1 0-6,1 1 0 10,-6-2 0-10,2-1 144 7,0-1-144-7,2-1 0 8,-2-5 240-7,-1 5-64 4,-5-1-16-5,2-2 0 7,2-3 16-7,-1 4 0 8,-1-7 0-8,-2 3 0 8,-3-3-16-7,-1 1 0 4,0-4 0-5,-5 2 0 8,-2-5-160-8,-1 1 128 8,-15-8-128-8,0 0 128 6,0 0-128-6,0 0 0 8,0 0 0-8,0 0 0 23,0 0-1552-22,0 0-304 0,-19-10-48 1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06:19.51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000">
    <iact:property name="dataType"/>
    <iact:actionData xml:id="d0">
      <inkml:trace xmlns:inkml="http://www.w3.org/2003/InkML" xml:id="stk0" contextRef="#ctx0" brushRef="#br0">902 21150 6447 0,'0'0'576'1,"0"0"-576"4,0 0 0-5,0 0 0 6,0 0 1136-5,0 0 112 6,0 0 32-6,0 0 0 5,0 0-816-5,-3-13-144 4,-1 3-48-2,4 10 0 4,-4-6 16-7,4 6 0 6,0 0 0-5,0 0 0 6,-12-8 48-6,12 8 16 5,-8-6 0-5,0 5 0 7,-3-1 224-7,11 2 32 3,0 0 16-3,-10 0 0 7,-6 2 144-8,7-1 48 7,9-1 0-6,-8 2 0 6,8-2-112-6,-14 6-32 5,14-6 0-5,0 0 0 6,-12 6 32-6,12-6 16 5,0 0 0-5,-7 4 0 7,7-4-144-7,0 0-48 4,0 0 0-4,0 0 0 6,0 0-272-7,0 0-64 7,0 0-16-6,0 0 0 6,0 0 0-6,7 18 0 5,-7-18 0-6,20 9 0 8,-6-3 16-8,7 4 0 7,2-4 0-6,-3-2 0 7,1-2-64-7,1 0-128 4,3-2 192-4,-1 0-64 6,3 0-128-6,2 0 192 9,0-2-192-10,3 2 192 6,-3 0 16-5,2 0 16 5,4 0 0-6,0 0 0 9,-1-2 64-8,5 0 16 4,0 0 0-5,3 2 0 7,5 0-32-6,2 0 0 7,0-2 0-8,2 0 0 7,-3 0-80-7,3-2 0 7,-4 0-16-7,0 0 0 9,-1 2-16-9,3 0 0 6,2 0 0-6,0-2 0 8,-1 1-32-8,-1-3-128 7,4 4 192-7,1 0-64 9,3-2-128-9,3 0 160 5,-1 2-160-5,-1-2 160 9,-1 0-160-8,-4-2 128 5,-1 3-128-6,-1-3 128 7,4 2-128-7,1 0 128 9,1 0-128-9,-1-2 128 7,3 2-128-7,-3 0 0 6,5-2 0-5,-1 3 0 8,3-3 0-9,-3 0 0 6,-3 0 0-6,-3 0 0 7,-1 0 0-7,0-2 0 8,-1 1 0-8,3 1 0 8,0 2 0-8,1-2 0 7,1-2 0-6,1 4 0 7,-1-1 128-8,3 3-128 6,-1-2 0-6,3 0 128 7,1-4-128-7,-5 4 0 7,-1 0 0-7,-1 2 128 9,1-4-128-9,-1 2 0 7,3-1 0-7,1-1 128 7,-3 0-128-7,2 2 0 7,-1-4 144-6,3 0-144 7,-1 3 0-8,2 1 144 6,-3-2-144-6,-3-2 0 10,-3 4 128-10,-4 0-128 5,2 0 0-5,1 2 0 8,1-2 0-7,0 1 128 5,3 1-128-6,-1-4 0 9,1 2 128-9,1 0-128 7,-2 2 0-7,1 0 0 9,1-2 208-9,-1 0-64 5,-5-2-16-4,0 3 0 7,-3-1 16-8,3 0 0 6,-4 0 0-5,4-2 0 7,-1 0 32-8,1 2 0 8,2 0 0-8,-1 2 0 7,1 0-176-7,2 0 0 7,-3 1 0-7,3-1 0 9,0 0 144-8,-7 2-144 3,3-2 160-3,-2 0-160 7,2 2 0-8,-5 0 128 7,-1 0-128-7,2 0 0 9,4 0 0-9,-2 2 0 5,-5 0 0-5,5 0 0 9,4 1 0-9,-2-3 0 6,-1 0 0-5,-1 0 0 7,0 0 128-7,0 2-128 4,-1 2 0-4,-3 0 0 8,0-4 0-9,2 2 0 5,-2 0 0-5,2 2 0 9,1-8 0-9,-3 10 0 7,0-2 0-6,6 0 0 6,1-2 0-7,-1 2 0 7,-4 0 0-7,4 3 0 8,-1-3 0-7,1 0 0 5,-2 0 0-6,-4 2 0 8,-2 0 0-8,1 3 0 8,-3-3 0-8,2 2 0 7,-4 0 0-7,4 0 0 8,-6-2 0-7,2 1 0 5,0 1 0-6,-2-2 128 8,2-2-128-8,-2-2 0 7,2 0 0-7,0 0 0 7,-7-2 0-7,3 0 0 10,-6 0 0-10,-2 0-192 4,-1 0 16-4,-5-2 0 23,-3-2-2128-19,-18 4-416-2,11-10-96-1</inkml:trace>
    </iact:actionData>
  </iact:action>
  <iact:action type="add" startTime="4401">
    <iact:property name="dataType"/>
    <iact:actionData xml:id="d1">
      <inkml:trace xmlns:inkml="http://www.w3.org/2003/InkML" xml:id="stk1" contextRef="#ctx0" brushRef="#br0">1195 20844 16991 0,'0'0'752'2,"0"0"144"-2,0 0-704 0,0 0-192 0,0 0 0 0,0 0 0 5,0 0 448-4,0 0 48 6,20 6 16-6,-7 0 0 6,-13-6-256-7,22 6-64 6,-7 2 0-5,3-3 0 6,1-1 0-6,-3 2 0 5,3 2 0-5,3 0 0 7,3-2-192-7,3-1 0 4,-1 3 0-4,4-2 0 7,6 0 240-8,2 2 0 6,-4 1 0-6,4-1 0 8,2-2 192-7,0 0 32 5,2 4 16-5,4-4 0 7,-4-3 32-4,6 5 0 0,-1-4 0-3,1 4 0 6,2-4 0-6,5-2 0 5,5 0 0-6,-1 0 0 8,1-2-112-8,7 0-16 7,-2-2 0-7,1 0 0 9,-1 2 0-9,-4 0 0 5,1 0 0-4,3 0 0 7,-3 0-144-8,5 0-48 8,-4 2 0-8,3 0 0 8,3 2-64-8,4-2-128 6,0 0 176-6,-4-1-176 9,-7-1 128-9,1 4-128 6,2-4 0-6,1 0 0 8,1 0 0-7,0 2 0 5,4 0 0-6,2-2 0 8,-3 0 0-8,3 0 160 6,2 0-160-6,-6 0 128 10,0 0 64-9,-3 2 0 3,3-6 0-4,0 4 0 10,2 0-16-10,4 0 0 6,-2 0 0-6,4 0 0 8,-1 0 16-7,-1 0 16 4,-6-2 0-4,2 2 0 7,2 0-64-7,-4 2-16 4,2 0 0-5,5 2 0 9,-3 0-128-8,4 2 128 5,-2 0-128-6,2 4 128 9,-6-7-128-9,4 3 0 5,-4-2 0-4,-5 0 128 8,3 2-128-9,-2 0 0 5,4-4 0-4,4 4 0 8,-2-1 128-9,4 3-128 6,0-2 128-6,-2-2-128 9,-11 2 192-8,5-2-64 3,-4-2 0-3,5 4 0 6,-7-3 0-5,6 1-128 4,-4-2 192-6,9 4-64 9,-3 0-128-9,6-2 128 6,-4-2-128-6,0-2 128 9,-8-6-128-9,7 2 128 5,-3 0-128-4,4 0 128 7,2 2 0-8,-2 2-128 7,4-4 192-7,0 1-64 9,-2-3-128-9,0 0 160 5,-6 0-160-4,1 4 160 7,-5 2-160-7,2-2 0 6,-3 2 144-7,1 0-144 7,0-2 0-7,1 0 128 7,5 2-128-7,-4 0 0 9,0 0 0-8,-1 0 128 4,-1 0-128-5,-6 0 0 10,-1-2 0-10,5 0 0 5,3-2 0-5,-5 2 128 9,2 1-128-9,3-1 0 6,1 2 0-6,2-2 0 8,-3 0 176-7,3 0-48 5,-6 0 0-6,2-2 0 9,-5 0-128-9,-3 2 0 6,5-2-160-5,3 2 160 7,-5 0 0-8,3 0 0 5,2-2 0-5,-1 2 0 9,1 0 128-9,2 2-128 7,1-3 0-7,-1-1 0 8,-8-2 144-8,3 2-144 6,-1 0 0-6,0 0 144 10,-3 0-144-10,1 0 0 5,3-4 0-5,1 3 128 9,1-1-128-9,1 4 0 8,-2-4 144-8,-1-2-144 8,-1 4 128-8,-5 0-128 6,-7-1 160-6,9 3-160 9,-2-2 176-9,-1 0-176 9,1-2 192-8,-1 2-192 3,1 0 176-3,3 2-176 3,1 0 160-3,3 0-160 8,-2 0 160-9,-5 0-160 7,-2 0 160-7,-3 2-160 8,1 0 0-7,0 0 0 5,1 2 0-6,1-2 0 8,-2 0 0-7,-1 0 128 5,-1 0-128-6,7 0 0 9,1-2 0-9,-2 2 0 6,-3-2 0-6,1 2 0 10,-1-1 0-9,-3 1 0 3,-4 0 128-4,2 0-128 9,-1 0 0-9,1-4 0 7,-4 2 0-6,6 0 0 5,-2 0 176-6,-3 0-176 7,-5-2 192-7,8 4-192 8,2-2 0-7,-4 0 0 4,-1 0 0-5,3 2 0 10,-6-2 0-10,0 0 0 6,2 0 0-6,-6-4 0 8,6 1 0-8,-8 1 0 8,0 0 0-8,2 2 0 6,-4-4 128-5,0 0-128 7,0-2 0-8,-4 6 0 7,1-2 0-6,-5 2 0 6,0 1 128-7,-1-1-128 7,-1-4 128-6,2 2-128 6,-3 2 144-7,-5 0-144 8,3 0 0-7,-1 2 0 5,1 0 0-6,-7 2 0 7,3-2 0-6,-3 0 0 6,-15 0 0-7,18 0 0 8,-1 4 0-8,-17-4 0 5,0 0 0-5,0 0 0 8,14 4 0-7,-14-4 0 5,0 0 0-5,0 0 0 8,0 0 0-8,0 0 0 3,0 0 0-3,0 0 0 7,0 0 0-5,0 0 0 0,-10 11 0-2,-5-3 0 7,1 0 0-7,-5 2 0 5,-3-4 144-6,1-2-144 9,-7 1 128-9,1 3-128 7,0-2 0-7,-5 0 128 7,1 0-128-7,-4-2 192 8,0 0-192-7,-8-1 192 6,0 1-192-7,-4 0 192 6,1 0-192-6,1 2 192 9,-6 4-192-8,-6-2 0 4,-9-3 144-4,2 3-144 6,-8 4 0-7,3-4 0 7,-5-1 0-7,2 5 128 9,0-4-128-9,-2 4 0 6,5-3 0-5,-7-1 0 7,-4 2 0-8,-1-2 0 5,-5-4 0-4,4 4 0 9,2-1 0-10,-2-1 0 5,2-2 0-4,4 4 128 7,6 2-128-7,-8-5 0 5,-2-1 0-6,-2-2 0 8,2 0 0-8,0 0 0 7,0 0 0-7,2 2 0 9,4-4 0-8,0 0 0 4,-3-2 0-5,7 4 128 9,-4 0-128-9,-2-2 128 5,-2-2-128-4,0 0 128 7,4 0-128-8,-4 0 128 6,2 0-128-6,2 0 128 9,2 0-128-9,-3 2 0 6,3 0 0-6,0 0 0 9,-8 0 0-9,-2 0 0 5,-2-2 0-4,2 2 0 9,2 0 0-10,2 0 0 6,0 0 0-6,8 2 0 8,-2 2 0-8,0-2 0 8,2 0 0-8,-6-2 0 6,-3 0 0-5,5 0 0 6,-2-2 0-6,2 0 0 6,6 0 0-6,-2 2 0 4,5 0 0-4,-1 0 0 7,4-2 0-8,-1 2 0 7,-7 0 0-7,6 0 128 9,-7-2-128-9,7 0 0 5,0 1 0-5,-3-1 0 8,5-4 0-8,3 4 0 8,1-2 0-8,1 2 0 7,3-2 0-7,3 2 0 7,0-4 0-7,-1-2 0 8,-5 3 0-7,2-1 0 6,1-2 0-7,3-2 128 7,-2 2-128-7,5 2 0 8,3-5 0-8,-2 1 0 7,4 2 0-7,0-2 0 8,0 3 0-8,4 1 0 8,-2-2 0-8,2 0 0 6,4-2 0-6,-4 7 0 9,2-1 0-9,2 0 0 7,-4-2 0-7,4 2 0 8,4 0 0-7,-1 2 0 4,-1 0 0-5,4 2 0 9,-2-2 0-8,3 0 0 4,5 2 0-4,4 0 0 7,-3 0 0-8,3 2 0 7,7 0 0-7,-2-2 0 10,14 0 0-10,-9 2 0 5,9-2 128-4,0 0-128 6,0 0 0-7,0 0 0 7,0 0 0-6,0 0-192 5,0 0 192-5,0 0 0 5,13 18-144-5,7-10 144 8,5 3 0-8,4 1 0 3,4-6 0-3,6 2 0 7,2 3-128-8,6-5 128 7,4-2 0-7,2-2 0 10,3 2 0-10,3-4 0 5,5 0 0-5,6 2 0 8,-1 4 0-8,7-2 0 6,6-1 0-5,3-1 0 8,5 2 0-9,0 0 0 5,-4 0 0-4,1 4 0 8,9-2 0-8,0-2 0 4,7 2 0-5,4 5 0 9,4-3 0-9,-1-4 0 5,-5 2 0-4,0 2 0 6,5-3 0-7,7 3 0 8,0 0 0-8,0 0 0 8,-4-6 0-7,-4 0 0 5,-4-2 0-6,-1 2 0 8,-3 0-128-7,-3 2 128 5,3-4-160-6,-7 0 160 24,1 0-2320-19,-9-2-368-4</inkml:trace>
    </iact:actionData>
  </iact:action>
  <iact:action type="add" startTime="7131">
    <iact:property name="dataType"/>
    <iact:actionData xml:id="d2">
      <inkml:trace xmlns:inkml="http://www.w3.org/2003/InkML" xml:id="stk2" contextRef="#ctx0" brushRef="#br0">17386 21043 8287 0,'0'0'368'3,"0"0"80"-3,-11-6-448 0,-3 0 0 0,6-3 0 0,8 9 0 7,0 0 2048-5,-10-6 320 5,-1 0 64-7,11 6 0 7,-8-6-1488-7,8 6-304 8,0 0-64-8,-14-10-16 6,14 10-240-6,-9-7-32 8,9 7-16-8,0 0 0 6,0 0 112-6,0 0 0 8,-6-6 16-8,6 6 0 8,0 0 144-8,0 0 32 8,0 0 0-8,0 0 0 6,0 0-160-6,0 0-32 8,0 0 0-8,15-2 0 8,3 2 64-8,3 2 16 8,-3-2 0-8,3 2 0 6,5 0-96-6,1 0-32 8,0 1 0-4,6-1 0 3,8 2 0-7,0 4 0 5,4-6 0-5,2 2 0 8,0 0-96-7,2-2-32 5,-1 2 0-6,-1 0 0 8,-2-1-48-7,4 3-16 6,4 0 0-6,-3-4 0 5,3 2-16-6,2 2-128 8,1-2 192-8,5 2-64 8,5-2 0-8,4-1-128 8,-2-1 192-8,1 4-64 5,-5-2-128-4,2 2 192 6,-5-2-192-7,3 0 192 7,0-2-48-5,1 4 0 4,-5-1 0-5,11 3 0 6,-5-4 48-7,8 0 0 6,2-2 0-5,-4 2 0 7,-2-2-64-8,-3-2-128 6,3-2 192-6,-6 2-64 11,5 2 0-11,-5 0 0 4,4-2 0-3,4 2 0 9,4-2-128-10,1 0 160 4,-3 0-160-3,0 2 160 8,-4-4-160-9,-6 2 0 5,3 0 0-5,1 2 128 9,-4 2-128-9,5-4 160 8,-5 0-160-8,6 2 160 7,-2 0-160-7,7-2 0 7,-7 0 144-7,0 0-144 8,-5-2 128-8,-1 0-128 6,2 2 160-6,-1-4-160 9,-5 0 144-9,1 0-144 8,-1 0 128-7,5 2-128 6,-1-2 0-7,-1 0 0 8,3-4 128-8,-2 5-128 7,-3-1 0-6,-3 0 0 3,-3-2 0-3,0 2 0 7,-1-4 160-8,-1 4-160 7,0 0 192-7,0 2-192 9,-1-3 128-8,3-3-128 5,0 2 0-6,-1 0 0 8,1 2 0-8,-4-2 0 7,-1-3 0-7,1 1 0 8,2 0 128-7,-8-2-128 4,-2 2 0-5,-2 5 0 8,-2-3 0-8,-2 0 0 8,0-2 128-7,2 2-128 5,-6 4 0-6,1 0 0 9,-5 0 0-9,2-2 0 6,2 1 0-6,-5-1 0 8,-1 4 0-7,-1 0 0 5,-1 0 0-6,-2 0 0 9,-1-2 0-9,-1 4 0 6,-5 3 0-5,-14-5 0 5,16 2 0-6,-16-2 0 7,17 6 0-7,-17-6 0 7,0 0 0-7,0 0 0 10,0 0 0-10,0 0 0 6,0 0 0-6,0 0 0 8,-12 14 0-8,-1 0 0 7,-7-7 0-4,-1 1 0 2,-3 2 144-3,-1-4-144 3,-4 2 0-5,-2-1 144 7,-4-1-144-7,-1 0 128 7,-6 0-128-6,-3 4 128 8,-2-3-128-9,-4-3 0 6,-2 2 0-6,-3 0 128 9,-12 2-128-9,-5-2 160 7,-5 2-160-7,0-3 160 8,0 3-160-8,-4-2 128 8,-1 2-128-7,-1 2 128 5,0-1-128-6,-4-3 128 6,-13 2-128-5,-1 2 128 7,5-2-128-8,-9-1 128 6,3 3-128-5,2-2 128 6,-3 4-128-7,-3 1 128 8,-8-5-128-8,2 4 128 8,3-4-128-8,3-3 0 6,0 3 0-5,0 8 128 8,-1-6-128-9,-1-1 0 5,-2-5 0-4,6 0 128 7,3-2-128-7,7 2 0 4,-3 0 144-4,4 2-144 7,3-2 0-8,-7 0 128 7,5-3-128-7,1-2 0 7,6-3 0-6,4 0 144 6,0 0-144-7,4 2 0 7,6-2 224-7,-6 2-64 8,0 0-16-6,2 2 0 4,4 0-144-6,-2-2 192 7,2-4-192-7,3 0 192 8,-1 1-192-8,6 1 160 7,-1 2-160-7,3 0 160 7,3 0-160-6,1 2 128 6,-1 2-128-7,1-2 128 7,-7 0-128-7,3 0 0 7,2-2 0-6,1 2 0 7,4 2 0-7,3 0 0 5,3-2 0-6,4 4-176 9,4 0-80-9,6 1-32 6,0-1 0-6,8 0 0 23,5-2-1008-22,3 0-208 0,1 4-32-1,18-6-8896 11,0 0-1760-10</inkml:trace>
    </iact:actionData>
  </iact:action>
  <iact:action type="add" startTime="8830">
    <iact:property name="dataType"/>
    <iact:actionData xml:id="d3">
      <inkml:trace xmlns:inkml="http://www.w3.org/2003/InkML" xml:id="stk3" contextRef="#ctx0" brushRef="#br0">24430 21094 12895 0,'0'0'1152'1,"0"0"-928"-1,0 0-224 0,0 0 0 7,0 0 864-6,0 0 128 4,13 0 32-4,-13 0 0 7,16-2-320-8,2 0-48 7,-5 0-16-7,7 0 0 7,-5-2-144-7,5 2-48 8,1 0 0-8,1 0 0 8,-1 0-128-8,3 2-16 6,1 0-16-6,2 0 0 8,3 0-32-8,1 0-16 7,6 4 0-7,0-4 0 8,6 0 16-8,-2 2 0 7,6 0 0-7,-1 4 0 9,-1-4-16-9,2 0 0 15,2 0 0-15,-2 0 0 1,1 0-48-1,3-2-16 7,2 0 0-7,3 4 0 8,5 0 32-8,5-1 16 7,-2 1 0-7,9 0 0 8,-1 0 64-8,2-2 16 8,-8 0 0-8,4 0 0 7,-5 0-96-7,7 0-16 5,-2 0 0-4,6 0 0 7,2 0-48-8,6 2-16 7,4-4 0-7,2 2 0 9,-6-2-128-8,-3 0 0 4,-2 0 144-5,0 2-144 9,3-2 192-9,2 0-48 5,6 0 0-4,-2 0 0 8,1 0 96-9,1 0 16 7,-2-2 0-7,-4 2 0 9,-2 0 16-9,0 0 16 5,0 2 0-4,5-2 0 7,3 0-64-8,8 1-16 8,-7 1 0-5,-1-2 0 2,-8 0-64-5,0 0-16 6,0 2 0-5,0-2 0 6,2 0-128-7,7 2 128 8,1-2-128-8,0 2 128 8,-1-2-128-8,-5 2 0 8,-4-2 0-8,0 0 0 4,2 0 0-3,2 4 0 7,1 4 0-8,3-4 0 7,2-2 0-7,-6 0 0 7,-2 0 0-7,-6 2 0 7,-6-2 0-6,4 1 0 6,0 1 0-7,2 2 0 8,0 0 128-8,4-2-128 7,2 2 0-7,-4-2 128 9,-10-2-128-8,-2 3 0 5,-5-1 0-6,-3-2 0 8,1 0 0-8,1 0 0 7,-2 2 0-7,1 0 0 8,-3 0 0-8,1 2 128 6,-1-4-128-6,1 2 128 9,-4 0 0-9,-7-1 0 6,1-5 0-6,-4 2 0 8,-10 2 32-8,0-2 0 8,-4 0 0-7,1 0 0 5,-5-2-160-6,-4 2 160 8,1-1-160-8,-1 1 160 8,-1 0-160-8,-5 1 0 7,-3-2 144-7,-14 1-144 7,15-2 0-7,-15 2 0 7,0 0 0-7,12-2 128 9,-12 2-128-9,0 0 0 6,0 0 0-6,0 0 128 8,0 0-128-8,0 0 144 7,0 0-144-7,0 0 160 9,0 0-160-9,-10-16 192 6,-5 8-192-5,1 0 192 9,-5 5-192-10,-5-3 0 4,1 0 0-4,-5 2 128 9,1 2-128-9,-2 2 0 8,-4-4 0-8,-4 2 128 6,-10-2-128-6,-6-2 0 8,-1 1 0-8,-3-1 0 8,-5 2 0-8,-7-2 0 7,1-2 128-7,-6 4-128 7,0 0 0-7,0 2 0 8,-2 2 0-7,-10 0 128 7,-12 0-128-8,-5 0 0 6,-6 0 0-6,1 0 0 7,5 0 0-6,0 0 0 7,-3 0 0-8,-7 2 0 7,-10 0 128-7,2-2-128 7,2 0 0-7,2 2 128 7,4 2-128-6,-8 0 0 6,-7 0 0-6,-3-8 0 7,2 4 0-7,0 4 0 4,8 2 0-5,-7 0 0 8,-9-2 0-8,1-1 0 6,-3 1 0-6,5 8 0 9,3-4 0-8,-2 0 0 5,-5-3 0-5,-1-1 0 6,1 4 0-7,9 6 0 6,2-2 0-5,2-1 0 6,1 5 0-7,1-6 0 10,0-1 0-10,10-1 0 5,5-2 0-4,9 8 0 7,9-5 0-7,4 5 0 5,-3-4 0-6,1-4 0 8,4-4 0-8,10 1 0 28,2 3-944-28,13-2-208 1,5-2-64-1</inkml:trace>
    </iact:actionData>
  </iact:action>
  <iact:action type="add" startTime="13095">
    <iact:property name="dataType"/>
    <iact:actionData xml:id="d4">
      <inkml:trace xmlns:inkml="http://www.w3.org/2003/InkML" xml:id="stk4" contextRef="#ctx0" brushRef="#br1">10628 11495 2751 0,'0'0'128'2,"0"0"16"-2,0 0-144 0,0 0 0 0,0 0 0 0,0 0 0 7,0 0 1360-7,-16 0 240 5,16 0 64-5,-12 0 0 7,-3 0-1152-6,3 0-208 7,-1 0-48-8,1 0-16 9,-6 0 0-9,5 0 0 5,-5 0 0-5,4-2 0 9,-3 0 96-8,1 2 32 4,1-2 0-5,-5 0 0 10,3 0 208-10,3-4 32 5,-2 2 16-5,3 0 0 7,-5 3-112-7,3-5-32 7,-1 4 0-7,6-6 0 9,-3 0 160-9,3 2 16 7,4-3 16-7,-4-5 0 8,2 4-48-8,2-2-16 7,-5 3 0-7,5-1 0 8,0-2-208-8,2 4-32 5,-2-3-16-4,-1 1 0 8,-1 2-96-9,4-4 0 6,-2 1-16-6,0-3 0 10,2 2 16-10,4 12 0 8,-2-17 0-7,4 3 0 6,6-5-112-7,-2 7-16 4,0-4 0-4,3 5 0 10,3-5-128-10,-2 6 0 6,6-3 0-6,-3 3 0 8,5 4 0-8,-3-4-144 8,3 1 144-8,3 5 0 8,3 0 0-7,-7 2-128 5,3 0 128-6,1 2 0 9,-1 0 0-9,-5 4 0 8,3 0-128-8,-4 2 128 6,3-1 0-5,-7 5 0 5,4-2 0-6,-7 4 0 7,3 3 0-7,0 3 0 8,-10-18-128-7,4 19 128 6,-6 5 0-7,-2-3 0 6,-4 3 128-6,-2-7-128 9,1 1 368-9,-9 1-32 6,1-5 0-6,1 3 0 9,-6-3 48-9,1 0 16 7,1-5 0-7,-5 5 0 9,2-6 80-9,-1 2 16 6,-3-1 0-6,4-3 0 9,-1 0-112-8,3-4-32 5,3-4 0-6,-1-2 0 7,5 0-128-7,-2-5-32 7,5-1 0-7,-3-2 0 8,6-7 128-8,0 5 0 7,-1-4 16-7,3 1 0 7,4 1 48-7,2-3 0 9,2-1 0-8,2 5 0 6,2-5-240-7,3 3-144 7,-1-1 192-7,4 0-192 7,2 7 0-7,-3-1 0 7,5 4 0-7,-3 2 0 9,3-3 0-8,4 3 0 4,-5 0 0-5,3 6 0 8,1 0 0-7,-3 2 0 4,3 2 0-5,-5 2 0 10,2 1 0-10,-5 1 0 8,3 0 0-8,-6 6-144 7,0-3 144-7,-1 7 0 7,-3-4 0-6,-6 3 0 7,2-17 0-8,-6 18 0 5,-3-3 0-3,1 3 0 4,-10-6 0-5,5 3 0 5,-7-5 0-5,1 2 0 7,1-3 0-7,-3-3 0 4,1 2 0-5,3-2 176 8,-3-4 80-8,3 0 0 7,1-2 16-7,-4 0 0 8,5-6 48-8,1-4 0 8,-1 2 0-8,3-5 0 6,2-1-32-6,-2-4 0 8,7 3 0-8,-1-7 0 8,2 3-96-8,4-3 0 8,0 1-16-8,4 0 0 7,2-3-176-7,1 5 0 7,7 3 0-7,0-3 128 8,3 1-128-7,-1 4 0 4,3-1 0-5,3 5 0 9,-1 4 0-9,1 0-144 8,1 0 144-7,3 6 0 5,-1 6-160-6,0 0 160 8,-1 0-128-8,1 2 128 8,-2 5-128-8,1 1 128 5,-7 4-128-5,3-1 128 9,-3 1 0-9,-5 3 0 9,-2 5 0-9,-2-1-128 7,-4 0 128-7,-2-1 0 7,-4-5 0-7,-4-1 0 7,-6 5 0-7,2-7 0 8,-5-1 0-8,3-1 0 8,-6 0 0-8,3-3 0 6,-3-1 0-6,-1-4 128 9,3-4 32-8,-3 2 16 4,-3-2 0-5,3-4 0 7,3-4 16-7,-5 0 16 8,7-4 0-8,-2-1 0 9,9-7-16-9,-5 4-16 6,4-7 0-6,4 1 0 9,4 1-176-9,4-4 192 6,2-3-192-6,6 3 192 8,-3-4-192-7,9 3 0 5,-2 1 0-5,3 7 0 7,4-3 0-8,-1 3 0 7,-1 4 0-7,3 3 0 8,-1-1 0-8,1 4 0 6,1 4-128-6,0 0 128 9,1 2 0-9,-3 2-176 7,-3 8 176-7,-3 1-128 8,3-5 128-7,-7 6 0 4,1 4-144-4,-6 1 144 7,0-1 0-8,-3 5 0 7,1 3-144-7,-6-1 144 8,-4-2 0-8,-2 3-128 6,-1-5 128-5,-1 3 0 7,-6-7 0-8,1 1 0 6,-7-2 0-6,1-1 0 9,1-7 192-9,-3 2-16 7,-3-2 0-7,5-2 0 8,1-2 64-8,-1-2 16 7,-1-6 0-7,4-2 0 8,-3 2-48-7,3 0 0 4,3-7 0-4,-5-1 0 8,6 0-64-9,-1 1-16 5,3-7 0-4,6-1 0 6,0-3-128-6,2 3 128 5,2-1-128-6,2 3 128 9,4 1-128-8,0-1 0 5,4 3 0-6,3 5 0 7,-1-5 0-6,4 6 0 5,-3 2 0-5,3 3 0 5,3-1-128-6,-3 6 128 8,2 6-160-8,3-1 160 7,-3 1-144-6,-1 2 144 6,3 6-128-7,-5-3 128 7,1 7 0-6,-6-4-128 5,1 3 128-6,-3 1 0 9,-4-1 0-9,0 3 0 7,-6 3 0-7,0-5-128 9,-2 1 128-9,-8 1 0 6,-1-7 0-6,-3 3 0 9,1-6 0-9,-7 2 0 5,3-7 0-4,1-1 0 6,-3 0 0-6,-3-2 144 6,3 0-144-7,1-2 160 9,-3 0 0-9,-1-4 0 6,3-4 0-5,3 1 0 7,3-9-16-8,-1 4 0 7,2-3 0-7,-1 3 0 8,5-8-144-8,4-1 160 9,-2 0-160-9,5 1 160 5,3 1-160-4,2-3 0 6,1 1 0-7,5 3 128 7,0-1-128-7,4 5 0 8,-1-2 0-8,9 7 0 8,-4-3 0-7,3 6 0 5,3 2-128-6,-5 2 128 8,3 2 0-7,1 4-176 5,-3 0 176-5,1 4-128 6,3 3 128-7,-1-3 0 5,-7 2-144-4,3 6 144 8,-7 3 0-9,2-1 0 6,-6 1-144-6,-5 5 144 8,-1-1 0-8,-1 2-128 7,-7-3 128-6,-8 1 0 6,1-1 0-7,-1-1 0 7,-4-5 0-7,1-1 0 9,1 3 0-9,-5-6 0 7,-4-3 0-7,1 1 0 7,5-4 0-7,3-2 0 8,-1-4 0-8,1-2 0 7,3-2 240-7,-3-4-48 8,6-2-16-8,-1 1 0 8,5-9-176-8,-2 3 0 7,0-3 0-6,5 0 0 6,1 1 176-7,2-7-48 5,2-1-128-5,4 4 192 9,-1 3-192-9,5 1 0 8,2-1 0-8,-2 4 0 8,2-1 0-7,5 7 0 5,-3 0-192-6,5 0 192 6,-3 2-144-5,4 5 144 7,-1-1 0-8,-1 4-144 8,3 1 144-8,-1 5-160 6,-4-2 160-6,5 2-160 10,-3 7 160-10,-1-1 0 5,-3 4 0-4,0-3-128 5,-7 5 128-6,-1 1 0 10,0-3 0-9,-6 1-128 4,-4 1 128-5,1-5 0 8,-9 3 0-7,2 0 0 7,-5-5 0-8,-1 5 0 5,-3-5 0-5,-3 1 0 9,-3-6 0-9,4-2 0 7,1 3 0-7,3-5 0 7,-3-2 128-6,-1-4-128 5,3-2 160-6,3 1-160 8,-3-11 192-8,-1 6-48 8,5-6-16-8,-1 5 0 8,3-13-128-7,2 7 160 5,6-7-160-6,1 3 160 9,-1 1-160-9,4 1 0 6,2-7 0-5,4 5 0 7,3 1 0-8,-1 1 0 6,4-3 0-6,4 6 0 8,-1-3 0-8,5 5 0 7,1 2 0-7,-1 5 0 9,3 1 0-9,3 0-176 7,-3 0 176-7,5 6-128 8,1 2 128-8,0 0-192 6,-3 3 192-6,1 5-192 9,-2-2 192-9,-1 5-160 6,-3-3 160-5,-3 8-160 6,0-5 160-6,-9 5 0 5,-1 3 0-5,0-1 0 6,-6-5 0-7,-4 3-128 6,-2 3 128-5,-1-5 0 8,-1-9 0-9,-8 1 0 5,-1 4 0-5,1-6 0 9,-4 1 0-9,1 1 0 8,-1-6 0-8,-3-2 0 7,4-4 192-7,3 0-48 7,-4 0 0-5,5-2 0 5,1-6 0-6,-1-1 0 4,3-7 0-5,0 3 0 8,2-5-144-8,5 2 160 7,-1 1-160-6,0-5 160 7,4-3-160-8,4 0 0 6,4-1 0-5,0 3 128 6,-1 0-128-7,7 3 0 8,0-1 0-8,3 1 0 7,1 7 0-7,4-3 0 6,-3 6 0-6,5 0 0 11,3 5-176-11,-2 3 176 5,1 0-128-5,-7 2 128 9,3 4 0-9,1 5-160 5,1 1 160-5,-5 0 0 10,-1 5-160-10,1-1 160 5,-7 4-128-5,0 1 128 10,-2-1 0-9,-6 3-128 7,-4 3 128-7,-4-1 0 4,-2-2 0-5,0-1 0 5,-7-1 0-5,1 1-128 9,-6-8 128-9,3 3 0 7,1-5 0-7,-3 0 0 9,-1-1 0-9,3-5 0 5,-5-2 0-4,5-2 128 8,3-2-128-9,-3 0 144 6,5-5-144-5,0-7 160 6,4 2-160-6,4-3 192 6,-1 3-192-7,-1-6 192 7,6 1-192-6,8-1 0 5,-5-3 144-5,7-3-144 5,2 3 0-6,0 3 0 8,5-1 0-8,-1 3 0 8,3 5 0-8,5 1 0 7,-5-4 0-6,1 6-128 5,1 1 128-5,3 1-192 5,-5 4 192-5,1 6-192 7,1 4 192-8,0-1-128 7,1-1 128-7,-6 10-128 9,-1-6 128-9,-5 7-160 6,2-3 160-6,-7 5-160 10,-3 7 160-10,-2-3 0 5,0-4 0-5,-5 1-128 10,-5 1 128-10,0-3 0 6,-6-4 0-5,1 3 0 5,-7-7 0-6,3 4 0 7,1-7 0-6,-1-3 0 6,1 0 0-7,3 0 0 9,-3-2 128-9,4-4-128 6,-3-4 160-4,5 0-32 3,0-1-128-4,5-7 192 5,-5 4-192-5,2-5 144 6,2 1-144-6,3-4 128 5,1 1-128-5,4 1 0 6,4-3 144-7,-1 1-144 9,1 3 0-9,0-1 0 6,4 4 0-5,-8 12 0 6,16-9 0-7,-5 1 0 6,-11 8-128-6,18-2 128 10,-1 4-128-10,-5 7 128 6,-12-9-128-6,20 10 128 10,-11 8-128-10,5-5 128 4,-4 11-128-4,-4-5 128 8,0-1 0-8,-1-1 0 8,-5 3 0-8,0-4-128 8,-5 3 128-8,-1-1 0 8,0-1 0-8,-2 1 0 7,-4-9 0-7,5 5 0 8,-3-6 0-8,-4 2 0 8,2 1 0-8,-1-5 0 6,13-6 0-6,-14 4 0 7,-3 0 0-5,5-2 0 6,-4-2 128-8,16 0-128 7,-11-8 128-6,-1 0-128 6,4-3 128-6,0-1-128 3,2-2 0-3,3 1 128 6,1-3-128-7,2 2 0 10,0-3 0-10,3 5 0 5,1-3 0-4,4 3 128 8,-2-4-128-9,2 6 0 5,-8 10 0-5,13-13 0 7,-1 7 0-7,-12 6 0 7,18-6 0-7,-18 6-128 10,15 0 128-9,-15 0-128 4,0 0 128-4,16 6-128 7,-16-6 128-8,10 14-160 6,-10-14 160-5,7 11-160 8,-7-11 160-8,0 0 0 3,-5 20 0-4,-1-7-128 9,6-13 128-9,-12 16 0 7,-5-6 0-7,3 2 0 8,-2-5 0-7,5 1 0 4,-7-2 0-4,4 0 0 10,1-4 0-10,13-2 0 2,0 0 0-3,-16-4 128 9,2-4-128-9,7 2 192 7,-3 0-64-6,10 6 0 6,0 0-128-6,-4-17 0 3,2 5 128-4,2-3-128 10,2 3 0-10,-2 12 0 6,0 0 0-5,6-18 128 7,2 9-128-7,-8 9-128 5,0 0 128-5,0 0-192 19,0 0-1936-19,0 0-400 1,0 0-80-2,0 0-16 0</inkml:trace>
    </iact:actionData>
  </iact:action>
  <iact:action type="add" startTime="17132">
    <iact:property name="dataType"/>
    <iact:actionData xml:id="d5">
      <inkml:trace xmlns:inkml="http://www.w3.org/2003/InkML" xml:id="stk5" contextRef="#ctx0" brushRef="#br1">10550 13506 1839 0,'0'0'0'2,"0"0"160"-2,0 0-160 0,0 0 0 0,0 0 0 0,0 0 0 6,0 0 2432-6,0 0 464 7,0 0 96-7,0 0 16 9,-6-10-1632-9,6 10-320 7,0 0-64-7,-4-16-16 7,-2 4-16-7,6-3-16 7,0 15 0-6,2-14 0 8,4-3-224-9,-2-3-32 5,0 3-16-5,2-3 0 8,-1 3-112-8,3 1-32 8,-4-7 0-8,0-1 0 7,-2-1 48-7,2-1 16 8,0-1 0-8,2 0 0 7,0-4-16-6,-1-1-16 9,-3 3 0-9,4-2 0 5,0-8-128-5,2 4-32 4,-2 2 0-5,-4 3 0 6,4-1-144-6,1-2-16 8,3-4-16-7,-2 4 0 7,2-4-224-8,1 0 0 7,-1 2 128-7,4 2-128 7,-3-6 0-7,5 1 0 6,-2 1 0-5,3 0 0 7,-3 2 0-8,1 0 0 6,-1-8 0-5,2 4 0 7,3-2 0-8,-1 4 0 7,1 0 0-6,5-4 0 6,-1 6 0-7,-1 2 0 8,-1 0 0-7,4 4 0 7,1-1 0-8,1 3 0 5,0 2 128-4,3 3-128 5,-3 3 0-6,2-5 0 10,2 1 0-10,1 3 0 7,-3 3 0-6,0-7 0 5,2 1 0-4,-1 2 0 4,-5 3 176-6,-2-1-176 8,-1 3 192-8,1 2-192 7,1-3 192-7,1 5-64 6,-2-4 0-5,3 9-128 7,-1-3 224-7,-1 0-64 3,-7 4-16-4,3 4 0 10,1 0-144-9,-5-2 0 4,1 4 144-4,1 2-144 7,-18-2 0-7,17 4 0 5,1-2 0-5,-18-2 0 6,17 6 0-7,-3-2 0 6,-14-4 0-5,20 6 128 7,-20-6-128-8,15 4 0 8,-15-4 0-8,18 4 0 7,-18-4 0-6,17 2 0 4,-17-2-192-4,0 0 64 23,0 0-448-23,0 0-96-1,0 0-16 1,0 0-8304 5,0 0-1664-5</inkml:trace>
    </iact:actionData>
  </iact:action>
  <iact:action type="add" startTime="17869">
    <iact:property name="dataType"/>
    <iact:actionData xml:id="d6">
      <inkml:trace xmlns:inkml="http://www.w3.org/2003/InkML" xml:id="stk6" contextRef="#ctx0" brushRef="#br1">10474 13615 7487 0,'0'0'320'1,"0"0"80"-1,0 0-400 0,19-6 0 1,-7-2 0-1,4-4 0 5,-3 1 848-4,3-5 96 6,-5 4 16-6,5-5 0 6,-4 3 0-7,3-5 16 7,1-1 0-7,2 1 0 7,1-3-224-6,-1-3-48 6,1-8-16-7,5 0 0 6,3 1 0-6,0 1 0 8,-2-2 0-8,3-4 0 7,1-6 128-6,4 2 16 6,0-4 16-7,6 0 0 8,-4 2-320-7,10 1-64 6,2 6-16-7,2-4 0 12,0-1-80-12,3-2-32 3,3 4 0-3,-4-4 0 8,-6 2-128-8,1-2-16 7,3 6-16-7,-6 0 0 8,0 0 80-8,4 7 0 8,-4 3 16-8,2 4 0 7,-6 1 0-7,7 1 0 8,5-1 0-8,-4 5 0 7,-2 3-144-6,0 1-128 5,-4 1 192-6,0 6-192 9,-6 2 144-9,-2 0-144 5,0 4 0-4,-6 4 144 8,-5 0-144-9,-1 0 0 6,1 0 0-6,-1 4 0 8,-5 1 0-8,1-1 0 8,-3 0 0-8,0 4 0 9,-14-12 0-9,19 9 0 5,-7 3 0-5,-1 2 0 9,-11-14 0-9,12 10-272 6,-12-10 64-6,0 0 16 23,0 0-1376-20,0 0-272-2,0 0-48 2</inkml:trace>
    </iact:actionData>
  </iact:action>
  <iact:action type="add" startTime="20646">
    <iact:property name="dataType"/>
    <iact:actionData xml:id="d7">
      <inkml:trace xmlns:inkml="http://www.w3.org/2003/InkML" xml:id="stk7" contextRef="#ctx0" brushRef="#br0">14121 7713 2751 0,'0'0'256'2,"0"0"-256"-2,0 0 0 0,0 0 0 6,0 0 1472-5,0 0 240 6,14-5 48-7,-14 5 16 6,0 0-1376-6,0 0-272 7,10-6-128-7,-10 6 128 8,0 0 144-8,0 0 32 8,13-10 0-8,-13 10 0 7,0 0 160-7,0 0 48 7,0 0 0-7,0 0 0 10,14-8-112-10,-14 8-16 7,8-10 0-7,-8 10 0 7,0 0 16-7,11-11 0 7,-11 11 0-7,8-8 0 7,-8 8 0-7,0 0 0 8,12-10 0-8,-12 10 0 8,0 0-16-8,0 0-16 7,0 0 0-7,16-4 0 8,-16 4-96-8,0 0-16 6,0 0 0-6,17 6 0 8,-17-6-64-8,0 0-32 8,8 12 0-8,-8-12 0 8,4 17 48-7,-4-17 16 5,0 18 0-6,-2-1 0 7,2-17 48-7,-4 12 16 7,4-12 0-7,-12 16 0 7,2-6 160-5,3 1 16 4,7-11 16-6,-16 6 0 7,16-6-176-7,-14 4-48 8,1-2 0-8,13-2 0 8,-10-4 176-8,10 4 16 9,0 0 16-9,-14-10 0 6,5-7-144-6,5 3-16 6,0-2-16-6,2-1 0 9,2 3-128-9,2-5-32 7,2-1 0-7,0 3 0 8,3-5 16-7,5 3 0 4,-4 5 0-4,4-3 0 8,3 1-16-9,-3 0 0 6,2 5 0-6,-3-1 0 9,5 6 0-9,-4-2-128 7,3-1 192-7,-1 5-64 8,-14 4-128-7,19 0 0 7,-19 0 0-8,20 7 0 6,-6 3 0-5,1-2 0 5,-15-8 0-6,10 14 0 9,-10-14 0-9,12 11 0 9,-12-11 0-9,3 22 0 7,-3-7 0-7,-1 1 0 6,-3-2 0-6,-6 1 0 7,0-5 0-7,-5 4 0 7,3-7 0-7,-4 1 128 9,3 0 64-9,-5-4 0 7,2 0 0-7,-1-2 0 8,-3 2 32-7,5-2 16 5,-5 0 0-5,3-2 0 6,1-4 16-6,-3-2 0 5,3 2 0-6,0 0 0 7,3-6 816-7,1 1 160 8,4 1 48-8,-4-6 0 22,5 2-1696-21,3-1-336 4,0 1-64-4,2-2-16 0,2 3 832-1,0 11 0 0,8-16 0 0,-2 4 192 8,-1-3-192-8,5 3 0 7,-2 2 0-7,-8 10 0 8,14-11 0-7,-1 5 0 4,-13 6 0-5,20 0 0 10,-7 0 0-10,-13 0 0 6,20 6 0-6,-6 1 0 8,1 3-144-8,-15-10 144 7,18 10 0-7,-8 7-144 8,-3-3 144-8,3 6 0 7,-6 1 0-6,-2-5 0 5,-4 1 0-6,-2 1 0 7,-4-5 0-7,0 5-128 9,1-6 128-9,-9 1 0 6,4-5 0-5,-5 2 0 7,-1 2 0-8,3-7 128 7,-5 3-128-7,6-4 128 9,-3 0 0-9,5-4 0 6,-3 0 0-6,3-4 0 8,-6-2 64-8,5 0 32 6,1-3 0-6,6-3 0 9,-4 2-32-9,7-5 0 7,3 3 0-6,0-6 0 6,1 3-192-7,7-3 144 7,0-3-144-6,4 5 128 6,1-3-128-7,1 3 0 7,0 2 0-7,-5-1 128 8,9 3-128-8,-4-2 0 7,1 3 0-6,3 5 0 6,-4 2 0-7,3 4 0 7,-17 0 0-7,18 6 0 7,-3-2-176-7,-1 6 176 8,-2 3-128-8,-5-1 128 8,5 5-128-8,-4-1 128 6,-6 2-128-6,0 3 128 8,-2 0 0-8,-2-1 0 7,-2 0 0-6,-2-1 176 7,-4-3-176-8,3 1 0 6,-7-7 0-6,0 4 0 9,1-5 0-9,-1 3 0 9,-4-4 0-8,5-4 0 5,-5-2 128-5,4-2-128 5,-1-2 192-5,15 2-64 6,-12-2 112-7,-1-6 16 6,3-4 0-5,-4 4 0 6,4-1-64-7,3-5-16 8,-3 2 0-7,4-5 0 5,2-1-176-5,4 3 160 5,2-5-160-6,2 5 160 8,0-3-160-8,6-2 0 8,-3 7 144-8,3-5-144 7,2 5 0-7,-4-3 0 8,-1 4 0-8,5 1 0 6,-12 11 0-5,14-6 0 6,-14 6 0-7,19 0-128 8,-1 0 128-8,-4 6-128 7,3 1 128-6,-5 5-128 6,1-2 128-7,-3 5-128 7,0-3 128-7,2 6-128 9,-7-3 128-9,1 5 0 6,-2 1 0-6,-2-1 0 9,-2-5 0-9,-2 3 0 6,2-18 0-6,-8 16 0 9,3-1 0-9,-7-5 0 5,-2 2 0-4,-1-5 0 8,1 1 0-9,-4 0 128 5,5-2-128-4,-5-2 0 7,5-4 128-8,13 0-128 7,-18-6 128-7,4 0-128 7,-1-4 144-7,1 4-144 7,4-3 192-7,3-3-192 8,-3 2 192-8,4-7-192 8,2 7 192-8,2-8-192 8,2 5 128-8,4-5-128 7,4 5 0-7,3-3 0 9,-1 4 0-9,2-1 0 6,-4 3 0-6,3-2 0 9,5 4 0-9,-2 4 0 6,1 1 0-6,-15 3 0 8,22 0 0-8,-7 1 0 7,3 3 0-7,-1 2-144 9,-3 2 144-9,2 6-160 5,-7-5 160-4,1 7-160 7,2-2 160-8,-6 3 0 7,0 3 0-7,-2-5 0 9,-3 3 0-9,-1-4 0 6,-3 1 0-5,-3 5 0 6,2-7 0-6,-6 5 0 5,-4-6 0-6,3 3 0 9,-7-7 0-9,3 0 0 6,-1 0 0-6,-2-3 0 9,5-3 0-9,-5 2 128 6,5-4-128-6,13 0 0 9,-16-4 128-9,4-1-128 5,-3-5 128-5,5 0-128 9,-2-4 0-9,6-1 144 7,2-1-144-7,2 4 0 9,1-3 144-9,4 1-144 6,1-3 0-6,6 1 144 10,2-3-144-10,-2 3 0 5,1 4 0-5,-1-3 0 9,4 1 0-8,1 4 0 3,3-1 0-3,-5 5 0 7,5 0 0-8,-4 2 0 7,-14 4 0-6,19 0 0 7,1 4-160-8,-20-4 160 6,15 8 0-5,3 1-144 7,-8 7 144-8,1 2-128 6,-11-18 128-6,6 17-128 9,0 5 128-9,-6-3 0 8,-2-5 0-8,-2 3-128 6,-4-3 128-6,-3 3 0 8,-1-5 0-8,-4 4 0 8,1-8 0-8,-5 1 0 7,1-3 0-7,1-2 128 8,-3 0-128-8,1-2 0 6,7-2 128-6,-5-2-128 10,0-2 0-10,5 0 128 5,-3-8-128-3,4 1 0 6,-1-7 128-8,7 5-128 5,2-5 128-5,2 2-128 9,2-3 0-8,2-3 128 4,4 1-128-4,6 3 0 6,-3-3 0-7,5 0 0 7,-2 1 0-6,1 4 0 7,3-5 0-7,2 7 0 5,-7 1 0-6,5 5 0 8,-6-2 0-8,-10 10 0 7,19-2 0-6,-5 4 0 6,-14-2-176-7,15 12 176 6,-7 1-208-5,0 3 80 6,-4 2 128-6,-4-3-160 5,-2 5 160-6,-2-5-160 9,-4 5 160-9,0 1 0 7,-9-7 0-7,1 2 0 9,-1-1 0-9,-5-3 0 6,3-4 128-5,1 1-128 7,-3-3 0-7,-3-2 144 5,5-4-144-6,5 0 0 8,-1-2 144-7,3-2-144 4,-2-5 0-5,4-1 144 8,3 0-16-8,-3-6-128 6,4 5 192-6,2-7-64 8,2 1-128-8,2 1 0 8,0-3 144-8,0 5-144 8,2-2 0-8,2 7 0 7,-4 9 0-6,0 0 0 19,8-14-976-18,-8 14-224-2,0 0-32 2,0 0-14592-2</inkml:trace>
    </iact:actionData>
  </iact:action>
  <iact:action type="add" startTime="23856">
    <iact:property name="dataType"/>
    <iact:actionData xml:id="d8">
      <inkml:trace xmlns:inkml="http://www.w3.org/2003/InkML" xml:id="stk8" contextRef="#ctx0" brushRef="#br0">22688 9740 12895 0,'0'0'1152'4,"-4"-18"-928"-4,0 1-224 0,2-3 0 8,2 4 1648-7,0 16 272 4,2-11 64-5,-2 11 16 8,0-22-896-8,0 9-176 7,4-5-32-7,-4 18-16 8,0 0-80-8,0 0-16 6,0 0 0-5,0 0 0 8,0 0-112-9,0 0-32 6,0 0 0-6,0 0 0 9,0 0-144-9,4 25-48 6,-4 5 0-6,0 1 0 8,0 0 64-8,-2 8 16 7,-2 8 0-7,2 11 0 7,-2 3-32-7,4 3-16 11,-4 6 0-11,0 5 0 6,-3 6-32-6,1 7-16 5,0 0 0-4,2 4 0 7,-2 11-176-8,-2 2-16 6,3 3-16-5,-1 1 0 7,0 0-224-7,-4 0 176 6,0-3-176-7,3 5 160 7,-5 4-160-7,6-2 0 8,2-2 144-8,-2 0-144 7,-2 2 128-6,3 2-128 7,-3 6 160-8,2-2-160 6,-4-2 160-6,4 0-160 7,0 2 160-7,1-2-160 8,-7 0 192-8,2 4-48 8,2-2-16-8,-1 4 0 8,1-2 0-8,0-2-128 6,-4 4 192-6,3-2-64 9,1 7 16-9,-4 1 0 6,4-6 0-5,0 6 0 7,-3-8-144-8,3 7 192 6,-6 1-192-6,3-4 192 9,3 2-192-8,-4-7 160 6,2 3-160-6,2-4 160 6,-3 4-160-7,3 0 192 6,-2-8-192-6,-1 2 192 8,1 4-192-7,-4-6 160 6,4 0-160-6,-5 0 160 5,1 4-160-6,2-4 128 7,1-6-128-6,1 1 128 6,-4 1-128-7,5 0 0 7,-3-2 144-7,4 0-144 7,2-1 0-7,4-5 0 8,-4-4 0-8,1 3 128 8,-1-3-128-8,2-1 0 6,2-1 128-5,0-5-128 6,0 0 0-7,0 1 0 7,-2-7 0-7,-2-2 128 8,4 0-128-7,0-2 0 5,0 0 0-6,0 0 0 8,-1-4 0-8,3-6 0 7,1 0 0-7,3-2 0 8,0-4 0-8,4-5 0 7,0-5 0-7,-2-1 128 9,2-2-128-9,1-1 0 6,-1-1 0-6,4-4 0 9,1-6 0-9,1 0 0 7,0-4 0-7,3-2 0 8,-3 0 0-8,5-4 0 7,-3-3 0-7,2-1 0 8,-3-2 0-7,1-3 0 5,3 1 0-6,-3 0 0 7,3-3 0-7,3-4 0 7,-5-1 0-7,3 1 0 8,3-5 0-7,3-3 0 6,-1 6 0-6,2-6 0 6,-1 1 0-6,3 1 0 4,4-4 0-5,0 0 0 9,2-4 0-9,1 0 0 6,-1 0 0-5,8-2 0 7,1-2 0-8,5-2 0 7,0 0 0-7,8 0 0 8,3-4 0-8,6-3 128 7,1 1-128-7,9-4 0 7,4 4 0-7,0 1 128 8,-6-7-128-8,4 6 0 7,2-7 0-7,4 5 0 8,3-5 0-7,5 5 0 6,0-2 0-7,3 4 0 6,-3-1 0-6,2 3 0 8,-3 2 0-8,1 0 0 8,7-2 0-7,1 3 0 5,5 1 0-5,1 0 0 6,-1-2 0-7,-6 0 0 10,1 0 0-10,7 2 0 3,2 2 0-2,4 0 0 8,8-3 0-9,-2-1 0 7,-7 0 0-7,1 2 0 7,2 0 0-6,8-2 0 6,0 2 0-7,3-3 0 7,-7-1 0-7,4 4 0 7,-4-2 0-7,2-4 0 9,8 0 0-9,2 9 0 6,-5-3 0-6,5-4 0 8,-10-2 0-8,2 2 0 7,9-5 0-6,1 3 128 7,2 0-128-7,-7-4 0 6,-3 7 0-6,-4-7 0 4,4 2 0-4,2-1 0 6,7 5 0-7,-7 0 0 7,-10-4 0-7,6 3 0 8,-2 3 0-8,8 0 0 8,-2-2 0-6,-5 4 0 2,-6-2 0-2,-5 2 128 5,0 1-128-7,2 1 0 6,6 0 0-5,-4-2 0 7,-6 4 0-8,-9-2 0 6,-7 0 0-6,-3 0 0 9,0 2 0-9,3 2 0 7,-5 0 0-7,4 4 0 7,2-1 0-7,-7 1 0 8,-3-2 0-8,-6 4 128 7,-8 2-128-7,-1-4 0 8,-1 5 0-8,0 1 0 7,-3-6 0-7,1 4 0 7,-6 1 0-6,1-1-128 7,-1 4 128-8,3-3 0 7,-7 5 0-6,-3-4 0 6,-10 3 0-7,4-7 0 7,-8 0 0-6,0 2 0 7,-6-1 0-8,-2 1 0 6,2 2 0-5,-5-4 0 6,-5 0 0-7,0 1 0 7,-1-1 0-7,-5-2 0 8,1 0 0-8,1 4 0 7,-19-10 0-7,0 0 0 7,0 0 0-6,14 1 0 5,-14-1 0-6,0 0 128 8,0 0-128-8,0 0 176 7,0 0-176-7,8-15 192 9,-4 3-32-9,-4-5 0 6,-6 1 0-5,0-5 0 8,-2-7-160-9,2-3 192 6,-7-6-192-6,1 0 192 8,-4-2-192-8,7-8 128 7,-7-4-128-7,4-3 128 8,-5-3-128-8,5-7 0 8,-5-8 144-7,5 0-144 4,-2-4 0-5,5-4 0 8,-5-8 0-8,2-4 0 8,2-1 0-8,-3-9 0 6,3-5 0-5,-4-4 0 11,3-2 0-12,-1-2 0 3,6-2-144-3,-2-2 144 8,-3-6 0-7,3-4 0 5,2-6 0-6,2 5 0 7,-6-3 0-7,6 4 0 8,-1-3 0-8,3-7 0 9,0-1 0-9,4 2 0 8,1 1 0-8,5-5 0 7,2-1 0-6,0 3 0 4,5-1 0-5,-3 3 0 9,4-2 0-9,-3-1 0 8,5 1 0-8,-4-5 0 8,5 1 0-8,3 4 0 5,-3 3 0-4,-1 1 0 8,1-1-128-8,3 1 128 4,-7 1 0-4,1 2 0 5,-5 5 0-5,5-1-144 6,-8 4 144-6,0 2 0 5,-1 0-128-6,-3 5 128 7,-6 2 0-6,2 7 0 8,0 0 0-8,0 2 0 4,0 1 0-5,-2 3 0 7,4 0 0-6,2-1-128 5,-2 1 128-6,2 7 0 9,2-1 0-9,2 1 0 6,0-3-128-6,-1 5 128 8,7 3 0-8,-4 1 0 8,0 6 0-8,3 2 0 8,-3 2-128-8,6 0 128 7,-5 2 0-7,3 2 0 8,-2 6-176-7,3-2 176 4,-5 6-160-4,4 5 160 7,-5 1-128-8,1 1 128 8,2 5 0-8,0 3-144 7,3 4 144-6,-7-2 0 4,0-1 0-5,3 3-128 9,-1 8 128-9,0-4 0 7,0 2 0-7,-4 4 0 8,1 0 0-8,3 2-128 7,-4 3 128-6,-2-1 0 6,2 2 0-7,-2 0 0 8,-2 4 0-8,2 1 0 7,-4 5 0-7,0 1 0 6,-6-1 0-6,4 7 0 8,0-3 0-8,-2 1 0 7,-2 2 0-7,-6 1 0 9,1 1 0-9,-1 6 0 7,12 6 0-7,-18-12 0 8,-3 3 0-8,1 3 0 7,3 0 0-7,-5-4 0 8,3 2 0-8,-5 1 0 8,1-3 0-8,-4 4 0 8,-4 2 0-8,-1-2 0 6,-5-3 0-6,0 3-128 8,-6 0 128-8,2 4 0 7,-4-4 0-6,-3 4 0 6,-5 2 0-7,-7 0 0 8,-3 0 0-8,-11-6 0 7,-4-3 0-7,-2 3 0 7,-2 0 0-6,2 0 0 4,-2 2 0-4,-2 2 0 6,-1 0 0-7,-3 0 0 8,-4-2 0-8,-7-2 0 7,-3-5 0-6,1 3 0 7,-3 0 0-8,5 0 0 6,3 4 0-5,-11-1 0 7,-14-5 0-8,0-4 0 7,2 8 0-7,-2 2 0 9,6 2 0-9,-8 1 0 6,-7-1 0-6,-7 2 0 9,1-2 0-9,3 2 0 7,2 4 128-7,2-1-128 8,-9 1 0-8,-2 0 0 6,1 2 0-5,8 2 128 6,1-4-128-6,-3 2 0 4,-5-2 0-5,1-1 0 10,-3-1 0-10,3 4 0 6,1-2 0-5,-3 4 0 7,-5 0 0-8,-7 3 0 7,7-3 0-7,4-2 0 7,3 8 0-6,-1-6 0 5,-5-5 0-5,-1 3 0 6,5-2 0-6,7 4 0 5,9-2 128-6,-10 0-128 8,-7-2 128-8,1 0-128 7,3-6 128-6,7 4-128 7,8 5 128-8,-6-1-128 7,-1-2 160-7,1-2-160 9,2-4 176-9,6 2-176 6,6 4 192-6,-2-2-192 7,-4-2 160-7,6-2-160 8,2-2 128-8,3 0-128 8,7 2 144-8,1-2-144 6,9 2 160-5,-3-3-160 5,2 1 128-6,3 0-128 8,-3 0 0-8,8 2 144 9,6-4-144-9,6-2 0 6,0 4 0-6,11 0 128 9,5 1-128-9,3 1 0 8,10-4 0-8,4 2 0 7,4 0 0-7,6 0 0 6,3-2-144-6,5 2 144 24,7 2-1952-22,14 2-288-1,0 0-48-1,0 0-14400 0</inkml:trace>
    </iact:actionData>
  </iact:action>
  <iact:action type="add" startTime="26877">
    <iact:property name="dataType"/>
    <iact:actionData xml:id="d9">
      <inkml:trace xmlns:inkml="http://www.w3.org/2003/InkML" xml:id="stk9" contextRef="#ctx0" brushRef="#br0">13456 6783 4607 0,'0'0'192'2,"0"0"64"-2,4-10-256 0,-4 10 0 0,8-13 0 0,-8 13 0 7,11-8 1216-7,-11 8 192 8,0 0 32-7,0 0 16 4,0 0-1088-5,0 0-224 7,0 0-144-7,0 0 192 8,0 0-16-8,0 0 0 7,0 0 0-7,0 0 0 9,0 0 96-9,0 0 32 6,0 0 0-5,0 0 0 6,0 0-48-7,-3 21 0 5,-3 1 0-5,2-5 0 10,-2 5 192-10,2-1 48 6,-4 1 0-6,-1-1 0 7,1 5-48-6,4 5-16 11,-6 6 0-12,2-2 0 6,0 2-64-6,-3 4-16 5,1 0 0-5,2 6 0 8,-4 5 32-7,5 3 0 5,1 2 0-5,-2-1 0 8,0 8-208-9,2-1-48 6,2-5 0-5,3-1 0 7,-3-2-128-8,0-1 0 5,0 1 0-4,2-7 0 7,-2-7 0-8,0 4 256 6,0-6 0-6,2 6-16 9,-2-6 112-9,0 4 32 5,-1-4 0-4,1 2 0 8,-2-8 48-9,2 0 16 7,-2-1 0-7,-2 5 0 7,2-4-64-7,3-4-16 6,3 0 0-5,-4-1 0 8,2-5-176-9,0-2-48 6,0-5 0-6,0 5 0 8,-2-1-16-8,4-4 0 7,4 1 0-7,-2-5 0 9,-2-12-128-8,2 15 0 5,-2-15 144-6,0 0-144 7,0 14 0-7,0-14 144 8,2 16-144-8,-2-16 0 7,0 0 144-7,0 0-144 7,0 0 0-7,0 0 144 8,0 0-144-8,0 0 128 7,0 0-128-7,13 4 128 8,-13-4 0-8,16-4-128 7,-2-4 192-6,1-2-64 7,-1 4 48-8,1 2 0 6,3-1 0-6,-4-1 0 9,5-4-48-8,-3 4 0 4,1-2 0-5,5 0 0 9,-3 5-128-9,3-1 0 6,3 2 144-6,4 2-144 9,1 4 0-9,5 0 0 6,-2-3 0-6,4 5 0 8,2 0 0-7,-2-2 0 5,6 2 0-6,-4-2 0 8,0 2 0-8,2-2 0 7,0-1 0-7,2 1 0 10,4-2 0-10,-3 4 0 6,5 2 0-6,2 0 0 7,4-2 0-7,-1 3 0 7,5 1 0-7,-1-4 0 9,5 0 0-9,-5 2 0 6,-7-1 0-6,0-3 0 10,-3-2 0-10,3 0 0 6,-2 0 0-5,-4-2 0 6,-2-2 0-7,-1 0 0 6,-1 2 0-6,4 0 0 8,-4 6 0-8,6 0 0 7,-4 2 0-7,4-4 0 9,0-2 0-9,-4 0 0 6,-3-2 0-6,-4 0 0 10,-5 5 0-10,-2-1 0 5,-6-2 0-5,-1-2 0 9,-3-4 0-9,-5 0 0 6,2 1 0-6,-16 3 0 8,13 0 0-8,-13 0 0 7,0 0 0-7,0 0 0 8,0 0 0-8,14-10 0 8,-8-6 0-8,-6 16 128 7,4-15-128-7,0 1 0 8,-2-6 128-8,-2 7-128 8,-4-5 208-8,2 3-16 8,-2-7-16-8,2-3 0 7,-4-1-48-7,0-3-128 9,0-6 192-9,2-4-64 4,1 0 0-4,1-8 0 9,-4-1 0-9,-2-3 0 7,2-4 0-7,0-3-128 8,2-5 192-8,0 1-64 9,-3-6-128-9,3 5 0 6,0-1 144-6,0 0-144 8,4 1 128-8,-2 7-128 6,0-3 160-6,0 4-160 9,0 5 128-9,2 5-128 6,2 4 0-6,2-2 0 10,-2 0 0-10,0 0 0 6,4 8 0-6,-2-4 0 8,1 0 0-8,-1 4 0 7,0-2 0-7,-2 8 0 8,2-1 0-8,0 5 0 7,0 6 0-7,2-1 0 8,-4-1 0-7,0 5 0 5,2-3 0-6,-2-3 0 7,-1 5-160-7,3 3 160 7,-2-4-128-6,-4 7 128 8,2-3 0-9,0 14-160 5,0-10 160-5,0 10 0 9,0 0-128-9,0 0 128 8,0 0 0-8,0 0 0 8,0 0 0-8,0 0-128 5,0 0 128-4,-11 2 0 8,11-2 0-9,-18 8 0 6,6 2-128-5,-1-2 128 7,1-3 0-8,12-5 0 5,-19 6 0-4,3 4 0 7,0-4 0-8,-3-2 0 7,3 0 0-7,-3 0 0 9,-3 1 0-9,1-1 0 7,-5-2 0-7,3 0 0 7,-10 0 160-7,-2-2-160 7,2 0 160-6,-2 0-160 6,-4 0 208-6,1 0-48 4,-6-4-16-4,1 2 0 6,-4 0 80-7,-2 2 16 8,-2 0 0-8,-3 2 0 7,-3 0 96-7,-3 0 32 8,-5-2 0-7,-5 2 0 6,-2-4-112-6,2 2 0 5,0-2-16-6,3 0 0 9,5 0-112-9,-3 2 0 6,7 0-128-6,1 0 192 10,5-2-192-10,-1 4 0 5,-2 0 0-5,3 2 0 8,5-2 0-8,-2 2 0 7,-2-2 0-7,7 0 0 9,3-2-320-9,6 2 64 6,-3 0 0-5,9 2 0 24,2 0-480-25,5 0-96 0,5-2 0 0,1-1-12928 0</inkml:trace>
    </iact:actionData>
  </iact:action>
  <iact:action type="add" startTime="29099">
    <iact:property name="dataType"/>
    <iact:actionData xml:id="d10">
      <inkml:trace xmlns:inkml="http://www.w3.org/2003/InkML" xml:id="stk10" contextRef="#ctx0" brushRef="#br0">28352 13880 21183 0,'0'0'1888'1,"0"0"-1504"0,0 0-384-1,0 0 0 6,0 0 192-6,0 0-48 8,0 0 0-8,0 0 0 8,0 0-144-8,0 0 128 5,0 0-128-5,0 0 128 9,0 0-352-9,0 0-80 6,0 0-16-6</inkml:trace>
    </iact:actionData>
  </iact:action>
  <iact:action type="add" startTime="31376">
    <iact:property name="dataType"/>
    <iact:actionData xml:id="d11">
      <inkml:trace xmlns:inkml="http://www.w3.org/2003/InkML" xml:id="stk11" contextRef="#ctx0" brushRef="#br0">30962 3325 6447 0,'0'0'576'2,"0"0"-576"1,-16 6 0-3,3 2 0 7,-5-2 1008-7,3 0 80 8,-7 0 32-8,1 5 0 7,-3-1-384-6,1 6-80 6,0-3-16-7,-5 5 0 8,-3-4-160-8,2 7-32 5,-2 4-16-5,-1 3 0 8,-1-1-176-8,-4 2-16 7,-2 2-16-7,2 1 0 10,-4-1-80-10,4 2-16 5,2-4 0-5,-2 2 0 9,4 3-128-9,2-5 192 7,1 0-192-7,5-4 192 8,3-3-64-8,7-6 0 8,-3 1 0-8,5-3 0 7,3-5 208-7,10-9 48 6,0 0 0-5,-8 10 0 8,8-10 16-8,0 0 16 6,0 0 0-7,0 0 0 7,0 0-112-7,0 0-32 8,0 0 0-8,0 0 0 7,0 0 128-7,0 0 32 7,16 14 0-6,-1-6 0 5,-15-8-128-6,22 7-32 7,-5 1 0-7,5 0 0 13,1-4-80-13,1 2 0 2,1 0-16-2,-2 0 0 10,-1-5-48-10,1 1 0 6,1 0 0-6,-1 0 0 10,2 4-128-10,-1 2 0 6,1 2 0-6,2-4 0 9,3-1 0-9,-3 5 0 5,-4-2 0-5,-1-2 0 10,-1 0 0-10,1 1 0 4,-1-3 0-3,-5 2 0 27,-16-6-576-28,19 6-160 1,1 2-32-1,-20-8-5840 8,0 0-1184-7</inkml:trace>
    </iact:actionData>
  </iact:action>
  <iact:action type="add" startTime="31918">
    <iact:property name="dataType"/>
    <iact:actionData xml:id="d12">
      <inkml:trace xmlns:inkml="http://www.w3.org/2003/InkML" xml:id="stk12" contextRef="#ctx0" brushRef="#br0">30196 3117 12959 0,'0'0'576'4,"0"0"112"-4,0 0-560 0,0 0-128 0,0 0 0 0,0 0 0 9,0 0 400-7,0 0 48 1,0 0 16-3,-10 8 0 8,-4-1-336-7,4 5-128 5,-1 2 0-6,1 7 0 9,0-1 128-8,-3 7-128 4,-1 0 0-5,-2 6 0 8,5-5 128-8,-5 3-128 8,2 2 0-7,-5 0 0 6,1 6 128-7,5 0-128 8,-7 0 0-8,6 2 144 7,-3-4-144-7,-1 2 0 7,3-6 0-7,-3-1 128 7,4 1-128-4,-1 6 0 2,3-4 0-4,-1 2 0 5,1-4 0-5,0-4 0 4,2-1 0-5,5-7 128 9,-3 1-128-9,4-3 0 7,4-19 0-7,-2 16 128 11,0-1-128-11,2-15 0 4,0 0 144-4,0 0-144 8,0 0 208-8,14 12-16 8,-3-2-16-8,7-6 0 9,-3 0 272-8,7-3 48 4,1-1 16-4,7 0 0 5,1-1-224-6,2-1-32 8,4-2-16-8,-2 0 0 7,0 0-112-7,6-2 0 9,-2 0-128-8,8 2 192 5,-2 2-64-6,4 2-128 7,1-2 176-6,5 2-176 5,3 2 0-6,-3 0 0 8,-6 2 0-8,0-2 0 8,-5-4 0-8,-1 0 0 7,-2-2 0-7,-2 4 0 22,-7-2-448-19,-3-2 0-2,-4 1 0-1,-1-1-5072 6,-5 0-1008-1</inkml:trace>
    </iact:actionData>
  </iact:action>
  <iact:action type="add" startTime="32476">
    <iact:property name="dataType"/>
    <iact:actionData xml:id="d13">
      <inkml:trace xmlns:inkml="http://www.w3.org/2003/InkML" xml:id="stk13" contextRef="#ctx0" brushRef="#br0">30229 3893 9727 0,'0'0'432'2,"0"0"80"-2,0 0-512 1,0 0 0-1,0 0 0 0,0 0 0 5,0 0 576-4,0 0 0 6,0 0 0-7,0 0 0 8,0 0-96-8,21-6-16 6,3-4 0-6,5 3 0 9,4-3-176-9,10-4-32 8,2 0-16-8,9-1 0 7,11 5 80-7,-3-5 32 8,4 1 0-8,3-4 0 6,-5 3 80-6,6-1 16 9,1-3 0-9,3 5 0 6,4-2 32-6,4 5 16 9,3-3 0-6,3 2 0 3,-2-5-96-5,-4 1-16 4,-2 3 0-5,0-1 0 7,-2 2-128-6,0 2-48 6,-6-3 0-7,2 5 0 6,2 0-208-5,-9 0 144 6,-7 3-144-6,-11 1 128 6,-2-2-320-7,-4 0-64 8,-8 0 0-8,-4 2-8976 9</inkml:trace>
    </iact:actionData>
  </iact:action>
  <iact:action type="add" startTime="37324">
    <iact:property name="dataType"/>
    <iact:actionData xml:id="d14">
      <inkml:trace xmlns:inkml="http://www.w3.org/2003/InkML" xml:id="stk14" contextRef="#ctx0" brushRef="#br1">10162 11312 13823 0,'0'0'1216'2,"0"0"-960"-2,-12-10-256 0,4-4 0 9,4 2 1152-9,-2 3 192 8,2-7 48-8,4 16 0 7,-9-12-304-7,3-5-48 6,4-1-16-5,0 5 0 5,0-3-320-5,4 2-80 5,0-5-16-6,6 5 0 9,3 1-192-9,-1 1-32 8,8-6-16-8,-1 7 0 7,7-3-368-7,-1 6 0 8,2-2 0-8,5 3 128 6,1 1-128-6,0 4 0 7,-2 4 0-6,-1 0 0 7,-1 0 0-8,-2 4 0 7,-1 3 0-7,-1-1 0 8,1 0 0-8,-7 7 0 12,-1-1 0-12,-5 6 0 3,-1-3 0-3,-6 3 0 7,0 3 0-6,-6 0 128 7,-2 3 96-8,-8 1 32 8,-1-5 0-8,-5-3 0 7,-1 1 144-6,-7-1 48 6,-1-5 0-7,-2 1 0 8,-4-1 48-8,1 0 16 6,-3-8 0-5,6 1 0 5,0 1 0-6,0-6 0 9,-1-6 0-9,3-6 0 7,2 1-32-6,1-9 0 5,1 3 0-6,5-7 0 9,5-5-16-9,3 1 0 7,2-1 0-7,6 0 0 8,6-2-128-8,8 1-16 6,1-1-16-6,5 2 0 9,5 1-304-9,3 3 0 7,1 0 0-7,0 5-144 8,3-2 144-8,1 3 0 5,-2 7 0-5,4-3 0 10,0 5-176-10,0 4 176 6,-1 4-208-6,-1 6 80 8,-2 9 128-7,0-1-160 4,-3 3 160-4,-3 7-160 7,-5-3 160-8,-1 3-128 7,-7 9 128-7,0-2-128 9,-6 2 128-9,-6-2 0 6,-4 3 0-6,-6-3 0 7,2 2 0-7,-7-6 0 8,-3-5 0-8,-3-1 0 8,-6-1 208-8,-2 1-16 6,1-5-16-5,-1-1 0 6,0-9 80-7,0-2 32 8,-1-2 0-7,1-4 0 7,-2-4-32-8,6-4-16 8,3-9 0-7,1-2 0 4,1-7 16-5,5-1 0 6,3-2 0-5,1-4 0 8,5-4 32-9,4 4 16 6,4 1 0-5,2-3 0 7,6 4-304-8,5 4 0 5,1-2 0-5,5 0 0 8,5 1 0-8,1 7 0 8,3 1 0-8,1 9-144 10,0-3 144-10,0 10-128 5,-1 0 128-5,1 8-128 8,-2 4 128-7,0 12-192 4,-1-3 192-5,-1 11-192 9,-3 3 64-9,-5 2 0 7,3 4 0-7,-9 2 0 9,-1 0 128-9,-8 6 0 6,-4 0 0-6,-6 2 0 9,-3-6 0-8,-1 0 0 4,-8-8 0-4,-1 1 0 6,-2-5 0-7,-3-2 0 8,-1-3 160-8,2-9-160 6,1 1 272-5,-1-8-32 5,-2-4-16-6,1-4 0 8,1 0 16-8,-1-4 0 8,5-8 0-8,1 1 0 8,5-9-80-8,-3-5-16 7,7-2 0-7,-1-1 0 8,4-5 16-8,4-2 0 7,4 2 0-6,2 0 0 8,6-2-160-8,8 6 0 4,-3 2 0-5,7 3 0 8,3 9 0-8,1-1 0 5,-1-1-192-4,6 7 192 9,2 2-224-10,-1 4 80 4,-3 4 16-4,2 6 0 8,-1 8 128-8,-1-2-160 8,-4 7 160-8,1 1-160 9,-5 5 160-9,-1 3-192 7,-5 3 192-7,-1 2-192 9,-6 4 192-9,-4 0 0 7,-6 4-144-6,-2 2 144 3,-9-6 0-3,-3-4 0 6,-5 1 0-7,-3-3 0 7,-3-4 0-7,0-3 0 7,-6-1 128-7,1-7-128 8,-1-2 192-8,4-9-32 8,-2-3-16-8,0-3 0 8,4-5 80-8,1-8 16 7,1-3 0-7,5-1 0 10,1-3 48-10,2-8 16 6,5-8 0-6,2 1 0 9,6-3-32-9,2 2 0 5,2-7 0-5,6 9 0 8,2 2-272-8,8 3 0 7,-4 5 0-7,7 9 0 8,-1-3 0-8,5 3 0 6,-1 9 0-5,-1 5 0 7,3 0 0-8,-1 6 0 7,1 4-144-7,-7 5 144 9,3 5-176-9,-7 4 176 6,1-3-208-6,-4 6 80 8,-2 7 128-7,0 5-208 6,0 4 80-7,-3 0 128 21,1-2-2432-20,0-2-352 1</inkml:trace>
    </iact:actionData>
  </iact:action>
  <iact:action type="add" startTime="39667">
    <iact:property name="dataType"/>
    <iact:actionData xml:id="d15">
      <inkml:trace xmlns:inkml="http://www.w3.org/2003/InkML" xml:id="stk15" contextRef="#ctx0" brushRef="#br0">14094 7766 4607 0,'-12'-10'400'2,"-5"-1"-400"-2,-3 3 0 0,5 0 0 7,-5 0 1856-7,4 2 272 7,3 2 64-7,-1-1 16 8,0 1-1760-7,3-2-448 6,-3 2 0-7,2-2 0 6,-3 2 176-6,3-4-48 9,-2-3-128-9,7 3 192 8,-5-2 704-8,6-3 144 6,2 1 32-6,2-4 0 8,2 3 64-8,6-5 16 7,4 0 0-7,0 5 0 7,7-3-272-7,-1 4-48 8,5-3-16-8,3 5 0 8,-1-4-432-8,4 3-64 8,-3 1-32-8,3 0 0 6,-2 4-288-5,1 4 128 10,-3 1-128-11,1 1 0 6,-1 1 128-6,-2 1-128 7,-5 4 0-6,4 8 0 6,-7 2 0-7,1 3 160 9,-8 2-160-8,0 1 128 4,-1 1 80-5,-5 3 16 7,-5-3 0-6,-3-1 0 6,0-3 112-7,-8-5 32 6,-1 1 0-5,-7-1 0 7,-1 2-48-8,-2-5-16 6,-1 1 0-5,-3-4 0 6,-8-4 192-6,8 2 32 5,4-6 16-6,1-2 0 9,1-4 16-9,2 0 0 6,3-6 0-5,1 2 0 7,7 1-176-8,0-7-16 6,6 2-16-6,2-3 0 8,6-3-160-7,2 1-48 4,6-5 0-4,6 1 0 8,5-2-144-9,2 3 192 6,5 3-192-6,1 3 192 8,2-1-192-8,0 7 0 7,5 2 0-6,3 0 0 7,-4 6 0-8,-4 6 0 6,2 8 0-5,-2 2 0 7,-3 3-128-7,-5 6 128 4,-4 3-160-5,-7 3 160 8,-2 0-128-7,-6 3 128 4,-8-3 0-5,-6 2-144 10,-2 0 144-10,-7 2 0 6,-4-7 0-6,-3-1 0 8,-3-5 0-8,0-1 0 6,-1-5 0-6,1-3 128 10,2-5 32-10,0-2 16 5,-1-2 0-5,7-2 0 9,3-2 48-9,1-2 16 6,5 2 0-6,12 2 0 8,-10-21-48-8,6-1 0 8,2-1 0-8,4 2 0 9,2-3-64-9,10 1 0 6,1-1-128-5,5 5 192 6,-1 1-192-7,-1-1 0 9,3 5 128-9,1 1-128 5,1 5 0-5,-1 2 0 8,-7 0 0-7,3 6 0 5,-18 0 0-5,14 8 0 6,-14-8 0-7,11 12 0 7,-11-12-288-7,4 25-48 8,-6-4-16-8,-2 7-15728 11</inkml:trace>
    </iact:actionData>
  </iact:action>
  <iact:action type="add" startTime="41855">
    <iact:property name="dataType"/>
    <iact:actionData xml:id="d16">
      <inkml:trace xmlns:inkml="http://www.w3.org/2003/InkML" xml:id="stk16" contextRef="#ctx0" brushRef="#br0">16788 21353 3679 0,'0'0'320'2,"0"0"-320"2,-8-4 0-4,2 0 0 8,6 4 1312-8,0 0 192 6,-10-5 32-6,4-1 16 8,-1-2-944-7,7 8-192 5,-4-6-32-6,-2-2-16 6,-2 0 160-5,2-1 48 7,2 3 0-8,0-2 0 10,0-2 256-10,4 10 48 6,0 0 16-6,-9-9 0 6,5 1 64-6,0-4 0 8,2 4 16-8,2 8 0 8,0 0-192-8,-2-11-32 7,0-1-16-7,2 12 0 8,-2-8-96-8,2 8-32 7,-2-16 0-7,2 16 0 9,-2-9 80-9,2 9 16 5,0 0 0-5,0 0 0 9,0 0 16-9,0 0 16 6,0-10 0-6,0 10 0 8,0 0-80-8,0 0-16 8,0 0 0-8,8-12 0 8,-8 12-240-8,16-8-48 7,-1 1-16-7,9-1 0 8,-1 2-64-8,4 2-16 7,3 0 0-7,1 0 0 7,4-4-96-4,6 3-32 3,-4 3 0-6,6-2 0 7,-2 0-128-7,8 0 0 7,-1-2 0-7,1 2 0 9,2-2 0-9,3 2 0 7,5 2 0-7,3-1 0 8,1-1 0-7,5-2 0 3,4 2 128-3,2 0-128 7,-7 0 0-8,3 2 0 9,-2 0 0-9,6-2 128 7,-2-3 0-6,1 1-128 5,1 0 192-6,6 2-64 7,2-2 16-6,-1-2 0 6,1 2 0-7,-4 3 0 9,-5 1-16-9,3 2 0 7,2-2 0-7,0 0 0 7,-6 0-128-6,6 2 160 5,4-2-160-5,0 2 160 5,0 0-160-5,-2 2 128 6,-2-2-128-7,-4 0 128 8,-2 0-128-8,2 0 128 9,2 0-128-9,-2 0 128 5,4-2-128-5,0 2 0 8,2 0 0-8,-2 2 128 8,-9 2-128-7,1 0 0 6,4-3 0-6,-6 1 0 5,2-2 0-5,-3 0 0 5,3 2 0-6,0 0 128 9,4 0-128-9,2 2 0 6,-3 0 0-6,-1-2 0 9,-10 2 0-9,8 0 0 6,-5-2 0-6,5 2 0 9,-4 0 0-9,4-1 0 5,-3 1 0-4,7-2 128 7,-4 0-128-7,2 0 0 4,2-4 0-4,-7 0 0 7,-5 0 0-6,6-2 128 2,-5 3-128-3,5-1 0 6,-2 0 0-7,5 0 128 7,-7 0-128-7,4 0 0 9,2 2 0-9,-1 0 0 6,-3-2 0-5,-5 2 0 7,-7 0 0-8,3 0 0 7,-3 0 0-7,-1 0 0 8,-2-2 0-8,-1 2 0 7,-5-2 128-7,0 0-128 7,-2 0 0-7,-6 2 0 9,0 0 0-9,0 0 128 6,-6 0 16-5,-3 2 0 5,-5 0 0-5,-5 0 0 6,-3-2 32-7,-15 0 0 7,0 0 0-7,0 0 0 8,0 0 16-8,0 0 0 7,0 0 0-7,0 0 0 8,0 0 32-8,0 0 16 8,-11 10 0-8,-3 1 0 8,-4-3-240-8,-1-4 176 8,-5 2-176-8,1-2 160 7,-2 2-160-7,-3-6 128 7,1 2-128-6,-2 1 128 6,-4-1 0-6,-2-2-128 6,-2 2 192-6,1 0-64 4,-5-2 0-5,4 0 0 9,-6 0 0-9,4 0 0 7,-5 0 16-6,-1 0 0 7,-8-2 0-8,-2 0 0 6,-1 0-144-5,-7 1 160 5,-1-3-160-6,2-2 160 8,-9 2-160-8,5 0 128 7,-6-2-128-7,4 2 128 9,-4-2-128-9,-6-1 0 6,-10-1 0-6,0 2 0 9,-8-4 0-9,1 4 0 6,-9 2 128-5,1 1-128 6,-2-3 0-7,-10 0 0 8,-6-2 0-8,-8 4 0 7,4 0 0-7,-2 2 0 6,8 4 0-6,-9-2 0 9,-9 4 0-9,1 0 0 7,5 0 0-7,8 4 0 6,4-4 0-6,6 0 0 9,4-1 0-9,5 3 0 9,5 2 0-9,7-4-176 6,10 0 48-6,8-2 0 23,6 2-1120-22,9-2-224-1,9-2-32 0,9 0-16 15,9 0-1568-13,7 0-320 1</inkml:trace>
    </iact:actionData>
  </iact:action>
  <iact:action type="add" startTime="43223">
    <iact:property name="dataType"/>
    <iact:actionData xml:id="d17">
      <inkml:trace xmlns:inkml="http://www.w3.org/2003/InkML" xml:id="stk17" contextRef="#ctx0" brushRef="#br0">25426 21242 15087 0,'-23'2'656'4,"7"-2"160"-4,-5-2-656 0,2 0-160 1,1 0 0-1,-2 0 0 6,-1 0 640-6,1 2 80 8,3-4 32-8,-3 2 0 8,3 0-64-8,1-1-16 7,-3-5 0-6,5 2 0 5,-1 2 96-6,15 4 0 8,-14-4 16-8,-2-2 0 6,6-4 48-6,-1 5 0 8,11 5 0-8,-10-6 0 8,-2 0-208-8,12 6-48 6,0 0 0-6,0 0 0 10,0 0-240-10,10-16-48 6,-2 9-16-6,7-3 0 7,-1 4-128-6,6 0-16 6,3 2-128-7,0 0 192 8,1-2 0-8,9 3-16 9,2 1 0-6,6 0 0 2,4 0 32-4,6-2 16 4,-1 2 0-5,9 0 0 8,7 0 32-8,6 2 16 7,3 0 0-7,-5 2 0 8,2 0-16-8,-2 0 0 7,2 0 0-7,6 4 0 8,2-4-80-8,4 1-32 8,4 1 0-7,4 2 0 5,5-2-144-6,-7 2 0 8,2 2 0-8,-1 0 128 7,1-3-128-7,9-1 0 7,1 2 0-7,3 4 128 7,8-4-128-7,-7-2 0 8,-9 0 144-8,6-1-144 8,-1 1 0-8,7 4 144 6,4-2-144-6,-2-2 0 8,3-2 160-8,-5 0-160 8,-8 0 128-8,1 2-128 9,3 0 128-9,4-3-128 6,2 1 128-5,-1 0-128 7,-5 0 160-8,-8 2-160 6,1-4 192-6,-4 4-192 9,3-2 224-9,1 0-64 6,7 0-16-6,-6 4 0 8,-3-2-144-8,-6 0 160 6,-10 0-160-5,2-1 160 7,-2 1-160-8,2 4 0 6,-1-4 0-5,5 2 0 6,-2-4 0-7,-4 2 0 8,-6 0 0-8,-2 0 0 10,-11-1 0-10,-3-1 0 4,-1 2 0-3,-4-2 0 6,-3-2 0-7,1 0 0 7,-2 2 0-7,-6 0 0 9,2-2 0-9,-4 0 128 7,1-2-128-7,-6 0 0 8,-3 2 0-8,0 0 128 7,-6-2-128-7,-5 2 0 8,-1 0 224-8,-1-2-32 6,-5 0-16-6,-15 2 0 8,18-5-16-8,-18 5 0 8,15-6 0-8,-15 6 0 8,0 0-32-8,0 0 0 6,0 0 0-6,0-12 0 8,0 12-128-8,-11-18 160 9,-1 7-160-9,-6-3 160 8,-1 2-160-8,-4-3 0 6,-7 3 0-5,-5-4 0 7,0 5 0-8,2-3 0 7,-6 4 0-7,0 3 0 7,-6-5 0-7,2 4 0 7,-6 0 0-6,1-1 0 6,-1 1-144-7,0 2 144 7,-2-4 0-7,-3 4 0 7,-5 0 0-7,-7 2 0 7,-4 1 0-7,-4 1 0 9,-1 0-144-9,5-2 144 7,-4 2 0-7,4 2-144 10,0 0-128-10,5 2-32 5,-3 2 0-5,-4-4 0 26,-6 0-1856-25,-10 0-368 1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06:19.51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77">
    <iact:property name="dataType"/>
    <iact:actionData xml:id="d0">
      <inkml:trace xmlns:inkml="http://www.w3.org/2003/InkML" xml:id="stk0" contextRef="#ctx0" brushRef="#br0">1382 4299 17503 0,'-13'-6'1552'1,"3"2"-1232"0,10 4-320-1,-8-2 0 6,-6 0 544-5,14 2 48 5,0 0 16-5,0 0 0 7,0 0 32-8,0 0 0 6,0 0 0-6,0 0 0 8,0 0-160-7,0 0-32 5,0 0 0-6,0 0 0 8,20-2-80-8,-20 2-32 8,21-2 0-8,-1 0 0 7,3 2 64-7,5 2 16 7,1 0 0-7,-2-2 0 8,0 0-32-8,3 0 0 8,-1 4 0-8,6 0 0 7,-2-2-96-7,-2 4-32 8,3-3 0-8,5 3 0 12,-2-2-64-12,0 2 0 4,6-2-16-3,-2 4 0 6,2-4-48-7,3 0-128 7,1 1 192-6,4 5-64 6,2-2 48-7,5-2 0 7,3 2 0-6,5 1 0 5,-4-3 32-6,1-2 16 7,-1 0 0-6,-1 2 0 7,3 2-16-8,2-4 0 7,-1-2 0-7,5 0 0 9,2 1-64-9,4 1-16 6,4 0 0-6,-4 2 0 8,-2-2-128-8,0 0 192 7,2-2-192-7,-3 0 192 8,-1 2-192-8,6 0 128 6,-2-1-128-6,6 3 128 9,2 0-128-9,0-2 0 6,-3 0 144-6,1-2-144 7,0 0 0-7,0-2 0 9,-2 0 0-9,4 0 128 8,2 0-128-8,2-2 0 6,5 0 128-6,-1-2-128 8,-6 2 128-7,-4-4-128 5,0-2 128-6,3 3-128 8,5 1 160-8,4 0-32 7,-3-2-128-7,7-2 192 8,-4 2-48-7,3 0-16 5,-5 5 0-6,0-3 0 8,1-6-128-7,1 4 192 5,7 0-192-5,-1 2 192 7,3-4-192-8,-2 1 0 6,-3-1 0-6,0 4 128 9,1-2-128-9,0 2 0 6,7-2 144-5,-1 4-144 7,2-2 0-8,-3 4 144 6,-7 0-144-6,5-1 0 8,-5-1 0-8,7 2 0 7,3 0 0-7,0 0 0 9,0 0 128-9,-3 0-128 7,-7 0 0-6,5 3 0 5,3 1 160-5,0 0-160 5,7 4 128-6,-3-2-128 8,-6-4 144-8,3 4-144 8,-5 0 160-8,2 1-160 9,-1-3 176-9,5 0-176 5,2-2 192-4,-1 2-192 7,-5 0 128-8,2 0-128 5,-5 2 0-4,1-2 0 8,3-2 128-9,5 0-128 6,0 1 0-6,0 1 0 9,-7-2 128-9,-1 0-128 6,3-2 0-6,3 0 0 9,0 0 160-9,4 0-160 6,2 0 128-6,1 0-128 9,-11-2 0-9,4 0 0 7,2 0 0-7,5 2 0 7,-1 0 0-7,0 0 0 7,-2-2 0-7,0 2 128 8,-6 0-128-8,5-2 0 7,-1 1 144-7,6 1-144 9,8-2 144-9,-8 0-144 7,4-2 192-7,0 2-192 8,-2-4 176-8,4 2-176 6,6-2 160-6,1 2-160 8,-7-2 128-8,6-1-128 7,-4-1 0-7,6 4 144 9,-2 0-144-9,5-2 0 7,-1-4 0-7,2 5 0 8,-5 1 0-8,1-2 0 6,4-4 128-6,1 2-128 9,1 2 0-9,-3 1 0 6,3-3 0-6,0 2 128 9,-1 0-128-9,7 0 0 6,-3-4 0-6,-5 3 0 9,-3 1 0-8,3 0 0 4,0-2 0-5,3 6 0 10,-1-4 0-10,-3 2 0 6,-7-1 0-6,6 1 0 8,2 0 0-8,-1 0 0 7,-1-2 128-7,0 2-128 7,-3-2 0-7,-1 6 0 7,-2 0 0-7,6 0 0 10,1-4 0-10,-5-1 128 6,2-1-128-6,-8 2 0 7,4 2 0-6,-1 2 0 5,5 0 128-6,0 0-128 8,-10-6 0-8,6 2 0 9,-8 4 0-9,4 2 0 7,2 0 0-6,-6 0 0 3,-2-2 0-4,4 0 0 11,-10 0 0-11,0 0 0 4,0 2 0-3,1 0 0 10,1 0 0-11,-2 2 0 4,-4-2 128-4,1 3-128 8,-3-1 0-8,2 0 0 8,-1 0 0-8,-3 0 0 9,4 2 0-9,-3 0 0 6,-6 4 0-6,1-5 0 7,-3-3 128-7,-1 2-128 8,-3 0 0-8,4 4 128 7,1 0-128-6,-3-2 0 6,0 1 0-7,-5 1 128 7,-3-4-128-7,0 0 0 8,-2 2 144-8,0 4-144 8,2-5 128-8,-2 1-128 6,2 0 160-6,-1 0-160 8,1 2 128-8,-2-2-128 7,-4-4 0-7,2 1 144 8,-4 1-144-7,0 4 0 6,0-2 144-7,4 0-144 9,0-4 0-9,0 4 0 5,2 0 0-5,-6-1 128 10,-3-1-128-10,3 0 0 9,0 0 0-8,0-2 0 4,-4-4 0-5,4 6 0 7,2 0 0-7,-4 2 0 8,-4-2 0-8,3 0 0 6,-9-2 0-6,4 1 128 9,-2 1-128-9,5-2 0 5,-5-2 0-4,4 0 0 7,-3 4 0-8,5 2 0 7,0-4 0-7,2 0 0 8,-2 0 0-8,-7 0 0 7,-5-2 0-6,-1 4 128 6,-1-2-128-7,3 2 0 7,-5-2 0-7,1-1 0 8,-1 5 0-8,3-2 0 7,-5 0 0-7,5-2 0 8,-3 0 0-7,1 0 0 4,0 0 0-5,-5 2 0 9,-3-2 0-8,-2 2 0 5,-2-4 0-5,0 2 128 6,1 2-128-7,-5-1 0 6,4-3 0-5,-4 4 0 6,4-2 0-7,-4 2 128 8,0-2-128-8,-4 4 0 8,4-2 0-8,-4 2 128 7,0-6-128-7,2 4 0 9,-8-2 0-9,4 0 0 5,-1-1 0-4,-1 3 128 8,-2 0-128-9,-2 0 0 6,-2-2 0-5,-1 2 0 7,-1-4 0-8,1 2 0 6,-5 0 0-6,2 0 128 8,3 2-128-8,-1 0 0 8,-1 0 0-8,3-1 0 7,-4-1 0-7,3 0 0 7,-3-2 0-7,0 2 0 8,1 0 0-7,-1 0 0 4,1-2 0-5,-3 0 0 10,-3 0 0-10,3 0 128 7,1 0-128-7,1-2 0 9,-2 0 0-9,-1-2 0 4,1 1 0-4,1-3 128 10,1 2-128-9,-5 0 0 4,1-2 0-4,3 2 0 7,-7-2 0-7,3-3 0 4,1 1 0-5,-3-2 128 7,0-2-128-7,1 3 0 9,-3-7 0-9,3 4 128 8,-5-3-128-8,6 5 0 7,-5-6 0-6,5 5 128 6,-8-7-128-7,5 4 0 6,-1-5 0-6,1 5 0 8,-3-1 0-8,4-1 0 7,-3 0 0-7,3-3 128 8,2 5-128-8,-5 1 0 8,5-1 0-8,-7-2 0 8,5 5 0-8,-2-5 0 7,1 6 0-7,-1-3 0 7,4-1 0-6,-5-6 0 4,3 3 0-5,3 3 0 9,-3-1 0-9,3 3 0 8,-1-4 0-8,-4 5 0 9,3-5 0-9,-5 6 0 5,3-3 0-5,-1-1 0 9,4 0 0-9,-5 1 0 6,1-1 0-6,0 0 0 8,-1 3 0-8,-3-5 0 8,4 4 0-8,-5-3 0 9,5 3 0-9,-4-4 0 7,0 1 0-6,1 1 0 5,-3 1 0-6,2 1 0 8,4-6 0-8,-7 5 0 8,5-5 0-8,-4 6 0 5,0-5 0-4,-2 1 0 7,1-3 0-7,-1-3 144 4,-4 1-144-4,2 1 0 6,0-1 0-7,-2-2 0 7,0-5 0-7,4 3 0 10,1-2 0-10,-5 3 0 6,-2-3 0-6,2 0 0 7,2-5 0-7,0 1 0 7,0-4 0-7,2-6 0 9,-4 2 0-9,0-6 0 6,-2 0 0-6,0-1 0 9,-2-3 0-9,2 2 0 5,0 2 0-3,0-6 0 6,2-7 0-7,-2 1 0 4,-2-1 0-4,0 1 0 7,-4 1 0-8,2-1 0 6,-2 3 0-5,2-7 0 7,-1-1 0-8,-5 1 0 6,2 1 0-6,2 3 0 9,-6 1 0-9,3-3 0 7,-1 3 0-7,-4 1 0 6,5 2 0-6,-3 5 128 8,0 3-128-8,4-2 160 9,-7-4-160-9,5 3 0 6,-6 3 144-6,7-2-144 9,-7 6 0-9,4-4 128 6,-5 2-128-6,3 4 0 9,-3 2 0-9,3-2 128 6,-4 0-128-6,7 0 0 9,-7 2 128-9,4 4-128 7,1 0 160-7,-1 0-160 7,0 1 0-7,-3 3 0 8,3 2 0-8,-3-1 0 7,5 1 0-7,-4 0 0 8,3 2 0-8,-5 5 0 7,3 1 0-6,-1-1 0 5,0 4 0-5,1 1 0 7,-7-1 0-8,5 6-128 7,3 5 128-6,-5-7 0 5,-3 2 0-6,5 2 0 7,-5-1-128-7,-3 1 128 9,-4 2 0-9,-1-2 0 6,-3 0 0-6,-6 4 0 8,2 1 0-8,-10 1 0 7,-2 0-128-7,3 2 128 8,-3 0 0-8,-6 0 0 7,1 2 0-7,-5 2 0 9,-1-1 0-9,-3 5 0 7,3 2 0-7,-3-2 0 8,-7 2 0-8,-4-3-128 6,-14-1 128-6,0 2 0 8,5 2 0-8,-3-1 0 6,0 7 0-5,0-4 144 7,2 1-144-8,-7-3 0 8,-7-4 0-8,-5 6-176 6,-3-3 176-5,1-1 0 7,-2 4 0-8,-2-2 0 6,-1 1 0-6,-7-1 0 7,-6-6 0-6,-5 2 0 8,-1 8 0-9,2-5 0 5,-4 3 0-5,-3 0 0 10,-7-6 0-10,1 1 0 6,-6 1 0-5,1 0 0 7,1 0 0-8,0 4 0 6,-8-7 0-6,3-1 0 10,-3 2 0-10,2 0 0 4,-8 0 0-4,2-2 0 10,6 0 0-10,-8 0 0 8,-2 1 0-8,-2-1 0 6,-4-2 0-6,0 4 0 7,2-2 0-6,-1 0 0 6,-5 2 0-7,2-2 0 8,-1 0 0-8,-3 3 0 7,0-1 0-7,1 2 0 7,1-2 0-6,-4 4 0 7,5-7 0-8,-3 3 128 6,-4 2-128-6,-3 0 0 8,7-2 0-8,-7-2 0 7,-1 2 0-7,-1 1 0 9,5 1 0-9,-1-2 0 8,-1 2 0-8,1 2 0 7,3-3 0-7,-5 1 0 7,-1 4 0-5,-3-6 0 4,4-2 0-6,-3 3 0 7,9 3 0-7,-11-2 0 7,-1-2 0-7,6 4 0 7,-1-3 0-7,5-1 0 9,-13 0 0-9,5 2 0 8,4-2 0-8,-3 0 0 6,3-1 0-6,-3 1 0 8,3 2 0-8,-1-2 0 9,-1-2 0-9,3 2 0 5,-7-2 0-4,8 5 0 6,-1-1 0-6,3-4 0 7,-11 0 0-8,7 4 0 6,3-1 0-5,1-1 0 6,-9 0 0-6,3 2 0 5,7-2 0-5,7-2 0 7,1-2 0-7,-4 2 0 3,-5-1 0-4,5 1 0 9,4 0 0-9,-2-2 0 7,-1 0 0-6,3 0 0 6,2 2 0-7,2-4 0 8,-4 0 0-8,6-4 0 6,1 2 0-6,8 0 0 9,3 0 0-8,2-2 0 4,-10 0 0-4,6 1 0 7,-1-3 0-7,7 4 0 5,8-2 0-5,-3 0 0 6,-7-2 0-7,-1 0 0 6,7 0 0-6,3 4 0 8,1-1 0-8,-5-5 0 8,-1 2 0-8,6 2 0 8,-1 0 0-8,0 4 128 7,3-2-128-6,-1-2 0 6,-1 2 0-6,3 0 0 5,6-3 0-6,-1 1 0 8,5 2 0-8,-4-2 0 7,-2 0 128-7,4-2-128 8,3 0 0-8,6 2 0 7,3-2 0-7,0 3 0 9,-8-5 0-9,2 0 0 5,4 2 0-5,2 0 0 9,4 2 0-9,3-2 0 6,7-1 0-6,0-1 0 9,-11 0 0-9,9-2 0 7,-1 3 0-7,9 1 0 9,-5-4 0-9,9 0 0 5,3 4 0-5,4-1 0 9,-6-3 0-9,-2 2 0 6,1 2 0-6,3-6 128 8,6 7-128-8,0-1 0 9,4 4 0-8,6-4 0 4,-1-4 0-5,5 2 0 9,-6 3 0-8,4-3 0 5,-7-4 0-6,3 6 0 8,4 0 0-8,6-1 0 7,-3 1 0-7,5 2 0 8,1 0 0-8,3 2 0 7,1-2 0-6,6 0 0 6,2-2 0-7,3 2 0 6,-7-1 0-5,6 3 0 7,4-4 0-8,-4 2 0 8,2-4 0-8,0 2 0 6,6 2 0-6,0-2 0 9,2-3 0-8,2 1 0 5,2 2 0-6,2 0 0 8,-1-2 0-8,3 2 0 7,2 1 0-7,3-1 0 8,1 2 0-7,1-2 0 5,5 0 0-5,-3 2 0 5,6 2 0-6,-3 0 0 8,15 2 0-8,0 0 0 6,0 0 0-5,0 0 0 6,-10-4 0-7,10 4 0 8,0 0 0-8,0 0 0 7,0 0 0-6,0 0 0 7,0 0 0-8,0 0 0 6,0 0 0-6,0 0 0 9,0 0 0-9,-4 12-160 6,2 6 160-6,2-5 0 8,0-13-128-8,0 22 128 6,0 1 0-5,-2-3 0 8,2 1-128-9,2 7 128 7,-2 3 0-7,0 0 0 8,-6 2 0-8,4 0-128 6,-2 2 128-5,1 6 0 6,-1 0 0-7,-4 6 0 6,-4 4 0-6,0 3 0 9,-1-1 0-8,1 4 0 5,-6 1 0-6,3 4 0 9,-7 3 0-8,-3-3 0 4,0 5 0-5,-1 1 0 8,1-6 0-6,0 6 0 4,-1-3 0-6,1 7 0 6,-2-2 0-5,3 4 0 6,-1-3 0-7,0 5 0 8,-3 2 0-8,3 2 0 7,1 1 0-7,-1-3 0 8,4 6 128-8,-1-4-128 8,3 0 0-8,-5 0 0 7,3-2 144-7,-1 2-144 9,5 0 128-9,-5-4-128 7,1-2 0-7,5-5 128 8,-1 1-128-8,-3-4 0 6,3-2 0-6,-1-5 0 8,-1-3 128-7,5-3-128 6,-2-4 0-7,5-2 0 7,-3-2 0-7,4-8 128 8,-3 4-128-8,1-8-224 8,2-4 48-8,-5 0-18512 9</inkml:trace>
    </iact:actionData>
  </iact:action>
  <iact:action type="add" startTime="5652">
    <iact:property name="dataType"/>
    <iact:actionData xml:id="d1">
      <inkml:trace xmlns:inkml="http://www.w3.org/2003/InkML" xml:id="stk1" contextRef="#ctx0" brushRef="#br0">2012 6998 7359 0,'0'0'656'1,"16"2"-528"4,3 5-128-4,11 3 0 5,7-2 4480-6,11-2 848 7,11 2 176-7,5 1 48 6,3-1-4464-6,3-2-896 8,-6-2-192-8,8 2 0 8,-1-4 0-8,7 0 0 6,4-2 0-6,7 4 128 9,9-1-128-6,-1-3 192 2,5-1-192-5,-1-1 192 6,-7 2-192-5,7-4 0 7,9-2 0-8,3 0 128 6,13 4-128-6,-5-2 0 8,4-2 0-8,-2 0 0 7,8-1 144-6,3 1-144 6,9 0 160-6,-5 2-160 7,-1 0 224-7,3 0-48 3,3-2-16-4,7 4 0 11,6 0 32-11,-4 1 0 5,-4 1 0-4,6 0 0 5,8 1-48-5,0 3 0 6,-2 2 0-7,0-2 0 8,8 0-144-7,1-2 192 5,5 2-192-6,0 2 192 9,-5-2-64-9,5 5-128 7,11-1 192-7,-7 0-64 9,-1 0-128-9,1 0 0 6,9 1 0-6,-2 1 128 9,-5-4-128-9,5 0 0 8,4 7 0-8,-2-3 0 6,-1-4 176-6,1 6-48 6,4-2-128-5,0 1 192 6,2-1-16-7,1-2-16 7,-3 3 0-7,4 1 0 9,6-2-160-8,-6 2 192 4,-4-3-192-4,4 3 192 6,0 0-192-6,2-2 128 5,-6 5-128-6,4-7 128 9,10 2-128-9,-6 1 128 6,-8-5-128-6,6 2 128 8,8 2-128-8,-6-6 0 8,-6 0 0-8,2-2 128 8,8 1-128-8,-4 1 0 6,-6-2 0-5,0 0 128 7,6 4-128-8,-8-6 0 7,-2 0 0-6,6 0 128 7,2 0-128-8,-5-2 0 6,-9-4 0-6,-2 2 0 8,1 2 0-8,-1 0 0 7,-7-3 0-7,-1-1 0 9,3-2 128-9,-3 0-128 7,-1 0 128-7,-4-3-128 7,-8 1 0-6,2 4 0 6,0 0 0-7,-4-4 0 7,-10 3 0-7,-4-1 0 7,-5 0 0-7,1 2 0 8,-1 2 0-8,-11 2 0 7,-3-7 0-7,-12 3 0 20,-4 6-400-18,-1 10-112 2,-13-5-32-3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act:action type="add" startTime="2930">
    <iact:property name="dataType"/>
    <iact:actionData xml:id="d0">
      <inkml:trace xmlns:inkml="http://www.w3.org/2003/InkML" xml:id="stk0" contextRef="#ctx0" brushRef="#br0">20773 525 9951 0,'0'0'448'1,"0"0"80"-1,0 0-528 0,0 0 0 6,0 0 0-6,0 0 0 3,0 0 768-3,0 0 64 11,0 0 0-11,-14 6 0 5,14-6-48-5,0 0 0 11,0 0 0-10,0 0 0 2,-12 2-192-3,12-2-32 11,0 0-16-11,0 0 0 5,0 0 112-5,0 0 32 10,-13 8 0-9,13-8 0 2,0 0-48-2,0 0 0 11,0 0 0-12,0 0 0 3,0 0-16-3,0 0-16 11,-10 3 0-11,10-3 0 3,0 0-48-3,0 0-16 11,0 0 0-10,0 0 0 3,0 0-224-4,0 0-64 9,0 0 0-7,17 0 0 2,3 0-16-4,1 0-16 10,-1 0 0-10,-1 0 0 5,5-2 32-5,1 1 0 10,0 1 0-10,3-6 0 7,3 2-32-7,0 0 0 9,0 0 0-9,2 0 0 5,-3 0-48-5,1-2-16 9,0 2 0-9,2 1 0 4,-1-1 0-4,-1 2 0 13,2-2 0-13,-4 2 0 5,0 0-160-4,-1 0 192 8,-1-2-192-9,-2 4 192 3,-1 0-192-3,-3 0 128 12,1 4-128-12,-1-2 128 9,1 0-128-8,-7-2 0 4,3 0 144-4,3 0-144 3,-5 0 128-3,1 0-128 8,-3 0 160-9,-14 0-160 6,16 0 240-5,-16 0-48 6,19-2-16-7,-5 0 0 5,-14 2-48-5,17-4-128 5,-17 4 192-5,0 0-64 9,12-6 0-9,-12 6-128 9,14-6 192-9,-14 6-64 6,0 0 32-6,0 0 0 10,0 0 0-9,0 0 0 4,0 0-32-5,0 0 0 6,0 0 0-6,0 0 0 7,0 0 0-7,0 0 0 11,0 0 0-11,0 0 0 4,0 0-128-3,0 0 160 10,0 0-160-11,0 0 160 4,0 0-160-4,-12 12 0 10,2 4 144-9,2-1-144 6,-5 1 0-7,1 5 128 8,-4 1-128-8,9-7 0 5,-9 7 144-5,4 3-144 10,-3 4 192-10,1 1-192 5,-3 1 176-5,1 2-176 9,-4 6 160-9,5-4-160 5,-1 4 208-5,-3 0-48 12,5-2-16-12,-3 8 0 4,1 0 64-4,2-4 16 10,-3 2 0-9,5-4 0 2,-4-2 32-3,7 0 0 12,-3-4 0-12,4-4 0 3,0 1-128-2,3-3 0 8,-3 0-128-8,0-2 192 4,2-1-192-5,-2-9 144 10,0 1-144-10,5 0 128 7,-1-3-128-6,0 3 0 8,4-8 0-8,0-8 128 0,0 0-128-1,0 0 0 11,0 0 0-10,0 0 0 15,0 0-528-14,0 0-48-1,0 0 0-1,0 0 0 13,11 0-1728-11,-11 0-336-1,16-10-80-1,-8 0-6688 8,0 2-1328-7</inkml:trace>
    </iact:actionData>
  </iact:action>
  <iact:action type="add" startTime="3636">
    <iact:property name="dataType"/>
    <iact:actionData xml:id="d1">
      <inkml:trace xmlns:inkml="http://www.w3.org/2003/InkML" xml:id="stk1" contextRef="#ctx0" brushRef="#br0">21170 1209 17503 0,'0'0'1552'1,"0"0"-1232"2,0 0-320-3,0 0 0 8,0 0 1040-7,0 0 160 8,14-3 16-9,-4-7 16 5,-2 2 272-5,5 2 48 10,-1 0 16-10,7-1 0 4,3-1-240-2,-1 2-48 6,5 0-16-8,1-2 0 4,2 4-272-4,1 2-48 9,1 0-16-9,0 0 0 5,-2 1-288-5,1-1-64 12,-1 2-16-12,-2 0 0 6,-2 0-320-6,-1 0-64 10,-5 2-16-10,-1-1 0 5,-1 1-160-5,-3 2 0 7,2-2 0-7,-16-2 128 20,13 2-464-19,-13-2-112-1,0 0 0 0,18 4-16 13,-2-4-3056-12,-16 0-624 1</inkml:trace>
    </iact:actionData>
  </iact:action>
  <iact:action type="add" startTime="3921">
    <iact:property name="dataType"/>
    <iact:actionData xml:id="d2">
      <inkml:trace xmlns:inkml="http://www.w3.org/2003/InkML" xml:id="stk2" contextRef="#ctx0" brushRef="#br0">22077 1406 17903 0,'0'0'784'1,"4"16"176"-1,-2-6-768 0,0 5-192 7,-2-5 0-7,-2 2 0 5,0 1 1792-5,2-13 304 10,0 0 64-10,-4 8 16 3,4-8-352-2,0 0-64 8,0 0-16-9,0 0 0 5,0 0-416-4,0 0-96 7,0 0-16-8,0 0 0 7,2-9-512-7,2-5-128 9,4 2 0-9,-2-3-16 5,-2 1-272-5,4-4-48 11,1 5-16-11,-3-3 0 5,-2 6-224-5,4-3 0 9,2 3 0-9,-3 0 0 5,-1 0 0-5,2 5-128 11,2 1 128-11,-10 4-208 17,10-6-1840-17,3 0-352 1,-5 0-80-1,4 0-12272 5</inkml:trace>
    </iact:actionData>
  </iact:action>
  <iact:action type="add" startTime="4251">
    <iact:property name="dataType"/>
    <iact:actionData xml:id="d3">
      <inkml:trace xmlns:inkml="http://www.w3.org/2003/InkML" xml:id="stk3" contextRef="#ctx0" brushRef="#br0">23343 385 16127 0,'0'0'704'1,"10"-8"160"-1,-4-2-688 0,-2 2-176 7,-4 8 0-4,6-8 0-1,-2-1 1296-2,-4 9 240 6,0 0 32-6,0 0 16 7,2-10-528-7,-2 10-96 12,0 0-32-12,-6-6 0 3,0-4-96-3,0 4-32 11,-6 3 0-10,3 3 0 4,-1 1-144-5,-6 5-16 10,-3-2-16-9,1 6 0 1,-3-2-32-2,-3 5 0 7,3 3 0-7,-3 5 0 9,1-1-128-9,-2 1-16 10,-1 5-16-9,-1 3 0 2,0 2-112-3,-1 2 0 8,-1 2-16-4,2 8 0 2,-1 0-128-6,3 4-32 12,0-4 0-12,1 2 0 2,3 4-144-2,5-6 0 12,1 1 144-12,5 1-144 5,-2-6 0-4,6 6 0 3,2-4 0-4,4 0 128 10,0-8-128-10,2 0 0 11,4-3 128-10,6-3-128 2,-2 0 176-2,5-5-48 9,1-1 0-9,5-3 0 2,5-3 80-1,3-5 16 6,-2 2 0-8,3-5 0 4,1-1-32-3,2-2-16 10,2-4 0-11,0-2 0 3,0 2-48-2,4-6-128 10,-2 1 192-11,-4-5-64 4,3-4-128-3,3 2 192 6,-4-5-192-7,0-3 192 2,0 1-192-2,-4-3 160 8,-2 1-160-8,-3-4 160 8,-3-3-160-8,-5 5 0 12,-1 2 144-12,1 1-144 4,-8-1 0-3,-1 1 144 8,-1 4-144-8,-4-1 0 3,-4 1 224-4,-4 3-64 11,-4 3-16-11,1-2 0 5,-3 6 176-5,-8 2 48 10,1 2 0-9,-3 2 0 3,-7 2-192-4,-6 2-48 10,0 2 0-9,-3 6 0 2,1-2-128-3,-6 3 0 9,2 1 0-7,-2 4 128 2,4-3-128-4,0 5 0 10,-2 1 0-9,6-5 0 17,6 1-480-17,-1-5-32-1,7 2 0 1,7-7 0 12,1-1-2240-12,13-6-464 2,0 0-96-3</inkml:trace>
    </iact:actionData>
  </iact:action>
  <iact:action type="add" startTime="5003">
    <iact:property name="dataType"/>
    <iact:actionData xml:id="d4">
      <inkml:trace xmlns:inkml="http://www.w3.org/2003/InkML" xml:id="stk4" contextRef="#ctx0" brushRef="#br0">20458 258 11567 0,'0'0'512'1,"-1"-8"112"-1,1 0-496 1,0-4-128 7,0 3 0-8,0-5 0 3,3 2 1216-3,1 5 240 8,0-7 32-7,2 6 16 4,-6 8-224-4,6-12-32 9,-6 12-16-10,0 0 0 5,4-9-64-5,-4 9-16 7,0 0 0-7,0 0 0 7,0 0-400-7,0 0-96 7,0 0-16-7,0 0 0 8,0 0-80-7,-4 17-32 9,2 1 0-10,-4 5 0 5,-2 4-80-5,2 11-32 10,3 1 0-10,1 13 0 9,-2 3-32-7,0 3-16-1,-4 11 0-1,4 1 0 7,2 8-96-7,0 4-16 13,0 5 0-12,0 36 0 0,2-17-112-1,-2-13-16 11,-2-9-128-11,-1-6 192 7,-1-8-192-6,0 0 144 6,2-9-144-6,-2-4 128 3,-4-3 80-3,5-3 16 10,-1-4 0-11,0-4 0 4,-2-3 64-4,2-4 16 9,0-1 0-9,4-4 0 5,-2-6-48-5,3-1-16 10,1-5 0-10,0 3 0 5,0-9-112-5,3 5-128 10,-1-6 176-10,-2-12-176 5,0 0 160-5,16 11-160 12,-2-5 128-10,5-4-128-1,-3-4 160-1,5-2-160 11,5-2 192-11,3-3-192 3,2 1 160-2,4-6-160 9,4 0 128-10,2 1-128 5,6-1 0-5,8-5 128 7,5-3-128-7,6 7 0 7,-1-1 0-7,7 6 128 8,-4-3-128-8,8 1 0 7,-2 2 0-7,0-2 0 9,6 5 0-9,2 3 0 6,2 2 0-6,6 0 0 11,0-4 0-11,-5 2 0 6,-3-2 0-6,2 2 0 8,0 4 0-7,2 0 0 2,4 0 0-3,1 6 0 6,-1 0 0-6,2 4 0 7,-1-6 0-7,-3-2 0 6,-6 2 0-6,2 1 0 8,-2 5 0-8,2-2 0 8,2 0 0-8,-1 1 0 8,5-1 0-8,-4-2 0 6,-6 4 0-6,-6 4 0 9,0-1 0-9,0 1 0 7,-5-6 0-7,1 3 0 9,-6-3 0-9,6 2 0 6,-3 0 0-6,-3-3 0 10,-1 5 0-10,-3 0 0 6,-5-6 0-6,-1 2 0 8,-7-1 0-7,-6-1 0 4,2 0 128-5,-8-4-128 8,-2 2 0-8,-2 0 0 9,-3 4 0-9,-5-5 0 6,-1-1 0-6,-7-2 0 6,3 0 0-5,-3 0 128 7,-15 0-128-8,14 0 0 7,-14 0 144-7,16-5-144 8,-16 5 144-8,9-14-144 7,-1 2 192-7,2-5-192 8,-2-3 400-8,-1 1-16 7,3-9-16-7,-2-5 0 9,2-2-80-9,3-4-16 4,-3-8 0-4,4-5 0 9,-6-7-96-9,5-7-32 8,1-12 0-8,-6-14 0 8,-2-1-144-8,1-7 0 7,-3-1 144-7,-2-3-144 8,-2-3 192-8,0 6-16 8,-4 1-16-8,0 5 0 7,-1 7 224-7,1 6 64 6,0 2 0-6,2 14 0 8,-2 3 0-8,4 9 0 8,-4 1 0-8,2 8 0 9,-2-4-256-9,-4 10-32 6,3 0-16-6,-1 6 0 7,2 0-144-7,-4 4 0 8,2 3 0-8,0 3 0 21,2 2-752-21,0 7-176 2,4 14-32-2,0 0-12176 8,0 0-2432-7</inkml:trace>
    </iact:actionData>
  </iact:action>
  <iact:action type="add" startTime="8167">
    <iact:property name="dataType"/>
    <iact:actionData xml:id="d5">
      <inkml:trace xmlns:inkml="http://www.w3.org/2003/InkML" xml:id="stk5" contextRef="#ctx0" brushRef="#br0">756 7696 4607 0,'-17'-2'400'2,"3"0"-400"1,-4 2 0-3,7 0 0 7,-5-2 4064-6,16 2 736 5,0 0 128-5,0 0 48 6,-12 0-3776-6,12 0-752 6,0 0-160-7,-15 4-32 7,3 2-128-7,12-6-128 7,0 0 192-6,-12 10-192 6,3-3 0-7,-1 7 0 7,-2-4 0-7,4 7 0 8,-7-1 0-8,5 5 0 7,-6 5 0-6,5 1 0 5,-5 6 368-6,2 8-48 9,-5-2 0-9,3 10 0 7,-3 2 224-7,3 5 32 11,1 5 16-11,-3 3 0 5,4 8-96-4,-1 2-32 5,3 2 0-6,-3 2 0 9,5 0-128-9,-2 2-16 5,4 2-16-5,6 2 0 8,-4 2 48-8,3 0 16 7,-1-1 0-7,0 1 0 9,2-2-48-9,-2 0-16 6,0-4 0-6,0 2 0 9,2 2-112-8,-2 0-32 5,0-3 0-6,0 3 0 8,-1-2-160-8,1 0 128 7,0 0-128-7,-2-2 128 7,-2-6-128-6,2 4 0 6,2-2 0-7,-1 4 0 9,-3-6 0-9,4 0 128 6,0 2-128-6,0 2 0 8,2-2 0-8,0 1 128 6,-2-3-128-6,0 0 0 9,-2-6 160-9,5 0-160 6,-1-3 192-6,2-7-192 9,0-5 192-9,3-3-64 7,5 3 0-7,-2-2-128 8,-4-10 192-8,4 4-192 7,2-8 192-7,3 2-192 7,-3-6 144-7,8 0-144 7,-6-4 0-6,3-1 144 8,-3-7-144-9,2 2 0 5,3-7 144-5,3 2-144 8,-3-1 0-8,7-1 0 7,-1-1 0-7,-1-3 0 8,3 2 0-8,3-5 0 8,3 3 0-8,2-2 0 8,4-2 128-8,0-1-128 6,6 5 128-6,2-6-128 9,2 0 192-8,0-2-48 5,4 4 0-6,-1-5 0 8,-7-1 0-8,8 2 0 7,2 0 0-7,3 2 0 8,1 2-16-8,2-2 0 7,1 0 0-7,10 1 0 8,3 3-128-8,7-4 0 6,2 2 144-6,0 3-144 9,-8-5 0-9,4 2 0 6,0 2 0-6,4-4 128 8,4-2-128-8,2 0 0 8,5-1 0-8,5-1 0 9,-3 2 0-9,3 0 128 6,-6-4-128-6,1 0 0 9,3 0 0-9,-2 0 0 6,11 0 0-6,1-4 128 8,-5 4-128-8,0 0 0 7,-3 0 0-7,2 0 128 10,1-4-128-10,4 0 0 5,7 1 128-5,1 1-128 6,2 0 128-6,-4-2-128 9,-5 0 128-9,5-2-128 7,2 0 0-7,6 0 0 8,6 4 0-8,-4-2 128 8,-4 1-128-8,-2-1 0 6,0 2 0-6,8 4 0 9,6-2 0-9,2 0 0 6,-8-2 0-6,5 2 0 9,-7 2 0-9,10-2 128 6,0 0-128-6,4 6 0 10,-1-3 0-10,3 1 0 6,-8-4 0-6,5 4 0 9,7-2 0-9,1 0 0 6,1 0 0-6,-5-2 0 9,-1-2 0-9,1 2 0 6,9 4 0-6,-5-4 128 7,0-2-128-7,1 0 0 7,-3 0 0-7,9 0 0 10,1-2 0-10,-2 2 0 5,-3-3 0-4,5-5 0 7,-6 0 0-8,12 2 0 6,2-2 0-5,-4 1 0 9,-13-7 0-10,5 4 0 5,4-1 0-5,-1-1 128 8,7 0-128-8,-8 1 0 6,-9-7 0-6,3 9 128 8,6-1-128-8,1 2 0 7,-5 2 0-7,-3-5 0 9,-5 3 0-9,5 0 0 6,5 2 0-6,-2 1 128 9,-3-3-128-9,-1-2 144 7,-1 4-144-7,5 1 160 8,5-5-160-8,-5 6 0 7,-2-4 0-7,3-1 0 9,1 3 0-9,0-2 0 6,7-2 0-6,-3 5 0 9,-10-5 0-9,1 2 0 7,-3 2 128-7,9-3-128 7,9 1 0-7,-12 0 0 7,-5-6 0-7,-1 7 0 8,3-5 0-8,5 4 0 6,6-5 0-6,-7 5 0 8,-5-4 0-8,1 3 0 9,5 1 0-9,4-4 0 7,-1 4 0-7,-5-3 0 7,-2 1 0-7,7-2 128 8,-3 3-128-8,4 3 0 6,-1-8 0-6,-5 7 0 9,-2-3 0-9,9 2 0 7,7 2 0-6,-4-5 0 6,-10 1 0-7,-1-2 0 6,-1 5 0-6,6-5 0 10,7 4 0-10,-13 2 0 6,-4-1 0-6,-1 3 0 9,0 0 0-9,3 0 0 5,3 0 0-5,-3-4 0 9,-3 5 0-9,1 1 0 7,-1-2 128-7,5-4-128 9,3 2 0-9,-3 1 0 6,-5-5 0-6,-3 4 0 8,3 4 0-8,3-2 128 6,3-4-128-6,-3 3 0 8,-5 1 0-7,0 0 0 6,-5 2 128-7,7 2-128 7,1-2 0-7,-3 0 128 8,-6 0-128-8,-2 1 128 7,3 1-128-7,7 0 0 7,2-4 0-7,-5 2 128 9,-7-2-128-9,0 2 0 6,-4 0 0-6,9 2 128 9,5 2-128-9,-4-2 0 6,-10-4 144-6,2 5-144 9,-3 1 0-9,7 1 0 7,-2-1 0-7,2 4 128 10,-8-2-128-10,4 0 0 7,-2-2 0-7,3 0 0 7,1-2 0-7,4 0 0 6,-8 2 0-6,2-4 128 9,-8 1-128-9,0-1 0 6,4 4 128-6,4 2-128 8,-4 0 0-8,-4 1 144 7,-8 3-144-7,1-2 0 8,-3-2 160-7,4 0-160 5,0 2 128-6,2 2-128 7,3-2 0-7,-7 0 0 8,-4-4 128-8,1 0-128 8,-3 0 0-8,10 2 0 7,2 0 0-7,-5-2 128 8,5-8-128-7,-10 2 0 5,-1 0 0-6,3 2 128 8,0 0-128-8,5 2 0 7,5 0 0-7,-6-3 128 8,-8 1-128-8,-3 0 0 7,1 0 0-6,3 2 0 7,-1 0 0-8,4 0 0 5,5 2 128-5,-5-2-128 9,-11 0 0-9,3-4 0 8,-5 2 144-8,5 2-144 7,-3 2 0-7,9 0 0 8,3 2 0-8,-7-2 0 7,-1-4 0-7,-9 1 0 8,1 1 0-8,4 0 0 9,-5 0 0-9,11 2 0 7,1 0 0-7,-1 0 0 7,-1 0 0-7,-9 0 0 6,-6-2 0-6,2 2 0 8,2 0 0-8,5 0 0 7,-5 2 0-7,4 0 128 8,3 0-128-8,-7 0 0 7,-2-2 0-7,-2 0 0 8,-4 0 0-8,0 0 0 7,0 0 0-6,3 3 0 6,1 1 0-7,2 0 0 7,-2-2 160-7,-2-2-160 8,-4 0 0-8,0 0 0 8,-4 0 0-8,-4 0 0 8,4 4 0-8,-3 0 0 6,-1 2 0-6,-2 2 0 9,0 1 0-9,-5-1 0 7,-3-4 0-7,1 2 0 8,-7 4 0-5,-7-6 0 1,-4-1 0-3,0-1 0 6,-4 2 0-6,-2 2 0 5,-4-2 0-6,0 0 0 8,-3-4 0-7,-5 4 0 5,-4 2 0-6,1-4 0 7,-3 0 0-6,-7 0 0 5,-12-2 0-5,16 0 0 5,-16 0 192-5,0 0-64 6,0 0-128-7,0 0 192 9,8-6-192-9,-8 6 0 5,0 0 0-4,5-20 0 7,-3 3 144-7,-4-3-16 6,-3-1 0-7,-1-1 0 8,-2 1-128-7,-6-10 0 4,1-4 0-5,-5 3 0 10,4-1 0-10,-3-6 0 6,-5-2 0-6,3-6 0 9,1-1 0-8,-1 1 0 4,-1-6 0-5,3-1 0 9,-5-5 0-8,5-5 0 4,1-1 0-5,-5-3 0 10,-1 0 0-9,1-2 0 4,1 1 0-5,-3-7 0 7,-3 6 0-6,-1-4 0 5,-2-2 0-5,-2 6 0 9,0 0-240-10,-7-5 80 9,3-3 16-7,2 4 0-1,-6-2-32-1,4 0 0 8,2 6 0-8,-4-6 0 6,2-4 16-6,2 0 0 7,1 2 0-7,1-2 0 9,2-4 160-9,0-2-192 6,-3 1 192-6,3 1-192 9,4 2 192-9,3 2-128 7,-1-2 128-7,-2 8-128 8,3 4 128-8,-1-3 0 6,-1 3 128-6,5 0-128 9,-5-2 192-9,1 6-48 7,3-3 0-7,5 3 0 8,-5 2-16-8,3-5 0 7,3 5 0-6,-1 2 0 5,3-1-128-6,-2 3 0 8,3 1 0-8,5 1 128 7,-6 1-128-7,2 3 128 8,4 3-128-8,-3 0 128 7,-1 4-128-7,4 4 0 8,-6-5 0-8,6 3 128 7,1 4-128-7,3-4 0 7,-2 6 0-7,2 0 0 8,-4 4 0-8,2 2 0 8,0 0 0-8,2 3 0 9,0 1 0-9,0 4 0 6,2 1 0-6,-2 1 0 9,0 0 0-9,2 1 0 5,0 3 0-5,2 1 0 10,0 1-128-10,-2 5 128 5,0-4 0-5,0 5 0 9,2-5 0-9,2 4 0 6,-2 2 0-6,-2 10 0 7,4-13 0-7,-4 13 0 9,0 0 0-9,0 0 0 7,2-8-128-7,-2 8 128 7,0 0 0-7,0 0 0 8,0 0 0-8,0 0 0 8,4-12 0-8,-4 12 0 7,0 0 0-7,0 0 0 7,0 0-144-7,0 0 144 9,0 0 0-9,0 0 0 6,0 0 0-6,-18 12 0 9,3-6 0-9,15-6 0 5,-16 8 0-5,-5 1 0 9,-1-1 0-8,-1-4 0 6,-5 2 0-7,1 4 0 8,-2-2 0-8,-2-3 0 6,-4 1 0-6,-2 2 0 9,-6-2 0-9,0 0 0 6,-2 2 0-6,-8 1 0 8,-5-3 0-7,-13-2 0 5,-5 4 0-5,0-2 0 7,-2-2 0-8,-2 1 0 7,-4-1 0-6,1 4 0 5,-3 8 0-6,-10-7 0 9,-9-1 0-8,-4-2 0 5,-5-2 0-6,3 2 0 7,2 6 0-7,0-3 0 8,-6-1 0-8,-4-2 0 6,-12 0 0-6,-2-2 0 8,3-2 0-8,3 2 0 8,-2-1 0-8,-3 1 0 7,-9 0 0-7,3 2 0 9,1-2 0-9,-1 0 0 7,-5-2 0-7,-7 0 0 7,-2-2 0-7,0 0 0 9,7 2 0-9,-7 0 0 6,-8-2 0-6,-2 0 0 8,4-2 0-8,0 2 0 7,6 0 0-7,-8 0 0 9,-3-2 0-9,3 2 128 6,6-2-128-6,-4 0 0 8,-14-2 0-7,4 0 0 5,2-2 0-6,1 4 0 10,-1 2 0-10,-4-2 0 5,-9-3 0-5,3 3 0 8,2 5 0-8,-5-3 0 7,-2-1 0-7,3 1 0 8,6 3 0-8,-7 1 128 6,-6-2-128-6,5 0 0 10,3 2 0-10,-1 0 0 5,-1 0 128-5,-1-2-128 10,1-2 0-10,3 0 0 6,3 0 0-6,-5 0 0 9,3 2 144-9,-1 2-16 5,6 0 0-4,-3 0 0 7,-10-1-128-8,5 1 0 7,2 2-192-7,1-2 192 8,-10 2 0-8,1-2 0 7,5 4 0-7,-1-3 0 8,1-1 0-8,-1 4 0 7,7 0 0-7,3 0 0 7,-7-2 0-7,3 1 0 8,2 1 0-8,1-2 0 9,9 2 0-9,-6 2 0 7,-5-3 0-7,3-1 0 8,4 4 0-8,0 4 0 7,0-5 0-7,1 7 0 8,-3-6 0-8,6 3 0 7,4-5 0-7,-4 0 0 7,-8 6 0-7,3-3 0 7,1 7 0-7,0-4 0 9,2 3 0-9,-2 1 0 7,-1-3 0-7,3 5 0 8,2-5 0-8,-4 5 0 6,-9 1 0-6,7-1 0 8,4-3 0-8,0 3 0 8,-4-1 0-8,3-3 0 7,1 2 0-7,2 3 128 7,0-3-128-7,-2-1 0 8,-4 1 0-8,7-5 0 8,6 3 0-8,-3-2-176 8,-3 5 176-8,1-7 0 7,0-2 0-7,8-1 0 8,-1 9 0-8,1-6 0 6,-10-1 160-6,4-1-160 8,4-2 0-8,4 5 0 7,0-3 0-7,-2 0 0 8,-2-4 0-8,5 0 0 8,7 1 0-8,-8 7 0 7,-8-4 0-7,6-6 0 6,2 2 0-6,5-2 0 10,5 1 0-10,-3 1 0 6,-9-2 0-6,4-2 0 9,8-4 128-9,3 2-128 6,2 0 0-6,1 0 0 10,-7 0 0-10,5-2 0 5,3 0 0-5,6-2 0 9,5 0 128-9,-3-1-128 5,0-1 0-5,-4 0 144 11,4 0-144-11,4-2 160 5,8 2-160-5,2 2 160 9,-2 1-32-9,0-3-128 6,-2 0 192-6,0-2-64 8,5 2-128-8,7 4 0 9,0 2 144-9,-1-2-144 8,-5-2 0-8,0 2 0 6,2 1 0-6,5-1 0 8,1-2 0-8,1 4 0 6,9 6 0-6,-5-6 0 10,-7-2 0-10,-3-2 0 6,3 4 0-6,1 0 0 8,5 0 0-8,1 6 0 6,7-3 0-6,-3 1 128 9,-11-2-128-9,-1 0 0 6,7 0 0-6,-1-2-128 10,6 4 128-10,-1 0 0 5,5 4 0-4,0 0 0 7,-7-1 176-8,-1 5 16 6,1-6 0-6,-1 4 0 9,0 3-16-9,5-3 0 7,3 6 0-7,0-3 0 8,-2 7-176-8,-1-1 0 8,-5 1 144-8,-1 1-144 7,5-3 0-7,-4-1 0 7,3 5 0-6,3 1 128 5,2-3-128-6,-1-1 0 7,-5-1 0-7,-4 1 0 9,3-3 0-9,-1 1 0 6,7-1 0-5,3-2 0 6,6 3 0-7,0-3 0 6,8 2 0-6,3-9 0 9,-3 1-256-9,8 2 16 7,-2-4 16-7,7-2 0 23,12 1-1632-20,4-1-336-2,8-2-64 0</inkml:trace>
    </iact:actionData>
  </iact:action>
  <iact:action type="add" startTime="13496">
    <iact:property name="dataType"/>
    <iact:actionData xml:id="d6">
      <inkml:trace xmlns:inkml="http://www.w3.org/2003/InkML" xml:id="stk6" contextRef="#ctx0" brushRef="#br0">17615 176 6447 0,'0'0'576'1,"0"0"-576"2,17 0 0-2,-17 0 0 6,16-4 864-7,-16 4 64 7,0 0 16-7,0 0 0 8,13-4-544-8,-13 4-96 7,0 0-32-7,0 0 0 8,0 0 224-8,0 0 32 8,0 0 16-8,0 0 0 7,0 0 32-7,0 0 0 7,0 0 0-7,0 0 0 8,-9-10 0-8,-5-1 16 8,0 1 0-8,1 4 0 6,1 0-176-5,-4 2-32 5,3-2-16-6,-5 4 0 9,5-1-32-9,-5 1 0 6,2-2 0-6,1 2 0 9,-3-4-80-9,5 4 0 7,-7 0-16-7,2 0 0 8,-1 0-32-8,-2 2 0 12,-3 0 0-12,5 4 0 5,1 0-208-5,-3-2 0 6,-7-2 0-6,3 6 0 10,0 0 0-10,-3-1 0 4,-3 3 0-4,2 4 0 9,-6-4 0-9,-2 3 0 6,0 3 0-6,-2-2 0 9,2-1 0-9,3-1 176 8,1 6-176-8,-2-4 160 6,0 3 32-6,2 1 0 8,6 1 0-8,-3 3 0 8,1-3-192-8,2 3 160 7,-1 3-160-7,3 1 160 8,-2 1-160-8,1 0 0 7,1-1 0-7,6 7 128 7,-1-2-128-7,-1 2 0 8,-5 1 0-8,5-1 0 8,-1 4 0-8,7 2 0 7,-1-4 0-7,4-4 0 8,-3 3 128-8,5-1-128 6,-2 0 128-6,4 2-128 11,3-4 160-11,1 1-160 4,-6-3 192-4,4 2-192 9,0 2 208-9,4 1-64 7,-2 1-16-7,1 0 0 8,-3 0 32-8,4-2 0 6,2-1 0-6,2-1 0 10,4-4 16-9,-1 0 0 4,-1 1 0-5,4-7 0 8,4 3-48-8,-4-1 0 7,3 5 0-7,3-3 0 8,-4 0 0-8,7 1 0 8,-3 1 0-8,3 0 0 7,3 1-128-7,-2-5 160 7,1 3-160-7,2-5 160 8,1-3-160-8,1 3 128 7,-1-3-128-7,5 1 128 8,0-1-128-8,1-2 192 7,-1 1-192-6,2-3 192 6,1 2 48-7,3-5 16 7,-2-1 0-7,0 4 0 8,-2-4-128-8,1-2-128 7,-1 3 176-7,0-3-176 8,0-4 240-8,1 2-64 7,-3-2-16-7,2 2 0 8,1-4 32-8,-3-2 0 8,0-2 0-8,0 2 0 7,-1-4 64-7,1-4 0 7,2 1 16-7,-1 1 0 7,-5-8-32-7,2 5-16 9,1-5 0-9,1 4 0 8,0-5 0-8,-1-1 0 7,-3 3 0-7,4-5 0 7,1 1-64-7,1 1-16 7,0-3 0-7,1-3 0 9,-3-1-144-9,0-6 192 5,-1-1-192-5,-1 5 192 9,-4-2-192-9,-1 0 0 6,1-1 0-5,-1-1 0 7,1-4 128-8,-5 0-128 7,1 2 0-7,-1-2 128 8,-2-4-128-8,-1 4 0 7,-1-4 0-7,-2 2 128 8,0 1-128-8,-3-3 0 7,-3 6 144-7,0 0-144 8,0 2 0-8,0 0 128 6,2-4-128-6,-4 1 0 9,-4 3 0-9,0 0 128 7,-2-2-128-7,2-2 0 9,-2 4 0-9,-2-1 128 6,2 1-128-5,-3 2 0 6,-3-4 0-7,2 0 0 8,2 1 0-8,-4 5 128 7,1-2-128-7,3 2 0 7,-6 5 128-7,2 1-128 8,1-3 0-7,-7 3 0 6,2 5 0-7,-3-1 128 7,1 3-128-7,2 0 0 7,-1 5 0-7,3-5 0 8,-7 4 0-8,3-2 0 8,-3 3 0-8,-1 3 128 7,-1-4-128-6,-1 4 0 5,-3 2 0-6,1 2 0 9,1-3 0-8,2 1 0 4,-1 2 0-5,3-2 0 8,-3 4 0-8,3 0 0 7,3 0 0-7,-5 4 0 8,1-2 0-8,2 0 0 7,-1 3 0-7,-2 1 0 8,-1 2 0-8,3 2 0 8,-3-2 128-8,-1 1-128 7,1 3 0-7,1-4 0 8,-1 2 0-8,1-1 0 7,-3-5 0-7,5 4 0 7,1 2 0-7,1-2 0 7,1-6 0-7,3 4 0 9,13-6 0-9,-16 5 0 8,4 3 0-8,-1 0 0 6,13-8 0-6,-14 8 0 8,0 2-192-8,5-1 32 8,1 5 16-8,-2 2 0 21,4 3-1184-20,0-1-224 1,4 5-48-1,0 0-11616-1</inkml:trace>
    </iact:actionData>
  </iact:action>
  <iact:action type="add" startTime="16263">
    <iact:property name="dataType"/>
    <iact:actionData xml:id="d7">
      <inkml:trace xmlns:inkml="http://www.w3.org/2003/InkML" xml:id="stk7" contextRef="#ctx0" brushRef="#br0">17016 1685 9151 0,'0'0'400'1,"0"0"96"-1,0 0-496 0,-16-2 0 0,4 0 0 0,12 2 0 7,-15-2 464-7,15 2 0 8,0 0 0-8,0 0 0 7,-10-1 112-7,10 1 0 8,0 0 16-8,0 0 0 7,0 0-112-7,0 0-32 7,0 0 0-7,-14 5 0 9,14-5-128-9,-7 10-16 7,-3 0-16-7,10-10 0 7,0 0 16-6,-14 8 0 4,6 5 0-5,-3-3 0 9,11-10 16-9,-12 16 16 7,2-5 0-7,-3 5 0 8,5-4 32-8,-4 5 0 8,0-5 0-8,3 9 0 7,-7 1-64-7,4-3-16 8,-3 5 0-8,5 1 0 11,-6 2-48-11,7 3-16 5,-5 1 0-5,6 2 0 8,-2-2-48-8,1-2-16 6,3-1 0-6,2-1 0 9,2 4 64-9,0-1 16 5,0-3 0-4,2 2 0 8,0-2-112-9,2 1-128 5,0-1 176-5,0 0-176 10,-2-1 240-10,0 1-64 6,4 0-16-6,0-1 0 8,-2-1-32-8,2 0 0 6,-4 3 0-6,5-1 0 10,-1 0 64-9,0 2 16 5,-2 5 0-6,0-3 0 7,2 2 16-7,0 4 0 8,-2-2 0-8,4 2 0 7,0-2-32-7,-2 4-16 7,-1 0 0-7,1 4 0 9,0-4-176-9,2 0 160 6,-2-6-160-6,2 2 160 9,-2 3-160-9,2-5 0 6,1-2 144-6,1 0-144 9,-2 0 176-9,2 0-48 5,0 3 0-5,-1-1 0 10,-3-2 32-10,4-2 0 6,2 4 0-6,-4 4 0 8,2-1-160-8,3-3 192 7,-3-2-192-7,2 2 192 7,2 4-192-7,-5-6 0 7,1 2 144-7,4 3-144 9,-4 1 0-9,3-4 128 6,1 0-128-6,-4 2 0 9,2 4 0-9,1-6 0 7,-5 2 0-7,4 2 0 8,0-2 0-8,-5 3 0 7,3 1 0-7,0-4 0 9,-2 2 128-9,-2 4-128 7,2-4 128-7,0 6-128 8,1-8 176-8,-1 0-48 6,-2 2 0-5,2-4 0 7,-2 0 0-8,4 2-128 6,-4 2 192-5,-1-4-64 6,1-1-128-7,0 1 192 6,2 6-192-5,0-4 192 7,-2 0-192-8,0 2 0 6,-2-2 144-6,2 2-144 10,-2 6 0-10,1-4 128 5,3 4-128-5,-2-6 0 9,-2 4 0-9,0-6 144 7,0 0-144-7,0 2 0 8,4-3 128-8,-2-3-128 7,2 2 0-7,-2 2 0 8,1 2 0-8,-3-4 128 8,2-6-128-8,-2 7 0 7,2 5 128-7,4-2-128 7,-4 0 0-7,0 2 0 7,0-6 0-7,1 6 128 7,3 4-128-7,-4-6 0 9,0 2 0-9,-2-4 0 6,2-2 0-6,0 0 0 9,-2 2 176-9,2-1-176 6,2-5 160-6,-3 2-160 10,-1 0 240-10,0 0-48 6,-2 5-16-6,0-3 0 8,0-6-32-7,0 2 0 5,2 0 0-5,2 3 0 8,-2-1-16-9,-2 4-128 5,-2-2 192-5,4 0-64 10,0 0 0-10,-2 3-128 5,-2-3 192-4,0 0-64 5,0 0 16-6,0 0 0 7,0-4 0-7,0 7 0 8,2-7 48-8,0 2 0 7,-2 0 0-7,0-2 0 9,-1 1-48-9,-5-1 0 7,0 0 0-7,2 2 0 7,-4-1-16-7,3 3 0 7,1-4 0-6,-4 2 0 7,-2-1-128-8,6 1 128 8,-1-2-128-8,-1 4 128 7,2 0-128-7,0-2 0 7,4 3 144-7,-4-3-144 9,-3 4 0-9,1 0 0 7,2-4 0-6,0 0 128 7,-2-1-128-8,2-3 0 6,1 2 0-6,1-1 0 7,0-1 0-7,-2-2 0 7,2 3 0-7,0-3 128 8,2-2-128-8,0-1 0 7,0 1 0-7,2-1 0 7,0-1 0-7,0-1 0 7,0-5 0-7,0 5 0 8,0-5 0-8,2 1 0 9,-2 1 0-9,0-17 0 7,2 18 0-7,0-1 0 6,0 3 128-6,0-6-128 9,-2-14 0-9,0 0 0 7,4 21 0-7,-2-7 128 9,-2 1-128-9,0-15 0 5,0 0 128-5,4 20-128 9,-4-20 0-9,0 14 144 6,0-14-144-6,0 17 0 9,0-17 128-9,-4 14-128 7,4-14 0-6,-4 17 0 6,4-17 0-7,0 0 0 7,-4 18 0-7,4-18 0 8,-8 12 128-8,8-12-128 6,-4 17 0-6,4-17 0 9,-7 12 0-9,7-12 0 6,0 0 0-6,0 0 0 9,0 0 0-9,0 0-224 7,0 0 64-7,0 0 16 23,0 0-560-21,0 0-128-1,0 0 0 0,0 0-16 9,0 0-1712-8,0 0-320 0,0 0-80 0</inkml:trace>
    </iact:actionData>
  </iact:action>
  <iact:action type="add" startTime="17388">
    <iact:property name="dataType"/>
    <iact:actionData xml:id="d8">
      <inkml:trace xmlns:inkml="http://www.w3.org/2003/InkML" xml:id="stk8" contextRef="#ctx0" brushRef="#br0">16747 7903 7359 0,'0'0'320'2,"0"0"80"-2,-2-10-400 0,2 10 0 0,2-18 0 0,-2 18 0 7,0 0 1840-7,9-6 272 7,-9 6 64-7,0 0 16 8,14-7-1296-8,-14 7-256 7,0 0-48-7,14 5-16 8,-14-5 64-8,17 8 16 6,-17-8 0-6,12 20 0 9,0-5-48-9,-3 5-16 5,1 3 0-5,2 1 0 10,-4-5-80-10,1 5 0 6,3 1-16-6,-2 0 0 8,2 1-64-8,-3 1-16 9,3 0 0-9,2 1 0 7,-5 1-128-7,5 2-32 7,-4 0 0-1,5 0 0-3,-3 1-64-2,8-3-32 5,-9-2 0-6,5 0 0 8,-2-5-32-8,1-1 0 6,1-1 0-6,-1-6 0 8,5 1 48-8,-4-7 0 8,1 2 0-7,3-6 0 6,-1-6 272-7,1-6 64 7,-1 0 16-7,3-4 0 9,-3-7 208-9,6-5 32 5,1-5 16-5,-1 0 0 9,0 0-224-9,1-8-48 6,1-4-16-6,-1 2 0 9,-5-4-288-9,-2 6-48 8,3-2-16-8,-1 4 0 6,-5 3-144-6,-2 3 0 6,-5 2 0-6,1 3 128 26,-2 7-448-24,-8 17-112-1,0 0-16-1,0 0-9600 6,0 0-1936-6</inkml:trace>
    </iact:actionData>
  </iact:action>
  <iact:action type="add" startTime="19759">
    <iact:property name="dataType"/>
    <iact:actionData xml:id="d9">
      <inkml:trace xmlns:inkml="http://www.w3.org/2003/InkML" xml:id="stk9" contextRef="#ctx0" brushRef="#br0">21354 17786 16991 0,'0'0'752'3,"0"0"144"-3,0 0-704 0,0 0-192 0,0 0 0 0,0 0 0 7,15 4 608-6,-15-4 96 5,20-2 0-5,1-2 16 6,-3 0 256-7,1-1 48 9,3-3 16-9,-1-2 0 6,3 2-368-6,3-2-80 7,0-1-16-7,1 3 0 9,-1-4-192-9,2 2-64 6,0 1 0-6,1-3 0 8,-1 2-144-8,0 4-48 6,-1-5 0-6,1 1 0 9,-6 2-128-9,3-4 0 6,-3 5 0-6,-2-3 0 25,3-6-1504-24,1 7-384 0,-1-3-80 4</inkml:trace>
    </iact:actionData>
  </iact:action>
  <iact:action type="add" startTime="19971">
    <iact:property name="dataType"/>
    <iact:actionData xml:id="d10">
      <inkml:trace xmlns:inkml="http://www.w3.org/2003/InkML" xml:id="stk10" contextRef="#ctx0" brushRef="#br0">22487 17365 10127 0,'0'0'896'1,"0"0"-704"-1,0 0-192 0,0 0 0 1,0 0 2400-1,0 0 448 0,20-8 96 0,-7 0 0 6,5 1-2352-6,-7 1-464 9,3 2-128-9,-4-6 0 6,4 2 0-6,-3 2 0 7,5-5 0-6,-3 1 0 6,3 2 192-7,-2-4-48 6,1 1 0-6,-1 3 0 9,4-6-16-9,-1 3 0 8,-1-9 0-8,3 5 0 8,-3 1-128-8,5-4 0 7,3 3 0-7,1-7 0 22,0 3-1728-22,1 3-288 0</inkml:trace>
    </iact:actionData>
  </iact:action>
  <iact:action type="add" startTime="20137">
    <iact:property name="dataType"/>
    <iact:actionData xml:id="d11">
      <inkml:trace xmlns:inkml="http://www.w3.org/2003/InkML" xml:id="stk11" contextRef="#ctx0" brushRef="#br0">23254 16817 15135 0,'0'0'672'4,"0"0"144"-4,3-14-656 0,3 1-160 0,2-3 0 1,0 4 0 2,-2-3 256-2,7 1 0 5,-1-5 16-6,6 3 0 7,-5-3-272-7,7-3 0 8,-5 3 0-8,3 1 0 7,3-1 0-7,-1 5 0 7,-2-6 0-7,-1 1 0 8,-1 5 0-8,-1-1-144 8,3-3 144-8,-4 4-128 23,1-5-272-21,-3 5-48-2,3-1-16 1,-3 3 0-1,2-4 80 0,-3 5 0 5,5-5 16-5,-4 4 0 6,1-1 368-5,-3 1 0 6,2-8 0-7,2 7 0 7,-7-5 592-6,7 3 192 6,-4 3 48-7,0-8 0 7,3 1 0 1,-3-2 16-7,6-1 0-1,-3-3 0 6,3 1-576-5,-3 1-112 5,3-2-32-6,-2 3 0 9,3-3-128-9,1-1 0 7,-6-1 0-7,3 0 0 8,-3-1 0-7,1 1 0 5,-3 0 0-6,0 0 0 9,0-1-176-9,-2 3-16 6,-1 0 0-6,7-3-5376 17,-4 1-1088-16</inkml:trace>
    </iact:actionData>
  </iact:action>
  <iact:action type="add" startTime="20464">
    <iact:property name="dataType"/>
    <iact:actionData xml:id="d12">
      <inkml:trace xmlns:inkml="http://www.w3.org/2003/InkML" xml:id="stk12" contextRef="#ctx0" brushRef="#br0">24562 14824 3679 0,'6'-10'320'3,"0"-5"-320"-2,6-1 0-1,-2-6 0 6,1 1 1680-6,1 0 272 9,0 3 48-9,3-5 16 8,-5-1-1616-8,4 1-400 7,-5-1 0-7,3 5 0 8,2-3 192-8,-3-1-32 7,1 4-16-7,-4-1 0 7,2-3 192-6,3 1 48 5,-3-1 0-6,6-1 0 7,-5-1-384-7,5 0 0 10,-8 1 0-10,2-1 0 20,3-2-512-19,-5-3-128 0,2-1-32 0,0 0-2720 8,-3 4-528-9</inkml:trace>
    </iact:actionData>
  </iact:action>
  <iact:action type="add" startTime="20633">
    <iact:property name="dataType"/>
    <iact:actionData xml:id="d13">
      <inkml:trace xmlns:inkml="http://www.w3.org/2003/InkML" xml:id="stk13" contextRef="#ctx0" brushRef="#br0">25103 13712 3679 0,'13'-23'320'1,"-5"5"-320"-1,0 1 0 0,2-5 0 7,-2-1 1120-7,1-2 160 6,3 1 16-6,-4 1 16 8,3-5-1312-8,-1 1-224 7,2 0-64-7,2 0-16 22,-5-3-288-20,7 3-64-1,-6-2-16-1,3 1 0 0,-5-1 480 0,0 2 192 5,4 2-128-5,-5-3 128 10,1-5-256-10,4 4 16 5,-4 0 16-4,-2 1 0 7,-1-1 224-8,3 2-192 7,-4 1 192-7,0 3-192 10,-2-2 192-10,2-1 0 5,0 3 192-5,0 1-192 8,2-3 1024-7,-3 0 80 5,-1-1 32-4,0 1 0 5,2-2-496-6,0 1-80 4,2-1-32-4,2 0 0 6,-2-5-528-7,-2 3 0 7,1 0-192-7,3 0 48 24,0 1-560-23,-2 1-96 2,2-6-32-1,3 4 0-2,-3-2 640 0,4-1 192 0,0 1 0 0,-1 4 0 7,5-2 608-6,0-1 224 6,-1 1 64-7,1 2 0 8,-5 1-160-8,1 1-32 7,0-2 0-7,0 1 0 8,5 3 192-8,-5-2 16 6,1-5 16-5,-3 1 0 7,6 0 480-8,-6 0 80 7,3 1 32-7,-1-5 0 9,4-4-192-8,-5 0-48 4,5 4 0-5,-4 0 0 8,1-2-368-7,-3 1-80 5,0 1 0-6,1 0-16 8,-3 0-176-8,2 0-16 7,0 2-16-7,-4 3 0 9,-5 1-32-9,3 4 0 6,0 3 0-6,-2 1 0 9,0-1-208-9,-2 7-48 7,4-3-16-7,-4 4 0 7,0-3-176-7,0 5-128 7,0 10 192-7,0 0-192 7,-4-16-160-7,4 16-144 8,0-10-16-8,0 10-14512 10</inkml:trace>
    </iact:actionData>
  </iact:action>
  <iact:action type="add" startTime="21680">
    <iact:property name="dataType"/>
    <iact:actionData xml:id="d14">
      <inkml:trace xmlns:inkml="http://www.w3.org/2003/InkML" xml:id="stk14" contextRef="#ctx0" brushRef="#br0">21358 17995 20271 0,'0'0'1792'3,"-8"-2"-1424"-3,8 2-368 1,0 0 0 6,0 0 1264-7,0 0 176 7,0 0 32-7,0 0 16 8,0 0-656-8,0 0-128 8,0 0-16-8,14-12-16 6,5 3-352-6,-3 3-64 10,1-2 0-9,5 0-16 3,-1 0-240-4,1 4 128 7,1-1-128-7,4-3 0 8,3 2 0-8,5 2 0 8,-2 2 0-8,0 0 0 8,4 2-256-8,0 0-32 5,-2 2-16-4,-2 0 0 22,-3 4-464-21,-1 4-112-2,-2-1-16 0,0 1-6816 12,1 4-1376-12</inkml:trace>
    </iact:actionData>
  </iact:action>
  <iact:action type="add" startTime="21894">
    <iact:property name="dataType"/>
    <iact:actionData xml:id="d15">
      <inkml:trace xmlns:inkml="http://www.w3.org/2003/InkML" xml:id="stk15" contextRef="#ctx0" brushRef="#br0">22602 18133 16575 0,'0'0'736'1,"0"0"160"-1,0 0-720 1,18 14-176-1,3 0 0 0,-5-5 0 5,1 3 944-4,3-6 144 6,1 0 48-7,1 0 0 7,-1 0-848-7,3-3-160 7,-1-5-128-7,2 4 144 7,-3 0-368-7,3-2-80 8,0 0-16-8,1 4 0 7,1-2 48-7,0 2 0 7,-1-2 0-7,-1 0 0 8,1-2 272-8,1 4 0 8,-2 2 0-8,-1 0 0 8,-3-2 144-8,1-1 96 6,-3 3 16-6,4 4 0 8,1-2-64-8,-5 0-16 8,3 3 0-8,-1-1 0 7,-1-2-48-2,-1 4-128-1,9-3 192-4,-3 3-64 7,-2 0-128-7,-1-6 0 7,1 3 0-7,-5-1 0 8,-1 0 0-8,1-2 0 7,-4 2 0-7,3-4 0 8,-17-4 640-8,14 5 32 8,-14-5 16-8,15 4 0 7,-15-4 272-7,10 8 48 7,-10-8 16-7,0 0 0 9,0 0-256-9,0 0-32 6,18 12-16-6,-7-8 0 9,-11-4-448-8,0 0-80 4,20 6-32-5,-3-3 0 10,-17-3-160-10,16 4 0 5,-16-4 0-4,20 8 0 7,-3-4 0-8,-5-2 0 6,5 2-192-6,-3 0 192 8,-14-4-448-8,21 6 48 7,-5 3 0-6,2-3 0 23,-1 2-48-23,-5 4-16 4,3-4 0-4,-3 1 0-1,2 5 80 0,-2-2 0 0,5 3 16 0,-7-3 0 22,5 2-96-21,-3-3-32-1,6 7 0 0,-5-5 0 13,5 5-256-12,-3 2-48 0,5-5-16-1,1 5 0 13,1-1-144-12,-3-1-16 0,3-1-16-1,1 7 0 15,1-3-336-14,3-3-64 4,2 1-16-5,-1-7-4784 0</inkml:trace>
    </iact:actionData>
  </iact:action>
  <iact:action type="add" startTime="22311">
    <iact:property name="dataType"/>
    <iact:actionData xml:id="d16">
      <inkml:trace xmlns:inkml="http://www.w3.org/2003/InkML" xml:id="stk16" contextRef="#ctx0" brushRef="#br0">24660 19062 3679 0,'12'21'320'4,"-7"-7"-320"-4,3 5 0 0,0-1 0 6,2 3 3232-6,-2 3 576 7,-1 1 112-7,7-2 32 8,-4 1-2528-8,3-1-496 6,-1-1-96-6,4 5-32 9,-4 0-368-9,3 1-80 7,-5-5-16-7,5 4 0 8,-5 1 144-7,2 3 32 5,0-2 0-6,-5 4 0 10,1 0-256-10,2 1-64 6,-2-5 0-6,0 4 0 7,-3-2-192-7,-1 4 128 9,0-4-128-9,-2 1 0 7,-2-1 0-7,4-2 0 7,2 0 0-7,2-3 0 25,-4-3-256-24,1 1-128-1,-3-5-48 0,6-1 0 12,6 1-448-11,-6 1-80 0,0-3-32-1,1 5 0 12,-3-1 64-10,2 0 16-1,2-1 0-1,-3 1 0 12,-3-1 240-11,2-2 48 2,0 3 16-3,0 0 0 0,-4 3 608 0,2-1 0 3,0 3 0-2,2-5 0 7,-1 4 304-8,3 3 80 7,-4-3 0-7,0 0 16 8,2-1 240-7,2 1 64 5,1-3 0-6,-3-1 0 9,0-3 80-9,4 3 32 6,-2 0 0-6,1-1 0 8,5-1-240-8,-4 1-64 7,3-6 0-7,-3 3 0 8,0 3-128-8,2-5-48 8,-5 3 0-8,3-1 0 7,-10-17-128-7,14 18-16 8,-6 1-16-8,-2-5 0 7,-6-14 16-7,11 18 16 7,-11-18 0-7,10 19 0 8,2-5 176-8,-12-14 16 8,7 19 16-8,-7-19 0 7,6 18-80-6,-6-18-16 6,10 14 0-7,2 3 0 7,-12-17-96-7,6 16-32 7,-6-16 0-7,9 17 0 8,-9-17-32-8,0 0-16 7,10 16 0-7,-10-16 0 7,0 0-16-6,12 15-128 6,-12-15 192-7,14 20-64 7,-14-20-128-7,0 0 0 7,9 14 0-7,-9-14 128 9,0 0-128-9,14 17 0 6,-14-17 0-6,0 0 0 24,0 0-624-23,0 0-48 1,0 0-16-1</inkml:trace>
    </iact:actionData>
  </iact:action>
  <iact:action type="add" startTime="30149">
    <iact:property name="dataType"/>
    <iact:actionData xml:id="d17">
      <inkml:trace xmlns:inkml="http://www.w3.org/2003/InkML" xml:id="stk17" contextRef="#ctx0" brushRef="#br0">21561 17769 7359 0,'-10'6'656'2,"6"-5"-528"-2,-6 3-128 0,2 4 0 7,2 0 1808-7,3-4 336 8,-3-2 64-8,6-2 16 8,0 0-1136-8,0 0-208 7,-4 6-48-7,4-6-16 9,0 0-368-9,0 0-80 5,0 0-16-5,0 0 0 8,17 9 32-7,-17-9 0 5,24 10 0-6,1-4 0 8,-1-4 144-8,1-2 48 8,-4-2 0-8,3-2 0 7,3 0-32-7,2-4 0 7,1 3 0-7,3-1 0 8,-2-2-160-8,0-6-48 7,-4 6 0-7,3-1 0 9,1-3-80-5,0 4-32 0,-2-5 0-4,3 1 0 7,3-2-96-7,-4 3-128 7,2 1 176-7,2-4-176 9,0 4 128-9,-2-3-128 7,-1 3 0-7,3 2 0 9,2-4 0-9,0 5 128 5,0-3-128-4,4-2 0 7,-6 2 192-8,4-3-192 6,0 1 192-6,-2-2-192 8,-4 3 176-7,0-7-176 5,-3 5 160-6,-1-3-160 9,0 6 0-9,0-3 128 7,-1-1-128-7,-1-2 0 10,0 3 0-9,3-5 128 3,-3 4-128-4,2-3 0 8,0-1 160-8,1 5-160 7,-1-5 160-7,0 3-160 9,-1-9 176-9,-1 3-176 6,0 1 192-6,2 3-192 9,5-5 192-9,-3 3-192 7,-2-5 192-7,0 1-192 7,1-8 160-6,3-1-160 6,0 1 128-6,-2 0-128 5,2-4 160-5,-3-2-160 6,-3 4 192-7,2 0-192 7,-2-1 144-7,1-3-144 7,-1-2 0-7,0 6 144 8,1 4-144-8,1-2 0 7,-2-4 0-7,0 0 128 8,-1 3-128-8,1-3 0 7,-2-2 0-7,1 4 0 8,-7 4 0-7,5-4 0 5,1-4 0-6,2 0 0 8,-3 1 0-7,-1-3 0 5,3 0 128-6,-1-2-128 9,0 4 0-9,-1 0 0 5,1-4 0-5,4 4 128 9,-1-6-128-9,-1 4 0 7,-2-5 0-7,-1 1 0 8,-3-4 0-8,5-2 0 6,-3 8 0-6,-4-2 0 9,1 4 0-9,1-4 0 8,7 2 0-8,-7-5 0 6,-5-3 0-6,3 4 0 7,3-2 0-7,-7-2 0 8,5 5 0-8,1-1 0 8,-1-2 0-8,-1 2 0 7,-1 0 0-7,1-2 128 6,-3 1-128-6,3 1 0 9,1-4 0-9,-2 0 0 7,1 4 0-7,6-1 0 8,-1-3 0-8,-1 4 0 7,-3 2 0-7,1-4 0 10,3 4 0-10,-5-2 0 6,-1-3 0-6,-1-1 0 9,3-2 0-9,-7-1 0 5,5-3 0-4,-4-2 0 7,1 1 128-7,-1-5-128 5,1-1 0-6,-3 4 128 9,2 1-128-9,-4-2 0 6,5 3 0-6,-5-1 0 8,0 1 0-8,1-3 0 7,1 5 0-7,4-3 0 8,-5-1 0-7,5 3 0 5,-4 2 0-6,5 1 0 7,5-5 128-7,-5 8-128 7,1 3 192-7,1-5-64 8,-3 2-128-8,3 4 128 7,3-2-128-7,-1 3 128 8,-3 5-128-7,1-4 0 5,5 4 0-6,-7-4 0 9,3 6 0-9,1 2 0 6,-5-4 0-6,1 4 0 9,1 1 0-9,-4-1 0 7,1-2 144-7,-3 6-144 8,4 2 128-7,-7 0-128 4,5-3 128-5,-6 7-128 8,2 4 0-8,-1-1 128 7,-5 6-128-7,0-3 0 8,-2 5 0-8,-2 5 0 8,0 9 0-8,0 0 128 8,-2-8-128-8,2 8-128 6,-8-12 128-6,8 12-9536 17,-17 10-1808-16</inkml:trace>
    </iact:actionData>
  </iact:action>
  <iact:action type="add" startTime="31397">
    <iact:property name="dataType"/>
    <iact:actionData xml:id="d18">
      <inkml:trace xmlns:inkml="http://www.w3.org/2003/InkML" xml:id="stk18" contextRef="#ctx0" brushRef="#br0">21303 18128 6447 0,'0'0'576'1,"-16"0"-576"0,16 0 0-1,-13-2 0 7,13 2 1664-7,-14-6 208 6,14 6 48-5,0 0 16 6,-12-8-944-6,12 8-192 5,0 0-32-6,-11-8-16 7,11 8 64-7,-6-12 16 7,6 12 0-7,0 0 0 8,4-15-96-8,4-1-16 7,-8 16 0-7,9-10 0 9,3 1-128-9,0-3-16 7,1 6-16-7,5-2 0 7,5 1-64-6,1 1-16 6,-1 0 0-7,4 4 0 7,3-2-32-7,1 2-16 7,2 0 0-7,6 2 0 16,4 0-112-16,0 2-32 0,-4 2 0 0,6-2 0 8,-4 0-96-8,6 2-32 7,-6 2 0-7,3 1 0 8,-5-3-16-8,4 2 0 7,-2-2 0-7,2 2 0 8,4 4-16-8,-4-3 0 7,2-3 0-7,-4 4 0 9,2 2 64-9,-4-4 16 7,4 2 0-6,1 3 0 5,-5-3-32-6,4 0-16 7,-6 2 0-6,0-3 0 6,4-1-16-7,-7 2 0 7,-3 0 0-7,0 0 0 8,0-2-144-8,4 1 160 8,-3 1-160-8,-1-2 160 7,-4 2-160-7,4 3 192 10,0-3-192-10,1 2 192 6,3 2-192-6,-2-3 128 7,-2 7-128-7,2-2 128 7,0 3-128-7,3-1 0 8,-3 1 0-8,0 3 128 7,2-4-128-7,4 3 0 7,-8 1 0-7,0-7 0 9,5 7 128-9,-1-5-128 6,-4 3 0-6,0-1 128 8,-4-5 0-8,3 8-128 7,-3-5 192-7,0 5-64 9,4-1 32-9,-1-3 0 6,-5 1 0-6,-1 3 0 8,3-5-32-7,-2 5 0 5,2-1 0-6,-1-5 0 8,-1 6-128-8,1 1 160 7,-5-5-160-7,4 3 160 9,-1 3-160-9,1-1 128 5,2-1-128-5,-3 3 128 10,1 2-128-10,-1-1 0 6,-5-3 0-6,5 3 128 8,-1-3-128-8,-2 1 128 8,3-1-128-8,-3 0 128 7,1-1-128-7,1 1 128 8,-1 1-128-8,-1 1 128 6,-1-3-128-6,-3-3 0 8,1 5 0-8,-5-1 0 7,5 1 0-7,-3-3 0 7,1 3 128-7,4 1-128 8,-7-7 0-8,7 5 0 8,3 1 0-8,-7 1 128 9,-1-4-128-9,3-3 128 6,-3 4-128-6,7-5 128 10,-3 3-128-10,-3-1 192 5,4-1-192-4,-5 1 192 8,3-3-32-9,1 2 0 5,-5-1 0-4,3-1 0 6,3 5-160-7,-6-3 192 7,3 2-192-7,-3 1 192 8,1-1-192-8,-1 1 0 7,4 3 0-6,-1-5 128 6,-5 1-128-7,2 5 0 8,-5-3 0-8,1-3 0 7,6 3 128-7,-7 1-128 8,3-3 0-8,-4 1 128 7,2 3-128-7,1-1 128 7,-5-3-128-7,4 1 128 8,0 4-128-8,-3-3 128 8,-1-4-128-8,2 3 128 8,2-1-128-8,-2-1 192 6,5 5-192-6,-5-1 192 8,-4-5-192-8,2 5 160 7,0 1-160-7,4-1 160 8,-5-1-160-8,3 1 0 7,2 0 144-7,-2 5-144 9,-4-5 0-9,3-1 0 7,1-1 0-7,0 5 0 7,-4-3 0-6,2-1 144 6,-2 1-144-7,3 1 0 7,-1-1 0-7,-2 0 0 8,0-3 0-8,0 3 0 7,4 3 128-7,-2-7-128 8,-4 1 0-8,2 1 0 6,-1-3 0-6,1 4 160 9,6 3-160-9,-4-2 128 8,-6-21-128-8,2 20 192 6,2 1-192-6,2-1 192 8,1-3-192-8,-3-3 192 7,0 6-192-7,-4-20 192 7,2 17-192-7,4 1 160 8,-2 1-160-8,-4-19 160 8,4 14-160-8,-4-14 192 8,6 17-192-8,-6-17 192 7,6 14-192-7,-6-14 192 7,0 0-192-7,5 16 192 9,-5-16-192-9,0 0 0 6,0 0 144-6,0 0-144 8,10 15 0-7,-10-15 128 5,0 0-128-6,0 0 0 8,0 0 0-8,0 0 144 8,0 0-144-8,0 0 0 6,0 0 0-6,18-6 0 9,-18 6 0-9,15-9 0 21,-7-3-1344-20,0-4-240 0,2-3-32-1,-6-5-14960 2</inkml:trace>
    </iact:actionData>
  </iact:action>
  <iact:action type="add" startTime="35192">
    <iact:property name="dataType"/>
    <iact:actionData xml:id="d19">
      <inkml:trace xmlns:inkml="http://www.w3.org/2003/InkML" xml:id="stk19" contextRef="#ctx0" brushRef="#br0">18941 221 5519 0,'0'0'496'3,"0"0"-496"-3,0 0 0 0,0 0 0 7,0 0 640-6,-4-16 16 7,4 16 16-8,0 0 0 7,-10-14-272-6,4 1-48 5,6 13-16-6,0 0 0 7,-7-10 112-7,7 10 0 9,-14-16 16-9,14 16 0 7,0 0 16-7,0 0 0 8,-10-9 0-8,10 9 0 7,0 0 96-7,-15-4 32 7,15 4 0-7,0 0 0 8,-12-4 96-8,12 4 32 7,0 0 0-7,0 0 0 9,-20 0-112-8,20 0-32 5,0 0 0-6,-13 4 0 7,-3-2-144-6,16-2-48 6,-10 13 0-7,-1 1 0 7,-1 4 48-7,4-3 0 7,-3 7 0-7,1 5 0 7,-2 0 0-6,0 4 16 6,3 10 0-4,-3 2 0 2,2 8-80-5,-2-2 0 8,1 0-16-8,1 1 0 9,-4 11-160-9,3-3-16 6,-7 1-16-5,6-1 0 6,-5-3-176-7,-1 3 0 8,1-5 144-8,-5 2-144 7,3-1 144-7,1 1-144 6,-3-1 192-6,1 1-192 8,9-6 384-8,-7 0-48 8,0-5 0-7,3 1 0 6,7-6 80-7,-2 2 16 7,2-2 0-7,5-4 0 8,-3-2-112-8,0-3-32 7,2-5 0-7,2 0 0 8,0-5-96-8,0-1-32 7,0 3 0-7,2-7 0 8,0-15-32-8,0 18-128 7,0-18 192-7,0 18-64 8,0-18-128-8,0 0 0 8,0 0 144-8,0 13-144 6,0-13 0-6,0 0 144 9,0 0-144-9,0 0 0 6,0 0 144-6,0 0-144 8,0 18 0-8,0-18 144 8,0 0-144-8,0 0 0 8,0 0 0-8,0 0 128 6,0 0-128-6,20 6 160 9,-5-6-160-9,3 0 160 7,-3 0-160-7,5-2 128 7,1-2-128-6,5 0 128 6,3-4-128-7,-2 4 0 8,5 2 144-8,1-2-144 8,-2 0 0-7,4 1 0 4,-4-3 0-5,0 4 128 8,3 0-128-7,-1 2 0 4,2 2 0-5,0 4 0 9,-2-1 0-9,6-1 0 7,-2 4 0-7,-4 4 0 8,8-4 0-8,-4 3 0 6,4 5 0-6,0-4 0 8,0 3 0-7,0-3 0 5,0 4 0-6,0-3 0 9,-2 1 0-9,0-1 0 7,-8 1 0-7,1-4 0 8,-5 4 0-8,-2-5 0 7,1 3 0-7,-5-2 0 9,-3 0 0-9,-1 1 0 6,3-3 0-5,-7-4 0 6,-13-4 144-6,0 0-144 5,0 0 192-6,0 0-192 8,0 0 272-7,14 12-48 5,-14-12-16-6,0 0 0 8,0 0 16-8,0 0 0 7,0 0 0-7,0 0 0 8,0 0 16-8,0 0 0 7,0 0 0-7,0 0 0 7,0 0-240-7,6-16 144 7,-2-2-144-7,0 3 128 8,0-7-128-8,-1-3 192 8,5-6-192-8,-4 0 192 8,-4-8-64-8,4 0 0 8,4-6 0-8,4 0 0 7,-5-6-128-7,5-3 0 7,2-3 0-6,-1-1 0 6,1-7 128-7,0 3-128 8,-1-1 192-8,-1-5-64 7,4 4-128-7,-5-1 0 7,1 1 0-7,-4 2 0 7,2 3 0-6,1 3 0 7,-5 1 160-8,4 2-160 6,0 1 144-6,-5-1-144 8,1 6 0-7,0 6 144 6,2-2-144-7,-2 6 0 7,-6-4 0-7,6 4 0 8,0 2 0-8,1 2 0 8,1 0 0-8,-4 8 0 7,2 5 0-7,-2 1 0 7,-2 3 0-7,4 2 0 8,-3 5 0-8,-3 9 0 6,0 0 0-6,0 0 0 8,0-16 0-8,0 16 0 8,0 0 0-8,0 0 0 9,0 0-128-9,0 0 128 6,0 0 0-6,0 0 0 8,0 0 0-8,0 0 0 7,0 0 0-7,0 0 0 8,0 0 0-8,0 0 0 7,0 0 0-7,0 0 0 8,0 0-128-8,0 0 128 7,0 0 0-7,0 0 0 8,0 0 0-8,0 0 0 7,0 0 0-7,0 0 0 8,0 0 0-8,-15 4 0 6,15-4 0-5,-12 8 0 8,12-8 0-9,-17 7 0 6,3-1 0-6,-2-2 0 8,3 0 128-8,-7 0-128 7,3 2 128-7,-3-4-128 9,-3 2 256-9,-5 0-16 6,-1-2-16-6,0 3 0 8,-6-1 112-8,2 4 32 7,-2-4 0-7,-4-2 0 9,0-4-48-9,1 2-16 6,-4 2 0-6,1-2 0 8,-6 0-48-8,-2 0-16 7,4 0 0-7,2 2 0 8,-6-2-48-8,5 0-16 7,3 0 0-7,2 0 0 7,-2 2-176-7,6 2 160 7,-2 2-160-7,7-1 160 9,5-3-160-9,-2 2 0 6,-1 0 144-5,9 0-144 7,-1 4 0-8,9 4-208 7,-3-3 16-7,14-9 16 22,-6 18-1680-21,2 3-320 1,6 3-80 0</inkml:trace>
    </iact:actionData>
  </iact:action>
  <iact:action type="add" startTime="36964">
    <iact:property name="dataType"/>
    <iact:actionData xml:id="d20">
      <inkml:trace xmlns:inkml="http://www.w3.org/2003/InkML" xml:id="stk20" contextRef="#ctx0" brushRef="#br0">8712 8415 12831 0,'0'0'576'4,"-9"-7"112"-4,9 7-560 0,-12-6-128 0,12 6 0 1,0 0 0 5,0 0 592-6,0 0 96 7,0 0 16-7,0 0 0 8,0 0-208-7,0 0-48 5,0 0 0-5,0 0 0 6,0 0-80-7,-6 17-32 10,0-3 0-10,4 4 0 4,2-18-16-4,-2 23-16 7,2 4 0-7,4 4 0 9,-2-1 64-9,0 5 16 7,-2 8 0-7,0-2 0 8,0 6 112-8,0 5 16 7,-2 5 16-7,-2 3 0 12,-2 5-80-12,3 1-32 4,1 8 0-4,-4-6 0 7,0 2-144-7,-4-5-16 7,6 3-16-7,-2-6 0 9,2-5-80-9,-3-2-16 6,-1-1 0-6,0-3 0 10,0-4 64-10,-7 0 16 6,5 1 0-6,-4-1 0 8,3-4 64-8,-3 2 16 6,0-6 0-6,1 0 0 10,1-4-48-10,4-4-16 7,-2 0 0-7,4-3 0 7,1-5-112-7,1 0-128 6,-2-3 176-6,0-6-176 9,6-14 192-9,0 0-192 6,-2 13 192-6,2-13-192 9,-2 12 144-9,2-12-144 8,0 0 0-8,0 0 144 7,0 0-144-7,0 0 0 7,0 0 0-6,0 0 0 6,2 19 0-7,-2-19 0 8,0 0 0-8,0 0 0 7,14 8 0-7,-14-8 0 7,0 0 0-7,17 4 0 7,1 2 0-7,-1-2 0 8,-17-4 0-8,20-8 0 9,-1 6 0-9,1-4 0 5,1 2 0-4,-3-1 0 8,3-3 0-9,3 2 0 6,3 4 0-6,0 0 0 8,1 2 0-7,-1 0 0 6,2 0 0-7,2 0 0 7,-1 2 0-7,-1 2 0 7,0 0 0-7,-1 6 0 9,-1-5 0-9,0-1 0 7,0 0 0-7,3 0 0 7,-1 2 0-7,4-4 0 7,-4-2 0-7,5 4 0 9,-5 2 0-9,8 1 0 7,4 1 0-7,-4 0 0 7,4 2 0-6,-4 7 0 5,0-5 0-6,2 2 0 7,-2-7 0-7,2 5 0 8,-2 0 0-8,-6-8 0 8,-1 2 0-8,-3-2 0 7,-2 1 0-6,-1-1 0 7,-9-4 0-8,-1 0 0 6,-14 0 0-5,14 0 0 6,-14 0 192-6,0 0-64 5,0 0 0-6,0 0 0 8,13-9 192-8,-13 9 48 7,0 0 0-6,0 0 0 6,0 0-80-6,0 0-16 5,6-12 0-6,-6 12 0 8,2-24-96-8,0 5-32 6,-2 5 0-6,0-7 0 9,0-3-144-9,0-3 128 6,-2-2-128-6,2-2 128 9,0 1-128-8,0-5 0 5,2-4 0-6,0-2 0 8,0-9 0-8,4-3 128 6,0-4-128-6,-1-3 0 8,1-6 0-8,2-1 0 8,-2-5 0-8,-2-2 0 7,0-10 0-7,-2-2 0 8,0 3 128-8,-2-1-128 9,2-2 0-9,0 2 0 7,-1 4 0-7,3 8 0 8,-4 2 160-8,2 9-160 5,0 3 192-5,2 5-192 10,-2 2 192-10,2 7-192 6,0 5 192-6,-2-2-192 9,2 2 128-9,2 5-128 6,-4 3 0-6,0 0 0 8,-1 2 0-7,-1 3 0 4,0 7 0-4,-1-1 0 7,1 5 0-8,0 3 0 7,0 12 0-7,-4-12 0 8,4 12-160-8,-6-11 160 7,6 11-160-7,-14-8 160 7,-1 2-176-7,1 2 176 8,-4 0-192-8,3 2 192 8,-7 0 0-8,-3 2 0 7,-4 0 0-7,-6 2 0 8,-6 0 0-8,2 4 0 6,-10-2 0-5,0 2 0 7,-2-2 0-8,1 6 0 7,-1 1 128-7,0-5-128 8,0 4 128-8,3 3-128 6,7 5 0-6,0-2 0 25,6 1-1040-23,3-3-304 3,7 3-64-5</inkml:trace>
    </iact:actionData>
  </iact:action>
  <iact:action type="add" startTime="38285">
    <iact:property name="dataType"/>
    <iact:actionData xml:id="d21">
      <inkml:trace xmlns:inkml="http://www.w3.org/2003/InkML" xml:id="stk21" contextRef="#ctx0" brushRef="#br0">14899 8230 8287 0,'0'0'368'4,"-5"-13"80"-4,5 13-448 1,0 0 0-1,0 0 0 0,0 0 0 7,0 0 2304-7,0 0 368 6,0 0 80-6,0 0 0 8,0 0-1888-8,-10 5-384 7,10-5-80-7,-12 14-16 8,2 9 64-8,5 1 0 8,-7 3 0-8,0 4 0 7,-3 8 80-7,-1 6 32 6,-2 6 0-6,1 7 0 10,-3 5 64-10,1 11 16 6,-3 8 0-6,3 0 0 8,-5 6-256-8,1 7-32 8,-4 1-16-3,-1 3 0-1,1-3-160-4,0-1-48 6,-2-5 0-6,-1-8 0 9,5-8-128-9,-4-4 0 6,1-2 144-6,1-5-144 8,-2-1 304-8,1-3-16 7,3-7 0-7,2-3 0 7,1-4 64-6,7-6 16 5,-3 2 0-6,6-6 0 9,-3-6-160-9,7-1-16 7,-4-5-16-7,6-2 0 8,1 1-176-7,3-5 160 4,2-17-160-5,0 18 160 9,0-18-160-9,0 0 128 5,0 14-128-5,0-14 128 9,0 0-128-9,0 0 0 6,0 0 144-5,0 0-144 8,0 0 0-9,19-2 144 6,-3-2-144-5,3-2 0 7,1-4 0-8,-3 0 0 7,3 3 0-7,7-5 0 8,0 2 0-8,5 4 0 8,1-3 0-8,6 1 0 7,-4-4 0-7,4 0 0 8,6 5 0-8,-2 5 0 7,-6-4 0-7,-2 2-144 7,6-2 144-7,-4 6 0 7,6 8 0-7,-2-2 0 7,4-2 0-6,-2 1-128 7,3 9 128-8,3 0 0 6,-6 1 0-6,2-3 0 9,2 2 0-9,-6-1 0 6,0 5 0-5,-4-2 0 8,-2-3 0-9,0-1 0 5,-6 4 0-5,-3-7 0 9,-9 7 0-9,3-8 0 7,-7-2 0-7,-13-6 0 9,0 0 0-9,0 0 0 5,0 0 0-5,0 0 128 9,0 0-128-9,0 0 128 7,0 0-128-7,14-12 128 9,-10-6 64-9,-2 1 0 5,-4-5 16-4,0-1 0 6,0-3 80-7,-2-3 16 8,-2-4 0-8,-2-6 0 7,1 0-112-7,1-6 0 7,0 2-16-7,2-7 0 8,2-7-176-8,8-7 192 7,0-1-192-7,0-1 192 9,1-8-192-9,7-2 0 6,-4-4 0-5,3 2 0 7,-1 2 0-7,4-2-176 5,-3 4 176-6,5 5-128 9,-2 1 128-9,1 8 0 5,5 3 0-4,-5 5-128 8,1-1 128-9,1 6 0 6,-1 4 0-6,1 0 0 10,1 8 0-10,-5 6 0 4,3-2 0-3,1 1-128 6,-5 5 128-7,2 4 0 7,-9-1 0-7,3 9 0 10,0-5 0-10,-10 18 0 6,2-12 0-6,-2 12 0 8,-4-15 0-8,0 7 0 7,-6-2 128-7,1 4-128 7,-5 0 0-7,0 3 128 8,-7-5-128-8,-1 0 0 7,-1 2 144-7,-6 2-144 7,-6-2 192-7,-2-1-192 9,-6-1 272-9,0 2-48 7,-6-8-16-7,-6 3 0 9,1-5 80-9,-7 2 16 5,-3-3 0-5,0 5 0 9,-1-2-128-9,-1 5-32 7,1 5 0-7,-3 2 0 23,0 2-1152-20,4 4-224-3,-3 5-48 0,7 5-8784 7,-1-2-1760-6</inkml:trace>
    </iact:actionData>
  </iact:action>
  <iact:action type="add" startTime="39787">
    <iact:property name="dataType"/>
    <iact:actionData xml:id="d22">
      <inkml:trace xmlns:inkml="http://www.w3.org/2003/InkML" xml:id="stk22" contextRef="#ctx0" brushRef="#br0">23363 8129 12895 0,'0'0'1152'2,"0"0"-928"1,0 0-224-2,0 0 0 3,0 0 1792-3,0 0 320 5,0 0 64-6,13-4 16 9,-13 4-1808-9,0 0-384 6,0 0 0-6,12 19 0 9,-8-1 0-8,-2 7 240 4,-6 7-48-4,0 7 0 6,0 3 368-7,-5 11 64 7,-1 4 16-7,2 11 0 8,-4 8-96-8,3 4-16 8,-7 4 0-8,4 5 0 6,-5 3-208-5,1 10-32 6,-5 1-16-7,3-2 0 14,4-1-144-14,-3-3-128 3,3-9 144-3,-3-6-144 8,1-10 128-8,0 0-128 7,-5-2 0-7,3-5 144 8,1-5 128-8,-3-3 32 6,7-8 0-5,-5-5 0 6,5-6 176-7,1-5 32 6,2-2 16-6,0-6 0 9,3-3 704-9,3-1 144 6,-2-9 32-5,6-12 0 22,-8 17-1792-21,8-17-336-2,0 0-80 2,-4 12-16-2,4-12 688 0,0 0 128 3,0 14 0-2,0-14 0 5,0 0 0-6,0 0 0 8,0 0 0-8,18 4 0 8,1-4 0-7,-3-2 0 5,3-2 0-5,3 0 0 6,-3 4 0-7,5-6 0 8,-1 0 0-8,2 0 0 7,5 0 0-7,1 1 0 8,2-3 0-8,2 6 0 8,-2-4 0-8,-2 6 0 7,5 0 0-7,1 0 0 8,-4 0 0-8,-2 0 0 6,0 2 0-5,0 6 0 6,-1 5 0-7,3-1 0 9,-4 4-128-9,0-5 128 7,1 7 0-7,-3-4 0 6,0 1 0-6,1-3 0 8,-5 4 0-8,-6-7 0 8,1 3 0-8,-2-6 0 8,-16-6 0-7,13 10 0 4,-13-10 0-5,0 0 0 9,0 0 0-9,0 0 0 7,0 0 0-7,0 0 144 7,0 0 112-6,0 0 0 6,0 0 16-7,0 0 0 7,0 0-48-7,0 0-16 8,0-18 0-8,-2-1 0 8,2 1-64-8,-2 0-16 7,0-3 0-6,4-4 0 6,0-5-128-7,4-3 160 7,2-8-160-7,4 2 160 9,-3-4-160-9,7-5 0 6,-2-9 144-5,3-3-144 5,-1-3 0-6,3-5 0 7,3 2 0-6,-1-8 0 6,-3-1 0-7,1-5 0 8,3-3 0-8,-1-1 0 8,-1-2 0-8,1 4 0 7,1 6 0-7,-3 2 0 9,-3 0 0-9,1 7 0 6,-3 1 0-6,2 4 0 8,-1 1 0-8,-1 9 0 7,-4 7 0-7,3 6 0 8,-3 0 0-8,4 2 0 11,-3 4 0-10,5 3 0 3,-6 3 0-3,1 2 0 4,1 5 0-5,-4 5 0 9,0-5 0-9,0 4 0 5,-1 3 0-5,1-1 0 9,0 4 0-8,-8 10 0 3,0 0 0-4,0 0 0 9,0 0 0-9,0 0-160 7,0 0 160-7,0 0 0 7,10-7-128-7,-10 7 128 8,0 0 0-8,0 0 0 8,0 0 0-8,0 0 0 6,0 0 0-6,0 0 0 9,0 0 0-9,0 0 0 6,0 0 0-6,0 0 0 9,-14 7 0-9,0 1 0 6,-7 0 0-6,-2-2 0 9,-7-2 192-9,-5 0-64 7,-8 0-128-7,-4-1 192 9,-5-3 16-9,-5 6 0 6,-7-2 0-6,-1 0 0 8,1-4 64-8,-8 2 16 8,2-2 0-8,0 0 0 7,5-2-96-7,-3 2-32 8,2-2 0-8,-3 0 0 9,7-2-160-9,-1 4 0 5,1 2 0-5,13 2 0 9,2-2-128-9,6-2-128 6,8 0 0-6,8 2-16 24,11 0-2224-21,14-2-432-2</inkml:trace>
    </iact:actionData>
  </iact:action>
  <iact:action type="add" startTime="41230">
    <iact:property name="dataType"/>
    <iact:actionData xml:id="d23">
      <inkml:trace xmlns:inkml="http://www.w3.org/2003/InkML" xml:id="stk23" contextRef="#ctx0" brushRef="#br0">29199 7998 16991 0,'0'0'752'1,"0"0"144"-1,-10-10-704 1,10 10-192-1,0 0 0 0,0 0 0 7,0 0 0-7,0 0 0 8,0 0 0-8,-10 14 0 7,2-4 192-7,-5 7 16 6,1-3 0-6,-2 7 0 9,5 1 528-9,-1 5 96 9,-8 2 32-9,3 7 0 6,3 10-16-6,-3 9 0 6,-1 5 0-6,-2 5 0 8,5 5-208-8,-7 10-32 8,-1 8-16-8,-1-1 0 7,1 5-128-7,-3 6-16 7,-3 7-16-3,4-6 0 3,1-3-176-6,9-8-16 4,-5-6-16-5,8-2 0 7,-1-2-16-7,3-10 0 8,-6-2 0-8,2-5 0 9,5-5 240-9,-5 1 32 6,2-5 16-6,0-3 0 8,-1-10-32-8,5 2 0 7,-4-8 0-7,-2-3 0 8,7-1-128-8,-3-2-16 6,-2-2-16-5,2 1 0 6,4-5-144-7,0-7-32 8,4-14 0-8,-4 17 0 7,4-17-128-7,-3 14 160 7,3-14-160-7,0 0 160 7,0 0-16-7,0 0 0 8,0 0 0-8,0 0 0 8,0 0 16-8,0 0 0 6,0 0 0-6,0 0 0 9,0 0-160-9,0 0 160 6,17-14-160-6,3-1 160 9,-3 7-160-9,5-2 0 7,3-1 0-7,2 1 0 9,3-10 0-9,7 7 0 5,0-3-128-5,2 6 128 10,4-3 0-9,3 3 0 5,-3-2 0-6,4 4 0 8,-4-1 0-8,2-1 0 7,0 2 0-7,-2 2 0 7,4 2-144-6,-1 2 144 5,1 2 0-6,2 4 0 8,0 2 0-8,1 4 0 8,-7 4 0-8,0 3 0 7,-4-1-128-7,2 3 128 7,-8 1 0-7,-1 3 0 8,-5 8-128-8,0 2 128 7,-3-3 0-7,-1-3 0 8,-4 2 0-8,-3-1 0 6,-4-3 0-6,-2-2 0 9,-5-5 0-9,1-1 0 7,-4 1 0-6,2-6 0 7,-4-12 0-8,0 0 0 5,0 0 0-5,0 0 0 10,0 0 0-10,0 0 128 6,0 0-128-6,0 0 144 9,0 0-16-9,0 0 0 7,0 0 0-7,-16-8 0 7,11-8 0-7,-1 3-128 8,0-7 192-8,2-1-64 7,0 1-128-7,4 1 192 8,2-11-192-8,0 1 192 8,0-4-192-8,2-2 0 7,4 0 144-7,-4-6-144 8,-2 2 0-8,-1-10 0 7,5-2 0-7,0-5 0 8,4-7 128-8,-6-1-128 5,2-6 160-5,0-4-160 9,1-6 0-9,-1-2 0 6,-4-8 0-6,4 2-160 9,0-1 160-9,0-5 0 7,-2 2 0-7,0 1 0 9,-3-1 0-9,5 4-128 6,0 5 128-6,2 3 0 9,-4 0 0-9,2 4-128 6,2 5 128-5,1 1 0 6,-3 6 0-7,0 7-160 7,4 5 160-7,1 3 0 8,-5 6-128-7,4 2 128 5,2 8 0-6,-2 2 0 10,1 3-144-10,-1 5 144 6,2-4 0-6,1 7-144 8,-3 4 144-8,6-1-128 7,-5 1 128-7,7 3-128 7,-6-3 0-7,3 6 0 8,-5 4 0-8,-10 6 0 7,18-9 0-7,-18 9 0 7,13-4 0-7,-13 4 0 8,0 0 0-8,0 0 0 7,16 4 0-7,-16-4 0 8,0 0 128-8,0 0-128 7,0 0 128-7,0 0-128 9,4 21 128-9,-4-1 0 6,0-20 0-6,-6 17 0 9,0-3 0-9,-4 1 0 6,1-5 0-6,1 0 0 10,8-10 0-10,-20 12 0 5,3-6 0-5,1-1 0 9,-3 1 0-9,-3 2 144 7,-5-2-144-7,-2-2 160 8,1 2 32-8,-3 1 16 7,-2-3 0-7,-6 2 0 8,-2 0 112-8,-6 2 32 8,-6 2 0-7,-5-7 0 5,-7-1-64-6,-7 2-16 7,0 2 0-7,-2 6 0 8,-2-2-144-8,4 5-128 7,5-1 144-6,5 1-144 6,-2-3 0-6,9 4 0 5,10-6 0-6,0 3 0 25,8-5-768-24,0 0-256 0,6 5-64-1,6-3-14720 0</inkml:trace>
    </iact:actionData>
  </iact:action>
  <iact:action type="add" startTime="48330">
    <iact:property name="dataType"/>
    <iact:actionData xml:id="d24">
      <inkml:trace xmlns:inkml="http://www.w3.org/2003/InkML" xml:id="stk24" contextRef="#ctx0" brushRef="#br1">6120 6317 6447 0,'-12'-12'576'3,"12"12"-576"-3,-7-13 0 1,-3 5 0 6,0 4 704-7,4-2 48 7,-3-2 0 10,9 8 0-15,-14-4-608-1,0 1-144-1,2 1 0 0,5-2 0 5,-7 2 0-5,4 2 0 4,-5-2 0-4,3 0 128 8,-2-4 320-8,14 6 64 6,0 0 16-6,-13-2 0 9,-5 0 496-9,6 2 80 7,12 0 32-7,-17 0 0 8,3 2-256-8,1 0-48 12,13-2-16-12,-12 6 0 4,-2-4-80-4,14-2-16 6,0 0 0-6,-12 6 0 9,12-6-112-9,0 0-32 11,-13 7 0-10,13-7 0 2,0 0-32-3,0 0-16 11,0 0 0-11,0 0 0 5,-2 18-64-5,2-18-16 9,0 0 0-8,14 10 0 4,-14-10 64-5,15 11 16 11,5-3 0-11,3-4 0 4,-1 0-16-3,5 2 0 8,2 2 0-9,2-4 0 4,6 0-144-3,6-3-48 17,-2 3 0-18,8 0 0 1,6-2-112-1,3 0-16 7,1-2-16-7,5 4 0 4,-4-8-176-4,-1 2 192 8,1 0-192-8,5 0 192 8,-3-2-192-8,3 2 192 6,3 2-192-6,2 2 192 8,4 0-48-8,2 2 0 13,-6-2 0-11,5 0 0-2,-3-2 64 0,-4 4 16 12,4-8 0-12,-4 10 0 4,3 0 0-3,-3-2 0 8,4 2 0-9,-2 3 0 5,6-1-16-5,1-4 0 12,1 2 0-12,-8-4 0 3,-2 0 0-2,0-2 0 11,3-2 0-12,1 2 0 4,2 0-48-4,4 0-16 6,4 0 0-5,0 0 0 6,0 0-144-7,-4 0 128 12,-2-4-128-12,-6 0 128 4,0 2-128-4,0-2 0 10,4 0 0-8,3-2 0 0,-5 3 0-2,4 1 0 11,0-2 128-10,2 2-128 2,-2 2 0-2,-8-2 128 6,-3-2-128-7,1 0 128 7,-4-2 16-7,7 2 0 13,-5 2 0-13,2 0 0 4,3-2 0-4,1 3 0 10,0-3 0-9,2 2 0 2,-4-2-144-3,-1-4 192 13,-7 0-192-11,-1 4 192-1,1 2-192-1,1 0 160 7,5 0-160-7,-4 0 160 6,3-1-160-5,3 3 160 2,-4 0-160-2,5-2 160 6,-7-4-160-7,0 0 0 6,-3 2 144-6,3 2-144 9,-5-8 0-8,0 4 144 6,-3 1-144-7,3 3 0 8,-3-2 128-8,1 0-128 12,-2-2 0-12,-1 2 0 4,-1-2 128-4,-2 4-128 7,-2-2 0-7,-3 1 0 8,-5-5 128-8,-2 2-128 11,-1 0 192-11,-5 4-192 3,-4 0 176-3,-2 0-176 11,-1-2 160-10,-5 0-160 2,-1 2 144-3,1 0-144 12,-5 0 128-12,-14 2-128 4,0 0 0-3,0 0 0 8,0 0 128-9,0 0-128 18,0 0-832-15,0 0-208-2,0 0-48 0</inkml:trace>
    </iact:actionData>
  </iact:action>
  <iact:action type="add" startTime="50340">
    <iact:property name="dataType"/>
    <iact:actionData xml:id="d25">
      <inkml:trace xmlns:inkml="http://www.w3.org/2003/InkML" xml:id="stk25" contextRef="#ctx0" brushRef="#br1">7181 6198 11967 0,'0'0'1072'2,"0"0"-864"4,0 0-208-5,0 0 0 4,0 0 512-5,0 0 64 10,10-10 16-10,-10 10 0 6,14-4-400-6,-14 4-64 10,17-7-128-10,-5 3 176 4,-12 4 16-4,0 0 0 5,15-6 0-5,-15 6 0 9,0 0 448-9,0 0 112 10,0 0 16-10,14-8 0 6,-14 8-48-6,0 0 0 9,0 0 0-8,0 0 0 4,18-4-272-5,-18 4-64 10,11-6-16-9,-11 6 0 3,0 0-48-4,0 0 0 10,0 0 0-9,0 0 0 1,0 0-48-1,16 6-16 9,-16-6 0-9,0 0 0 3,0 0 0-4,0 0 0 8,8 18 0-8,-8-18 0 9,0 13 48-9,0-13 0 6,0 16 0-6,-2 4 0 8,-2-5 0-8,-2 5 0 9,0-3 0-9,0-1 0 6,-1 3-48-6,1 1 0 10,-8-3 0-1,6 5 0-9,0-5-48 0,-1 1-16 7,-1 1 0-7,-2 5 0 5,1-1-48-5,1 1-16 7,-6-5 0-7,3 4 0 8,-5 1 32-8,0 3 0 9,1-1 0-9,-5 3 0 5,3 0 32-5,3 2 16 11,-1-3 0-11,1 1 0 4,3 0 32-4,-5-2 0 12,2-1 0-12,1-5 0 3,1 3-32-2,-3-5 0 10,-1-3 0-11,2 5 0 3,-5-1 64-2,-1-3 16 11,1 3 0-12,3-3 0 4,-1 1 16-3,1 1 0 7,1 1 0-8,-7-3 0 5,1 1-96-5,2 1-16 12,3-3 0-12,-3 4 0 4,1 5-192-4,3-2 144 9,-1 1-144-9,-2-3 128 5,5 1-128-4,-5-1 192 9,3-3-192-10,1-3 192 4,-3 5-192-3,1-5 0 7,3 5 144-8,-5-1-144 5,6-5 128-4,-3 3-128 9,-1 3 128-10,5-1-128 6,-5 3 0-5,4-1 144 8,-3 3-144-8,5-1 0 3,-3-1 128-4,5-1-128 11,-6 1 0-11,6-5 0 3,-3-3 0-3,3 1 128 10,2-5-128-9,-3 6 0 2,3-5 240-2,-2 5-64 11,-2-6-16-12,4 5 0 4,-5-1-32-4,5 2 0 6,2-7 0-6,0 5 0 8,-2 2-128-8,3 1 0 11,-1-5 0-11,0 3 128 5,-2-3-128-5,4 6 0 9,0-7 0-9,0 7 128 5,2-4-128-4,2 3 0 8,-1 1 0-9,-1-1 0 5,2 5 0-5,0-1 0 11,-2-5 0-10,4 1 0 2,-2 1 0-2,2-4 0 8,-1 5 0-9,-1-3 0 4,2 1 0-4,-2 3 0 12,0-5 0-12,2 3 0 4,-2-4 128-4,0 1-128 11,2 3 0-11,0-3 128 5,0 3-128-4,2-5 0 8,-4-13 0-9,6 20 0 3,-2-2 0-2,0-5 0 11,-4-13 0-12,2 20 0 3,-2-20 0-2,4 17 0 7,1-3 128-8,-5-14-128 6,10 17 0-6,-10-17 0 9,0 0 0-8,0 0 0 5,6 14 128-6,-6-14-128 9,0 0 0-9,0 0 128 5,12 16-128-5,-12-16 0 11,15 6 0-11,-15-6 0 5,0 0-384-5,0 0 64 8,14 5 0-7,-14-5 0 17,0 0-1664-16,16-4-336-2,-16 4-64 1,0 0-7072 10,11-11-1408-10</inkml:trace>
    </iact:actionData>
  </iact:action>
  <iact:action type="add" startTime="51214">
    <iact:property name="dataType"/>
    <iact:actionData xml:id="d26">
      <inkml:trace xmlns:inkml="http://www.w3.org/2003/InkML" xml:id="stk26" contextRef="#ctx0" brushRef="#br1">6017 7764 12095 0,'0'0'528'1,"0"0"112"-1,0 0-512 0,0 0-128 6,0 0 0-6,0 0 0 5,0 0 768-5,0 0 112 10,-14 4 16-10,14-4 16 4,-8 8 16-4,8-8 0 9,-8 17 0-8,1 3 0 2,3-5 96-3,2 7 32 13,0 3 0-13,0 1 0 5,2 1-160-5,0 2-16 7,0 2-16-7,0 6 0 7,0 6-160-7,0 0-16 8,2 2-16-8,0 4 0 6,0-8-224-5,2 2-64 8,3 0 0-8,-1-6 0 6,-2 0-48-6,4-2-16 8,4-6 0-9,-4-2 0 3,1-5-16-3,5-3-16 13,-4 1 0-13,3-8 0 2,-5-1 48-1,4-3 16 12,2 0 0-12,-3 2 0 1,7-8 0-2,-5-2 0 9,3-2 0-8,5-4 0 1,-3-2-96-2,9 0 0 13,1-9-16-13,5 3 0 4,-2-6-240-3,4 5 128 5,4-3-128-6,2-3 0 22,6 1-800-20,-6 5-256 0,2-5-48-2,-4 5-16 0</inkml:trace>
    </iact:actionData>
  </iact:action>
  <iact:action type="add" startTime="52612">
    <iact:property name="dataType"/>
    <iact:actionData xml:id="d27">
      <inkml:trace xmlns:inkml="http://www.w3.org/2003/InkML" xml:id="stk27" contextRef="#ctx0" brushRef="#br1">7445 5773 5519 0,'0'0'496'1,"0"0"-496"6,0 0 0-7,0 0 0 3,0 0 1520-2,7-10 208 5,-7 10 32-6,0 0 16 8,0 0-768-8,0 0-160 7,0 0-16-6,0 0-16 6,0 0-224-7,0 0-32 7,0 0-16-7,0 0 0 7,0 0-288-7,0 0-48 7,0 0-16-7,0 0 0 10,-4 12 0-10,4-12 0 6,-5 17 0-6,-1 3 0 9,0-6 64-9,6-14 0 5,-2 19 0-5,0 1 0 10,0-1 96-10,2 3 32 9,0 1 0-9,0 0 0 5,0 5 80-5,2 1 32 18,-2 0 0-18,2 4 0 1,2 2-48-1,4 4-16 6,-3-3 0-6,1 3 0 6,2-2-240-6,4 0-32 7,0-2-16-7,7 0 0 7,1 0-144-6,-3 4 192 6,3-6-192-7,5 0 192 8,0-3-192-8,5 1 128 8,-1 0-128-8,6 4 128 8,4 0-128-8,-2-4 0 6,4-1 0-6,4 1 0 7,4 2 128-7,-1 0-128 12,-1-4 0-12,4-1 128 4,-2-1-128-4,3-2 0 7,-1-1 0-7,2 1 0 5,1-3 0-5,3-1 0 5,3 0 0-5,3-3 128 9,7 1-128-9,-2 1 0 7,4-8 0-7,-1 3 128 8,-1-7-128-8,2 0 128 7,-8 0-128-7,5-4 128 8,-1-2 32-8,6 0 0 13,0 1 0-12,4 1 0 3,6-2-16-3,0 0 0 7,0-4 0-8,-4-2 0 3,-4-1-16-3,2-1 0 7,0-2 0-7,4 4 0 8,0 2-128-7,6 0 128 5,-1-2-128-6,3 2 128 8,2 0-128-8,-5-2 0 7,-5-3 0-7,4 3 128 9,2 0-128-9,4 2 0 7,-1 2 0-7,1 0 0 11,7-2 0-11,-5 0 0 5,0-8 0-5,-5 0 0 8,3 5 0-8,4 1 0 10,-3-2 0-10,9-4 0 5,1 0 0-5,-5 2 128 10,-1-1-128-9,-5-1 0 3,0 0 128-3,3-3-128 9,1 5 128-10,1-2-128 3,5 2 144-2,-3 0-144 10,1-5 160-10,1 3-160 2,-7 2 128-2,5-2-128 8,-3 1 0-9,5 3 144 5,4-6-144-5,-3 2 0 11,-1 3 0-11,3-5 0 4,-9 2 0-3,7-5 0 8,3 3 0-9,0-4 0 5,3 5 0-5,-3-5 128 11,-4 4-128-11,1 1 0 4,-7-3 0-4,3 0 0 11,3-5 128-11,-1-3-128 4,5 9 0-3,0-3 0 9,-7 6 144-10,-2-5-144 5,-5 3 0-5,3-4 128 6,-2 5-128-6,5-5 0 8,-1 10 0-8,3-5 0 10,-5-1 0-9,-4 2 128 4,-1-6-128-5,-3 7 0 9,-2-5 0-9,0 6 128 5,2 0-128-4,3-1 0 9,3 3 0-9,-2-2 0 3,-8-6 0-4,0 5 128 11,0-1-128-11,-1-2 0 5,1 6 0-4,0 1 0 8,0-5 0-9,0 4 128 4,2 4-128-4,0-4 0 11,-8-8 128-11,-2 5-128 4,0 5 0-4,0 0 144 11,-3 0-144-11,-1-2 0 4,-2 2 144-3,4 2-144 10,6 0 0-10,0 0 144 0,-6-1-144-1,1-3 0 12,-7-4 0-12,2 6 128 4,-5 0-128-4,3 0 0 10,-2 2 0-9,-3 0 0 3,1 0 0-4,6 0 0 10,-3 0 0-9,5-1 0 3,-6-1 0-3,3 0 0 10,-5-2 0-11,-3 2 0 3,-1-2 0-3,-1 0 128 11,-3 0-128-9,3 5 0 0,-1 1 128-2,1 0-128 10,-4 0 0-10,1 0 128 4,3 1-128-4,-3 3 0 10,-3 4 0-10,0-2 0 6,2-2 0-6,-9-2 0 9,-7 4 0-9,2 0 0 5,-1 1 0-5,-5-1 0 12,4-4 128-12,-4 4-128 4,-2 4 128-4,-2 0 0 10,1-1 0-10,-1 7 0 4,-2-4 0-4,1 5-128 12,-1 3 192-12,-2-5-64 5,-1 3-128-5,-5-3 128 8,3 5-128-7,1 1 128 4,4-5-128-4,-3 3 0 7,-5 1 0-8,1-1 128 6,-1-1-128-6,1 1 0 9,-7-1 0-9,7-2 0 5,-5 5 128-5,3 4-128 11,0-3 0-10,-5 3 128 2,5-5-128-3,-5 5 128 8,5 2-128-8,-4 1 128 7,-1-3 16-7,-5-2 0 12,4 3 0-12,-4-1 0 4,-3 2 0-4,3 3 0 10,2-1 0-10,-6 0 0 4,2 2 96-4,-2 3 16 10,-2 1 0-10,0 0 0 5,-2-6 0-5,3 2 0 11,-3 2 0-11,0 4 0 5,-3-1-256-5,1-3 176 11,-2 2-176-11,-2 0 160 4,0 0-32-4,0 2-128 9,-4 2 192-9,3-4-64 5,3 0-128-5,-6 0 192 10,-2-3-192-10,4-1 192 6,-3-2-64-6,1-2 0 11,2 1 0-11,-4-1 0 4,5 0 0-4,-3-1 0 11,-2-7 0-11,6-1 0 4,-1 1 0-4,-3-1-128 10,2-9 192-10,4 5-64 4,-2 0-128-4,6-14 128 11,-6 17-128-11,6-5 128 5,0-12-128-5,0 0 0 11,0 0 0-11,-3 16 0 4,3-16 0-4,0 0 128 10,0 0-128-9,0 0 0 3,0 0 0-4,0 0 0 10,0 0 0-9,0 0 0 2,0 0 0-3,0 0 0 11,0 0 0-10,0 0 0 16,0 0-448-15,13-16 16-1,-7 4 16 0,0-3 0 13,-2 3-1872-13,-2-6-368 2,-4 3-80-3</inkml:trace>
    </iact:actionData>
  </iact:action>
  <iact:action type="add" startTime="53947">
    <iact:property name="dataType"/>
    <iact:actionData xml:id="d28">
      <inkml:trace xmlns:inkml="http://www.w3.org/2003/InkML" xml:id="stk28" contextRef="#ctx0" brushRef="#br1">20427 7702 25791 0,'0'0'2304'1,"-8"11"-1856"4,-3 9-448-4,5 1 0 3,2 5 0-3,0 5-192 7,4-2 16-8,4-2 0 5,0-1 176-4,4-5 0 9,3 1 0-10,-1-1 0 4,8-3 176-3,-3-3-48 9,3 5 0-10,3-5 0 3,-3 1 96-2,3 0 16 11,1-3 0-12,1 3 0 3,3-6 144-3,-1 1 16 12,0 1 16-12,-1-8 0 4,1 0 160-2,2 0 16 6,1-2 16-8,1 0 0 4,-2-2 32-4,2-4 16 12,5-2 0-12,-1 0 0 7,0-2-144-7,2-5-16 9,0-1-16-9,-2-4 0 3,-3-3-32-3,3-1-16 11,-2 1 0-11,4-4 0 4,0-5-96-4,-4-1-16 12,1 2 0-12,-1-2 0 3,0-2-96-3,2 1-32 7,-4 3 0-6,1 0 0 6,-1-2-192-7,-2-2 0 8,-1-3 128-8,-3 5-128 7,0 0 0-6,3 0 0 9,-1 0-192-10,-1-1 192 21,-3 11-2768-20,-5 0-448 0</inkml:trace>
    </iact:actionData>
  </iact:action>
  <iact:action type="add" startTime="55282">
    <iact:property name="dataType"/>
    <iact:actionData xml:id="d29">
      <inkml:trace xmlns:inkml="http://www.w3.org/2003/InkML" xml:id="stk29" contextRef="#ctx0" brushRef="#br1">7567 5941 12895 0,'0'0'1152'1,"0"0"-928"6,0 0-224-7,0 0 0 5,0 0 432-5,0 0 32 5,0 0 16-5,0 0 0 8,0 0-16-8,0 0 0 11,0 0 0-11,2 17 0 4,0 9 192-4,-4-1 48 11,-3 4 0-11,-3 2 0 7,-6 6 64-7,2 4 32 9,-3-2 0-9,1 4 0 4,-3-6-224-4,3 4-64 11,-6-4 0-11,1 4 0 4,3 0-16-4,-7 0-16 10,-4-4 0-10,-5 0 0 5,-5 2 80-4,0-2 16 8,0 8 0-1,-8 2 0-8,-2 6-48 0,5-1 0 9,-7-1 0-9,2 4 0 4,2 3-96-4,-2 1-32 11,2-3 0-9,6 5 0-1,-3-3-208-1,4 1-64 11,3-3 0-11,-4 3 0 4,4-3-128-4,2 1 0 10,-6-1 144-10,4 1-144 6,4-2 0-6,-2-1 0 10,-1 3 0-9,1-3 0 8,0-3 0-8,2 2 128 4,0-3-128-2,3 5 0-3,5-2 0 0,-2-3 0 11,1 1 0-11,1-4 0 4,5 0 0-4,-1-2 0 12,3-6 0-12,4 2 0 3,3-6 0-2,-1-4 0 9,4 2 0-10,4 0 0 5,2 4 0-5,4-4 0 11,0 1 0-11,8-1 0 4,-3 2 0-3,9-2 0 8,-2-2 0-9,3-2-192 20,4-1-1024-19,1-3-224 1,1-2-32-1</inkml:trace>
    </iact:actionData>
  </iact:action>
  <iact:action type="add" startTime="55733">
    <iact:property name="dataType"/>
    <iact:actionData xml:id="d30">
      <inkml:trace xmlns:inkml="http://www.w3.org/2003/InkML" xml:id="stk30" contextRef="#ctx0" brushRef="#br1">5935 7967 29487 0,'-43'-10'1296'1,"23"10"288"-1,5 6-1264 0,-3 8-320 6,7 1 0-6,1 9 0 20,4 7-320-19,4 8-128 0,0 0-32 0,4 6 0-1,2 0 352 0,4 1 128 7,1 1 0-7,5-2-144 6,8-2 144-5,1 2 0 8,0-6 0-9,5 0 0 4,-1 2 0-4,0-6 0 9,1-2 0-9,1 0 0 6,0-5-160-6,0-5 160 9,1-2-192-8,-1-1 192 4,-2-10-384-4,4-1 16 5,6-5 16-6,-1-6 0 22,3-2-224-22,3-11-64 10,7-3 0-10,-6-3-10240 0</inkml:trace>
    </iact:actionData>
  </iact:action>
  <iact:action type="add" startTime="56131">
    <iact:property name="dataType"/>
    <iact:actionData xml:id="d31">
      <inkml:trace xmlns:inkml="http://www.w3.org/2003/InkML" xml:id="stk31" contextRef="#ctx0" brushRef="#br1">7478 5984 21247 0,'0'0'944'0,"0"0"192"1,0 0-912-1,0 0-224 0,0 0 0 0,13 9 0 5,-13-9 144-4,18 12-16 7,1-4 0-8,-7 5 0 7,0 1 176-7,-4 4 16 8,3-7 16-8,5 11 0 5,-4 1-176-4,3 6-32 5,-3 5-128-6,4 1 192 8,-1 2-192-8,3 0 176 6,1 2-176-6,-1 4 160 8,1 6-160-8,3-5 0 7,-1 1 0-6,3 0 128 7,3-2-128-8,4 0 0 10,2-4 0-10,0 4 0 5,6-6 128-2,-2 2 80 6,6-4 32-9,0-4 0 5,0-4 272-5,0 1 64 10,4-7 16-10,2-1 0 4,-2 1-96-4,7-1-32 11,7 1 0-10,1-3 0 0,0-1-144-1,9 5-48 13,1-5 0-13,2-1 0 4,0-4-272-4,-6 1 160 11,3-3-160-10,-1 4 128 3,4-7-128-4,4 9 0 11,2-2 144-11,4 3-144 5,4-5 0-5,-1 2 128 6,-1-9-128-6,-2-1 0 7,-4 2 0-7,0-4 0 13,-2-2 0-13,2 0 0 2,2 0 0-2,2 0 0 8,0-2 0-8,1 0 128 5,-1-4-128-5,-2 2 0 5,-2-9 0-5,0 3 0 8,0-2 0-7,0-1 0 5,2 3 0-6,2 0 128 9,2 2-128-9,-2 1 176 12,-1-7-176-12,-1 2 192 4,-4-3-192-4,0 3 0 5,0-6 0-5,2 9 0 8,0-3 0-8,2 2 0 14,2 0 128-13,0-3-128 0,-10 1 0-1,2-2 0 7,0-3 0-7,-2-1 0 9,-3 3 0-9,5 1 0 11,2-3 0-11,2 3 128 3,0-4-128-2,-2 3 0 4,2-7 0-5,-2-1 0 10,-4 1 0-10,-6 7 0 10,0-3 0-10,1 1 0 4,1 3 0-4,2-3 0 8,-6 1 0-7,7-2 0 7,-5 3 0-8,6 1 0 10,-6 4 0-10,0-5 0 6,-5 3 0-6,1-6 0 5,1 3 0-5,-3 1 0 10,4-3 0-10,3 3 0 10,-1-4 0-10,4 5 0 4,4-5 0-4,-8 1 0 11,3 3 0-10,-9-3 0 1,-2 1 0-1,1-2 0 10,-3 3 0-11,1 3 0 5,0 4 0-5,1 0 0 6,0 3 0-6,9 1 0 8,-7 2 0-7,4-2 0 5,-3 2 0-4,-3-2 0 4,1-4 0-6,3 0 0 12,1 1 0-12,-3-3 0 2,4 4 0-2,-1 0 0 8,3 0 0-8,4 0 0 7,4 1 0-7,-2-1 0 11,-2 0 0-11,1 2 0 5,-11-2 0-5,6-2 0 11,-3 6 192-11,-1-1-64 5,2-1-128-5,-1 0 0 10,-1 0-160-10,4 2 160 4,3-2 0-4,1 2-144 7,0-4 144-7,-6 2 0 7,-1 2 0-6,3-2 0 10,-2 1 0-11,2-3 0 4,-7 2 0-4,1 2 0 10,5 0 0-9,-3 2 0 3,4 0 0-3,-3 0 0 9,1-2 0-10,0 2 0 4,-7 0 0-4,-1 0 0 8,1-2 0-8,-3 2 0 8,1 2 0-8,1 0 128 10,3 0-128-8,-3-2 0 1,-3-2 0-3,2 2 0 7,-1 0 0-7,5 0 0 8,-1-2 0-8,3 0 0 13,-5 0 0-13,-3 2 128 3,-7 0-128-3,3-2 0 12,0-2 128-12,0 0-128 3,1 0 0-2,1 4 144 8,-2 0-144-8,1-2 0 3,-1 0 128-4,2 0-128 6,1-1 0-6,-1-1 0 8,0 2 0-8,-1 0 0 7,-3 0 128-7,-2 0-128 8,-4-4 0-8,4 2 0 7,-5 2 0-7,1 0 0 9,-4-2 176-9,2 4-176 6,-4 2 160-6,4 0-160 9,-4 0 144-9,2 2-144 6,-3 4 128-5,-1-2-128 6,6 0 144-7,-2 1-144 12,-4 3 160-12,4-2-160 3,-6 2 160-2,4 3-160 5,-6-3 160-6,0 8-160 9,-1 1 160-8,-5 1-160 9,-2 1 160-10,1 1-160 5,-1-3 208-5,1 1-48 10,-1 3-16-10,-1 2 0 4,-1 1-16-4,0 1-128 12,-1-2 192-12,-4 3-64 3,1-1 0-2,3 2-128 6,-5-2 192-7,1 5-64 7,1 1 0-6,-3-4-128 4,4 0 192-5,-5 3-64 9,5-1 48-9,-7 0 0 11,5-2 0-11,-4 0 0 4,3-1 16-3,-3 3 0 9,4 0 0-10,-5 0 0 4,7 4-64-4,-4-3 0 11,1-1 0-11,3-2 0 4,-5 2-128-4,5 1 0 7,-6-1 144-7,5-4-144 8,-7-2 0-8,4-1 0 8,-5-3 0-8,1 3 128 7,0-7-128-7,-4 3 0 12,0-1 0-12,-1-3 0 4,3-1 0-3,-2 5 0 8,-4-6 0-9,0 3 128 4,-2-17-128-3,2 16-240 6,2-1 64-7,-4-15 16 20,0 18-1680-19,0-18-336 1,0 0-64-1,0 0-11504 1</inkml:trace>
    </iact:actionData>
  </iact:action>
  <iact:action type="add" startTime="57327">
    <iact:property name="dataType"/>
    <iact:actionData xml:id="d32">
      <inkml:trace xmlns:inkml="http://www.w3.org/2003/InkML" xml:id="stk32" contextRef="#ctx0" brushRef="#br1">19986 7294 35183 0,'-19'0'1552'1,"19"0"336"-1,0 0-1504 0,0 0-384 6,4 24 0-6,6-3 0 6,-3 0 0-6,7 7 0 9,4 1 0-9,3 4 0 4,-1 6 0-4,3 0 128 9,4 8-128-9,4 2 0 1,-3-6 0 0,1 3 128 6,2 7-128-6,0 0 0 4,-3-3 0-5,1-3 0 8,0-2 0-8,3 0 0 9,1-8 0-9,2-6 0 6,-4-5 0-5,-2-7-128 6,2-9 128-7,3-4 0 13,-1-6 0-13,4-6 0 4,-2-4 288-4,6-11 32 11,-2-7 16-11,6-7 0 4,-4-12 288-3,6-3 48 9,-6-7 16-10,1-1 0 4,-5-1-128-3,2-3-32 9,-5-5 0-9,-5 5 0 3,-4-2-240-4,1 3-48 10,-3 7-16-10,-3 5 0 4,-1 0-224-3,2 4 0 10,-3 8 128-11,-2 4-128 17,-5 0-880-15,1 6-208 1,-6 5-64-3,-2 3-16256 0</inkml:trace>
    </iact:actionData>
  </iact:action>
  <iact:action type="add" startTime="60840">
    <iact:property name="dataType"/>
    <iact:actionData xml:id="d33">
      <inkml:trace xmlns:inkml="http://www.w3.org/2003/InkML" xml:id="stk33" contextRef="#ctx0" brushRef="#br2">10987 5771 4607 0,'0'0'192'1,"0"0"64"-1,0 0-256 0,0 0 0 6,0 0 0-6,0 0 0 5,2-10 1712-4,-2 10 288 7,0 0 64-7,4-19 16 4,-4 19-960-5,0 0-192 7,0 0-32-7,0 0-16 4,-2-12-208-4,2 12-32 5,0 0-16-5,0 0 0 9,0 0-176-9,0 0-16 11,0 0-16-10,0 0 0 3,0 0 16-4,0 0 0 11,0 0 0-11,0 0 0 4,0-16 0-4,0 16 0 10,0 0 0-10,0 0 0 4,0 0-96-4,0 0-16 7,0 0 0-7,0 0 0 8,0 0-128-8,0 0-48 12,0 0 0-12,0 0 0 4,0 0-16-4,0 0-128 10,0 0 192-9,0 0-64 4,0 0-128-5,0 0 192 5,0 0-192-4,0 0 192 6,0 0-64-6,2 20-128 5,-2-4 192-6,0 1-64 8,-2 1 16-8,0-1 0 12,2 5 0-12,-2-1 0 4,0 1 64-4,2-3 16 8,-2 3 0-5,0-1 0 2,0 2-64-4,-2 1-16 10,2-5 0-11,2 5 0 5,0-3-16-5,0 3-128 11,-2-5 192-11,2 1-64 2,-2-1-128-2,2 4 192 11,-2-3-192-11,2-1 192 6,-2 3-192-6,2-1 128 9,0-5-128-9,0 0 128 5,0-16-128-5,0 0 160 6,0 0-160-5,0 19 160 8,0-3-16-9,0-16 0 6,0 0 0-6,0 0 0 8,0 17 0-8,0-17 0 7,0 0 0-7,0 0 0 9,0 0-144-9,0 0 192 7,-2 14-192-7,2-14 192 7,0 0-192-7,0 0 192 8,0 0-192-8,0 0 192 7,-4 15-192-7,4-15 128 11,0 0-128-10,0 0 128 3,0 0-128-3,0 0 160 10,-4 12-160-11,4-12 160 4,0 0-160-4,0 0 0 10,0 0 0-10,0 0 0 4,-7 14 128-3,7-14-128 4,0 0 0-5,0 0 128 9,0 0-128-9,0 0 0 7,0 0 0-7,0 0 0 8,0 0 144-7,0 0-144 10,0 0 160-11,0 0-160 4,0 0 160-4,0 0-160 10,0 0 160-10,0 0-160 4,-12 2 208-4,12-2-48 10,0 0-16-10,0 0 0 5,0 0-144-4,0 0 192 8,-12 0-192-9,12 0 192 6,0 0-192-6,-13 6 0 11,13-6 0-11,0 0 0 3,-10 4 0-3,10-4 0 11,0 0 0-11,0 0 0 6,-16 5 0-6,16-5 0 6,0 0 0-6,0 0 0 7,0 0 0-7,-8 8 0 7,8-8 0-7,0 0 0 8,0 0 0-8,-7 10 0 11,7-10 0-10,-8 16 0 3,8-16 0-4,0 0 0 11,0 0 0-11,-4 13 0 4,4-13 0-4,-4 18 0 10,2-5 0-10,2-13 0 4,2 16 0-4,-2-16 0 11,0 0 0-11,6 21 0 5,-2-5 0-5,4 2 0 6,-8-18 0-6,7 13 0 8,-1 3 0-7,-6-16 0 5,12 19 0-6,-4-5 0 5,-8-14 0-5,8 19 0 7,-1 1 0-7,3-4 0 7,-6 3 0-6,2-1 0 6,2-3 0-7,1 3 0 8,-9-18 0-8,6 17 0 7,0 3 0-7,4 1 0 9,0-1 0-9,-3-3 0 12,5 3 0-12,-4-1 0 3,2-5 0-2,3 4 0 9,-3-5 0-10,4 7 0 4,-4 1 0-4,3-3 0 7,1 1 0-7,-1 3 0 8,3-5 0-8,0 1 0 10,-7 3 0-10,9 1 0 5,-6-7 0-5,5 3 0 11,-3-1 0-11,2-1 0 4,-7 2 0-4,5-7 0 6,0 5 128-5,-1-2-128 7,-3 3 0-8,0-1 192 11,5-1-192-11,-5 3 192 4,2-8-192-3,-2 3 0 9,1-3 144-10,3 2-144 4,-2 1 0-3,-12-13 144 4,15 10-144-4,-5 4 0 7,4-5 128-8,-5 5-128 12,-9-14 0-12,16 12 0 2,-6 0 128-2,1 1-128 8,1 1 0-8,-2-1 0 7,-10-13 144-6,14 14-144 10,-9 2 0-11,5-1 144 5,-10-15-144-5,14 16 0 10,-8 1 0-9,1-3 128 4,-7-14-128-5,10 20 192 10,-4-1-192-10,0-5 192 2,-2 3-192-2,-2-3 192 7,0 4-192-7,-2-1 192 9,0 1-192-9,0 1 192 11,-2 3-192-11,0-1 192 3,0 1-192-2,-2 3 128 11,0 2-128-12,4-1 128 4,0-1-128-4,0-2 0 5,-4-1 0-5,2-3 128 9,0 5-128-9,-2-3 0 11,2 2 0-11,0 1 0 4,-1-7 128-4,1 3-128 10,-2-1 0-10,2-7 128 5,2-12-128-5,0 0 0 11,-6 16 0-11,6-16 128 4,0 0-128-3,0 0 128 5,0 0-128-6,0 0 128 7,0 0 16-6,0 0 0 10,0 0 0-11,0 0 0 4,0 0-144-3,0 0 192 8,0 0-192-8,0 0 192 4,0 0-192-5,-8-18 0 11,4 5 0-11,0-7 128 5,2 2-384-4,0 5-96 8,-2-5-16-9,3 7-10160 15,1 11-2032-13</inkml:trace>
    </iact:actionData>
  </iact:action>
  <iact:action type="add" startTime="62053">
    <iact:property name="dataType"/>
    <iact:actionData xml:id="d34">
      <inkml:trace xmlns:inkml="http://www.w3.org/2003/InkML" xml:id="stk34" contextRef="#ctx0" brushRef="#br2">10766 7708 7359 0,'0'0'656'1,"0"0"-528"6,0 0-128-7,0 0 0 5,0 0 192-5,0 0 0 9,-6-18 0-8,3 4 0 4,3-3 832-5,0 17 192 10,3-12 16-10,-3 12 16 4,0-17 544-4,0 17 128 9,0 0 0-9,0 0 16 6,0 0-528-6,0 0-128 11,4-12 0-11,-4 12-16 4,0 0-544-4,14-4-96 10,4 10-32-10,-3 2 0 6,5-1-176-6,3 7-32 10,2-4-16-10,3 3 0 4,-1-1-32-3,2 8 0 7,2-7 0-7,3 7 0 5,5-3 48 1,-2-1 0-7,-2 5 0 0,2-1 0 9,-2-4 64-8,0 1 32 4,0-5 0-5,-2 7 0 8,-1-1-64-8,-3-5-16 7,-2 3 0-7,0-4 0 8,-1 1-112-8,1-3-32 10,2 2 0-10,-3 0 0 5,-3-7 0-4,-3 3-16 5,1 2 0-6,-1-2 0 9,1-2 0-9,-3-2 0 11,-1-4 0-11,3 1 0 5,-3 5-48-4,1-4-16 9,1-2 0-10,-3 0 0 3,1-2-176-3,3-4 192 12,-4 3-192-12,3-5 192 4,4 0-192-3,1-10 192 8,3 1-192-9,2-8 192 5,-3-9 80-5,-3-5 32 7,5-11 0-7,-1-5 0 9,-2-3 64-9,1-9 16 6,-3-1 0-6,-2 0 0 9,-3 1 0-9,-4 5 16 8,-1-6 0-8,-3 7 0 6,-4 7-64-6,0 3-16 6,0 2 0-5,-3 8 0 6,-1 8-80-7,0 4-32 12,-2 4 0-12,0 3 0 3,0 5-208-3,-2 7 0 12,0-2 0-11,2 12-160 14,0 0-2256-13,0 0-448-1,-9 20-80 0</inkml:trace>
    </iact:actionData>
  </iact:action>
  <iact:action type="add" startTime="63301">
    <iact:property name="dataType"/>
    <iact:actionData xml:id="d35">
      <inkml:trace xmlns:inkml="http://www.w3.org/2003/InkML" xml:id="stk35" contextRef="#ctx0" brushRef="#br2">11113 5775 2751 0,'0'0'128'1,"0"0"16"-1,0 0-144 0,0 0 0 6,0 0 0-6,0 0 0 4,0 0 512-4,0 0 64 7,0 0 0-7,0 0 16 9,0 0-288-9,-11-2-64 11,11 2-16-11,-10-2 0 5,10 2 576-5,0 0 112 9,-16-8 32-9,16 8 0 4,-9-2 80-3,9 2 0 9,0 0 16-10,-14-11 0 5,4 5-32-4,10 6-16 9,0 0 0-10,0 0 0 4,-11-8-96-4,11 8 0 7,0 0-16-7,0 0 0 7,0 0-144-7,0 0-32 11,-10-6 0-11,10 6 0 7,0 0-304-7,0 0-64 9,0 0-16-9,0 0 0 5,0 0-32-5,-8 8-16 9,8-8 0-8,-10 17 0 3,4-3 48-3,6-14 0 8,-4 22 0-8,4-3 0 2,0-1-80-3,2 3-16 10,-2 2 0-10,4 5 0 5,0-5-32-4,6 6 0 15,-6-1 0-16,4-1 0 1,1 2-192-1,-1-1 176 10,4-1-176-9,2 0 160 1,-5-2-160-2,7 3 0 11,0-1 144-10,1 4-144 4,5 2 0-5,-7 1 0 9,3 1 0-9,1-2 128 4,-1-2-128-3,3 2 0 8,1 4 0-9,-1-6 128 5,-1 1-128-5,3-1 0 11,-1-4 0-11,3 0 0 4,-2-3 128-3,1-3-128 9,-1 3 160-10,4-3-160 4,1-1 224-4,-1-3-48 10,-6-3-16-10,7 2 0 6,-1-7-16-6,2 7 0 11,3-4 0-11,1 3 0 4,0-3-144-4,0 3 160 10,4-3-160-10,2-4 160 5,-2 4-160-5,4-5 0 11,-4 1 0-10,8 2 0 1,-6 0 0-2,4-6 128 11,-4 2-128-11,4-3 0 6,-4 1 0-6,6-4 0 6,0 0 128-5,1-4-128 6,3 2 0-7,0 1 0 8,0-1 0-7,3 2 128 6,3-2-128-7,4 0 0 6,1 0 144-6,0 0-144 7,-1 2 0-7,1-4 144 12,7 0-144-12,-7 0 0 4,-1-2 128-3,1 2-128 10,1 0 0-11,5 2 0 5,-2 2 0-5,7-1 0 5,-3-1 128-4,4 0-128 6,0 0 0-7,-2-2 0 6,-1 0 0-5,-1-2 0 6,4 0 0-6,-4-2 0 10,3-3 0-10,-3 3 0 3,6 2 0-4,2-6 0 6,2 3 0-6,2 3 0 4,-4-8 224-4,0 4-64 7,-2-3-16-7,-1 3 0 9,1-2 48-9,4-1 16 11,0 1 0-11,4-4 0 4,1 3-80-4,1-3 0 7,0 6-128-7,0-5 192 8,-4 3-192-8,2-4 0 7,0 5 0-7,2-3 0 8,2 2 128-8,1-3-128 7,9 3 0-7,-4-2 0 7,-5-1 0-7,1-5 0 12,2 3 0-12,-2 1 0 4,-3-3 128-4,5 5-128 8,6-4 0-8,-5 7 144 7,1-5-144-7,0 4 0 12,-8-3 0-12,2-3 0 5,-1 7 0-5,5-3 0 11,4 2 0-11,-5 2 0 3,5-5 0-2,0 3 0 10,-7-2 0-11,3 3 0 4,-2-9 0-4,2 9 0 7,-5-5 0-7,3 6 0 9,6-3 0-9,0 5 0 10,-5-6 0-10,1 2 0 6,-2-1 0-6,-2-1 0 6,-1 0 0-6,3 1 0 7,0-1 0-7,6 0 0 8,-3-3 0-8,3 1 0 8,-2-5 0-8,-5 5 0 7,1 3 0-7,0-9 0 8,2 1 0-8,-1 3 0 7,3-1 0-7,2-1 0 7,-5 7 128-7,1-5-128 13,-8 6 128-13,2-5-128 3,0-1 0-3,2 5 128 13,1-5-128-12,3 6 0 0,0-5 0-1,3 3 0 12,-5-5 128-12,-2-1-128 3,2-3 0-2,1 5 0 5,-5-3 0-6,4 7 0 8,0-2 128-8,-2 7-128 7,1-7 0-7,1 2 128 8,-6-5-128-8,0-1 0 11,0 5 0-10,0-1 0 3,2-1 128-3,6 5-128 9,-3-6 0-10,-1 7 128 5,6-5-128-4,-6 4 0 6,-4-5 144-6,-1 5-144 4,1-2 0-4,2 5 0 7,2-5 0-8,0 4 128 5,2 1-128-5,-1-3 0 12,1 2 0-12,-4-4 128 5,-2 1-128-4,0-1 0 5,-2 0 0-6,2 5 0 3,-2-5 0-3,4 4 0 7,3-3 128-7,3 5-128 7,-2-2 144-7,-6-2-144 12,0 5 192-12,2-3-192 4,-2-4 176-4,3 4-176 10,3-5 160-9,0 5-160 3,0-4 0-4,-4 7 128 7,-4-3-128-7,-6-2 0 8,2 4 0-8,2-1 0 12,4-1 0-12,0 4 0 2,0 0 0-2,3 0 0 8,-1-1 0-8,-2 1 0 7,-4 0 0-7,-2-2 128 7,-4-2-128-7,3 4 0 8,1 1 0-8,0-1 0 8,-2 0 0-7,6 4 0 5,2 0 0-6,-2-2 0 7,-4 0 0-7,-10 2 0 8,0-4 0-7,-3 1 0 12,3 1 0-13,4 2 0 1,-5 2 0-1,5 4 0 13,-4 1 0-13,5 1 0 3,-5-2 0-3,2-2 0 7,-2 2 0-7,-3 0 0 8,-1 0 0-8,-5 4 0 11,-1-2 0-11,1-3 0 5,-2 3 0-5,1 4 0 5,-1-2 0-5,-1 0 0 9,7 3 0-9,-1-1 0 11,-5 0 0-10,-2 2 0 1,-3-5 0 0,1 9 0 4,-6-2 0-6,-4 5 0 8,2-3 0-7,-4 1 0 5,6 3 128-5,-6-7-128 6,2 3 0-7,-4 0 0 12,4 1 0-12,0 5 0 3,-2-1 128-3,2-3-128 10,-2 1 0-10,1 5 144 4,-2-3-144-4,-1 0 0 11,0 1 144-11,-6 7-144 6,2 2 0-6,0 2 0 10,2-3 0-10,-3-3 128 5,-3-2-128-5,0 3 0 6,-2 1 0-6,-1 4 0 8,-1-4 0-8,0 1 0 11,1 1 0-11,-3 4 0 4,3 2 0-3,1-4 128 5,-4 2-128-5,1 2 0 7,-1-4 0-8,0 1 0 12,-1-1 0-11,-3 4 128 1,1-4-128-2,1 0 0 7,-5-2 128-7,4 6-128 8,-1 4 0-8,-3-4 144 10,-1 4-144-10,-1-4 0 5,0 2 192-5,-1-2-192 11,1-1 192-11,-1 3-192 4,-1-2 176-4,-4 0-176 11,4 4 160-11,-6-4-160 4,-3 4 144-3,1-2-144 9,-2 5 128-10,-2-5-128 4,0 4 128-4,-2-6-128 11,-2 0 128-11,1 6-128 5,-3-2 176-5,-6 0-48 11,2 0-128-11,-3 0 192 4,3 0-48-4,-4 2-16 6,1 0 0-6,3-2 0 8,-6 2-128-8,6-2 128 11,-3 6-128-11,3-6 128 4,-4-1-128-4,5-2 0 11,-7 2 0-11,4-2 128 5,-5-1-128-5,3 4 0 5,-3-6 0-5,3 2 128 9,-4 2-128-9,7-6 0 11,-7-2 0-11,4 0 128 3,1 6 0-3,-1-4-128 12,0-1 192-10,5-1-64-1,-5-6-128-1,6 1 0 11,-5-3 0-11,3 0 128 4,2 1-128-4,-2-7 0 12,2 3 0-11,3-3 0 3,5-17 0-4,-8 16 0 5,0 4 0-5,4-7 0 9,4-13 0-8,-6 16 0 10,6-16 128-8,0 0-128-1,0 0 0-2,0 0 160 9,0 0-160-9,0 0 160 4,0 0-160-4,0 0 0 6,0 0-192-6,0 0 192 23,0-16-448-22,0 4 16 1,0-3 16-1,2 1 0 10,0-5-1696-8,-2-3-352-1,0 3-64-2,0-7-16 0</inkml:trace>
    </iact:actionData>
  </iact:action>
  <iact:action type="add" startTime="65055">
    <iact:property name="dataType"/>
    <iact:actionData xml:id="d36">
      <inkml:trace xmlns:inkml="http://www.w3.org/2003/InkML" xml:id="stk36" contextRef="#ctx0" brushRef="#br2">28791 7674 15663 0,'0'0'1392'2,"-15"4"-1120"0,3 2-272-2,12-6 0 6,-12 18 2192-5,4-1 384 5,2 5 80-5,5 3 16 8,-1 2-1968-9,2 1-384 10,0-1-64-9,2 2-32 5,-1 0 96-6,5 5 32 3,0-3 0-2,6 2 0 8,-4-4-80-9,5 2-16 10,-1 1 0-9,6-3 0 2,-3 0-80-3,5 0-32 10,1 1 0-10,1-3 0 6,3-2 64-6,4-3 16 6,-1-3 0-6,3-9 0 8,-2 2 416-8,4-6 64 11,-2-6 32-10,4-6 0 9,3-2 176-10,1-6 48 1,5-9 0-1,1-4 0 8,4-7-224-7,4-3-32 8,1 2-16-9,1-8 0 5,-2 2-192-5,1-3-48 12,-1 3 0-12,-4-4 0 5,-6 2-112-5,1-2-16 10,-5-2-16-10,0 6 0 3,-5-4-128-3,-5 6-32 7,-4-4 0-7,3 8 0 8,-3 4-144-7,-2 0 0 9,-5-2 0-10,-1 5 0 20,1 7-1280-19,-8 2-224 2,-2-3-48-2</inkml:trace>
    </iact:actionData>
  </iact:action>
  <iact:action type="add" startTime="66727">
    <iact:property name="dataType"/>
    <iact:actionData xml:id="d37">
      <inkml:trace xmlns:inkml="http://www.w3.org/2003/InkML" xml:id="stk37" contextRef="#ctx0" brushRef="#br2">10283 9463 4607 0,'0'0'400'1,"0"0"-400"-1,-14-2 0 0,14 2 0 8,-16-4 1552-8,16 4 240 10,0 0 32-10,-11-6 16 6,-5 4-624-6,6 0-112 5,10 2-16-4,-15-6-16 7,3 2 384-8,0-1 80 6,2-7 0-5,10 12 16 6,0 0-176-7,0 0-32 7,0 0-16-7,0 0 0 10,-7-8-368-10,7 8-64 8,0 0 0-7,0 0-16 4,0-18-208-5,0 18-32 11,0 0-16-11,11-9 0 4,5 3-160-4,-2 0-16 7,5-2-16-7,3 4 0 7,3 0-144-7,4 4-32 8,0-2 0-8,3 2 0 11,-1 0-80-11,4 0-32 8,4-1 0-8,-2 1 0 5,4-4 80-4,-4 2 16 9,0 2 0-10,0-2 0 4,-4-4 80-3,-1 4 32 5,1 2 0-5,-2-2 0 3,-2 0 0-4,-5 0 0 5,-1 2 0-5,0 0 0 9,-5-2-80-9,-4 2-16 12,1 0 0-12,-15 0 0 4,0 0-64-4,0 0 0 7,0 0-16-7,0 0 0 7,0 0 32-7,0 0 16 11,0 0 0-10,0 0 0 4,-19-4-32-5,-3 2 0 10,-5 6 0-10,0-4 0 3,-7-4-192-3,-3 4 144 14,-7 2-144-14,-1 2 128 3,2-4-128-3,-6 4 128 7,0-2-128-7,6-2 128 8,2-2-128-8,4 2 0 11,-2-2 0-10,4 2 128 2,4 2-128-2,4-2 0 10,1 0 0-11,7 2 0 4,19-2 0-3,0 0 0 5,0 0 0-6,0 0 0 6,0 0 0-6,0 0 0 9,0 0 0-9,0 0 0 6,0 0 0-5,19 0 0 5,7-6 0-6,5 6 0 9,10-2 0-9,-2-2 0 12,8-2 0-12,0-3 0 4,3 1 0-4,1 4 0 6,0 0 0-6,-1 2 0 8,-5-4 0-7,2 4 0 8,-2 2 0-9,-6 2 0 5,-6-2 0-5,-2 2 0 11,-7-2 0-9,-5 6 0 0,-1 0 0-2,-18-6 0 11,0 0 0-11,0 0 0 4,0 0 0-3,-4 19 0 6,-8-1 0-7,-3 0 0 7,-11-9 0-7,-1 5 0 7,-2-4 0-7,-10 3 0 7,-4-1 0-7,-4-4 0 11,2 4 144-11,0-5-144 6,-4 3 0-6,-3 0 128 9,1-6-128-8,2 0 0 3,6 1 0-3,0 1 0 10,6-2 0-11,2-2 128 4,8-2-128-3,5 4 0 8,5 0 0-9,17-4 0 4,0 0 0-3,0 0 0 5,0 0 0-6,0 0 0 7,0 0 0-7,23-2 0 12,9 0 0-12,7-2-128 4,0 4 128-4,7-2 0 12,-1-4-144-12,6 1 144 3,0-3 0-2,-1 0 0 10,-1 4-144-11,-4-2 144 3,0 0 0-3,-8 2 0 9,0-3 0-9,-6 1 0 5,-5 4 0-5,-7 0 0 12,-3-2 0-12,-16 4 0 4,0 0 0-4,0 0 0 11,0 0 0-11,0 0 0 4,-18 6 0-4,1 2 0 12,-9-1 0-12,-5-1 0 5,-6-2 0-5,0 2 0 10,-6 2 0-10,0 0 0 4,-8-1 128-4,3 3-128 11,-1-4 0-11,2-2 0 4,-2 2 0-4,6 2 128 7,4-1-128-7,6-3 0 8,2-4 0-7,8 2 0 10,1 4 0-11,8-4 0 3,14-2 0-2,0 0 0 9,0 0 0-10,0 0 0 5,0 0 0-5,28-2 0 11,5-4 0-10,2 2-160 2,6 2 160-3,4 0 0 7,6-3 0-7,-1-1 0 8,1 0 0-8,-4 2 0 10,0 0 0-10,1-2-128 6,-7-4 128-6,0 5 0 5,-10-1 0-5,-3 2 0 8,-3-2 0-8,-5 4 0 8,-20 2 0-8,0 0 0 7,0 0 0-7,0 0 0 7,0 0 0-6,0 0 0 7,0 0 0-8,0 0 128 7,-18 10-128-7,-9-4 128 8,-4-4-128-7,-8 3 0 11,0 5 0-12,2-2 0 3,-6-2 0-2,0 2 0 10,0-4 0-10,0 3 128 2,4-1-128-3,8-4 0 10,1-4 0-9,5 4 128 1,2-2-128-1,7 4 0 6,16-4 0-7,0 0 0 7,0 0 0-7,0 0 0 7,0 0 0-7,0 0 0 8,21-6 0-8,7-2 0 12,3-5 0-12,10 7 0 5,2-2 0-4,4-4 0 8,1 5 0-9,1-3-128 4,-4-8 128-3,0 7 0 8,-6 1 0-8,2 2 0 3,-8-2 0-4,-4 1 0 6,-5 1 0-5,-3 4 0 6,-7 2 0-7,-14 2 0 6,0 0 0-6,0 0 0 9,0 0 0-9,0 0 0 6,0 0 0-6,-14 4 0 10,-7-2 0-10,-7 2 0 7,1 2 0-7,-8 1 0 8,-6-1 0-8,4 0 0 6,-8 0 0-6,4 4 128 8,-4-1-128-8,8-3 0 12,-2-2 0-12,6 0 0 4,6 4 0-4,7-2 0 6,5-4 0-6,15-2 0 4,-16 0 0-4,16 0 0 7,0 0 0-7,0 0 0 8,0 0 0-8,0 0 0 7,20-6 0-7,1 0 0 8,-1-2 0-7,7 0 0 6,6-1 0-7,0-3-128 8,-4 6 128-7,5 2 0 10,-1-4 0-11,-2-1 0 5,0 3 0-5,-4 0 0 5,-3 2 0-4,-3-2 0 8,-1 0 0-9,-20 6 0 4,0 0 0-4,0 0 0 10,0 0 0-10,0 0 0 10,0 0 0-10,0 0 0 4,0 0 0-3,-18 14 0 10,-5-2 0-11,-4 1 0 4,-5-3 0-4,-1 2 0 11,0 3 0-11,-8 3 128 4,0-10-128-3,4-2 0 4,-2-1 0-5,6 5 0 8,6-2 0-8,-1-4 0 11,7-4 0-11,5 4 0 3,1 0 0-2,15-4 0 5,0 0 0-6,0 0 0 9,0 0 0-9,0 0 0 12,0 0 0-12,23 6 0 4,0-10 0-4,3 0-128 11,1-4 128-11,6 4 0 3,2 2 0-2,2-6-128 9,0-3 128-10,-3 5 0 5,-1-2 0-5,0 0 0 6,0 2 0-6,-4 0 0 8,-3-7 0-8,-7 5 0 11,1 4 0-11,-1 0-128 4,-9-2 128-4,-10 6 0 6,0 0 0-6,0 0 0 8,0 0 0-8,0 0 0 12,0 0 0-12,0 0 128 4,-12 2-128-4,-7 4 0 11,-7-2 0-10,1 2 0 2,0-2 0-3,-1 4 0 7,3-1 0-7,1-1 0 8,1 0 0-7,2 0 0 10,7-4 0-11,12-2 128 4,0 0-128-4,0 0 0 9,0 0 0-9,0 0 0 5,0 0 0-5,0 0 0 7,0 0 0-7,15-12 0 9,7 0 0-9,1-1 0 11,5 3 0-11,1 0 0 3,2-5 0-3,-2 5 0 8,-3-6 0-8,-1 9 0 9,0-5 0-9,-1 2 0 9,-5 2 0-9,-5-1 0 3,2 3 0-3,-16 6 0 12,0 0 0-11,0 0 0 2,0 0 0-3,0 0 0 12,0 0 0-12,0 0 0 3,-22 4 0-3,-3 3 0 12,-3 1 0-12,-5 0 0 4,-8 6 0-3,2-3 0 9,-6 7 0-9,4-4 0 3,-5 3 0-4,5-5 0 7,2-1 0-7,6-5 0 7,1-4 0-6,7 4 0 10,3 4 0-11,5-4 0 3,3-6 0-3,14 0 0 11,0 0 0-10,0 0 0 3,0 0-128-4,0 0 0 9,0 0 0-9,22-6 0 6,5-2-96-5,6 2-16 9,2 0 0-10,8-7 0 4,-4-1 80-4,6-2 16 11,-4 5 0-11,6-5 0 4,-2 3 144-4,-4-5-128 12,4 6 128-12,-6-3-128 4,-4 5 128-4,-2-4 0 14,-6 5 0-13,-9 3 0-1,-1 0 0 0,-17 6 0 9,0 0 0-9,0 0 0 4,0 0 0-3,-13-6 0 9,-5 8 0-9,-7 6 128 2,-14-6-128-2,0 4 128 10,0 3-128-11,-10 7 128 3,-4-2 0-2,-1 1 0 10,-1-7 0-11,0 4 0 4,3-1 0-4,5 3 16 10,10-4 0-10,6-6 0 5,3 0-144-5,3 3 160 10,2 3-160-10,5-6 160 5,6-4-160-5,12 0 0 11,0 0 0-11,0 0 0 4,0 0 0-4,0 0-176 9,0 0 176-9,24-2-192 19,3-2-320-18,4 2-64 0,4 2 0 0,6 0-16768 9</inkml:trace>
    </iact:actionData>
  </iact:action>
  <iact:action type="add" startTime="69606">
    <iact:property name="dataType"/>
    <iact:actionData xml:id="d38">
      <inkml:trace xmlns:inkml="http://www.w3.org/2003/InkML" xml:id="stk38" contextRef="#ctx0" brushRef="#br2">10411 9396 9215 0,'0'0'816'2,"-13"-5"-656"1,13 5-160-3,-12-2 0 4,12 2 416-3,-16 0 48 5,5 0 16-6,-5 2 0 8,4 0-240-7,12-2-48 10,-17-6-16-11,5 4 0 4,12 2 1024-3,0 0 208 8,-16 2 32-9,16-2 16 5,0 0-48-5,0 0-16 11,0 0 0-10,0 0 0 3,0 0-784-4,22 0-160 11,1-2-16-11,1 2-16 4,3-2-80-4,2 2-16 11,1 2 0-11,5-2 0 5,4 0 0-5,-4 0 0 5,-6 0 0-4,0-2 0 10,-3-2-48-11,-1 2-16 6,-4 2 0-5,-3 0 0 5,-2-4 64-6,-16 4 16 10,0 0 0-10,0 0 0 5,0 0 48-5,0 0 0 7,0 0 0-7,0 0 0 9,0 0 0-9,-18 12 16 11,-3-4 0-11,-1 3 0 4,-5-3-208-3,0 0-32 9,-9 2-16-10,5-7 0 3,2-3 64-2,2 0 16 10,-1 0 0-11,5 0 0 4,3 0-224-4,1 0 144 12,5-3-144-12,14 3 128 4,0 0-128-4,0 0-144 11,0 0 144-11</inkml:trace>
    </iact:actionData>
  </iact:action>
  <iact:action type="add" startTime="70190">
    <iact:property name="dataType"/>
    <iact:actionData xml:id="d39">
      <inkml:trace xmlns:inkml="http://www.w3.org/2003/InkML" xml:id="stk39" contextRef="#ctx0" brushRef="#br2">11537 8562 11055 0,'0'0'976'0,"0"0"-784"4,0 0-192-4,0 0 0 8,0 0 496-8,0 0 48 7,0 0 16-7,0 0 0 8,0 0-304-8,0 0-64 8,-8-6-16-8,8 6 0 7,0 0 672-7,-12-12 144 10,2 2 32-10,-1 5 0 4,11 5-192-4,0 0-16 8,-14-10-16-8,2 2 0 8,3 2-352-8,9 6-80 12,-10-8-16-12,-4-1 0 4,5 3-112-4,9 6-32 10,-20-6 0-10,6-2 0 5,-5 0 48-5,1 2 16 9,3 3 0-9,-5-1 0 5,7 0 48-5,-5-2 16 11,4 0 0-11,3 0 0 4,1 4-160-4,10 2-48 10,-20-4 0-10,5 0 0 10,3 3-128-10,12 1 128 7,-16 0-128-4,16 0 128-3,-11 3 0 0,11-3-128 10,0 0 192-10,0 0-64 5,-10 10-128-5,10-10 0 12,-8 18 0-12,4-7 0 4,4-11 0-4,-2 20 0 10,4-1 0-6,2 1 0-2,-2 1 0-2,4 5 0 10,-2 1 0-10,2 0 0 3,-2 3 0-3,0 1 0 12,-2 0 0-12,1 4 0 4,3 2 0-3,-4 2 0 9,0 2 0-10,-2-4 0 4,-2 2 0-3,2 0 0 10,2 8 0-11,0-2 0 3,-4 2 0-3,4 1 0 12,2-9 144-12,0 6-144 4,0-4 208-4,0 6-16 9,4 2-16-9,-5-2 0 7,-3-3 48-7,2 3 16 10,-2 4 0-10,2-8 0 4,-2 0-48-3,-2-2-16 9,2 4 0-10,-2 3 0 3,0 3-176-2,1 0 192 10,-1-2-192-11,2 1 192 3,0 1-192-3,-2 2 0 10,-2-5 144-10,0-1-144 5,-4 2 0-4,2 0 144 10,-6-12-144-11,5 0 0 4,1-4 160-4,-2-6-160 11,-2-3 128-11,2-7-128 4,1 1 176-3,-7 1-48 9,2-3-128-10,-1 1 192 2,1-9-192-2,0 6 144 10,2-6-144-9,10-8 128 3,-9 11-128-3,9-11 128 10,-12 16-128-10,12-16 128 3,-8 12-128-3,8-12 0 8,0 0 0-9,0 0 0 5,0 0 0-5,0 0 128 6,0 0-128-6,0 0 128 7,0 0-128-7,0 0 0 11,20-8 0-11,-5 4 128 6,3-2-128-6,1 2 0 11,-3-2 0-11,3 2 0 5,1 1 0-5,-2-1 0 9,1 2 0-8,3-2 0 3,-5-2 0-4,3 0 0 11,3 0 0-10,-2 2 0 2,-3 4 0-3,3-2 0 11,1-3 0-11,-3 3 0 3,-1 0 0-2,1-2 0 10,3 2 0-11,-5-2 0 18,3 0-400-17,1 0-112 2,3 2-32-3,-1-2-12256 0</inkml:trace>
    </iact:actionData>
  </iact:action>
  <iact:action type="add" startTime="71021">
    <iact:property name="dataType"/>
    <iact:actionData xml:id="d40">
      <inkml:trace xmlns:inkml="http://www.w3.org/2003/InkML" xml:id="stk40" contextRef="#ctx0" brushRef="#br2">12255 8601 14735 0,'0'0'1312'1,"0"0"-1056"3,-2-16-256-3,2 1 0 1,0 15 656-1,5-12 80 5,3-6 16-6,4 5 0 8,-4-5-432-8,5 6-64 11,-3-3-32-11,2 7 0 7,0-4 16-6,-3 3 0 5,7-1 0-6,-2-2 0 7,1 4 384-7,-1-1 80 8,3-1 0-8,5 2 16 6,-5 4-192-5,3 0-32 7,1-2-16-7,-3 6 0 4,-2 0-192-5,1 6-32 6,-17-6-16-6,18 8 0 8,-18-8-240-8,17 10 0 8,-17-10 0-8,18 17 0 7,-7 5 176-7,1-3-176 10,-6 9 192-9,-2 5-192 4,-2 4 208 0,0 10-64-2,-2-5-16-3,0 9 0 8,0 4-128-8,0 5 0 6,0 3 0-5,2-5 0 6,0 1 0-7,2-1 0 7,1-3 0-7,-1-3 128 8,2-5-128-8,-2-4 0 11,0-4 144-10,2 0-144 2,2 6 432-2,-2-6 16 5,1 2 0-6,5-4 0 8,-4-6 0-8,2 6 0 8,1 4 0-8,1-6 0 4,4-2-256-4,-5 6-64 8,3 0 0-8,-2 4 0 7,3 0-128-6,-7 4 160 10,0 2-160-11,0-6 160 4,1 0-32-4,-5 5 0 7,-2-3 0-7,-2 2 0 7,-4-4 64-7,2-6 0 7,-3-2 0-7,-5 0 0 8,0-6 208-8,-6 1 48 8,3-1 16-8,-9-2 0 8,-1 1 160-8,-2-5 16 13,-3-7 16-13,1 5 0 3,0-1-32-3,1-3-16 13,1 3 0-12,2-1 0 0,-1-9-192-1,3 4-32 11,-3-5-16-11,5-1 0 4,3-2-368-3,-3 0 0 8,1-2 0-9,2-4 0 4,5-2-128-4,11 2-112 11,0 0-16-11,0 0-16432 9</inkml:trace>
    </iact:actionData>
  </iact:action>
  <iact:action type="add" startTime="71736">
    <iact:property name="dataType"/>
    <iact:actionData xml:id="d41">
      <inkml:trace xmlns:inkml="http://www.w3.org/2003/InkML" xml:id="stk41" contextRef="#ctx0" brushRef="#br2">13138 9894 20959 0,'0'0'928'1,"0"0"192"-1,0 0-896 0,0 0-224 7,0 0 0-7,0 0 0 5,18 6 208-5,-3-3 0 8,5-1 0-8,1-2 0 6,3 2 128-6,1-2 32 11,6 0 0-10,4 0 0 3,10-2 304-4,8-1 64 9,7-1 16-9,7 0 0 6,7-4 32-6,4 2 16 10,4 2 0-10,-2-2 0 6,2-1-272-6,0-1-48 10,-1 0-16-3,3 0 0-6,2 0-224 0,-4 6-48 1,0 0-16-2,-2 2 0 8,-12 0 16-8,2 4 0 11,-7 6 0-11,-1-4 0 5,-5-2 32-4,-4-4 16 8,-3 0 0-9,-3 0 0 7,-10 0 48-7,0 0 16 7,-8 0 0-7,-3 0 0 5,-7 0-80-5,-19 0-16 11,0 0 0-11,0 0 0 5,0 0 208-5,0 0 32 11,0 0 16-11,-21 2 0 4,-10 0-96-4,-4 0-32 11,-3 2 0-11,-4 1 0 5,-1 1-192-5,-6 0-144 10,-4-4 192-9,-1 0-192 1,-3 0 0-2,-7 2 0 12,-9-2 0-12,3 2 0 4,0-4 176-4,0-4-176 11,5 2 160-11,5 0-160 4,1 0 176-4,1 0-176 11,3 0 192-11,7 2-192 4,1-2 144-3,8 2-144 5,-2 0 0-6,8 0 144 8,1 0-144-8,3 2 0 11,4 0 0-11,5 2 0 3,9-2 0-2,11-2 0 9,0 0-128-10,0 0 128 5,0 0-144-5,19 8 144 11,10-6-192-11,10-2 192 4,2 0 0-4,10-2-128 11,6 0 128-11,5-2 0 4,4 2-160-4,5 0 32 11,5 2 0-11,2 0 0 3,2-2 128-3,-2 0 0 12,-6 0 0-11,-4 0 0 1,-7-2 0-2,-7 0-128 10,-5-3 128-10,-8 1-128 6,-6 0 128-6,-6 2 0 12,-11-4 128-12,-5 0-128 2,-13 8 0-2,0 0 0 11,0 0 0-10,0 0 0 3,-15-7 224-4,-9 3 32 10,-5 2 0-6,-8 2 0-2,-8 0-256-1,-5 4 0 8,-15 1 0-8,-3 7 0 3,-10 0-176-4,-8 0 32 9,-8 1 0-9,3 1 0 20,1 1-2192-19,4 5-432 1,6-1-96-2</inkml:trace>
    </iact:actionData>
  </iact:action>
  <iact:action type="add" startTime="72595">
    <iact:property name="dataType"/>
    <iact:actionData xml:id="d42">
      <inkml:trace xmlns:inkml="http://www.w3.org/2003/InkML" xml:id="stk42" contextRef="#ctx0" brushRef="#br2">10378 9490 5519 0,'0'0'496'2,"0"0"-496"-1,-15 4 0-1,3-4 0 8,-6 0 2464-8,3-2 400 8,-1 0 80-8,0 2 0 7,1 0-1696-7,-5-2-352 9,3-2-64-8,1 2 0 4,-1 2 80-5,5-4 32 11,-2-2 0-11,14 6 0 6,0 0-144-6,0 0-32 8,0 0 0-8,0 0 0 6,0 0-304-6,0 0-64 6,22-1-16-6,3 1 0 7,2-4-256-7,5 0-128 11,3 2 128-10,6-2-128 3,-4-4 272-4,6 2-16 11,-2 0-16-5,2-1 0-5,-8-1-32-1,-2 6 0 9,-4 2 0-9,-4 0 0 4,-5-4-16-4,-3 4 0 6,-17 0 0-6,12 6 0 9,-12-6 64-9,0 0 0 9,0 0 0-9,-8 17 0 6,-11-1 80-6,-3-2 32 10,-5 5 0-10,-10-3 0 4,-8 1-176-3,0 3-16 5,-3-5-16-6,-1 3 0 9,0-8 32-9,8 3 0 11,0-3 0-11,8-2 0 3,6-2 32-3,7-2 16 12,6-2 0-12,14-2 0 4,0 0-240-4,0 0 0 10,0 0 0-10,28-2 0 5,5 0 0-4,10-6-128 6,2-2 128-7,5 2 0 7,5-5 0-7,2 3-128 7,-1-4 128-6,-3 3 0 6,-4-7 0-7,1 6 0 11,-1-1 0-11,-8 5 0 4,-2 2 0-4,-8-2 0 12,-7-2 0-12,-7 7 0 5,-17 3 0-5,0 0 0 9,0 0 176-9,0 0-176 4,0 0 384-4,-15-2-16 12,-7 2-16-10,-7 3 0 0,-12 1-112-1,4 4-32 7,0-2 0-7,-4 0 0 3,2 4 48-4,-8-3 16 11,2-5 0-11,6 2 0 5,6-2-80-4,6 2 0 8,5-2-16-9,9 2 0 4,13-4-176-4,0 0 192 11,0 0-192-11,0 0 192 17,0 0-1264-15,27 14-240-1,8-7-48 1</inkml:trace>
    </iact:actionData>
  </iact:action>
  <iact:action type="add" startTime="83116">
    <iact:property name="dataType"/>
    <iact:actionData xml:id="d43">
      <inkml:trace xmlns:inkml="http://www.w3.org/2003/InkML" xml:id="stk43" contextRef="#ctx0" brushRef="#br2">30162 11606 3679 0,'0'0'160'3,"0"0"32"-3,0 0-192 0,0 0 0 0,0 0 0 0,0 0 0 8,0 0 1664-8,0 0 272 6,0 0 64-5,0 0 16 7,0 0-736-8,0 0-160 7,0 0-32-7,0 0 0 8,0 0-192-8,0 0-32 7,0 0-16-7,0 0 0 8,0 0-496-8,0 0-96 8,0 0-32-8,0 0 0 6,0 0-96-6,0 0 0 7,0 0-128-6,0 0 192 6,0 0 176-7,0 0 16 8,-2-12 16-8,4-3 0 7,0-1 160-7,2 2 16 7,-2-5 16-6,4 3 0 8,2-3-208-9,0-6-32 5,-3-3-16-5,5 5 0 9,2 1-176-2,-2 3-32-6,3-5-128-1,-3 1 192 6,0 0-192-6,2 1 128 8,-1 3-128-8,5-3 0 8,-4-1 0-7,5 3 128 4,-5 3-128-5,3-3 0 10,3-1 0-10,-4 7 128 5,3-1-128-5,-3 3 0 11,1-2 144-11,-3 6-144 6,2 1 128-5,-3-1-128 5,7 4 0-5,-4 0 0 5,-14 4 128-6,17 0-128 8,1 0 0-8,-3 4 160 6,3 4-160-5,-2 3 160 8,-1-5 96-9,-3 4 0 6,3 4 16-6,-1-3 0 9,2 7-48-9,3-1-16 6,-3-3 0-5,3 6 0 6,1-3-80-7,-6 3 0 8,3 1-128-8,-3 1 192 7,1-5 0-7,-3 3 0 7,2 3 0-7,-5 0 0 8,3-5 112-8,-2 3 16 7,-4 1 0-7,2 1 0 8,-3 1 32-8,-1-1 16 7,0-3 0-7,-4-1 0 10,0 5-144-10,2-5-32 5,-2-3 0-5,-2 3 0 9,0-5-64-9,2-14-128 7,-4 17 176-7,4-17-176 8,-7 18 128-8,7-18-128 7,-6 14 0-7,6-14 0 22,-4 17-400-20,4-17-192-1,0 0-48-1,0 0-12816 1</inkml:trace>
    </iact:actionData>
  </iact:action>
  <iact:action type="add" startTime="83702">
    <iact:property name="dataType"/>
    <iact:actionData xml:id="d44">
      <inkml:trace xmlns:inkml="http://www.w3.org/2003/InkML" xml:id="stk44" contextRef="#ctx0" brushRef="#br2">31317 10916 19343 0,'0'0'1728'2,"0"0"-1392"-1,0 0-336-1,0 0 0 7,0 0 0-6,0 0-160 5,0 0 16-6,6 11 0 8,-6-11 1008-8,8 20 208 7,-2-6 32-7,-1 7 16 8,1 4-32-8,0 7 0 7,4-1 0-7,-4 6 0 8,0 2-304-7,1 4-64 4,1-2-16-5,0 2 0 9,2-3-400-9,3 5-96 8,-5 0-16-7,2 0 0 5,4 4-192-6,-3-6 128 8,5-4-128-8,-6 0 0 7,5 0 0-7,-7-8 0 8,0-2 0-8,2-2 0 11,-5-1 0-11,3-3 0 4,-4-7-176-3,4-1 176 20,-4-3-768-19,-4-12-16-1,2 12-16-1,-2-12-7536 7,0 0-1520-5</inkml:trace>
    </iact:actionData>
  </iact:action>
  <iact:action type="add" startTime="84005">
    <iact:property name="dataType"/>
    <iact:actionData xml:id="d45">
      <inkml:trace xmlns:inkml="http://www.w3.org/2003/InkML" xml:id="stk45" contextRef="#ctx0" brushRef="#br2">31754 10910 5519 0,'0'0'240'1,"0"0"64"-1,0 0-304 0,0 0 0 0,0 0 0 0,-16 4 0 8,5 2 2128-8,-5 7 368 6,4 7 80-6,-7 1 16 9,-3 6-1088-9,1 3-224 6,-4-1-32-6,-5 6-16 7,-7 6 560-7,4-6 96 8,2 6 32-8,-2-4 0 7,-4 4-832-7,4 2-144 6,-1 4-48-5,7-4 0 7,0 4-512-8,1-8-128 6,7 0 0-6,5-8-16 11,-1-4-240-11,7 0 0 6,2-7 0-6,8-5 0 23,4 5-1184-22,11-12-288 0,-1-4-48-1,11-8-16 1</inkml:trace>
    </iact:actionData>
  </iact:action>
  <iact:action type="add" startTime="84256">
    <iact:property name="dataType"/>
    <iact:actionData xml:id="d46">
      <inkml:trace xmlns:inkml="http://www.w3.org/2003/InkML" xml:id="stk46" contextRef="#ctx0" brushRef="#br2">31658 11434 23263 0,'0'0'1024'2,"0"0"224"-2,0 0-992 0,0 0-256 3,0 0 0-3,0 0 0 22,0 0-512-21,16 8-128 0,-16-8-48-1,20 6 0 0,-20-6 496 0,15 10 192 6,-15-10-128-6,20 10 128 9,-3-3 512-9,-1 3 192 5,1-2 48-4,-1-2 0 7,2 4 96-8,3 1 32 6,-3-3 0-6,1 6 0 8,1-5-48-8,-5 1 0 7,5 4 0-7,-1-6 0 9,-3 3 0-9,1-1 0 6,1-2 0-6,-3 0 0 7,5 1-208-7,-1-1-48 9,1 2-16-9,1 0 0 9,3-2-304-7,1-3-64 0,-1 7-16-2,-1-6 0 10,-3 0-176-10,-1 0 0 5,1-1 0-5,-5-1 0 22,-15-4-896-20,0 0-224-1,0 0-32-1,0 0-13280 3</inkml:trace>
    </iact:actionData>
  </iact:action>
  <iact:action type="add" startTime="84828">
    <iact:property name="dataType"/>
    <iact:actionData xml:id="d47">
      <inkml:trace xmlns:inkml="http://www.w3.org/2003/InkML" xml:id="stk47" contextRef="#ctx0" brushRef="#br2">28366 13812 19343 0,'0'0'1728'2,"0"0"-1392"-1,0 0-336-1,8 17 0 8,-2 3 1472-8,-1-1 208 7,3 7 48-7,2 3 16 7,-2 4-1360-7,2-2-256 8,1 2-128-8,-3 1 0 9,0 3 384-9,4 0-32 6,-5-2 0-6,5 6 0 7,0-8-48-7,-2-2-16 8,5 2 0-8,-3 0 0 7,3 1-288-7,-5-7 128 7,-2-6-128-7,2 1 0 8,-4-1 0-8,1-3 0 7,3-9 0-7,-10-9 0 26,0 0-672-25,0 0-96 0,0 0 0 2</inkml:trace>
    </iact:actionData>
  </iact:action>
  <iact:action type="add" startTime="85082">
    <iact:property name="dataType"/>
    <iact:actionData xml:id="d48">
      <inkml:trace xmlns:inkml="http://www.w3.org/2003/InkML" xml:id="stk48" contextRef="#ctx0" brushRef="#br2">28832 13802 35007 0,'-27'-6'1552'4,"15"4"320"-4,12 2-1488 0,0 0-384 1,-16 10 0-1,7 6 0 23,3-1-832-22,-6 5-256 0,0-3-32 0,-5 3-16-1,-1 5 960 0,-3 2 176 3,-4 1 0-3,-1 1 128 11,3 6 208-11,-1-2 48 4,-1-2 16-4,4 1 0 7,1 3-208-7,1 2-32 8,3-8-16-8,-2-2 0 8,5-1-144-8,1-7 0 8,6-1 0-8,-2 1 0 22,1-9-400-22,7-10-112 0,-4 16-32 1,4-16 0 13,0 0-2048-13,0 0-416 0</inkml:trace>
    </iact:actionData>
  </iact:action>
  <iact:action type="add" startTime="85324">
    <iact:property name="dataType"/>
    <iact:actionData xml:id="d49">
      <inkml:trace xmlns:inkml="http://www.w3.org/2003/InkML" xml:id="stk49" contextRef="#ctx0" brushRef="#br2">28935 14137 4607 0,'-19'0'192'1,"19"0"64"8,-12 14-256-9,6 4 0 0,4 7 0 0,2 12 0 0,0 2 6320 0,0 6 1216 7,-5-4 240-7,1 4 48 8,-4-6-6096-7,0 6-1232 5,-7-5-240-6,5 3-64 9,-4-2 224-9,2 2 32 6,3 6 16-6,-3-4 0 7,4 2-464-7,2 1 0 6,0-3 0-6,6 0-15584 11</inkml:trace>
    </iact:actionData>
  </iact:action>
  <iact:action type="add" startTime="86675">
    <iact:property name="dataType"/>
    <iact:actionData xml:id="d50">
      <inkml:trace xmlns:inkml="http://www.w3.org/2003/InkML" xml:id="stk50" contextRef="#ctx0" brushRef="#br2">9848 13324 24879 0,'-20'-17'1088'3,"8"9"256"-3,5-2-1088 0,7 10-256 0,0 0 0 0,0 0 0 6,0 0 256-6,0 0-16 8,0 0 0-8,-8 12 0 8,-4-2-240-8,4 7 0 7,0-3 0-6,-3 7 0 8,3 5 0-9,-6 3 0 5,5 2 0-5,-1 2 0 8,-8 6 128-8,5 0-128 7,-5 6 0-7,-1-2 0 8,1 2 0-8,0 7 0 6,-3 3 0-5,5 2 0 7,-1 3 0-8,-3 8 0 9,5-1 0-7,-5 7 0 3,7 4 0-5,1-4 0 6,4 0 0-6,-2 4 0 9,4 2 0-9,3 2 128 7,-1 0-128-7,4 2 144 8,-2-1 96-8,-2 3 16 7,4 2 0-7,0-2 0 8,4-2 64-8,-2 5 32 6,-2 1 0-6,2 6 0 9,0 1-64-9,-1 1-16 7,1-5 0-7,2 7 0 8,0-3-80-8,2 7-32 7,-4 1 0-7,2-2 0 8,-2-1-32-8,4 5 0 7,0 4 0-7,3-2 0 8,-3-3-128-8,-2 1 0 7,0-2 0-7,0 2 128 9,2 1-128-9,-2-9 0 6,0-1 0-6,-2-11 128 7,-2 3-128-7,0-2 192 9,-2 0-192-9,-2-1 192 8,0-1 240-8,-4 4 48 5,2-2 16-4,2 1 0 7,-2-1-80-8,-1-4-16 8,3 4 0-8,0 0 0 7,0 1-256-6,2-1-144 6,2-4 160-7,0 0-160 7,0-2 0-7,2 0 128 6,2-2-128-5,0-4 0 8,-2-2 0-9,3 4 176 5,-1-2-176-5,0 2 160 9,0-2-160-9,4-4 192 7,2 0-192-6,-2-6 192 5,-1-1-192-5,3-7 0 6,-4-3 0-7,0-4 128 7,2-7-128-7,3 1 0 7,-5-13 0-7,-2-1 0 8,2-4 0-8,2-4-144 7,-4-3 0-7,-4-20 0 24,0 0-1472-22,0 0-304 0,0 0-48-2,0 0-11472 0</inkml:trace>
    </iact:actionData>
  </iact:action>
  <iact:action type="add" startTime="87502">
    <iact:property name="dataType"/>
    <iact:actionData xml:id="d51">
      <inkml:trace xmlns:inkml="http://www.w3.org/2003/InkML" xml:id="stk51" contextRef="#ctx0" brushRef="#br2">4692 18096 21183 0,'0'0'1888'1,"16"2"-1504"-1,5-2-384 0,5 0 0 7,3 0 336-7,4 0 0 7,2-6 0-7,6 3 0 8,-6-3-336-8,8 2 144 8,-2 2-144-8,8 0 0 7,0-8 0-7,1 2 0 7,3 1 0-7,10-1 0 8,1 0 128-8,8 2-128 7,0-2 0-7,2-1 0 8,2 1 176-8,-3 2-176 10,-1 0 160-10,2 2-160 6,-4-6 304-5,4 5-48 5,6 3 0-5,4-2 0 6,4 0 64-6,0 0 16 5,-3 0 0-6,3 0 0 8,-4 0 48-8,0 0 16 8,2 0 0-8,0 0 0 8,7 1-80-8,3-3-32 5,3 4 0-5,-7 0 0 9,-2 0-80-9,-1 0-16 7,5 0 0-7,-2 2 0 9,5-2-192-9,1 0 176 7,5 2-176-6,1-2 160 5,-9 0-160-6,5 0 0 8,-7-4 144-8,7 4-144 7,3 0 0-7,2 1 0 7,1 1 0-6,-3-2 128 7,-3 0-128-8,-7 0 0 6,5 2 0-6,-3 0 128 8,5 0 0-8,3 0 16 8,4-2 0-8,-5 0 0 7,-5 0 144-7,-1 0 32 7,1 0 0-7,-3 0 0 7,8-4 0-7,3 2 0 8,6 0 0-8,-6 2 0 9,-5-2-176-9,-1 1-16 7,3-1-128-7,-3-4 192 7,3 0-32-7,5 4-16 7,4-2 0-7,-2-2 0 8,-7 3-144-8,-5-1 0 7,5-4 144-7,-1 0-144 8,1 2 0-8,3 1 0 7,4-3 0-7,-5 0 128 9,-13 0-128-9,1-1 0 7,0 3 0-7,-5-4 0 8,1 1 0-8,6 3 128 6,-1-2-128-6,-1 2 0 10,2 2 0-10,-9-1 0 6,-3-3 0-6,-2 2 128 6,0 2-128-5,-2-2 0 6,-2 4 128-7,2 4-128 9,0 0 0-9,1 2 0 6,-3-4 0-6,-8 0 128 7,-2 2-128-7,-3 0 0 8,-5 0 0-8,5 2 128 8,1 0-128-8,-4 0 0 6,1 4 128-6,3-2-128 9,2 0 0-9,-1-2 128 7,1 0-128-7,-7-2 0 10,-5 0 0-10,-3 4 128 5,-2-2-128-5,-2 0 0 10,-1-2 0-10,-7 2 0 5,2 3 0-5,-5-3 128 9,1-2-128-9,2 2 0 7,-8 0 0-6,0 0-128 6,-2-2-144-7,1 0-32 6,-3 2 0-5,-2-2 0 23,1 0-1424-23,-1-2-304 2,0 2-48-2</inkml:trace>
    </iact:actionData>
  </iact:action>
  <iact:action type="add" startTime="88220">
    <iact:property name="dataType"/>
    <iact:actionData xml:id="d52">
      <inkml:trace xmlns:inkml="http://www.w3.org/2003/InkML" xml:id="stk52" contextRef="#ctx0" brushRef="#br2">14624 17045 28559 0,'0'0'1264'1,"0"0"272"-1,0 0-1232 0,0 0-304 2,16 8 0-2,5 2 0 8,5-1-128-7,1 3-96 6,2-2-16-7,3 6 0 8,-1-5 240-8,6 7 0 6,2-5 0-6,-2 7-144 10,4-6 144-9,-2 5 0 3,4 3 0-4,-2 1 128 8,8 2-128-8,-3-3 176 7,-1 1-176-6,2 1 192 6,0-1-16-7,-6 2 0 7,2-3 0-7,-8-5 0 8,0 5 80-8,0-1 32 7,-6-1 0-6,1-1 0 6,-1 3 80-6,0 1 16 10,-5 0 0-11,-5 1 0 6,2-3-16-6,-1 3 0 5,-4-3 0-5,-5 3 0 8,-1-5-112-8,-4 1 0 6,-6 1-16-6,-4 0 0 9,-6-3 32-8,-3 0 16 6,-5 3 0-7,-7 0 0 7,-7 3 32-7,-5-3 0 7,-4 1 0-7,0-1 0 8,-1 3-112-8,-9-1-16 6,-6-1 0-6,1 1 0 9,-7 0-64-9,3-1-128 6,3-3 176-6,5-1-176 9,5 1 0-9,0 1 0 7,8-7 0-6,2 5 0 19,10-8-1424-16,3 0-240-3,7-7-64-1,-1 1-12720 0</inkml:trace>
    </iact:actionData>
  </iact:action>
  <iact:action type="add" startTime="88791">
    <iact:property name="dataType"/>
    <iact:actionData xml:id="d53">
      <inkml:trace xmlns:inkml="http://www.w3.org/2003/InkML" xml:id="stk53" contextRef="#ctx0" brushRef="#br2">16637 17045 17503 0,'-21'-2'768'1,"13"2"176"1,-7 2-752-1,7 2-192-1,8-4 0 0,0 0 0 7,-2 23 2064-7,2-1 384 6,0 3 80-5,2-1 16 8,2-1-1968-9,3 4-384 5,3 5-64-4,-2 3-128 6,4 6 368-7,1 0-32 7,3 7 0-7,1-1 0 9,1-2-32-8,2 4-16 4,1-2 0-5,4-3 0 8,3 1-80-8,-1 2-16 7,0-6 0-7,3 6 0 8,-1-6-64-8,2 0 0 6,2-6-128-5,-4 4 192 8,-3-4-192-7,-3-4 128 3,3-2-128-5,-3-1 0 8,-2-3 128-7,1-5-128 5,-5-5 0-6,3 1 144 8,1-6-144-8,1-3-224 7,-7-1 48-7,3-4 16 22,0-2-1648-19,-7-2-336-2,5-11-64-1</inkml:trace>
    </iact:actionData>
  </iact:action>
  <iact:action type="add" startTime="89119">
    <iact:property name="dataType"/>
    <iact:actionData xml:id="d54">
      <inkml:trace xmlns:inkml="http://www.w3.org/2003/InkML" xml:id="stk54" contextRef="#ctx0" brushRef="#br2">17238 17022 4607 0,'-19'6'192'1,"19"-6"64"-1,-18 5-256 0,6 3 0 5,-1 10 0-5,1 3 0 6,0 3 5152-6,-3 3 992 8,-1 0 192-7,1 6 32 6,-7 4-4944-7,1 2-976 7,-5 8-208-7,1 4-48 9,-2 0 144-9,-5 5 32 7,-3 1 0-7,2-1 0 7,-2 1-144-7,-2 1-32 8,2 1 0-8,4-4 0 6,-1-3 128-6,3 1 0 9,2-2 16-9,1 1 0 14,1-11-48-14,2 2-16 1,1-8 0-1,5-2 0 8,1-1-272-8,6-5 128 6,-3-10-128-6,7 3 0 22,2-8-768-21,2 1-256 0,2-13-48-1,0 0-12352 3</inkml:trace>
    </iact:actionData>
  </iact:action>
  <iact:action type="add" startTime="89406">
    <iact:property name="dataType"/>
    <iact:actionData xml:id="d55">
      <inkml:trace xmlns:inkml="http://www.w3.org/2003/InkML" xml:id="stk55" contextRef="#ctx0" brushRef="#br2">17737 17853 34095 0,'-17'17'3024'3,"9"3"-2416"-3,0 5-480 0,1 12-128 8,3 16 352-7,0 5 48 6,0 8 16-7,0-3 0 8,0 5-288-7,-8-4-128 4,3-7 0-4,-5 2 128 7,4-1-128-8,0-3 0 5,-5-5 0-4,1 1 0 21,-5-4-560-22,3-8-144 0,2-2-16 0,-3-4-9440 9,1-6-1872-4</inkml:trace>
    </iact:actionData>
  </iact:action>
  <iact:action type="add" startTime="90020">
    <iact:property name="dataType"/>
    <iact:actionData xml:id="d56">
      <inkml:trace xmlns:inkml="http://www.w3.org/2003/InkML" xml:id="stk56" contextRef="#ctx0" brushRef="#br2">9836 12731 23039 0,'0'0'2048'1,"0"0"-1648"6,19 0-400-7,-3 2 0 5,5 2 160-5,1 2-160 7,-3 4 192-7,5 0-192 9,-3 5 176-9,3 3-176 6,-1 7 160-6,0 4-160 8,3 1 336-8,-3 7-16 8,3 0-16-8,-1 4 0 7,0 0-160-7,1 5-16 7,-1-5-128-7,0 2 192 7,1-6-192-7,-1 2 0 8,2-2 0-8,-1-7 0 23,-1-3-592-22,-3-2-176 0,-1-3-16 5</inkml:trace>
    </iact:actionData>
  </iact:action>
  <iact:action type="add" startTime="90310">
    <iact:property name="dataType"/>
    <iact:actionData xml:id="d57">
      <inkml:trace xmlns:inkml="http://www.w3.org/2003/InkML" xml:id="stk57" contextRef="#ctx0" brushRef="#br2">10753 12228 31039 0,'-18'-10'1376'2,"18"10"288"-2,-17 4-1344 0,7 6-320 0,-4 2 0 0,2 7 0 6,-5 7 0-6,-3 5-128 7,-1 4 0-7,-12 8 0 8,0 6 128-7,-3 5 0 5,-4 7 0-6,-1-3 128 9,-8-1-128-9,2 1 0 8,2 3 0-8,-2-1 0 6,6-7 0-6,-4 5 0 8,6-1 0-8,0-1 0 8,6-3 0-8,4-4-240 9,-2 2 48-8,2-3 0 20,3 3-736-20,3-10-144 1,-1 0-16-1,5-6-11200-1</inkml:trace>
    </iact:actionData>
  </iact:action>
  <iact:action type="add" startTime="90581">
    <iact:property name="dataType"/>
    <iact:actionData xml:id="d58">
      <inkml:trace xmlns:inkml="http://www.w3.org/2003/InkML" xml:id="stk58" contextRef="#ctx0" brushRef="#br2">10719 13069 32255 0,'0'0'2864'0,"0"0"-2288"1,0 0-576-1,0 0 0 7,24-8 0-7,1 4-224 6,4-2 16-6,1 0 0 10,1 0 208-10,2 1-176 6,0 1 176-6,0 0-160 9,-1 4 160-9,-3 2 0 5,0 2-144-4,-2 3 144 6,-1 3 0-7,-1 2 0 6,-5 7-144-6,-5 1 144 10,3 1 0-10,-6 3 0 6,-1 1 0-6,-5 0 0 9,-6 1 0-9,-4 1 0 6,-6 0 0-6,1 3 0 8,-7-1 176-8,-3 4-16 7,-9-2 0-7,-1 4 0 13,-4-3 240-13,2-1 48 3,-3-2 16-3,1 4 0 8,0-4 80-8,2 1 16 7,0-1 0-7,9 0 0 7,3-5-112-7,5-5-32 9,2 1 0-9,10-7 0 7,10 1-176-7,6-6-48 6,0 0 0-6,11-7 0 9,10-2-192-9,12-5 176 7,9-2-176-7,13-6 160 8,5-1-160-8,8-5 0 8,7-1 0-8,1 3 128 7,0-7-128-7,7-1 0 7,-1-1 0-6,7 8 0 22,5 1-1680-22,-7 6-224 2</inkml:trace>
    </iact:actionData>
  </iact:action>
  <iact:action type="add" startTime="94436">
    <iact:property name="dataType"/>
    <iact:actionData xml:id="d59">
      <inkml:trace xmlns:inkml="http://www.w3.org/2003/InkML" xml:id="stk59" contextRef="#ctx0" brushRef="#br3">11205 15885 18831 0,'0'0'832'3,"14"-10"176"-3,3-4-816 0,9 9-192 0,3 1 0 1,2-2 0 7,0 0 0-7,1 2-128 3,3-2 128-3,0 4-208 7,-2 4 208-8,4 2 0 7,2-2 0-7,-4 4 0 8,0 4 0-8,0 3 160 7,-1 9-160-7,-1 3 128 7,0 0-128-7,4 5 0 8,-4-1 0-8,2 6-176 7,0 4 176-7,2 2 0 7,-3 8 0-7,1 5 128 9,0 1-128-9,-2 3 0 10,-4 7 0-9,-2 3 128 3,-3 6-128-4,-5-2 192 8,-3 6-64-8,2-2 0 7,-9-1 112-7,1 1 16 7,-2 6 16-7,-4 1 0 8,0-3 176-7,-4 2 16 5,-4 2 16-5,-2 0 0 6,-2-4-160-7,0 2-16 8,-1-6-16-8,-9 2 0 8,-2-4 16-8,-3-2 0 7,0 2 0-7,-11 0 0 7,-1-3-48-7,0 3-16 8,-8 0 0-8,4-10 0 7,-6-1-112-7,6 3-128 7,-7-6 176-7,-1-3-176 8,0-3 224-8,-4-5-64 7,-1-6-16-7,-3 0 0 8,0-6 112-8,-1 4 0 9,-7-6 16-9,-9 2 0 6,-10-8 80-6,-2 7 16 7,5-5 0-7,-3 0 0 9,0 0-80-9,2-2-16 6,2 1 0-6,-6-3 0 8,-6 2-128-7,-5-3-16 6,-1-5-128-7,-2 0 192 7,5-5-192-6,3 2 128 5,-2-1-128-6,-1-5 0 8,-5 0 128-8,-3-3-128 7,-8-5 0-7,1 0 0 9,1 0 0-9,6-4 0 6,5-4 0-6,-7 0 0 9,-7-4 0-9,3-9 128 7,-2-1-128-7,4-1 0 9,7-7 0-9,1-1 0 5,7-4 128-4,-8-4-128 6,3 0 0-7,-7-2 0 7,-1-10 0-7,5 0 0 8,-1-7 0-8,9 1 0 8,8-2 0-8,0-3 0 8,0-5-176-7,0-1 32 5,1-8 0-6,3 0 0 7,1-6 144-7,9-4-128 8,-2-6 128-8,8 4-128 7,7 0 128-7,4-3 0 7,2-1 0-7,8-2 128 8,4 2-128-8,4-3 176 7,4-5-176-7,4-1 192 9,3-1-192-9,1-1 0 6,1-7 144-6,10 5-144 8,1 1 0-8,7-3 0 8,4-4 0-8,6 5 0 7,-1 3 0-7,11-3 0 7,-1 1 0-7,9 2 0 9,3-3 0-9,8-1 0 6,2 5-144-5,6 1 144 7,0 5 0-8,8-1-144 9,3-1 144-8,8 2 0 4,3 6-144-5,11 5 144 7,4-1 0-7,0 0-144 7,-4-6 144-7,4 4 0 8,3 2 0-8,5 2 0 8,10 2 0-8,-1 4-128 7,10 2 128-7,-1 6 0 7,-5-1 0-7,2 5 0 7,-1 5 0-7,3 3-128 9,8-1 128-9,0 3 0 7,2 5 0-6,-2 6 0 7,-6-4 0-8,3 8 0 7,9 2 0-6,1 4-128 6,11 7 128-7,-2 3 0 6,-12-3 0-6,4 7 0 9,-4 7 0-9,9 2 0 7,3 0 0-7,-2 6 0 8,-4 2 0-8,-4 4 0 6,5 4 0-6,1-2 0 9,2 6 128-9,2 3-128 7,-9-3 128-6,3 8-128 6,-10 3 0-7,4 2 128 7,6 5-128-7,-6-1 0 7,2 4 0-7,-8 6 0 7,-6-2 0-6,-3 6 128 6,3 4 0-7,0 9 0 7,3 3 0-6,-3-1 0 6,2 1-128-7,-5 1 0 6,-5 3 0-6,-7 5 0 10,-1-2 0-10,1 8 128 5,-6-2-128-5,2 5 0 10,-4-1 0-10,-5 5 0 6,-1-4 0-5,-13 3 0 6,-5 3 128-6,-1 7-128 5,1 0 128-6,-9 7-128 9,-2-3 0-8,-2 9 144 4,-3 6-144-5,-6-1 0 9,-5-1 160-8,0 4-160 4,0 2 128-5,-6 0-128 9,-5 4 144-9,-5-2-144 7,-3-7 160-7,-4 5-160 7,-6-2 128-7,-4 4-128 8,-4 2 0-8,-6-2 144 7,-4-4-144-7,-3 0 128 7,-3-1-128-7,-1 1 128 10,-5 4-128-10,-1-4 128 5,-2 0-128-4,-2-4 128 6,-6-5-128-7,2-1 128 7,-3-1-128-7,-4-9 128 7,1 1-128-6,-4-2 160 6,-2-4-160-7,-2-1 160 8,-9-5 64-8,-5-7 16 8,-3-3 0-7,-8 2 0 6,0-8 80-7,0 3 0 6,-3-3 16-6,-1-4 0 9,2-1-96-9,-2-3-32 7,0-3 0-7,-8-2 0 8,-3-2-64-8,-3-7-16 6,-3 1 0-6,3-8 0 8,2 1-128-7,0-1 0 6,5-4 144-6,-5-2-144 5,-10-4 0-6,1-1 128 8,-4-7-128-7,-1 5 0 5,3 3 128-6,1-3-128 7,1-7 128-7,-3 3-128 7,-9-4 128-7,-2 1-128 7,0 3 128-7,4-7-128 10,1 5 0-10,3-6 128 7,2-1-128-7,-7 3 0 7,-7-6 0-6,0 4 0 4,2 0 0-5,6-5 128 9,2-1-128-9,-4 0 0 7,-6 0 0-7,-2-4 0 9,-4-2 0-9,6 0-128 6,2-2 128-6,-2 0-128 9,3-3 128-9,-5-5 0 6,-5 0-144-6,5-3 144 10,4 3 0-10,3-4 0 4,5 1 0-3,0-5 0 7,-6 3 0-8,-2-1 0 6,0-7 0-6,5-1 0 9,7 1 0-9,1-2 0 8,9-1 0-8,-7-1 0 7,-5-2 0-7,0-4 0 8,3-6 0-8,1 4 0 8,-1-4 0-8,9 2 0 7,1-8 0-7,0 2 0 7,1 0 128-7,-9-3-128 7,1-5 128-7,7 0-128 7,4-1 160-7,6-3-160 8,2 1 192-8,6-3-192 9,4-1 144-9,-6-5-144 6,0 1 0-5,-4-8 144 6,-2-2-144-6,8-4 0 5,0-2 0-6,4-2 0 8,5 0 0-8,7-2 0 6,-1-4 0-6,5-3 0 9,-1 1 0-8,4-2 0 5,1-1 0-6,5 1 0 8,4-8 0-8,6 3 0 7,5-3 0-7,5-3 0 8,2-4 0-8,7-6 0 8,6-6 0-8,8 0 0 8,6 0 0-8,8 0 0 8,4-8 0-7,5 4 0 4,4 0 0-5,7 4 0 7,3 0 0-6,8-1 0 7,0 1-144-8,5 2 144 6,7-2 0-6,5 4 0 9,7 0-160-9,-3 11 160 6,8 11-128-6,4-3 128 28,8 4-432-28,0 5 0 0,-4-3 0 0,2 10 0 11,-4 2-480-10,-2 4-112-1,2 4 0 0,0 7-8608 8,-2 9-1712-6</inkml:trace>
    </iact:actionData>
  </iact:action>
  <iact:action type="add" startTime="96733">
    <iact:property name="dataType"/>
    <iact:actionData xml:id="d60">
      <inkml:trace xmlns:inkml="http://www.w3.org/2003/InkML" xml:id="stk60" contextRef="#ctx0" brushRef="#br3">1511 17166 11967 0,'-31'-6'528'4,"15"4"112"-4,-5 0-512 0,1 2-128 0,-1 2 0 0,5-2 0 7,-3 0 992-7,5 6 160 7,-4-4 48-6,7 2 0 6,-5 0-576-7,4-2-112 7,-3 4-32-7,3 3 0 7,-3 1-288-7,5 0-64 7,-4 7-128-7,6 1 192 8,-3 0-192-8,1 3 0 8,4 0 0-8,-4 5 0 7,2 3 0-7,3 2 0 7,1-1 0-6,0 3 0 7,0 8 0-8,-2-2 0 6,4 4 0-6,2-2 0 8,0 3 0-5,2 1 0 3,4 2 128-6,0 2-128 9,0 5 192-9,3-1-64 6,1 2-128-6,0 1 192 9,5 1-32-9,-1-3-16 7,6-3 0-6,-1 0 0 4,1-4-16-4,3-3-128 6,2-1 192-7,5-4-64 7,3-2-128-7,4-1 160 8,0-7-160-8,6-4 160 8,-2-3-160-7,4-7 160 4,-6-5-160-5,8 0 160 8,-7-4-160-8,7-5 160 10,4-2-160-10,-2-11 160 6,-2-2-160-6,3-11 0 6,3-1 0-6,2-3 0 8,1 0 0-8,3-4 0 7,5-8 0-7,-2 2 0 9,1-6 0-9,-1-4 0 7,-9-1 0-7,2-5 0 7,-3-6 0-7,-1 3 0 7,-2-1 0-7,3 1 0 8,-3-1 0-8,-2-1 128 7,-2-2-128-7,2 3 0 9,-4-1 0-9,-1-1 128 7,-3-7-128-7,-1 2 0 8,-9-3 0-8,-4 3 0 6,-5 2 128-6,-3-5-128 9,1 7 0-8,-10 0 0 5,-5-5 0-6,-3 5 128 8,-3 3-128-8,-5-5 0 7,-8-2 0-7,2 3 128 8,-7-1-128-8,-4 4 0 7,-7-1 0-7,1 3-176 8,-8-1 176-8,4 6-192 6,-4 3 192-6,0 7-192 9,-2 4 192-9,-4 2 0 6,-3 0 0-6,-1 7 0 9,2 7 0-9,-4 2 176 7,-1-5-48-7,-5 7 0 8,-11 5 0-8,-1 6-128 6,-5 0 192-6,6 3-64 8,-2-3-128-8,4 10 0 7,-5 7 144-7,7 3-144 9,-2 6 0-9,3 1 0 6,3 5 0-6,-10 7 0 9,-5 0-192-9,-3 2 32 6,-2 0 16-6,0 8 0 9,10-2-16-9,2 6 0 6,0-2 0-6,3 4 0 8,5 0 160-8,-3 1 0 7,1 5 0-7,0 2 0 8,-1 1-128-8,-1 5 128 7,-1-5-128-7,7 1 128 8,3-1 0-8,5 3 0 9,1-3 0-9,4 5 0 6,0-3 0-5,10 7 0 6,2-1 0-7,0 2 128 7,3 3-128-7,5-3 0 8,4 6-128-8,3-2 128 7,2-3 0-7,5 7 0 8,5-4 0-8,2 2 128 7,0 2-128-7,10-4 0 8,0 7 128-8,0-7-128 8,3 2 0-8,5 0 0 9,4-8 0-9,-1 5 0 6,7-3 0-6,1-2 128 6,-2-1-128-6,3-3 0 8,1-3 0-8,4-1 0 7,2-1 0-7,4 0 0 8,2-1 0-8,4 1 0 8,4-7 0-8,4-3 0 7,0 2 0-6,-1-2 0 6,-1-8 0-7,4 6 0 8,-3-8 0-8,3-4 144 7,4 0-144-7,-1-1 0 8,-1-3 256-8,3 0-64 6,5-1-16-6,3-3 0 8,8 0-176-8,-2-5 0 8,3 0 0-8,-1-1 128 8,-8-5-128-8,4 0 128 7,-5-7-128-7,5-1 128 8,0-6-128-8,4-4 192 6,2-7-192-6,-2-1 192 9,4-7-192-9,2-5 128 8,0-5-128-8,-4-8 128 8,-7 0 0-8,-1-6 0 6,0-1 0-6,0-5 0 8,-3-4 64-8,3-1 0 6,-2-7 0-5,5-1 0 7,-3 0-48-8,2-7 0 6,-6 5 0-6,-1-6 0 8,-7 4-16-8,-1-5 0 8,0 1 0-8,-1 2 0 7,-1-8-128-7,0 0 0 8,-3-4 144-8,1 0-144 7,0 0 0-7,-1-2 144 8,-3-1-144-8,0 1 0 7,-2-4 128-7,-8-8-128 7,0 1 0-7,-4-8 0 9,-9-9 208-9,-3 3-64 6,-1-4-16-6,-1 0 0 9,-7 0 0-9,-1-4 0 7,-1 0 0-7,-6 4 0 8,-2 0-128-8,-4 3 0 6,-2 3 144-6,-7-2-144 9,-3-8 144-9,-6 4-144 8,-9 0 192-8,-4 2-192 7,-12-3 480-7,-2 9-16 6,-7 6 0-6,-5-3 0 9,-1 9 176-9,-3 9 48 6,-1 12 0-6,-8 7 0 10,5 13-240-10,-1 5-32 6,2 12-16-6,-10 7 0 23,-6 7-1296-21,-8 17-256 0,-5 6-48-2</inkml:trace>
    </iact:actionData>
  </iact:action>
  <iact:action type="add" startTime="103204">
    <iact:property name="dataType"/>
    <iact:actionData xml:id="d61">
      <inkml:trace xmlns:inkml="http://www.w3.org/2003/InkML" xml:id="stk61" contextRef="#ctx0" brushRef="#br3">7423 9987 8287 0,'0'0'368'1,"-10"-4"80"-1,10 4-448 2,0 0 0-1,0 0 0-1,0 0 0 6,0 0 1168-5,-13-1 160 7,13 1 16-8,0 0 16 8,0 0-336-8,0 0-80 6,-12 1-16-6,12-1 0 8,0 0 288-4,0 0 48-1,0 0 16-3,0 0 0 7,0 0-256-6,0 0-64 5,19 2 0-6,3-2 0 9,1 0-208-9,5-2-48 7,1-3-16-7,-2 1 0 8,1 4-368-8,1 4-80 7,0 1-16-7,2-1 0 7,0-2-224-7,5 4 128 12,-5 4-128-12,4 0 0 4,4-3 0-3,-2 5 128 6,4-4-128-7,2 0 0 8,4 5 0-7,-3-5-128 4,3 2 128-4,-2 4-12480 8</inkml:trace>
    </iact:actionData>
  </iact:action>
  <iact:action type="add" startTime="103940">
    <iact:property name="dataType"/>
    <iact:actionData xml:id="d62">
      <inkml:trace xmlns:inkml="http://www.w3.org/2003/InkML" xml:id="stk62" contextRef="#ctx0" brushRef="#br3">13052 10163 5519 0,'0'0'240'3,"0"0"64"-3,0 0-304 0,0 0 0 0,4-12 0 1,-4 12 0 5,18-4 3552-6,1 0 656 8,1-3 128-8,7 3 16 7,4 2-2688-6,4 0-528 6,-3-2-112-7,5 2-32 8,6-4-160-8,-2 0-16 7,3 4-16-7,7 2 0 7,2 0-448-7,1 0-96 8,3 2 0-8,0 4-16 8,-1 0-240-8,1 0 0 6,-3-2-144-6,-1 5-12496 11</inkml:trace>
    </iact:actionData>
  </iact:action>
  <iact:action type="add" startTime="108413">
    <iact:property name="dataType"/>
    <iact:actionData xml:id="d63">
      <inkml:trace xmlns:inkml="http://www.w3.org/2003/InkML" xml:id="stk63" contextRef="#ctx0" brushRef="#br4">21719 17815 9375 0,'0'0'416'2,"0"0"96"-2,0 0-512 10,0 0 0-9,0 0 0-1,0 0 0 1,0 0 944-1,0 0 80 6,0 0 32-6,0 0 0 7,0 0-128-7,0 0-32 8,0 0 0-8,0 0 0 6,17 12-48-6,-17-12-16 7,12 10 0-7,1 4 0 9,-13-14-160-9,10 11-32 7,2-1-16-7,0 4 0 7,-12-14-272-7,9 13-48 7,5 1-16-6,-14-14 0 5,10 14-96-5,0 1-32 6,-10-15 0-7,13 18 0 7,-5-5 32-7,-8-13 16 8,14 20 0-7,-5-8 0 6,-9-12 16-7,12 15 0 8,-12-15 0-8,0 0 0 8,16 12 32-8,-16-12 0 6,0 0 0-6,0 0 0 8,21 14-96-8,-21-14-16 7,0 0 0-7,16 5 0 8,-16-5 0-7,19 2 0 5,-19-2 0-6,20 0 0 11,-20 0 16-11,15-3 0 5,1-3 0-5,-16 6 0 8,0 0-160-8,19-14 192 7,-7 6-192-7,4-3 192 9,-16 11-192-9,13-12 0 6,1 2 144-6,-2-4-144 8,3 5 0-7,-3-5 144 5,0 4-144-6,-1-1 0 8,1-3 128-8,2 4-128 7,-6-3 0-7,1 3 0 9,3-4 0-9,-4 4 0 7,-8 10 128-7,14-7-128 8,-7-5 0-8,5 4 0 6,2 2 0-6,-5-4 0 9,3 1 0-9,-12 9 128 6,10-10-128-5,2 0 0 7,1 0 144-7,-3 3-144 4,4-5 0-5,-3 2 144 8,3 4-144-7,-6-3 0 5,-8 9 144-6,15-10-144 8,-5 4 0-8,-10 6 0 6,12-10 0-6,-12 10 128 9,0 0-128-9,14-8 0 7,-14 8 0-7,9-5 0 8,-9 5 0-8,0 0 0 7,20-2 0-7,-20 2 0 8,12-2 0-8,-12 2 0 6,0 0 0-6,15 4 0 9,1-2 0-9,-16-2 0 7,0 0 0-7,15 5 128 9,1-1-128-9,-16-4 0 7,14 10 0-7,1-4 0 7,-15-6 0-7,16 4 0 7,-1 2 0-7,-15-6 0 8,14 9 0-8,-14-9 0 8,16 8 0-8,-3 2 0 8,-13-10 0-8,16 12 0 7,-16-12 0-7,17 9 0 7,-17-9 0-7,16 14 0 7,-2-4 0-7,-14-10 0 8,13 8 0-8,-13-8 0 6,18 9 0-6,-18-9 0 9,16 6 0-9,-16-6 0 7,17 6 0-7,1-2 0 9,-18-4 0-9,15 6 0 6,-15-6 0-6,18 8 0 8,-18-8 0-8,0 0 128 6,0 0-128-6,15 7 0 9,-15-7 0-9,0 0 0 7,18 4 0-7,-18-4 128 8,0 0-128-8,21 6 0 7,-21-6 0-7,0 0 128 7,14 4-128-7,-14-4 0 8,18 8 0-8,-18-8 0 7,17 6 0-7,-17-6 128 8,0 0-128-8,18 6 0 8,-1-1 0-8,-17-5 0 7,12 10 0-7,-12-10 128 8,16 8-128-8,-16-8 0 6,0 0 0-6,15 10 0 10,-3 1 0-10,-12-11 0 6,16 8 0-6,-16-8 128 7,15 10-128-7,-3 2 0 8,0-5 0-8,-1 5 0 8,-11-12 0-8,14 10 0 8,-14-10 0-8,10 10 0 7,-10-10 0-7,15 13 128 7,-15-13-128-7,10 8 0 8,-10-8 0-8,16 8 0 7,-16-8 0-7,13 8 128 8,-13-8-128-8,16 6 0 7,-16-6 0-7,12 5 0 8,-12-5 0-8,15 2 0 8,-15-2 0-8,0 0 128 7,0 0-128-7,14 0 0 8,-14 0 0-8,15-2 0 7,-15 2 0-7,0 0 128 7,10-5-128-7,2-5 128 7,-12 10-128-7,12-10 176 9,-3 2-176-9,1-3 192 7,-4-1-192-7,2 4 0 7,-8 8 144-7,11-16-144 8,-3 7 0-8,-2-5 144 7,2 6-144-7,-8 8 0 8,10-15 0-8,-4 3 0 8,-6 12 0-8,9-12 0 7,1-3 0-7,-4 5 0 6,4-4 0-6,-1 6 0 9,-1-3 0-9,-8 11 0 6,10-10 0-5,2 2 0 7,-5-4 128-8,1 3-128 8,-8 9 0-8,12-12 0 7,-6-2 0-7,2 7 0 8,-8 7 0-8,11-16 0 7,-11 16 0-7,8-10 0 8,-8 10 0-8,10-15 0 7,0 5 0-7,-3-4 0 7,-7 14 0-7,8-13 0 8,0-1 0-8,-8 14 0 7,12-14 0-7,-12 14 0 7,6-13 0-7,-6 13 0 8,7-12 0-8,-7 12 0 8,8-12 0-7,0 1 0 5,-8 11 128-6,6-10-128 9,2-4 0-9,-8 14 0 6,13-10 0-6,-5 1 0 8,-8 9 0-8,14-14 0 7,-14 14 0-7,9-10 0 9,5-1 0-8,-14 11 0 4,0 0 0-5,0 0 0 9,0 0 0-9,0 0 0 6,0 0 0-6,14-4 0 10,-14 4 0-10,0 0 0 6,0 0 0-6,0 0 0 8,0 0 0-8,19 0 0 6,-19 0 0-6,0 0 0 7,0 0 0-7,16 5 0 8,-16-5 0-8,0 0 0 8,0 0 0-8,17 10 0 7,-17-10 0-7,18 6 0 8,-18-6 0-8,0 0 0 7,14 8 0-7,-14-8 0 8,0 0 128-8,17 12-128 7,-17-12 0-6,14 9 0 6,-14-9 0-6,17 12 0 7,-17-12 0-8,10 14 0 7,6-7 0-7,-16-7 0 6,13 14 128-6,3-4-128 9,-6 4 0-9,3-5 0 6,-3 3 0-6,4 2 0 8,-4-5 0-8,1 5 0 8,3-2 0-8,-4 5 0 8,3-5 0-8,-1 6 0 7,0-5 0-7,-2 3 0 7,-5-5 0-7,7 7 0 8,-2 0 0-7,-2-1 0 5,3 3 128-6,-3-1-128 8,2-3 0-8,2 1 0 8,-7-3 128-8,5 2-128 8,0 1 0-8,-2-3 0 7,-2 1 0-7,1-3 0 7,-7-12 128-7,12 20-128 8,-6-7 0-7,4 5 0 6,1-7 0-7,-5 5 0 8,0-6 0-8,2 3 0 5,-2-1 0-4,-2 4 0 7,-4-16 128-8,6 17-128 7,-3 1 0-6,1-1 0 6,-4-17 0-7,8 16 0 7,-2 2 128-7,-4-5-128 7,-2-13 0-7,6 20 0 8,-2-1 0-8,0-5 0 8,-4-14 0-8,5 17 0 6,-1 3 0-5,-2-6 0 8,-2-14 0-9,4 17 0 6,-4-17 0-5,6 16 0 6,-4-1 0-7,2 5 0 7,-4-20 0-7,6 15 0 8,-6-15 128-8,2 20-128 6,0-6 0-6,-2-14 0 9,2 15 0-9,-2 1 0 7,0-16 0-7,0 13 0 7,0-13 0-7,0 0 0 7,0 0 0-7,2 18 0 10,-2-18 0-10,0 0 0 5,0 0 0-5,2 12 0 9,-2-12 128-9,0 0-128 6,0 0 0-6,0 0 0 8,0 0 0-8,0 0 0 8,0 0 0-8,0 0 0 7,0 0 0-6,0 0 0 5,0 0 0-6,0 0 0 8,0 0 128-8,0 0-128 8,0 0 0-8,0 0 0 7,15-6 128-7,-15 6-128 8,10-10 0-8,-10 10 0 7,10-17 0-7,-3 3 128 8,-7 14-128-8,8-14 0 8,0-3 128-8,0 5-128 7,2-4 0-7,-7 5 0 7,5-9 0-7,2 9 0 8,-2-5 0-8,-2 4 0 7,-2-3 0-7,1 1 0 8,3-6 0-8,-2 3 0 8,-2-1 128-8,0-1-128 7,2-1 0-7,2 3 0 9,-3-3 0-9,-1-3 0 6,0-2 0-6,2-3 0 9,4-1 128-9,-4 0-128 6,0-1 0-6,-1-1 0 8,3-2 0-8,-2 0 0 6,-4 0 0-6,2 2 0 8,0 1 0-8,0 3 0 8,3 2 0-8,-1 1 0 7,-2 3 0-7,2 1 0 8,-2-1 0-8,2 1 0 8,-2 3 0-8,0-3 0 7,-2 1 0-7,1 3 0 7,1-1 0-7,0-3 0 8,0 3 0-8,0-3 0 7,0-1 0-7,-2 5 0 8,4-1 0-8,0-5 0 9,1-1 0-8,-3 3 0 4,0-1 0-5,2-1 0 8,2-5 0-8,2 2 0 8,-4-3 0-8,1-1 0 8,3 0 0-8,-2 1 0 6,-2 1 0-6,3 0 0 9,3-2 0-9,-6 1 0 6,4 3 0-6,0-2 0 9,-3 1 0-7,3 3 0 2,0 1 0-3,-4 3 0 6,1-2 0-7,3-3 0 7,-4 3 0-7,4 5 0 8,2-3 0-8,-5 3 0 7,3 2 0-7,0-5 0 8,-6 3 0-8,0-1 0 8,3 1 0-8,5 2 0 7,-6-5 0-7,0 5 0 7,2-1 0-7,1 3 0 8,-3-2 0-8,0 6 0 7,2-3 0-6,2-1 0 7,-10 12 0-8,7-8 0 5,-7 8 0-5,0 0 0 9,8-13 0-9,-8 13 0 7,0 0 0-7,0 0 0 8,0 0 0-8,14-6 0 7,-14 6 0-7,0 0 0 7,0 0-160-6,0 0 160 5,0 0-160-6,0 0 160 10,0 0 0-10,0 0 0 6,6 19-128-6,0-5 128 8,-6-14 0-8,4 17 0 7,1 3 0-7,-3-4-144 9,0 3 144-9,-2 1 0 6,0-1 0-6,0 4 0 8,0 3 0-8,0 3 0 9,-4 0 0-9,2 6 0 7,2 3 0-7,0-1 0 6,0 4 0-6,2-4-128 9,0 5 128-9,-2-1 0 6,2 4 0-6,0-4 0 8,0 4 0-8,-2 0 0 8,0-6 0-8,0 4 0 8,2-4 0-8,-2 6 0 6,0-4 0-6,0 2 0 8,0-4 0-7,0 5 0 5,-2-3 0-6,2 4 0 8,0-4 0-8,2 4 0 8,0 2 0-8,2 0 0 8,2 5 0-8,0-1 0 7,-6-2 0-6,2 3 0 6,2 1 0-7,-3 2 128 7,-1-3-128-7,0 1 0 8,2 0 0-8,0 5 0 7,-2-1 0-6,0-5 0 5,0-3 0-6,4 2 0 8,-2 1 0-8,-2-3 128 8,0 0-128-8,2-6 0 7,4 2 0-7,-2-6 0 7,-2 4 0-7,2-4 0 7,-4 2 0-7,4-4 0 8,2 2 0-8,1-2 0 7,-3-4 0-7,0 6 0 9,-2-2 0-8,0-4 0 5,-2 0 0-6,2 2 0 8,2-1 0-8,0-1 0 6,-2 2 0-6,4 4 128 8,-2-6-128-8,-3 2 0 7,1 0 0-7,-2 0 0 8,2-4 0-8,-2-1 0 7,0 1 0-7,0-2 0 8,0-2 0-8,2-1 128 8,2-3-128-8,-2 3 0 7,0-3 144-7,0 2-144 8,0-7 192-8,4 3-192 7,-2 3 144-7,-2-3-144 9,2-3 0-9,0 1 144 6,-1 3-144-6,1-3 0 8,4-1 0-8,-4 3 128 7,2 5-128-6,0-5 0 5,-2-7 0-5,3 5 0 7,-3-1 0-8,-2-3 0 7,2 3 0-7,-2-4 0 7,2 3 128-7,0-5-128 9,-4-12 0-9,8 17 128 7,-4 3-128-7,0-5 128 8,-4-15-128-7,7 20 128 5,3-4-128-6,-4-3 0 6,-2 5 0-6,4-7 0 8,-8-11 0-8,11 18 0 8,-11-18 0-8,8 14 0 8,-8-14 0-8,0 0 128 6,12 13-128-6,-12-13 0 8,0 0 0-8,14 10 0 8,-14-10 0-7,0 0 0 5,0 0 0-6,0 0 0 8,19 6 0-8,-19-6 0 8,18-2 0-8,-18 2 0 7,17-8 128-7,1-2-128 8,-7-3 0-8,1 3 0 7,2-8 0-7,-4 3 0 8,3-5 0-8,-5-3 0 7,2 1 0-7,-1-3 0 10,-1 0 0-10,2-1 0 5,0-1 0-4,-4-2 0 7,1 0 160-8,5-3-160 6,-4-1 192-6,0 0-192 8,1-4 176-8,-1 0-176 6,0 2 160-5,0-8-160 8,2 4 144-9,-6-4-144 5,5 0 128-4,1-4-128 7,-4-3 0-8,-4 1 128 7,2-6-128-7,2 3 0 8,1 1 144-8,-3-4-144 7,-2-5 160-6,0 1-160 6,4 1 144-7,0 1-144 7,-2 3 128-6,4-3-128 6,-4-1 0-7,-1-3 128 7,1-3-128-7,0 1 0 8,4 1 0-8,-4-2 128 7,0 3-128-7,-2 3 0 8,0-1 0-8,0 3 0 7,-2-1 0-7,0 2 0 9,0 3 128-9,0-1-128 6,0-1 128-6,2-3-128 8,0-3 208-8,0-3-32 7,-2 3-16-7,1-1 0 8,1 3-160-8,2-3 128 7,0-3-128-7,2 1 128 8,-2 1-128-8,0-4 0 7,-2-1 144-7,2 1-144 8,4-6 0-8,-3 2 0 7,-3 2 0-6,2-5 128 7,2 7-128-8,2-2 144 7,-2 3-144-7,0 3 160 7,-1 0-160-7,5-1 128 7,-6 3-128-7,0-3 128 8,-2-3-128-8,2 2 128 7,-2-1-128-7,2-5 128 7,2-2-128-7,1 0 0 8,-1-2 0-8,2 2 0 8,2 1 0-8,-2-3 0 7,1 4 128-7,3-2-128 9,-4-4 0-9,2 10 0 7,-3-3 0-6,-1 5 0 5,-2 1 0-5,2-1 0 5,-2 6 0-6,0 1 0 8,-2 4 0-8,0 3 0 8,-6-3 0-8,0 4 0 7,2-1 0-7,0-3 0 7,0 0 144-7,2 5-144 8,-4-1 0-8,2 2 128 7,2-4-128-7,-2 3 0 9,2 1 0-9,-2 4 0 6,2-4 0-6,2 4 128 9,-2-6-128-9,0 3 0 6,0 1 0-6,0 2 128 8,-2-6-128-8,0 0 0 7,2 4 0-7,0 1 0 8,0 5 0-7,0-6 128 5,0-6-128-6,2 4 0 8,0 4 0-8,-2 0 144 6,0 4-144-6,2-5 0 10,-2 5 128-9,2-6-128 4,2 2 0-5,0-4 0 9,2-2 0-8,0 2 0 4,-2 1 0-5,1-5 0 8,1-4 0-8,2 3 0 7,0-3 0-7,-2-2 0 9,0-1 0-9,3 1 0 6,-3 5 0-6,-2-1 0 8,2 2 128-8,0 1-128 8,0-5 0-8,-4 4 0 7,0 7 0-7,-2-5 0 7,0 2 128-7,0 2-128 8,0 0 0-8,0 0 0 8,-2 2 128-8,2-1-128 7,2 3 0-7,-1-4 0 7,-1 0 0-7,2 2 0 8,2-6 0-8,2 4 0 8,-2 3 0-8,4-5 0 8,-4 8 0-8,2-6 0 6,-1 8 0-6,5-6 0 9,-4 4 0-9,0-2 0 9,2 2 0-9,3 2 0 6,-5 2 160-6,4 0-160 6,2-4 128-6,-6 4-128 9,-1 1 0-9,1-1 0 7,2 4 128-7,-4-2-128 8,-2 2 0-8,-2 2 0 6,0 3 0-6,0 5 0 8,2 5 0-8,0-5 0 8,-2 7 0-8,2 0 0 8,-2 7 0-8,0 7-144 6,0-12 144-6,0 12-208 23,0 0-1648-22,0 0-320 1,0 0-64 3</inkml:trace>
    </iact:actionData>
  </iact:action>
  <iact:action type="add" startTime="114434">
    <iact:property name="dataType"/>
    <iact:actionData xml:id="d64">
      <inkml:trace xmlns:inkml="http://www.w3.org/2003/InkML" xml:id="stk64" contextRef="#ctx0" brushRef="#br4">21693 17870 8399 0,'0'0'368'3,"0"0"80"-3,0 0-448 0,0 0 0 0,0 0 0 0,0 0 0 7,0 0 336-7,16-10-16 8,-6 4-16-8,-10 6 0 9,11-11-96-9,-11 11-16 6,16-10 0-6,-1 6 0 7,-15 4 48-7,14-4 0 8,4-4 0-8,-5 3 0 8,1-3-32-8,-4 4 0 7,-10 4 0-7,17-10 0 8,-17 10-80-8,12-8 0 7,-12 8-128-7,16-6 192 9,-16 6-16-9,0 0-16 6,13-5 0-6,-13 5 0 7,0 0-160-6,0 0 160 6,0 0-160-7,20 0 160 8,-20 0-160-8,0 0 0 8,0 0 0-8,17 2 128 7,-17-2-128-7,0 0 0 8,0 0 0-8,16 3 128 6,-16-3-128-6,0 0 0 8,19 8 0-8,-19-8 0 8,0 0 0-8,0 0 0 7,20 12 0-7,-20-12 0 8,0 0 0-8,15 8 0 7,-15-8 0-7,0 0 0 8,0 0 0-8,20 8 0 7,-20-8 0-7,0 0 128 7,0 0-128-6,0 0 0 6,0 0 0-7,0 0 0 9,0 0 0-9,14 5 0 6,-14-5 0-6,0 0 0 8,0 0 0-8,15 12 0 10,-15-12 0-10,0 0 0 6,0 0 0-5,0 0 0 5,16 10 0-6,-16-10 0 7,0 0 0-7,15 14 0 8,-15-14 0-8,0 0 0 7,12 11 0-7,-12-11 0 8,0 0 0-8,12 16 0 8,-12-16 0-8,0 0 0 6,12 12 0-5,-12-12 0 7,0 0 0-7,15 15 0 5,-15-15 0-5,0 0 0 5,0 0 0-6,16 12 0 8,-16-12 0-8,0 0 0 7,0 0 0-6,11 15 0 6,-11-15 0-7,0 0 0 7,14 10 0-7,-14-10 0 7,0 0 0-7,16 14 0 8,-16-14 0-8,0 0 0 6,17 8 0-6,-17-8 0 9,0 0 0-9,0 0 0 7,14 4 0-7,-14-4 0 8,0 0 0-8,19 3 0 8,-19-3 0-8,14 2 0 8,-14-2 0-8,18 2 0 7,-18-2 0-7,0 0 0 7,13 0 0-7,-13 0 0 7,16-2 0-7,-16 2 0 7,17 0 0-6,-17 0 0 7,12-3 0-8,-12 3 0 7,0 0 0-7,18-2 0 9,-18 2 0-7,13-4 0 4,1-2 0-6,-14 6 0 6,14-6 0-6,-14 6 0 6,15-8 0-5,-5 2 0 7,-10 6 0-8,14-7 0 7,-14 7 0-7,11-10 0 8,3 2 0-8,-14 8 0 8,10-4 0-8,-10 4 0 7,13-12 0-7,-1 3 0 7,-12 9 0-7,10-8 0 8,2-2 0-8,-12 10 0 8,9-10 0-8,3 2 128 7,-12 8-128-7,12-11 0 7,-12 11 0-7,0 0 128 7,8-10-128-7,1-2 0 8,3-1 256-8,-4 5-48 7,-8 8 0-7,8-16 0 9,3 7-16-9,-3 1 0 7,0-4 0-7,2 4 0 8,-10 8-32-8,9-13-16 8,-1 3 0-7,-8 10 0 5,10-12-144-6,-4-2 128 7,-6 14-128-7,10-9 128 8,-1-5-128-8,-3 6 0 7,-6 8 0-7,10-13 0 8,2 3 0-8,-5 2 0 6,-7 8 0-6,12-12 0 10,-12 12 0-10,14-9 0 5,-6 3 0-5,-8 6 0 9,13-12 0-9,-13 12 0 7,12-8 0-7,-12 8 0 8,14-6 0-8,-14 6 0 6,0 0 0-6,11-11 0 9,-11 11 0-9,0 0 0 6,20-6 0-6,-20 6 0 8,0 0 0-8,15-2-144 8,-15 2 144-8,0 0 0 8,0 0-192-8,0 0 192 6,0 0-192-6,0 0 192 9,18 6-144-9,-18-6 144 6,0 0 0-6,0 0-144 9,18 11 144-9,-18-11 0 7,0 0 0-7,0 0-128 7,9 10 128-7,-9-10 0 7,0 0 0-7,12 16 0 9,-12-16 0-9,0 0 0 5,12 13 0-5,-12-13-128 10,8 18 128-10,-8-18 0 6,7 16 0-6,3 1 0 9,-10-17 0-8,6 22 0 4,0-9 0-5,-6-13 0 8,4 18 0-8,4 1-160 8,-8-19 160-8,5 16-160 8,-5-16 160-8,4 17-128 6,-4-17 128-6,6 18-128 9,-6-18 128-9,0 0 0 7,8 14 0-7,-8-14 0 7,0 0 0-7,12 17 0 8,-12-17 0-8,5 12 0 8,-5-12 0-8,8 16 0 6,-8-16 0-6,0 0 0 8,10 15 0-8,-10-15 0 7,0 0 0-7,6 18 0 9,-6-18 0-9,6 13 0 7,-6-13 0-7,0 0 0 8,0 0 0-8,8 18 0 7,-8-18 0-7,0 0-128 8,9 17 128-8,-9-17 0 7,0 0 0-7,6 16 0 9,-6-16 0-9,8 18 0 6,-8-18 0-6,10 11 0 8,-10-11 0-7,0 0 0 5,0 0 0-6,7 18 0 8,-7-18 0-8,8 14 0 7,-8-14 0-7,0 0 0 7,12 13 0-6,-12-13 0 5,0 0 0-6,0 0 0 8,0 0 0-7,10 14 0 6,-10-14 0-7,11 13 0 7,-11-13 0-7,0 0 0 7,0 0 0-7,14 10 0 9,-14-10 0-9,12 14 0 6,-12-14 0-6,0 0 0 8,15 8 0-8,-15-8 0 8,10 9 0-8,-10-9 0 7,0 0 0-6,16 8 0 5,-16-8 0-6,0 0 0 8,13 4 0-7,-13-4 0 5,0 0 0-6,16 2 0 9,-16-2 0-9,12 4 0 7,-12-4 0-7,13 4 0 8,-13-4 0-8,12 4 0 7,-12-4 0-7,0 0 0 7,0 0 0-7,0 0 0 8,14 0 0-8,-14 0 0 7,9-2 0-7,-9 2 128 7,0 0-128-7,0 0 0 10,16-2 0-10,-16 2 128 6,0 0-128-5,12-8 0 5,-12 8 0-6,13-6 0 8,-1-4 0-8,-12 10 128 7,14-7-128-7,-14 7 0 8,10-8 0-8,-3-2 0 8,7 0 0-8,-4 3 0 8,-10 7 0-8,8-14 0 7,-8 14 0-7,9-14 0 7,-3-1 0-7,-6 15 128 8,6-12-128-8,0-2 128 8,2 3-128-8,-2-3 128 7,-1 2 0-7,1 3 16 7,-2-5 0-7,4 4 0 8,-2-5-144-8,-2 3 0 7,2-4 144-7,-6 16-144 8,9-12 0-8,-1-1 0 7,-2 1 0-7,0-3 0 8,-2 3 0-8,-4 12 0 7,8-18 0-7,-5 7 0 9,1-5 0-9,-4 16 0 6,6-12 0-6,-6 12 0 8,6-17 0-8,0 7 0 7,-6 10 0-7,4-16 0 8,-4 16 0-8,4-11 0 8,-4 11 0-8,6-16 0 7,-1 6 0-7,-5 10 0 7,10-13 0-7,-10 13 0 8,6-14 0-8,-2 0 0 7,-4 14 0-7,8-11 128 7,-1-3-128-7,-7 14 0 8,0 0 0-8,8-14 0 8,-4-3 0-8,2 5 0 7,-4-2 0-7,-2 14 0 8,8-11 0-7,-2-1 0 5,-6 12 0-6,5-16 0 11,3 7 0-11,-8 9 0 4,12-12 0-4,-12 12 0 8,8-10 0-8,-8 10 0 6,0 0 0-6,0 0 0 10,8-11 0-9,-8 11 0 4,0 0 0-5,0 0 0 9,11-10 0-9,-11 10 0 6,0 0 0-6,0 0 0 8,0 0 0-8,0 0 0 7,0 0 0-7,0 0 0 8,0 0 0-8,0 0 0 7,0 0 0-7,0 0 0 8,0 0 0-8,0 0 128 7,0 0-128-7,0 0 0 7,0 0 0-7,12-4 0 9,-12 4 0-9,0 0 0 7,0 0 0-7,18-6 128 8,-18 6-128-8,0 0 0 7,11-8 128-6,-11 8-128 5,0 0 160-6,0 0-160 8,18-8 160-8,-18 8-160 8,0 0 160-8,0 0-160 7,12-3 144-7,-12 3-144 7,0 0 128-7,0 0-128 8,15-8 0-8,-15 8 128 8,0 0-128-8,0 0 0 7,0 0 0-7,0 0 0 7,0 0 128-6,20 0-128 6,-20 0 0-7,0 0 0 8,0 0 0-8,15 6 0 8,-15-6 0-8,0 0 0 6,18 5 0-6,-18-5 0 8,0 0 0-8,0 0 0 7,13 12 0-7,-13-12 0 9,16 10 0-9,-16-10 0 6,0 0 0-6,0 0 0 8,0 0 0-8,12 12 0 8,-12-12 0-8,0 0 0 9,11 17 0-9,-11-17 0 4,0 0 0-4,0 0 128 9,0 0-128-9,0 0 0 7,0 0 0-7,4 16 0 9,-4-16 0-9,0 0 0 5,0 0 0-5,4 13 0 10,-4-13 0-10,4 18 0 6,-4-18 0-6,0 0 0 8,2 14 0-8,-2-14 0 8,4 17 0-8,-4-17 128 8,0 0-128-8,6 14 0 7,-6-14 0-7,4 17 0 8,-4-17 0-8,4 14 0 6,-4-14 0-6,0 18 0 10,2-1 0-10,-2-17 0 6,0 0 0-6,2 16 0 10,-2-16 0-10,0 17 0 5,0-17 0-5,0 18 0 8,0-18 0-8,0 13 0 7,0-13 0-7,2 18 0 8,-2-18 0-8,0 16 0 6,0-16 0-6,3 17 0 10,1 1 0-10,-4-18 0 6,2 13 0-6,-2-13 0 7,0 18 0-6,0-18 0 5,0 0 0-6,0 0 128 9,6 12-128-9,-6-12 0 6,4 19 0-6,-2-7 0 8,-2-12 0-8,0 0 0 8,10 17 0-8,-4-5 0 7,-6-12 0-7,0 0 0 8,9 18 0-8,-9-18 0 7,4 15 0-7,-4-15 0 7,0 0 0-7,4 16 0 8,-4-16 0-8,4 17 0 9,-4-17 0-9,4 14 0 7,-4-14 0-7,2 18 0 8,-2-18 0-8,6 13 0 6,-6-13 0-5,4 18 0 6,-4-18 0-7,4 21 0 9,-4-5 0-9,1-1 0 6,-1-15 0-6,2 18 0 7,-2-18 0-6,4 14 0 6,-4-14 0-7,4 17 0 8,-4-17 0-8,6 14 0 6,-6-14 0-6,4 17 0 9,-4-17 0-9,4 14 0 8,-4-14 0-8,0 0 0 7,4 16 0-7,-4-16 0 6,6 17 0-6,-6-17 0 8,0 0 0-8,5 14 0 8,-5-14 0-8,8 15 0 7,-8-15 0-7,0 0 0 7,4 12 0-7,-4-12 0 8,6 16 0-8,-6-16 128 6,0 0-128-5,6 13 0 8,4 1 0-9,-10-14 0 6,4 12 0-6,-4-12 0 8,0 0 128-8,3 17-128 7,-1-5 128-7,-2-12-128 9,0 0 128-9,0 0-128 6,4 18 0-5,-4-18 128 6,0 0-128-7,6 13 128 8,-6-13-128-8,6 18 128 7,-6-18-128-7,0 0 0 7,6 13 0-7,-6-13 0 8,4 16 128-8,-4-16-128 8,0 0 128-8,8 12-128 8,1 1 0-8,-9-13 128 7,0 0-128-7,6 10 0 8,-6-10 160-8,6 16-160 7,-6-16 192-7,0 0-192 8,8 10 256-8,-8-10-64 6,10 15-16-6,-10-15 0 8,7 8-176-8,-7-8 0 7,10 12 144-7,-10-12-144 8,0 0 128-8,12 11-128 8,-12-11 128-8,0 0-128 7,0 0 0-7,10 8 144 8,-1 0-144-8,-9-8 0 8,0 0 128-8,14 8-128 6,-14-8 0-5,0 0 0 7,0 0 128-8,16 4-128 7,-16-4 0-7,13 2 0 8,-13-2 0-8,0 0 0 6,0 0 128-6,18 2-128 9,-18-2 0-9,0 0 0 6,0 0 0-6,0 0 0 9,12 1 0-9,-12-1 0 8,0 0 128-8,0 0-128 6,0 0 0-6,0 0 0 8,15 2 0-8,-15-2 0 8,0 0 128-8,0 0-128 7,12 0 144-7,-12 0-144 8,0 0 176-8,0 0-176 6,0 0 192-5,0 0-192 7,15-5 192-8,-15 5-64 6,0 0 0-5,0 0-128 7,0 0 144-8,12-6-144 7,-12 6 0-7,0 0 144 8,0 0-144-7,16-12 128 6,-16 12-128-7,0 0 128 9,0 0-128-9,9-10 0 4,-9 10 144-3,12-15-144 8,-12 15 0-9,12-12 144 6,-12 12-144-6,6-10 0 7,-6 10 0-7,8-15 0 9,-8 15 0-9,0 0 0 7,9-18 128-7,-9 18-128 7,8-12 0-7,-8 12 0 8,2-15 128-8,-2 15-128 7,6-12 0-7,0 2 0 8,0-5 176-7,-4 3-176 6,-1-2 160-7,1 5-160 6,0-7 176-6,-2 4-176 7,0-3 192-7,0 3-192 10,0-4 176-10,0 5-176 6,0-7 160-5,0 4-160 6,0-3 160-7,2-1-160 7,-4 3 160-7,4-5-160 9,-2 3 176-9,2-1-176 7,0-7 192-7,2 1-192 7,-2 3 192-7,-2 3-64 7,6 1 0-7,-4-3-128 8,0 5 144-8,2-5-144 7,-2 3 0-7,0 1 144 8,-2-3-144-8,2 5 0 7,2-2 144-6,-1 5-144 6,-5-3 128-7,4 2-128 8,4-5 160-8,-2 1-160 8,-2 2 160-8,-2-3-160 6,0 3 160-5,2-5-160 7,0 1 144-8,-2 3-144 7,0-5 128-7,2 6-128 7,0-3 0-7,0 1 128 7,-2 3-128-7,0-3 0 8,0 2 128-8,0-1-128 7,0 3 0-7,0-3 128 9,0 1-128-9,0-2 0 7,-2 5 144-7,2-3-144 8,0 2 128-8,2-3-128 6,-2 1 160-6,2-2-160 8,-2 3 144-8,2-5-144 8,-2 3 128-8,2-3-128 8,-2-3 0-8,2 5 128 6,-2-4-128-6,4-1 0 8,-2 1 0-8,-1 3 0 7,1-5 128-7,0 5-128 8,0 1 0-8,-2-1 0 7,2-1 0-7,0 3 0 9,0-7 0-9,0 7 0 7,-2-3 0-7,2 2 0 7,-2 3 0-7,0-3 0 9,0 3 0-9,2-3 0 7,0 4 0-6,2-3 0 5,-4 3 0-6,2-4 0 8,0 5 0-8,0-5 0 6,-2 4 0-6,2-3 0 9,0 1 0-9,-2-2 0 7,0 5 0-7,2-5 0 9,0 2 0-9,-1-1 0 5,-1 1 0-5,2-3 0 9,0-1 0-9,2 4 0 6,0-3 0-6,-2 3 0 10,0-3 0-10,2 3 0 5,-2-3 0-4,-2 1 0 7,0 16 0-8,4-14 0 7,0-3 0-7,0 5 0 8,-2-4 0-8,3 5 0 8,-3-5 0-8,2 6 0 9,-4 10 0-9,4-13 0 5,2 3 0-5,-6 10 0 8,6-18 0-8,2 7 0 7,-2-3 0-7,-6 14 0 7,3-12 0-6,3 5 0 5,0-9 0-6,-6 16 0 10,10-8 0-10,-10 8 0 7,10-12 0-7,-10 12 0 8,15-9 0-8,-5 3 0 6,4-2 0-6,-14 8 0 8,11-6 0-8,-11 6 0 6,18-6 0-6,-6 2 0 11,1 2 0-11,-13 2 0 5,14 0 0-5,-14 0 0 8,17 0 0-8,-17 0 0 7,14 0 0-6,0 2 0 6,-14-2 0-7,12 4 0 8,-12-4 0-8,17 6 0 7,-3 0 0-7,-14-6 0 7,11 6 0-6,-3 0 0 5,2 3 0-6,-10-9 0 8,0 0 0-8,14 18 0 7,-5 0 0-7,1-3 0 8,-2 5 0-8,-2-1 0 7,2-3 0-7,-1 5 0 8,-1 3 0-7,-2-1 128 7,4 0-128-8,2-1 0 7,-3-1 0-7,5 5 128 7,2 3-128-7,-6-2 0 7,-1-3 0-7,5 3 0 8,-4 0 0-8,4 3 0 7,-6 1 0-7,-3 2 0 9,1 0 0-9,0 2 0 5,0 0 0-5,0 6 0 10,2-4 0-10,-2 2 0 6,-2 0 0-6,-2-4 0 8,2 0 0-8,-2 1 128 7,0-3-128-7,2-4 0 7,2 2 0-7,-1 0 0 8,-1-3 0-7,0-3 0 5,-2-2 0-6,4 3 0 8,-2-1 0-8,0 1 0 8,2-3 0-8,-2-2 0 8,-4 3 0-8,2 1 0 8,2 2 0-7,0 3 0 5,0-1 0-5,0 0 0 5,0-3 0-6,2 3 0 7,2 4 0-7,-3 0 0 9,-1 0 0-8,0 0 0 4,2 3 0-5,-2 3 0 9,-2-6 0-9,2 0 0 6,-2-2 0-6,0 4 0 8,0-4 0-8,0-1 0 7,0-3 0-7,0 0 0 8,-2 0 0-8,0 1 0 7,0-3 128-7,0 2-128 8,2 3 0-8,-2-3 0 8,0-2 0-8,0 3 0 7,2 3 0-7,-1-4 0 8,-3-3 0-8,2 1 0 7,0 2 0-7,2 1 0 7,0-3 0-7,0 2 0 8,-2-1 0-8,2-3 0 8,0 0 0-8,0 3 0 7,0-3 0-7,2 2 0 7,0-3 0-7,-2 1 0 8,0-1 0-8,0 1 0 7,0 1 0-7,0-1 0 8,0 0 0-7,0 1 0 5,0-3 0-6,0 5 0 8,-4-5 0-8,2 2 0 7,0 1 0-7,0-1 0 8,0-3 0-7,0 3 0 6,0-1 0-7,0 1 128 7,0 0-128-7,0-3 0 9,-2-1 0-9,4 1 0 6,0-6 0-6,0 3 0 8,0 5 0-8,0-1 0 7,0-3 0-7,0 3 0 7,0 4 0-7,0-1 0 8,-2-1 0-8,2-1 0 9,0 3 0-9,0 0 0 7,0-1 0-7,2-1 0 8,2-1 0-8,-2 1 0 7,-2-2 0-7,0 3 0 7,0-1 0-7,0 1 0 8,0-1 0-7,0-1 0 4,2-3 0-5,0 4 0 8,0 1 0-8,-2 1 0 8,2 1 0-8,2-1 0 8,0-2 0-8,0 3 0 6,2 1 0-6,-3 0 0 9,1-3 0-9,-2 1 0 7,0-2 0-7,0 3 0 8,-2 1 0-8,4 0 0 7,0 1 0-7,2-1 0 7,-4 0-208-7,2 4 80 7,-2-3 128-7,-2-1-208 9,2-2-96-9,2 1-16 7,-3-1 0-7,3-1 0 22,4-3-352-20,-2-3-80-1,-2-1-16 3</inkml:trace>
    </iact:actionData>
  </iact:action>
  <iact:action type="add" startTime="126203">
    <iact:property name="dataType"/>
    <iact:actionData xml:id="d65">
      <inkml:trace xmlns:inkml="http://www.w3.org/2003/InkML" xml:id="stk65" contextRef="#ctx0" brushRef="#br3">9459 20228 13823 0,'0'0'1216'2,"0"0"-960"1,0 0-256-3,0 0 0 7,0 0 0-6,0 0-192 6,0 0 48-7,0 0 0 7,0 0 864-7,20 8 176 8,-20-8 48-8,19 4 0 7,-1-2-160-7,2-2-16 8,-7 0-16-8,3 0 0 7,-1 0-240-7,-1 2-64 8,4-2 0-8,-5 1 0 8,5-1-304-8,-5 0-144 7,3 2 128-7,-2 2-128 7,-1 0 272-7,1 0-16 8,0 2-16-8,-14-6 0 7,15 6 32-7,-1-4 16 8,-14-2 0-8,17 6 0 7,-17-6 32-7,14 7 16 8,2 1 0-8,-16-8 0 7,13 6 48-7,5-2 0 7,-18-4 0-7,14 6 0 10,1-2-96-10,-15-4-16 5,20 6 0-4,-5-4 0 10,5-1-96-11,-5-1-32 5,1 0 0-4,4 0 0 6,-20 0-144-7,19 2 192 7,2-2-192-7,1-2 192 8,1 2-192-8,1 0 0 7,-5-1 0-7,5-1 128 7,-1 0-128-7,0 2 0 7,3-4 0-6,-1 4 0 6,1-2 0-7,3 0 0 8,0 0 0-8,0 0 0 7,-1-2 0-7,1 2 0 7,0 0 0-7,-2-2 0 9,3 2 192-9,-3 0-64 7,-4-4 0-6,3 3 0 5,-5-1 128-6,5 2 32 7,-7 0 0-7,3 0 0 8,-1-2-32-8,4 0-16 7,-1-2 0-7,-3 2 0 8,1-2-240-8,3 1 176 7,-2-5-176-7,5 4 160 9,-1 0-160-9,0 2 0 6,1-7 0-6,1 1 128 9,0 0-128-8,0-4 0 5,1 3 0-6,1-3 0 8,6 4 0-8,-2 0 0 7,0-3 0-7,2 3 0 8,-2-2 0-7,0 3 0 5,3 1 0-6,-5-6 0 8,-2 4 0-7,-2-3 0 4,0 3 0-4,1 0 0 7,-1-3 0-8,0 3 0 7,0-2 0-7,3 2 0 8,-1-5 0-8,0 1 128 7,0-1-128-7,-1 3 0 8,-1 6 128-8,2-6-128 7,0 3 0-7,0-5 128 9,5 6-128-9,-1 2 0 5,6-3 0-5,-2-5 0 8,-2 2 0-8,2-3 0 8,-6 1 0-8,-2-2 0 6,4 7 0-6,0-5 0 8,-5 4 0-8,-1-2 0 9,-2 3 0-9,0 1 128 6,1-6-128-6,-1 6 0 9,-6-1 0-9,5-5 0 6,-3 6 0-6,3-5 0 8,-3 1 192-8,2-2-64 7,3 4 0-7,-3 1 0 8,-4-5 80-8,5 4 16 7,-3-1 0-6,3 1 0 6,-3 0-48-7,4-4-16 8,1 5 0-8,1-5 0 8,0 2-160-8,2-3 0 6,-3 3 144-6,-1-4-144 9,0 3 0-9,6 1 0 6,-5 2 0-6,-3 1 128 8,-2-9-128-8,1 4 0 7,-1-3 0-7,1 1 128 8,-1 3-128-8,2-3 0 7,-1 4 0-7,-3-5 0 8,1 1 0-8,-1-1 0 8,3 3 0-8,-3-2 0 7,-1 1 0-7,1 3 0 8,1-6 0-8,-3 7 0 8,-3 1 0-8,5-6 0 6,-1-1 0-6,-5 7 0 8,5 0 0-8,-3-3 0 8,-1-1 0-8,5-2 0 7,-3 3 0-7,-3-3 0 7,5 1 0-7,-4-1 0 8,3-5 0-8,-1-1 144 7,-3 7-144-7,5-5 0 8,-3 1 0-8,-1 1 0 7,1-2 0-6,3-1 0 6,-6 0 128-7,1 3-128 8,-1-3 0-8,3-3 0 7,-3 3 0-7,4-5 0 8,-9 3 128-8,7 0-128 7,-6 1 0-7,3-5 0 7,-3 1 128-7,4-1-128 9,-2 2 192-9,-1-1-32 7,3 1 0-7,-4 2 0 8,3-3-32-7,-1 3 0 5,0-2 0-6,-4 1 0 8,1-1-128-7,3-1 160 5,-6-1-160-6,2 2 160 8,-1-1-160-8,1 3 128 7,-4 4-128-7,2-7 128 7,-2 3-128-7,2-3 160 7,0-1-160-7,-4 0 160 8,-2 0-160-7,0 1 192 5,1-1-192-5,1 0 192 7,2-3-192-8,0 3 0 7,0 2 0-7,0-3 128 8,4-1-128-8,-4 0 0 6,2 0 0-6,-1-1 0 8,3-5 0-8,-2 6 0 7,-2 0 0-7,2-1 128 8,0-1-128-7,3 2 0 6,-5 0 0-7,2 1 0 8,0-1 0-8,2-2 0 7,-2 0 0-7,-2-6 0 9,0 0 0-9,1 2 0 6,3-4 0-6,0 2 0 10,-4-2 0-10,2 1 0 6,-2 1 128-6,1-2-128 8,-1 2 0-8,0 0 0 7,-2-2 0-7,0 4 128 7,0 0-128-7,0 0 0 7,-2 2 0-7,0 0 0 9,0-8 0-9,0 6 0 7,0 1 128-7,-2 3-128 7,0-4 0-7,0-4 0 7,-2-2 0-7,2 2 0 8,0 6 0-8,0 0 0 7,-3-8 0-7,1 4 0 7,0 2 0-7,0-4 128 8,-2 4-128-8,-2 2 0 7,0-5 0-7,3 7 0 9,-1 4 0-9,-4-2 0 8,2-2 0-8,0 1 0 6,-3 1 128-6,5 2-128 8,-2-3 0-7,0 3 0 5,-2 0 0-6,3 0 0 9,-1-3 0-9,-4 3 0 7,4 0 0-7,1-1 0 9,-7-3 0-9,4 4 0 6,-3 2 0-6,1-1 0 7,0 1 0-7,0 1 0 8,1-1 0-8,-3 0 0 9,4-1 0-9,-3 7 0 5,1-1 0-5,-4-1 0 8,7-1 0-8,-7 3 0 7,2-1 0-6,-3 1 0 6,5 1 0-7,-5 3 0 8,3-5 0-8,-6 7 0 8,3-7 0-8,-1 3 0 6,-3 1 0-6,1-4 0 8,1 7 0-8,1-5 0 7,-3-1 0-7,3 5 0 8,3-1 0-8,-3 3 0 7,4-6 0-7,-3 3 0 8,5-3 0-8,-3-1 0 6,3 9 0-6,-4-6 0 11,6-1 0-11,-1-3 0 5,1 5 0-5,0-1 0 9,-1-2 0-9,5 5 0 6,-2-5 0-6,-2 5 0 8,2-3 0-8,3 0 0 7,-5 5 0-7,0-1 0 7,2-4 0-7,-4 5 0 9,3-3 0-9,1 2 0 7,-4-3 0-7,2 3 0 6,1-6 0-6,-5 3 0 9,2 1 0-9,-3-1 0 7,3 3 0-7,-2 2 0 8,5-2 0-8,-7 5 0 7,2-9 0-7,-1 6 0 7,1-3 0-7,-3 1 0 8,1 2 0-8,2-1 0 8,7 1 0-8,-9 0 0 8,4-2 0-8,-3 4 0 6,3 1 0-6,-4-5 0 8,7 4 0-7,-7-4 0 6,2 3 0-7,-1 1 0 7,1-4 0-7,-4 2 0 8,-1 1 0-8,3-3 0 7,1 4 0-7,-5-5 0 10,3 1 0-10,-5-4 0 4,3 3 0-4,1-1 0 10,-3 0 0-10,1 1 0 7,1-1 0-7,-1 0 0 8,-3 3 0-8,1-1 0 6,3-6 0-5,1 3 0 6,-3 3 0-7,1-3 0 7,1 3 0-6,-3-4 0 6,-1 5 0-7,2-7 128 7,-5 4-128-7,5 1 0 8,1 3 0-8,-1-6 0 6,-5 3 0-6,3-5 0 10,0 6 0-10,3-3 0 5,-1 3 0-5,-3-4 0 11,1 5 0-11,1-5 0 5,3 4 0-5,-5-3 0 8,-3 3 0-8,2-3 0 6,-1 3 0-6,-1-6 0 10,-2 5 0-9,0-5 0 4,-3 4 128-5,3-1-128 10,2 5 0-10,0-5 0 5,-1 1 0-5,1-4 0 10,2 3 0-10,-1 3 0 5,-1-4 0-5,2 5 0 9,-3-3 0-9,1 2 0 7,0 3 0-7,-1-5 0 9,1 2 0-9,2-1 0 6,-3 3 0-6,1-4 0 8,4 4 0-8,-3 3 0 7,1-3 0-7,1 2 0 7,-1 2 0-7,4-4 0 7,-3-1 0-7,-1 3 0 9,-6 0 0-9,1-4 0 6,-1 3 0-6,0-5 0 9,0 4 0-9,2 3 0 6,-3-7 0-6,3 6 0 9,0 0 0-9,2-1 0 6,-1 1 0-5,1 2 0 7,-2-6 0-8,1 4 0 6,1 3 128-6,0-5-128 9,1 4 0-9,1 0 0 7,2 2 0-6,-1-2 0 5,3-1 0-5,-1 1 0 5,-1 2 0-6,1-2 0 9,1 2 0-9,3-2 0 8,-3 4 0-8,1-2 0 6,3-3 0-6,-3 5 0 11,-3 4 0-11,2-4 0 5,1-4 0-5,-1 4 0 6,-3-2 0-6,1 4 0 8,1-2 0-8,-1 2 0 7,-6 2 0-7,3-4 0 9,3 0 0-9,-1 4 0 6,1 4 0-6,-2-2 0 10,1 0 0-10,-1-1 0 5,0 3 0-5,-1 0 0 9,1 0 0-9,-2 0 128 7,-1-2-128-7,5 4 128 8,-1 1-128-8,-1-1 0 6,-2-4 0-6,-1 4 0 9,1 5 128-9,0-5-128 7,1 4 0-7,-1-4 128 7,0-2-128-7,0 1 0 8,-3 5 0-8,1-2 0 9,-6 2 0-9,2-5 0 6,0-1 0-6,-1 2 0 7,-5 2 0-7,2-2 0 8,4-5 0-8,0 9 0 7,-2-2 0-6,0-2 0 6,2 3 0-7,0-1 0 7,-5-2 0-7,7 6 0 7,4-5 0-7,-4 9 0 9,0-6 0-9,1 3 0 6,-1-3 0-6,0 4 0 9,0-5 0-9,-1 7 0 7,1-3 0-7,-2 3 0 9,0 3 0-9,-6-5 0 5,2 0 0-5,2 1 0 9,-6-1 0-9,6 3 0 7,-6 3 0-7,4-3 0 9,2 1 0-9,-4 1 0 5,3-5 0-5,1 1 0 9,-4 7 0-8,4-1 0 4,2 1 0-4,2-5 0 7,0 1 0-8,-3 3 0 7,5-2 0-7,0-1 0 7,4 5 0-7,-5-3 0 8,1-1 0-8,0 1 0 8,0-3 0-8,-3 1 0 7,3-1 0-7,-2 3 0 8,0-3 0-8,-2 1 0 7,-3-1 0-7,7-1 0 8,4-1 0-8,-1 5 0 6,-1-7 0-6,2 5 0 9,-1-1 0-9,1 3 0 7,-2-3 0-6,3 5 0 7,-3-1 0-8,4-2 0 6,-1-1 0-6,-1 3 0 9,1 1 0-9,1-1 0 6,4 1 0-6,-1-1 0 9,-3 0-128-9,3 1 128 6,3-1 0-6,-3 1 0 9,-1 1 0-9,5 0 0 7,-3 1 0-7,-3-1 0 7,1-2 0-7,1 3 0 7,-3 1 0-7,-1 0 0 7,5 1 0-7,-1-1 0 8,3-4 0-8,-3 3 0 8,3-1 0-8,1 2 0 7,-3 1 0-7,3-1 0 8,-2-2 0-7,3 3 0 5,1-1 0-6,-1 0 0 8,3-1 0-8,-2 1 0 7,1 2 0-7,3 0 0 9,-4-3-128-9,6 1 128 6,-3 0 0-6,1 3 0 8,4 3 0-7,-6 0 0 4,4-2 0-5,3 0 0 9,-3-1 0-9,-2 1 0 7,2-4 0-7,2 0 0 8,-3 1 0-8,1 1 0 6,2 0 0-6,0 2 0 10,-4 3 0-10,5-3 0 6,-1-2 0-6,2 2 0 10,-4-2 0-10,2 3 0 5,2-1 0-5,0 0 0 7,2 2 0-7,-1-2 0 8,-1-1 0-8,0-1 0 8,2 0 0-8,0-2 0 7,2 5 0-7,0-1 0 8,0-2 0-8,2 0 0 6,0 1 0-6,2 1 0 9,0-4 0-9,-1 0 0 7,-1-3 0-7,2 3 0 8,2 0 0-8,2 1 0 7,-2-3 0-7,-2 4 0 8,3 5 0-7,3-1 0 5,-2-4 0-6,-2 0 0 8,2 0 0-8,1 1 0 7,-3-3 0-7,2 2 0 9,2 1 0-9,-2-1 0 6,-3-2 0-6,3 2 0 9,2 1 0-9,-2-1 0 6,2-2 0-6,1 4 0 9,-5 1 0-9,4-1 128 6,2-2-128-6,-5 0 0 7,3-3 0-7,4-1 128 9,-4 2-128-9,3 1 0 7,-1-1 0-7,5 4 128 7,-3-4-128-7,4 1 0 8,1-3 0-8,-3 2 0 8,1-1 128-8,3 3-128 6,-3-4 0-6,3 1 0 8,-1-7 0-8,-1 5 0 8,3 3 0-8,1-2 0 7,-6 3 0-7,3-3 0 8,1-2 0-8,-1 3 0 7,-3-3 0-7,5 2 0 8,-1 1 0-8,-1-3 0 6,3 2 128-6,1 1-128 9,2-5 0-9,-1 3 0 7,-3 1 144-7,3-2-144 7,1 1 0-6,0-1 0 5,-1 3 0-6,3-3 128 9,-2 0-128-9,1 1 0 7,1-3 0-7,0-1 0 8,1 1 0-8,-1 3 0 7,0-1 128-7,3 0-128 7,3-5 0-7,-4 3 0 8,-2 1 0-8,1-1 0 8,-1-5 0-8,0 1 0 7,-1 3 0-7,-3-2 128 8,0-1-128-7,-1 5 0 5,-5-5 0-6,5 3 128 9,1-3-128-9,1-3 0 6,-1 5 0-6,-3-1 0 8,1-4 0-8,2 3 144 7,3-3-144-7,1 3 0 10,0-3 128-9,1 2-128 3,3-9 0-4,0 7 0 8,0-2 0-8,0 1 0 7,5-3 0-7,-3 0 0 8,4 0 0-8,4-3 0 7,-4-1 0-7,6 6 0 8,-8-2 0-8,2-4 0 7,-2 1 0-7,-4 3 0 8,-1-6 128-8,-1 0-128 7,2 0 0-7,0 0 0 8,0 2 128-8,1-1-128 7,1-1 0-7,-2-2 0 8,0 0 0-8,0 2 160 7,3 0-160-7,-1 2 128 8,4-4-128-8,-4 0 128 7,2 2-128-7,6-2 128 9,0-2-128-9,2 0 0 7,-6-2 0-7,4 0 128 8,-2 2-128-8,2-4 0 6,-6-2 0-6,2 0 128 8,0-2-128-8,-2 2 0 7,2-3 0-7,2 3 0 8,-4 0 0-8,-1 2 0 7,5-2 0-6,-4-2 0 6,0 3 0-7,6 1 0 7,-6-2 0-7,2-2 0 8,4 2 0-8,-4 0 0 8,4 4 0-8,-4-3 0 7,2-3 0-7,0 4 0 7,-6 0 0-7,0 2 0 8,-3-2 128-8,-3 0-128 7,0 0 128-7,-1-2-128 8,-1 3 0-8,0-1 128 7,1 0-128-7,-1 2 0 8,-2-4 0-8,-3 2 0 6,3-4 128-6,1 4-128 10,1-2 0-10,-2 3 0 6,3-3 0-6,-5-4 0 8,1 2 0-8,1 2 0 7,0-5 0-7,1 1 0 8,1 4 0-8,-1-4 128 8,-5 1-128-7,5 1 0 6,-1-4 128-7,2 2-128 7,-1 2 0-7,1-3 128 7,-3 1-128-7,3-4 0 8,-4 3 0-8,3 1 0 8,-5-4 128-8,5 4-128 6,-9-5 0-6,3 3 128 9,-1-1-128-8,-3 3 0 5,4 2 0-6,-5-2 0 7,5-1 0-7,1-5 0 8,-5 4 0-8,4-1 0 8,-7 1 0-7,7-2 0 5,-5 3 128-6,3 1-128 7,-4-4 0-7,3 4 0 8,-5-3 0-8,6 3 0 7,-7-4 0-7,7 5 0 7,-2 1 0-7,1-8 0 10,-5 6 0-10,6-3 0 6,-5 1 0-6,3-4 0 8,-4 5 128-8,2-5-128 7,1 4 128-7,-3 1-128 7,2-5 128-7,-3 4-128 7,1-3 0-7,2-3 128 8,-4 5-128-8,3-9 128 8,-1 5-128-8,2 1 128 7,-1-5-128-7,-1 1 0 8,4 3 0-8,-6-5 0 7,1-3 0-7,3 1 0 8,-4 1 128-8,2 0-128 8,1 3 0-7,-5-3 0 4,0-3 0-5,2-1 0 8,2-2 0-8,-4 3 128 7,-1 1-128-7,5 2 0 9,0-5 0-9,-2 5 0 7,1-4 128-7,-1 1-128 7,-4 5 0-7,4-1 0 8,4-1 0-8,-7 0 0 8,3-5 0-8,2 3 0 6,-4 0 144-6,2-1-144 9,1 3 0-9,5-5 0 7,-6-5 0-6,4 2 128 5,-5 2-128-6,1 0 0 7,4-3 0-7,-4 3 0 9,-2-2 0-9,-1 2 0 7,3-4 0-7,-4 1 0 9,0-1 0-9,0 2 0 7,-4 2 0-7,0-2 128 7,2-3-128-7,0 1 0 7,0 2 0-7,-2 0 0 8,0 2 0-8,0-1 0 7,0 1 0-7,-2 2 0 7,0 1 0-7,0-1 0 8,0 2 0-8,0-1 128 9,2-5-128-9,-2 4 0 5,-2 0 0-5,0-1 0 9,-2 1 0-9,1-2 0 7,-1 1 0-7,-2 1 0 9,-2 2 0-9,2 1 0 5,3 3 0-4,-5 1 0 7,0 1 0-8,2-3 0 6,-7 1 0-5,7 5 128 6,0-1-128-7,-4 3 0 7,3-5 0-6,-3-1 0 7,2 5 0-8,0-5 0 7,-5 3 0-7,3 3 0 8,-2-4 0-8,3 5 0 8,-7-3 0-8,4 2 0 8,-1-3 0-8,3 1 0 8,-3 3 0-7,3-1 0 4,-4 0 0-4,6 1 0 5,-5-1 0-6,7 0 0 8,-6 1 0-8,5-5 0 7,-3 4 128-7,-2 1-128 8,5 3 0-8,-5 2 0 8,4-5 0-8,-3 3 0 7,-1-2 0-7,0 4 0 8,4 3 0-7,-1-3-192 7,-5-4 192-8,2 4 0 6,-1-5 0-6,5 3 0 8,-4 2 0-8,3-2 0 7,-9 2 0-7,5 5 0 8,-1-3 0-8,0 0 0 7,5-4 0-7,-5 4 0 8,2 2 0-8,-3 0 0 8,3 1 0-7,-3-1 0 4,1-6 0-4,1 6 0 5,-1-2 0-6,2 2 0 8,-5-4 0-8,5 1 0 8,-7-3 0-7,-1 0 0 6,3 4 0-7,-1 2 0 6,-1-3 0-5,-3-1 0 7,1 2 0-8,1 0 0 6,3 2 0-6,-3-2 0 10,-3-1 0-10,2 1 0 6,-1 2 0-6,3-2-128 8,1-2 128-7,-3 4 0 5,0 0 0-6,1-1 0 8,3 1 0-8,-3-2 0 6,-1 0 0-5,3 2 0 7,-1 0 0-8,3 0 0 7,-1 2 0-6,-1 2 0 7,-5-2 0-8,5 0 0 5,-1-2 0-5,-1 1-128 9,1 1 128-9,3 0 0 6,-3 2 0-6,3 0 0 8,1 0 0-7,-5 0 0 6,1 0 0-7,-1 0 0 7,1 2 0-7,0-2 0 7,-3 0 0-7,3 0-128 9,-3 2 128-8,1-2 0 5,-4 0 0-5,5 0 0 6,-1 0 0-7,-1-2 0 6,1 2 0-6,1 0 0 9,3 2 0-9,-3 1 128 7,-1-3-128-7,2 0 176 7,-1 0-176-7,3 2 0 8,-3-2 0-8,-1 2 0 10,-1 0 0-10,3 0-176 5,1-2 176-5,-1 0-128 9,1 2 128-9,-1-2 0 6,0 4 0-6,-1 0 0 7,-1 0 0-7,1 2 0 8,1-4 0-8,3 0 0 8,-5 2 0-8,3-2 0 6,3-1 0-5,-5 1 0 6,-3-2 0-7,-2 0 0 7,-1 2 0-7,3 0 0 8,0 0 0-8,1 2 0 7,-1 0 0-7,0 0 0 9,3 0 0-9,-1-2 0 7,-3 2 0-7,3 0 0 7,-2-2 0-7,3 5 0 8,5-1 0-7,-5-2-128 6,-3-4 128-7,3 2 0 7,1 0 0-6,1 2 0 5,-1 2 0-5,-3 2 0 6,5-5 0-7,3 1 0 9,-3 4 0-9,1 4 0 6,1-4 0-6,-3 1 0 7,3 1 0-7,1-2 0 6,-3-2 0-6,5 4 0 9,-4-3 0-9,5-1 0 7,-1 2 0-7,-2 4 0 8,3-3 0-8,-3 5 0 7,4-4 0-7,-3 0 0 9,1 5 0-9,-3-1 0 7,5 1 0-7,-4-3-128 7,5 2 128-7,-7-4 0 9,4 7 0-9,-3-5 0 7,5 0 0-7,-3-3 0 7,3 5 0-7,-2-4 0 8,2 1 0-8,1 3 0 6,3-6 0-6,-2 6 0 8,-1-5 0-8,5 3 0 8,-2 2 0-8,-2-5-128 8,0 3 128-8,5-4 0 8,-5 4 0-8,4 1 0 8,0-1 0-8,2 4 0 5,4-16 0-4,-10 17 0 8,3-1 0-9,1 1 0 5,2-3 0-5,4-14 0 9,-10 17 0-9,4-3 0 6,2 2 0-6,0 1 0 8,1-3 0-8,-1 3 0 8,-4-3 0-8,4 6 0 8,-4-9 0-8,6 7 0 7,-2-1 0-7,0-3 0 7,0 6 0-7,3-7 0 8,1-13 0-8,-6 20 0 8,2 1 0-8,2-1 0 7,0-7 0-6,0 7 128 6,2-20-128-7,-4 15 0 7,-2 3-128-7,2 0 128 7,2-5 0-7,-2 5 0 7,4-18 0-7,-3 15 0 8,3-15 0-8,-2 20 0 7,-2-1 0-7,2-3 0 9,2 0 0-9,0-16 0 6,0 13 0-6,0 3 0 9,0-3 0-9,0 1 0 7,2-2 0-7,2 3-128 9,-4-15 128-9,0 22 0 6,2-9 0-5,1 5-128 6,-1-4 128-7,2 1 0 7,0 3 0-7,-4-18 0 8,4 12 0-8,0 5 0 8,-2-3 0-8,0 1-128 7,-2-15 128-7,4 18 0 7,-2-1 0-7,2 3 0 8,0-4 0-8,1 1 0 8,-5-17 0-8,4 18 0 6,0-5 0-6,0 5 0 8,-4-18 0-8,4 19 0 8,0 1 0-8,0-1 0 6,-4-19 0-6,6 20 0 8,-6-20 0-8,6 17 0 7,-5 1 0-7,5-4 0 10,-6-14 0-10,6 17 0 6,-6-17 0-5,6 22 0 6,-2-9 0-7,-4-13 0 6,6 18 0-6,-6-18 0 8,6 15 0-8,-1 1 0 8,1 2 0-8,-6-18-128 8,8 13 128-8,-4 5 0 6,0-5 0-6,2 5 0 9,-6-18 0-9,6 18 0 7,-2-5 0-6,-1 3 0 6,-3-16 0-7,2 13 0 8,-2-13 0-8,4 22 0 8,-2-5 0-8,0-3 0 6,2 6 0-6,-2-7 0 8,-2-13 0-8,4 20 0 7,-4-1 0-7,2-5 0 8,-2-14 0-8,2 17 0 7,-2-17 0-7,4 14 0 9,-2 2 0-9,-2-16 0 5,4 13 0-5,-1 3 0 10,-3-16 0-10,4 18 0 7,-4-18 0-7,6 13 0 8,-6-13 0-7,6 18 0 5,-2-7 0-6,0 3 0 8,-4-14 0-8,6 10 0 6,-6-10 0-5,9 19 0 6,-1-9 0-7,-8-10 0 7,4 18 0-7,2-7 0 8,2 3 0-8,-8-14 0 8,0 0 0-8,0 0 0 7,8 14 0-7,-4 1 0 9,-4-15 0-9,7 14 0 6,1 3 0-6,-8-17 0 7,6 14 0-7,-6-14 0 7,4 18 0-7,-4-18 0 8,2 17 0-8,-2-17 0 8,6 12 0-8,-6-12 0 7,2 17 0-7,-2-17 0 8,0 0 0-7,4 14 0 6,-4-14 0-6,5 18 0 5,-5-18 0-5,6 15 0 5,-6-15 0-6,2 18 0 8,-2-18 0-8,4 19 0 7,-4-19 0-7,4 14 0 8,0 2 0-8,-4-16 0 6,2 13 0-6,-2-13 0 9,0 0 0-9,8 18 0 8,-4-1 0-8,-4-17 0 7,3 14 0-7,-3-14 0 8,6 19 0-8,0-5 0 8,-6-14 0-8,8 18 0 7,-8-18 0-7,6 17 0 7,-2-7 0-6,-4-10 0 5,6 18 0-6,-6-18 0 7,5 11 0-7,-5-11 0 8,6 16 0-8,-6-16 0 8,6 12 0-8,-6-12 0 7,0 0 0-7,4 17 0 9,-4-17 0-9,4 12 0 7,-4-12 0-7,0 0 128 8,6 15-128-8,-6-15 0 6,0 0 0-6,0 0 0 8,0 0 0-8,0 0 128 6,10 10-128-5,-10-10 0 6,0 0 0-6,0 0 0 6,0 0 0-7,5 16 0 7,-5-16 0-7,0 0 0 8,0 0 0-8,10 11 0 8,-10-11 0-7,0 0 0 5,8 10 0-6,-8-10 0 8,0 0 0-8,0 0 0 7,8 14 0-7,-8-14 0 8,0 0 0-8,0 0 0 7,10 10 0-7,-10-10 0 8,0 0 0-8,9 15 0 8,-9-15 0-8,0 0 0 7,8 10 0-7,-8-10 0 7,0 0 0-7,8 14 0 9,-8-14 0-9,0 0 0 7,12 9 0-7,-12-9 0 6,0 0 0-5,0 0 0 7,0 0 0-8,9 12 0 7,-9-12 0-7,0 0 0 7,0 0 0-7,10 16 0 8,-10-16 0-8,0 0 0 8,0 0 0-8,14 11 0 7,-14-11 0-7,0 0 0 7,9 12 0-7,-9-12 0 8,0 0 0-8,0 0 0 9,16 6 0-9,-16-6 0 6,14 8 0-6,-14-8 0 8,0 0 0-8,0 0 0 7,0 0 0-7,17 8 0 8,-17-8 0-8,0 0 0 8,0 0 0-8,0 0 0 6,0 0 0-6,14 7 0 8,-14-7 0-8,0 0 0 7,0 0 0-7,0 0 128 8,0 0-128-8,0 0 0 8,0 0 0-8,0 0 0 23,0 0-800-22,0 0-128-1,0 0-32 0,12 12-10752 7,-12-12-2176-5</inkml:trace>
    </iact:actionData>
  </iact:action>
  <iact:action type="add" startTime="133185">
    <iact:property name="dataType"/>
    <iact:actionData xml:id="d66">
      <inkml:trace xmlns:inkml="http://www.w3.org/2003/InkML" xml:id="stk66" contextRef="#ctx0" brushRef="#br3">8588 17695 4607 0,'0'0'192'2,"0"0"64"-2,0 0-256 2,0 0 0-2,0 0 0 1,0 0 0 5,0 0 2384-6,0 0 432 9,0 0 96-9,0 0 16 7,0 0-1424-6,0 0-288 5,0 0-48-6,0 0-16 7,0 0-192-6,0 0-64 6,11 9 0-7,-11-9 0 7,0 0-256-6,6 18-64 7,-6-18-16-8,0 0 0 7,8 17-48-7,-8-17 0 8,10 16 0-8,-3 2 0 7,-7-18-112-7,4 15-16 7,-4-15-16-7,0 0 0 8,6 18-128-8,2 1-32 7,-8-19 0-7,8 18 0 9,-2-1-16-9,0-1-16 5,-6-16 0-5,9 18 0 8,-3-1-32-7,-6-17 0 6,6 16 0-7,2-1 0 8,-8-15 64-8,13 18 16 12,-5-6 0-12,0 3 0 5,2-3 32-5,-4 3 0 6,1-3 0-6,3 4 0 7,-4-5-64-7,-6-11 0 7,0 0 0-7,8 18 0 8,-2-4-16-8,0 1-16 8,-6-15 0-7,3 14 0 5,-3-14 32-6,4 19 16 9,-4-19 0-9,2 18 0 6,-2-18 32-6,0 16 0 7,0-16 0-7,2 17 0 7,-2-17-16-7,2 14 0 8,-2-14 0-8,0 0 0 9,4 17-224-9,0-3 176 6,-4-14-176-6,0 0 160 8,0 0-160-8,8 16 0 7,-8-16 144-7,8 9-144 9,-8-9 0-9,7 14 0 7,-7-14 0-7,12 12 128 10,-4-3-128-10,4-1 144 5,-12-8-144-5,0 0 160 8,13 8-160-8,-5 4 192 7,-8-12-192-7,14 9 192 7,-5 1-192-7,1 2 128 8,-10-12-128-8,12 10 128 9,-6 1-128-9,-6-11 0 6,10 10 144-5,3-2-144 6,-5 4 0-7,-8-12 144 7,14 9-144-7,-7 1 0 8,3 4 176-8,2-6-176 7,0 1 160-7,1 3-160 7,-13-12 160-7,14 8-160 8,0 0 160-8,-5 1-160 7,-9-9 144-7,20 10-144 8,-7 4 128-8,5-4-128 8,-18-10 128-8,16 11-128 7,-1 1 0-7,-1-4 128 8,-14-8-128-8,16 13 0 6,-1-3 144-6,-1 2-144 9,3 0 128-9,-17-12-128 7,18 7 160-7,-1 1-160 8,3 2 144-8,-6-4-144 6,-14-6 128-6,21 6-128 7,0-1 128-7,-3 1-128 8,0-2 128-7,1 0-128 6,-3-2 144-6,1 2-144 6,-17-4 160-6,24 4-160 5,-3 0 160-6,-1 2-160 9,1-3 160-9,3 3-160 6,-3-6 128-6,-2 4-128 9,3-2 0-9,-1 0 144 6,3-2-144-5,-3 0 0 6,1 0 0-7,1 0 0 7,1 2 128-7,-3-2-128 7,0-2 0-6,-3 2 128 6,3 0-128-7,1 0 0 7,-3-2 0-7,-1 0 0 9,1 2 0-9,5-2 0 7,-1 0 128-7,-3 2-128 8,-3-4 0-8,7 2 0 6,-3-1 144-6,1-3-144 9,1 0 0-9,0 0 144 7,1 2-144-7,1-2 0 7,-1-2 192-7,-5 1-192 8,5 1 192-8,-1 2-192 8,0 0 0-8,1-2 0 7,1 0 0-7,0 2 0 8,3-1 128-8,-3-5-128 7,0 4 0-7,-1-2 0 8,1 0 128-8,3-3-128 7,-1 3 0-7,-2 0 0 7,-3-4 128-6,1 5-128 6,-3-3 0-7,-3-2 0 7,3 4 0-7,1-3 0 7,-3-1 0-7,1 4 0 9,1-6 0-9,-3 7 0 6,5-3 0-6,-3-2 0 9,-1 4 128-9,-3 1-128 6,5-5 0-6,-1 4 0 10,-1-2 0-10,1 1 0 5,-1 1 0-5,-2-2 0 9,1-2 0-9,-3 5 0 7,3-7 0-7,-3 4 0 7,2 2 128-7,1-1-128 8,-7-1 0-8,4 2 0 8,-3-4 0-8,5 5 0 6,-1-3 128-6,3-4-128 8,-6 0 0-8,3-1 0 8,-1 5 0-8,4-4 0 8,-5 3 0-8,3-5 0 7,-8 4 0-7,7-1 0 7,-3 3 0-7,4 0 0 7,-5-3 0-7,5 3 0 8,-4-4 0-8,1 5 0 8,-5-7 0-8,4 6 0 8,1 0 128-8,-5-3-128 6,0 3 0-6,6-2 0 9,-14 12 0-9,9-9 0 7,3-3 0-7,-6-2 0 9,0 4 0-9,2-1 0 6,1 1 0-6,-1-4 0 8,-4 3 0-8,2 1 0 6,2-6 0-6,-8 16 0 9,6-9 0-9,-1-5 0 8,1 2 0-8,2-3 0 6,-4 5 128-6,0-4-128 9,-4 14 0-9,2-13 0 7,2-3 0-6,-4 16 0 5,4-14 0-6,-1 1 0 8,-3 13 0-8,6-12 0 6,-6 12 0-6,4-18 0 9,0 9 0-9,-4 9 0 6,4-18 0-5,-4 18 0 7,2-12 0-8,-2 12 0 6,4-19 0-5,-2 7 0 6,-2 12 0-7,0-15 0 8,0 5 0-8,0 10 0 8,0-16 0-8,0 16 0 7,0-11 0-7,0-3 0 8,0 4 128-7,0-4-128 4,0 14 0-5,-2-11 0 10,-2-1 0-9,4 12 0 4,-4-16 128-5,2 5-128 10,2 11 0-10,-4-14 0 5,0 6 0-4,-2-3 0 8,6 11 0-9,-5-12 0 4,-1-4 0-3,2 7 0 8,-2-3 0-9,0 0 0 7,6 12 0-6,-4-14 0 6,-2-3 0-7,3 7 0 6,3 10 0-6,-6-15 0 9,-4 3 0-9,4-4 0 6,0 5 0-6,-2-1 0 10,-1 4 0-10,-1 0 0 6,2-1 0-6,-6-1 0 7,3 0 0-7,-7 0 0 7,5 4 0-7,-5 1 0 9,0-5 0-9,1 4 0 6,-3 0 0-6,5 0 0 8,-1 2 0-8,-3-1 0 7,-3 1 0-7,3-2 0 8,-1 2 0-8,-1 2 0 6,1-4 0-6,3 0 0 9,-5 0 0-9,5 1 0 7,-1 1 0-7,-3-2 0 8,-1-2 0-8,3 0 0 8,1 2 0-8,-3-1 0 7,-1-1 0-7,1 2 0 8,3-2 0-8,-1 0 0 7,5-1 0-7,-4 3 0 9,-3 0 0-9,5 0 0 7,-1-2 0-7,-3 6 0 7,9-2 0-7,-9 2 0 7,3 2 0-7,1-2 0 7,0 0 0-7,3 1 0 8,-3-1 0-8,1 0 0 7,-5 2 0-7,1 0 0 8,1-2 0-7,-2 4 0 5,-3-2 0-6,2 0 0 8,1 0 0-8,-1 0 0 7,-3 0 0-7,3 0 0 8,-1-2 0-8,3 2 0 7,-3 0-128-7,-1 0 128 8,2 0 0-8,-1 2 0 7,3 2 0-7,-5-4 0 8,5-4 0-8,-1 4 0 7,3 2 0-7,-5 0 0 10,3-2 0-10,3 1 0 7,-5 1 0-7,3 0 0 7,2-2 0-7,-1 2 0 7,5 2 0-7,-3 0 0 7,1-2 0-7,-4 2 0 7,1 0-128-7,3-2 128 8,-3-2 0-8,17 0 0 7,-16 4 0-7,-4 0 0 8,3 1 0-7,3 3 0 5,14-8 0-6,-21 6 0 8,3 0 0-7,5-2 0 5,-3 2 0-6,2 2 0 8,-3-3 0-8,3-1 0 7,-3 0 0-7,1 0 0 8,0 0 0-8,-3 2 0 7,5-2 0-7,-3 0 0 9,-1 0 0-9,2-1 0 7,-3-1 0-7,3 2 0 7,-3 4 0-7,-1-2 0 8,1-2 0-8,3 0 0 7,-1 0 0-7,3 3 0 8,-5-1 0-8,1-2 0 7,4 2 0-7,-3 2 0 7,3 0 0-7,-3-3 0 9,-1-3 0-9,2 6 0 7,-3 2 0-7,3-2 0 8,-1-2 0-8,1 1 0 7,1 5 0-7,-3-4 0 8,2 0 0-8,1 1 0 7,15-9 0-6,-14 8 0 6,-3 6 0-7,-3-4 0 6,4-3-128-6,-1 5 128 9,7-4 0-9,-4 2 0 5,3 1 0-4,-5-3 0 9,6 2 0-10,-5 2 0 5,5-4 0-5,-2 1 0 8,3 5 0-8,1-4 0 8,-6 3 0-8,4-1-144 7,5 2 144-6,-5-5 0 7,0 7 0-8,4-4 0 6,-4 1 0-6,3-1 0 7,7-12 0-7,-8 18 0 8,4-7 0-8,-4 5 0 8,2-6 0-8,6-10-128 7,-6 17 128-7,3-5 0 7,3-12 0-7,-2 19 0 8,2-19 0-7,-2 16 0 6,0 2 0-7,2-5 0 8,0-13 0-8,0 18 0 6,2-1 0-6,-2-3 0 9,0 2 0-9,0-16 0 6,4 13 0-6,-4 1-128 9,0-14 128-9,0 0 0 6,3 14 0-6,-3-14 0 10,2 19 0-10,-2-19 0 5,2 20 0-5,-2-20 0 8,6 15 0-8,2 3 0 7,-8-18 0-7,6 11 0 9,-6-11 0-8,0 0 0 4,6 18 0-5,-6-18 0 9,0 0 0-9,7 19 0 7,-7-19 0-6,0 0 0 5,14 16 0-6,-14-16 0 9,6 18 0-9,-6-18 0 5,0 0 0-5,14 13 0 8,-14-13 0-8,9 16 0 10,-9-16 0-10,0 0 0 5,12 12 0-4,-12-12 0 6,14 11 0-7,-14-11 0 7,0 0 0-7,11 12 0 10,-11-12 0-10,14 14 0 5,-14-14 0-5,0 0 0 9,12 7 0-9,-12-7 0 6,13 10 0-6,-13-10 0 9,0 0 0-9,0 0 0 6,0 0 0-5,14 12 0 7,-14-12 0-8,0 0 0 7,0 0 0-7,0 0 0 8,18 8 0-8,-18-8 0 7,0 0 0-7,0 0 0 7,0 0 0-7,11 9 0 8,-11-9 0-8,0 0 0 7,0 0 0-7,18 10 0 9,-18-10 0-9,17 4 0 6,-17-4 0-6,14 2 0 8,-14-2 0-8,0 0 0 7,0 0 0-7,18 4 0 7,-18-4 0-7,0 0 0 8,15 4 0-8,-15-4 0 8,20 4 0-8,-20-4 0 9,19 6 0-9,-19-6 0 5,16 3 0-5,-16-3 0 9,0 0 0-9,17 4 0 7,-17-4 0-6,22 8 0 6,-22-8 0-7,17 10 0 7,-17-10 0-6,18 6 0 6,-18-6 0-6,21 4 0 5,-21-4 0-6,14 7 0 8,-14-7 0-8,18 6 0 7,-18-6 0-7,19 8 0 8,-5-2 0-8,-14-6 0 6,0 0 0-6,21 6 0 9,-7 2 0-9,-14-8 0 6,18 7 0-6,-1-3 0 9,-1-2 0-9,1 2 0 7,-17-4 0-7,16 2 0 8,-16-2 0-8,17 0 0 6,1 0 0-6,-4 2 0 11,-14-2 0-11,17 2 0 4,-17-2 0-4,20 0 0 10,-7 4 0-9,3-4 0 3,-4 0 0-4,-12 0 0 9,17 0 0-9,-3 0 0 7,3-2 0-7,-7 0 0 9,-10 2 0-9,20-2 0 5,-9 0 0-5,-11 2 128 8,16-4-128-8,0 2 0 8,-16 2 0-8,17 0 0 7,-1-2 0-7,-5 0 0 8,-11 2 0-7,20-4 0 6,-6-1 0-7,1 3 0 8,5 0 0-8,-7 0 0 7,3-6 0-7,0 6 0 8,3-2 0-8,-1 0 0 8,-5-2 0-8,7 2 0 7,-7 1 128-7,5-1-128 7,3 0 0-7,-3 0 0 7,0-2 0-7,3 2 0 9,-5-2 0-9,3 2 0 6,1-3 0-6,-5 1 0 9,3 2 0-9,1 0 0 7,-5-2 0-6,5 4 128 7,-3-2-128-8,2 0 0 7,1-3 0-6,-1 1 0 5,-1 2 0-5,3 0 0 5,-7-2 0-5,5-2 0 5,-6 2 0-6,3 2 0 7,3-1 0-7,-3-3 0 8,1 0 0-8,-2 2 0 8,1-2 0-8,-3-1 128 7,2 3-128-6,-3 0 0 5,-11 6 0-6,18-10 0 8,-6-2 0-8,1 7 0 9,-3-3 0-9,-10 8 0 5,12-14 0-5,-1 8 0 8,-11 6 0-8,10-9 128 9,2-3-128-9,-12 12 0 6,8-8 0-6,-8 8 0 8,11-14 0-7,-11 14 0 5,14-9 0-6,-14 9 0 8,8-16 0-7,-8 16 0 4,12-12 0-5,-12 12 0 9,7-9 0-9,-7 9 0 7,0 0 0-7,6-16 0 8,-6 16 0-8,6-12 0 7,-2-3 0-7,-4 15 0 8,6-12 0-8,-6 12 128 7,4-16-128-7,-4 16 0 8,0 0 0-8,4-11 0 8,-4 11 0-8,2-14 0 7,-1 4 0-7,-1 10 0 8,2-15 0-7,-2 15 0 5,0 0 0-6,2-12 0 8,-2-4 0-8,0 16 0 7,0 0 0-7,0 0 0 7,0-13 0-7,-2-1 128 8,2 14-128-8,0 0 0 7,-2-10 0-7,2 10 0 9,-1-15 0-8,1 15 0 5,0 0 0-6,0 0 0 7,-6-12 0-7,6 12 0 6,-4-14 0-6,4 14 0 9,0 0 0-9,0 0 0 6,-10-11 0-6,4 1 0 10,6 10 0-10,0 0 0 5,0 0 0-4,0 0 0 8,-8-12 0-9,8 12 0 6,0 0 0-6,0 0 0 8,-15-10 0-8,5 1 0 7,10 9 0-7,0 0 0 8,-12-6 0-8,12 6 0 7,-13-8 0-7,3 0 0 9,10 8 0-9,0 0 0 7,-14-9 0-7,14 9 0 7,-11-8 0-7,11 8 0 7,-16-6 0-7,16 6 0 8,-12-8 0-8,1 0 0 7,11 8 0-7,-12-6 0 9,-4 3 0-8,16 3 0 5,-11-8 0-6,-3 0 0 8,2 2 0-8,12 6 0 7,-10-4 0-7,10 4 0 8,-15-8 0-7,5 1 0 4,-4 1 0-4,14 6 0 6,-7-8 0-7,-7 2 0 7,4 2 0-7,10 4 0 8,-12-4 0-8,-1 2 0 8,13 2 0-8,-12 0 0 7,-2-2 0-7,5 2 0 7,-5-2 0-7,4 4 0 8,1 0 0-8,-3-2 0 8,2 0 0-7,10 0 0 5,-15 0 0-6,5 0 0 9,-4-2 0-9,14 2 0 7,-14 0 0-7,14 0 0 7,-17 0 0-7,5 0 0 8,-1 0 0-8,13 0 0 7,-12 2 0-7,12-2 0 8,-14 0 0-7,4 0 0 5,10 0 0-6,-15 2 0 9,1-4 0-8,2 2 0 4,12 0 0-5,-15 2 0 9,3-2 0-9,-1-2 0 6,3 2 0-6,-4 0 0 10,4 2 0-10,10-2 0 4,-15 0 0-4,5 4 0 8,-6-2 0-8,16-2 0 8,0 0 0-8,-15 4 0 7,-5 0 0-7,7-2 0 8,-5 2 0-8,4 4 0 9,14-8 0-9,-13 9 0 7,-1-3 0-6,0 0 0 5,1 0 0-5,-1 4 0 6,0-5 0-7,14-5-128 7,-15 4 128-7,3 4 0 6,-1 4 0-6,13-12 0 8,-16 6 0-8,2 2 0 8,14-8 0-8,-15 11 0 8,1-5 0-8,-2 0 0 7,5-2 0-7,11-4 0 8,-18 10 0-8,4-3 0 6,-1-1 0-6,5 0 0 9,10-6 0-9,-15 10 0 7,15-10 0-7,-14 6 0 8,-2-4 0-8,16-2 0 6,-13 5 0-6,-3 5 0 9,6-6 0-9,10-4 0 7,-15 2 0-7,5 2 0 7,10-4 0-7,-16 4 0 9,16-4 0-9,-11 4 128 7,11-4-128-7,0 0 0 7,-16 6 0-7,16-6 0 7,-12 7 0-7,12-7 0 8,-13 6 0-8,13-6 128 7,-10 8-128-6,10-8 0 5,-14 10 0-6,14-10 0 9,0 0 0-9,0 0 0 6,-11 10 0-6,11-10 0 9,-10 5 0-9,10-5 0 6,-12 8 0-5,12-8 0 7,-10 12 0-7,3-6 0 6,7-6 0-7,-12 10 128 7,12-10-128-7,0 0 0 7,-8 11 0-7,8-11 0 8,-8 10 0-8,8-10 128 7,0 0-128-7,-8 14 0 9,8-14 0-9,0 0 0 6,-7 11 0-6,7-11 128 7,-4 14-128-7,4-14 0 7,0 0 0-7,0 0 0 8,0 0 0-8,-4 12 0 8,4-12 0-7,0 0 0 6,0 0 0-7,0 0 0 7,0 0 0-7,0 0 0 7,-2 17 0-7,2-17 0 7,0 0 0-7,0 0 0 9,0 0 0-9,0 0 0 6,0 0 0-6,2 14 0 10,-2-14 128-10,0 0-128 6,0 0 128-6,0 0-128 21,0 0-320-20,0 0-144 0,0 0-32-1,6 19 0 17,-6-19-1904-15,6 18-384 1,-3-2-80-2,-5 1-16-1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06:19.51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224">
    <iact:property name="dataType"/>
    <iact:actionData xml:id="d0">
      <inkml:trace xmlns:inkml="http://www.w3.org/2003/InkML" xml:id="stk0" contextRef="#ctx0" brushRef="#br0">1092 1929 4607 0,'0'0'400'1,"0"0"-400"-1,0 0 0 0,0 0 0 6,0 0 2048-5,0 0 320 5,0 0 64-6,0 0 0 9,0 0-1904-9,0 0-384 6,0 0-144-5,0 0 0 7,0 0 272-8,0 0-48 8,0 0-16-8,0 0 0 7,0 0-80-7,0 0 0 8,0 0-128-8,0 0 192 6,0 0-192-6,0 0 0 7,0 0 128-7,0 0-128 9,0 0 0-9,-2-12 176 7,2 12-176-7,-4-15 160 7,4 15 192-7,-2-10 32 8,2 10 16-8,-2-16 0 10,-2 7 96-10,4 9 16 5,-2-16 0-5,2 16 0 8,0-14-112-8,0 14-16 8,2-15 0-8,-2 15 0 8,0 0-48-8,8-10-16 6,-8 10 0-5,0 0 0 6,0 0-96-7,0 0-32 7,0 0 0-7,0 0 0 8,0 0-64-8,0 0-128 8,0 0 176-8,0 0-176 7,0 0 336-7,12 8-32 8,-12-8-16-8,11 17 0 7,-5-3 32-7,-2 4 0 8,-2 1 0-8,-2-3 0 6,0-16-80-6,-4 21-16 8,0 3 0-8,-2-3 0 9,-5-3 64-9,-1-1 16 7,-6 1 0-7,5-5 0 8,-5 3 80-8,6-8 0 7,-3 3 16-7,3 1 0 6,-5-4-112-6,5 0-32 12,-4 0 0-12,5-5 0 7,11-3 0-7,-16 0-16 7,16 0 0-7,-16-3 0 6,1-5-48-5,1 2 0 5,4 0 0-6,4-4 0 7,-3-5 16-7,3 3 0 8,2-4 0-8,2 5 0 9,0-7-208-9,4 3 176 6,2 1-176-6,2-2 160 7,0 5-160-7,1-3 0 9,-7 14 0-9,8-12 0 7,-8 12 0-7,12-8 0 7,-12 8 0-7,0 0 0 9,14-5-160-8,-14 5 160 4,17 5 0-5,-17-5-144 8,10 8 144-8,-10-8 0 7,14 20-144-7,-5-7 144 8,-5 5 0-8,0-4 0 6,-2 3 0-5,-2-17 0 8,-2 18 0-9,2-18 0 6,-6 13 0-6,6-13 0 7,-6 18 0-7,6-18 128 8,-15 8-128-8,15-8 192 8,-14 6 0-7,-1-3 16 5,3-3 0-6,12 0 0 7,-16-5-64-7,6-1-16 8,-3-4 0-8,3-4 0 9,4 3 0-9,-2-5 0 5,6 2 0-4,2-3 0 7,-2 1-128-8,2 5 0 8,0-5 0-8,4 4 0 8,-4 12 0-8,10-17 0 5,-2 7 0-4,-8 10 0 8,0 0 0-9,0 0-144 6,0 0 144-6,0 0 0 8,17-6-144-8,-17 6 144 7,0 0 0-7,12 6-144 8,-12-6 144-8,0 0 0 6,8 14 0-6,-8-14 0 8,10 13 0-8,-10-13 0 8,0 0 0-8,0 0 0 7,0 0 0-7,0 0 0 7,0 0 0-7,0 0 128 9,0 0-128-9,0 0 176 6,0 0-176-6,0 0 192 8,0 0-192-8,-16 2 0 8,16-2 0-8,-10-2 0 22,10 2-1152-21,0 0-304 2,0 0-64 1</inkml:trace>
    </iact:actionData>
  </iact:action>
  <iact:action type="add" startTime="6039">
    <iact:property name="dataType"/>
    <iact:actionData xml:id="d1">
      <inkml:trace xmlns:inkml="http://www.w3.org/2003/InkML" xml:id="stk1" contextRef="#ctx0" brushRef="#br0">4501 2307 12431 0,'0'0'544'3,"0"0"128"-3,0 0-544 0,0 0-128 0,0 0 0 0,0 0 0 6,0 0 320-5,0 0 16 5,10 14 16-6,-10-14 0 9,0 0 224-9,10 14 32 6,3-5 16-6,-13-9 0 9,14 10 16-8,4-2 16 5,-18-8 0-6,17 8 0 8,3 2-256-8,1-3-48 6,1-1-16-6,-1 2 0 8,6 2-96-8,4-4-32 8,-1 1 0-8,1 3 0 7,2-4 16-7,4-2 0 8,4 0 0-8,-4-2 0 10,4-2 32-9,0 0 0 4,6-2 0-5,2 2 0 7,-4 0 64-7,5 2 32 7,3 0 0-7,4 2 0 9,-1-2 32-9,8 3 0 5,3-1 0-5,1-2 0 11,2-4-64-11,2 0-16 6,-9 0 0-6,3-3 0 8,4 1-48-8,1 2 0 7,1 0 0-6,6 4 0 7,2 2-256-8,4-2 0 4,1-2 128-3,-1 0-128 7,-6-4 0-8,0 2 160 7,2 0-160-6,0 4 128 6,-2 4-128-7,8 1 0 8,2-1 144-8,-2 0-144 7,2 0 144-7,-5 0-144 9,-3-6 192-8,0 2-192 6,0 4 192-7,2-2-64 6,2 1 0-6,4 1-128 8,7 2 256-8,-5-4-48 6,0-6-16-6,-2 0 0 9,-4 0 0-9,1 0 0 6,-1-4 0-5,4 4 0 8,2 4-48-9,5 0-16 7,-1-2 0-7,-2-2 0 8,-9-4-128-8,1 3 128 7,2-3-128-7,-2 2 128 7,2 4-128-6,2 4 192 6,7 2-192-6,1-6 192 6,-6 0-192-7,-3-4 128 7,-3 0-128-6,4 4 128 3,-4 2-128-3,0 2 0 7,0-2 0-8,1 1 128 9,5 1-128-9,-2-4 0 6,-2-2 0-6,-6 2 0 8,-2 0 0-8,2 0 0 7,-2 0 0-7,2 4 0 8,0-2 0-8,2 4 0 9,3-2 144-9,-3-2-144 4,-4-2 176-3,-2-2-48 6,-1 0 0-7,1 2 0 10,2 4-128-9,-2 0 192 4,2-2-192-5,2 2 192 8,6-2-64-8,-5 0-128 6,-5-2 192-6,1 0-64 9,-1 0-128-9,-2 0 0 6,-2 2 144-6,4-2-144 10,0 0 0-10,0 3 144 6,0-1-144-6,4 0 0 9,2-2 144-9,-2 2-144 5,-4 0 0-4,-4-2 144 8,-1-2-144-9,3 0 128 6,-4 0-128-5,4 4 128 5,4 4-128-6,2-4 160 8,2-2-160-8,-4 0 160 8,-6 0-32-8,0-2-128 7,2-2 192-7,-3 2-64 8,3 2-128-8,-4 4 160 7,2 0-160-7,6 2 160 8,4-2-160-8,0-4 0 6,0-2 0-5,-2 0 128 7,-4 2-128-7,-2 2 0 4,4 0 144-5,0-2-144 8,0 0 0-8,2 0 144 8,4 2-144-7,0 2 0 7,0-2 0-8,-4-2 0 8,-8-6 0-8,4 4 0 7,6 2 0-7,-2 6 0 7,0-2 0-7,4-2 0 7,3-4 128-7,-1-2-128 7,-4-2 0-7,-2 4 0 8,-4-2 0-8,2 2 0 8,0 2 0-6,0-2 0 4,-4 0 0-6,6 0 0 6,0-2 0-5,2 2 0 7,-2 0 128-8,-2 2-128 7,-9 2 0-7,1-2 0 7,2-2 0-7,-6 2 128 7,4 0-128-7,-5 4 0 8,1 2 160-8,2-2-160 7,-3 0 128-7,1-2-128 8,-3-4 0-8,-7 0 0 7,-1 0 0-7,-5 2-176 8,-3 2 176-7,0 0 0 6,0 2 0-7,-6-2 0 8,0-2 0-8,-6 0 0 6,0 0 0-6,0 4 0 9,-4 0 0-9,-1 0 128 6,1-3-128-6,-4 1 128 9,0-2-128-9,-1 0 0 7,-3-2 0-7,-5 2 128 7,-3 0-128-7,-15 0 0 7,18 4 0-7,-18-4-128 29,0 0-1392-29,0 0-272 0,0 0-48 0</inkml:trace>
    </iact:actionData>
  </iact:action>
  <iact:action type="add" startTime="9957">
    <iact:property name="dataType"/>
    <iact:actionData xml:id="d2">
      <inkml:trace xmlns:inkml="http://www.w3.org/2003/InkML" xml:id="stk2" contextRef="#ctx0" brushRef="#br0">23741 5295 14735 0,'0'0'640'3,"0"0"160"-3,0 0-640 0,0 0-160 0,0 0 0 0,0 0 0 8,0 0 1504-8,-2 16 272 6,0-1 48-6,2-15 16 11,-6 18-944-11,1-4-176 4,-3 3-32-3,0-3-16 8,-8 3-208-9,5-3-32 5,-5 2-16-5,2 5 0 8,-3 2-112-8,-1 3-32 7,1-7 0-7,-3 5 0 8,-1-1-16-7,-3 4 0 4,-1 1 0-5,0-1 0 9,-3-6-80-9,1-1-32 7,-2-1 0-7,-2 3 0 8,-1-1 16-7,1 3 0 8,2-7 0-9,0 3 0 6,1-7-16-5,3 5 0 4,0 2 0-5,3-5 0 9,1 3 0-9,3-7 0 7,-3 5 0-7,5 2 0 8,1-7-144-8,1 5 0 7,0-6 144-7,6 1-144 8,-3 1 0-8,11-12 128 6,-8 10-128-6,8-10 0 9,0 0 0-8,0 0 0 6,-8 13 0-7,8-13 0 8,0 0 0-7,0 0 0 3,0 0 0-4,0 0 128 9,8 12-128-9,2 2 0 8,-10-14 0-8,19 9 128 8,1 1-128-8,-3 2 0 7,1-6 0-7,7 2 0 8,2-3 0-8,3 5 0 6,3-4 0-5,2 2 0 6,0 2 0-7,2-3 0 7,6 1 0-6,-4 2 0 7,0-2 0-8,0-4 0 5,-6 1 0-4,0 5 0 8,-1 0 0-9,1 0 0 7,-4 0 0-7,-2-5 128 9,-1-3-128-8,-1 2 0 3,-5 2 0-3,-1 4 0 7,1-4-272-8,-7-2-32 6,-13-4 0-6,20 7 0 25,-20-7-1696-22,13 4-352-3,-13-4-64 0,0 0-16 0</inkml:trace>
    </iact:actionData>
  </iact:action>
  <iact:action type="add" startTime="10587">
    <iact:property name="dataType"/>
    <iact:actionData xml:id="d3">
      <inkml:trace xmlns:inkml="http://www.w3.org/2003/InkML" xml:id="stk3" contextRef="#ctx0" brushRef="#br0">23298 6003 13823 0,'0'0'1216'4,"0"0"-960"-4,0 0-256 0,0 0 0 9,0 0 256-8,0 0 0 4,0 0 0-5,0 0 0 7,0 0 192-6,0 0 32 4,0 0 16-4,0 0 0 6,0 0-208-7,0 0-32 9,16-4-16-9,-16 4 0 6,20-6 192-6,-7 2 32 7,3-1 16-7,1 3 0 9,-3-2 240-9,7 0 48 6,1-4 16-6,-1 4 0 10,3-2-64-10,3 2-16 5,4-1 0-5,4-5 0 8,-1 0 16-8,5-4 0 8,4 5 0-4,1 1 0 1,3-4-16-4,4 4-16 4,2 1 0-5,5-5 0 10,8 2-80-10,-1 4-16 6,3-4 0-5,0 3 0 6,-5-1-80-7,5-4 0 6,-4 2-16-6,10 5 0 9,-3-3-144-9,5-2-32 6,2 4 0-6,2-2 0 9,2-5-160-9,-4 5-32 7,-8-8-128-7,-2 7 192 8,-7 3-192-8,-3 0 0 6,1-2 0-5,-7 2 0 7,-1 2 0-8,-10 4 0 7,0 0 0-7,-10 0 0 8,-4 0 0-8,-3 4-336 6,-10 0 48-5,-14-4-15040 8</inkml:trace>
    </iact:actionData>
  </iact:action>
  <iact:action type="add" startTime="11757">
    <iact:property name="dataType"/>
    <iact:actionData xml:id="d4">
      <inkml:trace xmlns:inkml="http://www.w3.org/2003/InkML" xml:id="stk4" contextRef="#ctx0" brushRef="#br0">26271 4776 16175 0,'0'0'704'2,"0"0"176"-2,-4-11-704 0,4 11-176 4,-4-14 0-4,4 14 0 8,-8-12 832-8,8 12 128 6,-3-11 16-6,3 11 16 7,0 0-480-7,0 0-112 7,0 0-16-7,0 0 0 9,0 0-176-7,0 0-32 2,0 21-16-4,2 1 0 7,-2 1 160-7,0 8 48 7,-2 4 0-7,2 10 0 8,-2 2-32-8,0 9 0 7,-2 7 0-7,2 1 0 8,-2 4-32-8,-2 1-16 10,-6 5 0-8,5-2 0 4,-5 2-48-6,0 0-16 5,0-6 0-4,-1 1 0 6,3-5-224-7,-4-5 128 8,7-7-128-8,-1-1 0 9,0-6 128-9,2-8-128 6,4-4 0-5,2-4 144 19,0-5-448-16,0-3-80 0,0-21-32-4,0 0-10912 0</inkml:trace>
    </iact:actionData>
  </iact:action>
  <iact:action type="add" startTime="12076">
    <iact:property name="dataType"/>
    <iact:actionData xml:id="d5">
      <inkml:trace xmlns:inkml="http://www.w3.org/2003/InkML" xml:id="stk5" contextRef="#ctx0" brushRef="#br0">26035 5564 16575 0,'0'0'1472'2,"0"0"-1168"-1,0 0-304-1,0 0 0 6,0 0 1344-6,0 0 224 7,16 8 32-7,5-2 16 8,-1-4-1184-8,11-2-240 7,4-2-64-7,6 0 0 7,10 2 32-7,3 0 0 6,3 0 0-4,1 2 0 4,-1-6-160-6,1 2 0 8,-1-4 144-8,-8 0-144 7,-6 1 0-7,-4-1 128 8,0-2-128-8,-8 2 0 7,-2 0 0-6,-2 4 0 5,-3 0 0-6,-5-2 128 10,-3 0-288-10,1-1-48 5,-17 5-16-4,10-12 0 20,-10 12-1488-20,12-10-288 0</inkml:trace>
    </iact:actionData>
  </iact:action>
  <iact:action type="add" startTime="12344">
    <iact:property name="dataType"/>
    <iact:actionData xml:id="d6">
      <inkml:trace xmlns:inkml="http://www.w3.org/2003/InkML" xml:id="stk6" contextRef="#ctx0" brushRef="#br0">27030 4749 18431 0,'0'0'816'4,"0"0"160"-4,0 0-784 0,0 0-192 1,-10 12 0-1,0 3 0 7,3 3 704-6,-5 1 80 4,2 9 32-4,-4 3 0 6,3 4-288-7,-5-2-48 7,4 8-16-7,5 6 0 7,-5 4-144-7,2-3-48 8,-5 3 0-8,3-4 0 6,-2 0-112-6,2 5-32 10,5 1 0-10,-5-2 0 6,4-4-128-6,2-1 128 7,-1-3-128-7,3-8 128 10,0-1-128-10,2-5 0 5,0-6 0-4,2 1 0 21,0-3-656-22,4-7-16 1,-4-14 0-1,0 0-6192 10,0 0-1248-7</inkml:trace>
    </iact:actionData>
  </iact:action>
  <iact:action type="add" startTime="12603">
    <iact:property name="dataType"/>
    <iact:actionData xml:id="d7">
      <inkml:trace xmlns:inkml="http://www.w3.org/2003/InkML" xml:id="stk7" contextRef="#ctx0" brushRef="#br0">27381 4964 18431 0,'0'0'1632'2,"0"0"-1312"-2,-14 5-320 0,14-5 0 6,-13 16 320-5,1-2 0 6,4 5 0-7,-2 3 0 8,1-1 80-8,3 6 16 6,0 3 0-6,-2 5 0 8,2 0-272-8,2 0-144 6,2 4 160-6,0-4-160 8,2 0 128-8,2 4-128 7,6-2 0-7,4 2 144 7,-2 0-144-7,3-6 0 9,3-3 0-9,3-7 0 6,5-1 0-6,-5-9 0 8,3-1 144-8,3-4-144 9,0-1 192-9,1 1-48 6,-3-12 0-6,3-1 0 7,-1-1 240-6,-2-6 32 16,3-4 16-17,-1 1 0 1,0 1 16-1,-3-3 0 9,-5 3 0-9,-1-6 0 5,4 7-176-4,-7-3-16 3,3 4-16-4,-6-3 0 9,1 5-112-9,-11 10-128 6,6-12 176-5,-6 12-176 6,0 0 208-7,0 0-64 7,0 0-16-7,0 0 0 8,0 0-128-8,0 0 0 7,0 0 0-7,8 20 128 9,-4-1-128-9,2-5 0 7,-6-14 0-7,0 0 0 7,9 20 0-7,1-9 0 8,4 1 0-8,-2-6 0 9,-12-6 0-9,21 0 128 11,2-2-128-11,-1-2 0 5,-3-4 0-5,5-4 0 10,1-5 0-10,4-3 0 4,5-1 128-4,-1-6-128 7,-6-5 128-6,-4-3-128 5,3-2 512-6,-5 0 0 8,-3-8 16-8,-7 2 0 7,1-3 272-7,-6-3 48 12,-6 2 16-12,-4 2 0 3,-6-3-336-3,1 5-64 12,-7 4-16-12,2 2 0 3,-3 3-256-2,3 5-64 6,-5 0-128-7,-1 4 192 7,3 5-192-7,-3 2-240 12,1 3 48-11,3 3 16 17,-2-5-2032-16,5 7-416 1</inkml:trace>
    </iact:actionData>
  </iact:action>
  <iact:action type="add" startTime="13249">
    <iact:property name="dataType"/>
    <iact:actionData xml:id="d8">
      <inkml:trace xmlns:inkml="http://www.w3.org/2003/InkML" xml:id="stk8" contextRef="#ctx0" brushRef="#br0">29681 4443 14735 0,'0'0'1312'3,"0"0"-1056"-2,0 0-256-1,0 0 0 5,-10 8 720-4,2 5 96 9,-8-3 16-10,5 8 0 4,-9-3-112-4,1 7-16 10,1 1 0-10,-3 2 0 4,-3 3 48-4,-3 3 0 8,0 0 0-8,-1 6 0 7,-1 6-256-7,4 2-48 10,3 4-16-10,1 0 0 5,1 1-16-4,1-1 0 9,9-2 0-10,2-4 0 5,4-4-224-5,10-2-32 9,8-6-16-9,0-4 0 6,3-5 80-6,6-7 16 9,9 1 0-8,7-8 0 4,6-2 144-5,5-6 16 16,7-2 16-16,3-6 0 1,5-6 32-1,-5-5 16 9,-1-7 0-9,-5-3 0 5,-1-2 48-4,-4-2 0 8,-6 3 0-9,-2-3 0 3,-10-2 48-3,-4 0 16 13,-7-2 0-10,-5 2 0-2,-7-2 128-1,-8-2 48 10,-6 4 0-9,-2-2 0 2,-11-2-112-3,-3 4-32 11,-5-1 0-10,-6 5 0 5,-4 8-352-6,-8 5-80 8,-2 3-16-8,0 5 0 5,-3 4-288-5,-5 2-64 6,-5 2-16-5,1 2 0 23,1 0-1968-22,9 6-384-2,-2 2-64 1</inkml:trace>
    </iact:actionData>
  </iact:action>
  <iact:action type="add" startTime="14466">
    <iact:property name="dataType"/>
    <iact:actionData xml:id="d9">
      <inkml:trace xmlns:inkml="http://www.w3.org/2003/InkML" xml:id="stk9" contextRef="#ctx0" brushRef="#br0">27537 6405 11967 0,'0'0'1072'2,"-6"-10"-864"-2,2 2-208 0,4 8 0 6,0 0 976-5,-10-11 160 9,3 3 16-10,1 0 16 4,-4 0-384-4,10 8-80 9,-14-8 0-9,5 3-16 5,-7-3-240-5,4 0-32 11,-5 4-16-11,-1 0 0 5,3 0 160-5,-9 2 16 10,5 2 16-10,-1 4 0 5,-5 6-128-5,-2 2-16 10,-1-3-16-9,1 7 0 2,-2 3-144-3,1 9-32 10,1 5 0-9,2 0 0 2,1-2 48-3,3 4 0 11,3 4 0-9,7 0 0 5,3 6 0-7,4-6 0 5,6 2 0-5,6-4 0 5,3-6-112-5,7 1 0 15,5-7-16-13,3 0 0-1,5 1 144-1,6-3 48 10,8-7 0-10,-2-3 0 6,3-5-208-6,3 2-32 11,6-6-128-11,-6-2 192 3,-8-6-64-3,5-4-128 11,1-2 176-11,-4 4-176 3,2-5 160-3,-4 1-160 12,4 0 128-12,2-3-128 2,-4 1 128-2,1-6-128 11,-5 5 0-11,4-5 128 3,-6-5-128-2,2-1 192 12,-7-1-192-13,-1 0 192 2,-2-5-192-2,-2 1 128 13,-1-2-128-13,-3 2 128 4,-3 1 32-4,-1-1 0 7,-1-2 0-6,-7-8 0 4,1-2 0-5,-4 2 0 12,-2-6 0-12,-2 0 0 4,-2 0-160-4,0-1 192 12,-2 3-192-12,-2 4 192 4,0 4-192-3,0-2 0 7,-2 3 144-8,0 5-144 7,2 2 0-7,-2 7 0 9,0 7 0-9,-4 1 0 4,8 12 128-3,0 0-128 7,0 0 128-8,-11 8-128 6,-1 2 0-5,0 13 0 10,2 6 0-11,-5 2 0 4,5 4 0-4,-4 6 0 11,5 0 0-10,-3 10 0 1,0 6 0-2,3 5 0 11,-7 0 0-10,6-3 0 2,-3-1 0-2,3 3 0 9,-6 1 0-10,5-3 0 4,-1-5 0-4,2-9 0 12,4-2 0-12,0-8 0 4,-1-2 0-4,7-3 0 12,0-7 128-12,5-3-128 2,1-3 176-2,0-7-48 12,4 0 0-12,4-1 0 3,-3-7 96-3,5-6 16 10,-1-3 0-10,3-5 0 6,3-8 16-6,1 3 0 12,-1-6 0-12,3-5 0 3,-1-3-112-2,1-4-16 4,-1 0 0-5,-2 6 0 9,-3-1-128-8,3 3 0 4,3 0 0-4,-3 3 128 7,-3 7-128-8,-1 3 0 10,3 6 0-10,-6 6 0 4,-14 2 0-3,19 14-176 10,-7 7 176-11,1 5-128 5,-5 1 128-4,2 6 0 4,0 2 0-5,-4 4 0 9,1 0 0-8,5 6 0 4,-6-4 0-4,6 0 0 7,3-8 0-8,5-3 0 10,-5-5 0-9,7-2 128 2,3-1-128-3,4-5 0 11,3 3 0-11,9-12-128 5,0-3-144-4,7-5-32 5,-1-7 0-5,0-3 0 19,4-6-1392-18,-3 1-288 0,-9-9-48-2,2-3-11024 0</inkml:trace>
    </iact:actionData>
  </iact:action>
  <iact:action type="add" startTime="15319">
    <iact:property name="dataType"/>
    <iact:actionData xml:id="d10">
      <inkml:trace xmlns:inkml="http://www.w3.org/2003/InkML" xml:id="stk10" contextRef="#ctx0" brushRef="#br0">30283 5931 21183 0,'4'-20'944'1,"4"9"192"-1,-2-7-912 0,2 5-224 6,-1-5 0-6,5 4 0 19,0-5-416-18,2-1-128 0,-5 3-32 0,3-3 0-1,-4-5 720 0,-2 5 144 7,-1 5 32-7,-1-5 0 6,0 5 128-6,-4 3 16 8,-4-4 16-7,4 16 0 5,0 0 208-6,0 0 32 10,-17-2 16-10,-5 8 0 3,1 2-240-3,-4 6-48 9,-3 7-16-9,-1 6 0 6,-4 3-144-6,2 11-32 9,-1 2 0-9,1 3 0 8,-2 5 144-6,2 0 32 6,2 3 0-8,-1 9 0 4,3 3-128-3,2 6-32 8,-1-9 0-8,9 1 0 3,-3-3-272-4,7-5 128 10,5-11-128-9,4-2 0 2,2-6 128-2,8 0-128 9,11-4 0-9,-1-6 0 3,1 1 192-3,7-5-64 10,1-7 0-11,5-1-128 3,1-11 288-3,8 0-48 11,4-4-16-11,5-4 0 4,3 0 16-3,4-3 0 8,-1-7 0-7,3 2 0 1,-1-3-48-3,-1-1-16 7,-8-7 0-7,0 1 0 10,-2 3 80-10,-6 1 0 5,-6-3 16-5,-6-1 0 10,-5 3 48-10,-3 1 16 10,-9-1 0-10,0-3 0 4,-9 1 96-3,-2 5 16 10,-9-3 0-11,2 5 0 4,-12-2 128-4,-1 10 16 5,-8 3 16-4,-8 1 0 8,-8 0-240-8,-2 6-48 5,-10 3-16-5,1 5 0 3,-5 8-304-4,5 1 0 6,-1-1 0-6,7-3 0 8,5 6 0-8,0 1 0 14,8-1 0-12,4-5 0-2,5 1 0 0,5 1 0 7,1-8 0-7,9-1 0 22,13-11-1632-19,0 0-224-3,0 0-64 0,0 0-8640 8,0 0-1744-8</inkml:trace>
    </iact:actionData>
  </iact:action>
  <iact:action type="add" startTime="38466">
    <iact:property name="dataType"/>
    <iact:actionData xml:id="d11">
      <inkml:trace xmlns:inkml="http://www.w3.org/2003/InkML" xml:id="stk11" contextRef="#ctx0" brushRef="#br0">594 5767 13823 0,'0'0'1216'4,"0"0"-960"-4,12-6-256 1,-12 6 0 21,18-6-400-20,5 1-128-2,-6 1-32 1,-1 2 0-1,2-2 560 0,-5 2 144 4,3 0 16-4,-4 0 0 8,3-2 0-8,-15 4 0 6,12-2 0-6,-12 2 0 8,17-2 160-8,-17 2 16 9,0 0 16-9,6 2 0 8,4 2 32-8,0 0 0 6,-4-2 0-6,-6-2 0 7,0 0 48-7,0 0 16 8,4 10 0-8,-1 5 0 9,-3-15-64-9,0 0 0 6,0 0 0-6,-1 18 0 7,1-18 96-6,0 0 16 6,-10 10 0-6,10-10 0 6,-14 9 80-7,14-9 32 7,-12 12 0-7,12-12 0 8,-17 4-48-7,5-2-16 5,12-2 0-6,-15 0 0 8,15 0-128-8,-12-4-32 7,12 4 0-7,-14-6 0 8,6-8-112-8,8 14-16 7,-5-11-16-7,5-5 0 9,3 2-16-9,3-3 0 6,4-3 0-6,-2 5 0 8,2-3-224-8,7 7 0 8,3-7 0-8,-5 2 0 8,-1 1 0-8,0-3 0 6,5 7 0-6,-3 1 0 8,-1 4 0-8,3 2 0 8,-4 2 0-8,-14 2 0 8,0 0 0-8,19 2-128 6,-5 6 128-6,1 4 0 8,-7-3 0-8,4 11 0 7,-6 1 0-7,-4-1 0 8,-2 1 192-8,0 5 32 6,-4 1 16-6,-2 4 0 10,-4-2 80-3,2-3 0-6,-7 1 16-1,1 0 0 7,-5-1-128-7,-1-1-16 7,2-2-16-7,-5-3 0 9,-2-8-176-9,-1 3 160 5,3-3-160-5,3-6 160 11,-1-2-32-11,-1-2 0 4,1-4 0-4,5-2 0 10,-1-2-128-9,5 0 160 4,-1-8-160-5,3 3 160 10,-6-9-160-10,8 5 160 4,3-5-160-4,-1-3 160 9,4 1-160-8,4 1 0 6,2 1 0-7,1-1 0 7,1 3 0-7,4 5 0 7,4-3 0-7,-1 6 0 8,5-3 0-8,1 3 0 6,-5 4 0-5,6 2 0 7,-3 4 0-8,-1 6 0 7,1-2-176-7,-3 6 176 8,0-1 0-8,-7 3-128 7,3 6 128-7,2-5 0 9,-6 5 0-9,0-1 0 6,-3-1 0-6,-3 5 0 9,-2 1 0-9,-1-3 0 6,-3-1 0-6,-2 1 128 9,-8-5 32-9,5 2 16 6,-5-10 0-6,2 3 0 8,-3 1-16-7,1-6 0 5,3-4 0-6,-3-2 0 8,4-2 16-8,-1-4 0 7,3 0 0-7,2 1 0 9,-2-5-16-8,4 0 0 12,1-7 0-11,5 3 0-2,5-3-160 0,7 1 192 5,-4 1-192-4,4-3 192 7,3 3-192-8,3 3 0 6,-3 0 0-6,7 1 0 9,-3-7-160-9,1 4 160 6,3 3 0-6,-1 9-144 9,-1-2 144-9,-3 2 0 7,-1 0-144-7,1 4 144 8,-6 4 0-8,-12-4 0 5,17 10 0-4,-5-4 0 7,-12-6 0-8,0 0 0 7,0 0 0-6,0 19 0 8,0-19 0-9,-8 10 0 6,-10 0 0-6,1-4 0 7,-7-2 0-7,1-3 192 6,-2-1-192-6,1-1 192 10,-1 1-192-10,2-4 192 6,1-6-192-6,1 0 192 9,-3-4-192-9,3-3 160 7,-1-1-160-6,7 3 160 6,-1-7-160-7,6 5 192 6,-1 1-192-6,3-1 192 10,2 1-48-10,2 0 0 6,4 16 0-6,0 0 0 7,0 0-144-7,0 0-192 6,0 0 32-6,0 0-10272 17,22 10-2048-15</inkml:trace>
    </iact:actionData>
  </iact:action>
  <iact:action type="add" startTime="43078">
    <iact:property name="dataType"/>
    <iact:actionData xml:id="d12">
      <inkml:trace xmlns:inkml="http://www.w3.org/2003/InkML" xml:id="stk12" contextRef="#ctx0" brushRef="#br1">503 7520 11967 0,'0'0'1072'1,"-2"-11"-864"4,-2-3-208-4,2 6 0 3,2 8 192-4,0-13 0 5,0 13 0-4,0-10 0 7,0 10 176-8,0 0 16 6,0 0 16-6,-2-16 0 10,2 16 80-10,0 0 16 5,0 0 0-5,0 0 0 8,0 0-128-7,0 0-32 4,-2-12 0-4,2 12 0 7,0 0 176-8,0 0 48 7,0 0 0-7,0 0 0 8,0 0-240-8,0 0-32 7,0 0-16-6,0 0 0 8,0 0-48-9,0 0-16 4,0 0 0-3,0 0 0 7,0 0 304-8,2 18 64 6,-4-2 16-5,2 3 0 7,4 5 16-8,-2-1 0 7,2 4 0-7,-4 4 0 9,0 3-64-6,2-3-16 3,1 2 0-6,-1 8 0 6,-2 0-112-5,0 6-32 5,0 3 0-6,0 3 0 8,0 6-80-8,2-1-32 7,-2 1 0-6,0 3 0 7,-2 4-96-8,2-1-32 6,0 1 0-6,0-2 0 8,2-5-144-8,2 5 128 7,-2 2-128-7,2-1 128 9,-2-3-128-9,0 3 128 6,2-5-128-6,0 4 128 10,0 5-128-10,0-5 160 5,-4 4-160-5,2-5 160 10,2-1-160-10,-3 4 128 5,1 1-128-5,-2 1 128 9,0-6 16-9,2-1 0 5,2-1 0-5,-4 5 0 11,0-5 64-11,0 2 16 5,0 7 0-5,2-5 0 7,-2-3 48-7,0 1 16 7,0 2 0-7,2-1 0 10,0 1-48-10,-2 4-16 6,-2-7 0-6,2-1 0 9,4 1-224-9,-2 5 144 6,-2-4-144-5,0 7 128 6,0-5-128-7,0-2 0 7,-2 3 0-7,2-1 128 9,0-1-128-9,0 3 0 5,0-2 144-4,0-1-144 8,0-3 0-9,-2 6 128 6,0-3-128-5,0 3 0 6,0-2 0-7,-2-1 0 7,4-1 0-7,-2 3 0 10,0-7 128-10,1 3-128 5,-3-1 160-4,2 1-160 7,0-5 224-8,-2 1-48 6,0-1-16-6,2 3 0 9,-2-3 48-9,2 1 16 7,-2-3 0-6,2 1 0 6,0 5-96-7,0-1 0 5,0-4-128-5,0-3 192 10,0-1-192-9,-1 0 144 4,-3-1-144-5,2-1 128 9,0-4-128-9,0 4 0 6,0-2 0-5,2-1 0 7,-4 1 0-8,0 2 128 7,1-8-128-7,1 4 0 8,0-2 0-8,0-2 0 7,2 3 128-7,0-7-128 8,-4-1 0-8,4-1 0 6,0-4 0-6,0-2 0 8,0-4 0-8,0 1 0 8,0-1 128-8,1-5-128 8,1-1 0-8,0 1 0 6,0-7 144-6,0 7-144 9,0-6 144-9,0 1-144 7,0-3 192-7,0 1-192 8,0-13 240-8,1 16-64 7,1 0-16-7,0 1 0 9,0-1-32-9,2-1 0 5,-4-15 0-4,2 16 0 8,-2-16-128-9,8 16 0 6,-8-16 0-6,8 17 128 9,-8-17-128-9,10 12 0 6,-10-12 144-6,13 15-144 7,-13-15 0-7,14 10 0 8,1 0 0-8,1 0 128 8,-16-10-128-8,18 8 0 7,-18-8 0-7,23 5 0 8,2-1 0-8,-1 0 0 6,-5 2 0-6,7-4 128 8,1-2-128-8,2 0 0 8,2 2 128-8,3 2-128 8,-3-2 0-8,4 0 128 7,-2-2-128-7,2 4 0 9,-2 0 0-9,2-3 0 4,4 3 0-1,-2-2 128 5,3 2-128-8,2 0 0 5,3-2 0-4,0 0 0 8,2 0 0-9,4 0 0 5,1-2 0-4,3 4 0 8,0 2 0-9,3-2 0 6,1-2 0-6,-5 1 0 7,1-1 0-7,-1 0 0 7,3-2 0-7,2 0 0 8,1 0 0-8,4 4 0 7,-3 2 0-7,3 0 0 8,8-4 0-8,-3 2 0 7,5 0 0-7,-2 2 0 8,-6-3 0-7,4 3 0 6,-3-2 0-7,3 2 0 7,2-2 0-7,4 2 0 7,2 4 0-7,2-3 0 8,0-3 0-7,0 2 128 6,-2-2-128-7,0 4 0 9,-2-2 0-9,2-2 0 6,2-1 0-6,-2 1 128 9,2 2-128-9,0-2 0 6,8 2 0-6,-4 0 0 7,-6 0 0-7,-4 1 0 8,2-1 0-8,2-2 0 8,0 2 0-8,2 2 0 7,0 4 0-7,2-9 0 7,2 3 0-7,0 0 0 8,-2 0 0-8,0-2 0 9,0 0 0-9,-1 0 0 7,1 0 0-7,4 0 0 7,2 1 0-7,6-1 0 7,3-2 0-7,-7 0 0 7,0 0 0-7,-3-2 0 8,-1 0 0-8,0 4 0 7,4 0 0-6,5 2 0 6,1 2 0-7,1-5 0 8,-5-1 0-7,0-2 0 4,-1 0 0-5,-1 4 0 9,6 0 0-9,1 0 0 6,5-2 0-6,-3 4 0 10,3-2 0-10,-1-2 0 6,-7 0 0-5,5 0 0 7,-5 2 0-8,7 1 0 6,8 3 0-6,-3-2 0 7,-3-4 0-7,0 4 0 8,-1-6 0-8,-1 4 0 8,1 0 0-7,5 0 0 5,6 1 0-5,-2-1 0 7,-3-4 0-8,-1-2 0 6,-2 0 0-5,4 2 0 7,3 2 0-8,5 0 0 5,6-2 0-5,-10 0 128 9,-6-4-128-9,4 1 0 6,4 1 0-5,6-2 0 6,-2 2 0-7,2 0 0 7,4-2 0-7,-8-2 128 11,0 2-128-11,4 0 0 4,-2-2 0-3,8 4 128 7,-2-1-128-8,-1-3 0 7,-7 2 0-7,6 0 0 8,-4 0 0-8,10-2 0 7,2 0 0-6,-5 2 0 7,-5 0 0-8,2-1 0 6,-4-5 0-6,8 6 0 8,2 2 0-8,-4-2 0 7,1 0 0-7,-3 0 128 8,4-2-128-7,0 5 0 6,5 1 0-7,-3 0 0 7,-2-2 0-7,-2 0 0 6,4 0 0-6,1 2 0 9,1 0 0-9,2 0 0 7,-1-2 0-6,-1 0 0 6,-6 0 0-7,5 2 0 9,3 4 0-9,0-2 0 7,-5-4 0-7,1 0 0 6,0 0 0-6,2 0 128 9,-5 0-128-9,7 0 0 7,2-6 0-7,-3 4 0 8,-7 0 0-8,2-1 0 7,0 1 0-7,3-6 0 8,5 6 0-8,-6 0 0 6,-3-2 0-6,-5 2 128 9,4 0-128-9,2-1 0 6,6 3 0-5,-5 0 0 6,-9-2 0-7,0 0 0 7,4 2 0-7,-2 0 0 9,8 0 0-9,-2-2 144 6,-6-4-144-6,-1 4 0 9,3 1 0-9,-4 1 0 6,4 0 0-6,-2-2 0 9,8 0 0-9,-8 0 0 6,4-2 0-5,-6 2 0 6,5 0 128-7,-3 2-128 6,6-2 0-6,-6 0 0 9,-4-3 0-9,2 3 0 7,-4 0 128-7,2 0-128 8,8 2 128-8,-6-2-128 6,0 0 192-5,2-2-192 8,-4 2 0-9,4 1 0 6,0-1 0-6,0 2 0 10,0-2 0-10,-4 2 240 4,-4-2-48-4,4-2-16 9,2 2-176-9,0 0 0 7,10 2 0-7,-8-2 0 8,-4-1 0-8,2-3 0 7,0 0 0-6,2 4 128 7,1-4-128-8,-3 1 0 7,0-1 0-7,-2 4 0 8,0-2 0-8,-1-2 0 6,-3 2 128-6,6 0-128 9,-2 1 0-9,-2-1 0 5,-4-2 0-5,2 2 0 9,4 0 0-9,-2-2 0 8,-2 1 0-8,-2 3 0 6,-1 2 0-6,-3 0 0 9,0 0 0-9,2 0 0 8,-1-2 0-8,1 0 0 5,4-2 0-5,-4 2 0 11,-5 1 0-11,-5-1 0 6,1 0 128-6,3 0-128 9,-1 2 0-9,5-2 0 5,-2 2 0-4,-2 0 0 7,-9 0 0-8,4 0 0 6,-5-2 128-6,7 4-128 8,-7-2 0-8,7 2 0 7,3 0 0-6,-5 0 0 7,1 0 0-8,-5-2 0 6,-1 2 0-6,-3 0 0 8,4-2 144-8,3 2-144 7,-1 2 160-7,1-2-160 8,-5 0 0-8,-2 2 0 7,-8-2 0-7,-2 0 0 9,6 0 0-9,-3 4 0 6,3-4 0-6,2 2 0 8,2 0 0-8,-2 0 0 6,-7 0 0-6,-1 0 0 10,-5 2 0-10,1 0 0 6,0 0 0-5,-4-2 0 7,2 3 0-8,2-1 0 6,-2 4 0-6,2-2 0 8,-2-2 0-8,-5 0 0 7,-7-2 0-7,-5 0 0 8,-3 2 128-8,3 3-128 7,-1-3 0-7,-1 0 0 8,-2-2 0-8,-1 2 128 7,-3 2-128-7,2 2 0 7,1-2 0-7,-3-3 0 9,2 3 0-9,-8 0 0 8,2 0 128-8,-2-2-128 6,-8 0 0-5,-6-2 144 6,0 2-144-6,-1 2 0 5,-1-5 144-6,-2 5-144 9,1-4 0-9,-5-2 144 5,-1 0-144-4,3 2 0 8,-4-2 176-9,-3 0-176 6,-16 0 160-6,18-2-160 8,-1 0 192-8,-17 2-64 6,12-6-128-5,-12 6 192 7,14-5-32-8,-14 5-16 9,7-10 0-8,1-4 0 5,-4 3-144-5,2-5 0 4,-4 2 0-4,-2-7 0 8,-2-3 160-9,-2-1-160 6,2-2 192-6,0-2-192 7,-2-7 144-7,-2 1-144 8,2-8 0-8,-5 2 144 7,1-3-144-7,2-5 0 6,2-8 0-6,-2-1 0 9,0-3 0-9,4-5 0 8,-3-2 0-8,1-8 0 7,2-4-176-7,-2 0 176 7,0 0-128-6,0-2 128 6,4-6 0-7,0-2-160 7,0-5 160-7,0-1 0 8,0 3 0-8,4-7 0 7,-4-1 0-6,2 3 0 7,0-1 0-7,-2-1-128 5,0 5 128-6,2-3 0 8,0-1 0-8,0-4 0 7,2 5 0-7,0 2 0 9,-1-5 0-9,3 4 0 7,-2-3 0-6,0 1 0 5,0 1 0-5,0 1 0 4,0 3 0-4,0-2 0 6,0 3 0-6,-2 5-128 6,-1 0 128-7,1-1 0 8,0-3 0-8,-2 8 0 7,0 2 0-7,0 0 0 8,0 2 0-8,0 2 0 7,-2 0 0-7,-1 10 0 7,-3 0 0-7,2 3 0 7,0-1 0-7,0 0 0 9,0 3 0-9,2 5 0 6,-2-3 0-6,-4 1 0 7,1-1 0-7,1 5 0 8,6 3 0-8,-2 5 0 10,-2 3 0-10,2-2 0 6,-2 6 0-6,0 0 0 9,0 4 0-8,0 0 0 3,0 4 0-4,4 3 0 10,-3 5 0-10,-1 4 0 6,-2 1 0-6,2-1 0 8,0 1 0-8,0-1 0 6,2 5 0-6,2-1 0 10,-4 3 0-10,0-2 0 6,-2 5 0-6,6 11 0 7,-3-16 0-7,3 16 0 9,-6-19 0-9,2 5 0 8,-2-4 0-8,2 5 0 8,4 13 0-8,-10-18 0 7,3 4 0-7,-3-1 0 5,10 15 0-4,-16-12-160 7,1 0 160-8,1 5 0 8,0 1 0-8,1-4 0 7,-9 0 0-7,3 4 0 7,-1 1 0-7,-5-1-128 9,-3 2 128-9,-3 2 0 5,-8 2 0-4,0-2 0 7,-10 0 0-8,3 2 0 7,-1 0 0-7,-6 2 0 8,-3 2 0-8,-1 0 0 7,-3 2 0-7,3-3 0 8,0 3 0-8,-1-4 0 6,-4 2 0-6,-9 0 0 9,-1-2 0-9,-4-2 0 7,-4-2 0-7,0 0 0 9,0 0 0-9,0 4 0 7,2 0 0-6,-6 4-128 6,-3 0 128-7,-5-2 0 7,-6-4 0-7,3-2 0 7,-7-2 0-7,9 2 0 7,-5 0 0-6,3 4-128 6,-5 2 128-7,-3-4 0 7,-7-2 0-7,1-6 0 8,2-2 0-8,0 4 0 7,1 1 0-7,-3-3 0 9,-8 4 0-9,-2-2 0 6,-2-10 0-6,-4 5 0 8,4-1 0-7,-5 0 0 5,-1 6 0-6,-2-3 0 9,-7-3 0-9,1 4 0 7,0-5 0-7,-1 3 0 8,-3 0 0-8,-7-4 0 6,-8 3 0-6,2-3 128 9,2 6-128-8,-4-1 0 5,-6-5 0-5,2 4-128 5,-2-5 128-6,0 9 0 7,0-2 0-7,-2-4 0 9,-2 0 0-9,2-1 0 6,4 3 0-6,-8 2 0 8,-5-3 0-8,1 3 0 7,4-2 0-7,-1 0 0 8,-1 2 0-8,2 1 0 7,-4-7 0-7,4 4 0 8,3-3 0-8,-1 3 0 7,-2-6 0-7,-4 5 128 9,3-7-128-9,-3 8 0 6,-2-1 0-6,3-3 128 9,3 2-128-9,0-3 0 6,0 1 0-6,-4-2 0 9,-5 5 0-9,7-3 0 7,-2 2 0-7,-3-3 0 8,-3 5 0-8,7-4 0 5,1 5 0-4,0-5 0 7,-4 2 0-8,5 2 0 6,1-7 0-5,0 9 0 7,0-4 0-8,-1 5 0 8,-3-9 0-8,0 4 128 7,2 4-128-7,1-3 0 8,-7 3 0-8,6 2 128 7,3-6-128-7,-1 7 0 7,2 1 0-7,-6 0 0 9,-3-8 0-9,3 6 0 8,2 4 0-8,0 0 128 7,-11-4-128-7,3 3 0 7,9 3 0-7,-9 0 0 7,-1-2 0-6,3-4 0 6,-1 0 0-7,3 6 0 8,4 6 0-7,-2 0 0 5,-5-8 0-6,5 2 0 7,4 2 0-7,-3 0 0 8,-5-2 0-7,-1 2 0 7,7-1 0-8,2 3 0 7,0-2 0-7,0 0 0 6,1-4 0-6,5 0 0 8,2 2 0-8,-4 2 0 9,-4 0 0-9,2 0 0 5,8-4 0-4,-4 4 0 7,-2 0 0-8,2-2 0 7,2-2 0-7,6 2 0 8,2 4 0-8,-2-4 0 7,-10-4 0-7,4 0 0 8,6 2 0-7,0 0 0 5,7 0 0-6,-3-3 0 8,-2-3 0-8,6 6 0 6,-3 2 0-6,5 0 0 9,0-2 0-9,1 0 0 6,-1-2 0-6,-1 0 0 9,11 0 0-9,-5 2 0 6,-1 0 0-6,1-3 0 10,3-1 0-10,3 2 0 6,-2 0 0-6,3 2 0 7,1 2 0-7,-2-2 0 8,-2-6 0-8,5 4 0 8,3 2 0-8,-2 4 0 7,2 2 0-7,-2-4 0 8,-3-4 0-8,5 0 0 7,-2 2 0-7,10 2 0 7,2 0 0-7,-8 0 0 8,2-2 0-8,-2 1 0 8,4 1 0-8,6 0 0 7,0 0 0-7,-2 1 0 8,0 1 0-8,2-2 0 7,0-2 0-7,5 1 0 8,3 1 0-8,6-2 0 6,1 2 0-6,2 0 0 10,-5 0 0-10,0-2 0 5,1-2 0-5,1-2 0 9,7 4 0-9,0 0 0 6,5-4 0-6,1 6 0 9,2 0 0-9,2 0 0 6,-4 0 0-6,2-2 0 9,0 0 0-9,4-2 0 6,2 0 0-6,2 2 0 9,6 2 0-9,-2 2 0 8,4-2 0-8,-3 2 0 7,-3-2 0-6,4 0 0 6,-4-2 0-7,6 2 0 8,-1 0 0-8,7 0 0 6,-2 0 0-6,5 2 0 8,1-2 0-7,3 2 0 5,2 0 0-6,1 0 0 8,-3 2 0-8,-1 0 0 7,-3-2 0-6,4 0 0 6,5-2 0-6,-1 2 0 5,2 4 0-6,-2-6 0 8,3 2 0-7,3 0 0 5,2 2 0-6,0-3 0 8,4 5 0-8,0 0 0 7,4 2 0-7,4-2-128 9,-2-4 128-9,3 4 0 6,3-1 0-6,0 3 0 7,-1-4 0-7,3 0 0 8,0 2 0-8,-1-2 0 8,3-2 0-8,1 2 0 8,7-2 0-8,-5 2 0 6,3-1 0-6,3-1 0 9,-3 2 0-9,5-2 0 7,-6 0 0-7,9 2 0 8,-5 0 0-8,4-2-128 7,2 2 128-6,8-4 0 4,-17 6 0-5,9-4 0 9,8-2 0-8,-12 2 0 4,12-2 0-5,0 0 0 8,-9 2 0-8,9-2 0 8,-10 3 0-8,10-3 0 8,-14 2 0-8,14-2 0 6,-8 0 0-5,8 0 0 6,0 0 0-6,0 0 0 6,0 0 0-6,0 0 0 5,-11 8 0-6,11-8 0 8,0 0 0-8,0 0 0 8,0 0 0-7,0 0 0 5,0 0 0-6,0 0-128 9,-6 8 128-8,6-8 0 4,0 0 0-5,0 0 0 7,0 0 0-6,0 0 0 5,0 0 0-5,0 0 0 7,0 0 0-7,0 0-128 4,11 19 128-4,-11-19 0 7,0 0-192-7,16 12 64 5,2 0 0-5,-18-12 0 25,15 12-1408-26,1-3-288 0,-16-9-48 0</inkml:trace>
    </iact:actionData>
  </iact:action>
  <iact:action type="add" startTime="47684">
    <iact:property name="dataType"/>
    <iact:actionData xml:id="d13">
      <inkml:trace xmlns:inkml="http://www.w3.org/2003/InkML" xml:id="stk13" contextRef="#ctx0" brushRef="#br1">1062 6791 14735 0,'0'0'640'1,"-4"-14"160"-1,-5-5-640 0,-1 11-160 3,10 8 0-3,-8-10 0 9,8 10 1536-9,-6-9 288 6,6 9 48-6,0 0 16 7,0 0-1408-7,-15-4-288 10,15 4-48-10,-12 0-16 6,-4 4 128-6,16-4 0 7,-11 9 16-7,-1 1 0 6,2-2-32-5,4 7-16 6,-3-1 0-7,1 6 0 8,2 3-16-8,-2-2 0 8,-2 1 0-8,3 5 0 8,1 2 32-8,-4 8 0 7,2-1 0-7,2 8 0 9,-7-3 112-5,3 6 32 0,2 4 0-4,-2 0 0 8,7-3 16-8,-3 11 16 6,0-1 0-5,-6 3 0 8,0 3 16-9,5 4 0 5,-5 1 0-4,2 3 0 6,-3-2-48-7,1 4-16 8,2 2 0-8,-4-2 0 7,5-3-96-7,-7 7-16 7,4 2 0-7,-1-1 0 8,3-1-112-8,0 2-16 7,-2-2-128-7,5 6 192 8,-5 2-64-8,4-4-128 7,2 0 176-6,4 2-176 8,-2 4 128-9,1-3-128 5,-1-3 0-5,4 2 0 9,0-4 0-9,0 4 0 7,0-2 0-7,0 2 0 7,0-2 128-7,4 1-128 7,-8 5 0-7,4 0 0 8,0 2 160-8,0-3-160 7,0-1 128-7,0-2-128 7,4 2 224-7,-1-4-32 8,-1 0-16-8,0 0 0 8,0-2-48-8,0-2-128 6,2 0 192-6,2-2-64 9,2-4 0-9,-2 2-128 7,-4-8 192-7,3 3-64 10,1-5-128-10,0 6 160 5,-2-6-160-5,-2 5 160 9,-2-3-160-9,2-2 128 6,0 3-128-6,0-7 128 9,-4 3-128-8,2-3 128 5,0 2-128-6,0-1 128 7,-2-3-128-7,0 9 128 6,2-1-128-5,0-4 128 8,0 5-128-8,0-3 192 5,0-3-192-6,-4-1 192 7,-2-2-192-7,2 3 128 7,2-4-128-6,0-5 128 9,1-5-128-9,-1 2 128 4,0-2-128-5,0-3 128 7,0 1-128-7,0 4 160 7,-2-6-160-7,-2 0 160 9,4 0-160-9,2-4 160 6,0 6-160-6,-2-8 160 9,-2 0-160-9,2 2 0 6,2-6 0-6,0 0 128 8,0-2-128-8,0-2 0 6,2-3 0-6,-2-1 0 9,-4 2 0-9,4-1 0 6,-2-3 128-6,0 3-128 9,0-7 0-9,2 1 128 7,0-1-128-7,0 4 128 7,-1-3-128-7,-1-1 192 9,-2 3-192-9,4-1 192 6,-2-7-192-5,2 6 0 7,-2 1 144-7,0-2-144 5,2-3 0-6,0 4 0 6,0-5 0-5,0 1 128 6,0-16-128-6,2 17 0 5,0-5 0-5,-2 4 0 8,0-16 0-9,0 15 0 5,2 1 0-5,-2-16 0 9,6 13 0-9,-6-13 0 6,3 18 0-5,-3-18 0 7,4 18 0-8,-4-18 0 7,0 0 0-7,6 13 0 10,-6-13 0-10,12 16 0 5,-12-16 0-5,10 10 0 8,-10-10 0-8,0 0 0 7,13 7 0-7,3 1 0 8,3-4 0-7,-19-4 0 5,16 0 0-6,2 2 0 7,3-2 0-7,-3 2 0 7,1-4 0-7,4 2 0 10,1 0 0-9,-1 0 0 4,-1-2 0-4,3 0 0 5,0-4 0-5,3 4 0 5,-1 0 0-5,4 2 0 7,-1-2 0-8,3-1 0 7,-2-1 0-7,2 0 0 8,4 0 0-8,2-4 0 6,-6 2 0-6,8 0 0 9,0 2 0-9,6 1 0 6,-4-3 0-6,6 0 0 10,3 0 0-10,3 2 0 5,2-4 0-5,-5 0 0 8,-1 3 0-7,0 1 0 6,-3-2 0-7,7-2 0 8,2 0 0-8,3 4 0 5,-1 0 0-5,1 1 0 12,4-1 0-12,7 0 0 4,-1 0 0-4,2 4 0 10,0-2 0-10,-6 0 0 7,7-2 0-7,-5 4 0 7,4-2 0-7,-2 2 0 8,1 0 0-8,7-2 0 7,0 0 0-7,-2 2 0 7,4 0 0-7,-6 0 0 8,-2 0 0-8,-4 0 0 7,6 0 0-6,-3 2 0 6,3 0 0-7,4 0 0 7,4-2 0-7,1 2 0 7,1 2 0-7,-2-2 0 7,-4-2 0-7,4 2 0 8,-2 0 0-7,0-2 0 6,2 0 0-7,4 0 0 8,0 0 0-8,3 0 0 7,-1 0 0-7,-2 0 0 8,-4-2 0-7,-2 2 0 5,6 0 0-6,-2 0 0 7,-1 0 0-7,5 0 0 8,4 2 0-8,2-2 0 8,-7 0 0-8,1 0 0 7,0 0 0-7,-4 0 0 9,0 0 0-9,3 4 0 7,1-4 0-6,0 2 0 6,8 0 0-7,-5 1 0 7,-7 1 0-7,0 0 0 8,4 0 0-8,1 4 0 6,3-2 0-5,0 0 0 6,7 1 0-7,-3 3 0 6,-1-4 0-6,-3 0 0 8,0 2 0-7,5 5 0 6,-3-3 0-7,7 4 0 9,7-6 0-9,-1-1 0 7,-8 5 0-6,-1-2 0 6,-1 0 0-7,-1 1 0 6,5-5 0-6,1 6 0 9,7 2 0-9,-2-1 0 6,-3-3 0-6,-1-4 0 8,-5 4 0-8,3 1 0 6,2-5 0-5,5 4 0 8,1 3 0-9,-2-5 0 6,-5 0 0-5,-1 2 0 7,-1-6 0-8,-5 0 0 6,7 1 0-6,3 3 0 8,4-2 0-8,-2-2 0 8,-7-4 0-8,3 0 0 7,1 0 0-7,-5 4 0 7,5 2 0-7,3 2 0 8,4-3 0-8,-4-1 0 6,-1-4 0-6,-3 2 0 9,-2 0 0-9,3 2 0 7,1 2 0-7,4 2 0 9,4-2 0-9,-1-1 0 4,-9-1 0-3,-2 0 0 9,1-4 0-10,3 6 0 5,4 0 0-5,3-2 0 10,3-4 0-10,0 2 0 6,-10-2 0-6,2 0 0 10,1 0 0-10,3 0 0 4,6 0 0-3,-2 0 0 7,-4 0 0-8,0-2 0 7,1 0 0-7,-3-2 0 9,6 2 0-9,2-2 128 6,6-2-128-5,-8 0 0 5,-2 1 0-6,-2 1 0 8,2 0 0-8,6 2 0 8,0-2 0-8,0 2 0 8,-2-2 0-8,-2 0 0 10,-2 2 0-10,4 2 0 5,6 0 0-4,0 0 0 5,2 0 0-5,-8-2 0 5,-4-2 0-5,2 2 128 6,2 2-128-6,2 0 0 4,4-3 0-5,2-3 0 10,-10 2 0-10,4 0 0 6,0 0 0-6,2 4 128 9,8 2-128-9,-8-2 0 7,2-2 0-7,-8 0 0 7,2-2 0-7,-2 2 144 7,2 2-144-7,0 2 0 10,6-4 128-10,-2 0-128 5,-8 2 0-4,0-4 0 5,0 2 128-6,6 2-128 9,0-2 0-9,2 1 0 7,2-1 128-7,-6 2-128 8,4-4 0-8,2 2 0 8,-2 0 144-8,5 0-144 7,3-4 0-7,-4-2 144 8,-2 2-144-8,-2 2 0 6,4 4 0-5,-1-3 0 7,7-1 0-8,2-6 0 6,-10 2 128-6,3 4-128 9,-1 0 0-8,8-4 0 5,1-1 0-6,-1 3 0 8,-2-2 0-8,0 0 0 7,-3 2 0-7,7 3 0 9,3-13 0-9,-3 10 0 6,-2 2 128-6,-5 2-128 8,-3-4 0-8,8 2 0 6,1-1 0-6,-1 3 0 8,-10 0 0-8,2 2 128 8,-6-2-128-8,5 2 128 7,-3 2-128-7,4 0 128 8,-8 0-128-8,4-2 128 8,-2 0-128-8,0 2 0 7,2-2 0-7,2 0 128 8,-4 0-128-8,2 3 0 6,-6-3 0-6,-2 0 0 9,2-3 0-9,2 1 0 6,8 0 128-6,-10 0-128 9,-4 0 0-9,-1 0 0 6,1-2 0-5,0 2 0 7,0-2 0-8,6 2 0 6,-2 0 0-6,-6 0 0 9,-3-2 0-8,-7 2 0 5,5 2 0-5,1 0 0 6,0 2 0-6,-1-2 128 4,3-2-128-5,-6 2 0 9,1 0 0-9,-5 0 0 7,3-2 0-7,3 2 0 8,-1 0 0-8,-1 2 0 7,2-2 128-7,-11 2-128 8,0 2 0-8,-4-2 0 7,-3-4 0-7,-1 2 0 9,0 4 0-9,2 0 0 5,6-2 0-4,-5-2 128 7,-5 0-128-8,-6 2 0 6,-3 2 0-5,-1 0 0 6,-4-4 0-5,4 0 0 3,-6 2 0-4,7 0 0 6,-5 3 0-7,2-1 0 8,-4-2 0-8,1 0 0 7,-9 0 0-7,3 0 0 7,-9 2 144-7,1 0-144 8,-4-2 0-7,-2 6 144 6,-1-4-144-6,3 0 0 7,-2-3 160-8,-4 3-160 5,2 0 128-5,-2 4-128 9,4-2 0-9,-1-2 0 6,-3-4 128-6,0 0-128 9,-4 6 0-9,4-2 0 7,-6-2 0-7,-4 3 0 7,-1-3 0-7,-5 0 0 7,-4 0 0-7,1 0 0 10,1 0 0-10,-4 0 0 8,1 2 0-8,-5 0 0 7,1-2 0-6,2 4 0 5,-5-4 0-6,1 2 0 7,-16-4 0-6,19 3 0 4,-3-3 0-4,-16 0 0 7,15 4 0-8,-15-4 0 5,14 0 128-4,-14 0-128 7,16 0 0-8,-16 0 0 9,0 0 0-9,0 0 0 8,0 0 0-8,11-4 0 7,-11 4 128-7,0 0-128 7,0 0 0-6,0 0 0 5,6-17 0-6,-2 3 0 9,-4-1 0-9,-6 3 0 6,0-6 0-4,1 5 0 6,-1-11 0-8,-6 1 0 5,2-4 0-4,3-3 0 5,-5-1 0-6,2-6 0 7,-2 0 0-6,-1-2 0 7,-1-8 0-8,0-2 0 7,5-1 0-7,-7-5 0 8,2-3 0-8,-3-5 0 7,3-7 0-7,1-2 0 8,-1-8 0-8,0-6 0 7,1-6 0-7,1 1 0 7,2-9 0-7,0 1-144 7,1-10 144-7,-1-1 0 9,-2 1-176-9,2 0 176 6,-3 2-160-5,3 0 160 7,-4 5 0-8,5 5 0 6,3-7 0-6,-2 3 0 9,-2 1 0-9,6 1 192 6,4 5-64-5,0-3-128 7,-2 1 128-8,2-1-128 6,2-5 0-6,2 5 0 9,0-7 0-9,4 5 0 7,-2-1 0-7,-2-1 0 8,0 7 0-8,1-5 0 7,5-2 0-7,-4 3 0 8,0 3 0-8,0 1 0 7,3-6 0-7,-3 11 0 8,2 1 0-7,2 4 0 6,-4 0-160-6,0 6 160 5,1 2 0-6,3 12 0 6,-2-2 0-6,-4 3 0 8,2 3 0-8,3-1 0 8,-1 1 0-8,-4 5 0 8,0 8 0-8,0 1 0 7,4-3-144-7,-4 10 144 9,-2 0 0-9,0 4 0 8,-2 3 0-8,0 5 0 8,0 6 0-8,-2-1-128 5,2 1 128-4,0 1 0 7,0 1 0-8,0 7 0 6,0-2-128-6,0 14 128 7,-2-11 0-7,0-3-128 7,0 4 128-6,2 10 0 7,-6-11-128-8,6 11 128 6,-6-14 0-6,6 14 0 8,0 0-128-8,-8-6 128 7,8 6 0-7,-15-4 0 9,3 2-160-9,12 2 160 6,-18 2-128-6,3 0 128 14,-7 2 0-12,-1-2 0-2,-1 4 0 0,-1 0-128 10,-2 2 128-10,0-6 0 5,1-2 0-4,-5-2-128 7,-2 0 128-7,0 0 0 4,-6-4 0-5,2 2 0 9,-2 0 0-9,-6 2 0 6,0 0 0-6,0-2 0 8,-4 0 0-8,2-2 0 8,-3 3 0-8,1 1 0 8,-6-2 0-8,-9 2 0 6,-6-4 0-6,-8-4 0 10,-2 0 0-10,-2 3 0 5,0-5 0-5,-2 2 0 8,0 0 0-8,-10-3 0 7,-1 1 0-7,-7-4-128 8,-7 1 128-8,-2-3 0 7,-2 1 0-7,0 5 0 8,0-7 0-8,-10 3 0 8,-8-4 0-8,-2-3-128 8,1 0 128-7,3-1 0 3,2-1 0-3,-9 3-128 7,-14 1 128-7,3-4 0 5,-1-1 0-6,4-1 0 9,-1 2 0-9,-7-1 0 6,-4-1 0-6,0 4 0 9,6-1 0-9,-4 1 0 7,-10-3 0-7,-2-1 0 8,0 0 0-7,-1-1 0 5,-3-5 0-6,-2 4 0 8,-1 0 0-8,3 3 0 5,-4 3 0-4,-1-2 0 8,-3-5 0-9,1 3 0 6,3 0 0-6,-7 0 0 10,-4-5 0-10,5 3 0 5,1 2 0-5,-1 1 0 8,-7 5 0-8,2-2 0 8,1-3 0-8,-3 1 0 7,-2 5 0-7,0 1 0 7,-2-3 0-7,1 1-128 9,1 0 128-9,-2 3 0 6,-4-3 0-5,2-1 0 7,4 5 0-8,-4-1 0 6,-4-3 0-6,0-1 0 8,1 6 0-8,-4-1 0 7,-3-7 0-7,6 5 0 9,2 5 0-9,-6-3 0 6,-2 1 0-6,2-1-128 9,2 5 128-9,0-4 0 6,-4 7 0-6,0-5 0 8,6 4 0-8,0-3 0 7,-7 1 0-7,7-2 0 9,5 2 0-9,-5-3 0 7,-3 1 0-7,3-1 0 7,5 3 0-7,-3-2 0 8,-6 3 0-7,6 3 0 5,4-4 0-6,-2 4 0 8,-4-3 0-8,4-1 0 8,2 6 0-7,0-2 0 4,-2 0 0-4,1 3-128 7,7-1 128-8,0 4 0 7,1-2 0-7,-1 0 0 8,2-2 0-8,5 4-128 6,1 0 128-6,-1 0-128 9,-1-4 0-9,3 4 0 6,9 1 0-6,-9-1 0 10,0-2 128-10,9-2-128 6,1 0 128-5,2 2-128 7,0 2 128-8,4 2-128 6,0-4 128-6,8 4-128 8,0-4 128-8,0 2 0 7,-10-4 0-7,4 3 0 8,6-1 0-8,2 2 0 6,7 0 0-6,-5 2 0 9,-2 0 0-9,8 0 0 7,1-2 0-7,-1 2 0 7,1 0 0-7,1 0 0 7,-3-2 0-7,7 2 0 8,3 0 0-8,5 2 0 7,1 0 0-6,-4-2 0 8,0 0 0-9,5 0 0 6,-1 0 0-5,8 0 0 7,-2 0-128-8,0 0 128 6,-6-2-128-6,6 0 128 8,8 0-128-7,4 0 128 5,2 0-128-6,-3-2 128 8,-3 4 0-8,-2 0 0 6,0 0 0-5,8 0-128 7,1-2 128-8,5 0 0 7,4 4 0-7,-1 4 0 9,-7-4 0-9,1 2 128 5,5-2-128-5,-1 0 128 11,7 0-128-11,-1-4 0 5,4 2 0-4,1 2 128 6,-3 0-128-6,2 2 0 5,0-2 0-6,5-4 128 8,-1 2-128-8,8 2 0 7,0 1 128-6,2 1-128 5,6-4 128-5,-1 4-128 7,-3 0 160-8,6-2-160 8,-4 0 160-8,3-4-160 7,-3 2 160-6,8 4-160 6,-4 0 160-7,5 2-160 7,1 0 160-6,1-1-160 6,5-3 208-7,1 4-48 5,3 0-16-4,-1 2 0 8,-2-4-16-9,6 0-128 6,-1 2 192-6,-3-3-64 9,6 1-128-9,6 4 0 7,-2 0 144-7,2-2-144 8,0 0 0-8,6 0 0 7,-4 1 0-6,4-1 128 6,0 2-128-7,0 4 0 6,-2-6 0-6,6 1 0 7,0 3 0-7,1-2 0 8,3 2 0-8,0 1 0 8,-3-3 0-8,3 0 0 7,0-2 0-7,0 0 0 8,1-1 0-8,7-3 0 7,3 2 0-7,-2 0 0 7,7-2-128-6,-1-4 0 6,2 2 0-7,10 0 0 22,0 0-2208-20,0 0-432 1</inkml:trace>
    </iact:actionData>
  </iact:action>
  <iact:action type="add" startTime="51964">
    <iact:property name="dataType"/>
    <iact:actionData xml:id="d14">
      <inkml:trace xmlns:inkml="http://www.w3.org/2003/InkML" xml:id="stk14" contextRef="#ctx0" brushRef="#br1">871 13012 14735 0,'0'0'1312'4,"0"0"-1056"-4,0 0-256 1,0 0 0 7,0 0 256-7,0 0 0 4,0 0 0-5,-10 6 0 8,10-6 240-8,-15 6 32 8,15-6 16-8,-10 2 0 6,-4-2 32-6,14 0 0 8,-11-2 0-8,11 2 0 6,-12-2 0-5,12 2 16 6,-10-6 0-7,10 6 0 9,-9-8 192-9,-3 2 48 6,4-1 0-6,8 7 0 10,-4-14 0-10,-2 6 16 6,6 8 0-6,-2-15 0 7,2 5-272-7,0 10-64 7,4-16-16-7,0 6 0 8,2-5-288-8,-6 15-48 8,16-12-16-8,-7 4 0 8,-9 8-144-8,20-11 0 6,-5 3 144-6,3 4-144 7,0 0 0-7,-18 4 144 9,17-4-144-9,1 4 0 7,-3 4 224-7,1 2-64 6,-16-6-16-6,21 8 0 12,-5 3-16-12,2-1-128 7,-1 2 192-6,-3 3-64 4,-1-3-128-4,-3 4 0 5,0-3 144-6,2 1-144 7,-12-14 128-7,5 21-128 8,1-5 160-8,-4 2-160 9,-2-18 320-9,-4 17-16 5,0-3-16-5,4-14 0 10,-5 17-32-10,-1-7 0 6,-8-2 0-5,14-8 0 7,0 0 0-8,-12 8-16 6,12-8 0-6,-17 2 0 8,5-4 0-8,-2 0 0 7,14 2 0-7,-13-10 0 10,-3 0 64-10,8-5 16 5,-1 3 0-4,1-6 0 5,2 5-64-5,4-7-16 8,0 3 0-9,0 1 0 6,2-3-240-5,2 5 144 5,0-4-144-6,2 3 128 10,2-1-128-10,2-1 0 6,1 3 0-5,-1-2 0 6,2 9 0-7,4-5 0 7,-14 12 0-7,13-10 0 7,1 4 0-6,-14 6-144 5,17-2 144-6,-3 4 0 8,-14-2-144-7,23 4 144 5,-5 2 0-6,-4 4-144 9,-14-10 144-9,17 13 0 7,-7 3 0-7,4-4 0 8,-5 5 0-7,-3-1 0 4,-2 1 0-5,-4-17 0 8,2 16 288-8,-2 0-16 8,-2 1 0-8,0-5 0 9,-6 4 64-9,8-16 16 6,0 0 0-6,-5 11 0 8,-7 3-64-8,2-4-16 6,-5-6 0-6,3-1 0 9,12-3-128-9,-14 2-16 7,14-2-128-7,-14-4 192 8,14 4-192-8,-9-7 144 7,-3-5-144-7,6 0 128 7,0 3-128-7,2-7 128 7,-1 2-128-7,3-3 128 7,2 1-128-7,2 2 0 9,-2-3 0-9,5 5 0 7,-1-3 0-7,-4 15 0 6,6-10-128-6,-6 10 128 9,6-16 0-9,-6 16 0 6,0 0 0-6,0 0 0 9,14-8-160-9,-14 8 160 8,0 0 0-8,0 0-144 8,0 0 144-8,15 4 0 7,-15-4-144-7,0 0 144 8,0 0 0-8,12 20 0 7,-6-6 0-7,-4 1 0 8,-2 3 0-8,0-18 0 6,-6 15 0-6,-4 3 0 8,10-18 0-8,-12 10 0 8,-1-3 0-8,1 3 128 8,0-6-128-8,-3 0 0 7,3-2 144-7,12-2-144 8,-17-2 128-8,1 0-128 6,4 0 128-6,3-4-128 9,-7-4 0-9,8 3 128 6,8 7-128-6,-14-10 0 8,5-4 0-8,1 6 0 8,-2-5 0-8,10 13 128 7,-8-14-128-7,4 2 0 7,1 1 0-7,3 11 0 8,-6-10 0-8,6 10 0 6,0 0 0-6,0 0 0 10,0 0 0-10,0 0 0 7,0 0 0-7,0 0-128 7,0 0 128-7,0 0-128 7,0 0 128-7,0 0-128 8,0 0 128-8,0 0 0 8,11 12 0-8,-1 5-128 7,-4-5 128-7,0 5 0 8,-6-17 0-8,-2 20 0 9,-2-2 128-9,0 1-128 5,0-1 128-4,0-5-128 7,-2 3 0-8,-3-6 128 6,1 1-128-6,8-11 0 7,-10 12 128-7,10-12-128 8,-12 6 160-8,12-6-160 8,0 0 160-8,-13 2-160 6,13-2 160-6,-12-4-160 9,4-2 128-9,0-6-128 7,8 12 0-7,-5-11 144 9,-3-9-144-9,6 5 192 7,2-5-192-7,0 2 192 10,0 3-192-9,4-5 0 2,4 3 144-2,-5 3-144 8,3-3 0-9,2 3 0 6,4-2 0-6,-4 5 0 7,-1-5 0-7,5 8 0 8,-12 8 0-8,14-8 0 7,-1 1 0-6,-13 7-128 6,0 0 128-7,12-4 0 8,-12 4 0-8,0 0-128 6,0 0 128-6,0 0 0 8,18 11 0-8,-18-11-128 8,8 14 128-8,-8-14 0 8,3 18 0-8,-3-18 0 6,2 17 0-6,0 1 0 9,-2-18 0-9,-6 15 0 6,6-15 0-6,0 0 0 9,-11 12 0-9,11-12 128 7,-16 8-128-7,16-8 0 11,-12 4 0-11,12-4 144 4,0 0-144-3,-17-2 0 6,5-2 144-6,0-2-144 10,12 6 0-11,-9-8 144 4,1-7-144-3,-2 3 0 5,4-4 0-6,2 5 128 6,2-7-128-6,1 4 128 7,1-1-128-6,0 3 128 8,-2-5-128-8,2 5 0 5,0-4 144-5,3 5-144 4,-3 11 0-5,0 0 0 7,8-12 0-7,-8 12 0 9,0 0 0-9,0 0 0 7,8-10 0-7,-8 10 0 7,0 0 0-7,0 0 0 7,0 0 0-7,0 0-128 8,0 0 128-8,16 8 0 8,-16-8 0-8,11 16-128 8,-1-3 128-8,-8 5 0 7,-2-3 0-7,0 3 0 9,0-1 0-9,-4-3 0 6,-4 4 0-6,1-7 128 7,7-11-128-7,-8 16 0 9,2-6 0-9,6-10 128 6,-14 11-128-5,14-11 0 6,0 0 0-7,-8 10 128 9,8-10-128-9,0 0 0 7,0 0 0-7,0 0 128 7,0 0-128-7,0 0 0 7,-13-4 0-7,13 4 128 9,-10-9-128-9,10 9 0 5,-4-12 0-5,2-4 128 9,0 5-128-9,4 1 0 7,0-6 0-7,-2 16 0 7,4-10 0-6,-4 10-128 5,0 0 128-6,8-13 0 8,-8 13 0-8,14-8-160 7,-14 8 160-6,0 0 0 6,11-8-144-7,-11 8 144 7,0 0 0-7,18 0-144 10,-18 0 144-10,15 6 0 6,-1 2 0-5,-14-8-128 6,12 15 128-7,-1-1 0 7,-3 2 0-7,0-5-128 9,-8-11 128-9,6 20-128 6,-4-6 128-6,0 1-128 8,-2-3 128-8,0-12 0 8,0 0 0-8,0 0 0 7,0 0 0-7,-4 15 0 7,4-15 0-7,0 0 0 7,0 0 0-6,0 0 144 6,0 0-144-7,0 0 0 7,0 0 128-7,0 0-128 8,0 0 0-8,0 0 0 8,0 0 128-7,0 0-128 4,-14-15 0-4,8 5 0 7,6 10 0-8,-4-12 0 6,4 12 0-6,2-17 0 10,0 5 0-10,-2 12-192 6,2-15 192-6,-2 15-192 9,8-12 192-9,-8 12-144 5,14-12 144-5,-14 12-128 9,0 0 128-8,0 0-160 5,13 0 160-6,-13 0-160 7,18 14 160-7,-8-3 0 6,3 3 0-6,-7 0-128 11,0 3 128-11,-2-1 0 6,0 3 0-6,0 1-128 8,-4-6 128-8,0 3 0 7,-4-3 0-7,0 3 0 7,0-3 0-7,4-14 0 7,0 0 0-7,-6 16 0 8,6-16 0-8,0 0 0 7,0 0 0-7,0 0 0 8,0 0 0-8,0 0 128 7,0 0-128-7,0 0 0 9,-6-8 0-8,-1-8 0 5,5 3 0-5,0-5 0 6,2 0-128-7,2 3 0 7,0-7 0-7,3 5 0 9,-1 1 128-8,0-1 0 4,0 1 0-5,2-1-128 9,-2 1 128-9,2 4 0 6,-6 12 0-6,8-11-128 8,-5-1 128-8,-3 12 0 6,0 0 0-6,0 0-128 8,0 0 128-8,0 0-128 8,0 0 128-8,0 0-128 7,0 0 128-7,0 0 0 8,8 19-144-8,0-5 144 8,-4 4 0-8,-4-3 0 7,-2-3 0-7,-2 3 0 9,4-15 0-9,-10 14 0 7,3-2 0-7,7-12 0 7,-8 11 0-7,8-11 0 8,0 0 0-8,-14 2 0 6,14-2 0-6,0 0 0 7,-12 0 0-7,12 0 128 9,0 0-128-9,-13-3 0 7,13 3 144-7,-12-12-144 9,0 2 0-9,5 4 0 6,7 6 0-5,-6-11 128 7,6 11-128-7,-4-10 0 4,-6 4 0-4,10 6-128 21,0 0-1152-19,0 0-240-2,0 0-32 0</inkml:trace>
    </iact:actionData>
  </iact:action>
  <iact:action type="add" startTime="54024">
    <iact:property name="dataType"/>
    <iact:actionData xml:id="d15">
      <inkml:trace xmlns:inkml="http://www.w3.org/2003/InkML" xml:id="stk15" contextRef="#ctx0" brushRef="#br1">1138 12786 13823 0,'0'0'1216'1,"0"0"-960"-1,0 0-256 0,-5 19 0 9,-3-1 1360-9,0 0 240 7,2-7 32-7,-2 5 16 9,-3-6-1648-9,3 5-320 4,-6-5-64-3,2 6 0 7,-1-7 384-7,-1 5 0 6,-1-6 0-7,1 1 0 6,-4 1 0-6,3-2 0 7,-5 2 0-6,1 1 128 5,-3-5 304-6,3-2 64 7,-5 2 16-6,3 2 0 7,1-4 160-8,5-2 32 6,-7-2 16-6,5-2 0 9,-1-6 16-9,-3 2 0 7,3-2 0-7,5 1 0 9,-3-5 64-9,6 0 16 5,-5-3 0-5,5 1 0 9,6-6-112-9,0 1 0 6,-4-1-16-5,6-5 0 7,4 2-400-6,6-3-80 7,-2-1-16-9,4 2 0 7,5-1-192-7,-1 5 0 6,3-3 128-5,3 5-128 5,-2-3 0-5,3 3 0 3,0 5 0-4,3 1 0 11,-5 3 0-11,3 2 0 5,-3 0 0-5,3 4 0 9,-7 4 0-8,3 6 0 5,1 4 0-6,-3-2 0 11,2 3 144-11,-5 7-16 4,1 5 0-4,-4 1 0 8,1-3 48-8,-3 3 0 7,-2 3 0-7,-2 4 0 8,-6-2-176-8,0 3 160 7,-4-3-160-7,2-2 160 8,-7 1-160-8,1-3 160 7,-2-2-160-7,-2-5 160 8,1-1 160-8,-5-3 48 8,1 0 0-8,1-8 0 8,-5-1 64-8,1-1 16 6,-1-4 0-6,3-2 0 9,1-4-192-9,3 1-48 8,-6-11 0-8,7 2 0 5,1-5-16-4,4 3-16 7,-1-1 0-8,1-5 0 8,2 1-176-8,6 1 160 6,0-3-160-6,4 0 160 9,-2 1-160-9,4 1 0 7,3 1 0-7,-1 1 0 8,4-1-128-8,3 8 128 7,3-3-160-6,-6 5 160 6,-12 10-144-7,19-6 144 6,-3 2-128-6,1 4 128 9,-17 0 0-8,20 8-160 4,-5 0 160-5,3 8 0 9,-8-5-176-9,3 9 176 6,-5-5-160-6,4 5 160 9,-2 3 0-8,-6 1-144 5,-2-1 144-5,-2 2 0 5,-2-1 0-6,0 1-160 7,-2 2 160-7,0-5 0 9,-4-5 0-9,8-17 0 5,-6 12 0-5,6-12 0 9,0 0 0-9,0 0 0 7,0 0 0-7,-12-4 144 24,12 4-848-21,-13-11-160-3,5-9-32 1,0 2-14656-1</inkml:trace>
    </iact:actionData>
  </iact:action>
  <iact:action type="add" startTime="55854">
    <iact:property name="dataType"/>
    <iact:actionData xml:id="d16">
      <inkml:trace xmlns:inkml="http://www.w3.org/2003/InkML" xml:id="stk16" contextRef="#ctx0" brushRef="#br1">1369 9069 14111 0,'0'0'624'2,"0"0"128"-1,0 0-608-1,0 0-144 0,0 0 0 0,17-8 0 7,-5 4 256-6,-12 4 32 6,0 0 0-7,0 0 0 7,0 0-128-7,0 0-32 7,0 0 0-7,0 0 0 8,17 8 64-8,-17-8 0 7,0 0 0-7,0 0 0 8,0 0 80-8,0 0 32 6,0 0 0-6,0 0 0 9,0 0 80-9,0 17 32 7,0-17 0-7,0 0 0 8,-2 18-32-8,2-18-16 6,0 0 0-6,0 0 0 9,0 14-176-9,0-14-16 6,0 0-16-6,4 19 0 9,4-7 16-8,4 2 0 4,-2-5 0-4,5 5 0 6,-3-4-16-7,6-3 0 7,-5 7 0-7,7-4 0 10,1-4-16-10,3 7 0 6,-3-3 0-6,6 6 0 13,1-7-144-13,1 5 0 3,-6-4 144-3,5 0-144 7,-1-1 0-7,0 1 144 8,0-2-144-8,3 6 0 9,1-9 240-9,2-1-64 5,-2 2-16-4,1 2 0 7,-3-4 80-8,2 0 16 6,2-2 0-6,2 2 0 9,-4-2 0-9,1 0 0 7,3-4 0-7,6 2 0 9,-2 3-64-9,4-3-16 6,-6-3 0-6,6-3 0 8,-4 0-176-8,2-4 192 6,-2 0-192-6,-2 1 192 10,0-9-192-10,-4 8 0 6,0-5 144-6,2 3-144 10,0-2 0-10,0 5 128 5,-3-7-128-4,1 4 0 8,-2-1 0-9,2 1 0 5,-4 4 0-5,1-4 128 9,-3 5-128-9,0-1 0 8,1 0 0-8,-3 2 128 7,-6 0-128-7,1 2 0 5,-1 1 0-4,-5 1 0 7,-14 2 0-8,20 0 0 7,-20 0 0-7,0 0 0 7,0 0 0-7,0 0 0 7,11 9 0-7,-11-9 0 9,12 12 0-9,-12-12 0 6,0 18 0-6,-4-1 0 9,4-17 0-9,-14 14 0 6,3 1 0-6,-7-5 0 9,5 4 128-9,-5-4-128 6,-7-5 160-6,-1 3-160 10,1 0 160-10,-2-2-160 6,-1 0 160-6,-1 0-160 9,-4 1 192-9,0-1-64 5,-6 0-128-5,2 2 192 9,-4-2-48-9,0 0-16 7,4-1 0-7,-10 1 0 8,0 4-128-8,-2-4 128 7,-3-2-128-7,1-2 128 8,-4 2-128-8,-1 0 0 8,-5-1 144-8,3 3-144 7,1-6 0-6,1 2 0 6,-1 0 0-7,0-2 0 6,1-4 0-5,1 2 144 5,-1-2-144-6,1 2 0 9,-1-3 0-7,-1 1 0 3,-2-6 0-4,3 0 0 5,1 2 128-5,7 3-128 5,3-5 0-6,8 2 0 8,-2-2 0-8,5 1 0 6,3 1 0-5,6 2 0 10,3-4 0-11,5 0 0 4,-3 5 0-4,5 1 0 11,1-2 0-9,14 6 0 2,-10-8 0-4,10 8 0 7,0 0 0-6,0 0 0 5,0 0 0-6,0 0-144 10,0 0-208-10,0 0-32 5,14 14-16-5,6-7 0 22,-3 5-1216-20,5-2-240 0</inkml:trace>
    </iact:actionData>
  </iact:action>
  <iact:action type="add" startTime="60972">
    <iact:property name="dataType"/>
    <iact:actionData xml:id="d17">
      <inkml:trace xmlns:inkml="http://www.w3.org/2003/InkML" xml:id="stk17" contextRef="#ctx0" brushRef="#br1">846 15629 20271 0,'0'0'1792'4,"0"0"-1424"-4,0 0-368 0,0 0 0 9,0 0 0-8,0 0 128 4,0 0-128-5,0 0 0 7,0 0 0-7,0 0 0 7,0 0 0-7,0 0-192 11,0 0 192-11,0 0 0 5,-8-11 0-5,-4 5 0 9,-1 2 0-9,13 4 0 6,0 0 0-6,-10-6 0 7,-4-2 0-7,8 0 0 7,-1 3 0-7,1-9 0 10,6 14 192-10,0-12 80 5,0-5 16-5,0 3 0 10,-2-6 48-10,6 1 16 6,4 1 0-6,-3-3 0 8,3 1-32-7,2 5 0 5,-2-5 0-6,0 5 0 8,5 1 0-8,-1-1 0 11,2 5 0-11,-5 4 0 7,-9 6-64-7,14-10 0 4,-14 10-16-4,14-6 0 8,-14 6-112-8,13 0-128 7,-13 0 176-6,0 0-176 7,0 0 256-8,12 14-64 6,-4-2-16-6,-8-12 0 8,2 19 48-7,-2-3 16 5,-4 1 0-6,0 3 0 9,0-7 16-9,-6 5 16 6,3-8 0-5,-1 3 0 8,-4-3 96-9,2 0 16 6,10-10 0-6,-11 14 0 8,-5-11-112-8,4 3-16 6,-1-2 0-6,13-4 0 9,0 0-96-9,0 0-32 7,0 0 0-7,-8-6 0 8,-4 1 128-7,12 5 0 5,-8-8 16-6,8 8 0 7,0 0-64-6,0-16-16 6,0 16 0-7,-2-12 0 8,2 12-192-7,0 0 0 4,0 0 0-5,0 0 0 9,-4-13 0-9,4 13 0 6,0 0 0-6,0 0 0 8,0 0 0-8,0 0 0 7,0 0 0-6,0 0 0 6,0 0-144-7,0 0 144 7,-15 11 0-7,1-3-144 8,4 2-80-8,-3 0-16 7,1-4 0-7,12-6 0 9,-18 2-128-9,18-2-16 6,-11 3-16-6,-3 1-8736 17,14-4-1744-16</inkml:trace>
    </iact:actionData>
  </iact:action>
  <iact:action type="add" startTime="62701">
    <iact:property name="dataType"/>
    <iact:actionData xml:id="d18">
      <inkml:trace xmlns:inkml="http://www.w3.org/2003/InkML" xml:id="stk18" contextRef="#ctx0" brushRef="#br1">684 19670 9215 0,'0'0'816'1,"0"0"-656"0,0 0-160-1,0 0 0 6,0 0 1024-5,0 0 192 5,0 0 16-6,0 0 16 8,0 0-368-8,0 0-80 8,-14 4-16-8,14-4 0 7,0 0-16-6,0 0-16 5,0 0 0-6,0 0 0 8,0 0-240-8,0 0-32 6,4-6-16-5,0-7 0 7,2 1-320-8,6 2-144 9,-6-7 128-9,-1 7-128 7,7-6 192-7,-2 6-64 8,2-3 0-8,1 5 0 6,-7-6-128-6,4 7 0 7,2 1 0-7,-5-2 0 8,-7 8 0-8,16-8 0 7,-6 4 0-6,-10 4 0 5,0 0 0-5,0 0 0 6,17 0 0-7,-17 0 0 9,0 0 288-9,12 10-32 6,-12-10 0-5,0 0 0 7,8 16 32-8,0 1 0 6,-8-17 0-6,3 16 0 8,-3-16-160-8,0 17-128 7,0-1 144-7,0-16-144 9,0 0 176-9,0 0-176 5,0 0 192-5,0 0-192 9,0 0 336-9,0 0-32 7,0 0-16-6,0 0 0 6,0 0 96-7,0 0 0 8,0 0 16-8,0 0 0 8,0 0-144-8,0 0-16 7,0 0-16-7,2-14 0 7,-2 4-96-6,0 10-128 6,0 0 176-7,4-15-176 7,2 5 0-7,-6 10 0 8,0 0 0-7,0 0-144 22,0 0-1520-21,0 0-288-1</inkml:trace>
    </iact:actionData>
  </iact:action>
  <iact:action type="add" startTime="72336">
    <iact:property name="dataType"/>
    <iact:actionData xml:id="d19">
      <inkml:trace xmlns:inkml="http://www.w3.org/2003/InkML" xml:id="stk19" contextRef="#ctx0" brushRef="#br1">1353 2826 2751 0,'0'0'256'1,"-16"-6"-256"4,7-1 0-5,9 7 0 7,-18-6 672-7,6 2 96 7,-3 2 0-7,15 2 16 8,-18-2-576-8,5-2-208 6,13 4 144-6,-14-2-144 11,14 2 960-11,-14-2 96 4,14 2 32-4,0 0 0 7,0 0-224-7,-13-6-32 9,13 6-16-9,0 0 0 8,0 0 16-8,0 0 0 6,0 0 0-5,0 0 0 5,0 0-112-6,0 0-16 8,0 0 0-8,0 0 0 8,0 0 144-7,0 0 32 5,0 0 0-6,19 8 0 8,3-2-16-8,3-4 0 7,0-2 0-7,5 0 0 7,7-2-224-7,6 0-32 14,-1-2-16-14,7-4 0 4,4 2-208-4,0 1-64 6,-1-3 0-6,1-4 0 8,-4 4-112-8,-3 2-16 7,5-1-16-7,-2 1 0 9,2-2 48-9,-3 4 16 6,-1-2 0-6,2 0 0 10,2 4-32-10,-3 0 0 5,1 2 0-5,2 0 0 8,-2 0-32-8,1 4-16 8,-5-2 0-8,-6 2 0 9,2-2-160-9,-4 2 160 5,-5 0-160-5,1-2 160 10,-2 2-160-10,-2 0 0 6,-4 0 144-6,1 1-144 8,-3-1 128-8,1 0-128 6,-5-2 160-6,-3 0-160 8,-16-2 224-8,17 2-48 8,-17-2-16-8,0 0 0 7,0 0 80-7,0 0 16 8,0 0 0-8,0 0 0 7,0 0 128-7,0 0 48 7,0 0 0-7,0 0 0 9,0 0-176-9,0 0-16 6,0 0-16-6,0 0 0 8,-13-6-224-8,13 6-256 8,-14-6 48-8,-4 4-10112 16,3 2-2032-15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06:19.519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379">
    <iact:property name="dataType"/>
    <iact:actionData xml:id="d0">
      <inkml:trace xmlns:inkml="http://www.w3.org/2003/InkML" xml:id="stk0" contextRef="#ctx0" brushRef="#br0">6495 2715 14735 0,'0'0'640'3,"-12"-6"160"-3,-6-2-640 0,7 4-160 1,11 4 0-1,-16 0 0 28,0 0 912-27,3 2 160-1,-1 2 16 0,0 6 16 0,7 0-288 0,-5 7-64 0,2-3-16 0,-5 7 0 8,3 5-96-8,-4 3 0 6,5 2-16-6,-5 8 0 9,4 0-128-9,-3 6-32 6,3 4 0-6,2 4 0 10,-1-1-144-10,3 5-48 6,-8 5 0-6,6-1 0 8,3-3-80-8,-3 5 0 7,4 9-16-4,2-2 0 5,-4 2-48-8,0 6 0 7,3 0 0-6,1-6 0 4,2 0-128-4,2 4 192 4,-4-3-192-5,2 3 192 9,0 2-48-9,0 2 0 6,-4 2 0-5,4-1 0 7,-2 3 0-8,2 0 0 7,-2 2 0-7,3 2 0 9,-5-2 16-9,0 3 0 6,0 1 0-6,0-2 0 8,2-6-32-7,-4 0 0 5,-1-1 0-5,1 1 0 5,0 2 16-6,-2 0 0 7,2 0 0-7,3-2 0 9,-5-2-16-9,2 0-128 6,0-2 192-6,2-6-64 9,-1-6 0-9,1 4-128 6,2-1 192-6,0 3-64 9,-2-6-128-9,-4 4 192 7,3-5-192-7,1-1 192 8,-4 0-192-8,2-5 0 7,0-8 144-7,4 1-144 7,-5-1 128-6,3 2-128 6,0-1 128-7,4-3-128 9,-6-2 192-8,0-6-16 8,1 6-16-9,3-8 0 4,0 4-32-3,0-2 0 3,-2-2 0-4,2-6 0 10,0-2 32-9,2-2 0 5,2-2 0-6,2-3 0 9,2-1-16-9,0-3 0 6,2-3 0-6,0 1 0 8,-6-18-144-8,6 15 128 6,-6-15-128-6,11 16 128 10,1 4-128-8,2-9 0 1,1 1 144-2,-1-2-144 6,2 3 0-7,3-1 0 8,1-6 0-8,3 6 128 7,4-3-128-7,3-3 0 8,-3 2 0-8,8 2 128 7,0-4-128-7,2 5 0 8,4 1 0-8,0 0 0 9,6 5 0-9,6-5 0 5,-3 4 0-4,1-5 0 7,-4 1 0-8,3-4 0 7,-1 2 0-6,6 3 0 6,1-1 0-7,5 3 0 7,1-1 0-7,7 2 0 8,-3-1 0-8,4-1 0 6,6 4 0-6,-6-7 0 9,3 3 0-9,1-2 128 6,-2-3-128-6,4 3 0 9,2-4 0-9,0 6 0 7,-2-5 0-7,10 3 0 8,6 2 0-7,-7-7 0 4,-3 5 0-5,0-2 128 8,0-2-128-8,2 1 0 7,4-5 0-6,5 2 0 7,-3 6 0-8,6 2 0 8,1-5 0-8,-3 5 0 8,-2-8 0-8,-3 5 0 6,5 3 0-5,1-4 0 7,3 2 0-8,5-5 0 6,3-1 0-5,-3 2 0 6,-7 4 0-7,1-8 0 7,7 0 0-6,-3-1 0 6,6 1 0-7,4 2 0 6,3-4 0-5,-1 0 0 8,-10-2 0-9,6 0 128 5,8 0-128-5,0 0 0 10,-2 0 0-10,3 0 0 5,0 2 0-5,0 0 128 9,-3-2-128-9,4 0 0 7,3 0 0-7,-1 2 0 9,4-4 0-9,-6 2 128 5,2-2-128-5,0 0 0 9,6-2 0-9,0-4 0 7,5 3 0-7,1-1 128 8,-12 4-128-7,4-4 0 5,3-2 0-6,3 2 0 8,2 4 0-7,-5-2 0 7,-5-5 0-8,2-3 0 7,-2 6 0-7,6-2 128 6,5-3-128-5,1 3 0 6,-12-2 0-6,2-2 0 5,3 3 0-5,-1-1 128 7,2 4-128-8,2 0 0 6,-8 4 0-5,7-4 0 7,-3-3 0-8,0 3 0 6,2 0 0-6,1 2 0 8,-5-2 0-8,4 0 0 6,-6 0 0-5,3 3 0 7,5 1 0-8,-2 0 0 7,2-4 0-7,-1-2 0 9,-1 2 0-9,0 0 0 6,3 2 0-6,3-1 0 8,0-1 0-8,-1 0 0 7,-5 0 0-6,-4 2 128 6,3-2-128-7,5-4 0 8,4 3 0-8,-7-3 128 8,-1 0-128-8,-2 6 0 7,-2 0 0-6,5 0 0 6,5-7 0-7,-2-1 0 6,-9 0 0-6,3-1 128 8,4 7-128-7,1-2 0 5,7-2 0-6,-6 2 128 8,-7-5-128-7,1-1 0 5,-4 1 0-6,8 3 128 8,7 4-128-7,-3-2 0 5,-10-4 0-5,-1 5 128 7,5-5-128-7,-2 4 0 5,6 2 0-6,-3-2 0 9,-7-3 0-9,2 5 0 6,0 4 0-6,2-2 128 7,3 0-128-6,-5-2 0 5,-2 0 0-6,-2 3 128 8,0 3-128-8,-2 2 0 7,6 1 0-7,-6-1 0 9,4-2 0-9,-2 0 0 6,-8 0 0-6,-2 6 0 9,4-2 0-9,0 2 0 6,4 2 0-6,-4 2 0 8,-6-7 0-8,4 1 0 7,-3-2 0-7,1 2 0 9,-2 4 0-9,2 2 0 5,2-4 0-5,-7 1 128 9,-7 3-128-9,-3-4 0 7,3 0 0-7,-1 2 0 8,-1 5 0-8,-3-1 0 8,3 4 0-8,-7-7 0 8,-6-1 0-8,-4 4 0 6,-4-6 0-6,0 7 0 9,-6-1 0-9,4 6 0 7,-7-5 0-7,5 5 0 8,0-6 0-8,-6 1 0 6,1-5 0-6,-3 4 0 8,-7 1 0-8,-9-3 0 7,-7 2 0-7,4-4 0 8,-8-1 0-7,0 1 144 6,-1-4-144-7,-5 0 0 9,-2 0 144-9,-2 4-144 6,-1-6 0-6,-3 0 144 7,-5 0-144-7,1-2 160 6,-3-4-160-5,-5 0 160 7,3 0-32-8,-14 4-128 7,12-8 192-7,-1-4-64 8,1 3 64-8,-8-9 0 7,0 0 0-7,0-3 0 9,2-6-64-8,0-5 0 4,-2-7 0-4,-3 0 0 6,-1-11-128-7,2-1 192 7,0-4-192-7,2-5 192 8,0-6-192-8,0-6 0 7,2-3 0-7,-2 3 0 8,-2-6 0-8,2-2 0 7,2-5 0-7,-1 1 128 8,5-2-128-8,-4-2 0 8,4 0 0-8,1 3 0 7,-3-1 0-7,2 2 0 8,2 0 0-7,-3-2 0 7,5-4 0-8,-2 3 0 6,5 1 0-5,1 0 0 6,-2-4 0-6,1-3-144 5,-1 3 144-6,3-2 0 8,3-5-144-8,-3 3 144 6,1-5 0-6,1 3-144 9,1-5 144-9,-3 1-128 6,1 7 128-6,1-3-128 9,2 3 128-9,1 1 0 6,-1 2 0-6,5 2 0 8,-1 3 0-8,4 1 0 7,-2-2 0-7,1 0-128 9,-1 6 128-9,2 2 0 6,-4 4 0-6,3 4 0 10,-3-2 0-10,2 5 0 6,4 1 0-6,-3 4 0 7,-3-3 0-7,0 7 0 8,-1 7 0-8,-1 0 0 7,-4 3 0-7,-3-1 0 9,-4 4 0-8,1 2 0 4,-7 8 0-5,2-2 0 8,-2 4 0-8,-3 4 0 7,-1-1 0-7,0 5 0 8,-4 0 0-7,0 3 0 6,-2 3 0-7,0-1 0 5,-6 1 0-4,-1 3-128 7,-1-3 128-8,0 3-160 7,-7 0 160-7,-1-1-160 9,1 3 160-9,-7-5 0 7,-3 7 0-6,-2-4-128 6,-1 5 128-7,-3-1 0 6,0 6 0-6,-2 0 0 8,0-3 0-8,-8 3 0 8,2 0 0-7,-6 2 0 6,-6-2 0-7,3 2 0 6,-5 0 0-6,-1 2-128 8,-5 0 128-8,-11 0 0 8,-2-1 0-8,-6 1 0 7,2-2 0-6,-2 0 0 5,-2 0 0-4,4 2 0 5,-2-2 0-6,-6 0 0 4,-4 0 0-4,-7 0 0 6,1-5 0-6,-3 3 0 5,3 0 0-6,-1 0 0 10,3-6 0-10,-7 3 0 6,-1 1 0-6,-7-2 0 9,-8-2 0-9,0 5 0 5,-4-7 0-4,2 6 0 8,2-6 0-9,-8 3 0 7,-7-5 0-7,1 4 0 8,-2 1 0-8,-1 1 0 6,-1 8 0-5,-3-6 0 7,-5-7 0-8,-3 5 0 7,2 0 0-6,1-2 0 4,-3 9 0-4,-4-9 0 7,3-6 0-8,-1 8 0 8,2-1 0-8,-4 5 0 7,-8-4 0-6,0-2 0 6,2 5 0-6,2-5 0 5,-6 4 0-6,-2 2 0 7,-6-3 0-7,4-1 0 8,-2 6 0-8,-5 0 0 7,-11-4 0-6,11-2 0 4,-5 3 0-4,0 1 0 5,-1-6 0-5,-2 4 0 6,-3 1 0-7,3 3 0 9,-7 2 0-9,3-4 0 6,2-2 0-6,-3 2 0 9,7 0 0-9,-7-3 0 6,1 1 0-6,6 4 0 8,1 2 0-8,1 0 0 7,-7-2 0-7,5-4 0 9,-1 2 0-9,3 3 0 6,1-3 0-6,-4 2 0 9,7 2 0-9,-1-2 0 7,1 4 0-7,-5-2 0 9,-5 0 128-9,3 2-128 6,4 0 128-5,-7 4-128 6,-2 2 0-6,5-2 0 5,1 0 0-6,-1-2-128 9,-7-1 128-9,7 1 0 7,-1 2 0-7,7 4 0 8,1-2 0-7,-3 0 0 4,2-4 0-5,7 0 0 8,1 4 0-7,-2 1 0 5,0-3 0-6,2 2 0 7,6-2 0-7,4 2 0 7,-2-2 0-7,-2 2 0 9,6-4 0-9,0 1 0 7,8-1 0-7,-7 4 0 8,1 0 0-8,0 2 0 8,6-4 0-8,5 0 0 8,3 2 0-7,-5-3 0 4,-3-1 0-4,3 4 0 8,5 0 0-9,5-2 0 5,3 4 0-2,-3 2 0 1,-8-5 0-3,5-1 0 6,5 2 0-7,2 0 0 9,10 2 0-9,0-4 0 7,-8-2 0-7,8 0-128 8,-4 2 128-8,6-1 0 8,4 3 0-8,6 2 0 6,5-2 0-6,-5-2 0 6,-10 0 0-5,8 0 0 7,3 1 0-8,1 1-160 6,5-2 160-6,3 2 0 9,7-2 0-9,-8 0 0 6,-5 0 0-6,2-2 0 9,7 0 0-9,-2 2 0 6,3 1 0-6,5 3 0 10,4 4 0-10,0-6 0 7,-4 4 0-7,0-1 0 9,-5-5 0-9,7 0 0 6,4 2 0-6,6 4 0 8,-1-4 0-8,1-1 0 5,10 3 0-5,-2 2 0 8,-1-4 0-8,5-2 0 8,-4 0 0-8,1 0 0 7,7-3 0-7,1 1 0 9,3 2 0-9,1-2 0 6,2 0 0-5,4 0 0 5,4 2 0-5,-1-2 0 7,3 0 0-8,-2 2 0 8,8 2 0-8,-2 2 0 8,5-5 0-8,1 1 128 6,0-4-128-6,2 4 0 8,-3 0 0-7,3 2 128 5,2 0-128-6,3-2 0 9,1-2 128-9,0 0-128 6,5 0 0-6,-1 1 144 9,-3 1-144-9,5 0 0 5,-1 2 144-5,2-2-144 11,7-4 0-10,9 0 128 3,-14 2-128-3,4 0 0 6,1 2 0-7,9-4 144 6,0 0-144-6,0 0 0 9,-12 4 0-9,12-4 0 7,0 0 0-7,0 0 0 8,0 0 0-8,0 0 0 7,0 0-240-7,2 19 80 23,-2-19-2304-21,15 18-464 0</inkml:trace>
    </iact:actionData>
  </iact:action>
  <iact:action type="add" startTime="5132">
    <iact:property name="dataType"/>
    <iact:actionData xml:id="d1">
      <inkml:trace xmlns:inkml="http://www.w3.org/2003/InkML" xml:id="stk1" contextRef="#ctx0" brushRef="#br0">18557 3610 6447 0,'0'0'576'3,"0"0"-576"-3,0 0 0 0,15-8 0 9,1 3 1440-9,-4 1 176 7,1-2 48-7,-1-2 0 8,-12 8-848-8,18-6-176 6,-18 6-16-6,13-8-16 8,1-3-64-8,-2 3-16 7,-12 8 0-7,11-10 0 8,-5-4-208-8,-6 14-32 6,6-9-16-6,-6 9 0 9,6-16-32-9,-4 6-16 8,-2 10 0-8,-2-15 0 6,0 1-64-6,-2-3-16 9,-2 1 0-9,0-2 0 7,-5 5 192-7,-1-3 48 6,-4-1 0-6,3 1 0 9,-7-4 384-9,1 3 64 7,-1 1 32-7,-1-1 0 8,-3-1-48-8,-1-1-16 11,-4-3 0-11,-1 5 0 11,1 3-272-10,0 0-48 3,0 1-16-4,-3-3 0 5,-1 2-208-5,0-1-64 6,-2 3 0-6,2-1 0 7,-6 1-192-7,2 4 144 6,-2-2-144-6,-2 4 128 11,4-5-128-11,-4-3 0 7,4 6 144-5,-8 2-144 5,0 3 0-7,-2-3 128 4,-6 2-128-4,3 0 0 8,-3 2 0-8,4 0 0 8,4 2 0-8,-3 0 0 8,-1-4 0-8,4 4 0 7,-2 0 0-6,0 4 128 6,3 0-128-7,-1 2 0 7,-4 2 128-7,6 1-128 8,-4 1 176-8,0 6-48 7,-1-5 0-7,1 5 0 8,-2-6 16-7,-2 5 0 4,5-3 0-5,3 4 0 10,-4-5 16-10,6 7 0 6,-4-5 0-6,4 5 0 8,2 2-160-7,4-3 128 4,-8 5-128-5,6 1 128 9,-2-2-128-9,6 3 0 7,2-3 0-7,-1 5 0 8,1-1 128-7,-2 2-128 6,-4-1 0-7,6 1 128 8,-1 0-128-8,3 2 0 6,2 1 144-6,0 3-144 8,-3 4 0-8,3-6 0 6,2 2 0-6,5 0 0 10,3 1 0-10,-1-3 0 6,-1 0 0-6,7 0 0 9,-4 8 0-9,7 0 128 7,3-4-128-7,-4 0 0 8,4 2 0-8,2-3 0 7,2-3 0-7,0 2 0 7,2 2 0-7,2-2 0 7,4 0 0-7,2 1 0 8,4 3 128-8,-3 0-128 7,9-4 128-7,-3 4-128 7,3 0 0-7,7-6 0 8,3 0 0-8,-1 2 128 10,4 3-128-10,0 1 0 8,1-4 0-8,5-2 128 6,-4-4-128-6,2 3 0 5,-2-3 0-5,2 0 0 10,-2-3 0-10,1 1 0 6,3-2 0-5,4 3 128 6,-4-5 0-7,6-1 16 7,-2-1 0-7,1 3 0 9,-1-3-144-9,6-1 0 7,2 1 0-7,4-5 0 8,-1 1 0-8,3-5 0 6,1 2 128-5,-1-4-128 7,-4 1 0-8,0 3 128 7,1-4-128-6,1 0 0 5,-1-4 128-6,3-4-128 8,2 0 0-8,-1-4 128 8,-1 0-128-8,3-2 128 7,3 2-128-7,-1-4 128 7,-3-3-128-7,-1 5 0 7,-3-6 144-6,2-2-144 7,-5 5 0-8,1-5 128 7,-4 2-128-7,2-5 0 7,1 1 0-6,-1-1 144 6,-2-3-144-7,2 2 0 8,0-3 128-8,3-2-128 5,-1 1 0-4,0-1 0 9,-7-3 0-10,3 3 0 6,2-4 128-6,-6-5-128 7,-2-1 0-7,-4 0 128 7,-2 0-128-7,4 0 0 9,-2 0 160-9,-2 0-160 7,-2-1 128-7,-3-1-128 8,-1-2 160-8,0 0-160 6,-1-6 192-6,-3 4-192 8,-4 0 256-7,-3-2-48 5,1 2-16-6,1-2 0 9,-6 4-32-9,-1-4-16 6,-5 0 0-6,0-3 0 8,0 1 48-8,-3-2 16 8,-1-2 0-8,-2 6 0 9,-2-4 32-9,-6 2 0 5,-1-5 0-5,-1-3 0 9,2 0-48-9,-6 6-16 5,-1 4 0-5,-1 2 0 11,-2-2 16-11,-3 4 16 5,1-6 0-5,-3 8 0 10,-4 8-16-10,-1 0 0 5,-1 1 0-5,-2 1 0 8,-3 2-64-8,-3 1 0 8,2 5-128-8,-2-5 192 8,2 5-192-8,-6 1 128 6,0-2-128-5,-6 7 0 8,2-3 0-9,0 6 0 6,6-1 0-6,-6-3 0 7,0 2 0-7,2-2 0 8,6 3 0-8,2 3 0 7,-8 0 0-7,6-2-192 7,2 2 192-7,2 2-208 24,-3 0-256-23,5 1-48 0,0-3-16-1,4 4 0 12,1 2-1200-11,7 0-224 1,-1-2-48-2,18 2-12784 0</inkml:trace>
    </iact:actionData>
  </iact:action>
  <iact:action type="add" startTime="6602">
    <iact:property name="dataType"/>
    <iact:actionData xml:id="d2">
      <inkml:trace xmlns:inkml="http://www.w3.org/2003/InkML" xml:id="stk2" contextRef="#ctx0" brushRef="#br0">18204 2276 21183 0,'0'0'1888'3,"0"0"-1504"-2,0 0-384 0,0 0 0 6,0 0 272-7,0 0-16 7,0 16 0-7,-2 1 0 9,0 5-128-8,0-1-128 4,2-1 144-5,-2-1-144 11,0 3 224-11,-2-1-48 5,2-1-16-5,0 5 0 7,2 2-32-7,0-1 0 6,0-3 0-6,0 2 0 10,0 1-128-10,0-1 160 6,2-1-160-6,4-5 160 9,-2-1-32-9,0-1 0 5,0-3 0-4,3 3 0 7,5-5 16-8,-2 2 0 7,5-6 0-7,-1-1 0 8,6-1 96-8,-3 0 16 7,7-6 0-7,3-2 0 7,10-6 96 1,-2 2 32-6,-2-1 0-2,10-7 0 7,0 2-128-7,2-5 0 7,0 1-16-7,0-1 0 8,1-5-240-7,5 3 144 6,-4-3-144-6,2 1 128 4,1-3-128-4,1 9 0 6,-2-1 0-7,-4-5 0 24,0 3-1328-23,0 1-288 3,-5-3-64-4</inkml:trace>
    </iact:actionData>
  </iact:action>
  <iact:action type="add" startTime="6997">
    <iact:property name="dataType"/>
    <iact:actionData xml:id="d3">
      <inkml:trace xmlns:inkml="http://www.w3.org/2003/InkML" xml:id="stk3" contextRef="#ctx0" brushRef="#br0">18832 2600 25791 0,'-14'0'2304'1,"14"0"-1856"-1,-14 4-448 0,14-4 0 6,-15 4-192-5,15-4-128 5,0 0-16-5,0 0-16 8,0 0 352-8,0 0 0 3,0 0 0-4,0 0 0 11,0 0-144-11,6-16 144 4,1 4 0-4,-1-5 0 8,4 1 0-8,4-5 0 7,-3-4 0-7,5 3 0 10,0 1-128-10,3 1 128 5,5-3 0-5,3-5 0 7,0-3 0-6,2-4 0 6,3 0 0-7,7 2 0 8,-2 0 0-8,4 0 0 11,4-5 0-11,1 3 0 6,-1-2 256-6,2 0-64 6,4 2 0-6,-3 0 0 9,-1-6 192-9,4 6 48 6,4 0 0-6,-1 0 0 8,11 2 0-8,-1 5 0 7,-2 3 0-7,9 0 0 8,-3-3-96-8,4 3-16 7,4 4 0-7,-8-3 0 8,-1 1-128-8,-3-3-16 7,0 5-16-6,5 1 0 6,-3 7-160-7,2-1 160 7,-3 2-160-7,-1 7 160 8,2-1-160-8,-7 0 0 7,-1 4 0-6,-1 0 128 6,-6 2-128-7,-3 2 0 8,-7 0 0-8,2 0 128 8,-6-2-336-7,0 4-80 4,-3 0-16-4,-3-1 0 22,-2 1-1936-21,-2 0-400 2</inkml:trace>
    </iact:actionData>
  </iact:action>
  <iact:action type="add" startTime="7459">
    <iact:property name="dataType"/>
    <iact:actionData xml:id="d4">
      <inkml:trace xmlns:inkml="http://www.w3.org/2003/InkML" xml:id="stk4" contextRef="#ctx0" brushRef="#br0">22432 1050 13823 0,'0'0'1216'3,"-2"-12"-960"-3,2 12-256 0,0-18 0 9,0 18 1600-9,4-15 288 5,-4 15 48-5,4-14 16 9,-4 14-1376-9,0 0-288 6,0 0-48-6,0 0-16 8,0 0 112-8,0 0 32 7,0 0 0-7,0 0 0 9,0 0-64-9,-6 20-16 6,1-3 0-6,-7 6 0 9,0 3-128-9,0 3-32 6,-3 4 0-5,3 2 0 6,-5-1-128-7,1 1 0 7,2 4 144-7,-3-6-144 8,5-4 0-7,-2-4 0 5,5-3 0-6,1-3 0 24,-4 1-736-13,6 1-64-11,2-5-16 3,1-2-9248-3</inkml:trace>
    </iact:actionData>
  </iact:action>
  <iact:action type="add" startTime="7762">
    <iact:property name="dataType"/>
    <iact:actionData xml:id="d5">
      <inkml:trace xmlns:inkml="http://www.w3.org/2003/InkML" xml:id="stk5" contextRef="#ctx0" brushRef="#br0">22949 956 18431 0,'0'0'816'1,"-15"4"160"-1,3 0-784 0,-4 5-192 0,5 9 0 1,-5 2 0 4,4 1 704-4,-1 6 80 6,1 1 32-6,2 5 0 6,-3 0-528-7,3-2-96 8,-4 0-32-7,4 2 0 5,-5 3-160-6,3-5 0 6,4-2 0-6,-1-6 0 9,-1-7 128-9,6 2-128 6,-2-9 128-6,6-9-128 10,-8 14 0-10,8-14 0 5,0 0 128-4,0 0-128 8,0 0 0-9,0 0 128 5,16-10-128-5,-4-1 128 10,3-5 16-10,-1 0 0 6,3-7 0-6,5-2 0 7,-1-3 112-7,1 1 32 8,3 0 0-8,0-1 0 11,1-3-32-11,1 2 0 3,2 0 0-3,1 3 0 9,-1 3-64-9,0 3-32 7,-2 7 0-7,3-3 0 8,3 4-160-8,-4 1 192 8,-3 5-192-8,-1 4 192 8,-4 4-192-8,1 4 160 7,-1 3-160-6,-9-1 160 6,-12-8-160-7,14 18 0 7,-7-3 0-6,1 5 0 6,-2-1 0-7,-6 1 0 7,-4 3 0-7,2-1 0 8,-4-1 0-8,1-5 0 7,1-1-160-7,4-15 160 8,0 0 0-8,0 0-144 6,0 0 144-6,0 0 0 10,0 0 0-10,0 0 0 5,0 0 0-5,0 0 128 8,7-17-128-8,9 1 0 8,0-5 128-8,5-3-128 8,4 1 0-8,3 0 144 8,1 1-144-8,2 1 0 7,0-3 0-6,1 5 0 5,3 3 0-5,-2-1 0 6,0 3 0-7,0 2 0 8,0 8 0-8,-3 4 0 8,-3 0 0-8,-6 10 0 7,-1 8 0-7,1 1 0 8,-5 1 0-8,-2 7 0 6,-5 6 0-4,1 2-144 4,-4 0 144-6,0 6 0 7,-2-4 0-7,-2 2 0 7,-2 2 0-7,2-7 0 8,-2-3 0-8,5-4 128 8,1-2-128-7,0-3 0 5,6-3 0-5,2-7 0 23,3-2-1584-23,1-2-272 3</inkml:trace>
    </iact:actionData>
  </iact:action>
  <iact:action type="add" startTime="8349">
    <iact:property name="dataType"/>
    <iact:actionData xml:id="d6">
      <inkml:trace xmlns:inkml="http://www.w3.org/2003/InkML" xml:id="stk6" contextRef="#ctx0" brushRef="#br0">24716 819 16575 0,'0'0'1472'2,"0"0"-1168"-2,0 0-304 0,0 0 0 7,0 0 1584-6,0 0 256 3,2 20 48-4,-2 3 16 8,2 3-1552-8,2 3-352 8,-4 2 0-8,-4 6 0 6,4-2 0-6,-2 12 0 9,-1 4 0-9,-3 0 0 5,-2 1 0-5,-8 3 0 8,3-3 0-8,-7 1 0 8,3 2 0-8,1-7 0 7,-2-11 0-7,5-1 0 8,-3-13 128-7,8-3-128 4,-1-5 0-4,9-15 144 7,-10 8 16-8,10-8 0 7,0 0 0-7,0 0 0 8,0 0 352-7,-2-22 80 4,4-5 16-5,6-2 0 9,3-8-336-9,1-4-64 7,6 4-16-7,-1-8 0 13,3 0-32-13,1-4-16 2,4-3 0-1,-1 1 0 8,-1 4-144-9,5 4 192 7,3-2-192-7,2 8 192 7,4-2-192-7,2 6 0 7,-6 6 0-7,4 4 0 8,0 7 0-8,-4 4 0 7,-3 2 0-6,-3 7 0 6,-4 1-160-7,-3 6 160 8,-2 1 0-8,-1 13-144 7,-7 1 144-7,0 3 0 7,-1 7-144-6,-7 4 144 6,-2 0 0-7,-6 3-176 7,-7 1 176-7,1 0-128 25,-7-2-288-20,-5 0-48-4,-1-2-16-1,-3-6 0 0,-1-7 144 0,-2-1 16 0,0-1 16 0,0-8 0 9,-1-3 304-9,5 1 0 5,2-6-128-5,3-4 128 26,5-6-1248-25,7 1-192 2</inkml:trace>
    </iact:actionData>
  </iact:action>
  <iact:action type="add" startTime="8794">
    <iact:property name="dataType"/>
    <iact:actionData xml:id="d7">
      <inkml:trace xmlns:inkml="http://www.w3.org/2003/InkML" xml:id="stk7" contextRef="#ctx0" brushRef="#br0">25715 810 19343 0,'-15'2'1728'1,"1"7"-1392"2,-6 1-336-3,7 12 0 8,-1 3 1152-8,4 4 144 7,-3-2 48-7,5 3 0 8,-4-3-880-8,4 2-160 7,3-1-48-7,-1-1 0 7,0 0-256-7,2 1 128 7,2-3-128-7,2-6 0 8,0-19 144-8,0 0-144 7,0 0 0-7,0 0 144 9,0 0-144-9,0 0 0 7,0 0 144-7,18-9-144 8,1-7 128-8,-1-5-128 7,1-7 160-7,4 1-160 7,3-2 128-7,-1 1-128 8,-3-3 0-8,1-2 0 8,0-4 0-4,3 4 0 0,-1-2 0-3,1 4 0 6,-1 3 0-7,0 5 128 6,1-4-128-6,-5 5 0 9,2 5 0-9,1 3 176 7,-3-2-176-7,5 8 160 7,-3 8-160-7,-3 0 0 7,-1 2 0-7,1 6 0 24,-20-8-1264-22,19 10-272-1,1-2-64-1,-20-8-16 0</inkml:trace>
    </iact:actionData>
  </iact:action>
  <iact:action type="add" startTime="9140">
    <iact:property name="dataType"/>
    <iact:actionData xml:id="d8">
      <inkml:trace xmlns:inkml="http://www.w3.org/2003/InkML" xml:id="stk8" contextRef="#ctx0" brushRef="#br0">26823 753 25631 0,'0'0'1136'4,"-6"-10"224"-4,6 10-1088 0,0 0-272 0,0 0 0 0,0 0 0 8,-13 10 0-8,1 8-224 7,2 1 32-7,-6-3 16 7,5 3 176-7,-7 1 0 9,1-1 0-9,-1 9 0 7,-1 5 0-7,1 0 0 6,2-2 0-6,1-2 0 9,5-1-176-9,2-3 0 6,0-4 0-6,8-1 0 9,4-2-80-9,-4-18-32 5,14 17 0-5,0-9 0 9,3-4 288-9,5-4 0 6,-1-4 0-6,-1-4 0 9,1-6 0-9,1 5 176 6,-1-7 0-5,-1 2 0 8,-1-7 128-6,3 1 16 2,-3 3 16-5,-5-3 0 7,1-7 48-7,-5 2 0 7,6 1 0-7,-9 3 0 8,-5 1-64-7,2-1-16 6,-2-1 0-7,-6 5 0 7,2 3-112-7,-2-1 0 7,-1 3-16-7,-3-2 0 7,0 5-176-7,8 9-176 8,0 0 48-8,-12-4-8160 17,-1 4-1632-16</inkml:trace>
    </iact:actionData>
  </iact:action>
  <iact:action type="add" startTime="9486">
    <iact:property name="dataType"/>
    <iact:actionData xml:id="d9">
      <inkml:trace xmlns:inkml="http://www.w3.org/2003/InkML" xml:id="stk9" contextRef="#ctx0" brushRef="#br0">27562 726 26783 0,'0'0'1184'3,"0"0"240"-3,-2 23-1136 0,2 5-288 0,0 1 0 0,-2 0 0 7,2 0 0-6,-3 8 0 5,-1 0 128-5,-4 6-128 8,0-4 128-9,-2 8-128 6,-3-2 144-6,1 6-144 7,-8 1 128-7,3-3-128 8,1-8 0-8,-1 0 144 8,5-12-144-7,-2-1 0 5,5-9 0-6,1-7 0 6,-2 1 0-6,10-13 0 9,0 0 0-9,0 0 0 6,-10-9 0-6,8-1 192 9,0-12-192-9,6 1 192 8,2-4-192-8,8-7 192 6,-6-3-192-6,9-8 192 11,1 2 0-11,1 1 16 6,3 1 0-5,-5 1 0 6,5-3 64-6,-1 6 16 5,3-4 0-6,-1 4 0 8,0 4-288-8,3 4 0 6,-3 3 128-6,2 7-128 7,3-1 0-6,-1 3 0 7,-2 5 0-8,1 4 0 8,-3 2 0-7,-1 6-144 5,-7 2 144-6,3 4 0 7,-18-8 0-7,10 17 0 8,-1-1 0-8,-5 3-128 7,-6 5 128-7,-6 1 0 7,-1 3 0-7,-3-3-128 8,-6-6-112-8,1 1-16 8,-1 1 0-8,-1-3 0 25,-3-4-128-25,7 1-16 0,-3-5-16 0,5-2 0 11,1-4-144-10,12-4-16-1,0 0-16 1,0 0-10864 5</inkml:trace>
    </iact:actionData>
  </iact:action>
  <iact:action type="add" startTime="9908">
    <iact:property name="dataType"/>
    <iact:actionData xml:id="d10">
      <inkml:trace xmlns:inkml="http://www.w3.org/2003/InkML" xml:id="stk10" contextRef="#ctx0" brushRef="#br0">28448 1009 15663 0,'0'0'688'1,"0"0"144"-1,19-6-656 0,5 4-176 1,3 0 0-1,0 0 0 5,5 2 2304-4,3 0 448 6,4 0 64-6,-2 0 32 7,4-6-2176-8,0 0-432 7,5-4-96-7,-3 5-16 8,0-1-128-8,-2 0 0 6,-2-6 0-6,-7 0 0 9,-5-3 0-9,-4 1 128 7,-7-3-128-7,-1 5 0 8,-7-4 128-7,-2 5-128 6,-6 11 0-7,-2-20 128 7,-6 1-128-7,-1 5 0 6,-9-2 144-6,-1 7-144 9,-3 7 192-9,-5 2-48 7,-8 2 0-7,0 4 0 7,-1-1 0-1,-3 7 0-2,4 2 0-4,2 5 0 5,0 9 0-4,4-1 0 8,1 6 0-9,7 4 0 6,1-4-144-6,11 0 0 8,-1-3 0-8,8 3 128 7,2-2-128-7,8-2 0 7,2-1 0-7,1-3 0 9,7-4 0-9,3 1-144 6,1-5 0-5,5-1 0 24,2 0-560-25,4-7-96 2,3 1-32-2,5-4-10816 0</inkml:trace>
    </iact:actionData>
  </iact:action>
  <iact:action type="add" startTime="10240">
    <iact:property name="dataType"/>
    <iact:actionData xml:id="d11">
      <inkml:trace xmlns:inkml="http://www.w3.org/2003/InkML" xml:id="stk11" contextRef="#ctx0" brushRef="#br0">29575 892 18431 0,'0'0'1632'1,"0"0"-1312"-1,0 0-320 0,-8 15 0 6,3-1 1280-5,3 5 192 5,-4 7 48-6,0-1 0 9,4 2-1136-8,0 3-240 4,0-1-144-5,0 2 192 9,-2 6-64-8,2-6-128 5,-2 1 192-6,0-1-64 6,3-4-128-6,1 0 0 7,0-1 144-7,1-9-144 9,-1-17 144-9,0 0-144 8,0 0 192-8,0 0-192 6,0 0 352-5,10 10-32 5,-10-10-16-6,20-4 0 8,-7-10 240-8,7-3 48 8,3-10 16-8,3-7 0 7,1-3-224-7,2 2-64 9,2-6 0-5,3 4 0 0,1-4 128-3,2 2 32 5,-6-4 0-6,2 2 0 8,-2 4-96-8,6-2 0 8,-1 6-16-8,-3 2 0 7,4 4-240-7,4 3-128 7,7 7 128-7,1 5-128 9,4-2 0-9,3 9 0 6,7 3 0-5,-1 6 0 7,5 5 0-8,1-1-160 6,-4 4 160-6</inkml:trace>
    </iact:actionData>
  </iact:action>
  <iact:action type="add" startTime="13269">
    <iact:property name="dataType"/>
    <iact:actionData xml:id="d12">
      <inkml:trace xmlns:inkml="http://www.w3.org/2003/InkML" xml:id="stk12" contextRef="#ctx0" brushRef="#br0">18779 3347 16575 0,'0'0'1472'3,"0"0"-1168"-3,0-20-304 1,-2 7 0 8,2 13 352-9,-4-20 16 6,-2 3 0-6,1 1 0 8,-3-3 256-8,2 3 48 7,-6 2 16-7,0-3 0 10,-1-1-64-10,-1-1-16 4,-5 1 0-3,-3 1 0 5,-5-7-64-6,-2 1-16 7,-1-3 0-7,-3 7 0 9,-2 1-208-9,-8-1-64 7,0-3 0-7,-4 5 0 8,3-5-64-8,1-1 0 7,-6-2-16-6,2 1 0 5,-4 3 16-6,3-1 0 8,-3-1 0-3,-4 0 0-1,-1-3 144-4,-7 3 48 6,-1 1 0-6,-2 7 0 8,-7-5-48-8,5 3 0 10,-2 1 0-10,6-1 0 6,-3 7-80-6,3-4 0 7,2 2-16-7,-3 5 0 9,5-1-48-9,-3 4 0 7,-5 2 0-7,2 0 0 8,-7-2-192-8,3 2 176 6,-2 4-176-6,8 2 160 8,-3 2-160-8,5 6 0 7,3-1 0-6,3 7 128 5,1-3-128-6,3 5 0 8,-5 3 0-8,2 1 0 8,1 1 0-8,1 4 0 7,1 1 0-6,5 3 0 7,8 6 0-7,2 2 0 5,0-6-144-6,7 4 144 6,3-2 0-5,2 2 0 7,1 10 0-8,7-1 0 8,-3-7 0-8,8 6 0 6,-1 4 0-6,5 5 0 10,-4 3 128-10,8 1-128 5,2 5 176-4,2-5-176 6,4 1 160-6,4-1-160 4,0 1 128-4,6-3-128 7,1 4 0-8,7-5 128 7,3 0-128-7,4-3 0 8,1-3 128-8,3-2-128 8,6 1 0-7,6-3 128 6,3 0-128-7,5 4 128 7,2-3-128-7,-1-3 128 8,-1 0-128-8,2-8 128 7,1 4-128-6,5-8 128 6,1-5-128-7,6-3 128 6,-1-2-128-5,9-3 128 6,6 3-128-7,1-7 128 7,5-12-128-7,-2 0 128 10,-4 0 0-10,4-4-128 6,4-2 192-6,-1-4-64 8,-3-2 0-8,4-8-128 7,5 5 192-6,-7-7-64 6,-4 4 0-7,0-1 0 6,-2-7 0-5,0 1 0 7,-2 0 64-8,0-5 16 7,2-1 0-7,-2-4 0 9,-2-6-208-9,-6 2 176 5,0-3-176-4,-6-3 160 8,-1 4-160-9,-7-5 160 5,1 3-160-5,-5-4 160 8,-1 4-160-8,-6-2 160 7,-4 6-160-7,0-2 160 8,-8-10-160-8,0 2 128 7,-4 0-128-7,-4-2 128 8,-1-2-128-8,-7 7 192 9,-1-5-192-9,-7-4 192 7,-3 0-192-7,-2 3 0 6,-14 1 144-6,2 2-144 8,1 6 128-8,-11-4-128 7,0 2 128-7,-7-2-128 9,-2 4 0-9,-3-4 144 7,-1 2-144-7,-2-4 0 7,-6 3 128-7,-2 3-128 6,-4 3 0-5,0-1 0 8,-6 0 144-9,0 4-144 6,3-6 0-6,-7 4 144 9,-8 4-144-9,-1 0 0 6,-2 1 0-6,-10 3 128 9,3 2-128-9,-3 1 0 6,0-1 0-6,2 5 0 10,-6 7 0-10,0-5 0 5,-2 3 0-5,0-1 0 8,-6 8 0-8,-2-1 0 8,-5 1 0-8,3 4 0 8,4-4 0-8,4 4 0 6,-4 0 0-5,1 12 0 7,-3 2-144-8,0 5 144 8,-2-3 0-8,4 4 0 6,1-3-128-6,3 5 128 8,2 3 0-8,4 3 0 7,4 1-144-7,3 4 144 7,1 4 0-6,4 3-144 7,3-1 144-8,1 6 0 8,1-4 0-8,7 6-128 8,5-2 128-8,2 3 0 5,8-3-144-5,6 6 144 10,1 0 0-10,5 2-176 4,2 3 176-3,7 3-128 8,4-2 128-9,8 3 0 5,-2 3 0-5,6 3 0 11,2 1 0-11,4-3-160 6,0 6 160-6,8-1 0 7,-3-7 0-7,9 3 0 7,-2-1 0-6,5 2 0 7,2-1 0-8,5-5-128 6,3-1 128-5,8 0 0 7,4-5 0-8,3-1 0 7,5-4 0-7,2-2 0 8,-1-8 0-8,3-6 0 7,5-3 0-7,1-1 0 8,1 0 144-8,6-3-144 7,-3-7 128-7,9 1-128 7,6-10 160-7,-1 0-160 7,1 1 192-7,0-5-192 9,-2-7 224-9,2 1-64 7,2-4-16-7,2-2 0 9,2-9-144-9,1 1 0 6,3 1 0-6,-4-3 0 9,0-5 0-9,-1-5 128 6,3-3-128-6,-4-8 128 9,0-2-128-9,-2-3 0 7,-1 1 0-6,1 0 128 5,-2-4-128-5,-4-4 160 5,-6 3-160-6,-7-9 160 8,-5-1-16-7,-3-6 0 6,-4 1 0-7,-5 3 0 7,-7-8 16-7,-4 1 0 6,-5-7 0-5,-7 2 0 7,-8 4-160-7,-3-2 192 6,-10 5-192-7,-4-3 192 10,-4-2-16-9,-10 6 0 2,-1 5 0-3,-11 5 0 8,-1 1 128-7,-8 1 16 5,-8-1 16-5,2 4 0 6,-6 4-160-7,-9 10-48 7,-9 2 0-6,-3 0 0 6,-6 6-128-6,-6 2 0 5,-4 1 0-6,-4 9 0 10,1-1-240-10,-5 10-80 4,-4 6 0-3,3 4-16 24,-11-2-1504-23,1 4-288-2,0 2-64 1,3 10-13568 0</inkml:trace>
    </iact:actionData>
  </iact:action>
  <iact:action type="add" startTime="16017">
    <iact:property name="dataType"/>
    <iact:actionData xml:id="d13">
      <inkml:trace xmlns:inkml="http://www.w3.org/2003/InkML" xml:id="stk13" contextRef="#ctx0" brushRef="#br0">26062 2013 19119 0,'0'0'832'3,"0"0"192"-3,0 0-816 0,0 0-208 0,0 0 0 0,0 0 0 8,0 0 496-7,0 0 48 5,0 0 16-6,0 0 0 7,-11 14-80-7,3 1-16 9,-6 7 0-9,6 5 0 7,-3 0-144-7,1 3-48 7,2-1 0-7,-4 2 0 7,3 4-144-7,3 0-128 8,-6-2 144-7,4-1-144 5,2-1 0-6,-1-4 0 7,-1-4 0-7,2-1 0 23,0-1-528-23,6 1-160 1,0-7-16-1,0-15-9264 2</inkml:trace>
    </iact:actionData>
  </iact:action>
  <iact:action type="add" startTime="16285">
    <iact:property name="dataType"/>
    <iact:actionData xml:id="d14">
      <inkml:trace xmlns:inkml="http://www.w3.org/2003/InkML" xml:id="stk14" contextRef="#ctx0" brushRef="#br0">26813 2124 12895 0,'0'0'1152'2,"0"0"-928"1,0 0-224-3,0 0 0 9,0 0 2368-9,-4 22 416 7,-1-1 96-7,3-1 0 8,2-3-2272-8,0 5-464 6,-2-1-144-6,2-3 0 9,-2 1 0-9,0-1 128 6,2-18-128-6,0 15 0 7,0-15 0-7,0 0 0 7,0 0 128-7,0 0-128 10,0 0 0-10,0 0 0 6,0 0 0-6,0 0 128 8,0 0-128-8,0 0 0 8,0 0 0-8,17-8 0 7,-7 1 0-7,0-7 0 7,2 0 0-6,-3-3 0 5,5 3 0-5,-4-2 128 6,3 5-128-7,-3-5 0 8,2 4 192-8,3-1-64 8,-1 5 0-8,0-4 0 7,-14 12 80-7,19-4 16 11,-3-3 0-11,1 7 0 7,-17 0 32-7,16 2 0 6,-16-2 0-6,19 9 0 8,-1 7-80-8,-6 1-16 6,1-1 0-5,-3 6 0 7,0-5-160-8,2 1 0 7,-7 3 0-7,5 4 0 8,2 1 0-8,-4-3 0 5,-1 1 0-5,5-7-176 9,-4 1 176-8,2-7-128 5,-10-11 128-6,13 18-128 22,-1-4-448-18,4 1-64-3,3 1-32-1,-1-8-10304 0</inkml:trace>
    </iact:actionData>
  </iact:action>
  <iact:action type="add" startTime="16755">
    <iact:property name="dataType"/>
    <iact:actionData xml:id="d15">
      <inkml:trace xmlns:inkml="http://www.w3.org/2003/InkML" xml:id="stk15" contextRef="#ctx0" brushRef="#br0">28446 1687 19343 0,'0'0'1728'1,"0"0"-1392"-1,0 0-336 0,-2 20 0 7,-2 3 464-7,0 4 32 8,2 3 0-7,-4-1 0 5,-1 2-176-6,1 8-48 8,0 0 0-8,0 6 0 6,-6-2-16-5,3 4-16 5,-1 2 0-6,-6-5 0 9,1 1-240-8,-1 4 128 5,-7 2-128-6,1-5 0 23,5 1-256-22,-3 0-160-1,-3-8-32 2,-1-4-9392-2</inkml:trace>
    </iact:actionData>
  </iact:action>
  <iact:action type="add" startTime="17116">
    <iact:property name="dataType"/>
    <iact:actionData xml:id="d16">
      <inkml:trace xmlns:inkml="http://www.w3.org/2003/InkML" xml:id="stk16" contextRef="#ctx0" brushRef="#br0">28142 2171 19343 0,'0'0'1728'1,"0"0"-1392"4,19 0-336-5,6 2 0 4,3 2 240-4,3 2-32 6,2 3 0-6,0-5 0 8,0-2-208-8,-1-2 0 5,-1 0 0-4,-2 0 0 7,0 2 0-8,5 0 0 6,-1 0 0-6,2-2 0 9,-4 0-128-9,-2 0-80 7,1 0-16-7,-3 0-5600 15,0 0-1104-14</inkml:trace>
    </iact:actionData>
  </iact:action>
  <iact:action type="add" startTime="17372">
    <iact:property name="dataType"/>
    <iact:actionData xml:id="d17">
      <inkml:trace xmlns:inkml="http://www.w3.org/2003/InkML" xml:id="stk17" contextRef="#ctx0" brushRef="#br0">29113 2282 18431 0,'0'0'816'0,"0"0"160"0,0 0-784 0,0 0-192 0,0 0 0 0,16-2 0 7,1 0 608-7,-17 2 80 8,14-4 16-8,1 0 0 8,-15 4-336-8,14-7-64 6,2-1-16-5,-16 8 0 6,0 0-160-7,7-8-128 7,-7 8 144-7,10-14-144 11,-10 14 160-11,0 0-160 4,0 0 160-4,-6-11-160 9,1-5 128-9,-1 8-128 6,-4 4 0-5,10 4 0 5,-18 0 128-6,-3 4-128 7,1 0 0-7,1 2 0 10,-5 4 0-10,1-2 0 5,4 3 0-5,1 7 0 9,-1 5 0-9,1 1 0 10,4-1 0-10,3-2 0 8,5 1 0-7,4-1 0 4,2-3 0-5,8-1 0 7,5 3 0-7,3-1 128 7,-1-5-128-7,9 2 0 8,-1-5 0-8,5 5 0 6,1-6 128-6,0-2-128 8,0-3 0-7,1-1-128 6,1-2 128-7,4 0-208 24,4-2-1456-24,-2-4-304 3</inkml:trace>
    </iact:actionData>
  </iact:action>
  <iact:action type="add" startTime="17807">
    <iact:property name="dataType"/>
    <iact:actionData xml:id="d18">
      <inkml:trace xmlns:inkml="http://www.w3.org/2003/InkML" xml:id="stk18" contextRef="#ctx0" brushRef="#br0">30287 2161 2751 0,'0'0'128'0,"0"0"16"0,-11-6-144 0,1 0 0 0,-4 1 0 1,14 5 0 6,-12-4 2208-6,-3 0 416 4,1 2 64-5,-3 2 32 9,-1 2-1776-9,4 2-368 7,-5 0-64-7,5 1 0 9,-3-1-160-9,1 4-32 6,2 0 0-6,-3 0 0 8,5 5-192-8,-2-3-128 6,5 4 160-5,1-2-160 5,-2-3 208-6,10-9-48 8,-10 16-16-8,7-2 0 7,-3 1 0-7,0 7 0 8,4-3 0-8,0-1 0 8,0-1 96-8,2-5 16 6,0 3 0-5,2-3 0 7,-2-12 32-8,4 20 16 6,2-7 0-6,-6-13 0 9,0 0-80-9,7 16-16 6,-7-16 0-6,12 8 0 13,-12-8-16-13,16 11-16 5,-16-11 0-4,13 6 0 5,-13-6-16-5,16-2 0 6,-16 2 0-7,18-2 0 7,-18 2-160-7,0 0 0 7,13-7 144-7,-13 7-144 7,18-4 0-7,-18 4 128 8,12-10-128-8,-12 10 0 7,13-8 0-7,-13 8 0 8,0 0 0-8,12-10 0 9,-12 10 0-9,0 0 0 6,0 0 0-5,14-9 0 6,-14 9 0-7,7-8 0 6,-7 8 0-6,0 0 0 9,0 0 0-9,0 0 0 6,0 0 0-6,0 0-192 23,0 0-240-22,0 0-48-1,0 0-16 0,0 0 0 15,0 0-288-13,0 0-64 0,0 0-16 1</inkml:trace>
    </iact:actionData>
  </iact:action>
  <iact:action type="add" startTime="18436">
    <iact:property name="dataType"/>
    <iact:actionData xml:id="d19">
      <inkml:trace xmlns:inkml="http://www.w3.org/2003/InkML" xml:id="stk19" contextRef="#ctx0" brushRef="#br0">30387 2070 5519 0,'0'0'240'3,"0"0"64"-3,0 0-304 0,0 0 0 1,0 0 0-1,0 0 0 5,0 0 864-5,0 0 112 6,0 0 32-6,0 0 0 9,-8 0-416-9,8 0-80 6,-12 0 0-5,12 0-16 7,-10 0-144-8,10 0-32 7,-7-2 0-7,7 2 0 8,-12 2-96-8,12-2-32 7,-8 0 0-6,8 0 0 6,-15 1 64-7,15-1 16 6,-14 6 0-6,2-4 0 8,12-2-32-7,-13 4-16 5,3 0 0-6,10-4 0 10,-16 2 96-10,16-2 0 5,-12 6 16-5,12-6 0 10,-17 12 112-10,1-3 0 7,3-1 16-7,-3 4 0 7,4-6-80-7,-1 1 0 6,-1 3-16-5,6 0 0 9,8-10-96-10,-13 14-16 5,3-1 0-5,10-13 0 8,-10 14-64-8,4 2-32 12,-2 1 0-12,6-5 0 5,-1 5-160-5,3-17 0 6,-2 18 0-6,2-1 128 8,0-17 0-8,3 22-128 8,1-5 192-8,2-1-64 7,-6-16 48-7,12 18 0 6,-2-7 0-6,3-1 0 9,-13-10-32-9,22 8 0 5,-1 0 0-5,3-6 0 10,-7 0-144-9,5-4 160 4,1-2-160-5,1-2 160 9,1-2-160-9,-2 0 160 7,1 0-160-7,-5-7 160 9,1 1-160-9,1-3 0 6,-3-1 144-6,-1 4-144 8,1-5 0-8,-7 5 144 7,3-5-144-7,-6 7 0 7,0-4 384-7,-8 16-48 8,4-11 0-8,-4 11 0 7,6-14 112-7,-6 14 32 7,0 0 0-7,0 0 0 8,0 0-224-8,0 0-32 8,0 0-16-7,-16 8 0 5,0 6-208-6,3 3 0 8,-7 1 0-8,5 7 0 7,-5 4 176-7,2 1-16 8,3-1 0-8,-3 6 0 8,1 0-160-7,3 0 0 6,-5 6 0-7,5-4-176 6,-6 0 176-6,5 2 128 8,-1-6-128-8,1 0 176 7,1 6 32-7,-6-5 16 7,3-3 0-6,1-4 0 7,-3 2 160-8,5-3 48 7,-3-1 0-7,3-5 0 9,-4-5-144-9,3 3-32 5,1-8 0-5,-3 5 0 10,3-3-256-10,-4 0 160 6,7-5-160-6,-3-3 128 8,14-4-272-8,-12 2-64 6,12-2-16-5,0 0-8752 14,-7-12-1760-13</inkml:trace>
    </iact:actionData>
  </iact:action>
  <iact:action type="add" startTime="19097">
    <iact:property name="dataType"/>
    <iact:actionData xml:id="d20">
      <inkml:trace xmlns:inkml="http://www.w3.org/2003/InkML" xml:id="stk20" contextRef="#ctx0" brushRef="#br0">30695 1935 26367 0,'0'0'1168'2,"0"0"240"-2,0 0-1120 0,0 0-288 0,6 21 0 0,0 1 0 6,-3 1 0-6,-1 5 0 8,-2 1 0-8,-2-2 0 7,2 0 0-7,-3 1-144 8,-3-1 144-7,0 2 0 5,-2-1 0-6,2 1 0 7,-2-2 0-7,3-3 0 8,-3-3 0-8,4-7 0 8,-2-1 0-8,0-3 0 8,6-10 128-8,0 0 0 7,0 0 0-7,0 0 0 7,0 0 16-7,0 0 16 7,0 0 0-7,0 0 0 8,0 0 96-8,0 0 32 8,10-21 0-8,-2 5 0 6,3-2-96-6,1-1 0 7,2 3-16-7,1-3 0 8,5-1-48-8,-5 3-128 7,3-5 192-7,-2 1-64 11,1 3-128-10,3 3 0 5,-5-3 0-6,3 5 128 6,1-5-128-6,-3 6 0 8,2-3 0-8,1 7 0 23,-5-2-608-23,5 4-48 1,1 0-16 0,-5 3-11680-1</inkml:trace>
    </iact:actionData>
  </iact:action>
  <iact:action type="add" startTime="19424">
    <iact:property name="dataType"/>
    <iact:actionData xml:id="d21">
      <inkml:trace xmlns:inkml="http://www.w3.org/2003/InkML" xml:id="stk21" contextRef="#ctx0" brushRef="#br0">31448 1970 22111 0,'0'0'1968'1,"-8"-10"-1584"2,2 2-384-2,6 8 0 5,0 0 384-6,-10-1-16 8,-5 1 0-8,3 1 0 8,-4-1-176-8,1 4-16 6,-7 0-16-6,-1 6 0 9,0-2-160-8,-1 0 128 4,5 5-128-5,-3-1 128 8,-3 6-128-8,3-3 128 8,1 7-128-8,3 1 128 6,-3 0-128-5,5-1 0 8,3-3 144-9,7 1-144 6,-2 1 0-6,6-5 0 10,2 3 0-10,2-1 0 6,4-4 0-6,2-1 0 6,-1-3 0-5,7 0 0 6,0-4 208-7,5-6-16 7,1 0-16-7,-1-2 0 8,5-6 272-8,3 2 48 8,2 0 16-1,1-6 0-6,1 1-272-1,2 1-48 7,-4-4-16-7,0 3 0 9,-1-9-176-9,-1 7 192 6,0-3-192-6,1 4 192 9,-5-1-192-9,-1 3 0 6,-1-2 144-5,-2 4-144 6,-5-1 0-7,2-1 128 7,-5 4-128-7,-11 6 0 8,0 0 0-8,0 0 0 6,0 0 0-6,16 2 0 10,-16-2 0-10,0 0 0 6,0 0 0-6,18 14 0 9,-9-5 0-9,-9-9 0 7,0 0 0-7,18 10 0 7,-6 0 0-7,-12-10 0 7,21 0 0-7,-3 0 0 9,5 0 0-9,0-2 0 6,1-6 0-6,1-2 0 7,2-1 0-6,5-5 0 6,1-5 0-7,4-1 0 8,0 1 0-8,0-7 0 7,6-5 0-7,-4 4 0 8,0 0 0-8,-2-3 0 7,0-1 0-7,0-4 128 10,-6-4-128-10,-1 2 0 6,-3-4 128-6,0 2-128 8,1-9 176-8,-1-1-48 6,-6-4 0-6,-1 1 0 10,-1-7-128-10,1 3 128 4,-7-5-128-4,3 7 128 9,-8 1-128-8,2 5 0 6,-5 3 0-7,-1-2 128 8,-4 10-128-8,2 0 0 7,0 10 0-7,-4 5 0 7,-2 7 0-7,-1 1 128 7,5 16-128-7,-14-8 0 8,2-1 0-8,-3 5 0 8,1 4 128-8,-6 10-128 8,-1 7 0-8,0 10 0 7,-1 3-192-7,-1 11 192 8,-3 0-160-8,1 5 160 7,-2 5 0-7,5 4-144 8,5 3 144-8,3 3 0 6,6-3-144-6,2-1 144 9,4-5 0-9,4 3 0 7,2-4 0-7,0-1 0 8,0-5 0-7,4-4 0 5,6 2 0-6,-5-6 0 7,-1-2 0-7,2-4 0 8,-4-1 0-8,1-3 0 8,1-2 0-8,2-1 0 6,-4-1 0-5,0 1 0 21,-2-7-496-20,1-1-128-1,-5-16-16 0,6 17-11648-1</inkml:trace>
    </iact:actionData>
  </iact:action>
  <iact:action type="add" startTime="20180">
    <iact:property name="dataType"/>
    <iact:actionData xml:id="d22">
      <inkml:trace xmlns:inkml="http://www.w3.org/2003/InkML" xml:id="stk22" contextRef="#ctx0" brushRef="#br0">31850 1208 31327 0,'-16'-53'1392'0,"10"26"272"1,6 5-1328-1,6 8-336 0,2 3 0 0,9 7 0 8,-1 6 1696-8,1 2 272 4,-1 4 48-3,-16-8 16 21,18 7-3632-21,-18-7-704 1,0 0-160 5</inkml:trace>
    </iact:actionData>
  </iact:action>
  <iact:action type="add" startTime="20599">
    <iact:property name="dataType"/>
    <iact:actionData xml:id="d23">
      <inkml:trace xmlns:inkml="http://www.w3.org/2003/InkML" xml:id="stk23" contextRef="#ctx0" brushRef="#br0">26135 1804 26255 0,'0'-21'1152'1,"3"5"256"-1,3 3-1120 0,4-3-288 0,-10 16 0 0,12-14 0 8,3-1 816-7,-3 5 96 6,2-4 32-7,-5 7 0 7,-9 7-256-7,20-4-48 6,-6 0-16-6,3 4 0 8,-3 0-448-8,1 4-176 6,3 0 128-6,-4 3-128 24,1 7-1808-23,-5-2-448 0</inkml:trace>
    </iact:actionData>
  </iact:action>
</iact:actions>
</file>

<file path=ppt/ink/inkAction3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13:21.7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5" units="cm"/>
      <inkml:brushProperty name="height" value="0.055" units="cm"/>
    </inkml:brush>
    <inkml:brush xml:id="br5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34">
    <iact:property name="dataType"/>
    <iact:actionData xml:id="d0">
      <inkml:trace xmlns:inkml="http://www.w3.org/2003/InkML" xml:id="stk0" contextRef="#ctx0" brushRef="#br0">2555 1730 13823 0,'0'0'1216'2,"0"0"-960"0,-4-10-256-1,4 10 0 20,0 0 576-20,0 0 64-1,4-13 0 0,3 5 16 0,-7 8-336 0,6-12-80 7,4 3-16-7,-10 9 0 7,16-6 16-7,-1 0 0 8,1-4 0-8,1 4 0 7,-1 2-80-7,3 0-16 8,5 2 0-8,-7-3 0 7,3-1 80-7,1 2 16 7,3 0 0-6,1 2 0 6,4 0 32-7,3 0 16 7,-1 0 0-7,6 0 0 7,4-2 144-7,-2 2 16 8,6 0 16-2,3 0 0-4,-1-1 32-2,2-1 0 8,2-2 0-8,-1-2 0 7,1 0-48-6,2 2-16 7,-1-7 0-8,3 5 0 7,-4 2-48-7,7 0-16 9,1-2 0-8,1 3 0 4,3-1-80-5,5 2-16 7,-4-2 0-6,3-2 0 7,1-2-112-8,-2 3-32 6,3-3 0-6,-5 2 0 8,6 2-128-8,-4 0 192 7,7-1-192-7,-1 3 192 8,4 0-192-8,0 0 0 7,0 0 144-7,-8 0-144 9,1-4 0-9,-5 4 0 8,0 0 0-7,1 2 128 3,-7 1-128-4,-1-1 0 8,1 0 0-8,1 2 128 8,1 2-128-8,-3 0 0 7,-3-2 0-7,1 0 0 8,-2 1 224-8,-3 1-32 6,-3-2 0-5,-8 2 0 7,2 0 0-8,-6 2-16 8,-2 2 0-8,-1-2 0 8,1-2-48-8,-6 2 0 6,-2-4 0-6,-3 4 0 9,1-2 0-9,-3 0 0 6,-1 0 0-5,-3 0 0 8,2-1-128-9,-7 5 128 5,-11-6-128-5,0 0 128 8,16 4-128-8,-16-4 0 6,0 0 0-5,0 0 0 7,0 0 0-8,0 0 0 8,0 0 0-8,0 0 0 21,0 0-288-19,0 0-144-2,-18 2-16 1,5-2-8560 7,-5 0-1696-8</inkml:trace>
    </iact:actionData>
  </iact:action>
  <iact:action type="add" startTime="2793">
    <iact:property name="dataType"/>
    <iact:actionData xml:id="d1">
      <inkml:trace xmlns:inkml="http://www.w3.org/2003/InkML" xml:id="stk1" contextRef="#ctx0" brushRef="#br0">7606 3372 8287 0,'0'0'736'3,"0"0"-592"-2,0 0-144-1,8-10 0 6,2 3 1216-5,6 3 192 8,-3-2 64-8,5 0 0 4,5-2-496-4,1 0-80 8,1 7-32-8,4-5 0 4,4-2-480-5,1 2-112 9,3 0-16-8,2 4 0 3,-6-4-256-4,2 4 0 10,2 0 0-10</inkml:trace>
    </iact:actionData>
  </iact:action>
  <iact:action type="add" startTime="2971">
    <iact:property name="dataType"/>
    <iact:actionData xml:id="d2">
      <inkml:trace xmlns:inkml="http://www.w3.org/2003/InkML" xml:id="stk2" contextRef="#ctx0" brushRef="#br0">7622 3710 14735 0,'0'0'1312'1,"0"0"-1056"8,18 2-256-9,-3-2 0 4,7 0 1792-4,1 0 288 10,4 0 64-9,7-2 16 2,3 0-944-3,0-2-176 10,8-2-32-10,1-6-16 5,7 1-512-5,2-5-96 10,1 2-32-9,-1-3 0 3,-5 5-352-4,-1-4 0 10,-8 7 0-10,12-11-12192 9</inkml:trace>
    </iact:actionData>
  </iact:action>
  <iact:action type="add" startTime="3321">
    <iact:property name="dataType"/>
    <iact:actionData xml:id="d3">
      <inkml:trace xmlns:inkml="http://www.w3.org/2003/InkML" xml:id="stk3" contextRef="#ctx0" brushRef="#br0">8742 3967 16127 0,'0'0'704'3,"0"0"160"-3,0 0-688 0,0 0-176 1,0 0 0 0,0 0 0 6,0 0 1168-6,11-6 208 7,3-2 32-8,-2 1 16 4,7-3-656-4,5-4-128 8,-1-9-16-8,4-1-16 3,5-3-384-2,1-2-80 7,4 0-16-8,2-5 0 7,2-5-128-7,2 0 0 11,1-3 0-11,-1-5 128 5,6-4-128-5,-8 0 0 9,4-1 0-9,2 1 0 5,-2-2 0-5,0-1 128 11,-1-5-128-11,-7 1 0 8,1 1 128-8,-3-1-128 4,-4-1 0-3,-2 1 128 6,-2-5-128-7,-3 7 192 10,-7 1-192-6,-1 4 192-4,-2 5-192 0,-1-1 0 10,-7 8 0-8,0 0 128 1,-4 6-128-2,-2 5 0 5,-2 7 144-6,-2 9-144 9,-2-4 336-9,-2 11 0 12,-7 3 0-10,-3 4 0-1,-1 2-192-1,-5 11-144 7,-3 3 192-7,-4 9-192 8,-6 8 240-8,0 4-64 11,0 10-16-11,-4 7 0 5,2 5 48-4,-2 9 16 8,4-2 0-8,2 10 0 2,-3 0 48-3,5 2 16 12,2 2 0-9,4-6 0-3,1 0 32 0,5-2 0 6,3-9 0-6,3-1 0 10,3-5-96-10,0-7-16 9,7-5 0-8,3 0 0 2,2-4-208-2,2-8 0 5,5-8 0-6,9-3 0 25,-4-9-384-25,5 1-160 2,-3-10-32-2,3-2-8240 14,7-8-1632-13</inkml:trace>
    </iact:actionData>
  </iact:action>
  <iact:action type="add" startTime="3830">
    <iact:property name="dataType"/>
    <iact:actionData xml:id="d4">
      <inkml:trace xmlns:inkml="http://www.w3.org/2003/InkML" xml:id="stk4" contextRef="#ctx0" brushRef="#br0">9953 3249 14847 0,'0'0'656'1,"0"0"144"-1,0 0-640 1,0 0-160 3,0 0 0-2,6 16 0 0,-4-2 1264-1,-2 3 208 10,4 3 64-11,-4-3 0 2,-4 3-272-1,0 3-48 9,0-1-16-10,-2 3 0 4,0 0-256-4,-2 3-48 10,3 1-16-10,-1 0 0 6,-2 0-400-6,-4-1-80 12,4-3-16-12,3 0 0 3,-1-5-224-3,-2-1-160 10,2 1 192-10,2-5-192 5,2 1 160-5,0-6-160 11,2 2 128-11,0-12-128 20,0 0-1264-20,0 0-336 0,0 0-64 1,10-2 0-1</inkml:trace>
    </iact:actionData>
  </iact:action>
  <iact:action type="add" startTime="4101">
    <iact:property name="dataType"/>
    <iact:actionData xml:id="d5">
      <inkml:trace xmlns:inkml="http://www.w3.org/2003/InkML" xml:id="stk5" contextRef="#ctx0" brushRef="#br0">10441 3316 11055 0,'0'0'976'0,"0"11"-784"5,0 7-192-4,0-2 0 3,-2 1 2016-4,0 3 352 9,-4-3 80-8,-2 3 16 2,2 1-912-2,0 3-176 6,-2-1-32-7,-1 0-16 7,1 3-512-7,0-3-112 11,-4 0 0-11,5 3-16 4,1-9-240-4,-4-3-32 10,2 2-16-10,4-7 0 6,4-9 48-6,0 0 16 11,0 0 0-11,0 0 0 4,0 0 144-4,12-2 32 6,4-1 0-6,-3-9 0 10,5 0-320-10,3-5-64 9,-1 1-16-9,-1-5 0 5,3-3-240-5,1 3 128 18,4 1-128-17,-1-1 0-1,-3-1 0 0,-1 5 0 7,1 1 0-7,1-1 0 5,-1 3 0-5,0 0 0 6,1 6 0-6,-1 1 0 9,-3 1 0-9,-1 6 0 12,-1 4 0-12,-5 3 0 2,1 1 0-2,-4 10 0 7,0-1-128-7,-3 3 128 10,-1 3 0-10,-4-1 0 13,-2-3 0-13,0 3 0 2,0-3 128-2,-2 3-128 7,0-7 0-7,0 3 144 8,0-8-144-8,2-10 0 6,0 0 144-6,0 0-144 8,0 0 192-8,0 0-48 8,0 0 0-8,0 0 0 8,0 0 304-8,10-4 48 12,2-2 16-12,1-8 0 4,1 1-320-2,0-1-48 6,-1 0-16-8,3 1 0 5,2-1-128-5,-3-2 0 5,5 5 0-4,-5-1 0 7,3 2 0-8,3 8 0 6,-1 4 0-5,-1 2-176 9,5 4 176-10,-3 2-128 4,1-1 128-4,-5 9-128 10,1 1 128-10,-1 1 0 6,-5 3 0-6,2 1 0 8,-5-1 0-8,-3-1 0 8,0-5 0-8,2 5 0 8,-4-1 0-8,0 0 0 10,-2-3 0-10,0 0 0 19,-2-7-480-16,0 5-16-2,0-16 0-1,0 0-9920 8,0 0-1984-5</inkml:trace>
    </iact:actionData>
  </iact:action>
  <iact:action type="add" startTime="4608">
    <iact:property name="dataType"/>
    <iact:actionData xml:id="d6">
      <inkml:trace xmlns:inkml="http://www.w3.org/2003/InkML" xml:id="stk6" contextRef="#ctx0" brushRef="#br0">10329 2657 24879 0,'-27'-24'1088'1,"19"12"256"0,0 3-1088-1,5 1-256 5,1-2 0-4,2 10 0 2,0 0 2912-2,0 0 528 9,0 0 96-9,0-10 32 2,0 10-2832-2,5-7-560 11,-5 7-176-12,12-12-11136 15,-2 2-2304-14</inkml:trace>
    </iact:actionData>
  </iact:action>
  <iact:action type="add" startTime="5373">
    <iact:property name="dataType"/>
    <iact:actionData xml:id="d7">
      <inkml:trace xmlns:inkml="http://www.w3.org/2003/InkML" xml:id="stk7" contextRef="#ctx0" brushRef="#br0">13407 1900 1839 0,'0'0'160'3,"0"0"-160"-1,0 0 0-1,0 0 0 6,6-8 2272-7,-2-2 416 11,-4 10 96-11,4-9 16 3,-4 9-1408-3,0-8-288 11,0 8-48-11,0 0-16 7,-6-12 64-7,0 4 16 8,6 8 0-8,-8-4 0 6,-3 0-192-6,-1 2-32 9,0 2-16-8,-3 4 0 3,-1 2-272-4,1 4-48 11,-5 4-16-11,-1-1 0 3,-5 5-272-2,3 5-48 9,-1 1-16-10,-3 3 0 6,-2 2 96-6,0 0 16 9,-1 5 0-9,-3 5 0 10,2 0 128-10,0 5 16 7,0 1 16-7,-1 8 0 4,3 2-160-3,0 3-48 9,2 1 0-10,3 5 0 6,1-2-272-6,5 7 160 8,6-3-160-7,1-4 128 2,3 3-128-2,4-5 0 10,4 1 144-11,4-7-144 3,4-1 0-2,3-2 144 10,-1-5-144-11,6 1 0 5,-6 0 192-5,5-6-192 11,-1 2 192-11,3 2-192 3,-1-2 160-3,2 1-160 10,3-3 128-10,-5 4-128 4,1-6 192-4,3 6-64 12,-9-8 0-11,7 4 0 3,-10-2-128-3,3 2 128 9,-3-6-128-10,-4 0 128 2,-2 4-128-2,-2-4 128 8,-2-1-128-8,-2 1 128 9,-8 0 0-9,1-2-128 9,-1 0 192-9,-5-2-64 5,-7-1 176-5,3-3 16 11,-5-2 16-11,1 1 0 5,2-3-80-4,-3 2-32 8,1-5 0-7,1-7 0-2,1-1-352 0,4-4-80 13,3-6-16-13,-2-2-9696 15,9-2-1920-13</inkml:trace>
    </iact:actionData>
  </iact:action>
  <iact:action type="add" startTime="6007">
    <iact:property name="dataType"/>
    <iact:actionData xml:id="d8">
      <inkml:trace xmlns:inkml="http://www.w3.org/2003/InkML" xml:id="stk8" contextRef="#ctx0" brushRef="#br0">13965 3864 5519 0,'0'0'496'0,"0"0"-496"8,0 0 0-8,0 0 0 4,-4 7 2544-4,-2 1 400 10,1 2 96-10,-3 0 16 5,-4-4-1456-4,2 5-304 8,-3-1-48-9,1 6-16 6,-4-5-336-6,3 1-64 8,-5 4 0-8,4-3-16 6,-5 5-16-6,1 3 0 8,3-5 0-8,-3 5 0 8,5 3-208-8,-3 1-32 5,4 1-16-5,1 1 0 8,3-2-32-8,4 1 0 8,0-3 0-8,4-4 0 5,2 1-16-5,4-1-16 6,0-5 0-6,7 0 0 7,1-6-16-6,5-3 0 11,-1 3 0-12,3-6 0 4,3-4-16-4,1-4 0 5,1-3 0-5,-1-1 0 14,-2-6 96-14,1 3 16 8,-7-7 0-8,3-3 0 4,-5-1-48-3,-1 1-16 8,-4-2 0-8,-2-1 0 4,-6-1-48-4,-4 0-16 8,-4-1 0-8,-2 1 0 2,0 0-176-3,-5-1-48 7,1 1 0-7,-6 4 0 8,5-3-208-8,-5 3-192 10,4-1 48-10,-3 5 0 20,1 3-1904-20,3-1-368 5,3 3-80-5</inkml:trace>
    </iact:actionData>
  </iact:action>
  <iact:action type="add" startTime="6801">
    <iact:property name="dataType"/>
    <iact:actionData xml:id="d9">
      <inkml:trace xmlns:inkml="http://www.w3.org/2003/InkML" xml:id="stk9" contextRef="#ctx0" brushRef="#br0">13875 2508 11055 0,'0'0'976'1,"0"0"-784"5,0 0-192-5,0 0 0 3,0 0 1152-4,0 0 176 5,0 0 32-5,0 0 16 7,0 0 96-6,0 0 0 10,0 0 16-10,0 0 0 3,4-7-112-4,0-3-32 11,4 0 0-11,-2-2 0 4,-2-7-528-4,4 3-112 6,1-3-32-6,-1-5 0 8,4-1-144-8,2-2-16 9,-3-5-16-9,5 3 0 7,-1-4-208-7,3-4-32 10,0 0-16-9,-3 0 0 3,3-6 32-4,1-4 16 12,-1-2 0-5,1 1 0-3,3-3-64-4,-5 4-16 0,1 4 0 0,-1 2 0 10,-3 6-208-9,2 4 176 9,-7 4-176-10,5 3 160 5,-6 5-160-4,0 5 0 8,1 2 0-8,-9 12 128 4,0 0-128-5,0 0 128 4,0 0-128-3,0 0 128 4,0 0-128-4,8 18 0 5,-4 1 0-6,0 3 0 8,-2 3 0-8,-2 3 0 7,0 5 0-7,0 0 0 8,0 0 0-8,0 4 0 11,0 2 0-11,0-4 0 7,4 2 0-7,-4 2 0 3,0-6 0-2,2 1 0 8,2-3 0-9,0-2 0 10,-2 2 0-10,-1 0 0 3,1-3 0-2,0-3 0 10,2-3 0-11,0-1 0 6,0 0 128-6,2 1-128 9,-2-8 128-9,0 1-128 5,-2-5 0-4,4 4 128 3,-6-14-128-4,9 7 0 23,-9-7-320-21,0 0-160-2,0 0-32 0,0 0 0 13,0 0-2480-11,0 0-496-2</inkml:trace>
    </iact:actionData>
  </iact:action>
  <iact:action type="add" startTime="7254">
    <iact:property name="dataType"/>
    <iact:actionData xml:id="d10">
      <inkml:trace xmlns:inkml="http://www.w3.org/2003/InkML" xml:id="stk10" contextRef="#ctx0" brushRef="#br0">13834 2305 28559 0,'0'0'2544'1,"0"0"-2032"3,0 0-512-4,16 4 0 17,4 2-304-14,-1 0-144-1,1 0-48-2,-3-4 0 1,5-2 1568-1,1 0 304 7,6 0 64-7,4-2 16 5,1-6-448-5,7-2-96 8,-2 6-16-7,7-3 0 4,-3-5-384-5,2 4-96 9,0-5-16-8,-8 3 0 3,0 2-400-4,-6-4 0 12,-3 4 128-12,-5 5-128 19,-1-1-1264-18,-1 2-272 0,-7 2-64 4</inkml:trace>
    </iact:actionData>
  </iact:action>
  <iact:action type="add" startTime="8254">
    <iact:property name="dataType"/>
    <iact:actionData xml:id="d11">
      <inkml:trace xmlns:inkml="http://www.w3.org/2003/InkML" xml:id="stk11" contextRef="#ctx0" brushRef="#br0">13731 4170 10127 0,'0'0'896'1,"0"0"-704"4,6 14-192-5,-6-14 0 8,0 0 1760-7,19 11 320 7,-5-3 64-8,4 0-6448 14,-5 0-1296-14</inkml:trace>
    </iact:actionData>
  </iact:action>
  <iact:action type="add" startTime="9086">
    <iact:property name="dataType"/>
    <iact:actionData xml:id="d12">
      <inkml:trace xmlns:inkml="http://www.w3.org/2003/InkML" xml:id="stk12" contextRef="#ctx0" brushRef="#br0">8034 5363 14447 0,'0'0'640'2,"0"0"128"-2,0 0-608 0,0 0-160 3,0 0 0-2,0 0 0 4,0 0 1072-5,0 0 176 7,0 0 32-7,0 0 16 8,0 0-96-8,2-11-32 7,1 1 0-7,5-6 0 4,-2 1-208-4,2-1-32 6,0-9-16-5,3 1 0 7,-3 1-288-8,4-2-64 7,-4-5-16-7,5-3 0 9,1-2-128-9,0-4-32 6,-1 2 0-6,1 0 0 9,2-8-128-9,-3 2-48 11,5 2 0-11,1-4 0 8,-1 6-32-8,1-2-16 8,3 2 0-8,-1 4 0 4,-1 0 800-3,-1 6 144 10,-1 4 48-11,-1-8 0 22,-1 3-1696-18,-6 17-336-4,1-3-64 0,-3 8-16 0,2-2 832 0,-10 10 128 0,0 0 0 0,0 0 128 6,0 0-128-6,14 14-128 13,-8 4 128-13,1 1-192 2,3 5 192-1,-6 3 0 12,0 4 0-13,0 6-128 4,0-2 128-3,-2 2 0 4,0 8 0-5,1-4 0 9,-3 2 0-9,0 2 0 11,-3-4 0-10,3 2 0 2,-2-6 0-3,0 0 128 7,0-2-128-6,0-4 0 6,0-6 0-7,2 1 0 12,0-5 0-12,0 10 0 19,-2-11-608-18,2-1-192 6,0-19-32-7,0 0-8128 1,0 0-1632-1</inkml:trace>
    </iact:actionData>
  </iact:action>
  <iact:action type="add" startTime="9490">
    <iact:property name="dataType"/>
    <iact:actionData xml:id="d13">
      <inkml:trace xmlns:inkml="http://www.w3.org/2003/InkML" xml:id="stk13" contextRef="#ctx0" brushRef="#br0">8211 5042 5519 0,'0'0'240'2,"0"0"64"-2,0 0-304 0,0 0 0 8,0 0 0-8,0 0 0 3,0 0 4144-3,0 0 768 6,0 0 144-6,18 5 48 7,1-3-3280-6,7-4-656 6,1-3-128-7,4-5-16 7,2 0-512-7,2 4-112 10,0-3-16-9,-1 3 0 4,5 0-240-5,2 0-144 10,-1 2 160-10,3-2-160 20,2 2-240-19,-6 2-144 1,2 2-16-1,-4-2-12160-1</inkml:trace>
    </iact:actionData>
  </iact:action>
  <iact:action type="add" startTime="9819">
    <iact:property name="dataType"/>
    <iact:actionData xml:id="d14">
      <inkml:trace xmlns:inkml="http://www.w3.org/2003/InkML" xml:id="stk14" contextRef="#ctx0" brushRef="#br0">9110 4726 6447 0,'0'0'576'1,"0"0"-576"4,0 0 0-5,-9 2 0 4,1-2 2688-3,8 0 416 9,0 0 96-10,0 0 0 3,0 0-1488-2,0 0-304 8,0 0-64-9,0 0-16 6,0 0-352-6,0 0-64 6,0 0-16-6,0 0 0 8,15-4-176-8,1 2-32 11,5 2-16-11,9-6 0 5,-3 0-160-4,4-2-48 9,0 2 0-10,6 3 0 4,4-1-208-3,-4 0-64 9,2-2 0-10,-1 6 0 4,-1 4-192-3,-2 0 0 10,-6 0 128-10,-4-1-128 8,-5-3 0-9,-1 4 0 11,3 0 128-11,-3 0-128 1,-3 2-224-1,1-2-96 4,-17-4 0-3,14 6-8688 18,-14-6-1728-16</inkml:trace>
    </iact:actionData>
  </iact:action>
  <iact:action type="add" startTime="10180">
    <iact:property name="dataType"/>
    <iact:actionData xml:id="d15">
      <inkml:trace xmlns:inkml="http://www.w3.org/2003/InkML" xml:id="stk15" contextRef="#ctx0" brushRef="#br0">9372 4470 13823 0,'0'0'1216'4,"0"0"-960"-4,0 0-256 1,0 0 0 7,0 0 1152-8,0-15 192 10,0 15 48-10,4-12 0 5,-4 12-176-5,0 0-48 8,5-10 0-8,9-2 0 6,-2 5-176-6,3-3-32 6,-1 4-16-6,4 2 0 10,3 2-240-10,2 2-64 6,5-2 0-6,3 4 0 4,0-2-144-4,0 2-48 9,6 2 0-9,0 2 0 7,-3 4-64-7,-5-3-32 10,-2 3 0-9,-1 6 0 5,-5 1-96-6,-3-1 0 9,-1 3-16-9,3 1 0 4,-9 1-48-4,-1-3-16 11,2 5 0-11,-6 3 0 10,0-3-48-10,-5 2-128 7,-1-1 192-4,-1 13-64-3,-7-4 112 0,2-2 16 13,-8 1 0-13,1-1 0 3,-11 2 144-3,1-2 48 11,-3-2 0-7,-3 1 0-3,-4-3-144-1,-2-2-32 11,-6-3 0-10,2-1 0 1,-6 4-112-2,6-5-32 8,-4-2 0-7,8-9 0 6,-4 1-272-7,6-2-64 6,4-6-16-6,5-6-10752 18,9-6-2144-17</inkml:trace>
    </iact:actionData>
  </iact:action>
  <iact:action type="add" startTime="10721">
    <iact:property name="dataType"/>
    <iact:actionData xml:id="d16">
      <inkml:trace xmlns:inkml="http://www.w3.org/2003/InkML" xml:id="stk16" contextRef="#ctx0" brushRef="#br0">10967 4386 5519 0,'0'0'496'1,"0"0"-496"4,0 0 0-5,0 0 0 6,-13 2 3056-5,-3 2 512 6,4 0 96-7,-3 2 32 7,5 4-2064-6,-6-2-416 5,5 3-64-6,-5 3-32 5,4 1-320-5,-5 5-64 10,-1 1-16-10,1 1 0 6,-5 1-80-6,3 5 0 9,1-1-16-8,-3 4 0 2,-3-2-80-3,3 1-16 11,-1-3 0-11,3-2 0 5,-5 1-144-5,-1-3-16 10,-2-3-16-10,-3 1 0 7,3 0-64-7,-2-5-16 6,0 0 0-6,-1-3 0 7,1-3-80 2,10-6 0-7,-5-2-16-2,-5 0 0 7,4-4 0-6,3 0 0 7,7-6 0-8,-3-6 0 5,6-1-16-5,1-5 0 11,1-3 0-10,4 2 0 2,4 1-160-2,2-1 192 10,2-3-192-10,2-1 192 0,0-3-192 0,4 1 0 9,1 0 0-9,1 3 0 2,2 5 0-3,1 3 0 11,-3-3 0-11,2 11 0 4,-2 0-176-4,11-1 176 11,-3 3-128-11,1 4 128 5,3 6-160-4,1 1 160 9,0 5-192-10,-1 0 192 4,3 6-192-4,-7-7 192 10,1 5-192-10,9 7 192 5,-3 1 0-5,-11-7-128 12,3-3 128-12,7 14 0 2,-5-7 0-2,3-3 0 12,-1-1 0-12,4-5 0 6,-1 2 0-6,-9-6 0 9,7-3 0-9,11 1 0 5,-2 2 128-5,-9-4 16 10,3-2 16-10,18 0 0 6,-8-4 64-6,-8 2 16 8,5-2 0-8,16-1 0 4,-5-9-64-3,-2 4-16 10,-2-7 0-10,0 3 0 3,-8-6 0-3,-1 3 0 7,-3 1 0-8,-2-3 0 4,-3-1 16-4,-7 5 0 13,1-3 0-12,-8 6 0 0,-2-3 80-1,-6 15 32 11,2-12 0-10,-2 12 0 2,-8-17 112-3,-2 7 32 12,-8-4 0-11,-3 4 0 3,-6 1 16-3,-4-3 16 8,-3 4 0-9,-9-4 0 8,1 3-112-5,-7 5-32-3,2 0 0 0,4 4 0 9,-2 0-80-9,10 4-32 10,0-2 0-9,2 0 0 3,2 0-208-4,5 2 0 11,7-1 0-10,1 3-160 16,1-4-1024-15,17-2-208 0,0 0-32-2,0 0-15856 0</inkml:trace>
    </iact:actionData>
  </iact:action>
  <iact:action type="add" startTime="12508">
    <iact:property name="dataType"/>
    <iact:actionData xml:id="d17">
      <inkml:trace xmlns:inkml="http://www.w3.org/2003/InkML" xml:id="stk17" contextRef="#ctx0" brushRef="#br0">15459 3249 13183 0,'0'0'576'1,"0"0"128"-1,0 0-560 0,0 0-144 6,0 0 0-5,0 0 0 3,0 0 960-4,0 0 144 10,0 0 48-10,0 0 0 4,0 0-224-3,0 0-32 9,0 0-16-10,10 18 0 7,-10-18-48-7,16 10-16 7,-3 1 0-7,5-7 0 6,-1-2-64-6,1 0-16 9,7-2 0-9,3-2 0 6,-1 0-160-6,6-2-16 10,4-3-16-10,-2 1 0 4,2-2-160-4,4 2-16 12,-2-4-16-12,4 3 0 7,-4 3-48-5,2-2-16 5,-6-4 0-3,0 2 0-4,0 2-48 0,-3-5-16 11,-3 1 0-10,-2 0 0 2,-3-5-96-3,-5 3-128 11,1-4 176-11,3-5-176 3,-7 1 192-3,-3 1-192 10,-3-3 192-10,-2 9-192 7,-4-5 144-7,0 5-144 9,-4-3 0-9,-2 0 144 4,-2 5-144-3,-2-5 128 9,0 4-128-10,-2-3 128 5,1 1-128-5,-7-2 0 6,2 5 144-5,-5-5-144 6,3 4 0-7,-6 3 0 7,-1-3 0-7,0 6 0 8,1-2 0-8,-3 1 0 10,-3 3 0-9,-1 4 0 2,-2 4 0-2,-2 3 0 11,-7 1 0-12,3 4 128 5,0 3-128-5,-6 3 0 6,4-4 0-6,-4 5 0 4,2-1 0-4,2 5 0 6,-6 4 0-6,4 3 128 11,-2-3-128-11,6 6 128 9,-4 0-128-8,2 0 128 4,0-3-128-4,-2 5 128 8,4 4-128-9,4-4 128 3,3 2-128-3,1 2 128 10,6-6-128-10,1 0 128 5,5 6 0-4,-1-2 16 10,6-4 0-11,8 3 0 4,2-1 64-4,4-2 16 6,4-4 0-5,6 0 0 5,-1-1 32-6,7-1 0 9,3 0 0-8,4 1 0 4,5-3 0-5,5 2 0 8,4-7 0-8,-2-5 0 8,4 3-32-8,-10-8 0 13,4-1 0-11,6-1 0-1,-4-4-224-1,4 2 144 12,3 2-144-12,-3-4 128 5,4 0-128-5,-4-3 192 10,4-1-192-10,2-1 192 5,-1-1-192-4,-5-2 192 4,2-2-192-5,10-2 192 8,-6 0-192-8,-12-3 192 11,-6-1-192-11,-4 4 192 21,-1-2-1008-21,-3 0-192 0,-5 1-32 0,-9-1-9744 8,-3 2-1952-4</inkml:trace>
    </iact:actionData>
  </iact:action>
  <iact:action type="add" startTime="13872">
    <iact:property name="dataType"/>
    <iact:actionData xml:id="d18">
      <inkml:trace xmlns:inkml="http://www.w3.org/2003/InkML" xml:id="stk18" contextRef="#ctx0" brushRef="#br0">16561 2155 12895 0,'0'0'576'3,"0"0"112"-3,-9 12-560 0,9-12-128 1,0 0 0-1,-12 10 0 7,12-10 1888-6,0 0 352 10,0 15 64-11,0-15 0 4,0 0-768-4,15 8-144 11,1-4-48-11,6-4 0 5,3-2-512-5,4-2-96 8,2 0-32-8,6-2 0 5,-1-3-272-5,1 1-64 12,0 2-16-12,-2 0 0 5,2-2-352-5,2 1 0 10,-6-1 0-10,0-2 0 4,-2 2 0-4,-3 4 0 10,-5-1 0-9,-1-3 0 18,-1 2-1312-19,-5 0-336 1,-16 6-64-1,15-8-16 1</inkml:trace>
    </iact:actionData>
  </iact:action>
  <iact:action type="add" startTime="14230">
    <iact:property name="dataType"/>
    <iact:actionData xml:id="d19">
      <inkml:trace xmlns:inkml="http://www.w3.org/2003/InkML" xml:id="stk19" contextRef="#ctx0" brushRef="#br0">17525 1208 16575 0,'0'0'1472'2,"0"0"-1168"2,0 0-304-4,0 0 0 7,0 0 656-7,0 0 80 11,0 0 16-10,0 0 0 2,0 0 352-3,2 11 80 12,-4 9 16-12,-2 1 0 4,0 5-512-4,-4 3-112 9,-3 4 0-9,3 6-16 5,-4 4-32-5,2 6 0 12,3-5 0-12,-5 11 0 5,2 2-192-5,4 3-32 10,2-1-16-10,-2-3 0 5,3-3-144-5,1-3-16 8,2-5-128-7,2 0 192 4,-1-8 0-5,5 0 0 10,0-2 0-7,0-5 0-2,4-3 64-1,2-2 0 7,-3-1 0-7,5-5 0 8,-4 3-112-7,1-1-16 5,1-7 0-6,0-1 0 21,1 1-576-20,-5-4-112 2,-8-10-16-1,0 0-12640-2</inkml:trace>
    </iact:actionData>
  </iact:action>
  <iact:action type="add" startTime="14504">
    <iact:property name="dataType"/>
    <iact:actionData xml:id="d20">
      <inkml:trace xmlns:inkml="http://www.w3.org/2003/InkML" xml:id="stk20" contextRef="#ctx0" brushRef="#br0">17106 1898 24879 0,'0'0'2208'0,"0"0"-1760"7,23-2-448-4,-6-2 0-3,7-2 976 0,7 0 112 6,8 4 32-6,2-3 0 8,6-3-528-8,6-4-96 11,5 0-32-10,1 3 0 3,-3-5-128-4,3 4-16 9,1-5-16-9,-5 3 0 20,-7-4-1008-19,-3 7-208 0,-4-5-48 6</inkml:trace>
    </iact:actionData>
  </iact:action>
  <iact:action type="add" startTime="15119">
    <iact:property name="dataType"/>
    <iact:actionData xml:id="d21">
      <inkml:trace xmlns:inkml="http://www.w3.org/2003/InkML" xml:id="stk21" contextRef="#ctx0" brushRef="#br0">18882 3238 6447 0,'0'0'576'1,"0"0"-576"7,0 0 0-7,0-8 0 3,-2-4 1584-4,-1 4 208 9,-1-5 32-9,0 3 16 5,0 2-528-4,2-4-96 9,-2 5-32-10,-2-1 0 4,-2-4-96-3,3 2-32 8,1 3 0-9,-2-5 0 5,-4 4-160-5,2-2-16 10,-2-1-16-10,-3 3 0 6,3-2-64-6,-6-2-16 6,3 9 0-6,-7-3 0 9,-1 0-400-9,1-2-64 6,-5 6-32-6,-4 0 0 7,-4 2-48-7,-1 0-16 11,3 2 0-11,0 4 0 5,-4 2-64 4,0 0-16-9,2 3 0 0,-1 5 0 4,5-4-144-3,-2 3 192 4,2 5-192-4,3-3 192 7,1 7-192-8,0 3 0 11,5 2 144-11,3 4-144 4,-1 2 0-4,2-1 0 12,7-3 0-12,3 4 128 3,0 0-128-2,6-2 0 5,4-2 0-6,2-3 128 8,2-1 64-8,5-2 0 11,-1-1 16-11,7-5 0 4,1 3-64-4,-1-3-16 12,5-1 0-10,-1-7 0 0,3 5 32-2,1-6 0 10,-2-6 0-10,1 0 0 5,-3-3 48-5,-2-1 16 10,3-1 0-10,-1-5 0 6,1 0 32-5,-5-8 0 11,1 1 0-12,1-7 0 0,1 2-96 0,1-1-16 7,-5-6 0-6,3-3 0 5,-1-1-144-6,1 0 128 8,-5-2-128-8,1-4 128 10,3-1-128-10,-5-1 128 9,5-2-128-9,-5 2 128 3,3-4 0-3,3 2-128 6,3-2 192-6,-1 0-64 8,-5-3-128-8,3 3 0 13,3-6 144-12,-3 4-144 2,-3-2 0-3,3-6 0 11,1-3 0-10,-1-1 0 3,-2 2 0-4,1-1 128 5,3-1-128-4,-1 3 0 8,-3 1 0-8,3 0 0 8,-1 0 0-8,3 3 0 3,-9 3 0-3,3 4 0 8,1 0 0-9,-5 4 0 3,2 2 0-3,-7-4 0 12,3 6 0-12,-6 1 0 5,0 3 0-4,0 2 0 2,-1 2 0-2,1 1 0 8,-6 3 0-9,0 5 0 6,-2-1 0-6,-2 5 0 9,1-4 0-9,-1 8 0 10,0-5 0-10,2 5 0 5,-4 4 0-5,6 4 0 10,0 0 0-10,-10-4-128 5,2 0 128-5,3 2 0 6,5 2 0-6,-12 6 0 8,0 0 0-8,2 4-160 13,-3 3 160-12,3 1 0 0,-4 4-160-1,3 5 160 8,-1 2-128-7,2 7 128 7,0-1 0-8,-3 8 0 5,3 0 0-5,-4 0-128 10,1 8 128-10,-3 1 0 10,1 5 0-10,-5 2-128 4,2 1 128-3,3 5 0 5,-7 7 0-6,5 0 0 8,1-3 0-8,1 3 0 11,5-8 0-11,0 1 0 4,-2-5 0-4,7 1 0 7,-3-6 0-6,2-1 128 7,4-5-128-8,2-4 0 6,2-4 0-6,4-2 0 8,0-4 0-8,-1-3 128 7,5-3-128-7,4-2 0 8,-2-5 208-8,3 0-16 12,-1-5-16-9,3-1 0-3,5-8-32 0,-1 0 0 11,-1-4 0-10,3-2 0 4,3 0 16-5,3-2 0 11,2-4 0-11,0-6 0 3,2 1-160-3,3-5 160 10,-3-1-160-9,6 1 160 4,-2-5-160-5,4-5 0 9,0-1 144-9,-4-4-144 5,2 0 0-5,-2 0 128 6,2 0-128-6,0-6 0 8,-2 0 0-8,0 2 144 11,-2-6-144-11,-4-2 0 4,0-4 128-3,1-2-128 10,-1-1 0-10,2-3 0 0,-2-3 128-1,0-9-128 12,-3 1 0-12,-3 2 0 5,-3-3 0-5,-3 3 0 10,3-6 0-9,-1 3 0 3,-2-3 0-3,-5 6 0 10,4 5-192-11,-7 3 192 4,3-1 0-3,-4 7-144 4,0 3 144-4,1 8 0 7,-7 2 0-7,2 5 0 5,-2 5 0-6,0 6-128 9,0 7 128-9,-4-2 0 6,2 9-144-5,-2 7 144 7,0 0 0-8,-12 7-144 7,4 9 144-7,-2 2 0 8,-3-1-144-8,3 10 144 11,-6 7 0-11,7 3-144 5,-7 4 144-5,4 9 0 11,-5 9-144-11,3 7 144 3,-5 2 0-3,1 8 0 12,2 2 0-12,-3-5 0 5,3-3 0-5,3-6 0 6,3 4 0-5,-2-7 0 5,4-3 0-6,3-1 0 12,-3-2 0-12,4-3 0 3,4-1 0-2,0 0 0 10,0-10 128-10,0 0-128 4,0-8 0-5,2 0-144 10,0-6 144-10,-2-1-208 18,0-3-608-17,0-2-112 0,-2-5-32-1,-2-4-9152 12,4-12-1824-12</inkml:trace>
    </iact:actionData>
  </iact:action>
  <iact:action type="add" startTime="16218">
    <iact:property name="dataType"/>
    <iact:actionData xml:id="d22">
      <inkml:trace xmlns:inkml="http://www.w3.org/2003/InkML" xml:id="stk22" contextRef="#ctx0" brushRef="#br0">19327 2502 23951 0,'0'0'2128'1,"12"-1"-1696"4,13 2-432-5,6-2 0 4,8-3 1712-3,0 0 256 9,10 2 48-10,4 2 16 5,2-6-1168-5,1 2-224 10,1-2-64-10,3 2 0 4,4-2-208-4,-1-3-48 10,-3 1-16-10,1-2 0 5,-1-6-176-5,3 7-128 11,-7-3 192-11,-3 0-192 27,-6 3-1472-27,-2-3-384 0</inkml:trace>
    </iact:actionData>
  </iact:action>
  <iact:action type="add" startTime="18555">
    <iact:property name="dataType"/>
    <iact:actionData xml:id="d23">
      <inkml:trace xmlns:inkml="http://www.w3.org/2003/InkML" xml:id="stk23" contextRef="#ctx0" brushRef="#br0">1230 9030 15663 0,'0'0'1392'2,"0"0"-1120"5,0 0-272-7,0 0 0 5,0 0 608-4,0 0 64 4,0 0 16-5,0 0 0 8,0 0-96-8,0 0-16 10,0 0 0-10,0 0 0 5,12 0 160-5,0 0 32 10,7-2 0-10,-1 0 0 4,5-6-368-4,4 2-64 11,6 0-16-11,5 1 0 5,-1-1-320-5,6-6 0 7,-1 2-192-7,5-1 64 10,4-1 128-10,-6 4 0 5,-2-4 0-5,0 3-7040 29,-4 5-1408-29</inkml:trace>
    </iact:actionData>
  </iact:action>
  <iact:action type="add" startTime="18813">
    <iact:property name="dataType"/>
    <iact:actionData xml:id="d24">
      <inkml:trace xmlns:inkml="http://www.w3.org/2003/InkML" xml:id="stk24" contextRef="#ctx0" brushRef="#br0">1363 9439 29487 0,'0'0'640'1,"11"-2"144"-1,9 2 32 0,7-4 16 0,6-7-672 1,8 5-160 3,0 2 0-4,6-4 0 4,4-5 0-3,0 1 0 8,-1-6 0-8,-1 5 0 3,2-5 0-4,0 6-144 7</inkml:trace>
    </iact:actionData>
  </iact:action>
  <iact:action type="add" startTime="23544">
    <iact:property name="dataType"/>
    <iact:actionData xml:id="d25">
      <inkml:trace xmlns:inkml="http://www.w3.org/2003/InkML" xml:id="stk25" contextRef="#ctx0" brushRef="#br0">7829 7852 12431 0,'0'0'544'1,"0"0"128"0,0 0-544-1,2 14-128 5,0-5 0-3,-2-9 0 0,4 8 768-2,3 4 128 10,3-2 32-10,2 1 0 5,7 3 32-4,3-6 0 8,-1 1 0-9,7-3 0 6,5-2-304-5,2 0-48 3,2-4-16-4,6-2 0 10,-4 0-304-10,4 0-64 10,-2-6-16-10,4-1 0 3,-3 1-208-2,3 2 176 9,2-6-176-10,-4 5 160 5,0-3 96-5,4-6 32 11,0 3 0-11,-1-5 0 8,1-3-64-8,-6-1-16 7,0 3 0-7,-6-1 0 5,0-1-80-4,-3 5-128 3,-3-2 176-4,-6-1-176 9,-3 3 192-9,-3-1-64 12,-7 3 0-11,0-1-128 1,0-5 144-2,-7 6-144 8,-1-5 0-8,-2 7 144 5,-2-3-144-5,-1 5 0 5,-9-6 0-5,0 5 0 10,-7-5 128-10,-1 6-128 12,5-5 128-11,-11 5-128-1,1-2 0 0,-2 4 0 13,-5 2 0-12,-3 6 0 3,-4 0 128-4,4 4-128 6,-6 0 0-5,2 6 128 7,0 0 0-8,-6 7 0 9,0-3 0-9,2 9 0 5,-5 1 16-5,1 1 0 12,2 2 0-12,-2 3 0 6,0 1 224-6,4 2 32 8,1 8 16-8,3-4 0 6,-4 2-128-5,6 4-32 8,-4-2 0-9,6 4 0 5,3 0-128-5,3-4-128 10,6 3 144-10,3-3-144 6,8 4 0-6,1-6 128 5,7 0-128-4,4-6 0 7,4 1 176-8,7-1-16 11,-1 4 0-11,8-6 0 5,-1-4-160-5,9 1 128 7,3 1-128-7,6-2 128 9,-2-2 0-9,2-1 0 6,8-8 0-6,-4 1 0 8,6-5 64-8,-2 1 0 12,2-7 0-12,4 2 0 4,-1-4-16-4,1-4 0 6,2-6 0-6,3 0 0 6,5-3-32-6,3-5 0 6,-3 2 0-6,-1-5 0 23,-1-1-1040-20,0-1-224 2,-5-5-32-5,11-5-12096 0</inkml:trace>
    </iact:actionData>
  </iact:action>
  <iact:action type="add" startTime="24294">
    <iact:property name="dataType"/>
    <iact:actionData xml:id="d26">
      <inkml:trace xmlns:inkml="http://www.w3.org/2003/InkML" xml:id="stk26" contextRef="#ctx0" brushRef="#br0">9457 7021 7359 0,'0'0'656'1,"0"0"-528"6,0 0-128-6,0 0 0 3,0 0 1952-3,-5 4 352 4,5-4 80-5,0 0 16 10,-8 6-1136-10,8-6-240 7,0 0-32-6,0 0-16 4,0 0-112-5,0 0-32 6,8 8 0-5,-1-3 0 4,9-6-80-5,2-5-32 5,5 4 0-5,2-2 0 8,1-2-320-8,1 2-64 13,2-2-16-13,2-4 0 4,1 3-80-4,3 1-32 10,-2-4 0-10,2 2 0 5,-2 2-208-4,2-1 144 5,-2-3-144-6,-1 2 128 12,-1 2-128-12,0-2 192 8,-2 3-192-7,-3 1 192 17,-3 0-1600-17,-1 2-304 1,11-8-64-2,-12 0-16 0</inkml:trace>
    </iact:actionData>
  </iact:action>
  <iact:action type="add" startTime="24624">
    <iact:property name="dataType"/>
    <iact:actionData xml:id="d27">
      <inkml:trace xmlns:inkml="http://www.w3.org/2003/InkML" xml:id="stk27" contextRef="#ctx0" brushRef="#br0">10911 6110 16575 0,'0'0'1472'1,"0"0"-1168"3,0 0-304-3,0 0 0 3,0 0 560-3,0 0 48 8,0 0 16-9,0 0 0 4,0 0 96-4,-6 6 32 6,-6 4 0-6,2 6 0 11,3-3-80-11,-7 7-16 7,0 5 0-7,-1 0 0 5,5 5 64-5,-4-1 16 7,4 4 0-7,3 6 0 8,-3 2-96-8,4 8-32 10,2 0 0-10,4-3 0 6,0 1-256-6,4 0-48 6,4-8-16-6,4 2 0 7,-5-4-64-7,7-2-16 12,-4-4 0-6,5 0 0-6,1-3 864 1,3-5 160 8,1-1 48-8,-2-1 0 18,1 2-1760-19,4-1-352 4,-1-5-64-4,-3 3 0 0,3-8 896 0,1 3 0 7,-3-1 0-7,-3 0 176 3,1-7-176-3,1 3 0 12,-5-6 0-12,2 0 0 20,-16-4-2192-19,0 0-368 3,0 0-80-3</inkml:trace>
    </iact:actionData>
  </iact:action>
  <iact:action type="add" startTime="24923">
    <iact:property name="dataType"/>
    <iact:actionData xml:id="d28">
      <inkml:trace xmlns:inkml="http://www.w3.org/2003/InkML" xml:id="stk28" contextRef="#ctx0" brushRef="#br0">10583 6649 23039 0,'0'0'2048'1,"6"-8"-1648"5,5 0-400-5,3-4 0 2,8 4 1520-3,3 1 208 11,4-1 64-10,4 2 0 2,1 0-1376-3,5-2-272 11,0 1-144-10,5-1 160 4,1 2 96-5,2-2 0 8,6-4 16-8,1 7 0 4,1-1-48-4,4-2-16 12,5 0 0-12,-8 2 0 5,-3 2-208-5,-8 2-288 7,-2 2 64-7,6 0-13584 10</inkml:trace>
    </iact:actionData>
  </iact:action>
  <iact:action type="add" startTime="25689">
    <iact:property name="dataType"/>
    <iact:actionData xml:id="d29">
      <inkml:trace xmlns:inkml="http://www.w3.org/2003/InkML" xml:id="stk29" contextRef="#ctx0" brushRef="#br0">6134 8086 3679 0,'0'0'320'2,"0"0"-320"2,0 0 0-3,0 0 0 2,0 0 1856-3,0 0 288 12,0 0 64-12,-8-6 16 4,8 6-1216-4,0 0-240 10,-10-2-64-9,10 2 0 3,-10-6 48-4,10 6 0 12,0 0 0-12,-7 0 0 4,7 0-48-4,0 0-16 9,0 0 0-9,0 0 0 5,0 0 80-5,0 0 32 10,0 0 0-10,0 0 0 4,0 0 96-3,0 0 0 9,9 6 16-10,9-4 0 6,-2 2-128-6,5-4-16 9,4 0-16-8,3 0 0 4,1-4-240-4,4 2-32 9,0 0-16-6,4 0 0-4,-2 2-160 0,4 0-48 11,0-2 0-11,-1 0 0 5,-1 0-96-5,-4 2-32 10,-2-2 0-10,-2 2 0 4,-1 2-128-3,-3-2 160 4,0 2-160-5,-3 0 160 8,-7 0-336-8,3 0-64 11,-8-2-16-11,-10 0-8960 16,0 0-1792-15</inkml:trace>
    </iact:actionData>
  </iact:action>
  <iact:action type="add" startTime="26095">
    <iact:property name="dataType"/>
    <iact:actionData xml:id="d30">
      <inkml:trace xmlns:inkml="http://www.w3.org/2003/InkML" xml:id="stk30" contextRef="#ctx0" brushRef="#br0">7292 7187 20783 0,'0'0'912'0,"0"0"208"0,0 0-896 0,8-12-224 5,-8 12 0-4,0 0 0 3,0 0 512-4,0 0 48 10,0 0 16-9,0 0 0 3,0 0 144-4,0 0 48 12,6 14 0-12,-4 3 0 3,-2 5-48-2,-2 5 0 4,0 2 0-4,-4 6 0 7,2-1-112-8,0 3-32 10,1 9 0-10,1 3 0 6,-4 6-128-6,-2 1-48 9,0 1 0-9,2 1 0 5,2 3-96-5,-3-1-32 14,-1 1 0-6,0-3 0-8,2-5 48 0,-2 0 0 0,1-7 0 0,1 3 0 7,2 0 0-6,-4-6 0 10,2 0 0-10,-2-2 0 4,2-6-128-4,-3-4-32 8,3-2 0-9,-2-1 0 4,-2-3 32-3,-1 0 16 4,3-7 0-5,-4 1 0 9,2 1-400-9,3-6-64 11,-3 1-32-11,2-3-10304 12,2-2-2064-11</inkml:trace>
    </iact:actionData>
  </iact:action>
  <iact:action type="add" startTime="26993">
    <iact:property name="dataType"/>
    <iact:actionData xml:id="d31">
      <inkml:trace xmlns:inkml="http://www.w3.org/2003/InkML" xml:id="stk31" contextRef="#ctx0" brushRef="#br0">12428 6101 8287 0,'0'0'368'3,"0"0"80"-3,0 0-448 0,0 0 0 1,0 0 0-1,0 0 0 8,0 0 1712-8,0 0 256 10,0 0 48-10,0 0 16 6,0 0-1216-6,0 0-240 6,0 0-64-6,10 11 0 7,-4 1-144-6,-2 4-48 9,0-5 0-10,-3 7 0 4,-1-3 48-3,0 7 0 9,2 3 0-10,-4 3 0 6,-1 1 96-6,-1 4 32 6,0 8 0-6,-2 4 0 9,-4 9-48-9,2 11-16 12,3 1 0-1,-7 8 0-11,-2 2-144 0,1 0-32 0,-1 10 0 0,-2 0 0 5,3 2-32-5,-5 1-16 15,4 5 0-14,-3 0 0 2,5-5-16-2,-3 5 0 9,1-4 0-6,-4-5 0-4,-1-5 64 0,3 0 16 5,-1-4 0-4,1-3 0 8,0 1 224-9,-3 0 32 10,3-4 16-10,-1 0 0 4,-3-7-112-4,5 1-32 12,-5 4 0-12,3-9 0 4,-1-5-144-4,-1-1-48 11,3 0 0-11,2-7 0 3,1-3-48-2,-1-2-16 11,0-6 0-12,3-1 0 3,3-1-144-3,-6 0 192 6,4-6-192-6,-3-3 192 9,3-1-32-9,2-4 0 11,-3-1 0-11,3-6 0 6,0-3-160-6,-2 1 0 10,10-10 0-9,-8 6 0 16,8-6-688-15,0 0-160-2,0 0-48 1,0 0-8096 3,0 0-1632 0</inkml:trace>
    </iact:actionData>
  </iact:action>
  <iact:action type="add" startTime="27534">
    <iact:property name="dataType"/>
    <iact:actionData xml:id="d32">
      <inkml:trace xmlns:inkml="http://www.w3.org/2003/InkML" xml:id="stk32" contextRef="#ctx0" brushRef="#br0">12869 8534 15663 0,'0'0'1392'1,"0"0"-1120"8,0 0-272-6,0 0 0-3,0 0 640 0,0 12 80 10,-2 4 16-10,-2-5 0 6,-2 5 256-5,2-4 48 7,-3 3 16-8,-5 1 0 7,2-2-272-7,-4 3-48 8,3-5-16-8,-5 5 0 4,2-1-80-4,-3 4-32 11,1 5 0-11,-1 0 0 5,-1 1-112-5,5 3-32 10,-7 0 0-10,6 6 0 4,-1 4-96-4,5-2-32 11,-4 0 0-11,7 0 0 5,5 0-176-5,2-1-32 12,2-1-128-8,3-6 192-3,3-2-192-1,6-1 176 9,-2-5-176-5,3-2 160-4,5-3 48 0,-1-6 16 12,5 2 0-9,1-3 0-2,0-3 176-1,1-4 48 7,-1-4 0-7,2 0 0 8,-1-4 48-7,1-1 16 5,-4-1 0-6,3 0 0 7,-5-4-128-7,3-1 0 10,-3-5-16-10,1 2 0 5,-5-5 16-5,1-2 16 11,-1-1 0-10,-5-1 0 4,2-1 16-4,-7-1 0 4,-1-4 0-5,-4 0 0 6,-6 0-80-6,0-3-16 8,-7 3 0-8,-1-2 0 10,-2 2-192-10,-3 2-128 7,-7 1 128-7,1 3-128 5,-4 0 0-5,-1-1 0 14,1 3-160-14,-2-1 160 18,-4-1-1648-16,3 0-208-2,-1-5-64 0,-12-10-13952 0</inkml:trace>
    </iact:actionData>
  </iact:action>
  <iact:action type="add" startTime="28136">
    <iact:property name="dataType"/>
    <iact:actionData xml:id="d33">
      <inkml:trace xmlns:inkml="http://www.w3.org/2003/InkML" xml:id="stk33" contextRef="#ctx0" brushRef="#br0">13298 6532 17903 0,'0'0'784'2,"-4"7"176"-2,4-7-768 0,-4 16-192 5,-2-4 0-4,-1 3 0 4,-1-3 560-4,2 2 64 6,0-7 16-7,6-7 0 5,-8 8 32-5,8-8 16 8,0 0 0-8,0 0 0 6,0 0 48-6,0 0 16 11,0 0 0-11,-2-10 0 4,2 1-208-3,4-7-32 8,4-1-16-9,-2-3 0 6,4-5-288-5,1-3-48 8,-1 1-16-8,6-2 0 4,-5 0-144-5,7-5 0 7,-4 1 144-7,5 0-144 7,1 2 0-7,-3-2 0 6,3-4 0 0,1 4 128-2,-1 1 0-4,1-1 0 10,1-6 0-10,3 4 0 4,0 0-128-4,-1 2 176 11,-7-4-176-11,3 10 192 5,1 3-48-4,-5 5 0 8,-3-1 0-9,1 3 0 5,0 7-144-4,-6 4 0 9,-8 6 0-10,0 0 0 4,0 0 0-4,5 10 0 9,1 5 0-9,-4 5 0 6,-2 5 0-6,-2 6-144 7,-2 6 144-7,0 0 0 7,1 4 0-7,-1 0-128 13,0 10 128-11,2-2 0-1,-2-2 0-1,-2 1 0 11,2-1 0-11,0 2 0 4,2-6 0-3,0 2 0 9,0-4 0-10,0-2 0 4,2-6 0-4,0 2 0 12,0 0 0-12,0-2 0 3,0-2 144-3,0-3-144 12,0-1 128-10,4-4-128 0,0-1 0-2,2-5-256 11,2-1 48-10,-2-6-8368 13,-6-10-1664-12</inkml:trace>
    </iact:actionData>
  </iact:action>
  <iact:action type="add" startTime="28572">
    <iact:property name="dataType"/>
    <iact:actionData xml:id="d34">
      <inkml:trace xmlns:inkml="http://www.w3.org/2003/InkML" xml:id="stk34" contextRef="#ctx0" brushRef="#br0">13333 6518 27119 0,'0'0'1200'1,"0"0"256"-1,8-8-1168 0,0 2-288 6,3 4 0-5,5-4 0 2,4-1 0-3,-3-1 0 10,3 0 0-9,5 0-144 3,2 0 144-4,6 3 0 9,5 1 160-8,1-2-160 5,-4-4 0-6,6 2 0 7,-4 2 0-7,15-5-12032 9</inkml:trace>
    </iact:actionData>
  </iact:action>
  <iact:action type="add" startTime="28991">
    <iact:property name="dataType"/>
    <iact:actionData xml:id="d35">
      <inkml:trace xmlns:inkml="http://www.w3.org/2003/InkML" xml:id="stk35" contextRef="#ctx0" brushRef="#br0">14420 5137 16575 0,'0'0'1472'0,"0"0"-1168"8,13 2-304-8,3 4 0 6,3 4 528-6,-1-1 48 8,3 7 16-7,3 2 0 2,1 5-80-1,4 4-32 8,3 3 0-9,1 9 0 1,6 4-144-1,-2 7-16 9,6 5-16-10,-2 5 0 4,4 9-16-4,-2 5 0 11,3 8 0-11,3 9 0 5,-2-1-288-5,-2 9 160 10,2 3-160-1,-3 7 128-6,-7 8 0-3,-5 2 0 0,-5 2 0 0,-2 6 0 8,-3 3 432-8,-10-1 80 11,-1 0 0-11,-5 1 16 5,-6-1 112-4,-4-4 0 8,-8 6 16-8,1-10 0 3,-11-1-80-3,-1-5 0 5,-6-1-16-6,-5-5 0 8,-1-2-176-7,-6-7-48 9,0-3 0-10,-5 1 0 4,-7-5-224-4,-2 5-48 11,-3-3-16-11,-34 38 0 6,1-20-32-6,1-8 0 10,0-9 0-10,24-30 0 17,-3 0-848-15,-5 3-160 0,0-7-32-2,-23 22-16 0</inkml:trace>
    </iact:actionData>
  </iact:action>
  <iact:action type="add" startTime="29849">
    <iact:property name="dataType"/>
    <iact:actionData xml:id="d36">
      <inkml:trace xmlns:inkml="http://www.w3.org/2003/InkML" xml:id="stk36" contextRef="#ctx0" brushRef="#br0">6655 6069 10367 0,'0'0'448'1,"0"0"112"-1,-14-9-560 0,2-3 0 6,4 4 0-5,8 8 0 3,-19-2 1024-4,1 2 80 11,1 0 32-11,-5 6 0 4,-5 6-320-4,2-3-64 10,-1 5-16-10,1 6 0 5,-2 5 96-5,-1 6 32 9,-3 8 0-9,0 0 0 5,-4 6-176-5,-4 6-48 11,2 7 0-10,-4 11 0 3,2 9-64-4,4 7 0 10,-2 11-16-10,1 3 0 5,1 7-64-5,4 3-16 17,4 4 0-17,3 8 0 1,1 0-48-1,0 4-16 8,3-4 0-8,5 3 0 5,-1-5 32-4,8-35 16 6,-2 12 0-7,-5 38 0 5,5-7-288-4,-2-12-176 7,5-10 192-8,1-5-192 8,2-8 224-7,4-9-64 4,4-1-16-4,2 0 0 6,-1-6-16-7,7-5-128 7,-2-3 192-6,7-10-64 21,-1-3-1376-20,5-1-288 1</inkml:trace>
    </iact:actionData>
  </iact:action>
  <iact:action type="add" startTime="30658">
    <iact:property name="dataType"/>
    <iact:actionData xml:id="d37">
      <inkml:trace xmlns:inkml="http://www.w3.org/2003/InkML" xml:id="stk37" contextRef="#ctx0" brushRef="#br0">2428 8267 1839 0,'0'0'0'2,"-2"20"160"-2,2-20-160 0,-4 19 0 6,4-1 0-5,-2-1 0 4,2-17 2304-5,-4 14 416 8,4-14 96-8,0 0 0 7,4 14-1232-7,-4-14-256 6,0 0-48-6,0 0-16 8,0 0-144-8,0 0-32 7,10 11 0-7,-10-11 0 5,0 0-112-5,19-2-16 6,-3-3-16-6,3-3 0 10,-3-10-240-10,0 3-32 9,3-5-16-8,-1-5 0 4,1-4-304-5,3-5-64 7,1-5-16-7,0 2 0 7,-1-6-64-6,5 0-16 10,0-7 0-11,3 1 0 5,-3 0-192-5,4 1 128 12,-2-5-128-12,1-2 0 4,-1-1 128-4,-2-1-128 13,-1-3 0-13,-7-3 0 4,-1 1 0-4,-1-2 0 12,-3 1 0-11,2 5 0 0,-9 5 0-1,-1 6-192 13,-2 4 16-12,-4 2 0 0,0 6 176-1,-2 4-128 11,-2 4 128-10,0 5-128 1,0 7 128-2,-1 3 0 8,5 12 0-7,-14-2-128 5,2 6 128-5,-5 8-128 6,-1 3 128-7,3 7-128 5,-7 7 0-5,3 4 0 6,-3 6 0-6,1 6 0 9,-3 8 128-9,3 9 0 10,-1 6 0-9,5 10-128 3,-1 4 128-3,-1 6 128 8,-1 7-128-9,-1-3 176 5,3-4-16-5,5 0 0 12,-1-6 0-12,4-2 0 3,2-4 160-3,1-8 16 12,1-4 16-12,2-7 0 3,0-5-96-3,4-3 0 10,-2-6-16-9,4 2 0 3,0-10-112-3,4-4-128 9,0-3 176-10,5-3-176 4,-5-4 0-3,6-7 0 6,1 0 0-7,5-9 0 25,-2-1-1840-25,1-4-272 0,-17 0-48 0,26-17-16 0</inkml:trace>
    </iact:actionData>
  </iact:action>
  <iact:action type="add" startTime="31230">
    <iact:property name="dataType"/>
    <iact:actionData xml:id="d38">
      <inkml:trace xmlns:inkml="http://www.w3.org/2003/InkML" xml:id="stk38" contextRef="#ctx0" brushRef="#br0">3428 7881 3679 0,'0'0'160'1,"0"0"32"0,0 0-192-1,0 0 0 4,-2 20 0-4,-1-7 0 3,-3 5 2944-2,-2 3 528 9,-2 1 112-9,2 1 32 2,2 4-1824-2,-5 7-352 8,1-3-80-9,2 2-16 6,-3-2-320-6,1 4-64 9,-2 4 0-9,4-4-16 6,2 0-512-6,3 1-112 10,-3-9 0-10,0-6-16 4,4-1-304-4,2-3 160 12,0-17-160-12,0 0 128 26,8 10-624-26,-8-10-128 0,0 0-16 0</inkml:trace>
    </iact:actionData>
  </iact:action>
  <iact:action type="add" startTime="31468">
    <iact:property name="dataType"/>
    <iact:actionData xml:id="d39">
      <inkml:trace xmlns:inkml="http://www.w3.org/2003/InkML" xml:id="stk39" contextRef="#ctx0" brushRef="#br0">3758 7922 6447 0,'0'0'576'14,"0"16"-576"-14,4 3 0 0,0 5 0 1,0-3 2864-1,-4-1 464 8,0-1 80-8,-4 4 32 6,-2-3-1840-6,2-2-352 9,2 1-80-8,-2-1-16 4,0-7-640-5,4-11-128 10,-2 16-16-10,2-16-16 6,0 0-176-6,0 0-48 9,0 0 0-8,0 0 0 2,0 0 112-2,10-12 16 9,4-1 0-10,-1-5 0 6,5 0-48-6,-2 1 0 8,3-5 0-8,3-1 0 6,1 0-80-6,-4 1-128 9,5 7 176-9,1-5-176 6,-3 4 144-6,1 1-144 16,-3 5 0-16,-1 0 144 0,3 3-144 1,-1 5 0 5,-1 2 144-6,-5 5-144 9,1 9 0-9,-7 0 128 10,1 7-128-10,2 3 0 5,-6 1 0-5,-2 4 0 6,-4 2 0-6,0-1 128 4,-2-1-128-3,0 0 144 10,-2-2-144-10,-2-3 160 2,-4-1-16-3,2-7 0 10,3-1 0-9,5-15 0 4,0 0 352-5,0 0 64 8,0 0 16-8,0 0 0 6,0 0-128-6,0 0-32 11,2-15 0-10,5-1 0 3,5-5-240-3,-2 1-48 5,2 1-128-6,1-3 192 8,-3-1-192-8,2 7 0 10,-1 3 0-9,5-7 0 4,-2 5 0-4,3-3 0 11,-1 6 0-12,1-1 0 0,3 7 0 0,-5 2-128 11,3 6 128-10,1 4 0 4,-3 5-176-5,4 7 176 10,-7 7-160-10,3 3 160 4,1 5 0-4,-3 4-144 7,0 2 144-7,-6-4 0 7,-1 4 0-7,3-4 0 7,-4-2 0-7,-2-2 176 9,-2-3-176-9,2-3 0 10,0-3 0-10,-1-3 128 18,3-7-512-16,-6-12-128-2,0 0 0 0,0 0-13072 4</inkml:trace>
    </iact:actionData>
  </iact:action>
  <iact:action type="add" startTime="31982">
    <iact:property name="dataType"/>
    <iact:actionData xml:id="d40">
      <inkml:trace xmlns:inkml="http://www.w3.org/2003/InkML" xml:id="stk40" contextRef="#ctx0" brushRef="#br0">3623 7335 34095 0,'-19'-8'3024'2,"19"8"-2416"2,0 0-480-4,0-17-128 4,6 3 224-4,5 0 32 8,3 5 0-8,-2 3 0 8,5 0-256-8,-3-4-128 7,2 2 128-7,3 1-10416 20,-3-3-1952-20</inkml:trace>
    </iact:actionData>
  </iact:action>
  <iact:action type="add" startTime="32404">
    <iact:property name="dataType"/>
    <iact:actionData xml:id="d41">
      <inkml:trace xmlns:inkml="http://www.w3.org/2003/InkML" xml:id="stk41" contextRef="#ctx0" brushRef="#br0">2387 9851 14223 0,'0'0'624'0,"-8"8"144"0,8-8-624 0,-10 7-144 1,10-7 0-1,-11 4 0 9,11-4 1568-9,0 0 288 6,0 0 48-6,0 0 16 7,-6-19-448-7,2-3-64 11,4 1-32-11,6-1 0 4,1-5-576-4,5-2-112 9,0-8-32-8,3 2 0 5,-3-2-288-6,6-4-64 9,-5 0-16-8,5 0 0 4,1 0-96-5,-3 0 0 11,2 6-16-11,1 2 0 3,-5 0-176-3,3 11 192 7,-5 3-192-7,2-1 192 8,-5 8-192-8,5 1 0 11,-14 11 0-11,12-8 128 4,-12 8-128-3,0 0 0 8,19 6 0-9,-9 7 128 5,0 1-128-5,0 7 0 7,-5 7-192-7,3-1 192 8,2 2 0-8,-4 4 0 8,-4 6 0-8,-2-5 0 11,0-1 0-11,0 0 0 8,0 0 0-7,0 0 0 3,0-2-176-4,0-1-112 9,0-7-32-9,-2-1 0 21,0-3-704-20,0-1-128 1,2-18-48-2,-2 17-10688 1</inkml:trace>
    </iact:actionData>
  </iact:action>
  <iact:action type="add" startTime="32734">
    <iact:property name="dataType"/>
    <iact:actionData xml:id="d42">
      <inkml:trace xmlns:inkml="http://www.w3.org/2003/InkML" xml:id="stk42" contextRef="#ctx0" brushRef="#br0">2402 9658 21183 0,'0'0'944'0,"0"0"192"0,0 0-912 1,0 0-224 5,14 4 0-5,2-2 0-1,-16-2 1024 0,23-2 176 11,-1-4 16-10,-3-6 16 2,4-2-256-1,3-3-48 7,3 5-16-9,0-3 0 5,1 3-560-3,1-4-112 6,0 7-32-7,-2-5 0 16,-1 2-1168-16,1 6-224-1,0 1-48 0,0-3-10704 4</inkml:trace>
    </iact:actionData>
  </iact:action>
  <iact:action type="add" startTime="32984">
    <iact:property name="dataType"/>
    <iact:actionData xml:id="d43">
      <inkml:trace xmlns:inkml="http://www.w3.org/2003/InkML" xml:id="stk43" contextRef="#ctx0" brushRef="#br0">2970 9359 5519 0,'0'0'240'4,"0"0"64"-4,0 0-304 0,0 0 0 1,0 0 0-1,0 0 0 7,0 0 3056-6,16-2 544 9,-1 0 112-10,-1-1 32 4,3 5-2080-4,7-2-400 13,-5 0-96-13,7 0-16 3,1-2-272-3,2 4-64 6,8 1-16-5,-5-3 0 6,1 0-304-7,0 0-64 13,-2 0-16-13,0 2 0 5,-1 4-288-5,-9 2-128 6,-2-4 0-6,1 0 128 22,-1 0-656-21,-3 4-144-1,2 3-32 0,-7-3 0 1</inkml:trace>
    </iact:actionData>
  </iact:action>
  <iact:action type="add" startTime="33210">
    <iact:property name="dataType"/>
    <iact:actionData xml:id="d44">
      <inkml:trace xmlns:inkml="http://www.w3.org/2003/InkML" xml:id="stk44" contextRef="#ctx0" brushRef="#br0">3309 9242 18431 0,'0'0'1632'1,"0"0"-1312"5,0 0-320-6,18-2 0 4,-4 2 400-4,5 0 16 10,-1-2 0-9,1 2 0 3,1 0 384-3,5 0 80 8,-2 0 16-9,3 4 0 4,-3 0-256-4,3 2-64 8,-3 8 0-8,0-4 0 7,1 5-416-7,-7 1-160 11,-3 5 0-11,0-1 144 4,-7-3-144-3,-5 5 160 10,-2-1-160-11,-3 1 160 5,-3-1-160-5,-4 0 0 7,-2-1 0-7,-3-4 0 7,1 3-320-7,-2 3-32 8,5-5-16-8,-7-3-6992 18,-1-4-1408-17</inkml:trace>
    </iact:actionData>
  </iact:action>
  <iact:action type="add" startTime="33496">
    <iact:property name="dataType"/>
    <iact:actionData xml:id="d45">
      <inkml:trace xmlns:inkml="http://www.w3.org/2003/InkML" xml:id="stk45" contextRef="#ctx0" brushRef="#br0">4460 9088 20207 0,'0'0'896'0,"0"0"192"1,6 16-880-1,-2-6-208 7,0 3 0-7,2 1 0 4,-6 5 736-4,0-3 96 10,-2 6 32-10,-6-1 0 3,0 0-112-1,-2-1-32 7,-3 1 0-9,1 3 0 4,-5 1-336-2,3 2-64 6,-4-3 0-7,-1-1-16 3,1 1 32-4,-13 7 16 12,8-6 0-12,-1-5 0 4,1-3 32-4,1 1 0 10,3-3 0-10,1 3 0 4,-5-10-64-4,1-2 0 11,1-4 0-11,1-6 0 6,1 2 64-6,3-4 0 10,5 0 0-10,1-8 0 3,0 7-144-3,4-7-32 11,2 0 0-10,0-5 0 4,4 1-208-5,6-7 128 8,-2-4-128-8,4 1 0 6,2 1 0-6,0 2-208 18,7 1 16-18,-1 5 0 0,3 5 0 0,5 0 0 10,-3 7 0-8,1 1 0-2,1 0 192 0,-4 6-144 7,3 6 144-7,3-2-128 7,3 0 128-7,-1 1-192 12,-6 7 192-12,1-4-192 4,-1-2 192-3,3 4 0 11,-5-1 0-12,-1-1 0 2,1 0 0-2,-1 2 0 12,-3-5 0-12,5-3 0 4,-5 0 0-4,3-2 0 11,2-2 0-11,-5 0 0 3,3-5 0-3,1-5 0 11,-3 4 160-10,1-5-160 1,-7-1 128-2,2-2-128 13,-6 1 0-12,0-5 144 2,-1 1 128-3,-3-1 32 11,-2 1 0-11,-4-3 0 4,-5 3 272-4,-3 3 48 11,-4-3 16-11,-1 5 0 4,-7-2-32-4,5 9 0 10,-5-3 0-9,-1 6 0 3,-2 4-160-3,0 8-48 10,-1 0 0-10,1-1 0 3,-2 7-272-4,-1 0-128 4,1 3 0-3,-12 9 128 7,8-1-320-8,4-6-80 6,5 1-16-6,7-3-16672 11</inkml:trace>
    </iact:actionData>
  </iact:action>
  <iact:action type="add" startTime="34636">
    <iact:property name="dataType"/>
    <iact:actionData xml:id="d46">
      <inkml:trace xmlns:inkml="http://www.w3.org/2003/InkML" xml:id="stk46" contextRef="#ctx0" brushRef="#br0">15877 7230 14735 0,'0'0'1312'2,"17"6"-1056"2,-3-6-256-4,7 0 0 5,5-2 576-5,1-2 64 7,2 2 16-7,4 0 0 8,4-2 80-8,1-2 16 11,-3-4 0-11,8-1 0 3,-6 1-352-3,6-4-64 11,-4 5-16-11,5-5 0 4,-3 4-320-4,4 4 144 10,-6-2-144-10,0 3-6176 18,-8 3-1312-18</inkml:trace>
    </iact:actionData>
  </iact:action>
  <iact:action type="add" startTime="34816">
    <iact:property name="dataType"/>
    <iact:actionData xml:id="d47">
      <inkml:trace xmlns:inkml="http://www.w3.org/2003/InkML" xml:id="stk47" contextRef="#ctx0" brushRef="#br0">15951 7770 26719 0,'0'0'2368'1,"10"2"-1888"4,9-4-480-5,3-2 0 6,3 2 544-6,6-2 16 10,4-2 0-10,10-1 0 5,-2-1-368-5,10 0-64 6,7-8 0-6,8 5-128 10,-1-7 0-10,9 4 0 9,4-1-160-8,39-10-12704 5</inkml:trace>
    </iact:actionData>
  </iact:action>
  <iact:action type="add" startTime="35794">
    <iact:property name="dataType"/>
    <iact:actionData xml:id="d48">
      <inkml:trace xmlns:inkml="http://www.w3.org/2003/InkML" xml:id="stk48" contextRef="#ctx0" brushRef="#br0">17156 8417 15663 0,'0'0'1392'2,"0"0"-1120"2,0 0-272-3,0 0 0 3,0 0 704-4,6-9 64 11,2-3 32-11,6-2 0 4,-1-1-256-4,7-11-48 8,-1-1-16-7,7-6 0 4,3-8-192-5,2 0-32 9,2-6-16-9,6-2 0 7,2-1-48-7,6 1 0 8,-2-6 0-8,4-1 0 6,1-5 128-6,-1-1 0 11,-2 0 16-11,0-9 0 3,0-1-144-3,-8-4-16 10,1-4-16-10,-4 2 0 8,1 0-32-7,-6 6 0 7,-6-2 0-7,-3 2 0 2,-3 5-128-2,-7 5 0 6,0 5 144-7,-7 3-144 7,-1 3 192-7,-2 2-48 13,-4 12 0-12,0 2 0 0,-2 8 64-1,-1 7 16 11,-5 3 0-11,0 3 0 4,-9 6-80-3,3 8-16 9,-3 4 0-10,-5 10 0 5,-1 0-128-5,-5 13 0 7,-1 10 0-7,-2 2 0 7,-8 10 0-6,4 3-144 13,-4 7 144-12,0 5 0-2,-8 10 0 0,7 8 0 9,-3 2 0-9,0 8 144 5,4 3-144-5,0-5 192 11,6 0-192-11,5-2 192 4,7-5-16-3,7-7 0 8,1-3 0-9,7-7 0 4,6 0-16-4,2-9 0 12,4-3 0-10,2-5 0-1,6-10-160-1,3 0 0 11,5-6 0-11,-1-5 0 19,8-11-608-17,7-1-160 2,-1-5-16-3</inkml:trace>
    </iact:actionData>
  </iact:action>
  <iact:action type="add" startTime="36230">
    <iact:property name="dataType"/>
    <iact:actionData xml:id="d49">
      <inkml:trace xmlns:inkml="http://www.w3.org/2003/InkML" xml:id="stk49" contextRef="#ctx0" brushRef="#br0">18174 7819 4607 0,'0'0'400'1,"0"0"-400"2,-11 0 0-3,11 0 0 4,-6 6 4992-3,-2 7 896 9,2 1 192-10,-4 5 48 4,1-1-4912-3,1 5-960 10,-4 5-256-11,2 1 0 4,-3 0 0-3,-1 4 0 9,0-3 128-9,3-1-128 2,-1 0 0-3,0-2 144 10,5-1-144-10,-1-3 128 27,0-3-1280-27,4-3-272 0,0 1-48 0</inkml:trace>
    </iact:actionData>
  </iact:action>
  <iact:action type="add" startTime="36440">
    <iact:property name="dataType"/>
    <iact:actionData xml:id="d50">
      <inkml:trace xmlns:inkml="http://www.w3.org/2003/InkML" xml:id="stk50" contextRef="#ctx0" brushRef="#br0">18648 7750 16575 0,'-15'18'1472'1,"5"-6"-1168"3,0 1-304-4,-3 9 0 4,1 3 1520-3,-6 1 240 9,5-3 48-9,-7 4 16 2,1 1-1120-3,1-1-208 11,-3-4-48-11,1 1-16 6,3-1 64-5,-3 0 16 7,1-3 0-8,7-6 0 4,-2-1-224-4,5-3-32 11,3-6-16-11,6-4 0 4,0 0-48-4,0 0-16 10,0 0 0-10,6-8 0 4,5-9-48-4,5 1-128 11,5-6 192-11,-1 1-64 4,3-2-128-4,4 1 0 10,1 1 0-10,1-3 0 5,2 1 0-5,0 1 0 22,-3 3 0-22,-5 7 0 4,1 3 0-4,-1 3 0 0,0 6 0 0,3 6 0 6,-7 1 0-6,-3 1 160 11,1 8-160-11,-5-1 160 6,2 7-160-5,-6 1 0 6,-5 4 0-7,-1-1 0 4,-2-1 0-3,-3-1 0 6,-3-5 160-7,-2 1-160 8,-2-1 144-7,2-5-144 5,2-3 0-5,6-11 144 7,0 0-144-8,0 0 160 10,0 0-160-10,0 0 160 5,4-17-160-4,2-3 128 9,10-7-128-9,-3-2 128 4,7 0-128-5,-1-1 0 5,1-3 0-5,5 4 0 11,3-4 0-11,-1 0 0 5,0 1 0-4,3 5 0 2,-3 2 0-3,2 5 0 7,2 1 0-7,2 3 0 10,-5 6-128-10,-1 8 128 10,0 2 0-10,-1 8 0 4,-7 8 0-4,1 3-144 12,-1 5 144-12,-5 9 0 4,2 0 0-4,-7 2 0 10,3 6 0-9,-4-2 0 2,-4 4 0-3,0-4 0 13,-4-4 0-12,-2 2 0 2,-2-6 0-3,2-1-128 11,2-5 128-11,0-5 0 19,-2-5-784-18,2-15-48 1,0 0-16-1</inkml:trace>
    </iact:actionData>
  </iact:action>
  <iact:action type="add" startTime="36946">
    <iact:property name="dataType"/>
    <iact:actionData xml:id="d51">
      <inkml:trace xmlns:inkml="http://www.w3.org/2003/InkML" xml:id="stk51" contextRef="#ctx0" brushRef="#br0">18762 7132 36687 0,'0'0'1616'1,"0"0"352"0,0 0-1584 0,0 0-384 2,0 0 0-2,0 0 0 18,0 0-816-18,0 0-240 0,0 0-48 0,0 0-9088 6,0 0-1824-7</inkml:trace>
    </iact:actionData>
  </iact:action>
  <iact:action type="add" startTime="37342">
    <iact:property name="dataType"/>
    <iact:actionData xml:id="d52">
      <inkml:trace xmlns:inkml="http://www.w3.org/2003/InkML" xml:id="stk52" contextRef="#ctx0" brushRef="#br0">16333 9859 20271 0,'0'0'1792'0,"0"0"-1424"7,0 0-368-6,0 0 0 3,0 0 640-4,0 0 64 8,0 0 16-7,0 0 0 6,0 0-48-7,6-8-16 6,2-4 0-6,5-7 0 5,-1-7-208-5,8-5-32 10,-1-6-16-10,1-2 0 7,1 0-240-7,2-6-160 8,3 2 192-8,-1 0-192 7,3-3 240-7,1-1-64 10,0 6-16-10,-2-2 0 3,3 4-160-3,-1 2 0 10,-2 0 0-10,2 8 0 5,-1 3 240-5,-3 5 16 11,0 7 0-11,1-2 0 5,-5 9 224 0,-1 3 48-1,-1 4 16-3,1 6 0 4,-5 7-224-4,1 1-32 5,0 7-16-6,-3 5 0 9,1-3-272-9,0 4 0 10,-3 7 0-9,1-1 0 3,-8 2 144-3,2 4-144 9,0-2 0-10,-1 0 144 5,-3-4-144-4,-2 0 0 4,0-2 0-5,-2 3 0 4,2 1 0-4,-5-4 0 7,1-6 0-7,0 1 0 26,-2-5-640-26,4 2-16 0,-2-1 0 0,-4-3-8288 11,2-7-1648-9</inkml:trace>
    </iact:actionData>
  </iact:action>
  <iact:action type="add" startTime="37673">
    <iact:property name="dataType"/>
    <iact:actionData xml:id="d53">
      <inkml:trace xmlns:inkml="http://www.w3.org/2003/InkML" xml:id="stk53" contextRef="#ctx0" brushRef="#br0">16805 9617 25391 0,'0'0'1120'1,"0"0"240"0,0 0-1088-1,12 0-272 0,3 0 0 0,3 4 0 7,-2-4 272-6,5-4 0 6,4 0 0-7,3-2 0 7,1 0 192-7,-2-5 48 8,3-1 0-8,1 4 0 6,0-6-512-6,0 7 0 12,-2-3 0-11,3-2-8384 14,-9 4-1600-13</inkml:trace>
    </iact:actionData>
  </iact:action>
  <iact:action type="add" startTime="37867">
    <iact:property name="dataType"/>
    <iact:actionData xml:id="d54">
      <inkml:trace xmlns:inkml="http://www.w3.org/2003/InkML" xml:id="stk54" contextRef="#ctx0" brushRef="#br0">17632 9433 18431 0,'0'0'1632'3,"0"0"-1312"-2,0 0-320-1,0 0 0 4,0 0 1024-4,0 0 128 6,16-3 16-6,-3 1 16 9,7 2-256-9,-1 0-48 7,1-6-16-7,3 4 0 7,3-2-352-6,-1 0-64 10,0 4 0-11,3-4-16 4,-3-2-304-4,0-2-128 6,1 3 128-6,-1-1-128 23,-3 0-320-23,1-2-128 0,-3 2-48 0,-1 0-7376 11,-7 3-1488-11</inkml:trace>
    </iact:actionData>
  </iact:action>
  <iact:action type="add" startTime="38090">
    <iact:property name="dataType"/>
    <iact:actionData xml:id="d55">
      <inkml:trace xmlns:inkml="http://www.w3.org/2003/InkML" xml:id="stk55" contextRef="#ctx0" brushRef="#br0">17882 9139 20271 0,'0'0'896'3,"0"0"192"-3,0 0-880 0,0 0-208 0,0 0 0 1,17 6 0 7,1 0 1200-8,5 0 192 7,3-3 32-7,3 1 16 7,6-2-1056-7,0 4-192 10,-2 0-64-10,2 6 0 8,3-4 32-8,-5 7 0 6,-2-3 0-6,0 5 0 6,-4-3-160-6,-1 4 0 10,-3-5 0-10,1 5-176 5,-9 1 176-5,-1-1 0 9,-4 5 0-9,-5 1 0 4,-1-1 224-3,-10 0-32 11,-3-1 0-12,-3-3 0 4,-6 1 192-4,-3 3 48 9,-6-1 0-9,-3-3 0 5,-3 1-96 2,-2 1-16-1,-4-5 0-5,4-3 0 3,-6-1-192-3,4-2-128 8,4-4 128-9,4-4-128 18,1-4-1360-16,5-4-352 2</inkml:trace>
    </iact:actionData>
  </iact:action>
  <iact:action type="add" startTime="38377">
    <iact:property name="dataType"/>
    <iact:actionData xml:id="d56">
      <inkml:trace xmlns:inkml="http://www.w3.org/2003/InkML" xml:id="stk56" contextRef="#ctx0" brushRef="#br0">19054 9157 21183 0,'0'0'1888'1,"0"0"-1504"7,2 9-384-7,2 7 0 1,0-4 1264-1,0 5 176 8,2-3 32-9,-4 5 16 6,-2-5-1088-6,0 4-208 9,0 3-64-9,0-3 0 4,0-1 0-3,0 6 0 5,-2-1 0-6,2-3 0 7,-2 3-128-6,-2-1 128 9,0 5-128-9,0-5 128 3,2-3 128-4,-2 1 0 11,2 3 16-11,-2-7 0 5,0 1 80-5,-2 1 16 9,1-3 0-9,-1 6 0 3,0-9-64-2,-4 3-16 5,2-8 0-6,3 2 0 10,-1 1 48-10,-4 1 16 10,10-10 0-10,-10 4 0 4,2 0-32-4,-3-2 0 10,3-4 0-10,-2 0 0 8,-2-4-48-8,3-4-16 5,-7-3 0-5,2-1 0 7,-3-4-112-7,3-3-16 11,-3 2-128-11,1-1 192 11,2-5-192-11,-1-1 0 5,3-1 0-4,-2 0 0 3,5-1 0-3,3 3 0 9,0 0 0-10,2 3 0 5,4 3-208-4,6-1 64 8,0 1 16-9,0 3 0 4,3 1 128-3,5 5-128 7,4-4 128-8,-3 8-128 4,7 6 128-3,-1 0-128 12,-1 2 128-13,3 4-128 3,-2 0 128-3,5 6 0 11,-1-3 0-11,2 7-128 5,1-6 128-4,-3 5-128 9,-1-3 128-8,1 4-128-1,-2-9 128-1,1 3 0 11,-1 2 0-11,1-4 0 5,-1 1 0-5,-2 1 0 8,-1-4 0-8,3-6 128 6,1 0 32-6,1-4 16 10,0-2 0-10,1-5 0 6,-3-1 144-6,3-6 16 10,-5 3 16-10,2-3 0 5,-3-3-96-5,-1 1 0 6,-5 1-16-5,0-3 0 5,-8 3-48-5,-1 3-16 9,-1-1 0-10,-6 1 0 6,-2 2 128-6,-1 5 16 9,-7-3 16-9,0 6 0 5,-3 4-208-4,-3-2-128 6,-5 2 128-7,-1 2-128 20,-1-2-864-18,1 2-240-1,5-4-48 0,1 2-9520 8,1-1-1888-3</inkml:trace>
    </iact:actionData>
  </iact:action>
  <iact:action type="add" startTime="39295">
    <iact:property name="dataType"/>
    <iact:actionData xml:id="d57">
      <inkml:trace xmlns:inkml="http://www.w3.org/2003/InkML" xml:id="stk57" contextRef="#ctx0" brushRef="#br0">21264 5621 9215 0,'0'0'816'1,"0"0"-656"-1,0 0-160 0,0 0 0 7,0 0 912-6,0 0 160 9,0 0 16-9,0 0 16 3,0 0 16-4,0 0 0 11,0 0 0-11,0 0 0 5,-12 6-352-5,1 0-64 8,-5-1 0-8,0 1-16 7,-1-6-48-7,-8 0 0 6,-3 0 0-6,-1 0 0 8,-4-2 128-8,-6-4 0 7,4 3 16-7,-8-3 0 7,2 0-128-7,-4-4-16 12,4 2-16-12,-2 0 0 4,4 1-288-4,-2-5-48 7,4 6-16 0,2-2 0-7,-4-3 32 0,6 5 0 4,3 0 0-3,3 0 0 8,6-4-64-9,5 4-16 11,-1 3 0-9,7-1 0 0,0 2-224-2,10 2 128 9,0 0-128-9,0 0 0 6,0 0 0-6,0 0 0 6,0 0 0-6,0 0 0 8,0 0 0-8,6 9 0 11,2 7-128-11,-4 2 128 5,1 5 0-5,1 6 0 10,-2 6 0-10,4 8 0 5,-4 6-128-4,2 10 128 7,-2 1 0-8,0 8 0 5,-2 6 0-5,1 8 0 12,-3 4 0-12,-3 10 0 4,1-1 0-3,-2 9 0 11,0 3 0-10,-2 4 0-1,-2 2 0-1,-4-2 0 11,5 0 0-10,-5 1 0 1,2-3 0-2,2-2 0 11,-3-2 128-10,-1 3-128 3,2-3 128-4,-3-4 0 10,3-1-128-10,-2 1 192 6,0-5 112-6,5 3 16 9,-5-3 0-9,4-1 0 6,-6-5-176-5,3-2-16 7,1 0-128-8,-4-5 192 3,5-3-192-3,-3-4 128 12,2 1-128-12,2-1 0 4,-3-2 128-3,3-8-128 10,4-2 0-11,-2 3 144 4,0-9-144-4,4-1 0 7,4-3 144-7,-2-5-144 10,4-6 0-10,0 2 0 9,2-10 0-9,0-2 128 6,5-2-128-6,-1-7 176 10,4-3-176-10,-1 1 192 4,1-5 96-3,2-7 32 10,1-2 0-11,3 0 0 4,3-5 128-4,5-1 48 11,1-2 0-10,4 4 0 1,4-4-80-2,0 2-16 8,4-2 0-8,0 2 0 8,4 0-80-7,-2 0 0 8,4 0-16-8,3 0 0 3,-1 0-80-3,-2-2-16 10,0 0 0-11,-1 0 0 12,-7-4-672-10,2 2-144-1,-5 2-32-1,12-6-16064 3</inkml:trace>
    </iact:actionData>
  </iact:action>
  <iact:action type="add" startTime="43616">
    <iact:property name="dataType"/>
    <iact:actionData xml:id="d58">
      <inkml:trace xmlns:inkml="http://www.w3.org/2003/InkML" xml:id="stk58" contextRef="#ctx0" brushRef="#br0">21020 7710 8287 0,'0'0'368'2,"-11"0"80"-2,3 0-448 0,-4 1 0 6,0-1 0-5,5 0 0 3,-5 0 2768-4,2 0 480 6,2 4 80-6,8-4 32 9,-11 4-1440-9,11-4-272 10,0 0-64-10,0 0-16 4,-8 8-352-4,8-8-64 10,0 0 0-9,0 0-16 2,0 0-224-2,13 4-32 9,5-2-16-10,5 0 0 6,3-2-192-5,1-2-32 5,2-2-16-6,4-2 0 7,8 2-224-7,-2-2-32 11,6 3-16-11,-4-3 0 3,4-2-208 4,-4 4-144-1,4 2 192-6,-6 0-192 4,2 0 0-3,-6 2 0 8,-2 0 0-9,10-2 0 19,-14 2-1472-18,-3 0-416 0,-7 0-80-1,-19 0-16 0</inkml:trace>
    </iact:actionData>
  </iact:action>
  <iact:action type="add" startTime="44019">
    <iact:property name="dataType"/>
    <iact:actionData xml:id="d59">
      <inkml:trace xmlns:inkml="http://www.w3.org/2003/InkML" xml:id="stk59" contextRef="#ctx0" brushRef="#br0">22185 7557 6447 0,'0'0'272'1,"-4"12"80"-1,4-12-352 0,-6 8 0 7,6-8 0-4,-2 14 0-1,-2-3 2704-2,4-11 480 10,4 10 80-10,-4-10 32 5,8 12-1616-5,0-6-320 6,7-3-64-6,-1 1-16 8,5-2-288-8,1-2-64 11,-1-4-16-11,7 1 0 4,-1-3-432-4,4-6-96 11,6 0 0-11,1 2-16 3,-3-7 160-2,2-1 48 10,2 1 0-10,-4-5 0 4,-2 3 32-5,-1 1 16 5,-3-3 0-4,-4-3 0 5,-1 1-240-6,-9 2-32 11,3 1-16-11,-8 1 0 5,-2-3-144-2,-3 3-48 6,-3 3 0-9,-5-3 0 4,-3 7 48-4,0-6 0 13,-8 1 0-9,-1 5 0-4,-1 6 48 0,-7-4 16 6,-2 5 0-4,-5 3 0 3,-7 0-128-4,2 6-128 10,0 7 176-9,-4 1-176-1,4 6 128-1,-4-1-128 11,4 7 0-11,0 5 0 4,0 6 0-4,2 4 0 12,2 0 128-9,2 6-128-2,-1 3 176-1,11-3-32 6,0 2 0-6,3 4 0 10,8-2 0-9,6-5 0 3,4 5 0-3,4-4 0 7,4-6 32-7,10 2 0 8,-1-4 0-9,9-2 0 4,7 0 16-3,2-7 0 9,2-7 0-10,10 1 0 4,5-3-192-3,5-7 128 9,3-1-128-10,5-5 128 6,1-6-272-6,-5 0-64 9,-5-6-16-9,-1-3 0 18,-5-1-2528-16,-1-2-512 2</inkml:trace>
    </iact:actionData>
  </iact:action>
  <iact:action type="add" startTime="44620">
    <iact:property name="dataType"/>
    <iact:actionData xml:id="d60">
      <inkml:trace xmlns:inkml="http://www.w3.org/2003/InkML" xml:id="stk60" contextRef="#ctx0" brushRef="#br0">22840 6553 10127 0,'0'0'896'1,"0"0"-704"5,0 0-192-6,0 0 0 5,0 0 1648-5,0 0 288 10,0 0 64-10,0 0 16 5,0 0-272-5,0 0-48 10,0 0-16-10,8 8 0 3,6 0-272-3,-1-1-64 12,7-1-16-12,5-2 0 4,0-4-432-3,1 0-64 8,1-2-32-9,2 0 0 4,3-2-240-3,-1-5-48 7,2 3-16-8,4 2 0 8,0 0-240-8,4 0-64 6,-2-4 0-6,-4 4 0 10,-2-5-192-10,-2 1 0 10,-3-2 0-10,9 2 0 30,-10 4-1152-30,-9 0-320 0,-3 1-64 1,-15 3-11856-1</inkml:trace>
    </iact:actionData>
  </iact:action>
  <iact:action type="add" startTime="44939">
    <iact:property name="dataType"/>
    <iact:actionData xml:id="d61">
      <inkml:trace xmlns:inkml="http://www.w3.org/2003/InkML" xml:id="stk61" contextRef="#ctx0" brushRef="#br0">24028 6713 7359 0,'0'0'656'1,"-2"12"-528"5,0-1-128-6,0 5 0 4,0-6 2640-3,2 3 496 8,0-3 112-8,0-10 16 3,0 0-1328-3,0 0-256 5,-2 14-48-6,2-14-16 8,0 0-400-8,0 0-64 9,0 0-32-9,8-12 0 6,6 2-160-6,-1-7-48 9,7-7 0-9,-5 3 0 6,3-4-400-6,1 1-64 11,-3-5-32-11,4 0 0 4,1-6-64-4,-3 1-16 11,-1-1 0-11,5 0 0 6,-3-6-80-6,-1 0 0 7,1-6-16 1,1-1 0-8,-5 3-112 0,3-2 0 10,1 0-128-10,-5 6 192 3,4 0-192-3,-7 8 0 11,5 6 0-10,-4 2 0 3,1 3 0-4,-5 6 0 12,0 1 0-11,2 7 0 0,-10 8 0-1,0 0 0 10,0 0 0-10,0 0 0 5,5 14 0-5,-1 5 0 12,-2 5 0-12,0 1 0 4,0 6 0-4,-2 2 0 11,0 8 0-11,0-2 0 4,0 8 0-4,-2-2 0 9,0 4 0-8,0-1 0 6,2-1 0-7,0-6 0 7,-2 2 0-6,0-4 0 5,2 4 0-6,0-8 0 10,-2-2 0-10,2-2 0 6,0-3 0-5,0-3-192 5,0-1 48-6,0-1 0 17,-1-4-688-16,-5-3-128 2,2 2-16-3,0-9-9008 9,4-9-1808-6</inkml:trace>
    </iact:actionData>
  </iact:action>
  <iact:action type="add" startTime="45312">
    <iact:property name="dataType"/>
    <iact:actionData xml:id="d62">
      <inkml:trace xmlns:inkml="http://www.w3.org/2003/InkML" xml:id="stk62" contextRef="#ctx0" brushRef="#br0">23938 6588 21183 0,'0'0'1888'1,"0"0"-1504"6,10-2-384-6,6-2 0 0,-5 2 1744-1,7 0 288 10,5 0 48-10,3-1 16 6,1-1-896-6,6-2-176 10,0 0-48-10,8-6 0 4,0 2-448-4,4 1-80 11,-2-5-32-11,2 2 0 5,0-3-256-5,-2 3-160 10,3-2 192-10,-3 5-10240 16,0-1-2032-16</inkml:trace>
    </iact:actionData>
  </iact:action>
  <iact:action type="add" startTime="46106">
    <iact:property name="dataType"/>
    <iact:actionData xml:id="d63">
      <inkml:trace xmlns:inkml="http://www.w3.org/2003/InkML" xml:id="stk63" contextRef="#ctx0" brushRef="#br0">24638 7550 5519 0,'0'0'496'2,"0"0"-496"4,0 0 0-6,0 0 0 4,0 0 2368-3,0 0 384 8,0 0 80-8,0 0 16 4,0 0-1296-5,0 0-256 10,0 0-48-10,0 0-16 5,0 0 224-5,0 0 32 8,0 0 16-8,0 0 0 7,0 0 0-7,0 0 0 8,0 0 0-8,0 0 0 7,14-2-464-7,4 0-80 8,-3 2-32-8,7-4 0 5,3 0-400-5,8-6-80 10,4 4 0-10,4 0-16 5,0-1-176-5,4-5-48 10,6 4 0-2,-2 0 0-8,-3-1-80 0,1 1-128 10,0 0 176-10,-4-2-176 5,0 2 0-4,-6 5 0 3,0-3 0-4,-6-2 0 9,-4 6-176-9,-5-2-144 11,-5-2-16-11,1 2-16 16,-8 0-2656-13,-10 4-512 0</inkml:trace>
    </iact:actionData>
  </iact:action>
  <iact:action type="add" startTime="46678">
    <iact:property name="dataType"/>
    <iact:actionData xml:id="d64">
      <inkml:trace xmlns:inkml="http://www.w3.org/2003/InkML" xml:id="stk64" contextRef="#ctx0" brushRef="#br0">27201 6065 5519 0,'0'0'496'2,"0"0"-496"3,0 0 0-5,0 0 0 5,0 0 1536-4,0 0 224 6,0 0 32-6,0 0 16 3,4-7-704-4,-2-5-144 5,-2 12-16-5,0-8-16 9,-2 0 32-9,2 8 16 10,-4-11 0-10,4 11 0 5,-3-6 112-5,-7 2 0 10,2-2 16-10,0 4 0 5,-4 0-272-4,1 2-48 4,-1 2-16-4,-5 2 0 8,-3 2-256-9,2 2-48 10,-3 5-16-10,-4-1 0 4,-5 6-48-4,1-3-16 12,0 7 0-12,-4 5 0 9,0 4 256-9,-4 8 32 8,-2 4 16-5,-1 2 0-3,1 6-144 0,-5 1-32 11,-1 7 0-10,0 1 0 2,-4 10-240-3,0 3-48 8,3 7-16-7,3 3 0 5,-2 9-64-5,8 0-16 9,6-1 0-10,-1 7 0 3,3-6 48-3,4-3 0 12,1-1 0-11,3-4 0 2,5 0 64-3,6-10 16 12,5-2 0-11,1-2 0 2,2-3 64-3,6-3 0 11,2-2 16-7,5-3 0-4,3-5-80 0,3-1 0 11,-1-8-16-11,5 0 0 4,1-4-112-3,3 0 0 8,3-10-128-8,3-2 192 6,0-2-192-7,6-1 0 8,4-3 0-8,-2-3-11328 13,8-5-2224-12</inkml:trace>
    </iact:actionData>
  </iact:action>
  <iact:action type="add" startTime="50373">
    <iact:property name="dataType"/>
    <iact:actionData xml:id="d65">
      <inkml:trace xmlns:inkml="http://www.w3.org/2003/InkML" xml:id="stk65" contextRef="#ctx0" brushRef="#br0">27059 7594 10127 0,'0'0'896'4,"0"0"-704"-3,-10 8-192-1,10-8 0 4,-7 6 1264-4,7-6 208 10,-6 6 64-10,-2 2 0 4,8-8-240-4,0 0-32 9,0 0-16-9,0 0 0 6,-8 8-64-4,8-8-16 4,0 0 0-6,0 0 0 9,10 9 96-9,0 3 16 12,5-6 0-12,1 0 0 4,5-2-208-4,7 1-48 9,-1-3 0-9,6 0 0 6,2-2-384-6,4-2-64 9,-4-3-32-9,2 1 0 7,2-2-160-7,-2 2-48 9,0-2 0-9,-3-2 0 5,-5 0-208-4,-2 3-128 5,-1-1 128-6,-3-2-128 9,-6 2 0-9,1 0 0 9,-4 4 0-9,3-4 0 20,-17 6-1200-19,16-3-304-1,-16 3-64 1,0 0-8160 9,0 0-1648-9</inkml:trace>
    </iact:actionData>
  </iact:action>
  <iact:action type="add" startTime="50717">
    <iact:property name="dataType"/>
    <iact:actionData xml:id="d66">
      <inkml:trace xmlns:inkml="http://www.w3.org/2003/InkML" xml:id="stk66" contextRef="#ctx0" brushRef="#br0">28066 7516 15663 0,'0'0'1392'1,"0"0"-1120"5,0 0-272-5,0 0 0 3,-2 10 576-4,2-10 64 7,-2 14 16-7,2-14 0 8,5 10 352-8,7-1 64 10,-2 1 16-10,8-6 0 7,1 2 0-7,2-2 16 8,5-2 0-8,3-2 0 6,6-2-272-6,0-2-64 8,-2 0-16-7,6 0 0 5,-1-4-208-6,2-2-32 11,3 3-16-11,2-3 0 3,-6-6-160-3,6 5-16 11,-4-7-16-11,4 2 0 5,-6 3-32-5,2-5 0 7,-4 5 0-2,-2-3 0-4,-2 4-80-1,-7-1-32 11,-3 1 0-10,-3-2 0 1,-3 3-160-2,-5-3 128 7,-2 4-128-6,-1 0 128 7,-7-3-128-7,2 5 0 3,-6-6 144-3,-2 3-144 7,-7 1 0-8,-1-4 144 10,-4 5-144-10,1-5 0 5,-11 2 0-5,1-1 0 10,-4 3 0-10,1 2 0 5,-3 4 0-5,-2 4 0 11,-6 4 0-10,2 4 0 1,-6 2 0-2,4 5 0 15,-4 3 0-14,2 1 0 1,-4 5 0-1,2 1 0 4,-5 2 0-5,-3 2 0 8,2 3 208-8,0 5-64 13,5 0-16-13,-1 2 0 1,8 4 64-1,1-4 16 9,7 4 0-9,10-4 0 9,1 2 112-9,12-4 0 12,4 6 16-12,6-8 0 2,4-2 64-2,12 0 16 8,5-2 0-8,4-2 0 8,2-3-16-8,6-5 0 12,6 1 0-12,2-5 0 3,-2-7-80-3,6 2 0 13,0-7-16-13,1-3 0 3,1-2-144-3,4-2-32 11,1-1 0-11,3-3 0 4,-5 0-128-4,1 0 0 6,2 2-192-5,13-11 192 21,-10 3-2176-21,-9-4-320 3,-6 3-64-4</inkml:trace>
    </iact:actionData>
  </iact:action>
  <iact:action type="add" startTime="51751">
    <iact:property name="dataType"/>
    <iact:actionData xml:id="d67">
      <inkml:trace xmlns:inkml="http://www.w3.org/2003/InkML" xml:id="stk67" contextRef="#ctx0" brushRef="#br0">28900 6545 13823 0,'0'0'1216'2,"-9"10"-960"2,-3-8-256-3,6 0 0 4,6-2 1280-5,0 0 224 10,0 0 32-10,0 0 16 5,0 0-96-4,0 0-32 14,0 0 0-14,12 6 0 0,5-4 48-1,3 0 0 4,-1-2 0-4,5 0 0 10,1-2-560-10,2-2-96 7,1 0-32-7,1 2 0 7,0-4-304-7,0-2-64 11,1 2-16-11,-3 1 0 6,-2-5-240-6,1-2-160 8,-1 6 192-7,-1-2-192 3,-3-1 0-4,-3 3 0 9,1 2 0-9,-1-2 0 20,-9 2-1728-18,-9 4-336-2,0 0-80 1</inkml:trace>
    </iact:actionData>
  </iact:action>
  <iact:action type="add" startTime="52125">
    <iact:property name="dataType"/>
    <iact:actionData xml:id="d68">
      <inkml:trace xmlns:inkml="http://www.w3.org/2003/InkML" xml:id="stk68" contextRef="#ctx0" brushRef="#br0">30049 5872 15663 0,'0'0'1392'1,"0"0"-1120"6,0 0-272-6,0 0 0 3,-11 6 704-4,1 2 64 10,2 4 32-9,-8-1 0 2,3 5 32-3,-5 4 0 12,-5 1 0-12,3 4 0 4,3 3-128-4,-5 1 0 10,3 2-16-10,1 6 0 6,-1 0-112-6,3 6 0 10,4-2-16-10,1 0 0 5,3-8-256-5,6 0-48 11,6 1-16-10,2-7 0 2,3-4 176-3,1-1 32 9,8-5 16-9,-1-5 0 6,5-2 288-6,1-3 48 10,1-3 16-9,3-6 0 3,-2-3 0-3,1-7 0 16,3 2 0-17,-2-7 0 1,0-3-176-1,1 1-48 6,-3-1 0-5,-1-5 0 5,-5-1-128-5,-1-1-16 6,-1-4-16-7,-5 2 0 5,-2-3 112-5,-3 1 32 12,-7-2 0-12,-2 0 0 4,-3 0-112-4,-1 3-16 12,-4 1 0-12,-6 2 0 3,3 0-320-3,-7 3-128 10,1 5 0-10,-1 5 144 5,-3-2-144-4,-5 9-272 7,-1 3 64-8,-2 4 16 19,-8 4-2240-17,4 3-448-1</inkml:trace>
    </iact:actionData>
  </iact:action>
  <iact:action type="add" startTime="53148">
    <iact:property name="dataType"/>
    <iact:actionData xml:id="d69">
      <inkml:trace xmlns:inkml="http://www.w3.org/2003/InkML" xml:id="stk69" contextRef="#ctx0" brushRef="#br0">30205 5276 10127 0,'0'0'896'2,"-8"2"-704"4,1-2-192-5,7 0 0 2,-12 2 1296-3,12-2 240 9,0 0 32-9,0 0 16 5,0 0-496-5,0 0-112 10,0 0-16-10,0 0 0 8,10 9 48-8,-1-1 0 5,7-2 0-5,2 8 0 7,5-1-224-7,4 9-32 11,7 3-16-11,6 4 0 4,1 8-336-4,6 6-64 10,4 0-16-10,-2 6 0 5,-2 4-176-5,1 3-144 11,-1 5 192-10,-6 9-192 7,0-4 256-8,-8 8-64 4,0 6-16-4,-5 2 0 9,-7 2 16-8,-3 4 16 4,-9 3 0-5,-1 3 0 8,-2 2-48-8,-10 1-16 10,-2 3 0-10,-1-1 0 3,-9 0 64-2,4 3 16 10,-7-3 0-10,-3 5 0 3,-1-5 112-4,-4-1 32 11,-5-1 0-11,1-5 0 3,-2-2 48-2,0-9 16 9,0-1 0-6,-2-6 0-4,-3-7-32 0,5-1 0 12,0-7 0-12,-2-3 0 4,2-1-112-4,4-6-32 10,-1-9 0-9,3 5 0 5,2-10-112-6,1-1-16 10,3-1-128-9,3-4 192 1,1-8-192-2,3 1 0 11,-2-6 0-10,7-9 0 17,-1-1-1792-17,10-6-384 0,0 0-96 1</inkml:trace>
    </iact:actionData>
  </iact:action>
  <iact:action type="add" startTime="53921">
    <iact:property name="dataType"/>
    <iact:actionData xml:id="d70">
      <inkml:trace xmlns:inkml="http://www.w3.org/2003/InkML" xml:id="stk70" contextRef="#ctx0" brushRef="#br0">31058 5176 14735 0,'0'0'1312'3,"0"0"-1056"-2,0 0-256-1,0 0 0 0,0 0 608 0,0 0 64 6,0 0 16-6,0 0 0 9,0 0 256-9,11-4 48 10,1-4 16-10,6 3 0 4,5-5-176-4,2-4-16 7,5 1-16-5,1-3 0 4,8 0-400-6,4 5-80 11,-2-5 0-10,4 4-16 1,1-5-112-2,-3 3-32 13,0-3 0-13,-2 5 0 3,-2-4 160-2,-6 5 48 7,-1-5 0-8,-1 4 0 6,-4-3-32-6,0 5 0 7,-1-2 0-7,-3 4 0 9,1 3-80-5,-5 3-32 4,-5-2 0-8,1 2 0 4,-5 0-224-3,-10 2 144 5,0 0-144-6,12 0 128 8,-12 0 0-8,0 0 0 8,10 8 0-8,-10-8 0 7,1 9 0-6,1 7-128 11,-2-4 192-12,0 7-64 5,-2 3-128-4,2 5 0 8,-3 4 0-9,1 2 128 4,-4 4-128-3,2 6 0 6,0 6 0-7,2 6 0 6,0 3 144-6,-2 5-144 14,2 9 160-14,-4 31-160 1,-1-3 144-1,3-1-144 12,-2-3 128-12,0-3-128 4,-6-3 0-4,6 0 0 6,1-5 128-6,1 3-128 9,-2-2 0-9,-2 0 0 6,4-6 144-6,0-6-144 10,2-2 0-10,2 2 144 6,-2-8-144-6,-2 7 0 8,2-1 320-8,-3-4-32 7,1-2-16-7,0 5 0 7,0-5 16-7,0 4 0 13,-4-2 0-13,-2 1 0 3,3-9-112-3,1 4-32 12,-4-1 0-11,2-1 0 1,0-3-144-2,-3 3 128 11,3-5-128-10,2 1 128 1,-2-7-128-2,0 0 128 8,3-3-128-8,1 3 128 8,-2-12-128-7,-2 6 128 5,4 2-128-6,2-8 128 8,0-2-128-8,0 2 128 12,0-4-128-11,2 0 128 1,0-4-128-2,0-2 0 11,0 1 0-10,0-3 0 2,0 0 128-3,2-3-128 7,-2-3 0-6,2 1 128 7,0 1-128-8,-2-2 0 6,0-5 0-6,2 5 128 10,0 1-128-10,0-1 0 10,-2-1 0-10,4 1 0 3,0 1 0-3,0-5 0 11,-2-1 0-10,2 5 0 2,-4-21 0-3,5 20 0 7,5-1 0-7,-2-1 0 9,-4-2 144-9,2-3-144 5,-6-13 160-5,11 20-160 8,-11-20 192-8,8 15-64 12,0 3-128-12,-8-18 192 4,0 0-192-4,0 0 176 11,10 21-176-11,-2-9 160 4,-8-12-160-3,0 0 128 6,0 0-128-7,0 0 128 7,4 20 16-7,-4-20 0 11,0 0 0-11,0 0 0 4,-4 13 192-4,4-13 48 11,0 0 0-11,0 0 0 5,-14 14 0-4,2-8 0 8,12-6 0-9,-15 7 0 6,1-1-64-6,0-2-16 9,1 0 0-9,-7-4 0 5,3 0 16-4,-5 0 16 7,-3 0 0-7,-2 0 0 3,-3-2 0-4,-3 2 0 13,-4 0 0-11,0 0 0-1,-12-2-64-1,2 0-16 11,1 0 0-10,-3 2 0 1,-4 0 0-2,2 0 0 7,-3-4 0-7,1 2 0 8,1 1-96-8,3-1-32 8,-4-2 0-8,-2 0 0 6,1-4-128-6,1-2 0 13,2 4-192-13,-1 2 192 3,3-1-272-3,8-5 64 12,2 2 16-12,8 0 0 18,4-3-2848-16,3-1-560 0</inkml:trace>
    </iact:actionData>
  </iact:action>
  <iact:action type="add" startTime="56060">
    <iact:property name="dataType"/>
    <iact:actionData xml:id="d71">
      <inkml:trace xmlns:inkml="http://www.w3.org/2003/InkML" xml:id="stk71" contextRef="#ctx0" brushRef="#br0">4478 11904 10127 0,'0'0'896'2,"0"0"-704"4,0 0-192-5,0 0 0 3,-12-2 1824-4,12 2 336 11,0 0 64-11,0 0 16 4,0 0-464-4,0 0-96 8,0 0-16-7,0 0 0 7,0 0-576-8,0 0-128 7,22-3-32-7,5 1 0 7,2-4-304-7,2 4-64 10,2 2-16-10,6 0 0 3,0 0-240-3,4-2-48 10,-4 0-16-10,6-2 0 6,-6 2-96-6,2-2-16 9,-6 0 0-9,-1-2 0 6,-3 4-272-6,-8 4-64 9,-1-2-16-8,-3 0-13248 7</inkml:trace>
    </iact:actionData>
  </iact:action>
  <iact:action type="add" startTime="56270">
    <iact:property name="dataType"/>
    <iact:actionData xml:id="d72">
      <inkml:trace xmlns:inkml="http://www.w3.org/2003/InkML" xml:id="stk72" contextRef="#ctx0" brushRef="#br0">4370 12275 18431 0,'0'0'1632'2,"0"0"-1312"3,0 0-320-5,20-2 0 5,7-2 1904-5,3 0 304 9,3 2 64-8,0-6 16 5,0-3-1328-6,10-1-272 9,8-6-48-9,1 5-16 5,3-7-256-5,2 5-48 10,3 3-16-10,-5-6-9056 16,-7 3-1808-16</inkml:trace>
    </iact:actionData>
  </iact:action>
  <iact:action type="add" startTime="56920">
    <iact:property name="dataType"/>
    <iact:actionData xml:id="d73">
      <inkml:trace xmlns:inkml="http://www.w3.org/2003/InkML" xml:id="stk73" contextRef="#ctx0" brushRef="#br0">6106 11858 5519 0,'0'0'496'2,"0"0"-496"2,0 0 0-4,-5 13 0 4,5-13 2400-3,-8 10 384 9,8-10 80-10,0 0 16 5,-10 12-1088-5,4 1-224 10,6-13-32-10,-8 8-16 4,8-8-320-4,0 0-64 10,0 0-16-10,0 0 0 5,0 0-448-4,0 0-96 5,0 0 0-6,12-4-16 8,6 0-64-8,-3-5-16 8,7-7 0-8,5-3 0 8,6 3-160-8,6-9-48 6,-2-9 0-6,8-5 0 8,-2 2-144-8,4-8-128 11,2 3 144 0,-5-5-144-11,1-2 128 0,-6 0-128 1,2-3 0-1,-4 1 0 8,4 0 0-7,-6 0 0 8,1-1 0-9,-3-1 0 4,0 2 128-3,-6-1-128 5,-7-3 0-6,-1 3 144 9,-1 3-144-9,-9 0 0 7,-1 0 0-7,0 6 0 7,-6 2 0-7,-2 10-272 12,-2 0 32-12,-4 8 16 4,0 5 224-4,1 6 0 11,-3-1-160-11,-6 9 160 5,2 10-128-4,-5 7 128 4,-3 1-160-4,3 7 160 6,-7 5-144-7,-1 5 144 11,-4 8-128-11,-1 0 128 4,-1 10 0-4,0 3 0 11,2 7 0-11,-4 5 0 5,3 8 224-4,1-3-32 6,-2 3 0-7,4-6 0 5,-1 2-16-4,5-5-16 4,7-5 0-5,3-5 0 11,5-4 176-11,8-4 48 4,-2-8 0-4,4 0 0 10,8-6 32-10,5-4 16 6,-1-3 0-6,5-5 0 9,7-3-112-9,-1-7 0 7,2-3-16-7,3-2 0 5,-3-2-304-5,6-4 160 7,2-2-160-7,4-2 128 8,-2-1-128-8,2-7-272 10,-4 2 64-9,2-3 16 17,2 1-2272-17,-3-5-448 1,8-7-96-2,-6-1 0 0</inkml:trace>
    </iact:actionData>
  </iact:action>
  <iact:action type="add" startTime="57457">
    <iact:property name="dataType"/>
    <iact:actionData xml:id="d74">
      <inkml:trace xmlns:inkml="http://www.w3.org/2003/InkML" xml:id="stk74" contextRef="#ctx0" brushRef="#br0">7708 11214 17439 0,'0'0'768'2,"0"0"176"-2,0 0-752 0,0 0-192 6,0 0 0-6,0 0 0 4,-4 14 976-4,-2 5 176 10,-2 1 16-10,-3-1 16 5,1 8-112-5,-2 1-32 10,0 1 0-10,3 0 0 3,-7 3-352-3,4-3-80 12,-3 0-16-12,3 0 0 5,-2 1-240-5,7-3-48 8,-1-4-16-8,2-3 0 6,4-5-160-5,4-1-128 9,-2-14 144-9,10 14-144 2,-10-14 0-2,13 7 0 9,5-7 0-10,1-3 0 19,-1-1-1440-19,3-6-224 0,3-6-64 0,1 1-5744 11,1-3-1152-9</inkml:trace>
    </iact:actionData>
  </iact:action>
  <iact:action type="add" startTime="57762">
    <iact:property name="dataType"/>
    <iact:actionData xml:id="d75">
      <inkml:trace xmlns:inkml="http://www.w3.org/2003/InkML" xml:id="stk75" contextRef="#ctx0" brushRef="#br0">8188 11343 2751 0,'0'0'256'1,"0"0"-256"2,0 0 0-2,0 0 0 2,0 0 2592-2,0 0 480 9,0 0 80-10,0 0 32 7,0 0-2112-7,0 0-432 9,0 0-64-9,0 0-32 3,-14 0-288-2,14 0-64 6,-12 0-16-7,12 0 0 7,0 0-176-7,-13 0 0 10,13 0 0-10,0 0-176 19,0 0-688-17,-14-2-144-1,-5-2-16 0,19 4-16-1</inkml:trace>
    </iact:actionData>
  </iact:action>
  <iact:action type="add" startTime="58050">
    <iact:property name="dataType"/>
    <iact:actionData xml:id="d76">
      <inkml:trace xmlns:inkml="http://www.w3.org/2003/InkML" xml:id="stk76" contextRef="#ctx0" brushRef="#br0">8307 11195 10127 0,'0'0'896'7,"0"0"-704"-7,0 0-192 0,0 0 0 1,0 0 1264-1,0 21 208 11,-6-7 64-8,2 5 0-3,-6-1 64 0,0-3 32 11,-3 7 0-11,-3-3 0 5,4-3-176-5,-3 3-48 9,-1 3 0-9,3-5 0 5,-3 3-384-4,2-1-96 5,1-9-16-5,5 2 0 6,8-12-320-7,0 0-64 6,0 0-16-6,0 0 0 8,0 0 48-8,0 0 0 8,0 0 0-8,17-8 0 8,-3-6-112-8,6-3-32 7,5 3 0-6,-2-5 0 6,-3-9-272-7,5 5-144 6,3 3 160-5,-9 9-160 7,4-9 0-8,1 5 128 7,-3-5-128-6,1 3 0 6,1 1 0-7,3-2 0 5,-3 7 0-5,8-5 0 9,-4 12 0-9,-3 4 0 13,-3 0 0-11,-7 8 0-1,-14-8 0-1,16 20-192 12,-9 1 192-12,-1-2-160 5,-6 1 160-5,-2 1 0 10,-2 3 0-10,0-3-128 5,-3-5 128-4,-1 5 0 5,2-3 0-5,2-8 0 4,4-10 0-5,0 0 0 7,-4 9 0-7,4-9 0 6,0 0 128-6,0 0-128 13,0 0 160-13,12-5-160 4,2-3 176-4,-1-6-176 10,5 2 192-8,9-11-192 1,2 0 144-3,-1 3-144 7,-3 3 0-6,2-5 144 7,1 3-144-8,-1 3 0 11,2-4 0-11,0 9 0 3,-1-7 0-3,-1 10 0 12,-2 1 0-11,1 5 0 1,-3 2-128-2,1 7 128 7,-5 3 0-7,1 6 0 7,-3-1 0-6,-1 7-144 6,3-1 144-7,-5-7 0 9,0 4 0-9,-3-1 0 6,3 5 0-5,-4 1 0 5,3 0 0-5,-5-1 0 11,2-3 0-11,0 3 0 12,-5-1-1504-12,1-1-192 0,-2-7-32-1,-4 5-12352 4</inkml:trace>
    </iact:actionData>
  </iact:action>
  <iact:action type="add" startTime="58553">
    <iact:property name="dataType"/>
    <iact:actionData xml:id="d77">
      <inkml:trace xmlns:inkml="http://www.w3.org/2003/InkML" xml:id="stk77" contextRef="#ctx0" brushRef="#br0">8318 10572 38815 0,'-9'-15'1728'1,"9"15"336"-1,2-20-1648 0,1 5-416 6,1 1 0-5,0 0 0 3,-4 14 288-4,4-13-32 10,-6-5 0-10,2 8 0 17,0 10-2400-16,0 0-480 1</inkml:trace>
    </iact:actionData>
  </iact:action>
  <iact:action type="add" startTime="58961">
    <iact:property name="dataType"/>
    <iact:actionData xml:id="d78">
      <inkml:trace xmlns:inkml="http://www.w3.org/2003/InkML" xml:id="stk78" contextRef="#ctx0" brushRef="#br0">5913 12959 5519 0,'0'0'240'3,"0"0"64"-3,0 0-304 1,0 0 0-1,0 0 0 0,0 0 0 7,0 0 3632-7,0 0 656 8,0 0 144-7,0 0 32 3,-2-13-2016-4,4-5-400 5,0 3-64-5,4-7-32 9,2-3-560-9,4 0-112 10,-1-3-32-10,5-3 0 3,-8-2-528-1,9-2-96 3,-3 2-32-5,4-1 0 8,3-10-272-8,-1 5-48 12,1-6-16-12,2 6 0 4,3-2-256-4,-1 4 160 11,0 0-160-11,-11 15 128 4,6-1-128-3,-1 5 0 6,-3 5 0-7,-1 1 0 12,-1 4 0-12,0 4 0 10,1 4 0-9,-1 10-176 0,0 8 176-1,-1 7-128 12,-1 4 128-12,0 4-128 3,-5 10 128-3,1 0 0 11,0 4 0-11,-4 6 0 5,-2-1 0-5,-2 1 0 12,0 0 160-11,0-7-160 1,2-3 128-2,-2 0-128 10,0-4 0-10,0-2 144 5,-2-6-144-4,2-3 0 8,0-5 0-8,2 2 0 17,0-5-496-17,-2-20 32 0,0 0 0-1,0 0-10000 7,0 0-2000-6</inkml:trace>
    </iact:actionData>
  </iact:action>
  <iact:action type="add" startTime="59294">
    <iact:property name="dataType"/>
    <iact:actionData xml:id="d79">
      <inkml:trace xmlns:inkml="http://www.w3.org/2003/InkML" xml:id="stk79" contextRef="#ctx0" brushRef="#br0">6054 12681 23039 0,'0'0'1024'1,"0"0"192"-1,0 0-960 0,0 0-256 0,12 0 0 0,1 2 0 8,9 1 1360-8,-5-3 240 6,7 0 32-5,3-2 16 2,6 1-640-3,4-3-128 8,0 0-32-8,6 4 0 6,-4-6-576-5,8-4-112 6,-6 0-32-6,15 1 0 28,-11 1-1760-27,-2 2-352-1,-6 0-80-1</inkml:trace>
    </iact:actionData>
  </iact:action>
  <iact:action type="add" startTime="59531">
    <iact:property name="dataType"/>
    <iact:actionData xml:id="d80">
      <inkml:trace xmlns:inkml="http://www.w3.org/2003/InkML" xml:id="stk80" contextRef="#ctx0" brushRef="#br0">7170 12458 17503 0,'0'0'1552'1,"0"0"-1232"4,0 0-320-5,0 0 0 4,0 0 1824-3,0 0 304 9,0 0 64-10,0 0 16 5,0 0-992-5,0 0-208 7,11 2-48-6,7-4 0 7,-3 0-192-8,7-2-32 5,1 1-16-4,5-1 0 7,1-2-256-8,2 0-48 10,0 2-16-10,4-2 0 5,-3 2-160-5,1 2-48 11,0-2 0-11,2 2 0 6,-2 2-192-6,-4 0 0 6,-3 2 0-6,7 2 0 17,-6-4-240-16,-9 2-144 0,-3 0-16-1,-15-2-9328 11,0 0-1872-10</inkml:trace>
    </iact:actionData>
  </iact:action>
  <iact:action type="add" startTime="59816">
    <iact:property name="dataType"/>
    <iact:actionData xml:id="d81">
      <inkml:trace xmlns:inkml="http://www.w3.org/2003/InkML" xml:id="stk81" contextRef="#ctx0" brushRef="#br0">7515 12216 11055 0,'0'0'976'1,"0"0"-784"2,0 0-192-3,0 0 0 8,0 0 2368-8,0 0 416 8,0 0 96-7,0 0 0 5,0 0-1152-6,17-7-256 8,3 5-32-8,-3-2-16 7,1 0-400-7,3 0-96 5,-1 0-16-4,3 2 0 8,3 2 496-9,1-2 112 10,2-2 16-10,2 2 0 20,6 0-1856-19,1 0-384-1,4 0-64 0,-4 2 0 0,-1 4 624 0,0-2 144 5,-4 4 0-4,-2 0 0 9,4 2 0-10,-4 0 0 8,-3 1 0-7,-3 3 0 17,-2-6-608-18,-3 2-128 1,-3-2-32-1,-17-6 0 11,14 7-608-10,-14-7-128 0,0 0-32 0,0 0 0 11,0 0-176-10,14 6-32-2,-14-6-16 0,0 0 0 13,0 0 496-11,0 0 112-1,0 0 0 0,0 12 16-1,0-12 1136 0,-10 18 128 9,0-7 80-9,-3 5 16 5,1-6 944-5,-4 5 192 11,1-5 48-10,-9 4 0 2,1-5 128-3,-2 7 16 7,-5-2 16-7,1 3 0 8,0-5-272-7,-1 3-48 8,3-3-16-8,-6 6 0 2,-4-7-352-3,2 5-80 10,2-6-16-10,-2 5 0 5,-1-1-80-5,7 2 0 12,-2-9-16-12,4 7 0 6,3-4-224-5,3 5-32 7,1-7-16-8,1-2 0 4,1 0-240-3,5 2-48 8,13-8-128-8,0 0 192 2,-14 4-192-2,14-4 0 8,0 0 128-9,0 0-128 18,0 0-400-16,0 0-128-2,10-20-32 1,-1 8 0 13,11-1-2112-12,-2 1-416 0,9-15-96-2,4 1-16 0</inkml:trace>
    </iact:actionData>
  </iact:action>
  <iact:action type="add" startTime="60310">
    <iact:property name="dataType"/>
    <iact:actionData xml:id="d82">
      <inkml:trace xmlns:inkml="http://www.w3.org/2003/InkML" xml:id="stk82" contextRef="#ctx0" brushRef="#br0">9192 12187 16991 0,'0'0'752'1,"12"12"144"-1,-12-12-704 0,8 10-192 7,-2 1 0-7,-6-11 0 4,2 16 608-3,-6 3 96 9,-4-1 0-10,-2 2 16 4,-9 1 288-4,1 0 48 9,2 1 16-8,-5 3 0 4,-2-1 16-3,-1 1 0 5,-1 0 0-7,-3 3 0 7,-1-1-32-7,-2 0 0 8,-2-1 0-8,-6-1 0 5,0 0-256-5,2-7-48 10,-6-3-16-10,4-1 0 5,-4 0-224-5,6-5-64 10,-2 9 0-10,6-12 0 4,0-2-128-3,3-2-48 15,3-2 0-16,2-2 0 0,3-2-80 0,5-2-32 11,-1-8 0-11,2 3 0 4,7 3 32-4,3-8 16 10,0-3 0-10,2 1 0 5,4-3-80-5,8-1 0 11,0 1-128-11,3-1 192 3,3-1-192-3,-2 0 0 11,3 5 0-11,5 4 0 4,-3-3 0-3,5 5-192 9,1 2 192-9,3 5-160 3,1-1 32-3,2 6 0 9,0 4 0-10,7 3 0 4,3 5 128-3,-4-2-160 9,0 5 160-10,4-1-160 4,-4 4 160-3,0-5 0 10,4 3 0-11,-4-2 0 4,-6 5 0-4,3-3-128 10,-1-10 128-10,0-1 0 5,-4 7 0-5,3-6 0 10,3-4 0-9,-14-2 0 2,1-4 0-3,1-4 144 12,-1 2-144-10,-3-1 160 2,1-1 160-4,-6-6 16 8,1 2 16-8,-5-5 0 4,-2 3 96-4,-4-3 32 11,-4-1 0-11,-4 2 0 5,-2-3 192-5,-5 1 32 10,-1 3 16-10,-13-11 0 5,-3 1-192-4,1 8-32 8,0 3-16-9,-4 2 0 5,1 4-352-5,-1 5-128 9,4 3 0-9,-4-2 0 5,-4 0 0-4,4 4 0 8,3 0 0-9,5 1 0 19,6 1-1200-15,3 0-336-3,6 2-64-1,10-6-10640 13,0 0-2144-13</inkml:trace>
    </iact:actionData>
  </iact:action>
  <iact:action type="add" startTime="61273">
    <iact:property name="dataType"/>
    <iact:actionData xml:id="d83">
      <inkml:trace xmlns:inkml="http://www.w3.org/2003/InkML" xml:id="stk83" contextRef="#ctx0" brushRef="#br0">11328 10108 8287 0,'0'0'736'2,"0"0"-592"3,0 0-144-5,0 0 0 5,0 0 976-3,0 0 176 5,0 0 16-7,0 0 16 4,0 0-112-4,0 0-32 7,0 0 0-7,0 0 0 8,-10-11 48-8,10 11 0 10,0 0 0-10,-13-6 0 6,13 6-160-6,-12-8-32 11,12 8 0-11,-10-4 0 4,10 4-256-3,0 0-64 7,-15-4-16-8,15 4 0 6,-12-2-96-6,12 2-16 7,-18 4 0-7,7 2 0 8,-7-2-64-8,4 0 0 10,1 2-16-10,-5-1 0 4,-1 7-32-4,-5-2 0 7,1 4 0-7,-2 5 0 8,-1 4-96-3,-1 5-32 0,-4 1 0-5,-1 2 0 6,-5 6 896-5,0 6 176 5,0 10 48-5,-4 7 0 23,2 9-1616-22,-4 3-320 2,4 8-64-4,-2 11-16 0,2 7 688 0,4 3 128 0,-4-5 16 0,4 3 16 7,4 3-160-6,0-3 0 9,-4 3 0-10,5-3 128 5,3-5-128-5,8-5 0 10,-1-7 144-10,1-4-144 5,5-8 192-5,0-3-48 10,6 3 0-9,6-8 0 2,-1-1 112-3,1-5 0 6,2-1 16-6,2 0 0 9,3-1-64-9,-1-3-16 7,4-2 0-7,4-8 0 10,0 3-16-10,5-7-16 6,-3 3 0-5,5-5 0 7,5-8-160-8,-3-4 0 9,1-1 0-9,5-7 0 6,0 3-208-6,4-8 16 6,1-1 16-6,-1-5 0 21,-2-6-1856-21,2-3-368 5</inkml:trace>
    </iact:actionData>
  </iact:action>
  <iact:action type="add" startTime="62113">
    <iact:property name="dataType"/>
    <iact:actionData xml:id="d84">
      <inkml:trace xmlns:inkml="http://www.w3.org/2003/InkML" xml:id="stk84" contextRef="#ctx0" brushRef="#br0">11248 11873 4607 0,'0'0'400'1,"0"0"-400"5,0 0 0-6,0 0 0 4,-10 12 2448-3,10-12 416 8,-2 19 80-9,2-19 0 5,-2 20-1248-5,4-4-256 8,-2-16-48-7,6 19-16 4,-6-19-304-4,22 14-64 8,-1-1-16-9,3-7 0 4,3 0-64-4,2-4-16 11,0-4 0-11,3-4 0 6,-1 0-224-6,4-5-48 6,4-1-16-6,-12 6 0 7,6-8-240-7,-1 5-32 10,3-5-16-9,13-2 0 3,-3-5-48-3,-8 3-16 10,-3 3 0-3,-5-5 0-8,-4-1-80 0,-1 3 0 4,-3-3-16-4,-7-1 0 7,-3 11-32-7,-5-5 0 11,-4 2 0-11,-4-1 0 5,-2 7-144-5,-7-2 160 10,-5 1-160-10,-2 3 160 5,-3-2 0-4,0 0 0 9,-5 2 0-10,-1 2 0 4,0 0-160-4,-3 4 192 6,-1 4-192-6,-6 2 192 9,2 8-192-9,0-1 0 10,-2 9 0-9,6 1 0 4,-1 5 0-4,3-1 0 6,4 2 0-7,-1 0 0 5,3-1 0-5,7-1 0 12,-1 0 0-12,3-3 0 4,-3-3 0-3,3-1 0 4,4 1 0-5,6 5 0 9,-2-5 128-9,4-2-128 7,1 1 128-6,4-1-128 5,3-3 128-6,2 0-128 11,2-1 0-10,0-3 128 3,7 0-128-4,-3 1 128 9,1 1-128-8,-3 0 128 3,0-7-128-4,1 5 0 10,1-4 0-10,-14-8 0 6,18 6 128-6,1 0-128 11,-19-6 0-11,18 9 128 4,-1-3-128-4,-1-2 0 10,-16-4 144-10,15 8-144 5,3 2 0-5,-2-4 0 11,3-4 0-11,1 3 128 4,-7 5-128-3,5-4 0 9,3 0 0-10,-3-2 0 5,3 2 0-5,3 1 0 6,-1-3 0-5,6 0 0 6,3-2 0-7,3 2 144 9,0 0-144-9,-2 0 0 5,-2 4 128-4,2-3-128 9,1-3 0-10,-1 0 0 5,-2 0 0-5,0-2 128 6,-2-2-128-6,-1 2 0 8,-3 0 160-8,-4-2-160 7,-3 0 128-7,2-1-128 7,-1 1 0-6,-5 0 0 10,-14 2 128-11,17-8-128 20,-17 8-352-20,0 0-96 2,0 0-32-2,0 0-14944 1</inkml:trace>
    </iact:actionData>
  </iact:action>
  <iact:action type="add" startTime="62850">
    <iact:property name="dataType"/>
    <iact:actionData xml:id="d85">
      <inkml:trace xmlns:inkml="http://www.w3.org/2003/InkML" xml:id="stk85" contextRef="#ctx0" brushRef="#br0">10579 11881 17503 0,'0'0'1552'1,"0"0"-1232"0,0 0-320-1,0 0 0 7,0 0 1232-7,-10 8 192 11,10-8 48-11,0 0 0 3,0 0 64-3,0 0 0 12,-13 12 16-12,13-12 0 4,0 0-272-3,0 0-64 9,0 0-16-10,0 0 0 4,0 0-336-4,0 0-64 6,0 0-16-6,21 0 0 8,-1 0-256-8,-3-4-48 10,3-2-16-10,3 0 0 5,-1 0-288-5,-3-2-176 10,2 2 192-10,-3 3-192 6,-2-1 0-6,1 0-272 7,3 2 16-7,1-2 16 21,-1 2-2096-20,1-2-416-1</inkml:trace>
    </iact:actionData>
  </iact:action>
  <iact:action type="add" startTime="63358">
    <iact:property name="dataType"/>
    <iact:actionData xml:id="d86">
      <inkml:trace xmlns:inkml="http://www.w3.org/2003/InkML" xml:id="stk86" contextRef="#ctx0" brushRef="#br0">12046 11171 1839 0,'0'0'160'1,"0"0"-160"5,0 0 0-6,0 0 0 5,0 0 3296-5,0 0 624 6,0 0 128-6,0 0 32 7,0 0-1920-7,0 0-384 10,0 0-80-10,0 0-16 6,13 0-224-6,-3 0-48 9,6 2-16-9,-3-4 0 6,5-2-496-6,5 0-80 10,1 2-32-10,1-3 0 6,-5-5-256-6,5 4-48 10,2-2-16-10,1-2 0 4,-1 5-272-3,0-1-64 8,1-2-128-9,-3-2 192 4,-2 8-192-4,1-2 0 9,-5 2 0-8,-3-2-160 17,0 1-2352-17,-7-1-480 1</inkml:trace>
    </iact:actionData>
  </iact:action>
  <iact:action type="add" startTime="63640">
    <iact:property name="dataType"/>
    <iact:actionData xml:id="d87">
      <inkml:trace xmlns:inkml="http://www.w3.org/2003/InkML" xml:id="stk87" contextRef="#ctx0" brushRef="#br0">13004 11284 11967 0,'0'0'1072'2,"0"0"-864"6,0 0-208-8,0 0 0 5,0 0 2064-5,0 0 368 9,0 0 80-8,0 0 16 4,0 0-800-5,0 0-176 8,0 0-16-8,0 0-16 6,1-10-496-6,7-5-112 10,-2-1-16-10,2-5 0 4,-2-1-192-4,4-1-64 11,-3-2 0-11,3-3 0 5,2-1-144-5,-2-2-48 11,3-2 0-11,-3 2 0 4,2-5-96-4,1-1-32 7,-1 2 0-7,0 2 0 8,-3-6-144-7,5 6-48 5,-6 2 0-6,2 3 0 10,1 1-128-10,-3 4 0 11,2 7 0-8,2 1 0-3,-5 7 0 0,1 0 0 11,-8 8 0-11,0 0-176 5,0 0 176-5,0 0 0 9,8 16 0-9,-4 5 0 7,-2 2 0-7,-2 3 0 11,2 1 192-9,0 4-64-1,-2 2-128 0,0 2 0 7,-2 6 128-8,2-3-128 5,2 1 0-5,-2 1 0 11,0-4 0-11,0 3 0 4,0-4 0-4,2-4 128 14,0-2-128-13,2 0 0-1,0-1 0 0,1-3 0 12,-1-2 0-12,0 1 0 4,-2-7-256-4,2 1-32 11,2 0 0-11,0-7 0 15,-6-11-2576-14,0 0-512 1</inkml:trace>
    </iact:actionData>
  </iact:action>
  <iact:action type="add" startTime="64004">
    <iact:property name="dataType"/>
    <iact:actionData xml:id="d88">
      <inkml:trace xmlns:inkml="http://www.w3.org/2003/InkML" xml:id="stk88" contextRef="#ctx0" brushRef="#br0">12725 11230 22111 0,'0'0'1968'1,"11"-8"-1584"3,3 2-384-4,7-2 0 7,3 2 1840-7,3 2 272 10,0 2 64-10,5-1 16 4,3-7-1024-4,4-2-208 9,-2 4-32-9,-2-3-16 5,4-1-400-5,-4 2-96 11,4-3-16-11,0 5 0 4,-6 0-400-4,0 0 0 10,-1 4 0-10,11 0-10288 17,-12 4-2016-14</inkml:trace>
    </iact:actionData>
  </iact:action>
  <iact:action type="add" startTime="65041">
    <iact:property name="dataType"/>
    <iact:actionData xml:id="d89">
      <inkml:trace xmlns:inkml="http://www.w3.org/2003/InkML" xml:id="stk89" contextRef="#ctx0" brushRef="#br0">25142 7107 12895 0,'0'0'1152'2,"0"0"-928"2,0 0-224-3,0 0 0 6,0 0 1088-6,0 0 192 6,0 0 16-7,0 0 16 4,0 12 144-4,-4 3 16 10,-6-1 16-9,2 7 0 2,2 7-240-3,-5 3-48 11,-1 4-16-11,4 0 0 5,-2 0-464-5,5 8-80 10,-1 2-32-10,0 4 0 6,-2-1-272-6,2 3-48 11,0 0-16-11,4-2 0 4,0 1-144-4,1-3-128 10,1-2 144-10,1-8-144 3,1 0 0-3,4 0-208 11,2-8 16-4,4-1-8800 6,-4-3-1760-12</inkml:trace>
    </iact:actionData>
  </iact:action>
  <iact:action type="add" startTime="65610">
    <iact:property name="dataType"/>
    <iact:actionData xml:id="d90">
      <inkml:trace xmlns:inkml="http://www.w3.org/2003/InkML" xml:id="stk90" contextRef="#ctx0" brushRef="#br0">27558 7298 11055 0,'0'0'976'3,"0"0"-784"-2,0 0-192-1,-3 12 0 7,-3 5 2304-7,-4 3 432 7,2 1 80-7,2 7 0 9,-4 5-1152-9,1 2-256 12,1 0-32-12,-4 4-16 5,4-4-624-5,3 2-128 9,-5 4-32-9,2-4 0 3,2 4-256-2,-2-2-48 5,1-2-16-6,1 0 0 9,2-6-128-9,2-1-128 8,2-3 192-8,0 0-192 25,0 0-1264-22,4-3-352-2</inkml:trace>
    </iact:actionData>
  </iact:action>
  <iact:action type="add" startTime="66750">
    <iact:property name="dataType"/>
    <iact:actionData xml:id="d91">
      <inkml:trace xmlns:inkml="http://www.w3.org/2003/InkML" xml:id="stk91" contextRef="#ctx0" brushRef="#br0">14271 11563 6447 0,'0'0'576'2,"0"0"-576"4,8-10 0-5,-2 3 0 2,2-5 2592-3,2 4 416 6,-5 4 64-6,-5 4 32 7,10-4-1152-6,-10 4-224 10,0 0-64-10,0 0 0 3,0 0-496-4,0 0-96 9,8 14-32-9,-4 5 0 5,-2 5-32-5,-4-1-16 10,-2 3 0-9,-4 3 0 5,2 6-256-5,0 0-48 7,-5 6-16-8,-1-4 0 4,2 6-304-4,-3-4-64 11,3 4-16-11,-6-4 0 4,3 4-128-4,-3-4-32 11,4 4 0-6,-1-6 0-5,1-2-128 0,-2-4 0 10,5-2 0-10,-1-3 128 6,0-5-320-6,4 1-64 10,2-9 0-10,2 3-16 17,0-8-1888-11,2-8-368-6,0 0-80 0</inkml:trace>
    </iact:actionData>
  </iact:action>
  <iact:action type="add" startTime="67008">
    <iact:property name="dataType"/>
    <iact:actionData xml:id="d92">
      <inkml:trace xmlns:inkml="http://www.w3.org/2003/InkML" xml:id="stk92" contextRef="#ctx0" brushRef="#br0">13897 11994 20271 0,'0'0'1792'1,"0"0"-1424"3,0 0-368-4,0 0 0 3,0 0 1792-2,14 0 272 9,-1 0 64-9,1 0 16 2,1-2-976-3,7 0-192 10,3 2-32-9,5 0-16 5,1-6-48-6,6 1-16 9,6-3 0-9,0 4 0 4,7 0-448-4,3 2-96 11,2-4 0-11,-3-2-16 4,1 2-304-3,-2 5 0 10,-10-1 0-11,2 2-10528 14,-8 0-2080-13</inkml:trace>
    </iact:actionData>
  </iact:action>
  <iact:action type="add" startTime="67724">
    <iact:property name="dataType"/>
    <iact:actionData xml:id="d93">
      <inkml:trace xmlns:inkml="http://www.w3.org/2003/InkML" xml:id="stk93" contextRef="#ctx0" brushRef="#br0">16185 11156 4607 0,'0'0'400'1,"0"0"-400"3,10-10 0-4,-5 4 0 8,-5 6 2640-8,6-10 448 10,0 0 96-10,-6 10 16 4,0 0-1456-3,0 0-272 5,0 0-64-5,0 0-16 6,0 0-192-6,0 0-48 10,0 0 0-11,0 0 0 5,0 0-288-5,0 0-64 8,0 0-16-8,-10 12 0 5,1 0-128-5,-5 9-16 10,4 1-16-10,-3 3 0 6,3 2-32-6,-2 7 0 6,0-1 0-6,3 14 0 8,-5 5-112-8,4 3-32 19,-5-1 0-19,1 7 0 0,-5 3-160 0,-1 2-32 8,2-5-16-7,-3-3 0 4,2 3-64-5,1-3-16 8,0-3 0-7,3-6 0 3,1-2 128-4,-1-8 32 10,3 2 0-10,-2-10 0 5,4-4 64-5,3-2 0 12,-3-5 16-12,4-3 0 5,2-1-96-5,2-6-32 11,2-10 0-10,0 0 0-1,0 0 96 0,0 0 16 11,0 0 0-11,6-8 0 4,2-8-16-3,2 1 0 13,-5-5 0-14,5-5 0 2,2 0-368-2,-2-5 144 11,3 1-144-10,-3-6 0 1,6-4 0-2,-5 2 0 7,7-8 0-6,-2 0 0 6,3 0 0-6,2-9 0 11,-3-1 0-12,2-5 0 4,1-5 0-4,-5 5 0 11,1-1 0-11,1 7 0 6,-9-1 0-5,3 3 0 6,0 5 0-7,-6 6 0 6,0 6 0-5,-3 3-144 8,1 9 144-9,-4 4 0 4,0 1-128-4,-4 8 128 9,3 2-128-9,1 8 128 5,0 0 0-5,-10 10-160 7,0 8 160-7,-6 1 0 9,3 5-128-9,-5 3 128 7,1 4 0-6,-1 8 0 7,-5 2 0-8,-3 10 0 10,1 3 0-10,0 5 0 5,-3 5 0-5,3-1 0 11,-2-3 0-11,1 1 0 4,3-5 0-4,3-1 0 11,-1-3 0-11,-3 15 0 5,7-13-192-5,3-11 192 5,6-2-192-5,3-19 192 24,3-1-640-23,0-1-32 0,2-1 0-1,2-7-11008 9,2 2-2208-6</inkml:trace>
    </iact:actionData>
  </iact:action>
  <iact:action type="add" startTime="68536">
    <iact:property name="dataType"/>
    <iact:actionData xml:id="d94">
      <inkml:trace xmlns:inkml="http://www.w3.org/2003/InkML" xml:id="stk94" contextRef="#ctx0" brushRef="#br0">16394 10553 13407 0,'0'0'592'3,"-6"-16"128"-3,-2 5-576 0,8 11-144 5,0 0 0-5,-4-16 0 4,-2 4 1024-4,2-1 192 9,4 13 16-9,0 0 16 6,0 0 32-6,0 0 0 10,-2-8 0-10,2 8 0 5,0 0-592-5,0 0-112 10,0 0-32-10,16-4 0 5,0 4 32-5,7 4 16 12,4 0 0-11,-7 2 0 3,-1 5 0-4,5 1 0 11,1 8 0-11,8-1 0 3,6 6-192-3,0 5-32 10,6 5-16-10,-4 2 0 5,6 8-96-1,0-1 0 3,-6 7-16-7,2 2 0 6,-4 5-32-5,-2 3 0 6,-2 3 0-5,-4-3 0 0,-4-3 64-2,-1 3 16 11,-5 3 0-11,-3 0 0 3,-3 3 192-3,-5 1 32 13,-2-4 16-13,0 4 0 3,-7-1-80-3,-1 3-32 13,-1-8 0-13,-7 1 0 3,0-1-48-3,0-1-16 7,-7-1 0-7,1 1 0 8,-8-5-32-7,1-1 0 5,-4-3 0-6,-3 1 0 9,-3-2-64-9,0-4 0 10,0-3-16-10,-4 3 0 5,-3-6-96-5,3 0-16 11,2-8 0-11,2 0 0 3,-4-3-128-3,6 1 128 11,-1-8-128-11,-7 12 128 6,8-9-128-6,4-9 0 4,3 1 0-3,5-8 0 22,1-1-1408-20,16-9-272 3,-8 4-48-6,8-4-14304 0</inkml:trace>
    </iact:actionData>
  </iact:action>
  <iact:action type="add" startTime="69409">
    <iact:property name="dataType"/>
    <iact:actionData xml:id="d95">
      <inkml:trace xmlns:inkml="http://www.w3.org/2003/InkML" xml:id="stk95" contextRef="#ctx0" brushRef="#br0">18176 11491 17391 0,'0'0'768'1,"0"0"160"-1,0 0-736 1,0 0-192 3,0 0 0-3,18-2 0 3,-2 0 1344-4,5 0 224 6,0-2 48-6,7 0 16 8,5 0-208-8,2 1-32 11,10 1-16-11,0 0 0 6,3-2-640-6,5-4-128 10,0 2-32-10,-1 0 0 3,1 2-240-3,2-2-48 11,-3-1-16-10,1 1 0 1,-6 0-272-1,-2 4 160 5,-2 2-160-6,-8 0 128 26,-2-2-1056-26,-6 2-224 0,-1 4-32 0,-3 4-11616 2</inkml:trace>
    </iact:actionData>
  </iact:action>
  <iact:action type="add" startTime="69604">
    <iact:property name="dataType"/>
    <iact:actionData xml:id="d96">
      <inkml:trace xmlns:inkml="http://www.w3.org/2003/InkML" xml:id="stk96" contextRef="#ctx0" brushRef="#br0">18596 11879 21183 0,'0'0'1888'1,"0"0"-1504"-1,0 0-384 0,0 0 0 0,17 4 1792 0,3 2 304 4,-1-4 48-4,5 0 16 4,3-2-1120-3,4 4-208 9,2-4-64-10,6-4 0 5,4 0-272-5,4 2-64 11,4 0-16-11,3 0 0 5,5 0-416-5,5 0 0 10,3-2-144-10</inkml:trace>
    </iact:actionData>
  </iact:action>
  <iact:action type="add" startTime="73226">
    <iact:property name="dataType"/>
    <iact:actionData xml:id="d97">
      <inkml:trace xmlns:inkml="http://www.w3.org/2003/InkML" xml:id="stk97" contextRef="#ctx0" brushRef="#br0">21713 11208 11967 0,'0'0'528'1,"0"0"112"-1,0 0-512 0,2-10-128 5,-4-1 0-5,0-3 0 4,-2 6 1328-4,-4-1 224 10,0-1 48-10,2 4 16 4,-5 2-416-4,-1-2-96 10,-2-2-16-10,-1 4 0 5,-3 1-384-5,3 1-64 9,-5-2-32-9,1 2 0 6,-1 2-32-5,-3 0-16 9,-1 0 0-10,-1 4 0 4,-1 0-96-3,-9 9-16 7,-2-1 0-7,2 0 0 4,2 3-160-4,2 3-32 8,-6 1-16-8,2-1 0 2,2 1-64-3,-8-3-16 20,-2 3 0-20,-4-1 0 3,6-2 128-3,-4 5 32 0,2 4 0 0,0-1 0 7,0 3 80-6,4 2 32 11,2 1 0-11,-2 1 0 1,6 4-128-2,0 4-32 7,-2-4 0-7,6 6 0 7,3 6-272-7,5 2 128 8,-1-3-128-7,5-1 0 6,7 2 176-7,6 2-176 7,2-4 160-7,4 1-160 8,4 3 240-8,6-2-48 7,3-2-16-6,7 2 0 7,3-8 16-8,2 2 16 12,5-4 0-9,1-4 0-3,6-6 48 0,4-2 0 6,5-1 0-5,3-1 0 2,0 1-48-2,7-13 0 5,-1-3 0-5,-1-2 0 6,-1 0 16-7,-4-2 0 11,-2-6 0-11,-10-2 0 6,0-4 80-6,5-6 16 10,-3 5 0-9,4-11 0 2,2 1 80-3,-2-3 32 7,2-7 0-7,1-4 0 8,-5-2 16-8,0 0 0 12,-4-6 0-11,0 2 0 2,-6-4 128-3,-1 2 16 11,-7-8 16-11,-3 0 0 4,-9-3-96-4,-1-5-32 8,-8-1 0-5,-6-1 0 1,-8 3-160-4,-2 1-48 10,-5 0 0-9,-3 3 0 4,-7 5-112-4,-6 6-32 3,-2-4 0-3,-2 10 0 7,-6 6-128-8,4 1 0 6,-4 3 0-6,-14-4 0 7,7 3 0-7,7 9-256 12,0 9 64-12,6 2 16 19,-2-4-1232-19,9 9-256 0,5 2-64 0,7 7-10864 16,1 0-2176-15</inkml:trace>
    </iact:actionData>
  </iact:action>
  <iact:action type="add" startTime="74195">
    <iact:property name="dataType"/>
    <iact:actionData xml:id="d98">
      <inkml:trace xmlns:inkml="http://www.w3.org/2003/InkML" xml:id="stk98" contextRef="#ctx0" brushRef="#br0">23308 11304 15087 0,'0'0'656'1,"0"0"160"0,0 0-656-1,4-8-160 2,0-4 0-2,-2 4 0 8,0-1 1408-8,-2-3 240 7,0 12 48-6,0 0 16 6,-2-8-160-7,2 8-16 10,-2-12-16-10,2 12 0 6,0 0-496-6,0 0-80 9,0 0-32-9,0 0 0 4,-8 10-400-3,2 2-64 10,-3 5-32-11,1 3 0 4,2 1 64-4,2 9 16 11,-2 7 0-10,-2 2 0 2,3 10-112-3,1-1 0 11,-4 1-16-10,-2 4 0 7,2 9-112-8,-1-3-32 5,-9-5 0-5,2 1 0 7,3-1-224-6,-5-3 176 4,3-6-176-5,-3 0 160 9,6-4-160-9,-3-2 192 10,5-6-192-10,-4-4 192 6,5-3-64-6,1-3-128 7,-4-2 192-7,4-5-64 22,2 0-1248-21,-1-7-256 2,7-9-48-3,-12 6-13344 0</inkml:trace>
    </iact:actionData>
  </iact:action>
  <iact:action type="add" startTime="74470">
    <iact:property name="dataType"/>
    <iact:actionData xml:id="d99">
      <inkml:trace xmlns:inkml="http://www.w3.org/2003/InkML" xml:id="stk99" contextRef="#ctx0" brushRef="#br0">22653 11924 21183 0,'0'0'1888'0,"0"0"-1504"6,8-8-384-5,5 0 0 2,3 2 2688-3,3-3 448 13,3 1 112-13,5 4 16 3,0 0-1712-2,9 0-336 9,5-4-64-10,1 3 0 4,7-1-176-4,4 4-16 10,3 0-16-9,5 0 0 3,5-4-384-4,-3-2-80 6,-1 2-16-6,-1 2 0 8,-5-1-304-8,-3-3-160 10,-6 0 160-10,-3 4-160 21,-7 4-912-20,1 0-288 3,-3 0-48-4,-6 0-10544 12,-4 2-2112-11</inkml:trace>
    </iact:actionData>
  </iact:action>
  <iact:action type="add" startTime="75142">
    <iact:property name="dataType"/>
    <iact:actionData xml:id="d100">
      <inkml:trace xmlns:inkml="http://www.w3.org/2003/InkML" xml:id="stk100" contextRef="#ctx0" brushRef="#br0">25309 10613 8287 0,'0'0'368'1,"0"0"80"-1,0 0-448 1,0 0 0 4,2-11 0-4,-2 11 0 3,0 0 2400-4,0 0 400 7,2-10 80-7,-2 10 0 9,0 0-1312-9,0 0-272 10,0 0-48-10,0 0-16 5,0-10-112-5,0 10-32 6,0 0 0-6,0 0 0 8,0 0-368-8,0 0-80 13,0 0 0-13,0 0-16 3,-6 10-160-3,-1 0-16 6,-3 5-16-5,2 3 0 7,2 3 64-7,-3 7 16 10,1 7 0-10,4 0 0 3,-2 2-32-4,-2 10 0 18,2 3 0-18,2 3 0 4,1 0-80-4,-3 3-16 0,-2 3 0 0,0-1 0 8,0 7 0-8,-5 3 0 11,1-6 0-10,2-1 0 4,-5-3-16-4,-1 5-16 4,0-5 0-5,1-1 0 8,3-7-32-8,-2 1 0 7,1-4 0-7,-5-2 0 6,5-6-16-6,-5 2-16 13,4-8 0-11,-1 0 0-1,5-2-112-1,-2-3-32 8,2-3 0-8,3-4 0 4,-1 1-144-3,2-7 128 4,2 3-128-5,2-2 128 10,2-7-128-9,0-9 0 7,2 12 0-8,-2-12 0 20,0 0-1504-20,0 0-224 0,16 4-64 2,-1-8-14768-2</inkml:trace>
    </iact:actionData>
  </iact:action>
  <iact:action type="add" startTime="75909">
    <iact:property name="dataType"/>
    <iact:actionData xml:id="d101">
      <inkml:trace xmlns:inkml="http://www.w3.org/2003/InkML" xml:id="stk101" contextRef="#ctx0" brushRef="#br0">26293 11407 10127 0,'0'0'896'2,"0"0"-704"5,0 0-192-6,0 0 0 2,0 0 1456-2,0 0 256 8,3 10 48-9,-3-10 16 6,12 10-16-6,4-3 0 9,5-3 0-9,5-2 0 5,3 0-320-5,4-2-64 7,6 0-16-7,6 0 0 8,2-2-512-8,-1 2-96 7,5 0-32-7,0-2 0 7,0 0-240-7,1 0-48 12,1 0-16-12,0 1 0 4,-1-5-112-4,-5 2-32 11,0 2 0-11,-2 0 0 5,-8 0-272-5,-2 2 0 8,-8 2 0-2,-5 0-9728 4,-7 0-1920-10</inkml:trace>
    </iact:actionData>
  </iact:action>
  <iact:action type="add" startTime="76148">
    <iact:property name="dataType"/>
    <iact:actionData xml:id="d102">
      <inkml:trace xmlns:inkml="http://www.w3.org/2003/InkML" xml:id="stk102" contextRef="#ctx0" brushRef="#br0">26538 11836 27583 0,'0'0'1216'0,"16"0"256"0,5 0-1168 3,5 0-304-3,3 2 0 0,4-2 0 7,4-2 784-7,-2-2 112 8,4-2 0-8,4 1 16 7,4-5-176-7,-2 0-32 7,2 2-16-6,3-3 0 6,-1 3-464-7,-2 4-96 12,0-2 0-12,2 2-128 19,-7-4-1840-19,1 2-464 1</inkml:trace>
    </iact:actionData>
  </iact:action>
  <iact:action type="add" startTime="76540">
    <iact:property name="dataType"/>
    <iact:actionData xml:id="d103">
      <inkml:trace xmlns:inkml="http://www.w3.org/2003/InkML" xml:id="stk103" contextRef="#ctx0" brushRef="#br0">29181 10974 16575 0,'0'0'1472'1,"0"-17"-1168"5,0 1-304-6,4-2 0 3,0 5 928-2,4-5 128 5,-2 5 32-6,0-1 0 8,1 0 288-8,3 1 64 10,-4-1 16-9,0 0 0 3,0 1-192-4,3 1-48 11,-3 2 0-11,-6 10 0 6,8-11-352-6,-8 11-80 6,0 0-16-6,0 0 0 8,0 0-272-8,0 0-64 6,0 0-16-6,0 0 0 9,10 17-288-9,-6-1-128 11,-6 3 0-11,0 5 128 5,-2 3 64-5,0 6 16 8,-2 8 0-8,2 2 0 12,-4 6-80-12,-3 5 0 8,1 5-128-5,-8 1 192-3,1 5-192 0,-5-1 0 12,-1 8 0-12,-2-2 0 5,-1 2 128-5,3-3-128 10,0 3 0-6,3-8 144-4,-3-3-144 0,-3-7 0 12,3-5 0-12,1-2 0 4,5-2 144-4,-3-8-144 11,5-2 160-11,3 0-160 0,-4-4 320 0,5-2-16 7,1 1-16-7,-2-3 0 8,4-6-96-8,1-3-32 11,-1 0 0-10,4-9 0 2,4-9 48-3,0 0 16 6,0 0 0-6,0 0 0 7,0 0 288-7,0 0 48 13,6-7 16-13,4-9 0 6,-3-2-128-6,3-5-32 6,4-2 0-6,-4-5 0 6,3 1-224-5,1-4-32 5,5-4-16-6,1 0 0 7,-5-8-144-7,5-2 0 8,1-7 144-8,-1-7-144 8,1-3 0-8,5 1 128 12,1-5-128-11,0 4 0 1,1-8 0-2,-1 7 0 12,-2 7 0-12,3-3 0 3,-3-1 0-3,2 3 0 11,-3 5 0-10,-1-1 0 6,-1-1 0-6,-1 5 0 2,-2 6 0-3,1 4 176 9,-6 8-176-9,3 6-144 11,-5 1 144-11,2 7-208 3,-9 1 208-3,1 6 0 7,-6 12 0-7,0 0 0 9,0 0-144-9,0 0 16 11,-6 14 0-11,-1 2 0 6,-5 3 0-6,2 9 0 7,-5 5 0-6,3 10 0 6,-8 3-16-7,7 1 0 7,-7 4 0-7,1 4 0 4,-5 3 144-3,-1 8 0 5,-4-1 0-6,-3 7-128 9,-3-4 128-9,2 2 0 11,-4-5 0-11,4 1 0 4,4 2 0-4,-2-9 0 7,-1-5 0-7,3-1 0 8,2-6 0-8,3-8 0 11,1 0 0-7,5-6 0-4,5-4 0 0,-1-5 0 11,2-7 0-11,6 1 0 3,6-18 0-3,0 0 0 11,-5 11 0-11,5-11 128 5,0 0 96-5,0 0 32 5,0 0 0-5,7-13 0 9,-1-7 0-9,4-3 0 12,2-4 0-12,-1-3 0 2,7-1-256-2,2 0 0 13,-5-4 0-13,5-8 0 4,-5-4 0-4,3-2 0 10,1-3 0-10,-1-7 0 4,1-7 192-3,5 2-64 6,1-7-128-7,2 7 192 7,1-4-192-6,1 1 0 10,-2-3-192-11,-1 10 192 4,1 5-128-4,-4 8 128 12,1 1 0-12,-7 3 0 3,1 8-160-3,-3 7 160 11,-1 7-128-11,-2 7 128 6,0-2 0-6,-7 7 0 8,-5 9 0-7,0 0 128 3,0 0-128-4,0 0-192 10,0 0 64-9,0 0 0 3,-5 23 0-4,-5 4 0 11,0 5 0-11,0 5 0 6,-5 8 128-6,-1 3 0 8,-5 1 0-7,-5 12 0 2,-1 1-128-2,-2 2 0 9,-10 8 0-10,2-1 0 4,3 1 128-3,-6 0 0 12,-1-8 0-12,5-3 0-1,-3 1 0 0,6-3 0 12,6-16 0-11,4 0 0 2,3-8 0-3,6-2 176 11,-1-6-48-11,5-2 0 5,6-5-128-4,-2-4 0 5,0-1 0-6,6-15 0 8,0 0 0-8,0 0 128 6,0 0-128-6,14 10 128 21,6-10-1088-20,-3-2-240 1,5 0-32-1,3-4-16-1</inkml:trace>
    </iact:actionData>
  </iact:action>
  <iact:action type="add" startTime="81391">
    <iact:property name="dataType"/>
    <iact:actionData xml:id="d104">
      <inkml:trace xmlns:inkml="http://www.w3.org/2003/InkML" xml:id="stk104" contextRef="#ctx0" brushRef="#br1">23554 1375 6447 0,'0'0'576'2,"0"0"-576"4,0 0 0-6,0 0 0 5,0 0 1168-5,0 0 128 5,4-15 32-5,-4 15 0 8,0-12-512-8,0 12-112 6,0 0 0-6,0 0-16 8,0-16-96-8,0 16-16 10,0 0 0-10,0 0 0 5,0 0-48-5,0 0-16 7,0 0 0-6,0 0 0 6,0 0-160-7,0 0-32 11,0 0-16-10,0 0 0 4,0 0-128-5,0 0-32 9,-10 12 0-8,-2-2 0 3,5 5 48-3,3-1 0 7,-2 6 0-8,-2-1 0 5,2-1 0-4,0 5 16 6,4 6 0-7,0-1 0 12,-1-3-16-12,-3 0 0 4,2 1 0-4,0 1 0 8,-2 0-48-7,4-3-16 5,-2-3 0-6,0-1 0 8,-4 1 32-8,5 0 0 9,1-3 0-9,0-4 0 5,2-14 32-5,0 17 16 12,0-17 0-12,0 0 0 5,0 0 0-5,7 12 0 10,-7-12 0-10,0 0 0 2,0 0 144-2,18-2 32 12,-4-4 0-12,1-6 0 4,1 1-32-3,-2-7 0 9,3 1 0-10,-5-5 0 3,3-3-160-2,-1 3-48 10,4 1 0-11,-5 1 0 5,3-1-144-4,-2-2 0 8,1 3 0-8,-3 3 128 2,-2-5-128-3,-5 3 0 12,1 5 0-12,-2 0 0 3,-4 14 0-3,0 0 0 10,0 0 0-10,0 0 0 5,0 0 0-5,0 0 0 6,0 0 0-6,0 0 0 10,0 0 0-10,0 0 0 11,-4 18 0-10,-2 1 0 2,3 3 0-3,-3 1 0 10,-4 3 0-9,0 3 0 4,-3 2 0-4,-1 6 0 7,0-2 0-8,1 4 0 5,-1 6 0-4,0 4 0 8,1-4 0-8,-1-1 0 3,0-1 0-3,1-6 0 8,7-3 0-8,-4-3 0 2,2-2 128-2,2-4-128 8,4-3 192-8,1-1-64 3,-1-3 16-4,2-18 0 11,2 13 0-11,-2-13 0 4,0 0-16-4,0 0 0 7,0 0 0-7,17-1 0 8,1-5 224-8,3-10 32 13,-3-1 16-13,1-7 0 2,3-1-160-2,-1-3-48 11,2-3 0-10,-5 2 0 3,2-2-192-3,-7 0 144 8,1-5-144-9,-1 7 128 5,1-2-128-4,-2 2 0 6,-2 1 0-7,-3 3 128 6,3 2-128-6,0 1 0 13,-4 7 0-13,-4-3 0 3,-2 18 0-3,0 0 0 11,0 0 128-11,0 0-128 5,0 0 0-4,0 0 0 7,-8 10 0-8,-4 7-176 6,2 1 176-6,-1 1-128 9,-1 7 128-7,4 5-128-2,-5 8 128 0,5-2 0 6,0 6 0-5,-4-4-128 7,3 6 128-8,-7-2 0 6,0 4 0-6,-3 3 0 8,1 3 0-7,3-4 0 5,-3-4 0-5,4-3 0 6,-1-6 0-7,3-3 0 7,0 2 0-7,5-6 0 8,1-4 0-8,2-5 0 7,-2-1 144-6,6-1-144 6,0-18 144-7,0 0-144 16,0 0 0-16,16 6 144 0,1-12 32 0,-1-10 0 11,3-7 0-10,9-2 0 2,-1-5 80-3,0-3 0 6,4-2 16-6,3-4 0 8,-3 2-144-7,2-4-128 10,-2 0 144-8,-2-4-144-2,-1 4 128-1,-3-2-128 11,-5 4 0-11,1-2 144 3,-1 4-144-3,-7 4 0 13,1 2 0-11,-6 6 128-2,-3 5-128 0,3 10 0 8,-8 10 0-8,0 0 0 9,0 0 0-9,0 0 0 5,0 0 0-5,-9 14 0 10,-1 8 0-10,0 5-176 11,-8 6 176-11,3 8-128 3,-1-2 128-3,-5 8 0 11,-3-4-144-9,-1 7 144 0,2 7 0-2,-1 3 0 7,-3 7 0-7,0 1 0 8,-1 6 0-8,3 2 0 8,2-8 0-7,-3 1 0 5,3-11 0-6,5-3 0 12,5-7 0-12,5-8 0 3,-2-7 0-3,6-4 0 11,2-6 0-10,4-3 0 4,-2-20 0-4,14 8 0 4,1-1 0-5,5-12 0 9,3-5 144-9,3-10 0 11,3-3 0-10,4-6 0 0,8-8 48-1,2-8 16 13,2 0 0-13,-4-6 0 3,2-1-208-2,-6-3 176 10,0 0-176-10,0 3 160 1,-6-1-160-2,0 2 0 10,-1 4 0-10,-3 3 0 6,-2-3 0-5,-3 12 128 8,-7 0-128-9,-1 7 0 5,-4 7 0-5,-4 3 0 10,-6 18 0-9,0 0 0 3,0 0 0-4,0 0 0 6,-10 16 0-6,0 5 0 8,-9 9-128-8,1 5 128 11,0 4-160-11,-5 8 160 4,-4 5 0-4,1 5 0 12,1 1 0-12,0 7 0 4,-3 1 0-4,3-6 0 11,0-1 0-11,1-6 0 5,11-5 0-4,-3-9-144 4,4-4 144-5,8-7 0 9,2-5 0-8,4-7 0 7,-2-16 0-8,10 11 0 5,10-7 0-5,1-11 0 12,4-5 0-12,7-8 0 3,1-7 128-2,6-4 16 10,4-2 0-11,3-4 0 3,-6-8-144-2,-1 4 192 5,0 4-192-6,-4 4 192 8,-6-3-192-7,-2 9 0 4,-3 8 0-5,-5 3 128 10,-9 6-128-10,-10 10-256 5,0 0 64-4,0 0 16 20,-8 24-1680-19,-11 1-352 2,-3 0-64-4</inkml:trace>
    </iact:actionData>
  </iact:action>
  <iact:action type="add" startTime="82921">
    <iact:property name="dataType"/>
    <iact:actionData xml:id="d105">
      <inkml:trace xmlns:inkml="http://www.w3.org/2003/InkML" xml:id="stk105" contextRef="#ctx0" brushRef="#br1">23349 3179 5519 0,'0'0'496'1,"0"0"-496"2,0 0 0-3,4-19 0 6,-2 3 1200-3,-2 2 144 1,0 14 16-3,0-13 16 6,0 13-432-7,0 0-96 5,4-16-16-4,-4 16 0 6,4-15 128-6,-4 15 0 11,6-14 16-12,-6 14 0 2,4-16 48 0,-4 16 0 7,7-13 0-9,-7 13 0 4,0 0-208-4,0 0-48 8,0 0 0-8,0 0 0 7,0 0-272-6,0 0-64 5,0 0-16-6,0 0 0 8,4 15 0-8,-2 9 0 7,-4 5 0-7,0 2 0 8,0-2-32-8,-2 8-16 13,-1 0 0-13,-1 6 0 6,2-2-112-6,0 6-32 10,-4 0 0-9,2-2 0 2,0 2-32-3,3-6 0 10,-3 1 0-10,2-3 0 3,-2-1-16-3,2-7-16 7,4-4 0-6,-2-2 0 7,0-5 32-7,0-6 16 8,2-14 0-9,0 17 0 5,0-17 64-5,0 0 16 11,0 0 0-11,0 0 0 5,0 0 128-5,18-16 32 7,-7 1 0-7,5-7 0 7,-6-3-96-7,3-4-16 12,1-8 0-12,4 0 0 3,-5-2-192-2,3-2-144 8,-6 4 192-9,-3-2-192 5,5 2 144-5,-4 3-144 11,0 1 0-11,2 4 144 4,-5 2-144-4,-1 3 0 6,0 5 0-6,0 3 0 8,-2 3 0-8,-2 13 0 7,0 0 0-7,0 0 0 7,0 0 0-7,0 0 0 8,0 0 0-8,0 0 0 8,0 0 0-8,0 19-224 8,0-3 48-8,0 3 16 23,0 3-1248-23,0-3-240 0,0 3-48 0,0-1-7456 12,-2-1-1504-8</inkml:trace>
    </iact:actionData>
  </iact:action>
  <iact:action type="add" startTime="83460">
    <iact:property name="dataType"/>
    <iact:actionData xml:id="d106">
      <inkml:trace xmlns:inkml="http://www.w3.org/2003/InkML" xml:id="stk106" contextRef="#ctx0" brushRef="#br1">23449 4375 5519 0,'0'0'496'1,"0"0"-496"6,0 0 0-7,0 0 0 4,0 0 768-4,0 0 48 9,0 0 16-8,0 0 0 3,0 0-400-4,17-8-80 7,-7 0-16-7,-2-6 0 7,0 1 448-7,-5-3 96 12,-3 16 16-12,2-14 0 5,2-3 288-5,-2 5 64 9,0-3 16-9,-2 3 0 5,0 12-80-5,0-18-16 11,-2-1 0-10,0 7 0 3,2 12-144-4,-4-15-16 10,4 15-16-9,-3-12 0 1,-5-4-208-1,8 16-32 7,-8-9-16-8,8 9 0 9,-8-8-176-9,8 8-48 9,-14-8 0-9,14 8 0 4,-13 12-240-4,-3-5-48 11,4 7-16-11,-3 0 0 5,1 3-208-5,-5 1 144 11,1 5-144-10,3 3 128 3,-1 1-128-4,4 2 0 11,-1 0 144-4,3 1-144-7,2-1 0 0,2-2 0 6,0-3 0-5,4-3 0 4,2 1 0-4,4-5 0 7,4-1 0-7,0-1 0 4,4-5 0-5,1-4 0 10,-13-6 0-9,24 8 0 3,-7-2 240-4,5-5-32 11,-1-1 0-8,3-3 0-2,-3-9 64-1,-2 2 16 11,5-5 0-11,-5 3 0 4,3-6-48-3,-3 5-16 9,5-7 0-10,-3-1 0 4,1-1-64-3,-7 3-16 8,3-3 0-9,-3-1 0 4,-5 1-144-4,-4-1 160 12,0 0-160-12,2 1 160 3,-4 1-32-3,0-3 0 11,-4 3 0-10,0 3 0 3,-4-3 64-3,0 1 16 5,2 5 0-6,-4-5 0 9,0 3 32-9,0 3 0 5,-2-4 0-5,-3 7 0 11,-1-3-80-11,-4 6-16 10,5-1 0-10,-3-1 0 8,4 2-144-8,1 4 0 7,9 4 144-7,-18-6-144 6,4-2 0-6,1 5 128 10,-1-1-128-9,14 4 0 2,-16 2 0-2,3 0 0 8,13-2 0-9,-14 5 0 5,-3 5 0-5,3-2 0 5,-4 4 0-4,7 1 0 6,-3 1 0-7,6 4 0 11,0 5 0-10,-3-4-128 4,1-5 128-5,-2 6 0 10,2-5 0-9,3 5 0 3,-3 1 0-4,4 1-128 11,0 1 128-11,4-2 0 3,-2 3 0-2,2-1 0 5,0 3 0-6,0 1-128 8,2-4 128-8,0 1 0 10,2-3 0-9,0 3 0 4,-2-1 0-5,4-2 0 10,-2-1 0-9,4-6 0 4,0 3 0-5,-6-17 0 11,10 14 0-8,-4 1 0-3,-6-15 0 0,5 16 0 11,1 0 0-10,-6-16 0 3,0 0 0-4,14 9 0 9,-14-9 0-9,14 10 0 5,1-4 0-5,-1-4 0 11,1-2 0-10,3-4 0 3,-4-4 0-3,5-4 0 6,-3 3 0-6,1-5 0 4,5 4 0-5,-5-5 0 11,3 1 0-11,3-3 0 5,3 1 0-5,-5-4 0 10,-5 1 0-10,1 1 0 3,-3 1 0-3,1-3 0 14,-3 3 0-12,2-3 128-1,-4-1-128-1,1 1 0 9,-5 5 0-9,0-7 0 5,0 3 0-5,-4 3 0 11,-6-3 0-11,0 1 128 4,0 1-128-3,0-3 128 9,-4 2-128-10,-3 5 128 5,1-5-128-4,-2 7 128 8,2-3-128-9,3 4 128 5,-9 0-128-5,4-1 0 10,-3 3 0-9,3 4 0 17,-2-6-384-18,14 10-80 0,0 0-32 1,0 0 0 11,-9-4-2784-10,9 4-560-2,0 0-128 1,0 0 0-1</inkml:trace>
    </iact:actionData>
  </iact:action>
  <iact:action type="add" startTime="84561">
    <iact:property name="dataType"/>
    <iact:actionData xml:id="d107">
      <inkml:trace xmlns:inkml="http://www.w3.org/2003/InkML" xml:id="stk107" contextRef="#ctx0" brushRef="#br1">24001 2565 12431 0,'-12'17'544'0,"0"-1"128"0,1 2-544 0,-7 7-128 6,0 6 0-6,-3 0 0 5,0 2 688-4,1 3 96 6,2 1 32-7,-3 4 0 5,0-2-96-5,1 3-16 10,2-4 0-9,-1-1 0 6,5-4-48-7,-1-4-16 7,7-4 0-6,2-5 0 3,0-3 112-4,6-17 16 7,0 0 0-7,0 0 0 6,0 0-144-6,18 2-32 12,3-6 0-12,3-9 0 4,-3-3-16-4,8-7 0 11,4-10 0-11,1-6 0 3,-3 2-224-3,4-10-48 19,0 0-16-19,-2-2 0 1,-2-1-288-1,-1 3 128 8,-1 2-128-8,0-4 0 4,0-4 128-3,1 1-128 4,-1-1 0-5,-2 4 0 9,-5 6 0-9,-1 4 160 13,-7 8-160-12,0 6 128 1,-3 7-128-2,-1 3 0 9,-10 15 0-9,0 0 0 5,0 0 0-5,-8 17 0 7,0 5 0-7,-1 11 0 9,-7 2 0-9,2 12-144 7,-3 0 144-7,-5 7-208 7,-3 3 208-7,2 9 0 12,-1 0 0-12,1 9 0 3,-1-3 0-3,1-6 0 12,3-2 0-12,7-7 0 3,-5-10 0-3,7-6 0 11,-3-8 0-11,8-4 0 4,4-6 0-3,4-5 0 6,2-2 0-6,-4-16 0 5,19 2 304-6,7-6-48 7,-3-12-16-7,8-1 0 9,6-11 112-9,4-5 32 7,-2-2 0-7,4-2 0 8,-2-8-208-8,6 2-48 10,-4-2 0-10,-2 0 0 5,-8 6-128-4,2 4 0 4,0-6 0-5,-3 8 128 10,-3 4-128-9,-2 4 0 9,-3 7 0-10,-9 4 0 3,-1 1 0-2,-14 13 0 4,0 0 0-5,0 0 0 9,0 0 0-9,4 19 0 7,-6 7 0-7,-2 1 0 8,-8 0 0-8,0 2 0 7,-7 1 0-6,-1 1 0 6,3 2 0-7,-5 2 0 7,-1-6 0-7,2-1 0 8,3-7 0-8,-1-1 0 7,5-1 0-7,0-3 0 4,4-4 0-3,10-12 288 5,-9 9-48-6,9-9-16 8,0 0-96-8,0 0 0 7,13-9-128-7,3-9 192 8,7 0 16-8,5-5 0 6,3-4 0-6,8-5 0 9,-2-5-208-9,4 2 144 14,-8 2-144-14,4-6 128 3,4 0-128-3,-8 6 0 11,-2 4 0-11,-1 5 128 4,-5 3-128-3,-2 7 0 4,-5 3 0-4,-6 5 0 5,-12 6 0-6,0 0 0 11,0 0 0-11,0 0 0 4,2 23 0-3,-6 1 0 10,-2 3 0-7,-10 4 0-4,-3 0 0 0,-1 6 0 12,-3 6 0-11,-2-4 0 0,-1 2 0-1,3-6 0 7,-3-2 0-7,3-1 0 9,4-7 0-9,-1-2 0 10,2-1 0-10,9-5 0 5,9-17 0-4,0 0 0 4,0 14 0-4,0-14 0 7,19-2 128-8,3-4-128 12,9-9 0-12,4-3 128 2,2-5 0-1,6-3-128 7,-2 1 192-8,4-2-64 8,-6-5-128-8,2 1 128 9,-6 2-128-9,-2 4 128 4,-2 3-128-3,0 5 0 7,-3 7 0-8,-7 2 0 7,-1 0 0-7,-3 8 0 10,-17 0 0-10,0 0 0 5,10 18 0-4,-4-1 0 9,-6-1 0-9,-2 5 0 3,-4 5 0-4,0-3 0 9,-5 3 0-8,-1-1 0 2,-6-2 128-3,5 3-128 12,-1-3 128-12,4-1-128 5,4-3 0-5,-1-5 128 11,7-14-128-10,0 0 0 1,0 0 0-2,0 0 0 7,11 11 0-7,13-11 0 8,1-7 0-8,6-3 0 10,2-6 128-10,10-1-128 5,2-9 0-4,4 3 0 5,2-2 144-6,-1 1-144 8,-1 3 0-7,-4 7 0 5,-4-5 0-6,-4 9 128 9,-8-2-128-9,1 8 0 6,-5 2 0-6,-2 6 0 8,-7 8 0-8,-1-2 0 11,-3 7 0-11,-2-3-128 5,-10-14 128-5,4 19 0 10,-4 3 0-10,-2-1 0 4,-6-1 0-3,-4 1 0 4,3 3 0-4,-5-3 128 7,2 4-128-8,-3-7 0 12,3-1 128-10,-2-3-128-1,5 2 0 0,7-3 128 9,2-13-128-10,0 0 0 4,0 0 0-3,0 0 128 8,0 0-128-8,21-5 0 5,2-3 0-6,5-2 0 9,-1-8 0-8,4 3 0 2,2 1 0-3,3-3 0 7,3 3 0-7,-4 0 128 8,-6 7-128-8,4 1 0 10,2-4 0-10,4 6 0 4,-4 0 0-4,-1 4 0 12,1 4 0-12,-6 4 0 5,-2-2 0-5,-5 0 0 6,-5-3 0-6,1 9 0 8,-9 0 0-8,-1-2 0 10,-8-10 0-9,8 17 0 2,-6-5 0-3,-4 3 0 14,-4-3 0-12,6-12 128-1,-10 14-128-1,3-4 176 12,-5 1-176-12,2-3 192 2,10-8-192-2,-15 10 160 7,-1 0-160-7,2-3 160 8,1 3-160-8,3 2 128 12,-4-6-128-12,14-6 128 3,-7 7-128-3,7-7 0 10,0 0 0-10,0 0 0 5,0 0 0-5,0 0 0 11,9 12 0-11,11-8 0 5,1-6 0-5,3-6 0 12,3 0-176-10,8 3 176-1,2 1 0-1,4-2-160 10,-4-6 160-9,2 4 0 3,4-3 0-3,-2 1-128 7,0 2 128-8,2 2 0 6,2 0 0-6,0 4 0 11,-6 2 0-11,4 0 0 4,-4 0 0-3,0 2 0 5,-8 4 0-6,-6 0 0 8,-7 2 0-8,-1 6 0 12,-17-14-128-12,4 13 128 4,0 5 0-4,-4-5 0 10,-8 5 0-10,-5-4 0 5,-3 1 0-5,-9 3 0 10,-3-5 0-9,1 5 0 5,-2-6 0-6,-1 1 0 5,-3-3 0-5,-2-2 0 8,2 2 0-8,2-6 0 12,2-1 0-11,1-1 0 2,3-2 128-3,2-2-128 8,-1-1 0-8,7-1 144 5,-1-6-144-5,8 2 0 10,10 8 0-10,0 0 0 5,-6-16-176-4,12 3 48 9,2-7 0-10,6 5 0 4,5-3-64-4,3 1-16 11,1 1 0-10,0-3 0 3,5 7 208-3,1 0-144 8,2 6 144-9,-1-2-128 4,-1-5 128-3,4 1 0 10,2 0 0-10,4 7-128 2,-2 1 128-3,2 2 0 11,-4 2 0-11,-4 0-128 3,1-2 128-3,-5 0 0 12,-2 2 0-12,-3 2 0 3,-3 0 0-3,-19-2 0 10,10 4 0-10,-10-4 0 6,0 0 0-6,0 0 0 10,0 0 0-10,0 0 128 6,-16-2 0-6,1 2 16 5,-11 0 0-5,-1 0 0 10,-6 0-16-10,-6 0-128 6,-2-2 192-6,-6 2-64 7,0 2-128-7,1 2 0 10,-5-1 0-10,-4-1 128 5,-1-2-128-5,-3 0 0 12,-1-3 144-12,-1-1-144 5,-1 0 0-5,-1-4 0 6,-3-6 0-5,4 5 128 6,3-5-128-7,5 4 0 11,5-5 0-10,2 3 128 2,4-6-128-3,0 5 0 10,6-3 0-10,-4 4 0 5,4-1 0-4,6 3 0 10,0 4 0-11,1-4 0 4,3 4 0-4,2 1 0 11,-1 3 0-11,-1 0 0 5,0 2 0-5,1 0 0 9,3 0 0-9,2 2-128 5,1-2 128-5,1 0 0 10,-1-2 0-10,6 4 0 6,-1 0 0-6,5-2 0 8,10 0 0-8,-16 4 0 5,16-4 0-5,-9 1-128 11,9-1 128-11,0 0 0 4,0 0 0-4,0 0-128 10,0 0 128-10,0 0 0 5,0 0 0-5,0 0-160 10,7 18 160-10,11-6 0 5,0 1-160-4,7-1 160 10,6 6-128-11,10-7 128 4,0 1 0-3,6-2 0 8,4 5 0-9,3-3 0 5,5 4 0-5,1-7 0 11,6-3 0-11,5 6-128 4,9-2 128-3,4-1 0 7,1 7 0-8,-1-4 0 5,-2-2 0-4,-2-5 0 9,-2-1 0-9,-2 4 128 4,0 0-128-4,-2 2 0 8,4-1 0-9,0 5 0 5,-1-4 0-5,-3 1 0 10,-10-3 0-10,0 0 128 4,5 8-128-3,-11-5 0 8,-3 3 0-9,-1-4 0 4,1-4 0-3,0 5 0 8,-1-1 0-9,-1-2 0 6,2 2 0-6,1-3 0 9,1 1 0-8,-3 2 0 2,1-4 0-2,-6-2 0 11,-4-2 0-12,-1 0 128 4,3 2-128-3,-8-1 0 7,-2 3 0-8,0-6 0 5,-5-4 0-4,1 4 0 10,0 0 0-11,-4 4 128 4,-4-2-128-4,1 0 0 11,1 2 0-11,0-4 0 4,-1-4 0-3,-1 2 128 9,-1 0-128-10,-1-2 0 3,-2 2 0-3,-1 1 0 10,-1 1 0-10,3-2 128 6,-7 0-128-5,1 0 0 3,-2 0 0-4,3 2 0 10,-17 0 0-10,20-2 128 9,-7 0-128-9,3 0 0 4,-16 2 0-4,14-4 128 10,-14 4-128-10,15-8 0 5,-15 8 0-5,16-4 128 10,-4 0-128-9,-12 4 0 3,13-2 0-4,-13 2 0 10,16-5 0-9,-16 5 0 4,0 0 0-5,0 0 0 9,0 0 0-9,0 0 0 4,0 0 0-3,14 0 0 9,-14 0 0-10,0 0 0 4,0 0 0-4,0 0 0 11,0 0 0-11,0 0 0 5,0 0 0-5,0 0 0 9,0 0 0-9,0 0 128 6,0 0-128-6,0 0 0 10,0 0 128-10,0 0-128 5,-16 1 128-4,0-1-128 10,1-3 160-11,-5 1-160 4,1 0 160-3,-1 2-160 8,-5 0 160-9,-2-4-160 6,-9-2 176-5,-1 2-176 8,2 4 192-9,-12-2-192 5,1 2 144-4,-1-2-144 3,-6 2 0-3,-1 2 144 7,-3 0-144-7,-2 0 0 9,-5-2 0-9,2-4 128 2,-1-4-128-3,-3-5 0 9,2 3 0-9,-5-2 128 6,3 2-128-5,4 5 0 4,-1-7 0-5,5 0 0 8,1 0 0-7,1-3 0 4,-1 3 0-4,-2-1 0 7,-1 3 0-8,-6-4 0 11,1 4 128-10,1-3-128 3,-4 1 0-3,5 4 0 8,7-2 0-8,-3 5 0 3,1 1 0-3,-1 2 0 4,10 2 0-5,-1 2 0 8,-3-4 0-8,6-2 0 11,4-6 0-11,-4 4 0 5,5 2 0-5,3 0 0 6,-2-1 0-5,5-5 0 5,7 0 0-5,2 0 0 5,0-3 0-5,5 5 0 8,5 0 0-9,-3 0 0 11,1 2 0-11,5 3 0 5,-2-3 0-4,7-4 0 8,-3 2 0-4,12 8 0-5,-12-2 0 0,12 2 0 5,0 0 0-4,0 0 0 7,0 0 0-7,0 0 0 7,0 0-144-8,0 0 144 5,0 0 0-5,16-8-160 12,-3 1 160-12,9 5-128 5,-1 2 128-4,5-2 0 7,1 2 0-8,4 2-128 2,2 4 128-1,4 1 0 5,4-3 0-6,-2 2 0 8,6 0 0-8,0 4-160 8,4-4 160-7,2 1 0 8,1 3 0-9,5-2 0 11,-1 0 0-11,7 3 0 6,7-3 0-6,-2-2-128 6,2 2 128-5,5 2 0 4,-7-5 0-4,2 3 0 10,-4-4 0-11,3 2 0 4,-7 0 0-3,1-2 0 8,-1 2 0-9,4 1 0 4,-1 3 0-4,1-2 0 10,-4 2 0-10,-3 1 0 6,-1-3 0-6,-3 4 0 10,-4-2 0-10,1-3 0 6,-3 3 0-6,-4-4 0 10,0-2 0-7,0 0 0-3,-4 0 0 0,4 0 0 11,-6 1 128-11,5-3-128 2,1-2 0-1,2 0 0 6,2 4 128-7,2-2-128 8,-7-2 0-8,3 0 128 12,0-2-128-12,-6 0 0 3,2 0 128-3,-2 0-128 11,2-3 0-10,-2 1 0 2,0 2 128-2,-4 0-128 10,4 0 0-11,-2 2 0 5,2-2 0-5,-4 2 128 11,0 0-128-11,2 2 0 5,-6-2 0-4,2 2 0 3,-4 0 0-3,4 0 0 8,-1 2 0-9,-5-2 0 10,2 1 0-9,0 1 0 3,0 0 0-4,-3-2 0 9,-5 4 0-9,3-2 0 5,1-4 0-2,-2 0 0 5,-1 0 0-8,1 2 0 6,0 0 0-6,-3-2 0 9,-3 0 0-8,3 0 0 3,-1-4 0-4,1 2 128 9,-5 2-128-9,5-2 0 5,-1-2 0-5,-1 2 0 10,-1 0 128-10,3 0-128 4,-1 2 0-3,-5 2 0 5,-1 0 0-5,5 0 0 6,-5-4 0-7,3 2 0 6,3 0 0-6,-3 2 0 9,1 0 0-8,5 0 0 10,-5 0 0-11,-1 0 0 5,1 0 0-5,3 0 0 9,-7-2 0-9,5 0 0 4,3 0 0-4,-1 6 0 8,-5-2 0-8,5-2 0 9,-1-4 0-8,-1 2 0 7,-5 0 0-8,5 0 0 5,-4-2 0-5,1 2 0 11,3 0 0-11,-5 0 0 3,1 0 0-3,-1 2 0 10,-1 2 0-10,4-4 0 5,-5 0 0-4,-13 0 0 5,20 0 0-6,-5 0 0 9,1 0 0-9,-2 0 128 11,1 0-128-11,1 0 0 5,-16 0 0-5,14-2 0 11,-14 2 0-9,19-2 0-1,-19 2 0-1,14 2 0 10,-14-2 0-9,17 2 0 3,-17-2 0-4,0 0 0 11,18 0 0-11,-18 0 0 4,0 0 0-4,0 0 0 10,0 0 0-10,0 0 0 6,0 0 0-6,0 0 0 10,0 0-128-10,0 0 128 5,0 0-400-5,0 0 16 9,0 0 16-9,0 0 0 19,-12 11-128-17,12-11-16-2,-12 14-16 1,-3-6 0 12,1-1-144-12,-1 3-32-1,3-4 0 0,-6 0 0 15,3 0-208-15,1 2-48 0,-6-5-16 0,5 1 0 14,-5 0-560-14,3-2-96 0,-3-2-32 0,-3 2 0 14,-2 0-144-12,-1-2-48-1,-1-2 0 1</inkml:trace>
    </iact:actionData>
  </iact:action>
  <iact:action type="add" startTime="87620">
    <iact:property name="dataType"/>
    <iact:actionData xml:id="d108">
      <inkml:trace xmlns:inkml="http://www.w3.org/2003/InkML" xml:id="stk108" contextRef="#ctx0" brushRef="#br1">29316 3442 8287 0,'-27'0'368'1,"9"-1"80"-1,-2-3-448 1,-1 0 0 4,-4 2 0-3,-1-2 0-2,-1 0 1216 0,0 2 176 7,-6-4 16-7,-6 0 16 8,1 2-528-8,1 0-128 12,-6-3 0-12,4-1-16 3,-5 0 64-3,7 4 16 10,-4 0 0-10,5 0 0 6,-1 0-112-6,0 3-16 10,2-1 0-9,8 0 0 3,5-2-16-4,1 2-16 5,0-4 0-4,-1 2 0 7,3 2-64-8,5 2-16 10,-4 0 0-9,5 0 0 3,13 0-176-3,-14-4-32 9,14 4-16-10,0 0 0 6,0 0-96-6,0 0-16 9,0 0 0-9,0 0 0 5,0 0-48-4,0 0-16 8,0 0 0-9,0 0 0 4,0 0-32-3,0 0-16 8,20-2 0-9,-1 2 0 5,5-2 48-5,1 0 0 9,-2 0 0-9,7 0 0 5,1 2 0-5,8 2 0 13,-2 2 0-13,8-2 0 8,-2 0 0-8,3 2 0 9,3 0 0-6,-6 0 0-3,8 0-32 0,-2 0 0 10,-1-2 0-9,-3 0 0 2,0 0 0-3,2-2 0 11,-2-2 0-10,0 2 0 4,-3 2-32-5,1 5 0 10,6-1 0-6,0-2 0-4,-2-4-128 0,2 4 0 7,-1 2 144-7,-1 2-144 7,-4-3 128-6,2-1-128 8,-6 2 128-9,4 4-128 6,-6-6 128-6,0 0-128 6,0-2 128-6,-6 0-128 8,0 2 144-6,4 1-144 8,6 5 192-9,-5-6-192 1,-3 0 192-2,4-2-64 12,-2 2 0-12,6 0-128 3,0-2 176-3,4-2-176 11,-2 6 160-10,3-4-160 2,-5-1 0-3,2-1 128 12,2 0-128-12,-6 0 0 6,0 0 0-5,0 2 128 7,-6-2-128-6,2 2 0 0,1-2 144-2,-3 2-144 6,-2-2 128-5,2 0-128 7,-4-2 128-8,3 0-128 10,3 2 128-10,-2 0-128 5,-2-2 192-5,4 1-32 11,-2 1-16-10,2-2 0 2,-1 0-144-3,1-2 0 13,2 2 0-11,-4 0 0-1,-2-2 0-1,0 2 0 10,-1 0 0-8,-1 2 0-1,0-2 0-1,0 0 128 12,-1 2-128-12,-3-2 0 3,-2-4 0-3,1 0 0 12,-1 3 128-12,-1 1-128 5,-3 0 0-4,3 0 0 8,1 2 0-8,0 0 0 1,1-2 128-2,-5 0-128 7,-1-2 0-6,3 0 128 6,-3-2-128-6,1 4 0 9,3 0 0-10,1 0 128 5,-3-2-128-5,1 0 0 6,-1 1 144-6,3 1-144 9,-5 0 0-8,3-2 0 9,1 4 0-9,1 0 128 2,-2-2-128-3,-1 0 0 11,-1 2 0-11,3-2 0 3,-3-2 0-3,-3 2 0 11,4 2 0-10,-5-2 0 2,1 0 0-2,1 2 0 6,-1 0 0-7,1 2 0 7,-17-2 0-7,16-2 128 7,0-2-128-7,-16 4 0 9,0 0 0-9,19 2 0 6,-19-2 0-6,14 0 0 9,-14 0 0-9,15-2 0 10,-15 2 0-10,0 0 128 4,0 0-128-3,0 0 0 5,0 0 0-5,0 0 0 7,0 0 0-8,0 0 0 11,0 0 0-10,0 0 0 2,0 0 0-3,0 0 144 11,0 0-144-10,0 0 0 2,0 0 0-2,0 0 0 7,-13 8 0-8,13-8 0 5,-14 8 128-5,-3 0-128 7,17-8 0-7,-16 6 0 9,-2-1 0-9,1-5 0 11,3 0 0-10,-3 0 0 1,-3 0 0-2,5 2 0 6,-7-4 0-6,3 2 0 10,-3 0 0-10,-1 0 0 9,-1 0 0-9,-1 0 0 6,-4 0 128-6,1-2-128 6,-1 0 0-6,-2 2 0 9,-2 0 0-9,2 2 0 6,-1 0 0-6,-1-2 0 7,2 0 0-6,-4 0 0 12,0 2 0-11,2 2 0-1,-1-2 0-1,-1 0 0 10,-4-4 0-10,4 0 0 6,-4 0 0-6,2 0 0 5,0 0 0-5,-6 2 0 10,2-2 0-10,-4 0 0 10,6 1 0-10,-4-1 0 4,2 0 0-3,-1 0 0 10,3 4 0-11,-2 2 0 2,7-3 0-2,-1 3 0 10,-2-2 0-9,2 2 0 3,2-2 0-4,0 2 0 13,-2 4 0-13,0-6 0 3,0-2 0-2,-3 2 0 9,1 2 0-10,2-4 0 4,-8-2 0-3,2 0 0 6,-7 2 0-6,3-2 0 4,2 2 0-5,-2 2 0 12,4 0 0-12,-2 0 0 3,8-2 0-3,-4 0 0 8,0 0 0-8,2 0 0 8,-2 4 0-8,6 0 0 11,-4-3 0-8,-2-1 0-1,4-3 0-2,-4 1 0 10,0 0 0-10,0 2 0 5,-6-2 0-5,2 2 0 10,0-2 0-10,-2 0 0 4,2-2 0-3,-4 0 0 4,0-2 0-4,3 4 0 7,-3 0 128-8,-2 0-128 11,8 0 0-11,-6 0 0 4,0-3 0-3,3-1 0 10,-5-2 0-9,0 4 0 0,2 2 0-2,0 0 0 9,-5 2 0-8,3-4 0 2,4-4 0-2,2 1 0 5,-4 1 0-6,8 2 0 9,-3-2 0-9,4 2 0 11,1-2 0-11,4 0 0 3,0 1 0-3,-2-3 0 7,-2-2 0-7,6 4 0 10,-1 2 0-10,-1 0 0 10,-6-2 0-10,2-3 0 6,2 1 128-6,-6-2-128 9,2-3 0-9,-6 5 0 6,2-4 0-6,-3 2 0 9,-5 4 0-9,0-5 0 6,2-1 0-6,5 4 0 5,-3-3 128-5,2 3-128 8,2 6 0-8,-2-4 0 10,6-4 128-10,-4 2-128 5,2-1 0-5,-2-5 160 12,4 4-160-12,-4-3 128 4,2 3-128-4,-3-2 0 11,-1-2 144-11,2 5-144 3,-4-7 0-3,4 4 128 11,-4-3-128-10,6 5 0 3,2-2 0-4,2 3 0 11,-10 1 0-11,6-2 0 3,0 0 0-2,4 2 128 11,-2-3-128-12,2 3 0 4,-6 2 128-4,6-4-128 5,-4 1 128-5,0 1-128 7,-1-6 128-6,-1 4-128 10,-6 3 160-11,2-3-160 5,4 0 128-5,-4 0-128 9,1 1 0-9,5 1 144 5,0 2-144-5,2-4 192 6,-2 0-192-6,2 3 192 9,0-7-192-9,-2 2 0 7,6-5 0-7,-4 5 0 8,3-4 0-8,1 5 128 7,-4-3-128-7,2 2 128 7,0-5-128-7,-2 3 0 8,2-3 0-8,-4-1 128 7,-2 6-128-7,4 1 0 9,-2-3 144-8,4 2-144 8,-4-5 0-8,6 5 0 4,0-3 0-5,-2 3 128 6,2-4-128-5,4 4 0 10,-1-1 0-11,-1 1 0 2,2-2 0-2,0 1 0 12,0-5 0-12,1 7 0 4,1-5 0-4,-2 4 0 5,0-5 0-5,-4 1 0 10,-1 1 0-10,3-5 0 6,-6 2 0-6,2 5 128 9,2-3-128-9,-4 5 0 6,0-7 0-6,4 6 0 9,-2-3 0-9,2 3 0 6,2-6 0-5,0 7 0 8,-1-3 0-9,3 4 0 11,2-5 0-11,0 3 0 4,-1-4 0-4,1 3 0 6,2-3 0-5,3 4 0 6,1-5 0-7,5 5 0 12,-1-1 0-12,1 1 0 4,3-6 0-4,-3 5 0 11,7-3 0-11,-3 4 0 3,2-3 0-3,-1 7 0 12,-1-2 0-12,0-2 0 3,4 5 0-3,-3-1 0 12,1-2 0-12,2 2 0 3,-5 4 0-3,5-1 0 5,-4-5 0-4,7 4 0 9,-7 2 0-10,2 0 0 5,-3 0 0-5,5-2 0 9,2 1 0-9,-4-1 0 11,1 2 0-10,1 0 0 4,-2 0 0-5,12 4 0 6,-14-6 0-5,-1 2 0 6,3 0 0-7,-1 2 0 7,5-1 0-7,-6 1 0 8,14 2 0-8,-12-2 0 9,5-2 0-9,7 4 0 5,-16-8 0-4,8 4 0 11,8 4 0-12,0 0 0 3,-13-4 0-3,13 4 0 6,0 0 0-5,0 0 0 6,0 0 0-7,0 0 0 11,-8-10 0-10,8 10 0 2,0 0 0-3,0 0 0 10,0 0 0-10,0 0 0 5,0 0 0-5,0 0-160 12,0 0 160-12,0 0 0 5,17 6-128-5,-1 0 128 6,1 2 0-6,5 2 0 8,-3-3-128-7,3 1 128 4,3 6 0-4,3 0 0 6,1 5 0-6,2 1-128 9,4-3 128-9,2 5 0 3,-2 1 0-4,6 4 0 10,-2-1-128-10,6 1 128 5,-2 2 0-5,2 0 0 10,2 1 0-10,-1-1 0 4,5 0 0-4,-2 0-128 11,-2 1 128-11,-4-1 0 4,5 2 0-4,1-2 0 13,-4 1 0-13,2-3 0 3,-2 0 0-3,-4-1 0 11,0-3 0-11,-4 2 0 4,2-3 0-4,-4 1 0 6,-4 3 0-6,0-5 0 9,-1-5 0-9,-1 3 0 11,-2 3 0-10,-2-7 0 3,-3 3 0-4,1 1 0 9,-1-3 0-9,-3 1 0 5,1-3 0-4,-1 0 0 9,-7-7 0-9,-12-7 0 4,0 0 0-4,0 0 0 6,0 0 0-7,0 0 0 4,0 0 0-3,0 0 144 9,0 0-144-10,0 0 128 4,0 0-128-4,-10-15 192 11,-9-3-192-11,-3-1 192 5,-3 5-192-5,-2-3 0 11,-3 3 144-11,-3-4-144 4,-2-3 0-3,-6 0 128 9,0 1-128-10,-6-1 0 4,-1-5 0-4,-5 5 0 6,-2-1 0-5,-1 3 128 7,-3-3-128-8,3 3 0 9,1 1 0-9,2-1 0 7,-1-1 0-7,3 1 0 5,6-1 0-5,-4-1 0 10,3-3 0-10,5 3 0 5,0 1 0-4,6 1 0 6,1-6 0-7,3-1 0 7,4-3 0-7,0 2 0 7,3 1 0-7,1 3 0 11,3 0 0-11,5 1 0 5,-5-5 0-4,5 1 0 5,1 1 0-6,0 4 0 8,-1-1 0-8,1 7 0 8,2-3 0-8,4 2-128 6,-3 7 128-5,3 1 0 7,0-2 0-8,8 10 0 6,0 0 0-6,0 0 0 8,0 0 0-8,0 0 0 8,0 0 0-8,0 0-160 12,0 0 160-12,8 20 0 4,4-1-176-4,7 5 176 7,7 3-160-7,3 2 160 6,4 2-144-5,6 0 144 6,0 5-128-7,10 1 128 9,1-2 0-9,7 2 0 6,4-2 0-5,5-2-128 7,4 0 128-7,4-2 0 9,-2 1 0-10,4-1 0 4,2-2 0-4,2 2 0 11,4-3 0-9,-8-5-128-1,-5 0 128-1,-1-3 0 7,-6 1 0-7,-1-3 0 8,-3 5 0-8,-3 1 0 11,-3-1 0-11,-1 2 0 4,-6-3 0-4,-2-3 0 7,-4 1 0-7,-2 1 0 9,-10-1 0-9,-2-3 0 6,-2 3 0-6,-5-3 0 9,-8-3 0-9,-1 0 0 7,-11-14 0-7,0 0 0 7,0 0 0-7,12 10 0 7,-12-10 0-7,0 0 0 10,0 0 128-10,0 0-128 10,0 0 160-10,0 0-160 4,0 0 160-3,-19 0-160 5,-5-6 160-6,-1-2-160 8,-4-6 128-8,-5 4-128 6,-3-5 0-6,-10 3 144 9,-1-5-144-9,-5 1 0 10,-2 2 144-10,-3-3-144 5,-3 3 0-5,-1-3 128 12,-8 3-128-12,2-4 0 5,-9 1 0-5,3-1 0 10,-2-1 0-10,4-3 128 4,-8 5-128-3,6-1 0 5,6 3 0-6,0 3 0 6,5-2 0-6,3 3 0 12,1 1 0-12,6-2 0 3,5 4 0-3,7 1 0 8,6-1 0-8,1 0 0 7,7-2 0-7,0 0 0 13,3 3 0-11,5 1 0-1,3 0 0-1,-3-2 0 8,19 8 0-8,-12-4 0 6,12 4 0-4,0 0-160 6,0 0 160-8,0 0 0 6,0 0-160-6,0 0 160 7,0 0-128-7,16 12 128 8,3-4-128-8,5 1 128 12,5 7-128-11,2-4 128 1,6 5 0-2,6-3-128 6,8 2 128-5,5 5 0 7,3-3 0-7,5 3-160 8,4 1 160-9,5 1 0 4,5 6 0-3,2 0-128 10,2 1 128-11,-2-3 0 5,-2-2 0-5,2 5 0 6,-4 1 0-6,-2-4 0 8,0-5 0-8,2-1 0 12,-6-5 0-12,2 3 0 4,-1 1 0-3,-9-5 0 7,-7 3 0-8,-11-1 0 6,-3-5 0-6,-7 4 0 9,-9-7 0-9,-4 1 0 6,-11 2 0-6,-10-12 0 9,0 0 0-9,0 0 0 5,-4 12 0-5,-4 1 0 7,-9-3 0-7,-7-2 144 8,-7 1-144-8,-10-1 128 10,-11-2-128-10,-11 2 128 6,-5 0-128-6,-2 0 128 10,-1-3-128-10,-7 1 128 5,-1 0-128-5,-5-2 0 6,-4-2 0-5,-10 2 128 6,-1-4-128-7,-5 4 0 12,1-2 0-12,8 4 128 4,-3 1-128-4,10-1 0 10,8-4 0-10,8 2 0 4,8-2 0-4,7-2 0 13,8 0 0-13,10 0 0 4,2-2 0-4,12 2 0 10,7 0 0-9,5 0 0 1,13 0-144-2,0 0 144 7,0 0 0-7,0 0 0 8,27-4-192-7,8 2 192 8,2-4-192-9,8-1 192 6,4 3-160-6,11 2 160 11,5-2-128-11,1 0 128 5,4-6 0-5,8 2 0 5,4 4 0-5,6 1-128 9,8 4 128-9,-1 1 0 10,-3-2 0-9,3 0 0 3,-3 0 0-4,6 0 0 10,-5 0 0-9,5 4-128 3,-3 6 128-4,-1 0 0 10,-4-2 0-10,-8 1 0 4,-12-3 0-4,-6 0 0 13,-11 2 0-13,-8 2 0 3,-2-3 0-2,-12-3 0 9,-4 2 0-9,-4-2 0 1,-9 2 0-2,-14-6 0 10,0 0 0-10,0 0 0 6,0 0 128-6,-10 8-128 10,-11 1 128-9,-4 3-128 4,-11-6 176-5,-8-2-48 11,-11 2 0-10,-9 4 0 1,-18-3-128-2,-4-3 160 12,-14 0-160-12,5 2 160 2,-3 0-160-2,5 0 0 12,-3-4 0-12,4 2 128 4,1-4-128-3,1 3 0 9,4 1 0-9,10 2 0 2,8-6 0-2,7 0 0 9,13 2 0-10,11 0 0 4,11 0 0-3,7 0 0 4,19-2 0-5,0 0 0 8,0 0 0-8,0 0 0 10,23-6 0-10,4 0 0 6,5 2-176-6,5 2 176 6,10 0-128-6,5 1 128 8,5-3 0-8,-1 4-128 11,1-2 128-11,-1 2 0 17,-1 2-1168-15,-2-2-160-2,-3 2-16 1,-9-2-9792 5,0-2-1936-3</inkml:trace>
    </iact:actionData>
  </iact:action>
  <iact:action type="add" startTime="93611">
    <iact:property name="dataType"/>
    <iact:actionData xml:id="d109">
      <inkml:trace xmlns:inkml="http://www.w3.org/2003/InkML" xml:id="stk109" contextRef="#ctx0" brushRef="#br2">24092 2366 5919 0,'4'-20'256'6,"-4"20"64"-6,6-15-320 0,-2-5 0 1,4 3 0-1,2 1 0 4,-5-5 784-3,3 1 96 8,2 1 16-9,-4-1 0 5,-2 9 0-5,2-5 16 9,-1 4 0-8,-5 12 0 4,8-15 224-3,-4-3 32 5,-2 4 16-7,-2 14 0 4,0-15 0-3,0 15 0 9,-2-12 0-10,2 12 0 6,-4-14-160-6,4 14-48 9,0 0 0-9,0 0 0 6,0 0-352-6,0 0-80 10,0 0-16-10,-15 12 0 5,5-2-272-5,-2 7-64 6,4-1-16-6,2 6 0 8,-3 1-176-8,1 4 128 6,2 2-128-5,2 3 128 12,-6-3-128-13,5 0 160 6,1-3-160-6,0-3 160 5,2 0-160-5,0 5 128 11,0-7-128-10,4-3 128 2,2-3 0-3,-4-15 0 7,0 0 0-7,8 18 0 9,-8-18 64-9,19 12 16 7,-1-9 0-7,-1-3 0 8,3-3 128-8,3-3 32 9,0-6 0-9,-3 0 0 4,1-3-112-4,3 1-32 12,1-4 0-12,-1 5 0 6,-1-7-96-6,4 3-128 10,3-1 176-10,-3-1-176 3,-6 3 128-3,1 0-128 9,-1 1 0-9,3 3 0 6,-3-1-144-6,-3 3-96 11,-1 2-16-11,-17 8 0 17,12-10-1712-15,-12 10-336 1,0 0-80-3</inkml:trace>
    </iact:actionData>
  </iact:action>
  <iact:action type="add" startTime="94046">
    <iact:property name="dataType"/>
    <iact:actionData xml:id="d110">
      <inkml:trace xmlns:inkml="http://www.w3.org/2003/InkML" xml:id="stk110" contextRef="#ctx0" brushRef="#br2">24282 2499 10127 0,'0'0'896'2,"0"0"-704"2,-16 3-192-3,2 3 0 3,14-6 1552-3,0 0 288 8,-11 10 48-9,11-10 16 5,0 0-1584-4,0 0-320 8,0 0 0-9,0 0 0 6,0 0 0-5,0 0 0 6,0 0 0-7,0 0 0 6,-6-12 128-6,6 12-128 9,-8-11 160-9,8 11-160 5,0 0 400-5,0 0-16 10,-2-16 0-10,4 4 0 5,2-3 256-5,0 3 64 11,0-4 0-10,1 5 0 2,3-7-64-3,4 3 0 10,-6-5 0-10,4-3 0 4,3-3-160-4,-1-1-32 11,4-4-16-11,-1 4 0 9,1-5 16-9,5-3 16 8,6-6 0-7,1 0 0 3,-1-5-80-3,4-7 0 9,2-2-16-10,6 1 0 3,-1-3-48-3,4 1 0 11,3 1 0-10,2 4 0 2,-2 1-80-3,2 7-32 10,0-2 0-10,-4 4 0 5,-3 4-64-5,1 2-16 11,-2-4 0-10,-3 4 0 3,1 3-128-4,2 5 128 9,-4 0-128-9,0 3 128 4,0 1-128-3,-4 5 0 10,-2-1 0-10,3 5 128 2,-3 3-128-3,0 5 0 11,-3-6 0-10,-1 10 0 0,-2 2 0-1,3 4 0 13,-9 0 0-13,3 0 0 4,-1 0 0-3,-3 0 0 9,1 1 0-10,-1 5 0 20,-16-10-592-19,0 0-48 0,10 10-16-1,-10-10-8016 8,9 17-1600-7</inkml:trace>
    </iact:actionData>
  </iact:action>
  <iact:action type="add" startTime="94558">
    <iact:property name="dataType"/>
    <iact:actionData xml:id="d111">
      <inkml:trace xmlns:inkml="http://www.w3.org/2003/InkML" xml:id="stk111" contextRef="#ctx0" brushRef="#br2">25910 1406 13823 0,'0'0'608'1,"0"0"128"-1,-4 18-592 1,4-18-144 3,0 16 0-4,0-16 0 4,0 0 288-3,0 0 32 9,0 0 0-10,0 0 0 4,0 0 448-3,0 0 80 8,0 0 32-9,4-14 0 6,0-6 112-5,4 1 32 6,2-1 0-7,-3-9 0 7,3-8-192-7,4 0-48 5,-4-4 0-5,5 0 0 8,-3-6-320-7,7-1-64 6,-3-1-16-7,2-4 0 8,-1 2-160-8,-1-1-32 9,3-3-16-8,7 1 0 8,-5-3 0-9,4 6 0 4,-3 5 0-4,1 5 0 9,-1 4-176-9,-1 3 0 11,-5 13 0-11,-1 1 0 4,-5 3 192-3,-10 17-64 8,0 0 0-9,0 0 0 4,0 0-128-3,0 0 0 8,14 19 144-9,-10 5-144 5,2 3 0-4,-3 2 0 9,3 3 0-10,0 3-128 4,-2 8 128-4,-2-1 0 12,-2 3 0-10,0 2 0-1,2-4 0-1,-2 4 0 11,-2-2 0-10,2-4 0 3,-2 2 0-4,2-6 0 10,-2 0 0-10,2-2 0 19,0-4-624-18,0-2-32 0,2-5-16-1,0-5 0 11,2-1-1952-8,-4-18-384 0</inkml:trace>
    </iact:actionData>
  </iact:action>
  <iact:action type="add" startTime="94949">
    <iact:property name="dataType"/>
    <iact:actionData xml:id="d112">
      <inkml:trace xmlns:inkml="http://www.w3.org/2003/InkML" xml:id="stk112" contextRef="#ctx0" brushRef="#br2">25897 975 19343 0,'0'0'848'1,"0"0"192"-1,0 0-832 0,0 0-208 4,17-7 0-4,5-1 0 5,-3-6 432-4,8 4 32 8,7 5 16-9,-3-1 0 5,0-2 32-4,4 4 16 8,6 2 0-9,-2 0 0 4,4 0-336-3,-4 2-192 9,2 0 192-10,-6 2-192 5,4 4 0-5,-2-2-352 9,-4 2 48-9,-3-4 16 18,-5-2-864-18,-2 0-192 0,5 0-16 3,-11 2-16-3</inkml:trace>
    </iact:actionData>
  </iact:action>
  <iact:action type="add" startTime="95187">
    <iact:property name="dataType"/>
    <iact:actionData xml:id="d113">
      <inkml:trace xmlns:inkml="http://www.w3.org/2003/InkML" xml:id="stk113" contextRef="#ctx0" brushRef="#br2">26848 839 20159 0,'0'0'896'1,"-3"16"176"-1,-3 5-864 0,0 0-208 8,2 1 0-8,2 1 0 4,0-1 160-4,0 3-16 11,2 0 0-11,0-1 0 4,0-3-16-4,0 1 0 5,-2-1 0-5,0 3 0 11,0-9 64-11,2 1 0 4,0-16 0-4,0 0 0 9,-4 17 240-9,4-17 48 10,0 0 16-9,0 0 0 3,0 0 176-4,0 0 32 9,6-19 16-9,2-3 0 6,2-3-160-6,-2 0-48 6,3-3 0-6,1-1 0 8,-6-2-176-6,4 0-32 6,1-2-16-6,-3 1 0 2,4-1-80-3,1 4-16 9,5 2 0-9,-2 1 0 3,3 3-192-4,-3 3 144 11,-1 1-144-10,5 7 128 3,-5-1-128-4,3 5 0 11,-1 4 0-11,-3 2 0 3,-14 2 0-3,20 4-144 12,-20-4 144-12,13 8-160 16,3 5-1696-13,-16-13-352 2,6 14-64-5</inkml:trace>
    </iact:actionData>
  </iact:action>
  <iact:action type="add" startTime="95533">
    <iact:property name="dataType"/>
    <iact:actionData xml:id="d114">
      <inkml:trace xmlns:inkml="http://www.w3.org/2003/InkML" xml:id="stk114" contextRef="#ctx0" brushRef="#br2">27455 987 23327 0,'0'0'1024'2,"0"0"224"-2,0 0-992 0,0 0-256 5,21 6 0-5,-1-2 0 5,-4-2 176-5,3-4-16 9,5-2 0-8,-3-2 0 4,-3-9 160-5,3-1 16 10,4-4 16-10,1 3 0 5,-5 1-224-5,-1-1-128 10,1 3 128-10,1-3-128 5,-7-3 0-4,1 6 144 8,-5-3-144-8,-1 7 0 4,-10 10 192-5,0 0-192 9,0-14 192-9,-4 5-192 5,-5 3 448-5,-3-2-32 8,-6 4 0-7,1 4 0 2,-7 2-112-3,-1 10-32 7,-2-1 0-7,-3 5 0 8,-1-6-272-8,2 7 160 18,2 1-160-18,-5 1 128 0,1 5-128 1,2 3 0 6,0 0 0-7,3-1 128 6,9-7-128-6,-3-3 0 4,3 1 0-4,9-3 0 8,0 4 0-8,2-5 0 13,6-13 0-12,0 0 0 1,0 0-352-2,14 16 48 12,4-4 16-12,-3-1 0 21,9-3-720-20,1-2-144 4,-2 0-16-5</inkml:trace>
    </iact:actionData>
  </iact:action>
  <iact:action type="add" startTime="95903">
    <iact:property name="dataType"/>
    <iact:actionData xml:id="d115">
      <inkml:trace xmlns:inkml="http://www.w3.org/2003/InkML" xml:id="stk115" contextRef="#ctx0" brushRef="#br2">28380 718 18431 0,'0'0'1632'1,"0"0"-1312"4,-4-10-320-5,4 10 0 7,0 0 224-7,0 0-32 8,0 0 0-8,0 0 0 7,-12-8 112-7,12 8 16 6,0 0 0-6,-12 2 0 10,-5 6 48-10,3 0 16 6,-5 8 0-6,1-3 0 8,2 5 0-7,-3-3 0 10,-1 5 0-11,3 5 0 5,-5 1 64-5,3-1 0 6,-3 0 16-6,5 1 0 7,-3-7-128-6,3 1-16 9,1-1-16-10,4-5 0 6,5 1-32-5,7-15 0 7,-8 12 0-8,8-12 0 4,0 0 0-4,0 0 0 13,19-2 0-13,-1-2 0 5,3 0 96-5,3-7 16 9,-5-3 0-9,1 0 0 6,3-3-128-6,1-5 0 11,-5 1-16-11,-3 3 0 8,1 1-64-8,1 5-16 8,-8 0 0-5,-10 12 0-3,13-7 0 0,-13 7 0 11,0 0 0-11,0 0 0 5,0 0-16-5,16 7 0 7,-4 11 0-6,-1 0 0 6,-7 3-144-7,4 2 0 12,2 3 144-10,-2-1-144-1,-3-2 0-1,3 1 0 11,6-5 0-11,-4 3 128 4,3-1-128-4,1-7 0 11,7-2 0-11,3-8-128 18,-1-1-592-17,4-3-112 2,7-3-32-3</inkml:trace>
    </iact:actionData>
  </iact:action>
  <iact:action type="add" startTime="96430">
    <iact:property name="dataType"/>
    <iact:actionData xml:id="d116">
      <inkml:trace xmlns:inkml="http://www.w3.org/2003/InkML" xml:id="stk116" contextRef="#ctx0" brushRef="#br2">29636 855 11055 0,'-14'0'976'1,"14"0"-784"4,-12 0-192-4,12 0 0 5,0 0 2240-5,0 0 416 9,0 0 80-10,0 0 16 6,0 0-1664-6,0 0-320 4,0 0-64-4,18 0 0 8,3 0-192-7,7-2-16 9,3 0-16-9,6-4 0 2,-2-8-192-3,4 4-32 12,4-5-16-12,-6 7 0 3,2 2-240-3,-6-2 0 7,-2 2 0-7,-1 3 0 24,-3-1-1616-24,-4 4-432 0,7 0-64 0,-30 0-32 0</inkml:trace>
    </iact:actionData>
  </iact:action>
  <iact:action type="add" startTime="96656">
    <iact:property name="dataType"/>
    <iact:actionData xml:id="d117">
      <inkml:trace xmlns:inkml="http://www.w3.org/2003/InkML" xml:id="stk117" contextRef="#ctx0" brushRef="#br2">29620 1073 13823 0,'24'-6'1216'1,"3"-4"-960"6,2 3-256-6,10 1 0 1,4-6 1952-2,6 0 352 12,-2 1 64-12,3-3 0 3,3 4-1568-3,0-2-320 7,-1 3-64-7,5 1-16 23,-1-2-672-22,1 6-144-1,-2 0-32 1</inkml:trace>
    </iact:actionData>
  </iact:action>
  <iact:action type="add" startTime="96956">
    <iact:property name="dataType"/>
    <iact:actionData xml:id="d118">
      <inkml:trace xmlns:inkml="http://www.w3.org/2003/InkML" xml:id="stk118" contextRef="#ctx0" brushRef="#br2">31563 443 28799 0,'0'0'1280'2,"-14"10"256"-2,1 9-1232 0,-1 7-304 7,-2 1 0-4,-1 6 0-3,5 6 448 0,-4 0 16 11,5 4 16-11,-5 0 0 4,4 6 128-4,-1-3 32 11,1-5 0-11,-4 2 0 4,7-4-336-2,-1 2-64 2,0-4-16-4,4-4 0 9,2 1-224-9,1 1 0 11,1-6 128-11,2 0-128 20,2-5-592-20,3-5-176 1,-1 1-16-1,4-1-8736 8,4-9-1744-7</inkml:trace>
    </iact:actionData>
  </iact:action>
  <iact:action type="add" startTime="97726">
    <iact:property name="dataType"/>
    <iact:actionData xml:id="d119">
      <inkml:trace xmlns:inkml="http://www.w3.org/2003/InkML" xml:id="stk119" contextRef="#ctx0" brushRef="#br2">31465 542 8287 0,'0'0'368'2,"0"0"80"-2,0 0-448 0,0 0 0 6,0 0 0-3,0 0 0-3,0 0 2336 0,0 0 384 10,0 0 80-10,8-15 16 5,-4 1-1536-5,-4 14-288 9,4-15-64-8,-4 15-16 6,0-12-80-7,0 12 0 7,0 0-16-7,0 0 0 6,0 0-272-6,0 0-48 11,0 0-16-10,0 0 0 2,0 0-160-3,-6 19-16 11,-4 5-16-11,3 1 0 4,3 2 32-4,-2 7 16 9,-2 7 0-8,4 0 0 5,-4 5-48-3,2 3-16 4,-7 2 0-6,3-2 0 5,-4 1 0-6,1-1 0 7,-3-2 0-7,4-4 0 3,-1 4-16-3,1-8-16 10,0 0 0-9,-1-6 0 5,5-6 80-5,2 0 0 8,-2-5 16-9,4-9 0 5,4-13 64-5,0 0 16 10,0 0 0-9,0 0 0 2,0 0 64-3,0 0 16 12,0 0 0-12,0 0 0 3,6-13 80-3,2-9 0 8,-2-5 16-8,0 0 0 7,0-8-304-7,3-2-64 11,-1 1-16-11,-2 1 0 5,-4-4-80-5,4 0 0 10,3-7-128-10,-1 1 192 6,2-2-192-3,4-4 0 5,-6 2 128-8,5 5-128 4,-3-3 0-3,4 0 0 8,-5 8 0-9,3-2 0 4,4 4 0-3,-7 4 0 9,1 5 0-10,-2 3 0 5,-2 2 0-4,0 1 0 9,-2 7 0-10,-4 15 0 4,0 0 0-4,0 0 0 10,0 0 0-10,0 0 0 4,-8 15 0-4,0 11 0 12,-6 7 0-11,3 6-160 2,1-4 160-2,-4 8 0 8,4 0-144-9,-3 5 144 4,3 1 0-3,-4-4 0 8,1 0-144-9,-1-6 144 5,0 2 0-5,-3-8 0 12,5-2 0-11,-3 0 0 1,1-1 0-2,-2-3 0 10,7-4 0-9,1-3 0 3,-2-4 192-4,10-16-64 9,-4 11-128-9,4-11 192 6,0 0-64-6,0 0 0 10,0 0-128-9,0 0 192 4,0 0 16-5,14-11 0 11,-5-11 0-11,1 1 0 4,6-1-32-3,-6 1-16 7,1 1 0-8,-1-5 0 5,2-4-160-5,1 1 0 11,-3 5 0-11,4-1 0 3,-8 5-272-3,1 3-96 9,3-1-16-9,-10 17 0 24,0 0-1984-23,0 0-384-1,0 0-96 0</inkml:trace>
    </iact:actionData>
  </iact:action>
  <iact:action type="add" startTime="98653">
    <iact:property name="dataType"/>
    <iact:actionData xml:id="d120">
      <inkml:trace xmlns:inkml="http://www.w3.org/2003/InkML" xml:id="stk120" contextRef="#ctx0" brushRef="#br2">29408 927 10367 0,'0'0'448'2,"0"0"112"-2,0 0-560 1,-8 4 0-1,8-4 0 1,0 0 0 7,-10 0 800-7,10 0 48 9,0 0 16-10,0 0 0 4,0 0 160-3,0 0 48 8,0 0 0-9,0 0 0 7,6-20-112-7,4 8-32 5,7 1 0-5,5 5 0 7,3 0-32-7,4-4 0 7,4 4 0-7,6 1 0 7,8 1-192-7,4-4-64 8,0 0 0-8,1 2 0 7,-1 4-272-7,2-4-64 12,-5-3-16-12,1 1 0 8,2 4-288-8,-2-2 128 8,-4 0-128-8,1 2 0 5,3 2 0-5,-6 0 0 11,0 2 0-11,-6 0 0 16,-2-2-1472-15,-2 2-336 0,-5-1-80 0</inkml:trace>
    </iact:actionData>
  </iact:action>
  <iact:action type="add" startTime="99525">
    <iact:property name="dataType"/>
    <iact:actionData xml:id="d121">
      <inkml:trace xmlns:inkml="http://www.w3.org/2003/InkML" xml:id="stk121" contextRef="#ctx0" brushRef="#br2">23449 1284 10127 0,'0'0'896'2,"0"0"-704"2,0-18-192-4,2 0 0 4,1 5 624-3,1-3 80 8,4 5 32-9,-4-5 0 5,2 0 96-5,2-1 32 7,0 5 0-7,-3-4 0 9,3 5-128-9,-2-5-32 6,2 4 0-6,-8 12 0 7,8-15-80-7,-8 15-32 8,9-8 0-8,-9 8 0 7,14-12-80-7,-14 12-32 9,0 0 0-9,0 0 0 6,0 0-224-6,14 2-64 12,-14-2 0-12,17 14 0 5,-9-2 80-5,4 7 16 10,-4 5 0-10,1 3 0 3,1 0-16-3,-2 6 0 8,0 6 0-4,3 2 0 0,-3 8-16-3,2 4 0 9,0 5 0-9,-2-1 0 4,-7 5 32-4,3 4 0 8,0-1 0-9,4 9 0 4,-2-2-288-4,0 0 160 11,0-9-160-11,3 1 128 3,-1-4 16-2,-2 1 0 5,2-6 0-6,2-5 0 8,-5-1 96-7,1-2 16 5,2 0 0-6,0-1 0 9,-4-5-64-9,0 2-16 13,0-6 0-13,-1 4 0 3,-4-4-16-3,1-5 0 6,1-1 0-5,1-4 0 6,0-4 32-7,-2-1 16 13,0-8 0-12,0-14 0 0,0 0 32-1,0 0 0 10,0 0 0-10,0 0 0 5,0 0 64-5,0 0 16 5,0 0 0-5,0 0 0 9,0-18-16-9,0-7 0 13,-2-5 0-12,0-1 0 1,-1-4-160-2,-3 0-16 11,0 2-128-10,-4-8 192 2,0 4-192-3,1 0 0 11,-5-2 0-11,4 2 0 4,-5-8 0-3,5 4 128 6,2-2-128-6,-8 4 0 5,-1-6 0-6,3 4 128 12,-3-2-128-12,3-2 0 5,-4 3 0-5,7-7 0 5,-3 0 0-4,4 4 0 6,-5-4 0-7,5-1 0 11,-2 1 0-11,5 6 0 5,1 2 0-4,-2 2 0 8,0-2 0-9,2 4 0 5,2-8 0-4,0 10 0 3,1 6 0-4,-1 2 0 10,-2 1 0-10,2 5 0 11,-2 3 0-11,2 1 0 2,4 1 0-2,0 16-128 11,-4-12 128-11,4 12 0 4,0 0 0-4,0 0-128 11,0 0 128-11,0 18 0 5,0-1-176-5,2 9 176 12,0 3-160-12,2 12 160 3,-2 6-176-3,2 5 176 12,0 5-192-12,2 5 192 5,-2 5 0-5,-1 11-128 9,-3 4 128-9,2 0 0 4,0 1 0-4,2 1 0 11,-2 0 0-10,-2-6 0 4,0-4 0-5,0-7 0 5,-2 3 0-5,-2-6 0 8,0-1 0-8,2 1 0 12,-1-4 0-12,-3-3 0 4,4-4 0-4,0-13 0 9,0 1 144-9,2-7-144 5,0-5 192-4,2-2-64 11,2-1 0-11,2-9 0 1,-6-17-128-2,0 0 192 10,0 0-192-10,0 0 192 4,0 0 0-4,0 0 16 8,0 0 0-8,5-17 0 7,-3-7 80-7,0-5 16 11,0-4 0-11,2-8 0 4,-2-2-128-4,2-8-32 13,0-5 0-13,0-7 0 5,0-3-144-5,-2 2 0 9,0-5 0-9,2 3 128 6,-1 2-128-6,-3-5 0 9,0 5 0-8,0-2 128 3,0 1-128-4,0 5 0 9,0-1 0-8,0 3 0 3,-2 3 0-3,1 8 0 9,-3-1 0-10,2 11 0 6,-4 0 0-5,2 9 0 6,-4 9 0-6,4 1 0 3,-2 3 0-3,6 15 0 8,-5-12 0-9,5 12 0 4,0 0 0-4,0 0 0 9,0 0 0-9,-16 6 0 7,6 9-144-7,-2 5 144 12,5 7-192-12,-1 8 192 4,-4 4-176-4,2 10 176 11,5 4-160-10,-5 5 160 0,2 14-144-1,2-1 144 6,4 1-128-6,-2-2 128 11,0 10 0-10,0 0-128 7,3 0 128-8,1-2 0 6,0-10 0-5,5 2 0 8,-1-1 0-9,0-3 0 5,4-10 0-5,4-3 0 10,-1-4 0-10,5-8 0 5,-6 0 0-5,1-6 0 10,1-6 0-10,-4 0 0 3,0-3 0-3,3-3 144 11,-5-5-144-11,0-3 0 4,-6-15 160-4,0 0-160 11,0 0 128-11,0 0-128 5,0 0 176-5,0 0-48 8,0 0-128-8,16-8 192 6,-10-11 0-6,3-4 0 9,1-7 0-9,-4-1 0 6,-4-8-64-5,2-4 0 9,-2-4-128-9,0-3 192 2,-2-5-192-2,2-3 128 6,0-5-128-6,2 1 0 6,-3-5 128-7,3 5-128 15,-2 6 0-15,0-1 0 1,-2 4 0-1,0 6 0 5,4 5 0-4,-4 1 0 8,-2 6 0-9,0 5 0 10,0 5 0-9,0 5 0 2,0 9 0-3,2 11 0 11,0 0 0-11,0 0 0 4,0 0 0-4,-11 19 0 12,3 3 0-12,2 13 0 3,-4 4 0-3,4 10-160 11,1-1 160-11,1 9-192 4,-2 5 192-3,-2 7 0 8,0 7-144-9,2 5 144 5,1 5 0-5,-3-6 0 11,4-4 0-11,2-5 0 4,2-7 0-3,0-8 0 9,0 1 0-10,2-4 0 4,2-5 0-4,2-7 0 11,-1 2 0-10,1-6 0 4,4-4 0-5,6 1 0 8,-5-11 0-8,5 0 0 19,3-3-1168-16,3-8-176-2,5-3-16-1,1-5-8944 7,-3-6-1776-2</inkml:trace>
    </iact:actionData>
  </iact:action>
  <iact:action type="add" startTime="101055">
    <iact:property name="dataType"/>
    <iact:actionData xml:id="d122">
      <inkml:trace xmlns:inkml="http://www.w3.org/2003/InkML" xml:id="stk122" contextRef="#ctx0" brushRef="#br2">23650 1525 14735 0,'-10'-7'1312'1,"4"-3"-1056"9,-2-6-256-9,0 3 0-1,2-5 496 0,3 4 32 11,1-1 16-11,2 15 0 4,-2-16 16-4,2 4 0 10,0 12 0-9,0 0 0 4,0 0 80-5,0 0 0 8,0 0 16-8,0 0 0 5,0 0-320-5,13 4-64 10,3 8-16-10,-2 0 0 6,1 5-64-6,3 1-32 10,-7 5 0-10,11 7 0 4,1 7 48-4,5 0 16 9,1 9 0-9,4-3 0 7,6 4 0-7,4 0 0 11,4 0 0-5,0 5 0-5,3 3 64-1,5 0 16 8,1-1 0-7,1-1 0 3,-4-2 16-3,5-3 0 10,-1 1 0-9,-1-4 0 0,-1 2 32-2,0-4 16 10,-3 0 0-10,1 3 0 4,0-3-144-3,-3 4-32 8,1-8 0-9,-4 4 0 5,-6-6-192-5,2 2 176 11,-8-8-176-11,-2-1 160 5,-2-1-160-5,-4 2 192 10,-3-4-192-9,-3-5 192 2,-7-5-192-3,0-7 128 8,-14-10-128-8,7 14 128 8,-7-14-128-8,4 15 160 10,-4-15-160-10,0 0 160 3,0 0-160-2,-11 6 0 12,-9-6 0-13,1-4 0 3,-1-2-160-3,-5-1-64 11,-8-7-16-11,-4 0 0 3,-1-7 16-3,-8-3 0 13,-5-3 0-10,-2 2 0-3,-3-3 224 0,1 1 0 11,-1-2-160-11,-1 0 160 3,0-1 0-3,3-3 0 12,1 4 0-12,0-6 0 2,1-2 0-2,1-6 0 12,2 2 0-12,-3-6 0 5,1 0 0-4,2 1 0 7,2-5 0-7,-1-2 0 5,1 3 144-6,8 3-144 8,-2 6 160-8,6-2-160 7,4 4 256-6,1 4-32 6,3-4-16-7,2 4 0 8,-1 3 128-8,3 3 32 8,5 4 0-8,5 1 0 4,-5-1-64-4,8 6-16 12,3 5 0-12,-3-4 0 4,4 5-80-4,4-3-16 9,-2 6 0-9,4 10 0 5,0 0-192-4,0 0 144 9,0 0-144-10,0 0 128 5,16-2-128-5,5 6 0 7,3 2 0-7,5 12-176 7,2-1 176-7,10 7-160 11,0 1 160-11,10 8-160 5,5 4 160-5,3 0 0 9,5 8 0-9,0-2 0 5,9 4 0-5,-1-2 0 11,6-4 0-10,6 2 0 3,2-6 0-4,7 2 0 11,1 2 0-11,3 0 0 4,-3 1 0-3,0-5 0 5,-5 1 0-5,-3-5 128 5,-4-2-128-6,0 2 0 11,0-2 128-11,0 2-128 4,2 3 0-4,-6-5 144 12,-10-4-144-12,0 0 0 4,-5 1 160-4,-9-3-160 10,-5-4 128-10,-10-1-128 5,-2-1 128-5,-4 3-128 11,-5-8 0-10,-11 1 128 2,-1-3-128-3,-16-12 128 9,7 15-128-9,-7-15 128 6,-1 18-128-6,-3-6 0 12,-6-3 144-12,-8 3-144 3,-3-6 0-2,-3 0 0 9,-3 0 0-10,-8 1 128 3,-6-3-128-2,-8 0 0 10,-3-4 0-11,-11 0-128 6,-9 0 128-5,-2-4 0 6,-4-1 0-7,2-1 0 7,-4 2 0-7,0 0 0 10,0-2 0-9,-2-4 0 1,0-7 0-2,0-5 0 11,-2 1 0-10,0-1 0 1,4-3 0-2,4-4 0 12,8-2 0-12,2 1 0 4,5 3 0-3,7 4 144 8,1-1-144-9,4 5 0 4,6 3 128-3,6 4-128 10,8-3 0-11,4 3 0 4,5-3 192-4,1 3-64 11,9 4 0-11,10 8-128 3,-12-8 160-3,12 8-160 12,0 0 128-12,0 0-128 4,0 0 0-4,0 0 0 9,20-2 0-8,-1 4 0 5,3 8 0-5,9-2 0 8,2 7 0-9,2-1-176 6,8 2 176-6,-2 1 0 9,6 5-144-9,4 7 144 5,3 10 0-5,5-2-144 10,-1 0 144-10,7 8 0 4,7 0 0-4,-2-2-128 10,0-1 128-10,4-1 0 6,-3 8 0-6,3-2 0 9,0-8 0-9,-2 2 0 5,6-4 0-5,2-2 0 11,2 8 0-10,0-6 0 2,0 2 0-3,-2-4 0 11,2-2 0-11,-10 1 0 5,-8 1 128-5,1-6-128 9,-1-6 0-9,-2 1 144 4,-3-5-16-3,-1 1-128 6,-1-7 192-7,-2 5-64 9,-5-6-128-9,-1 3 0 7,-12-5 0-6,-2 2 128 5,-4-5-128-5,-7 1 0 10,-7-2 0-8,-1 2 0-2,-16-8 0-1,0 0 128 10,0 0-128-9,0 0 0 3,0 0 0-4,0 0 128 10,-20-2-128-10,-1-4 0 5,-6-2 128-4,-6 0-128 9,-12-7 0-10,0 3 128 2,-6-3-128-1,-4 3 0 11,-3-6 0-12,-4 3 0 4,-1-5 0-3,1-3 0 7,1-1 0-8,-7-1-176 5,0 6 176-5,-8-5-160 11,-4-1 160-11,0-1-160 4,0-1 160-4,2 2 0 11,6-1-144-11,-3 3 144 4,5 2 0-4,2 5-144 13,0 0 144-12,-3 5 0 0,1-5 0-1,2 2 0 11,-6-7 0-10,6 9 0 1,-3 1 0-2,11 5-128 11,1-2 128-11,5 0 0 5,3 0 0-5,4 2 0 12,10-1 0-12,4-3 0 9,4 0 0-8,3 0 0-1,5 1 0 0,3 3 0 8,9-2-128-8,9 8 128 9,0 0 0-9,0 0 0 6,7-12-240-5,11 6 64 9,3 3 16-9,7 1 0 2,5 2-32-2,6 4 0 10,10-1 0-11,9 5 0 3,12 4 192-3,5 0-192 12,8 5 192-12,9-1-192 4,-2-1 192-3,1 1-128 7,1-6 128-8,4-1-128 5,7 3 128-5,4-2 0 12,5 6 0-12,-1-5 0 4,-4 3 0-3,-2-6 0 5,-9-2 0-6,1-1 0 7,-3-1 0-6,2 4 0 6,-5-2 160-7,-3 0-160 8,-8-2 0-8,-6-2 0 10,-9-4 0-9,-7 0 0 3,-11 2 0-4,-4 0 128 11,-8 0-128-11,-12-2 0 4,-7-2 0-4,-16 4 0 7,0 0 0-7,0 0 0 7,0 0 0-7,-18-2-208 8,-9 2 32-8,-10 0 16 8,-6-4 160-8,-13-2-192 10,-13-4 192-10,-9 3-192 5,-8 3 192-5,-7 0 0 11,-9-2-144-11,-5 4 144 5,-6 2 0-4,-10-2-176 9,-15-2 176-9,-7 2-128 1,3 0 128-2,-1 4 0 11,-1 2 0-7,-6 0 0-4,-4-4 0 1,4 6 176 8,7 0-176-8,11-2 192 3,1 0-192-3,10-4 192 8,6-4-192-8,8 2 192 3,9 2-64-3,12 2-128 7,8 0 192-8,14 0-64 5,7-4-128-4,7 0 0 9,7 2 0-7,10 0 0-1,7-2 128-2,13 2-128 10,13 0 128-10,0 0-128 3,0 0 0-2,17-6 0 11,10-4 0-12,12 4 0 5,2 2 0-5,12 4 0 7,13-2 0-7,7 0-176 7,10 0 176-6,13 2 0 9,13 4 0-10,2-2-128 3,3-6 128-2,12 4 0 8,5 4 0-3,11-2 128-5,1 2-128-1,-1-2 0 10,4-2 128-10,7 0-128 5,3 4 0-5,-6 4 144 6,2-2-144-5,-6-4 0 7,-7-2 144-8,3 2-144 5,6 3 0-4,-7-1 144 7,-11-4-144-7,-7 0 0 8,-13-4 144-9,-1 2-144 5,-6 2 0-5,-9 4 0 10,-6 0 0-9,-14 0 0 3,-14-4-192-4,-9 2 32 7,-8 0 16-7,-14 0 0 8,-11-2 16-8,-18 0 0 6,0 0 0-6,0 0 0 8,0 0-96-8,-26 4-16 11,-9 0 0-11,-6-2 0 5,-13-2 112-5,-11 0 128 11,-3 0-208-10,-8 0 80 3,-2 2-112-3,-4 4-16 8,-6 1 0-9,-5-1 0 4,-13-10 64-3,-5 2 16 5,-8 0 0-6,6 0 0 8,2-5 176-8,0 3 0 10,-3 0 0-9,-3-2 0 4,-7-8 0-5,7 5 0 9,3 3 0-9,11-4 0 6,11 2 0-5,5 2 144 7,5-1-144-7,11-3 0 3,9 2 224-4,5 0-64 10,7-3-16-9,9 3 0 3,13-2 128-4,13 0 32 11,15 10 0-11,0 0 0 4,0 0-128-3,10-8-32 9,11 1 0-10,8-1 0 5,3 6-144-5,10 0 0 10,1-2-160-9,10 2 160 2,6 2 0-3,9 4 0 11,2 2 0-11,12 0 0 5,2-6 0-5,9 2 128 10,3 5 16-10,7-1 0 3,-1 6 64-2,-3-4 16 10,3-2 0-11,7 3 0 4,0 5 48-3,6-2 16 9,0 3 0-10,-2-5 0 4,-3 4-32-3,-3-5-16 7,0 7 0-7,1-6 0 4,-1-2-112-4,-4 3 0 7,-11-1-128-7,-6 4 192 4,-8-6-192-5,-8-5 128 10,-10 3-128-10,-5-2 0 6,-2-4 128-6,-12 0-128 10,-2 0 0-10,-6 0 144 4,-4 4-144-4,-4 0 0 11,-7-2 0-11,-18-2 128 5,0 0-128-4,0 0 0 6,8-12 0-7,-8 12 128 5,0 0-128-5,-18-10 192 12,-3 5-192-12,-8-1 192 5,-9 0-192-5,-4 2 0 10,-3-2 0-10,-10 4-176 7,-11-6 176-6,-3 1 0 7,-9 1 0-8,-3-4 0 5,-7-11 0-5,4 1 0 8,0 1 0-8,4 1 128 5,0 10-128-5,4-5 0 10,0-1-128-10,4-6 128 6,-4-1 0-6,2 0 0 11,1-1 0-7,1 3 0-3,10-1 0-1,5 6 0 10,5-1 0-8,3 5 0-2,6-6 0 0,6 7 0 10,4-5 0-9,5 6 0 4,5 4 0-5,5-2 0 11,5-1 0-11,13 7 0 4,0 0 0-4,0 0 0 11,0 0 0-11,2-12 0 5,-2 12 0-5,13-10 0 7,7 0 0-7,-1 3-128 7,5-1 128-7,3 0 0 11,2 0-144-11,6 8 144 4,8 4 0-3,4 0 0 9,6 2 0-10,5 2 0 3,9 0 0-3,-3 5-144 10,6-3 144-10,-3 4-160 6,5-5 160-6,0 5 0 10,2 4 0-10,2 3-128 4,2-1 128-3,4-1 0 9,2 4 0-10,-2 1 0 5,-8 3 0-5,-4-2 0 10,-3-3 0-9,-9-5 0 4,-9 1 0-5,-6 2 0 11,-10-7 0-11,-4 1 0 5,-5-6 0-4,-1 3 0 3,-2 5 0-4,-11-10 128 8,-10-6-128-8,0 0 0 10,0 0 0-10,0 0 128 5,-12 8-128-5,-5-3 0 10,-1-5 0-10,-7-2 0 4,-4-3 0-3,-8 1 0 10,-8-2-176-11,-4 0 176 4,-11-10-144-4,-9 3 144 7,-11-5-128-6,0 5 128 6,0-7-144-7,2-1 144 11,0 1-160-11,8 1 160 5,-2-5-128-5,4-1 128 11,-8-2 0-11,1-1-144 4,5 1 144-4,0 0-160 9,8-1 160-9,3 1-160 6,5-4 160-6,7 4 0 9,10-1 0-9,0 5-128 5,1 1 128-5,9 7 0 10,6-3 0-10,5 1-128 5,-1 1 128-5,7 0 0 11,0 7 0-11,2-3 0 5,8 12 0-5,0 0 0 9,0 0 0-8,0 0 0 3,0 0 0-4,0 0 0 10,0 0 0-10,22 8 0 5,1 2 0-4,4 5 0 8,5-1-128-9,5 3 128 5,9-3 0-5,7 6 0 12,6-1 0-12,9 2 0 4,6 5 0-4,4 1 0 12,2-2 0-8,6-1 0-4,4-3 160 0,7 3-32 11,5 1-128-11,3 6 192 3,6 1 16-2,2-5 0 7,-2 0 0-7,-1-3 0 4,-5-3-32-5,8-2-16 9,0 3 0-9,-2 1 0 6,-3 5-160-6,-9-5 160 9,-1-5-160-9,-9-3 160 6,-1-3-160-5,4 2 128 8,0-7-128-9,-3 5 128 5,3-4-128-5,-6-4 128 10,-2 0-128-10,-4-4 128 4,-8-4-128-3,0 2 160 9,-4-6-160-10,-2 4 160 4,-1 0-160-3,-1 4 0 5,-3 0 0-5,-5 0 0 7,-1-2-352-8,-8 0 48 11,-10 2 16-10,-2 4 0 16,-8 0-352-16,-5 0-64 0,-5-2 0-1,-17-2-16 12,0 0-352-11,0 0-64 0,0 0-16-1,-17 6 0 14,-3-2-1296-12,-7 2-272-1,-8-1-48-1,-4-3-3872 9,-8-2-768-7</inkml:trace>
    </iact:actionData>
  </iact:action>
  <iact:action type="add" startTime="103836">
    <iact:property name="dataType"/>
    <iact:actionData xml:id="d123">
      <inkml:trace xmlns:inkml="http://www.w3.org/2003/InkML" xml:id="stk123" contextRef="#ctx0" brushRef="#br2">27613 3247 10127 0,'-18'-5'448'1,"18"5"96"-1,0 0-544 0,0 0 0 5,0 0 0-5,0 0 0 4,0 0 2112-3,0 0 304 8,0 0 64-8,0 0 16 2,20-4-1440-2,5 0-288 7,3 0-48-7,3 0-16 4,6 0 16-3,6 2 0 7,8 0 0-9,5 0 0 5,5 6-16-5,9 2-16 10,2 2 0-10,4-2 0 4,4-2-16-3,2-3 0 10,-4-1 0-11,4 0 0 3,4 4-160-3,7 4-48 10,7-2 0-2,-1 0 0-8,-1 4-192 0,-1-1-32 9,-7-3-16-9,0-2 0 5,5 0-32-5,1 6 0 9,5 0 0-9,-5 1 0 5,-1-3-64-4,-7-2-128 10,-6-2 176-10,-2 2-176 1,-6-2 128-2,-3 3-128 11,3 1 0-11,-8-2 0 5,2 0 0-5,-3 4 128 11,3-3-128-11,-10 3 0 3,-7 6 0-3,-6-5 0 11,-2 5 0-10,-8-6 0 4,-6-2-240-5,-5-3-96 10,-1 5-32-10,-7 4 0 17,-3-4-336-16,-5 1-80 0,-8-11-16-1,0 0 0 12,0 0-512-11,0 16-96 0,-4-2-32-1,4-14 0 13,-13 11-1504-12,-5-7-320 1,-15 2-48 0,-2-4-16-2</inkml:trace>
    </iact:actionData>
  </iact:action>
  <iact:action type="add" startTime="104196">
    <iact:property name="dataType"/>
    <iact:actionData xml:id="d124">
      <inkml:trace xmlns:inkml="http://www.w3.org/2003/InkML" xml:id="stk124" contextRef="#ctx0" brushRef="#br2">28895 3355 10127 0,'-63'-14'448'2,"28"0"96"-2,2 1-544 0,4-3 0 4,3 4 0-3,5-1 0 2,9 3 1808-2,12 10 256 5,0 0 48-6,4-18 16 7,4 5-1088-7,13-3-208 11,3 6-64-11,9 1 0 5,14 5-32-5,1 2-16 10,9 0 0-10,5-2 0 4,3-2 0-3,7-2 0 10,-8 1 0-11,12 3 0 5,4 2 16-5,6 6 0 8,4 1 0-8,5 3 0 6,-1-4-32-6,4 0-16 16,-9-2 0-16,3 0 0 1,0 0-240-1,-1 4-64 9,-1 2 0-9,8-1 0 4,-1-1-160-3,-1 2-32 10,-11 0-16-11,-3-4 0 4,-7 0-176-3,-3 0 128 9,2 3-128-9,0 3 128 0,-4-4-128-1,4 0 128 12,0 2-128-12,-5 3 128 4,-5-1-128-3,-2 2 0 11,-1-6 0-12,-6-3 0 3,-7 3 0-3,-7-2 0 11,-2 2 0-11,-2-2 0 4,-5-2 0-3,-1 2 0 9,-6-2 0-7,-3 2 0-3,-1-2 0 0,-5 0-176 11,-16-2 176-10,17 0-192 3,-17 0-160-3,0 0-32 6,0 0-16-6,0 0 0 18,0 0-432-16,0 0-96-3,0 0-16 1,0 0 0 10,0 0-576-9,0 0-112-2,-17-6-32 0,1 4-9152 3</inkml:trace>
    </iact:actionData>
  </iact:action>
  <iact:action type="add" startTime="104631">
    <iact:property name="dataType"/>
    <iact:actionData xml:id="d125">
      <inkml:trace xmlns:inkml="http://www.w3.org/2003/InkML" xml:id="stk125" contextRef="#ctx0" brushRef="#br2">29819 3362 15663 0,'0'0'1392'2,"0"0"-1120"3,0 0-272-5,27-1 0 4,8-5 976-4,3 0 144 10,6-2 32-10,5 0 0 5,12 6-416-5,3-2-80 10,6-1-16-10,18 5 0 5,10 0-144-5,5 0-48 9,4-2 0-9,-1-2 0 9,-1 0 128-9,0 0 32 8,6 10 0-8,6-4 0 4,2-4 80-4,-4 0 16 8,-7-2 0-8,-7 4 0 5,-7 0-240-5,-3 6-32 12,-7 0-16-12,-2-3 0 4,-2 3-240-4,-13 4-48 6,-9-4-128-6,-7 0 192 22,-6 2-1504-21,-12 1-304 1,-6-1-64 3</inkml:trace>
    </iact:actionData>
  </iact:action>
  <iact:action type="add" startTime="105236">
    <iact:property name="dataType"/>
    <iact:actionData xml:id="d126">
      <inkml:trace xmlns:inkml="http://www.w3.org/2003/InkML" xml:id="stk126" contextRef="#ctx0" brushRef="#br2">24190 2635 11055 0,'-16'-2'976'2,"16"2"-784"-1,0 0-192-1,-15 0 0 4,15 0 960-3,0 0 128 9,0 0 48-10,0 0 0 4,-6-14-320-4,4 3-64 11,2-5-16-11,2 4 0 7,2-3-272-7,2 3-48 6,5-5-16-6,-1 3 0 6,4-6 32-6,3 3 0 11,7-1 0-11,3-1 0 3,-2-1-96-3,1 7-16 11,-3-1 0-11,-2 2 0 4,1-1-112-3,-1 3-16 5,-3 2-16-6,-18 8 0 8,0 0-176-7,14 0 0 5,-14 0 0-6,0 0 128 8,0 0-128-8,0 0 0 7,-12 10 0-7,-8 5 0 8,1-5 0-8,-8 8 0 10,-9-3 144-10,-1 3-144 7,-7-8 320-7,1 1 0 11,0-5 0-11,-4 2 0 5,-2 4 128-5,2-2 32 10,1-5 0-10,-1 5 0 3,4-2 32-3,0-2 0 11,8 0 0-10,-6 1 0 3,2-1-112-3,8 0-16 8,5 2 0-9,3 0 0 4,5-6 0-3,18-2 0 8,0 0 0-9,0 0 0 6,0 0-176-6,0 0-32 10,24-12-16-10,5 0 0 6,6-5-160-6,4 1 0 9,10-5 0-9,2 1 0 7,-1 10 0-7,5-1 0 8,3 3 0-8,-1 4 128 4,-8-2-128-3,1 0 0 10,1 2 0-11,-2 6 0 5,-12 8-144-5,-4 0 144 9,-6 7 0-9,-3-1 0 5,-7 4 0-5,-5-1 0 9,-2 1 0-8,-10 5 0 3,-4 2 0-4,-6 6 0 11,-2 2 0-11,-7-1 0 6,-4-1 128-5,-3 0-128 10,-5 4 176-11,-4-6-176 3,-4-2 192-2,2-1-192 8,2-1 192-6,-4-6-192-2,2-7 400-1,5 4-16 13,3-5-16-12,4 1 0 1,7-8 80-2,18-6 0 10,0 0 16-10,0 0 0 4,0 0-224-4,18-6-48 7,9-10-16-7,6 1 0 8,6-7-176-7,4-1 160 5,10-2-160-5,2-3 160 8,1-1-160-9,3 0 0 9,5-2 0-9,-6 3 0 5,-3-3 0-4,-2 6 0 7,-4 3 0-8,-5 9 0 5,-5-1 0-5,-5 10 0 11,-13 4 0-11,-5 6 0 5,-7 8 0-4,-7 3 0 4,-9 10-128-4,-9 5 128 6,-11 5 0-7,-12-2 0 11,-8 6 0-11,-8 2 0 4,-3 1 0-3,-3-1 0 10,1 2 0-8,-9 2 0-3,-1-8 0 0,2-2 0 10,2-2 0-9,7-6 0 4,3-5 160-5,9-7-160 6,14 1 192-6,7-6-192 8,13-3 256-8,13-9-64 7,0 0-16-7,25-9 0 10,12-5-176-10,6-6 0 9,12-5 0-9,9-2 0 5,4-4 0-4,6-1 0 8,-4-3-128-9,5 4 128 0,3 0 0 0,-4 8-176 9,-2-1 176-8,-2 9-128 5,-7 7 128-6,-9 4 0 7,-5 4 0-7,-12 6 0 8,-8-2 0-8,-7 5 0 11,-5 7 0-11,-11 3 0 5,-6 1 0-5,-6 1 0 10,-9 1 0-10,-1 1 0 4,-5-7-288-4,-3-1 32 7,-1-1 0-7,3 0 0 24,1-8-1920-22,7 1-384 2,1 3-80-4</inkml:trace>
    </iact:actionData>
  </iact:action>
  <iact:action type="add" startTime="113695">
    <iact:property name="dataType"/>
    <iact:actionData xml:id="d127">
      <inkml:trace xmlns:inkml="http://www.w3.org/2003/InkML" xml:id="stk127" contextRef="#ctx0" brushRef="#br3">924 15557 15663 0,'0'0'688'3,"0"0"144"8,0-15-656-10,0 15-176-1,6-14 0 0,4-2 0 0,-3 5 832 0,-3-3 128 4,-4 14 16-4,8-12 16 8,-8 12-480-7,0 0-80 5,0 0-32-6,0 0 0 8,10-10 32-8,-10 10 0 7,0 0 0-7,0 0 0 7,0 0-80-6,0 0-16 6,0 0 0-7,0 0 0 8,0 0-32-8,2 18-16 8,-2 2 0-8,-2 5 0 7,0-2-32-7,-2 5 0 8,0 3 0-8,0 0 0 7,0 10 16-7,2-2 0 12,-2 4 0-12,0 2 0 4,-5 3-32-4,1-3-16 8,2-4 0-8,-4 4 0 8,3-8-96-8,-1 0-128 6,-6-2 176-6,4-1-176 7,2-5 224-6,-3 2-64 4,-1 0-16-5,6-2 0 10,-2-1 80-10,3-5 16 6,-3-3 0-6,6-7 0 9,2-13-48-9,-2 16 0 6,2-4 0-6,0-12 0 8,0 0 16-8,0 0 0 8,0 0 0-8,8 11 0 7,-8-11-48-6,17 6-16 6,-1-4 0-6,1 0 0 4,3 2-144-4,-3-4 160 7,5-2-160-8,5 2 160 7,2 0-160-7,5 2 0 9,7 0 144-9,-2 4-144 6,2 0 0-6,1-3 0 9,5 5 0-9,6 4 0 6,2-2 0-6,-1-1 0 8,1 1 0-8,1-2 0 7,9 2 0-7,-5 2 0 7,1-5 0-7,-5 1 0 9,1 2 0-9,-1 0 0 6,1-1 0-6,-1 3 0 9,3-6 0-9,1 2 0 9,5 1 0-9,-3-1 0 6,5-2 0-6,3-2 0 6,-4-4 128-6,2 0-128 11,-7 0 256-11,3 0-32 4,3 6 0-3,-3-4 0 7,4 0-96-8,-2 2 0 6,7 0-128-6,-1 3 192 8,4 5-192-8,0-4 0 8,-6-2 0-8,-2 3 0 9,-5-3 128-8,3 0-128 3,-1-2 0-3,-3 8 0 8,2-1 0-9,1-1 0 6,-1 4 0-5,6-4 0 6,-5 3 0-6,1-5 128 6,-4 0-128-7,-3 2 0 7,-3-1 0-7,-1-3 0 7,-2 0 0-7,-1 2 0 8,-5-4 0-7,-2 0 0 5,2 2 0-6,-6 1 0 9,4 3 0-9,-2-4 0 6,-8 4 0-4,4-1 0 5,2-3 0-7,-4 2 0 6,-4-2 0-6,-4 4 0 9,-1-4 128-8,-3-1-128 4,0-1 0-5,-3 2 144 7,-1 0-144-7,-5-2 0 7,-16-4 0-7,21 0 128 9,-1 4-128-9,-7-2 0 8,-13-2 0-8,20 0 0 7,-3 2 128-7,-3 0-128 8,2 0 0-8,-16-2 128 6,0 0-128-6,17 5 0 8,-1-5 0-8,-16 0 0 8,17-3 128-8,-17 3-128 6,16-6 0-6,0 2 128 9,-7 0-128-8,-9 4 0 5,0 0 0-6,14-10 0 8,-6-2 176-8,-8 12-48 7,12-9-128-7,1-3 192 9,-3 2-16-8,-10 10-16 5,14-8 0-6,-5-3 0 7,-9 11-160-7,14-12 128 7,-6-4-128-7,0 7 128 9,3-7-128-9,-3 4 160 6,-2-3-160-6,2 1 160 8,0-5 32-7,-1 5 16 5,-1-2 0-5,0 3 0 6,0-5 48-5,-2-3 16 3,2-1 0-5,-2-1 0 8,3-10-32-8,3 2-16 8,-4-5 0-8,4 7 0 8,1-2-48-8,-3-4-16 7,2-2 0-7,2 2 0 9,-5 0-160-9,7-4 0 4,0 3 144-4,1 1-144 11,-7 2 176-11,2 4-48 5,4 2 0-4,-5 1 0 5,9 7-128-6,-4-5 192 8,3-1-192-8,-3 2 192 10,-1 3-192-10,1 5 0 5,0-7 0-4,-5 5 0 6,5-1 0-6,-4 0 0 4,4 7 0-4,-5-5 0 7,-3 4 0-8,2-1 0 7,-8 13 128-7,14-8-128 7,-14 8 0-7,7-14 0 8,5 5 0-8,-12 9 0 8,0 0 0-8,0 0 0 7,0 0 0-7,0 0 0 22,0 0-1504-21,0 0-176 0,-19 9-48 0,-1 5-14000-1</inkml:trace>
    </iact:actionData>
  </iact:action>
  <iact:action type="add" startTime="116762">
    <iact:property name="dataType"/>
    <iact:actionData xml:id="d128">
      <inkml:trace xmlns:inkml="http://www.w3.org/2003/InkML" xml:id="stk128" contextRef="#ctx0" brushRef="#br3">22762 19395 9151 0,'0'0'400'2,"0"0"96"-2,0 0-496 0,0 0 0 0,-2-15 0 0,0 3 0 7,-2 2 736-7,4 10 48 6,0 0 16-6,-6-15 0 8,1-1-432-8,1 6-96 7,4 10-16-7,-6-8 0 7,6 8 64-7,0 0 0 9,0 0 0-9,0 0 0 5,-4-11 80-5,4 11 32 8,0 0 0-8,0 0 0 9,-8-10 16-9,8 10 16 6,0 0 0-6,0 0 0 8,-10-12-80-8,10 12-32 7,-7-11 0-7,7 11 0 10,0 0-64-10,0 0-16 7,-6-12 0-7,6 12 0 7,0 0 192-7,-8-16 48 6,8 16 0-6,-4-13 0 8,4 13 64-8,-4-18 0 7,4 18 16-7,-4-12 0 8,4 12-16-8,-2-15-16 7,2 15 0-7,0-12 0 7,0 12-80-6,0-16-16 7,0 16 0-8,0 0 0 7,0 0-80-7,0 0 0 7,0-11-16-7,0 11 0 8,0 0-128-8,0 0-32 7,0 0 0-7,0 0 0 7,0 0-208-7,0 0 128 8,0 0-128-8,0 0 0 9,0 0 192-9,0 0-48 5,0 0-16-5,8 17 0 10,-2 3 80-10,0-1 16 6,-4-1 0-6,0 1 0 8,-2 5-16-7,0-1 0 5,0 6 0-6,0-1 0 7,0-1 48-7,0 2 0 8,2 0 0-8,0 3 0 9,-2-1-64-6,1 0-16 2,1-2 0-5,0 6 0 8,0 1-176-8,-2-3 160 6,0 4-160-6,0-4 160 9,0 0-160-9,2 0 192 7,2 8-192-7,0-6 192 7,-4-5-192-7,2 3 160 8,0 0-160-8,0 0 160 8,0-2-32-7,0 0 0 5,0-1 0-6,0 1 0 8,-4-2 32-8,2-2 0 7,0 7 0-7,-2-5 0 8,2 2-16-8,-2-2 0 6,0-1 0-6,0-1 0 8,-2 0-144-7,0 0 160 6,0 1-160-7,0-1 160 7,0-2-160-6,3-3 192 5,-3-1-192-5,2 3 192 7,-2-1-192-8,0 1 160 7,0-5-160-7,2 2 160 7,0 1-160-7,4 1 128 7,-2-5-128-7,2-1 128 8,0 3-128-7,0-4 0 5,2-1 0-6,0 3 128 8,-4-18-128-8,4 15 128 7,-2 3-128-6,-2-18 128 6,1 15-128-7,-1-15 0 7,6 18 144-7,-6-18-144 8,0 0 0-8,6 18 144 7,-6-18-144-7,0 0 0 8,0 0 144-8,6 13-144 9,-6-13 0-9,0 0 144 6,0 0-144-6,0 0 160 7,0 0-160-7,0 0 160 8,0 0-32-8,0 0 0 6,0 0 0-6,0 0 0 9,0 0 64-9,0 0 0 7,0 0 0-7,0 0 0 8,0 0 0-8,0 0 16 7,-2-13 0-7,2-5 0 9,0 0-32-9,0 1-16 6,-4-5 0-6,4 1 0 9,0 2-32-9,4-3 0 6,-4-3 0-6,4-3 0 9,0-1-128-9,-2 0 0 7,4 2 144-6,-2-5-144 6,-2 1 0-7,3 0 128 7,-3 0-128-7,2 0 0 8,-2-3 0-8,0-3 0 7,0 2 0-7,0 0 128 7,-2-4-128-7,0 0 0 8,0-2 0-8,2 0 128 7,0-2-128-7,-4 4 0 7,4-4 0-7,-2 4 128 8,0-5-128-8,0 5 0 7,0-4 0-6,0 4 0 7,0 2 0-7,-2-2 0 4,0 3 0-4,0 1 0 7,0-2 0-8,2 6 0 5,-2 0 0-4,0 2 0 10,-2-3 0-11,2 5 128 5,-2 0-128-4,3 2 0 5,-3-1 0-6,0 7 0 7,2 1 0-7,0-1 0 9,-4-3 0-9,-2 3 0 6,4 3 0-5,2-1 128 7,0 5-128-7,0-4 0 4,0 4 0-4,2 12 0 5,-1-17 0-5,1 7 0 7,0 10 0-8,0 0 0 8,0-17 0-8,0 17 0 6,0 0 0-5,0-12 0 7,0 12 0-8,0 0 0 6,0-12 0-5,0 12 0 7,0 0 0-8,0 0 0 7,0 0 0-7,0 0-128 8,0 0 128-8,0 0 0 7,0 0 0-7,0 0 0 7,0 0 0-7,0 0 0 8,0 0 0-8,0 0 0 7,0 0 0-7,0 0 0 7,0 0 0-7,0 0-128 9,0 0 128-8,1 22 0 6,1-1 0-6,0 3 0 5,-2 1 0-6,2 4 0 9,0 4 0-9,0 0-128 6,-2 5 128-6,2 2 0 8,2 7 0-8,-2 0 0 6,-2 4 0-6,0-1 0 9,2 3 0-9,-2 0 0 8,0-1 0-8,0 3 0 7,-2-2 0-7,2 1 0 7,-2-1 0-6,2-4 0 5,0-1 0-6,2 1 0 9,0 0 0-9,2-6 0 6,-2-2 0-5,2-2 0 6,-2 2 0-7,2-6 0 7,3-2 0-7,-3-2 0 7,-4 2 0-7,4-5 0 8,-2-5 0-8,0 1 0 7,0-1 0-6,-2 0 0 6,0 3 0-7,2-5 0 7,0-1 0-7,-2-1 0 8,0 1 0-8,-2-5 0 8,2-15 0-7,-2 20 0 4,0-3 0-4,2-17 0 6,-2 14 0-7,2-14 0 7,0 0 0-7,0 0 128 9,-4 18-128-9,4-18 0 8,0 0 128-8,0 0-128 6,0 0 176-6,0 0-48 8,0 0 0-8,0 0 0 7,0 0-128-7,-11-16 192 8,3 4-192-8,4-3 192 9,0 3-64-9,0-4-128 5,2 3 192-5,-2-5-64 10,0-1-128-9,2 1 0 3,0-1 0-4,0-1 128 11,0 1-128-11,1-7 0 5,1-1 0-3,0-2 0 4,0-3 0-6,0-5 0 8,0 0 128-7,0-8-128 6,0 1 0-7,0-5 0 6,1-2 0-6,1-3 0 8,0-5 0-8,2 2 0 6,-2 5 0-5,4-1 0 7,-2-1 0-8,0 3 0 8,-2 4 0-8,0 2 0 7,-2-4 0-7,0 5 0 8,2-1 0-8,2 0 0 8,-2 6 0-7,0-2 0 6,-1 6 0-6,3-4 0 4,-2 2 0-4,0 4 0 5,0-2 0-6,0 1 0 9,-2 5 0-9,2 2 0 6,-2 1 0-5,0 9 0 7,0-1 0-8,0 7 0 6,0-1 0-6,0 12 0 8,0 0 0-7,0 0 0 5,0 0 0-6,0 0 0 8,0 0 0-8,0 0 0 6,0 0-144-5,0 0 144 7,0 0 0-8,0 0-128 7,0 19 128-7,2 3 0 8,-2-1-144-8,2 7 144 8,2 3 0-8,-2 0-144 7,-2 0 144-6,2 2 0 6,0 1 0-6,2 3 0 4,-4-2 0-4,2 4 0 6,0 4 0-7,0 0-128 8,0-4 128-8,-1 5 0 8,-1-3 0-7,0 8 0 4,-1 0 0-5,-1-2 0 7,-2 1 0-6,-2 3 0 7,2 4 0-8,0-5 0 8,0-1 0-8,0-4 0 8,-2 2 0-8,-1-8 0 7,3 0 0-7,0-8 0 8,0-4 0-8,0 1 0 5,4-1 0-5,-2-6 0 11,-2-3 0-11,0 0 0 4,4-18 0-3,0 0 0 7,0 0 0-8,0 0 0 7,0 0 0-7,0 0 0 8,0 0 128-8,0 0-128 8,0 0 128-8,0 0-128 6,-4-20 128-5,0 1-128 8,2-5 128-9,2-3-128 7,0-2 0-7,0-8 128 7,2-2-128-7,2-8 0 7,0-4 0-7,4-2 128 7,-2-1-128-7,-2-1 0 9,4-1 0-9,1 3 128 6,-3 4-128-5,2 0 0 6,2-1 0-7,-2 5 0 8,-5 6 0-8,5 8 0 8,0 1 0-8,-2 7 0 6,-2 2 0-6,0 9 0 10,-4 12 0-10,0 0 0 5,0 0 0-5,0 0 0 7,0 0 0-6,0 0-160 6,-4 15 160-7,2 9 0 8,-4 1-144-8,-2 6 144 7,2 8 0-7,0-2-144 9,3 2 144-9,-3 6 0 8,-2 8 0-8,2 0 0 7,-2 3 0-6,-2 1 0 5,3-1 0-6,1-3 0 8,2-2 0-8,0-8 0 7,2-1 0-7,2-4 0 7,0-7 0-7,0 0 0 9,2-4 0-9,-2-5 0 6,0-3-144-6,4 1 144 7,0-7-160-7,-4-13 160 21,2 18-1712-20,-2-18-240-1,0 0-48 0,0 0-14800 3</inkml:trace>
    </iact:actionData>
  </iact:action>
  <iact:action type="add" startTime="118954">
    <iact:property name="dataType"/>
    <iact:actionData xml:id="d129">
      <inkml:trace xmlns:inkml="http://www.w3.org/2003/InkML" xml:id="stk129" contextRef="#ctx0" brushRef="#br3">22863 19354 14047 0,'0'0'624'1,"0"0"128"-1,0 0-608 0,0 0-144 1,0 0 0-1,0 0 0 7,0 0 896-7,0 0 128 6,0 0 48-6,0 0 0 10,0 0-160-10,0 0-16 6,0 0-16-6,0 0 0 7,0 0-144-7,0 0-32 7,0 0 0-7,0 0 0 7,0 0-160-7,-1 20-32 7,-7-3-16-7,0-1 0 9,2 1-64-8,-2 5-16 4,-1-7 0-5,1 5 0 8,0-1 0-8,-2-5 0 8,4 2 0-8,0-5 0 8,1 5-96-8,-3-6 0 6,8-10-16-6,-4 15 0 8,4-15 16-8,0 0 16 7,0 0 0-7,0 0 0 8,0 0 48-8,0 0 0 6,0 0 0-6,0 0 0 9,0 0 96-9,17-11 32 6,-3-1 0-6,0-4 0 10,-3 5-208-10,5-5-48 7,-2 2 0-7,-1-3 0 7,-1 1-128-7,0-1-128 6,-4 7 192-5,-8 10-192 7,11-14 0-8,-11 14 0 7,0 0 0-7,0 0 0 8,0 0 0-8,0 0 0 7,0 0 0-7,0 0 0 9,4 18 128-9,-4-3-128 5,-6 5 0-5,-1 3 0 9,-5-1 0-9,-4 1 0 8,3 6 0-7,-5-1 0 5,2-1 0-6,3-5 0 8,-1-1 0-2,2 0 0-4,1 1 0-2,-1-6 0 8,6-3 0-7,6-13 0 4,-6 12 160-5,6-12-160 7,0 0 128-6,0 0-128 7,0 0 192-8,0 0-64 7,20 2 0-7,5-6 0 9,8-2 0-9,-3-2 0 7,-1-7 0-7,0 1 0 8,2-4-128-8,-1 7 0 7,-1-5 0-7,-2 6 128 8,-2 1-128-8,-1 3 0 6,-9 2 0-6,-15 4 0 8,16-4 0-7,-16 4 0 6,0 0 0-7,0 0 128 7,2 14-128-7,-4 5 0 8,-12 1 0-8,1-1 0 8,-11 5 128-8,-1 1-128 7,-6 2 0-7,2 2 128 7,1 5-128-7,-1-1 0 8,-6-2 0-8,2-2 0 6,3 0 0-6,5-1 0 8,4-1 128-8,1-5-128 8,3-7 0-7,7 3 128 4,8-7-128-4,2-11 128 7,0 0 16-7,0 0 0 5,21 8 0-6,7-10 0 10,1-8-16-10,4 1-128 5,-2-7 192-5,4 2-64 9,4-5-128-9,-2 5 128 6,1-1-128-6,1-3 128 9,-8 5-128-9,2-1 0 6,-2 4 0-6,-4 2 0 8,-3 1 0-8,-5 3 0 8,-19 4 128-8,0 0-128 6,0 0 0-6,0 0 0 9,0 0 0-9,0 0 0 7,-4 19 0-7,-7 1 0 8,-3-3 144-7,-7 5-144 6,-3 1 0-7,-1 2 0 6,-2 1 0-6,-1-3 128 8,1-3-128-8,2 1 0 8,-3 1 0-8,9-1 0 7,-1-7 0-7,5 1 0 8,3-5 0-8,12-10 0 7,0 0 0-7,0 0 128 7,0 0-128-7,0 0 0 8,21-2 0-7,3-2 128 6,5-4-128-7,4-5 0 9,2-1 128-9,6-5-128 6,-4-1 128-6,2 1-128 8,0-1 0-8,-4-1 0 8,-1-1 0-8,-1 5 128 7,-4-1-128-7,-2 2 0 6,-3 5 0-6,-3 1 0 8,-1 0 0-8,-7 4 0 7,-13 6 0-7,0 0 0 10,0 0 0-10,0 0 0 6,0 0 0-5,-11 20 0 5,-7 1 0-6,-1 1 0 8,-9 1 0-8,-1 3 0 8,-4-3 0-8,-2 6 0 7,0 2 0-7,-6 3 0 7,2-1 0-7,-6 0 0 8,4-2 0-8,-6-2 128 8,8 1-128-8,2-3 0 7,10-2 0-7,3-3 0 8,7-7 0-7,3 1 0 5,14-16 0-6,0 0 0 8,0 0 0-8,0 0 0 7,16 6 0-7,7-8 0 8,8-2 0-8,6-10 0 7,10 1 0-7,6-7 128 7,0-1-128-6,1 1 0 5,1-1 0-6,1 1 0 10,1 3 0-10,-1-5 0 6,-3-1 0-6,-4-1 0 8,-2 5 0-7,-1 3 0 6,-1-3 0-7,-8 7 0 7,-3 2 0-7,-5 6 0 7,-6 2 0-7,-23 2 0 7,18 8 0-7,-18-8 0 8,0 18 0-8,-12 5 0 8,-2 3 0-7,-7 1 0 4,-8 0 0-5,-4 4 0 9,-12-1 0-9,0 5 0 6,-6 2 0-6,-5-2 0 8,-9-2 0-8,3 0 0 7,1-4 0-7,-1 1 128 10,-1 3-128-10,7-6 0 5,1-5 0-5,10-1 0 10,4-1 0-9,14-3 0 4,10-7 0-5,17-10 0 7,0 0 0-7,0 0 0 8,0 0 0-8,17 2 0 7,7-4 0-6,9-8 0 8,12-4 0-9,3 3 0 7,7-5 0-7,3-1 0 5,3-1 0-5,-1-3 0 8,5-1 0-8,1 1 0 9,-5 1 0-9,1-1 0 7,0 1 0-7,-1 5-128 7,-3-5 128-6,1 5 0 14,-6 3 0-14,-1-4 0-1,-5 5 0 0,-8 5 0 6,-6 2 0-5,-7-2 0 4,-7 2 0-5,-19 4 0 9,0 0 0-9,0 0 0 7,0 0 0-7,0 0 0 7,0 0 0-7,0 0 0 8,-19 8 0-8,-3-2 0 8,1-6 0-8,-5 4 0 7,1-2 0-7,0-1 0 9,-3 3 0-9,-1-2 0 6,-2 0 0-6,-2 4-192 8,-1 0-96-8,3-2-32 7,2-2 0-7,-2 0 0 24,-2 2-176-23,3-2-32 0,5-2-16-1,4 0 0 13,1-2-944-12,8-2-192 0,-1 0-48-1,13 4-12640 0</inkml:trace>
    </iact:actionData>
  </iact:action>
  <iact:action type="add" startTime="120317">
    <iact:property name="dataType"/>
    <iact:actionData xml:id="d130">
      <inkml:trace xmlns:inkml="http://www.w3.org/2003/InkML" xml:id="stk130" contextRef="#ctx0" brushRef="#br3">23320 19658 17503 0,'0'0'1552'3,"0"0"-1232"-2,0 0-320-1,0 0 0 7,0 0 736-7,4 18 96 6,2 3 0-5,3-7 16 6,9 0-272-7,1-4-48 7,13 5-16-7,1-1 0 8,4 1 192-8,10-3 48 8,3 4 0-7,9-3 0 6,3 9 16-7,11-1 16 7,1 3 0-7,6-1 0 7,2 0-64-7,7 1-16 7,1 1 0-7,0 8 0 12,3 0-192-11,-3 1-32 3,-4-1-16-4,0 8 0 8,1-2-240-7,-3 2-48 5,-2-6-16-5,-8-4 0 5,-1 2-160-5,-9-6 0 5,-2-1 144-5,5-3-144 7,-3-1 0-7,4-5 144 5,-3 3-144-6,3-3 0 8,0-5 144-7,-1 0-144 5,-1-5 0-6,-6-3 144 9,-3 0-144-9,-3-2 160 5,-5-2-160-4,-8 2 160 7,0-2-160-8,-10 2 128 7,-1 2-128-7,-3-2 128 8,-6 0-128-8,-5 0 0 7,-16-2 0-6,0 0 0 5,0 0 0-5,0 0 0 5,0 0 0-5,0 0 0 6,-18 6 0-7,-3 2 0 8,-4-3 0-8,-3 3 0 7,-1-4-144-7,-2-2 144 8,-8-2-192-8,-2 0 192 8,-10-2-160-8,-3-2 160 7,-7-4-128-6,-5 3 128 6,-2-3 0-7,-3-2-160 6,3-2 160-6,-6 6 0 10,0-3-144-10,0-3 144 5,-6 4 0-5,-6-2-144 8,-8-3 144-7,1 3 0 6,-11-6 0-7,1 3-128 8,3-1 128-7,-3 6 0 4,2 2 0-4,1-5-128 8,-1-1 128-9,5-2 0 5,6 5 0-4,8-5 0 8,6 4 0-9,8 2 0 5,8-3 0-4,5 3 128 7,6 2 16-8,12-2 16 6,4-1 0-5,8 3 0 7,9 2 32-8,4-2 16 7,12 6 0-7,0 0 0 7,12-16-80-7,8 9 0 8,1-5-128-8,16 6 192 7,4 0-192-6,14 4 0 6,9 2 0-6,8 2-160 6,12 2 160-7,10 4 0 7,1 4 0-7,9-3 0 8,5 5 0-8,2-4 0 7,6 5 0-7,6-1 0 8,-2 4 0-8,-2-5 192 7,-6 5-64-7,-6-5 0 8,-1 3 48-8,1-4 16 6,0 1 0-6,-1-3 0 9,-1 6 0-9,-10-9 16 7,-3 1 0-7,-4 0 0 8,-8-2-48-8,-6-2-16 7,-2 0 0-6,0 0 0 6,-7 0-144-6,-1 1 128 5,-2-1-128-6,-7 2 128 8,-8-4-128-7,-4 2 0 5,-6-2 0-5,-6 0 128 7,-4 6-128-8,-7-4 0 6,-3-2 0-6,-17-2 0 7,0 0 0-7,0 0 0 8,0 0 0-8,0 0 0 7,0 0 0-7,-19 5 128 8,-3-1-128-7,-5-2 0 5,-6-2 0-5,-6-4 128 5,-10 0-128-6,-3-1 0 10,-5-5 0-10,-1 2 0 6,-11-2 0-6,5-5 0 9,-10 5 0-9,-4-4 0 6,-6 5 0-6,-10-9 0 8,-9-2-240-7,-2 1 80 4,-1-2 16-5,5 1 0 9,-5 4 16-9,1-3 0 7,-2 3 0-7,-2-1 0 9,-1-5 128-9,5 9 0 6,6-1-144-6,1 6 144 8,8-5 0-8,8 3 0 7,0 2 0-6,10-2 0 8,6 4-128-9,11 2 128 5,3 3 0-5,7-3 0 7,8 2 0-7,9 0 0 8,7-4-144-8,7 4 144 8,14 2 0-8,0 0 0 6,0 0 0-6,0 0 0 8,14-2 0-8,9 2 0 7,9 0 0-7,9 2-160 10,2 0 160-10,15 4-128 6,10-2 128-6,14 0-128 9,2 1 128-9,12 3 0 6,9 4 0-6,6-2 0 8,10 9 0-8,-4-5 0 8,0-1 0-7,8-1 0 4,-2 4 0-5,6 3 0 9,5-3 0-9,-5 3 128 7,-6-5-128-6,-2 2 0 6,-2 1 128-7,-6-5-128 7,2 3 144-7,-6-3-144 12,-7 2 192-9,-9-4-192-2,-1-3 224-1,-6 3-64 7,-6-4-16-7,-6 0 0 8,-2-2-144-7,-6 4 160 4,-3 3-160-4,-7-5 160 6,-7 2-160-7,-8 2 0 7,-8-5 144-7,-6-1-144 8,-7 0 0-8,-20-4 128 7,0 0-128-7,0 0 0 9,0 0 128-9,-16 2-128 7,-7-2 160-7,-6-2-160 7,-4-2 160-6,-6 2-160 6,-10-3 160-7,-4-1-160 7,-3-4 128-7,-3 4-128 7,-3-2 0-7,-5-3 144 8,5 1-144-8,-10-4 0 7,0 3 0-7,-6-5 0 7,-4 2 0-7,-4-1 0 8,-4 1 128-8,4-2-128 9,2 5 0-9,2-5 0 6,2 2 0-6,1-3 128 8,0 3-128-8,-2-5 0 8,-7-3 0-8,6 3 0 7,8 1 0-7,0-5 0 7,7 1 0-7,3 1 0 9,7-1 0-8,1 1 0 4,1 0 144-5,3 1-144 9,7 6 0-9,0-1 0 6,2 5 0-6,4 2 0 8,2-1 0-8,4 3-160 7,5 2 160-7,11 0 0 8,-3-2 0-8,20 6-128 7,0 0 128-7,0 0 0 8,0 0-160-8,16 12 32 6,3-1 0-6,17 5 0 10,3 2 128-10,13-1-192 5,7 7 192-3,11 1-192 5,4 0 192-7,16 3 0 7,5 1 0-7,15 0 0 7,7 0 0-7,2-1 0 9,-8-5 0-9,0 2 0 8,-4-1 0-8,2-3 0 7,3-3 0-7,-3 3 0 7,-2-3 0-7,-5-7 256 9,-3-1-64-9,-7-2-16 6,-4-6 80-6,-3 0 32 7,-7 2 0-7,-4-4 0 8,-3 0-160-8,-11 0-128 8,-5 0 192-8,-6 0-192 7,-12 0 0-7,-6 0 0 7,-4 0 0-7,-3 0-192 25,-5 4-1888-23,-19-4-368-1,12 6-80 2</inkml:trace>
    </iact:actionData>
  </iact:action>
  <iact:action type="add" startTime="121773">
    <iact:property name="dataType"/>
    <iact:actionData xml:id="d131">
      <inkml:trace xmlns:inkml="http://www.w3.org/2003/InkML" xml:id="stk131" contextRef="#ctx0" brushRef="#br3">25360 20361 17503 0,'0'0'768'4,"0"0"176"-4,0 0-752 0,0 0-192 1,0 0 0-1,18-2 0 7,5 0 1392-6,8 2 240 6,6 0 48-7,8 2 16 7,10 1-672-7,9-1-128 5,1-2-16-5,9 2-16 11,4 0-96-11,6 4 0 4,3-2-16-4,11 0 0 8,9 0-96-8,6 4-16 12,6 7 0-12,-6-5 0 7,-3 0-240-7,1 0-48 4,0-3-16-4,-2 9 0 9,-1-2-128-9,-5 3-16 7,-9-5-16-7,-3 1 0 7,-3-7-176-7,-4 0 160 7,-2 2-160-7,2 0 160 9,0 2-160-9,1 3 160 8,1-1-160-8,0 3 160 7,-4-5-160-7,-6 4 0 9,-2-4 144-9,-8-3-144 5,5 7 0-5,-5-2 0 8,4 3 0-8,-3-1 0 22,3 6-496-18,-6-7-112-3,-5 3-32-1,-3-4 0 13,-3 1-2048-12,-4-3-432-1</inkml:trace>
    </iact:actionData>
  </iact:action>
  <iact:action type="add" startTime="122164">
    <iact:property name="dataType"/>
    <iact:actionData xml:id="d132">
      <inkml:trace xmlns:inkml="http://www.w3.org/2003/InkML" xml:id="stk132" contextRef="#ctx0" brushRef="#br3">26634 20526 13823 0,'0'0'1216'11,"0"0"-960"-10,0 0-256-1,0 0 0 0,0 0 832 0,12-9 128 6,-3-3 32-6,11 4 0 7,-3 2 96-7,9 0 0 8,3-3 16-8,8 3 0 6,2 2-80-6,12 0 0 8,11 2-16-8,12 0 0 10,8 2-176-10,6-2-16 6,11 4-16-6,7 4 0 7,-3-2-96-7,6 2 0 13,8-2-16-13,2 5 0 3,4 3-272-3,0 2-48 6,-10-7-16-6,-1 1 0 9,-5 0-64-9,0 0-16 7,-4-4 0-7,-1 4 0 9,1-3 32-8,-3-1 0 4,-11-8 0-4,-3 2 0 7,-8 0 112-8,0 1 32 6,-2-1 0-5,-3 2 0 7,-3 0-192-8,-4 3-48 8,2 5 0-8,-9-4 0 7,-8-4-208-7,-5 2 144 6,-1 2-144-6,-6-4 128 8,-4 0-128-7,-5 0 0 6,-5 0 0-7,-7 2 128 7,-18-2-128-7,15 2 0 7,-15-2 0-7,0 0 128 7,0 0-128-7,0 0 0 7,0 0 0-7,0 0 0 8,0 0 0-8,0 0 0 7,-13 8-128-7,-3-2 128 9,-9-4-128-9,-3-2 128 9,-1 0-160-8,-6 0 160 4,-10-2 0-5,-4-4 0 8,-7 0-128-8,-3 2 128 8,-1 2 0-8,-9 0 0 6,1 0 0-6,-4 2 0 9,2 0 0-9,-8 0 0 5,-4 2 0-5,-10-4 0 10,-3-8 0-10,3 5 0 6,0-1 0-6,4 4 0 10,1 0 0-10,5 0 0 5,0 0 0-5,8 0 0 9,5-2 0-9,1-2 0 7,6 2 0-6,5 0 0 5,8 2 0-6,10-1 0 8,8-1 0-8,8 2 0 7,3 0 0-7,20 2 0 7,0 0 0-7,0 0 0 8,0 0 0-8,24 0-144 7,5-4 144-7,16 8-128 8,7 2 128-8,15-1 0 7,-1-1-144-7,8 0 144 8,6 0 0-8,4 4 0 8,4 0 0-8,5-2 0 8,1-1 0-8,4 5 0 7,-7-6 0-7,-1-2 0 7,-4-2 0-7,0 0 192 7,0 0 0-7,-7-2 0 9,0 2 144-9,-1 0 48 7,0 2 0-7,0-2 0 7,-8 0-144-6,-2 0-32 6,-6 0 0-7,-1 0 0 8,-1-8-208-8,-9 0 144 7,-2 5-144-7,-2-1 128 8,5 0-128-7,-7 4 0 5,-2 0 0-5,0 0 128 7,-6 0-128-8,-4 2 0 7,-3 2 0-7,-3-1 0 6,-4-1 0-6,-1 4 0 7,-13 0 128-5,-9-6-128 5,0 0 0-7,0 0 0 6,0 0 0-6,0 0 0 8,-15 2 0-8,-7-2 0 8,-5 0 0-8,-4 0 0 7,-8 0 0-6,0 0 128 4,-6-2-128-5,0 0 0 11,-4 0 0-11,-5 2 0 4,-5 4 128-3,-5-4-128 7,-2-4 0-8,-9-2 0 7,-10-1 0-7,-1 1 0 8,2 2 0-8,2-2 0 7,6 0 0-7,6 4 0 8,-1 2 0-8,9 0 0 8,2-2 128-8,7 0-128 7,6 0 0-7,10 0 0 8,-2 2 0-8,10 0 0 7,7-2 0-6,11 2 0 7,11 0 0-8,0 0 0 6,0 0 0-6,19 4 0 7,8-2 0-7,9 2 0 9,5 2 0-8,7-2 0 4,5-4 0-4,7 0 0 7,9 0 0-8,3 2 0 6,10 2 0-5,7-2 0 7,5 2 0-8,4 0 0 7,-9-3 0-7,1 3 0 7,-6 0 0-7,-4-2 0 8,-2-4 0-7,0 6 0 6,-2 2 0-7,-2-2 0 6,4 2 0-6,-4 2 0 8,-9-1 0-7,1-3 0 5,-4 0 144-5,-3 0-144 6,-6-4 0-7,1 2 0 8,-1 4 0-6,-4-2 128 3,-6-2-128-5,1 0 0 7,-5-2 0-7,4 0 0 8,-6 2 0-8,4 2 0 7,-6-1 0-7,3 1 0 8,-3-2 0-8,-2 2 0 7,-8-4 0-7,-5 4 128 8,-3-4-128-8,1 0 0 8,-18 0 128-8,13 0-128 10,-13 0 0-9,0 0 0 4,0 0 0-5,0 0 128 7,0 0-128-7,0 0 128 8,0 0-128-8,0 0 128 7,0 0-128-7,-19-4 0 6,-4-2 0-6,-11 2 128 9,-5-1-128-9,2 1 0 7,-10-2 0-7,-3 0 0 9,-9 2 0-9,1-2 0 7,-7 0 0-7,-1 1 128 7,-2 3-128-7,-6-2 0 7,-8 0 0-5,2-2 0 4,-4 0 0-6,2 0 0 7,2 0 0-7,8 4 0 8,6 0 0-8,9 2 0 7,6 0 0-6,12 2 0 7,2 0 0-8,12 2 0 5,7-2 0-4,3 0 0 7,15-2 0-8,0 0 0 6,0 0 0-6,0 0-128 9,0 0 128-9,23 6-128 7,4 2 128-7,8 2-128 9,4-10 128-9,2 2 0 6,6-1 0-5,8 1 0 6,1 0 0-7,5 0 0 7,9 2 0-7,-2 0 0 9,6-2 0-9,-3-2 0 6,1-2 0-6,0 0 0 8,-6 0 0-8,7 0 0 6,-3 0 0-5,2 2 0 7,0 0 0-8,-8 0 0 8,-1-2 0-8,-5-2 128 7,-3 1-128-7,-4-3 0 7,-4 0 128-7,-1 0-128 8,-5 6 144-8,2-4-144 7,-6 0 192-6,0-2-192 6,2 1 192-7,-4 1-64 7,1 0 0-7,1 2-128 8,-4-2 160-8,-2 2-160 7,-4 0 128-6,1 4-128 7,-3-2 0-8,2 2 0 5,3 0 128-4,-3 2-128 7,-2-2 0-8,-1 2 0 7,-3-2 0-7,-1 1 0 8,-1 3 0-8,3-2 0 7,-7 0 128-7,5-2-128 8,-3 0 0-8,-1 0 0 8,1-2 0-8,-1 2 0 8,2 0 0-8,1 0 0 6,-5-2 0-6,1 2 0 7,1 4 0-7,-1-4 0 9,3-1 0-8,-4 1 0 4,3 2 0-5,-3-2 0 9,3 2 0-9,-17-4 0 6,14 0 0-6,-14 0 0 7,18 2 0-7,-18-2 0 9,15 0 0-9,-15 0 0 7,14-2 128-7,-14 2-128 8,0 0 0-8,0 0 0 6,16 0 0-6,-16 0 0 9,0 0 0-9,0 0 128 7,0 0-128-7,11 0 0 8,-11 0 0-8,0 0 0 6,0 0 0-6,0 0 0 9,0 0 0-9,0 0 0 7,0 0 0-7,0 0 0 7,0 0 0-7,0 0 0 9,0 0 0-9,0 0 0 6,0 0 0-6,-11 0 0 8,11 0 0-8,-22 0 0 8,-5-4 0-8,3 2 0 9,-1 2 0-9,-2-2 0 6,-5-2 0-6,-1 1 0 7,-8-3 128-7,2 4-128 8,-4-2 0-8,-3 0 0 8,-9-2 0-8,-9-4 0 7,-3 1 0-7,-9 3 0 8,-4 2 0-8,-2 2 0 8,0-6 0-8,-5 2 0 6,-3 0 128-6,-10-3-128 9,-3-7 0-9,6 6 0 6,-5-1 0-6,9 5 0 9,1 4 0-9,8 0 0 6,4-2 0-6,8 0 0 9,-2-2 0-9,3 4 0 6,5 4 0-6,10-2 0 9,5-2 0-9,12 2 0 6,0 2 0-6,10-2 0 8,5-2 0-8,11 2 0 7,13 0 0-7,0 0 0 8,0 0 0-8,0 0 0 7,0 0 0-6,0 0 0 6,21 10 0-7,8-4 0 7,4-4 0-7,4 2 0 8,10 0 0-8,4 0 0 7,0 1 0-7,1-3 0 8,-1 0 0-8,8-2 0 7,-3-2 0-6,3 2 0 6,-3 0 0-7,3 0 0 7,5 0 0-7,6 2 0 8,-3 2 0-8,5 0 0 7,2 4 0-7,-8-2 0 10,3-6 0-10,-7 2 0 6,-4 0 0-6,1-2 0 10,-4-2 0-10,-3 2 0 4,1-2 0-4,2 2 0 8,-7 0 0-8,-3 0 0 8,-2-4 0-8,-2 4 0 7,0-2 0-7,-6 2 0 7,4 0 0-7,-6-2 0 8,-3-2 0-8,-3 2 0 9,-4 2 0-9,-5 0 0 7,-1-2 0-7,1 2 0 8,-4-4 0-8,-14 4 0 5,17 0 0-5,-3 0 0 9,-14 0 0-9,17-4 0 7,-17 4 0-7,0 0 0 7,14 2 0-7,-14-2 0 9,0 0 0-9,0 0 0 7,0 0 128-7,16-2-128 7,-16 2 0-7,0 0 0 7,0 0 0-7,0 0 0 9,0 0 0-9,17-2 0 6,-17 2 0-6,0 0 0 8,0 0 0-8,0 0 0 8,14 2 0-8,-14-2 0 8,15 0 0-8,-15 0 0 6,0 0 0-6,12 2 0 8,-12-2 0-8,0 0 0 7,0 0 0-7,0 0 0 8,0 0 0-8,16 0 0 8,-16 0 0-8,0 0 0 8,0 0 0-8,0 0 0 7,0 0 0-7,0 0 0 6,0 0 0-6,0 0 0 9,-22 6 0-9,1 0 0 8,-5-2 0-8,-1 2 128 7,-2-4-128-7,-4 2 0 9,-2-1 0-8,-12-1 0 2,-6-2 128-2,-3 0-128 7,-1 0 0-8,-9 0 0 8,-3 4 0-8,-1-2 0 8,0 0 0-8,-10-2 128 6,-4 0-128-5,-9-2 0 7,-7-2 0-8,-7 0 0 6,-2-3 128-5,-1 1-128 7,3 4 0-8,-6 0 0 7,-2-4 0-7,-8 0 0 8,0-5 0-8,-2 5 0 8,6 2 128-8,2 0-128 6,-4-6 0-6,2 0 0 8,-7 5 0-8,7 1 0 8,3-4 0-8,7 0 0 7,4 0 0-5,5 2 0 3,5 4 0-5,-5-1 0 7,5-5 0-7,-1 4 0 8,6 0 0-8,5 4 0 8,3-2 0-8,2 0 0 7,6-2 0-7,3 0 128 7,-1-2-128-7,2 2 0 8,-2-1 0-8,0 1 0 8,5-2 0-7,-1-4 0 5,4 6 0-6,7 2 0 8,3 0 0-8,1 0 0 9,2 0 0-9,2 0 0 5,3 2 0-4,-1 0 0 7,0 0 0-8,4 0 0 7,-4 0 128-7,0 0-128 7,6 2 0-6,1-2 0 5,2 0 0-6,9 0 0 8,0 2 0-8,6-2 0 9,3 0 0-9,8 2 0 6,12-2 0-6,0 0 0 8,0 0-128-8,0 0 128 7,0 0-144-7,14 16 144 8,5-6-192-8,9 3 192 8,5 1-192-8,12-4 192 7,6 1-192-7,7-1 192 9,3 6-128-9,5-6 128 6,2-3 0-6,8 3 0 9,-2-2 0-9,10-2-128 7,8 2 128-7,1 3 0 8,9-5 0-8,-7-2 0 6,3 2 0-6,-4-2 0 9,3-4 0-9,-3 2 0 5,3 0 0-5,-3 2 0 10,1-1 0-10,-7-1 0 6,-4-4 0-6,-6 2 0 9,-10 0 0-9,-1 0 0 6,-9-2 0-6,-5 1 0 7,-8-1 0-6,-2 0 0 7,-6 2 0-7,-4 0 0 6,-12 0 0-7,-1 0 0 7,-20 0 0-7,0 0 0 7,0 0 0-7,0 0 0 8,0 0 128-8,0 0-128 8,0 0 0-8,0 0 144 7,-14 0-144-7,-7 2 128 7,-5 0-128-7,-3-1 0 8,-4 3 0-8,-8 0 128 7,0-2-128-6,-6 2 160 4,-3 0-160-4,-5 0 160 9,-2 0-160-9,-5-4 160 3,-12-4-160-3,-4 2 160 7,-2 2-160-8,-2 0 0 7,-2-2 0-7,-2 2 128 7,-2 0-128-7,-7 0 0 8,-3-6 0-8,-7 4 0 8,-4-2 0-8,2 0 0 6,1 1 128-6,7 1-128 8,-1 2 0-8,7-2 0 8,-7-6 0-8,3 2 0 8,3 2 0-8,4 2 0 7,2-2 128-7,7 0-128 7,3 0 0-7,3 1 0 8,9 1 0-8,2-2 0 7,5-2 0-7,8 2 0 7,9-2 0-7,1 0 0 9,6 2 0-9,9 0 0 6,9 1 0-6,7 1 0 8,10 2 0-7,0 0 0 6,0 0-128-7,29-2 128 7,8 2-192-6,10 0 48 5,10 0 0-6,9 0 0 10,2 2 144-10,10 0-160 5,6-2 160-5,8 7-160 8,5 7 160-8,5-6 0 8,-5 0-144-8,3 1 144 7,-5-1 0-7,5-4 0 7,-7 2 0-6,5 4 0 6,-3-6 0-7,1 1 0 9,-6 5 0-9,-4-2 0 7,-8-6 0-7,-4 2 0 7,-14-2 0-7,-3-2 0 7,-7 6 0-7,-9-3 0 9,0 1 0-9,-11 2 0 7,-5 0 0-6,-4-2 0 3,-21-4 0-3,0 0 0 8,0 0 0-9,0 0 0 6,0 0 0-6,-11 10 128 9,-3-1-128-9,-11-3 160 6,-8-4-160-6,-8 0 160 9,-4 2-16-8,-6-2 0 4,-13-4 0-5,-5 0 0 9,-9-4 48-9,-5 2 16 6,-3-5 0-6,-8 1 0 8,0-2 48-8,-3-5 16 7,1 7 0-7,-5-2 0 7,-4-8-272-7,-5 1 0 8,1-3 128-8,0 1-128 8,0-3 0-8,3 7 0 9,3-5 128-9,-2-1-128 7,-1-1 0-7,5 3 0 7,3-4 0-7,7-1 0 8,3-1 0-8,8 1 0 7,6-1 0-7,0 0 0 8,7-3 128-8,-3 1-128 7,4 0 0-7,0 1 0 7,3 1 0-7,7 6 0 7,3-1 0-6,8 1 0 7,6 5 0-8,6 0 0 7,-4 4 0-7,9 1 0 8,9-3 0-7,1 8 0 5,18 4 0-6,-9-2 0 7,9 2 0-7,0 0 0 6,0 0 0-6,0 0-144 9,0 0 16-9,0 0 0 7,9 14 0-7,11 1 0 8,-3 3 0-7,11-2 0 5,5 5 0-6,4-1 0 8,6-1 128-8,10 2 0 7,7 1 0-6,2 5 0 7,-1 1-144-8,1-1 144 8,9 0-160-8,-5 0 160 6,4 1 0-6,4-5 0 7,-2 1-128-7,2-3 128 8,5 4 0-8,-7 3 0 8,0-3 0-8,-2-2 0 7,-8-1 0-7,-5-5 0 9,-6-3 0-8,-2 0 0 5,-10-8 0-6,-2-1 0 5,-2-1 0-5,-6 2 0 11,-10 0 0-11,1-4 0 5,-2-2 0-5,-18 0 0 8,0 0 0-8,0 0 0 7,0 0 0-6,0 0 0 6,0 0 0-7,0 0 128 7,0 0-128-7,-16-6 0 10,-4 2 128-10,-1-2-128 6,-6 2 0-6,-6-1 0 7,-5-3 128-7,1 2-128 8,-6 0 0-8,-1-4 0 8,-9-5 0-8,-9 5 0 6,-5-8 0-5,-5 1 0 7,0-1 128-8,-6-1-128 6,-2 5 0-6,-2-3 0 9,-2-3 128-9,-4 3-128 8,-5-5 0-7,-1-1 0 5,-7-1 0-6,5-1 0 6,-3 2 0-6,5 3 0 9,-4-1 128-8,9-3-128 5,1 3 0-6,-2-1 0 8,0 3 0-8,7-3 0 7,5-1 0-7,2 3 0 9,3 1 0-9,-1-1 0 5,6 1 0-4,-2 1 0 7,5-3 0-8,-3-2 0 7,6-1 0-7,1 3 0 7,3 1 0-7,-1 3 0 8,3-3 0-8,-1 7 0 7,0-3 0-7,5 6 0 9,3-3 0-9,0 3 0 6,1 0 0-5,5 0 0 6,2 2 0-7,6 3 0 8,-1-1 0-7,9-4 0 5,10 4-160-6,-3 2 160 8,8 2 0-8,12 2-144 8,0 0 144-8,0 0 0 6,0 0-208-6,0 0 64 7,-11 8 16-7,11-8 0 8,0 0 128-8,0 0-192 8,0 0 192-8,0 0-192 9,2 18 192-9,-2-18 0 6,0 0 0-6,11 13-128 9,-1 5 128-9,6-8 0 6,-3 3 0-5,7-5 0 7,-5 2 0-8,7 3 0 6,1-3 0-6,7 4-128 7,1-6 128-7,6-1 0 8,0 9 0-8,2-2 0 8,4 3 0-8,4 1 0 7,-4-1 0-6,3 3-128 6,-7 1 128-7,2-3 0 7,-6-1 0-7,1 5-128 9,-3-7 128-9,-6 3 0 6,-9-2 0-6,-1-7 0 9,-17-9 0-8,0 0 0 4,0 0 0-5,0 0 0 7,0 0 0-7,-21 4 0 9,-5 0 0-9,-5-6 128 7,-2-2-128-7,-8-3 0 7,0-7 128-7,-6 0-128 8,-2-5 128-8,-1-5-128 7,3 5 128-7,-4 1-128 8,-1-5 160-8,-1 1-32 7,-2-1-128-7,5 4 192 8,1-3-192-8,4-1 176 7,-4-3-176-7,8 3 160 9,-2 1-160-9,10 5 0 6,2-5 0-6,4 3 128 7,5 5-128-6,3 1 0 6,7 5 0-6,12 8 0 5,0 0 0-6,0 0 0 9,0 0 0-9,0 0 0 6,16 12 0-6,9 3-144 9,6 5 144-9,10-1-160 7,0 7 160-7,10-1 0 8,3 0 0-8,5 1 0 7,7 1 0-7,-1 2 0 7,3 4 0-7,-4 4-128 8,-3-2 128-8,-3-3 0 7,-3-1 0-7,-4 0 0 9,-3 0 0-9,-7-7 0 7,0-5 0-7,-10 1 0 7,-3-5 0-6,-5 1 0 5,-9-8 0-6,-14-8 0 8,0 0 0-8,0 0 0 5,0 0 128-4,0 0-128 8,0 0 240-9,-14 0-32 6,-9-6 0-6,-3 0 0 9,-5-6-48-9,-2 2-16 8,-6 3 0-8,0-7 0 8,-2 2-144-8,0-3 0 6,0 1 0-5,0-3 0 21,0-3-1632-20,0 4-304-1,0-3-64 4</inkml:trace>
    </iact:actionData>
  </iact:action>
  <iact:action type="add" startTime="126668">
    <iact:property name="dataType"/>
    <iact:actionData xml:id="d133">
      <inkml:trace xmlns:inkml="http://www.w3.org/2003/InkML" xml:id="stk133" contextRef="#ctx0" brushRef="#br3">6245 14705 11055 0,'0'0'480'4,"-12"0"112"-4,-3 2-464 0,15-2-128 0,0 0 0 0,0 0 0 8,0 0 2800-8,0 0 528 6,0 0 128-6,0 0 0 9,0 0-2128-9,0 0-432 6,21 10-96-5,3-1-16 8,5-3 144-9,4-6 32 4,6 0 0-4,10-4 0 8,7-2-256-8,5-3-64 8,3 1 0-8,-1-2 0 8,1 0-336-8,4 3-80 8,-3 3-16-8,3 0 0 6,-6 2-208-6,-3 4 144 13,-7 2-144-13,-3 0 128 4,-10 3-368-4,-8 5-80 6,-5-2 0-5,-9 5-9296 16,-5-1-1856-17</inkml:trace>
    </iact:actionData>
  </iact:action>
  <iact:action type="add" startTime="126869">
    <iact:property name="dataType"/>
    <iact:actionData xml:id="d134">
      <inkml:trace xmlns:inkml="http://www.w3.org/2003/InkML" xml:id="stk134" contextRef="#ctx0" brushRef="#br3">6602 15062 17503 0,'-12'2'1552'1,"12"-2"-1232"-1,0 0-320 0,0 0 0 26,0 0 2880-26,0 0 512 0,14 10 96 1,7-1 32-1,3-3-2560 0,3-4-512 0,4-2-112 0,0 2-16 6,7 0 64-6,4-2 0 7,9 0 0-7,2-2 0 9,5-2-96-9,3 2-16 6,3 0 0-6,4-2 0 9,-1-5-272-8,-1 3 0 4,-7 2 0-5</inkml:trace>
    </iact:actionData>
  </iact:action>
  <iact:action type="add" startTime="127782">
    <iact:property name="dataType"/>
    <iact:actionData xml:id="d135">
      <inkml:trace xmlns:inkml="http://www.w3.org/2003/InkML" xml:id="stk135" contextRef="#ctx0" brushRef="#br3">8227 15274 16575 0,'0'0'1472'1,"0"0"-1168"-1,0 0-304 0,-10 8 0 7,10-8 512-6,-12 8 32 5,12-8 16-6,0 0 0 8,0 0 144-8,0 0 16 6,0 0 16-6,0 0 0 9,0 0 352-7,0 0 64 4,16 4 0-6,3-6 16 6,1-8-80-6,5-2 0 7,3-3-16-7,5-5 0 9,2-7-496-7,0-4-112 3,6-2-16-5,-2 0 0 7,10-6-224-7,1 1-48 8,3-6-16-8,-2 1 0 7,1-4-160-7,1 2 0 11,-2 0 0-11,-2-4 128 7,-3-1-128-7,-5-1 0 4,-4-2 0-3,-3 7 0 9,-9-3 128-10,-6 0-128 5,-1 0 0-4,-4 4 128 6,-3 5-128-7,-7 4 128 7,-2 5-128-7,-4 4 128 8,0 0-128-8,-4 1 0 7,-1 5 0-7,-3 7 0 9,0-1 0-9,-6 9 128 6,5 2-128-5,-7 6 0 7,-1 4 0-8,1 3 0 7,-5 5 128-6,-3 2-128 6,-1 5 0-6,0 8 0 5,-2 1 0-6,-1 5 0 8,-1-2 0-8,0 2 0 7,-2 8 0-7,1 2 128 9,-1 3 48-9,4 5 0 6,4 2 0-5,1-1 0 7,3 1 32-8,7 0 16 6,-1-5 0-5,7-1 0 6,4-4 16-7,4 2 0 6,-2-10 0-6,4 2 0 9,0-6-240-9,6-2 176 8,1 0-176-8,-1-1 160 7,4-7-160-6,4 0 0 6,-3-3 144-7,7-5-144 7,3 3-160-6,0-8-96 5,1-4-32-6,-3 1 0 22,3-3-2256-20,-3-4-448 0</inkml:trace>
    </iact:actionData>
  </iact:action>
  <iact:action type="add" startTime="128277">
    <iact:property name="dataType"/>
    <iact:actionData xml:id="d136">
      <inkml:trace xmlns:inkml="http://www.w3.org/2003/InkML" xml:id="stk136" contextRef="#ctx0" brushRef="#br3">9489 14877 11967 0,'0'0'528'1,"0"0"112"0,0 0-512-1,0 0-128 0,19 13 0 0,-19-13 0 6,4 20 1648-5,-4 1 288 6,-4 1 64-7,-4-3 16 9,-3-1-608-9,3 1-128 5,-8 3-32-4,3-5 0 6,-5 3-80-7,2 1-16 9,-1 1 0-9,1-3 0 6,3 3-512-6,-1-3-128 7,0 1 0-7,5-5-16 8,-5 3-368-7,6-5-128 6,-2 3 0-7,10-16 0 23,-7 12-1520-22,7-12-400 0</inkml:trace>
    </iact:actionData>
  </iact:action>
  <iact:action type="add" startTime="128498">
    <iact:property name="dataType"/>
    <iact:actionData xml:id="d137">
      <inkml:trace xmlns:inkml="http://www.w3.org/2003/InkML" xml:id="stk137" contextRef="#ctx0" brushRef="#br3">10177 14890 11967 0,'0'0'1072'1,"-8"16"-864"4,1 5-208-5,-3 5 0 6,2-5 1936-6,2-3 352 7,-7-3 64-6,-1 9 16 6,0 3-944-7,1-4-176 8,-5-7-32-8,6 1-16 7,-3 3 64-7,5-4 16 6,2 1 0-6,-2-5 0 10,10-12-384-10,0 0-80 5,0 0-16-5,0 0 0 10,0 0-160-10,0 0-16 5,10-8-16-5,0-10 0 10,9 1-272-10,1-5-48 5,5-3-16-5,3 2 0 9,1-1-144-9,4 1-128 8,-2 3 192-8,0-3-192 14,7-4 128-14,1 3-128 1,-4 1 0-1,-2 3 0 9,0 5 0-8,4-3 0 4,-4 7 0-5,-4 1 0 9,1 6 0-9,-5 4-176 6,-2 2 176-6,-5 8-160 9,-2-1 160-8,-5 9-128 4,1-4 128-4,-6 7-128 6,-2-2 128-7,-4 1 0 7,-2 1 0-7,-2 1 0 8,0-5 0-8,2-1 0 7,-4 2 0-7,6-18 0 7,0 0 0-7,0 0 0 7,0 0 0-7,0 0 0 9,0 0 0-9,0 0 128 6,0 0-128-6,18-10 128 9,1-6-128-9,5-5 128 8,-3-3-128-8,6 5 128 8,3-3-128-8,-3 1 0 6,-2-2 0-5,-1 7 0 8,1 0 0-8,2 9 0 2,1-3 0-3,-1 4-128 9,-2 4 128-9,3 8 0 7,-1 6 0-6,-4 1 128 6,-1 7-128-7,1 1-128 7,-3 5 128-7,-3-1-192 8,-1-2 192-8,-8 3 0 7,0-3 0-7,-3 4 0 8,-1 1 0-8,-2-1 0 8,0-6 0-8,-2 3 0 7,-2-7 0-7,-4 1 0 7,1-4 0-7,5-14-10560 16,0 0-2032-14</inkml:trace>
    </iact:actionData>
  </iact:action>
  <iact:action type="add" startTime="128981">
    <iact:property name="dataType"/>
    <iact:actionData xml:id="d138">
      <inkml:trace xmlns:inkml="http://www.w3.org/2003/InkML" xml:id="stk138" contextRef="#ctx0" brushRef="#br3">10458 14206 38063 0,'-25'-14'1680'2,"25"14"368"-2,-14-4-1648 1,14 4-400 0,0 0 0-1,0 0 0 6,0 0 144-6,0 0-144 6,-12-2 160-6,12 2-160 8,-15 4 0-8,5 2 0 8,-4 4-128-8,14-10 128 29,-11 7-2432-28,-3 5-384 0,4 2-80-1</inkml:trace>
    </iact:actionData>
  </iact:action>
  <iact:action type="add" startTime="129355">
    <iact:property name="dataType"/>
    <iact:actionData xml:id="d139">
      <inkml:trace xmlns:inkml="http://www.w3.org/2003/InkML" xml:id="stk139" contextRef="#ctx0" brushRef="#br3">7840 16764 10127 0,'0'0'896'2,"0"0"-704"-1,0 0-192-1,0 0 0 0,0 0 2544 0,0 0 464 1,-3-11 112-1,3 11 16 8,3-14-1792-8,5 2-368 6,0-7-64-6,0 1-16 8,9 1 80-7,-1-5 16 5,4 1 0-6,3-7 0 7,2-5-240-7,1-2-48 11,-5-4-16-10,6 4 0 3,3-2-240-3,3-4-32 4,-4 0-16-5,0 0 0 8,-1 4-96-8,-1-2-32 8,0 2 0-8,-1 6 0 8,-3 0-32-8,-1 1-16 6,1 5 0-5,-2 4 0 7,1 3-224-5,-7 8 0 1,1 1 128-3,2 3-128 7,-5 8 0-8,-13-2 0 7,18 13 128-7,-6 9-128 8,1-3 128-8,-5 7-128 6,2 3 176-5,-1 2-176 8,-3-8 160-9,-4 9-160 5,0-1 128-4,0 2-128 7,-2-4 128-8,-2 2-128 7,2 1 128-7,-2-3-128 8,-2-2 128-8,0-3-128 7,-1-3 128-7,1 3-128 8,0-3 128-8,2-5-128 7,2-16 0-7,-2 19 128 26,2-7-1312-24,0-12-272-1,0 0-48-1,0 0-12704 0</inkml:trace>
    </iact:actionData>
  </iact:action>
  <iact:action type="add" startTime="129684">
    <iact:property name="dataType"/>
    <iact:actionData xml:id="d140">
      <inkml:trace xmlns:inkml="http://www.w3.org/2003/InkML" xml:id="stk140" contextRef="#ctx0" brushRef="#br3">8032 16429 26719 0,'-24'-10'1184'1,"24"10"240"-1,0 0-1136 0,0 0-288 2,0 0 0-2,0 0 0 16,20-2 672-15,3-2 80-1,1 0 16 0,5 0 0 7,4-1-224-6,6-9-32 5,2 4-16-5,0-1 0 6,2 3-144-7,6 2-32 8,-10 2 0-8,7-6 0 6,-5 6-320-5,4 2-160 5,2 2 16-5,-6 0 0 23,2-2-1904-24,-6 0-384 2</inkml:trace>
    </iact:actionData>
  </iact:action>
  <iact:action type="add" startTime="129943">
    <iact:property name="dataType"/>
    <iact:actionData xml:id="d141">
      <inkml:trace xmlns:inkml="http://www.w3.org/2003/InkML" xml:id="stk141" contextRef="#ctx0" brushRef="#br3">8876 16234 23039 0,'-21'0'2048'1,"21"0"-1648"0,0 0-400-1,0 0 0 7,0 0 704-7,0 0 48 7,0 0 16-7,21-10 0 8,3 4-304-8,-1 2-48 6,0 2-16-5,3-1 0 7,3-1 240-8,6-4 64 7,0 0 0-7,4 2 0 9,2-2-128-9,4 1-32 6,-4 3 0-6,4 0 0 7,-4 2-224-6,2 2-64 6,-4 2 0-7,4-2 0 7,-4-4-256-7,2 2 0 8,-8 0-176-8,-4 2 176 22,-2 2-1776-21,-3 0-240 6,-7-2-48-6</inkml:trace>
    </iact:actionData>
  </iact:action>
  <iact:action type="add" startTime="130169">
    <iact:property name="dataType"/>
    <iact:actionData xml:id="d142">
      <inkml:trace xmlns:inkml="http://www.w3.org/2003/InkML" xml:id="stk142" contextRef="#ctx0" brushRef="#br3">9259 16021 14735 0,'0'0'1312'1,"0"0"-1056"0,0 0-256-1,7-9 0 7,13-1 1680-7,1 6 288 6,7 2 48-6,1 0 16 7,2 2-1680-7,4 0-352 10,10 0 0-10,-4 2 0 6,2 4 336-6,-4 0 160 7,4 1 16-7,-6 1 16 9,-2 8 368-9,-2-2 64 5,-6 7 0-4,-5-2 16 7,-3-1-240-8,-1 3-48 6,-8 5-16-6,-2-3 0 9,-3 1-96-8,-5-3-32 4,-4 1 0-5,-3 1 0 8,-3 2 64-8,-8-1 16 8,-3-9 0-8,-6 5 0 7,-8 1 80-7,1 1 32 11,-3-7 0-10,-6 3 0 3,-1-5-256-3,5 3-48 5,-2-8-16-6,5 2 0 8,5-4-416-8,4-5 128 9,4-1-128-9,3-3 0 21,4-5-1136-18,3-2-304 0,5-2-64-2,4-5-13920 0</inkml:trace>
    </iact:actionData>
  </iact:action>
  <iact:action type="add" startTime="130470">
    <iact:property name="dataType"/>
    <iact:actionData xml:id="d143">
      <inkml:trace xmlns:inkml="http://www.w3.org/2003/InkML" xml:id="stk143" contextRef="#ctx0" brushRef="#br3">10940 16017 6447 0,'0'0'576'2,"0"0"-576"-2,0 0 0 0,0 0 0 6,14 12 2624-6,-14-12 400 7,7 20 96-4,-7-7 16 1,-2 3-1728-4,-5 1-352 6,-5-5-64-5,2 6-16 8,-5-7 16-9,1 7 0 5,-8-2 0-4,5 1 0 7,3-1 112-8,-5-3 32 6,-3 3 0-6,5-2 0 8,-3 1-224-8,-1-3-32 8,-1 3-16-8,3-3 0 8,-3-2-176-8,1 2-48 7,1-5 0-7,1 1 0 7,-3 2-128-7,-3-6-48 8,2-4 0-8,1-2 0 7,5-2-208-6,-5-6-32 6,3 1-16-7,3-1 0 12,-3-6 0-12,3 4 0 4,4-5 0-4,-1-1 0 9,1 3-208-9,4-7 176 5,-6 3-176-4,7 3 160 7,-3-3-160-8,-2 7 0 6,6-2 0-6,2 9 0 10,4 5 0-10,0 0 0 4,0-14 0-3,0 14 0 8,0 0 0-9,14-2-176 8,4 0 176-8,3 6-192 6,-1-4 192-6,3 8-160 7,4-2 160-7,5-1-160 9,3 3 160-9,0 4 0 6,2-2 0-5,2 3 0 7,-4-3 0-7,2-2 0 5,4-2 0-5,-2-2 0 7,4-4 0-8,-2 0 0 6,2-2 0-6,-2-4 0 8,2-2 0-7,5-2 0 5,-3-7 0-6,-2 5 128 8,-4-4-128-8,-2 5 144 7,-6-9-144-6,-1 5 160 7,-5 1 32-8,-5-6 16 7,-7 5 0-7,-3-5 0 7,0 5 80-7,-6 1 16 7,-4 14 0-7,-8-19 0 8,-8 3 272-8,-1 0 64 7,-1 7 16-7,-7-3 0 8,-6 4-256-7,-7 4-48 5,-1-2-16-6,-2 2 0 9,1 4-208-9,-3 6-128 6,0 0 160-6,-4 2-160 8,0 8 0-8,6-3 0 7,-2 7 0-7,4-1 0 24,6-9-432-23,4 6-16 0,5-7-16-1,5 3-12016 7,19-12-2416-6</inkml:trace>
    </iact:actionData>
  </iact:action>
  <iact:action type="add" startTime="131321">
    <iact:property name="dataType"/>
    <iact:actionData xml:id="d144">
      <inkml:trace xmlns:inkml="http://www.w3.org/2003/InkML" xml:id="stk144" contextRef="#ctx0" brushRef="#br3">13263 13554 19343 0,'0'0'1728'1,"0"0"-1392"4,0 0-336-4,-14 0 0 4,1 0 544-4,-3 2 32 5,4 4 16-6,-5 4 0 10,-3-2-272-10,1-1-48 5,-5 3-16-5,-3 2 0 6,0 0 416-5,-2 3 80 7,-11 5 16-8,3-3 0 8,2 3 64-8,-4 5 0 6,4 2 16-6,2 3 0 8,0 1-144-8,4 8-48 8,3 2 0-8,3 4 0 7,-2-4-352-7,7 7-80 7,4 3-16-7,-1 2 0 8,3 1-208-8,0 5 176 12,4-3-176-12,5-1 160 5,3 2-16-5,2-1 0 6,3 1 0-6,7 1 0 10,-2-3 176-10,7-3 48 6,-1-3 0-6,5 0 0 9,3-4 16-9,1 2 0 7,1 1 0-7,1-7 0 6,-2 2-32-5,-1-4 0 6,1 0 0-7,-2-2 0 7,1 4-80-7,-1-4-16 7,-3 0 0-7,-5 4 0 8,3-4-32-8,-6 4-16 8,-1-4 0-8,-3 6 0 8,0-4 96-8,0-4 16 7,-4 2 0-6,0 1 0 7,-4 2-48-8,0 3 0 6,-2 4 0-6,-2-4 0 9,-8 4-80-9,2-2 0 6,-5-2-16-6,1 3 0 9,-6-7 16-9,3 2 0 5,-1-5 0-5,-5 1 0 10,-2-2 80-10,1-2 32 6,-1-4 0-6,-1 2 0 9,-1-3 16-9,0-3 0 5,1 0 0-5,5-3 0 10,0-7-144-10,-1 3-32 7,3-4 0-7,5-3 0 7,-4-7-144-7,7 0 0 7,11-4-192-7,-16-2 192 26,4 2-2576-23,-3-4-400-2</inkml:trace>
    </iact:actionData>
  </iact:action>
  <iact:action type="add" startTime="132465">
    <iact:property name="dataType"/>
    <iact:actionData xml:id="d145">
      <inkml:trace xmlns:inkml="http://www.w3.org/2003/InkML" xml:id="stk145" contextRef="#ctx0" brushRef="#br3">13682 15963 6447 0,'0'0'576'2,"0"0"-576"-2,0 0 0 0,0 0 0 6,16-12 2704-5,-16 12 432 6,14-8 96-6,-14 8 16 6,15-11-1584-7,-5-5-320 6,4 6-64-6,-5-1-16 9,-9 11-16-9,12-12 0 7,0-2 0-7,-12 14 0 7,0 0-128-7,0 0-32 7,11-8 0-7,-11 8 0 9,0 0-288-9,0 0-64 7,0 0-16-7,0 0 0 7,0 0-320-6,0 0-64 5,0 0-16-6,12 8 0 9,-4 4-96-9,-6 0-32 8,-2-12 0-8,-2 21 0 6,2 4 48-5,-4 5 0 8,-2-1 0-9,-2 4 0 5,3-2 0 1,-1 6 0-3,-2-2 0-2,-2 8 0 6,2 2-96-7,-5 0-16 7,1-6 0-7,2 2 0 7,-1-8-128-7,1 2 192 7,2 0-192-7,-2-1 192 8,2-5 0-8,3-4 16 8,-3-3 0-8,0-9 0 9,8-13 208-9,-6 14 32 6,2-4 16-6,4-10 0 9,0 0 0-8,0 0 0 4,0 0 0-5,0 0 0 7,2-18-32-6,4-1-16 6,0-13 0-7,4 3 0 7,-5-2-192-6,3-2-32 5,0 0-16-6,2-6 0 9,-2 0-176-9,1 0 160 8,1-6-160-8,-4-2 160 6,0 2-160-6,0 2 0 9,1 6 0-9,-3-2 0 7,-2 4 0-7,0 0 0 7,2 2 128-7,-2 11-128 9,-2 5 0-9,0 17 0 6,0 0 0-6,0 0 0 8,0-10 0-8,0 10 0 6,0 0 0-6,0 0 0 10,-4 18 0-10,0 7 0 5,2 2-176-4,0 6 176 8,0 6 0-8,1-2 0 3,-7 6 0-4,2-2-128 10,0 4 128-9,2 0 0 3,-2-2 0-4,-2 4 0 10,3-6 0-10,-1 2 0 4,2-6 0-3,0 2 0 9,-2-8 0-10,4-2 0 5,0-2 0-4,2-5 0 6,0-5 0-7,4 1 0 9,-4-18 0-8,12 10 0 22,-12-10-2128-22,12 9-352 1,-12-9-64 1</inkml:trace>
    </iact:actionData>
  </iact:action>
  <iact:action type="add" startTime="133421">
    <iact:property name="dataType"/>
    <iact:actionData xml:id="d146">
      <inkml:trace xmlns:inkml="http://www.w3.org/2003/InkML" xml:id="stk146" contextRef="#ctx0" brushRef="#br3">2268 15600 7359 0,'0'0'656'14,"0"0"-528"-13,0 0-128-1,0 0 0 0,0 0 1472 0,0-14 256 7,0 14 48-7,0 0 16 7,-2-13-464-7,2 13-96 6,0 0-16-6,2-16 0 9,-2 16 96-9,0 0 16 6,6-10 0-6,-6 10 0 8,0 0-384-8,0 0-80 7,0 0-16-7,13-11 0 8,-13 11-400-7,0 0-96 6,0 0-16-7,10 0 0 7,-10 0-80-6,0 0-32 5,0 0 0-6,14 11 0 9,-5-3-16-9,-1 2 0 6,-8-10 0-6,12 19 0 8,-4 7 112-8,-2-1 0 6,-1 2 16-6,3 3 0 12,-2 1 96-10,-2 2 16 3,0 4 0-5,-2 0 0 7,-4-8 80-7,0 5 32 6,0-1 0-6,0 2 0 8,-2-6 16-8,0-2 16 7,-2 1 0-7,1-5 0 9,-1-3-64-9,0-1-16 7,-6 3 0-7,4-3 0 8,3-3-128-8,5-16-48 7,0 0 0-7,-12 13 0 8,12-13-48-7,-10 10-16 4,10-10 0-5,0 0 0 8,0 0-80-8,0 0-32 8,0 0 0-8,0 0 0 6,0 0-160-6,0 0 0 8,0 0 0-8,0 0 128 7,8-17-304-7,6 1-64 8,-3-2-16-8,5 5-11584 18,-4-5-2304-17</inkml:trace>
    </iact:actionData>
  </iact:action>
  <iact:action type="add" startTime="134325">
    <iact:property name="dataType"/>
    <iact:actionData xml:id="d147">
      <inkml:trace xmlns:inkml="http://www.w3.org/2003/InkML" xml:id="stk147" contextRef="#ctx0" brushRef="#br3">13745 14463 15663 0,'-18'2'688'4,"18"-2"144"-4,-15 4-656 0,15-4-176 0,0 0 0 0,0 0 0 8,-10 8 1760-8,10-8 320 7,0 0 64-7,0 0 16 7,0 0-1120-5,0 0-208 3,0 0-64-5,0 0 0 8,-4-18 192-8,4 1 48 8,0-3 0-8,4-1 0 7,0-5-144-7,5 1-32 8,5-4 0-8,-2 1 0 7,3 1-320-7,-1 0-80 6,4-2-16-6,-1-10 0 9,-5 0-176-9,4 1-48 7,-5 1 0-7,5 2 0 7,-4 4-48-7,5-2-16 12,-3-2 0-12,1 8 0 5,-5 3-128-5,6 5 0 7,-7 1 0-7,3 6 0 9,-12 12 0-9,14-9 0 5,-14 9 0-4,19 0 0 9,-5 4 0-10,-14-4 0 4,18 9 0-3,-9 5 0 7,1 5-144-8,0 5 144 6,-6 5 0-6,2 2 0 9,5 6 0-9,-3 2 0 7,-4 4 0-7,2-2 0 8,-2 4 0-8,2-2 176 7,-5 4-32-6,3-6 0 5,-2-4 0-6,0-4 0 9,0 4 0-8,0-2 0 4,0-4-144-5,2-1 160 7,-2-3-160-6,4-2 160 7,-2-3-160-8,0-5 128 8,-2 3-128-8,-2-20 128 7,4 13-128-7,-4-13 0 6,5 16 144-6,-5-16-144 8,0 0 0-8,16 6-192 7,-16-6 32-7,0 0 0 22,14 0-2656-21,-14 0-512-1,7-14-128 3,-7 14-9248-3</inkml:trace>
    </iact:actionData>
  </iact:action>
  <iact:action type="add" startTime="134730">
    <iact:property name="dataType"/>
    <iact:actionData xml:id="d148">
      <inkml:trace xmlns:inkml="http://www.w3.org/2003/InkML" xml:id="stk148" contextRef="#ctx0" brushRef="#br3">13597 14442 31727 0,'-26'-8'1408'1,"26"8"288"-1,-12-4-1360 0,12 4-336 4,0 0 0-4,0 0 0 7,0 0 384-7,16-4 0 6,4 0 0-6,-5 2 0 7,5-2 160-6,1 2 32 6,4-2 16-7,5-1 0 8,5-1 144-6,6-6 32 3,-2 2 0-5,8 4 0 8,-1-7-352-8,3 5-64 6,4 4-16-6,1 0 0 8,-3 2-336-8,0 2 0 8,-2 0 0-8,1 4 0 24,-3 0-1696-23,0 4-416-1,-2 4-64 3</inkml:trace>
    </iact:actionData>
  </iact:action>
  <iact:action type="add" startTime="135796">
    <iact:property name="dataType"/>
    <iact:actionData xml:id="d149">
      <inkml:trace xmlns:inkml="http://www.w3.org/2003/InkML" xml:id="stk149" contextRef="#ctx0" brushRef="#br3">16236 13823 13823 0,'-16'-11'1216'4,"16"11"-960"-4,-16-8-256 1,9 2 0 5,-3-6 1072-5,10 12 160 4,-8-7 48-4,8 7 0 7,0 0-80-8,-8-6-16 7,8 6 0-7,0 0 0 7,-13 6-160-7,13-6-16 7,-12 15-16-7,4-1 0 11,-4 3-128-11,5 5-32 5,1 5 0-5,-2 2 0 10,2 1-112-10,2 1-16 5,2 6-16-4,0 6 0 5,2 4-208-5,-4-1-32 6,0-1-16-6,-3 2 0 5,1-2-192-6,0 2-48 12,-2-2 0-12,-4-8 0 6,3-2-64-6,-7-2 0 5,0 0-128-4,-1-2 192 5,3-2-64-6,-1-3-128 9,3-7 176-9,-2 1-176 8,5-1 0-7,-3-5 0 4,4 0-240-5,8-14-9984 15,-6 9-2000-12</inkml:trace>
    </iact:actionData>
  </iact:action>
  <iact:action type="add" startTime="136069">
    <iact:property name="dataType"/>
    <iact:actionData xml:id="d150">
      <inkml:trace xmlns:inkml="http://www.w3.org/2003/InkML" xml:id="stk150" contextRef="#ctx0" brushRef="#br3">15315 14869 24879 0,'-20'-6'2208'2,"20"6"-1760"-2,0 0-448 0,0 0 0 7,0 0 976-6,0 0 112 4,12-4 32-5,8-2 0 8,3 2-448-8,8-2-96 7,6 1 0-7,6-7-16 8,10 0 208-8,3-2 64 6,11 1 0-6,11-3 0 8,4 3-208-7,5-3-48 6,7 6 0-7,-4-3 0 8,2 1-320-8,-1 4-80 7,-7-2-16-2,-2 4 0 0,-6 1-160-5,-8 1 0 5,3 4 0-5,-9 2 128 8,-4 0-352-8,-5 3-80 8,-4 1-16-8,-8 4 0 25,0-2-2592-25,-10 0-528 4</inkml:trace>
    </iact:actionData>
  </iact:action>
  <iact:action type="add" startTime="136475">
    <iact:property name="dataType"/>
    <iact:actionData xml:id="d151">
      <inkml:trace xmlns:inkml="http://www.w3.org/2003/InkML" xml:id="stk151" contextRef="#ctx0" brushRef="#br3">15687 15413 19407 0,'0'0'848'1,"0"0"192"-1,0 0-832 0,6-16-208 0,-6 16 0 0,0 0 0 8,6-10 1120-7,-6 10 176 4,0 0 48-5,0 0 0 7,0 0-336-6,0 0-64 6,0 0-16-7,0 0 0 8,0 0-208-8,-6 22-32 8,2-3-16-8,2 9 0 7,-5 1-32-7,3 6-16 6,-4 0 0-6,0 2 0 8,0 6-176-8,3-2-16 7,-3 4-16-7,4 2 0 10,-2-2-176-9,4-1-48 4,0-3 0-5,2 0 0 9,2-9-16-6,4-1-16 0,0-2 0-3,5-2 0 9,-1-1-32-9,4-3 0 7,-4-1 0-7,5-3 0 6,-1-7-128-6,5-1 160 8,-3-1-160-8,1-4 160 9,3-6-160-9,-4 2 0 6,-1-4 0-6,-15 2 0 22,16-10-1824-20,-16 10-352-1,12-15-64 1,-12 3 0-2</inkml:trace>
    </iact:actionData>
  </iact:action>
  <iact:action type="add" startTime="136742">
    <iact:property name="dataType"/>
    <iact:actionData xml:id="d152">
      <inkml:trace xmlns:inkml="http://www.w3.org/2003/InkML" xml:id="stk152" contextRef="#ctx0" brushRef="#br3">15159 15861 28559 0,'0'0'1264'3,"0"0"272"-3,0 0-1232 0,17-5-304 0,5-9 0 0,13 4 0 8,6 4 800-7,8-5 96 5,5-1 32-5,3 0 0 5,5-11-656-6,7-3-128 8,-1 1-16-8,8 0-128 7,4-3 256-7,0 5-64 8,2 2-16-8,-4 3 0 8,-6-1-176-8,-2 3 160 11,-11 0-160-11,-5-1 160 21,-3 3-1952-21,-6-2-400 1,-2 3-80-1,-4-5-16 1</inkml:trace>
    </iact:actionData>
  </iact:action>
  <iact:action type="add" startTime="137045">
    <iact:property name="dataType"/>
    <iact:actionData xml:id="d153">
      <inkml:trace xmlns:inkml="http://www.w3.org/2003/InkML" xml:id="stk153" contextRef="#ctx0" brushRef="#br3">17710 14877 16575 0,'0'0'736'1,"0"0"160"-1,-10-10-720 0,3 2-176 1,7 8 0-1,0 0 0 6,-10-12 416-5,2 6 48 5,8 6 16-6,-16-9 0 9,3-3-80-9,-5 4-16 6,3-4 0-6,3 3 0 7,-4-1 656-7,5-2 128 8,-3 3 32-8,2 3 0 7,1-2-288-7,-5 2-48 7,6-2-16-7,-3 4 0 10,1 2-304-10,-4 0-64 6,5 0-16-5,-5 2 0 6,4 0-128-7,12 0-16 7,-17 2-16-7,3 2 0 8,-2 0-32-8,5 0 0 6,11-4 0-5,-18 8 0 6,3 2-272-7,1-4 160 7,14-6-160-7,-16 11 128 9,1 3-128-9,-3-2 128 6,5 5-128-6,-3 1 128 10,6-3 0-6,-2 7-128-2,3-1 192-2,3 3-64 9,-6-5 0-9,6 3 0 7,2-1 0-7,-1 0 0 8,-3-1-128-8,4 1 192 7,2-1-192-7,0-3 192 9,0 1-64-9,2 2-128 7,0-5 192-6,4 1-64 6,-4-16-128-7,6 19 192 7,2-3-192-7,-8-16 192 7,0 0-16-6,0 0 0 5,0 0 0-6,0 0 0 8,13 10 240-8,-13-10 48 8,20-6 16-8,-1 0 0 8,-5 0-32-8,1-4 0 6,-3-5 0-6,6 3 0 9,-3-6-256-9,3-1-64 7,-1 3-128-7,-1-3 192 8,4-3-192-7,-1 1 0 5,-1-1 128-6,3-1-128 8,2-2 0-8,-1-1 0 6,-3-1 0-6,7 2 0 9,-1-1 0-8,2 1 0 5,3-2 0-5,-3-3 0 5,-2-3 0-6,1 0 0 8,-3-2 0-7,2 2 0 6,3 0 0-7,-3-2 128 8,-1-4-128-8,-5 3 0 6,1 7 0-6,1-6 0 7,-1-6 0-7,-7 4 0 9,3 4 0-9,-6 2 0 6,-1 2 0-5,3-1 0 8,-6-1 0-9,0 4 0 5,-2 1 0-4,1 3 0 7,-5 2 0-8,0 1-128 7,0-1 128-7,-3 9 0 7,-1-2 0-7,4 14-128 7,-6-10 128-7,6 10 0 8,-8-7 0-7,8 7 0 4,0 0-128-4,-14-8 128 9,14 8 0-10,-11 0 0 5,-5 2-128-5,16-2 128 8,-12 12 0-8,6-3-160 7,-3 9 160-7,1-1-128 7,2 7 128-7,-4 3-128 9,3 0 128-9,-1 5-128 8,2 7 128-8,-6-2 0 7,2 6 0-7,-1 1 0 8,-1 5 0-8,0 2 0 8,-3 2 0-8,5 1 0 6,-4 3 0-6,6-1 0 8,-1-1 0-8,-3-2 0 7,2 1 0-7,-1-5 0 8,1-8 0-8,4 4 0 8,0-6 0-8,0 2 0 6,2-10 0-6,2-2 128 8,0-2-128-8,2 1 0 8,2-7 0-8,2-5 128 8,-4-16-128-8,0 0 0 5,12 17 128-5,-12-17-128 9,14 8 144-9,3-2-144 7,-3-6 192-7,3-4-192 9,5 2 208-9,1 0-64 7,1-4-16-7,3-9 0 8,-2-3-128-8,3-3 128 7,1 1-128-7,-2-3 128 9,1-6-128-9,-1 1 0 6,0-1 0-5,4-4 0 5,-1 2 0-5,-1-4 0 7,0-6 0-8,0 4 0 7,-1-1 0-7,-1 1 0 7,-2-2 0-7,1-3 0 9,-5 3 0-9,1-6 0 7,-1 0 0-7,1 2 0 8,-9-2 0-8,3 4 0 5,-3-2 0-4,3 6 0 7,-8-4 0-8,2 4 0 6,-5 4 0-6,-1 4 0 9,2 3-128-9,-2 5 128 6,0 5 0-6,-4 16 0 8,0 0 0-8,0 0 0 7,0 0 0-7,0 0 0 8,-14 12-160-8,-5 2 160 8,3 5 0-8,-3 8-144 9,1 1 144-9,5 3 0 6,-7 2 0-6,6 8 0 7,-3 0 0-7,1 8 0 7,1 5 128-6,-5 5-128 7,3-1 160-8,1 5-32 6,0-3-128-6,5 1 192 10,-5-3-64-10,4-1-128 5,7-7 176-4,-3-1-176 6,6-8 160-7,2 0-160 7,2-6 128-7,6-2-128 8,-3-3 0-8,1-5 0 7,2-5 0-7,4-1 0 9,-4-5-128-9,-8-14-128 6,17 11 0-6,-17-11-16 24,14 0-2800-21,-14 0-576-3</inkml:trace>
    </iact:actionData>
  </iact:action>
  <iact:action type="add" startTime="138048">
    <iact:property name="dataType"/>
    <iact:actionData xml:id="d154">
      <inkml:trace xmlns:inkml="http://www.w3.org/2003/InkML" xml:id="stk154" contextRef="#ctx0" brushRef="#br3">18007 14785 21183 0,'0'0'1888'3,"0"0"-1504"-3,0 0-384 0,13-8 0 10,11 0 2496-9,3 4 416 4,0-1 96-5,5 3 0 8,1-2-2176-7,8 0-432 5,-2-6-80-6,7 4-32 7,5 0-32-7,2-3 0 7,-2-1 0-7,1 4 0 8,-1-2-256-8,0-2 0 6,-6 5-176-5,-3 1 176 22,-3 0-1952-21,-1 0-288 6</inkml:trace>
    </iact:actionData>
  </iact:action>
  <iact:action type="add" startTime="138333">
    <iact:property name="dataType"/>
    <iact:actionData xml:id="d155">
      <inkml:trace xmlns:inkml="http://www.w3.org/2003/InkML" xml:id="stk155" contextRef="#ctx0" brushRef="#br3">19312 14814 24879 0,'-10'6'2208'1,"10"-6"-1760"2,0 0-448-3,0 0 0 7,0 0 1088-7,0 0 144 8,-8 12 32-8,8-12 0 7,0 0-512-6,0 0-112 7,0 0 0-8,20 0-16 6,3 0 16-4,6-4 16 3,8 0 0-5,-2-2 0 9,2 0-400-9,4-2-64 7,-4 3-32-7,0-1 0 7,-1 0-320-7,-5 4-64 7,-2 0-16-7,-4 2 0 24,-5 0-2528-23,-20 0-512 0,0 0-112 0,0 0 0-1</inkml:trace>
    </iact:actionData>
  </iact:action>
  <iact:action type="add" startTime="138519">
    <iact:property name="dataType"/>
    <iact:actionData xml:id="d156">
      <inkml:trace xmlns:inkml="http://www.w3.org/2003/InkML" xml:id="stk156" contextRef="#ctx0" brushRef="#br3">19509 14953 14735 0,'-30'21'640'1,"15"-13"160"-1,-9 0-640 0,7 1-160 0,5-1 0 0,12-8 0 0,-6 10 3328 0,6-10 640 1,0 0 128-1,12 16 32 0,9-7-2400 0,5-3-496 0,3 0-80 0,2-6-32 4,4-2-544-4,8-4-96 22,0 2-32-20,4 0 0 5,0 0-1184-7,-4 3-240 0,-2-5-48 0,-2 4-16 0</inkml:trace>
    </iact:actionData>
  </iact:action>
  <iact:action type="add" startTime="139415">
    <iact:property name="dataType"/>
    <iact:actionData xml:id="d157">
      <inkml:trace xmlns:inkml="http://www.w3.org/2003/InkML" xml:id="stk157" contextRef="#ctx0" brushRef="#br3">20585 15561 15711 0,'0'0'704'4,"0"0"128"-1,-13 16-656-2,13-16-176-1,-8 15 0 0,4-1 0 2,4-14 848-2,0 0 144 7,-4 12 32-6,4-12 0 6,0 0 192-7,0 0 64 7,0 0 0-6,0 0 0 5,0 0 0-6,18-6 0 8,1-2 0-8,4-10 0 8,3 1-384-8,1-7-80 8,2-11-16-8,7-2 0 7,6-2-384-7,3-4-80 9,4-3-16-9,4 1 0 7,1-8-144-7,-1-9-48 7,0 1 0-7,-7-1 0 10,-3-5 32-10,6-3 0 5,-2 0 0-5,-4 0 0 9,0-6 0-9,-6-2 0 8,0-2 0-8,0-2 0 7,-6 0-160-7,-4 6 128 7,-3 2-128-7,-7 4 128 7,-1 11-128-6,-6 10-256 6,-4 8 64-7,-4 10 16 8,-2 8 176-8,-6 3-128 7,0 9 128-6,-2 5-128 6,8 6 128-7,-21 8 0 7,-1 1 0-7,1 11-128 8,-7 3 128-8,-3 10 0 7,-2 10-144-7,-2 4 144 7,-2 2 0-7,-2 11-176 8,4 9 176-7,2-3-128 6,-8 8 128-7,4 6 0 7,-2 6 0-7,1-2 0 8,1-2 160-7,0 1-32 4,6-3-128-5,4-4 192 9,3-7-48-9,11-7-16 6,-1-1 0-6,8-13 0 8,4-5 0-8,4-4 0 9,4 0 0-9,6-8 0 6,0-5-128-6,5-5 160 7,7-5-160-6,1 1 160 6,4-7-160-7,0 0 0 6,3-4 0-6,-3-8 128 10,2-6-128-10,0 2-192 5,-1-2 32-5,-1-1-10112 18,-2-3-2016-17</inkml:trace>
    </iact:actionData>
  </iact:action>
  <iact:action type="add" startTime="139926">
    <iact:property name="dataType"/>
    <iact:actionData xml:id="d158">
      <inkml:trace xmlns:inkml="http://www.w3.org/2003/InkML" xml:id="stk158" contextRef="#ctx0" brushRef="#br3">21855 15025 19919 0,'-12'17'880'2,"3"-3"192"-2,1-4-864 0,-6 9-208 0,0 5 0 1,5 1 0 5,-5 2 1008-6,6 1 144 10,-5-1 48-10,1-6 0 6,-2 5-304-6,3 1-48 7,1 0-16-7,0 1 0 9,4-1-368-9,2-6-80 5,0 3 0-5,4-7-16 9,0-17-240-9,6 16-128 5,-6-16 128-5,18 6-128 10,-18-6-192-10,21 2-128 6,7-8 0-6</inkml:trace>
    </iact:actionData>
  </iact:action>
  <iact:action type="add" startTime="140149">
    <iact:property name="dataType"/>
    <iact:actionData xml:id="d159">
      <inkml:trace xmlns:inkml="http://www.w3.org/2003/InkML" xml:id="stk159" contextRef="#ctx0" brushRef="#br3">22099 15165 1839 0,'0'0'0'1,"-4"12"160"10,-6 3-160-10,10-15 0 0,-8 16 0 1,3 2 0-2,5-18 3216 0,-6 13 624 4,6-13 112-4,-8 16 16 7,8-16-2048-7,0 0-400 6,0 0-96-5,0 0-16 7,-6 15 96-8,6-15 16 8,0 0 0-8,0 0 0 6,0 0-240-6,0 0-64 8,0 0 0-8,0 0 0 8,12-9-496-8,-1 1-96 9,9-6-32-9,-4 1 0 6,-1-3-320-6,5 2-64 7,-5-9-16-7,5 5 0 8,-1 3-64-8,-1-5 0 7,1 3-128-7,3 3 192 9,-3-1-192-9,1 7 0 10,1 4 0-10,-3 2 0 4,-3-2 0-3,3 4 128 6,-18 0-128-7,16 8 0 9,-1 3 0-9,-3 5 0 6,-2 4 0-6,-4-3 0 7,1 7 0-7,-3 1 0 8,-4-2 0-8,0 3 0 8,-2-9 0-8,-2 1 192 7,0 1-48-7,4-19-16 9,0 0 96-9,-3 18 16 5,3-18 0-5,0 0 0 9,0 0 272-9,0 0 64 6,0 0 16-6,0 0 0 9,11-12-16-9,7 2 0 7,1-7 0-6,-1 1 0 7,3-3-400-8,3-3-176 6,-3 3 128-6,5 1-128 8,1-3 0-8,2 5 0 7,-7 2 0-7,-1-1 0 9,0 5 0-9,1 0 0 6,-6 1 0-6,1 7 0 8,1 6 0-8,-7 5-176 7,5-1 176-7,-4 12-128 7,1-1 128-7,-3 5 0 8,-4-1 0-8,0 0-128 7,0 5 128-7,-2-1 0 8,-3 0 0-8,1-1 0 9,-2-3-144-9,0-4 144 7,0 5-160-7,0-5 160 23,0-19-1792-22,0 18-256 4,0-18-48-5</inkml:trace>
    </iact:actionData>
  </iact:action>
  <iact:action type="add" startTime="140614">
    <iact:property name="dataType"/>
    <iact:actionData xml:id="d160">
      <inkml:trace xmlns:inkml="http://www.w3.org/2003/InkML" xml:id="stk160" contextRef="#ctx0" brushRef="#br3">22668 14504 9215 0,'-39'-16'400'1,"24"13"96"-1,1-1-496 0,14 4 0 3,0 0 0-3,0 0 0 10,0 0 6336-9,0 0 1184 3,0 0 224-3,-10 7 64 6,10-7-6448-7,0 0-1360 8,-9 16 0-8,3-4-10976 20,6-12-2080-19</inkml:trace>
    </iact:actionData>
  </iact:action>
  <iact:action type="add" startTime="140965">
    <iact:property name="dataType"/>
    <iact:actionData xml:id="d161">
      <inkml:trace xmlns:inkml="http://www.w3.org/2003/InkML" xml:id="stk161" contextRef="#ctx0" brushRef="#br3">20529 16907 20271 0,'0'0'896'1,"0"0"192"-1,0 0-880 0,0-12-208 0,-2-8 0 0,6 3 0 6,1 1 832-5,-1-9 112 5,4-2 16-5,4-5 16 6,-4-1 112-6,7-2 0 5,-1 0 16-6,5 4 0 7,-3-6-208-7,4-4-32 7,1 4-16-7,-1-2 0 8,-3 4-320-8,5 4-64 9,-1-1-16-9,-1 1 0 6,-3 4-288-6,3 3-160 8,-5 3 160-8,1 5-160 8,1 5 128-8,-5 7-128 6,-12 4 0-6,0 0 144 8,16 4-144-7,-5 11 0 4,3 1 0-5,-6 7 0 9,0 3 128-9,-1 1-128 7,1 0 0-7,-4 2 128 8,2 7-128-3,0 1 0 0,2-2 144-5,-4-4-144 5,-3 0 144-4,1 2-144 6,0-3 192-7,0-3-192 8,2 0 160-7,0-1-160 5,0 1 128-6,4-4-128 9,-2-1 0-9,-2-3 0 6,-4-19 128-6,7 18-128 23,3-1-304-21,-4-7-80 0,-6-10-32-2,0 0-14240 0</inkml:trace>
    </iact:actionData>
  </iact:action>
  <iact:action type="add" startTime="141280">
    <iact:property name="dataType"/>
    <iact:actionData xml:id="d162">
      <inkml:trace xmlns:inkml="http://www.w3.org/2003/InkML" xml:id="stk162" contextRef="#ctx0" brushRef="#br3">20597 16727 20271 0,'0'0'1792'2,"0"0"-1424"-2,0 0-368 0,0 0 0 5,16-9 2240-5,-1-1 368 8,5 4 80-8,5-4 0 6,2 2-1968-5,7 4-400 5,8-1-64-6,-3-1-32 8,4-2-224-8,-2 4 176 9,2 0-176-9,-4-2 160 6,2 0-160-6,-6-1-144 7,0-1 144-7,-1 2-9248 18,-3-4-1728-18</inkml:trace>
    </iact:actionData>
  </iact:action>
  <iact:action type="add" startTime="141565">
    <iact:property name="dataType"/>
    <iact:actionData xml:id="d163">
      <inkml:trace xmlns:inkml="http://www.w3.org/2003/InkML" xml:id="stk163" contextRef="#ctx0" brushRef="#br3">21338 16571 23439 0,'0'0'1024'1,"0"0"240"-1,0 0-1008 1,0 0-256-1,20 0 0 0,-1 0 0 6,-3 0 576-5,5 0 64 5,-1 0 0-6,-1-4 16 7,3 0 240-6,1-3 64 6,4 3 0-7,3 2 0 7,1 2-352-7,2 0-64 8,4-2-16-8,-4 0 0 8,0 0-336-8,-1-2-192 6,-1 0 192-6,0 0-192 8,-4-2 0-8,-5 4-224 7,-1 1 16-7,-1-1 0 24,-7 0-2352-22,-13 2-480-2</inkml:trace>
    </iact:actionData>
  </iact:action>
  <iact:action type="add" startTime="141786">
    <iact:property name="dataType"/>
    <iact:actionData xml:id="d164">
      <inkml:trace xmlns:inkml="http://www.w3.org/2003/InkML" xml:id="stk164" contextRef="#ctx0" brushRef="#br3">21769 16351 20559 0,'0'0'896'5,"0"0"208"-5,10-6-880 0,8-2-224 1,-3 2 0-1,5 2 0 6,-3 1 224-5,-1 1 0 6,3 0 0-7,3 0 0 6,-7 2 464-6,3 2 80 6,1 0 32-6,-3 0 0 8,0 3 64-8,1 3 16 7,-5 4 0-7,4-4 0 9,-7 5-176-9,1-1-48 8,2 8 0-8,-6-5 0 7,1 3-176-7,-3 5-32 7,-6-1-16-6,-2-1 0 6,1 1 128-7,-3-1 16 7,-6-3 16-7,0-3 0 7,-1 5 144-7,-1-7 32 9,-6 3 0-9,3 3 0 7,-7-3-80-7,-1 3-16 7,0-1 0-1,-3-4 0-3,1-7-352-2,0 5-80 5,0-6-16-6,3 0 0 7,-1-6-224-7,3-2 0 7,7-2 0-6,-3 0 0 23,6-8-544-22,1 3-160-1,3-1-16-1,8 10-10528 13,-2-22-2096-12</inkml:trace>
    </iact:actionData>
  </iact:action>
  <iact:action type="add" startTime="142135">
    <iact:property name="dataType"/>
    <iact:actionData xml:id="d165">
      <inkml:trace xmlns:inkml="http://www.w3.org/2003/InkML" xml:id="stk165" contextRef="#ctx0" brushRef="#br3">22737 16320 15263 0,'0'0'672'1,"0"0"144"-1,0 0-656 0,6 13-160 0,-6-13 0 0,7 18 0 6,-5 1 1168-5,-2-5 208 6,2 4 32-7,-4-7 16 8,2-11-80-8,-4 20-32 8,-1-1 0-8,1-3 0 6,-2 3-208-6,2-1-32 8,-2 0-16-8,-4 3 0 6,1-3-240-5,-7-3-48 7,4 5-16-7,-5 1 0 6,1-3-176-7,-3 1-48 6,1 3 0-6,0-7 0 7,-3-3-96-7,0-6-32 8,-1 0 0-8,3 3 0 7,-3 1-80-6,1-4 0 5,5-6-16-5,-1-2 0 7,3 0-32-8,14 2 0 6,-14-4 0-5,-1-2 0 11,3-7-64-12,2 1-16 4,-4 0 0-4,7 2 0 8,-5-5-64-8,2 1 0 7,0-5-128-7,-1 5 192 9,3 0-192-9,4 3 0 6,-2-7 0-6,2 5 0 8,2-5-208-8,4 8 16 7,-2 10 0-7,10-13 0 9,-10 13 16-9,14-6 16 7,3 6 0-7,1 0 0 8,-3 2 16-7,7 2 0 4,5-1 0-4,1 5 0 7,3 0 144-8,4-4-160 7,4-2 160-7,-2 2-160 7,4 0 160-7,-4-2-192 9,0-4 192-9,2 0-192 6,-6-4 192-6,4 2 0 7,0-2 0-7,-2 2 0 8,4-9 0-8,2 3 0 7,-4-8 0-7,2 5 0 9,-3-5 304-8,-3-1-16 5,-2 5 0-6,-4-4 0 9,-3 5-32-9,-1-3-16 6,-3 1 0-5,-11 1 0 6,-1-6 112-7,-6 5 32 6,-6-5 0-5,-4 1 0 7,-9 3 128-8,-1-1 16 7,-7 3 16-7,-2-2 0 9,-5-1-128-9,-3 7-32 5,0 6 0-5,0 0 0 8,-2-4-384-8,4 5 0 8,2-1 0-7,1 2 0 6,3 0-160-7,2 2-112 7,5 4-32-7,5-2 0 27,-3-4-2192-26,18 2-448 0,0 0-96-1</inkml:trace>
    </iact:actionData>
  </iact:action>
  <iact:action type="add" startTime="142961">
    <iact:property name="dataType"/>
    <iact:actionData xml:id="d166">
      <inkml:trace xmlns:inkml="http://www.w3.org/2003/InkML" xml:id="stk166" contextRef="#ctx0" brushRef="#br3">24572 13855 15663 0,'0'0'688'1,"0"0"144"-1,0 0-656 0,0 0-176 1,16-6 0-1,-16 6 0 5,0 0 1152-4,0 0 192 8,0 0 32-9,0 0 16 7,0 0-352-7,0 0-64 5,-20 2-16-5,-1 2 0 9,-5 1-48-9,1 1-16 6,0 4 0-6,-5-4 0 9,-1 0-64-9,-4 2-32 6,-8 1 0-6,4-5 0 9,-4 0-64-8,0 0-16 4,-3-2 0-5,-1-2 0 8,2 0-208-8,-2 0-64 6,8-2 0-6,-2 2 0 11,6-2-288-5,2 0-160-6,0 0 160 0,7 0-160 9,9 2 0-8,-1-2 128 3,7 2-128-4,11 0 0 9,0 0 0-9,0 0 0 8,-14 2 0-8,14-2 0 7,0 0 0-7,0 0 0 7,0 0 0-7,6 20 0 8,2-5-128-8,-1 5 128 8,5-3 0-8,2 5 0 8,-1 5-128-8,3 12 128 7,0 0 0-7,-5 6 0 9,1-2 0-9,0 10 0 7,-1 3 0-6,-1 7 0 5,-4-1-128-5,-4 2 128 4,2 6 0-4,-2-3 0 7,-2 5 0-7,0 2 0 5,-2 0 0-6,-2 2 0 9,0 0 0-9,-6-4 0 5,1 3 0-4,-1 1 0 6,-4-4 0-7,4-4 0 7,-5 0 0-7,1-3 0 10,-5-5 0-10,5 4 0 5,-6-1 0-5,3-5 0 8,1-1 0-7,-1-2 0 6,3-3 128-7,-2 1-128 7,5-2 0-7,-1-3 144 8,6 3-144-7,-2-2 128 6,-1-4-128-7,5-6 128 6,2 2-128-6,4-4 128 8,2-8-128-8,7 0 128 6,-1-2-128-6,10-3 128 9,3-5 64-9,6-1 0 7,2-2 0-7,3-7 0 8,3-1-32-8,4 0 0 7,2-4 0-7,3 0 0 9,3 3-160-9,4-5 160 6,-2-5-160-6,-1-1 160 10,-1 0-160-10,-2-2 128 6,-2 2-128-6,-8-6 128 25,-2 2-2048-24,-4 3-400 1</inkml:trace>
    </iact:actionData>
  </iact:action>
  <iact:action type="add" startTime="145062">
    <iact:property name="dataType"/>
    <iact:actionData xml:id="d167">
      <inkml:trace xmlns:inkml="http://www.w3.org/2003/InkML" xml:id="stk167" contextRef="#ctx0" brushRef="#br3">24759 15661 3679 0,'0'0'320'2,"0"0"-320"-2,0 0 0 0,0 0 0 6,0 0 2560-5,0 0 432 6,14-2 80-7,-14 2 32 7,20-4-1632-7,1-4-320 7,-5 0-64-6,5-2 0 6,2-7-128-7,1-1 0 6,3 1-16-6,0-7 0 11,1-5-256-11,-1 0-48 4,2-8-16-3,3 0 0 7,-1-4-160-8,0-4-16 7,2-2-16-7,-2-2 0 10,1-1 112-10,1-5 32 6,4-4 0-6,0-1 0 8,-4-2-48-8,0-3 0 12,-2-1 0-12,-1 5 0 5,-3 1-192-5,-4 3-32 5,-3 1-16-5,-1 3 0 8,-5 3-288-7,2 1 160 6,-11 2-160-7,3 10 128 9,-4 6-128-9,2 5 192 5,-6 5-192-5,0 5 192 8,-4 3-192-8,4 13 0 7,0 0 0-7,-14 0 0 9,-1 4 0-9,-1 7 0 7,-5 3 0-7,1 9 0 8,-3 7 736-8,1 5 160 7,-1 4 48-7,-2 4 0 23,-1 7-1584-21,1 7-304 1,0 1-64-2,1 5-16 0,1-1 832 0,3 4 192-1,1 5 0 0,7-7 0 7,-2-7 0-7,7-1 0 7,1-3 0-6,0-2 0 6,6-5 0-7,6-7 0 6,2 0 0-5,-3-6 0 7,5-5 0-8,4-3 0 6,-1-3 0-6,3-7 0 8,2 1 192-8,-3-12-64 9,5-4 0-8,1-2-128 3,5-4 256-3,3-8-48 7,2-3-16-8,0-7 0 7,4-3-48-7,4-2-16 8,-4-1 0-8,4 3 0 8,2 2-128-8,-7-1 0 8,-3 1 0-7,-4 4 0 4,-5 3 0-5,-1 6 0 7,-3 3 0-7,-5-1 0 8,-13 10 128-8,0 0-128 6,0 0 0-6,0 0 128 9,14 12-128-9,-2-5-176 7,-12-7 48-7,3 18 0 9,-1-4 128-8,0 3 0 4,-2-3 0-5,0 3 0 10,0-17 0-10,2 16 0 5,2-2-144-5,-4-14 144 7,0 0 0-6,0 0 0 6,14 9 0-7,-14-9 0 7,16 4 0-7,-1-4 0 9,3-2 0-9,-3-4 0 8,5 1 256-8,-5-5-16 6,5-2-16-6,-1 4 0 10,3 1-224-10,-7 1 176 7,5 2-176-6,-2 2 160 6,-3 0-160-7,5 6 0 8,-5 6 0-8,1-1 0 7,-4 3 0-6,1 4 0 3,-3 3-128-4,4-1 128 9,-7 3 0-9,3 4 0 6,2-1 0-6,-4 1 0 8,-1-7 0-8,3 1 0 8,-6-3 0-7,2-2 0 6,-2 3 0-6,-4-17 0 4,0 0 0-4,14 12 0 6,-14-12 0-7,9 13 0 8,-9-13 128-8,18 6-128 26,-18-6-1216-26,13 2-336 3,-13-2-64 0,18-4-16-3</inkml:trace>
    </iact:actionData>
  </iact:action>
  <iact:action type="add" startTime="145885">
    <iact:property name="dataType"/>
    <iact:actionData xml:id="d168">
      <inkml:trace xmlns:inkml="http://www.w3.org/2003/InkML" xml:id="stk168" contextRef="#ctx0" brushRef="#br3">27092 13938 15663 0,'0'0'1392'3,"0"0"-1120"-2,0 0-272-1,-10 12 0 8,10-12 448-7,-9 14 48 4,1-1 0-4,4 3 0 7,-2 2 368-8,-2-1 80 6,4 5 16-6,1 5 0 9,1 6 128-9,-2 8 16 6,2-2 16-5,-2 10 0 7,-2 2-288-8,2 3-48 5,-2 5-16-5,2-1 0 9,-1 6-256-9,-5 3-48 7,0-5-16-7,-4 1 0 8,1-1-208-8,-1-3-48 7,0-3-16-6,1-1 0 6,-3-1 0-7,1-5 0 10,1-6 0-10,-4 0 0 6,5-6 48-6,-3 0 16 6,6-2 0-6,-3-4 0 16,3-3-240-16,2-1 144 0,-2 0-144 0,4-1 128 8,3-13-128-7,3-13 0 5,-2 20 0-6,2-20 0 24,0 0-1728-22,0 0-240-1,0 0-32 1</inkml:trace>
    </iact:actionData>
  </iact:action>
  <iact:action type="add" startTime="146304">
    <iact:property name="dataType"/>
    <iact:actionData xml:id="d169">
      <inkml:trace xmlns:inkml="http://www.w3.org/2003/InkML" xml:id="stk169" contextRef="#ctx0" brushRef="#br3">27791 13970 16575 0,'0'0'1472'1,"0"0"-1168"7,0 0-304-7,0 0 0 3,0 0 1392-3,-2 19 208 4,-4-3 64-5,2 7 0 8,-4 4-880-8,-4 5-160 6,3 7-48-6,-7 0 0 9,4 8 256-9,-3 3 64 7,3 1 0-7,-8 4 0 7,-1 1-48-7,1 3 0 7,-3-1 0-7,-2 6 0 9,-1 1-368-9,1-5-80 7,2-3-16-7,1-1 0 8,5-3-160-8,-3-2-32 11,8-12-16-11,1 2 0 5,7-6 80-5,2-8 32 7,2-7 0-7,2-1 0 7,4 5 64-7,3-3 16 9,-1-2 0-9,4-7 0 7,3 2-192-7,5-6-48 6,-2-1 0-6,1-3 0 23,1 2-1344-22,-5-4-256 0,3-2-64 0,-3-2-8128 6,-15 2-1632-4</inkml:trace>
    </iact:actionData>
  </iact:action>
  <iact:action type="add" startTime="146574">
    <iact:property name="dataType"/>
    <iact:actionData xml:id="d170">
      <inkml:trace xmlns:inkml="http://www.w3.org/2003/InkML" xml:id="stk170" contextRef="#ctx0" brushRef="#br3">27118 14804 28559 0,'-8'-11'2544'2,"8"11"-2032"2,6-10-512-4,5 0 0 7,9 2 832-7,7 4 80 6,4 3 16-6,6 1 0 8,6-4-928-8,6-2-176 8,-2-4-32-8,4 2-16 7,1 2 224-7,1-5 0 6,-2 1 0-6,-1 2 0 12,-7 0 0-12,2 4-176 5,0 1 176-5,-8-3-13840 10</inkml:trace>
    </iact:actionData>
  </iact:action>
  <iact:action type="add" startTime="146836">
    <iact:property name="dataType"/>
    <iact:actionData xml:id="d171">
      <inkml:trace xmlns:inkml="http://www.w3.org/2003/InkML" xml:id="stk171" contextRef="#ctx0" brushRef="#br3">28380 13859 24479 0,'0'0'1088'1,"0"0"208"-1,0 0-1040 0,-6 23-256 0,-4 4 0 0,2 2 0 7,2 5 512-6,-5 7 64 4,-1-2 0-5,-2 9 0 7,1 1 224-7,-3 6 48 7,2 1 16-7,-3-1 0 7,1 1 128-7,-3 3 32 7,1-1 0-7,1 5 0 8,-7 3-368-8,-1-5-64 7,1-3-16-7,1 5 0 10,2-1-384-8,3-6-64 2,-3-5-128-3,3-4 176 6,4 0-176-6,1-6 160 5,3 0-160-6,4-8 160 9,0-2-160-9,0-4 0 7,4-3-160-7,2-3 160 24,0-21-1920-22,8 18-272 3,-8-18-64-5</inkml:trace>
    </iact:actionData>
  </iact:action>
  <iact:action type="add" startTime="147960">
    <iact:property name="dataType"/>
    <iact:actionData xml:id="d172">
      <inkml:trace xmlns:inkml="http://www.w3.org/2003/InkML" xml:id="stk172" contextRef="#ctx0" brushRef="#br3">29189 13864 18719 0,'0'0'832'2,"0"0"160"-2,10-15-800 0,-2-3-192 0,7 10 0 0,-1-7 0 6,3 1 0-6,1-1 176 8,3 7-176-8,1-4 160 7,1 0-16-7,1 3 0 7,-1-7 0-7,2 10 0 9,1 0 240-9,-3 2 32 6,-1 1 16-6,1 1 0 8,-7 2-32-8,1 0 0 6,-17 0 0-6,20 7 0 9,-20-7-208-9,11 12-64 7,-11-12 0-7,12 22 0 9,-8 3 64-9,-4 2 16 6,-4 2 0-5,-4 5 0 6,1 5 48-7,-3 3 0 12,-6 7 0-12,4 4 0 6,-7 3-64-6,1 3-16 5,1 3 0-5,-3-1 0 7,5 1-176-5,3 1 192 3,4 5-192-5,-1 2 192 10,1-6-192-10,4 3 128 4,4-7-128-4,0 3 128 9,0 3-128-9,4-6 128 7,4-5-128-7,-1 2 128 10,-1-5-128-10,-2 1 0 6,4-2 0-6,2-5 128 8,-3 1-128-7,1 0 192 5,4-8-192-6,-2 0 192 9,-3-8-192-9,5 0 192 6,-4 1-192-6,2-1 192 7,5 0 192-7,-5-2 32 8,2-1 16-8,-4-3 0 9,-1-2-192-9,3 1-48 5,-2-5 0-4,-2-1 0 8,0 1-192-9,-2-1 176 6,-4-18-176-6,5 15 160 8,-3 3-160-8,-2-18 128 6,0 0-128-6,0 0 128 9,-9 21-128-9,-1-3 128 8,2 1-128-8,-4-5 128 8,1-4 128-8,-7-2 32 6,2 7 0-6,-3-3 0 9,-4 6 16-9,-1-5 0 6,-3 1 0-6,-2-1 0 8,-1 7-112-8,-1 0 0 7,2-7-16-7,-2 7 0 8,-2-7 144-8,-5 3 16 5,3 3 16-5,-2-9 0 10,-2-2-48-10,6 4-16 6,0-3 0-6,2-1 0 8,-4 0-160-7,5-4-128 5,7 0 192-6,7-2-192 8,1-2 0-8,15 0 0 10,0 0-240-10,0 0 80 25,0 0-2400-24,17-10-464-1</inkml:trace>
    </iact:actionData>
  </iact:action>
  <iact:action type="add" startTime="149252">
    <iact:property name="dataType"/>
    <iact:actionData xml:id="d173">
      <inkml:trace xmlns:inkml="http://www.w3.org/2003/InkML" xml:id="stk173" contextRef="#ctx0" brushRef="#br3">29345 13833 10127 0,'0'0'448'2,"0"0"96"-2,-2-12-544 0,2 12 0 0,0-19 0 0,2 3 0 5,-2 16 1680-4,2-13 240 6,0-5 32-6,0 6 16 6,0-3-1136-6,-2 15-208 5,0 0-48-6,0 0-16 7,4-14-96-6,-4 14-16 7,0 0 0-8,0 0 0 5,0 0-192-5,0 0-64 7,6-15 0-7,-6 15 0 8,0 0-192-8,0 0 0 8,0 0 0-8,0 0 0 8,0 0-144-8,0 0-80 6,0 0-16-6,0 0-9104 11</inkml:trace>
    </iact:actionData>
  </iact:action>
  <iact:action type="add" startTime="150829">
    <iact:property name="dataType" value="strokeEraser"/>
    <iact:actionData xml:id="d174">
      <inkml:trace xmlns:inkml="http://www.w3.org/2003/InkML" xml:id="stk174" contextRef="#ctx0" brushRef="#br4">38377 23816 40639 0,'0'0'0'5,"0"0"0"-5,0 0 0 0,0 0 0 6,0 0 0-5,0 0 0-1,0-12 0 0</inkml:trace>
    </iact:actionData>
  </iact:action>
  <iact:action type="remove" startTime="151021">
    <iact:property name="style" value="instant"/>
    <iact:actionData xml:id="d175" ref="#d172"/>
  </iact:action>
  <iact:action type="add" startTime="150978">
    <iact:property name="dataType" value="strokeEraser"/>
    <iact:actionData xml:id="d176">
      <inkml:trace xmlns:inkml="http://www.w3.org/2003/InkML" xml:id="stk175" contextRef="#ctx0" brushRef="#br4">38439 21942 40831 0,'2'-104'0'2,"2"44"0"-1,0 3 0-1,-2-7 0 24,-2-18 0-23,-2-27 0-1,-2-30 0 0,0 19-320 0,-2 32-96 0,2 14-32 1,-3 19 0-1,-3 14 688 77,0 2 128-77,4 10 16 1,-6 2 16-1,5 7-400 0,1 3 0 0,-4 1 0 0,2 4 0 1,8 12-240-1,-10-6-128 0,10 6-16 0,-15 0-16 0,5 6 720 0,-4 8 160 0,3 5 32 0,-3 5 0 0,0 9-656 1,-3 10-128 0,-1 29-32-1,-3 37 0 0,-6 16 80 37,-1-2 16-36,-7-14 0-1,-10-21 0 0,-11 5 208 1,-18 17 0-1,7 22 0 0,7 18 0 0,7-21 320 0,6-31 96 1,14-16 32-1,4-16 0 0,6 6-448 13,3 0 0-13,8 16 0 0,-1 13 0 0,3-11-224 14,-2-16 80-14,6-15 16 1,1-14 0-1,3-14 128 13,-4-4 176-12,2-9-48-1,4-18 0 0,0 0-128 14,0 0 128-13,0 0-128-1,0 0 128 0,0 0-128 30,0 0 0-26,0 0 0-4,-4-20 0 0,2-11-320 0,2-14-112 0,0-19-16 0,0-28 0 0,2 4 832 10,4 4 144-9,0 12 48-1,-2 6 0 0,3-2-576 31,5-12 0-27,0-39-240-4,3-37 80 1,1 17-224-1,5 28-32 0,7 12-16 0,5 13 0 0,10-16 704 6,0-13 144-5,-2 4 32-1,-2 10 0 1,-8 21-448 15,-8 17 0-15,-5 23 0-1,-8 6 0 0,-3 17 0 30,-3 1 0-27,-4 16 0-3,0 0 0 1,-17-4-272-1,-5 6-144 0,-9 14-32 0,-8 5 0 0,-8 36 448 11,0 36 0-10,8 5 0-1,-2 5 0 0,6-7 224 14,4-14 128-14,4 6 32 1,3 3 0-1,3 36-384 13,3 27-128-12,-1-25 0-1,7-32 0 1,-1-23 128 12,3-9 192-12,0-13-32-1,2-5-16 0,4 0-432 14,-2 0-96-13,3-10 0-1,-3-4-16 0,4-6 672 14,0-3 144-14,2-24 32 0,0 0 0 1,0 0-448 12,0 0 0-12,0 0 0-1,0-22 0 1,2-5 128 14,0-8-128-14,0 2 128-1,4-2-128 0,-3-2 0 13,1 1 0-12,0-3-192-1,2-9 192 0,4-32 0 13,-2-37 0-12,1-2 0-1,5 6 0 1,0 19-448 12,3 14 48-11,3 6 0-2,-1 6 0 0,9-24 592 13,7-21 128-11,8 2 32-2,15 5 0 1,10 21-224 11,1 18-128-11,-11 17 160-1,-13 9-160 0,-16 8 0 16,-13 5 0-15,-14 5 0-1,-14 5 0 0</inkml:trace>
    </iact:actionData>
  </iact:action>
  <iact:action type="add" startTime="153320">
    <iact:property name="dataType"/>
    <iact:actionData xml:id="d177">
      <inkml:trace xmlns:inkml="http://www.w3.org/2003/InkML" xml:id="stk176" contextRef="#ctx0" brushRef="#br3">29458 13917 11055 0,'0'0'480'2,"0"0"112"-2,0 0-464 0,0 0-128 0,-2-14 0 0,2 14 0 6,2-17 1184-6,0 5 224 6,0-3 32-6,0 3 16 9,4-4-496-9,-2 5-112 6,0-7-16-6,0 6 0 11,1-1 64-11,1 3 0 5,2-6 0-5,-2 5 0 8,0-3-48-7,2 6 0 7,-8 8 0-8,11-15 0 7,-5 3-16-7,2 4 0 6,-8 8 0-6,0 0 0 9,10-16-192-9,-10 16-32 6,6-7-16-5,-6 7 0 6,0 0-192-7,0 0-32 7,0 0-16-7,0 0 0 8,0 0-80-8,0 0-16 6,0 0 0-6,0 0 0 9,0 0-48-9,9 21-16 7,-1 1 0-7,-4 5 0 8,-2 6 128-8,0 4 32 6,-2 2 0-6,0 4 0 13,0 6 32-13,-2 1 0 4,0 5 0-4,-2 3 0 8,-6 5-128-8,3 3 0 7,-7 2-16-7,0 7 0 8,-1 1-80-8,-1 2-16 7,-7-2 0-7,1 4 0 7,1-6 112-7,-1-6 32 7,-1 0 0-7,-1-1 0 8,-1-3 160-8,2 4 16 7,1-5 16-7,3 5 0 9,-3-2-160-9,-1-3-16 6,3 1-16-6,7-8 0 9,-5-3-128-9,6-4-32 7,-3 4 0-6,5-7 0 6,0-1 0-7,3-8-128 6,1-4 192-5,4 1-64 8,-2 1-128-8,2-4 160 4,0-4-160-5,2-1 160 8,0-7-160-8,4 4 128 7,0-5-128-7,-2 0 128 9,-2-18-128-9,6 13 0 6,-1 1-192-6,-5-14 192 22,0 0-1536-21,0 0-192 0,0 0-48-1,18 0-9744 8,-18 0-1936-8</inkml:trace>
    </iact:actionData>
  </iact:action>
  <iact:action type="add" startTime="153977">
    <iact:property name="dataType"/>
    <iact:actionData xml:id="d178">
      <inkml:trace xmlns:inkml="http://www.w3.org/2003/InkML" xml:id="stk177" contextRef="#ctx0" brushRef="#br3">29889 15934 22511 0,'0'0'992'4,"0"0"224"-4,0 0-976 0,0 0-240 1,0 0 0-1,0 0 0 7,0 0 1376-7,0 0 224 8,0 0 64-8,2 11 0 6,-2-11-592-6,-2 22-112 6,-4-1-32-5,-1 3 0 8,-1-3-32-9,2 2 0 5,-6 1 0-5,3 3 0 8,-1 4-176-8,-2 1-32 8,0-3-16-8,7 6 0 8,-5-6-240-8,2-2-48 7,2-1-16-7,0-7 0 8,-2 1-240-8,5 1-128 8,1-5 160-8,2 1-160 8,4-1 0-8,-4-16 0 6,0 0 0-6,0 0 0 24,17 10-1360-24,-3-8-320 0,1-8-64 0,3-10-13856 2</inkml:trace>
    </iact:actionData>
  </iact:action>
  <iact:action type="add" startTime="154626">
    <iact:property name="dataType"/>
    <iact:actionData xml:id="d179">
      <inkml:trace xmlns:inkml="http://www.w3.org/2003/InkML" xml:id="stk178" contextRef="#ctx0" brushRef="#br3">30038 14422 15487 0,'0'0'688'1,"0"0"144"-1,-10 10-672 0,10-10-160 1,-10 12 0-1,10-12 0 7,0 0 1056-7,0 0 176 6,-10 13 48-6,10-13 0 9,0 0-208-9,0 0-48 6,0 0 0-6,0 0 0 9,0-15 128-9,4 3 32 6,4-6 0-6,0 3 0 7,-2-7-288-7,5-1-48 7,-1-6-16-7,4 1 0 10,1 3-320-9,3 2-64 5,-4-1 0-6,3-3-16 6,1 0-128-6,-1-1-32 8,3 1 0-8,-5 6 0 10,3-7-112-10,-1 7-32 5,-3-1 0-5,4 9 0 8,-7-3-128-1,5 4 0-5,-6 1 0-2,-10 11 0 6,15-6 0-6,-15 6 0 6,0 0 0-5,12 4 0 8,-12-4 0-9,10 17 0 7,-2 3 0-7,-5 3-176 7,-3 4 176-7,0 3 0 7,0 3 0-6,-1-2 0 7,-3 2 0-8,-4-2 0 7,2-1 0-7,2 1 0 8,0 0 0-8,0-2 0 6,0-1 0-5,0-3 0 8,3-2 0-9,-1-1 0 5,2-1 0-4,0-5 0 9,0-16-176-10,-2 17 176 5,2 1-208-4,0-18 80 19,0 0-1760-18,0 0-352-1,0 0-64-1,0 0 0 0</inkml:trace>
    </iact:actionData>
  </iact:action>
  <iact:action type="add" startTime="154991">
    <iact:property name="dataType"/>
    <iact:actionData xml:id="d180">
      <inkml:trace xmlns:inkml="http://www.w3.org/2003/InkML" xml:id="stk179" contextRef="#ctx0" brushRef="#br3">29985 14321 25919 0,'0'0'1152'2,"0"0"224"-2,15-4-1104 0,7 0-272 1,3 2 0 0,5-2 0-1,1 0 496 0,6 2 32 0,10 0 16 0,3 2 0 1,3 0-352-1,4 0-192 6,1 0 192-1,-1 4-8496 5,1 0-1680-10</inkml:trace>
    </iact:actionData>
  </iact:action>
  <iact:action type="add" startTime="156082">
    <iact:property name="dataType"/>
    <iact:actionData xml:id="d181">
      <inkml:trace xmlns:inkml="http://www.w3.org/2003/InkML" xml:id="stk180" contextRef="#ctx0" brushRef="#br3">31383 13617 10191 0,'0'0'448'3,"0"0"96"-3,0 0-544 0,0 0 0 0,0 0 0 0,0 0 0 5,0 0 528-4,0 0 0 5,0 0 0-6,0 0 0 10,0 0-224-10,0 0-48 5,0 0-16-5,0 0 0 10,0 0-16-10,0 0 0 5,0 0 0-5,0 0 0 8,0 0-80-8,0 0-16 6,0 0 0-6,0 0 0 8,0 0-128-8,0 0 0 9,0 0 0-9,0 0 0 8,0 0 0-8,0 0 0 6,0 0 0-6,0 0 0 9,0 0-144-8,0 0-64 6,0 0-16-7</inkml:trace>
    </iact:actionData>
  </iact:action>
  <iact:action type="add" startTime="156545">
    <iact:property name="dataType"/>
    <iact:actionData xml:id="d182">
      <inkml:trace xmlns:inkml="http://www.w3.org/2003/InkML" xml:id="stk181" contextRef="#ctx0" brushRef="#br3">31019 13740 13935 0,'0'0'608'3,"0"0"144"-3,0 0-608 0,0 0-144 1,0 0 0-1,0 0 0 7,-12 3 1152-7,12-3 208 6,0 0 48-6,0 0 0 9,0 0-64-9,0 0-16 6,0 0 0-6,0 0 0 9,0 0-352-9,0 0-64 7,21-3-16-7,7-3 0 9,5-2-128-9,0 2-48 5,2 0 0-5,10 0 0 8,6-1-288-7,-4 1-64 5,-1 2-16-6,5-4 0 8,-2 4-224-8,-4-2-128 8,0-2 160-8,-4 5-160 8,-2-3 224-1,-4 4-48-7,0 2-16 0,2-2 0 10,-4-4 96-10,-2 4 0 5,-5 2 16-5,-3 0 0 8,-7 0-96-8,-1 0-32 7,-15 0 0-5,0 0 0 4,0 0-144-6,12 12 128 7,-12-12-128-7,10 11 128 8,-7 5 32-8,-3-2 0 8,-3 1 0-8,-5 3 0 8,2 1-32-8,-2 5 0 6,-2 3 0-6,-1 2 0 10,1 8-128-10,-8 6 0 6,3-2 144-5,-5 10-144 5,5 7 0-6,3 5 144 8,-4-5-144-8,5 3 0 8,1 1 192-8,-2 6-192 8,6 1 192-8,6 5-192 6,-2-2 160-5,4-2-160 7,2 0 128-8,4-1-128 7,2 1 0-7,0-10 128 7,5-7-128-7,-1 3 0 8,3 3 144-8,-1 1-144 6,0 7 160-5,3-9-160 8,-5-3 192-9,5-2-48 6,-7-1-16-6,4 1 0 8,-7-8 0-8,5 2 0 7,-4 3 0-7,-1-1 0 8,3-8-128-8,-6 2 160 7,0-6-160-6,0 6 160 6,2-2-160-6,-5 4 128 5,-1-6-128-6,-2 4 128 9,0-4-128-9,0 3 128 7,-2-1-128-7,2 0 128 8,-2-4-128-7,-1-3 0 2,-3-3 0-2,2 0 0 7,-2-6 192-7,0-3-64 7,2-3 0-8,-4-3 0 6,3 3-128-5,1 3 0 5,4-22 144-6,-6 19-144 9,2-1 304-9,-4 1-16 9,2 5 0-9,2-9 0 6,-2 1-112-6,5 2-32 7,-5-7 0-7,-2 5 0 7,2-4-144-7,0 3 0 8,6-15 144-7,-8 18-144 7,-3 1 192-8,1-7-48 6,-6 0 0-6,5-3 0 9,-7 3 240-9,4-2 64 6,-1 7 0-6,3-7 0 8,-7-6-16-8,1 4 0 8,4 3 0-8,-5-5 0 10,-1 2-64-10,5 2-16 4,-5-2 0-3,1-4 0 6,-1 3-160-6,-3 1-16 4,-3-2-16-4,5-2 0 6,0 2-160-7,1-2 0 8,-1 2 0-8,-3-1 128 8,3-3-128-8,3 0-256 8,-3-2 64-8,-1 2-13200 15,5 2-2656-10</inkml:trace>
    </iact:actionData>
  </iact:action>
  <iact:action type="add" startTime="157959">
    <iact:property name="dataType"/>
    <iact:actionData xml:id="d183">
      <inkml:trace xmlns:inkml="http://www.w3.org/2003/InkML" xml:id="stk182" contextRef="#ctx0" brushRef="#br3">549 18859 18543 0,'0'0'816'2,"0"0"176"-2,0 0-800 0,0 0-192 0,0 0 0 0,0 0 0 5,0 0 1088-4,0 0 192 6,0 0 16-7,0 0 16 8,22-8-416-7,1 2-96 5,5 0-16-6,3-3 0 6,0 1-272-5,8 2-48 7,0-6-16-8,4 3 0 8,-4 1-256-8,6-4-64 8,-6 2-128-8,4 6 192 7,-4-2-192-7,-4 1 0 6,0 1 0-5,-8 2-8320 13,-7 2-1664-10</inkml:trace>
    </iact:actionData>
  </iact:action>
  <iact:action type="add" startTime="158161">
    <iact:property name="dataType"/>
    <iact:actionData xml:id="d184">
      <inkml:trace xmlns:inkml="http://www.w3.org/2003/InkML" xml:id="stk183" contextRef="#ctx0" brushRef="#br3">467 19257 28559 0,'0'0'2544'1,"0"0"-2032"-1,22-4-512 0,3 0 0 27,7-6-336-25,8 2-176-1,-1 1-16-1,10-7-16 3,0 2 80-2,-2-5 16-1,2 5 0 0</inkml:trace>
    </iact:actionData>
  </iact:action>
  <iact:action type="add" startTime="158407">
    <iact:property name="dataType"/>
    <iact:actionData xml:id="d185">
      <inkml:trace xmlns:inkml="http://www.w3.org/2003/InkML" xml:id="stk184" contextRef="#ctx0" brushRef="#br3">1195 19553 21647 0,'0'0'960'3,"0"0"192"-3,0 0-912 0,0 0-240 1,0 12 0-1,0-12 0 6,0 0 0-6,0 0 128 7,0 0-128-7,20 0 0 8,-5-4 656-8,7-6 48 9,3-7 0-9,2-1 0 5,1-3-80-4,5-7-16 6,2-5 0-7,6 0 0 7,0-2-224-7,4-4-32 8,1 4-16-8,-7-2 0 9,4-8-80-9,-8 2 0 7,1-4-16-7,-5-2 0 7,-2 3-16-7,4-1 0 7,-4-2 0-7,-1-6 0 9,-5 3-64-5,-5-3-16-1,-1 1 0-3,-7 1 0 9,0-4-144-9,-6 3 128 6,0-3-128-6,-2 3 128 9,-2-1-128-9,0 6 0 5,0 4 0-5,-2 6 128 11,-2 10-128-11,-4 6 0 3,2 5 0-3,2 3 0 9,4 15 0-8,0 0 160 5,-8-6-160-5,8 6 160 6,-19 2-160-6,1 5 0 6,1 9 144-7,-3 2-144 8,7 9 0-8,-5 6 0 8,0 4 0-8,3 2-128 7,-7 4 128-7,5 12 0 7,3 1 0-7,-3 7-128 8,5 3 128-8,-2-2 0 6,3 6 0-6,-3-3 0 8,4 5 128-8,4-8-128 7,-3 1 128-7,5-5-128 10,0-9 192-10,2 0-48 6,0-5 0-6,6-1 0 9,2-8-16-9,1 0-128 6,1-2 192-6,0-5-64 8,4-9 64-8,-3-1 16 7,3-3 0-7,2-9 0 8,-14-8 208-8,23 0 32 7,1-4 16-7,-5-4 0 8,5-9-80-8,1-1 0 7,2 1-16-7,-1-5 0 8,-3 1-368-8,-2-1 144 8,-3 3-144-7,0-5 0 5,1-1 0-5,-5 0 0 6,1 3 0-6,-5 7 0 5,4-3 0-6,-5 8 0 8,-9 10 0-8,8-13 0 7,-8 13 0-7,0 0 0 7,0 0 0-6,0 0 0 6,0 0 0-7,0 0-176 7,0 0 176-7,18 13-208 9,-18-13 48-9,12 16 16 7,-1 1 0-7,-3-3 0 8,-8-14 144-8,10 18 0 6,0-3 0-6,-10-15-128 9,7 16 128-9,-7-16 0 6,12 17 0-5,-12-17 0 7,16 8 0-8,-16-8 0 6,17 6 0-6,-3-6 0 9,3-4 0-9,-1 0 0 7,2-4 0-7,1 1 128 7,-3-1-128-7,3 4 0 7,1-4 0-6,-5 0 128 7,3 3-128-6,-5 1 0 4,3 2 0-6,4 2 0 7,-5 0 0-7,3 6 0 7,-18-6 0-7,19 11 0 8,-5-1 0-8,2 4-160 6,-7-1 160-6,3-1 0 8,-12-12 0-7,10 16 0 6,-10-16 0-7,6 13 0 8,-6-13 0-8,0 0 0 6,0 0 0-5,17 8 0 7,-17-8 0-8,16-2 128 6,3-6-128-5,-3-1 144 7,1-3-16-8,5-6 0 7,-1 3 0-7,-1-1 0 8,-1-5-128-8,5 3 0 7,-5 2 0-7,-3 1 128 8,3 3-128-8,-5 0 0 7,2 3 0-7,3 3 0 8,-5 2 0-8,3 4 0 7,-17 0 0-7,16 8 0 7,-2 3 0-6,-3 5 0 5,1 2 0-5,-6-1 0 6,0 5 0-7,1 1 0 8,1-3 0-7,-4-5 0 5,-4-15 0-6,8 22 160 7,-2-1-16-6,2-7 0 7,-8-14-144-8,6 19 192 6,-6-19-192-6,7 14 192 8,-7-14-192-8,14 13 0 7,-14-13 0-7,14 6 0 22,-14-6-704-21,19 2-240 0,1-4-32-1,-7-2-9168 6,3-1-1824-4</inkml:trace>
    </iact:actionData>
  </iact:action>
  <iact:action type="add" startTime="159265">
    <iact:property name="dataType"/>
    <iact:actionData xml:id="d186">
      <inkml:trace xmlns:inkml="http://www.w3.org/2003/InkML" xml:id="stk185" contextRef="#ctx0" brushRef="#br3">2681 18408 27647 0,'-21'-7'2448'2,"3"-3"-1952"-2,3 2-496 0,9 2 0 7,6 6 2624-6,0 0 416 4,0 0 96-5,0 0 0 7,0 0-2480-6,0 0-496 6,0 0-160-7,0 0 0 8,0 0-128-8,0 0-128 7,0 0 0-7,0 0-11168 15,0 0-2224-10</inkml:trace>
    </iact:actionData>
  </iact:action>
  <iact:action type="add" startTime="159773">
    <iact:property name="dataType"/>
    <iact:actionData xml:id="d187">
      <inkml:trace xmlns:inkml="http://www.w3.org/2003/InkML" xml:id="stk186" contextRef="#ctx0" brushRef="#br3">1039 20604 15663 0,'0'0'688'4,"0"0"144"-4,0 0-656 0,-12 6-176 0,12-6 0 0,0 0 0 6,-15 0 2496-6,15 0 448 6,0 0 112-4,0 0 16 5,0 0-1600-7,-4-12-320 7,2-3-64-6,6-1-16 5,2-5-352-6,3-7-64 8,1-1-16-8,8-4 0 8,-3-4-256-8,5 2-48 8,-1-2-16-7,-1-4 0 5,1 2-16-6,5-4-16 9,-1 4 0-9,1-6 0 6,-5-2-32-5,1 4-16 5,1 1 0-6,-5 4 0 8,1-2-64-3,1 8-16-2,-7 5 0-2,3 9 0 6,-4 3-160-7,-10 15 0 7,0 0 0-7,0 0 0 8,0 0 0-8,0 0 128 7,13 17-128-6,-1 1 0 7,-6 3 128-8,2 5-128 8,2 5 128-7,-5 2-128 4,-5 2 0-5,0 0 128 7,2 4-128-7,2 6 0 8,-2 4 0-8,0-6 0 7,0 0 128-7,0 2-128 8,-2-6 0-7,0 4 0 5,-2-4 0-6,2-2 128 9,6-4-128-8,0-2 0 4,-2-4 0-4,-2-1 0 7,-2-7-192-8,0-1-64 6,0-18 0-5,0 17-16 22,0-17-2112-22,0 0-432 0,0 0-64-1</inkml:trace>
    </iact:actionData>
  </iact:action>
  <iact:action type="add" startTime="160155">
    <iact:property name="dataType"/>
    <iact:actionData xml:id="d188">
      <inkml:trace xmlns:inkml="http://www.w3.org/2003/InkML" xml:id="stk187" contextRef="#ctx0" brushRef="#br3">1172 20359 26719 0,'0'0'2368'1,"0"0"-1888"-1,15-8-480 0,1-2 0 0,5 2 368 0,5 2-32 0,1 1 0 1,0-5 0-1,3 2-160 1,1 0-48 0,2-4 0-1,4 3 0 0,-2-1 64 1,2-2 0 5,0 4 0-6,-2 5 0 7,-5-3-192-7,3-2 0 8,-6 4 0-7,-2 0 0 20,-3 2-1888-15,-1-4-464-4</inkml:trace>
    </iact:actionData>
  </iact:action>
  <iact:action type="add" startTime="160570">
    <iact:property name="dataType"/>
    <iact:actionData xml:id="d189">
      <inkml:trace xmlns:inkml="http://www.w3.org/2003/InkML" xml:id="stk188" contextRef="#ctx0" brushRef="#br3">1848 20210 21183 0,'0'0'1888'3,"0"0"-1504"-3,-13 6-384 0,13-6 0 6,0 0 1024-6,0 0 128 7,0 0 16-7,0 0 16 9,0 0-432-9,0 0-96 7,0 0-16-7,0 0 0 7,21-2-144-7,3 0-48 8,-1 0 0-8,2 0 0 7,1 2-112-7,3 0-16 7,2-3-16-7,0 3 0 8,-1 0-64-8,1 3-16 7,0 1 0-7,0 0 0 8,3-2-224-8,-3 4 128 6,-2 0-128-6,-4 2 0 8,-5-4 0-7,-3-1 0 6,-17-3 0-7,18 6 0 32,-18-6-1664-32,0 0-320 1,14 2-64-1</inkml:trace>
    </iact:actionData>
  </iact:action>
  <iact:action type="add" startTime="160852">
    <iact:property name="dataType"/>
    <iact:actionData xml:id="d190">
      <inkml:trace xmlns:inkml="http://www.w3.org/2003/InkML" xml:id="stk189" contextRef="#ctx0" brushRef="#br3">2139 19970 20271 0,'0'0'1792'12,"0"0"-1424"-11,0 0-368-1,23 2 0 0,7 2-144 0,-3 2-112 6,2 2 0-6,1-2-16 7,-1-2 880-7,4 2 176 8,0-1 48-8,-2 5 0 9,1 0 0-9,-1 4 0 6,-2-5 0-6,-4 7 0 7,-5-2-128-7,3 5 0 8,-5-3-16-8,-1 1 0 8,1 1-48-8,-8-3-16 6,-1 7 0-5,1 3 0 7,-6-1 0-8,-2-1 0 8,-4-2 0-8,2 3 0 7,-6-1 96-7,-7 1 32 7,-1 1 0-7,-7 0 0 7,-1 1-192-7,-3 1-48 13,-3-4 0-13,-5-1 0 5,-2-1-112-5,-6 1-16 7,4-7-16-7,-4-1 0 7,4-6-224-7,6 2-144 9,4-5 192-9,-1-3-192 6,1-6 0-5,5-5 0 5,7 1 0-6,1 0 0 26,8-6-1968-26,4 3-448 1,4-5-80 0</inkml:trace>
    </iact:actionData>
  </iact:action>
  <iact:action type="add" startTime="161183">
    <iact:property name="dataType"/>
    <iact:actionData xml:id="d191">
      <inkml:trace xmlns:inkml="http://www.w3.org/2003/InkML" xml:id="stk190" contextRef="#ctx0" brushRef="#br3">3362 20210 21711 0,'0'0'960'3,"0"0"192"-3,10 8-912 0,2 4-240 1,-5 2 0-1,1-1 0 8,-4 3 0-8,-2-3 176 8,-4 5-176-8,-4 5 160 6,-2 1 288-6,-9 1 64 7,-5 0 16-7,-1 5 0 11,-4 1 240-11,-3 0 64 4,-1-6 0-3,0 1 0 6,-4-5 464-7,2-1 112 8,3-1 0-8,1-1 16 7,2-8-288-7,3-1-64 7,1 1-16-7,2-4 0 8,1 0-592-8,5-4-112 7,-7-4-32-7,8-2 0 7,-1 2-48-7,3-4-16 7,-4-4 0-6,16 10 0 7,-11-15 0-8,-1-3 0 7,4 6 0-7,6-7 0 7,0 1-256-7,0 3 0 8,2-5 128-7,2 5-128 5,2-3 0-5,0 3 0 5,-4 15-128-6,10-12 128 14,2 2-208-14,-12 10 48 5,15-8 16-5,3 4 0 6,1 1 144-5,-3 3-160 6,5 1 160-7,3 3-160 8,3-4 160-8,4 2 0 6,2 0 0-6,5 4-128 9,-3-2 128-9,-4 0 0 7,2 0 0-7,2-2 0 8,-4 0 0-8,-1-2 0 7,-3 0 0-6,0 2 0 6,-3-4 0-7,-3 0 0 8,2 0 0-8,1-2 0 5,-1-2 0-5,3-4 176 9,-5 3-176-9,-5 1 192 7,-3-6-192-7,-3 2 0 8,0-1 144-8,-2-3-144 8,-8 14 0-8,4-12 144 6,-4 12-144-6,-4-17 0 8,-6 1 160-8,-2 2-160 7,-7 7 128-7,-3-5-128 8,-1 4 0-8,-5 0 0 8,-3-3 0-7,4 3 0 20,0 4-320-17,3-6-112-3,-3 0-16 0,2 3-10736 2,-1-5-2144-3</inkml:trace>
    </iact:actionData>
  </iact:action>
  <iact:action type="add" startTime="161770">
    <iact:property name="dataType"/>
    <iact:actionData xml:id="d192">
      <inkml:trace xmlns:inkml="http://www.w3.org/2003/InkML" xml:id="stk191" contextRef="#ctx0" brushRef="#br3">4649 17648 19695 0,'6'-18'864'3,"0"5"192"-3,-6 13-848 0,10-18-208 1,-4 4 0-1,-6 14 0 6,2-19 832-5,-2 19 128 5,-12-12 32-5,-2 0 0 7,-3 5 208-7,-1 3 32 5,-5 4 16-6,-3 4 0 6,-1 3-320-5,-2 9-64 7,-2 2-16-8,-1 1 0 7,-1 8-272-7,4 9-48 6,-4 1-16-6,0 11 0 9,-2-1 64-9,0 14 16 8,1 3 0-8,3 10 0 7,2 12-160-7,-2 2-48 11,1 3 0-11,-1 9 0 5,0 3-160-4,8 4-32 5,1 1-16-5,1-3 0 6,3 2-16-7,6 0 0 7,-3-3 0-7,5 1 0 9,6-5 16-9,4-5 0 7,0-3 0-6,2-8 0 5,4-6-48-6,2-2 0 7,5-12 0-7,-1 0 0 7,4-3-128-7,-3-8 160 8,3-9-160-8,5 1 160 7,1-2-160-6,-1-4 0 6,5-2 0-6,-3 2 0 23,-1-8-1552-23,1-1-352 2</inkml:trace>
    </iact:actionData>
  </iact:action>
  <iact:action type="add" startTime="163616">
    <iact:property name="dataType"/>
    <iact:actionData xml:id="d193">
      <inkml:trace xmlns:inkml="http://www.w3.org/2003/InkML" xml:id="stk192" contextRef="#ctx0" brushRef="#br3">4527 19512 11055 0,'0'0'976'3,"-10"12"-784"-3,2-2-192 0,8-10 0 8,-12 15 1264-7,4-3 208 5,8-12 32-6,-7 10 16 8,7-10-144-8,0 0-32 7,-4 17 0-7,4-17 0 10,0 0-256-10,0 0-64 5,0 0-16-5,0 0 0 7,0 0-352-7,17 0-64 8,3 0-16-8,1-4 0 7,3-2 0-7,3-5-16 8,-2-1 0-8,7-7 0 7,-3-1-128-7,2-5-32 7,0-6 0-7,4-5 0 9,4-1-96-9,-2-6-32 6,-1 4 0-1,1-5 0-1,-6-1-32-4,0-2-16 7,-2-8 0-7,2 3 0 9,1 1-64-9,-5 2-16 6,-4-5 0-6,1 1 0 8,1 2-144-8,-5 1 128 8,-3-5-128-8,3 0 128 8,-1 1-128-8,-5-5 128 7,1 3-128-7,-5-1 128 8,0 8-128-8,0 1 0 7,-6-1 0-7,0 4 0 8,-1 6 0-8,-1-2 128 6,-2 2-128-6,-2 8 0 10,1 0 0-10,-3 5 0 6,0 3 128-5,-2 5-128 5,-2 7 0-6,2 1 0 8,6 10 0-8,0 0 0 7,-8-6 0-7,8 6 0 8,-15 6 0-8,3 2 0 7,-4 1 0-7,5 9 0 8,-5 0 0-8,3 7 0 8,-1 8-144-8,2 2 144 6,-3 0 0-6,3 10 0 9,-2 4 0-9,3 2 0 6,1 9 0-5,-6 4 0 6,1 5 0-7,-1 3 144 8,2 4-144-8,1-2 192 9,-1 0-192-9,6 2 0 6,0 0 144-5,1-6-144 7,-5 1 0-8,6-3 0 6,2-2 0-6,0-7 128 9,2-5-128-9,2-1 0 5,2-6 128-4,2-10-128 7,0-6 144-8,2-4-144 6,0-3 192-5,3-5-192 6,-3-5 272-7,4-2-48 7,-10-12-16-7,18 5 0 8,-18-5 16-8,15-2 0 9,5-5 0-9,-1 1 0 7,3-6 0-7,-7-5 0 8,3-3 0-8,-4 1 0 9,1-7-224-9,7-1 176 6,-5 2-176-5,3-1 160 5,-1 1-160-6,-1 3 0 8,-1 1 0-8,5 3 128 6,-3-1-128-6,-1 7 0 9,1-1 0-9,3 7 0 6,-7 0 0-6,3 0 0 8,3 8-144-8,-3 0 144 9,1 2 0-9,1 0-128 5,-6 5 128-5,1 5 0 9,-5-4-128-9,4 7 128 6,-7-3 0-6,1 4 0 10,2-9-128-10,-2 5 128 6,-8-14 0-5,8 12 0 7,3-1 0-8,-11-11 0 6,14 8 0-6,1-6 0 8,-15-2 0-8,18-2 0 8,2-4 0-7,-1-3 0 5,-5 1 0-6,5 0 128 8,-1-8-128-8,-3 5 0 8,3-5 0-7,-2 8 0 6,3 6 0-7,-1 4 0 6,-18-2 0-6,15 6 0 7,3 8 0-7,-5 1 0 7,3 5 0-6,-2 5-160 6,-3-1 160-6,-3 3-128 7,-2 2 128-8,-4 2 0 6,-2-1 0-6,-4 1 0 8,-4 2 128-7,2 0 0 4,-5-4 0-4,3-1 0 8,2-5 0-9,2-3 0 6,0-3 0-5,4-17 0 19,0 0-864-19,0 0-160 1,0 0-48 0,0 0-14784-2</inkml:trace>
    </iact:actionData>
  </iact:action>
  <iact:action type="add" startTime="164880">
    <iact:property name="dataType"/>
    <iact:actionData xml:id="d194">
      <inkml:trace xmlns:inkml="http://www.w3.org/2003/InkML" xml:id="stk193" contextRef="#ctx0" brushRef="#br3">6491 19853 20271 0,'0'0'896'1,"-10"8"192"-1,10-8-880 0,0 0-208 1,0 0 0-1,0 0 0 5,0 0 544-4,0 0 64 6,-6-19 16-7,12 3 0 7,0-3 112-7,2-9 32 8,5-3 0-7,-1-8 0 6,4 0 32-7,-3 0 16 6,5-4 0-5,-3-4 0 7,3-5-48-8,1-3-16 7,1-1 0-7,3-3 0 8,-1-1-176-8,3-3-16 7,1-5-16-7,-3 4 0 8,-7-5-96-8,3 3-32 7,6-6 0-3,-3 6 0 3,-1-3-224-6,3 3-64 2,1 4 0-3,0-1 0 9,-1 7-128-9,1-1 0 7,3 10 0-6,-5 4-176 6,-2 8 176-7,-1 2 0 7,1 2 0-7,3 4 0 8,-7 7 0-8,-1 1-128 6,1 3 128-6,-5 6 0 10,-12 10 0-10,0 0-128 5,0 0 128-5,20 4 0 8,-9 6-128-8,-11-10 128 8,14 14-128-8,-6 7 128 7,2-1 0-6,-1-3-128 7,-3 5 128-8,4 3 0 7,2 4 0-6,-5 0-128 4,3 3 128-4,2 5 0 6,-6 2 0-7,2 2-128 8,1 7 128-8,-3 3 0 8,2 4 0-7,2-1 0 5,-4 1 0-6,-3 1 0 8,-3 1 128-8,0 0-128 8,0-7 128-8,0 1-128 7,0-2 176-7,0-4-48 6,0-1 0-5,0-7 0 6,0 1-128-7,0-3 192 7,0 0-192-7,0 2 192 9,-1-10-192-8,-1-5 0 4,2 1 0-5,0-4 128 9,0 1-400-9,0-20-96 6,2 14-16-6,-2-14-9776 16,0 0-1952-15</inkml:trace>
    </iact:actionData>
  </iact:action>
  <iact:action type="add" startTime="165328">
    <iact:property name="dataType"/>
    <iact:actionData xml:id="d195">
      <inkml:trace xmlns:inkml="http://www.w3.org/2003/InkML" xml:id="stk194" contextRef="#ctx0" brushRef="#br3">6770 19204 29487 0,'0'0'2624'3,"0"0"-2112"-2,15-10-512-1,5-1 0 7,9 3 384-7,6 0-16 7,-2-2-16-7,8 2 0 6,4-3 272-6,6-1 48 8,1 6 16-8,1-2 0 8,0-1-112-8,-1 1 0 7,-3-4-16-7,2 2 0 8,-4 3-272-8,-6 3-48 8,0 0-16-8,-8 2 0 22,-2 6-1648-21,-4 0-336 0,-3 0-64 5</inkml:trace>
    </iact:actionData>
  </iact:action>
  <iact:action type="add" startTime="166440">
    <iact:property name="dataType"/>
    <iact:actionData xml:id="d196">
      <inkml:trace xmlns:inkml="http://www.w3.org/2003/InkML" xml:id="stk195" contextRef="#ctx0" brushRef="#br3">8014 19050 22111 0,'-16'-2'1968'2,"-3"0"-1584"1,3 0-384-3,16 2 0 4,-11-4 1216-3,11 4 176 5,0 0 16-6,0 0 16 8,0 0-592-8,0 0-128 7,17-10-32-6,-1-1 0 7,1 3 176-8,7 2 48 6,5-4 0-6,4 5 0 8,2-1-144-8,4-2-32 7,4-2 0-7,4 4 0 9,2 2-336-9,-2 2-64 6,-3 0 0-6,3 2-16 8,2 4-176-8,-8-4-128 8,2 0 192-8,-6 2-192 8,4 2 0-7,-6 0-320 7,-6-4 32-6,-1 4-10496 11,-3 2-2096-12</inkml:trace>
    </iact:actionData>
  </iact:action>
  <iact:action type="add" startTime="166878">
    <iact:property name="dataType"/>
    <iact:actionData xml:id="d197">
      <inkml:trace xmlns:inkml="http://www.w3.org/2003/InkML" xml:id="stk196" contextRef="#ctx0" brushRef="#br3">8911 19733 5519 0,'0'0'496'1,"0"0"-496"-1,0 0 0 0,0 0 0 6,0 0 2352-6,0 0 368 7,0 0 80-7,0 0 16 8,0 0-1184-8,20-4-224 8,-8-2-64-8,3-6 0 7,-3 0-208-7,3 1-48 9,-5-7-16-9,6-3 0 5,-3-1-144-5,5 1-32 7,3 1 0-7,-1-5 0 9,3-2-224-8,3-3-48 4,-1 1-16-5,4-4 0 9,1-2-240-9,5-2-48 6,0 0-16-6,-2-8 0 9,2 4-176-9,2-4-128 8,-4-4 144-5,6 1-144 2,2-5 160-5,-6-2-160 5,1-5 160-5,-1-1-160 10,-6 1 160-9,0-8-160 4,-4-3 160-4,-3-3-160 9,-1 2 128-10,-1 4-128 4,-3 2 0-3,-7 1 144 7,-2 7-144-7,-2 5 0 5,0 6 0-5,-4 6 128 6,-2 8-128-7,-2 4 0 8,-6 9 0-8,4 3 0 7,-2 7 0-7,6 10 0 6,-12 0 0-5,-5 6 0 7,-3 8 0-8,-1 3 0 7,-2 14 0-6,-5 8 0 6,-1 0 0-6,-4 8 0 5,0 8-160-6,0 1 160 10,-3 3 0-10,1 11 0 4,2-2 0-3,2 6 0 7,2 3 0-8,1-3 0 7,3 0 0-6,4 0 0 7,5-12 0-7,0-1 0 4,9-7 0-4,1-5 0 6,4-6 128-7,4-6-128 9,4-4 0-9,1-5 0 5,7-7 256-3,0-3-16 5,3-9 0-7,-1-1 0 6,3-6-64-5,5-4-16 5,1-4 0-6,4-2 0 8,1-9 16-8,1 3 0 8,4-5 0-8,4-3 0 8,-4 1-176-8,0-1 128 6,0 1-128-6,-2-1 128 9,-3-1-128-9,-3 4 0 6,-4 3 0-5,-3-2 0 8,-1 11 0-9,1-1-176 5,-6 0 176-5,-14 8-128 9,13 8 128-9,-13-8-192 7,10 10 192-7,-6 9-192 8,-2 1 32-8,-4 3 0 7,-4-2 0-7,-2 3 0 7,0-5 160-7,-3-1 0 9,1 1-144-9,-2-3 144 6,2-4 0-6,10-12 0 8,0 0 0-8,0 0 0 7,0 0 256-7,0 0 80 8,0 0 16-8,0 0 0 7,0 0-96-7,22-16 0 9,-1 0-16-9,1-1 0 7,3-1-240-6,3-1 0 5,1-1 128-6,0 5-128 8,-6-3 0-8,1 3 0 6,-1 3 128-6,3 4-128 10,-1 2 0-10,-4 6 0 6,-5 8-192-6,2 2 192 8,-5 9-160-8,1 5 160 7,-4 1-128-7,-5 2 128 8,-3 3 0-8,-2-1 0 7,-2 2 0-6,-3 0 0 6,-3-3 144-7,0-1 64 7,-6-2 16-7,7-3 0 7,-3-5 96-6,4 1 0 7,6-18 16-8,0 0 0 6,0 13-176-6,0-13-32 8,0 0-128-8,18 8 192 27,-3-10-2064-26,5-7-432 0</inkml:trace>
    </iact:actionData>
  </iact:action>
  <iact:action type="add" startTime="168484">
    <iact:property name="dataType"/>
    <iact:actionData xml:id="d198">
      <inkml:trace xmlns:inkml="http://www.w3.org/2003/InkML" xml:id="stk197" contextRef="#ctx0" brushRef="#br3">11344 18092 11567 0,'0'0'512'2,"0"0"112"-2,0 0-496 0,0 0-128 0,0 0 0 0,0 0 0 6,0-13 832-6,0 13 160 7,0 0 32-7,0 0 0 8,0 0-176-8,0 0-16 7,0 0-16-7,0 0 0 7,0 0 64-6,0 0 16 7,0 0 0-7,0 0 0 3,0 0 0-4,-4 19 0 8,2-5 0-8,-4 2 0 7,6-16-128-7,-6 17 0 8,2 3-16-8,0 1 0 9,-4 0-96-9,-3 1-16 6,3 5 0-5,-2 6 0 7,0 1-96-8,3 1-32 6,-7 4 0-1,4 6 0-1,1 5-144-4,-3 9-48 7,2 3 0-6,-4 4 0 7,3-5-64-8,-1 3-32 5,-4 3 0-5,1-7 0 10,-1-5 32-10,-1-3 0 5,5 1 0-4,-4-6 0 6,5-6 192-7,-5 2 64 8,2-2 0-8,-3 1 0 9,5-4-112-9,-4 1-16 7,5 1 0-7,-5-2 0 6,4-1-176-5,-1-4-32 6,3-2-16-6,2-2 0 6,-1-2-160-7,5-1 192 7,0-5-192-7,4 1 192 8,2-11-192-8,-2-11 0 7,0 0 0-7,0 0 0 21,17 8-1328-20,-3-8-288 0,3-6-64 1,-3-5-13744-2</inkml:trace>
    </iact:actionData>
  </iact:action>
  <iact:action type="add" startTime="169397">
    <iact:property name="dataType"/>
    <iact:actionData xml:id="d199">
      <inkml:trace xmlns:inkml="http://www.w3.org/2003/InkML" xml:id="stk198" contextRef="#ctx0" brushRef="#br3">11948 17158 6447 0,'0'0'272'4,"0"0"80"-3,-15-6-352-1,15 6 0 0,0 0 0 0,0 0 0 6,0 0 1920-6,0 0 304 8,0 0 64-8,0 0 16 7,0 0-1168-7,0 0-240 7,0 0-32-7,0 0-16 7,0 0-16-7,17 6 0 7,1 2 0-7,-1 0 0 9,7 0 160-9,1 7 32 6,2 1 0-6,7 1 0 8,5 5-320-8,-2 3-48 9,0 8-16-8,4 2 0 4,-2 6-256-5,6 2-48 8,-3 8-16-8,3 4 0 15,0 3-192-15,-4 7-128 0,-2-3 160 0,-4 0-160 9,-4 9 0-8,-1-1 128 5,-7 4-128-6,-1 0 0 7,-9-4 0-7,-1 0 176 7,-6-3-176-7,-4 1 160 7,-4-6 96-7,0 5 32 8,-8-3 0-8,0-4 0 8,1-3 288-8,-11 2 48 7,-1-3 16-7,-3 1 0 8,1-3 32-8,-8 1 16 7,-1 3 0-7,-1-3 0 8,2-4-368-8,-4 1-64 8,-4-1 0-8,2 2-16 6,2-6 144-6,-4-1 16 8,4 3 16-8,1 2 0 8,-6-6-32-8,2-1 0 7,-1 3 0-6,4-2 0 6,0-4-224-7,-4-2-160 7,2 2 192-7,2-8-192 8,-2-2 160-8,4 1-160 7,2 1 128-7,-1-4-128 9,3-4 128-9,0 1-128 5,2-5 128-4,1 1-128 7,3-1 0-8,1-1 0 7,5-9-192-7,-1-1 192 23,7-2-2624-22,-3-4-416 3</inkml:trace>
    </iact:actionData>
  </iact:action>
  <iact:action type="add" startTime="171066">
    <iact:property name="dataType"/>
    <iact:actionData xml:id="d200">
      <inkml:trace xmlns:inkml="http://www.w3.org/2003/InkML" xml:id="stk199" contextRef="#ctx0" brushRef="#br3">9019 17560 7359 0,'0'0'656'2,"0"0"-528"5,0 0-128-6,0 0 0 0,0 0 832-1,0 0 128 10,0 0 16-10,0 0 16 5,0 0-512-5,0 0-96 9,0 0-32-9,19-2 0 6,-19 2-16-6,16 0 0 9,-1 0 0-9,-1 0 0 6,0 8 32-6,-1 4 0 10,1-3 0-10,5 7 0 4,-3-2-160-4,4 9-16 10,-1 2-16-10,-3 3 0 4,3 1-176-3,3 0 128 10,-3 2-128-11,5 4 128 5,-1 8-128-5,2 2 0 10,1 0 0-2,1 10 0-8,2 3 0 0,4 7 0 7,6-5 0-6,-3 2 0 4,3 3 0-4,1-1 0 8,-2 2 0-9,1 5 0 4,-4-5 0-4,-4 4 128 9,-2-6-128-9,2 5 0 6,-1-3 0-6,-3-4 128 10,-4-5-128-10,3 2 0 4,-1-5 0-3,0 1 0 9,1-5 0-10,-5 1 0 6,-1-4 320-5,1-6 96 7,1 0 16-8,1 0 0 5,-2 0 0-4,-1 0 0 9,3 2 0-6,-1 0 0-4,-7-4-160 0,5 0-16 12,-1 1-16-11,3-2 0 1,-5 4-240-2,3-4 0 11,3 1 0-11,-3-2 0 4,-3-4 144-4,3 0-16 10,1 2 0-10,-5-2 0 6,0-2-128-6,-5 2 0 9,3-1-160-9,-4-1 160 5,1 2 0-4,-1-4 0 9,-6-3 0-10,2-5 0 4,4-3 0-4,-3 1 0 9,-5-5 0-8,2 3 0 4,-4-17-144-5,6 18 16 11,2-4 0-11,-4 3-5728 17,-4-17-1136-16</inkml:trace>
    </iact:actionData>
  </iact:action>
  <iact:action type="add" startTime="171622">
    <iact:property name="dataType"/>
    <iact:actionData xml:id="d201">
      <inkml:trace xmlns:inkml="http://www.w3.org/2003/InkML" xml:id="stk200" contextRef="#ctx0" brushRef="#br3">10495 19955 4607 0,'0'0'400'1,"0"0"-400"3,0 0 0-3,14 10 0 3,-14-10 2544-4,17 7 416 11,3 3 96-11,-5 2 16 5,3-4-2064-4,2 7-416 8,-5 3-80-9,3 1 0 4,1 5-208-4,-3-1-48 10,3 1 0-10,1-1 0 4,-5 4 208-4,5 3 48 10,-1 3 0-10,-1-2 0 5,1 0-128-5,1 0-32 10,-8 2 0-10,3 3 0 5,-5 1 16-5,0-6 0 10,0 0 0-9,-5-2 0 2,1-1 112-2,-2-1 32 10,0-4 0-11,-4 1 0 4,-2 1 16-1,-2-4 16 5,-4-5 0-7,1 4 0 3,-9-7 160-4,2 3 48 10,-3-1 0-9,-5-5 0 3,-3-2-48-3,0 4 0 3,-5-5 0-3,1 3 0 9,-2-2-368-10,0-2-80 9,-2-2 0-9,-5-2-16 6,3 0-240-6,2-2 128 9,2 0-128-9,2 0 0 19,-1-2-256-18,5 2-160 1,4-4-32-2,3 0 0 13,8 0-2144-12,10 4-432 1</inkml:trace>
    </iact:actionData>
  </iact:action>
  <iact:action type="add" startTime="171994">
    <iact:property name="dataType"/>
    <iact:actionData xml:id="d202">
      <inkml:trace xmlns:inkml="http://www.w3.org/2003/InkML" xml:id="stk201" contextRef="#ctx0" brushRef="#br3">11669 20517 22111 0,'0'0'1968'11,"-13"3"-1584"-10,3 3-384-1,-6 0 0 0,3 2 672 0,-7 0 48 7,3 5 16-7,-1 3 0 6,-5 3-400-5,-1 1-80 11,-3 3 0-12,4-1-16 3,-1 1 224-3,3 1 48 10,-3-1 16-10,1-1 0 6,1-1-96-6,9-2-32 10,-1 3 0-9,8-3 0 2,2 3-208-3,6-1-64 7,4 1 0-7,8-7 0 8,-1 1 112-8,9-6 16 11,1 1 0-10,3-3 0 3,1-4 224-4,4 0 48 9,0-6 16-9,5 0 0 10,6-2 128-10,-3-2 32 7,4-9 0-7,-6-1 0 5,1-3 64-5,-1-7 32 11,-6 3 0-10,-2-2 0 1,-4-1-112 0,-9-1-32 6,-4-2 0-8,-12-1 0 4,2-3 112-4,-8 0 0 12,-14-4 16-11,-3 0 0 2,-8 0-320-3,-4-8-64 7,-12 0-16-7,0 6 0 9,-2 2-384-9,-3 0 0 12,-1 4 128-12,-2 6-128 17,-1 1-320-15,-7 3-80-2,3 7-32 1,-3 1 0 11,1 7-2416-11,-4 2-480 1,1-2-112-2,7 6-16 0</inkml:trace>
    </iact:actionData>
  </iact:action>
  <iact:action type="add" startTime="175600">
    <iact:property name="dataType"/>
    <iact:actionData xml:id="d203">
      <inkml:trace xmlns:inkml="http://www.w3.org/2003/InkML" xml:id="stk202" contextRef="#ctx0" brushRef="#br3">13204 18754 4607 0,'0'0'400'2,"0"0"-400"4,0 0 0-5,0 0 0 3,18-8 3328-4,5 0 592 7,1 0 112-7,5-2 32 7,4 3-2928-7,8 1-592 9,2-2-112-9,8-2-32 2,5 0-128-1,5-3-16 6,5 1-16-6,-3 2 0 5,-3-3 64-5,1 5 16 4,-5-2 0-5,-3 2 0 10,-4 2-96-10,-5 5-16 6,1-1 0-6,-12 0 0 27,-5 2-1216-25,-7 2-240 1</inkml:trace>
    </iact:actionData>
  </iact:action>
  <iact:action type="add" startTime="175822">
    <iact:property name="dataType"/>
    <iact:actionData xml:id="d204">
      <inkml:trace xmlns:inkml="http://www.w3.org/2003/InkML" xml:id="stk203" contextRef="#ctx0" brushRef="#br3">13243 19120 28559 0,'0'0'2544'1,"0"0"-2032"-1,0 0-512 0,26-8 0 0,1-1 336 0,10 1-16 6,6 2-16-5,4 0 0 3,6 0-304-4,5 0 0 7,3 1 128-7,1-9-128 6,6 0 0-6,-5-1 0 9,-1-1 0-9,-1-1 0 7,1 5 0-7,-4 0-144 12,-1 4-16-12</inkml:trace>
    </iact:actionData>
  </iact:action>
  <iact:action type="add" startTime="176273">
    <iact:property name="dataType"/>
    <iact:actionData xml:id="d205">
      <inkml:trace xmlns:inkml="http://www.w3.org/2003/InkML" xml:id="stk204" contextRef="#ctx0" brushRef="#br3">15567 17814 8287 0,'0'0'736'1,"0"0"-592"7,0 0-144-6,0 0 0 1,0 0 2848-2,0 0 544 8,0 0 96-9,0 0 32 5,0 0-2304-5,-16 15-464 12,4 1-96-12,-1 5-16 2,3 5 192-1,-4 3 16 6,2 2 16-7,5 12 0 7,-5 8-128-7,2 3-32 9,2-1 0-9,-3 3 0 7,3 1-144-7,-2 0-48 9,-3 1 0-8,3 1 0 2,-6 1-208-2,8-3-48 7,1-5-16-8,-1-3 0 7,4-4-240-7,2-10 176 9,2-2-176-1,0-2 160-8,2-3-160 0,2-1 128 9,4-4-128-8,-1-3 128 17,-1-8-496-17,2 1-96 1,-8-13-32-2,14 6-8720 10,-14-6-1760-9</inkml:trace>
    </iact:actionData>
  </iact:action>
  <iact:action type="add" startTime="176591">
    <iact:property name="dataType"/>
    <iact:actionData xml:id="d206">
      <inkml:trace xmlns:inkml="http://www.w3.org/2003/InkML" xml:id="stk205" contextRef="#ctx0" brushRef="#br3">14839 18512 26207 0,'0'0'1152'1,"0"0"256"-1,0 0-1136 0,0 0-272 5,18-8 0-4,1 4 0 3,-3 0 240-3,3-2-16 8,5 2 0-9,5-5 0 4,4-1 352-3,12 2 80 8,4-4 16-8,11 3 0 2,4 1 96-3,9-8 0 7,-1 6 16-7,2-5 0 8,0 1-352-8,-2 1-80 11,2 5-16-11,2 0 0 10,-5-2-160-10,1 2-48 6,2 4 0-5,-8 1 0 17,-1 1-1328-17,-5-2-272 3,-11-2-48-4</inkml:trace>
    </iact:actionData>
  </iact:action>
  <iact:action type="add" startTime="176936">
    <iact:property name="dataType"/>
    <iact:actionData xml:id="d207">
      <inkml:trace xmlns:inkml="http://www.w3.org/2003/InkML" xml:id="stk206" contextRef="#ctx0" brushRef="#br3">18570 17876 20271 0,'0'0'1792'2,"0"0"-1424"2,-13 4-368-4,-1 2 0 4,4-2 1104-3,-3 3 160 8,-1 7 16-8,-2-2 16 2,-3 5-848-2,-6 1-192 9,-3 1-16-10,-3 3-16 5,-4 3 224-4,0 1 64 8,2 1 0-9,-6 2 0 4,-2 2-160-4,0 2-32 10,0 3 0-10,-4 1 0 6,4 0 32-6,-4 2 0 11,2-2 0-11,-6-4 0 3,-3-2-96-2,-3 4 0 9,0-6-16-10,-1 1 0 4,-1-3 0-4,3-2 0 18,-1-1 0-18,2-9 0 1,1 3 48-1,3-6 16 8,0 1 0-8,4-5 0 5,-1 2-48-4,7-2 0 3,-2-6 0-4,6-4 0 9,-6-6-64-9,7-2-32 12,5-2 0-12,4-5 0 4,1-3 96-3,7-3 0 9,-3-4 16-10,11-5 0 4,-3 5-64-3,6-2-16 7,4-2 0-8,2-1 0 5,6-3-192-4,6 0 0 10,-3 4 0-11,11 0 0 5,-3 2 0-4,9 1-128 7,3 3 128-7,0 1-208 2,-1 3 208-3,3 2-176 7,4-3 176-7,-2 1-160 8,4 7 160-7,6-2-128 9,-2 7 128-10,6-1-128 6,0 2 128-6,-1 6 0 8,5 2 0-8,2 4-128 6,-1-2 128-6,1 8 0 13,-2-1 0-12,0 1-128 0,-1 8 128-1,-1-1 0 11,-2 1 0-10,-2 1 0 0,-8 7 0-1,4-1 0 11,-2 0 0-11,4 3-128 5,-6 1 128-4,2-2 0 10,4-3 0-10,-4-5 0 3,4 1 0-4,5-1 0 7,-1-7 0-7,4 2 0 7,2-9 0-6,1-5 0 11,3-5 0-11,-3-5 0 0,-3 0 128-1,0-6 0 12,-2-1 0-12,-5-5 0 4,1-1 128-3,0-2 16 10,-8-1 16-10,-2-1 0 1,-4 0 160-2,-3-4 16 10,-7-3 16-10,-1 1 0 5,-9-6 240-4,1 2 48 8,-8 2 16-9,-4-6 0 5,-6 2-80-5,-7-2-32 10,-5 6 0-10,-3 0 0 4,-9 4-368-3,-7 3-80 9,-6 3-16-9,-5 6 0 3,-7 9-208-4,-6 2 0 7,-7 6 0-6,-4 4 0 5,-8 6-176-5,-2-2 32 5,0 3 0-6,2 9 0 24,2-2-1392-23,4 1-288 2,2 3-48-3,2-3-15520 0</inkml:trace>
    </iact:actionData>
  </iact:action>
  <iact:action type="add" startTime="179593">
    <iact:property name="dataType"/>
    <iact:actionData xml:id="d208">
      <inkml:trace xmlns:inkml="http://www.w3.org/2003/InkML" xml:id="stk207" contextRef="#ctx0" brushRef="#br3">14507 20236 8287 0,'0'0'736'2,"0"0"-592"5,0-18-144-5,0 3 0-2,0 3 1408 0,0-2 240 10,0 14 48-10,0 0 16 5,0-13-336-5,0-3-64 10,0 16-16-10,0-16 0 5,0-1-48-2,0 17-16 4,0 0 0-7,0-10 0 4,0 10-272-4,0 0-64 11,0 0-16-10,0 0 0 3,0 0-256-3,0 0-48 8,0 12-16-9,0 7 0 6,0 1-176-6,0 1-16 10,0 10-16-10,4 5 0 4,4 1-192-3,-2 11-32 9,-4 7-128-1,2 0 192-9,4 5-64 0,-1 2-128 7,-3 3 176-7,0-7-176 6,-4-1 192-6,0-1-64 9,0-3 0-6,0 0-128-3,-4-5 224 0,2-7-64 12,0 0-16-12,-3-8 0 5,1-3 48-5,0-5 16 10,2-3 0-10,2-5 0 6,0 1-208-5,2-5 176 6,-2-13-176-7,0 0 160 5,0 0-416-4,0 0-64 7,21-2-32-8,-5-3-9120 18,1-5-1840-16</inkml:trace>
    </iact:actionData>
  </iact:action>
  <iact:action type="add" startTime="179967">
    <iact:property name="dataType"/>
    <iact:actionData xml:id="d209">
      <inkml:trace xmlns:inkml="http://www.w3.org/2003/InkML" xml:id="stk208" contextRef="#ctx0" brushRef="#br3">14254 20203 22687 0,'0'0'1008'1,"0"0"208"-1,0 0-976 0,0 0-240 5,0-14 0-5,10-2 0 5,5 7 336-5,7-5 32 11,7 0 0-10,4-1 0 3,2-1 16-4,10-3 16 9,4 5 0-9,2-4 0 5,1-1 160-5,3 3 16 10,1-3 16-10,5 7 0 5,-3 0-128-5,1 8-16 9,1 1-16-9,3 3 0 5,5 3-96-5,-8 7-16 12,-1 8 0-12,-4 1 0 13,-3 5-320-13,-3 7 128 0,-12 4-128 0,-4 10 0 7,-7 0 128-7,-7 3-128 10,-3 5 160-10,-8 2-160 5,-7 3 0-4,-1 3 0 7,-5 1 0-8,-11 0 0 4,0-5 0-4,-7-2 224 9,-8-5-32-9,-8 1-16 7,-2-2 368-6,-10 0 80 10,-2-1 16-11,-1-9 0 4,-1 0 0-4,3-6 16 10,-1-1 0-9,-2-1 0 4,1 0-80-5,3-4 0 9,6 1-16-9,4-7 0 5,4-1-368-5,2-9-192 11,0 1 192-11,8-6-192 18,7-8-768-17,2-6-272 0,5-7-48-1,9-7-9568 6,8-5-1904-4</inkml:trace>
    </iact:actionData>
  </iact:action>
  <iact:action type="add" startTime="180446">
    <iact:property name="dataType"/>
    <iact:actionData xml:id="d210">
      <inkml:trace xmlns:inkml="http://www.w3.org/2003/InkML" xml:id="stk209" contextRef="#ctx0" brushRef="#br3">16070 20245 26719 0,'0'0'2368'1,"0"0"-1888"7,0 0-480-7,0 0 0 2,0 0 752-3,0 0 48 6,0 0 16-6,-2 20 0 9,-2-6-432-7,0 7-64 7,0 2-32-9,2 7 0 6,-4 1-48-6,2 6-16 5,1 4 0-5,-1-2 0 7,-4 4 64-7,-4-4 16 10,2 8 0-10,-1-8 0 6,1 2 16-6,4-6 0 10,-2 4 0-9,-1-6 0 4,1-2-320-5,4-2 128 5,0-3-128-5,2-3 0 8,-2-5-208-8,8-1-160 11,-4-17-16-11,6 18-9424 14,-6-18-1888-13</inkml:trace>
    </iact:actionData>
  </iact:action>
  <iact:action type="add" startTime="180717">
    <iact:property name="dataType"/>
    <iact:actionData xml:id="d211">
      <inkml:trace xmlns:inkml="http://www.w3.org/2003/InkML" xml:id="stk210" contextRef="#ctx0" brushRef="#br3">16495 20242 6447 0,'-16'3'576'3,"16"-3"-576"-1,0 0 0-2,-11 8 0 8,-1 6 4832-7,6 0 864 5,6-14 160-6,-2 27 32 8,2 2-4624-8,0 2-944 8,2 4-176-8,2-1-144 8,0-3 240-8,0 2-64 8,2-2-16-8,0 2 0 5,-3 0 48-5,3-1 16 5,4 1 0-5,-4-4 0 11,-4 0 160-11,0-5 16 5,0-5 16-5,6-5 0 6,-8-14 416-6,13 14 96 9,-13-14 16-9,12 3 0 10,-12-3 144-10,19-5 48 9,1-9 0-8,-4-2 0 4,3-5-384-5,1-6-80 5,-5-3-16-5,3 1 0 9,-5-2-352-9,3-4-80 17,-8-2-16-17,3 0 0 1,-1-4-32-1,-2 4-16 9,2-6 0-9,0 6 0 2,-3 0-16-1,5 0 0 11,-4 3 0-12,4 5 0 6,1 6-144-6,-3 3 0 9,2 3 0-9,-5-1 0 4,3 6-320-4,-10 12-64 5,10-9 0-4,-10 9 0 20,0 0-2416-20,14 6-480 0,-14-6-112 1</inkml:trace>
    </iact:actionData>
  </iact:action>
  <iact:action type="add" startTime="181075">
    <iact:property name="dataType"/>
    <iact:actionData xml:id="d212">
      <inkml:trace xmlns:inkml="http://www.w3.org/2003/InkML" xml:id="stk211" contextRef="#ctx0" brushRef="#br3">17135 20487 25791 0,'0'0'2304'2,"0"0"-1856"8,13-4-448-10,5-3 0 3,3 1 1232-2,3 0 160 9,3-8 16-10,0 3 16 2,-1 1-864-2,-1-8-176 10,-3-1-48-9,-1 3 0 4,-1-3-192-5,-5 1-144 11,3 1 192-11,-1-3-192 4,-5 4 160-4,2 3-160 6,-7-9 128-6,1 3-128 8,-4 5 576-8,0-1 48 7,-4 3 0-7,-2 2 0 8,2 10 32-8,-8-10 16 10,1 4 0-9,-9 5 0 3,2 1-304-3,-3 5-64 8,-1 3-16-9,1 6 0 6,-9 0-288-6,1 3 0 11,0 8 0-11,-1 3 0 7,-1 1 0-7,1 4 0 4,1 6-160-3,6-2 160 8,-1 4 0-8,3-4 0 8,7-4 0-8,2 0 0 4,2-1 0-4,4-1 0 7,4-2 0-7,6-3 0 5,0-9 0-6,5 3 0 8,3-9 0-7,5 1 0 1,3-8-304-2,5 0 64 11,4-4 16-10,2-4 0 16,8-2-2224-14,-2-8-448 2,24-7-96-4,-3 3-16-1</inkml:trace>
    </iact:actionData>
  </iact:action>
  <iact:action type="add" startTime="181427">
    <iact:property name="dataType"/>
    <iact:actionData xml:id="d213">
      <inkml:trace xmlns:inkml="http://www.w3.org/2003/InkML" xml:id="stk212" contextRef="#ctx0" brushRef="#br3">17884 20298 13823 0,'-18'16'1216'2,"5"1"-960"-2,3 5-256 0,-2 1 0 7,4 1 2656-6,4 3 480 3,4 2 112-4,0 2 16 7,0 0-2400-7,-2-1-480 10,-1-3-80-10,-5-6-32 6,2-1 48-6,2-1 0 10,2 3 0-9,2-22 0 3,0 0 448-3,0 0 112 11,0 0 16-12,0 0 0 4,0 0 320-4,0 0 64 6,20-4 0-6,-5-8 16 7,3-3-288-6,-5-7-64 5,1-3-16-6,0-2 0 7,-1-1-384-7,-1-1-80 11,0-2-16-11,-4-2 0 5,1-4-32 0,5 4-16 3,-4-1 0-8,5 3 0 4,-5-2-128-3,6 0-16 3,-3 6-16-3,5 1 0 7,-4 3-240-8,3 3 0 11,3 3 0-11,-5 5 0 5,3-4 0-4,1 9 0 7,-5 7-160-8,-14 0 160 20,19 2-1408-20,-19-2-208 1,14 9-48-1,2 5 0 15,1-4-1280-14,-5 3-272 2</inkml:trace>
    </iact:actionData>
  </iact:action>
  <iact:action type="add" startTime="181828">
    <iact:property name="dataType"/>
    <iact:actionData xml:id="d214">
      <inkml:trace xmlns:inkml="http://www.w3.org/2003/InkML" xml:id="stk213" contextRef="#ctx0" brushRef="#br3">19013 20099 22111 0,'0'0'1968'1,"0"0"-1584"9,-2-15-384-8,0 1 0-2,0-2 1600 0,-2 1 224 5,4 15 48-5,-4-12 16 8,-5-4-32-7,-5 7 0 5,2 1 0-6,-5 2 0 25,1-2-1856-25,1 6-576 0,-11 2 0 1,5 4-16-1,-1 4 592 0,1 2 192 9,-4-2 0-9,-1 11 0 4,1-1 144-4,-2-1 48 6,-3 5 0-5,1 3 0 5,0 2-80-6,1 4-16 12,3 3 0-12,4 1 0 6,-3-4-288-6,11-2 160 10,-1 0-160-10,8-3 128 7,2-3-128-7,4-1 0 9,4-5 0-6,2 1 128-3,8-9-128 0,-1-1 160 7,7-6-160-7,5-2 160 8,6-6 144-8,0-1 16 6,3-9 16-5,-1 2 0 8,0-5-80-9,-2-1-32 11,0 1 0-10,-1-3 0 5,-1-1-224-6,-4 2 128 8,-1 1-128-7,-7-1 0 4,3-3 160-5,1 5-160 9,-7 1 160-9,-1 1-160 6,-1-3 160-5,0 8-160 6,-6-1 160-7,-6 13-160 5,0 0 0-4,0 0 0 4,0 0 0-5,0 0 0 6,0 0 0-6,4 19 0 10,-4 5 0-10,-2 1 0 6,-2 6-128-6,0 2 128 11,-2 6 0-11,-4 4 0 6,1 8 0-6,-5 2-128 11,0 3 128-11,-1 1 0 3,3 5 0-3,-4 4 0 7,1-1 0-7,-3-1 0 9,4-3 0-9,-3-7 128 11,1-7-128-11,3 2 144 2,-7-6 64-2,5-8 16 13,-5-4 0-13,-1-4 0 5,1-3 80-5,5-1 16 5,-5-9 0-4,2-3 0 8,3-5-80-9,-5-6-16 4,7-6 0-4,-5-5 0 10,4-1-384-10,-1-7-80 10,3-5-16-10,0-3 0 19,7-4-2720-17,-1-3-544 1</inkml:trace>
    </iact:actionData>
  </iact:action>
  <iact:action type="add" startTime="182389">
    <iact:property name="dataType"/>
    <iact:actionData xml:id="d215">
      <inkml:trace xmlns:inkml="http://www.w3.org/2003/InkML" xml:id="stk214" contextRef="#ctx0" brushRef="#br3">19501 20218 14735 0,'0'0'1312'1,"-12"4"-1056"-1,12-4-256 0,0 0 0 6,0 0 3296-6,0 0 608 10,0 0 112-10,14-2 16 3,3-2-2688-3,5-2-528 7,-1-3-112-7,3-1-32 9,1-4 160-9,6 1 16 6,4-9 16-6,-2 5 0 8,-3-5-320-8,-3 1-64 12,0-5-16-11,-1 5 0 4,-3 1-96-5,-3 1-32 10,-5-1 0-10,1 5 0 3,-6-5 112-3,-7 1 32 7,-1 5 0-7,-2-2 0 7,-4 5 96-6,-1-1 32 8,-11 4 0-9,2 6 0 6,-7 2-352-6,-6 2-64 6,-1 8 0-5,-5 6-16 6,-6-1-176-7,2 7 0 17,-8 1 0-17,4 6 0 1,-6 3 0-1,6 5 0 6,-3 0 0-6,8 0 0 8,7 2 0-8,4-6 0 7,3 2 0-7,9-2 0 8,5 0 0-8,6-3 128 13,6-3-128-11,6 0 0 0,1-3 0-2,13-5 0 10,3 1 0-10,4 1 0 3,6-7-288-2,4 1-96 5,-2-11 0-6,6-4-11936 20,6 2-2384-16</inkml:trace>
    </iact:actionData>
  </iact:action>
  <iact:action type="add" startTime="182743">
    <iact:property name="dataType"/>
    <iact:actionData xml:id="d216">
      <inkml:trace xmlns:inkml="http://www.w3.org/2003/InkML" xml:id="stk215" contextRef="#ctx0" brushRef="#br3">20952 19824 35007 0,'-27'-17'1552'1,"13"7"320"-1,-6-2-1488 0,5 4-384 2,3 1 0-2,-5-1 0 8,1 2 832-7,-5 4 112 5,-5 2 16-6,-1 0 0 8,-2 2-768-8,-3 0-192 11,1 0 0-10,-2 0 0 2,4 6 0-2,3-1 128 5,5 3-128-6,1 6 128 8,3-3-128-8,7 5 0 12,6-4 0-12,2 1 0 4,2 5 0-3,4-3 0 5,6 5 0-5,6 1 128 5,-3 1 48-6,7 1 0 7,5 2 0-7,0 0 0 7,1 5 16-7,-1-3 0 9,1 0 0-4,-1 2 0-1,2 1 0-3,-3-1 16 9,-1 4 0-9,-2-4 0 4,1-2 176-5,-6 3 48 5,-3 1 0-4,-3 2 0 6,0-4 112-6,-8-2 32 11,-4-1 0-9,-8-5 0-2,-2 0-192-1,-5-3-16 9,-3-1-16-8,1-5 0 4,-5 0 32-4,-3-8 0 4,-4-3 0-5,0-5 0 8,-7-3-192-8,1-1-48 12,-4-8 0-12,0 2 0 16,1-3-1696-15,1-1-352 2,0-5-64-2,-8-5-17232-1</inkml:trace>
    </iact:actionData>
  </iact:action>
  <iact:action type="add" startTime="183149">
    <iact:property name="dataType"/>
    <iact:actionData xml:id="d217">
      <inkml:trace xmlns:inkml="http://www.w3.org/2003/InkML" xml:id="stk216" contextRef="#ctx0" brushRef="#br3">16782 19549 45151 0,'-31'-8'4016'2,"5"1"-3216"4,9-9-640-5,7 4-160 1,10 12 336-2,0 0 48 8,0 0 0-8,8-9 0 7,-8 9-384-7,11-18 0 6,-5 2-160-6,-2 3 160 30,0-5-2560-29,-4 5-384-1</inkml:trace>
    </iact:actionData>
  </iact:action>
  <iact:action type="add" startTime="186797">
    <iact:property name="dataType"/>
    <iact:actionData xml:id="d218">
      <inkml:trace xmlns:inkml="http://www.w3.org/2003/InkML" xml:id="stk217" contextRef="#ctx0" brushRef="#br5">8246 15212 10127 0,'0'0'448'3,"0"0"96"-2,0 0-544-1,0 0 0 0,0 0 0 0,0 0 0 7,0 0 1632-7,0 0 224 6,0 0 32-5,0 0 16 8,0 0-688-9,0 0-128 6,0 0-16-6,0 0-16 8,0 0 48-7,0 0 16 5,0 0 0-6,14-14 0 9,0-5-480-9,5 3-112 7,-1-1-16-7,5-3 0 7,2-5-240-7,3-1-48 7,1 3-16-7,4-4 0 9,4-6 16-9,-2-1 0 6,2-3 0-6,2 4 0 10,0 4-32-7,6-4 0 2,-6-2 0-5,4 0 0 8,-6-10 48-8,4 4 0 4,-4-4 0-3,0 0 0 7,0 6 16-7,-5 2 0 5,-5-4 0-6,-2 2 0 9,-5-6 0-9,-3 4 0 6,1-4 0-5,-7 3 0 7,5 3-64-7,-8-4 0 4,-2 4 0-4,-2 2 0 6,1-1-32-7,-3 7-16 7,-2 4 0-6,-5 2 0 6,-1 1-144-7,0 5 0 8,2-1 0-8,-2 5 128 10,-4 3-128-9,3 2 160 7,-3-2-160-8,-4 7 160 4,14 5-160-3,-15 2 0 4,-3 3 0-5,-1 7 0 9,3 2 0-9,-6 7 0 7,-3 3 0-7,2 1 0 9,-1 2 0-9,1 4-144 5,1 5 144-5,-3 8 0 8,0 1 0-7,-1 4-128 5,1 0 128-6,0 3 0 9,-1 3 0-9,3 2 0 6,1-1 0-6,7 3 0 8,-3-1 0-7,7 1 256 5,-5-3-64-6,4 3 0 9,-1-5-64-9,1-3-128 6,-2 2 176-6,3-3-176 9,1-1 128-9,-2-8-128 5,4 0 0-5,4-6 0 10,2-2 0-10,4 1 0 7,2-5 0-6,2-4 0 5,4-5 0-6,5-1-144 8,5 1 16-8,-1-11 0 23,5-3-1440-21,5 0-288 2,0-6-48-3</inkml:trace>
    </iact:actionData>
  </iact:action>
  <iact:action type="add" startTime="187398">
    <iact:property name="dataType"/>
    <iact:actionData xml:id="d219">
      <inkml:trace xmlns:inkml="http://www.w3.org/2003/InkML" xml:id="stk218" contextRef="#ctx0" brushRef="#br5">9440 14724 12895 0,'0'0'576'4,"0"0"112"-4,0 0-560 1,0 0-128-1,0 0 0 0,0 0 0 5,-2-13 2160-5,2 13 400 8,0 0 64-8,0 0 32 7,0 0-1280-6,0 0-256 6,-12 19-48-7,3 3-16 9,-7-1-16-9,6 6 0 6,-5 7 0-6,3-3 0 7,-6 0-336-7,3 0-80 9,-1 0-16-9,2 1 0 7,1-3-384-7,5 4-80 8,-2 2-16-8,4-6 0 6,2-5-128-6,1-7 0 9,-1 1 0-9,4-18 0 6,0 23-128-6,2-5-128 7,-2-18 0-7,0 0-16 23,9 14-1664-22,7-7-336 0,-16-7-64 7</inkml:trace>
    </iact:actionData>
  </iact:action>
  <iact:action type="add" startTime="187714">
    <iact:property name="dataType"/>
    <iact:actionData xml:id="d220">
      <inkml:trace xmlns:inkml="http://www.w3.org/2003/InkML" xml:id="stk219" contextRef="#ctx0" brushRef="#br5">10056 14722 11967 0,'0'0'528'2,"0"0"112"-2,-2 18-512 0,-2 2-128 0,1 3 0 1,-5-2 0 7,2 1 1808-7,2 5 336 5,-2 0 64-6,-4 3 16 8,-1-3-704-8,1-2-144 6,-6-1-32-6,7-3 0 11,-5 3-224-11,6-7-48 5,0 1-16-5,-1-1 0 6,9-17-224-6,-8 14-32 7,2 2-16-7,6-16 0 8,0 0-144-8,0 0-48 8,0 0 0-8,0 0 0 7,0 0-16-7,0 0-16 8,6-20 0-8,0 2 0 7,1 3-304-7,5-3-48 7,2 3-16-7,1-7 0 9,7-3-192-9,-5-2 144 6,1 1-144-6,1 3 128 12,-1-3-128-12,3 3 0 4,1 4 0-4,-1 1 0 11,-3 6 0-11,3 1 0 5,1 3 0-5,1 0 0 7,-5 2 0-7,-1 6 0 8,3 8-128-8,-6-2 128 8,3-2 0-8,-5 11 0 6,3 1-144-6,-5 5 144 8,2 1 0-8,-6-5 0 9,-4 7 0-8,0-1 0 6,-2 1 0-6,0 1 0 4,-2-6 0-4,2-1 0 5,-2 1 0-5,2-19 0 8,0 14 0-9,0-14 0 6,0 0 0-5,0 0 0 5,2 14 0-6,-2-14 0 8,0 0 128-8,17-2 16 6,-3-10 16-6,5 2 0 9,-1-1-160-9,5-5 0 6,3-5 144-5,1 1-144 7,2-3 0-8,-1 1 0 6,-1-3 0-6,0 0 0 9,-1-1 0-8,1 3 0 7,0 3 0-8,2 1 0 7,3 3 0-7,1 5-128 8,-4 1 128-8,0-2 0 7,-1 8 0-6,-1 6-128 4,-2 4 128-5,-3 6 0 8,1 1 0-8,0 7 0 7,-1 3 0-7,-3 3 0 8,-7 3 0-8,4 2 0 7,-5 0 0-7,1 6 0 7,0-2 0-6,-2-3 128 6,3-3-128-6,-1-4 128 7,6 3-128-8,-5-5 0 7,5-6 0-7,1 1 0 7,3 2 0-6,5-7 0 5,4 5-192-6,2-7-16160 11</inkml:trace>
    </iact:actionData>
  </iact:action>
  <iact:action type="add" startTime="188898">
    <iact:property name="dataType"/>
    <iact:actionData xml:id="d221">
      <inkml:trace xmlns:inkml="http://www.w3.org/2003/InkML" xml:id="stk220" contextRef="#ctx0" brushRef="#br5">14502 19984 3679 0,'0'0'160'2,"0"0"32"-2,-4-8-192 0,-2 1 0 3,6 7 0-3,-8-18 0 7,4 4 2416-6,0 1 432 4,4 13 96-4,0 0 0 7,-4-14-1728-8,0-4-368 7,-3 5-64-6,3-3-16 5,-2 5 640-6,6 11 112 7,-6-18 16-7,6 18 16 8,0 0-272-8,0 0-64 8,0 0-16-8,0 0 0 7,0 0-304-6,0 0-48 6,0 0-16-6,0 0 0 4,0 0-256-4,2 19-48 6,0 3-16-7,2 9 0 8,2 0-48-8,1 6-16 11,-1 8 0-11,0 2 0 5,2 8 0-5,4 5 0 8,-5 3 0-8,3-3 0 8,2 4-64-7,-4 5 0 4,0-5-16-5,1 6 0 9,-3-9-176-9,0-1-48 6,-2-3 0-6,2-1 0 9,0-3-144-9,-3-2 0 6,1-1 0-6,-2-5 128 10,-2-6-128-10,0 0 128 5,0-4-128-5,2-4 128 9,-4-1-128-9,0-5 0 6,0-2 0-6,0-3 128 10,2-4-128-10,0-16-144 5,0 15 144-4,0-15-208 23,0 0-1296-24,0 0-256 0,0 0-48 0,14-8-8048 9,0 1-1616-9</inkml:trace>
    </iact:actionData>
  </iact:action>
  <iact:action type="add" startTime="189303">
    <iact:property name="dataType"/>
    <iact:actionData xml:id="d222">
      <inkml:trace xmlns:inkml="http://www.w3.org/2003/InkML" xml:id="stk221" contextRef="#ctx0" brushRef="#br5">14217 20006 19343 0,'0'0'1728'1,"0"0"-1392"3,-8-8-336-4,8-2 0 8,0 10 1152-8,16-16 176 7,-1 5 16-7,9-3 16 7,7 2-752-7,8-3-160 6,2 3-16-6,8-7-16 9,5 1 416-9,3 2 64 6,3-5 32-6,6 3 0 11,3 5 96-11,3-1 0 5,4 8 16-5,-2 8 0 7,4 6-448-6,-2 8-80 6,-2 7-32-4,-7 4 0 3,-5 3-336-6,-5 1-144 7,-11 6 128-7,-5 8-128 7,-7 7 128-7,-9 3-128 7,-4 1 128-7,-9 3-128 9,-4 1 256-9,-6 7-48 9,-2-3 0-8,-6 8 0 3,0-3 48-4,-9 1 0 10,-1-6 0-10,-7 4 0 6,-3-3-16-6,-3-1 0 8,-4-3 0-8,-6-9 0 7,0-3 64-7,-2-2 16 6,-2-8 0-6,-4 2 0 9,4-8-96-9,-2-4-16 8,0-5 0-8,6-3 0 7,-4-7-80-7,6-1-128 7,8-7 176-7,0-2-176 8,2-6 0-8,1-2-192 7,7-6 0-6,7-9 0 22,0-6-2640-19,6-5-528-2</inkml:trace>
    </iact:actionData>
  </iact:action>
  <iact:action type="add" startTime="189755">
    <iact:property name="dataType"/>
    <iact:actionData xml:id="d223">
      <inkml:trace xmlns:inkml="http://www.w3.org/2003/InkML" xml:id="stk222" contextRef="#ctx0" brushRef="#br5">16204 20091 17503 0,'-7'-13'1552'4,"7"13"-1232"-4,0 0-320 0,0 0 0 7,0-16 1744-7,0 16 304 7,0 0 48-7,0 0 16 7,0 0-880-6,0 16-160 4,-2 3-48-4,-4 3 0 7,2 5-80-8,-2 4-32 8,0 8 0-8,2 0 0 7,-5 2-80-7,-1 0-32 8,0 6 0-8,-4 2 0 7,5-1-176-7,-5-1-48 7,2 0 0-7,-3 2 0 9,3-4-352-9,-4-2-80 6,5-2-16-6,-3-2 0 8,2-8-128-8,4 0 0 7,-1-4 0-7,3-3 0 27,0-3-512-27,6-21-16 0,0 0-16 0,0 0-10208 9,0 0-2032-7</inkml:trace>
    </iact:actionData>
  </iact:action>
  <iact:action type="add" startTime="190068">
    <iact:property name="dataType"/>
    <iact:actionData xml:id="d224">
      <inkml:trace xmlns:inkml="http://www.w3.org/2003/InkML" xml:id="stk223" contextRef="#ctx0" brushRef="#br5">16462 20006 17503 0,'0'0'1552'2,"0"0"-1232"0,0 0-320-2,-12 17 0 9,4-3 960-8,-3 5 144 6,1 5 32-7,2-1 0 7,-2 0-128-7,6-1-32 6,1 3 0-5,1 5 0 6,2 5 64-7,2 0 16 7,3-4 0-7,-1 2 0 9,2 2-224-9,2-4-64 7,0-1 0-7,3-1 0 7,-1-6-112-7,-2-3-16 8,4-5-16-8,-5 1 0 7,1-4-48-7,-8-12-16 9,12 9 0-9,-12-9 0 6,0 0 176-6,14 2 32 10,-14-2 16-10,19-5 0 6,-1-3 16-6,-1-8 0 7,1-1 0-7,-3-7 0 8,3-1-368-8,0-4-80 6,-7-3-16-6,5 1 0 13,-4-4-160-13,-3-2-48 4,3-4 0-3,-6 2 0 6,2 4 64-7,-4-6 16 7,3 4 0-7,-1 4 0 8,-4-2-208-8,2 7 0 7,2 7 0-7,2 3-160 7,-4 1-64-6,-4 17-16 6,4-12 0-7,-4 12 0 24,0 0-1552-23,0 0-320 0,0 0-64 0,0 0-9248 4,11 8-1840-3</inkml:trace>
    </iact:actionData>
  </iact:action>
  <iact:action type="add" startTime="190435">
    <iact:property name="dataType"/>
    <iact:actionData xml:id="d225">
      <inkml:trace xmlns:inkml="http://www.w3.org/2003/InkML" xml:id="stk224" contextRef="#ctx0" brushRef="#br5">17127 20162 12895 0,'0'0'1152'2,"0"0"-928"-2,0 0-224 0,-8 11 0 5,8-11 1744-5,0 0 304 6,-2 18 64-6,2-18 16 8,0 0-544-8,0 0-112 7,18 6-32-7,-1-6 0 7,-1-4-288-7,3 0-48 8,1-4-16-8,-1-4 0 7,5 3-160-7,-1-9-32 9,5 1-16-9,-3-5 0 8,-4 1-48-8,-5-1-16 6,2 5 0-6,-3-3 0 7,-3 1-128-7,-4 3-32 8,-3 0 0-8,1-1 0 9,-10 5 64-9,4 12 16 5,-7-13 0-5,7 13 0 10,-16-8-176-10,-3 4-48 5,-3 6 0-5,-1 6 0 10,-3 5-320-10,-1 3-192 6,-2 5 192-6,-1 7-192 9,-1 3 0-3,2 4 0-6,0-2 0 0,3 0 0 10,5 4 0-10,7 0 0 7,1-4 0-7,9-5 0 8,4-1 0-7,4 0 0 4,5-1 0-5,1-5 0 8,8-5 0-8,1 1 0 7,10-5 0-7,5 2 0 8,1-8-176-8,2-1 16 6,4-9 0-6,0 3 0 25,6-3-1360-24,-1 0-272 0,1-6-48-1,4 0-16 13,3 0-1520-13,1-5-304 5</inkml:trace>
    </iact:actionData>
  </iact:action>
  <iact:action type="add" startTime="190865">
    <iact:property name="dataType"/>
    <iact:actionData xml:id="d226">
      <inkml:trace xmlns:inkml="http://www.w3.org/2003/InkML" xml:id="stk225" contextRef="#ctx0" brushRef="#br5">18071 19943 27231 0,'-23'10'1216'4,"13"2"240"-4,-2-1-1168 0,4 7-288 1,3-1 0-1,-1 9 0 8,-4 3 880-7,4 6 112 5,0-2 32-6,-2-2 0 8,-1 3-304-8,1 3-48 6,2-4-16-6,-4-2 0 7,2 2-128-7,3-2-16 9,-1-1-16-9,-2 3 0 6,4-10-48-6,4-1 0 9,-2-3 0-9,2-19 0 6,0 0 112-6,0 0 16 7,0 0 0-7,0 0 0 7,0 0 176-6,0 0 32 7,18-15 16-8,1-1 0 8,-3-11-288-7,3-1-64 5,-3-1-16-6,-1-2 0 7,3-4-288-7,-4 4-144 12,5-1 160-12,-5 3-160 4,1 2 0-4,-1 0 128 7,2-1-128-7,1 5 0 9,-1 1 0-9,3 5 0 5,-1-1 0-5,-1 7-160 11,5-1-192-11,1 6-32 10,1 4-16-9,3 2-12208 10,0 2-2432-10</inkml:trace>
    </iact:actionData>
  </iact:action>
  <iact:action type="add" startTime="191289">
    <iact:property name="dataType"/>
    <iact:actionData xml:id="d227">
      <inkml:trace xmlns:inkml="http://www.w3.org/2003/InkML" xml:id="stk226" contextRef="#ctx0" brushRef="#br5">19072 19852 28911 0,'-28'-18'1280'2,"11"8"256"-2,-5-1-1216 1,3 5-320 0,1 0 0-1,-5 4 0 4,1 4 768-4,-3 4 112 9,-4 3 16-8,-2 7 0 6,-1 0-432-7,3 3-80 7,-2 3 0-7,-4-1-16 6,2 2 160-6,1 1 48 8,1 3 0-8,4 0 0 6,4-1-96-6,5 1-16 7,4 2 0-7,8 3 0 9,3-11-240-9,5 2-48 12,3-1-16-12,3-3 0 8,8-5-160-8,1 0 128 2,9-7-128-2,-1-3 128 6,0-4 64-5,1-2 16 6,1-1 0-7,0-9 0 12,3 0 192-12,-1 2 48 6,0-1 0-6,-2 3 0 6,-1-2-160-6,-3-4-32 8,-1 3 0-8,-7-3 0 8,1 6-64-7,-4 0-32 4,-12 8 0-5,0 0 0 10,0 0-160-10,0 0 128 6,0 0-128-6,0 0 128 7,9 16-128-7,-7 6 0 7,-6 1 0-7,-3 6 0 10,-3 2 0-10,0 6 0 4,-6 4 0-3,-1 0 0 9,-3 8 0-10,-5 0 0 4,-2-2 0-3,-1-1 0 8,-3 5 0-9,-2 0 0 7,2 0 144-7,-4-3-144 9,0-1 0-9,-4 0 128 6,2 2-128-6,5-2 0 8,1-5 0-8,4-1 144 8,1-9-144-7,5-3 0 3,5-6 0-4,5-5-224 10,3-1 16-10,4-5 0 22,4-12-2128-22,0 0-416 3,14 10-96-3</inkml:trace>
    </iact:actionData>
  </iact:action>
  <iact:action type="add" startTime="191737">
    <iact:property name="dataType"/>
    <iact:actionData xml:id="d228">
      <inkml:trace xmlns:inkml="http://www.w3.org/2003/InkML" xml:id="stk227" contextRef="#ctx0" brushRef="#br5">19349 20290 11967 0,'0'0'1072'3,"0"0"-864"-2,0 0-208-1,0 0 0 7,0 0 2688-7,0 0 512 5,0 0 80-5,9 10 32 10,-9-10-1872-10,24 0-368 5,-5 0-80-5,3-2-16 8,3-2 128-8,2-4 32 8,3 1 0-8,1-1 0 7,4-6-368-6,-2 2-64 6,4-5 0-7,0 5-16 7,-4-3-192-7,-3 3-48 8,1-4 0-8,-4 3 0 7,-1-7-96-7,-3 6-32 7,-4-3 0-6,-5 1 0 6,-4 3 112-7,0-5 16 8,-6 6 0-8,-4-5 0 7,0 17-16-7,-8-14 0 8,-6-1 0-8,0 5 0 8,-7-4-48-8,-4 6-16 6,-3 5 0-5,-1 1 0 7,-6 2-176-8,-4 5-16 7,4 3-16-7,-4 10 0 11,0 1-160-11,4 1 0 5,-4 5 144-5,2 2-144 8,1 1 0-8,1 5 0 7,8 6 0-7,8-8 0 9,-1 0 0-9,12-1 0 7,0-1 0-7,8-2 0 8,6-3 0-8,2 1 0 6,4 0 0-6,7-5 128 9,7-5-128-9,5 3 0 6,2-6 0-6,4 3 0 8,-2-11-128-7,6 0 0 6,2 0 0-7,6-2 0 22,-4 2-1024-21,3-8-192 0,5 0-32-1,2 0-10080 8,1 0-2032-7</inkml:trace>
    </iact:actionData>
  </iact:action>
  <iact:action type="add" startTime="192220">
    <iact:property name="dataType"/>
    <iact:actionData xml:id="d229">
      <inkml:trace xmlns:inkml="http://www.w3.org/2003/InkML" xml:id="stk228" contextRef="#ctx0" brushRef="#br5">21141 19779 25103 0,'-23'-7'1104'1,"3"5"240"-1,-3-2-1072 0,-8 2-272 0,-1 0 0 0,-3 4 0 9,0-2 1568-8,-6 6 256 3,2-1 48-4,-2 1 16 8,4-2-640-8,4 4-128 7,2 6-32-7,5-1 0 7,5 5-464-6,3 1-112 6,7-3 0-7,3 3-16 6,2 1-192-5,6-2-48 6,6 1 0-7,4 2 0 9,-1-1-32-8,9-1-16 5,5 3 0-6,3 1 0 8,1 1-16-8,2 1-16 8,3 0 0-8,-1 1 0 6,-2 1-176-6,-2 0 0 12,-3-3 144-12,-3 3-144 5,-7 0 128-5,0-1-128 6,-9-3 160-6,-1 3-160 8,-6 1 384-7,-4-2-32 6,-7 1 0-7,-1-1 0 8,-9-2 112-8,-7-1 32 6,-5-9 0-6,-6 5 0 9,0-6-80-9,-5 1-16 7,-7-5 0-6,-4-2 0 6,1 2-144-6,-3 0-16 4,3-5-16-4,-1 1 0 7,1-4-224-7,-3 2 0 4,3 0 128-3,-1-6-128 22,-3-2-1888-23,3-7-416 0,2-1-96 1</inkml:trace>
    </iact:actionData>
  </iact:action>
  <iact:action type="add" startTime="195371">
    <iact:property name="dataType"/>
    <iact:actionData xml:id="d230">
      <inkml:trace xmlns:inkml="http://www.w3.org/2003/InkML" xml:id="stk229" contextRef="#ctx0" brushRef="#br1">28573 10955 5343 0,'0'0'240'3,"0"0"48"-3,-8 15-288 0,8-15 0 0,-8 18 0 0,4-1 0 7,4-17 0-7,0 0 0 6,-2 18 128-6,2-18-128 9,0 0 192-9,0 14-32 7,0-14 0-6,0 0 0 5,4 21 1056-6,-4-21 192 8,0 0 64-8,4 18 0 8,-4-18-336-8,8 15-64 7,-2 3-16-7,-6-18 0 7,0 0-160-7,0 0-48 7,4 15 0-7,-4-15 0 9,0 0 48-8,0 0 0 5,0 0 0-6,0 0 0 8,0 0 32-8,0 0 16 8,0 0 0-8,0 0 0 7,0 0-32-7,0 0 0 8,0 16 0-8,0-16 0 6,0 0-64-5,0 0-16 6,0 0 0-6,11-6 0 6,1-8-160-7,0 1-32 6,5-7-16-6,3 3 0 10,-3 1-176-10,7-7-48 5,1-7 0-4,4 3 0 11,3 0-208-12,3-2-32 3,2 1-16-3,0 1 0 9,6-4-144-9,-4-4 0 7,2 0 0-7,-2-1 128 7,6-1-128-7,-6 2 192 8,3 2-192-8,-4 0 192 8,1-2-192-7,-4-2 0 5,-4 2 0-5,0 0 0 5,0 7 128-5,-1 3-128 6,-3 0 192-6,-2 1-64 5,-1-1-128-5,-1 5 160 6,-4 5-160-6,-1-1 160 7,0 4-160-8,-7-1 128 7,1 1-128-7,-12 12 128 7,8-12-128-7,-8 12 160 6,0 0-160-6,0 0 160 8,0 0-160-8,0 0 160 6,0 0-160-6,0 0 160 9,0 0-160-9,0 0 0 7,-12 14 0-7,-3 0 128 9,1 1-128-9,-4 5 192 7,3 3-192-7,1 5 192 9,-4 1-192-9,3 8 0 6,-5 8 144-6,5 2-144 8,1 3 192-8,-3 5-16 7,-1 1-16-6,-2 3 0 5,1 3-16-6,-1 3 0 8,-1 3 0-8,0 0 0 7,-1-3-16-6,1 1 0 6,-1-4 0-7,-1 3 0 8,-3 7 64-8,-1 2 0 7,-2-2 0-7,2-4 0 9,1-7 64-9,1-1 0 5,-2 1 16-5,3-5 0 8,1-11 16-8,-3 2 0 7,-1-4 0-7,2 2 0 9,3-6-32-9,3 2-16 6,-1-6 0-6,7 4 0 10,-5 0-112-10,2 0-128 6,3-2 176-6,-3-4-176 8,4 0 192-8,5-2-192 7,-3-1 192-6,4-7-192 7,2-2 0-8,0 1 0 5,0-3 0-4,2-7 0 8,2-12 0-8,0 0 128 5,0 0-128-6,0 0 0 6,8 18 0-6,-8-18 0 8,0 0 0-7,16 3-144 20,-16-3-1072-19,17 0-224-2,-17 0-32 1,0 0-10544 11,16-9-2096-11</inkml:trace>
    </iact:actionData>
  </iact:action>
  <iact:action type="add" startTime="196135">
    <iact:property name="dataType"/>
    <iact:actionData xml:id="d231">
      <inkml:trace xmlns:inkml="http://www.w3.org/2003/InkML" xml:id="stk230" contextRef="#ctx0" brushRef="#br1">27984 12423 19295 0,'-22'0'848'3,"7"0"176"-3,1 2-816 0,-4 0-208 1,5 0 0-1,-1 0 0 8,14-2 1024-8,-14 4 176 6,14-4 16-6,0 0 16 9,0 0 112-9,0 0 0 7,0 0 16-7,0 0 0 7,0 0-144-7,18-4-48 8,5 2 0-8,5-2 0 7,9 4-432-7,8-2-96 7,9-4 0-6,5-1-16 6,7 3-304-7,2 2-48 9,4 0-16-8,-1 2 0 4,5-4-96-5,6 2-32 12,2 4 0-12,3-2 0 5,7-2 128-5,-2 2 32 8,-5 0 0-8,-1 0 0 6,-4-2 0-6,-2 2 0 7,0 2 0-7,-2 2 0 9,-8 0-48-9,1 2-16 6,-1 1 0-6,-10-1 0 9,-9-2-224-9,-10 0 144 6,0 2-144-6,-10-2 128 11,-4 2-128-11,-7-4 0 5,-1-2 0-5,-19 0 128 8,16 7-128-8,-16-7 0 6,0 0 0-6,0 0 0 8,0 0 144-8,0 0-144 7,0 0 160-6,-16 8-160 7,3-2 192-8,-9 2-64 6,-5 0-128-5,0-5 192 6,-8-3-192-7,-8-1 0 8,-6-3 0-8,-4 4 0 7,-1 0 128-6,-3 0-128 5,-1-4 0-6,-3 2 144 8,-1 2-144-7,-9 0 0 6,3 0 0-7,-6 0 0 7,0 0 160-7,-4-2-160 7,-4-4 192-7,6 4-192 9,2 0 176-9,0 0-176 8,7 0 160-8,-1 4-160 7,4 4 0-6,5-2 128 5,3-8-128-6,5 4 0 8,6 6 0-8,10-2 0 7,6 0 0-7,7-4 0 8,7 2 0-8,15-2 0 7,0 0 0-7,0 0 0 8,0 0 0-8,0 0 0 6,0 0 0-6,23 7 0 9,8 1 0-9,6-4 0 6,4-4 0-5,8 0 0 8,2 6 0-9,5-6 0 6,7 0 0-6,5 0 0 8,6-2 0-8,4 2 0 6,8 2 0-5,0-4 0 8,-2-4 0-8,-10-2 0 4,-4 1 0-4,-8 3-160 20,-7 0-1728-18,-4-2-352-2,-3-4-64 0,-10 2 0-1</inkml:trace>
    </iact:actionData>
  </iact:action>
  <iact:action type="add" startTime="196830">
    <iact:property name="dataType"/>
    <iact:actionData xml:id="d232">
      <inkml:trace xmlns:inkml="http://www.w3.org/2003/InkML" xml:id="stk231" contextRef="#ctx0" brushRef="#br1">28813 10902 7359 0,'0'0'656'2,"-18"8"-528"-2,6 0-128 0,-1-4 0 5,3 1 1584-4,10-5 272 5,-16 4 64-6,16-4 16 10,0 0-80-9,0 0 0 3,0 0-16-4,0 0 0 12,0 0-256-12,0 0-48 4,0 0-16-4,0 0 0 6,0 0-336-5,18-13-64 5,-3-9-16-6,7 5 0 9,5-1-336-9,4-3-80 6,3-3-16-6,3-1 0 9,-4-2-288-9,2-1-48 7,4-1-16-7,-4-2 0 9,4-2-32-8,2-1-16 7,-2-1 0-8,2 4 0 6,-6 0-16-6,2 2-16 6,2-1 0-6,-4 3 0 9,4 2-96-9,-4 5-16 7,-5 5 0-7,-1-1 0 9,-4 4-128-8,-1 1 0 4,-9 1 0-5,1 8 128 8,-16 2-128-8,0 0 0 6,0 0 0-5,6 18 0 6,-8-1 144-7,-2 6-144 7,-10 7 160-6,1 7-160 7,-9 4 160-7,-1 11-160 5,-5 7 160-6,-3 3-160 9,-4 7 0-9,0 3 128 7,-6 8-128-7,4 2 0 7,-8 3 0-7,6 1 0 8,-4-6 0-8,6 2 0 8,-4 0 0-8,6-2 0 6,2-2 128-5,2-2-128 5,-4-8 0-6,3-3 128 10,3-7-128-10,4-5 0 7,5-4 128-7,3-7-128 6,-1 1 0-4,8-6 144 4,3-3-144-6,1-3 0 8,4 0 144-8,2-8-144 8,2 1 0-8,6-5 0 6,-3 1 0-6,5-9 0 23,-10-11-432-20,16 14-48-2,-16-14-16-1,13 8-10352 10,-13-8-2080-9</inkml:trace>
    </iact:actionData>
  </iact:action>
  <iact:action type="add" startTime="197324">
    <iact:property name="dataType"/>
    <iact:actionData xml:id="d233">
      <inkml:trace xmlns:inkml="http://www.w3.org/2003/InkML" xml:id="stk232" contextRef="#ctx0" brushRef="#br1">28107 12495 30575 0,'0'0'672'1,"19"-2"144"-1,8 6 16 0,10-4 32 0,4-2-688 0,8 0-176 6,4-2 0-5,7-1 0 2,10-3 512-2,8-4 64 2,4 4 0-2,6 1 16 7,14 3 32-8,-3-4 0 7,3 0 0-7,-3 2 0 12,-9 0-368-12,-6 0-80 4,-3 5-16-4,-2 1 0 27,-9 0-1024-27,0 1-208 0,-8 5-32 0,-5-4-13568 0</inkml:trace>
    </iact:actionData>
  </iact:action>
  <iact:action type="add" startTime="205925">
    <iact:property name="dataType"/>
    <iact:actionData xml:id="d234">
      <inkml:trace xmlns:inkml="http://www.w3.org/2003/InkML" xml:id="stk233" contextRef="#ctx0" brushRef="#br1">23415 19857 4607 0,'0'0'192'3,"0"0"64"-3,0 0-256 0,0 0 0 0,0 0 0 0,0 0 0 7,0 0 2784-7,0 0 512 7,0 0 96-6,0 0 32 7,0 0-1904-8,0 0-384 6,0 0-80-6,0 0-16 7,-5 14-80-7,-1-2-32 9,0-3 0-9,0 7 0 8,2 0-224-8,2 5-32 6,-2 1-16-6,-2 1 0 8,3-2-272-8,-3 26-48 8,2-4-16-8,2-6 0 8,2-6-64-8,0 1 0 6,-2-5-16-5,4-4 0 6,0-1 32-7,4-5 16 8,-6-17 0-8,11 14 0 9,-11-14 176-9,12 8 48 5,-12-8 0-4,0 0 0 8,23 6 0-4,-3-6 0-5,-4-6 0 0,1-2 0 10,-3 0-192-10,1-7-48 5,1 1 0-5,0-4 0 9,1 5-272-9,-1-5 160 7,3 3-160-7,-5 1 128 8,2-6-128-8,1 7 0 7,-3-5 0-7,3 8 0 24,-3-1-640-23,2 3-48-1,-16 8-16 0,9-8-9008 5,-9 8-1808-3</inkml:trace>
    </iact:actionData>
  </iact:action>
  <iact:action type="add" startTime="206319">
    <iact:property name="dataType"/>
    <iact:actionData xml:id="d235">
      <inkml:trace xmlns:inkml="http://www.w3.org/2003/InkML" xml:id="stk234" contextRef="#ctx0" brushRef="#br1">23304 20269 8287 0,'0'0'736'2,"0"0"-592"-2,-15 4-144 0,15-4 0 6,-10 0 1920-5,10 0 368 4,0 0 64-5,0 0 16 8,0 0-784-8,-8-6-160 7,2-6-16-7,6 1-16 7,6-7-288-6,2 4-48 5,0-5-16-6,5-3 0 9,-3-3 48-9,6 0 0 7,-5 1 0-7,7 1 0 7,0-6-304-7,1-1-48 7,3-1-16-6,-1 0 0 6,0 0-176-6,7-2-32 6,-7-1-16-7,5-3 0 7,-1 0-80-7,4 0-16 7,2-8 0-3,6 4 0 2,-1-5 48-6,3-5 0 7,5 0 0-7,7-3 0 7,0-5-48-7,3 5 0 7,5-1 0-7,1 2 0 8,-1 3-176-8,-1 3-32 8,-1 0-16-7,-2 0 0 5,-3 6-176-6,1-2 0 7,-2 8 0-7,3-4 128 10,1 4-128-10,-2 4 0 5,-5 4 144-4,1 1-144 7,0 1 128-8,-2 3-128 7,0 5 160-7,-8-3-160 7,-2 5 128-6,0 1-128 5,-4 4 0-6,-4-1 0 10,0 5 0-10,-3 0 128 5,-3-2-128-5,-1 2 0 9,-9 2 0-9,5 2 0 7,-7 0 0-7,-11 2 0 7,18 0 0-7,-18 0 0 7,0 0 0-7,14 0 0 8,-14 0 0-8,0 0 0 8,0 0 0-8,0 0 0 21,0 0-1552-20,0 0-208 0,0 0-32 1,0 0-14000-2</inkml:trace>
    </iact:actionData>
  </iact:action>
  <iact:action type="add" startTime="208401">
    <iact:property name="dataType"/>
    <iact:actionData xml:id="d236">
      <inkml:trace xmlns:inkml="http://www.w3.org/2003/InkML" xml:id="stk235" contextRef="#ctx0" brushRef="#br3">25793 18381 17615 0,'0'0'768'4,"0"0"192"-4,0 0-768 0,0 0-192 0,0 0 0 0,0 0 0 7,0 0 1280-7,0 0 240 9,0 0 32-9,0 0 16 8,0 0-272-8,0 0-48 7,0 0-16-7,0 0 0 7,0 0-464-7,-13 4-112 6,5 4-16-6,-4 7 0 7,4 5-176-6,0-3-32 6,-3 3-16-7,1 5 0 8,4 5-80-7,0-3-16 5,-2-2 0-6,3 2 0 8,1 1-320-8,2-1 144 8,-2-2-144-8,2-3 0 6,0-7 0-6,4 3 0 9,-2-18-240-9,8 14 80 24,-8-14-1680-24,11 13-336 1,5-9-64 1</inkml:trace>
    </iact:actionData>
  </iact:action>
  <iact:action type="add" startTime="208658">
    <iact:property name="dataType"/>
    <iact:actionData xml:id="d237">
      <inkml:trace xmlns:inkml="http://www.w3.org/2003/InkML" xml:id="stk236" contextRef="#ctx0" brushRef="#br3">26209 18287 11967 0,'0'0'528'3,"0"0"112"-3,0 0-512 0,0 0-128 0,0 0 0 0,0 0 0 7,-14 12 2512-6,6 4 480 4,6-1 80-5,-2 7 32 12,-5-1-2144-12,1 3-448 4,-4-1-64-3,-2 6-32 6,5 4 96-7,-1-1 0 7,0-3 16-6,4-2 0 5,-5-3 144-5,3-1 32 4,2-2 0-4,-2 1 0 8,-2-3 0-9,5-7 0 6,5-12 0-5,0 0 0 7,0 0-64-8,0 0 0 6,0 0 0-6,0 0 0 8,0 0 112-8,13-14 16 8,1-9 0-8,5 2 0 9,-1-3-384-8,3-1-80 4,-1-2-16-5,1-3 0 8,-3-3-288-4,1 2 0-1,3 2 128-3,-3-2-128 9,1 3 0-8,1 3 0 5,1-1 0-6,-5 3 0 8,3 11 0-8,-1-1 0 8,-5 7 0-8,-14 6 0 6,18 0 0-6,-1 6 0 8,-7 9 0-8,0 3 0 9,-1 3 0-9,-5 5 0 5,0 3 0-4,-2 2 0 7,-4 2 0-8,0 4 0 7,0-2 0-6,-2 3 0 6,0-5 0-6,1-2 0 5,1-2 0-5,2-5 0 6,5-7 0-6,-1 1 0 4,-4-18 0-4,10 11 0 22,8 1-400-22,-3-8-96 0,3-8-16-1,5 0-10368 8,3-6-2096-7</inkml:trace>
    </iact:actionData>
  </iact:action>
  <iact:action type="add" startTime="209066">
    <iact:property name="dataType"/>
    <iact:actionData xml:id="d238">
      <inkml:trace xmlns:inkml="http://www.w3.org/2003/InkML" xml:id="stk237" contextRef="#ctx0" brushRef="#br3">27634 17892 23951 0,'-11'-26'1056'1,"7"11"224"-1,0-5-1024 0,2-1-256 1,2-1 0-1,-2 3 0 7,0-5 320-6,-2 1 16 3,-6 3 0-3,3 5 0 9,-1-3-32-10,-6 7-16 5,3-3 0-4,-7 8 0 10,-2-2 368-11,3 2 80 3,-7 4 16-2,1 4 0 5,0 6-112-6,-3 4-32 7,-1 9 0-7,-4 3 0 11,2 3-224-11,-1 4-32 4,3 0-16-4,4 8 0 9,1 6 32-9,5 6 0 5,-3 0 0-5,8-1 0 17,-1 1-80-17,7 0-16 1,-2-2 0-1,0 1 0 6,4-1-128-6,0-4-16 8,1 0-128-8,3-6 192 8,-2 4-192-7,2-8 0 5,-2-2 0-6,2-2 0 9,0-9 0-9,0-1 0 5,0 0-208-5,0-3 64 25,0-4-1424-23,0-14-288 1,0 0-48-2,0 0-11552-1</inkml:trace>
    </iact:actionData>
  </iact:action>
  <iact:action type="add" startTime="209343">
    <iact:property name="dataType"/>
    <iact:actionData xml:id="d239">
      <inkml:trace xmlns:inkml="http://www.w3.org/2003/InkML" xml:id="stk238" contextRef="#ctx0" brushRef="#br3">26854 18371 21183 0,'0'0'1888'1,"0"0"-1504"-1,0 0-384 1,0 0 0-1,18-7 1152 0,5 1 176 0,5 2 16 0,5 4 16 0,0-4-768 0,10 2-144 39,-2 2-48-38,6 0 0-1,3 0-400 0,1 2 0 0,-2 0 128 0,-4 0-12368 0</inkml:trace>
    </iact:actionData>
  </iact:action>
  <iact:action type="add" startTime="209496">
    <iact:property name="dataType"/>
    <iact:actionData xml:id="d240">
      <inkml:trace xmlns:inkml="http://www.w3.org/2003/InkML" xml:id="stk239" contextRef="#ctx0" brushRef="#br3">27839 18262 27647 0,'-21'10'2448'1,"9"-2"-1952"-1,-3 9-496 0,3 1 0 1,2-1 496-1,-2 5 0 4,3 5 0-4,-3-2 0 7,0 1-272-6,4-3-48 4,-1-1-16-5,5-1 0 8,2 1-160-7,0-1 0 4,2-5 0-4,0-16 0 19,2 17-1792-19,-2-17-384 0,0 0-64 1</inkml:trace>
    </iact:actionData>
  </iact:action>
  <iact:action type="add" startTime="209662">
    <iact:property name="dataType"/>
    <iact:actionData xml:id="d241">
      <inkml:trace xmlns:inkml="http://www.w3.org/2003/InkML" xml:id="stk240" contextRef="#ctx0" brushRef="#br3">28278 18229 23039 0,'-21'12'2048'1,"9"-5"-1648"1,-4 9-400-2,5 0 0 9,5 3 1232-9,-4 3 176 7,2-1 16-7,0 1 16 8,-5-1-672-7,3 2-144 4,2-1-32-4,-3-7 0 9,1 3 48-10,-2-6 0 4,0 3 0-3,12-15 0 6,0 0-240-7,0 0-32 7,0 0-16-7,0 0 0 9,0 0 64-8,0 0 16 4,22 0 0-5,-1-4 0 8,-1-7-64-8,3-1-16 9,3-4 0-9,-1 3 0 6,0-9-224-5,3 7-128 6,-5-3 160-7,-2-3-160 7,-3 1 128-7,2 5-128 16,-1-5 0-16,-5 8 144 1,3 1-144-1,-5 5 0 6,-12 6 0-5,18 0 0 7,-18 0 0-8,0 0 0 5,9 21 0-5,-1-1 0 9,-2-5 208-9,-4 7-32 7,0-1-16-7,-4 5 0 9,-6 3-160-9,2 0 160 6,0 2-160-6,1-1 160 9,-7-3-160-9,2 0 0 6,4-3 0-5,0-3 0 7,0-1 0-8,5-3 0 6,-1-3 0-5,2-14 0 23,0 0-384-23,0 0-64-1,17 9-16 0,-1-5-10544 7,1-6-2096-6</inkml:trace>
    </iact:actionData>
  </iact:action>
  <iact:action type="add" startTime="210083">
    <iact:property name="dataType"/>
    <iact:actionData xml:id="d242">
      <inkml:trace xmlns:inkml="http://www.w3.org/2003/InkML" xml:id="stk241" contextRef="#ctx0" brushRef="#br3">29191 18270 14735 0,'0'0'640'3,"0"0"160"-3,0 0-640 0,0 0-160 1,4-8 0-1,-4 8 0 7,0 0 3488-7,0 0 672 8,-6 16 128-8,0 5 16 8,0-1-2528-8,-7-3-512 6,-1 7-112-6,-2 1 0 10,3 0-512-10,-5 1-80 5,1-1-32-5,1 0 0 7,6 3-304-7,-1-3-64 7,3-5-16-7,4-1 0 8,2 2-144-8,2-1 0 8,2-4 0-8,-2-16 0 21,6 19-1088-20,-6-19-256 0,19 10-64-1,-3 0-8640 17,1-10-1744-16</inkml:trace>
    </iact:actionData>
  </iact:action>
  <iact:action type="add" startTime="210324">
    <iact:property name="dataType"/>
    <iact:actionData xml:id="d243">
      <inkml:trace xmlns:inkml="http://www.w3.org/2003/InkML" xml:id="stk242" contextRef="#ctx0" brushRef="#br3">29878 17550 25791 0,'0'0'1152'2,"0"0"224"-2,-2-17-1104 0,2 17-272 1,0 0 0-1,0 0 0 7,0 0 1472-7,0 0 224 7,-4 23 48-7,-4 2 16 7,0 1-992-6,-6 3-192 7,3 2-32-8,-9 8-16 6,3 4-336-6,1 4-192 7,-5-2 192-7,1 4-192 8,3-1 0-8,-5 1 0 8,3-2 0-8,1 4 0 8,1 1 0-7,-3 5 0 5,6-3-192-5,-3 1 48 22,3 0-2352-22,-1-5-480 6,7 3-96-6</inkml:trace>
    </iact:actionData>
  </iact:action>
  <iact:action type="add" startTime="210563">
    <iact:property name="dataType"/>
    <iact:actionData xml:id="d244">
      <inkml:trace xmlns:inkml="http://www.w3.org/2003/InkML" xml:id="stk243" contextRef="#ctx0" brushRef="#br3">29511 18102 27647 0,'0'0'2448'4,"0"0"-1952"-4,0 0-496 0,0 0 0 23,0 0-400-22,19-4-176-1,-19 4-48 0,18-2 0 0,1 2 624 0,3 2 0 5,-1 2 0-5,3 0 0 10,5 2 0-10,0 0 288 6,2 2-48-6,-1-1-16 6,3 1-96-6,0 2-128 10,-2-4 176-10,2 0-176 7,-1 3 128-7,-5 5-128 7,-4-6 0-6,-1 4 0 20,1-3-1152-21,-1 1-320 0,-1 4-80 0,-5-7-16 0</inkml:trace>
    </iact:actionData>
  </iact:action>
  <iact:action type="add" startTime="210779">
    <iact:property name="dataType"/>
    <iact:actionData xml:id="d245">
      <inkml:trace xmlns:inkml="http://www.w3.org/2003/InkML" xml:id="stk244" contextRef="#ctx0" brushRef="#br3">30355 18278 13823 0,'0'0'608'1,"0"0"128"-1,0 0-592 0,16-6-144 0,0 0 0 0,5 0 0 1,3 2 3136-1,3 2 576 0,4-2 128 0,0 0 32 0,4 1-2368 0,0-5-480 0,1-2-80 0,-5 0-32 22,2-5-240-21,0 3-48-1,-4-6-16 0,-1 5 0 0,-7-5-48 0,1 5-16 2,-9-5 0-1,1 8 0 7,-4-1 80-8,-10 11 16 6,0 0 0-6,0 0 0 8,0 0 192-8,-10-8 32 7,-6 8 16-6,-1 2 0 7,-7 7-480-8,-3 7-80 6,-6 2-32-6,0-1 0 13,2 5-288-12,-1 1 0 2,3-3 128-2,2-1-128 5,5 6 0-5,5 1 160 5,-3-1-160-5,10 0 128 7,3 1-128-8,5-3 0 6,4-1 0-6,7-3 0 8,3 3 0-8,6-3 0 7,-3-5 0-7,5 1 0 23,1-5-1168-22,-3 4-224 1,1-6-32-2,1-5-15792 0</inkml:trace>
    </iact:actionData>
  </iact:action>
  <iact:action type="add" startTime="211061">
    <iact:property name="dataType"/>
    <iact:actionData xml:id="d246">
      <inkml:trace xmlns:inkml="http://www.w3.org/2003/InkML" xml:id="stk245" contextRef="#ctx0" brushRef="#br3">29805 17747 41055 0,'-27'-19'1824'1,"15"11"368"-1,12 8-1744 0,0 0-448 23,14-8 0-22,0 0 0-1,3 4 304 0,3 2-32 0,-5 1 0 0,3 1 0 14,-1-2-1168-13,-3 0-256-1,4 0-32 0,-18 2-10544 7,13 2-2112-5</inkml:trace>
    </iact:actionData>
  </iact:action>
  <iact:action type="add" startTime="211422">
    <iact:property name="dataType"/>
    <iact:actionData xml:id="d247">
      <inkml:trace xmlns:inkml="http://www.w3.org/2003/InkML" xml:id="stk246" contextRef="#ctx0" brushRef="#br3">28155 19497 12895 0,'12'-10'1152'2,"2"-2"-928"-2,-5-7-224 0,5 3 0 6,0-2 2384-5,-5 1 432 6,1 5 96-7,-4-3 16 8,-6 15-944-8,2-16-176 5,-6-5-32-5,-2 3-16 11,-4 6-288-11,1 1-48 4,-9 5-16-3,5 2 0 6,-7 0-512-7,-1 4-128 8,-7 2 0-8,1 4-16 8,0 5-464-8,1 3-96 8,-1 8 0-8,6-3-16 7,-1-1-48-7,1 3 0 7,5 2 0-7,6 1 0 8,4-3-128-8,4 1 0 8,2-1 0-8,4 3 0 7,6-5 0-7,6-3 0 8,-3 1 0-4,9-5 0 1,5 0 0-5,6-6 0 7,8-1 0-7,-2-7 0 7,4-3 0-7,-2-5 128 8,2-2 0-8,-6 0 0 7,4-7 0-7,-8 3-128 6,-4 1 192-5,-3-3-64 7,-5 6-128-8,-5-1 128 7,0 3-128-7,-16 10 128 8,0 0-128-8,0 0 0 6,0 0 0-6,0 0 0 9,0 0 0-9,0 0 0 6,3 18 128-6,-1-5-128 9,-2 5 0-9,0-3 0 7,2 5 0-6,2-3 0 22,-2-1-1216-21,6 4-208-1,0-7-48-1,7 3-9408 6,5-6-1856-5</inkml:trace>
    </iact:actionData>
  </iact:action>
  <iact:action type="add" startTime="211812">
    <iact:property name="dataType"/>
    <iact:actionData xml:id="d248">
      <inkml:trace xmlns:inkml="http://www.w3.org/2003/InkML" xml:id="stk247" contextRef="#ctx0" brushRef="#br3">29150 19280 27519 0,'-18'12'1216'2,"7"3"256"-2,-7 3-1168 0,8 3-304 1,3 1 0-1,-1 1 0 7,2 7 288-6,2-1 0 4,-4-4 0-4,1-1 0 5,3-1 80-5,0-4 16 7,0 1 0-7,2-3 0 4,2-3 32-5,0 4 16 7,0-18 0-7,0 0 0 7,0 0 256-6,0 0 48 6,14 6 16-7,1-6 0 8,3-4 16-7,-1-8 16 6,5-2 0-6,3-5 0 5,-4 1-400-6,-1-5-64 7,3-4-32-7,1-3 0 9,-3-3-288-9,-1 2 160 6,-5 0-160-6,5-2 128 13,-1-1-128-13,-1 1 0 4,3 0 144-4,1 8-144 7,-5 1 0-7,1 5 0 7,1 1 0-7,-5 10 128 9,4 5-128-9,-18 3 0 6,0 0 0-5,13 0 0 5,-13 0-320-4,14 11-16 5,-8 5-16-6,2-2 0 20,-8-14-2576-19,9 19-512-1</inkml:trace>
    </iact:actionData>
  </iact:action>
  <iact:action type="add" startTime="212118">
    <iact:property name="dataType"/>
    <iact:actionData xml:id="d249">
      <inkml:trace xmlns:inkml="http://www.w3.org/2003/InkML" xml:id="stk248" contextRef="#ctx0" brushRef="#br3">29942 19434 28559 0,'0'0'2544'3,"0"0"-2032"-3,16 2-512 0,1-2 0 0,5 0 992 0,-5 0 96 26,5-2 32-25,-3-4 0-1,1 0-400 0,-3 1-80 0,1-9 0 0,3 6-16 2,-3 0-176-2,1-3-48 7,-1 1 0-7,-8-4 0 9,-3 3 208-9,3-3 32 6,-4 0 16-6,-6 14 0 9,2-17-16-9,-4 3 0 6,-2-2 0-5,-6 9 0 6,-3 1-64-7,-3 2-32 7,-2 2 0-7,-3 6 0 10,-6 2-304-10,-1 2-64 7,1 3-16-7,0 3 0 7,-1 3-160-7,3-3 128 10,0 6-128-10,3-3 128 8,7-1 0-8,-3 5 0 5,6 1 0-5,3-3 0 8,5 3-128-8,4-3 0 6,4 1-192-5,9-5 192 7,3 5-240-8,5-7 80 6,5 3 16-5,5 0 0 23,2-7-1312-24,6-1-256 0,-2-2-48 0,10 0-10016 9,2-8-1984-8</inkml:trace>
    </iact:actionData>
  </iact:action>
  <iact:action type="add" startTime="212410">
    <iact:property name="dataType"/>
    <iact:actionData xml:id="d250">
      <inkml:trace xmlns:inkml="http://www.w3.org/2003/InkML" xml:id="stk249" contextRef="#ctx0" brushRef="#br3">30884 19237 19343 0,'-14'-6'1728'2,"-1"0"-1392"-1,15 6-336-1,-12 0 0 20,12 0 3648-20,0 0 640 1,-17 6 144-1,5 2 32 9,-4 2-3488-9,5-2-688 0,-5-2-144 0,4 5-16 7,-3-1 64-7,3 2 0 8,-2 5 16-8,6-3 0 9,-3 2 16-9,3 1 0 5,2-5 0-5,4 3 0 9,2-15-32-9,0 16 0 7,2 2 0-7,-2-18 0 9,6 15-192-9,4-1 0 6,3-4 128-6,5-3-128 9,-4-3 0-9,5 0 176 5,-3 0-176-5,3-4 160 11,3-2-160-11,-3 2 192 4,-1-4-192-4,1 2 192 13,1-2-192-13,-7 0 0 6,-13 4 144-6,20 6-144 6,-20-6 288-6,14 8-16 7,-14-8 0-7,13 14 0 8,-5-1 80-8,4 5 16 7,-5-4 0-7,1 5 0 8,2-5-176-8,2 5-16 7,-2 1-16-7,3-3 0 9,-1 1-32-9,5-3 0 6,-1-1 0-5,4 2 0 6,1-7-128-7,4 3 0 8,-3 2 0-8,-3-8 0 23,3 0-1840-22,-3-3-400 2,-19-3-64-2,0 0-32 0</inkml:trace>
    </iact:actionData>
  </iact:action>
  <iact:action type="add" startTime="213226">
    <iact:property name="dataType"/>
    <iact:actionData xml:id="d251">
      <inkml:trace xmlns:inkml="http://www.w3.org/2003/InkML" xml:id="stk250" contextRef="#ctx0" brushRef="#br3">25169 18467 15663 0,'14'-4'1392'2,"3"-2"-1120"-2,7-2-272 0,-3 2 0 5,-1-1 1296-4,1 3 208 4,2 0 32-4,1 2 16 7,-10-4-624-8,-14 6-128 6,15-2-32-6,-15 2 0 7,0 0 208-6,0 0 48 6,0 0 0-7,0 0 0 7,0 0 224-7,0 0 48 7,0 0 16-7,0 0 0 8,0 0-384-7,0 0-80 5,0 0-16-6,0 0 0 9,0 0-256-9,-2 20-48 7,-8-5-16-7,1-5 0 8,-3 2 0-8,-6 1-16 7,1-5 0-7,-1 4 0 7,-3-2-112-6,-6-3 0 7,-3 7-16-8,1-4 0 11,-8 0-112-11,-2 3 0 3,0-1-16-3,-6 5 0 8,0 3-48-8,-2-1-16 7,-7 5 0-7,-1 1 0 9,1 1-48-9,-1 1-128 5,0 2 192-4,1 8-64 8,-3 2-128-9,3 0 0 6,-1 2 0-6,0 2 128 8,-5 8-128-8,5-1 0 7,1 1 0-7,3 2 0 10,-4 3 0-9,5-1 0 3,1-2 0-3,6-5 0 7,2-3 0-8,8 2 128 8,-2 0-128-8,3-6 0 7,1 4 128-7,2-8-128 6,0 2 0-6,3-4 128 8,1-4-128-8,4 0 0 7,1-2 144-6,1 1-144 6,3-5 0-7,4-3 128 7,4-3-128-7,1-5 0 9,7-14 0-9,0 0 0 7,0 13 0-7,0-13 0 7,0 0 0-7,19 2 0 8,3-2 0-8,1-6-192 23,4-7-1008-23,1 1-208 0,-3-7-32 0,0 1-10336 8,-1 0-2080-7</inkml:trace>
    </iact:actionData>
  </iact:action>
  <iact:action type="add" startTime="213686">
    <iact:property name="dataType"/>
    <iact:actionData xml:id="d252">
      <inkml:trace xmlns:inkml="http://www.w3.org/2003/InkML" xml:id="stk251" contextRef="#ctx0" brushRef="#br3">23673 19502 19343 0,'-14'2'1728'4,"-1"0"-1392"-4,15-2-336 1,-14 8 0 5,-2 4 2128-6,9 0 368 8,-5 5 64-7,0 5 0 5,1 1-1504-6,-5 8-304 6,6-2-64-5,-5 3-16 7,3-1 96-7,-4 0 0 4,3 4 16-5,-1 2 0 8,6-2-32-8,-2-4-16 8,6 1 0-7,3-3 0 6,1-2-224-7,9-1-32 7,1-1-16-7,8-2 0 8,-3-1-144-8,7-7-16 8,5 3-16-8,2-8 0 6,6-3-96-6,8-5-32 9,-2-4 0-9,8-5 0 10,2-5-160-10,1-4 0 6,3 5 0-5,-2-5 0 20,-3 4-2864-19,-3-5-592 3</inkml:trace>
    </iact:actionData>
  </iact:action>
  <iact:action type="add" startTime="214151">
    <iact:property name="dataType"/>
    <iact:actionData xml:id="d253">
      <inkml:trace xmlns:inkml="http://www.w3.org/2003/InkML" xml:id="stk252" contextRef="#ctx0" brushRef="#br3">22908 19695 13823 0,'0'0'1216'4,"0"0"-960"-3,0 0-256-1,0 0 0 8,0 0 1152-8,16-5 176 6,-16 5 32-6,0 0 16 8,0 0-992-8,0 0-192 6,0 0-32-5,0 0-16 6,0 0 752-7,0 0 128 7,8 11 48-7,-6 5 0 8,-4-2-32-8,-4 5 0 8,-4 1 0-8,-7-3 0 8,-3 5-176-8,3 3-32 7,-3 4-16-7,1-1 0 6,1-3 64-6,-2-2 16 9,1-1 0-9,5-5 0 6,-1 1-80-6,7-8-16 8,8-10 0-8,0 0 0 7,0 0-320-7,0 0-64 8,0 0-16-7,15 5 0 6,7-7-112-7,7-5-32 8,8-5 0-8,2-6 0 8,6-1-112-7,2-1-16 8,8-3-128-7,1 2 192 1,7 1-192-3,-5 6 0 7,-1-5 0-7,-3 7 0 9,-3 1 0-8,-6 5 128 4,-4 2-128-5,-10 2 0 9,-4 2 0-9,-3 6 0 6,-9 5 0-5,-3 7 0 7,-10 3 0-8,-2 1-128 7,-6-1 128-6,-8 5 0 5,-1 3 0-6,-10 0 0 7,-13 2 0-7,3 2 0 8,-2 1 0-8,-8-3 0 8,2-4 0-8,-1-2 0 7,3 1 192-7,8-5-48 7,5-5-16-6,13 0 0 7,-1-11 16-8,16-5 0 7,0 0 0-7,0 0 0 7,20-2-144-7,7-1 0 7,6-11 0-6,10-2 0 7,2-3 0-8,7 1 0 7,5 5 0-7,0-7 0 8,-1 1 0-7,1-1 0 5,-1 1 0-6,3 3 0 8,-3 0 0-8,-5 5 0 7,0-1 0-7,-4 10 0 7,-5 6-160-7,-4 6 160 8,-5-1 0-8,-12 5-144 8,-3 4-96-8,-10 5-16 6,-8 0 0-5,-12 7 0 5,-6 1-32-6,-7-2-16 9,-4 2 0-9,-8 1 0 9,-2-3 304-9,0 8 0 5,-6-2 0-5,2-2 0 8,2 0 0-8,0-2 0 8,6-7 0-7,5 1 0 7,7-1 128-8,7-3-128 6,3-3 0-6,7-9 144 7,6-9-144-7,0 0 0 8,12 8 0-7,5-4 0 5,9-6 0-6,5-4 0 7,14-2 0-6,1-3 0 6,7 1 0-7,11 2 0 8,-1-5 0-8,3 3 0 8,4-4 0-7,3 2 0 5,-1-3-144-6,0 1 144 9,-8-3 0-8,3 7 0 3,-3 0 0-3,-4 2 0 7,-1 2 0-8,-2 5 0 7,-7-3 0-6,-3 4 0 5,-6 0 0-6,-2 0 0 7,-8 0 0-7,-7 0 0 10,-9 2 0-10,-15-2 0 5,0 0 0-5,0 0 0 21,0 0-432-19,0 0-16-2,0 0-16 0,0 0 0 14,0 0-2096-13,0 0-432 0,0 0-80 1</inkml:trace>
    </iact:actionData>
  </iact:action>
  <iact:action type="add" startTime="214935">
    <iact:property name="dataType"/>
    <iact:actionData xml:id="d254">
      <inkml:trace xmlns:inkml="http://www.w3.org/2003/InkML" xml:id="stk253" contextRef="#ctx0" brushRef="#br3">23735 19918 12895 0,'0'0'1152'1,"-17"-6"-928"0,1-6-224-1,16 12 0 9,-8-11 2496-8,8 11 448 2,0 0 80-3,0 0 32 7,14-10-1824-7,0 4-352 8,3 4-80-8,-1 6-16 8,3 4-208-8,7 0-64 8,1-1 0-8,6 7 0 7,4 2-64-7,10 1 0 7,8 7-16-7,3-1 0 8,7-4 0-8,-1 7 0 7,8-1 0-7,0 2 0 10,2-1 96-10,6-1 32 6,0-1 0-6,6 1 0 8,6 0-176-1,3-1-16-7,-5-5-16 0,0-1 0 9,-2-1-48-8,1-5-16 5,-1 4 0-6,4-5 0 8,5 5 32-8,1-2 16 6,5 3 0-5,-3-3 0 7,-11-3-192-8,1-1-144 8,2 4 192-8,-2-4-192 8,1-5 128-8,7 7-128 5,-5-4 0-5,3-2 0 9,-8-2 0-9,0 0 128 5,-7-2-128-5,3 5 0 9,0-3 128-9,0 0-128 6,2 4 0-5,4 2 0 8,-3-3 0-9,-3-1 0 7,-2 0 0-7,-4 0 0 7,-6-2 0-7,4 0 0 8,1 0 0-7,2-2 0 6,1 2 144-7,4 1-144 6,-2 3 0-6,-2-2 144 8,-8-8-144-8,-1 0 0 6,-11 2 0-5,2 0 0 7,1-2 0-8,-3 2 0 7,-3 0 128-7,1 2-128 9,-1 2 0-9,0-2 0 6,-1-2 0-6,-3 2 128 9,-4 0-128-9,-3 2 0 7,-7-4 0-7,-2 0 0 8,-1 0 0-8,-5 0 0 7,-4-2 0-7,-4 0 0 7,-3 0 0-7,0 0 0 8,-1 2 128-8,-7-2-128 6,-12 2 0-6,17-2 0 8,-17 2 0-8,0 0 0 8,0 0 0-8,12 0 0 8,-12 0 128-8,0 0-128 7,0 0 0-7,0 0 0 7,0 0 0-6,0 0 128 6,0 0-128-7,0 0 0 7,-12 8 0-7,-5 0 0 9,5 1 0-9,-9-5 0 6,-1-2 0-6,-5 2 0 8,-4 2 0-7,-5-2 0 6,-6 0 128-7,-3-4-128 7,-10-4 0-7,-1 4 0 8,-7 0 0-8,1 0 0 7,1-2 0-6,-7 2 0 5,0 0 0-6,-4 2 0 8,-1-2 0-8,-11 0 128 8,-13-4-128-8,-4-2 0 8,-5-2 0-8,3-1 0 6,-1 5 0-5,-3-2 0 7,0 2 0-8,-8-4 0 6,-10-3 0-5,0 1 0 6,0-4 0-7,6 2 0 8,8 3 0-8,-10-7 0 8,-4 4 0-8,1-5 0 7,3-1 0-7,7 5 0 7,5-5 0-6,2 6 0 6,4-3 128-7,-3 3-128 8,-3-7 0-8,8 5 0 6,3-2 0-6,10 5 0 9,6-5 0-9,10 8 0 6,8-3 0-6,7 3 0 9,5 0 0-8,7-2 0 5,6 2 0-6,9 1 0 8,3 1 0-8,8-2 0 6,7 4 0-6,12 4 0 7,0 0 0-6,0 0 0 6,0 0 0-7,18-4 0 8,7 2-128-8,6 4 128 8,8 2 0-8,2 2 0 8,8 6 0-8,3-1 0 6,7 7 0-6,7-5 0 8,3 5-128-8,11 5 128 8,7-1 0-8,3-1 0 9,4 1 0-9,-7 1 0 6,-1 3 0-6,4-5 0 8,6 0 0-8,7-1 0 8,0 1 0-8,5 5 0 6,-1-9 0-5,-2-5 0 6,-3-4 0-7,-3 0 0 8,3-3 0-8,3-1 0 6,4 0 0-6,-2-2 0 8,1 0 192-8,-15-4-64 8,-1-4 0-8,-2 2 0 8,-3-1 0-8,3-1-128 6,-4 2 192-5,0 2-64 7,-6 0-128-8,-6-2 0 7,-6 0 0-7,-11 0 128 8,-14 2-128-8,0-4 0 6,-14 3 144-6,-4-1-144 8,-11 0 0-8,-14 4 0 6,0 0 0-5,0 0 128 6,0 0-128-7,-14-2 0 8,-11 0 0-7,-8 4 128 6,-16 0-128-7,-8-2 0 8,-17 0 0-8,-6 0 0 7,-6 0 0-7,-1 0-192 7,-9 0 192-7,1 0-192 26,-3 0-1168-26,-11 0-240 0,-12-6-64 1</inkml:trace>
    </iact:actionData>
  </iact:action>
  <iact:action type="add" startTime="219752">
    <iact:property name="dataType"/>
    <iact:actionData xml:id="d255">
      <inkml:trace xmlns:inkml="http://www.w3.org/2003/InkML" xml:id="stk254" contextRef="#ctx0" brushRef="#br3">22813 580 13695 0,'0'0'608'4,"0"0"128"-4,0 0-592 0,0 0-144 0,0 0 0 0,0 0 0 8,0 17 464-7,0-17 64 3,4 16 16-4,-4-16 0 9,0 0-64-9,6 19-16 6,-6-19 0-6,7 14 0 9,-7-14-144-9,0 0-16 7,0 0-16-7,6 19 0 7,0 1-112-7,-6-20-32 7,4 14 0-7,-4-14 0 8,6 17 304-8,-6-17 64 7,8 18 16-7,-5-9 0 8,-3-9 0-8,0 0 0 7,0 0 0-7,4 18 0 8,2-6-80-7,-6-12 0 6,0 0-16-7,6 17 0 7,2-3-16-7,-2 3 0 7,-6-17 0-7,6 14 0 11,-6-14-80-11,11 18-16 6,1-5 0-6,-4 1 0 8,4-4-96-8,-3 1-32 6,3-3 0-6,4 4 0 8,1 3-32 0,-3-3-16-8,3 2 0 0,-3-3 0 9,4 5-16-9,1-4 0 6,-5 3 0-5,3-3 0 7,-3 2-128-7,3-5 128 5,-1 9-128-6,4-4 128 7,1 3-128-6,2-3 192 6,1 3-192-7,-3 3 192 7,1-4-192-7,1 1 0 7,1 3 0-6,1-3 128 7,-2 3-128-8,3 1 0 6,-3-1 0-6,2-3 0 8,-1 3 0-8,-3-3 128 7,3-1-128-7,-3 5 0 8,-1-3 128-8,1-3-128 7,3 5 128-7,1-4-128 8,0 3 192-8,3 2-32 5,-1-5-16-4,0 4 0 8,2 1 48-9,-1 1 16 8,1-5 0-7,2 1 0 4,-2 1-48-5,5-3-16 7,1 3 0-6,-2 1 0 8,-2-5-144-9,4 5 160 7,4-3-160-6,-4-1 160 5,0 2-160-5,4-3 0 6,-3 1 0-7,-3-1 128 7,-2-3-128-6,-2 0 0 5,0 1 0-6,3-1 0 8,-3 6 0-7,2-5 0 6,0 3 0-7,2 1 0 8,1-7 0-8,3 6 128 6,-4-6-128-6,2 3 0 8,6 1 0-7,-2-1 0 6,2 1 128-7,0-2-128 7,4 2 0-6,-4-3 0 5,4 1 0-5,-3 0 128 7,1 1-128-8,2-3 0 6,-6 2 0-6,0 3 0 8,0-3 0-8,-2 4 0 8,6-5 0-7,-2 5 0 5,4-6 0-5,-4 3 0 5,2-1 0-5,4 6 0 6,-2-5 0-7,1 3 0 7,3-3 0-7,0 3 0 9,-2 4 0-9,2-3 0 5,-1 5 0-5,-5-1 0 10,-2-7 0-10,0 3 0 6,0 1 0-6,-4-3 0 9,6 3 0-9,-4 3 0 6,4-3 0-5,-2 3 0 6,4 3 0-7,2 3 0 7,-3-2 0-7,5-1 0 8,2-7 0-8,2 3 0 8,1-1 0-8,-1-1 0 7,-2 1 0-7,-3 3 0 7,-1-5 0-6,2 1 0 7,-6 2 0-8,4 1 0 6,3-7 0-6,1 3 0 11,0-1 0-11,1 1 0 9,3 3 0-9,-2-3 0 4,5 1-160-4,1 1 160 6,1-1 0-5,1 0-144 7,-5-1 144-8,-1-3-128 6,-4 3 128-5,-1-1-128 7,5 3 128-8,0 3-160 6,1-8 160-5,-1 5-160 7,-1 2 160-8,5 5 0 5,1-3-144-5,7-5 144 9,-7-3 0-9,-3-3 0 7,-1 4 0-7,-3-5 0 7,-2 5-160-7,-1-6 160 8,1 1 0-8,2-1-144 9,-1 6-64-9,1-1-16 6,0 3 0-5,3-6 0 21,1 1-160-20,5-3-48-1,-3 0 0-1,-1 0 0 13,-1-5 0-12,-4-1 0-1,-5 0 0 1,-1 0 0 11,2 2-272-10,2-2-64-1,-1-2-16-1,5-2-10448 0</inkml:trace>
    </iact:actionData>
  </iact:action>
  <iact:action type="add" startTime="221058">
    <iact:property name="dataType"/>
    <iact:actionData xml:id="d256">
      <inkml:trace xmlns:inkml="http://www.w3.org/2003/InkML" xml:id="stk255" contextRef="#ctx0" brushRef="#br3">23162 843 16575 0,'0'0'1472'3,"0"0"-1168"-2,0 0-304-1,14 4 0 7,3 2 192-7,-1-1 0 7,3 3-16-7,3 4 0 8,-1-2 384-8,1 5 80 6,3-1 0-6,2 3 16 8,3-3-128-5,3 4-16 2,0-1-16-5,-2-1 0 7,0 3-176-7,0 3-16 8,-1-5-16-7,1 5 0 5,4-1 0-6,-2 1 0 8,2 1 0-8,4 1 0 7,-4 3-48-6,1 0-16 6,3 0 0-7,-2 1 0 7,2-3 32-7,4 0 16 12,3-3 0-12,-1 3 0 6,0 1-80-6,4-1-32 7,3-2 0-7,-5-1 0 7,-2 3 16-6,2 0 0 5,-4 1 0-6,4-1 0 7,1-1-48-7,-1 1 0 8,0-2 0-8,2 1 0 8,2-3 32-8,-1 3 0 7,-1-1 0-7,6 2 0 8,-1 1-160-8,-1-1 0 7,-2-3 0-7,-3-5 0 8,1 3 0-8,-6-1 0 7,2-3 0-7,-2 3 0 8,4 5 0-7,1-1 0 4,-1 0 128-4,-2-1-128 7,2-1 0-8,4 3 0 7,-3 1 0-7,1-3 0 9,4-5 0-9,0 1 0 6,-1 1 0-6,-1-3 0 8,-2 3 0-7,-4 1 0 6,-1-5 0-7,1 5 128 7,-4-7-128-6,6 3 0 6,2 2 0-7,-4-3 0 8,3 5 0-8,3 5 0 7,-4-3 0-7,2-3 0 8,3 1 0-8,1 1 0 6,0-2 0-6,-1-1 0 9,1 2 0-9,0-3 0 5,-5-3 0-5,-3 3 0 9,2-1 0-9,4 3 0 7,0-3 0-7,-1-2 0 8,-1 1 0-8,4-1 0 7,-1 2 0-7,3-5 0 9,3 5 0-9,1-3 0 6,1 3 0-6,-1-2 0 8,-6 1 0-8,-1-1 0 8,-3 2 0-8,2-5 0 8,-2 3 0-8,1-2 0 5,3 1 0-5,-2-1 0 9,1 4 0-9,-1-3 128 8,4 3-128-7,1-4 0 7,5 1 0-8,-5-3 0 6,-1 0 0-6,-4 1 0 8,-5-3 0-8,1 6 0 5,-2-4 0-4,-2-1 0 8,4 3 0-9,-4-4 0 5,2 0 128-5,3 3-128 9,1 1 0-9,-4 4 0 8,2-5 0-8,3 7 0 7,1-6 0-6,2-1 0 5,1-3 0-5,-3 0 0 7,0 4 0-8,-2-3 0 7,1 1 0-7,-5 0 0 7,-2-4 0-7,6 0 0 7,-2 1 0-7,0 3 0 9,1-4 0-9,3 2 0 6,0 2 0-6,1-3 0 8,7-3 0-8,-3 6 0 7,-3 0 0-7,0-6 128 9,-1 0-128-9,-3-1 0 6,-4-3 0-6,0 2 0 9,-4 0 0-9,6 4 0 5,-4-4 0-5,3 0 0 8,3 0 0-8,-2 2 0 10,-6-4 0-10,8 4 0 7,-1 0 0-7,3 2 0 6,-2 1 0-5,2-5 0 5,-5-4 0-6,3 0 0 8,-4-3 0-8,0 3 0 9,-8 2 0-9,6 0 0 5,-6 0 0-5,6-2 0 9,-6 0 0-8,6 0 0 5,-2 2 0-6,4-2 0 9,-4 2 0-9,4 0 0 6,-4 2 0-6,3-2 0 9,1-2 0-9,-4 2 0 6,4 0 0-6,-6 0 0 8,4-2 0-8,-6 0 0 7,2 2 0-7,-6-2 0 9,-4 0 0-9,1 2 0 7,-1 0 0-7,2-2 0 9,-4-2 0-9,1 0 0 6,-1 2 0-6,-2 2 0 8,-1 0 0-8,1 2 0 6,-3 4 0-6,-3-6 0 8,3-2 0-8,-3 2 0 7,-5-4 0-6,-14 4 0 7,17 8 0-8,-3-2 0 5,-14-6 0-4,12 6 0 7,-12-6 0-8,0 0 0 7,0 0 0-7,0 0 0 9,0 0 0-9,0 0 0 6,0 0 0-5,0 0 0 7,0 0 0-8,0 0 0 6,-22 2 144-6,1-2-144 8,-3-2 0-8,1-2 0 8,-4 2 0-8,1 0 0 9,-5 0 0-9,-2 2 0 5,-2 4 0-5,2-4 128 8,-6 0-128-8,0 0 0 7,-4 2 0-6,-2 2 0 7,-6-4 0-8,-1-2 0 6,-3 4 0-5,-2-2 128 6,1-4-128-7,-5 2 0 9,-3-4 0-8,2 2 0 4,-1 4 0-5,1 4 0 7,-1-2 0-7,1 2 0 8,-4-4 0-8,-9 0 0 6,-8-2 0-5,1-4 0 8,2-4 0-9,-2 5 0 7,4 1 0-7,-2 4 0 8,2-2 0-8,-4 0 128 6,-6 0-128-6,-4-2 0 10,-9-4 0-10,5 2 144 9,-1 2-144-8,3 0 0 4,-1 2 160-5,1 2-160 6,-4 0 128-6,-1-3-128 7,-8-9 160-7,-1 2-160 8,3-5 192-8,4 7-192 7,5-2 176-7,-5 2-176 8,-5 6 160-8,-1-6-160 7,-2-5 128-7,3-1-128 9,5 4 0-9,2-1 144 6,5 5-144-5,-2-4 128 6,3-2-128-7,-7 5 128 8,1-7-128-7,-3 2 0 5,13-5 144-6,-1 5-144 7,2-6 0-7,4 9 128 8,6-7-128-8,-2 2 0 8,-2-5 0-8,0-1 0 6,1 3 0-6,1-7 0 9,5 3 0-9,1 0 0 6,6 1 0-6,0-1 0 8,7-3 0-8,1 5 0 7,-5 1 0-7,3-1 128 9,0-5-128-9,-5 1 0 7,3-3 0-7,5 5 0 9,1-2 128-9,1-3-128 6,3 1 160-5,1 0-160 7,0-3 144-8,3 5-144 6,1-3 128-6,4 3-128 9,-2 0 128-9,-1 1-128 5,-3-1 0-4,0-3 128 6,2-1-128-7,-1 0 0 10,-3 2 0-10,2-3 0 5,4 5 128-5,4-3-128 7,-3-1 0-6,3 0 128 5,0 0-128-6,2-3 0 8,0-3 0-7,4 2 0 7,-4 2 0-8,4-1 0 7,-2 3 0-7,0 4 128 7,-4-3-128-6,4-1 0 6,-2 0 0-7,0-1 0 8,-2 1 0-8,4-2 0 7,-4-4 0-6,6 0 0 5,4-2 0-6,0 1 0 8,-2 1 0-7,2-2 0 7,1 0 0-8,3 2 0 5,2 2 0-5,-4-3 0 8,1-1 0-8,1 2 0 8,2 2 0-8,-1-2 0 7,3-4 0-7,0 6 128 8,1 1-128-6,-3 1 0 4,2 2 0-5,-3-1 0 6,1 1 128-7,0 0-128 8,-3 0 0-8,1 1 0 7,2 1 0-7,2 0 0 7,-3-5 0-7,3 1 0 8,-1 2 0-8,3-1 0 7,4 3 0-6,-1 4 0 4,-1-3 0-5,3 1 0 9,4-3 0-9,-3 3 0 8,3 0 0-8,-3 5 0 8,5 1 0-8,-2-3 0 5,5 4 0-4,-3-3 0 6,2 1 0-6,2 3 0 6,-3-1 0-7,3 6 0 7,2-3 0-7,0 3 0 7,-2 0 0-7,2-1 0 8,6 11-128-8,0 0 128 7,-5-8 0-6,5 8 0 6,0 0 0-7,0 0 0 7,0 0-144-7,0 0 144 8,0 0 0-8,0 0-128 7,0 0 128-7,0 0 0 9,0 0-128-9,0 0 128 6,11 17 0-6,3 1 0 8,-6 3-144-8,5-1 144 8,-1-1 0-8,6 5-144 7,-3-3 144-7,5 5 0 7,3-3 0-7,1 2 0 10,1 5 0-10,2 1 0 5,4 6 0-4,3 0 0 9,5-4 0-10,2-2 0 4,0-2 0-4,1 7 0 9,3 3 0-9,-2-4 0 6,6 0 0-6,0 2 0 8,-2-2 0-8,5 0 0 8,3 8 0-8,1-4 0 8,1 4 0-8,7-4 176 8,1 4-176-8,7-2 192 8,-4 4-192-8,4-4 0 6,-3 1 0-6,1 3 0 7,-2 2 0-7,2 0 0 8,2 0 0-8,1-2 0 9,3 1 0-9,4 1 0 7,2-6 0-7,1 4 0 7,-1-2 0-7,-2 2 128 8,-2 2-128-8,2-5 0 7,2 3 128-7,4 0-128 6,0-2 0-5,4 4 128 8,5-6-128-9,-5 2 0 6,-4-8 0-6,0 4 0 8,-1-2 864-8,5 6 144 7,2-4 16-7,3 4 16 24,7-4-1648-22,1-6-336 4,-1 0-64-6,-3 4-16 0,3 0 816 0,-1 4 208 0,2-4 0 0,8-2 0 6,8-2 0-5,-3 1 0 5,-3-3 0-5,2 0 0 7,4 0 0-8,2 6 0 5,7 2 0-4,-3-4 0 6,0-7 0-7,-2-1 0 9,4-4 0-9,1 5 0 8,3-1 0-8,2 0 0 6,-4-3 0-6,-7-3 0 8,-3-3 0-8,-4 3 0 7,3 1 0-7,-1-5 0 8,0 3 0-8,-10 1 0 7,-12-3 0-7,3-5 0 23,-10 3-1104-19,-4-2-144-4,-2 3-32 0,-2-5 0 0</inkml:trace>
    </iact:actionData>
  </iact:action>
  <iact:action type="add" startTime="223973">
    <iact:property name="dataType"/>
    <iact:actionData xml:id="d257">
      <inkml:trace xmlns:inkml="http://www.w3.org/2003/InkML" xml:id="stk256" contextRef="#ctx0" brushRef="#br3">16119 13679 9215 0,'0'0'400'3,"0"0"96"-3,0 0-496 0,3-14 0 0,-3 14 0 0,8-13 0 5,4-1 1376-4,-12 14 176 6,6-14 48-7,4-1 0 8,1 5-480-8,-1-5-96 7,0 1 0-6,1-4-16 7,1 3-96-8,0 1-16 6,-6-2 0-6,2 7 0 8,-8 9-64-8,9-16-32 6,-3 4 0-6,-6 12 0 9,0 0-192-9,0 0-32 7,0 0-16-7,0 0 0 9,0 0-112-9,0 0 0 7,0 0-16-7,0 0 0 7,0 0-208-7,0 0-32 7,0 0-16-7,-14 18 0 7,3 1 16-7,-3 5 0 8,2 1 0-8,3 4 0 8,-7 3 192-8,4 7 32 12,-3-2 16-12,3 10 0 5,-4 3 48-4,5 1 16 4,-7 0 0-5,3-1 0 9,1 1-80-9,-2 0-16 6,3-2 0-5,-3-7 0 6,2-1-128-6,-1-4-16 4,3-1-16-5,-2-1 0 10,5-4-16-10,5-4 0 5,-6-3 0-4,2-3 0 7,2 0 16-7,2 3 0 5,-1-5 0-6,-3 1 0 7,4-1-112-7,0-1-128 7,4-18 176-7,-2 14-176 9,2-14 128-9,0 0-128 5,0 0 0-4,0 0 0 7,0 0-224-8,0 0-96 7,0 0-32-7,0 0 0 23,0 0-2624-22,0 0-528 1,0 0-96-2,-21 7-32 0</inkml:trace>
    </iact:actionData>
  </iact:action>
  <iact:action type="add" startTime="224451">
    <iact:property name="dataType"/>
    <iact:actionData xml:id="d258">
      <inkml:trace xmlns:inkml="http://www.w3.org/2003/InkML" xml:id="stk257" contextRef="#ctx0" brushRef="#br3">14962 14836 15663 0,'0'0'1392'4,"0"0"-1120"-3,0 0-272-1,0 0 0 7,0 0 768-6,0 0 80 4,0 0 32-5,0 0 0 8,0 0-544-7,0 0-96 5,0 0-32-6,0 0 0 7,0 0 656-7,14-4 128 8,3-2 32-8,3 2 0 7,-1-2 64-7,8 2 0 8,5-4 16-8,7 1 0 8,2 3-144-8,5 4-48 7,5-4 0-7,6 0 0 10,5-4-208-10,6-2-64 6,1 3 0-6,5-1 0 11,-4-4-80-11,6 4-32 4,4 6 0-4,0-2 0 8,0 0-96-8,0-3-32 6,2-1 0-5,-2 2 0 7,-8-4-80-7,0 4-32 5,-2-1 0-6,-7 3 0 8,-5-2-96-8,-1-2-32 6,-6 4 0-6,-3 2 0 9,-7-2-160-9,-2 4 192 7,-7-4-192-7,-9 4 192 9,-7-2-192-9,1 2 0 6,-17 0 144-6,0 0-144 8,0 0 0-8,0 0-288 7,0 0 48-7,0 0 16 22,-6 12-2416-20,-9 6-496-1,-5-5-80 4</inkml:trace>
    </iact:actionData>
  </iact:action>
  <iact:action type="add" startTime="225007">
    <iact:property name="dataType"/>
    <iact:actionData xml:id="d259">
      <inkml:trace xmlns:inkml="http://www.w3.org/2003/InkML" xml:id="stk258" contextRef="#ctx0" brushRef="#br3">15684 15228 8287 0,'0'0'736'3,"0"0"-592"-2,2-18-144-1,1 6 0 7,-3 12 1152-6,6-15 192 6,4 3 32-7,-6-4 16 7,2 3-432-7,2 1-64 7,-8 12-32-7,11-10 0 8,-1 3-48-8,-10 7-16 6,14-16 0-5,-14 16 0 6,9-8-32-7,-9 8-16 8,16-14 0-8,-16 14 0 7,0 0-160-6,14-3-16 7,-14 3-16-8,0 0 0 6,0 0-64-6,0 0-16 9,0 0 0-9,0 0 0 6,0 0 32-6,0 0 0 6,0 0 0-6,0 0 0 9,0 0 32-9,0 0 16 7,0 0 0-6,4 21 0 7,-4 2-80-8,-4 1-16 6,-2-3 0-6,2 3 0 9,-6-3-112-9,2 6-32 12,-1 5 0-12,-5 1 0 4,2-2 32-4,-3 2 0 6,3-2 0-6,-4 2 0 9,5 6-80-8,-1-3-16 4,-2-1 0-5,3 4 0 9,-5-2-64-9,4 6 0 7,-1-4-16-7,7-2 0 7,0-2-32-7,-2-2 0 7,2 0 0-6,0 0 0 6,4-3 0-6,1-1 0 6,-1-2 0-7,0 0 0 7,2 1 48-7,0-1 16 9,0-2 0-9,2-1 0 6,1-3 16-6,-1 3 0 6,2-3 0-6,2-5 0 10,-6-16-32-10,14 19-16 6,0-5 0-6,3-1 0 9,-3-5-32-9,1 4 0 6,-15-12 0-6,20 10 0 9,-3-6-144-9,1 0 192 7,1-1-192-7,-3-1 192 9,2 2-64-9,3-4-128 6,-3-4 192-6,3 4-64 7,2-5-128-7,3 1 192 9,-1 0-192-9,4 0 192 8,3-6-192-8,1 4 128 6,0 0-128-6,2 1 128 7,-2-1-128-7,0 0 0 8,-1-2 0-8,-3 2 0 8,-2-2 0-8,-1 1 0 8,-5 1 128-8,0 2-128 6,-5-2 0-6,2 4 0 8,-1 2 0-8,-5 0 0 7,-12 0 0-7,0 0 0 7,0 0 0-7,0 0 0 7,15 6 0-7,-15-6 0 8,0 0 0-8,0 0 0 9,0 0 0-9,0 0 0 7,-7 12 0-7,-1 1 0 9,0-3 0-9,-8 4 0 7,3-5 0-7,-5 1 0 8,5 2 0-8,-7-4 0 6,-5-3 0-6,-1 7 0 9,1-4 0-9,-2 2 0 6,-1-2 0-5,1-3 0 7,0-1 0-8,-4 2 0 6,-3-2 0-6,1 0 0 9,-2 2 0-8,2-4 0 5,0-2 128-6,2-2-128 7,-1-4 0-7,1 0 0 8,2-4 0-8,2 1 0 7,-1-5 0-7,3 2 0 7,4-5 128-6,-3-3-128 6,-1 1 0-7,5-7 0 7,5-7 0-7,-3 0 0 9,1-2 0-9,5 2 0 6,-2-4 0-6,4-2 0 9,3-12 0-9,1 4 0 6,-2 2 0-5,4-3 0 5,2 1 0-5,2 4 0 6,0 0 0-7,6 4 0 9,2-2 0-8,0 4 0 4,-1-2 0-5,7 2 0 9,-2 4 0-9,3 0 0 6,-1 1 0-5,2-1 0 6,-5 0 0-7,7 6 0 7,-4 1 0-7,3 9 0 8,-5-1 0-7,1 5 0 5,-5-1 0-6,2 6 0 8,-10 8-144-8,0 0 144 7,0 0 0-6,16 0 0 7,-16 0-144-8,15 8 144 6,-7 2 0-6,0 3-144 23,-8-13-304-23,0 0-64 0,8 24-16 0,-1-3 0 15,-3 5-2176-13,-4-3-432 0,0-2-96-2,-4-1-16 0</inkml:trace>
    </iact:actionData>
  </iact:action>
  <iact:action type="add" startTime="225923">
    <iact:property name="dataType"/>
    <iact:actionData xml:id="d260">
      <inkml:trace xmlns:inkml="http://www.w3.org/2003/InkML" xml:id="stk259" contextRef="#ctx0" brushRef="#br3">14960 15830 14735 0,'0'0'1312'3,"-18"6"-1056"-3,18-6-256 1,0 0 0 5,0 0 1504-5,0 0 240 6,0 0 48-7,0 0 16 7,0 0-672-7,0 0-144 7,0 0-32-7,24-6 0 8,5 2 64-8,2-7 0 8,10-1 0-8,4 4 0 8,8-2-336-8,5 1-64 8,7-9-16-8,1-1 0 6,0-5-160-6,4 3-48 8,5-1 0-8,-3 5 0 7,2-5 112-7,4 3 0 7,-2 7 16-7,-4-4 0 9,-2 5-160-6,-3-5-48 1,-1 4 0-3,-9-1 0 7,-7 5-48-8,-9 2-16 5,-4 0 0-4,-2 4 0 8,-5 0-128-8,-7 2-128 4,-9 0 144-5,-14 0-144 8,0 0 144-8,0 0-144 7,0 0 128-7,0 0-128 8,-8 16 192-8,-10-6-32 7,3-1-16-7,-11 1 0 8,-3 4-144-8,-8 1 0 7,0 3-192-7,0-4 192 27,-10 1-2496-27,-2-3-368 0</inkml:trace>
    </iact:actionData>
  </iact:action>
  <iact:action type="add" startTime="227124">
    <iact:property name="dataType"/>
    <iact:actionData xml:id="d261">
      <inkml:trace xmlns:inkml="http://www.w3.org/2003/InkML" xml:id="stk260" contextRef="#ctx0" brushRef="#br3">16107 13605 12895 0,'0'0'1152'3,"0"0"-928"-2,0 0-224-1,12-16 0 7,-7 5 800-7,-5 11 112 6,0 0 32-6,0 0 0 9,6-14-48-8,-6 14 0 5,0 0 0-5,0 0 0 8,0 0-64-9,-8 14-32 5,-1-1 0-5,-5 9 0 6,4 5-144-6,-5 6-16 9,3 8-16-9,-4 0 0 8,7 4 144-8,-5 6 16 8,0 3 16-8,1-1 0 6,-1 2-288-6,0-3-48 7,3-3-16-7,7-2 0 11,-4-2-192-11,0-10-64 8,2 2 0-8,2-2 0 6,2-4-64-6,-1-4-128 6,-1-1 176-6,-2-3-176 9,0-3 144-9,2-1-144 6,2 1 0-6,0-7 144 28,2-13-1376-27,0 0-288 0,-4 16-48-1</inkml:trace>
    </iact:actionData>
  </iact:action>
  <iact:action type="add" startTime="227456">
    <iact:property name="dataType"/>
    <iact:actionData xml:id="d262">
      <inkml:trace xmlns:inkml="http://www.w3.org/2003/InkML" xml:id="stk261" contextRef="#ctx0" brushRef="#br3">15231 14648 15663 0,'0'0'1392'2,"0"0"-1120"-2,0 0-272 0,14-4 0 9,5 3 1040-9,1-1 160 5,5-4 16-4,4 2 16 6,6-2-176-7,3 2-32 6,6-2-16-6,3-2 0 7,6 1-304-7,1-1-48 8,1 0-16-8,7-6 0 9,1 3-96-9,3-5-32 7,4 8 0-7,-1-2 0 7,1 3-128-7,-6 1-16 8,1-4-16-2,-5 2 0-2,-7 6-224-4,-2 0-128 5,-7 2 160-4,1 0-8832 16,-10 4-1760-16</inkml:trace>
    </iact:actionData>
  </iact:action>
  <iact:action type="add" startTime="227818">
    <iact:property name="dataType"/>
    <iact:actionData xml:id="d263">
      <inkml:trace xmlns:inkml="http://www.w3.org/2003/InkML" xml:id="stk262" contextRef="#ctx0" brushRef="#br3">15844 15189 17503 0,'0'0'768'2,"3"-18"176"-2,-1-3-752 0,4 9-192 0,-6 12 0 0,0 0 0 5,12-18 1152-5,-12 18 192 7,0 0 32-6,0 0 16 6,0 0-528-7,0 0-96 8,0 0-32-8,0 0 0 8,-14 10-96-8,5 6 0 6,-5 5-16-6,0-3 0 7,1 5 32-6,-1 6 16 5,6 4 0-6,-4 3 0 9,5-3-208-9,-1 4-32 7,-2 4-16-7,0-4 0 8,4 6-208-8,-5-4-32 7,1 4-16-7,-2-2 0 8,1 5-160 1,1 1 0-9,0-6 144 0,2 0-144 6,0-6 0-6,-1 0 0 8,1 2 0-8,4-4 128 8,0-9-128-8,4-3 0 8,2-1 0-8,4-1 128 6,6-5-128-6,-3 2 0 8,-9-16 0-8,24 11 0 9,-1-3 0-8,4-6 128 4,3-4-128-5,1-4 0 10,0 0 0-10,6 3 0 5,0-1-192-4,-2 0 64 22,4-6-432-21,-2 4-80-1,-7-2 0-1,-3 8-16 11,-2-4-1712-10,-3 1-352 0</inkml:trace>
    </iact:actionData>
  </iact:action>
  <iact:action type="add" startTime="228149">
    <iact:property name="dataType"/>
    <iact:actionData xml:id="d264">
      <inkml:trace xmlns:inkml="http://www.w3.org/2003/InkML" xml:id="stk263" contextRef="#ctx0" brushRef="#br3">15278 15809 20271 0,'-16'-4'1792'0,"-1"0"-1424"0,7-4-368 0,10 8 0 29,0 0 2368-29,16-8 384 0,5 4 96 0,8-1 16 0,8-3-2160 0,4-4-448 0,4 4-64 0,4-3-32 7,6-5 160-6,7-2 16 5,0 7 16-6,7-5 0 8,3 4-96-8,8 3 0 8,0-5-16-8,0 4 0 31,0 1-688-31,-10 5-144 0,-4 6-32 1</inkml:trace>
    </iact:actionData>
  </iact:action>
  <iact:action type="add" startTime="230504">
    <iact:property name="dataType"/>
    <iact:actionData xml:id="d265">
      <inkml:trace xmlns:inkml="http://www.w3.org/2003/InkML" xml:id="stk264" contextRef="#ctx0" brushRef="#br3">23053 661 11919 0,'0'0'512'2,"0"0"128"-2,0 0-512 0,0-9-128 1,0 9 0-1,0 0 0 6,2-16 624-6,-2 16 80 7,0 0 32-7,0 0 0 8,0 0-496-8,0 0-112 7,0 0 0-7,0 0-128 8,0 0 0-8,0 0 0 5,0 0 0-5,0 0 0 10,0 0 128-10,0 0-128 5,0 0 0-5,0 0 0 9,0 0 0-8,7 18 0 5,-7-18 0-6,8 15 0 8,0 5 0-8,0-1 0 6,0 3 176-6,-1-3-48 9,3-1 176-9,-2-3 32 7,2 3 16-7,3 3 0 9,-1 3 160-9,4-3 48 11,3 5 0-11,-3 1 0 3,3 8 0-2,5-4 0 8,-1-2 0-9,2 1 0 7,-1-3-144-7,5 2-32 7,2 6 0-7,1 2 0 7,-1-1 32-7,-2-3 0 8,0 0 0-8,3 4 0 8,-1-2-32-8,0-4 0 7,2 0 0-7,2 3 0 8,0 3-32-8,4-4-16 5,-4-2 0-4,4 2 0 7,2-2-16-8,-2 2-16 8,2-1 0-7,-2-1 0 6,6-2-144-6,-2 0-32 4,2-3 0-5,2-1 0 9,-4-2-128-9,0 1 0 6,-6-5 0-6,2 3 128 8,-6 1-128-8,-2-1 192 7,-2-5-192-7,1 5 192 10,-1-1-192-10,0-1 128 4,-2-3-128-3,-1 5 128 7,-3-1-128-8,3-1 0 6,-5-5 0-5,0 5 128 8,1-7-128-9,1 5 0 6,-1-2 144-6,-1-3-144 9,-1 7 0-9,3-5 0 8,3 3 0-8,1 1 128 8,0-5-128-8,2 4 0 6,1-1 0-6,1-1 128 7,2-1-128-7,0-5 0 7,-2 0 0-7,3 1 0 9,-3-3 0-9,0 4 0 6,2 0 0-6,-4-3 0 9,1 1 0-9,1 0 128 6,2 0-128-6,0 1 0 10,2-5 0-10,0 4 0 6,-3 2 0-6,5-4 0 8,2 1 0-8,-2 5 0 8,6-2 0-8,-2 1 0 8,5-5 0-8,1 6 0 6,-4-3 0-5,6-3 128 5,2 0-128-6,-7-2 0 9,-1 0 128-9,2-2-128 6,-6 1 0-6,6 5 128 8,2-4-128-8,2 0 0 8,1 2 0-8,1 1 0 8,2-3 0-8,-1 0 0 8,7 2 0-8,-2 4 0 6,1-5 0-6,-1 5 0 7,-1-4 0-7,-3 0 0 8,-2 3 0-7,1-1 128 6,1 4-128-7,-2 0 0 7,1-7 0-7,-1 5 0 9,2-4 0-8,1 2 0 3,3 3 0-4,3-1 0 10,1 2 0-10,-1-3 0 6,3 3 0-5,-5-6 0 7,-3 1 0-8,1 1 0 5,-1-2 0-5,3-2 0 9,1 2 0-9,1 3 0 6,1-3 0-5,7 4 0 7,-2-4 0-8,7-4 0 6,-7 3 0-6,2 1 0 10,-3-2 0-10,-1 0 0 7,-2-4 0-7,1 2 0 7,-3 2 0-7,5 3 0 6,1-3 0-6,0 2 128 8,8 4-128-8,-3-4 0 8,3-5 0-7,-2 5 0 6,-4 2 0-7,2-2 0 6,-7 5 0-5,5-3 0 7,-2 0 0-8,5 6 0 6,-5-3 0-6,10 5 0 9,4-7 0-9,-4 5 0 6,-2-2 0-5,-4-1 0 8,-7 1 0-9,1 2 0 6,-1 3 0-5,-3-3 0 8,-1 3 0-9,3 1 0 4,-2-5 0-3,7 9 0 6,-5 1 0-7,5 0 0 9,-3-3 192-9,-4-5-64 7,-1 3-128-7,-1 1 0 8,-1-1 0-8,1-3 0 7,-1 3 0-7,2-6 144 8,-3-1-144-8,1-5 0 7,3 2 144-6,3-2-144 5,3-3 0-6,-4 3 144 8,3 0-144-8,-3-4 0 7,-5-2 144-7,-5 0-144 8,-5 0 0-8,2 0 0 7,0 0 0-7,-3-2 0 8,-5 0 0-8,4 0 0 7,-6-2 0-7,4 0 128 9,-8 0-128-9,4 0 0 6,0-2 0-6,-4 0 0 9,-1-4 0-9,-1 2 0 6,-6 1 0-6,-4-1-128 7,-1-2 128-7,-3 0-128 7,-9 0 128-7,-10 8-128 8,14-11-160-8,-14 11-32 8,4-12 0-8,-4 12 0 22,0-16-240-20,0 16-48-1,-10-11-16-1,-6 1-7536 9,-1-2-1504-9</inkml:trace>
    </iact:actionData>
  </iact:action>
  <iact:action type="add" startTime="233054">
    <iact:property name="dataType"/>
    <iact:actionData xml:id="d266">
      <inkml:trace xmlns:inkml="http://www.w3.org/2003/InkML" xml:id="stk265" contextRef="#ctx0" brushRef="#br3">23064 20341 10879 0,'-17'-12'480'2,"5"8"96"-2,0-1-448 1,-1-3-128-1,3 0 0 0,-4 4 0 7,5-4 816-7,-3-1 144 9,2-1 16-9,4 0 16 7,2-4-64-7,4 14-16 7,-2-17 0-7,2 3 0 8,4-3-96-8,0 5-32 7,6-4 0-7,4 7 0 7,-3-1-208-7,7-2-64 7,5 0 0-7,3-5 0 8,1 3 32-7,6-1 0 4,4 5 0-5,8-4 0 9,2 6-32-9,0 1 0 7,5-3 0-7,1 4 0 13,-2 2-176-13,-2 0-32 6,-9 2-16-6,3 2 0 6,-8 4-128-6,-3 0-32 6,-7 6 0-5,-3 1 0 6,-3-1-128-7,-5 4 160 7,-14-14-160-7,7 15 160 7,-1 3-160-6,-6-18 128 6,-9 16-128-7,-1-1 128 9,-10-1 32-9,-3 1 0 7,-8 3 0-7,-4-6 0 7,-1 1 16-6,-6-3 0 5,-3-2 0-6,2 2 0 7,-6-10 112-7,4-4 32 9,4-2 0-9,2-2 0 8,-2 0 112-8,10-3 16 7,2 3 16-7,3-2 0 8,5-2-224-8,7 7-48 6,1-3-16-6,13 8 0 9,-4-12-48-8,4 12-128 4,11-10 192-5,9 1-64 11,5-3-128-11,8 8 0 10,10 2 0-9,6 2 0 0,4 2 0-1,5 6 0 8,3 5 0-8,5-1 0 8,6 2 0-8,2-1 0 6,-5 9 0-6,5 3 0 10,-6 1 0-10,0-1 0 7,-5 4 0-7,-7-2 0 7,-7 1-128-7,-8-1 128 7,-6 0 0-6,-8-3 0 6,-11-9 0-7,-2 3 0 8,-14-18 0-8,0 14 0 8,-10-1 0-8,-6-7 288 5,-9-4-48-5,-2-4-16 8,-10 0 192-8,-6-6 32 7,-6-7 16-7,-6 1 0 9,-1-3-272-9,-1-3-64 6,1 1-128-6,-3 1 192 9,3-2-192-9,-1 7 176 7,2-3-176-6,1 6 160 6,-5-1-160-7,5 3 0 6,1-2 0-6,2 0 0 8,6 3 0-8,8 3 0 9,2-2 0-9,6-2 0 8,4 4 0-8,5-2 0 6,4 4 0-6,16 2 0 7,0 0 0-7,0 0 0 7,0 0 0-7,16-5 0 9,9-5-144-9,7 2 144 7,13 2 0-7,7-4 0 6,7-5 0-6,1 5 0 9,6-4 0-7,3 9 0 3,-5-1 0-4,-1 4 0 6,-5 0 0-7,-7 4 0 7,-2 2 0-7,-7 0 0 8,-8 1 0-8,-5 7 0 8,-6-2 0-8,-9 2 0 7,-14-12 0-7,6 15 0 8,-6-15 0-8,-16 20 0 7,-7-7 0-7,-8 3 0 8,-8-6 0-8,-8 3 0 7,-4-3 0-7,-4-6 144 8,-3 0 0-8,1-4 0 7,-3-2 0-7,-1-2 0 7,7-2 240-6,-1-6 32 6,2-3 16-7,1-5 0 10,1-3-240-10,4 0-32 5,8 1-16-4,2 3 0 5,8-3-16-5,8 1-128 6,5-5 192-7,8 3-64 8,0-4-128-8,8-1 0 7,8 1 144-7,4-4-144 8,7 7 0-7,9 1 0 5,5 2 0-6,6 1 0 8,6 8 0-8,5 1 0 7,1 3 0-7,4 4 0 9,1 4 0-9,-3 0 0 7,-8 0-144-7,-2 6 144 8,-12 6 0-8,-4 1 0 5,-5 9 0-4,-13 1 0 7,-1 2-192-8,-10 1 192 7,-7 1-160-6,-9 2 160 6,-7 4 0-6,-9-1-144 5,-3-1 144-6,-11 2 0 10,-3-6 0-10,-2-1 0 4,-1-5 0-3,-3 1 0 8,-3-11 0-9,1 3 0 5,3-8 0-4,3 2 0 8,6-3 208-8,6 1-16 4,-2-2-16-4,10-4 0 6,6-2-32-6,7 0 0 5,20 2 0-6,0 0 0 7,0 0-144-7,0 0 0 7,0 0 0-7,18-9 0 9,9 1 0-9,6 4 0 8,10 0 0-8,6 4 0 7,13 4 0-6,5 0 0 5,9 2-128-6,6 3 128 8,2-1 0-8,3 2 0 8,1 5 0-7,2-1 0 7,-6 4 0-8,-8 7 0 6,-2 0 0-6,-6 5 0 7,-7-3 0-7,-9 2 0 8,-11-2 0-7,-6 1 0 6,-7-1 0-7,-11-4 0 6,-3-3 0-5,-8-1 0 6,-8 5 0-7,-6-3 0 8,-8-5 0-7,-3 0 0 6,-8-11 0-7,-7 7 0 6,-3-4 128-6,-6-2-128 9,0 0 144-9,-1-2-144 6,1-1 160-6,6-3-160 9,5 0 128-9,9 0-128 6,9-3 0-6,14 3 0 9,0 0 0-9,0 0 0 6,0 0 0-6,18-14 0 9,13-4 0-9,12 7 0 7,12-3 0-7,9 4 0 8,12 0 0-7,6-3 0 6,6 1 0-6,7-2 0 5,1 5 0-5,7-3-128 5,7 4 128-5,1 4 0 5,0 2 0-5,-4 2 0 6,-7-4 0-7,-9 2 0 7,-3 2 0-7,-6 2 0 7,-4 2 0-7,-10 0 0 8,-5 2 0-8,-14 2 0 8,-7-4 0-8,-8 0 0 8,-11 0 0-8,-7-1 0 7,-16-3 0-7,0 0 0 9,0 0 128-9,-18 6-128 6,-3 0 0-6,-5-2 0 7,-3-2 128-7,-2 2-128 7,0-2 0-7,1 2 0 9,5-2 128-9,5 0-128 6,7 0 0-5,13-2 0 7,0 0 0-8,0 0 0 6,0 0 0-6,0 0 0 8,25 2 0-8,6 2 0 8,6-4 0-8,12 0-160 8,8-4 160-7,3 4 0 3,1 0 0-3,5 0 0 7,0-2 0-8,6 0 0 8,3-2 0-8,1 0 0 7,6 2 0-7,7 0 0 8,1 0 0-8,2 2 0 8,-1 2 0-8,-7-2 0 6,-10-2 0-6,-1 2 0 8,-7 2 0-8,0 0 0 8,-7 2 0-8,-5 0 0 8,-3-2 0-8,-8-2 0 7,0 0 0-7,-6 0 0 8,0 0 0-8,-8 0 0 7,-7-2 0-7,-3 0 0 7,-1 0 0-7,-18 2 0 8,13 0 0-8,-13 0 0 7,0 0 0-7,0 0 0 7,0 0 0-7,0 0 128 7,0 0-128-6,0 0 0 6,0 0 0-7,0 0 0 8,0 0 0-8,0 0 0 6,0 0 0-6,0 0 0 9,18 6 0-9,-18-6 0 7,12 8 0-6,-12-8 0 6,15 7 0-7,-15-7 0 7,18 4 0-7,-8 0-128 8,-10-4 128-8,19 0 0 9,-3 0 0-9,3-2 0 7,5-2 0-7,-3 2 0 7,-1-4 0-6,3-1 0 5,0 1 0-6,3 2-128 9,1 2 128-9,2 2 0 6,-1-6 0-5,-1 2 0 5,0 6 0-6,1-4 0 7,-3-4 0-6,-4 4 0 6,-3 2 0-7,-1 0-128 10,-17 0-144-10,0 0-32 6,0 0 0-6,0 0 0 22,0 0-2048-21,0 0-400 1</inkml:trace>
    </iact:actionData>
  </iact:action>
</iact:actions>
</file>

<file path=ppt/ink/inkAction3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2:13:21.730"/>
    </inkml:context>
    <inkml:brush xml:id="br0">
      <inkml:brushProperty name="width" value="0.05292" units="cm"/>
      <inkml:brushProperty name="height" value="0.05292" units="cm"/>
      <inkml:brushProperty name="color" value="#92D050"/>
    </inkml:brush>
  </inkml:definitions>
  <iact:action type="add" startTime="3046">
    <iact:property name="dataType"/>
    <iact:actionData xml:id="d0">
      <inkml:trace xmlns:inkml="http://www.w3.org/2003/InkML" xml:id="stk0" contextRef="#ctx0" brushRef="#br0">10029 4839 6447 0,'0'0'576'1,"-6"-4"-576"25,-8-4 0-25,3 2 0-1,-7 2 1280 0,3 2 128 0,-5 2 48 0,-3-2 0 0,-1-1-528 0,-1 1-96 9,-6 2-32-9,-2 2 0 6,-8 0-32-6,0-1 0 6,-4 1 0-6,0 4 0 8,-4 0 112-8,0 2 16 8,3 6 0-8,1-1 0 4,-2 5-208-4,4-1-48 6,2 7 0-6,2 3 0 8,-4 4-192-8,6 6-32 7,-2-2-16-7,6 8 0 8,4 0-160-8,1 4-48 12,1-4 0-12,6 4 0 6,5 3 32-6,2 5 0 10,7-4 0-10,3-6 0 6,4-3 96-6,4 1 0 7,1-6 16-6,5-5 0 5,4-5-64-5,5-2-16 3,3 1 0-4,5-11 0 10,6-1 64-10,0-6 0 11,-1-2 0-11,5-3 0 3,6-8-64-3,-3-1-16 12,7-2 0-8,4-8 0-4,4 1-32 0,-1-7 0 10,-1-5 0-9,0-6 0 3,-3-6-16-3,-3 0-16 10,-2-6 0-11,-4 0 0 5,0-6-176-4,-2 1 192 7,0-5-192-8,-6-3 192 5,0-9-192-4,-2-1 128 8,-3-6-128-9,1 2 128 4,-2-4-128-4,-1-2 192 10,-3-6-192-10,-1-4 192 6,-1-4-192-6,-3 5 0 10,-1 5 144-10,5 4-144 4,-5 2 0-4,1 4 0 11,1-1 0-10,-7 13 0 2,2 7 0-1,-7 10 0 8,1 0 0-10,-2 12 0 3,-2 2 0-1,-2 6 0 7,-2 3 0-9,-2 10 128 6,-4 3 0-5,6 7 0 7,-8 3 0-7,0 7 0 5,-5 12-128-5,1 7 0 8,-5 6 0-7,1 12 0-2,-6 4 0 1,-3 9 0 10,-2 18 0-11,-1 8 0 4,-1 13 0-4,2 5 0 10,-2 13 128-10,-1 0-128 4,-1-4 128-4,4 0-128 12,5-4 128-9,1-4-128-2,3-15 192-1,5-4-16 10,-1-6-16-8,2-8 0 0,5-8 80-2,-1 1 16 11,4-9 0-8,2-5 0-2,2-8-80-1,2-2-16 12,2-8 0-12,4 8 0 17,-3-12-496-15,3-7-112-1,2-3 0-1,-10-19-9776 9,0 0-1936-6</inkml:trace>
    </iact:actionData>
  </iact:action>
  <iact:action type="add" startTime="3661">
    <iact:property name="dataType"/>
    <iact:actionData xml:id="d1">
      <inkml:trace xmlns:inkml="http://www.w3.org/2003/InkML" xml:id="stk1" contextRef="#ctx0" brushRef="#br0">10671 4831 23951 0,'0'0'2128'2,"0"0"-1696"2,0 0-432-3,0 0 0 3,2-6 320-3,-2 6-32 9,0 0 0-10,0 0 0 5,0 0 416-5,-4 12 64 6,-2 9 32-6,0 3 0 7,-6 3-128-7,3 4-32 11,1 8 0-11,-4 6 0 5,4 6-64-5,2 3-32 10,-5 3 0-10,1 3 0 5,2 9-256-5,-2-3-48 10,5 4-16-9,1-7 0 4,0-5-96-5,4-5 0 5,-2-5-128-3,4-9 192 6,0-3-192-8,4 1 0 9,1-8 0-6,7 4 0 13,-2-8-704-15,3-11-176 0,7-4-32-1,-7-12-12976 4</inkml:trace>
    </iact:actionData>
  </iact:action>
  <iact:action type="add" startTime="3950">
    <iact:property name="dataType"/>
    <iact:actionData xml:id="d2">
      <inkml:trace xmlns:inkml="http://www.w3.org/2003/InkML" xml:id="stk2" contextRef="#ctx0" brushRef="#br0">11264 4769 22863 0,'0'0'1008'2,"0"0"208"-2,0 0-960 0,0 0-256 2,0 0 0-2,4 11 0 6,-6 9 480-6,0 1 48 8,0 9 16-6,-4-1 0 2,-4 0 160-4,2 6 48 10,1 8 0-10,-5 2 0 9,2 6-144-9,-4 3-32 3,3 3 0-3,3-3 0 9,-4-1-176-9,4-2-32 5,3-3-16-4,1-9 0 6,2 0 32-7,2-5 16 11,0-7 0-11,4-4 0 5,-1-5 240-4,1-1 32 9,4-7 16-10,8 0 0 5,-6-8 128-5,5-6 16 10,-1-8 16-10,5 1 0 4,7-9-96-3,-3-5-32 8,2-5 0-9,1-3 0 8,-5-4-352-8,3-2-80 9,-1 2-16-9,0-8 0 5,1-3-128-5,-3 5-16 9,-3-4-128-9,1 4 192 7,5 4-192-7,-3 0 0 4,-1 2 0-4,1 6 0 9,3 1 0-9,-5 7 0 7,-1 2 0-6,-1 7 0 22,1-2-1840-22,-5 7-256 3,5 1-48-4</inkml:trace>
    </iact:actionData>
  </iact:action>
  <iact:action type="add" startTime="4338">
    <iact:property name="dataType"/>
    <iact:actionData xml:id="d3">
      <inkml:trace xmlns:inkml="http://www.w3.org/2003/InkML" xml:id="stk3" contextRef="#ctx0" brushRef="#br0">12235 5003 24879 0,'0'0'2208'1,"0"0"-1760"3,6 13-448-4,-2-3 0 7,-4-10 0-6,4 18 0 5,-2-3 0-6,2 5 0 4,-1-5 0-4,3-1 0 7,4 0 0-7,-4-3 0 8,4-5 0-8,3 4 0 12,-1-4 0-12,6-2 192 3,-5-2 256-3,7-2 64 6,1-4 16-6,5 0 0 9,-1-4 64-9,0 2 16 12,1-4 0-12,-5-5 0 3,2-1-32-3,-1-3-16 11,-1-1 0-11,-7 5 0 5,2-5-112-5,-7 4 0 11,3 1-16-11,-6-5 0 5,-4 1 80-5,-2 1 0 7,-4-5 16-7,-6 3 0 8,-1 5-48-4,-5-1-16 4,-2 6 0-5,-5 1 0-3,0 3-176 0,-3 4-32 12,-1 4-16-12,-2 6 0 3,-3 7-240-3,3 9 128 8,-4 1-128-8,-2 4 0 8,0 2 0-8,2 7 0 7,3 4 0-7,5-1 0 7,2 4 0-6,9-2 0 11,2-6-128-11,10 0 128 1,6-2 0-2,8-3 0 7,0-7 0-7,9 0 0 8,4-3 0-7,7-3-192 6,1-1 192-7,10-8-160 22,2-5-1600-21,5-3-320 1,3-2-64-1,5-4-12000-1</inkml:trace>
    </iact:actionData>
  </iact:action>
  <iact:action type="add" startTime="4693">
    <iact:property name="dataType"/>
    <iact:actionData xml:id="d4">
      <inkml:trace xmlns:inkml="http://www.w3.org/2003/InkML" xml:id="stk4" contextRef="#ctx0" brushRef="#br0">13177 4971 17503 0,'-10'18'1552'1,"1"1"-1232"3,1 13-320-3,-8 1 0 6,3 2 1280-7,-7 8 192 11,1-2 32-10,1 9 16 3,-3 1 304-4,-1 0 64 10,5-4 16-10,3 0 0 6,-2-1-608-6,7-11-112 9,-1-1-32-9,2-7 0 6,6-6-256-5,2 1-48 7,4-7-16-7,6-1 0 3,-1-12-256-4,9-6-48 6,-2-4-16-6,5-7 0 8,4-3 64-8,5-1 16 12,3-9 0-12,4-7 0 4,-2-2-320-4,2 0-64 10,0-4-16-10,-2 4 0 10,-2-4-16-10,4 4-16 4,1-4 0-4,-3 2 0 9,2 2 0-9,4 2 0 5,0 6 0-5,0 1 0 10,-4 9-160-10,4 1 0 11,-2 1 0-11,13 1 0 21,-7 3-960-20,-8 11-208 3,-2 6-48-4</inkml:trace>
    </iact:actionData>
  </iact:action>
  <iact:action type="add" startTime="5027">
    <iact:property name="dataType"/>
    <iact:actionData xml:id="d5">
      <inkml:trace xmlns:inkml="http://www.w3.org/2003/InkML" xml:id="stk5" contextRef="#ctx0" brushRef="#br0">14995 4944 31327 0,'0'-19'2784'11,"0"-3"-2224"-9,4-3-560-1,0-1 0-1,-4 1 464 0,-2 0-16 9,-4-1 0-9,-2 3 0 6,-7 7-256-6,-7 1-64 12,-3 5-128-10,-8 2 192-2,-4 2-64 0,-10 6-128 7,-4 6 176-7,-5 10-176 7,-7 1 192-7,1 3-192 11,-7 3 192-11,7 5-192 5,7 3 192-5,3 6-192 11,7 0 192-11,8 0-192 5,8 4 0-4,5-6 0 8,12-2 0-8,5-4 0 2,9-3 0-3,11-7 0 11,7-1 0-11,9-8 0 4,8-7 256-4,12-1-48 10,3-4-16 1,7-3 0-11,1-11 64 0,3 4 16 6,-1-5 0-6,-1 1 0 4,-5-3-80-3,1-3 0 9,-4 5-16-10,-5-1 0 5,-5 4 32-4,-2 7 16 2,-8 1 0-2,-3 6 0 7,-5 6 16-7,-4 7 0 10,-9-1 0-11,-4 13 0 4,-2 9-32-4,-8 6 0 10,-8 3 0-9,0 10 0 3,-7 4-48-3,-7 3-16 8,-5 6 0-8,-6 3 0 2,-8 3 0-2,-2 6 0 10,-7 4 0-11,-3 2 0 5,-7-6-16-5,-5-6-128 9,5-2 192-8,-3-12-64 2,-1-1 16-2,6-6 0 10,3-10 0-11,8-2 0 5,8-10-144-4,2-2-256 5,8-1 64-6,0-5 16 21,9-13-1072-19,11-8-224-2,11 0-32 2,-2-18-14944-2</inkml:trace>
    </iact:actionData>
  </iact:action>
  <iact:action type="add" startTime="5508">
    <iact:property name="dataType"/>
    <iact:actionData xml:id="d6">
      <inkml:trace xmlns:inkml="http://www.w3.org/2003/InkML" xml:id="stk6" contextRef="#ctx0" brushRef="#br0">15738 4985 19343 0,'-23'6'848'1,"23"-6"192"-1,0 0-832 0,0 0-208 5,0 0 0-4,0 0 0 3,0 0 3312-4,13 6 608 6,1 0 128-6,13-4 32 22,5-6-4080-19,5-2-720-3,-2-8-192 1,-4 4-48-1,6-1 960 0,4-9 0 8,4-3 192-7,-2-1-16 3,4 1-176-4,-4 2 192 10,-1-11-192-10,-1 3 192 5,-2 0 96-5,-5 0 32 10,-1-5 0-10,-2 5 0 6,0-4 176-6,-9 4 32 10,-5 1 16-10,-1 3 0 3,-7 2-128-2,-5 5-32 11,0 6 0-12,-6 1 0 3,-5 5-16-3,-11 6-16 11,-3 10 0-11,-7 3 0 5,-5 11-224-5,-4 7-128 6,-10 12 128-6,-2 0-128 8,1 5 0-8,-7 7 0 10,-5 2 0-10,5 3 0 5,4 1 0-4,4-1 0 9,5-5 0-10,6-3 0 4,7-5 0-3,6-2 128 10,5-10-128-11,6 0 0 5,9-4 0-4,3-7 128 8,9-1-128-9,15 4 0 18,7-7-384-17,14-4-128 0,7-9-48-1,-7-5-10272 9,14-8-2064-7</inkml:trace>
    </iact:actionData>
  </iact:action>
  <iact:action type="add" startTime="5867">
    <iact:property name="dataType"/>
    <iact:actionData xml:id="d7">
      <inkml:trace xmlns:inkml="http://www.w3.org/2003/InkML" xml:id="stk7" contextRef="#ctx0" brushRef="#br0">17956 4771 25167 0,'0'0'1104'1,"-8"-2"240"-1,-4-2-1072 0,1-2-272 8,-9 0 0-5,-5 4 0-3,-8 2 320 0,-2 2 16 6,-10 2 0-6,0 0 0 10,0 0 32-10,-2 0 0 4,8 1 0-4,-2 1 0 10,6 8-48-10,4-4-16 9,6 7 0-9,3-1 0 5,6 3-16-5,7 1 0 6,5-3 0-6,4 7 0 8,4 3 32-8,7 6 16 10,5 6 0-10,6-2 0 5,1 6 432-5,6 0 64 10,2 6 32-10,-1 2 0 10,1-7 32-10,-2 5 0 6,-2 0 0-6,-3 4 0 4,-5-5-320-4,-7-1-48 14,0 0-16-14,-6-2 0 2,-3-6 32-2,-6 0 0 7,-9-4 0-7,0 0 0 8,-3 0 16-8,-7 0 0 6,-9-5 0-6,-2-3 0 10,-6-2-176-10,-30 8-48 10,3-7 0-10,-2-11 0 5,-2 1-336-5,-10-10 0 7,-2-6 0-7,-10-4 128 24,-11-6-3008-22,-3-9-608-2</inkml:trace>
    </iact:actionData>
  </iact:action>
  <iact:action type="add" startTime="6212">
    <iact:property name="dataType"/>
    <iact:actionData xml:id="d8">
      <inkml:trace xmlns:inkml="http://www.w3.org/2003/InkML" xml:id="stk8" contextRef="#ctx0" brushRef="#br0">12959 3920 48831 0,'-22'-9'4352'2,"3"1"-3488"5,19 8-688-6,0 0-176 16,-12-4-1136-16,12 4-256-1,-19-6-48 0,19 6-12160 12,0 0-2432-12</inkml:trace>
    </iact:actionData>
  </iact:action>
  <iact:action type="add" startTime="8812">
    <iact:property name="dataType"/>
    <iact:actionData xml:id="d9">
      <inkml:trace xmlns:inkml="http://www.w3.org/2003/InkML" xml:id="stk9" contextRef="#ctx0" brushRef="#br0">28383 6054 2751 0,'0'0'128'1,"-3"-16"16"-1,-3 1-144 0,-2 3 0 0,2 0 0 0,0-1 0 7,2 1 1824-6,-2-2 336 5,6 14 64-6,-7-13 16 9,-1-5-1600-9,4 0-320 6,2 7-64-6,2 11-16 8,-6-18 160-8,6 18 48 7,-10-12 0-7,7-3 0 6,3 15 448-6,0-12 80 8,0 12 32-8,3-15 0 9,-3 15 48-9,0 0 16 6,6-10 0-6,-6 10 0 8,0 0-240-8,0 0-64 8,0 0 0-8,0 0 0 7,14 8-224-7,-4 9-48 7,-1 5-16-7,-3 5 0 8,-2 6 0-8,0 6 0 11,0 8 0-11,0 7 0 8,2 1-112-7,-2 6-32 4,-4 7 0-5,0 2 0 7,-4 6 0-7,-2 6 0 6,2-2 0-5,0 0 0 7,-2-4-144-8,4-6-16 7,-2-4-16-7,2-7 0 11,-3-2-32-11,3-7-128 4,-2-7 192-4,2-2-64 7,0-8 48-7,2-3 0 7,-2-1 0-7,0-4 0 8,2-3-176-8,0-9 128 7,0-13-128-7,0 0 128 8,0 0-256-8,0 0-64 6,0 0-16-5,17-11 0 28,-5-15-1792-28,4-5-368-1,-5-8-64 1</inkml:trace>
    </iact:actionData>
  </iact:action>
  <iact:action type="add" startTime="9199">
    <iact:property name="dataType"/>
    <iact:actionData xml:id="d10">
      <inkml:trace xmlns:inkml="http://www.w3.org/2003/InkML" xml:id="stk10" contextRef="#ctx0" brushRef="#br0">28579 5500 21183 0,'-6'-12'1888'3,"0"-7"-1504"-2,-2 3-384-1,2 1 0 6,2 3 192-6,4 12-48 7,0 0 0-7,0 0 0 8,0 0 480-8,0 0 80 8,0 0 32-8,0 13 0 7,0 9-528-7,0 7-208 8,2 4 176-8,0 12-176 8,2 6 512-8,0 7 16 6,2 5 0-5,0 11 0 6,1-4-48-7,5 8-16 8,-4 4 0-8,2 2 0 7,1 2-96-6,-3 7-32 6,-4-1 0-7,2 5 0 13,2-1-176-13,-2-8-32 3,-2-14-128-3,-2-4 192 8,1-7-64-7,-1-7-128 6,0-5 176-7,0-10-176 7,4-2 224-6,-4-6-64 6,0-4-16-7,-4-2 0 8,0-3-144-7,2-9 192 4,0-1-192-5,0-14 192 7,0 0-368-7,0 0-64 7,0 0-16-7,10-23 0 27,-2-1-1920-24,1-9-400-3,-3-6-80 1</inkml:trace>
    </iact:actionData>
  </iact:action>
  <iact:action type="add" startTime="9515">
    <iact:property name="dataType"/>
    <iact:actionData xml:id="d11">
      <inkml:trace xmlns:inkml="http://www.w3.org/2003/InkML" xml:id="stk11" contextRef="#ctx0" brushRef="#br0">29162 5307 19007 0,'-4'-33'832'3,"4"11"192"-3,0-1-832 0,-2 3-192 1,0 1 0-1,0 7 0 7,2 12 1024-6,0 0 176 5,0 0 16-6,0 0 16 8,0 0-512-8,0 0-96 7,0 0-32-7,-2 31 0 7,-4 6-352-7,2 12-80 7,-2 4-16-7,3 5 0 7,-3 9 144-7,2 9 32 7,-2 8 0-7,0 15 0 9,-2 4 112-9,2 7 16 8,-3 1 16-8,-1 8 0 8,2 2-160-8,0 5-48 9,-3-5 0-9,5-4 0 7,2-7-128-6,4-17-128 4,-2-7 144-4,4-10-144 7,-2-14 224-8,0-5-48 5,2-6-16-5,2-10 0 9,0-10 96-9,0-8 0 8,3-7 16-7,-1-1 0 6,-6-15-80-7,0 0 0 5,0 0-16-5,10-21 0 8,2-8 208-8,-5-12 64 8,-1-2 0-8,2-10 0 8,-2-5-192-8,-2-7-16 6,0-3-16-5,-2-10 0 9,0-6-224-10,3-4 144 4,3-9-144-3,-2-3 128 7,-2-7-128-8,6-2 0 7,3-2 0-7,-3-2 128 8,8-6-128-8,-1 8 0 5,5 1 0-4,1 9 128 9,6 3 0-10,-3 7-128 7,-3 1 192-7,-1 8-64 7,-1 6-128-7,1 8 192 6,-5 9-192-5,-1 11 192 7,-7 9-192-8,-1 5 128 6,-2 9-128-6,-2 6 128 9,0 5-128-9,-4 14 0 6,0 0 0-5,-18 19 128 9,-1 13-128-10,-3 14 0 5,-1 13 0-5,-4 11-176 9,-6 2 176-8,1 12-160 3,-1 8 160-4,0 3-160 9,-6 11 160-9,0 5-160 7,0 8 160-7,-2-4-160 8,4-4-176-7,0-11-48 6,6-9 0-6,3-11 0 22,3-14-352-23,7-7-80 0,1-8-16 0,9-18-8768 9,4-8-1744-9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28497 6093 33167 0,'-22'13'2944'1,"3"1"-2352"-1,-1 0-464 0,5 1-128 22,5 1-768-20,10-16-192-2,-6 14-16 1,6-14-16-1,-2 15 736 0,2-15 256 3,0 0-192-3,0 0 192 8,0 0-128-8,0 0 128 7,10-10 0-7,5 1-144 9,-5-9 336-8,4-1 80 6,1-7 16-7,1-7 0 7,-4-6 240-7,9-6 48 6,4-5 16-6,7-9 0 8,5-1-80-8,8-3 0 8,-2-11-16-8,5 0 0 8,5-12-48-4,0-2 0-1,3-1 0-3,1-11 0 8,3-7-128-8,3-2-48 6,-5-2 0-5,1-1 0 9,1 1-272-10,3 6 160 5,3 7-160-5,-6 5 128 8,1 15-128-7,-9 8 0 5,-3 13 0-6,-12 14 0 8,-6 10 0-8,-9 10 0 8,-8 9 0-8,-14 14 0 7,0 0 0-7,-2 14 0 8,-12 13 0-8,-7 14 0 9,-13 10 0-9,-5 11 0 7,-11 14 0-7,-5 12 0 6,-5 11 0-5,-3 12 0 7,1 8 0-8,-1 12 0 7,-7 2 0-7,4-3 0 8,-2 1 0-7,-1-6 0 5,-1-14 0-6,4-10 0 9,5-5 0-9,11-14 0 6,5-18 0-5,12-11 0 6,7-12 0-7,12-14 128 7,5-11 128-6,9-16 32 5,0 0 0-5,19-6 0 5,9-12 32-5,7-15 0 6,10-18 0-7,7-11 0 7,7-12-48-7,1-10 0 7,3-2 0-6,-1-5 0 6,-5-11-272-7,1-9 160 7,1-10-160-7,-1-8 128 9,-3-7-128-9,3-3 160 6,7-13-160-6,-1-4 160 10,2-11-160-10,3 3 0 6,-9 6 144-6,6 0-144 8,3 2 0-8,-5 12 0 7,-2 11 0-6,-7 16 128 6,-8 14-128-7,-2 15-208 6,-10 12 48-6,-4 13 16 10,-4 11 144-10,-5 13-192 6,-5 5 192-6,-9 15-192 8,-4 1 192-8,-4 18 0 6,0 0 0-6,-10 22 0 8,-11 7 0-8,1 18-208 7,-3 11 48-7,-12 15 16 10,-8 14-32-10,-8 17 0 6,-3 21 0-5,-5 13 0 5,-11 8 32-6,-4 10 0 8,-8 8 0-8,0-2 0 7,0 0 144-7,12-10-208 7,3-6 80-7,9-15 128 9,5-8-128-9,12-12 128 6,0-17 0-6,12-13 0 11,10-10 0-10,3-19 0 2,12-13 160-2,2-7-160 6,4-11 256-7,4-7-64 6,-6-14-16-6,21-10 0 9,3-6 96-8,5-19 32 5,6-8 0-6,10-19 0 8,-6-16 0-8,10-10 0 8,7-7 0-8,1-9 0 8,-1-7-304-8,3-12 160 7,-1-15-160-7,3-13 128 7,-4-3-128-7,-3-9 192 7,-5-9-192-7,4 4 192 10,-1 3-192-10,-1 8 0 6,0 3 0-6,1 10 128 7,5 0-128-7,-2 17 0 8,-5 10 0-8,-7 10 0 8,-2 5 0-8,-10 15 0 7,-1 3 0-7,-5 8 0 8,-4 2 0-8,-7 11 0 6,-2 5 0-6,-4 7 0 9,-1 4 0-9,-3 10 0 7,-4 4 0-7,-4 6 0 7,-2 3 0-6,1 9 0 5,5 15 0-5,-16 9 0 7,-3 9-272-8,-9 19 16 6,-9 10 0-6,-4 21 0 8,-8 10-32-8,-5 18 0 9,-3 11 0-8,3 20 0 5,-3 13 112-5,0 10 32 4,3 10 0-4,-1 6 0 6,3 4-16-7,-5 3 0 8,-3-5 0-8,-1-12 0 9,5-8 160-9,3-11 0 5,6-13 0-5,0-9 0 9,10-17 0-9,2-12 0 7,6-14 0-7,5-15 0 9,9-7 160-9,3-15 16 5,6-9 0-4,6-9 0 7,0-17-16-7,0 0 0 6,18-19 0-7,7-12 0 8,2-20 0-8,5-12 0 6,5-17 0-5,6-7 0 7,-2-11-160-8,2-9 128 5,3-8-128-4,-5-18 128 6,4-9-128-7,-4-10 0 8,4 0 0-8,-4-4 128 9,2-2-128-9,4 2 0 6,-2 0 0-5,3 7 0 7,1 7 0-8,2 6 0 5,3 5 0-4,1 6 0 7,0 10 0-8,-3 6 128 6,-3 5-128-6,-4 13 0 9,-8 3 0-9,-2 10 0 6,-6 4 128-5,-7 11-128 6,-7 5 0-7,1 9 0 8,-8 10 0-8,-4 12 128 9,0 11-128-9,-4 16 0 6,0 0 0-6,0 0 0 7,-14 14 0-7,-8 21 0 9,-1 12 0-9,-6 19 0 7,-4 10 0-6,-12 16-192 4,-6 9 64-5,-5 22 128 8,-7 18-192-8,7 17 192 9,1 11-160-9,0 20 160 6,-1 20 0-6,3 4-144 8,0 5 144-8,5-1 0 8,-5-3 0-8,2-7 0 8,4-12 0-8,-1-10-128 7,-5-9 128-7,6-15 0 8,4-12 0-8,2-11 0 8,6-7 0-8,6-12 0 6,2-2 0-6,5-16 128 9,9-9-128-9,1-14 128 5,6-10-128-5,4-11 128 9,4-9-128-9,4-16 0 7,4-9 0-7,-10-23 0 8,15 4 0-7,7-14 128 5,5-15-128-6,2-16 0 8,6-14 160-8,8-11-32 6,-2-14-128-6,6-16 192 9,2-7-192-9,0-14 144 7,-7-8-144-7,5-15 128 9,-4-14-128-8,4-6 0 4,2-8 144-4,0 2-144 8,-3 3 0-9,5 14 0 7,6 11 0-7,-1 19 128 6,-3 23-128-5,-4 18 0 6,-5 16 0-6,-10 13 0 6,-5 12 0-7,-4 12-128 7,-5 7 128-7,-5 18 0 8,1 8 0-8,-6 15-160 6,-1 16 160-5,-3 10 0 7,-12 19-160-8,1 14 160 6,-5 12-128-6,-10 17 128 8,-1 18 0-7,-8 9 0 5,-6 14 0-5,-4 18-128 7,-8 9 128-8,-4 15-128 6,0 8 128-6,3 3-128 9,1 6-64-9,-2-6 0 6,2-1 0-5,6-7 0 8,-4-9 192-9,6-13 0 8,-2-7 0-7,4-12-128 2,-2-14 128-3,8-11 0 8,6-8 0-7,5-14 0 7,-1-10 192-8,5-7-48 7,4-8 0-7,10-8 0 7,2-10-16-6,4-13 0 6,6-12 0-7,4-8 0 8,-2-14-128-8,5-11 0 7,-1-10 0-7,5-5 0 7,3-17 0-7,-1-5 0 7,0-6 128-6,-1-10-128 6,-7 0 0-7,3-4 160 7,-6-3-160-7,1-11 160 10,-3-3-160-10,4-10 128 5,-5-10-128-5,-1-8 128 9,2-9-128-9,-2-4 128 7,-2-4-128-7,1-8 128 8,3-14-128-8,-2-9 0 6,4-12 0-6,-1-6 0 9,1 0 0-9,6-10 0 6,5-1 128-5,-5-3-128 7,-1-2 0-7,5 5 0 5,1-7 0-5,2 9 0 6,-3 7 0-7,3 10 0 6,-1 2 0-6,-1 11 0 10,-1 6 0-10,-1 18 0 6,-3 18 0-6,1 7 0 8,1 12 0-8,-9 6 0 6,5 10 0-6,-4 5 0 9,-3 10 0-9,3 6 0 7,-8 8 0-7,4 8 0 7,0 9 0-7,-8 16-144 7,0 0 144-7,0 0 0 9,9 14-176-9,-3 13 176 6,0 16-160-6,0 12 160 8,-4 9-192-8,-2 22 192 7,-2 17-208-6,-2 22 80 7,2 15 128-8,0 18-128 6,2 18 128-6,-2 13-128 10,2 12 128-9,0 12-208 3,2 1 80-3,2-1 128 8,0-3-240-9,-4-1 80 7,0-8 16-7,4-10 0 6,-2-14 144-5,0-11 0 6,-2-16 0-7,4-9 0 8,-1-7 0-8,3-15 128 6,0-11-128-6,2-11 176 8,2-11-16-8,3-8 0 8,-5-12 0-8,6-9 0 8,-3-10-32-8,1-14-128 6,0-10 192-6,-2-15-64 9,-10-8 0-9,13-10 0 7,-5-15 0-7,2-14 0 8,2-16 128-8,-7-13 0 7,3-10 16-7,-4-12 0 8,0-17-144-8,0-8-128 7,-4-16 192-6,-4-9-192 6,0-18 128-7,0-10-128 8,0-5 0-8,4-13 0 7,2 3 0-6,4 0 0 4,6-10 0-5,-2 5 0 8,3 1 0-8,3 2 0 8,5-4 0-8,5 11 0 6,-5 10 0-5,-5 5 0 6,3 5-160-7,1 13 160 9,-9 7 0-9,5 9 0 9,-8 14 0-9,0 10 0 5,1 13-144-5,-3 12 144 7,-2 6 0-7,0 10 0 8,-6 7 0-7,2 12-128 6,-2 8 128-7,2 10 0 8,-2 6 0-7,-2 3-192 5,4 18 192-6,0 0-160 7,0 0 32-6,-13 21 0 5,5 7 0-6,-6 20 0 8,1 13-64-8,-1 21-16 8,0 8 0-8,-3 19 0 7,1 16 80-7,-3 19 128 7,3 26-208-7,2 19 80 9,-1 17 128-8,3 21-160 4,-2 13 160-5,3 11-160 9,-1 5 160-9,0 3 0 6,4-7 0-6,1-11 0 10,-9-10 0-10,8-19 0 6,0-17 0-6,1-14 0 7,-1-15 0-7,4-16 0 8,2-11 144-8,2-18-144 9,0-10 288-9,0-14-48 5,4-11-16-5,-2-8 0 10,-2-11-64-10,6-15-16 6,-2-11 0-6,1-10 0 9,3-13-144-7,-8-18 160 2,0 0-160-4,8-25 160 8,0-20-16-8,4-14 0 8,-3-19 0-8,1-10 0 8,-2-17-144-8,-4-10 192 6,-4-18-192-6,0-11 192 9,-2-14-192-9,-4-13 0 6,-2-15 0-6,2-9 0 8,0-11 0-8,3-3 0 7,1-4 0-7,0-3 0 8,-2 1 0-8,8 7 0 7,-2-3 0-7,1 8 0 8,1-2 0-8,2 10 0 7,0 2 0-7,6 6 0 8,-6 10 0-8,-1 1 0 8,-1 10 0-8,6 8 0 7,-4 8-144-7,0 8 144 7,0 9 0-7,0 8 0 8,-1 5-160-8,1-1 160 6,2 4-128-5,0 11 128 7,-2 13-128-8,-4 9 128 7,0 4-128-6,-2 14 128 5,0 1 0-6,0 14-160 8,-2 11 160-8,-2 6 0 8,-4 9-160-7,0 7 160 5,4 11-128-5,4 7 128 6,-11 9-224-7,-5 13 32 7,0 11 16-7,1 18 0 9,-11 17-16-9,-1 18-16 7,-4 11 0-7,-8 24 0 8,-4 16 208-8,-8 13-192 6,-1 20 192-6,-3 21-192 9,-2 19 192-9,3 11-176 6,1 7 176-6,4 6-160 8,-3 0 160-8,3 2 0 8,-4 2 0-8,3-12 0 8,-1-8 0-7,-2-5 0 5,-3-6 0-6,-3-12 128 7,1-12 128-6,-3-7 16 6,-1 1 16-7,3-11 0 6,6-16-112-5,5-13-32 6,7-15 0-7,4-12 0 16,-2-11-16-16,7-9 0 0,5-16 0 0,6-10 0 9,1-17 0-9,3-8-128 6,9-16 192-6,8-23-64 10,0 0-128-10,-10-19 192 4,6-16-192-4,6-20 192 9,4-21-192-9,6-15 128 6,-1-17-128-6,9-18 128 8,5-15-128-7,3-15 0 4,3-14 0-5,12-1 0 9,0-5 0-9,11 3 0 7,7-3 0-7,9 3 0 10,-2 9 0-10,2 6 0 4,-1 0-192-3,-3 8 192 8,-9 9-128-9,1 15 128 7,1 3 0-7,-5 15 0 8,-3 11 0-8,0 11 0 6,1 10-144-6,-9 16 144 9,0 11 0-9,-8 18 0 6,-6 11 0-5,-9 14 0 8,-20 6-160-9,6 26 160 7,-10 13-128-6,-10 17 128 5,-11 20-128-6,-14 14 128 6,-6 11-128-5,-6 14 128 8,-3 18 0-9,-7 13 0 5,-7 16 0-4,0 14 0 7,-4 3 0-8,-12 10 0 7,-16 2 0-7,3-1 0 8,-3-5 0-8,9-10 0 6,1-3 0-6,10-14 0 10,4-14 0-10,2-13 0 5,7-12 0-5,3-16 128 8,5-15 48-8,11-18 16 8,9-15 0-8,9-16 0 7,11-14 0-7,9-13 0 8,10-12 0-8,2-25 0 8,8-22-192-8,9-12 128 6,9-19-128-6,5-12 128 9,6-17-128-9,-2-10 0 5,10-13 0-5,-4-9 0 9,3-5 0-9,-1-4 0 8,-2 5 0-7,8 5 0 6,2 1 0-7,1 10 0 6,1 16 0-6,1 16 128 9,1 7-128-8,-4 14 0 4,-1 11-192-5,-9 13 192 9,-4 3-192-9,-10 16 192 6,-3 5-160-6,-14 11 160 9,-12 15-192-9,0 0 192 7,0 0-208-7,-10 27 80 7,-16 12 128-7,-9 10-208 7,-15 11 80-7,-9 10 128 9,-9 12-176-9,0 12 176 6,-5 5-128-5,5 7 128 6,-4-1 0-7,-2 4 0 7,0 1 0-7,-8-1-128 8,-8 0 128-8,6-2 0 7,2-13 0-7,12-6 0 9,6-14 0-9,7-4 0 7,4-12 0-6,11-3 128 6,2-16 0-7,9-2 16 6,6-10 0-6,9-11 0 9,-1-2 48-9,17-14 0 6,0 0 0-6,0 0 0 9,0 0-192-9,0 0 160 7,8-24-160-7,5-1 160 9,-1-2-160-9,7-7 0 6,5-9 0-6,7 1 0 8,6-5 0-7,4-6 0 5,-2-1 0-6,8-3 0 8,6-5-128-8,1-5 128 6,3 1 0-6,-1 0 0 8,3 1 0-8,-3-3 0 8,-1-8-144-8,2-8 144 9,-3-8 0-9,3-9 0 6,5-14-128-6,1-4 128 7,-1 4 0-7,10 4 0 7,0 7 0-6,2 15 0 8,3 7-128-9,-13 14 128 5,-9 17 0-4,-9 10 0 6,-9 10 0-6,-5 11-128 6,-9 12 128-6,-5 8 0 7,-5 12 0-8,-1 11 0 6,-6 13 0-6,-4 10 0 8,-4 15-128-8,-2 11 128 6,-6 10 0-4,-7 8 0 6,-5 9-128-8,-5 12 128 5,-6 10 0-5,-4 8 0 9,-10 5 0-9,-2 5 0 7,-2 3 0-7,1 10 0 9,-1 6 0-9,2-9 0 6,0-5 0-5,12-6 0 6,4-5 0-7,4-10 0 7,0-18 0-7,9-13 0 8,3-22 0-8,9-13 0 7,6-15 0-7,2-10 144 8,2-11-16-8,-2-21-128 7,19-12 192-7,9-11-64 8,1-24 48-8,12-17 0 7,9-22 0-6,9-6 0 6,3-7-176-7,7-6 160 7,-5-12-160-7,0-4 160 8,1-14-160-7,-7 6 0 3,1 5 0-3,3 5 0 8,-3 13 0-8,-1 13 0 4,-9 17 128-5,0 13-128 8,0 13 0-8,-10 12 0 7,0 11 0-7,-8 10 0 10,-6 11 128-10,-7 12-128 4,-3 9 128-4,-5 11-128 12,-2 9 0-12,-8 15 0 5,-8 11-224-4,-4 5 80 5,-3 0 144-6,-3 12 0 9,-7 8 0-9,-4 6 0 8,-1 5 0-8,-5 1 0 6,-2-1-144-6,2-1 144 9,-6-4 0-8,4-5 0 4,2 3 0-4,-2-4 0 5,4-6 0-6,1-8 0 7,7-6 0-6,2-11 0 6,1-8 0-7,9-10 0 8,1-10 0-8,6-9 0 7,6-18 0-7,0 0 0 7,0 0 0-7,14-20 0 8,1-15 0-8,7-14 0 8,3-13 144-8,2-12-144 9,3-10 0-9,5-4 0 5,8-1 0-4,-6-11 128 8,0-3-128-9,0-7 0 11,2-5 0-11,6 4 0 4,4 4 128-4,-5 9-128 6,5 15 128-6,-4 12-128 9,-10 15 0-9,-6 19 0 6,-9 13 0-6,-10 11-128 8,-10 13 128-7,0 0-160 4,-10 31 160-4,-10 12-160 7,-13 11 160-8,-12 9-160 9,-11 11 160-9,-7 10-160 6,-3 17 160-6,-8-1 0 8,-4 3 128-8,-2 4-128 8,-2 1 0-8,-10 3-128 7,-15 4 0-6,-2-4 0 6,-2-4 128-6,1-5 0 5,9-13 0-6,9-11 0 8,3-11 0-8,1-15 0 7,8-7 0-6,10-16 0 6,7-7 224-7,11-16-32 6,3-6 0-5,16-16 0 8,5-7-64-9,7-16 0 6,7-10-128-5,10-10 192 4,6-7-192-5,12-16 0 8,5-7 0-8,5-11 0 9,7-7-160-9,6-4 160 7,0-2-128-7,10-4 128 7,4-4 0-7,1 4-128 7,3-8 128-7,0 6 0 9,-3 10 0-9,3 9-128 6,1 9 128-6,-3 13 0 8,-8 11-128-8,0 11 128 9,2 7-128-9,-10 16 128 7,-2 9-192-6,-6 11 32 4,-4 11 16-5,-5 15 0 8,-6 15-32-8,-5 9 0 7,-7 13 0-7,-10 17 0 8,-9 15 176-8,-6 15-128 7,-9 8 128-6,-3 9-128 7,-10 14 128-8,0-1 0 5,-3 4 0-5,-1-3 0 10,2-11 0-10,-2-3 0 6,3-7 0-5,-5-10 0 8,0-9 0-9,-2-10 192 5,3-10-64-4,3-9 0 8,4-12 96-9,8-8 32 5,0-10 0-4,9-10 0 8,11-5-32-8,1-10 0 4,14-4 0-4,-8-18 0 5,4-7 0-6,3-10 0 8,1-18 0-8,1-3 0 8,5-11-224-8,2-7 0 7,2-11 0-7,-4-5 0 7,2-2 0-7,-5 4 0 7,1-1 0-7,-2-1 0 9,-2 10 0-9,-2 8 0 6,-2 2 0-4,1 13 0 5,-5 14 0-6,2 8 0 5,-6 10 0-6,0 11 0 9,-1 12 0-9,-1 12 0 6,-3 13 0-6,-1 14-160 8,-3 12 160-8,-5 10-208 7,1 11 80-7,1 4 128 9,1 2-176-9,-2 8 176 5,-3 6-128-5,3 3 128 9,-2 7 0-9,5-5 0 7,1 3 0-7,-3-5-128 7,1 5 128-7,0-10 0 8,1-6 0-8,-3-10 0 8,-1-14 0-8,5-11 0 6,1-6 0-6,11-12 0 9,1-15 0-9,8-14 0 6,0 0 128-6,0 0-128 9,-4-27 128-9,8-12-128 7,0-12 160-7,2-8-160 7,0-5 128-7,5-14-128 8,-3-8 0-8,2-11 0 8,3-3 0-8,-1-9 128 6,6-8-128-6,-7 2 0 9,1-2 0-9,-2 8 0 6,0 7 0-6,1 16 0 9,-5 14 0-9,0 14 0 6,0 13 0-6,2 10 0 9,-6 15 0-8,-2 20-128 4,0 0 128-5,0 0 0 8,0 26-288-8,0 13 48 8,-4 11 16-8,-4 9 0 7,0 9 48-7,2 8 16 9,-5 6 0-9,1 10 0 8,0 1 160-8,-4 3-160 5,7 5 160-4,-3-1-160 7,-4-9 160-7,6-5-208 6,-3-8 80-6,1-8 128 5,2-9-144-6,-4-8 144 6,5-9 0-6,1-5 0 9,-4-13 0-9,4-11 0 6,6-15 0-6,0 0 0 11,0 0 128-11,0-19 48 5,0-10 0-5,2-12 0 8,0-10-48-8,4-8-128 7,-2-5 192-6,0-10-64 7,-2-4-128-8,4-6 0 4,1-4 0-3,3-7 128 8,-2-1-128-9,6-1 0 5,-5 3 0-4,5 10 0 7,0 10 0-8,-1 14 0 9,1 11 0-9,-6 14 0 7,3 8 0-7,-3 11-144 8,-8 16 144-7,0 0 0 5,12 21-304-6,2 11 48 6,-7 11 16-6,-1 7 0 9,0 11 112-9,-2 5 128 8,-2 8-208-7,-2 10 80 5,-4 10 128-6,4-1-208 7,-6 3 80-7,2-3 128 7,-2-7-288-7,3-4 64 8,-5-14 16-8,-2-3 0 8,2-13 208-8,4-9 0 7,-2 0 0-7,1-16 0 9,5-11 192-9,0-16-32 4,0 0 0-3,0 0 0 7,11-16 32-7,-3-13 0 6,6-14 0-7,-3-9 0 9,5-13-64-9,-4-5 0 7,3-2 0-7,-3-10 0 7,0-6-128-7,1-3 0 6,1-1 0-6,2-6 128 9,1 3-128-9,-3-5 0 8,5 5 0-8,7-3 0 7,-1 7 128-5,6 5-128 3,-1 4 128-5,5 12-128 8,2 13 0-7,-2 14 0 6,-6 4-144-6,-2 10 144 6,1 8-160-7,-3 11 160 6,-9 4-128-6,-16 6 128 8,17 8-272-7,-5 9 16 4,-2 5 16-5,-8 11 0 10,-6 2 240-10,-6 8-176 6,-4 8 176-6,-5 11-160 9,-7 2 160-9,-3-1 0 9,-2 1 0-8,0-1 0 5,-6-3 0-5,0-1 0 3,2-3 0-3,3-5 0 7,5-2 0-8,2-10 0 6,1 0 0-5,3-10 0 6,3-12 0-7,3-1 0 7,15-16 0-7,0 0 0 7,-4-12 0-7,6-11 192 9,7-14-64-9,7-4 0 7,-2-12-128-7,7-3 128 7,6-15-128-7,7 1 128 7,5-8-128-6,0-6 0 6,4-5 0-7,1-3 0 9,5 0 0-9,-2-3 0 6,2 1 0-5,-2-5 128 6,5-3-128-6,-3-9 0 4,2-6 0-4,-1 0 0 8,5 0 0-9,2-8 0 6,-1-3 0-6,11-9 0 10,5-9 0-10,4 3 0 7,2 3 0-6,-6 0 0 7,0-9 0-8,-8 3 0 6,3 2 0-6,-7 5 0 7,-1 7 0-7,-5 1 0 5,1 4 0-5,0 4 128 9,1 8-128-9,1 8 0 9,-5 4 128-9,3 9-128 6,-4 1 128-6,-2-1-128 7,-7 2 128-7,3-1-128 8,-6 3 0-8,0 2 0 8,-6-3 0-7,-3 5 128 5,1 2-128-6,-4 4 0 7,-1 8 0-7,1-2 0 7,-4 7 0-7,-5 3 0 8,-1 4 0-8,3 5 0 9,-10 2 0-9,-3 6 0 5,1 8 0-4,-4 2-128 7,-4 0 128-8,-2 8 0 7,-2 2 0-7,-3 3 0 8,-3 9 0-8,0-1 0 7,-6 8 0-7,3 4 0 8,-5 8-144-8,-3 14 144 8,-5 1-160-7,-1 11 160 4,-2 7-240-5,-4 8 48 7,0 9 16-7,-10 14 0 9,-4 10 176-9,0 10-192 6,-8 4 192-5,1 15-192 7,1 12 192-8,-2 18 0 8,1 15-144-8,5 6 144 7,10 4-144-6,-6 11 144 5,0 10-192-5,4 7 192 8,-2 5-192-9,3 0 192 6,-5 2-192-6,4-4 192 7,-10-4 0-7,-2-6 0 7,-5-3 0-6,-3-7 0 6,1-3 0-7,1-14 0 7,1-6 0-7,5-8 0 8,8-3 192-7,-2-7-64 4,5-16-128-4,5-9 192 7,1-6-192-7,5-9 176 5,0-4-176-5,4-8 160 8,-3-6-160-9,3-10 160 6,0-11-160-6,7-6 160 8,-1-14-160-7,5-6 0 4,5-15 144-5,11-12-144 9,-14-12 128-9,10-15-128 6,0-6 128-6,6-16-128 8,6-14 0-8,6-9 0 8,7-8 0-8,4-6 128 7,5-5-128-7,3-13 0 9,2-5 0-9,8-4 0 6,-4-8 0-6,8-2 0 7,5-9 0-7,5-5 0 8,7-5 0-8,8-4 192 7,6-10 0-6,0-6-16 7,-3-6-176-8,-1-6 0 7,-2-5 0-7,-2 1 0 8,4-1 0-8,-4 4 0 6,-1-5 0-6,5 14 0 8,-2 10 0-8,2 14 0 7,-8 9 0-7,-3 12 0 8,-14 14 128-7,-5 16-128 4,-5 11 0-5,-5 9 128 10,-7 13-128-10,-8 9 0 6,-3 14 0-5,-4 8 0 5,-3 11 0-5,-9 16 0 6,0 0 0-7,4 18 0 8,-6 15 0-8,-2 14 0 9,-5 13 0-9,-1 20 0 7,-10 19-192-7,-5 17 192 6,-8 16-160-6,-4 20 160 9,-10 22 0-8,-2 19 0 5,-3 18-128-6,-7 19 128 8,-1 8 0-8,3 5 0 5,1 1 0-4,3 0-144 8,0 2 144-9,3-8 0 7,5-12 0-7,4-10 0 8,4-11 0-8,0-10 176 6,5-12-176-5,1-5 192 8,4-14 32-9,7-14 16 5,7-6 0-5,1-9 0 11,6-12-112-11,4-12 0 5,6-10-128-4,8-13 192 4,-1-16-192-5,5-13 128 8,-4-13-128-8,7-14 0 10,5-13 0-10,-5-11 0 6,1-14 0-5,3-15 0 5,2-13 0-6,5-14 0 8,-1-15 0-8,4-19 0 9,6-15 0-9,-6-10 128 5,-5-14-128-4,1-14 0 8,0-11 128-9,2-12-128 5,1-8 0-4,-1 4 144 8,6 4-144-9,-2 8 0 5,2 8 0-4,2 9 128 6,-6 16-128-7,0 8 0 6,-3 7 0-5,-5 5 0 8,-6 3 0-9,5 11 0 7,-3 1 0-7,-5 7 0 9,3 15 0-9,-7 5 0 6,2 9 0-6,-8 12 0 10,-1 13 0-10,-5 21 0 4,0 0 0-4,0 0 0 8,4 23-208-8,-4 22 80 8,-4 16 128-8,-3 19-208 10,-3 13 80-10,-8 13 128 5,1 7-208-4,-9 15 80 7,-5 17 128-8,-6 9-128 6,-8 10 128-5,-5 3-128 6,-5 9-32-7,-4 3 0 6,-1 3 0-6,0-13 0 9,1-9 160-9,2-6 0 8,7 2 0-8,-3-17 0 5,4-10 0-4,8-14 128 6,-4-10 0-6,8-17 0 8,2-14 64-9,8-16 32 6,9-15 0-5,3-14 0 6,9-13-96-6,6-16-128 4,4-19 176-5,6-17-176 10,3-16 128-10,7-20-128 7,-1-22 0-7,7-15 0 8,-1-16 128-8,0-8-128 5,1-17 0-5,-1-10 0 10,0-11 0-10,-1-7 0 5,-1-7 0-4,3-2 0 7,3 11 128-8,0 12-128 7,0 10 0-7,1 28 0 9,-1 22 0-9,-4 24 0 5,-7 22 0-4,-1 15 0 8,-3 15 0-9,-6 11 0 7,-8 17 0-7,0 0 0 7,12 17 0-7,-3 17 0 7,-5 12 0-7,-6 15 0 8,2 17-192-8,-8 8 192 7,-1 9-208-7,-3 3 80 8,-4 9 128-8,-1 8 0 7,-1 12 0-7,-3 7-128 10,-1 7 128-10,-3-1 0 5,-4 5 0-4,0-5 0 5,-1-3-128-5,1-11 128 5,-2-11-128-6,3-13 128 10,1-16 0-10,-2-12 0 5,0-12 0-5,3-11 0 10,1-16 0-9,7-10 224 5,7-7-48-6,11-18-16 7,-8-16 64-7,0-11 16 9,4-14 0-9,4-14 0 7,4-11-240-6,4-12 0 5,0-14-192-5,1-7 192 5,7-6 0-6,-2-10-128 8,1-2 128-8,5-2 0 7,-5-6 0-7,7 4 0 8,-5-2 0-8,3 4 0 6,-1 8 0-5,7 4-128 5,-1 15 128-5,0 4 0 7,1 12-128-8,-1 8 128 7,-3 13-192-7,-5 16 192 7,-1 8-208-6,-8 12 64 6,-8 19 16-7,0 0 0 8,0 0-80-8,13 31-16 7,-3 19 0-7,-6 11 0 10,-8 13 64-10,0 10 16 6,-4 11 0-6,-3 17 0 8,-7 12 144-7,1 9-208 3,-3 9 80-4,-5 7 128 10,-1 3-272-9,3-2 64 4,-1 2 16-5,5-12 0 8,-2-5 192-7,-3-16 0 7,3-10-160-8,7-17 160 6,-4-22 0-6,9-13 0 7,-3-11 0-7,6-14 0 9,6-13 0-9,0-19 192 6,0 0-64-6,16-31 0 8,-3-16-128-8,5-17 0 9,-4-16 144-8,3-14-144 4,3-5 0-5,-3-14 144 6,3-12-144-6,-1-4 0 9,-7-9 128-9,4-9-128 9,-5-7 0-9,3-2 0 8,-4-6 128-8,5 4-128 5,-1 6 0-4,5 8 0 6,-7 7 0-7,4 18 0 7,-5 14 0-7,3 23 0 8,-6 20 0-8,0 11 0 7,-4 18 0-7,1 13 0 8,-5 20 0-8,0 0 0 7,-3 22 0-6,-3 23 0 6,-2 25 0-7,-2 18 0 8,-9 19-192-8,-3 16 192 10,-7 6-128-10,-4 17 128 7,-6 6 0-7,-2 8-144 6,-4 8 144-5,-6 1 0 4,-5 5 0-4,-9-10 0 6,-9-10 0-6,2-10 0 5,-4-13 0-5,2-16 0 6,7-16 0-7,3-9 272 7,6-6-32-6,11-16-16 7,0-15 144-8,12-20 16 7,0-10 16-7,7-19 0 8,11-12-80-7,-1-17 0 5,11-20-16-6,3-9 0 9,4-9-304-9,7-17 128 5,3-4-128-4,8-11 0 7,1-3 0-8,1-7 0 6,3-4 0-5,4-2 0 6,3-3 0-7,1-3 0 7,8-2 0-6,-2 2-144 8,4-13 144-9,2 13-128 6,6 2 128-5,3 9-128 4,5 7-64-4,-1 15 0 7,-5 14 0-8,-4 15 0 8,-12 10 0-8,-6 20 0 6,-1 21 0-6,-7 14 0 9,-11 17-32-9,-6 18-16 8,-8 12 0-8,-6 21 0 8,-13 9 240-8,-12 21 0 5,-16 15 0-4,-6 11 0 6,-7 3 0-6,0-3 128 5,3 3 0-6,-7-5-128 9,0-1 0-9,-1-14 0 7,7-6 0-7,1-6 0 8,-1-9 400-7,-2-4-16 7,3-12-16-8,7-12 0 8,5-8-128-8,12-13-32 6,9-12 0-6,11-13 0 6,17-22-80-6,0 0 0 7,4-31-128-6,9-16 192 6,13-18-192-7,5-15 0 7,10-15 0-6,6-18 0 7,2-10 0-8,3-16 0 7,-1-5 0-6,0-12 0 6,-3-6 0-6,9-2 0 6,3-3 0-6,5 1 0 7,9 12 0-8,2 10 0 8,6 13 0-8,-4 18 0 3,-8 19-160-2,-13 16 160 6,-7 16-128-7,-13 17 128 9,-5 16 0-9,-9 19 0 5,-1 14 0-4,-11 19-128 9,-3 16 128-10,-8 20-208 6,-6 15 80-6,-4 10 128 9,-5 5-128-9,-7 15 128 5,-7 11 0-4,-8 13 0 6,-2 9 0-6,-12 3 0 5,-5 1 0-6,1 1 0 8,-1-1 0-8,1-3 0 8,2-5 0-8,6-12 0 8,8-22 0-7,0-13 0 6,6-14 0-6,10-19 0 5,11-16 0-6,6-14 0 6,8-9 0-5,-2-14 0 7,14-26 0-8,9-20 0 7,7-11 0-7,11-21 0 8,3-10 128-8,7-13-128 7,4-8 192-6,1-6-64 6,5-4-128-7,-5-12 0 6,-3-6 0-6,-2-5 0 9,-3-12 0-9,5 0 0 7,-2 0 0-7,3 0 0 9,3 4 0-9,0 13 0 6,3 14 0-5,-3 22 0 7,-5 17 0-7,-7 16 0 5,-8 15 0-6,-8 16 0 6,-7 12 0-6,-10 19 0 7,-12 6 0-6,6 17 0 8,-14 17 0-9,-4 16-176 10,-9 20 176-9,-11 14-128 3,-5 18 128-4,-10 11 0 6,-5 10 0-6,-1 9-128 8,-1 5 128-7,-1 13-208 6,-2 4 80-6,-1 2 128 6,-3-8-240-7,-9-7 80 7,-4-9 16-6,4-7 0 5,-6-14 144-6,13-15 0 6,5-16 0-6,11-18 0 9,14-23 0-9,9-11 224 6,11-17-48-6,13-11-16 10,6-27-160-10,5-28 160 6,15-21-160-6,9-19 160 8,12-13-160-8,7-14 0 7,5-17 0-7,3-15 0 8,1-12 0-8,-5-9 0 6,-5-9 0-5,1-9 0 7,3-2 0-8,3 0 128 8,3 4-128-8,9 0 0 7,0-2 0-6,2 10 128 5,2 15-128-5,-9 12 0 7,-5 10 0-8,-11 15 0 7,-6 16 0-7,-10 12 0 8,-10 13 0-8,-5 12 0 6,-5 16 0-5,-7 5 0 7,-6 10 0-8,-4 12 0 5,-4 2 0-4,-6 9 0 7,1 5 0-8,-7 13 0 6,-3 4 0-6,-1 12 128 9,-5 15-128-9,-10 18 0 7,-6 18 0-7,-10 13 0 8,-3 14-304-8,-11 15 16 6,1 22 0-5,-2 9 0 7,0 7 288-7,3 11-160 5,-3 4 160-5,4 6-128 6,-5 1 128-6,-1 1 0 4,-6-2-144-5,8-12 144 9,3-5 0-8,11-22-176 5,1-14 176-5,12-14-128 6,2-15 128-7,12-13 0 7,5-9 0-6,7-7 128 7,1-20 0-7,8-6 16 6,2-5 0-7,4-20 0 7,0 0-144-7,0 0 0 5,0 0 0-5,8-26 0 9,0-7 192-8,0-13-32 5,0-11-16-6,7-11 0 9,-1-4-144-9,3-12 0 5,3-12 0-4,-1-3 0 7,3-7 0-7,1-1 0 6,5 0 0-7,-1-2 0 8,2-1 0-8,8-1 0 7,6-2 0-7,-4 0 0 8,2-6 0-8,-4 2 0 6,4 6 0-5,-6-8 0 7,0-10 0-7,4 4 0 5,-4 3 0-6,-1-1 0 8,1-4 0-7,2-6 0 4,-4-5 0-5,4-1 0 8,2 3 0-8,-4 7 0 7,4 10 0-7,-2 6 0 9,-2 0 0-7,0 6 0 3,2 3 0-4,-3 13 0 5,-5-1 0-6,2 10 0 7,-4 2 0-7,1 6 0 7,-5 0 0-6,-1 4 0 7,-9 3 0-8,5 7 0 7,-6 3 0-7,3 5 0 7,-7 1 0-6,0 8 0 6,0 6 0-6,-5 6 0 4,-3 6 0-4,-2-1 128 8,-1 3-128-9,-3 7 0 6,2 3 0-6,4 13 128 8,0 0-128-8,0 0 0 6,0 0 0-6,0 0 0 10,0 0 0-10,-16 7 0 6,-1 9 0-6,3 5 0 9,-6 7-128-9,5 9 128 6,-1 13-160-6,-7 13 160 8,-4 13-160-8,-1 16 160 7,-1 9-160-7,-4 18 160 7,-6 10 0-6,0 21-144 8,-6 12 144-9,8 7 0 6,-4 1-144-5,2 9 144 5,-6 11-160-5,4-9 160 7,-2-15-192-8,8-16 192 7,2-12-208-7,-2-15 80 7,2-16 128-7,7-19 0 8,7-12 0-8,-1-17 128 7,7-14 64-7,5-14 0 8,4-14 16-8,4-17 0 8,0 0-16-8,0 0 0 6,19-21 0-6,3-22 0 9,1-13 0-9,5-19-16 7,-1-10 0-7,2-7 0 9,-2-11-176-9,1-5 160 7,-1-5-160-7,0-17 160 6,1-13-160-6,-1-3 192 6,-4-6-192-5,3-8 192 8,3-10-192-8,4 2 128 5,2 3-128-6,0 11 128 8,2 7-128-8,2 19 0 6,-3 15 0-6,-3 19 0 8,-6 14 0-8,-4 18 0 7,-3 11 0-7,-4 14 128 8,-1 15-128-8,-3 7 0 8,-12 15 0-8,0 0 128 8,10 25-128-8,-6 14 0 7,-4 10 0-7,-4 17-176 7,-8 8 176-7,2 10-160 7,-5 8 160-7,-5 3-160 8,-9 9 160-7,-6 9-128 4,0 14 128-4,1-5-128 20,-3 1-320-20,14-11-64-1,5-13-16 2,13-5 0 15,8-13-1568-17,7-8-304 1,10-7-64-1,7-11-14848 0</inkml:trace>
    </iact:actionData>
  </iact:action>
  <iact:action type="add" startTime="18102">
    <iact:property name="dataType"/>
    <iact:actionData xml:id="d13">
      <inkml:trace xmlns:inkml="http://www.w3.org/2003/InkML" xml:id="stk13" contextRef="#ctx0" brushRef="#br0">8984 6814 25791 0,'-24'12'2304'3,"14"-4"-1856"-3,-3 4-448 0,13-12 0 8,-6 15 576-8,6-15 0 8,-2 20 16-8,2-20 0 7,10 19-320-6,7-1-64 5,-1-7-16-6,5 1 0 8,5-6 160-8,7 2 32 7,8 2 0-7,4-7 0 7,5-1 64-6,17 0 32 7,5-2 0-8,12 0 0 7,13 0 16-7,5-2 0 8,1-2 0-8,12-1 0 7,2-5-48 0,16 2-16-7,9 0 0 0,8-3 0 10,8-1-48-10,8-2 0 7,6 4 0-7,11-9 0 8,10-4 112-8,8-1 16 5,10 1 0-4,5 1 0 8,5-1 0-9,9 0 0 5,10-7 0-5,6 3 0 8,1 4-80-8,7 3-16 7,5-1 0-7,10-1 0 9,4 7-96-9,1 1 0 7,-1 4-16-7,2-2 0 7,4 3-64-7,0-1-16 8,5 2 0-7,-3 2 0 6,-12 2-224-7,-1-3 128 7,-3-3-128-7,-8 4 0 8,1 4 128-8,-18-2-128 8,-12-8 0-8,-6 7 0 10,-9 1 0-6,-14 2-160-4,-18 0 0 0,-3 2 0 22,-12 4-2176-21,-16-2-432 0,43-2-96-1,-45 4-16 0</inkml:trace>
    </iact:actionData>
  </iact:action>
  <iact:action type="add" startTime="21857">
    <iact:property name="dataType"/>
    <iact:actionData xml:id="d14">
      <inkml:trace xmlns:inkml="http://www.w3.org/2003/InkML" xml:id="stk14" contextRef="#ctx0" brushRef="#br0">13320 10309 10127 0,'0'0'448'3,"11"-4"96"-3,5-2-544 0,-6 2 0 0,3-1 0 0,-3 3 0 6,6-2 976-5,-7 2 96 5,-9 2 16-6,16-10 0 9,-6 4-320-8,-10 6-48 4,13-10-16-5,-1 1 0 9,-4 1 0-9,-8 8 0 6,0 0 0-6,15-8 0 8,-7-7 0-8,0 3 0 7,2-4 0-7,-10 16 0 8,4-13 48-8,-4-5 0 8,-4 2 0-8,-4 1 0 7,0 5-192-6,0-4-48 6,-9 3 0-7,-3-1 0 9,-1 4-112-9,-6 4-16 6,-9-2-16-6,-1 5 0 9,-5 2-368-4,-3 7 0-5,-6 4 0 0,-2 7 128 11,-3 9-128-11,-1 1 0 4,-5 0 0-3,-5 2 0 8,5 5 0-9,3-1 0 5,3 0 0-5,3 10 0 10,1 0 0-9,7 9 176 11,6 9-48-11,-2 1 0-1,2 4-128 0,8-2 0 7,3-1 0-6,7 3 0 7,5-4 128-8,10-5-128 6,6-8 0-5,6-7 128 8,6-8 64-9,3-5 0 5,11-4 0-5,7-5 0 9,0-11 304-9,4-3 64 5,12-4 16-5,6-10 0 10,5-11 48-10,10-7 16 5,0-5 0-5,5-4 0 10,5-12-288-10,-4-4-48 6,-4-7-16-6,0-3 0 9,-4 1-288-9,2-3 128 4,-1-7-128-3,3 2 0 9,4-1 128-9,-6-5-128 4,0-2 0-4,-1-4 0 7,-3-6 128-7,-7-2-128 4,-3 0 0-5,-5-3 0 8,-4-13 0-8,-8 7 0 7,-4-3 0-6,0 9 0 7,-8 1 0-8,-5 8-192 7,-5 6 0-7,-1 13 0 8,-6 9-128-8,-5 5 0 7,-1 12-16-7,-2 7 0 8,-2 5 336-7,-2 11-144 4,2 12 144-5,0 0 0 8,0 0-192-8,-15 14 192 7,-7 9-192-7,1 9 192 9,-1 12-208-9,3 11 64 6,-5 7 16-5,-1 5 0 7,0 5 128-7,-1 14 0 5,-1 13 0-5,-2 1 0 6,0 3 0-7,-1 4 224 7,3-1-48-6,2 3-16 8,-1-2-32-9,3-2 0 5,3-3 0-5,5-5 0 7,1-11-128-6,4 0 192 6,6-8-192-6,0-12 192 6,4-7-64-7,4-12 0 7,2-1 0-7,4-11 0 7,4-5-128-7,-1-7-176 7,1-3 48-7,4-11 0 24,-18-9-1696-20,15-4-336-3</inkml:trace>
    </iact:actionData>
  </iact:action>
  <iact:action type="add" startTime="22515">
    <iact:property name="dataType"/>
    <iact:actionData xml:id="d15">
      <inkml:trace xmlns:inkml="http://www.w3.org/2003/InkML" xml:id="stk15" contextRef="#ctx0" brushRef="#br0">14788 10128 6447 0,'0'0'576'2,"0"0"-576"0,8-14 0-2,-8 14 0 9,0 0 2384-9,0 0 368 7,0 0 80-7,0 0 16 7,2 24-1056-7,-4 3-192 7,-6 0-64-7,0 8 0 9,-1 0-160-9,-5 10-32 7,2 2-16-7,-3 2 0 8,1 1-336-8,-1 5-64 5,1 2-16-5,-4 3 0 8,1 1-464-8,3-1-80 8,0-3-32-8,3-3 0 8,3-1-208-8,0-4-128 7,4-7 128-7,4-6-128 7,4-11-256-6,4-6-112 6,-2-9-16-7,-6-10-8784 15,13 4-1760-15</inkml:trace>
    </iact:actionData>
  </iact:action>
  <iact:action type="add" startTime="22774">
    <iact:property name="dataType"/>
    <iact:actionData xml:id="d16">
      <inkml:trace xmlns:inkml="http://www.w3.org/2003/InkML" xml:id="stk16" contextRef="#ctx0" brushRef="#br0">15366 10241 19343 0,'0'0'1728'1,"-4"23"-1392"-1,0 3-336 0,0 7 0 6,0 12 656-5,2-2 64 6,-8-1 16-7,1 11 0 8,-3 2-192-8,-4 3-32 8,5 1-16-8,-5-3 0 6,6-3 144-4,-1 0 16 4,5-3 16-6,2-7 0 6,2-2-192-6,2-12-32 8,2-5-16-8,4-5 0 8,-1-5 208-8,-5-14 64 7,16 8 0-7,2-8 0 9,-5-8 304-9,9-2 64 7,3-11 16-7,2-7 0 8,1-9-320-8,-1-2-64 8,0 4-16-8,1-10 0 12,-3 1-96-12,2-3-16 3,1-4 0-2,1-2 0 7,2-3-64-8,-2 1-32 7,1 3 0-7,1 3 0 7,2-4-288-7,0 10-64 7,0 6-128-7,-3 2 192 9,-1 0-192-9,0 10 0 6,0 3 0-5,-1 9 0 21,-1-1-880-20,-2 6-160 0,-1 6-48-2,-5 2-10352 7,-3 8-2064-6</inkml:trace>
    </iact:actionData>
  </iact:action>
  <iact:action type="add" startTime="23105">
    <iact:property name="dataType"/>
    <iact:actionData xml:id="d17">
      <inkml:trace xmlns:inkml="http://www.w3.org/2003/InkML" xml:id="stk17" contextRef="#ctx0" brushRef="#br0">16468 10381 20271 0,'0'0'896'1,"9"-9"192"-1,9 3-880 0,2-2-208 1,9 2 0-1,8-2 0 7,-2-2 1488-7,4-1 256 5,2 1 48-5,4-2 16 10,-4 1-1360-10,2-1-256 5,-6-4-64-5,0-1-128 8,-4 1 128-7,-2-3-128 5,-2-5 0-6,-3 1 0 8,-9 5 0-8,-1-3 0 6,-8 1 128-6,-2 5-128 11,-4-5 448-11,-4 5 48 6,-4 3 0-6,-4 4 0 7,-12-2 336-7,-1 7 64 8,-2 1 0-8,-5 5 16 8,-3 3-432-8,-2 6-96 8,-8 0 0-6,4 7-16 4,-4 7-160-5,6 1-16 4,-2 8-16-5,6-2 0 7,4-2 0-6,5 1 0 6,7 1 0-7,-1 2 0 7,11 6-176-7,1-4 0 7,6 0 0-6,8-2 0 8,-1-6 0-9,13-1 0 7,-3-5-144-7,11-4 144 23,7 1-672-22,4-4-32 0,12-5 0-1,-1-7-9152 8,5-4-1856-7</inkml:trace>
    </iact:actionData>
  </iact:action>
  <iact:action type="add" startTime="23434">
    <iact:property name="dataType"/>
    <iact:actionData xml:id="d18">
      <inkml:trace xmlns:inkml="http://www.w3.org/2003/InkML" xml:id="stk18" contextRef="#ctx0" brushRef="#br0">17773 9933 26719 0,'-34'27'2368'1,"15"-4"-1888"7,-1 5-480-8,1 5 0 0,1 16 320 0,5-1-16 8,-7 3-16-8,1 8 0 7,-1 1 64-7,1 1 16 6,-1-5 0-6,5 1 0 11,-3-1-240-11,4-3-128 4,3 0 128-4,5-11-128 8,2-3 0-8,2-9 144 8,-2-7-144-8,8-9 0 7,-4-14 176-7,0 0-176 7,0 0 160-6,19-8-160 7,5-6 656-8,5-11 48 6,4-10 0-6,4-4 0 10,-3-8 0-9,-1 4 0 5,4-2 0-1,0-2 0 0,0-5-80-5,4-3-16 5,-6-1 0-5,2-1 0 6,0 1-192-5,0 1-32 7,8 4-16-8,-4 6 0 7,2 1-240-6,-4 10-128 5,2-1 160-6,-6 10-160 9,2 5 0-9,0 11 0 7,-6 1-128-6,0 4 128 6,3 2-320-7,-3 8 64 7,-2 7 0-6,0-1-10944 14,5 6-2192-14</inkml:trace>
    </iact:actionData>
  </iact:action>
  <iact:action type="add" startTime="23764">
    <iact:property name="dataType"/>
    <iact:actionData xml:id="d19">
      <inkml:trace xmlns:inkml="http://www.w3.org/2003/InkML" xml:id="stk19" contextRef="#ctx0" brushRef="#br0">19550 9964 4607 0,'-4'-18'400'1,"-2"3"-400"-1,0-3 0 0,2 7 0 8,-2-3 5056-7,0 4 944 6,-9-2 176-7,-3 3 32 7,-11 3-4800-7,-6 6-976 7,0-2-192-7,-4 4-48 9,-8 6-192-9,-4 3 0 5,-2 1 0-5,1 11 0 9,1 5 0-9,-2-1-128 7,-1 8 128-7,5 4 0 9,2-2-144-9,6 10 144 6,6 4 0-6,8-8-144 8,11-2 144-8,5-8 0 9,7-6 0-8,6-4 0 4,3-3 0-5,9-3 256 6,2-5-64-6,5-2-16 9,5-10 320-8,5-2 64 4,8-6 16-5,-2-4 0 12,6-3-160-12,-2 1-32 6,4-3 0-5,-1 3 0 6,3-5-128-7,2-1-16 6,-6-1-16-6,2 1 0 8,0 1 32-7,-6 7 16 5,2-2 0-5,-8 6 0 7,-6 5-16-8,-4 4-16 6,-7 7 0-6,0 10 0 8,-9-3 0-8,-3 9 0 6,-6 1 0-6,-3 12 0 9,-7 2 16-9,-4 8 16 8,-9-4 0-8,-4 6 0 8,-14 3-80-8,2 5 0 6,-8-1-16-6,-2 1 0 7,-3-2 0-7,-3-1 0 7,-1 5 0-7,-1-7 0 9,-5-1-48-9,1 0-128 7,7-10 192-7,3-2-64 7,6-8-128-7,0-6 0 8,8-5 0-8,6-7 0 25,6-3-304-25,9-4-80 0,3-6-32 0,15 0-10448 7,-2-17-2080-4</inkml:trace>
    </iact:actionData>
  </iact:action>
  <iact:action type="add" startTime="24243">
    <iact:property name="dataType"/>
    <iact:actionData xml:id="d20">
      <inkml:trace xmlns:inkml="http://www.w3.org/2003/InkML" xml:id="stk20" contextRef="#ctx0" brushRef="#br0">20462 9909 22111 0,'0'0'976'3,"0"0"208"-3,0 0-944 0,0 0-240 0,-2 24 0 1,6-5 0 6,6-3 1712-7,0 3 288 7,9-5 64-7,1 0 16 9,3-5-1408-9,5 1-288 5,1-6-48-5,4-2-16 10,0-2-96-10,0-2-32 6,2-4 0-6,4-4 0 7,-2 3-192-7,2-3 0 7,-1-8 0-7,-7 1 0 8,0-3 128-8,0 1-128 7,-4-5 0-7,-1 5 0 9,-5 1 320-9,-7-1-16 7,-2-3-16-7,-7 7 0 6,-3-5 384-6,-5 3 80 8,-7 1 16-8,-10 1 0 8,-5 5-64-8,-4 0-16 6,-4 6 0-6,-10 4 0 9,-6 4-432-9,0 8-96 11,-4-1-16-11,1 13 0 6,-3 5-144-6,1 4 0 5,-3 2 0-4,2 2 0 8,3 8 0-9,3-6 0 5,6 2 0-5,6-2 0 12,4 8 0-12,9-6 0 4,11 4 0-3,3-12 0 9,10-4 0-10,10 0 0 8,5-1-144-7,11-5 144 3,7-1-368-4,12-7-16 7,3-1 0-6,9-6 0 21,3 0-2368-20,5-3-496 0,30-7-80-2,-3 4-32 0</inkml:trace>
    </iact:actionData>
  </iact:action>
  <iact:action type="add" startTime="24621">
    <iact:property name="dataType"/>
    <iact:actionData xml:id="d21">
      <inkml:trace xmlns:inkml="http://www.w3.org/2003/InkML" xml:id="stk21" contextRef="#ctx0" brushRef="#br0">22758 9771 22111 0,'-15'-14'1968'1,"3"1"-1584"0,-4 7-384-1,3 2 0 7,-7 2 2384-6,-1 2 400 4,-7 0 80-5,-7 0 16 8,-4 2-2208-8,-8 2-432 6,1-2-96-6,3 2-16 9,-2 3 144-9,8 7 32 5,0 0 0-5,7 1 0 10,5-7-304-9,8 8 0 4,-1-1 0-5,12 5 0 9,2-1 0-9,6-1 0 7,4 3 0-7,10 3 0 8,1 1 0-8,9 2 160 7,5-1-32-7,8 3 0 7,4 4 96-7,5 6 16 9,5 2 0-6,0 2 0 3,1-8 16-6,1 0 16 5,-2 6 0-5,-9-4 0 9,-3 2 16-9,-2 0 0 7,-1-4 0-7,-9 4 0 8,-6-2-32-8,-5-2-16 7,-1-3 0-7,-11-5 0 7,-8-6 144-7,-4 1 16 6,-11-3 16-6,-3-5 0 9,-3 2 112-9,-12-7 32 7,-6 1 0-7,-12-2 0 9,-7-6-224-9,-11-4-32 8,-5-10-16-8,-2 2 0 22,-2-5-1040-21,-7 1-208 1,-3-3-32-2,-4-5-16976 0</inkml:trace>
    </iact:actionData>
  </iact:action>
  <iact:action type="add" startTime="25009">
    <iact:property name="dataType"/>
    <iact:actionData xml:id="d22">
      <inkml:trace xmlns:inkml="http://www.w3.org/2003/InkML" xml:id="stk22" contextRef="#ctx0" brushRef="#br0">17956 9274 45551 0,'0'0'2016'3,"0"0"416"-3,12-6-1936 0,5 2-496 1,7 0 0-1,3 4 0 20,4 0-1744-20,-4-2-448 2,-5 2-96-1,-7-4-16-1</inkml:trace>
    </iact:actionData>
  </iact:action>
  <iact:action type="add" startTime="26708">
    <iact:property name="dataType"/>
    <iact:actionData xml:id="d23">
      <inkml:trace xmlns:inkml="http://www.w3.org/2003/InkML" xml:id="stk23" contextRef="#ctx0" brushRef="#br0">1150 19268 12031 0,'0'0'528'2,"0"0"112"-2,0 0-512 0,-10 14-128 0,10-14 0 0,-9 10 0 5,9-10 912-4,-14 13 160 5,14-13 16-6,0 0 16 9,0 0 48-9,0 0 0 8,0 0 0-8,0 0 0 6,0 0-160-6,0 0-32 8,-2-17 0-8,6-1 0 8,4 1-320-8,7-7-80 5,9-5-16-5,1-2 0 10,4-8-288-9,5 2-48 4,3-4-16-5,6 0 0 8,5-4-192-8,3 2 176 7,4-6-176-7,-5 5 160 12,1 3-160-12,0-4 0 5,-2 2 144-5,3 0-144 7,-1 6 176-6,-4-4-48 6,-2 4 0-7,1-2 0 6,-5 4 96-5,2 6 16 7,-6-1 0-8,0 7 0 7,-2 1-112-6,-3 7-128 6,-5-1 176-7,-2 8-176 7,-9-1 128-7,0 1-128 7,-16 8 0-7,0 0 0 7,0 0 0-7,11-4 128 7,-11 4-128-7,0 0 0 9,0 0 224-9,0 0-64 7,0 0-16-7,0 0 0 7,0 0 32-7,0 0 0 7,0 0 0-7,-9 16 0 10,-3-7-176-10,-4 5 0 5,1-4 144-4,-1 1-144 9,-4 3 0-10,1-4 0 4,1 4 0-4,-5-1 0 10,2 7 0-10,-5-3 0 6,-1 1 0-6,2 3 0 9,-1 1 0-9,3-5 0 5,-3 3 0-4,1 1 0 8,-4 1 0-9,0 3 0 6,1 0 0-5,-3 3 0 6,2-1 0-7,-2 0 0 8,-3 1 0-8,3 1 0 7,-8 2 0-7,2 2 0 7,0 0 0-7,-4 0 0 8,4-7 0-8,4-1 0 8,-2 2 0-8,4-1 0 6,-1-3 0-5,3 1 0 7,4-5 0-8,3-3 0 7,7-1 0-7,-1-5 0 7,6 0 0-6,10-10 0 7,0 0 0-8,0 0 0 5,0 0 0-5,0 0 0 9,16-4 128-9,3-4-128 7,5-9 128-7,7-1-128 8,10-5 128-8,2-3-128 6,8-5 128-6,3-2-128 9,3-2 0-9,-1-2 144 7,-3 0-144-7,2-2 0 8,3 4 0-8,-1-6 0 8,-3 0 0-8,3 4 0 7,3-2 0-7,3 4 0 8,-3-6 0-8,5 4 0 7,3 5 224-7,-4 1-64 9,5 0-16-9,-9 4 0 6,-7 3-144-5,-3 3 0 6,-3-1 144-7,-4 9-144 7,-12-1 0-6,-1 8 0 5,-3 0 0-6,-6 4 128 8,-7 0-128-8,-14 2 0 6,0 0 0-6,14 8 0 10,-14-8 176-10,0 0 16 7,-2 18 0-7,-6-1 0 8,-10 5 128-8,-1 3 48 8,-7 0 0-8,-5 7 0 7,-4-3-208-7,-10 4-32 6,0-2-128-6,-7 4 192 8,-11-1-48-8,3-3-16 7,-3 2 0-7,5-2 0 8,-2-2 128-8,-3 3 32 8,1-3 0-8,3 2 0 7,1 0-160-6,1-2-128 5,1 1 192-6,3-3-192 11,2-2 128-11,6 1-128 5,6-7 0-5,2-7 0 11,14-2 128-10,5-3-128 4,18-7 0-4,0 0 0 3,0 0 0-4,16-19 0 7,3-6 0-7,11-5 0 8,9-1 0-8,2-8 0 7,7-2 0-7,5-2 0 9,2 4 0-9,1-6 0 8,5 3 0-8,5-5 0 8,-4 2 0-8,7 4 0 5,1-4 0-5,4 6 0 9,-6-6 0-9,2 2 0 6,-5-5 0-5,-1 1 0 7,1 8 0-8,-5 0 0 6,-3 2 0-6,-1 4 0 9,-3-3 0-9,-2 9 0 9,-9 6 0-9,-1 1 0 5,-4 5 0-5,-7 5 0 9,-9 6 0-9,-1 2 0 6,-20 2 0-6,0 0 0 7,0 0 0-7,0 0 0 10,0 0 0-10,0 0 0 6,0 0 0-6,-20 16 0 7,-1 3 0-7,-9 4 0 7,-7-1 0-7,-4 1 0 8,-3-1 0-8,-7 5 0 7,-4 0 0-7,-1 7 0 10,-5-1 0-10,-1 2 0 6,-1 2 0-5,-3 4 0 6,-10-6 0-6,4 8 0 4,2-6 0-5,-1-2 0 10,7 2 0-10,4-4 0 5,1-4 0-5,12 1 0 8,2-5 0-8,8-2 0 7,0-7 0-7,10 0 0 8,7-9 0-8,20-7 0 8,0 0 0-8,0 0 0 7,0 0 128-7,18-19-128 8,7-12 0-8,14 0 0 8,4-5 0-8,16-1 0 9,11-7 0-9,10 1 0 6,10 2 0-6,3-8 0 7,-3 4 0-7,2-2 0 8,3 0 0-8,-1 8 0 7,5-2 0-6,-3 6 0 6,3 4 0-7,-5 0 0 7,-2 2 0-7,-6 3 0 8,-6 7 0-8,-10 3 0 7,-4 7 0-7,-9 7 0 9,-11 2 0-9,-3 2 0 6,-11 1 0-6,-7 7 0 8,-6 0-128-8,-19-10 128 6,6 14 0-5,-10 7-144 7,-7 4 144-8,-7 3 0 7,-7-1 160-7,-8 0-160 8,-10 1 0-8,-4 1 0 7,-6 2 0-7,-1-2 0 9,-7 4 0-9,-5-1 144 5,-10-3-144-4,-4-2 128 7,-6 1-128-8,0 3 128 8,-6 0-128-8,3 0 128 7,-1-6-128-7,-2 3 0 7,-3-3 144-7,7 0-144 8,0-1 0-8,8-7 0 6,6-1 0-5,14 0 128 7,5-9-128-8,14-3 0 7,10 0 0-7,11-2 0 8,5-2 0-8,15 0 0 6,0 0 0-6,0 0-128 8,0 0-96-7,25-6-16 6,4-1 0-7,10-7 0 9,10 4 112-9,10-5 128 6,9 1-208-6,8-2 80 8,10 7 128-8,2-5 0 7,1 4 0-7,5 2 0 8,-2-1 0-8,3 3-128 7,1 4 128-7,-5 4 0 8,-5 6 0-8,-10-1 0 8,-5-1 0-7,-9 0-128 5,-3 8 128-6,-9-3 0 8,-5 3 0-8,-8 0 0 7,0 5 0-7,-6-1 0 7,-3-1 0-7,-7 1 0 8,-1-8 0-8,-3-1 0 8,-17-9 0-8,10 14 0 7,-10-14 0-7,0 0 0 6,0 0 0-6,0 0 128 9,-4 14 0-9,-8-1 0 8,1-7 0-8,-11 6 0 9,-3-6-128-9,-2 0 0 6,-3-4 0-6,-3-1 0 7,-8 1 0-7,0-2 0 7,0 0 0-7,-2 0 0 8,0-3 0-8,1-1 0 7,-7-4 0-6,6-6-128 21,2 0-1584-20,6-3-304 4,-2-1-64-6</inkml:trace>
    </iact:actionData>
  </iact:action>
  <iact:action type="add" startTime="29258">
    <iact:property name="dataType"/>
    <iact:actionData xml:id="d24">
      <inkml:trace xmlns:inkml="http://www.w3.org/2003/InkML" xml:id="stk24" contextRef="#ctx0" brushRef="#br0">2703 18229 16127 0,'0'0'704'3,"0"0"160"-3,0 0-688 0,0 0-176 0,0 0 0 0,0 0 0 6,0 0 768-5,4 16 112 5,-4-16 16-5,4 23 16 7,-4 2-96-8,-2 3-32 7,-2-1 0-7,2 4 0 8,0 2 128-8,0 10 32 7,0-2 0-7,0 6 0 7,-2-6-16-7,4 2 0 8,0 6 0-8,4-10 0 7,0 1-224-7,2-2-64 9,2-7 0-9,3-2 0 7,-3-6-96-7,4 1-32 6,1-11 0-6,1 3 0 8,2-8-64-7,-3-2-32 5,3-2 0-5,7-8 0 5,-3 0 192-5,-1-4 32 8,5 2 16-8,-1-11 0 6,3-3-336-7,1-1-80 6,-2-5-16-6,2 3 0 8,3-2-224-8,-3-1 0 9,-4 3 0-8,-3-1 0 21,-2 5-1136-21,-1-3-320 0,-5 1-64-1,5 1-16 12,-5 5-1408-9,2-3-304-3</inkml:trace>
    </iact:actionData>
  </iact:action>
  <iact:action type="add" startTime="29576">
    <iact:property name="dataType"/>
    <iact:actionData xml:id="d25">
      <inkml:trace xmlns:inkml="http://www.w3.org/2003/InkML" xml:id="stk25" contextRef="#ctx0" brushRef="#br0">2781 18912 14735 0,'-24'21'1312'1,"7"-5"-1056"-1,3-9-256 0,1 3 0 0,5 2 2096 0,8-12 352 0,-8 8 80 0,8-8 16 6,0 0-1296-5,0 0-256 6,0 0-48-7,0 0-16 7,0 0 240-7,0 0 48 7,8-16 16-7,3-2 0 8,5-7-224-8,4-4-48 6,-5-8-16-6,9 0 0 10,3 0-400-10,2-8-80 5,0 2-16-5,5-8 0 8,1 1-112-8,-2-1-16 7,-2 0-16-7,6 0 0 9,4-3-16-9,-6-3 0 10,0-3 0-10,0-5 0 5,-1-9-96-4,-3-2-32 5,-2-4 0-6,2-4 0 8,2-3-160-8,1 1 128 7,1-4-128-7,0-1 128 8,4 1-128-8,-4 0 0 9,0-5 0-9,8 3 0 6,-4 4 0-5,6 2 0 5,-2-1 0-6,2 9 0 9,1 0 0-9,-5 1 0 7,2 7 0-7,-4 6 0 8,2 3 0-8,-6 5 0 7,-2 3 0-7,-3 6 0 8,-5 10-128-8,-3 2 128 7,-1 0 0-7,-5 8 0 8,-1 0 0-8,-3 3 0 6,2 5 0-5,-7-1 0 8,1 5-128-9,0 1 128 7,-2-2 0-7,-2 5 0 7,2 1 0-6,-1-2 0 5,-5 12 0-6,10-8 0 8,-4-3-160-8,-6 11 160 7,8-12 0-7,-8 12-144 7,0 0-176-7,0 0-48 7,12-6 0-7,-12 6 0 24,0 0-2000-22,0 0-384 2,0 0-96-4</inkml:trace>
    </iact:actionData>
  </iact:action>
  <iact:action type="add" startTime="30055">
    <iact:property name="dataType"/>
    <iact:actionData xml:id="d26">
      <inkml:trace xmlns:inkml="http://www.w3.org/2003/InkML" xml:id="stk26" contextRef="#ctx0" brushRef="#br0">5036 14828 14335 0,'2'-18'640'2,"1"5"128"-2,1-1-624 0,2 0-144 1,0 5 0-1,-6 9 0 5,0 0 1280-4,4-14 240 7,-4 14 32-8,0 0 16 7,0 0-416-7,0 0-96 5,0 0-16-4,0 0 0 7,-4 23-272-8,-2 7-48 7,2 7-16-6,-2 0 0 6,1 4 48-7,3 0 0 8,0 5 0-8,0 1 0 7,0 6-144-7,2 7-32 7,-4 1 0-7,2 1 0 9,-2 2-256-9,0 1-64 11,-2-7-16-11,4-3 0 5,-2-2-240-5,3-5 144 6,-5-7-144-5,4 2 128 7,0-8-128-7,0-3 0 6,2-3 0-6,0-6 0 6,2-1-288-7,2-7-32 6,-4-15-16-6,6 18-8976 17,-5-5-1792-16</inkml:trace>
    </iact:actionData>
  </iact:action>
  <iact:action type="add" startTime="30327">
    <iact:property name="dataType"/>
    <iact:actionData xml:id="d27">
      <inkml:trace xmlns:inkml="http://www.w3.org/2003/InkML" xml:id="stk27" contextRef="#ctx0" brushRef="#br0">4505 15583 30399 0,'0'0'1344'1,"0"0"288"0,0 0-1312-1,0 0-320 0,0 0 0 0,18-8 0 6,7 2 368-6,4 0 0 5,1-2 0-3,3 0 0 5,2-5-80-7,0 1-16 8,8-7 0-8,0 1 0 7,5-2-128-7,1-1-16 6,2 0-128-6,-4-1 192 11,0 3-192-11,-1-1 144 4,-5-3-144-4,4 3 128 9,-4 3-288-9,4-3-64 7,-6 5-16-7,4 1-9488 21,-4-2-1920-21</inkml:trace>
    </iact:actionData>
  </iact:action>
  <iact:action type="add" startTime="30549">
    <iact:property name="dataType"/>
    <iact:actionData xml:id="d28">
      <inkml:trace xmlns:inkml="http://www.w3.org/2003/InkML" xml:id="stk28" contextRef="#ctx0" brushRef="#br0">5504 14806 29487 0,'-26'-19'2624'3,"21"5"-2112"-3,5 1-512 0,9-1 0 8,11 0 256-8,7-5-48 7,6-3-16-7,4 3 0 7,2-5-192-7,0 3 0 7,2-1 128-7,-4 7-128 9,4-3 0-9,-4 9 0 6,4-3 0-6,-2 6 0 7,-2 2 176-6,0 4-16 7,-5 2 0-8,-3 8 0 6,-4 5-32-5,-5 7-128 6,-3-5 192-7,-3 9-64 8,-6 5-128-7,-6 6 0 5,-6-2 0-5,-6 10 0 6,-4-2 0-6,-3 4 0 10,-6 3 144-11,1-7-144 5,-1 0 176-5,-3-6-48 6,-1 2 0-5,2-6 0 5,3 1 448-6,7-3 64 8,1-6 32-8,6-1 0 7,-2-3-112-6,6-5-32 6,4 1 0-7,4 1 0 9,-4-18-240-9,16 13-48 6,5-1-16-6,1-4 0 8,-1-6 16-8,9-2 0 7,3 0 0-7,2-4 0 9,6-2-64-9,6-4-16 7,1 2 0-7,5-1 0 6,0-5-160-6,-1 6 128 8,1-3-128-8,-2 3 128 24,1 0-640-22,-1-4-144 0,-4 6-32 0,-2-1-15824-1</inkml:trace>
    </iact:actionData>
  </iact:action>
  <iact:action type="add" startTime="31509">
    <iact:property name="dataType"/>
    <iact:actionData xml:id="d29">
      <inkml:trace xmlns:inkml="http://www.w3.org/2003/InkML" xml:id="stk29" contextRef="#ctx0" brushRef="#br0">7341 20117 6447 0,'0'0'272'3,"0"0"80"-3,0 0-352 0,-13-2 0 0,-1-2 0 0,14 4 0 8,-14-2 2560-8,14 2 432 6,-13-2 80-5,13 2 32 5,-14 0-1584-5,14 0-320 6,0 0-64-7,-16 2-16 7,3 0 32-6,1 2 0 6,12-4 0-7,0 0 0 10,0 0 256-10,0 0 64 6,0 0 16-6,0 0 0 7,0 0-400-7,0 0-64 6,0 0-32-6,0 0 0 10,0 0-448-10,0 0-96 8,17 6 0-8,1-1-16 6,3-5 0-6,7 0 0 8,1-1 0-8,2-5 0 8,2 2-32-2,8-2 0-5,-2 2 0-1,2-2 0 8,-6-4-80-8,3 3-32 8,1-3 0-8,-4-4 0 8,0 6 16-8,-2 3 0 6,-6-3 0-5,-7 4 0 7,-1-2-144-8,-19 6-32 6,18 0 0-6,-18 0 0 7,0 0-128-7,0 0 160 8,0 0-160-8,0 0 160 7,0 0-32-7,0 0-128 8,-14 0 192-8,-1 0-64 9,-7 0-128-9,-5 4 192 8,-4 4-192-8,-7 0 192 6,3-3-192-6,0-3 0 6,-4 0 144-5,2-2-144 8,4 0 192-9,0 0-16 6,0 2-16-6,3 0 0 9,3 0-160-9,8 0 0 6,-1 0 0-6,3-2 0 9,17 0 0-9,0 0 0 7,0 0 0-7,0 0 0 6,0 0 0-6,0 0 0 8,0 0 0-8,23 0 0 8,4-2 0-8,5 2 0 8,7 2 0-8,0 2 0 8,5-8 0-8,-3 2 0 7,4 0 0-6,2 0 0 6,-6-4 0-6,2 4 0 5,-8 0 0-5,-2 0 0 5,-2 1 0-5,-7-1 0 5,-5 0 0-6,-7 2 0 8,-12 0 0-8,0 0 0 7,0 0 0-7,0 0 0 8,0 0 0-8,0 0 0 7,-16-6 128-7,-5 4-128 10,-6 0 0-10,-1 0 0 6,-1 0-224-5,0 0 80 21,0 2-1184-19,3-2-224-3,3 0-48 0,3 0-10288 6,9 0-2048-5</inkml:trace>
    </iact:actionData>
  </iact:action>
  <iact:action type="add" startTime="32138">
    <iact:property name="dataType"/>
    <iact:actionData xml:id="d30">
      <inkml:trace xmlns:inkml="http://www.w3.org/2003/InkML" xml:id="stk30" contextRef="#ctx0" brushRef="#br0">8420 19746 6447 0,'-16'6'576'0,"-5"-2"-576"6,-7-4 0-5,7 0 0 4,1 0 4960-5,5 4 880 9,-1-4 176-9,16 0 48 7,-15-2-3792-7,15 2-752 6,-18-4-160-6,18 4-16 10,0 0-256-10,0 0-64 5,-6-16 0-5,6 16 0 8,0 0-256-8,4-15-48 7,6-3-16-7,7 3 0 10,9-3-304-9,1 6-64 3,2-1-16-4,5 3 0 9,3-4-144-9,0 5-48 7,2-1 0-7,4 0 0 7,-6 6 96-7,6 2 16 7,-2 0 0-1,-1 4 0-3,-6 0 32-3,-1 4 16 7,-4 4 0-7,-4 0 0 8,-3-1-144-8,-3 9-16 7,-7-1-128-7,2 3 192 9,-6-1-192-9,-7 3 128 7,-1-5-128-7,-3 5 0 10,-9-1 176-10,-2 3-176 4,-3-1 192-4,-7 4-192 8,-3 3 192-7,-2-3-192 5,-4-2 192-6,-3 1-192 8,-5-5 144-8,2 4-144 7,-2 3 0-7,2-1 144 9,2-2-16-9,0-5 0 6,6 1 0-6,0-5 0 9,0 2-128-8,3 1 192 4,5-7-192-5,5 1 192 9,5-3-192-9,13-10 0 5,0 0 0-4,0 0 0 6,0 0 0-7,0 0 0 8,8 12 0-8,7 2 0 8,1-13 0-7,5 3 0 5,7-6 0-6,5 2 0 9,8-2 0-9,4 2 0 6,3 0 0-6,7 0 128 8,3 0-128-8,3-1 128 8,-5-3-128-8,1 0 128 8,0-4 0-8,-3 2 0 6,-7 2 0-6,0-2 0 7,-2-1 16-7,-8 1 0 8,-2 0 0-8,-2 2 0 7,-8-4-144-6,-5 0 128 6,-1 4-128-7,-1 0 128 9,-18 4-128-9,0 0 0 7,0 0 0-7,0 0-176 24,0 0-1600-23,0 0-320-1,0 0-64 0,0 0-10256 7,-20-3-2064-7</inkml:trace>
    </iact:actionData>
  </iact:action>
  <iact:action type="add" startTime="33087">
    <iact:property name="dataType"/>
    <iact:actionData xml:id="d31">
      <inkml:trace xmlns:inkml="http://www.w3.org/2003/InkML" xml:id="stk31" contextRef="#ctx0" brushRef="#br0">6937 19616 15087 0,'0'0'656'2,"0"0"160"-2,0 0-656 0,12-10-160 0,-6-8 0 0,-6 18 0 9,0 0 992-9,0 0 160 5,0 0 48-5,0 0 0 9,0 0-48-9,0 0 0 6,0 0 0-6,0 0 0 8,-6 20-208-8,-6-3-48 7,1 7-16-7,-7 3 0 9,-1-2-240-9,1 1-64 7,-7-1 0-7,1 2 0 7,5-1 112-7,3-3 16 8,1-5 0-8,7-1 0 6,-4 1-176-6,6-8-16 7,6-10-16-7,0 0 0 8,0 0-192-8,0 0-48 9,0 0 0-9,18 3 0 7,5-6-16-7,5-5-16 7,3-10 0-6,8 5 0 5,6-5-80-6,-1 2-16 12,1 1 0-12,2-5 0 6,-6 3-128-6,0 3 0 6,-8-3 0-5,0 1 128 7,2-6-128-7,-7 7 0 4,-9 3 0-4,-3 2 0 6,-16 10 0-6,0 0 0 5,0 0 0-6,0 0 0 7,0 0-256-7,-16 10 0 8,-1 6 16-8,-9-1 0 8,-1 5 240-8,0-3-144 6,-8 1 144-5,0 0-128 7,-1-7 128-8,3 5 0 16,4-4 0-16,2-1 0 0,3-5 0 0,5-2 0 6,9 0 128-6,10-4-128 7,0 0 240-7,0 0-32 8,0 0 0-8,12-8 0 8,9-4-80-8,7 1 0 7,9-5-128-7,5 0 192 8,-1-7-192-8,6 2 0 6,4-3 0-5,-4 3 0 7,-4-5 0-8,4 1 0 7,-5 2 0-7,1-1 0 9,2 3 0-9,-2 3 0 6,-2-1 0-6,-4 1 0 8,2 6 0-8,-2 1 0 7,-8 3 0-7,-1 4 0 8,-3 2-128-8,-7 2 128 7,-3 2 0-7,-15-2 0 8,0 0-176-8,20 6 176 8,-7 0-160-8,3 2 160 6,-16-8-160-6,18 3 160 12,-3-1-160-12,7-2 160 5,-1-3 0-5,1-1-144 6,5-4 144-6,2 0 0 8,6 0-128-8,-2-5 128 8,4 3-128-8,2-2 128 8,0-2-192-7,2 1 64 4,-2 1 0-5,0 6 0 8,2-3 128-8,-2 3 0 7,4 0 0-6,-6 4-128 7,4 2 0-8,-6-2 0 6,3 2 0-6,-1 2 0 8,-4 2 128-8,-4 2 0 8,0 1 0-8,1 1 0 8,-3-2 0-7,0 0 0 3,0 4 0-3,1-3-128 7,1-1 128-8,-2 8 0 7,-3-6 0-6,-1 2 0 7,-1 1 0-8,-3-3-240 6,3 0 64-6,1 4 16 8,0-7-64-8,1 5-16 8,-1 2 0-7,1-4 0 7,1-3 240-8,2 5 0 6,3 0-160-6,3 0 160 7,-2 5 0-6,0-3 0 6,-2 2 0-7,1-1 0 7,-3 7-144-7,2-3 144 7,0-1 0-7,-1 2 0 9,-5-7-144-9,3 3 144 6,-1-4 0-5,-6 3-144 6,-3-3 144-7,0 0 0 7,-16-10 0-7,9 10 0 8,-9-10-128-8,0 0 128 6,0 0-128-6,0 0 128 9,10 7 0-9,-10-7 0 7,16 4 0-7,-1-4 0 8,-3-4 0-8,6-1 0 7,-5 1 0-7,9-6 0 9,-7 0 0-9,3-2 0 7,3 3 0-7,-5 3 0 7,-1-6 0-7,3 4 0 7,-6 2 0-7,1 4 0 8,-1-1 0-8,-12 3 0 7,16-2 0-6,-16 2 0 6,0 0 0-7,0 0 0 7,7 7 0-7,-7-7 128 7,0 0 64-7,0 0 0 7,0 0 16-7,-5 22 0 9,-5-8-208-9,0 5 144 7,2-7-144-7,-5 3 128 8,1-1-304-8,-2 2-64 7,1 5-16-7,-7-3-13824 10</inkml:trace>
    </iact:actionData>
  </iact:action>
  <iact:action type="add" startTime="34031">
    <iact:property name="dataType"/>
    <iact:actionData xml:id="d32">
      <inkml:trace xmlns:inkml="http://www.w3.org/2003/InkML" xml:id="stk32" contextRef="#ctx0" brushRef="#br0">8069 20834 18431 0,'0'0'1632'3,"0"0"-1312"-2,0 0-320-1,0 0 0 7,0 0 0-6,17 6 0 5,-17-6 0-6,0 0 0 9,0 0 0-8,0 0 192 4,0 0 0-5,18 10-16 7</inkml:trace>
    </iact:actionData>
  </iact:action>
  <iact:action type="add" startTime="34602">
    <iact:property name="dataType"/>
    <iact:actionData xml:id="d33">
      <inkml:trace xmlns:inkml="http://www.w3.org/2003/InkML" xml:id="stk33" contextRef="#ctx0" brushRef="#br0">12559 18332 20271 0,'0'0'896'4,"-8"-6"192"-4,-4-1-880 0,12 7-208 0,-6-14 0 0,6 14 0 7,0 0 1456-7,0 0 240 7,0 0 48-7,0 0 16 7,0 0-896-6,-7 21-176 4,3 1-48-4,-2 3 0 7,-2 3 240-8,4 7 32 7,0 2 16-7,2 4 0 8,2-6-112-7,0 6-32 5,0-2 0-6,-2 6 0 7,0-6-240-7,-1 5-48 9,-3-5-16-9,2 2 0 7,2-4-224-7,-2-5-64 7,0-1 0-7,2-8 0 9,-2-1-192-9,2-9 0 7,2 3 128-7,0-16-128 6,0 0 0-5,2 12 0 10,-2-12-192-11,0 0 192 17,0 0-2304-15,0 0-368-1,0 0-64 0</inkml:trace>
    </iact:actionData>
  </iact:action>
  <iact:action type="add" startTime="34857">
    <iact:property name="dataType"/>
    <iact:actionData xml:id="d34">
      <inkml:trace xmlns:inkml="http://www.w3.org/2003/InkML" xml:id="stk34" contextRef="#ctx0" brushRef="#br0">12401 18728 29487 0,'0'0'2624'2,"0"0"-2112"-2,0 0-512 1,0 0 0-1,13-10 768 1,3 3 32-1,2-1 16 0,5-4 0 6,4 2-384-6,8-3-80 8,6-1-16-7,0-2 0 5,6-1-64-6,2-1-16 7,0 7 0-7,1-3 0 11,-1 4-256-11,2-1 128 5,-10 1-128-5,0 4 0 22,-8-4-384-22,0 2-192 0,0 3-48 1,-3 1-9296 14,-7-6-1856-14</inkml:trace>
    </iact:actionData>
  </iact:action>
  <iact:action type="add" startTime="35083">
    <iact:property name="dataType"/>
    <iact:actionData xml:id="d35">
      <inkml:trace xmlns:inkml="http://www.w3.org/2003/InkML" xml:id="stk35" contextRef="#ctx0" brushRef="#br0">13154 18342 23951 0,'-26'-6'1056'3,"13"2"224"-3,13 4-1024 0,-12-6-256 1,8-5 0-1,4 11 0 6,2-16 1728-6,8 4 304 8,5-3 48-8,-1 5 16 6,4-6-1376-6,5 7-272 9,2-5-48-9,5 6-16 9,1 0 192-9,6 1 16 4,4 3 16-4,-2 4 0 8,4 4 48-8,-6 5 16 8,2-1 0-8,-4 10 0 7,-4-1-352-7,-3 7-64 7,-3 1 0-6,-10 2-16 7,-1 1-112-8,-8 3-128 7,-6 0 176-7,-6 10-176 7,-4-2 272-6,-7 2-48 11,-7-4-16-12,-1 0 0 4,-4 2 80-4,0-8 16 8,-1-5 0-8,3-3 0 7,4-1 256-7,3-5 48 6,6-1 16-6,7-7 0 8,7-9-192-8,0 0-48 8,0 0 0-8,0 0 0 7,0 0-208-7,25 0-48 8,4-1-128-8,6-3 192 8,4-4-64-8,6-6-128 6,6 2 176-6,0-3-176 9,3 3 0-9,-1-3 0 7,-4 3 0-7,1-4-13360 17,-1 6-2544-15</inkml:trace>
    </iact:actionData>
  </iact:action>
  <iact:action type="add" startTime="36135">
    <iact:property name="dataType"/>
    <iact:actionData xml:id="d36">
      <inkml:trace xmlns:inkml="http://www.w3.org/2003/InkML" xml:id="stk36" contextRef="#ctx0" brushRef="#br0">17215 20181 10127 0,'0'0'448'2,"0"0"96"-2,0 0-544 0,0 0 0 0,0 0 0 0,0 0 0 7,0 0 2704-6,0 0 432 5,0 0 96-6,0 0 16 8,0 0-1328-8,0 0-256 7,0 0-48-7,0 0-16 8,0 0-96-8,0 0-32 7,0 0 0-6,0 0 0 6,0 0-432-7,0 0-80 8,23 4-32-8,3-6 0 6,1-4-336-6,6 0-64 8,4-1-16-8,10 1 0 6,2-6-208-6,5 2-48 9,5-5-16-9,-1 3 0 15,-3 6-240-15,-2 0 128 4,-7 2-128-4,-7 2 0 6,-5 0 128-6,-5 2-128 9,-6 8 0-9,-1-4 0 6,-9-2 0-6,-13-2-128 5,0 0-16-5,0 0 0 26,0 0-1488-25,0 0-288-1,0 0-64 0</inkml:trace>
    </iact:actionData>
  </iact:action>
  <iact:action type="add" startTime="36512">
    <iact:property name="dataType"/>
    <iact:actionData xml:id="d37">
      <inkml:trace xmlns:inkml="http://www.w3.org/2003/InkML" xml:id="stk37" contextRef="#ctx0" brushRef="#br0">18227 19852 19695 0,'0'0'864'1,"-16"-4"192"-1,1 0-848 0,-3 2-208 0,18 2 0 0,-17 0 0 7,3-4 1152-6,-2 2 192 5,5 0 48-6,11 2 0 7,0 0-32-7,0 0 0 7,-16-4 0-6,16 4 0 8,0 0-96-9,0 0-32 5,0 0 0-5,12-12 0 8,0 3-528-8,7 3-128 7,3 2 0-7,3-2-16 7,2 0-160-6,4 2-16 6,1 2-16-7,1 4 0 8,6 2-128-8,0 0-32 7,-4 2 0-7,-2 0 0 12,-4-2 80-12,-1 3 16 6,-5 3 0-6,-3 0 0 6,-3 4-144-5,-9 3-32 5,-2 5 0-5,-6-1 0 6,-4-3 0-7,-6 5-128 9,-9 4 192-9,-7 1-64 6,-1-1 0-6,-6 2-128 8,-10 2 192-8,4-1-64 7,-2-5-128-7,4 0 160 8,4-3-160-8,1-1 160 8,7-5 96-8,4-1 0 8,3-3 16-8,8 0 0 6,10-12-80-6,0 0-32 6,0 0 0-6,0 0 0 10,14 10 32-10,7-5 0 6,9-3 0-6,11-2 0 8,4-2 128-8,5-1 48 7,5-1 0-7,3 0 0 11,9-2-208-10,-5-4-32 5,4 2-128-5,1 3 192 5,-5-7-192-5,1 4 0 3,-1 2 0-3,-5 0 0 6,-3-1 0-7,-3 3 0 8,-4 2 0-7,-2 2 0 21,-6-2-1408-21,-2 2-384 4,-6 2-80-4</inkml:trace>
    </iact:actionData>
  </iact:action>
  <iact:action type="add" startTime="41691">
    <iact:property name="dataType"/>
    <iact:actionData xml:id="d38">
      <inkml:trace xmlns:inkml="http://www.w3.org/2003/InkML" xml:id="stk38" contextRef="#ctx0" brushRef="#br0">793 19436 5519 0,'0'0'496'2,"0"0"-496"-2,0 0 0 0,0 0 0 6,0 0 1600-5,0 0 240 5,0 0 32-6,0 0 16 8,0 0-896-8,-10 14-176 7,10-14-48-7,-5 10 0 8,5-10-192-8,0 0-32 8,-8 13-16-8,8-13 0 6,0 0 96-6,0 0 16 7,-2 14 0-6,2-14 0 6,0 0 0-7,0 0 16 8,0 0 0-8,0 0 0 8,0 0-64-8,0 0-16 8,0 0 0-8,0 0 0 6,0 0-64-6,0 0-32 8,0 0 0-8,0 0 0 7,0 0 0-6,0 0 0 5,0 0 0-6,15 2 0 11,-15-2-96-11,0 0-32 6,16-6 0-6,-4 0 0 9,-12 6-96-9,11-6 0 6,-11 6-16-6,14-13 0 7,-6 5-112-7,-8 8-128 7,10-14 176-7,-10 14-176 10,0 0 144-10,11-10-144 5,-1 1 0-5,2-3 144 7,-6 2-144-7,2 0 0 8,-1-5 0-8,5 3 128 9,-8-3-128-9,6 5 0 7,1-6 0-7,-3 4 0 11,2-5 0-11,2 3 0 5,-5-1 0-5,5-3 0 5,-2 2 160-5,0-1-160 9,1 5 192-9,-1-5-192 9,4-1 240-9,-5 3-64 7,-3-5-16-7,6 4 0 7,-2-3-16-7,-2-1 0 6,1 5 0-6,1-3 0 9,0 3-144-8,2 1 160 5,-5-4-160-6,3 5 160 9,2-5-160-9,-6 7 0 5,3-7 144-4,3 2-144 7,-2 1 160-8,4-3-32 6,-5 5-128-6,3-7 192 10,2 3-32-10,-5 1-16 5,7-4 0-5,-2 7 0 8,1-5-16-8,-1 3 0 8,0-1 0-7,-3-2 0 5,5 5-128-6,-2-3 0 9,1 3 144-8,-3-1-144 5,3 4 0-5,3-3 144 6,-2 3-144-7,1 4 0 6,-5-4 176-6,5 2-176 8,-1 1 160-8,0-7-160 8,3 2 192-8,-1-3-64 7,3 3-128-7,1-4 192 8,-1 3-192-8,-3-3 176 7,-1 2-176-7,5-3 160 9,-9-1-160-9,5 5 192 5,-5-5-192-5,3 6 192 10,2-3-192-10,-7 3 128 7,5-3-128-7,-4 5 128 8,3-6-128-8,-1 4 0 5,3-5 0-5,-5 7 128 9,0 2-128-9,-2-3 0 7,1 1 0-7,5 0 0 9,-4 0 0-9,3 5 0 6,-5-7 0-6,6 0 128 8,-7 4-128-7,7-3 0 7,-4 3 0-7,5 2 128 4,-3-2-128-5,1-4 0 7,-1 5 144-7,2-7-144 8,1 6 0-8,-1 2 0 8,3-1 0-8,-5-3 128 6,2 2-128-5,3 2 0 5,-3-6 0-6,1 5 0 9,3 1 0-9,-3-2 0 7,3-2 0-7,-1 4 0 8,-7 3 0-8,6-5 0 7,-5 0 0-7,5 2 0 7,-3 2 0-7,1 0 144 9,0-2-144-9,-3-1 0 7,5 1 176-7,-4 2-176 6,1 0 160-6,-1 0-160 10,1 0 160-10,-3-2-160 6,2 2 160-6,-3 2-160 9,5-1 128-9,-2 1-128 6,3-4 0-6,-3 2 0 8,2-2 0-7,3 0 128 7,1 0-128-8,-1 0 0 6,1-1 0-5,-5 1 0 5,3 0 0-6,3 4 0 8,-5-4 0-7,3 2 0 5,3-4 0-5,-1 5 0 6,-1-1 0-7,1 4 0 6,1-4 0-6,-1 0 0 10,-1 2 0-10,1 0 0 8,0-2 0-8,3 2 0 7,-1-4 128-7,-1 4-128 6,3 2 0-6,0-2 0 8,-3 2 0-8,1-2 128 7,3 0-128-7,-3 0 0 8,4 1 0-8,-1 1 0 8,-5 0 128-8,3 0-128 7,-3 0 0-7,2 0 176 7,-1 0-176-7,-3 0 160 8,5 1-160-8,-1 1 128 8,-1-2-128-8,5 2 128 8,0-2-128-8,-1-2 0 7,-3 2 144-6,-1 0-144 5,3-2 0-5,0 2 0 7,-1 0 0-7,-1 0 128 3,2 2-128-3,-1 0 0 7,-3-2 0-8,1 2 0 8,-1 2 0-8,3 0 0 6,1 0 0-5,-2 2 0 7,3-2 0-7,-5 0 144 4,3-2-144-4,-1 2 0 7,0-1 128-8,3 1-128 6,-3 2 0-6,1-2 0 9,-5 0 144-9,3-2-144 6,-1 2 0-6,-2 2 144 9,-5 2-144-9,4-3 0 6,-5-1 144-6,5 2-144 8,-18-6 0-7,15 12 144 6,1-4-144-7,2-3 0 7,-7 3 128-7,7 4-128 8,-4-6 0-8,3 2 0 7,-1 1 128-7,-16-9-128 8,17 8 0-8,3 0 0 7,-7 4 0-7,3-5 0 9,0 1 0-9,-1 2 0 6,3-2 128-5,-5-2-128 6,3 0 0-7,-2 3 0 8,3-1 0-8,-3 2 0 6,-14-10 0-5,17 12 0 6,1-5 144-6,-2 3-144 5,-1 2 0-6,-1-4 144 8,1 1-144-8,-3 3 128 7,4-4-128-7,-4 4 128 11,1-5-128-11,-1 1 128 5,5 0-128-5,-5 6 128 7,6-9-128-7,-5 3 0 7,3 2 0-7,1-4 0 8,-7 2 0-8,2 1 0 8,2-3 128-8,-1 0-128 7,3 4 0-7,1 2 0 7,-3-5 0-7,4 1 0 8,-9 0 0-7,5 0 0 6,-4 0 0-7,3 3 128 7,1-3-128-7,-4 0 0 8,-10-8 0-8,15 14 0 7,-5-5 0-7,6 9 0 9,-8-10 0-9,1 3 0 6,3 3 0-5,-4-4 0 6,4 3 128-7,-3-3-128 7,-1 8 0-6,6-5 0 5,-3 5 0-5,3-1 0 6,-2 1 0-6,3 1 0 6,-3 3 0-6,4-5 0 6,-6 1 0-6,3 2 0 6,1-3 128-6,3 3-128 4,-3 1 0-4,2-1 0 7,-3-1 0-8,5 3 0 7,-5-1 0-6,5 0 0 6,-4-3 0-7,1 1 0 6,3 3 0-6,-4-8 0 8,1 5 0-7,-1-1 0 6,3-3 0-6,-3 3 0 5,2-5 0-6,-5 5 0 8,5-4 144-8,-4 3-144 5,3 1 160-5,-5-5-160 9,2 5 160-9,-1-6-160 7,5 3 160-7,-4-3-160 7,5 4 128-6,-7-1-128 6,0 1 0-7,3-5 0 9,7 5 0-9,-8-4 128 6,1 3-128-6,-1-3 0 9,5 4 0-9,-3 1 0 6,8-3 0-6,-5 3 0 8,-1-3 0-7,3 4 0 7,-5-5 0-8,3 5 0 7,-1-6 0-7,-2 3 0 6,3 3 128-6,-3-3-128 9,2 5 0-9,-5-3 0 6,5-1 0-5,-4 3 0 6,3-3 0-7,-1 4 0 7,1 1 0-7,-3-2 0 9,0-3 0-9,-2 6 0 8,1-3 0-7,1-1 0 4,0-1 128-5,1 3-128 9,-1-7 0-8,0 7 144 4,-3-5-144-5,3 3 192 8,0-2-192-8,0-3 192 9,1 5-192-9,-3-5 128 4,4 5-128-3,-7 0 128 7,3-3-128-8,2 7 0 8,-4-5 144-7,3-1-144 6,3 3 0-6,0-5 0 6,-1 1 0-7,1-3 128 8,0 2-128-8,-3-4 0 5,5 3 0-4,-2-3 0 7,3 4 0-8,3-3 0 6,-7 5 0-6,5-4 0 9,3-1 0-9,-7 5 0 7,2-4 0-7,-3 3 0 7,5-1 0-7,-3 0 0 8,5-5 0-7,-1 5 0 5,3-2 0-6,-6 5 0 10,3-5 0-10,-1 5 0 6,-5-3 0-6,5 2 0 7,-5-1 0-6,5-3 0 6,-4 4 0-7,3-5 0 8,1 5 0-8,-3-2 0 6,5 3 0-5,-3-5 0 6,1 3 0-7,1-3 0 15,-5 4 0-15,4-3 0 0,3 3 0 0,-3-4 0 9,1 1 0-9,1-1 0 6,1 4 0-5,-1-5 0 7,-1 1 0-8,3 0 0 5,-1-3 0-4,-3 7 0 7,1-2 0-8,5 1 0 7,-3-5 0-7,0 4 0 7,3-3 0-7,1 5 0 7,3-6 0-7,-5 3 0 8,-2-3 0-7,5 2 0 6,-1 0 0-7,0-3 0 7,-3 5 0-7,1-6 0 8,1 0 0-8,-3 1 0 7,-1-1 0-7,-3 0 0 9,3 4 0-9,1-3 128 7,-3 1-128-7,1 2 0 7,1-4 0-7,-3 1 0 8,3 1 0-7,1-2 0 5,-1 0 0-6,-3 3 0 7,5-3 0-7,1 0 0 8,-1 2 0-8,-3-2 0 9,3-3 0-9,-3 1 0 6,3 4 0-5,-3-4 0 7,3 2 0-8,-1 0 0 6,2-3 0-5,1 1 0 7,-3-2 0-6,3 4 0 2,-3-2 0-3,3-2 0 6,3-4 0-7,-2 2 0 7,-3-2 0-7,-1 4 128 8,3-3-128-8,1 3 0 7,-4-2 0-7,3-2 0 8,-3 2 0-8,-1 0 0 7,-1 0 0-6,3-2 128 6,-7-2-128-7,5 2 0 9,1-2 0-9,-5 0 128 6,1 0-128-6,5 0 0 8,-3 0 0-8,-1 1 0 7,1 1 0-7,-1 0 0 8,-2 0 0-8,5 0 128 7,-1-2-128-7,-3-2 0 7,3 2 0-7,-1 0 0 9,-1-4 0-9,1 4 0 7,1 0 0-7,-3 0 128 8,5 0-128-8,-3-2 0 6,3 2 0-6,-5 0 0 9,3 0 0-9,1-2 0 6,-3-3 0-6,1 3 0 9,3 0 0-9,-1 2 0 6,-5-2 0-5,1 0 0 6,3 0 0-7,-1-2 0 7,1 1 0-7,-1 1 128 8,-3 0-128-7,1 0 0 7,5-4 128-8,-6 2-128 7,-1 0 128-7,-1 2-128 6,-1-3 128-6,1-3-128 7,0 4 0-7,-1-2 0 9,3-3 0-9,-2 3 128 7,1-2-128-7,1-2 0 8,-6 4 0-8,3 1 0 6,3-3 0-5,1 2 128 6,-1 2-128-7,0-5 0 8,-7 1 0-8,3 0 0 7,-2-2 0-7,4 5 128 11,-1 1-128-11,5-4 0 6,-7 2 0-6,5 2 0 8,-16 6 0-8,14-11 0 5,3 1 0-5,-3 4 0 10,1-6 0-10,-5 3 0 6,-10 9 0-5,18-8 0 7,-6-6 0-8,1 4 0 5,-1 3 0-5,3-5 0 8,-5 4 0-8,2-2 0 7,0-5 0-7,1 5 128 9,3-2-128-9,-4 4 0 6,3-1 0-5,-1-5 128 6,0 2-128-6,-3-3 0 5,3 5 0-5,-4-4 0 8,5 3 0-9,-5-3 128 5,6 2-128-4,-7-3 0 6,5 3 0-7,-4-4 0 6,-2 5 0-5,3 1 0 7,-1-6 0-8,6 5 0 7,-5-1 0-6,1 2 128 8,2-3-128-9,-3 3 0 5,1-4 0-4,-2 4 0 9,0 3 0-9,1-5 0 2,-5 2 0-3,-6 10 128 9,14-10-128-8,-4 1 192 5,-1-1-64-6,3-4 0 8,-4 4-128-8,2 3 0 6,1-7 0-5,-3 4 0 6,2 2 0-6,0-3 0 7,-5 1 0-7,3-4 0 4,2 3 0-4,-2 1 0 6,2-6 0-6,1 7 0 6,-3-5 0-7,2 4 0 6,1-5 0-6,-3 5 128 8,-2-4-128-8,4 4 0 8,-2 1 0-8,-2-5 0 7,5 6 0-7,-1-2 0 8,-2-1 0-8,5 1 128 7,-5-2-128-6,4 3 0 5,0 1 0-6,-6-4 0 10,3 2 0-10,5 2 128 7,-4-3-128-7,3 1 0 7,-3-2 0-7,-2 3 0 6,2 1 0-6,-3-4 0 8,3 0 0-8,2 3 0 7,-6-3 0-6,3 2 0 6,1-7 0-7,-2 7 0 8,-8 10 128-8,10-16-128 7,3 8 0-6,-5-3 0 8,0-3 0-9,4 6 0 5,-12 8 0-4,10-11 0 7,3 1 0-8,-5 0 0 7,-8 10 0-7,16-14 0 6,-7 7 0-6,3-5 0 8,0 2 0-8,-4 2 0 8,1-3 0-8,-9 11 0 8,12-10 0-8,-4 0 0 6,-8 10 0-6,15-12 0 9,-5 5 0-9,0-3 0 6,2-2 0-5,-5 4 128 8,-7 8-128-9,14-13 0 5,-4 1 0-4,0 4 0 9,1-5 0-10,-3 5 0 6,0-4 0-6,4 2 0 6,-12 10 0-6,9-9 0 7,5-3 0-7,-6 4 0 8,2 2 0-8,-1-5 0 7,-1 1 0-7,0 2 0 9,0-6 0-9,1 7 0 7,-9 7 0-7,10-16 0 8,2 4 0-8,-4 3 0 7,1-5 0-7,5 6 0 10,-4-6 0-10,4 5 0 5,-5-3 0-4,1-2 0 6,2 5 0-7,-4-3 128 6,3 2-128-6,3-4 0 9,-2 3 0-8,3 1 0 5,-5-4 0-6,4 5 0 9,-7-5 0-9,3 6 0 6,2-2 0-6,-2-1 0 9,3 3 0-9,-3-6 0 7,4 4 0-6,-5 3 0 5,1-3 0-5,4 2 0 5,-8 0 0-6,3 1 0 8,1-5 0-8,-10 12 0 7,8-8 0-7,-8 8 0 8,12-16 0-8,-1 7 0 8,-3-1 0-8,0-2 0 6,2 2 0-6,-6-3 0 10,3 3 0-10,5 2 0 5,-4-3 0-4,4 3 0 6,1-2 0-7,-5-2 0 7,2 3 0-6,2-7 0 6,1 4 0-6,1-3 0 6,0 3 0-7,-1-4 0 8,1 3 0-8,1-3 0 7,3 4 0-7,-4-3 0 7,3 1 0-7,-3-3 0 8,3 3 0-7,-3-2 0 5,4-1 0-6,3 5 0 8,1-4 0-7,-5 5 0 5,3-5 0-6,1 4 0 8,-5-1 0-8,1-1 0 8,3 1 0-8,-5-1 0 7,5 0 0-6,-1 1 0 6,-1 3 0-6,1-6 0 6,3 1 0-7,-3 1 0 6,3-2 0-6,1 5 0 8,1-7 0-7,1 6 0 6,0-3 0-7,3 3 0 8,-1-5 0-8,0 5 0 7,-1-4 0-7,1 5 0 7,0-5 0-7,1 6 0 7,-1-5 0-7,2 5 0 10,2-2 0-10,-3-2 0 6,-1 3 0-6,4-5 0 8,2 4 0-8,-2-1 0 6,-1 3 0-6,3-4 0 8,-4 1 0-8,0-3 0 7,1 4 0-7,-3-3 0 9,-2 5 0-9,3-4 0 6,3 3 0-6,-2-3 0 8,0 0 0-8,3 5 0 6,-1-7 0-6,4 4 0 9,-2-1 0-9,-2 3 0 8,0-4 0-8,3 5 0 9,1-7 0-8,2 6 0 3,-2-1 0-4,4-3 0 8,-4 6 0-8,-2-4 0 7,2 3 0-7,4-3 0 8,-7 0 0-8,-1 6 0 7,-2 1 0-7,0-3 0 9,1 2 0-9,-3 2 0 5,0 2 0-4,0 0 0 7,3-2 0-8,-1 2 0 7,-2-2 0-7,3 0 0 9,1 1 0-9,-2 1 0 6,-2-2 0-6,3 2 0 9,-3 0 0-9,2 0 0 6,-2 2 0-6,3 0 0 9,-1-2 0-8,-2 2 0 6,3 0 0-5,-1 0 0 3,0 0 0-4,-2 2 0 4,1 0 0-5,1 0 0 9,-4 0 0-8,1 0 0 5,-3 0 0-6,-2 0 0 8,-1-1 0-8,1 5 0 7,1-2 0-7,1 2 0 9,-1-2 0-9,-1 2 0 5,1 2 0-4,-1-1 0 6,1-1 0-6,-3 4 0 5,3 0 0-5,-1-2 0 6,2 1 0-7,-5 3 0 8,1-4 0-8,3 4 0 8,-3-5 0-8,-1 1 0 5,0 4 0-4,1-2 0 7,-1-6 0-8,1 5 0 7,3 3 0-6,-5-4 0 7,3 2 0-8,1 3 0 7,-3-3 0-7,-1 4 0 8,3-7 0-7,-1 3 144 4,-3 2-144-5,3-4 160 9,-3-1-160-9,0 5 0 7,1-6 0-7,-1 2 0 8,1 5 0-7,3-5 0 4,-5 4 0-5,5-2 0 10,-7-4 0-10,3 1 0 5,2 3-176-5,-5-4 176 9,5 4 0-9,-6-1 0 6,5-3 0-6,-5 2 0 8,3 4 0-8,-3-4 0 7,4-5 0-7,-3 5 0 8,3 4 0-8,-4-6 0 8,3 4 0-8,-5 1 0 8,4-3 0-8,-5 2 0 6,3 3 0-5,0-5 0 6,0 2 0-7,1 0 0 7,-3-2 0-6,4 3 0 6,-5-1 0-7,3-2 0 7,0 4 0-7,-1-5 0 10,-11-7 0-10,18 12 0 5,0 4 0-5,-7-7 0 10,1 5 0-10,2-2 0 5,-3 1 0-5,5-3 0 9,-4 0 0-9,3 4 0 6,-3-5 0-6,4 7 0 9,-7-4 0-9,7 3 0 8,-6-1 0-8,5 0 0 7,-15-14 0-6,16 13 0 6,-1 3 0-7,-5 1 0 7,4-1 0-7,-4 3 0 8,-1-5 0-8,3 4 0 7,-4-3 0-7,4-1 0 7,-12-14 0-7,11 21 128 7,-1-5-128-7,2 2 0 7,-8 1 0-7,3-5 0 9,-7-14 0-9,10 19 0 6,-2-1 0-6,0-3 0 9,-2 3 0-9,3-4 0 7,-5 3 0-7,2 3 0 7,-2-5 0-7,2 5 0 9,4-1 0-9,-4-3 0 8,-1 1 0-7,5-3 0 4,-2 2 0-4,-2-5 0 6,2 3 0-6,1-2 0 4,-1 1 0-5,2-1 128 9,2 4-128-9,-3-7 0 7,-1 5 0-7,4-2 0 7,-4 1 0-7,3-1 0 8,-3-4 0-7,-2 5 0 5,4-3 0-6,3 4 0 9,-13-14 0-9,8 16 0 7,2 3 0-7,-2-5 0 7,-2 1 0-7,3-3 128 10,-9-12-128-10,14 16 0 6,-2 1 0-6,-1-3 0 6,-5 1 0-6,4-3 0 7,2 2 0-7,-4-5 0 8,-8-9 0-7,17 20 0 7,-5-6 0-8,3 3 128 6,-3-5-128-5,4 3 0 5,-7-5 0-5,7 4 0 8,-16-14 0-9,16 14 0 4,3 1 0-3,-5-5 0 8,1 5 0-9,3-3 0 7,-18-12 0-6,16 22 0 6,5-7 0-7,-1 1 0 6,-5 1 0-6,5-5 0 10,1 4 0-10,-3-7 0 6,-1 3 0-6,5 4 0 8,-1 1 0-7,-1-3 0 5,1 4 0-6,1-7 0 7,-5 3 0-7,3-4 0 9,-1 1 0-9,3 3 0 7,-5-2 0-7,1 3 0 8,1-3 0-7,-3 4 0 4,1-5 0-5,-3 5 0 9,2-2 0-9,3 1 0 8,-5 5 0-8,5-7 0 6,-3 3 0-5,1-2 0 6,3 3 0-7,-2-3 0 7,1 1 0-7,2 3 0 8,1-3 0-8,-3 3 0 7,1-4 0-6,1 3 0 7,5 1 0-8,-3-5 0 6,-1 5 0-6,1-4 0 9,0 3 0-9,-1-3 0 6,3 1 0-5,1 3 0 5,-3-4 0-6,2 5 0 7,-1-5 128-7,1 3-128 9,0-3 0-9,-1 4 0 8,3 1 0-7,1-3 0 5,-3 1 0-6,0 1 0 7,1-5 0-7,-3 5 0 8,0-4 0-7,-1 3 0 4,1-5 0-5,1 5 0 8,1 1 0-7,0-4 0 6,-1 3 0-7,1-3 0 9,-1 3 0-9,-1-7 0 6,2 2 0-6,3-2 0 9,-3 5 0-9,2-3 0 6,1 4 0-6,-1-5 0 9,-4 1 0-9,5 2 0 6,1 3 0-6,0-5 0 8,0 0 0-8,1 1 0 7,-1-3 0-7,2 2 0 10,-2-5 0-10,1 3 0 5,-1 0 0-5,0-2 0 8,0-4 0-8,-1 3 0 6,-1 3 0-5,0-4 0 6,1-2 0-7,-1 2 0 8,0 2 0-8,1-3 0 9,1-1 0-9,-2 0 128 6,0 0-128-6,-1 0 0 8,-1 4 0-8,-1-4 144 8,-3 0-144-8,2-4 0 7,-1 0 128-7,1 2-128 8,-1-2 0-7,-3 3 0 5,1-1 128-6,1 0-128 7,-1 0 0-7,-3 2 0 8,5-4 0-8,-1 0 0 8,-5 0 0-8,3 2 0 8,3-2 128-8,-3 0-128 8,-7 0 0-8,7 0 0 7,-3 0 0-7,2 0 0 7,1 0 0-6,-3 0 0 5,1 0 0-5,-3 0 0 4,3 0 0-5,5 0 0 9,-8 0 0-9,3 0 0 9,-3-2 0-9,1 2 0 7,3-4 0-7,-4 4 0 6,-14 0 0-6,21-2 0 8,1-2 0-8,-3 3 0 8,2-1 0-8,1 0 0 7,-3-4 144-7,-3 2-144 8,4-2 0-8,-1 2 144 6,-1-2-144-5,1 4 160 6,1-2-160-7,-5-1 160 9,3-3-160-9,-5 2 0 6,3 2 0-6,2-2 0 8,-5 0 0-8,5-1 0 7,-5 1 0-7,5 0 0 10,-4-2 0-10,1 0 0 5,-1 2 0-5,2 2 0 9,3-3 128-9,-3-3-128 6,-1 2 128-6,1 2-128 10,1-3 0-10,3-1 0 5,-4 2 0-4,1-4 0 6,3 4 0-7,-5 3 0 8,3-3 0-8,-5-4 0 7,3 4 0-7,2-3 0 9,-5 3 0-9,5 0 0 6,-7-6 0-5,5 5 0 5,-6 1 128-5,3-4-128 7,-3 2 0-8,2-3 0 8,2-1 0-8,-5 0 0 7,5 5 0-7,-4 1 0 6,3-6 0-6,-3 4 0 8,2 1 0-8,2-5 0 8,-5 4 0-8,7-3 0 8,-4 3 0-7,1-4 0 5,-3 3 128-6,4-5-128 8,-5 4 0-8,1-3 0 6,2 3 0-5,-4 0 0 7,1-3 0-8,3 3 0 6,-4-4 0-6,2 5 0 9,1-5 0-9,-3 4 0 6,4-5 0-6,-2 1 0 8,-5 4 0-8,7-1 0 8,-4 1 0-7,-2 2 0 5,2-5 0-6,5 3 0 9,-7-4 0-9,2 7 0 6,2-7 0-5,-4 6 0 6,-6 10 0-7,9-15 0 11,3 5 0-10,-4 0 0 2,0-1 0-3,-8 11 0 7,13-12 0-7,-5 0 0 8,2 4 0-7,1-1 0 6,-11 9 0-7,10-16 0 7,2 6 0-7,-4-1 0 8,-2 3 0-8,-6 8 0 7,9-16 0-7,3 4 0 9,-6 3 0-9,2-5 0 6,0 2 0-6,-8 12 0 7,5-15 0-6,-1 7 0 4,-4 8 0-4,10-16 0 7,0 7 0-8,-4-1 0 8,1-4 0-8,-7 14 0 8,10-12 0-7,-2 1 0 4,-8 11 0-5,6-14 0 8,0-1 0-8,3 3 0 8,-9 12 0-8,8-18 0 8,-6 7 0-8,2-3 0 8,2 4 128-8,-6 10-128 8,8-15 0-8,-4 5 0 6,0-4 0-5,-4 14 0 5,3-12 0-6,3 3 0 7,-6 9 0-7,8-16 128 10,-8 16-128-10,4-12 0 5,-4 12 0-4,6-15 0 7,-6 15 0-8,4-12 0 6,0-2 0-6,-4 14 0 8,4-9 0-8,-4 9 0 7,9-12 0-7,-9 12 0 8,6-10 0-8,-6 10 0 8,0 0 0-8,0 0 0 7,4-11 0-7,-4 11 0 7,4-14 0-7,-4 14 0 8,0 0 0-8,4-10 0 9,-4 10 0-9,8-14 0 7,-8 14 0-6,6-7 0 5,-6 7 0-6,0 0 0 7,3-16 0-7,3 6 0 7,-6 10 0-6,12-9 0 6,-12 9 0-6,8-12 0 6,-8 12 0-7,6-10 0 8,-6 10 0-8,7-14 0 6,3 5 0-5,-10 9 0 6,0 0 0-7,8-8 0 8,-8 8 0-8,10-12 0 7,-10 12 0-6,0 0 0 6,9-11 0-7,-9 11 0 8,6-16 0-8,-6 16 0 6,8-12 0-5,-8 12 0 8,12-15 0-9,-12 15 0 5,6-12 0-4,-6 12 0 6,8-16 0-7,-8 16 0 7,7-13 0-7,3-1 0 9,-10 14 0-9,8-10 0 7,2-3 0-7,-10 13 0 9,9-14 0-9,-3-2 0 7,-6 16 0-7,8-13 0 7,0-3 0-6,-8 16 0 5,0 0 0-5,8-14 0 6,-4 1 0-7,-4 13 0 7,9-10 0-7,-9 10 0 7,10-18 0-7,-4 9 0 9,-6 9 0-9,8-16 0 7,1 4 0-7,-9 12 0 7,8-11 0-7,0-3 0 8,-2 2 0-8,-6 12 0 7,10-11 0-7,-5 3 0 9,3-6 0-9,2 4 0 7,-2 3 0-7,-8 7 0 7,10-16 0-7,1 8 0 7,-3-1 0-7,2-3 0 9,2 4 0-8,-5-4 0 5,-7 12 0-5,12-13 0 5,2-1 0-6,-5 0 0 7,3 5 0-6,-4-5 0 7,2 6 0-7,1-5 0 5,-5 3 0-5,4-6 0 4,2 4-128-5,-4-1 128 8,1-1 0-7,3 4 0 6,-4-3 0-6,5 5 0 5,-3-6 0-6,2 5 0 7,2-1 0-6,-5 0 0 6,5 2 0-6,-2-2 0 5,3-1 0-5,-3 5 0 7,6-6-144-8,-5 1 144 8,3 3 0-8,3-4 0 6,-5 0 0-6,5 3 0 8,-3-5 0-8,2 2-128 7,3-3 128-7,-3 5 0 8,-1-2 0-7,5 2 0 5,-7 1 0-6,5-7 0 10,-1 6 0-10,3-3 0 5,-7 1 0-5,5-2 0 8,3 3 0-8,1-5 0 7,-3 4 0-7,3-1 0 8,-1 1 0-8,2-4-128 9,-1 5 128-9,3 3 0 6,-4-8 0-6,1 7 0 7,-3-7-128-7,5 4 128 8,-3-1 0-8,4 3 0 8,-5-6 0-8,5 4 0 6,0 3 0-6,1-3 0 9,-1 4 0-8,0-5 0 4,1 1 0-4,-1 2 0 7,-2-2 0-7,1 5 0 5,-1-9 0-5,0 6 0 5,-1 2 0-6,-1-5 0 8,1 1 0-8,-1-3 0 8,-2 3 0-8,3-4 0 8,-5 8 0-8,3-3 0 5,-1-1 0-5,5 2 0 10,-3-3 0-10,-3 5 0 6,1-4 0-6,2 2 0 7,1 1 0-6,-3-5 0 7,-1 4 0-8,1-3 0 8,1 3 0-8,-1 2 0 7,-3-4 0-7,1 3 0 7,3 1 0-6,-3-4 0 6,1 2 0-7,1 1 0 7,1-3 0-7,-3 4 0 8,-1-4 0-8,1 3 0 7,3 1 0-5,-5-2 0 3,5 0 0-5,-1 2 0 8,-5-5 0-8,3 5 0 7,1 2 0-6,1 0 0 6,-7-3 0-6,3 3 0 5,-3 0 0-6,4-4 0 10,-9 2 0-10,5 2 0 5,-14 6 0-5,14-5 0 10,-1-3 0-10,-13 8-128 5,12-6 128-5,-12 6 0 10,19-6 0-10,-19 6 0 6,12-2 0-6,-12 2 0 9,16-4 0-9,-16 4 0 5,11-2 0-4,-11 2 0 8,0 0 0-8,16-2 0 6,-16 2 0-7,14-5 0 7,-14 5 0-7,0 0 0 6,13 0 0-5,-13 0 0 6,0 0 0-7,0 0 0 7,0 0 0-7,0 0 0 8,0 0 0-8,10-4 0 6,-10 4 0-5,0 0 0 7,0 0 0-8,0 0 0 5,0 0 0-5,0 0 0 10,16-8 0-10,-16 8 0 6,0 0 0-5,0 0 0 7,0 0 0-8,0 0 0 6,8-8 0-6,-8 8 0 8,0 0 0-8,0 0 0 7,0 0 0-7,9-10 0 10,-9 10 0-9,0 0 0 5,0 0 0-6,0 0 0 5,12-8 0-5,-12 8 0 9,6-7 0-9,-6 7 0 8,0 0 0-8,0 0 0 7,14-12 0-7,-14 12 0 6,0 0 0-5,0 0 0 6,9-6 0-7,-9 6 0 8,14-6 0-7,-14 6 0 7,0 0 0-8,12-4 0 7,-12 4 0-7,0 0 0 6,13-5 0-6,-13 5 0 8,14-4 0-7,-14 4 0 5,12-2 0-6,-12 2 0 9,15 2 0-9,-15-2 0 6,16 4 0-6,-4-1 0 10,-12-3 0-9,15 4 0 5,-1-2 0-6,-14-2 0 8,13 0 0-7,-13 0 0 3,18 2 0-3,-2 2 0 7,-5 0 0-7,-11-4 0 4,18-2 0-5,-4 4 0 9,3 2 0-9,-1 2 0 7,-1 0 0-7,3-4 0 9,-5-2 0-9,7 2 0 6,-6 1 0-6,3 1 0 8,3 0 0-8,-7 2 0 7,3-2 0-7,0 0 0 7,1-4 0-7,5 4 0 8,-7-2 0-8,5 2 0 8,1 3 0-7,-5-1 0 4,1-2 0-5,3 0 0 8,-7 2 0-8,5 4 0 9,-4-3 0-9,3 1 0 8,1 2 0-8,-5-2 0 6,5-2 0-6,-4 1 0 9,3 3 0-9,-3-4 0 6,1-2 0-6,5 2 0 8,-4 2 0-7,1-3 0 4,-1 1 0-4,-1 0 0 7,3 0 0-8,-3 2 0 6,3 0 0-6,-2-2 0 9,-1 3 0-9,3 1 0 7,-5-4 0-6,5 2 0 5,-6 1 0-6,5-3 0 8,-17-6 0-8,20 12 0 9,-5 0 0-9,3-5 0 8,-4 5 0-8,3-2 0 5,-3-2 0-4,1 3 0 7,1 1 0-8,-2 0 0 7,3-2 0-7,-3-3 0 7,3 7 0-6,-3-4 0 7,2-2 0-8,3 1 0 6,-3-3 0-6,3-2 0 8,-5 8 0-8,4-1 0 7,1-5 0-7,-3 4 0 8,1 2 0-7,3-4 0 5,-9 1 0-5,7 3 0 6,-4-4 0-7,3 5 0 7,-7-3 0-7,4 2 0 8,-5 0 0-8,7-5 0 6,-4 5 0-6,3 0 0 10,-3 0 0-10,5 1 0 8,-3-5 0-8,4 6 0 6,-5-5 0-6,5 5 0 8,3-2 0-8,-5-1 0 7,0 1 0-7,3-4 0 7,-3 6 0-6,3-7 0 6,-3-1 0-7,1 8 0 7,1-4 0-6,-4-3 0 6,3 5 0-7,-3-2 0 7,1 2 0-7,3 1 0 7,-4-3 0-7,5 4 0 9,-1-7 0-8,-1 7 0 5,3-4 0-6,-5 4 0 7,3-1 0-7,1 1 0 8,-1-1 0-8,1-3 0 7,-1 2 0-7,-2-2 0 8,1 5 0-8,-3-3 0 7,-1 4 0-6,3-5 0 6,2 3 0-7,-1-2 0 7,-5-1 0-6,1 3 0 6,-3-4 0-7,6 1 0 7,-4-3 0-7,-12-8 0 7,15 12 0-7,-5 2 0 8,-10-14 0-8,17 13 0 8,-5 3 0-8,0-6 0 8,0 3 0-8,-12-13 0 6,11 12 0-5,3 2 0 6,-4-7 0-7,-10-7 0 8,13 10 0-8,-3 2 0 6,-10-12 0-5,18 10 0 7,-9 1 0-8,-9-11 0 6,16 10 0-6,-6-2 0 9,1 4 0-9,-11-12 0 7,14 7 0-6,-14-7 0 6,12 12 0-7,1 2 128 7,-13-14-128-7,12 6 0 8,-12-6 0-8,14 9 0 7,-14-9 0-7,10 14 0 8,-1-4 0-8,-9-10 0 7,0 0 0-7,14 13 0 8,-4-3 0-8,-10-10 0 8,11 14 0-8,-11-14 0 6,8 10 0-6,-8-10 0 8,10 15 0-8,0-5 0 8,-10-10 0-8,0 0 0 7,8 10 0-6,-1 1 0 6,-7-11 128-7,0 0-128 7,0 0 0-7,12 12 0 8,-6 4 128-7,-6-16-128 5,0 0 0-6,0 0 0 8,8 9 128-8,-8-9-128 7,0 0 0-7,0 0 0 8,0 0 128-8,0 0-128 7,0 0 0-7,0 0 144 7,0 0-144-7,0 0 0 8,0 0 0-8,0 0 0 9,8 14 0-9,-8-14 0 6,0 0 128-6,0 0-128 7,0 0 0-7,0 0 0 8,0 0 0-8,0 0 0 7,0 0 0-7,0 0 0 8,0 0 0-8,0 0 0 7,0 0 0-6,0 0 0 7,0 0 0-8,0 0 0 8,0 0 0-8,7 12 0 7,-7-12 0-7,0 0 0 8,0 0 0-8,0 0 0 6,0 0 0-6,0 0 0 8,0 0 0-8,0 0 0 7,0 0 0-7,0 0 0 8,0 0 0-8,0 0 0 7,0 0 0-7,0 0 0 9,0 0 0-9,8 9 0 8,-8-9 0-8,0 0 0 6,0 0 0-6,0 0 0 7,0 0 0-7,12 10 0 8,-12-10 0-8,0 0 0 7,0 0 0-7,13 8 0 7,-13-8 0-7,0 0 0 8,0 0 0-8,0 0 0 8,14 8 0-8,-14-8 0 7,12 12 0-7,-12-12 0 8,12 7 0-8,-12-7 0 7,13 10 0-6,-3 4 0 6,-10-14 0-7,14 10 0 9,-7 1 0-9,-7-11 0 6,0 0 0-6,14 12 0 8,-14-12 0-8,14 16 0 7,-3-5 0-7,3 5 0 7,-14-16 0-7,12 15 0 9,1 3 0-9,-5-6 0 7,2 1 0-7,-10-13 0 8,14 10 0-8,-7 4 0 7,7-5 0-7,-4 5 0 8,-10-14 0-8,17 20 0 7,-5-5 0-7,4-1 0 8,-5 0 0-8,5-3 0 6,-6 5 0-5,1-4 0 9,1 1 0-10,2-3 0 5,-1 0 0-5,1 7 0 8,0-1 0-8,-3-4 0 7,5-1 0-7,-4 3 0 7,1-2 0-6,-1 1 0 6,-12-13 0-7,18 14 0 9,-3 1 0-9,-1-5 0 6,-14-10 0-6,18 18 0 7,-5-5 0-7,5 3 0 8,-5-4 0-8,3 1 0 7,-6-5 0-7,5 6 0 9,-3-6 0-9,4 1 0 7,-7 5 0-6,5-6 0 4,-14-8 0-5,16 15 0 10,1-3 0-10,-3 4 0 6,1-6 0-6,-5 5 0 8,4-3 0-7,-4 5 0 5,1-5 0-6,3 4 0 7,0-7 0-6,-1 3 0 5,1 2 0-5,2-4 0 8,3 1 0-9,-3-1 0 6,1 0 0-6,5 1 0 7,-5-3 0-6,3 4 0 5,-1-2 0-5,-1-3 0 8,1 5 0-9,1-2 0 6,-5-4 0-5,3 5 0 5,0-1 0-5,-3 2 0 7,3 2 0-8,-1-5 0 6,-1 5 0-5,1-6 0 5,-17-8 0-5,16 12 0 6,0 1 0-6,-1-3 0 5,1 2 0-5,-1-3 0 6,-15-9 0-6,14 18 0 5,4-6 0-5,-7 1 0 7,-11-13 0-8,20 14 0 7,-8 0 0-7,3-5 0 9,1 1 0-9,-1 2 0 6,-15-12 0-6,22 8 0 7,-7 1 0-6,1 3 0 6,2-4 0-7,-5 5 0 8,5-3 0-8,-5 0 0 8,5 0 0-8,-6-2 0 6,-12-8 0-6,19 9 0 7,1 3 0-6,-7-4 0 7,5 2 0-8,-4-1 0 8,-14-9 0-6,19 8 0 2,1 0 0-3,-7 2 0 6,-13-10 0-6,20 9 0 6,1 5 0-7,-5-4 0 8,1-4 0-7,1 1 0 4,-6 3 0-4,3-4 0 7,-3 2 0-8,0 2 0 6,-12-10 0-5,17 9 0 6,3-3 0-6,-7 2 0 5,-13-8 0-5,18 8 0 5,-4-2 0-6,-14-6 0 9,15 7 0-9,1 3 0 6,-16-10 0-6,15 8 0 10,3-2 0-10,-6 0 0 6,-12-6 0-6,17 9 0 9,-17-9 0-9,14 8 0 6,-14-8 0-6,15 6 0 8,-15-6 0-8,14 8 0 8,-14-8 0-8,14 10 0 7,-14-10 0-7,13 7 0 8,1 1 0-8,-14-8 0 6,12 10 0-5,-12-10 0 7,15 6 0-8,-15-6 0 6,0 0 0-6,0 0 0 9,14 8 0-9,-14-8 0 7,14 6 0-6,-14-6 0 4,0 0 0-4,0 0 0 8,0 0 0-9,15 9 0 6,-15-9 0-6,0 0 0 10,0 0 0-10,0 0 0 4,0 0 0-4,0 0 0 10,0 0 0-10,0 0 0 6,0 0 128-6,0 0-128 8,0 0 0-8,0 0 0 7,0 0 0-7,0 0 0 8,0 0 0-8,0 0 0 7,0 0 128-7,0 0-128 8,0 0 0-8,0 0 0 7,0 0 0-6,0 0 128 5,0 0-128-5,6-15 0 7,-6 15 0-8,0 0 0 7,0 0 0-7,0 0 0 7,0-14 0-7,0 14 0 8,-2-16 0-8,2 16 0 7,0 0 0-7,0 0 0 7,-4-13 0-7,4 13 0 8,0 0 0-8,0 0 0 7,-2-18 0-7,2 18 0 9,0 0 0-9,0 0 0 8,-6-10 0-8,6 10 0 6,-3-13 0-6,3 13 0 23,0 0 0-22,-4-6 0-1,4 6 0 0,-12-6 0 0,12 6 0 1,-10-8 128 4,10 8-128-4,-12-2 0 7,-1 0 128-8,13 2-128 6,-12 0 128-6,12 0-128 7,-15 0 0-7,3 0 128 9,-4 2-128-9,5-2 0 8,-5 0 0-8,4 2 0 6,12-2 128-6,-17 6-128 9,5-6 0-8,12 0 0 4,-16 4 0-5,5-4 0 8,-3 0 0-8,14 0 0 7,0 0 0-7,0 0 0 9,-12 4 0-9,12-4-144 6,0 0 144-5,0 0 0 5,0 0-144-6,0 0 144 8,0 0 0-8,0 0-144 8,0 0 144-8,0 0-160 7,0 0 160-7,0 0-160 8,0 0 160-8,0 0 0 7,0 0 0-7,10 10 0 9,-10-10 0-9,16 11-128 7,-16-11 128-7,15 6-128 9,3 0 128-9,-18-6-208 5,13 6 80-5,1 2 128 9,-14-8-288-9,18 6 64 6,-18-6 16-6,13 4 0 9,-13-4 16-9,18 5 0 7,-18-5 0-7,0 0 0 8,14 6 192-8,-14-6-192 7,0 0 192-7,0 0-192 7,0 0 192-7,17 8 0 8,-17-8 0-8,0 0-144 7,0 0 144-6,0 0 0 5,0 0 0-6,0 0 0 10,0 0 0-10,0 0 0 6,14 6 0-6,-14-6 0 7,0 0 0-7,0 0 0 6,0 0 0-6,17 6 0 10,-17-6 0-10,0 0 0 6,18 4 0-6,-18-4 0 9,0 0 0-9,13 2 0 7,-13-2 0-7,0 0 0 7,20 2 0-7,-20-2 0 7,16 0 0-7,-16 0 0 8,17 3 0-8,-17-3 0 8,20 0 0-8,-5 0 0 6,-15 0 0-6,20 0 0 10,-3 2 0-10,-17-2 0 7,16-2 0-7,3 2 0 7,-5 2 0-6,-14-2 0 6,18 2 0-7,1 0 0 9,-19-2 0-9,18 4 0 6,-3-4 0-6,3 4 0 7,-18-4 0-6,17 4 0 5,1 0 0-6,0-2 0 7,-18-2 0-7,19 6 0 9,1-2 0-8,1-1 0 6,-3-1 0-7,-1 2 0 7,3 2 0-7,-3 0 0 8,3-4 0-8,1 4 0 9,-1-4 0-9,-3 0 0 4,3 2 0-4,-1 0 0 9,-3-3 0-9,3 5 0 6,3-4 0-5,-7 0 0 6,3 0 0-7,1 2 0 9,-5-2 0-9,4 2 0 6,-5-2 0-6,5 2 0 9,-5 2 0-8,3-2 0 4,-16-4 0-5,24 5 0 8,-9-3 0-7,5 0 128 6,1 2-128-7,1 0 0 8,-3-2 0-8,4 2 0 7,-1-2 0-7,3-2 0 7,3 0 0-7,-1-2 0 9,-2-4 0-9,3 2 0 6,-1-2 0-6,-2 2 0 8,-1-1 0-8,3-3 144 7,4 0-144-7,-2 2 0 8,-1 0 128-8,-1-3-128 6,0 1 0-6,1 2 0 8,-1-4 0-8,0 0 128 7,1 3-128-7,-3-5 0 9,-2 0 128-9,-1-3-128 6,1 1 0-6,1-6 0 9,-1 5 144-9,0-3-144 6,1-5 0-5,-3 3 144 7,3 3-144-8,1-5 0 7,-4-1 0-6,5 1 128 5,1 3-128-5,-2-2 0 7,1-3 0-7,1-1 0 5,0-3 0-6,1 3 0 7,-3 2 0-7,2 3 128 8,1-1-128-7,-1-3 0 5,-2-1 0-5,-1 4 0 5,1-3 0-5,1 7 0 5,-3-5 0-5,0 3 0 7,3 1 0-8,-5-1 0 6,-3-3 0-6,3 7 0 9,3-5 0-9,-1 1 0 7,-5 5 0-7,1-4 0 9,1 1 0-9,-5 3 0 6,1-3 0-6,1 5 0 8,-3-4 0-8,2 5 0 7,-5-7 0-6,7 6 0 6,-6-7 0-7,3 7 0 7,-3-3 0-6,3 3 0 5,-5-6 0-6,4 5 0 8,-4-1 0-7,1 4 0 6,1-5 0-7,-4 5 0 8,2-4 0-7,1 6 0 4,-3 1 0-4,4-5 0 6,-4 4 0-7,-1-4 0 8,1 1 0-8,-8 11 0 7,12-10 0-7,-2-4 0 8,-1 5 0-8,1-3 0 7,-4 0 0-7,6 2 0 8,-5-1 0-7,-1 3 0 5,2-6 0-5,2 4 0 6,-4 1 0-6,0-3 0 4,-6 12 144-4,7-8-144 7,-7 8 0-8,14-11 0 7,-14 11 0-7,8-14 128 7,-8 14-128-7,12-10 0 8,-5-2 0-8,-7 12 0 8,6-11 0-8,-6 11 0 6,8-16 0-5,0 6 0 6,-8 10 0-6,6-15 0 7,1 3 0-8,3-2 0 7,0 5 0-6,-4 1 0 6,-6 8 0-7,13-12 128 7,-13 12-128-6,12-12 0 6,2 5 0-7,-4-3 0 7,1 0 0-7,-11 10 0 6,12-13 0-6,-12 13 0 10,6-14 0-10,-6 14 128 6,10-10-128-6,-10 10 128 8,9-14-128-8,-9 14 0 6,0 0-128-6,0 0 128 9,6-11 0-9,-6 11 0 7,0 0 0-6,0 0 0 7,0 0 0-8,0 0 0 5,0 0 0-5,0 0 0 11,0 0 0-11,0 0 0 5,0 0 0-5,0 0-128 8,0 0 128-8,0 0 0 7,4-16 0-7,-4 16 0 9,0 0 0-9,0 0 0 6,0 0 0-6,0 0 0 8,0 0 0-8,0 0 0 7,0 0 0-6,0 0 0 5,0 0 0-6,0 0 0 8,0 0 0-8,0 0 0 8,0 0 0-8,0 0 0 9,0 0 0-9,0 0 0 5,0 0 0-5,0 0 0 9,0 0 0-9,0 0 0 8,0 0 0-8,0 0 0 8,0 0 0-8,0 0 0 6,0 0 0-6,0 0 0 8,0 0 0-8,0 0 0 8,0 0 0-8,0 0 0 6,0 0 0-6,0 0 0 8,-10-6 0-8,10 6 0 9,0 0 0-9,0 0 0 5,-15-11 0-5,15 11 0 8,0 0 0-8,0 0 0 8,0 0 0-8,-10-8 0 8,10 8 0-8,0 0 0 7,0 0 0-6,0 0 0 4,0 0 0-5,-18-6 0 9,18 6 0-8,-11-6 0 6,11 6 0-7,0 0 0 6,0 0 0-6,0 0 0 8,-16-6 0-8,16 6 0 9,0 0 0-9,0 0 0 7,0 0 0-7,0 0 0 6,0 0 0-6,0 0 0 8,0 0 0-8,0 0 0 10,-14-6 0-10,14 6 0 4,0 0 0-4,0 0 0 10,0 0 0-10,0 0 0 7,0 0 0-7,0 0 0 8,-15-7 0-8,15 7 0 6,0 0 0-6,0 0 0 8,0 0 0-8,0 0 0 8,0 0 0-8,0 0 0 8,-12-2 0-8,12 2 0 6,0 0 0-6,0 0 0 8,0 0 0-8,-15 0 0 8,15 0 0-8,0 0 0 8,0 0 0-8,0 0 0 6,0 0 0-6,0 0 0 9,0 0 0-9,0 0 0 7,0 0 0-7,0 0 0 7,0 0 0-6,0 0-128 6,0 0 128-7,0 0 0 8,0 0 0-8,0 0-160 6,0 0 160-6,0 0 0 9,0 0-256-9,0 0 64 5,0 0 16-5,0 0 0 25,0 0-304-24,0 0-64-1,0 0-16 0,0 0 0 12,0 0-944-11,0 0-192-1,0 0-32 0,0 0-16 14,0 0-752-13,0 0-160 1,0 0-32-1</inkml:trace>
    </iact:actionData>
  </iact:action>
  <iact:action type="add" startTime="51944">
    <iact:property name="dataType"/>
    <iact:actionData xml:id="d39">
      <inkml:trace xmlns:inkml="http://www.w3.org/2003/InkML" xml:id="stk39" contextRef="#ctx0" brushRef="#br0">30658 19617 13407 0,'0'0'592'1,"0"0"128"-1,0 0-576 0,0 0-144 6,-12 10 0-6,2 4 0 5,10-14 640-5,-11 8 80 6,11-8 32-6,-18 9 0 7,18-9-112-7,-12 10-32 7,-3-6 0-7,15-4 0 10,0 0 16-9,-14 4 0 6,-3-2 0-7,17-2 0 6,0 0-160-6,0 0-16 10,-16-8-16-9,16 8 0 4,-12-6-80-5,12 6-16 5,-6-15 0-5,3 3 0 8,-1-4 0-8,4 3 0 11,0-5 0-10,5-1 0 2,3-3 160-2,0-3 16 9,10-8 16-10,-3-2 0 5,7-2 32-1,1-6 0 4,0 2 0-8,5-4 0 5,-3 6-224-5,2-6-32 9,-1 0-16-9,1 6 0 5,-2-4-112-4,1 4-32 4,-5 6 0-5,7-4 0 8,1 2 80-8,2 2 16 10,-4-8 0-9,5 4 0 3,1 4 0-3,2-4 0 10,4-6 0-11,-2 8 0 3,4-4 48-2,0 1 16 10,-2 1 0-9,4-2 0-1,-6 6-96-1,4 2-16 12,-4-2 0-12,0-4 0 3,2 2-192-3,-6 2 144 11,2-4-144-11,2 1 128 5,-4 3-128-4,6 2 0 10,2-6 0-11,-2 2 128 3,6 2-128-3,2 4 0 11,-4 1 0-10,4 3 0 2,0-2 0-3,-3 3 0 5,5 1 0-4,0-1 0 7,-8 3 0-8,4-3 0 14,-4 3 0-12,0 0 0 0,-2 5 0-2,0-4 0 4,-4 1 128-4,2 3-128 9,2-3 0-9,-6-1 192 11,-2 7-192-11,2-5 192 4,3 6-192-3,-5-3 0 9,0 5 0-10,-2-2 128 2,-1 3-128-2,-3 1 160 10,0 0-160-10,-1 2 160 7,-5 0-160-7,1 2 0 6,1-1 0-6,-5-1 128 9,1 4-128-9,-1 0 0 11,-4 0 144-10,3 0-144 1,-15 2 0-1,14 0 0 5,-14 0 0-5,14 0 128 7,-14 0-128-8,0 0 0 9,13 6 0-9,-13-6 128 6,0 0-128-6,0 0 0 11,0 0 0-11,0 0 0 4,14 13 0-4,-14-13 0 10,0 0 0-9,0 0 0 3,8 10 0-4,-8-10 0 11,0 0 0-11,5 14 128 4,-5-14-128-3,0 0 0 7,0 0 0-8,0 0 128 6,0 0-128-6,0 0 0 10,0 0 0-10,0 0 0 4,0 0 0-4,0 0 0 8,-11 10 0-7,11-10 0 5,0 0 0-6,-18 9 0 8,-1-1 0-8,1-2 0 8,-3-4 0-8,-5 0 0 10,1 2 0-9,-2 0 0 2,-1 4 0-2,-3-5 0 10,0 3 0-11,-6 4-128 5,0 2 128-4,2-3 0 3,-4 7 0-3,0-4 0 7,0 3 0-8,-4-1 0 13,0 4 0-11,-4-1 0-2,-6 7 0 0,-3 1 0 10,-3 2 0-10,-7 2 0 5,0 3 0-4,-6 1 0 3,1 4 0-4,-3 4 0 10,0 10 0-10,4 1-128 12,-2 3 128-11,-2 1 0 0,-4 1 0-1,1-1 0 8,-4-1 0-8,3 7-128 7,1 1 128-7,11-3 0 11,4 7 0-10,3-3 0 3,5 0 0-3,7 5 0 9,-2-5 0-10,2 4 0 4,6 2 0-3,-4 3 0 9,1-5 0-10,1 4 0 3,-8-4 0-2,8 1 0 4,0-9 0-5,0-2 0 9,6-3 0-9,4-6 0 7,-2-2 0-7,8-10 0 9,5-4 0-9,3-4-208 11,-1-2 48-11,8-5 16 20,3-3-1904-19,9-19-384 2,0 0-80-3</inkml:trace>
    </iact:actionData>
  </iact:action>
  <iact:action type="add" startTime="63056">
    <iact:property name="dataType"/>
    <iact:actionData xml:id="d40">
      <inkml:trace xmlns:inkml="http://www.w3.org/2003/InkML" xml:id="stk40" contextRef="#ctx0" brushRef="#br0">12266 12720 25791 0,'0'0'1152'2,"0"0"224"-2,12-16-1104 0,4 8-272 0,7 0 0 0,8 4 0 5,8 1 1184-5,2-1 176 8,6 0 48-8,4-2 0 7,1 0-1104-7,5 2-304 7,5 0 0-7,9-2 128 9,1 1-128-9,4-5 0 8,-4 4 0-8,-2 0 0 6,4-4 0-6,4 1 0 11,2 1 0-10,4 4 0 6,6 0 0-7,9-2 0 8,-3 0-144-8,1 0 144 5,-7 5 0-5,8-1 0 5,-3-2 0-4,13 0 0 9,5-2 0-10,4 4 176 5,2 0-32-5,-2-4 0 8,0-2 64-8,8-1 16 7,1 3 0-7,9 2 0 10,3 2 144-10,1-4 16 6,-3-4 16-6,11 4 0 8,3 3 0-8,4 1 0 6,-6-4 0-6,4-2 0 9,-1-2-144-9,5 6-16 6,11-2-16-6,-3 3 0 10,-4-5-224-10,4 0 144 5,2 0-144-4,2-2 128 7,-3 3-128-8,1 1 128 7,-4-2-128-6,8-2 128 6,9 2-128-7,-5 3 160 8,-6-7-160-8,7 4 160 7,3 4-160-7,1-2 128 7,-5-3-128-7,5 1 128 8,3 4-128-8,-1 0 0 7,-6-2 144-6,1 0-144 6,1 2 0-7,-1 0 0 7,5 3 0-7,-3-1 128 9,-3 0-128-8,3 2 144 3,3 0-144-4,-3 2 160 9,-5 0-160-9,1-1 160 6,7 3-160-5,-3 0 160 8,-6 2-160-9,-1 0 128 5,-1 0-128-5,-2-2 128 8,1 0-128-7,-1 0 160 6,-4 3-160-7,0-1 160 7,4-4-160-7,-7 4 0 8,-4 0 0-8,-7 0 128 8,2 0-128-8,-6-3 128 6,-3 1-128-5,-11-2 128 7,-7 0-128-8,-8 0 128 7,-4-2-128-6,-4 0 128 5,-3 0-128-5,-7 0 0 6,-15-2 0-7,-16 0 0 7,-11 0 0-6,-8 0-176 5,-10 0 48-6,-8-1-16928 11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392">
    <iact:property name="dataType"/>
    <iact:actionData xml:id="d0">
      <inkml:trace xmlns:inkml="http://www.w3.org/2003/InkML" xml:id="stk0" contextRef="#ctx0" brushRef="#br0">918 2167 11167 0,'0'0'496'1,"0"0"96"0,0 0-464-1,0 0-128 4,-4-16 0-3,4 16 0 2,-2-9 720-3,2 9 128 7,0 0 32-7,0 0 0 4,0 0 0-4,0 0 0 8,-4-14 0-8,4 14 0 8,0 0-224-8,0 0-32 8,0 0-16-8,0 0 0 7,0 0-304-7,0 0-64 11,0 0-16-10,4 21 0 3,-2 1 112-4,2 5 32 10,-2 1 0-10,0 9 0 7,0 7 96-7,0 5 32 8,-2 4 0-7,0 7 0 6,-4 3-32-7,2 9 0 9,0 2 0-8,-4 2 0 3,-5 0-80-4,1 0 0 11,-6-6-16-11,6-1 0 4,-7-11 96-3,5-1 32 9,-2-5 0-10,3-3 0 4,-5-14 80-4,4-4 0 11,7-3 16-11,-5-5 0 6,4-3 0-5,0-7 0 2,0 3 0-3,6-16 0 8,0 0 16-8,0 0 0 11,-13 2 0-11,13-2 0 4,-10-6 32-4,2-8 16 12,-2 1 0-12,3-9 0 5,-1-3-320-5,-4-8-64 6,4-8-16-6,-2 2 0 8,1-4-128-8,1-2-128 12,2-8 192-12,2 1-192 3,0-3 144-3,8 0-144 10,0-1 0-10,0-3 144 5,0-7-144-5,6 6 0 11,3 5 0-11,1 0 0 4,3 1 0-4,5-1 0 12,1 6 0-10,-1 5 0 0,1-1 0-2,3 4 0 10,-1 4 0-10,2 6 0 3,-1 3-144-2,1 3 144 9,-2 3 0-10,3 7 0 5,-1-1-160-5,0 10 160 11,0 1-128-10,-5 5 128 2,-6 5-144-3,1 5 144 11,1 8-160-11,-7-1 160 5,1 3-160-4,2 5 160 9,-8 4-160-8,1 1 160-1,-1-1 0-1,-4 0 0 11,-2-2-128-11,-4 1 128 5,-4-3 0-5,1 0 0 8,-1 3 0-8,-10-3 160 6,-1-2-160-6,-3 3 0 11,-5-1 0-11,-6-1 0 5,-2-3 0-4,2 0 192 3,-2 1-192-4,-4-3 192 9,3-9-192-9,1-2 160 7,2 0-160-6,6-4 160 6,7-4-160-7,3-4-192 8,9-6 32-8,8 10 16 17,0-14-1568-15,8-5-304-1,11 3-64-1,1-1-7872 8,5-5-1568-7</inkml:trace>
    </iact:actionData>
  </iact:action>
  <iact:action type="add" startTime="1988">
    <iact:property name="dataType"/>
    <iact:actionData xml:id="d1">
      <inkml:trace xmlns:inkml="http://www.w3.org/2003/InkML" xml:id="stk1" contextRef="#ctx0" brushRef="#br0">1757 1988 3679 0,'0'0'320'1,"0"0"-320"7,0 0 0-8,0 0 0 4,0 0 3024-3,0 0 544 9,0 0 96-10,0 0 32 5,0 0-1904-5,0 0-384 10,-8 17-80-10,2 5-16 4,-2 7-400-4,-3 4-80 12,1 0 0-12,-4 10-16 3,3 2 144-3,-5 8 48 11,2 5 0-10,-3 10 0 2,3 6-144-3,-7 8-32 10,-1 6 0-10,1 0 0 6,1 2-352-6,1-9-80 10,-5-6-16-9,7-11 0 4,3-7-208 2,0-11-48-6,3-9-128-1,5-3 192 8,0-9 48-8,0-8 0 11,6-1 0-11,0-16 0 4,0 0 112-4,0 0 32 7,14-12 0-7,-1-1 0 4,3-11 192-4,4-1 32 7,-5-2 16-7,5-3 0 8,-1-5-368-8,1-4-80 12,1 2-16-12,3 2 0 3,1-2-160-2,-2 4 0 10,-3 2 0-11,1 3 0 4,1 5 0-3,1 7 0 5,-3-1 0-6,-3 11 0 10,3 4 0-10,-3 8-144 6,-3 2 144-6,2 11-160 10,-9 5 32-10,-1 5 0 8,0 2 0-8,-4 6 0 6,-4 6 128-5,0-2-192 8,-2 6 192-9,0 0-192 5,0-6 0-4,0-2 0 8,4-6 0-8,2-4 0 16,2 0-256-15,2-3-64-2,6-9-16 1,-2-5 0 11,-10-12-1584-11,19 8-304-1,-3-6-64 0,3-4-10304 3</inkml:trace>
    </iact:actionData>
  </iact:action>
  <iact:action type="add" startTime="2395">
    <iact:property name="dataType"/>
    <iact:actionData xml:id="d2">
      <inkml:trace xmlns:inkml="http://www.w3.org/2003/InkML" xml:id="stk2" contextRef="#ctx0" brushRef="#br0">2527 2719 13823 0,'0'0'1216'1,"0"0"-960"6,0 0-256-7,-8-14 0 4,1 6 2624-3,7 8 464 9,-18-1 112-10,6 2 0 5,-1 3-1568-5,1 6-320 9,-7 2-64-8,3 7-16 2,-4-3-752-2,1 7-160 9,1 5-16-10,1 1-16 4,-3 2-64-3,9 2-16 9,-5-4 0-9,6 5 0 3,-1-3-48-4,5 2-16 12,6-4 0-12,4-1 0 3,1-7-144-3,3-5 0 11,-8-16 0-11,14 7 128 5,1 1 32-5,-15-8 0 6,18 2 0-6,-2-6 0 7,3-2 512-7,-3-7 96 10,-1-1 32-10,3-5 0 7,-6 5-368-7,1-7-80 9,-3 1-16-8,-4 4 0 4,2 1-208-2,-8 15-128 1,6-12 160-3,-6 12-160 6,0 0 0-7,0 0 128 7,0 0-128-7,0 0 0 7,0 0 0-7,0 0 0 10,9 14-192-9,3 5 192 4,0-1-160-5,-3-1 160 11,5 5-128-11,-4-1 128 5,5-5 0-5,-1 1-128 9,6 1 128-8,-5-6 0 17,3-3-464-17,5 1-16 0,4-4 0-1,1-6 0 13,-3 0-1968-12,4-6-400 2,1-4-80-2</inkml:trace>
    </iact:actionData>
  </iact:action>
  <iact:action type="add" startTime="2755">
    <iact:property name="dataType"/>
    <iact:actionData xml:id="d3">
      <inkml:trace xmlns:inkml="http://www.w3.org/2003/InkML" xml:id="stk3" contextRef="#ctx0" brushRef="#br0">3467 2559 15663 0,'0'0'1392'2,"0"0"-1120"4,0 0-272-5,-13 2 0 3,1 0 2288-4,-4 6 400 10,1 0 64-10,-7-1 32 5,1 7-1360-5,-4 0-272 7,-3 5-48-7,1 1-16 9,2-3-448-9,-1 9-80 7,1 1-32-6,7-2 0 4,1-1-304-5,7-5-64 10,0 1-16-10,6-1 0 4,4 3-144-4,4-7 0 11,4 1 0-10,0-3 0 4,4 1 0-5,5-2 192 5,5 1-32-5,-1-3 0 8,-3 4 144-7,3-4 16 9,2-1 16-10,-1 5 0 4,-5-4-128-4,1 3-16 10,0 1-16-2,-9 0 0-7,-9-14-176-1,8 13 128 5,-2 3-128-5,-2-2 128 7,-8 3 0-6,0-3 0 6,-6 1 0-7,1 3 0 9,-9-4 64-9,2 5 16 11,-1-5 0-11,-5 1 0 4,-1 3-80-3,0-8 0 11,-1-1-128-11,5 1 192 1,-3-4-448-2,7-4-80 6,15-2-32-6,0 0-10128 17,-10-8-2016-16</inkml:trace>
    </iact:actionData>
  </iact:action>
  <iact:action type="add" startTime="3088">
    <iact:property name="dataType"/>
    <iact:actionData xml:id="d4">
      <inkml:trace xmlns:inkml="http://www.w3.org/2003/InkML" xml:id="stk4" contextRef="#ctx0" brushRef="#br0">3700 2850 11055 0,'0'0'976'1,"23"5"-784"2,0-3-192-3,3 0 0 4,1-2 2288-4,0-2 400 11,1 0 96-11,-1-3 16 4,-4-5-1600-3,-3 2-320 10,-1-2-64-10,3-1-16 3,-3 1 32-4,-3-4 0 8,-1 1 0-8,-7-1 0 7,2 0 128-7,-4-1 16 7,-6 3 16-7,0 12 0 8,-4-16-224-8,4 16-64 10,-12-11 0-9,-5 5 0 3,-3-4 0-4,-5 8 0 7,-2 6 0-7,-3 8 0 9,-7-3-432-9,0 11-80 7,2 7-32-7,-4 1 0 8,4 3 96-8,4 4 32 4,2 2 0-3,5-4 0 6,3 4-160-7,9 0-128 13,2-6 192-13,8 1-192 3,10-3 0-3,2-2 0 11,3-2 0-10,13-1 0 2,7-9 0-3,6 3-272 7,14-6 16-7,-12-3-10752 14,13-3-2144-11</inkml:trace>
    </iact:actionData>
  </iact:action>
  <iact:action type="add" startTime="3627">
    <iact:property name="dataType"/>
    <iact:actionData xml:id="d5">
      <inkml:trace xmlns:inkml="http://www.w3.org/2003/InkML" xml:id="stk5" contextRef="#ctx0" brushRef="#br0">5229 2719 17903 0,'0'0'784'0,"0"0"176"1,-6-14-768-1,-4 3-192 4,4 3 0-3,6 8 0 4,-8-8 1152-5,8 8 192 11,-11 0 48-11,-1 8 0 4,2 0-624-3,-1 9-112 5,3 1-16-6,0 9-16 8,-8 2-256-8,7 10-48 10,-1 4-16-10,2 6 0 5,2 4 32-5,-2 3 16 9,1 3 0-9,1 5 0 4,0-2-160-3,-2-3-48 6,-2-5 0-6,3-3 0 7,3-12-16-7,-2-2-128 4,0-11 192-5,2-11-64 10,4-15 160-10,0 0 32 11,0 0 0-11,0 0 0 4,6-13 768-3,6-11 144 8,-1-7 48-9,7-10 0 5,7-6-576-4,-3 4-128 5,-7-7 0-6,5-1-16 10,1-2-416-6,-3 1-144 0,-1 3 0-1,7-2 144-3,-1 2-144 0,1-1 0 7,-3 9 0-6,1 0 0 6,3 8 0-6,-2 5 0 10,-3 3 0-11,-5 9 0 4,3 7 0-3,-18 9 0 9,14-2 0-9,-14 2-176 2,7 21 176-2,-7 2-208 11,-7 5 80-12,-5 1 128 3,-4 2-128-2,-1 2 128 9,-9 2 0-10,-1 1 0 4,0-5 0-4,-1-4 0 6,3-7 0-6,2-3 0 10,5-1 0-10,4-6 0 10,1-7 144-10,13-3-144 6,0 0-128-5,0 0-112 3,-10-9-16-4,8-9 0 27,6-3-2736-27,10-1-544 3</inkml:trace>
    </iact:actionData>
  </iact:action>
  <iact:action type="add" startTime="4020">
    <iact:property name="dataType"/>
    <iact:actionData xml:id="d6">
      <inkml:trace xmlns:inkml="http://www.w3.org/2003/InkML" xml:id="stk6" contextRef="#ctx0" brushRef="#br0">5855 2657 19343 0,'0'0'1728'1,"-10"13"-1392"4,0 7-336-5,3 1 0 5,-5 4 1024-5,2 3 128 9,0-5 16-9,-1 4 16 6,3 1 208-6,2-3 32 5,2-1 16-5,0-3 0 9,4 0-848-9,8-5-160 7,0 2-48-7,2-9 0 5,3 3-256-5,1-6-128 6,1-2 128-6,7-6-128 8,-3-2 448-8,7-4 0 12,-1-5 0-12,-1 1 0 5,-3-6 256-5,-5 1 48 10,-5-3 16-9,-1-1 0 4,0 1-320-5,-6 9-64 10,-4-5-16-10,-2 4 0 5,-6-3-48-5,-2 5 0 5,-2-2 0-5,-7 4 0 10,-4 3-16-10,-3-1-16 10,1 2 0-10,0 0 0 7,-1 2-288-7,7 2 0 5,1 2 0-5,8 2-144 26,10-4-1648-26,0 0-320 0,0 0-64 0,0 0 0 1</inkml:trace>
    </iact:actionData>
  </iact:action>
  <iact:action type="add" startTime="4318">
    <iact:property name="dataType"/>
    <iact:actionData xml:id="d7">
      <inkml:trace xmlns:inkml="http://www.w3.org/2003/InkML" xml:id="stk7" contextRef="#ctx0" brushRef="#br0">6701 1964 21183 0,'0'0'1888'1,"0"0"-1504"4,0 0-384-5,0 0 0 6,0 0 208-6,-9 16-16 10,-1 3-16-10,4 1 0 4,-6 5 704-3,5 4 144 8,3 3 16-9,0 1 16 4,0 4-352-3,-2 10-80 9,2 1-16-10,2 3 0 4,0 4-400-4,0 9-80 10,0 2 0-10,2 8-128 5,0-1 0-4,0-9-272 7,0-7 16-7,2-9 16 18,-2-9-1168-18,4 0-224 0,0-9-48-1,-4-5-16 1</inkml:trace>
    </iact:actionData>
  </iact:action>
  <iact:action type="add" startTime="5293">
    <iact:property name="dataType"/>
    <iact:actionData xml:id="d8">
      <inkml:trace xmlns:inkml="http://www.w3.org/2003/InkML" xml:id="stk8" contextRef="#ctx0" brushRef="#br0">6108 2660 2751 0,'0'0'256'1,"0"0"-256"5,0 0 0-6,0 0 0 5,0 0 2592-5,0 0 480 10,0 0 80-10,0 0 32 5,0 0-1952-5,0 0-384 10,-3 14-80-10,-1 4 0 4,4-18-96-4,-4 19-16 10,-2-1 0-10,2 1 0 5,0 3 304-4,2-1 48 9,0 2 16-10,2 5 0 4,0-1-256-4,0-2-32 10,0-1-16-10,0-1 0 4,0 3-240-4,0-5-48 8,0-7-16-8,2 3 0 8,-2-17 160-8,0 0 48 11,4 12 0-10,-4-12 0 2,0 0 384-2,0 0 80 9,0 0 0-10,0 0 16 4,18-14 128-3,-7-5 32 8,3-3 0-9,0-5 0 5,3-2-688-5,-5-2-144 10,1-3-32-9,-5 1 0 4,2-8-144-1,4 6-48 2,-5-2 0-5,5 2 0 3,-4 6-208-4,5 3 176 11,-3 7-176-11,2 1 160 3,-6 1-160-3,3 7 0 10,5 0 0-10,-16 10 0 4,14-11 0-4,-14 11 0 13,15 0 0-12,3 0 0 17,-5 2-1088-17,-13-2-80-1,20 9-32 1,-4 1 0 10,3-2-2336-4,-1 4-480-6</inkml:trace>
    </iact:actionData>
  </iact:action>
  <iact:action type="add" startTime="5700">
    <iact:property name="dataType"/>
    <iact:actionData xml:id="d9">
      <inkml:trace xmlns:inkml="http://www.w3.org/2003/InkML" xml:id="stk9" contextRef="#ctx0" brushRef="#br0">6263 2436 12895 0,'0'0'1152'1,"0"0"-928"5,0 0-224-6,0 0 0 5,0 0 1376-5,0 0 224 11,0 0 64-11,7-12 0 3,-7 12-192-2,20-7-48 8,-7-1 0-8,7 0 0 5,-2 2-192-6,5 2-32 7,2 2-16-7,7-2 0 6,3 2-448-6,0-1-96 8,-2-5 0-8,2 4-16 4,0 0-368-4,-2 2-64 7,-5 0 0-7,1 2-16 8,-2 2-176-7,-2 0 160 6,-11 0-160-7,2 2 160 8,1 0-160-8,-17-4 0 11,16 13-192-11,0-3-9088 15,-16-10-1824-14</inkml:trace>
    </iact:actionData>
  </iact:action>
  <iact:action type="add" startTime="5941">
    <iact:property name="dataType"/>
    <iact:actionData xml:id="d10">
      <inkml:trace xmlns:inkml="http://www.w3.org/2003/InkML" xml:id="stk10" contextRef="#ctx0" brushRef="#br0">7179 2358 16575 0,'-6'18'1472'1,"1"-1"-1168"5,-7 5-304-6,2 5 0 4,-7 2 1152-4,1 2 160 11,-6 5 32-10,-1 5 16 2,4-2 304-3,1 5 64 9,-3-1 16-9,-1 4 0 4,5 2-864-4,1-8-176 10,2-2-48-10,3-8 0 5,5-4-432-5,-2-3-96 10,6-9 0-10,2-15-128 5,0 0 512-5,0 0-16 9,0 0 0-9,0 0 0 5,18 0 432-5,1-7 96 8,-3-5 0-8,3-8 16 7,3-3-368-6,-5-4-80 6,5-5-16-7,-3 1 0 8,3-2-384-7,-5-2-64 10,3 2-128-11,-1 4 176 5,-3 1-176-4,1 1 0 9,3 2 0-10,-3 3 0 5,3 7 0-5,3-3 0 7,-1 6 0-7,-5 1 0 4,1 5 0-4,3 2 0 6,-3 4 0-6,1 0 0 24,1 0-1424-23,-3 6-176 0,3 3-16-1,1 1-8752 9,-7-2-1760-9</inkml:trace>
    </iact:actionData>
  </iact:action>
  <iact:action type="add" startTime="6236">
    <iact:property name="dataType"/>
    <iact:actionData xml:id="d11">
      <inkml:trace xmlns:inkml="http://www.w3.org/2003/InkML" xml:id="stk11" contextRef="#ctx0" brushRef="#br0">7895 2481 17503 0,'0'0'1552'1,"0"0"-1232"6,0 0-320-7,0 0 0 6,-12-4 2064-6,-7 0 368 9,-3 2 64-9,1 2 0 6,-6 4-1280-6,-1 6-256 11,1 6-48-11,-2 1-16 5,0-3-448-5,1 7-112 6,3 5-16-6,5 1 0 8,1 2 0-7,3 0-16 8,3-1 0-9,5-1 0 4,-2-4-160-4,8-5-16 11,2-3-128-11,0-15 192 6,10 16 128-5,-10-16 0 9,12 10 16-10,-12-10 0 4,17 0 304-4,-3-2 48 10,3-4 16-9,-3-4 0 3,4 1-144-4,-5-1-32 10,1-4 0-10,-2 4 0 3,-1-1-288-3,-11 11-64 11,10-10-16-10,-10 10 0 4,14-6-160-5,-14 6 192 10,0 0-192-10,13 6 192 8,-13-6-192-8,20 14-192 10,-10 1 32-9,3 5 16 1,-3-5 144-2,2 3 0 9,1-1 0-9,-3-3 0 5,4 0 0-4,-5-5 0 9,-9-9 0-10,22 6-128 18,-3-2-336-16,-1-4-64-1,2-4-16-1,3-2 0 12,0-1-2704-9,-3-9-528-1</inkml:trace>
    </iact:actionData>
  </iact:action>
  <iact:action type="add" startTime="6584">
    <iact:property name="dataType"/>
    <iact:actionData xml:id="d12">
      <inkml:trace xmlns:inkml="http://www.w3.org/2003/InkML" xml:id="stk12" contextRef="#ctx0" brushRef="#br0">8248 2604 13823 0,'0'0'1216'1,"0"0"-960"2,0 0-256-3,10 6 0 8,-10-6 1632-8,10 9 288 9,-4 7 48-9,-5-2 16 6,3 1-592-6,-4 7-112 10,-2-3-32-9,0 3 0 3,1-1-416-3,-3 5-96 8,0-3-16-9,-2-2 0 4,2-1-304-3,2-1-64 7,-2 3-16-8,2-5 0 6,0-3-128-6,2-2-16 10,0-12-16-10,0 0 0 5,2 11-176-5,-2-11 128 11,0 0-128-11,0 0 128 17,0 0-1456-14,22-3-288-1,-7-9-64-1</inkml:trace>
    </iact:actionData>
  </iact:action>
  <iact:action type="add" startTime="6888">
    <iact:property name="dataType"/>
    <iact:actionData xml:id="d13">
      <inkml:trace xmlns:inkml="http://www.w3.org/2003/InkML" xml:id="stk13" contextRef="#ctx0" brushRef="#br0">9009 1837 18431 0,'0'0'816'1,"0"0"160"-1,0 0-784 0,0 0-192 5,0 0 0-4,-10 6 0 1,0 6 1632-2,-1 6 288 10,-9 5 48-10,1 4 16 5,-5 10-432-5,1 6-80 8,1 0 0-8,-1 6-16 8,-2 4-480-8,3 3-80 7,3-1-32-6,3 3 0 2,-3 1-544-3,3 3-96 6,-2-1-32-6,5-3 0 8,1 4-192-8,4-3 0 12,-2-4 128-11,5 13-128 20,3-17-496-21,4-12-144 0,0-14-16 0,1-2-16 13,-1-11-1056-11,-2-12-192 0,0 0-64-2</inkml:trace>
    </iact:actionData>
  </iact:action>
  <iact:action type="add" startTime="7094">
    <iact:property name="dataType"/>
    <iact:actionData xml:id="d14">
      <inkml:trace xmlns:inkml="http://www.w3.org/2003/InkML" xml:id="stk14" contextRef="#ctx0" brushRef="#br0">8449 2421 25631 0,'0'0'1136'3,"22"-2"224"-3,1 0-1088 0,6 2-272 0,4 0 0 0,6 2 0 7,-2 1 800-6,8-1 96 10,-4 0 32-11,6 0 0 4,0-2-528-4,-2 0-96 10,0 0-32-10,11 2 0 19,-3-4-1488-18,-8 0-288 1,-4 0-64 5</inkml:trace>
    </iact:actionData>
  </iact:action>
  <iact:action type="add" startTime="7454">
    <iact:property name="dataType"/>
    <iact:actionData xml:id="d15">
      <inkml:trace xmlns:inkml="http://www.w3.org/2003/InkML" xml:id="stk15" contextRef="#ctx0" brushRef="#br0">10050 2259 25791 0,'0'0'2304'1,"0"0"-1856"8,6-10-448-9,2-4 0 3,-2 5 944-3,2-3 80 6,-2-2 32-6,-4 4 0 9,1-3 320-9,1 3 64 9,-2-2 16-8,0 1 0 17,-2 11-2016-18,0 0-400 0,0 0-64 0,0 0-32 16,0 0-1584-15,0 0-320 0</inkml:trace>
    </iact:actionData>
  </iact:action>
  <iact:action type="add" startTime="7619">
    <iact:property name="dataType"/>
    <iact:actionData xml:id="d16">
      <inkml:trace xmlns:inkml="http://www.w3.org/2003/InkML" xml:id="stk16" contextRef="#ctx0" brushRef="#br0">9933 2928 29423 0,'0'0'1296'1,"0"0"288"-1,14-18-1264 11,0 0-320-10,-1 5 0-1,-3-1 0 0,2 2 544 1,-2-3 48 4,3 3 16-5,3-9 0 21,1 7-1456-19,-3-3-304-2,8-9-48 2,-3 9-16-2</inkml:trace>
    </iact:actionData>
  </iact:action>
  <iact:action type="add" startTime="8025">
    <iact:property name="dataType"/>
    <iact:actionData xml:id="d17">
      <inkml:trace xmlns:inkml="http://www.w3.org/2003/InkML" xml:id="stk17" contextRef="#ctx0" brushRef="#br0">11734 1791 16575 0,'0'0'1472'1,"0"0"-1168"3,0 0-304-4,0 0 0 8,0 0 960-8,-6 7 144 11,-6 7 32-11,0 6 0 5,1 3-192-5,-5 10-48 9,1 2 0-8,1 2 0 6,-2 8-160-7,3 10-32 7,-7 1-16-7,5 3 0 6,-5 3-144-6,6 8-32 11,3 3 0-11,3-3 0 4,-2 4-272-4,6-8-64 11,2-1-16-11,4-9 0 5,4-7-160 2,4-2 160-7,-2-6-160 0,7-6 160 7,-1-8-160-7,3 0 128 12,-3-5-128-12,10 3 128 20,-1-11-1168-18,2-6-240 0,-1-4-64-2,-11-10 0 0</inkml:trace>
    </iact:actionData>
  </iact:action>
  <iact:action type="add" startTime="8267">
    <iact:property name="dataType"/>
    <iact:actionData xml:id="d18">
      <inkml:trace xmlns:inkml="http://www.w3.org/2003/InkML" xml:id="stk18" contextRef="#ctx0" brushRef="#br0">11381 2563 22111 0,'0'0'1968'1,"0"0"-1584"3,11-2-384-4,3-2 0 4,8 2 816-4,-1-2 80 7,-2-4 0-7,9-3 16 8,5 1-432-8,2-6-96 10,2 3 0-10,6-7-16 6,-4 8-176-6,4-1-48 9,-6 3 0-9,14-7 0 22,-3 3-1504-22,-10 0-304 0,-5 8-64 0,-2-1-16 12,2-3-976-11,-6 4-192-1</inkml:trace>
    </iact:actionData>
  </iact:action>
  <iact:action type="add" startTime="8407">
    <iact:property name="dataType"/>
    <iact:actionData xml:id="d19">
      <inkml:trace xmlns:inkml="http://www.w3.org/2003/InkML" xml:id="stk19" contextRef="#ctx0" brushRef="#br0">12204 2385 15087 0,'0'22'656'0,"0"-12"160"0,0 7-656 0,-2 3-160 1,-2 5 0-1,0 2 0 7,-4 1 960-7,-3 1 176 11,1 2 16-11,-6 4 16 5,5 0-32-5,-7-3-16 8,4-1 0-8,1-4 0 5,3-4 128-4,0 1 32 8,2-7 0-9,4-3 0 6,2 0-192-6,2-14-48 6,0 0 0-6,0 0 0 5,0 0 32-5,0 0 0 6,12-14 0-6,4 0 0 8,-3-3-400-8,5-7-80 12,2 1-16-12,-5 0 0 4,3-3-400-4,1-1-176 6,-3 2 128-5,1-3-128 9,3 3 128-10,-3 0-128 12,3-1 0-10,3 5 128-2,-1 1-128 0,-3 7 0 7,5-3 0-7,5 4-176 24,-8 3-272-22,3 7-48-1,-5 4-16-1,-5 3-10368 9,7-1-2096-8</inkml:trace>
    </iact:actionData>
  </iact:action>
  <iact:action type="add" startTime="8732">
    <iact:property name="dataType"/>
    <iact:actionData xml:id="d20">
      <inkml:trace xmlns:inkml="http://www.w3.org/2003/InkML" xml:id="stk20" contextRef="#ctx0" brushRef="#br0">13497 2346 19231 0,'0'0'848'2,"-8"-7"176"-2,2-1-816 0,-7-2-208 4,1 6 0-4,-9 0 0 5,-3 2 1120-5,-1 0 176 6,-4 8 48-6,-3 4 0 10,1 0-512-10,0 1-112 6,-4 7-16-5,0 5 0 6,3 3-192-6,5 1-32 9,4 2-16-9,5 1 0 5,-1-3-192-6,7-2-32 5,0 1-16-5,6-3 0 8,5-5-48-8,2 1-16 11,3-3 0-11,6-3 0 4,-10-13 352-4,20 6 80 11,1-8 16-11,1-4 0 4,-3 0 128-4,4-5 32 12,3-3 0-12,-3-3 0 4,-3 1-432-4,-7-4-80 14,5 1 0-14,-6 5-16 2,1-1-240 0,-13 15 144-2,8-8-144 0,-8 8 128 9,0 0-128-9,0 0 0 11,0 0 0-11,0 0 0 4,14 12 0-4,-5 7 0 10,-1-1-160-10,4-1 160 5,-4 3 0-5,2-3-144 11,1-1 144-11,1 1 0 20,4-7-416-19,-1-2 0-1,5 0 0 1,3-8 0 11,4-4-2688-11,3-6-544 1</inkml:trace>
    </iact:actionData>
  </iact:action>
  <iact:action type="add" startTime="9094">
    <iact:property name="dataType"/>
    <iact:actionData xml:id="d21">
      <inkml:trace xmlns:inkml="http://www.w3.org/2003/InkML" xml:id="stk21" contextRef="#ctx0" brushRef="#br0">14176 2446 26719 0,'-8'25'2368'1,"6"-11"-1888"-1,0 7-480 0,2 7 0 0,0 3 512 1,-2 8 0-1,-6 2 0 0,1 6 0 6,-1-6 160-6,-6 3 32 6,0 5 16-5,-1-2 0 8,-1-2-336-8,-5 4-64 9,-5-5 0-10,3-6-16 4,0-3-144-4,-7 8-32 9,5-12 0-9,7-2 0 5,1-4-128-5,-1-5 192 11,7-8-192-11,-5-3 192 6,16-9-192-5,0 0 0 7,0 0 0-7,-12-9 0 17,5-5-2176-17,1-4-384-1,2-11-64 0,8-2 0 1</inkml:trace>
    </iact:actionData>
  </iact:action>
  <iact:action type="add" startTime="9317">
    <iact:property name="dataType"/>
    <iact:actionData xml:id="d22">
      <inkml:trace xmlns:inkml="http://www.w3.org/2003/InkML" xml:id="stk22" contextRef="#ctx0" brushRef="#br0">13938 1869 28559 0,'0'0'1264'1,"0"0"272"-1,0 0-1232 0,0 0-304 5,0 0 0-5,0 0 0 4,0 0 0-3,0 0 0 9,0 0-176-9,0 0 176 15,0 0-1664-13,0 0-208-3,0 0-48 0</inkml:trace>
    </iact:actionData>
  </iact:action>
  <iact:action type="add" startTime="9667">
    <iact:property name="dataType"/>
    <iact:actionData xml:id="d23">
      <inkml:trace xmlns:inkml="http://www.w3.org/2003/InkML" xml:id="stk23" contextRef="#ctx0" brushRef="#br0">14615 2604 12895 0,'0'0'576'1,"0"0"112"-1,0 0-560 0,0 0-128 0,0 0 0 0,0 0 0 4,13 14 2304-3,-1-3 448 6,6-7 64-7,-5-4 32 6,7-2-1552-6,1-2-304 8,1-5-64-8,5 1-16 8,0-8-512-8,1 4-96 10,-1-5-32-10,-2 1 0 6,1-5-96-6,-5-3-32 10,1 3 0-10,-7 1 0 4,1 1-16-4,-3 1 0 8,-1 5 0-8,-8-3 0 8,0 4 0-8,-6 1-128 11,-2 1 192-11,-6 6-64 4,-7 0 192-3,-3 4 48 9,-1 6 0-10,-3 2 0 4,-9 5-368-4,-10 7 144 11,0 7-144-3,6 6 0-8,2 1 0 0,0-1 0 7,4-2 0-7,2 0 0 5,3 2 0-5,11-3 0 7,-1-1 0-7,10 0 0 8,2 2 128-8,6-1-128 11,2-3 0-11,10-2 0 18,7-5-1104-17,7-7-288 1,1 1-48-1</inkml:trace>
    </iact:actionData>
  </iact:action>
  <iact:action type="add" startTime="9963">
    <iact:property name="dataType"/>
    <iact:actionData xml:id="d24">
      <inkml:trace xmlns:inkml="http://www.w3.org/2003/InkML" xml:id="stk24" contextRef="#ctx0" brushRef="#br0">15687 2454 20271 0,'0'0'1792'1,"0"0"-1424"4,-5-8-368-5,5 8 0 4,-8-2 1376-3,-8 2 208 9,1 2 32-10,-5 2 16 5,-3 4-752-5,1 5-160 10,1 1-16-9,-1 5-16 4,-1 3-256-4,0-1-48 3,-3 3-16-4,5-1 0 8,3 1-80-8,1 1-16 12,7 2 0-12,2 2 0 4,6 1 32-4,6-5 0 5,8 4 0-5,-1-5 0 10,9-3-160-10,1-3-16 6,3-7-128-5,3-1 192 8,2-2-192-9,4-4 128 8,3-4-128-8,5-4 0 28,-2-4-240-28,5 0-144 0,-5-1-16 0,4-7-16 9,-4 2-800-7,4-5-144 1,-2-3-48-2,16-11-11008 0</inkml:trace>
    </iact:actionData>
  </iact:action>
  <iact:action type="add" startTime="10204">
    <iact:property name="dataType"/>
    <iact:actionData xml:id="d25">
      <inkml:trace xmlns:inkml="http://www.w3.org/2003/InkML" xml:id="stk25" contextRef="#ctx0" brushRef="#br0">16394 1888 23327 0,'0'0'1024'2,"0"12"224"-1,-4 5-992 0,-6 3-256 0,0 11 0-1,-2 2 0 4,-7 4 512-4,-1 6 64 7,3 0 16-7,-3 10 0 8,1 5 0-8,-1 1 0 10,1 1 0-10,-5 1 0 4,5-3-256-4,-1 3-48 11,3-1-16-11,-5 6 0 4,3-1-272-4,5-7-176 10,-1-5 32-6,7-6 0 12,4-8-624-14,2-4-128-1,2-8-32-1,0-9 0 14,2-5 400-13,-2-13 80 2,0 0 0-3</inkml:trace>
    </iact:actionData>
  </iact:action>
  <iact:action type="add" startTime="10382">
    <iact:property name="dataType"/>
    <iact:actionData xml:id="d26">
      <inkml:trace xmlns:inkml="http://www.w3.org/2003/InkML" xml:id="stk26" contextRef="#ctx0" brushRef="#br0">16280 2682 21935 0,'0'0'960'1,"18"-10"224"-1,3 2-944 0,-1 4-240 5,-1-3 0-5,3-3 0 4,3 2 688-4,1-6 80 11,-1 3 32-11,2-5 0 5,1 4-672-4,-3-5-128 8,2 3 0-9,1-3 0 5,-3 3 0-5,-2-4 256 10,1 7-48-10,-7-3-16 5,-1 4 320-5,-4-1 64 9,-1 1 16-9,-11 10 0 6,0 0 64-6,0 0 16 11,0 0 0-10,-11 8 0 3,-3 5-272-4,-4 3-48 5,-3 5-16-4,1 5 0 6,-5 1-336-6,0 4 128 9,-3 2-128-10,7 3 0 10,5-3 0-10,1-4 0 7,7-4 0-7,0-1 0 3,6-7 0-2,4 1 0 9,4-1 0-9,2-7 0 3,0-2 592-4,7 0 48 10,-1-8 16-10,5-6 0 4,5 0-112-4,-1-2-32 12,3-7 0-12,-3-1 0 4,2-5-208-3,1-5-48 8,-3 5-16-9,-1-1 0 4,-1 3-48-4,-5-3 0 12,-1-1 0-11,-5 1 0 3,0 3 64-2,-6-1 16 6,-4 1 0-8,-2 5 0 5,-6-3-272-4,2 5 0 8,-2 0 128-8,-5 7-128 4,1-1-192-5,-2 0-80 9,1 0-32-9,-1 4 0 20,0 2-1392-18,4 0-288 0,-1 2-48 1</inkml:trace>
    </iact:actionData>
  </iact:action>
  <iact:action type="add" startTime="10771">
    <iact:property name="dataType"/>
    <iact:actionData xml:id="d27">
      <inkml:trace xmlns:inkml="http://www.w3.org/2003/InkML" xml:id="stk27" contextRef="#ctx0" brushRef="#br0">17412 2415 16575 0,'-4'7'1472'1,"-2"7"-1168"7,0-2-304-8,0 7 0 4,-2-1 2848-4,1 5 512 11,-7 1 96-11,2 1 32 4,-5 0-2448-3,1 1-480 8,-5 1-112-9,-3-2 0 7,5-3-256-7,5-5-64 8,-5 1 0-8,7-6 0 6,-4-3 32-6,9-3 0 10,7-6 0-10,0 0 0 4,0 0 544-4,0-11 128 11,3-3 0-10,3-4 16 2,8-1-160-3,0-6-48 10,9-3 0-10,2-1 0 5,1-4-384-5,3 2-96 10,0-3-16-10,2 5 0 8,5 2-144-7,3 2 160 8,-4-1-160-6,4 5 160-3,0-1-160 0,-6 3 0 12,0-1 0-12,-2 9 0 3,-3-3 0-3,-3 6 0 12,-2 4 0-12,-3 0 0 3,-1 2-240-3,-5 2 32 12,2 2 0-12,-5 2 0 18,-11-4-3120-16,14 4-640-1</inkml:trace>
    </iact:actionData>
  </iact:action>
  <iact:action type="add" startTime="11089">
    <iact:property name="dataType"/>
    <iact:actionData xml:id="d28">
      <inkml:trace xmlns:inkml="http://www.w3.org/2003/InkML" xml:id="stk28" contextRef="#ctx0" brushRef="#br0">18237 2249 21999 0,'0'0'960'2,"0"0"224"-2,0 0-944 0,0 0-240 5,6 16 0-5,-6 1 0 5,-2 3 1088-4,-2-3 192 9,-2 3 16-10,0 3 16 5,-4 0-560-5,1 3-112 10,-1 1-32-10,-4 2 0 5,4 1-224-3,-1-1-32 5,1 0-16-7,4 0 0 7,-4 1-208-7,6-5-128 8,1 0 160-8,1-5-160 5,2-7 0-5,2 1 0 9,-2-14 0-9,0 0 0 21,13 8-2192-20,-3-8-496 0</inkml:trace>
    </iact:actionData>
  </iact:action>
  <iact:action type="add" startTime="11331">
    <iact:property name="dataType"/>
    <iact:actionData xml:id="d29">
      <inkml:trace xmlns:inkml="http://www.w3.org/2003/InkML" xml:id="stk29" contextRef="#ctx0" brushRef="#br0">18945 2370 29311 0,'0'0'1296'1,"17"12"272"-1,-1-7-1248 7,5 1-320-5,5 2 0-1,-3 0 0-1,3-2 0 1,-3-4 0 8,2-2 128-8,1-2-128 4,-1-4 0-5,-2-4 0 10,-1 0 0-10,-3 1-144 4,-3-7 144-4,4 0 0 8,-7 3 0-8,1-7-128 5,-6 5 128-5,-1-5 128 13,1-1-128-13,-6 5 176 4,-2-1 64-4,-4 5 16 10,-5-4 0-10,-1 8 0 5,-4-1 128-5,-1 3 16 5,-9 4 16-5,-1 2 0 9,-3 4-416-9,-1 7 0 8,-2 3 128-8,2 8-128 10,-2-1 0-10,1 0 0 6,5 5 0-6,2-1 0 4,1 2 0-3,8-3 160 5,-1-3-32-6,5 5-128 7,2-5 144-7,4 1-144 13,4-1 0-13,4 1 144 4,6-7-144-4,0-3 0 10,7 0 144-9,1-1-144 17,3-7-304-16,5 0-128-1,3-4-16-1,6-2-8944 11,6 0-1776-10</inkml:trace>
    </iact:actionData>
  </iact:action>
  <iact:action type="add" startTime="11643">
    <iact:property name="dataType"/>
    <iact:actionData xml:id="d30">
      <inkml:trace xmlns:inkml="http://www.w3.org/2003/InkML" xml:id="stk30" contextRef="#ctx0" brushRef="#br0">20129 2173 19007 0,'0'0'832'1,"0"0"192"-1,-2 15-832 0,0-5-192 7,0 2 0-7,-2 2 0 4,4-3 1088-4,-2 5 192 11,0-4 16-11,2 3 16 3,-4-1-304-2,4 3-64 11,4 1-16-12,0-2 0 4,0 3-64-4,-2-1-16 10,4-3 0-10,2 7 0 4,-3-3 48-4,1 3 0 11,-2-1 0-11,2 2 0 4,-2 3-256-4,2-3-64 8,-4 1 0-8,0-1 0 8,-2 0-96-8,-2 3-32 5,-6-1 0-5,0 2 0 9,0 1 80-9,-7-1 16 10,1 0 0-4,-5-1 0-5,-3 1-160-1,-1-6-48 10,-3 1 0-9,-1-7 0 3,-2 3-144-4,-2-8-48 8,-1 1 0-8,-1-5 0 5,0-4-320-5,-8 0-64 11,2-4-16-11,-4-2 0 20,4-7-2192-19,0-3-448 1</inkml:trace>
    </iact:actionData>
  </iact:action>
  <iact:action type="add" startTime="11918">
    <iact:property name="dataType"/>
    <iact:actionData xml:id="d31">
      <inkml:trace xmlns:inkml="http://www.w3.org/2003/InkML" xml:id="stk31" contextRef="#ctx0" brushRef="#br0">19130 1841 35007 0,'-23'-19'3120'1,"13"13"-2496"0,4 2-496-1,6 4-128 4,0 0 448-3,-8-6 64 9,8 6 0-10,-7-8 16 5,-5 3-64-5,4-1-16 10,2 2 0-10,-4-2 0 19,1-2-1200-19,1 2-240 0,-2 2-48 1,-4-1-15024 4</inkml:trace>
    </iact:actionData>
  </iact:action>
  <iact:action type="add" startTime="12289">
    <iact:property name="dataType"/>
    <iact:actionData xml:id="d32">
      <inkml:trace xmlns:inkml="http://www.w3.org/2003/InkML" xml:id="stk32" contextRef="#ctx0" brushRef="#br0">12194 3973 24015 0,'0'0'1056'1,"0"0"224"-1,-4-10-1024 0,4 10-256 6,0 0 0-6,0 0 0 4,0 0 896-4,0 0 112 12,0 0 16-12,8 10 16 4,4 0-288-4,1 9-64 9,1 1-16-9,4 5 0 6,3 4-96-5,4 6-32 4,5-1 0-5,-1 5 0 7,-2 3-288-7,4-3-48 11,3 0-16-11,5-2 0 5,-4 6-64-5,4-6 0 10,-2-1-128-10,0-1 192 5,4-6-368-4,-4-4-80 9,0-7 0-10,10 3-16 17,-10-3-1616-12,-6-10-320-5,-8-8-64 0,-1-6-9776 0</inkml:trace>
    </iact:actionData>
  </iact:action>
  <iact:action type="add" startTime="12514">
    <iact:property name="dataType"/>
    <iact:actionData xml:id="d33">
      <inkml:trace xmlns:inkml="http://www.w3.org/2003/InkML" xml:id="stk33" contextRef="#ctx0" brushRef="#br0">12853 3799 27759 0,'0'0'1216'1,"0"0"272"-1,0 0-1184 0,-5 16-304 5,-5 3 0-5,-2 3 0 5,-4 5 576-5,-1 6 64 10,-8 1 16-10,-3 3 0 4,-3 7 192-3,-6 1 48 10,0 4 0-11,2 4 0 5,-4-1-256-5,4 1-64 11,0 2 0-11,-1-3 0 3,3-1-416-3,6-6-160 10,4 0 0-10,5 0 144 4,-1-10-432-4,9 0-96 11,2-4 0-11,4 6-16 19,8-14-2672-19,8-11-544 0</inkml:trace>
    </iact:actionData>
  </iact:action>
  <iact:action type="add" startTime="12724">
    <iact:property name="dataType"/>
    <iact:actionData xml:id="d34">
      <inkml:trace xmlns:inkml="http://www.w3.org/2003/InkML" xml:id="stk34" contextRef="#ctx0" brushRef="#br0">13321 4576 15663 0,'-15'29'688'1,"7"-12"144"-1,2 5-656 0,-2 5-176 8,-1 4 0-8,1 4 0 4,-2 0 3024-4,-7 1 576 6,-5 1 112-6,10-10 32 9,-5 4-2720-9,5-2-560 6,-3 3-96-6,3-5-9200 20,-2-2-1856-19</inkml:trace>
    </iact:actionData>
  </iact:action>
  <iact:action type="add" startTime="13237">
    <iact:property name="dataType"/>
    <iact:actionData xml:id="d35">
      <inkml:trace xmlns:inkml="http://www.w3.org/2003/InkML" xml:id="stk35" contextRef="#ctx0" brushRef="#br0">14033 4322 10127 0,'0'0'896'1,"0"0"-704"2,0 0-192-3,0 0 0 4,0 0 2416-4,0 0 448 12,0 0 80-12,0 0 32 4,0 0-1216-4,0 0-240 10,0 0-48-10,20 8-16 5,-3-8-544-4,7-2-96 8,3 0-32-9,6-6 0 6,8 0-384-6,0 0-80 9,8-5 0-9,4 3-16 22,1-4-1184-22,3 5-224 1,1-1-48 0</inkml:trace>
    </iact:actionData>
  </iact:action>
  <iact:action type="add" startTime="13492">
    <iact:property name="dataType"/>
    <iact:actionData xml:id="d36">
      <inkml:trace xmlns:inkml="http://www.w3.org/2003/InkML" xml:id="stk36" contextRef="#ctx0" brushRef="#br0">15475 3854 11055 0,'0'0'976'1,"0"0"-784"3,0 0-192-3,15 8 0 3,-15-8 2528-4,18 11 464 6,-8 5 80-6,0 0 32 9,-1 5-1312-9,-1 6-256 10,2 1-48-10,2 3-16 4,-5 2-656-4,9 10-144 10,-2 0-32-10,5 6 0 5,-5-1-320-5,1 1-64 7,1-4 0-7,0-2-16 8,3-2 704-8,-3 0 144 11,3-4 16-11,3 2 16 18,-1-8-2224-17,-1-4-448-1,3-7-96 1,0-5-16 14,1 1-912-13,-3-8-192-1,-1-8-48 4</inkml:trace>
    </iact:actionData>
  </iact:action>
  <iact:action type="add" startTime="13717">
    <iact:property name="dataType"/>
    <iact:actionData xml:id="d37">
      <inkml:trace xmlns:inkml="http://www.w3.org/2003/InkML" xml:id="stk37" contextRef="#ctx0" brushRef="#br0">16005 3684 17503 0,'-29'-6'768'1,"12"6"176"-1,3 2-752 0,-2 6-192 6,1 6 0-6,-3 1 0 5,-7 11 2272-5,-4 5 416 6,-5 8 96-6,-1 2 16 8,-4 4-1424-8,4 7-288 9,-2 3-48-8,0 2-16 2,2-3-304-2,-4 9-64 5,4 3-16-6,2-4 0 9,-4-1-432-9,5-3-80 11,1-1-128-11,4-6 176 6,2-5-176-6,5-5-256 10,4 0 64-7,11-10 16 14,-1-3-720-17,6-5-128 1,6-9-48-1,-6-14-12656 3</inkml:trace>
    </iact:actionData>
  </iact:action>
  <iact:action type="add" startTime="13948">
    <iact:property name="dataType"/>
    <iact:actionData xml:id="d38">
      <inkml:trace xmlns:inkml="http://www.w3.org/2003/InkML" xml:id="stk38" contextRef="#ctx0" brushRef="#br0">16216 4367 16575 0,'0'0'1472'0,"0"0"-1168"0,0 0-304 1,12 15 0 0,1-3 2496-1,1 4 432 7,-2-3 80-7,-1 7 32 11,-5-6-2112-11,0 3-416 8,-2 3-96-8,-2-1-16 5,-2 3-144-4,-4 5-16 4,-2 2-16-4,-3 4 0 7,-9 2 96-8,0-1 32 12,-1-5 0-12,-3 4 0 3,-1-2-64-3,6-2-16 10,3-1 0-10,2-5 0 5,4-1 240-4,6-1 32 10,2-5 16-11,6 1 0 4,-6-17-144-4,16 18-32 7,-2-9 0-7,5-1 0 8,4-6 32-7,5-2 0 7,-1-4 0-8,-2 0 0 7,3 1-256-4,1-3-160 6,2-6 192-9,2 2-192 19,2-5-1696-18,-1 3-448 1,-1-4-96-2</inkml:trace>
    </iact:actionData>
  </iact:action>
  <iact:action type="add" startTime="14363">
    <iact:property name="dataType"/>
    <iact:actionData xml:id="d39">
      <inkml:trace xmlns:inkml="http://www.w3.org/2003/InkML" xml:id="stk39" contextRef="#ctx0" brushRef="#br0">17880 4035 21183 0,'0'0'944'1,"0"0"192"-1,0 0-912 0,0 0-224 9,0 0 0-8,0 0 0-1,-8 12 928 0,-4 6 144 11,1 5 16-11,1 4 16 3,-8 3-192-3,5 1-32 10,-1 10-16-9,2 4 0 2,-5 5-240-2,1 5-48 8,3-1-16-9,-5-1 0 5,2-4-176-5,-3 2-48 9,1-5 0-9,5-1 0 5,-5-10-144-5,6-3-16 11,-3-9-16-11,3-4 0 6,-2-11 288-6,14-8 48 11,0 0 16-11,0 0 0 3,0 0 208-2,-2-11 48 9,4-11 16-10,8-5 0 6,2-2-256-6,7-9-48 8,-3-4-16-8,2 5 0 10,3-4-336-10,-1 2-128 7,7-8 0-7,0 0 0 4,4 0 0-3,-1 2 0 9,1 2 0-10,-2 6 0 3,0 6 0-2,-7 10 0 11,-3 1 0-12,3 7 0 4,-1-3 0-3,-1 6 0 8,-3 6-144-9,1 4 144 5,-8 4-160-5,1 6 160 10,-5 6-160-10,-4 3 160 5,-4 1-224-5,-6 3 48 7,-5 2 16-7,-9 14 0 7,-3-6-128-7,-2-1-32 7,-1-3 0-7,5 0 0 23,-3 0-624-21,5-5-128-1,0-11-16-1,7-3-8960 11,14-10-1792-10</inkml:trace>
    </iact:actionData>
  </iact:action>
  <iact:action type="add" startTime="14739">
    <iact:property name="dataType"/>
    <iact:actionData xml:id="d40">
      <inkml:trace xmlns:inkml="http://www.w3.org/2003/InkML" xml:id="stk40" contextRef="#ctx0" brushRef="#br0">18563 3458 23951 0,'0'0'2128'1,"0"0"-1696"5,0 0-432-6,0 0 0 4,0 0 592-4,-4 14 48 11,-4 7 0-11,-4 6 0 4,4 9 240-4,-7 3 48 10,-1-2 16-10,-1 9 0 4,3 3-304-3,-4 2-64 10,-3 0-16-11,5 7 0 2,-3 1-288-1,3-3-48 5,5 1-16-6,-5 1 0 9,4 1-208-9,-1-1 128 9,1-3-128-8,4-6 0 16,0-3-592-16,4-7-224 3,2-5-32-4,4-7-16 13,4-6-1728-11,4-3-352 1</inkml:trace>
    </iact:actionData>
  </iact:action>
  <iact:action type="add" startTime="14962">
    <iact:property name="dataType"/>
    <iact:actionData xml:id="d41">
      <inkml:trace xmlns:inkml="http://www.w3.org/2003/InkML" xml:id="stk41" contextRef="#ctx0" brushRef="#br0">19040 4006 18431 0,'0'0'1632'2,"0"0"-1312"3,0 0-320-5,0 0 0 4,0 0 1888-4,-9 2 304 11,-3 2 64-11,-8 2 16 4,1 4-1296-4,-4-1-256 10,-3 7-48-10,-1-1-16 4,0 7-320-4,-12 7-64 12,5 0-16-12,11-5 0 3,2 1 16-2,1 1 0 10,4-1 0-11,1-2 0 4,3-1-16-4,6 1-16 10,0-3 0-10,4-7 0 4,2 3-32-4,6-6 0 10,-6-10 0-9,10 7 0 4,4-3 432-5,1-2 96 11,5-4 16-11,-5-2 0 4,5-3-336-4,1-1-64 6,-3 0-16-6,0-6 0 8,-1 5-144-8,-5-1-16 11,1 0-16-2,-3 4 0-9,2 4-160 0,-12 2 160 7,14 2-160-7,-5 6 160 3,3 6-160-3,-6-1 160 13,2 7-160-13,-2-3 160 3,1-1-160-3,-1 4 0 12,-2-5 0-12,4 3 0 3,2-1 0-3,-5-5 0 12,5 2 0-12,4-7 0 20,-4-5-1648-19,5-2-352 2,-3-2-80-3</inkml:trace>
    </iact:actionData>
  </iact:action>
  <iact:action type="add" startTime="15306">
    <iact:property name="dataType"/>
    <iact:actionData xml:id="d42">
      <inkml:trace xmlns:inkml="http://www.w3.org/2003/InkML" xml:id="stk42" contextRef="#ctx0" brushRef="#br0">19497 3987 22975 0,'-6'27'1024'2,"2"-10"192"-1,0 1-960 0,-4 3-256-1,3 5 0 0,-1 1 0 7,-8 0 1264-7,2 5 208 7,-1-1 32-7,-1 4 16 8,-2-4-368-8,5-2-64 10,-5-3 0-10,4-3-16 5,3-3-560-5,-1-3-128 10,4-1 0-10,4-6-16 6,2-10-128-6,0 0-32 9,0 0 0-9,0 0 0 5,6-8 480-4,8-8 80 9,-3-1 32-10,9-1 0 6,-3-5-400-6,5-5-80 9,-3 1 0-9,5 0-16 4,-3-3-112-4,-1 1-32 11,1 0 0-4,3 0 0-7,-5-1-160 0,1 5 0 8,1 2 144-8,1 1-144 5,-3 5 0-5,-3 3 0 11,3 6 0-11,-5 2 0 4,1 12 0-4,-5 2 128 6,2 10-128-6,-4 1 0 8,-3 6 0-7,-1 9 0 10,-4 5 0-11,0 0 0 4,-4 3 0-4,-1-3 0 10,-1 2 0-9,-4-4 0 3,2 6-160-4,2-6 0 7,-1 1 0-6,-3-1 0 20,4-6-608-20,2-4-112 0,4-4-16-1,0-9-16 14,4 0-1568-13,-4-14-304 1,14 4-64-2</inkml:trace>
    </iact:actionData>
  </iact:action>
  <iact:action type="add" startTime="15669">
    <iact:property name="dataType"/>
    <iact:actionData xml:id="d43">
      <inkml:trace xmlns:inkml="http://www.w3.org/2003/InkML" xml:id="stk43" contextRef="#ctx0" brushRef="#br0">20035 4123 15663 0,'0'0'1392'0,"0"0"-1120"5,0 0-272-5,-8 14 0 5,6-5 1200-4,2 3 176 8,0 2 32-9,0-14 16 8,8 13-64-8,0 1-16 9,0-4 0-9,6 2 0 2,-1-5-144-2,7-3-48 11,3 2 0-10,4 0 0 2,5-6-208-3,-1-6-48 10,2-2-16-10,0 1 0 5,2-7-192-4,-2 4-48 9,-1-5 0-9,-1 1 0 3,0-4 80-4,-2 5 16 10,-1-5 0-10,-3 1 0 4,-4-1-160-4,1-1-48 11,-8 5 0-10,1-2 0 3,-7 5-208-4,2-5-32 9,-4 4-16-9,-6 1 0 6,0 11-48-6,-12-6-16 11,0-2 0-11,-3 6 0 6,-3 2-208-6,-5 6 176 8,-5 4-176-7,-3 7 160 3,-6-1-160-4,0 5 0 12,0 6 0-12,-4 5 0 2,6 3 144-2,0 0 0 15,2 0 0-15,5 6 0 1,7-2 16-1,1 4 0 11,7-4 0-11,3 0 0 4,8 0-160-4,4-6 0 11,4-2 0-11,9-3 0 4,-1-5 128-4,9 0-128 12,5-3 128-12,5-7-128 4,6-1 176-3,2-8-48 7,8-4-128-7,3-4 192 2,5-4-192-2,5-1 144 9,6-1-144-9,3-4 128 18,3 6-1104-18,2-5-240 2,2 1-32-3,23-9-16976 0</inkml:trace>
    </iact:actionData>
  </iact:action>
  <iact:action type="add" startTime="18807">
    <iact:property name="dataType"/>
    <iact:actionData xml:id="d44">
      <inkml:trace xmlns:inkml="http://www.w3.org/2003/InkML" xml:id="stk44" contextRef="#ctx0" brushRef="#br1">19175 197 6447 0,'0'0'272'1,"0"0"80"0,0 0-352-1,0 0 0 5,0 0 0-3,0 0 0-2,0 0 1792 1,0 0 272 8,0 0 64-9,0 0 16 5,0 0-800-4,0 0-144 9,0 0-48-10,-10 0 0 5,2 0-176-5,8 0-32 10,-11 2-16-10,1 0 0 5,2 0-32-5,8-2-16 10,-10 2 0-10,1 0 0 5,3 0-32-5,-6-2 0 10,2 0 0-10,3-2 0 5,-5 0-176-5,4-2-32 10,-2 0-16-9,-1 2 0 3,3-2-80-4,-4 3-16 11,2-3 0-11,3-2 0 4,-7-2-128-4,2 4-16 10,-3-2-16-10,3-2 0 4,-6 3-112-4,5-3-32 11,-5 2 0-11,1-2 0 5,1 2-80-1,-5 0-16 4,-3 4 0-8,1-1 0 4,1 1 0-3,-1 0 0 4,-2 2 0-4,-1 2 0 6,-1 0 0-7,0-1 0 7,-5 1 0-7,1 2 0 8,-4 0-128-8,2 2 160 11,0 2-160-11,1-2 160 3,-1 2-160-2,0 3 0 10,2-3 144-10,2 0-144 2,1 4 0-2,1-3 0 9,0 3 0-10,-1 0 0 3,3-4 0-2,2 5 0 11,3-1 0-12,-1 3 0 4,-1-5 0-3,3 6 0 7,-3-3 0-8,1 5 128 6,-4-6-128-5,3 7 0 9,3 1 0-10,3-3 128 5,-4 5-128-5,5-1 0 9,-3 1 0-9,3-1 128 5,1 2 0-5,-2 1 16 11,5-1 0-11,-5 1 0 3,2-1-144-2,-3-1 128 8,5 3-128-9,-3 2 128 5,3 1-128-4,0-1 0 9,2 0 144-9,5 2-144 3,-5 1 0-3,4 1 128 8,4-2-128-8,2 0 0 2,2 1 0-3,2-3 144 10,4 0-144-7,-1-1 0-1,-1-5 192-2,6 4-64 11,-2-1 0-11,0 1-128 4,3 0 144-4,-1 1-144 11,4-1 0-11,-5 1 144 5,5-1-144-5,-4 0 0 10,5 1 0-10,-3-5 0 5,1 0 0-4,1 3 0 9,-2-1 0-10,3 1 0 5,-1-1 0-5,3-1 0 8,-3-1 0-8,3 0 0 6,1-1 0-6,-1-3 0 10,1 3 128-10,3-2-128 5,3-7 0-4,-1 5 0 9,0-6 144-10,3 1-144 3,1 1 0-2,0-4 144 9,0 0-144-10,1 1 0 4,1-3 160-4,4-2-160 11,-4 4 128-11,2-2-128 5,-3-6 128-5,1 0-128 11,0-6 128-11,0 2-128 3,0 0 160-2,-1 0-160 10,-1-4 192-11,0-3-192 8,-1 1 192-5,1 0-192-3,-2-5 192 0,0 3-192 8,-1-6 176-8,-3 5-176 11,-1-1 160-11,1-5-160 4,-1 3 128-3,1-4-128 9,-2 3 0-9,-3 1 144 2,-1-3-144 0,1 3 128 1,-2 3-128-3,1-7 128 6,-5 1-128-7,4-1 0 7,-5-3 144-7,5 1-144 7,-4-1 0-7,3-3 144 11,-3-1-144-11,3 4 0 4,-5-5 128-4,4 1-128 12,-4 0 0-11,1 0 0 4,3-7 128-5,-4 5-128 9,3 2 0-9,-5-1 0 3,0-1 128-3,2 2-128 12,-4 0 0-11,-3-1 0 1,1 1 0-2,0 0 0 12,0-1 0-12,0 3 0 3,-4 0 128-2,0 1-128 9,-4 1 0-9,2 0 0 5,0-3 0-6,0 3 0 9,-2-1 0-8,1 1 0 3,-1 1 128-4,-6-3-128 10,2 4 0-10,0-5 0 5,-3 3 0-5,1 1 0 9,0 3 0-9,-6-1 0 6,5-3 0-6,-7 4 0 8,5 1 0-8,-5-3 0 6,0 3 0-6,3 2 128 6,-5-3-128-6,3 3 0 9,-1 3 0-9,-3-5 0 6,1 6 0-6,3-3 0 10,-3 3 0-10,-1-2 0 10,1 3 0-10,1 1 0 5,-3 0 0-5,1 2 0 12,-3 3 0-12,5-1 0 4,-3 0 0-3,-1 4 0 8,2 2-128-9,-1 2 128 4,3 0 0-3,-3 4 0 10,-3 1-160-11,1-3 160 3,-1 4 0-2,2 2 0 9,-5-2 0-10,1-2 0 4,0 1 0-4,1 5 0 11,3-6 0-11,-4 4 0 5,-1 1-128-5,3-1 128 6,0 4 0-6,-1-4 0 8,1 3 0-8,-2-1 0 9,-1 4 0-9,1-3 0 7,2 5 0-7,-1-5 0 11,1 5 0-11,1-6 0 5,5 5 0-5,-2-3 0 10,-3 1 0-10,-1 5 0 4,1-4 0-4,3 3 0 9,1 1 0-7,-1-3 0-1,1 5-128-1,5 1 128 6,-5-4 0-6,5 1 0 9,3-1 0-9,-6 5 0 11,5-1 0-11,-3 3 0 4,6-1 0-4,-3 0 0 6,1-1 0-5,4 3 0 8,-1 0-160-9,3 1 160 10,2-1 0-10,0 0-144 5,-2 4 144-5,0 1 0 10,4-3 0-9,0 0 0 4,2-2 0-5,2 1 0 9,2-3 0-9,2 2 0 4,0 1 0-3,0-1 0 4,3 0 0-5,5 1 0 9,-2-1 0-9,3 0 0 11,-3-1 0-11,4-5 0 4,-1 0 0-3,3 1 0 9,1-1 0-10,-1-3 0 5,1 1 0-5,1 3 0 11,5-7 0-11,-3 3 0 3,-3 2 0-3,3-7 0 7,1 3 0-7,4-5 0 7,-1 7 0-7,3-8 0 12,-2 2 0-12,5-5 0 4,-1 3 0-4,2 0 0 11,2-4 0-11,0 3 0 3,2-1 0-3,2-4 0 11,-4 0 0-11,4-2 128 6,-2-2-128-6,-3-2 0 9,-3 2 0-9,-2-4 128 6,0 0-128-5,-1-4 0 4,-1 3 0-5,2-1 128 8,0-2-128-8,1-4 0 13,1 2 128-12,-2-3-128 1,-2-1 0-2,3-3 128 11,-3 1-128-11,2-5 0 4,-1-1 0-4,-1 3 144 11,-2 1-144-11,1-3 0 4,1-3 144-4,-4 1-144 11,3-5 0-10,1 1 144 2,-4 0-144-3,1 2 0 12,-3-7 0-12,1 1 128 3,-5 0-128-3,1-4 0 7,-1-6 144-7,-7 2-144 9,0-8 176-9,-2 0-48 12,-4-3 0-12,-4 1 0 3,-8-4 48-2,0 0 0 4,0 1 0-5,-5-1 0 8,1 2-32-7,-2 3 0 5,1 5 0-6,-1-2 0 10,0 8-16-10,-1 0 0 12,-1 2 0-11,-7 4 0 2,-1 1-128-3,-1 3 0 10,-1 2 0-10,-3 5 0 4,-2 6 0-3,-2 1-272 8,-6 5 64-8,-18 6 16 17,3 4-2048-16,5 10-416 1,-2 7-80-3</inkml:trace>
    </iact:actionData>
  </iact:action>
  <iact:action type="add" startTime="25366">
    <iact:property name="dataType"/>
    <iact:actionData xml:id="d45">
      <inkml:trace xmlns:inkml="http://www.w3.org/2003/InkML" xml:id="stk45" contextRef="#ctx0" brushRef="#br1">497 7647 12543 0,'0'0'560'1,"-8"6"112"-1,-4-2-544 0,-1 2-128 6,3 0 0-5,-4 1 0 3,4-1 960-3,3-2 176 9,-7 2 16-10,4 4 16 4,2-2-96-4,-3-3-32 9,3 1 0-8,8-6 0 5,0 0-208-6,-4 10-32 9,4-10-16-9,0 0 0 5,0 0-272-5,0 0-48 10,0 0-16-10,0 0 0 4,0 0 112-4,14 0 16 10,3 0 0-10,5-2 0 6,-5-4-112-6,7 0-16 8,1 0 0-7,0-1 0 5,3-3-128-6,1 2-16 10,4 2-16-2,2 0 0-8,-4-3-80 0,3 1-16 10,-3 2 0-10,2 0 0 2,0-2-64-2,2 6 0 13,-4 0-128-13,-3 2 192 2,1 2-192-1,0 2 176 9,0 4-176-10,-1 0 160 4,-3 0-160-3,0 5 128 9,-1-1-128-9,-1 4 128 3,-1-5-128-4,3 9 128 11,-1 1-128-10,1-1 128 2,2 1-128-3,0 3 0 7,-1 1 144-7,-1 0-144 7,1 1 0-7,1 1 0 10,-2 2 0-9,1 1 128 3,-3-1-128-4,-2 2 0 11,1 0 128-10,-1 0-128 2,1 3 192-2,-5-1-48 9,3 0 0-10,-1 4 0 4,-5 2 64-3,4-4 16 4,-5 4 0-5,3 2 0 8,-2-6 16-8,-3 4 0 10,1-4 0-10,0 0 0 7,-8 4 80-7,1-2 0 11,1-2 16-11,-2 4 0 5,0-3 0-4,-4-1 0 8,0 8 0-9,2-8 0 3,-2 0-16-2,-2 4-16 8,-2-4 0-9,2 6 0 5,0-6-64-5,2-4-16 10,0-4 0-10,0 1 0 5,-2-5-96-5,2-1-128 11,0-5 176-11,0 3-176 4,0-11 176-4,0-9-176 10,0 14 160-10,0-14-160 4,0 0 0-3,0 0 0 10,0 0-176-11,12-16 176 17,-6 1-1760-15,-2-5-224-1,2 3-64-1,-1-3 0 14,3-7-1024-13,-4 0-224 2</inkml:trace>
    </iact:actionData>
  </iact:action>
  <iact:action type="add" startTime="25953">
    <iact:property name="dataType"/>
    <iact:actionData xml:id="d46">
      <inkml:trace xmlns:inkml="http://www.w3.org/2003/InkML" xml:id="stk46" contextRef="#ctx0" brushRef="#br1">1579 7967 7359 0,'0'0'320'1,"0"0"80"-1,0 0-400 0,0 0 0 5,0 0 0-5,0 0 0 4,0 0 2224-3,0 0 352 5,0 0 80-6,0 0 16 7,0 0-1216-7,0 0-240 13,0 0-64-13,-9 8 0 3,-7 1 48-3,0 3 0 10,1 4 0-10,-5 5 0 4,-1-1 32-3,1 7 16 10,-3 4 0-11,-4 2 0 4,-3 4-80-4,-1 8-16 7,-4-4 0-7,0 6 0 6,2 2-224-5,-4 2-48 6,0-3-16-7,1 1 0 12,-6 2-352-12,4-4-64 11,-2-3 0-10,1 3-16-1,1 2-144 0,-1-8-32 12,2 2 0-12,6-8 0 4,0 0-256-3,4-2 160 4,1-6-160-5,5-5 128 9,-1-6-128-9,9-1 0 10,-1-5 0-10,14-10 0 17,0 0-1424-15,0 0-320-1,0 0-64-1,22-14-16 14,-1-1-1632-13,6-7-336 2</inkml:trace>
    </iact:actionData>
  </iact:action>
  <iact:action type="add" startTime="26434">
    <iact:property name="dataType"/>
    <iact:actionData xml:id="d47">
      <inkml:trace xmlns:inkml="http://www.w3.org/2003/InkML" xml:id="stk47" contextRef="#ctx0" brushRef="#br1">2373 7676 15135 0,'0'0'672'0,"0"0"144"1,-12-2-656-1,3 2-160 7,1-2 0-7,-2-1 0 5,0 1 1216-5,5 2 224 9,5 0 32-8,0 0 16 1,-8 0-400-1,8 0-64 9,0 0-32-10,0 0 0 5,-10 7-352-4,10-7-80 8,0 0-16-9,0 0 0 5,0 0-48-5,12 12-16 10,-1 4 0-9,9-3 0 4,1 5 64-5,7-6 16 10,5 3 0-9,2-1 0 2,4 5-32-3,2 1 0 7,6-3 0-7,-8 3 0 9,2-1-160-5,-4-3-48 3,0 2 0-7,4-1 0 4,-6 1-80-4,2 5-32 7,0 0 0-7,-6-1 0 10,0-5 48-10,-1 1 0 5,-3 2 0-5,-2-7 0 4,1 3-80-4,-1-4-16 8,-3 5 0-8,-7-7 0 7,1 3 112-7,-5-5 32 11,3 0 0-10,-6 0 0 3,-8-8-16-4,0 0 0 10,10 6 0-10,-10-6 0 5,0 0-96-5,0 0 0 10,0 0-16-10,0 0 0 5,0 0 96-5,0 0 32 12,0 0 0-12,0 0 0 3,-8 8 0-3,2 1 0 14,-2 5 0-13,-7-6 0 0,-3-2-64-1,-1 3-16 11,-3-1 0-11,-5 8 0 5,-1-1 0-5,-1 5 0 11,-8-1 0-11,2-1 0 2,-2 1-32-2,-2 3 0 14,2-3 0-14,-2 5 0 4,-8 1 0-4,4 0-16 6,2 1 0-6,-4 1 0 9,2-2-176-9,-3 1 192 6,3-3-192-6,2 1 192 10,6-3-192-10,-2 1 0 7,3-1 0-6,7-7 128 5,4-1-128-5,1-3 0 8,7 0 0-9,-1-2 0 6,6-5 0-6,10-3-144 9,0 0 0-9,0 0 0 18,0 0-1648-17,18-1-320 0,5-3-64 0,1-4-9232 9,5-6-1856-7</inkml:trace>
    </iact:actionData>
  </iact:action>
  <iact:action type="add" startTime="27092">
    <iact:property name="dataType"/>
    <iact:actionData xml:id="d48">
      <inkml:trace xmlns:inkml="http://www.w3.org/2003/InkML" xml:id="stk48" contextRef="#ctx0" brushRef="#br1">4759 7489 6447 0,'0'0'272'1,"0"0"80"-1,0 0-352 0,-4-8 0 6,4 8 0-6,-8-7 0 4,0 1 2464-4,2 4 416 11,-2 2 96-11,-7 0 16 4,-5-2-1696-4,5 2-336 10,-7 0-64-10,1 6 0 4,-1 1-144-4,3 5-32 11,-5-4 0-11,-1 4 0 6,2-3-64-6,-3 1-16 10,1 6 0-9,2-5 0 2,1 7 0-3,-1 1-16 9,-5-3 0-9,1 6 0 6,-2-5-80-6,2 1-16 11,-1 5 0-11,3 0 0 4,-4 5-128-3,-1 1-16 11,1 4-16-7,-4 0 0-3,2 0-16-2,0 1 0 8,1-3 0-8,3 4 0 4,0 4-48-4,1-2-16 11,1 6 0-11,4 0 0 4,3 4-80-3,0-1-16 8,7-1 0-8,-1 2 0 3,6 4-64-4,2-2 0 12,4-3-128-12,2 5 192 4,4 0-192-4,6-1 144 10,-1-1-144-10,7-4 128 4,-2 2 0-4,3-2 0 10,5-8 0-10,1-4 0 5,2-2 112-5,4 0 16 10,1 1 0-10,5-9 0 5,0 0-48-4,-2-3 0 9,4 1 0-9,2-7 0 3,0 2-16-3,0-7 0 8,0-1 0-9,2-2 0 4,3-6 0-4,-3-2-16 12,4-6 0-12,-2 0 0 2,-2-1 64-1,4-9 16 10,-8 4 0-11,6-3 0 3,-2-8-64-2,-3-3 0 11,-1-1 0-12,-1-2 0 3,-5-2 128-3,-4-2 0 11,0 3 16-10,2-1 0 2,1-4-16-3,-5 0 0 11,-4 2 0-11,-1 2 0 5,-1-4 0-5,-5 2 0 10,-1 0 0-10,-5-6 0 4,0 5 0-3,-6-1 0 9,-2-7 0-9,-4-3 0 4,-6-2 0-5,-2-4 0 9,1-1 0-8,-9-3 0 5,-1-5-112-6,-1 3-16 9,-3 3-16-9,-3 5 0 4,3 6-176-4,-1-2 128 9,1 8-128-8,2-2 128 2,-5 8 0-2,-1 2-128 10,2 2 192-10,-1 3-64 3,1 5-128-3,-1 0 0 8,-1 7 144-9,0 0-144 4,-2 6 0-4,-1 1 0 11,-1-1 0-11,-16 10 0 19,10 8-1056-19,-4 1-176 1,6 9-48-1,10-7-11760 11,-2 3-2352-9</inkml:trace>
    </iact:actionData>
  </iact:action>
  <iact:action type="add" startTime="28100">
    <iact:property name="dataType"/>
    <iact:actionData xml:id="d49">
      <inkml:trace xmlns:inkml="http://www.w3.org/2003/InkML" xml:id="stk49" contextRef="#ctx0" brushRef="#br1">6060 7928 3679 0,'0'0'320'2,"-8"10"-320"-2,-2-4 0 0,-2 5 0 9,5-1 3136-9,-5 2 576 12,2-5 96-12,2 1 32 3,-1-2-1376-3,9-6-272 11,0 0-48-11,-10 6-16 4,10-6 528-4,0 0 96 13,-10-8 32-13,0 0 0 3,10 8-2272-2,0-9-512 8,2-5 0-8,4 4 0 2,-4-1 256-3,2 1 128 13,4 2 0-13,3-4 16 2,-3 3-224-2,4 3-48 10,0-4-128-10,-3 4 192 5,5 2-192-5,-14 4 0 10,12 0 128-8,-12 0-128 2,12 6 0-4,-1 6 0 10,-11-12 0-10,4 23 0 21,0 4-1984-20,-8 3-304-1,-8 11-48 0,-5 3-16 0</inkml:trace>
    </iact:actionData>
  </iact:action>
  <iact:action type="add" startTime="28354">
    <iact:property name="dataType"/>
    <iact:actionData xml:id="d50">
      <inkml:trace xmlns:inkml="http://www.w3.org/2003/InkML" xml:id="stk50" contextRef="#ctx0" brushRef="#br1">6069 8655 20271 0,'0'0'1792'3,"0"0"-1424"-3,0 0-368 1,0 0 0 7,0 0 3440-8,-9-2 608 11,-1-1 128-11,10 3 32 5,-8-6-2208-5,-2-2-432 7,3-2-96-7,1 0 0 7,-4 3-816-7,4-5-144 13,2 2-48-13,0 0 0 2,4 10-464-2,0-11 0 11,0 5 0-10,0 6 0 3,0 0-224-3,0 0-144 8,0 0-16-9,10 2-11920 13,4 8-2384-13</inkml:trace>
    </iact:actionData>
  </iact:action>
  <iact:action type="add" startTime="32318">
    <iact:property name="dataType"/>
    <iact:actionData xml:id="d51">
      <inkml:trace xmlns:inkml="http://www.w3.org/2003/InkML" xml:id="stk51" contextRef="#ctx0" brushRef="#br1">10006 8671 5519 0,'0'0'240'1,"0"0"64"-1,0 0-304 1,-4 12 0 5,4-12 0-6,-4 15 0 3,4-15 2304-3,0 0 384 10,0 0 96-10,0 0 16 4,-10 10-1344-4,10-10-272 12,0 0-48-12,0 0-16 6,0 0-96-6,0 0 0 8,0 0-16-8,0 0 0 4,0 0-176-4,0 0-48 12,0 0 0-12,0 0 0 5,14-10-144-5,-5-3-16 8,5-1-16-8,-2-2 0 6,1 5-176-5,-1-5-48 9,6 4 0-10,-3-7 0 4,5 1-32-4,3-1-16 10,-1-5 0-10,3 7 0 4,-2-3-144 1,5-1-16 3,5-4-16-8,-2 1 0 5,-2 1-32-5,1 3-128 9,-3 3 192-9,4-7-64 5,0 1 64-5,1 1 16 7,1 7 0-7,-2-7 0 8,-2 1-80-8,0 1-128 7,1 1 176-7,1-3-176 9,0 7 176-9,-2-5-176 11,-3 1 160-10,1 5-160 2,0-3 144-2,1 5-144 9,-1-4 128-10,2 7-128 5,0-3 208-5,1 6-32 11,-3 0-16-11,0-4 0 4,1 3-32-4,1 1-128 11,4-2 192-10,-4 0-64 3,-1 6-128-4,1-2 160 10,0 0-160-10,-7 2 160 6,-5 1-160-5,5 1 0 6,3-2 0-6,-4 0 128 4,-1-2-128-5,-1 0 0 9,1 8 144-8,-6 0-144 3,1-4 128-3,-1 0-128 8,1 2 128-9,-1 0-128 5,0-1 192-5,-3 3-48 11,3 0 0-11,-6 6 0 3,4 0 48-3,-5 0 16 10,3 7 0-9,2-3 0 3,-6 1-32-4,3 5-16 11,-3-5 0-11,2 5 0 5,-4 1-32-4,0 3 0 9,0-3 0-8,0 16 0-1,-2-5-128-1,-2-3 128 7,0 4-128-7,0 0 128 8,-6 4-128-8,-2-6 128 11,4-1-128-11,-6 3 128 5,-1 0-128-5,3 4 0 11,-2-2 0-11,0 0 128 4,3 4-128-4,-7-4 128 10,4 4-128-10,-3 0 128 5,1-6-128-4,-2 3 0 9,2-1 0-10,-1 2 0 3,-3-2 0-3,-1 8 128 10,1-4-128-10,-3 2 0 5,-5-8 128-5,-1 0-128 8,-3 0 0-8,5 2 128 8,2-2-128-8,-5-1 0 8,-1 3 0-8,-2-2 128 6,-3 0-128-6,-1-2 0 7,2-4 144-7,0 1-144 8,0-3 0-7,-2 2 0 9,-5 1 0-9,3 1 128 5,4 0-128-6,-2 1 0 6,0-1 128-6,2-2-128 4,-1-2 0-3,1 3 0 4,0-3 0-4,-4-2 128 5,-2-3-128-6,0 1 0 8,2 3 0-8,-6-3 128 8,2-3-128-8,-4 1 0 6,2-5 0-6,-4-2 0 9,6 5 0-9,-4-3 128 6,6 3-128-5,-4-5 0 7,2 6 0-8,0-7 0 6,4 3 0-6,2-6 128 9,-2 2-128-9,-2-1 0 6,5-5 0 11,1-2 0-15,2 2 0-2,2 0 0 0,-3-4 0 0,-1 0 128 5,-4-2-128-5,2-2 0 6,0 0 0-6,0 2 0 9,-5-2 0-8,3 1 0 4,-2-5 0-5,0 2 0 8,2 0 0-8,0-6 0 7,0 1 0-7,-2 1 0 8,4-4 128-8,1 4-128 7,5-7 128-7,-4-3-128 8,2 3 0-8,1-5 128 8,3 3-128-8,2-3 0 9,-3-3 0-9,7 0 0 8,3-1 0-8,1-1 128 7,3 0-128-7,-2-2 0 6,4-3 0-6,3-1 0 7,-3 4 0-7,4-2 0 8,2 0 0-8,-2 1 0 7,4-5 0-7,-2-4 0 7,4 0 0-7,4-2-128 8,-2 4 128-8,2-2 0 7,0-4 0-7,4 0 0 8,2 2 0-8,-3-5 0 7,5 3 0-7,4-4-128 9,-3 2 128-9,3 0 0 6,2-2-144-6,-9 14 144 9,9-6 0-9,-3 2 0 7,3 0 0-7,0-2 0 9,-1 0 0-9,7 0 0 10,-3 2 0-10,2 4 0 5,-1-2 0-5,3-2 0 12,1 4 0-12,-1-1 0 3,0-3 0-2,3 2 0 10,-1 2 0-11,2 2 0 5,0 0-128-4,1 1 128 4,-1 3 0-5,0 0 0 8,4-2 0-8,1-3 0 10,-3 3 0-9,2 0 0 2,-2 0 0-2,0-1 0 9,2 1 0-10,1 2 0 4,-1-1 0-4,4 1 0 13,0 0 0-13,0 0 0 3,6-5 0-3,-2 5 0 12,6 2 0-11,-6-1 0 0,3 1 0-1,5 0 0 11,-4 1 0-11,23-7 0 6,-11 4 0-6,-2 3 0 10,-5 3 0-10,-5-1 0 5,0-1 0-5,4 4 0 9,-4 1 0-9,1-2 0 6,-1-1 0-6,0 5 0 10,4-1 0-10,-12 7 0 5,0-4 0-5,10 9 0 10,2-3 0-10,1-4 0 4,-1 2 0-4,4-3 0 7,-1 1 0-7,-3-2 0 10,-6 5 0-10,4 3 0 10,0-2 0-10,-2 0 0 6,-1 2-144-6,5 2 144 6,-4-1 0-5,2 5 0 7,4 2 0-8,-5 3 0 6,-1 1 0-6,2 4 0 8,2-2 0-7,-6-2-128 9,4 7 128-10,11 1 0 4,-7 2 0-4,-4-5 0 9,-12 5 0-9,2-3 0 3,-2 7 0-2,-2-2 0 4,-2 1 0-5,2 2 0 9,1-3 0-9,3 0 0 6,-2 3 0-6,-2 2 0 8,2-1 0-8,0-5 0 7,-2 7 0-7,-2 1 0 9,1 1 0-9,-1 1 0 11,4-4 0-11,-4 3 0 4,0 3 0-4,-3 2 0 12,-3 0 0-12,-1 2 0 3,-5 4 0-2,2-1 0 5,3 1 144-6,-5 2-144 8,-5 0 0-8,2 2 0 10,-5-4 128-9,1 0-128 3,-4 6 0-3,4-4 0 9,-3 5 0-9,-3 1 0 4,-2-6 0-5,0 4 128 5,-2-2-128-5,-2 6 0 8,2-2 0-8,-4 4 128 12,0-1-128-12,-2-1 0 4,0 0 0-4,0 2 0 10,-6-1 128-9,-1 5-128 3,-1-2 0-3,-2-4 0 8,1 1 0-9,-5 1 128 5,-3 2-128-5,-1-2 0 5,5-5 144-5,-5 5-144 8,3 2 0-7,-3-4 0 6,-1-2 0-7,-2 3 128 7,-1 3-128-7,1 0 0 7,0-4 0-7,-3 1 0 8,1 1 0-8,0 0 0 7,-3-4 0-7,1 3 128 8,-2 3-128-7,2-2 0 5,-3-4 128-6,1 2-128 9,-4-1 0-9,4-1 0 6,-2 0 0-6,-2 4 128 8,1 0-128-8,1-5 0 7,2 3 0-7,-8 0 0 9,-2-8 0-9,-2 2 128 6,-2-4-128-5,-1 4 0 6,-1 2 0-7,4-4 128 7,-6 2-128-7,2-4 0 8,2 4 0-8,-1-6 128 8,1 0-128-8,4 2 0 7,-6-2 128-7,6 0-128 7,-4 2 128-7,2-1-128 8,2-5 0-8,-6-4 144 7,-1-2-144-7,-1 1 0 8,-4-1 128-8,2-3-128 9,-3-5 0-9,1 5 0 7,4 1 0-7,1-6 0 7,-1 1 128-7,0 2-128 7,0-5 0-7,3 3 0 8,3-1 0-7,-4-3 0 6,0 2 128-7,4-5-128 6,-8 3 0-6,1-6 0 8,-5-1 0-7,0 5 0 6,1-4 128-7,1 0-128 9,2-2 0-9,3 1 0 7,-3-1 0-7,0-4 0 7,-1 0 128-7,3 0-128 8,4 2 0-8,-2-2 0 7,-2 0 0-7,1-2 0 7,-3-2 0-7,0-2 0 8,-1-2 128-8,-3 4-128 6,0 0 0-6,-1-2 0 8,1-3 128-8,2 1-128 8,-1 0 0-8,3 0 0 7,0-4 0-7,3 1 0 6,7 1 0-6,-4-4 0 9,4 0 144-9,-6 5-144 7,2-7 0-7,2 2 144 8,-7-5-144-8,3 3 0 7,-4-4 0-7,4-1 0 10,-1-3 0-10,1 5 128 5,4-5-128-5,-2 3 0 8,0 1 0-8,6-3 0 7,-2-4 128-7,4 1-128 9,2-1 0-9,2-2 0 6,0-3 0-6,1 1 0 10,-1 0 0-10,0 0 0 5,-4-5 0-5,4-3 0 9,0 2 0-9,3 2 0 6,1 0 0-6,0-2 0 10,0 0 0-10,1 2 0 6,1-4 0-6,2-1 0 7,-1 5 0-7,1 0 0 7,2-8 0-7,-1 4 0 8,5 6 0-8,-3-8 0 8,-1-2 0-8,1 0 0 7,3 2 0-7,1 4 0 8,-3-4 0-8,7 2 0 7,-3-4 0-7,1 2 0 8,0 0 0-8,1-4 0 7,3 4 0-7,0-4 0 7,5-2 0-6,3 2 0 7,-2-2 0-8,2 5 0 6,0-5 0-6,2 0 0 9,2 2-128-9,0 0 128 7,0 6 0-7,2-6 0 7,2 0 0-7,0-2 0 7,2 4 0-6,0-4 0 7,1 1 0-8,5 3 0 6,-4-2-144-6,4 0 144 9,-3-8 0-9,-1 4 0 7,4 4 0-7,-2-1 0 8,-1 5 0-8,5-2 0 8,-4 6 0-7,5-4 0 4,-3 0 0-5,2 3 0 8,-3-3 0-7,7 2 0 6,-4 4 0-7,3-4 0 7,-1 2 0-7,-1 4 0 7,7-4 0-6,-5-2 0 5,3 2 0-6,1 1-160 9,-1-5 160-9,1 4 0 6,1 4 0-6,3 0 0 9,0-2 0-9,1 2 0 7,-5-5 0-7,1 5 0 8,-3 0 0-8,5 2 0 6,1 1 0-6,-2-1 0 10,3-2 0-10,-5 2 0 8,-1 0 0-8,1-3 0 7,1 3 0-7,-1 0 0 6,-1 3 0-6,7-1 0 8,2 0 0-8,-2 3 0 6,-3-1 0-6,3 0 0 10,0-3 0-10,3 1 0 5,-1-4 0-5,4 0 0 8,0 3 0-8,-3 7 0 7,-1-2 0-7,4-1 0 10,8-3 0-10,-6 2 0 5,0-1 0-5,-2 3 0 9,0-1 0-9,3 7 0 6,-5-1 0-6,2-1 0 9,-4-3 0-8,0-1 0 4,-1 0 0-4,-1 1 0 6,-2 3 0-7,5 3 0 8,-1-6 0-8,2 3 0 9,-2-2 0-9,1-3 0 6,3 1 0-6,-8 5 0 9,3 5 128-9,1-7-128 11,4 2 128-9,2-1-128 0,2-2 0-2,-2-3 0 7,2 3 0-7,2 1-128 8,-2-1 128-8,2-1 0 11,-2-3 0-10,-3 5 0 4,-1 3 0-5,-2-3 0 9,2 3 0-9,-4 1 0 4,-1-3 0-4,1 1 0 11,0 3 0-11,0-3 0 5,-1 6 0-5,1-3 0 12,2 3 0-12,0-4 0 4,-1 5 0-4,3-5 0 6,-4 4 0-6,0-3 0 7,1 7 0-7,1 0 0 13,-2-2 0-13,4 3 0 3,0-1 0-2,3-4 0 9,-7 2 0-9,2 3 0 2,-2-3 0-3,0 4 0 12,1 2 0-12,-3-4 0 4,0-3 0-4,-1 3 0 10,-1-4 0-10,2 0 0 4,1 7 0-4,-1-1 0 11,2-2 0-10,1 0 0 3,-5 0 0-3,2-3 0 9,0 3 0-10,3 2 0 3,-5 0 0-3,4 2 0 12,1-4 0-12,-1 4 128 3,0-1-128-3,2 1 0 10,1-6 128-8,3 4-128 1,-4 4 0-3,-2 0 0 7,4 0 0-7,-3 0-128 9,-1 0 128-9,-2-2 0 8,-2 1 0-8,1-1 0 7,-5 4 0-7,3 0 0 8,-7 0 0-8,1 0 0 9,1 0 0-9,-5 0 0 7,4-2 0-7,-7 2 0 7,5 0 0-7,-4 6 0 13,1-3 0-12,-3 1 0 1,4-2 0-2,-5-2 0 10,3 0 0-10,2 2 0 4,-1 2 0-4,-1 0 0 7,-12-4 0-7,14 2 128 9,-1-2-128-9,-3 0 0 9,4-2 0-9,-6 2 0 5,7-2 0-5,-5 2 0 10,2 0 0-10,1 0 0 6,-3-2 0-6,4 0 0 10,-7 0 0-10,-7 2 128 4,12-2-128-2,-12 2 0 3,14 0 0-5,-14 0 0 8,10-4 0-8,1 1 128 11,-11 3-128-11,0 0 0 4,0 0 0-3,0 0 0 10,0 0 0-11,0 0 0 4,8-6-192-4,-8 6-16 7,0 0 0-7,0 0 0 18,0 0-480-17,0 0-80 0,0 0-32-1,0 0 0 13,0 0-1504-11,-2-10-320-2,0 0-48 0,-6 0-12096 4</inkml:trace>
    </iact:actionData>
  </iact:action>
  <iact:action type="add" startTime="35140">
    <iact:property name="dataType"/>
    <iact:actionData xml:id="d52">
      <inkml:trace xmlns:inkml="http://www.w3.org/2003/InkML" xml:id="stk52" contextRef="#ctx0" brushRef="#br1">11152 5734 3679 0,'0'0'320'1,"0"0"-320"4,-7 2 0-4,-5-2 0 2,2 0 2896-3,-5-4 512 11,5 2 112-10,-4 0 0 3,3 2-1824-3,1 0-368 5,-4 0-80-6,6 0-16 9,-3-2 48-9,3-2 0 9,8 4 0-9,0 0 0 5,0 0-384-5,0 0-64 11,0 0 0-11,0 0-16 4,0 0-144-3,0 0-32 6,0 0 0-7,0 0 0 8,13 6-16-8,1-4-16 6,8 0 0-6,3 0 0 8,4 0-80-8,2 0-16 10,6 2 0-10,4 0 0 12,-2 3-240-12,4-3-48 5,-4 2-16-5,4 0 0 5,-2 0-48-5,6 2-16 7,0 0 0-7,-2-3 0 7,3 3 0-7,1 4 0 12,0-2 0-12,-4 1 0 3,2-3 48-3,1 4 0 10,-5 1 0-10,0 1 0 4,-4 4-48-4,2-1 0 12,-6-1 0-12,0 5 0 4,-1-1-144-3,-1-1 192 9,-6 3-192-10,0-1 192 8,-1 3-32-8,-1-7 0 5,-3 1 0-5,-1 3 0 6,0 1 32-6,1-5 0 9,-8 5 0-8,1-1 0 5,-5-1 16-6,0-3 16 10,-3 3 0-10,-3-1 0 6,0-5-16-6,0 1 0 6,-4-3 0-4,0 4 0 6,0-5-16-8,0 5-16 4,-2-6 0-3,-2 3 0 5,-2-3 16-6,-5-4 0 12,-1 0 0-12,2 4 0 4,-3-3 64-4,3 5 0 12,-6 2 16-11,3-5 0 1,-5-1-96-2,1-2-32 11,1 0 0-10,-4 0 0 2,-1 6-16-2,-2-3 0 10,-9 1 0-11,1 4 0 2,-2-3 32-2,0 7 0 12,-8-10 0-12,0 9 0 4,-4-1 64-3,2 3 16 8,-4 3 0-7,2-3 0 1,3-1-32-3,-5 1 0 11,6 3 0-11,-2-5 0 4,4 1-16-4,-2 1 0 12,4-3 0-12,-4 2 0 3,4-7 0-3,-2 5-16 10,4-6 0-10,2 3 0 6,1-5 0-6,3 2 0 11,0 0 0-11,3-8 0 4,3 0-176-3,4-1 0 8,3-1 0-9,0 0 0 5,7 0-128-4,-1-1-64 8,10 1-16-9,0 0 0 17,0 0-1840-15,0 0-384 2,19-8-64-4</inkml:trace>
    </iact:actionData>
  </iact:action>
  <iact:action type="add" startTime="38518">
    <iact:property name="dataType"/>
    <iact:actionData xml:id="d53">
      <inkml:trace xmlns:inkml="http://www.w3.org/2003/InkML" xml:id="stk53" contextRef="#ctx0" brushRef="#br1">17894 8858 3679 0,'0'0'160'4,"0"0"32"-4,0 0-192 0,0 0 0 1,0 0 0-1,0 0 0 6,0 0 1776-6,0 0 304 10,-16 4 64-10,16-4 16 6,-16 2-864-6,16-2-160 10,-15 6-48-10,-3-2 0 7,3 4 272-7,-5-3 48 7,2 1 16-7,1 2 0 6,-5 0-240-6,-1-2-48 11,2 2-16-11,1-1 0 3,-7 5-304-3,0-4-64 10,-1 0-16-10,1 3 0 5,2-1-272-5,-1 2-48 11,-1-2-16-11,2 5 0 5,-1-1-144-5,-1 5-16 9,0-1-16-9,-1 1 0 9,1 3-96-9,4-3 0 8,1-1-128-8,-3 1 192 4,-3 5-16-3,3-3-16 8,4-3 0-9,-3 3 0 5,1 3 32-4,1-1 16 9,7 0 0-10,-5 1 0 6,5 3-80-6,3 4-128 9,-4 1 176-9,3-1-176 5,-5-2 144-4,4 0-144 8,-1 4 0-9,5 1 144 4,-2-5-144-3,5 2 0 8,-3-2 0-9,-2 1 0 4,2-1 0-3,6 0 0 11,-1 2 0-12,-1-2 0 6,0 5 144-3,4 1-144-3,2-10 160 0,0 2-160 6,0 1 224-6,4-3-48 7,0-2-16-7,2-1 0 10,-4-1 32-10,5 1 16 6,1-3 0-6,6 1 0 9,-8-1-80-9,7-7-128 8,3 2 176-8,3-5-176 8,-5 1 128-8,4 2-128 7,-7-6 0-6,7 2 0 4,3 1 0-4,-3-3 0 6,1-2 128-7,5 0-128 7,-1 0 0-7,1 0 0 7,-5-4 0-7,6 0 0 9,3-2 0-9,-1 2 0 7,2 0 0-6,1-2 0 5,-1 0 128-5,0 0-128 4,4 0 0-4,-1 0 0 7,-3-4 0-8,0-4 0 7,6 3 128-7,-2 1-128 8,2-2 0-8,-1-4 0 6,-1 3 0-6,2-7 0 9,4 4 144-8,-6-5-144 4,0 1 0-5,0-1 144 9,4-1-144-9,-2 2 0 6,6-3 0-6,-3 1 0 10,-3 1 0-9,2-5 0 3,-2 3 0-3,-2 1 0 6,0-1 0-7,2-1 0 7,-2 3 128-7,-1-3-128 10,1-1 0-10,0 5 0 6,4-5 0-6,-4-1 128 9,-4 1 0-9,3-1-128 5,-1 3 192-5,0-5-64 10,4-3 64-10,-4 0 0 6,-3 0 0-6,-1-1 0 8,-2-1-48-7,1-2 0 5,-3-4 0-6,4 0 0 9,5 1 32-9,-5-3 0 5,-10-6 0-4,5 6 0 8,1-6 16-9,-3 6 16 5,-5-4 0-5,3 4 0 9,-6-7 80-9,1 5 16 6,-5-4 0-6,0 4 0 9,2-4 0-9,-4 6 0 7,-5 0 0-7,1-2 0 8,-2 4-144-8,0-1-32 7,0 1 0-7,-2 2 0 8,2 0-128-8,0 2 160 6,0 0-160-6,0 1 160 9,-1-3-160-8,-1 4 0 5,0-2 144-6,-2 0-144 8,-4 3 0-7,4 1 0 6,-2 0 0-7,2 1 128 8,-2 1-128-8,-1 2 0 6,-1 3 0-6,2-1 0 9,-6-3 0-9,1 1 128 7,3 1-128-7,-6 5 0 7,2-3 0-7,-1 1 144 7,3-5-144-7,-4 7 0 8,3-3 0-8,-7 7 0 6,4-3 0-5,-1 0 0 7,3 3 128-8,-2 5-128 6,1-4 0-6,-5 3 0 9,3-7 0-9,-5 6 0 6,3 4 0-6,-1-1 0 9,-1-1 0-8,-3 2 0 5,-5 2 0-6,-1 0 0 9,-1-2 0-9,-2 4 0 5,0 2 0-5,-6 0 0 9,2-2 0-9,0 0 0 6,1 2-128-6,-1 2 128 9,2 0 0-9,-2 4 0 6,2 0 0-6,-4-2 0 9,0 0 0-9,2 4 0 7,-4 1 0-7,2-1 0 8,1 8 0-8,-3-3 0 6,2 5-128-6,4-1 128 9,-8 1 0-9,2 2 0 7,-8-3 0-7,3 3 0 11,1-1 0-10,-4-3 0 2,4 1 0-3,-4 5 0 7,2-1 0-7,2-1 0 8,-5-1 0-8,3 7 0 9,4 3 0-8,-6-2 0 4,0 0 0-4,4 1 0 8,-2-1 0-9,6 0 0 4,-6 1 0-4,1-3 0 9,-1 0 0-9,-4 1 0 6,2-1 0-6,2 4 0 10,-3 1 0-10,1-1 0 6,2 0-128-6,-2-2 128 10,4-3 0-10,4 1 0 5,8 4 0-5,-8 1 0 9,0 1 0-9,4-2 0 7,0 4 0-7,5 4-144 7,-1-4 144-7,2 1 0 7,0 3 0-7,-3 2 0 7,1-4 0-7,0 2 0 8,-2 4 0-8,0-6 0 10,0 0 0-10,1 4 0 6,-1-4 0-6,-2 4 0 7,4-4 0-7,2-2 0 7,-3-2 0-7,5 3 0 8,0-5 0-7,1 6 0 5,1-2 0-6,4 2-128 9,3-2 128-9,-1 6 0 6,1-3 0-6,4 4 0 9,5-2 0-9,-5 1 0 6,0 1 0-6,-1-2-128 8,5 3 128-8,-4-8 0 8,5 2 0-8,-1 6 0 7,2-4 0-7,2 0 0 7,4-2 0-7,-2-2 0 7,-4-2 0-7,5 2 0 11,-1-3 0-11,2-1-128 5,2-2 128-5,0 1 0 7,2-5 0-7,0 0 0 9,-2 3 0-9,2 1 0 5,0-2 0-5,3 3 0 8,-3 1 0-8,4-2 0 8,0 4 0-8,2 1 128 8,2-3-128-8,-5 4 0 6,3 0 0-6,6 0 0 9,-2 2 0-9,3 6 0 7,-5 0 0-7,6 2 0 8,-1-6 0-8,5 2 0 7,1-6 0-7,1-1 0 8,3-3 0-8,2 0 0 7,3 0 0-7,3 1 0 9,0-7 128-9,-4 2-128 6,2-3 128-6,1 1-128 8,-1-5 0-8,6 1 144 7,-4-5-144-7,-2 2 0 8,0-1 128-8,1-3-128 8,-1 5 0-8,0-7 0 7,-2 2 144-7,2 0-144 8,1-5 0-8,-1 5 144 7,6-6-144-7,2 0 0 7,-6-4 0-7,8 0 128 8,-4 0-128-8,10-2 0 7,-2-2 0-7,5 2 0 8,3 0 0-8,2-2 128 6,-3-2-128-6,7-4 0 9,-2-6 0-9,-3 5 128 7,-1-5-128-7,-1 4 0 8,1-3 0-8,0-1 0 7,1-2 128-7,3 3-128 10,0-7 0-10,-1 5 0 5,1-3 0-5,-1 2 0 8,1 5 0-8,-1-5 0 6,-1-1 0-6,-2-5 0 9,-5 3 0-9,-1 1 0 7,-2 1 0-7,2-3 0 8,2 4 0-8,-3-3 0 7,1 1 128-7,2 3-128 8,-10-7 0-8,6 1 0 10,2-3 0-10,-2 5 0 6,3-2 0-6,1-5 0 7,-8 1 128-7,4-1-128 8,2 3 0-8,-4-2 0 7,-2-3 144-7,-4 1-144 7,4 0 0-7,-4-2 144 8,2-1-144-8,0 1 0 8,-4 0 128-8,2 0-128 7,2-3 0-7,-4 1 0 7,0 2 144-7,2 2-144 7,-6 1 0-7,5 1 144 9,-1-2-144-9,4-3 0 7,-4-1 144-7,0 0-144 7,-2 2 0-7,-2-1 128 7,-2 3-128-7,-1-2 0 9,-3-6 0-9,-3 4 128 7,-7-3-128-7,5-3 0 8,-5 0 0-8,1 2 144 7,1-6-144-6,-3 2 0 5,4-6 192-6,-5 2-192 7,1-1 192-6,-2-3-192 6,3 6 160-7,-1-6-160 8,2 0 128-8,-5 2-128 8,3-1 0-8,-2 1 0 6,3 6 128-5,-3-4-128 6,4-2 0-7,-5-2 0 8,7 2 0-8,-5 4 0 7,5-2 0-7,-4 4 0 8,-1-5 0-8,1 3 0 9,0-4 0-9,-1 4 0 5,1-2 0-5,-2 6 0 8,-1-4 0-8,-5 4 128 7,2-2-128-6,2 2 0 7,-2-2 128-7,-5-4-128 4,1 4 0-5,0 0 128 9,2 4-128-8,-4 0 0 5,-2-4 144-6,-2 4-144 8,4 1 0-8,-2-5 0 7,0 0 0-7,0-4 0 9,0 4 0-9,2 4 0 5,-2-4 0-5,2 4 0 8,-2 0 0-8,0-2 0 7,0 2 0-7,0 2 0 8,0-2 0-7,0 0 0 5,0 3 0-6,0 1 0 9,2 2 0-9,-2-2 0 6,0 2 0-6,2 3 0 9,-2 1 0-9,0-1 0 6,-2-1 0-6,4 0 0 8,-2 3 0-8,0 3 0 9,-2 1 0-9,0-5 0 7,2-2 0-7,-2 1 0 7,0 3 0-7,0 0 0 8,-2 1 0-8,0 3 0 7,0-5 0-7,-1 3 0 8,1-6 0-8,-2 1 0 7,-4 1 0-7,2 0 0 8,2 3 0-8,-5 3 0 8,1-5 0-8,0 1 0 7,-3 3 0-7,3 3 0 7,-6-5 0-7,6 1 0 8,-3 1 0-8,3 3 0 6,-6-5 0-5,5 5 0 6,-5 1 0-7,4-1 0 9,-3-1 0-9,3 4 0 6,4-5 0-6,-5 5 0 7,-1-5 0-6,-6 5 0 7,3-3 0-8,5-3 0 6,-3 4 0-6,3-1 0 9,-2-3 0-9,1 5 0 7,-1-5 0-7,0-1 0 8,1-5 0-8,-1 7 0 7,0-1 0-7,1 3 0 9,-3 3 0-9,4-1 0 6,-5 3 0-6,1-6 0 8,-5 9 0-8,3-5 0 6,1 4 0-5,-3-3 0 7,-1 1 0-8,5-4 0 7,-5 1 0-7,-3-1 0 7,1 8 0-7,-1-1 0 8,1-1 0-8,3 2 0 7,-3-10 0-7,-2 7 0 8,1-7 0-8,1 10 0 9,-1 4 0-9,5-1 0 6,-4-3 0-6,-1 2 0 9,-3 2 0-8,3 0 0 4,3 2 0-5,1 0 0 8,-7 0 0-8,2 0-128 7,-1-2 128-7,1 8 0 9,-2 0 0-9,1 0 0 6,3 0 0-6,-2-2 0 8,-3-2 0-7,1 2 0 5,0-2 0-6,-2 2 0 10,-3 4 0-10,1 2 0 4,-2-3 0-3,0-3 0 8,0 2 0-9,1-2 0 6,3 0 0-6,0 2-128 8,2 2 128-8,-1-2 0 6,1-4 0-6,0 6 0 17,1 0 0-17,5 3 0 1,-3-1 0-1,5-2 0 6,-3 0 0-6,-3-2 0 8,0 2 0-8,1-1 0 7,3 1 0-7,-1 4 0 7,-1 4 0-7,0-5 0 8,-5-3 0-8,5 2 0 6,0-2 0-5,-3 2 0 7,-1 3 0-8,1-3 0 7,1 2 0-7,-2 2-128 8,0-5 128-8,-1 1 0 8,1 6 0-8,0-6 0 9,-3 1 0-9,3 5 0 7,2-2 0-7,1 3 0 7,-3-3 0-7,0 0 0 7,-1-2 0-7,1 3 0 8,0-1 0-8,1 4 0 6,1-7 0-6,0 7 0 7,-1-4 0-7,-1 3 0 8,2-1 0-7,-1 3 0 6,1-5 0-7,0 4 0 8,-1-7 0-8,3 5 0 7,3-2 0-7,-5-2 0 7,-2 1 0-7,-1 1 0 9,1 5 0-9,0-1 0 7,-3 2 0-7,1-1 0 7,0-3 0-7,0 3 0 7,-8-5 0-6,3 6 0 8,5-3 0-9,-2 3 0 6,0 1 0-6,2-5 0 8,-3 2 0-8,5-5 0 5,0 7 0-5,7-5 0 10,-3 3 0-9,1 0 0 4,-1-5 0-5,0 7 0 8,1-2 0-7,1 3 0 5,-1-1 0-6,3-5 0 9,1 5 0-8,-3-7 0 5,1 5 0-6,3-4 0 7,-3 1 0-7,-1-1 0 7,-1 6 0-6,3-7 0 7,-3 5 0-8,1-4 0 7,3 3 0-7,3-1 128 7,-3 2-128-7,4-7 128 7,-3 1-128-6,5 2 128 7,-5-4-128-8,5-1 0 6,-4 5 0-6,5-4 0 9,-5 4 0-9,4-3 0 6,-1-1 0-5,1 4 128 6,-2-2-128-7,6-3 0 7,-5 3 0-7,1-2 0 9,4-2 0-9,8-6 0 6,-15 8 0-6,15-8 0 9,-10 9 0-9,10-9 0 7,-12 6 0-7,12-6 0 7,0 0 0-7,0 0 128 8,-11 4-128-8,11-4 0 7,0 0 0-7,0 0 128 7,0 0-128-6,0 0 0 7,0 0 0-8,0 0 128 7,0 0-128-7,0 0 0 7,0 0 0-7,0 0 0 8,0 0 0-8,0 0 0 21,3-10-400-20,-3 10-48-1,10-17-16 2,2 5 0 11,-2-4-2768-11,3 3-544 0</inkml:trace>
    </iact:actionData>
  </iact:action>
  <iact:action type="add" startTime="41417">
    <iact:property name="dataType"/>
    <iact:actionData xml:id="d54">
      <inkml:trace xmlns:inkml="http://www.w3.org/2003/InkML" xml:id="stk54" contextRef="#ctx0" brushRef="#br1">16323 6537 18431 0,'0'0'1632'2,"0"0"-1312"-2,0 0-320 0,0 0 0 7,0 0 176-6,0 0-48 4,0 0 0-5,0 0 0 8,0 0-128-8,0 0 0 8,0 0 0-8,0 0 128 7,-13 12 624-7,-3 0 112 6,4 3 32-6,-3-3 0 8,3 0 464-8,-5 3 112 7,1 5 0-7,-6-1 16 8,1 9-352-8,-2-1-80 7,-1 0-16-6,-1 5 0 6,-1-1-304-7,1 0-64 7,-4-2-16-7,-2 4 0 9,3 4-176-9,-1 4-32 7,-2 6-16-3,0-4 0 0,-1 4-48-3,3 2-16 5,0 1 0-6,2 1 0 8,1 0-64-8,3-1-16 8,7 1 0-8,1 0 0 7,-5-8-96-7,7 0-32 7,-5 2 0-7,6-8 0 8,-3-6-160-8,9 0 192 7,2 0-192-7,2-2 192 8,0-5 0-8,2-1 16 7,4-1 0-7,2-3 0 8,2-5 16-8,1 1 0 7,-9-15 0-7,12 14 0 8,4 0-48-8,-7-6-16 7,-9-8 0-7,12 9 0 9,-12-9-32-8,18 10-128 4,3-6 192-5,-3-2-64 10,-1-2 0-10,3-2 0 4,-3-2 0-3,5-2 0 8,1-2 64-9,2 3 16 6,5-5 0-6,1-6 0 9,2 5-208-9,4-7 176 6,-2 2-176-5,4 3 160 7,0-3-160-8,-2 4 0 6,6-5 0-6,-6 5 128 9,0-3-128-8,2 5 0 5,-5 0 0-6,3-2 0 8,2 5 0-8,-8-1 0 6,-2-2 128-6,-2 4-128 8,-3 2 0-8,-1 0 128 7,-3 0-128-7,-3 1 128 8,3 3-128-8,-5 5-176 7,-15-5 48-7,18 8 0 24,-18-8-1568-23,19 12-304 2,-11 5-64-2</inkml:trace>
    </iact:actionData>
  </iact:action>
  <iact:action type="add" startTime="52450">
    <iact:property name="dataType"/>
    <iact:actionData xml:id="d55">
      <inkml:trace xmlns:inkml="http://www.w3.org/2003/InkML" xml:id="stk55" contextRef="#ctx0" brushRef="#br2">267 12363 13823 0,'0'0'608'2,"0"0"128"-2,0 0-592 0,0 0-144 0,21 0 0 0,-7-4 0 8,-14 4 192-8,17-4 16 7,1 0 0-7,-18 4 0 8,15-2 304-8,3 2 64 7,-4 0 16-7,1 0 0 8,-3 2 256-8,4 4 48 8,-3 2 16-8,5-2 0 6,1-3 48-6,1 3 0 8,3 0 0-8,4 0 0 7,5-2-192-7,5 0-16 7,0 0-16-6,6 0 0 7,-6-1-144-8,8-1-16 6,-4 2-16-6,5-2 0 9,3 4-64-3,-2-4-16-6,4 0 0 0,1-2 0 10,3 0-96-9,3 0 0 5,7 2-16-6,1 0 0 8,8 0-128-8,-2-2-32 6,5 0 0-6,-1 0 0 10,-2-2-80-10,-4 0-128 6,6 2 176-6,0-2-176 8,4 2 240-8,4-2-64 6,4 0-16-6,3 0 0 9,3-2-32-9,-4-2 0 8,-4 3 0-8,3-1 0 7,5-2 0-7,1-2 0 6,9-2 0-5,1 4 0 7,-1-1-128-7,-5-5 0 5,1 2 144-5,-5 2-144 6,3-1 128-7,-3-1-128 6,7 2 128-6,3-4-128 8,4 5 160-8,-2-1-32 7,-3-2-128-7,-5 0 192 9,1 0 0-9,3-1 0 6,6 3 0-6,-1 0 0 7,-1-4-192-7,-2 7 0 9,-3 1 0-9,3-2 0 8,0-4 0-8,5 4 0 6,5 2 0-6,-4 2 0 10,-2-3 128-10,0-1-128 5,-3 2 0-4,-1 2 0 6,4-2 0-7,8 2 0 8,0 0 0-8,-2 2 0 7,-7-2 0-7,1-2 0 7,2 0 0-7,4 0 0 9,4 0 0-8,-2 3 0 5,-2-1 0-6,-4-2 0 7,-3 0 0-7,1 0 0 7,2 0 0-7,4 0 0 9,6 2 0-9,-6 0 0 6,-6-4 0-6,1 2 0 9,-3 2 0-9,2-1 0 6,2-1 0-6,2-2 0 8,6 0 0-8,-3 0 0 7,-3-4 0-7,-2-1 0 9,0 5 0-9,4 0 0 7,10 0 0-7,-2-4 0 8,-10-1 0-8,2-3 0 6,0 4 0-6,8 1 0 10,2 3 0-10,2-2 0 7,1-2 0-7,-3-4 0 8,0 7 0-7,-2-3 0 4,11 2 0-5,1 2 0 7,0-2 0-7,-3-3 0 8,-1 3 0-8,4 2 0 8,3 0 0-8,1-3 0 8,-1 1 0-7,-3 4 0 6,-9-2 0-7,5-4 0 6,4 4 0-6,1 2 0 7,3 3 0-7,-3 1 0 8,-9-4 0-8,2 4 0 9,3 4 0-9,3-3 0 5,0 5 0-5,-5 0 0 9,-7-6 0-9,6 6 0 6,-2 2 0-6,7-2 0 8,3-2 0-8,-5-1 0 8,-5-3 0-8,-2 6 0 7,4 0 0-7,7-2 0 7,3-2 0-7,-7-2 0 9,-7 0 0-8,2 4 128 4,6 0-128-5,1-2 0 9,5-2 0-9,-5-2 0 6,-9 0 0-6,4 0 0 9,-2 2 0-8,1 0 0 5,9 0 0-6,-4 0 0 8,-5 0 0-8,3-2 0 6,-4 0 0-6,5 2 0 9,5 0 0-9,-2-2 0 6,-3 0 0-6,-7-2 0 8,2-4 0-8,7 5 0 8,3 1 0-8,-2 0 0 8,-11-4 0-7,3 4 128 4,-6-2-128-5,6 2 0 8,-4 2 0-8,2-2 0 7,1-4 0-7,-7 4 0 10,-4 0 0-10,-3 0 0 6,-5 0 0-6,2 2 0 8,2 0 0-8,-7-4 0 6,-13 1 128-6,-5-3-128 10,-6-2 0-10,-4 2 0 5,-6 0 0-5,-9-2 0 24,-8 1-1056-22,-12-3-256 1,-8-4-48-3</inkml:trace>
    </iact:actionData>
  </iact:action>
  <iact:action type="add" startTime="53965">
    <iact:property name="dataType"/>
    <iact:actionData xml:id="d56">
      <inkml:trace xmlns:inkml="http://www.w3.org/2003/InkML" xml:id="stk56" contextRef="#ctx0" brushRef="#br2">590 13365 17903 0,'0'0'784'4,"0"0"176"-4,0 0-768 0,0 0-192 0,0 0 0 0,0 0 0 7,6-14 1168-7,4-3 192 8,2 1 48-8,-1 3 0 7,7-5-368-7,-1 4-64 7,1-3-16-7,5 5 0 8,5-3-256-6,1 3-48 4,4-6-16-6,2 1 0 7,0 1-128-7,1-3-48 8,4 5 0-8,1-2 0 7,6 5 48-7,-6 1 16 7,2 2 0-7,-2 6 0 8,4 2-112-8,2 8-32 6,-4 6 0-6,2 1 0 8,3 5-64-3,-7 7 0-1,2 0-16-4,-2 5 0 8,2 1-64-7,-4 6-16 4,2 2 0-5,-8 2 0 10,0-6-80-10,-1 6-16 5,-5-4 0-5,0 5 0 8,-3-3-128-8,-1 2 192 7,2-4-192-7,-3 4 192 8,-7-4-192-8,3 4 160 8,-6-8-160-7,1 2 160 5,-5 0-160-6,6-5 160 8,-6-1-160-8,-3-2 160 7,1-2-160-7,0 1 160 8,-2-3-160-8,-2 0 160 8,0 1-160-8,-2-3 0 7,0-3 0-7,0 1 128 8,0 2-128-8,0-1 0 6,2-8-192-6,-2 3 192 26,0 1-608-25,0-5 0-1,-2 5 0 0,2-18 0 11,0 0-1808-9,0 0-352-1,0 0-80 1</inkml:trace>
    </iact:actionData>
  </iact:action>
  <iact:action type="add" startTime="54415">
    <iact:property name="dataType"/>
    <iact:actionData xml:id="d57">
      <inkml:trace xmlns:inkml="http://www.w3.org/2003/InkML" xml:id="stk57" contextRef="#ctx0" brushRef="#br2">1616 13428 15663 0,'0'0'688'4,"0"0"144"-4,0 0-656 0,0 0-176 1,0 0 0-1,-9 15 0 6,5 7 1552-6,-8-7 288 8,0 3 48-8,-7 5 16 8,1 1-256-8,-7 5-48 7,-2 2-16-7,-7 4 0 7,1 8-144-7,-2 2-32 7,-2 4 0-7,-4 1 0 8,2 3-64-7,-2 0-32 5,6-1 0-6,0 1 0 8,-2-4-400-8,4-1-80 7,1 1 0-7,5-4-16 9,0-8-336-9,3 0-64 7,3 2-16-6,5-8 0 5,-3-1-224-6,3-7-48 11,3-5-128-11,5-1 192 6,-4 1-192-6,4-9 0 5,8-9 0-5,0 0 0 22,0 0-1472-20,0 0-400-2,24-7-80 0,-1-13-15136 4</inkml:trace>
    </iact:actionData>
  </iact:action>
  <iact:action type="add" startTime="54841">
    <iact:property name="dataType"/>
    <iact:actionData xml:id="d58">
      <inkml:trace xmlns:inkml="http://www.w3.org/2003/InkML" xml:id="stk58" contextRef="#ctx0" brushRef="#br2">3091 13137 16575 0,'-20'2'736'1,"9"0"160"-1,-7 0-720 0,5 2-176 0,-5 2 0 0,0 3 0 5,-1-1 2176-5,-6 4 416 7,-5 1 80-7,-1-1 16 8,-8 6-1376-7,4-1-272 5,-2 1-48-6,-4 3-16 8,4 3 48-8,-4-3 0 9,4 4 0-9,-2-3 0 6,6 1-320-6,-2-1-48 7,1-1-16-6,-3-3 0 6,6 3-192-7,2-1-32 7,2-1-16-7,1-5 0 7,7 0-176-7,-1-3-32 8,1 3-16-8,7-2 0 8,-4-5-176-8,9 5 160 8,7-12-160-8,0 0 160 6,0 0-16-6,0 0 0 7,0 0 0-7,0 0 0 9,11 16 96-9,7-3 16 6,3-5 0-6,7-4 0 9,5-4-48-9,2 2 0 8,8-2 0-8,-4 2 0 8,2 4-208-5,-4-4 144 4,2-2-144-6,0 2 128 3,-2 0-128-3,4 2 0 5,-4-2 144-6,6-1-144 7,-6 3 0-7,0 0 0 8,2-2 0-8,-8 2 128 9,2-2-336-9,1 0-64 7,1 4-16-7,-2-6 0 22,-2-2-3152-21,-2-2-624 0</inkml:trace>
    </iact:actionData>
  </iact:action>
  <iact:action type="add" startTime="55286">
    <iact:property name="dataType"/>
    <iact:actionData xml:id="d59">
      <inkml:trace xmlns:inkml="http://www.w3.org/2003/InkML" xml:id="stk59" contextRef="#ctx0" brushRef="#br2">4567 12954 5519 0,'0'0'496'1,"0"0"-496"2,-13 0 0-3,13 0 0 8,0 0 3456-8,-12 0 608 7,12 0 112-7,-17 0 32 7,5-4-2720-7,-4 4-528 7,3 0-128-7,-5 0 0 8,2 0 0-8,-3 6 0 6,-6 5 0-6,1-1 0 9,1-4-128-9,-3 8 0 7,-3-1-16-7,4 3 0 8,-2-6-96-8,1 7-16 7,1-1 0-7,5 3 0 8,-3 3-128-8,-1-1-48 6,1-1 0-6,0 1 0 8,5 2-160-8,-3 1-48 7,-1-1 0-7,3 3 0 9,1 1 0-9,-1 2-16 11,1 6 0-11,4-5 0 5,1-1 0-5,-1 0 0 6,-1-2 0-6,3 3 0 8,8 1 64-8,0 4 16 7,2-2 0-7,4 0 0 8,2-4 64-8,0 5 0 7,4 3 16-7,5-2 0 9,-1-2-144-9,6 2-16 7,-5 2-16-7,5-4 0 8,-1-4-160-8,1 1 192 8,3-1-192-8,5-2 192 7,-3-1-64-7,2-1-128 7,-1-6 192-7,-1-1-64 9,3 5 48-9,1-3 0 6,0-10 0-6,4 1 0 7,8-5 0-7,-5-2 0 8,-5 0 0-8,4 0 0 10,4-6-32-10,0-4 0 4,4 0 0-3,-4-5 0 6,2-1 0-7,4-8 0 7,-4 1 0-7,4-5 0 10,4 1-16-10,-4-2-128 7,4-1 192-7,-8-1-64 7,0-4-128-6,-4 2 0 4,0-1 0-5,4 1 128 9,-6-4-128-9,0 0 0 7,-4 0 0-7,-1 0 128 8,-5-3-128-7,0-3 0 5,-3 4 144-5,-4-6-144 6,-1 4 192-7,-7 4-16 8,-2-4-16-8,-6 2 0 7,-4 2 128-7,-2 0 32 7,-8-2 0-7,1 3 0 8,-9 3 64-8,-1 2 0 7,-6 0 16-7,-3 1 0 7,-3 5 0-7,-6-3 0 8,0 3 0-7,-9-3 0 6,-5 7-176-7,-3 3-32 6,-7 6-16-6,1 1 0 8,-1 1-176-8,-7 2 0 8,2 6 0-8,-2 2 0 23,2 0-464-21,5 3-80-2,7 1-16 1,3-2 0 13,3 2-1952-13,7 4-400 0</inkml:trace>
    </iact:actionData>
  </iact:action>
  <iact:action type="add" startTime="56967">
    <iact:property name="dataType"/>
    <iact:actionData xml:id="d60">
      <inkml:trace xmlns:inkml="http://www.w3.org/2003/InkML" xml:id="stk60" contextRef="#ctx0" brushRef="#br2">10111 14705 4607 0,'0'0'400'1,"0"0"-400"3,0 0 0-4,0 0 0 7,0 0 2336-7,0 0 384 8,0 0 80-8,0 0 16 6,0 0-1552-5,0 0-304 7,0 0-64-8,0 0-16 7,0 0 320-6,0 0 64 5,0 0 16-6,0 0 0 8,0 0-256-7,0 0-32 5,0 0-16-5,0 0 0 6,0 0-176-7,6-16-32 7,-6 16-16-6,13-11 0 7,-3-5-176-8,8 2-16 7,-7-5-16-7,9 3 0 7,-4-1-176-7,3-3-48 7,4 3 0-7,-1-1 0 8,3-1-112-8,6 5-16 10,3-8-16-10,1 3 0 7,4 1-48-7,-4-1 0 6,4-8 0-5,2 3 0 5,-8 1 64-6,4 1 16 8,4 1 0-7,-2-1 0 5,6-1 80-6,0 4 16 7,0 1 0-7,1-1 0 9,-1 1-96-9,0 6-16 7,2-3 0-7,2 5 0 6,-6 0-192-6,1 0 0 9,-1 3 128-8,-2-1-128 6,-2 0 0-7,0 2 0 7,-7 0 128-6,-1 6-128 6,-4-4 0-7,0 2 0 8,1 0 0-8,-5 1 0 7,2 1 0-7,-1 0 128 7,-3 0-128-7,-1 3 0 8,-1 1 128-7,-3 0-128 4,2 2 176-5,3 2-176 9,-5 0 128-9,1-2-128 6,3 1 0-6,-7 5 0 9,5-4 160-9,-6 4-160 6,1-1 128-6,-3 1-128 8,2 6 128-7,-5-5-128 5,-7-13 0-6,6 18 128 9,2 1-128-9,0-3 160 8,-6-1-160-8,-2 5 160 7,0-3-32-7,0 3-128 7,-4 1 192-7,-2-3-64 8,2 1 0-8,-2 3-128 7,-1-1 192-7,-5-1-64 9,2 1-128-9,0 5 160 6,-5-1-160-6,1 2 160 7,-3 1-32-7,-3 1 0 7,4-4 0-7,-3 3 0 8,3-1 0-7,-1 0-128 6,-7-1 192-7,-1 1-64 9,4 0-128-9,-1 2 0 6,1 1 0-6,-1-3 128 9,-1-2-128-9,1 1 0 6,1 1 0-6,-3 2 0 9,-7-3 128-9,0-1-128 6,0-2 128-5,0-3-128 6,-1-1 160-7,-3 5-160 6,-2-5 192-5,2-1-192 7,0 1 160-8,-2 3-160 8,2-5 128-8,2 3-128 7,-2 1 0-7,-2-1 0 7,1-3 128-7,3 3-128 8,-2-9 0-8,4 5 0 7,0 0 0-7,1-5 0 9,1 5 0-9,0-4 128 6,2-6-128-5,-3 7 0 7,-1-5 0-8,-6-2 0 6,0 2 128-6,2-1-128 9,-4-3 0-9,0 0 0 6,2 0 0-6,-6 0 128 8,0 0-128-8,4 2 0 8,0-4 0-8,-2 0 0 7,4-2 0-7,-2 0 0 7,4 0 0-7,0 0 0 9,-4-2 0-9,4-2 128 6,1-4-128-6,1 2 0 9,0 0 0-9,-2-1 0 6,0-5 128-6,-4 6-128 8,4-2 0-8,0-5 0 6,-6-1 0-6,4-2 128 9,2 5-128-9,-4-5 0 8,5 4 0-8,3-3 128 8,0 1-128-8,4-4 0 7,-3-1 0-6,1 1 0 5,0-3 128-5,4-4-128 5,3-3 128-6,3 3-128 8,-1 0 144-8,1-1-144 8,-1 1 160-8,6 0-160 8,1-3 128-8,5 3-128 4,2-2 0-4,-2-3 144 10,4-3-144-10,1 2 0 6,3 2 0-6,1-2 128 9,3-1-128-8,4-1 0 4,-2 2 0-5,0-2 0 9,2 0 0-9,5-2 0 6,-1-1 0-6,4 1 0 9,-5 2 0-9,9-2 0 5,1 0 0-4,7 0 0 8,-1 0 0-9,4 0 0 6,-2 2 0-6,7 1 0 9,-1 1 0-9,4 2 0 6,0-10-144-6,6 6 144 10,-1 2 0-9,-1-1 0 4,4 1 0-4,-8 2 0 6,2-2 0-7,-4-3 0 7,6 3 0-7,-2 4 0 7,6-4 0-7,-4 0 0 7,-2-1 0-7,5-1 0 8,-1 0 0-8,2 4 0 8,4 2 0-8,0 3 0 8,1-1 0-8,-1-1 0 6,0-1 0-5,-1 2 0 7,-1 1 0-8,0 1 0 6,-4 1 0-5,4 5 0 7,-1-3 0-8,3 5 0 6,-6 3 0-6,4-3 0 9,1 3 0-8,3 2 0 5,4-4 0-6,-3 7 0 8,5-3 0-8,1 4 0 7,-3 0 0-7,-3 4 0 8,-1 0 0-8,-2 0 0 6,-2 0 0-6,1 2 0 8,-5 2 0-8,4 2 0 8,0-2 0-8,3 6 0 7,-5 2 0-7,0-2 0 8,2-1 0-8,1 9 0 7,1 0 0-7,-4-1 0 9,0-1 0-9,0 1 0 6,-7 5 0-6,1-5 128 8,-7 5-128-8,1-1 0 8,-2-3 0-8,-4 4 0 7,-2-1 0-7,1-1 0 7,3 5 0-7,-4 0 0 7,-7 3 0-7,1 1 0 10,-1 0 0-10,-3 5 128 7,-3-1-128-6,4 0 0 6,-7 4 0-7,3 0 0 5,-6 0 128-5,-1 6-128 9,-3-4 0-9,2 6 128 7,-2-2-128-7,2 6 0 8,-6-4 0-8,2 8 128 7,-2-1-128-7,-2 1 0 8,2 4 0-8,0-5 0 7,-2-1 0-7,0-4 0 7,0 2 0-7,0-6 128 8,-4 2-128-8,2-8 0 7,-3 2 0-7,-1-2 0 8,-6 0 0-8,2 0 0 8,-5 0 192-8,3 0-64 7,-3-2-128-7,1 4 192 7,-3-3-192-7,-5-1 0 8,3-4 0-8,-3 4 0 10,3 4 0-10,-1-4 0 5,-3-1 128-5,2-1-128 8,-5-2 0-8,1 2 0 7,-2 6 128-7,-4-4-128 10,-3-1 0-10,5-3 128 5,0 4-128-5,-2-2 0 8,-2-3 192-8,-2-1-48 7,4-4-16-7,1 5 0 9,3-1-128-8,-4 2 0 3,-4-2 144-4,4 1-144 10,2-1 0-10,-5 0 0 6,-1 5 0-5,4-5 0 6,0-4 0-7,0 3 0 7,-4-1 0-7,2 2 0 7,0 3 0-7,-8-5 0 9,2-2 0-9,-6 3 0 8,0-3 0-8,2 0 128 6,-4-3-128-6,3 1 0 8,-3 3 0-8,4-3 0 7,-4 3 0-7,6-7 128 8,2 3-128-8,0-3 0 7,0-1 128-7,-1 3-128 8,1-3 0-8,0 0 0 6,2-3 0-6,-2 1 0 9,-2-6 0-9,-2 1 0 7,4-1 0-7,-6-6 128 8,2 4-128-8,2-2 176 7,-5-2-176-7,3-2 192 8,0 0-192-8,-4 0 192 7,2-2-192-7,0 2 192 7,1 2-192-7,-3-2 128 9,2-2-128-9,0 0 128 8,-3-2-128-8,-5 2 128 6,0-2-128-6,-3-2 128 9,-8-5-128-9,1 3 160 6,1-6-160-6,-1 3 160 8,3 1-160-8,3-6 0 6,5 4 144-6,-1-5-144 11,1 3 160-11,-1-1-32 5,-2-7-128-5,5 5 192 8,-1-5-192-8,0 1 176 6,1 3-176-6,3 1 160 9,2-7-32-9,0-1-128 6,3 2 192-5,1-3-64 7,-2-1-128-8,6 0 160 7,0-1-160-7,2 1 160 8,2 0-160-8,-2-3 0 7,3-1 0-6,3 2 0 7,4-2 0-8,-2 0 0 7,-3-5 128-7,-1 3-128 7,0 0 0-6,2 0 0 6,0-8 0-7,3 6 0 7,1-6 0-7,2 2 0 7,-5 2 0-7,7-2 0 9,4 4 0-8,-1-2 0 4,-1-4 0-5,3 8 0 9,4-1 0-9,-1 3 0 6,3-4 0-6,4 0 0 8,-5 2 0-8,5-4 0 7,2 6 0-7,-2-4 0 10,0-3 0-10,2-2 0 5,3 2 0-5,-5-1 0 9,6 2 0-9,2 4 0 6,2-2 0-6,4-2 0 11,-2 0 0-11,-3 0 0 5,3-2 0-5,4 4 0 9,2-4 0-9,-2 4 0 6,1 0 0-6,5 0 0 8,-2 1 0-7,3 3 0 4,-3 2 0-4,4 0 0 7,-3-1 0-8,3 1 0 6,-4 0 128-6,5 2-128 9,3 1 0-9,-3-1 0 6,3 2 0-6,1-1-176 9,-5-1 176-9,3 0 0 6,5-3 0-5,-1 1 0 6,3 2 0-7,1 0 0 7,0 1 0-7,0-1 0 8,1-4 0-8,-1 3 0 8,2 1 0-8,1 0 0 9,1 0 0-9,-2-1 0 5,-2 1 0-4,5 2 0 7,-1-1 0-8,6 3 0 7,-2-1 0-7,2 5 0 8,0-3 0-8,0 1 0 6,4 0 0-6,0 1 0 8,-2-1 0-8,4-3 0 7,-6 5 0-7,6 1-128 8,-4-1 128-8,2-3 0 8,-4 5 0-8,4-3 0 7,-4-1 0-7,4-1 0 7,0-1 0-6,-2 1 0 7,4 1 0-8,4-1 0 6,-6 1 0-6,3 3 0 8,-3-5 0-8,4 2 0 8,-4 1 0-8,2 4 0 8,-2-3 0-8,0 3 0 6,0 3 0-6,0 3 0 8,-4-4 0-8,2 7 0 7,-6-7 0-7,2 4 0 9,0-2 0-9,4-1 0 6,-3 7 0-6,5-2-128 9,-6-4 128-9,6 5 0 6,0-7 0-6,-2 4 0 10,4-1 0-10,-1-3 0 5,1 4 0-5,2-4 0 9,-6 3 0-8,2-1 0 4,-4 4 0-5,-2 0 0 9,-1-7 0-8,1 7 0 4,-6 0 0-5,0 0 0 8,0 3 0-8,-1-1 0 8,-3-2 0-8,2 0 0 8,1 4 0-8,-3 0 0 6,-2 2 0-6,-5 0 0 8,1 0 0-8,1 1 0 7,-4-1 0-7,3 2 0 9,-19 0 0-9,20-2 0 6,-7 0 0-6,-13 2 0 9,18 0 0-9,-18 0 0 6,0 0 0-6,0 0 128 9,13 2-128-9,-13-2 0 6,0 0 128-6,0 0-128 8,0 0 144-8,0 0-144 7,0 0 192-7,0 0-192 9,0 0 192-9,0 0-192 6,0 0 192-6,0 0-192 8,0 0 128-8,0 0-128 8,0 0 0-8,0 0 0 8,0 0 0-8,0 0-256 7,0 0 32-7,0 0 0 22,0 0-2048-21,0 0-416 1,-13 7-64-1</inkml:trace>
    </iact:actionData>
  </iact:action>
  <iact:action type="add" startTime="59837">
    <iact:property name="dataType"/>
    <iact:actionData xml:id="d61">
      <inkml:trace xmlns:inkml="http://www.w3.org/2003/InkML" xml:id="stk61" contextRef="#ctx0" brushRef="#br2">17072 14703 11967 0,'0'0'528'2,"0"0"112"-2,-7-12-512 0,7 12-128 0,-2-9 0 0,2 9 0 7,-4-10 1648-7,-2 0 288 8,6 10 64-8,-6-8 16 7,-4 2-736-6,2-1-160 7,3-1-32-8,-3 2 0 7,-2 2 0-7,0 2 0 8,10 2 0-7,-13-6 0 5,1-2-320-6,4 5-80 6,-6 1-16-5,5 2 0 6,-9 3-96-7,5 5 0 7,-5-2-16-7,0 0 0 10,1 2-96-10,-7 5-16 6,1 1 0-6,2 6 0 9,-3 1-224-9,3 0-48 4,-5 1-16-4,3-1 0 11,1 1 32-9,1 5 16 3,-2 0 0-5,3 1 0 8,-3 1 64-7,3-2 16 4,1 4 0-5,3 1 0 7,2 1-64-7,3 2-16 8,5-2 0-7,-4-2 0 5,0 1-64-5,5 1-16 6,-1 0 0-7,4-2 0 8,-2-4-128-8,8-3 0 8,-2-5 0-8,2 5 0 8,-1-1 192-8,3-2-64 6,-2-5 0-6,4 0 0 8,-2-1 80-8,4-3 16 7,-10-12 0-7,21 8 0 8,3 2-64-8,1-7-16 6,2 1 0-6,2-4 0 10,3 0 16-10,1-2 0 6,4 0 0-6,0-1 0 10,0-5-32-10,6 2 0 6,-4 2 0-6,4-4 0 7,-4-2-128-7,2 1 0 7,-4-7 0-7,0 4 0 9,2 1 0-9,-2-3 0 5,4 4 0-4,-2-5 0 8,0-1 0-9,2-1 0 6,0-3 0-5,0 2 0 7,2 1 0-8,0-6 0 6,2 1 0-6,-1-1 0 9,3-1 0-9,2-1 192 6,-4 0-192-6,0-1 192 8,-2 1-192-8,-6-1 0 7,2-1 0-7,-2 0 0 7,-6 0 0-7,4-1 0 7,0-1 0-7,0 2 0 8,-5-3 0-8,-1 1 0 8,-2-2 0-8,0-2 0 7,-1 2 0-7,-1-4 0 7,0-2 0-6,-3-1 0 7,1 3 0-8,3 2 128 7,-3-6-128-6,1 2 0 5,-1 2 128-6,-6-4-128 8,1 6 0-8,2 0 128 9,-7 3-128-9,1-5 0 6,-8-6 144-6,0 4-144 8,-5 4 0-8,1-4 0 7,-2 6 0-7,-2 2 128 8,-3-4-128-8,-1-1 0 7,-6-5 0-7,2 6 0 8,3-2 0-8,-5 2 0 7,2 4 0-7,-6 1 0 8,1 7 0-8,-5 0 0 7,7-3 0-7,-5 7 0 8,1 1 0-7,1-2 0 5,-4 3 0-6,-1-1 0 8,3-3 0-8,-3 5 144 6,-2-2-144-6,-1 5 0 9,-1-5 160-9,-1 4-160 7,1 1 128-7,-2 1-128 9,-2 2 144-9,-1-2-144 6,1 3 160-6,-2 3-160 8,0 4 128-8,-4 0-128 7,-3-2 0-7,-1 4 144 8,-7 0-144-8,-1 4 128 6,-2-1-128-6,-4 1 128 9,-1-2-128-9,-1 0 0 6,1 4 0-6,1 7 0 9,0-1 0-9,1 6 0 6,-1-3 0-6,2-1 0 10,2 3 0-10,3 1 0 6,-5-5 0-6,0 7 0 8,-1-3 0-8,-1 5 0 7,-2-5 0-7,3 7 0 9,-1 1 0-8,4 2 0 5,-2 0 0-6,1 6 0 9,3-1 0-9,2-3 0 5,-8 0-144-5,5 4 144 9,-1 4 0-9,2-2 0 6,0 2 0-6,-2-2 0 10,-1 0 0-10,1 2 0 6,-2-6 0-6,6 1 0 8,-1-1 0-8,7 4 0 5,-4-2 0-5,6 0 0 10,-4 6 0-10,6-4 0 6,3-2 0-6,1 2 0 8,2-2 0-8,2 0 0 6,1 2 0-6,1-1 0 10,1-5 144-10,3 4-144 7,5 2 128-7,-1-2-128 7,1-4 0-7,5 6 0 8,-3 0 128-8,4-4-128 8,4-5 0-8,-2 3 128 6,1 2-128-5,1-2 128 7,2 3-128-8,2-3 0 8,0-4 0-7,0 2 128 5,2 1-128-6,0-1 0 6,2 4 0-5,2 0 0 6,-2-2 0-7,4 0 0 7,0-1 0-7,1-1 0 8,-1-8 0-8,0-1 0 8,6 1 0-8,-4 3 0 9,1-3 0-9,7-3 0 6,-4 1 0-6,5 3 0 8,-5-3 0-8,5-1 0 6,5 1 0-6,-5-1 0 9,5-4 0-9,-1 5 0 6,1-3 0-6,-1 3 0 8,-1-3 0-8,3-5 0 7,1 9 0-6,3-4 0 7,0 3 0-8,2 1 0 8,1-9 0-8,1 7 0 7,2-1 0-7,2-1 0 6,0 0 0-6,-2-5 0 8,1 5 0-8,3-4 0 8,-4 3 0-8,0-5 0 7,0-6 0-7,2 4 0 7,-4 1 0-7,1-3 0 9,-1-2 0-9,2 2 0 7,0-2 0-7,6 2 0 9,-6-6 0-9,4 0 0 7,1 0 128-7,-1-2-128 8,4-4 0-8,-2 2 0 7,3 0 0-7,1 0 128 7,0-4 0-6,0-3 0 5,2 1 0-6,0-4 0 9,-4 5 112-9,6-1 16 6,-10-6 0-6,4 6 0 8,-4-1-128-8,-2 3 0 6,4 4-128-6,-4-4 192 9,0-5-192-9,2 7 0 6,-4 0 0-6,0-4 0 9,-1 0 176-9,-1 1-176 6,0-5 192-6,4 8-192 9,-4-2 0-9,1-1 0 7,-3-3 0-7,6-2-144 7,6 4 144-7,-4-1 0 7,6-3 0-7,-6 0 0 9,0-3 0-9,2-5 128 7,-4 3-128-7,10-2 0 8,-4-5 128-8,2 3-128 7,-2-3 128-7,6-1-128 8,1 2 192-8,1-3-48 8,-2-1 0-8,6 2 0 7,1-2 0-7,1-1 0 7,-4-1 0-7,-1 2 0 7,-1 2-144-7,-6-1 160 7,2 1-160-7,-6 0 160 8,2-1-160-8,-4-1 0 8,6-2 0-8,-4 2 128 7,-2-1-128-7,2-1 0 8,-4-2 0-8,6 0 0 7,-2-2 0-7,4-2 128 9,-4-2-128-9,6-6 0 7,-6 6 0-7,4-8 0 6,-6-4 128-6,2-1-128 9,2-1 0-9,-6 0 0 6,-2 1 0-6,-2 1 0 8,-5 0 0-8,-1 3 0 8,-2-3 128-8,1 4-128 9,-5 2 0-9,-5 0 0 6,2 4 0-6,-1-1 0 8,-1 3 0-8,-3 0 0 7,1 3 0-7,-6 3 0 10,0 2 0-10,0 0 0 5,0 2 0-5,-3-1 0 8,-3 1 0-8,0 0 0 7,0 0 0-7,-1-3 0 8,-1 3 0-8,-4-2 0 6,4 0 0-6,-4-8 0 9,0-4 0-9,0-4 0 7,-9 0-176-6,3-2 176 7,-4 1-128-8,5 1 128 8,-5 10-128-8,0 4 128 7,-3 3 0-6,-1 5-160 4,-1 2 160-5,-1-5 0 9,-1 5-128-9,-2 0 128 5,-5-1 0-4,-1-1 0 7,-2-4 0-8,4 3 0 7,-2 3 0-7,-1-1 0 7,1 5 0-7,2-1 0 8,0-3-208-8,-3 4 64 9,-1 3 144-9,2-4 0 6,0-1 0-6,0 5 0 8,-1-1 0-8,5 7 0 7,0-2 0-7,-2 3 0 9,-7-7 0-9,-1 4 0 6,0 5 0-6,4-5 0 9,-4 2 0-9,2 2 0 6,2 0 0-6,-2 5-128 9,0-1 128-9,3 0 0 7,1 2 0-7,2 0 0 7,-2 2 0-7,0 0 0 7,-5-2 0-7,3 2 0 8,0-4 0-8,2 4 0 7,-2 0 0-7,-2 0-128 7,0-4 128-7,3 2 0 7,1 0 0-7,-2 2 0 9,-6 0 0-9,6 0 0 6,4-4 0-6,-3 6 0 9,1 2 0-8,0 2 0 6,2-2 0-7,-3-2 0 8,-3 0 0-8,2 0 0 5,-4 0 0-5,2 0 0 10,2-2 0-10,-2 2 0 6,-4 1 0-6,4 1 0 8,-2 0 0-8,-2 0 0 7,3 0 0-7,1 0 0 8,-2 2 0-8,6 0 0 7,0 0 0-7,2-1-128 9,-6-1 128-9,1 4 0 7,5 2 0-6,0-2 0 5,0-2 0-6,1 5 0 7,3-1 0-7,-4-2 0 8,-5-2 0-8,3 1 0 8,2-3 0-8,-2 2 0 7,0 2 0-7,-3 0 0 7,3-4 0-6,0 0 0 7,0-1 0-8,0 3 0 6,-1 2 0-6,-1 0 0 10,2-4 0-10,2 4 0 6,0 3 0-6,-1-3-128 8,3-4 128-8,2 6 0 7,-3 3 0-7,1-5 0 8,0 4 0-8,-1-2 0 6,3 1 0-6,0 3 0 8,-1 0 0-8,3-1 0 7,-4 1 0-7,1 0 0 8,-1-7 0-8,0 5 0 7,-1 0 0-7,1 3 0 9,2-5 0-9,-3 8 0 7,1-5 0-6,0 3-128 7,-3-4 128-8,1 5 0 6,2-5 0-6,0 6 0 8,-1-5 0-8,1 5 0 5,0-3 0-4,-1 1 0 7,1 1 0-8,2-1 0 6,1 2 0-6,-1 3-128 9,2-3 128-9,-3 1 0 7,-1 1 0-7,0-3 0 9,3 1 0-9,3 3 0 6,-3-5 0-6,3 5 0 8,-1-1 0-7,3 3 0 6,1 1 0-7,-5-3 0 8,0 0 0-8,3 1 0 7,2 1 0-7,-5-1 0 8,0-3 0-8,1 5 0 6,1-3 0-5,3 3 0 6,-3-1 0-7,-1-2 0 7,-1 1 0-7,3-1 0 8,-1 3 0-8,-1-3 0 8,1-1 0-8,3 1 0 7,-3-1 0-7,1-5 0 8,-1 3 0-8,5 1 0 7,-3-3 0-7,5 1 0 8,-3-1 0-8,5-2 0 8,-4 3 0-8,5-3 0 5,-3 3 0-5,6-1 0 10,-3-2 0-10,1-1 0 7,4 3 0-7,-6 1 0 8,1-3 0-8,1 6 0 6,-2-7 0-6,2 5 0 9,-7-5 0-9,7 5 0 6,-2 3 0-6,3-1 0 9,1-4 0-9,-4 5 0 6,2 0 0-6,4-1 0 8,-5-1 0-8,3 3 0 8,0-3 0-8,-2-1 0 8,5 3 0-8,-1 3 0 5,2-5 0-4,-2 1 0 7,-4 1 0-8,4 1 0 8,2-7 0-7,-1 3 0 6,-3 1 0-7,4-3 0 6,-2 0 0-6,2 3 0 8,2-1 0-8,-2-1 0 7,0-3 0-7,-2 1 0 9,6-15 0-9,-3 18 128 6,-3-6-128-6,6-12 128 8,-2 19-128-8,-2-7 128 7,4-12-128-7,0 0 128 9,-4 21-128-9,2-5 0 6,2-16 0-6,-4 14 128 9,4-14-128-9,-4 17 0 6,-2-7 128-6,6-10-128 8,0 0 128-8,0 0-128 7,0 0 128-7,0 0-128 7,0 0 128-7,0 0-128 8,0 0 128-8,0 0-128 8,0 0 176-8,0 0-48 7,0 0 0-7,0 0 0 8,0 0-128-8,0 0 160 7,0 0-160-7,0 0 160 8,0 0-160-8,0 0 0 7,0 0 144-7,0 0-144 8,0 0 0-8,0 0 0 7,-4-10 0-7,4 10 128 7,0 0-128-7,0 0 0 9,2-19-128-9,0 7 128 22,-2 12-1280-20,8-16-160-2,2 1-32 0,-4 1-11520 8,2-3-2304-7</inkml:trace>
    </iact:actionData>
  </iact:action>
  <iact:action type="add" startTime="63785">
    <iact:property name="dataType"/>
    <iact:actionData xml:id="d62">
      <inkml:trace xmlns:inkml="http://www.w3.org/2003/InkML" xml:id="stk62" contextRef="#ctx0" brushRef="#br2">8026 12868 6447 0,'-8'-12'576'2,"8"12"-576"-2,0 0 0 0,-6-15 0 9,4 3 2400-9,2 0 368 7,0 12 80-7,0 0 16 7,0 0-1648-7,0 0-320 7,0 0-64-7,0 0 0 7,0 0 192-7,0 0 64 8,0 0 0-8,0 0 0 7,0 0-80-7,0 0-16 7,0 0 0-7,0 0 0 8,0 0-288-8,-4 18-48 8,4-18-16-8,-8 17 0 7,3 5 32-7,-5-1 0 7,0-1 0-6,4 5 0 7,0 4-80-8,-3 2-16 6,1-1 0-6,2 3 0 14,-4 8-128-12,2-2-16-1,-1-2-16-1,-1 6 0 9,4-2 16-9,0 4 0 5,0 1 0-5,-5-1 0 9,5 4-176-9,2 0-16 6,-4 1-16-6,0-5 0 9,4 0-32-9,1 2-16 6,1-6 0-6,0 4 0 9,2-8 64-8,0 2 16 4,0-4 0-4,0-4 0 7,0 0-32-8,0-1 0 7,0-3 0-7,2 0 0 8,0 0-64-8,-1-1-16 6,3-3 0-6,0 1 0 8,4-5-16-8,-2-3 0 8,0-1 0-8,2-7 0 7,-8-8 0-7,0 0 0 6,13 10 0-6,-13-10 0 8,10 14 64-8,-10-14 0 9,0 0 0-9,18 2 0 7,-7-2 48-7,-11 0 16 7,18-2 0-7,1-2 0 9,-3-4-16-9,3 0 0 6,3 2 0-6,1-7 0 8,1-1-112-8,3 2-128 7,4-3 176-7,-2 3-176 9,1-4 128-9,1 1-128 6,-2 1 0-6,6-2 0 8,4 5 0-7,-4-5 0 5,-7 2 0-5,7-1 0 6,4 3 128-7,-2-3-128 7,2 3 0-7,2-4 0 9,-6 5 0-9,4-5 160 7,-2 2-160-7,-2-1 128 8,2 3-128-8,-6-2 128 6,-1 5-128-6,-5-5 128 7,-7 0-128-7,1 5 0 8,3-3 144-8,-9 4-144 9,-13 8 0-9,14-12 128 6,-14 12-128-6,0 0 0 8,0 0 0-7,0 0 0 4,0 0 0-5,0 0 0 24,0 0-928-22,-20 8-256 0,-1-2-48-2,-2 4-11472 5,-3 1-2288-4</inkml:trace>
    </iact:actionData>
  </iact:action>
  <iact:action type="add" startTime="66096">
    <iact:property name="dataType"/>
    <iact:actionData xml:id="d63">
      <inkml:trace xmlns:inkml="http://www.w3.org/2003/InkML" xml:id="stk63" contextRef="#ctx0" brushRef="#br2">15896 12642 6447 0,'0'0'272'3,"0"0"80"-3,0 0-352 1,0 0 0-1,-17-10 0 0,7 6 0 7,10 4 1776-7,0 0 272 6,-18-4 64-6,18 4 16 9,-11-6-656-9,-5 0-128 8,16 6-16-8,-10-7-16 7,10 7-32-7,-15-6 0 6,5 0 0-6,10 6 0 8,0 0-192-8,-14 0-32 7,14 0-16-7,-11-2 0 11,11 2-272-11,0 0-64 5,-10 6-16-5,10-6 0 8,0 0-240-8,0 0-32 7,-12 13-16-7,12-13 0 8,0 0 48-8,0 0 0 7,0 0 0-7,0 16 0 7,0-16 128-7,8 16 48 8,-8-16 0-8,15 7 0 7,5 9-48-7,0-6 0 8,5-2 0-8,4 3 0 8,4-3-160-8,2-2-32 10,4 2-16-8,4 1 0 4,-4-1-144-5,6 2-32 4,6 0 0-5,-6 0 0 8,0 7-64-8,-1-5-128 7,-3 1 176-6,6-1-176 7,-2 6 176-8,-4-3-176 4,0 3 160-3,-4-3-160 8,0-3 176-9,2 0-176 6,-6 3 192-6,0-1-192 10,-1 0 208-10,-3-5-64 5,-2 3-16-4,-1-4 0 7,-5 4 0-8,1 1-128 6,-9 5 192-6,1-8-64 8,-14-10 0-7,12 9-128 5,-12-9 192-6,13 14-64 9,-13-14 32-9,0 0 0 6,6 12 0-6,-6-12 0 7,0 0 80-7,0 0 16 7,0 0 0-7,-4 19 0 9,-8-9-16-9,12-10 0 7,-11 12 0-6,-3-5 0 6,0 1-96-7,-1 2-16 8,-1-2 0-8,-3 0 0 7,-1 1-128-6,3 1 0 5,-7-4 144-5,-3 6-144 6,4-1 0-7,-5 1 0 7,-1 4 0-7,0 1 128 8,-1-1-128-8,-1 5 128 7,-4 1-128-7,0-3 128 10,-2 5-128-10,-2 3 0 7,0-2 0-6,-4 1-128 4,2-3 128-4,-2 2 0 4,2 3 0-5,-4-1 0 9,2-4 0-9,-3-1 0 7,1-7 0-7,4 7 0 8,-2-3 0-8,8-3 0 6,0 2 0-6,2-5 0 9,5 5 0-9,5-3 0 6,3-3 0-6,1-2 0 9,7 2 0-8,-2-5 0 4,14-7 0-5,0 0 0 8,0 0 0-8,0 0 0 8,0 0 0-8,0 0 0 8,0 0 0-8,0 0 0 6,0 0 0-5,0 0 0 6,0 0 0-7,14-13 0 7,-2-3 0-7,7-1 0 9,1 5 0-9,-1-4 0 7,3 7 0-7,1-3 0 10,3-4 0-10,3-1 0 5,-2 3 0-5,0-2 0 9,7 7 0-9,-1-5 0 5,0 0 0-5,0-3 0 12,-2 5 0-12,4-5 0 8,0 3 0-8,1-4 0 4,-5 5 0-3,2-5 0 5,0 1 0-6,6 1 0 8,-6-2 0-8,0 5 0 8,-1-5 0-8,-1 8 0 9,0 1 0-9,-2 1 0 6,-7 0 0-6,5-4 0 9,-4 5 0-9,1 3 0 6,-3-2 0-6,1 0 0 7,-7 2 0-7,3 0 0 6,-6 0 0-6,-12 4 0 8,17-2 0-8,-17 2 0 8,10-5 0-8,-10 5 0 9,0 0 0-9,0 0 0 5,0 0 0-5,0 0 0 9,0 0 0-9,0 0 0 7,0 0 0-7,0 0 0 9,4-16 0-9,-4 16 128 6,0 0-128-6,-4-12 0 8,-2-1 0-8,2 5 0 7,-6 0 0-7,-1-4 128 8,-1 6-128-8,-4-1 192 7,3-3-64-7,-7 0 0 8,1-2-128-8,1-3 0 7,-1 3 0-7,-5-4 0 7,3 5 0-7,3-5 0 8,-3 4 0-8,-5-5 0 8,-3 1 0-8,0 3 0 8,-2-7 0-8,2 5-128 7,-5-5 128-7,3 1 0 8,-4-3 0-8,2 7 0 8,-4-3 0-8,2 4 0 6,2-5 0-6,-3 1 0 9,-1 1 0-8,2-3 0 5,2 3 0-6,-4 3 0 8,4-2 0-8,4 5 0 6,-1-3 0-5,1 4-128 7,0 6 128-8,0 1 0 6,1-5 0-6,3 4 128 9,3 2-128-9,3 2 0 7,1 0-176-7,-3 0 176 7,3-4 0-7,5 0 0 7,13 4-128-6,0 0 128 5,-16-4 0-6,16 4 0 8,0 0 0-8,0 0-144 8,0 0 144-7,0 0 0 5,0 0 0-6,0 0-128 8,0 0 128-8,0 0 0 6,0 0-144-5,20 4 144 8,-1-4 0-9,-1 0 0 6,-1 8-144-6,7-4 144 8,-1-6 0-8,4 2-160 8,5-2 160-8,-1 4-128 6,6 2 128-6,4 2 0 8,-4-4 0-8,6 1 0 8,-4 1 0-8,6 2 0 8,-4 0 0-7,2 0 0 5,-4-6 0-6,2 4 0 7,-6 2 0-7,2-2-128 8,2-1 128-8,-4 5 0 7,4 0 0-7,-6-2 0 8,-6 2 0-8,1 1 0 6,-5-1 0-6,-3 0 0 9,-1 6 0-9,2-5 0 8,-7 3 0-8,2-2 0 7,-16-10 0-6,11 10 0 5,1 3 0-6,-6-5 0 8,-6-8 0-8,0 0 0 7,0 0 0-7,0 20 0 10,-2-5 0-10,0 3 144 6,-8-7-144-5,1 5 0 5,-1-4 176-6,-6 3-176 9,1 3 160-8,-5-3-160 4,-3 7 176-5,-1-1-176 6,3 3 192-6,-3-1-192 9,-9 3 128-9,2 3-128 6,0-2 0-6,0 4 0 9,-1 2 160-9,-5 1-160 7,0 1 128-7,2 2-128 9,-4-4 128-9,4 0-128 6,-2 0 0-5,-6 6 128 7,4-6-128-8,-2-1 128 6,2-1-128-6,-2 4 128 9,4 4-128-9,4-6 128 6,0-2-128-6,2-3 128 9,3-3-128-9,5 0 192 6,-1-1-192-6,3-5 192 9,5-3-192-9,5 1 0 7,3-7-160-7,8-10 160 21,0 0-1248-20,0 0-160 1,0 0-16-1</inkml:trace>
    </iact:actionData>
  </iact:action>
  <iact:action type="remove" startTime="76829">
    <iact:property name="style" value="instant"/>
    <iact:actionData xml:id="d64" ref="#d44"/>
  </iact:action>
  <iact:action type="add" startTime="76829">
    <iact:property name="dataType" value="strokeEraser"/>
    <iact:actionData xml:id="d65">
      <inkml:trace xmlns:inkml="http://www.w3.org/2003/InkML" xml:id="stk64" contextRef="#ctx0" brushRef="#br3">27865 6941 40751 0,'4'91'0'26,"-4"-1"368"-22,-2-10-48-4,0-14 0 0,-4-9 0 0,-1-6-560 0,-1-6-112 0,-2-4-32 0,-6 3 0 0,3 11 384 15,-7 9 0-15,-5 18 0 0,-8 10 0 0,-14-8 0 15,-10-14 0-14,-21-15 0-1,-17-7 0 0,5-11 0 13,18-5 0-12,13-5 0-1,13-6 0 0,5-1 0 15,7-8 0-15,7-1 0 1,2-3 0-1,5-4 0 15,-1-2 240-14,-1-2-48-1,3-2 0 0,1 0-192 13,-3-4 0-12,-3-4 0-1,3 1-160 1,3-3 160 13,-1-4-208-13,1-5 80-1,7-4 128 0,5-7 0 12,2-5 0-11,10-21 0-1,2-26 0 0,9-4 0 15,1 6 0-14,3 14 0-1,3 9 0 0,-3 11-128 14,-1 9 128-14,-1 4 0 1,2 5 0 0,-1 5 0 12,-4 5-144-13,5 1 144 0,-1-2 0 0,-3 5-208 14,3 0 64-13,5 9 16-1,0-3 0 0,5 8 288 30,5 4 64-28,8 8 16-2,-2 1 0 1,3 7-576-1,-5-1-112 0,-3 5-32 0,-13-1 0 1,-5 7 720 10,-9 5 144-11,-9 12 16 1,-13 5 16-1,-17 26-224 14,-20 30-64-13,1-7 0-1,4-17 0 0,2-14-128 14,8-5 0-14,4-17 0 0,3-5-176 0,3-9 176 15,2-1-128-15,1-6 128 0,5-3-128 0,3-9-208 14,-3 1-48-14,7-8 0 0,10-6 0 0,0 0 384 16,0 0 0-16,-14-4 0 0,6-6 0 0,4-5 336 15,4-7 144-14,2-1 32-1,2-5 0 0,6-3-512 13,0-6 0-12,0-19 0-1,5-20 0 0,3-14-128 14,5-17 128-14,14 11 0 0,6 22 0 0,35 8 0 15,37 13 0-15,-6 8 0 0,-13-2 0 0,-16 4-128 16,-18 2 128-15,-7-2 0-1,-6 4 0 0,-4 8-144 14,1 2 144-14,13 10 0 0,15 13-144 0,6 8 16 15,6 7 0-14,-14 13 0-1,-25 7 0 0,-6 4 288 14,-12 4 64-13,-11-4 16-1,-7-1 0 0,-11 1-240 30,-11-2 0-29,-11 8 0-1,-15-2-160 1,-19 18-224-1,-24 17-32 0,9 14-16 0,7 11 0 0,13-7 672 11,6-20 128-10,10-11 16-1,2-15 16 0,10-7-272 15,3-7-128-14,3-7 0-1,5-3 128 0,-2-9 192 31,5 1 16-30,9-12 16-1,0 0 0 0,0 0-720 0,0 0-144 0,0 0-16 0,0 0-16 0,0 0 544 12,0 0 0-11,0 0 192 0,0 0-48-1,0 0-144 15,0 0 192-14,7-21-192-1,1-5 192 0</inkml:trace>
    </iact:actionData>
  </iact:action>
  <iact:action type="add" startTime="79788">
    <iact:property name="dataType"/>
    <iact:actionData xml:id="d66">
      <inkml:trace xmlns:inkml="http://www.w3.org/2003/InkML" xml:id="stk65" contextRef="#ctx0" brushRef="#br1">18767 188 5007 0,'0'0'208'4,"0"0"64"-4,0 0-272 0,0 0 0 0,0 0 0 0,0 0 0 7,0 0 960-7,0 0 144 8,-4-14 32-8,4 14 0 6,-3-14-368-5,1-1-64 6,2 3 0-7,0 12-16 7,0 0-144-6,0-18-32 6,0 7 0-7,0 11 0 8,2-16-32-8,-2 16-16 6,0-14 0-6,0 14 0 10,-2-15 144-10,2 15 32 6,-6-16 0-6,2 5 0 8,4 11 64-8,-8-16 0 8,8 16 16-7,-10-10 0 6,3 2-128-6,7 8-16 4,-18-4-16-5,6 3 0 7,-1-3-240-7,1 2-32 7,-6 2-16-6,5 2 0 6,-5 5-144-7,4-1-128 7,-3-4 192-6,-1 0-192 8,7 2 128-6,-5 0-128-1,2 2 0-2,-1-2 0 9,5-4 128-8,-6 2-128 6,3 2 0-7,-3-2 0 7,6-1 208-7,-3 3-64 8,1-2-16-8,-4 2 0 7,3 4 16-7,-3-2 0 8,5-2 0-8,11-4 0 8,-16 10 48-8,4 3 16 7,-3-3 0-7,3 4 0 9,-4-5 48-9,3 9 0 6,-5-6 0-6,6 3 0 9,-3-5-112-9,3 4-16 7,-5-3 0-7,5 5 0 8,-4-4 0-8,6 3 0 6,-5-1 0-6,7 3 0 7,-2-3-128-7,2 4 160 7,3-5-160-7,1 5 160 9,2 1-160-9,-2-3 0 6,-4 1 0-6,4 1-176 9,0-2 176-9,0 5 0 6,2-1 0-6,-1-3 0 9,-1 3 0-9,2 1 0 7,2-5 0-7,0 1 128 9,-4-3-128-9,2 3 192 6,4 3-64-6,-2-4 0 7,4 1 64-7,0 3 32 8,-1-3 0-8,-1 3 0 7,2-1 0-7,0-3 0 7,-4-16 0-7,4 21 0 9,4 1-224-9,-4-1 176 7,0-3-176-7,-2 1 160 8,2 3-32-8,-1-3-128 7,1-3 192-7,0 1-64 8,-4-17-128-8,2 22 128 8,0-5-128-8,0 5 128 7,-2-5 16-7,0-1 0 7,0-16 0-7,2 21 0 7,0 3-144-7,-2-7 128 8,0 3-128-8,2 1 128 8,-2-3-128-8,2-3 128 6,0 3-128-6,-2-6 128 9,0-12-128-9,0 19 192 7,2 1-192-7,0-7 192 7,-2-13-192-7,2 20 160 8,0-7-160-8,2 5 160 8,-2-2-160-8,0-5 128 7,-2-11-128-7,3 22 128 7,-1-9-128-7,-2-13 192 7,6 18-192-6,-6-18 192 6,4 14-192-7,-4-14 0 8,12 17 144-8,-6 1-144 8,-6-18 128-8,7 13-128 7,-7-13 128-7,10 18-128 8,-2-8 144-8,-8-10-144 7,8 17 192-7,2-7-192 9,1 4 160-9,-5-3-160 5,-6-11 128-5,14 14-128 9,-14-14 128-9,10 10-128 7,-10-10 0-7,11 11 128 9,-11-11-128-9,14 12 0 6,-14-12 0-6,10 12 128 8,-10-12-128-8,15 14 0 7,-15-14 0-7,14 7 128 9,2 1-128-9,-16-8 128 7,11 12-128-7,5-4 128 7,-16-8-128-7,13 9 0 9,-13-9 0-9,16 10 0 6,-16-10 128-6,18 6-128 7,-18-6 128-7,0 0-128 7,13 6 128-7,-13-6-128 8,18 4 128-8,-18-4-128 8,0 0 160-8,0 0-160 7,15 8 192-7,3-7-192 8,-18-1 160-8,14-1-160 8,-14 1 128-8,0 0-128 8,17-6 144-8,-17 6-144 10,0 0 160-10,20-6-160 6,-5 2 144-6,1 2-144 11,-16 2 128-11,17-6-128 4,-3-2 144-4,2 2-144 10,-16 6 160-10,11-7-160 4,1-7 192-4,0 2-64 13,-4 1-128-12,5-5 192 1,-5 0-64-2,2 3-128 11,0-7 176-11,-3 5-176 5,1-5 176-5,4 3-176 5,-4-1 160-4,0-1-160 7,-3 1 144-8,5 2-144 11,-4-5 128-11,2 1-128 4,3-7 128-3,-3 2-128 9,0-3 128-10,2 3-128 4,-2 2 144-4,-1-3-144 12,3-1 160-12,-2 0-160 3,-4-2 144-2,2 1-144 7,-2 1 128-8,1 2-128 7,-5-1 128-6,2-1-128 5,2 0 0-6,0 1 128 8,-4 1-128-8,4 0 0 8,-2 1 0-8,0 3 128 7,-2-1-128-7,2-3 0 6,2 0 0-5,0 1 0 5,-4 1 0-5,0 3 0 7,0 5 0-7,0-5 0 5,-4 3 0-6,2 3 0 12,0-2 0-12,0 5 0 3,0-7 0-3,0 4 0 13,-2-3 128-11,4 3-128 0,-4-3 0-2,2-1 0 10,2 2 0-6,0-1 128-2,-2 3-128-2,0-3 0 8,-1-5 0-7,1 7 128 3,-2-5-128-4,2 3 0 6,-2 1 0-6,2-5 0 7,-2-1 0-7,0 3 0 8,2 3 0-8,-2-3 0 8,0 3 0-8,2-2 0 11,-1 3 0-11,-1 1 0 5,2-2 0-4,-2 7 0 8,-4-1 0-9,2-2 0 4,0 4 0-3,6 8 0 5,-6-13 0-6,6 13 0 7,-11-10 0-6,11 10 0 6,0 0 0-6,-14-4 0 6,2-2 0-7,12 6 0 11,-13-4 0-11,3 1 0 4,10 3 0-3,-16-2 0 10,16 2 0-11,-11 0 0 3,11 0 0-3,-18 2 0 7,4 1 0-7,14-3 0 8,0 0 0-8,-15 0 0 8,1 4 0-8,14-4 0 7,-13 4 0-7,13-4 0 12,-18 4 0-12,18-4 0 4,-14 8 0-3,1 2 0 8,13-10 0-9,-12 6 0 4,-2-3 0-4,14-3 0 7,-13 8 0-7,-3-2 0 8,16-6 0-8,-12 10 0 7,-1-4 0-7,13-6 0 9,0 0 0-9,-12 7 0 6,-4 1 0-6,16-8 0 8,-11 8 0-8,-3-2 0 7,2 0 0-7,5 4 0 8,-7-3 0-8,4-1 0 11,-4 6 0-11,1-2 0 4,-3-1 0-4,5 5 0 12,-1-4 0-12,2 5 0 3,2-5-128-3,-3 8 128 12,-1-3 0-11,4 5 0 2,-6-1 0-2,7-3 0 5,-5 1 0-6,2 1 0 8,2-2 0-8,-3 5 0 6,3 1 0-4,2-3 0 4,-2 2-128-5,-2 1 128 11,3 1 0-10,1-1 0-1,0-3 0-1,-2 3 0 11,0 1 0-10,4-1 0 1,-1-5 0-2,-1 5 0 7,0-1 0-7,0-1 0 9,4-3 0-9,-2 1 0 6,2 1 0-6,0-1 0 8,0-1 0-8,2 3 0 11,0-3 0-10,0 3 0 2,0 1 0-3,2 1 0 12,0-1 0-12,2 1 0 3,-2 1 0-3,0-2 0 7,2 3 0-6,0-3 0 7,0 3 0-8,4-3 0 6,-5 3 0-5,1-5 0 5,2-1 0-6,0 1 0 13,0 5 0-13,0-7 0 3,-2 5 0-2,1-1 0 10,1-1 0-10,2-5 0 1,-2 5 0-2,-2-3 0 7,2-3 0-7,0 3 0 9,1-3 0-9,-3 4 0 10,2-5 0-9,2 3 0 4,-8-16 0-5,10 19 0 9,-4-5 0-9,1 5 0 5,3-5 0-5,-2 2 0 8,-2-3 0-8,2 3 0 7,-8-16 0-7,9 18 0 10,-9-18 0-10,8 15 0 6,2 3 0-6,2-7 0 10,-12-11 0-9,9 16 0 3,-9-16 0-4,18 12 0 10,-8 3 0-10,-10-15 0 4,0 0 0-4,19 6 0 12,-5 0 0-12,-14-6 0 3,19 8 0-2,-1-4 0 10,-18-4 0-11,15 2 0 4,3 0 0-3,-18-2 0 8,18-2 128-8,-5 0-128 3,5-2 0-4,-18 4 0 12,15-6 0-12,3 0 0 4,-4 2 0-4,1-2 0 9,3-3 0-9,-5 1 128 6,1 2-128-6,-4-2 0 11,1-5 0-11,3 5 0 3,-4-4 0-2,4 0 0 4,-7 1 128-5,5-5-128 9,0-4 0-9,-1 5 0 11,1-5 0-10,-4 1 0 3,2-1 0-4,3-1 128 12,-3-2-128-12,6 1 0 3,-5-1 0-2,3-3 0 5,-6 3 128-5,0-4-128 7,-1-1 0-8,-1 1 0 6,-2-4 0-5,2 0 0 6,0-4 0-7,0 1 0 9,-4 1 128-8,0-2-128 5,-2 0 0-6,0 4 0 7,0-2 144-7,0 1-144 8,-2-1 0-8,0 2 0 7,-4-2 0-7,2 2 128 8,0-4-128-8,2 0 0 6,0 1 0-5,0 3 0 7,-2 2 0-8,0-2 0 7,-1 1 0-7,1 1 0 8,-2 2 0-8,4 0 0 6,-2 1 0-6,0 1 0 9,-4 0 0-9,2-3 0 7,1 1 0-7,1 2 0 8,0-3 0-8,-4 1 0 7,0 4 0-7,2 1 0 8,2 3 0-8,-3-1 0 7,-1-1 0-7,2 3 0 8,0 2 0-8,-2-3 0 7,3 1 0-7,-3 3 0 4,2-1 0-4,-4 5 0 7,2-7 0-7,2 6 0 8,-5-1 0-8,1 1 0 6,2 2 0-6,-4-2 0 9,1 3 0-9,1-3 0 7,-8 4 0-6,7 4 0 6,-5-2 0-7,4 3 0 12,-5-3-144-11,1 4 144 3,3 0 0-3,-5 4 0 4,3 4 0-5,-3-2 0 8,6 1 0-8,-5-1 0 11,-1 2 0-11,3 2 0 5,-5-2-128-5,4 0 128 8,1-1 0-8,-1 5 0 5,3-6 0-4,-5 2 0 5,4-2 0-6,-1 4 0 10,1 1 0-10,-3-1 0 10,1-4 0-9,2 10 0 2,-3-3 0-2,5 7 0 4,-4-2 0-4,5 3 0 6,-5 5-160-7,4-1 160 12,-3-2 0-12,5 7-144 4,4 3 144-4,-4 0 0 11,3 0 0-11,1 1 0 4,0 1 0-3,-2 0 0 5,2 0 0-6,2-2-128 8,2-2 128-8,-1 1 0 9,-1-1 0-9,2-2 0 6,2 1 0-5,0-1 0 8,-4 0 0-8,2 2 0 4,2-1 0-5,0-3 0 10,0 0 0-10,-2-1-128 4,0-1 128-3,2-1 0 10,2 3 0-9,0 0 0 1,-2 1 0-3,2 1 0 10,2-2 0-8,-4 3 0 0,-4-1 0-2,4 2 0 9,4 0 0-8,0-1 0 3,-1-1 0-4,-1 0 0 7,0 1 0-6,2-3 0 6,2-2 0-7,2 3 0 11,-4-5 0-11,0-1 0 5,0 1 0-5,1 1 0 9,3-1 0-9,-2-5 0 4,-2 3 0-4,4-1 0 10,2-1 0-10,-3 3 0 6,1-7 0-5,4 3 0 5,-2 2 0-6,-3-5 0 8,7 7 0-8,-6-7 0 6,-8-13 0-6,14 18 128 9,-3-2-128-9,1-7 0 10,0 3 0-10,-5 2 0 4,-7-14 0-4,12 9 0 11,-12-9 0-11,16 16 0 5,-5-6 0-5,-11-10 0 11,14 12 0-11,-14-12 0 4,20 11 0-4,-7-5 0 7,-13-6 0-7,20 10 0 7,-7-6 0-7,-13-4 0 11,16 8 0-11,-16-8 128 3,20 0-128-3,-7 0 0 13,5 0 0-13,-18 0 0 3,15-4 0-2,1 0 0 10,2-4 0-11,-5 2 128 4,3 0-128-4,-4-2 0 6,5-1 0-6,-3 1 0 9,1 2 0-9,-3-2 0 5,4-3 0-5,-5 5 128 9,5-8-128-9,-2 2 0 10,1 3 0-10,-3-9 0 5,4-2 0-5,-5 3 0 8,3-3 0-8,-4-1 0 7,3 1 0-7,-3 5 128 8,0-7-128-8,1 7 0 7,-3-5 0-6,2-1 0 11,4-1 0-12,-5 3 128 3,5-6-128-2,-6-3 0 8,0 1 0-9,1-2 0 4,-1-8 0-3,-2 2 0 5,2-1 0-6,2-1 128 8,-6 0-128-8,1 4 0 8,-1 0 0-8,4-2 0 7,-4 0 0-6,-2 6 0 5,0-1 0-6,0 1 0 9,-2-2 0-9,0 2 0 10,0-3 0-10,0 3 0 5,-2 0 0-5,0 0 144 8,0 1-144-7,0 1 0 6,0 0 0-7,-4-1 0 6,2 1 0-6,-1 0 0 8,1-4 0-8,-4 1 0 11,-2 1 0-11,4 0 0 4,2-4 128-4,-4 2-128 10,-3 3 0-10,3 1 0 5,-8 0 0-5,7 5 0 11,-5 1 0-11,4 3 0 5,0 4 0-5,-3-3 0 7,3 3 0-7,-6-1 0 8,5 3 0-8,-3-2 0 10,2 7 0-10,3-3 0 4,-3 0 0-4,2 2 0 11,-5 2 0-11,3-3 0 4,-2-1 0-3,3 4 0 9,-7-6 0-10,6 5 0 4,-3 1 0-4,3 0 0 11,-6-4 0-11,7 4 0 3,-5 2 0-3,4 2 0 7,-3 0 0-7,15 2 0 8,-12-2 0-7,-4 1 0 10,5 2 0-11,11-1-144 4,-18-1 144-4,18 1 0 7,-11 1 0-7,-5 3 0 9,4-4 0-9,12 0 0 7,-19 6 0-7,7 0 0 9,-4 2 0-9,7 0 0 11,-7-4 0-8,4 3-128-2,-3 3 128-1,3 0 0 10,-4 4 0-9,5-1-128 1,-5 5 128-2,2-1 0 12,-3 5 0-12,1 1-128 3,3 4 128-3,-3 1 0 11,2 3 0-11,-1-2 0 4,3 4 0-4,-2 2 0 6,3-5 0-6,1-1-128 8,0 0 128-8,2-1 0 11,3-3 0-11,-7 2 0 5,2-1 0-4,4 1 0 5,-3-2 0-6,1-3 0 8,2 1 0-8,2 0 0 12,0 1 0-12,-4 3 0 4,0 2 0-4,5-1 0 7,-3 1 0-7,0-4 0 8,2 1 0-8,0-3 0 10,0 0 0-10,2-1 0 5,0 1 0-5,0 1 0 11,0 1 0-11,2 0 0 4,0 3 0-4,2-3-128 11,2-2 128-10,-2 5 0 2,2 1 0-2,0 0 0 9,0-1 0-10,2-1 0 3,-2-2 0-3,0 1 0 11,1-3 0-11,1-2 0 5,2 3 0-5,0-1 0 12,0 1 0-12,3-3 0 5,-3-3 0-4,0 3 0 7,-2 1 0-8,5-1 0 4,-3-1 0-3,6 1 0 4,-2 0 0-5,7-1 0 8,-7-3 0-8,5 3 0 7,-3 0 0-7,2-5 0 9,1 3 0-9,-3 3 0 7,3-3 0-7,-3 3 0 8,6 1 0-8,-7-1 0 7,3-1 0-7,-3-1 0 7,1 2 0-7,0-3 0 8,1-2 0-8,1 1 0 8,-6-3 0-8,1 1 0 10,3-5 0-10,-4 2 0 5,-10-12 0-5,17 10 0 7,-17-10 0-6,16 4 0 7,0-3 0-8,1-1 0 9,-17 0 0-9,18-1 0 4,1-3 0-4,1 2 128 14,-5-4-128-14,3-2 0 3,-1-2 0-3,-1 4 128 9,2-5-128-9,-3 1 0 6,3-2 0-6,-1-1 0 9,-3 1 0-9,4-4 0 6,-5 1 0-5,5-3 128 8,-3-1-128-9,1 3 0 5,0-3 0-5,-5-3 0 10,5 1 0-10,-2 1 128 5,3-3-128-5,-5-3 0 10,-1-5 0-10,-3 0 0 4,-2-6 0-4,2 2 0 10,0-2 0-10,-4-2 0 6,0 2 0-6,-4-4 144 9,0 2-144-9,0-8 0 5,-4-2 0-5,0 2 0 11,-4-3 0-11,0-3 0 4,-2-2 0-4,-7 3 0 11,-3 1 0-11,1-2 0 4,-3-3 128-4,-3 3-128 12,0 6 0-12,1 1 0 4,-1-1 0-4,1 8 0 9,3-2 0-8,0 6 0 3,-1 0 0-4,3 5 0 12,1 5 0-12,-1 2 0 4,3 1 0-3,2 10 0 8,-3 1 0-9,7 5 0 18,-4 4-1744-17,14 2-304 1,-13 4-64-1</inkml:trace>
    </iact:actionData>
  </iact:action>
  <iact:action type="add" startTime="84909">
    <iact:property name="dataType"/>
    <iact:actionData xml:id="d67">
      <inkml:trace xmlns:inkml="http://www.w3.org/2003/InkML" xml:id="stk66" contextRef="#ctx0" brushRef="#br1">22153 20284 2751 0,'0'0'256'2,"-17"-1"-256"5,5-1 0-7,-5 0 0 4,3-2 2240-4,-4 2 416 9,3-4 80-8,1-2 16 4,4 4-1488-5,-1-2-304 10,1 2-48-9,-2-1-16 5,3 1-352-6,9 4-80 9,-12-8-16-8,0 4 0 3,12 4 96-4,0 0 16 9,-12-2 0-9,12 2 0 4,0 0 80-4,0 0 32 10,0 0 0-10,0 0 0 6,0 0-144-6,0 0-16 10,0 0-16-10,0 0 0 5,0 0 240-5,16 10 48 9,4-2 16-8,3-4 0 4,2-4 32-5,3 0 0 11,-1 0 0-11,2 1 0 6,2-1-288-4,6 0-48 4,4 0-16-6,2 0 0 5,4 0-80-5,6 0-16 10,3 0 0-10,5 0 0 7,3-1-48-6,-1-1-16 8,-3 0 0-9,1 0 0 4,3 2-80-4,-2-2-32 11,5-2 0-11,1 2 0 2,2 0-64-1,2 2-16 9,4 2 0-10,-2-2 0 6,-1 0-128-6,1 0 192 10,-6 0-192-10,2 2 192 5,2 2-64-5,-3 0-128 10,3-2 192-10,2 1-64 4,6-3 48-3,2 2 0 10,0 0 0-11,0 0 0 4,0-2-48-3,3 0 0 8,-1-2 0-9,6 2 0 4,-2-2-128-4,7 2 0 12,3-2 144-12,1 2-144 4,-5-3 128-4,-2-1-128 11,1-2 160-11,-1 2-160 4,6 0 128-3,-1 2-128 9,5 0 0-10,-1 0 0 4,-7-2 128-4,-1 0-128 9,1-3 0-9,-6 1 0 6,1 0 128-6,7 2-128 10,-1-2 0-10,5 0 144 5,-3 2-144-5,-3 0 0 10,-10 1 0-10,2 1 128 5,0-2-128-4,1 2 0 8,3-4 144-8,2 2-144 3,-1 0 0-4,1 2 0 11,-2 2 0-11,-8-2 128 4,0 0-128-4,0 2 0 10,0-4 0-5,3 0 0-5,5-3 0 0,4 3 0 11,-6 0 0-11,-3 4 0 3,-5 0 0-2,0 0 128 10,-2 0-128-8,-2 2 0-2,6-4 0-1,4 0 0 10,2 0 0-10,-2 2 0 4,1 0 0-3,-3 0 0 8,-6 0 0-8,0 0 0 4,-2 0 0-4,1-2 0 9,3 0 0-6,3-2 128-4,7 0-128 0,-6-2 0 11,-2 4 128-11,-6 0-128 3,-4 1 160-3,2 1-32 11,-7 1-128-11,5 1 192 4,-4-2-192-4,4-2 128 11,4-1-128-11,-2-1 0 4,2 2 144-3,1 2-144 11,1-4 128-12,-10 2-128 3,-2 0 128-3,-5-2-128 11,-1 2 128-11,1 0-128 3,5-2 128-2,-6 0-128 9,5 0 0-10,1-1 128 5,-4-1-128-5,1 2 0 11,-1-2 144-11,-5 2-144 5,-8 0 128-5,-3 0-128 11,-1-2 128-11,-6 4-128 5,4-1 128-5,-8 1-128 9,2 0 128-9,0 0-128 4,-3 2 0-4,-3 0 0 9,-2 0 0-9,0 0 128 5,-3 0-128-4,-5 0 0 10,1 0 0-10,-5 0 0 2,1 0 0-3,-1 0 0 10,-5 2-144-10,4 0 144 4,-16-2 0-2,15 2-176 8,-15-2 176-10,16 3-128 4,-16-3-112-4,13 8-16 9,-13-8 0-8,0 0 0 16,0 0-1152-15,0 0-256-2,0 18-32 0,-5 1-13952 3</inkml:trace>
    </iact:actionData>
  </iact:action>
  <iact:action type="add" startTime="87776">
    <iact:property name="dataType"/>
    <iact:actionData xml:id="d68">
      <inkml:trace xmlns:inkml="http://www.w3.org/2003/InkML" xml:id="stk67" contextRef="#ctx0" brushRef="#br1">22079 20247 11055 0,'-25'-2'976'3,"11"2"-784"-3,-3 0-192 0,3 4 0 8,-1 0 240-8,7 0 0 6,-4 2 0-6,12-6 0 9,-10 4-240-9,10-4 0 5,-9 4 128-4,9-4-128 8,0 0 0-9,0 0 0 7,-14 2 0-7,14-2 0 6,0 0 0-6,0 0 0 8,0 0-128-8,-8 8 128 8,8-8 0-8,0 0 0 6,-2 19 0-5,2-1 0 8,0-18 0-9,4 15 0 6,2 3 0-5,2-3 0 5,3 3 0-6,-1-1 272 7,4-1-48-7,-1 4-16 8,5-9 368-8,-2 5 80 8,5-4 16-8,2 1 0 8,1-7 320-8,7 0 64 13,2-2 16-13,8 0 0 3,0-2-48-3,8 0 0 8,4-10 0-7,5 4 0 7,10 4-128-8,1-4-48 4,5-2 0-3,-2-7 0 7,0 1-192-8,8 2-32 8,2-2-16-8,6 5 0 8,9-7-224-7,5 2-32 3,13 2-16-3,-4-1 0 7,-2-1-192-8,2-2-144 6,4 3 192-6,6-1-192 9,12 0 128-9,0 5-128 7,-5-5 0-7,3 2 0 8,4 4 128-8,5-4-128 7,6 3 0-7,-5 1 0 8,-9-2 0-8,3 0 128 7,4 2-128-7,3 2 0 9,0 3 336-9,-3-1-32 6,-10 0-16-6,-3 2 0 8,5 2 80-8,4 1 16 8,-1-1 0-8,-3 2 0 8,-12 0-96-8,2 0-16 8,2 4 0-8,3-2 0 6,1-2-80-6,0 2 0 8,-10-3-16-8,0 7 0 7,2-6-48-6,0-2 0 5,6 2 0-6,-4 0 0 8,-4 4-128-8,-2-3 128 7,-10-1-128-7,3 0 128 8,-1 4-128-8,4 2 0 7,0-2 0-7,-2-1 128 8,-5 3-128-8,-1-2 0 6,-7-2 0-5,5 2 0 9,-3 3 0-10,7-5 0 4,2 0 0-3,-3 2 0 8,-5-2 128-9,-7 0-128 5,-4-5 0-5,1 3 128 9,5 0-128-9,-2 4 0 7,5-2 0-7,-1-2 0 8,-1-4 0-8,-7 0 0 7,-10 0 0-7,0 0 0 9,-4 0 0-9,2 0 0 7,2 0 0-7,-2 0 0 7,1 0 0-7,1-2 0 8,2-2 128-8,-6 0-128 7,-10-2 0-7,-4 2 192 7,-1 0-192-6,-2 1 192 6,-3-1-192-7,-1 0 128 7,-6 2-128-6,-1-4 128 6,-1 0-128-7,-8 0 0 7,0 0 144-6,2-3-144 6,-5 7 128-6,-7-2-128 4,-2-2 128-5,-5 2-128 10,-7-2 160-10,-13 6-32 6,14-10-128-6,-14 10 192 9,0 0-48-9,8-9-16 6,-8 9 0-6,0 0 0 7,0-10 16-7,0 10 0 9,-8-14 0-9,8 14 0 7,-14-6-144-7,5 1 0 7,-11-3 0-7,3 2 0 8,1 0 0-8,-5 2-176 7,-1 2 16-7,1-2 0 22,3-3-400-21,-5 1-80 0,-3 2 0-1,1-4-15024 2</inkml:trace>
    </iact:actionData>
  </iact:action>
  <iact:action type="add" startTime="90117">
    <iact:property name="dataType"/>
    <iact:actionData xml:id="d69">
      <inkml:trace xmlns:inkml="http://www.w3.org/2003/InkML" xml:id="stk68" contextRef="#ctx0" brushRef="#br1">18740 318 3679 0,'0'0'320'4,"0"0"-320"-4,0 0 0 0,10-10 0 8,-6-1 1184-8,2-3 160 7,-1 4 48-7,-5 10 0 8,8-19-592-8,-2 5-112 6,0-3-32-6,2 1 0 8,0 2-48-8,-5-3-16 8,-1-1 0-8,0 1 0 7,-2 3-96-6,0 14-32 6,0-16 0-7,0-1 0 7,0 5-48-7,0 12-16 7,-2-17 0-6,2 17 0 6,-11-14-112-7,1-2-32 7,2 7 0-7,-4-1 0 10,-1 4-112-10,13 6-16 5,-14-6-128-5,2 0 192 9,-1 2-192-9,13 4 128 7,-16 0-128-7,-1 2 0 7,1-2 128-7,-5 0-128 6,-1 0 0-5,1 2 0 7,1 0 0-4,1 0 0 1,-3-2 0-5,7 0 0 7,-3 0 0-7,-2 0 0 8,5 0 0-8,-5 0 0 6,1 0 0-6,3 0 0 9,-3 0 0-8,1 0 0 5,3 0 144-6,-5 0-144 7,3 2 128-7,1-2-128 8,-4 0 192-8,3 0-64 6,-1 4 0-6,-3 0 0 9,1 0-128-9,5 4 160 8,-5-2-160-8,3-3 160 9,3 7-160-9,-4 0 192 5,7-4-192-4,-7 0 192 6,3 5-192-7,-3 1 0 7,6 6 0-7,-3-5 0 10,3 3 0-10,-2-1 0 5,5 3 0-5,-3 5 0 8,2-1 0-8,0 1 0 7,-3 5 0-7,5 3 0 8,-6-4 0-8,3 2 0 6,-1 1 0-5,2 1 0 8,2 0 0-9,-1-4 0 6,1 3 0-6,2-3 0 8,2-2 0-8,-2 3 0 7,-2-1 0-6,3 0 0 7,-1 4 0-8,2-1 0 6,0-3 0-6,-2-2 0 9,0 1 0-9,2 1 0 6,2-4 0-6,2-1 0 7,0-3 0-7,2 5 192 8,-2 1-192-8,4-2 192 7,0 1-192-7,0-1 192 8,2-1-192-8,-4 1 192 9,-2 0-192-9,2 3 0 6,0 1 144-6,0 0-144 8,2-3 0-8,1 1 128 8,-1-1-128-8,4-1 0 9,-4-3 0-9,4-1 144 5,-2 1-144-5,3-3 0 8,-3 1 176-8,2-7-176 7,-8-11 160-7,14 18-160 9,-6-1 128-9,1-3-128 6,3 4 0-6,-4-7 144 8,0 5-144-8,3-4 128 7,-5 3-128-7,2-5 128 8,-8-10-128-8,10 18 0 8,-2-5 144-8,-1 3-144 7,-7-16 144-7,14 13-144 7,-4 3 192-7,3-4-192 8,-13-12 0-8,10 13 0 8,-10-13 0-8,14 10 0 6,-1 4 0-6,-3-4 0 10,2 3 0-10,-12-13 0 7,12 10 0-7,-12-10 0 6,17 18 128-6,-7-7-128 8,-10-11 144-8,17 8-16 7,-17-8-128-7,16 10 192 8,0 0-48-8,-16-10-16 7,17 5 0-7,-3 1 0 9,-14-6 0-8,19 8 0 5,-3-4 0-6,0 0 0 7,-16-4 0-7,21 0 0 7,-7 2 0-7,3-2 0 10,-17 0 0-10,18-2 0 7,-1 2 0-6,1-2 0 4,-18 2-128-5,17-2 0 8,-1-2 0-7,-16 4 0 5,20-10 0-6,-20 10 192 7,15-4-32-7,3-1 0 10,-7 1-32-10,-11 4 0 5,18-6 0-5,-6-2 0 8,3 2-128-8,-15 6 160 7,10-8-160-7,4 1 160 7,-14 7-160-7,15-12 0 8,1 4 144-8,1-4-144 9,-5 5 0-9,4 1 128 6,-6-4-128-6,3-2 0 9,1 1 0-8,-1-5 0 4,1 0 0-5,-4 1 128 8,4-1-128-8,-5 2 0 6,5-3 0-6,-6 3 128 9,0-3 0-9,3 1 0 8,-3-1 0-8,2-3 0 7,2 8 112-7,-7-5 16 9,3 3 16-8,4-5 0 4,-2-3-48-5,-1 1-16 8,3 1 0-8,-2-5 0 7,0-2-64-7,-1-1-16 8,-5-1 0-8,2-2 0 7,0-6-128-7,2 2 192 8,-2 0-192-8,-4-1 192 7,0 5-192-7,-1 0 0 7,1 0 0-7,-2 2 0 9,0-1 128-9,0-1-128 8,0 0 0-8,-2-2 128 7,-1 0-128-7,3-1 0 8,-2 1 0-8,0-2 128 7,-2 0-128-7,2 2 0 7,-2 0 0-7,2-6 0 8,-2 2 0-8,2 0 0 7,-2-4 0-6,2 6 0 5,2-4 0-6,-2 4 0 8,-2 5 0-8,0 1 0 7,-3 0 0-7,1 1 0 8,2 3 0-8,-2 4 0 7,-2 3 0-7,2 1 0 7,-1-1 0-7,1 6 0 8,-4-1 0-8,2 1 0 8,0 0 0-8,-3-1 0 7,1 1 0-7,2 0 128 7,-4 4-128-7,3-1 0 9,1-5 0-9,-4 6 0 6,2-4 0-6,3 5 0 9,-7 1 0-9,6 0 0 8,-4-2 0-8,12 8 0 6,-13-6 0-6,-3 2 0 8,3 2 0-8,-3-1 0 8,4-1 0-8,-3 2 0 7,3-2-144-7,12 4 144 7,-16-4 0-7,5 2 0 7,-5 0 0-7,16 2 0 8,-12 0 0-8,12 0 0 7,-17 2 0-7,5 2 0 8,-4 2 0-8,5 0 0 8,-5-3 0-8,4-1 0 7,-3 4-128-6,3 4 128 6,-7-2 0-7,1-2 0 8,3 1-160-8,-3 5 160 7,0-2-128-7,-1 4 128 8,-3-5-144-8,3 7 144 7,-1-4-160-7,-1-1 160 7,-2 5-128-7,3 3 128 7,3-1 0-7,-3 1-144 10,2 3 144-10,5-1 0 6,-5 1-144-6,5 3 144 8,-5 1 0-8,6 1 0 7,-3 0 0-7,5 2 0 8,-4 3 0-8,5 1 0 7,-5-4 0-7,4 2 0 7,2 0-144-7,-1-1 144 9,-1 1 0-9,4-2 0 6,0-2 0-6,-2 1-128 7,4-3 128-6,2 0 0 7,1 1 0-8,1-1 0 8,0 2 0-8,1 1 0 6,-1-5 0-6,4 1 0 9,0-5 0-9,4 3 0 6,-4 1 0-6,-2 2 0 9,2 1 0-9,2-1 0 7,0-2 0-7,1-1 0 6,-3 5 0-5,-2 2 0 6,2 3 0-7,0-3 0 7,-2-2 0-7,0 2 0 9,0 1 0-9,2-1 0 6,-2 0 0-6,0-2 0 9,0 3 0-9,2-3 0 7,-3-4 0-7,1 1 0 8,0-5 0-8,2 3 0 7,4-1 0-7,-2-1 0 8,-2-3 0-8,4 1 0 7,1 1 0-7,-1-3 0 7,-2 3 0-7,0-1 0 7,2-4 0-7,-1 1 0 8,-1-1 0-8,2 0 0 8,-8-14 0-8,14 13 0 9,-4 1 0-9,3-4 0 7,-3-1 0-7,-10-9 0 6,18 10 0-6,-5-4 0 8,-13-6 0-8,22 2 0 9,-1 0 0-9,-5-2 0 6,-1-2 0-6,1 2 0 8,-1-2 0-8,-15 2 128 6,22 0-128-6,-6-2 0 9,-1-2 0-9,-15 4 0 7,18-2 128-7,-5 0-128 9,-13 2 0-9,22-6 0 5,-7 2 0-5,3 3 0 9,1-3 0-9,-5 2 0 7,-14 2-176-7,20 0 176 23,-1 2-2080-22,-5 3-288 0</inkml:trace>
    </iact:actionData>
  </iact:action>
  <iact:action type="add" startTime="92955">
    <iact:property name="dataType"/>
    <iact:actionData xml:id="d70">
      <inkml:trace xmlns:inkml="http://www.w3.org/2003/InkML" xml:id="stk69" contextRef="#ctx0" brushRef="#br1">766 10009 10191 0,'0'0'448'1,"0"0"96"-1,0 0-544 2,0 0 0-1,16-12 0 0,-7 2 0 7,3 5 720-8,-2-11 48 6,3 8 0-6,1 0 0 8,4-1-80-8,-5 1-16 6,5-2 0-5,-5 0 0 7,5 2-160-7,2 5-16 4,-1-1-16-4,4-4 0 6,3 0-112-7,1 4-32 7,-2-2 0-7,3-3 0 8,1 3 32-7,4 0 0 5,4 2 0-6,0-2 0 8,4-4-128-8,6 3-32 8,0-3 0-8,6 0 0 11,-3 4 96-11,7 2 16 5,3-2 0-5,-3-3 0 8,-1-1 32-8,3 0 16 6,-1 0 0-6,-5 5 0 9,-4 1-32-9,4-2 0 6,-3 2 0-5,1-2 0 8,0 4-16-9,-1 2-16 4,1 2 0-4,-2 0 0 11,2-2-16-11,-3 6 0 5,-1-2 0-5,0 0 0 8,-2-2-32-8,-4-2-16 6,4 2 0-6,-6 0 0 9,0-1-48-9,-2 3-16 7,2 4 0 11,4-2 0-17,-4-6-16-1,4 0 0 0,-1 4 0 0,3 0 0 5,0-2-160-5,-2 0 192 8,2 0-192-8,6-2 192 6,-3-4-192-6,1 0 192 7,2 0-192-7,0-2 192 9,-1-4-192-9,1 3 160 6,-4-3-160-6,4-4 160 7,1 4-160-7,1-1 128 8,0 1-128-7,3 2 128 6,3-4 48-7,-1 3 0 7,-1 5 0-7,-3-12 0 8,1 1 0-7,0-3 0 5,-5 6 0-6,1-3 0 8,0 3-48-8,-1-2-128 6,-1 5 192-6,-4-5-64 8,2 4-128-7,2 4 160 7,-6-1-160-8,1 3 160 7,-3 0-160-7,0 0 128 7,-2 2-128-7,0-2 128 8,-7 0 0-8,3 0-128 7,0-2 192-6,-2 6-64 6,-6-2-128-7,1 0 0 7,-3-1 144-7,-4 1-144 11,1 2 0-11,-1 0 0 5,1 0 0-5,-7 0 128 8,3 0-128-8,-2 2 0 6,1 0 128-6,-1-2-128 8,-16 0 0-8,0 0 128 7,0 0-128-7,15 0 0 9,-15 0 0-9,0 0 128 7,0 0-128-7,18 1 0 8,-18-1 0-8,0 0 144 6,0 0-144-6,0 0 0 8,0 0 0-8,0 0-144 6,2 18-16-6,-4-4-9488 17,2-14-1888-17</inkml:trace>
    </iact:actionData>
  </iact:action>
  <iact:action type="add" startTime="95674">
    <iact:property name="dataType"/>
    <iact:actionData xml:id="d71">
      <inkml:trace xmlns:inkml="http://www.w3.org/2003/InkML" xml:id="stk70" contextRef="#ctx0" brushRef="#br2">979 15029 14447 0,'0'0'640'3,"0"0"128"-3,0 0-608 0,0 0-160 0,0 0 0 0,0 0 0 7,3 17 400-7,-3-17 48 7,0 0 16-7,12 16 0 9,-12-16 176-9,0 0 16 7,22 12 16-7,1-3 0 8,-4-5-160-8,3-2-16 7,-3 0-16-7,9 0 0 8,3-2 16-7,2-2 0 4,0-2 0-5,4-2 0 8,6 4-112-8,6 2-32 6,0-4 0-5,5 3 0 6,7-5 80-7,-3 0 16 9,-1 4 0-9,0-4 0 11,-3-4-48-11,5 4 0 4,-1 2 0-4,5 1 0 7,5 1-64-7,0 0-16 7,2-4 0-7,6 4 0 8,4 2-80-8,0-2-32 8,-6-2 0-8,4 0 0 8,1 2-48-8,2 0-16 6,-1 2 0-6,4-2 0 8,2 0-144-8,4-2 192 7,-4-3-192-7,-4 1 192 9,-6 2-48-9,0 0 0 6,2-8 0-6,-2 8 0 9,-4 4 32-9,4 0 0 5,4-2 0-5,-2 2 0 10,0 0 16-10,-4-2 16 6,-2 1 0-6,-3-1 0 8,-3 0-16-8,-8 0 0 6,-1 2 0-6,0 2 0 10,-3 0 48-10,-1 0 0 7,0 1 0-6,-3 3 0 5,-5 2-96-5,0 0-16 6,-6 0 0-7,-2-1 0 8,-8-3 0-8,1 4-128 7,-3 0 192-7,-2 2-64 7,-9-2-128-7,1-5 128 8,1 1-128-8,-18-4 128 7,12 12-128-7,-1-2 0 8,-11-10 0-8,0 0 0 7,8 19 0-7,-6-1-304 7,-2-1 48-7,-2 5-14512 11</inkml:trace>
    </iact:actionData>
  </iact:action>
  <iact:action type="add" startTime="97998">
    <iact:property name="dataType"/>
    <iact:actionData xml:id="d72">
      <inkml:trace xmlns:inkml="http://www.w3.org/2003/InkML" xml:id="stk71" contextRef="#ctx0" brushRef="#br0">555 19130 9215 0,'0'0'816'1,"0"0"-656"2,0 0-160-2,0 0 0 6,4-16 1488-7,2 1 272 7,-2 5 48-7,4-4 16 9,3 5-800-9,-1-7-176 6,6 2-16-5,-5 1-16 8,5 3 80-8,-2 0 0 4,3-7 16-4,-1 1 0 5,3 2-96-6,3-1-32 8,1 3 0-8,-3 2 0 8,-1-5-224-8,3 7-48 7,3-4-16-7,0 4 0 7,-1 1-80-6,1-5-16 5,-3 2 0-6,5 4 0 10,0 0 32-10,3-1 0 5,1 3 0-5,-2 2 0 9,2 4-64-5,0 6-16 0,5 3 0-3,3 1 0 7,-2 6-96-8,2 1-32 6,2 4 0-6,-2 9 0 8,5 1-32-8,3 0-16 6,-6 2 0-5,4 6 0 6,-6 0 32-7,2 6 16 8,-12 3 0-8,1-1 0 7,-3 0 112-7,-2 2 32 8,-5-1 0-8,3-1 0 8,-1-2 16-8,1 0 0 7,-5 1 0-7,-5 3 0 7,3-10 16-7,-6 2 16 8,-1-2 0-8,1 0 0 6,-2 4-64-6,-2-4-16 9,0 0 0-8,-1-2 0 6,-3-4-16-7,0 2 0 6,-2-4 0-6,0-2 0 8,0-3-144-8,0-3-48 7,0-4 0-7,0-1 0 8,0-1-128-7,0-1 0 5,0-18 144-6,0 0-144 7,-4 16 0-7,4-16-208 8,0 0 16-7,0 0 16 20,0 0-720-20,0 0-160 0,0 0-32-1,-13-12-10016 9,5-8-2016-9</inkml:trace>
    </iact:actionData>
  </iact:action>
  <iact:action type="add" startTime="98482">
    <iact:property name="dataType"/>
    <iact:actionData xml:id="d73">
      <inkml:trace xmlns:inkml="http://www.w3.org/2003/InkML" xml:id="stk72" contextRef="#ctx0" brushRef="#br0">1694 19196 16575 0,'0'0'736'1,"-5"-11"160"-1,5 11-720 0,0-12-176 0,0-4 0 0,0 16 0 9,0-10 1040-8,0 10 176 4,0 0 48-5,0 0 0 9,0 0-224-9,0 0-32 7,0 0-16-7,0 0 0 7,0 0 80-7,0 0 16 7,-16 6 0-7,4 8 0 8,-3 0-288-8,-1 7-48 6,-5 2-16-6,-3 5 0 10,1 1-96-10,-3 4 0 6,1 6-16-5,-4 4 0 5,-8 4 112-6,5-2 32 8,-1 5 0-8,-4 7 0 12,2 2-96-12,-2 3-16 4,-6-2 0-4,8-1 0 7,-4 3-144-7,2-3-16 8,2 3-16-8,-4-5 0 8,4-7-160-8,4-3-16 7,1 0-16-7,3-4 0 7,4-8-160-7,3-6-128 8,4-1 192-8,1-3-192 7,5-4 0-7,0-7 0 7,10-14 0-7,0 0 0 23,0 0-400-22,0 0-144-1,16-6-32 0,5-11 0 14,1-7-2176-11,1-7-448-1</inkml:trace>
    </iact:actionData>
  </iact:action>
  <iact:action type="add" startTime="98915">
    <iact:property name="dataType"/>
    <iact:actionData xml:id="d74">
      <inkml:trace xmlns:inkml="http://www.w3.org/2003/InkML" xml:id="stk73" contextRef="#ctx0" brushRef="#br0">2447 19315 27695 0,'0'0'1216'1,"0"0"272"-1,0 0-1184 9,0 0-304-7,0 0 0-2,0 0 0 1,0 0 704-1,16-2 64 7,3 2 32-7,-3 0 0 7,0 0-160-7,3 2-48 8,-19-2 0-8,22 6 0 6,-1-2-64-5,2 2-16 6,5 0 0-7,-3-2 0 7,0-1-192-7,1 1-64 7,-1 0 0-7,2 4 0 9,1-2-256-9,-1-4 160 6,-2 2-160-6,-1 2 128 9,-3 3-128-9,-1-3-256 6,1-2 64-6,-5 0-10288 16,-16-4-2064-16</inkml:trace>
    </iact:actionData>
  </iact:action>
  <iact:action type="add" startTime="99144">
    <iact:property name="dataType"/>
    <iact:actionData xml:id="d75">
      <inkml:trace xmlns:inkml="http://www.w3.org/2003/InkML" xml:id="stk74" contextRef="#ctx0" brushRef="#br0">2270 19863 35935 0,'0'0'3200'1,"0"0"-2560"-1,0 0-512 0,19-2-128 8,7-2 0-7,7 0 0 4,8 3 0-5,0-7 0 8,-4-2 0-8,2 2 0 6,-6-5-192-6,2 7 64 8,-2 0 128-7,2-2 0 5,0 2 0-6,1 4 0 9,5 2 0-9,-6 0 0 6,2 0 0-6,4 0-10640 16,-4 0-2016-16</inkml:trace>
    </iact:actionData>
  </iact:action>
  <iact:action type="add" startTime="99550">
    <iact:property name="dataType"/>
    <iact:actionData xml:id="d76">
      <inkml:trace xmlns:inkml="http://www.w3.org/2003/InkML" xml:id="stk75" contextRef="#ctx0" brushRef="#br0">4958 18861 18431 0,'0'0'1632'1,"-10"-10"-1312"-1,-4 0-320 0,6-1 0 6,8 11 576-6,-5-10 32 6,5 10 16-5,-16-10 0 7,6-2-160-8,-7 5-16 6,1-1-16-6,-3 2 0 9,-7 4 80-9,1 0 32 6,-2 2 0-6,-5 4 0 9,-7 4 320-9,2-2 64 6,0-1 16-6,-2 7 0 9,0 0 16-9,2 7 16 6,-4-5 0-6,6 7 0 9,-4 1-272-8,2 3-64 6,4 1-16-7,0 1 0 7,-1 0-336-7,7 4-64 7,0 3-16-7,0 3 0 12,3 4-64-12,-3-2-16 4,0 5 0-4,-1 5 0 8,-3 0 128-7,4 6 32 5,3-1 0-6,3 7 0 8,3-5 80-8,7 5 16 7,-3 1 0-7,6-1 0 7,4-3-192-6,2 1-16 6,0-3-16-7,6-3 0 8,2-6-160-8,6 1 160 6,1 3-160-6,7-2 160 8,-1-2-160-7,7-5 0 6,3-4 144-7,0 1-144 8,3-6 0-8,-1-4 144 7,0-4-144-7,-2-3 0 9,8-7 192-9,4 3-192 7,-4-8 192-6,6 3-192 5,-4-5 208-5,8-2-64 6,-2-4-16-7,4-2 0 7,1-2-128-7,3-6 192 8,2-4-192-7,1-5 192 3,1-5-64-4,-3-1-128 10,-3-6 192-10,-2-2-64 6,-2-1-128-6,-1-1 192 8,1-8-192-7,-4-2 192 5,0-2-192-6,2-1 192 8,-8-1-192-8,2-2 192 7,-2-2 96-7,-6 5 32 8,-1-1 0-7,-7-4 0 6,-5-2-32-7,-5-1 0 7,-5-1 0-7,-4-1 0 8,-6-3 96-8,-4-3 32 6,-4-1 0-6,-7 5 0 8,-5 3-96-8,-3 1 0 8,-6 5-16-8,-2 0 0 8,-1 8 16-8,-5 4 0 8,0 4 0-8,-3 8 0 6,-3 5-16-6,-6 1 0 7,4 7 0-7,-7 0 0 9,-5 6-176-9,-1 2-128 7,-11 3 144-7,5 2-144 7,-2 3 0-7,3 4-240 9,3 4 32-9,1 2 0 23,1 7-1840-22,3 6-352 3,11-1-80-3</inkml:trace>
    </iact:actionData>
  </iact:action>
  <iact:action type="add" startTime="103303">
    <iact:property name="dataType"/>
    <iact:actionData xml:id="d77">
      <inkml:trace xmlns:inkml="http://www.w3.org/2003/InkML" xml:id="stk76" contextRef="#ctx0" brushRef="#br0">425 17010 27071 0,'-20'0'1200'1,"20"0"240"-1,0 0-1152 0,0 0-288 0,0 0 0 0,0 0 0 7,22 0 0-7,3 0 0 6,0 2 0-5,6-2 0 6,3 0 0-7,7 0 0 6,1 0 0-6,5 0 0 9,-4-2 0-9,-15 2 0 7,5 2 0-7,2-2 0 9,8 0 0-9,2 0 0 6,5-2 0-5,3 2 0 7,3 0 192-8,54 0 0 7,-15-4-16-7,-1 2 0 8,-6 0 128-8,-2 0 16 6,-5 2 16-1,-1-2 0 0,-2-2 112-5,2 3 0 7,0 1 16-6,2 0 0 6,4-2 0-7,4 4 0 6,9 3 0-6,-9-3 0 9,0-2-144-9,1 4-16 7,1 0-16-7,0-2 0 9,7-4-96-9,-1 2 0 6,3 0-16-6,1 2 0 8,-7-2-48-8,3 0-128 7,-1 0 192-7,3 0-64 9,3-2-128-9,4 0 0 7,5 0 0-7,-3 0 128 6,-2-6-128-6,0 3 0 9,-3-1 144-9,5 4-144 8,2-2 0-8,4 2 0 7,-2-2 0-7,-3 4 0 7,-5 0 144-7,-2-4-144 8,3-2 192-8,1 4-192 7,2 4 304-7,-4-4-48 6,1-3-16-6,-5 5 0 8,-1-2-32-8,1 0 0 8,-3-2 0-8,5-4 0 8,2 2-80-8,1 0 0 7,-5 0-128-7,1-1 192 8,-1 1-192-8,0 0 144 7,-1 0-144-7,3 0 128 8,5-2-128-7,-5 6 0 6,-4-3 0-7,1 1 128 6,-6-2-128-6,3-2 0 7,-1 8 0-6,3-2 0 7,6-2 0-8,-5 2 0 7,-3 0 0-6,-1 0 0 6,-2 0 0-7,-5 0 128 7,5 0-128-7,-2 2 0 9,3 0 0-9,3 0 128 6,-5-2-128-5,1 1 0 5,-8-3 192-6,-2 2-64 9,2-4 0-9,3 4 0 7,3 2 32-7,0 0 0 6,5 0 0-6,-5 0 0 8,-2-2 0-8,-3 0 0 7,1 0 0-7,-4 0 0 8,0 0-32-8,2 0-128 7,1 0 192-7,7-2-64 8,4 0 0-8,-7 2 0 6,-3-1 0-6,0-1 0 9,-2 0-128-9,1 0 160 7,5 2-160-7,2 2 160 8,-1 0-160-7,3-6 0 6,-8 2 0-7,-1 0 128 7,-1 2-128-7,6 0 0 7,-4-2 0-7,1 3 0 8,7 1 0-8,-2 0 128 8,-1-2-128-8,1 0 0 8,-12-2 0-8,2 0 0 6,0 0 128-5,5 2-128 7,1 2 0-8,4 0 0 5,-3 0 0-4,5 0 128 8,-6-2-128-9,1 0 160 6,-5-6-160-6,4 2 160 7,-2 3-160-7,1 3 160 8,5 0-160-8,2 0 160 8,1-2-160-8,-7-2 128 7,-4 0-128-7,3-4 128 10,3-2-128-10,-2 4 0 5,-2 4 144-5,9 0-144 10,1 2 0-10,-1-5 0 4,-9-9 0-3,0 8 128 9,-1 4-128-10,3-4 0 5,-2-3 0-5,4 5 128 8,5 2-128-8,-5-2 0 7,-1 0 128-7,1-2-128 8,-6-6 0-8,-2 5 144 7,0 3-144-7,2 0 0 8,-1-4 160-8,7 4-160 8,0-2 128-8,-3 2-128 7,-1-2 128-7,0 3-128 8,-4-3 128-8,4 0-128 7,-3 0 128-7,3 0-128 7,2 2 0-7,4-4 128 8,-3-1-128-7,1 1 192 7,-8 0-192-8,0 2 192 6,0 0-192-6,-1 3 160 7,-1-7-160-7,2 2 160 9,2 4-32-9,0 2-128 7,0-2 192-7,-6-2-64 9,-4-1-128-9,0 1 192 5,-2 0-192-5,4 0 192 9,-4-2-192-9,2 2 128 6,-6 0-128-6,4 1 128 9,4-3-128-9,-5 2 128 7,-5 2-128-7,-4 0 128 7,-3 2-128-7,-1-2 160 7,-3-3-160-6,-3 3 160 7,-1 0-160-8,-6 0 128 7,-2 2-128-6,0-2 128 7,-4 0-128-8,1-4 0 6,-4 4 144-6,-3 2-144 8,0 0 0-8,-4-1 144 6,-2 1-144-6,-1-2 0 9,-5-4 128-9,-6 2-128 6,1 0 0-6,-8 2 0 10,-10 4-144-10,11-7-144 5,-11 7-32-5,0-18-13056 17,-3-5-2608-16</inkml:trace>
    </iact:actionData>
  </iact:action>
  <iact:action type="add" startTime="105836">
    <iact:property name="dataType"/>
    <iact:actionData xml:id="d78">
      <inkml:trace xmlns:inkml="http://www.w3.org/2003/InkML" xml:id="stk77" contextRef="#ctx0" brushRef="#br0">18793 164 10591 0,'0'0'464'4,"0"0"112"-4,-6-15-576 0,0 3 0 0,2-4 0 1,4 16 0 5,-10-15 1024-6,3-1 112 8,1 6 16-8,2-5 0 8,4 15-400-8,-12-12-80 7,0-4-16-7,5 9 0 7,7 7-208-6,-18-8-32 5,2 0-16-5,1 6 0 7,-9 10-240-8,1 0-160 8,-4-3 192-8,-1 5-192 7,1 2 0-7,-2-4 0 7,-4 3 0-7,0-1 0 7,-6-2 0-7,3 4 0 7,3-3 0-7,0 5 0 8,-2 2 0-8,4 1 0 12,-2-5 0-12,3 4 0 5,1-3 176-4,0 5-176 4,-2-3 160-5,1 3-160 8,3 1 0-7,0 1 128 4,1 1-128-5,1 5 0 9,2-1 0-9,-1 0 0 7,3 3 0-7,3-1 0 8,-1 4 0-8,-1-2 0 8,7 1 0-7,-5 3 0 4,4 8 0-5,1-2 0 9,5 4 0-9,-2-4 0 7,2 2 0-7,2-4 0 8,5 6 0-8,1-4 0 6,1 2 0-6,1-4 0 8,4 2 0-8,4 2 0 8,-2-6 0-8,2 6 0 7,5-4 0-7,-1 4 0 8,1-6 0-8,-3-4 0 7,4 2 0-6,-6-4 0 6,3-3 0-7,-1-1 0 7,2 0 0-7,-3 3 0 8,1 1 0-7,2-2 0 5,-1-3 0-6,3 3 0 8,1-4 160-8,-3-5-160 8,4 0 160-8,-1-1-160 24,5-5 256-23,1 1-64 6,2-3 0-6,3-2 0 1,1 2-16-1,0-2-16-1,2-5 0 0,1 1 0 1,3 0-16-1,-2-4 0 7,4-4 0-7,0 2 0 9,-4 0-16-9,-2 2 0 7,-1-1 0-7,1-7 0 7,0-6 128-7,0 4 0 8,0-5 16-8,-3 5 0 8,-7-4 48-8,3 5 16 6,-5-3 0-6,3-4 0 8,-5-1-64-8,3-1-16 8,-1-5 0-8,-5 3 0 7,1 3-16-7,-1-3-16 7,2-3 0-7,-3 3 0 9,3 3-32-9,1-3-16 6,-5-5 0-6,0 0 0 8,2-5 16-8,-5 1 0 8,3-2 0-8,-4-4 0 7,2-4 32-7,-1 2 16 8,-3-6 0-8,-2 0 0 7,-2-4 32-7,-2-4 16 7,-2 8 0-7,0-3 0 8,0-3-112-7,-4 0-32 7,-3-4 0-8,1 7 0 7,0-1-144-7,-4 0 160 7,1 0-160-7,-3 2 160 9,-2-3-32-9,-5 5-128 7,1-2 192-6,3 2-64 6,-7 4 32-7,5-4 0 7,-3 4 0-7,3 6 0 7,-3 2 0-7,-3 5 0 7,0 5 0-7,-1-1 0 9,-1-1-160-9,0 5 0 6,-1-1 144-6,1 1-144 8,0 11 0-8,-2-1 128 7,-3 0-128-7,1 6 0 8,-2 0 0-8,0 6 0 7,2 4 0-7,1 4 0 23,1 7-1040-22,0 6-176 1,2 5-48-2,1 1 0 0</inkml:trace>
    </iact:actionData>
  </iact:action>
  <iact:action type="add" startTime="112745">
    <iact:property name="dataType"/>
    <iact:actionData xml:id="d79">
      <inkml:trace xmlns:inkml="http://www.w3.org/2003/InkML" xml:id="stk78" contextRef="#ctx0" brushRef="#br0">10331 19003 4607 0,'0'0'400'2,"0"0"-400"-2,0 0 0 0,0 0 0 6,12-12 1744-6,-12 12 272 9,16-1 48-9,-16 1 16 7,11-6-1072-7,-11 6-224 7,14-14-32-7,-14 14-16 8,0 0 80-8,10-10 16 6,1-1 0-5,-3-1 0 7,-8 12 0-7,8-8 16 4,4-2 0-5,-12 10 0 11,0 0-128-11,8-13-16 6,-8 13-16-6,0 0 0 6,0-10-32-6,0 10 0 7,0 0 0-7,-2-14 0 8,2 14-16-8,-6-8-16 8,-4 1 0-8,10 7 0 8,-10-8-160-8,-3 4-16 7,-1 0-16-7,0 2 0 7,3 0-144-6,-1 2-32 7,-6 0 0-7,3 0 0 5,-1-2 80-6,-3 0 16 6,-1 2 0-5,3 0 0 10,-5 0-16-11,3 0 0 4,-5-2 0-3,5 4 0 6,-3 2-80-7,-1-2 0 8,1 0-16-8,3 2 0 8,-5 0-48-8,3 2-16 7,3 0 0-7,1-1 0 8,-5 3-48-8,-3 4 0 6,4-6 0-5,-3 5 0 7,5 3 64-8,-3-2 0 6,-1 3 0-6,1-1 0 8,1 2 0-8,3 1 16 7,-7-1 0-7,0 1 0 9,-3-5-64-9,3 6-16 7,0-3 0-7,1 3 0 8,-3-1 0-8,4-3-128 7,1 4 192-7,1-5-64 7,-1 3 0-6,5-3 0 5,1 3 0-5,-2 2 0 7,5-5 0-8,-3 5 0 7,3-3 0-7,-3 3 0 7,6 0 0-7,-5-3 0 8,5 7 0-8,-2-3 0 8,0-1-128-8,5 1 128 7,-5 1-128-7,4-7 128 7,0 7-128-7,-3-3 160 7,3-1-160-6,4 1 160 6,-2-3-160-7,0 4 128 8,2-5-128-8,2 3 128 7,2-16-128-7,-2 23 0 7,2-3 144-7,2-5-144 8,0 3 128-8,-2-18-128 7,6 16 128-7,2 1-128 9,-8-17 0-9,6 18 128 7,2-5-128-6,3 3 0 6,-3-2 128-7,2-1-128 7,-10-13 128-7,17 10-128 9,-3 0 0-9,2 1 144 5,1-3-144-5,-3 0 0 8,5-2 144-8,-3 0-144 9,2 0 0-9,5-2 144 6,0-1-144-6,3-1 0 8,-5-2 0-8,5 2 128 7,-1 4-128-7,0-6 128 8,1-2-128-8,1 2 128 8,0 0-128-8,1 2 0 7,-1-8 0-7,-4 2 0 7,3-1 0-7,-3 1 0 8,0 2 128-8,1-2-128 8,3 0 0-8,0-2 0 7,-3-2 0-7,1 4 0 7,1 0 0-6,-1-1 0 5,2-5 128-6,1 2-128 10,-1 0 0-10,0-1 0 5,-2-1 144-5,1 0-144 9,-1-6 0-9,1 7 144 6,-3-5-144-6,0 4 0 9,1-3 128-9,-1 3-128 6,-1-2 0-6,1-2 0 9,-2 5 0-9,-3-7 0 7,2 4 0-7,-3-1 0 8,-1 5 128-8,3-6-128 7,1 3 0-7,-5-5 0 7,5 0 0-7,-7-3 160 9,3-1-160-9,6 3 128 7,-7-5-128-7,3 3 128 6,1-1-128-6,-3-1 128 9,1-4-128-9,-1-1 0 7,2 3 0-6,1-1 128 6,-9-1-128-7,5 6 0 6,-1-1 0-5,0-1 128 7,-8 1-128-8,-3 3 0 6,1-5 0-6,0 3 0 10,-2 1 128-10,0-1-128 5,-2-1 0-5,0 6 128 10,-2-1-128-10,0 3 160 5,-2-3-160-5,0 3 160 9,2-4-32-9,-1 5 0 7,-1-5 0-7,-2 6 0 7,0-3 32-7,-2 3 0 8,-2 0 0-8,-3-2 0 7,1 3-32-7,-4-5-128 8,3 0 192-8,-5 1-64 7,3 3-128-7,1-2 160 8,-4-3-160-8,5 5 160 7,-7-6-160-7,1 4 128 8,-1-1-128-8,-1 3 128 7,-3-6-128-6,1 7 0 5,0-5 144-6,3 4-144 9,-1 1 0-9,-3-1 0 7,1 4 0-7,-1 2 128 9,1-2-128-9,2 2 0 7,-3-2 0-7,1 5 0 7,1 1 0-7,5 0-192 6,1 1 192-6,-1 1-192 24,3 4-992-23,-2 0-208 0,7-2-32-1,9-4-16 11,-14 10-1440-10,14-10-272 1,0 0-64-1</inkml:trace>
    </iact:actionData>
  </iact:action>
  <iact:action type="add" startTime="113957">
    <iact:property name="dataType"/>
    <iact:actionData xml:id="d80">
      <inkml:trace xmlns:inkml="http://www.w3.org/2003/InkML" xml:id="stk79" contextRef="#ctx0" brushRef="#br0">11482 17985 3679 0,'0'0'320'13,"0"0"-320"-13,0 0 0 1,0 0 0 0,0 0 2752-1,0 0 496 6,0 0 80-6,-14-8 32 7,1 3-1824-7,13 5-352 9,-14-4-80-9,1-2-16 6,-3-2 176-6,2 4 16 6,-5 0 16-6,-1 0 0 9,1 2-240-9,-3-2-48 6,-1 1-16-6,1-3 0 9,-1 0-240-9,2 2-48 7,-3 2-16-7,-1-2 0 7,-3-2-192-7,1 0-48 7,2-1 0-7,-1 3 0 8,-3 2-64-8,0-2-32 8,2 0 0-8,-5-2 0 7,-5 4-80-2,4 0-16-2,2 2 0-3,0 0 0 8,-2 2 0-8,-6 4-16 9,2-2 0-9,1 2 0 7,-3-2 16-7,2 3 0 7,-7 3 0-7,3-2 0 7,-6-2-80-7,0 4-16 8,0-1 0-8,0-1 0 8,1 4-160-8,3-2 0 6,-6-1 144-6,6 7-144 10,4-4 0-10,-4 3 0 6,4-1 0-6,-4 1 128 8,2 5-128-7,-2-4 0 5,4 3 0-5,-4 4 0 7,2 1 0-7,-5-5 0 5,-1 1 0-6,2 3 0 9,-6 1 0-9,4-1 0 5,2-3 0-4,-1 1 0 6,1 2 0-7,4-1 0 7,-4-1 0-7,8 1 0 9,0 3 0-9,0 4 0 7,4-1 0-7,-3-1 0 8,-1 2 0-8,6-1 0 7,0-1 0-7,2 0 0 8,1 0 0-8,1 1 0 7,-2-3 0-7,2 2 128 7,1 1-128-7,-1-1 0 7,0 2 0-7,1-1 0 8,-1-1 0-7,2 0 0 5,-3-1 0-6,3 1 0 8,2 0 0-8,-1 0 0 7,1 1 0-6,-3 3 0 7,3 2 0-8,0 0 0 6,1 0 0-6,3-1 0 8,1 7 0-8,-1-4 0 7,5-2 0-7,-4 2 0 9,7 0 0-9,-3-2 0 5,8-2 0-5,-6-3 0 9,1 5 0-9,3-2 0 5,-6-2 0-5,6 1 0 10,1 1 0-9,-3-2 0 6,4-2 0-7,2 1 0 7,-2-5 128-7,4 4-128 7,0 1 160-7,2-5-160 7,2-1 160-7,0 1-160 9,2 2 160-9,-2-1-160 6,4-1 128-6,0-3-128 8,4 1 0-8,-5 1 144 8,3-7-144-8,4 3 0 7,-4-1 144-7,-2-1-144 7,5 3 0-6,-1-1 144 5,0-4-144-6,5 3 0 9,-3-3 0-9,6 3 0 7,1-3 0-7,-1 2 0 8,1-5 128-7,5 5-128 5,-3-4 0-6,2 1 0 8,3-3 0-8,-1 4 0 7,3-5 0-7,1 1 0 8,4 2 144-8,-2-6-144 7,0 0 0-7,1 1 144 8,1 1-144-8,0-4 0 6,2 0 144-5,-2 0-144 7,-2-2 0-8,4 4 144 7,4-4-144-6,-3 0 0 6,1-2 128-6,2 1-128 5,-2 1 0-6,8-2 0 8,-4 0 0-8,3 0 0 7,-3-2 0-7,4 2 0 8,4-1 144-8,-4 1-144 7,-2 0 0-7,2-2 144 8,-6-4-144-8,2 2 0 6,-4-2 0-6,-2 2 128 9,0-10-128-9,4 3 0 7,-4-1 144-7,0-2-144 8,0 7 128-8,-2-5-128 7,-3 0 160-7,3 2-160 9,0-3 0-8,4 3 128 4,-6-4-128-5,4 3 0 7,0-9 0-6,2 8 0 6,-3-3 128-7,3 3-128 8,2-3 0-8,-4 3 128 7,6-4-128-7,-4 3 0 8,-6-5 208-8,2 2-48 7,-2 3-16-7,5-9 0 8,-5-1 0-8,0 3 0 6,2-3 0-6,0 2 0 9,0-3-144-9,1 5 0 8,-3 1 144-8,4-3-144 7,-2 3 0-7,4 4 0 8,-6-3 0-7,2 1 0 5,-1-3 0-6,-1-3 0 8,2 7 0-8,-2-3 0 7,-1 1 0-7,-3 1 128 7,-2-3-128-7,-1 1 0 9,-3 2 176-9,6-1-48 6,3 1 0-6,-5-1 0 9,-6-7 64-9,3 3 0 6,-3 1 0-6,-1-1 0 8,2-3-192-8,-5 3 192 6,3-2-192-6,1-3 192 9,-3 1-192-9,3 3 128 7,-1-3-128-7,-3 0 128 8,1-1 48-8,0 1 0 7,-3 4 0-7,-3-5 0 8,2-1-48-8,-4 2 0 7,1-1 0-7,3 5 0 7,-4-3-128-7,2-1 0 9,-1-2 0-9,-5 1 128 7,2-1-128-7,0 2 192 7,2-5-192-7,-2 3 192 8,-4 0-192-8,1 0 0 7,-1-1 0-7,2 1 0 8,-2-2 0-8,-2-1 0 7,2-1 0-7,2 2 128 8,-4 0-128-7,2-2 0 5,0 3 0-6,0 1 0 10,0 0 128-10,0-1 0 5,-2-1 0-5,2 6 0 8,0 1-128-8,-2 1 0 7,0-5 0-7,0 5 0 8,0 1 0-8,-2-1 0 7,0 0 0-7,-2 1 0 8,0 2 0-8,-4-1 0 8,-2-4 0-8,3 3 0 7,-7 3 128-7,2-5 0 7,-3 1 0-7,3 1 0 10,-6 6-128-10,-1-3 128 6,-2 3-128-6,-3-1 128 8,-1 3-128-8,-3 0 0 7,1 3 0-7,-2 3 0 7,0-2 0-7,-3 0 0 8,-5 0 0-8,4 6 0 7,2-2 0-7,0 1 0 7,0-3 0-7,1 4 0 8,3-2 0-8,2 4 0 8,-1-2 0-8,3 2 0 7,3 0-144-7,9 0-64 7,11 0-16-7,0 0 0 26,-14-4-1984-25,14 4-400-1,0 0-80 1</inkml:trace>
    </iact:actionData>
  </iact:action>
  <iact:action type="add" startTime="115432">
    <iact:property name="dataType"/>
    <iact:actionData xml:id="d81">
      <inkml:trace xmlns:inkml="http://www.w3.org/2003/InkML" xml:id="stk80" contextRef="#ctx0" brushRef="#br0">12391 17110 17503 0,'0'0'768'3,"0"0"176"-3,0 0-752 0,0 0-192 1,0 0 0-1,0 0 0 5,0 0 208-5,0 0 16 8,-2-16 0-7,2 16 0 6,-8-8 304-7,8 8 64 6,-15-6 16-6,1-2 0 8,-3 5 480-7,-1 1 80 6,0 0 32-7,-3 2 0 9,1-2-160-9,-3 0-16 5,-2 0-16-5,-5 0 0 10,-1 0-272-10,-2 0-48 6,-2-2-16-5,-6 0 0 6,2 2-96-7,-6 0 0 6,2 0-16-6,-4 0 0 10,1 2-112-7,1 2 0 1,-4 0-16-4,-2 0 0 8,1-2-128-8,-1 2-32 5,0 0 0-5,-5 4 0 10,-5-4-16-10,3 2-16 6,1-4 0-6,-2 4 0 9,1-2-96-9,-4 4-16 6,3-1 0-5,2 5 0 7,3-2-128-8,-1 6 160 6,1-3-160-6,1 1 160 9,-2 4-160-9,1-3 128 6,-3 3-128-6,-1 3 128 10,-3-1-128-10,1 1 0 5,-11 1 0-5,5 1 128 9,-4 1-128-9,6 1 0 6,-3-1 144-6,3 1-144 9,0-2 0-9,-5 1 0 6,5 5 0-6,-4-1 0 9,-1-5 0-9,-1 2 0 6,2-1 0-6,2-1 128 9,3-3-128-9,5 3 0 6,1 3 0-6,4-1 0 10,3 3 0-10,1-3 0 4,4 2 0-4,-4 1 0 11,2-1 0-11,1 2 0 5,-5 3 0-5,0 1 0 7,2 2 0-7,-1-2 0 7,-7-2 0-7,5 1 0 11,-3 1 0-11,2 2 0 6,1 0 0-6,1 6 0 7,-2-6 0-7,4 2 0 7,1 4 0-7,5-4 0 8,-2 3 0-8,2 2 0 8,2-6 0-8,-2 1 0 7,4 4 0-7,-2-4 0 7,2 8 0-7,4-4 0 8,-2 2 0-8,4 0-128 7,0 2 128-7,-1-2 0 8,3 5 0-8,0-3 0 6,2 2 0-6,0 2-128 9,-1-8 128-8,5 6 0 5,2 0 0-6,1 1 0 8,-1 1 0-8,-1 0 0 7,3 0 0-7,3 0 0 8,-1-2 0-8,-3-5 0 7,9 5 0-7,-1-6 0 8,6 2 0-8,-2-4 176 7,5 6-176-7,-1-4 192 7,4-2-192-6,-2 2 0 7,0-4 144-8,2 4-144 7,-2 0 0-7,2-3 128 9,2 3-128-9,0-2 0 6,2-2 0-6,4 4 0 7,-2-2 0-6,0-2 0 6,-2 6 0-6,6-6 0 5,1 0 0-6,-1 4 0 9,4-4 0-9,1 0 0 6,-3 2 0-6,6-4 0 8,-6 3 0-7,7 3 0 5,-3-4 0-6,3-4 128 8,3 0-128-8,-5 0 0 7,3-2 0-7,-4 1 0 9,3-1 0-8,5-2 0 7,-3 1 0-8,5-1 0 4,1-4 0-4,2 1 0 8,-1-3 0-8,1 3 128 9,0-1-128-8,2-5 0 4,1-1 0-5,1-3 128 7,2 1-128-7,0 3 0 9,-2-6 128-9,5 3-128 7,1-5 128-7,-2-4-128 7,0 0 128-7,4 3-128 8,-2-5 128-8,0-2-128 7,6 0 160-7,-8 0-160 8,4 0 128-7,-2 0-128 5,2-2 0-6,4 0 0 8,0 0 128-8,2 0-128 8,2-2 0-8,-3 0 144 7,3 0-144-6,2 0 0 6,0 0 0-7,-4 0 0 8,1 2 0-8,3-2 128 6,-6-2-128-6,4-1 0 10,4-1 128-10,-3 2-128 6,-3 2 128-6,6-6-128 8,4 4 0-8,1-6 0 7,1 1 128-7,1-3-128 7,1 2 0-7,-1 4 160 8,1-1-160-8,-3-7 160 7,-3 2-32-7,0-1-128 9,-1 1 192-9,1 0-64 6,-6 2-128-6,2 3 192 8,1-3-192-8,1 2 192 8,-4 4-192-8,2-2 0 7,-3-1 0-7,3 1 128 8,-4 0-128-8,2 2 128 7,2-8-128-7,-3 1 128 8,-1-3-128-8,2 0 128 7,-4 1-128-7,4-1 128 8,2-6 0-8,1 5-128 8,-1-5 192-8,0 3-64 8,3 1-128-8,5-5 192 6,-2-5-192-6,1 5 192 9,1 1-192-9,3-3 128 5,-3-2-128-4,-1 3 128 7,-7-3-128-8,-2 1 0 7,2-1 0-7,1 2 128 8,1-1-128-8,-4 1 160 7,2-2-160-6,-1-3 160 6,3 3-160-7,-4-2 160 7,-4-1-160-7,2 3 160 8,-4-2-160-8,4-1 160 7,-6 1-160-7,4 0 160 7,-6 1-160-7,2-3 192 9,-8 0-192-9,0 0 192 7,-2-3-192-7,2 1 128 7,-1-4-128-7,1 2 128 7,0 2-128-6,2 0 128 6,-3-8-128-7,-1 3 128 10,2 1-128-10,0-4 0 5,0 2 0-5,1 0 0 8,1-4 0-8,-2 2 0 6,0-6 128-6,-1 6-128 9,-1-3 0-9,0 2 0 7,0-4 0-7,1 5 128 8,-3-4-128-8,0 6 0 8,-1-6 0-8,1 4 0 7,-2-6 0-7,1 6 0 7,-3-4 0-7,-6 4 0 8,1-4 128-8,4 4-128 7,-3-8 0-6,-1 2 128 7,1 3-128-8,-5-5 0 6,1 6 0-6,-1-2 128 7,0 4-128-7,-5-6 0 8,1 0 0-8,-4 6 128 8,-2 0-128-8,0 0 0 6,0 4 144-6,-2-6-144 9,-2 2 0-9,-2-2 128 6,0 2-128-6,-2 2 0 9,-2-6 0-9,0 6 128 6,-4-2-128-6,3 0 0 10,1-4 0-10,-4 4 128 5,0 6-128-5,2 2 0 10,-3-2 0-10,1 3 0 6,2 3 0-6,-4 0 128 9,1-2-128-9,3 3 0 6,-6 7 0-6,5-5 0 9,-7-1 0-9,4 2 128 6,-5-3-128-6,1 1 0 9,-5-1 128-9,-3 1-128 6,1 2 128-5,-3 1-128 6,3 1 128-7,0 1-128 8,1 7 128-7,-3-3-128 5,-2 2 176-6,-1 3-48 7,-1 5 0-7,-2-2 0 8,-6-2-128-7,0 3 0 5,-2 3 0-6,2 0 0 8,3 2 0-8,-1 0 0 7,0-4 0-7,2 6 0 8,0 6 0-8,4-2 0 8,-3 0 0-8,5-2 0 8,6 1 0-7,-1 1 0 4,3 0-176-5,5 4 176 25,14-8-912-24,0 0-112 0,0 0 0-1,0 0-12032 6,0 0-2416-6</inkml:trace>
    </iact:actionData>
  </iact:action>
  <iact:action type="add" startTime="120793">
    <iact:property name="dataType"/>
    <iact:actionData xml:id="d82">
      <inkml:trace xmlns:inkml="http://www.w3.org/2003/InkML" xml:id="stk81" contextRef="#ctx0" brushRef="#br0">18048 18539 14735 0,'0'0'1312'2,"0"0"-1056"-2,0 0-256 0,0 0 0 7,0 0 912-7,0 0 128 7,0 0 32-7,0 0 0 7,-8-10-240-6,8 10-32 5,-10-4-16-6,-2 2 0 8,3 0 272-8,-7 2 48 9,4 0 16-9,-5 4 0 6,1 2-160-6,-3 2-16 9,1-6-16-9,1 4 0 6,-5 4-96-6,-3 1 0 8,-6-5-16-8,-1 4 0 7,-5 2-240-6,2-1-32 5,0 7-16-6,-10-3 0 8,4 3-128-8,-4 1-16 8,0-1-16-4,5 2 0 1,-7 3-64-4,10-2-16 6,-2 1 0-7,2 1 0 5,-2 3-32-5,0 1 0 8,5 0 0-8,3 1 0 9,4-3-48-9,2 2-16 6,-1 0 0-6,3 1 0 10,-3 1-64-10,5-2 0 5,5-1-128-5,-3-3 192 8,1 2-192-8,5-3 0 8,-3-1 0-8,8-1 0 7,2-1 160-7,4 3-160 7,0-7 160-7,6 5-160 8,0 3 176-8,6-1-176 6,4-5 192-5,5 3-192 7,-1 1 128-8,5-3-128 7,-1-1 0-6,5 1 0 8,0-2 128-9,1-1-128 5,3-7 0-5,4-2 0 14,4 4 128-13,-4-7-128-1,2-1 0 0,6-2 0 9,2-2 0-9,0-1 0 6,1-5 128-6,3 0-128 8,-2-2 0-8,2-5 160 7,0 1-160-7,-1-4 128 9,-3 5-128-9,0-5 160 6,0-5-160-6,-8 1 160 9,0-1-160-9,4 5 0 5,-2-5 0-5,2-2 128 11,-8-1-128-11,0 3 128 5,-2 3-128-5,1-5 128 8,-5 0-128-8,-2 1 0 8,-1 1 144-8,-3-1-144 7,-1 3 128-7,-7 3-128 7,3-1 128-7,-6-1-128 7,-1 3 256-7,1-7 0 8,-6 1-16-8,-2 2 0 7,-2-1 80-7,-4 3 0 8,-2-3 16-8,-7-3 0 9,1 0 0-9,-9-3 0 6,1 1 0-6,-3 0 0 8,-1-1-112-8,-1 1-32 7,0 0 0-7,1-1 0 8,-1 3-64-8,-1 2-128 7,1 3 176-7,2-1-176 8,1 1 128-8,7 8-128 8,-3 1 0-8,4 3 0 7,-1 4 0-7,3 0 0 6,12 4 0-5,-18-2 0 22,18 2-1280-22,-11 4-192 0,11-4-64-1,-14 6-10752 6,14-6-2176-5</inkml:trace>
    </iact:actionData>
  </iact:action>
  <iact:action type="add" startTime="121529">
    <iact:property name="dataType"/>
    <iact:actionData xml:id="d83">
      <inkml:trace xmlns:inkml="http://www.w3.org/2003/InkML" xml:id="stk82" contextRef="#ctx0" brushRef="#br0">19329 17357 18431 0,'0'0'1632'1,"-10"-8"-1312"0,-1 3-320-1,11 5 0 6,-8-6 608-4,8 6 48 3,-14-4 16-4,3 0 0 7,-5-2 240-8,0 4 48 5,-3 2 16-5,-3 0 0 10,-3 0 112-10,-2 6 32 5,-3-2 0-5,1 2 0 9,-2 0-176-9,0 1-48 7,-2 3 0-7,-4-2 0 8,-1 6-288-8,1-3-64 7,-4 7-16-7,2-6 0 7,-5 5-176-7,1-1-32 7,-6 3-16-6,-4 3 0 6,-3-7-96-7,-7 5-16 12,-5 1 0-12,4 3 0 5,-5-3-64-4,3 6 0 5,-8 5-128-6,6 1 192 8,-5 0-192-8,1 2 0 7,-4 0 128-7,-4 2-128 8,-2 0 0-8,0 4 128 6,0-6-128-6,3 6 0 9,-1-2 160-9,3 0-160 7,3 4 160-7,4-2-160 7,-6 2 160-7,2 4-160 8,0-4 160-8,-2 1-160 7,2-4 128-7,1 4-128 8,3 5 0-8,8-4 144 7,1 0-144-7,3 4 0 8,7-1 144-8,2-3-144 7,3 2 192-7,1 0-16 7,2 0-16-7,0 5 0 8,4-3-16-8,4 2 0 8,-2-4 0-8,5-3 0 8,3 5-144-8,2 2 0 7,0-4 0-7,-1-2 0 8,5 3 0-8,1 3 0 6,3-6 0-6,-3 2 0 9,3-3 0-9,3-3 0 6,-1 4 0-6,7-4 0 9,-2 4 144-9,5 0-144 6,3-8 160-6,2 6-160 10,4-2 160-10,2 4-160 4,1-10 160-4,7 4-160 10,-2 0 0-10,7-4 128 7,-3 4-128-7,8-6 0 8,-1-2 0-8,0-1 0 6,5-3 0-6,3 2 0 8,4-2 0-7,-2 1 0 6,1-3 0-7,3-2 0 8,6 1 0-8,-4-7 0 6,6 3 0-5,-4-3 0 7,6-3 0-8,-1 6 0 6,7-7 0-6,4 1 0 9,-1-8 0-9,5 2 0 7,7 5 0-7,0-9 0 7,9 0 0-7,-5 0 0 7,2-4 128-7,2 0-128 8,-8-4 0-8,5-2 0 7,-1-7 128-7,4 1-128 9,8 2 0-9,0-6 128 6,2-3-128-6,3-1 0 8,1-1 192-8,-4-4-48 8,-8-3-16-8,-2 3 0 7,2-2-128-7,-3-3 128 9,-1 1-128-9,4-6 128 7,-4-4-128-7,2 4 128 7,2 0-128-7,-6-4 128 7,1 4-128-6,-5-6 0 6,-4 4 0-7,-1 2 128 8,-5-4-128-8,3 2 0 7,-3 3 144-7,1-6-144 7,-2-1 0-7,1-2 144 8,3 2-144-8,-3-2 0 7,-5 0 144-7,2-4-144 8,-1-2 0-8,-1 1 144 7,-6-1-144-7,-6 0 0 7,0 0 144-6,2-5-144 6,-4-5 192-7,2-1-16 7,-6-5-16-7,-2 3 0 8,-1 0 80-8,-3-5 16 7,-4 1 0-6,1-6 0 7,-7 4 96-8,1-1 32 6,-1 5 0-6,-5 7 0 9,0 3-128-9,-6 5-32 7,-2 6 0-7,-4 0 0 8,-2 6 0-8,-4-2 0 7,-8 2 0-7,2 8 0 7,-7 0-16-7,-1-1 0 8,-5 1 0-7,0 0 0 6,-5 2-208-6,3 3 144 5,0 1-144-6,-1-3 128 8,3 5-128-8,2-1 0 7,-1 1 0-7,1 1-176 22,3-1-256-21,1 2-48 0,1 3-16-1,1-4 0 12,5 1-2000-10,-2 3-416-1,5-3-80-1,5-1-13680 3</inkml:trace>
    </iact:actionData>
  </iact:action>
  <iact:action type="add" startTime="122487">
    <iact:property name="dataType"/>
    <iact:actionData xml:id="d84">
      <inkml:trace xmlns:inkml="http://www.w3.org/2003/InkML" xml:id="stk83" contextRef="#ctx0" brushRef="#br0">20263 16552 12895 0,'-9'-8'1152'2,"-5"-2"-928"-2,2-5-224 0,-3 7 0 8,3-4 1872-8,-6 2 336 8,1 3 64-8,-1-5 16 8,-9 4-1296-8,-2 2-256 7,-6-6-48-7,2 5-16 11,-1-1 336-11,3-2 64 4,-4 6 16-4,-2-2 0 9,0 2-288-8,2 4-48 4,-6-3-16-5,2 3 0 9,-8 0-112-9,2 3-32 6,0-1 0-6,-5 4 0 9,-5 0-256-9,-2 4-48 6,-5-2-16-6,-4 5 0 9,-3-5-80-3,-1 2 0-5,2 7-16-1,-4-1 0 9,0 2 0-9,3 1 0 5,-1-3 0-5,0 5 0 10,-8 3-176-10,-4 1 128 6,-8-4-128-6,0 7 128 8,5 1-128-8,-1 4 0 6,2 0 0-6,2 8 0 9,2-6 0-8,-4 6 0 5,-2 0 0-5,1 4 0 6,-9-2 0-6,6 4 0 6,4-4 0-7,4 0 0 7,0 5 0-7,4 3 0 6,0-2 0-6,-4 3 0 8,-8-3 0-8,3 4 0 7,-5 1 0-7,4 1 0 9,2 0 0-9,2-3 0 7,2 3 128-7,2 1-128 8,4 1 0-8,-2-2 0 6,-4-5 0-6,2 5 0 9,2 2 0-9,4-3 0 7,2 1 0-7,7-1 0 8,7 3 0-8,3 1 0 7,0 3 0-6,5 5 128 5,5-3-128-6,0 5 128 8,8 2-128-8,-4 8 128 7,-2 0-128-7,6 2 0 7,-3-2 0-7,3 2 0 9,2-2 0-9,-4 0 0 7,4-2 0-6,2-6 0 5,0 0 0-6,5-1 0 8,3-1 0-8,3-8 0 7,5-3 320-7,-3 2-32 8,4-1 0-8,1 2 0 7,5-3-32-7,0 2 0 8,-2-1 0-8,7 2 0 7,-1-3-112-7,4 2-16 9,0-3-128-9,4 3 192 8,-1-1-192-8,7-3 144 6,-2-3-144-6,2-5 128 8,5-2-128-7,5 0 128 5,-1-4-128-6,7 2 128 9,1-4-128-9,4-4 0 6,8 0 0-6,0-4 0 8,4-4 160-8,2 1-160 6,4-1 192-6,0-2-192 8,-1-1 176-8,3-7-176 8,4 1 160-8,3-4-160 8,1 1 192-8,1-5-48 7,10 2-16-7,3-5 0 8,3 3 0-8,4 0-128 7,-4-4 192-7,-2-4-64 8,0 0-128-7,4 0 160 5,0-4-160-6,4 0 160 8,4 0-160-8,3-4 0 6,9-6 0-5,-4 4 128 7,1-1-128-8,-3-5 0 7,0 2 144-7,5-3-144 8,-1 1 128-7,7-5-128 5,4-3 160-6,-1 1-160 9,-9-1 160-9,3-1-160 6,-1-1 160-5,-1-3-160 6,3 0 176-7,4 1-176 7,7-1 192-7,-5 2-192 9,-6-4 144-9,1-3-144 6,-1 1 0-6,-1 2 144 7,1-6-144-7,2 2 128 8,7-1-128-8,-7-1 128 8,-4-4-128-7,1 4 0 6,-4-2 0-7,1 0 128 7,-1 2-128-7,-1-2 0 8,1-2 144-8,-5 2-144 7,-3-4 0-7,-6 4 0 7,-8 0 0-7,-3-6 128 8,1 2-128-8,-8-2 128 6,2-4-128-6,-3 6 128 9,-5-3-128-9,3 1 128 7,-3-6-128-6,-3-2 128 6,-4-3 0-7,-3-1 0 6,-7-7 0-5,-2-9 0 7,-7-3-128-8,-3-2 0 6,-4-6 0-5,1-4 0 7,-5-3 0-8,-7-1 0 7,-1-4 0-7,-5-1 0 9,6 3 0-9,-6-3 128 7,-7 5-128-7,-1 4 0 6,-3 4 192-6,-7 0-48 8,0 0 0-8,-6 0 0 7,-1 3 80-7,-6-1 16 9,-5 0 0-8,-5 2 0 5,-8 3-112-6,2 1 0 8,-10 4-128-8,1 4 192 8,-7 1-192-7,2 1 176 4,1 10-176-5,3 1 160 9,-2 4-160-9,0 4 128 5,5 8-128-4,3-2 128 8,-6 0-128-9,4 2-192 6,4 8 32-6,-2 2 16 24,8 5-1008-23,0-1-208 1,-2 1-48-2,10 9-11008 6,7 5-2192-5</inkml:trace>
    </iact:actionData>
  </iact:action>
  <iact:action type="add" startTime="124832">
    <iact:property name="dataType"/>
    <iact:actionData xml:id="d85">
      <inkml:trace xmlns:inkml="http://www.w3.org/2003/InkML" xml:id="stk84" contextRef="#ctx0" brushRef="#br0">8714 17221 8287 0,'0'0'368'2,"0"0"80"-2,0 0-448 0,0 0 0 0,2-16 0 0,-2 16 0 7,2-12 1776-7,-2 12 272 8,0 0 48-8,0 0 16 7,8-15-944-7,-8 15-176 6,0 0-32-6,0 0-16 9,0 0-112-8,0 0 0 5,0 0-16-4,10-8 0 3,-10 8-112-4,0 0-32 4,0 0 0-4,0 0 0 7,0 0-112-8,0 0-32 8,0 0 0-8,0 0 0 8,0 0 64-8,0 0 16 7,0 0 0-7,0 0 0 7,0 0-208-7,0 0-32 7,0 0-16-7,4 16 0 11,-4-1 0-11,-4 3 0 5,-2-5 0-5,-2 9 0 9,2-1-48-9,0-1-16 5,-7 3 0-5,1 1 0 9,-4-1 32-5,5 4 16-2,1-1 0-2,-4 3 0 9,1 0-64-9,-5 0-16 6,-1 5 0-5,3 3 0 7,-5-2-16-8,1-2-16 7,-1 4 0-6,1 2 0 6,-1-4 0-7,-1 4 0 7,7-4 0-7,-3 0 0 9,-1 4-16-9,7-6 0 5,-2 1 0-5,6-3 0 9,1-4-80-9,-1-2 0 7,4 1-128-7,2-5 192 8,0-5-192-8,2-1 0 6,0-15 128-6,0 0-128 8,8 14 0-8,-8-14 144 7,0 0-144-7,11 16 128 9,-11-16 16-9,14 7 0 6,2 3 0-6,1-6 0 10,-1-4-16-10,5-2 0 6,1 2 0-6,-3-2 0 8,5-4 16-8,1 2 0 7,0-3 0-7,1 3 0 8,-1-2-144-8,2 0 192 6,1 0-192-6,-1 2 192 9,-2 0-192-9,-1 1 160 7,-1-1-160-6,-1-4 160 6,-3 4-160-7,5-2 0 6,-3 2 0-6,-3 0 0 8,-1-2 128-8,5 1-128 8,-5-1 0-8,1 2 128 22,1 0-1072-21,-3 0-208-1,1-6-64 0,1 4-15296 3</inkml:trace>
    </iact:actionData>
  </iact:action>
  <iact:action type="add" startTime="125639">
    <iact:property name="dataType"/>
    <iact:actionData xml:id="d86">
      <inkml:trace xmlns:inkml="http://www.w3.org/2003/InkML" xml:id="stk85" contextRef="#ctx0" brushRef="#br0">9672 17685 14559 0,'0'0'640'1,"0"0"144"-1,0 0-624 0,0 0-160 3,0 0 0-3,0 0 0 8,0 0 960-8,0 0 144 8,0 0 48-8,0 0 0 7,-14 6-112-7,1-2-16 6,-1 3 0-6,0 7 0 9,1 0 0-8,-1 5-16 4,0 3 0-5,1-3 0 9,-7 5 80-9,5 3 0 6,-5 2 16-6,1 0 0 8,1-1-144-8,-1-1-48 7,-3 4 0-7,3 0 0 9,-3-1-192-9,1 1-32 7,-5-2-16-7,5 2 0 7,-1-1-160-7,5-1-48 11,-5-2 0-11,5 0 0 6,1 1-80-5,1-1-32 4,5-4 0-4,-2 1 0 6,4-7-128-7,5 1-32 7,3 3 0-6,0-1 0 6,0-5-192-7,3 5 176 7,-3-20-176-6,8 19 160 6,4-5-160-6,-2 2 0 5,5-7 144-6,-1 1-144 7,5 0 160-7,1-6-32 8,-2 2-128-8,3-2 192 7,2-4-16-7,1 0-16 7,-1-4 0-7,1 0 0 9,-1-2-160-9,4-4 0 7,3 0 144-6,-1 3-144 6,2-7 0-7,0 2 0 7,2-5 0-7,4 5 0 24,2-7-1344-22,-3-1-224-1,-3 3-48-1,-2-5-14896 0</inkml:trace>
    </iact:actionData>
  </iact:action>
  <iact:action type="add" startTime="126360">
    <iact:property name="dataType"/>
    <iact:actionData xml:id="d87">
      <inkml:trace xmlns:inkml="http://www.w3.org/2003/InkML" xml:id="stk86" contextRef="#ctx0" brushRef="#br0">9974 18496 13823 0,'0'0'1216'1,"0"0"-960"2,0 0-256-3,0 0 0 7,0 0 832-7,0 0 112 7,0 0 16-7,0 0 16 8,0 0-96-8,0 0-32 7,0 0 0-7,0 0 0 8,0 0 336-8,0 0 64 7,0 0 16-7,0 0 0 7,0 0-240-7,0 0-64 8,0 0 0-8,-9 12 0 8,-5-2-176-8,2 7-32 7,-3-1-16-7,1 5 0 8,-4 3-160-8,3-1-48 7,1 4 0-7,-1 1 0 10,-1-3 48-10,-4 2 0 7,3 1 0-7,1 1 0 9,-5 0-64-3,3-2-16-6,-1-1 0 0,-1-5 0 8,5 3-64-8,1-1-16 7,-4 0 0-7,5-3 0 7,-3-3-96-6,6 1 0 4,-3 0-16-5,5-3 0 10,4 3-160-10,0-7-16 5,4-11-128-5,0 16 192 9,0-16-192-9,2 12 0 7,-2-12 128-7,6 15-128 8,-6-15 0-8,18 8 144 7,-5 2-144-7,7-4 128 8,-1-2-128-8,3-4 160 7,3-2-160-7,2 0 160 7,1 2-160-7,-1 0 160 9,2-8-160-9,6 4 160 7,0 0-160-7,1 0 0 6,-5-4 0-6,6-1 0 9,0 1 0-9,4 2-224 7,-2-4 32-6,2 2-11776 15,0 3-2368-16</inkml:trace>
    </iact:actionData>
  </iact:action>
  <iact:action type="add" startTime="127725">
    <iact:property name="dataType"/>
    <iact:actionData xml:id="d88">
      <inkml:trace xmlns:inkml="http://www.w3.org/2003/InkML" xml:id="stk87" contextRef="#ctx0" brushRef="#br0">16185 17673 7359 0,'0'0'656'1,"0"0"-528"2,0 0-128-3,0 0 0 8,0 0 1392-7,0 0 240 5,0 0 48-5,0 0 16 7,-12 0-800-8,12 0-144 6,0 0-48-5,0 0 0 10,-15 6-112-11,15-6-16 4,-12 8-16-3,12-8 0 5,0 0 32-6,0 0 16 9,-6 11 0-9,6-11 0 7,0 0 64-7,0 0 16 7,0 0 0-7,0 0 0 7,0 0 160-7,20 0 48 8,1-1 0-8,0-1 0 8,3 0-240-8,1-6-32 6,1-4-16-6,5 2 0 8,0-3-192-3,4 1-32-1,4-4-16-4,-2 5 0 8,6-5-176-8,-4 4-16 5,6-1-16-5,-4 1 0 10,4-4 32-10,-2 5 16 7,2 3 0-7,-6-2 0 8,0 2 80-8,-2 5 16 6,-2-7 0-6,0 0 0 8,-6 4-64-8,-4 0-16 7,-5 2 0-7,-3 2 0 9,-1 4-48-9,-16-2-16 6,12 8 0-6,-2-2 0 8,-10-6 160-8,0 0 16 7,7 20 16-7,-3-5 0 9,-4 3-128-9,-2 1-32 7,-5-5 0-6,1 5 0 6,-2 3-16-7,-2-5-16 6,-9 3 0-6,1 1 0 9,0-1 160-9,-5 1 48 6,-2 7 0-6,-1-1 0 8,-1-4 16-8,0 3 16 7,-4-3 0-7,-3 4 0 8,-1-3-112-8,4-3-32 8,0-3 0-8,2 1 0 6,-1 1-96-6,5-5-32 8,2 3 0-8,1-4 0 10,7 1-128-10,-3-5 0 4,8 2 0-4,10-12 0 23,0 0-1024-22,0 0-224 0,0 0-48 0,0 0-15136-1</inkml:trace>
    </iact:actionData>
  </iact:action>
  <iact:action type="add" startTime="128417">
    <iact:property name="dataType"/>
    <iact:actionData xml:id="d89">
      <inkml:trace xmlns:inkml="http://www.w3.org/2003/InkML" xml:id="stk88" contextRef="#ctx0" brushRef="#br0">17238 17630 11967 0,'0'0'1072'3,"-17"2"-864"-2,17-2-208-1,-14 4 0 6,14-4 1520-5,-18 4 256 8,18-4 48-9,-9 6 16 7,9-6-624-6,0 0-128 6,0 0-32-7,0 0 0 6,0 0-64-6,0 0-16 6,0 0 0-6,0 0 0 9,0 0-80-9,17 6 0 6,3 0-16-6,3-6 0 9,1-4-176-9,1 2-48 6,2-2 0-6,2 0 0 8,5 0-144-8,-3-2-48 7,0-2 0-7,2 2 0 9,4 3 16-9,-4-1 0 6,1 2 0-6,1 2 0 13,-2-4-64-13,-2 2-16 4,0 0 0-3,-2 2 0 5,-3 2-160-6,-3 2-48 9,-3 0 0-9,-3 2 0 7,1 5-64-7,-6-1-128 7,-12-10 176-7,13 14-176 9,-5-1 304-9,-4-1-48 5,0 4-16-5,-2 1 0 9,-2-17 32-9,-4 18 16 8,-2 1 0-8,2 1 0 7,-10-7-64-7,1 7-16 6,-9-1 0-6,-1 1 0 9,-4 3 0-9,-3 3 0 6,1-1 0-6,-2 0 0 9,-8-1-64-8,0 1-16 5,-4 2 0-6,0 1 0 8,0-1-128-8,4-2 0 6,-4-3 144-6,6-1-144 8,6 1 0-8,4-9-128 8,1 1 0-8,9-4 0 22,5 1-2032-21,12-11-400 3,0 0-64-4</inkml:trace>
    </iact:actionData>
  </iact:action>
  <iact:action type="add" startTime="129167">
    <iact:property name="dataType"/>
    <iact:actionData xml:id="d90">
      <inkml:trace xmlns:inkml="http://www.w3.org/2003/InkML" xml:id="stk89" contextRef="#ctx0" brushRef="#br0">17057 18562 11055 0,'0'0'976'1,"0"0"-784"2,0 0-192-3,0 0 0 7,0 0 1280-7,0 0 192 8,0 0 64-8,0 0 0 8,0 0-576-7,0 0-128 6,0 0 0-7,0 0-16 6,0 0 128-5,0 0 16 7,0 0 16-8,0 0 0 7,0 0 48-7,0 0 16 6,0 0 0-6,0 0 0 9,0 0 0-9,0 0 0 7,17-11 0-7,-3 5 0 7,5 0-160-7,7-2-48 7,1 2 0-6,2 1 0 6,1 1-224-7,5-2-48 7,4-4-16-7,-2 4 0 12,4 2-144-12,-2-2-16 5,2 3-16-5,-2-1 0 7,0 2-96-7,0 2-16 9,-6 2 0-9,0 2 0 6,-2-1-256-6,-1-1 128 8,-5 0-128-8,-4 0 0 7,-1-2 208-7,-6 2-64 7,-14-2-16-7,0 0 0 7,15 8 192-7,-15-8 48 7,0 0 0-7,6 16 0 10,-6-16 32-10,-2 15 16 6,-2 1 0-5,-4 1 0 6,-5-7-192-7,1 8-32 7,-6-5-16-6,3 7 0 6,-1-1-32-6,-5-1 0 5,-1 1 0-6,3 1 0 9,-3-5 192-8,-1 5 48 4,-2-6 0-5,3 1 0 9,1 3-144-9,1-3-32 7,-3 5 0-7,-1-6 0 7,3 1-48-7,-1 3-16 7,3-5 0-7,-3 5 0 8,5-4-144-8,3 1 0 7,-3-5 0-7,7 4 0 9,-4-5 0-9,7 3-176 6,7-12 16-6,0 0 0 21,-4 16-2704-19,4-16-528-1</inkml:trace>
    </iact:actionData>
  </iact:action>
  <iact:action type="add" startTime="143299">
    <iact:property name="dataType"/>
    <iact:actionData xml:id="d91">
      <inkml:trace xmlns:inkml="http://www.w3.org/2003/InkML" xml:id="stk90" contextRef="#ctx0" brushRef="#br0">16540 11743 7359 0,'19'0'320'1,"1"0"80"-1,-1 0-400 1,9 1 0-1,1 3 0 0,10 0 0 5,2-2 480-4,6 0 16 6,3-2 0-7,5-2 0 8,4-2-320-8,-1 0-176 6,-1 1 192-6,3-3-192 9,4-4 160-9,3 2-160 7,7 0 128-7,6-3-128 10,4 3 0-10,7-2 128 10,7-4-128-10,-6 7 0 3,-5-3 0-2,5-2 0 6,-2 4 0-7,0-3 0 9,3 3 0-9,5 2 0 5,7 0 0-5,0 0 0 10,-9-1 0-10,1 1 0 5,1 2 0-5,-2 0 0 9,-1 0 0-9,5-2 0 6,5 4-224-6</inkml:trace>
    </iact:actionData>
  </iact:action>
  <iact:action type="add" startTime="144137">
    <iact:property name="dataType"/>
    <iact:actionData xml:id="d92">
      <inkml:trace xmlns:inkml="http://www.w3.org/2003/InkML" xml:id="stk91" contextRef="#ctx0" brushRef="#br0">9069 11709 13695 0,'45'0'608'3,"-10"2"128"-3,12-4-592 0,10 0-144 0,5-5 0 1,14 3 0 5,8 0 0-5,2-2 0 6,-2-6 0-7,0 3 128 8,-2 1-128-7,1-4 0 4,1 0 0-5,4 5 0 13,8-5 0-13,1 4 0 3,7-2 0-3,-1-1 0 8,-9 3 0-7,3 0 0 5,-3 0 0-6,7 4 128 8,6 0-352-8,5 2-80 5</inkml:trace>
    </iact:actionData>
  </iact:action>
  <iact:action type="add" startTime="147919">
    <iact:property name="dataType"/>
    <iact:actionData xml:id="d93">
      <inkml:trace xmlns:inkml="http://www.w3.org/2003/InkML" xml:id="stk92" contextRef="#ctx0" brushRef="#br1">3485 4968 4607 0,'0'0'192'2,"0"0"64"-2,0 0-256 0,0 0 0 3,0 0 0-2,0 0 0 5,-14-4 1696-6,14 4 288 6,-11-10 64-5,11 10 16 9,0 0-1360-10,0 0-288 5,-10-6-48-5,10 6-16 8,0 0 64-7,0 0 16 5,0 0 0-6,0 0 0 8,-2-16 0-8,6 1 0 6,-4 15 0-6,15-14 0 8,3-1-288-8,3 7-144 8,1-4 160-8,3 2-160 8,-1-3 144-8,3 3-144 6,2 4 128-6,2 0-128 8,-1 6 0-7,3 2 0 9,0 2 128-10,6-2-128 6,0 4 0-6,4 2 0 6,-6 1 0-6,6 1 0 8,-4 4 0-8,2-2 0 7,-6 1 0-7,-2-1 0 10,-4 3 0-10,-1 1 0 6,-5 4 0-6,1-1 0 8,-3 1 0-8,-3 3 0 8,-1 2 0-8,5 1 0 7,-7-1 0-7,1 0 0 7,-5 1 0-7,-1 1 0 8,-4 0 128-8,-4 1-128 7,0-1 192-6,0 0-64 7,-2-1 224-7,0 1 32 4,-2-2 16-5,-2 5 0 8,-10 1-16-8,3 0 0 7,-3-2 0-7,0-2 0 8,-1-5-96-7,-1-1-32 4,-3 1 0-5,-3 3 0 8,-3 1 128-8,-2-3 0 8,-5 0 16-8,-3-3 0 8,-2-7-16-8,-6 3-16 7,-2-8 0-7,2 4 0 8,-5 3-48-7,1-9-16 5,2 0 0-5,-4 0 0 7,2-4 0-8,7 2 0 5,-3-2 0-5,2-4 0 8,-8-4-304-8,0 0 128 9,2 2-128-9,0 0 0 8,-3 0 176-8,-3-2-176 5,0-3 160-5,3-1-160 9,-3-2 144-9,2-5-144 6,3 1 128-6,-1-2-128 9,-2-5 0-9,6 0 128 7,2 1-128-7,-2 5 0 8,5-5 0-8,-3-1 128 6,4-1-128-6,-2-1 0 10,4-2 0-10,-2 1 0 5,0-5 128-5,3 4-128 8,-3 2 0-8,6-3 0 8,2 1 0-8,4-2 128 9,-1-5-128-8,5 5 0 4,4-2 0-5,1-2 0 10,-5-4 0-10,1 4 128 7,8-4-128-7,1 2 0 7,5 3 0-7,0 1 0 5,0 0 0-5,4-2 0 9,3-2 0-9,1 3 0 7,1 3 0-7,5 4 0 8,4 3 0-8,0-1-224 6,7 0 80-6,-1-1 16 9,4-7 128-9,5 4-208 7,0 1 80-7,3 3 128 8,1 5-160-8,2 5 160 5,4-5 0-4,4 6-144 7,-6-5 144-7,4 3 0 5,2-3-144-6,0 5 144 9,6-2 0-9,-4 5 0 7,4-5-144-7,2 4 144 7,-2 4 0-7,5-3 0 9,1-1 0-9,6 4 0 7,3-2 0-7,1 0 0 7,1 1-144-7,-1 3 144 7,-7-2 0-7,3-2-144 9,-1 2 144-9,1 2 0 6,-4 2 0-6,3 0 0 8,1 4 0-8,1 0-128 7,5-2 128-7,-1 4 0 7,0 2 0-7,3 4-128 9,3-2 128-9,-6-1 0 6,-3 5 0-6,-1-2 0 9,3 5 0-9,-6-3 0 6,-7 6 0-6,3-1 0 10,-2 5 0-10,2 1 0 6,-3 2 0-6,3-1 0 8,-8-1 0-8,2 1-128 7,-6 3 128-6,4 6 0 6,-4 2 0-7,2-4 0 7,-6-1 0-7,-2-1 0 8,-4 2 0-8,-1 0 0 7,-3 1 0-7,-2-3 0 9,1 4 0-9,-7 0 0 6,-1 4 0-6,1 4 0 8,-1-6 0-8,0 4 0 7,-7-4 0-7,-1 0 0 8,0 6 0-8,-4-6 0 6,-4-1 0-6,-2 1 0 8,-2 4 0-8,-4-4 0 8,0 6 128-8,3-6-128 8,-9 0 176-8,0 2-48 6,1-2 0-6,-1-4 0 10,-6 1 64-10,5-3 0 6,-5 2 0-6,-1-2 0 9,-3 1-16-9,-3 3 0 5,-2-4 0-5,-2 0 0 9,-1-1-32-9,1-3 0 6,0 0 0-6,-6 1 0 9,0-3-144-9,2 2 192 7,-6-3-192-6,6 1 192 6,-6-3-192-7,4-5 192 7,-2 3-192-7,-2-5 192 8,2 3-48-8,-4 2 0 7,4-7 0-7,-8 7 0 8,0-1 48-8,-4 1 16 7,-5 0 0-7,-1-5 0 9,1 5-64-9,1-5-16 6,1 5 0-6,-3-8 0 8,-2-1-128-8,1-3 160 7,1-2-160-7,-1 4 160 9,-1 6-160-9,3-5 0 6,-7 5 0-6,1-4 128 9,-2-6-128-9,-9 2 0 6,-1-3 144-6,4 1-144 9,-2-8 0-9,4 10 0 6,-5 0 0-6,7-6 128 10,-4-6-128-10,4-1 0 6,-5 3 0-6,-1 0 128 7,-2 2-128-7,-4-2 0 7,2-10 0-7,6 4 0 8,2-5 0-8,5-1 0 8,-3-5 0-8,3 1 128 7,3 3-128-7,-1-3 0 9,3 3 128-9,-4-1-128 6,-5-9 128-6,3 1-128 8,-4 1 160-8,7 0-160 8,1-3 128-8,3 1-128 6,-1-2 0-5,3 0 0 6,2-1 128-7,1-1-128 7,3-4 0-7,-2 2 0 8,2 0 0-8,-1-2 128 7,1 2-128-7,0-1 0 8,2-1 0-8,8 2 0 7,-2 0 0-7,6-6 0 8,-2 0 0-8,2-6 128 6,4 0-128-6,6 4 0 9,1 6 0-8,7-6 128 6,-5 2-128-7,5-2 0 8,3 4 0-8,0-4 0 6,4 0 128-6,5-4-128 8,-3 3 0-8,4-3 0 7,2 6 0-7,2-4 0 10,2 6 0-10,2-4 0 6,2 2 128-6,0 0-128 8,5 2 0-8,5 2 0 6,-3-10 0-6,3 8-160 9,4 0 160-8,-3 2 0 4,5 1 0-5,3 3 0 8,2-6 0-8,3 4 0 7,-1 4 0-7,2 1 0 8,-2-1 0-8,8 2-160 7,0 2 160-7,6-1 0 10,0 3 0-10,4 1-128 5,2-1 128-5,-2 0 0 11,3-5 0-11,5 3 0 4,1 0-128-4,3 5 128 9,3 6 0-9,3 1 0 7,7 1 0-7,-2 4 0 8,4-5 0-8,0 1-128 6,-3-6 128-6,3 9 0 8,0-1 0-8,-2 4 0 8,2 0-128-8,6 2 128 7,0-2 0-7,6 1 0 7,0-1 0-7,2 0 0 8,-1-2-128-8,1 0 128 7,-4 2 0-7,2 2 0 8,0 2 0-8,1-1 0 7,1-1 0-7,2 0 0 8,-6 0 0-8,-2 2 0 7,0 2 0-7,-8-2 0 9,-2 0 0-9,2 0 0 6,-6 2 0-6,2 0 0 9,-7-2 0-9,-3 4 0 7,-3 2 0-7,-4 0 0 9,-1 2 0-9,-3-2 0 7,-12 0 0-7,-4 1 0 7,-4 11-160-7,-5-2-32 6,-3 1 0-6,1 1-9008 17,-12 3-1808-16</inkml:trace>
    </iact:actionData>
  </iact:action>
  <iact:action type="add" startTime="161673">
    <iact:property name="dataType"/>
    <iact:actionData xml:id="d94">
      <inkml:trace xmlns:inkml="http://www.w3.org/2003/InkML" xml:id="stk93" contextRef="#ctx0" brushRef="#br4">21625 16324 4607 0,'-10'-10'400'3,"2"-6"-400"-3,4 3 0 0,1-3 0 7,1 4 3216-7,0-3 560 7,-6 5 128-7,8 10 0 9,-6-16-2272-9,2 7-464 7,4 9-80-7,-2-14-32 10,2 14 368-10,0 0 80 5,-4-8 16-4,4 8 0 5,0 0-384-6,0 0-80 8,0 0-16-7,0 0 0 6,0 0-496-7,0 0-96 6,2 18-32-6,0-1 0 10,0 7 0-10,-2 1 0 6,0 2 0-6,0 3 0 7,0 1 0-7,0 0 0 7,0 4 0-6,0-2 0 11,-2-2 96-12,0 5 32 4,0 4 0-4,0-4 0 8,-6-1-16-8,3 4 0 6,-1-2 0-5,2 8 0 7,-2-3-144-8,-4 5-48 7,2 6 0-7,-1-2 0 9,-3 1-64-9,4 1-16 5,-5-4 0-5,3 3 0 8,2 5-64-8,-2-2 0 8,2-3-16-8,5 1 0 8,-3-2-16-8,2 3 0 5,-2 1 0-5,4-1 0 9,0 1-32-9,0 0-128 7,2-1 192-7,0 1-64 8,2-1-128-8,0 1 0 8,-2 0 144-8,2-1-144 7,0-3 0-7,2-4 128 7,-4-2-128-7,2 1 0 8,-2-3 160-8,0 4-32 9,0-2-128-9,0-2 192 6,-2 6 0-6,-2-1-16 7,2-3 0-6,-2 6 0 7,0 0-48-8,0 1-128 7,0 1 192-6,-2 0-64 6,-3 1-128-7,1-3 0 7,2-6 0-7,-4 0 0 8,3 1 0-8,1-5 0 6,0 4 0-6,0-6 128 9,0 4-128-9,2-4 192 6,0 0-192-6,2-4 192 7,-2 4-192-7,3 0 160 8,-1-4-160-7,-2 8 160 7,2-6-160-7,0 6 0 5,0-4 0-6,2 4 128 8,-2-4-128-8,0 2 0 5,0 0 0-5,2-2 0 9,0-2 0-9,0-4 0 7,0 4 0-6,0-2 0 7,0-3 0-8,0-1 0 7,0-4 0-7,0-2 0 7,0-1 0-7,0-5 0 6,0 5 0-6,0-3 128 9,0-7-128-9,0 1 0 6,0 3 0-6,0-4 128 9,0 3-128-9,0-3 0 7,0-14 0-7,0 17 0 7,0-17 0-7,2 18 0 8,-2-18 128-8,2 14-128 8,-2-14 0-8,0 0 0 7,0 0 0-7,0 0 0 7,0 0 0-7,0 0 0 8,6 15 0-8,-6-15 0 8,0 0 0-8,0 0 0 6,0 0 0-6,17 8 128 9,-17-8-128-9,20 4 0 6,-20-4 0-5,17 4 0 6,-17-4 0-7,22 0 0 7,-5-2 0-7,1 0 0 9,-1-2 0-9,5 4 0 6,-3-4 0-6,1 4 0 9,1-4 0-9,3 2 0 7,-1-4 0-6,4 3 0 5,1-1 0-6,1 2 0 8,2 2 0-8,2-2 0 8,1 2 0-8,3 0 0 7,-4 0 0-6,2 2 0 6,-2 0 0-7,6 0 0 7,-2-2 0-7,4 2 0 9,-2 0-128-9,8-1 128 5,-2 1 0-5,5 2 0 9,3-2 0-9,2 0 0 7,1 0 0-7,1 2 0 8,-1-2 0-8,-1 0 0 7,0 0 0-7,-3 2 0 9,1 4 0-9,-2-4 0 5,1-3 0-5,3 1 0 9,-2 0 0-9,3 2 0 6,3-2 0-5,1-2 0 7,3 0 0-8,-1 2 0 8,-1 0 0-8,3 0 0 8,4-4 0-8,-5 2 0 7,-3-2 0-7,8 0 0 7,-3-2 0-7,7 2 0 7,-4-2 0-7,6 1 0 8,4-3 0-8,-2 4 0 8,-2-2 0-8,1 0 0 6,-1 0 0-6,-4 2 0 8,2-4 0-7,2 4 0 6,-4-5 0-7,7 3 0 7,2 0 0-7,1 2 0 8,0-2 0-8,-2 2 0 7,-5-2 128-7,1-2-128 9,-8 2 0-9,8 0 0 7,4 0 0-7,0 3 0 7,2-5 0-7,2-2 0 7,2 4 0-7,0 0 0 9,-4 0 0-9,-6 4 0 6,-2 0 0-6,2-2 0 8,-4 0 0-7,7 0 0 6,4 0 0-7,3 0 0 8,2-1 0-7,0 1 0 4,-2 0 0-5,-2 2 0 8,-8 0 0-8,4 0 0 8,-2 0 0-8,4 2 0 7,-2 0 0-7,4-2 0 7,2-2 0-7,-2 2 0 8,-2 0 0-8,-4 7 0 7,-4-1 0-7,-6-2 0 8,6 0 0-8,-1 0 0 7,1 0 0-7,6 2 0 8,0-2 0-8,2-1 0 7,-4-3 0-7,0 0 0 8,0 0 0-8,-4 0 0 8,-4 2 0-8,7-2 0 8,-5 0 0-8,4 0 0 6,4-2 128-6,2 2-128 9,2-1 0-9,0-3 0 6,-2 0 0-5,-4-2 0 6,-6 4 0-7,4 2 0 7,0-2 0-6,4-2 0 9,2 0 0-10,4 0 0 5,4 2 0-5,0 0 0 7,-4-5 0-7,-8 1 0 9,-2 0 128-9,0 2-128 6,-4-2 0-6,8-2 0 8,0 2 0-7,4 3 0 5,2 3 0-6,0-4 0 7,-2 0 0-6,-6 2 0 7,-2-2 0-8,-4 2 0 7,0 2 0-7,1 0 0 8,5-2 0-8,2 0 0 7,0 0 0-6,-2 2 0 6,-4 0 0-6,2 2 0 5,-4 0 0-6,-3 2 0 8,-7 0 0-8,0-2 0 6,5 0 0-6,-1 2 0 8,1-2 0-8,1-1 0 7,-4 5 0-7,3 0 0 8,1 2 0-8,-6-2 0 7,1-4 0-7,-3 4 0 8,-7-2 0-7,-2 1 0 6,-2-1 128-7,-2-2-128 7,3-2 0-7,-1 2 0 7,-8 2 0-7,4 0 0 9,-4-2 0-9,2 2 0 7,-6 2 0-7,2-2 0 7,2 0 0-7,-6-1 0 8,-5 1 144-8,1 2-144 8,-4 0 0-8,1-2 0 7,-7 0 0-7,-3-2 0 8,-16-2 0-8,19 4 0 7,-5-2 0-7,-14-2 0 8,0 0 0-8,0 0 0 6,0 0 0-6,0 0 0 9,0 0 0-9,0 0 0 6,0 0 160-6,0 0-160 8,0 0 160-8,2-12-160 7,-4-4 160-7,0 5-160 8,-2-5 128-8,0 2-128 7,0-7 0-6,-2-4 144 7,-3-3-144-8,-1-1 0 8,-8-2 0-8,7-6 0 6,-7-2 0-6,6 2 0 8,-5-6 128-8,5-4-128 7,-5-6 0-7,-1-3 0 8,4-1 0-8,-3-1 0 7,3-3 0-7,-1 1 0 8,3-5 0-8,-2-1 0 8,3-4 0-8,-1 0 0 6,-2-4 0-6,4 3 128 9,-3-5-128-9,3-2 0 6,-2 0 0-5,3 2-176 7,3 2 176-8,-2-2 0 8,2 0 0-8,0 2 0 7,2 2 0-7,0-6 0 7,2 2 0-7,1 4-128 7,-1-3 128-6,2 1 0 6,0-2 0-6,0 6 0 6,2-4 0-7,1 6 0 7,-1-1 0-7,0 9-128 8,0 0 128-8,0 3 0 8,-2 0 0-8,0 5 0 6,-2-1 0-6,2 2 0 8,0 3 0-8,2 1 0 7,0 0 0-7,-2-2 0 8,0 4 0-8,2 6 0 8,-2-3 0-8,0 3 0 7,0 1 0-7,0-1-128 8,0 6 128-8,0 0 0 6,-2 2 0-6,2-2 0 8,-2 2 0-8,2 1-128 10,-4 3 128-10,4 4 0 6,0 3 0-6,0-1-128 7,0-1 128-7,-2 9 0 8,0-1 0-8,0 4 0 6,1-7 0-6,1 7-128 10,0-2 128-10,0 12 0 6,-2-10 0-6,2 10 0 7,-4-15 0-6,4 15 0 5,-2-12 0-6,0 2 0 8,2 10 0-8,0-11 0 9,0 3 0-9,2-4 0 9,-2 12 0-9,0 0 0 4,6-14 0-4,-6 14-128 9,5-9 128-9,1-3 0 8,-2 2 0-8,0-3 0 7,-4 13 0-7,4-12 0 8,-2-2 0-8,2 3 0 7,-4 11 0-7,0-10 0 7,0 10 0-7,-4-14 0 7,4 14 0-7,-4-10 0 8,4 10 0-8,0 0 0 8,-8-13 0-8,0 5 0 8,8 8 0-8,0 0 128 8,-19-4-128-8,5 2 0 6,14 2 0-6,-19 0-128 9,-5-2 128-9,5 2 0 6,-1 2 0-5,-3-2 0 7,0 0 0-8,-3 2 0 6,3 2 0-6,-1-2 0 8,-5 0 0-8,-2 0 0 8,-4-2 0-8,-8 0 0 7,0 4 0-7,-8 2 0 8,-5-4 0-7,-7-1 0 5,1 1 0-6,-1 0 0 7,-5 2 0-7,2-2 0 10,1 2 0-10,-3 0 128 7,4-2-128-6,-6 0 0 5,-3-2 0-6,-5 0 0 7,-2 0 0-7,0 0 0 7,-1 0 0-7,1-2 144 8,2 0-144-8,5 0 0 8,1 0 0-8,-6 0 0 5,-2-2 0-5,-6 0 0 9,-1 0 0-9,-3 1 0 7,0-3 0-7,6 2 0 8,2 0 0-8,8 0 0 8,-2-2 0-8,-6-2 0 7,-6 3 0-6,-3 1 0 5,-1 2 0-6,2-2 0 9,1 0 0-9,5-4 0 6,2 2 0-6,0 2 0 9,0 2 0-9,-6 2 0 7,-3-2 0-7,-5 2 0 9,4 0 0-9,5 2 0 6,-1 2 0-6,-2-2 0 7,4-2 0-7,-3 2 0 6,-3 0 0-6,-6 4 0 9,1-2 0-9,1 0 0 7,3-2 0-7,-1 0 0 8,6-2 0-8,2 0 0 7,-7 0 0-7,-1 0 0 9,-5 4 0-9,3-4 0 7,-1 3 0-7,3 1 0 8,6 2 0-7,-4 0 0 4,3-4 0-4,-3 2 0 7,-9 2 0-7,1 4 0 5,3-3 0-6,-3-1 0 9,8 0 0-9,3 4 0 6,-1-2 0-6,-2-1 0 8,-3 3 0-7,-5-2 0 5,1-2 0-6,5 4 0 8,-1-1 0-8,9-3 0 7,6 4 0-7,0 0 0 9,2-5 0-9,-2 1 0 6,-2 0 0-5,0 2 0 6,2-2 0-7,0-2 0 6,4 2 0-6,6 3 0 9,-2 1 128-9,3-2-128 7,1 4 0-7,-2-5 0 8,2-1 144-8,3 0-144 6,-3 2 0-6,6 0 144 9,-3 1-144-9,5 1 0 7,1-6 0-7,3 2 128 8,-1 2-128-8,6 2 0 7,3-5 0-7,1-1 128 8,-2-4-128-8,0 4 128 7,0 0-128-7,5 0 128 8,-5 0-128-8,-2-4 0 8,4 0 144-8,1 4-144 7,-1 0 0-7,2-4 128 7,0-2-128-7,-4 2 0 8,6 2 0-8,2 0 0 7,-2 0 0-7,6-2 128 8,0 0-128-8,-4 0 0 8,8 0 0-7,-6 0 128 5,-2-2-128-6,0-4 0 8,-2-4 0-7,-3 4 128 5,-1 2-128-6,4-2 128 6,-4-5-128-5,6 5 128 6,-4 2-128-6,4 2 176 6,-4-2-176-7,2 0 192 9,1-2-192-9,-3 2 160 5,8 1-160-4,-4 1 160 7,2 0-160-8,2 0 0 7,-4 2 0-7,2 0 128 8,-8 2-128-8,2 0 0 6,4-2 0-6,-2 0 0 11,4 4 0-11,-4-1 0 5,6 5 0-4,4-2 0 6,-2 0 0-7,6 2 0 7,1 5 0-6,9-5 0 7,-3 0-144-8,3 2 144 6,5-4-192-6,0 3 192 22,7 3-1408-21,7-12-160-1,0 0-32 2,2 18-18784-2</inkml:trace>
    </iact:actionData>
  </iact:action>
  <iact:action type="add" startTime="169735">
    <iact:property name="dataType"/>
    <iact:actionData xml:id="d95">
      <inkml:trace xmlns:inkml="http://www.w3.org/2003/InkML" xml:id="stk94" contextRef="#ctx0" brushRef="#br4">22499 11828 8975 0,'0'0'384'4,"0"0"112"-4,0 0-496 0,15 4 0 0,-15-4 0 0,0 0 0 7,18 4 784-7,-18-4 64 7,0 0 16-7,0 0 0 9,14 2 32-9,-14-2 16 7,0 0 0-7,0 0 0 7,0 0-112-7,0 0-32 7,0 0 0-7,0 0 0 8,0 0 128-8,0 0 0 7,0 0 16-7,0 0 0 7,0-14-400-7,-6 1-96 7,0 1-16-6,-8 4 0 7,1-1-48-8,-5-1-16 6,4 0 0-6,-5-4 0 11,-1 9-96-11,3-1-32 4,-3-4 0-4,-1 4 0 8,-1 0-32-7,5 0-16 5,-3 2 0-6,-3 1 0 16,1 8 16-16,3-1 0 0,-4 0 0 0,-1 6 0 10,-3 4-176-10,3-1 0 5,1 5 0-5,-4-1 0 7,-3 1 0-6,3 3 0 7,2 3 144-8,-1-3-144 7,3-3 144-7,3 3-144 7,-1 3 192-7,2-3-192 9,3-1 160-9,-2 1-160 6,7 1 128-6,-3 1-128 9,4-2 144-9,1-1-144 7,3-3 160-7,2 7-160 7,2-3 128-7,0-1-128 7,0 1 0-7,4 3 0 8,0-5 0-8,0 1 0 7,4 1 0-7,3 3 0 9,1-3 192-9,0 0-64 5,2-5-128-5,-3 2 192 10,7-7 32-10,-2 3 0 6,1-6 0-6,-1-2 0 9,5-3 16-9,-1 3 0 7,-4-4 0-7,5-2 0 8,-1 0-48-8,1-2 0 7,3-4 0-7,-1 1 0 7,-9-1-48-7,5-4-16 7,-1-6 0-7,3 1 0 8,3-1 16-7,-1-5 0 6,-1-3 0-7,1-1 0 7,3 0-144-7,-3-3 128 8,-1-1-128-8,3-4 128 8,0-2-128-8,3-8 0 6,-3 0 0-6,1-4 0 9,-7-3 0-8,-1-7 0 4,-1-5-160-4,-3 1 160 6,2 1 0-7,-1-1 0 7,-1-1 0-7,2-1 0 10,1-1 0-10,3 4 0 5,-1 3 0-5,-3 0 0 8,4 3 0-8,-5-1-144 7,3 5 144-7,-2-1 0 9,-3 4-128-9,-5 2 128 6,2 2-128-6,0 8 128 9,-4 6-128-9,0 5 128 7,-3 5-128-6,1 5 128 6,-2 5 0-7,0 9-128 7,0 0 128-7,0 0 0 7,0 0 0-7,0 0 0 8,-7 11 0-8,-7 11 0 7,2-1 0-7,-5 8 0 7,1 3 0-7,-3 5-128 9,3 10 128-8,0 1 0 4,-3 1 0-5,5 6 0 9,-3-1 0-9,3 3 0 7,0 3 0-7,5 3 0 9,-3-1 0-9,4 4 0 6,2-3 0-6,-2-3 0 9,5 1 0-8,1-3 0 4,2-5 0-5,0-2 128 9,0-3-128-9,2-5 0 5,-2-4 0-5,3-2 128 11,3-2-128-11,-2-5 0 5,0-3 128-5,0 0-128 8,0-1 0-8,2-5 144 6,2-1-144-6,-3-1 0 10,1-5 0-10,-6-14 0 5,10 17 0-4,2-7 0 21,-12-10-1328-20,9 10-208 2,-9-10-64-4</inkml:trace>
    </iact:actionData>
  </iact:action>
  <iact:action type="add" startTime="170546">
    <iact:property name="dataType"/>
    <iact:actionData xml:id="d96">
      <inkml:trace xmlns:inkml="http://www.w3.org/2003/InkML" xml:id="stk95" contextRef="#ctx0" brushRef="#br4">22971 11466 19343 0,'0'0'1728'3,"0"0"-1392"-2,0 0-336-1,0 0 0 6,8 15 256-6,1 5 0 7,5 1-16-7,-8 3 0 9,2 1 192-9,3 4 32 5,-3 2 16-5,2 1 0 10,2 5 384-9,-5 4 80 4,3-2 16-5,2 5 0 8,-4 3-304-8,-1-2-48 6,3 2-16-5,-2 0 0 7,6-8-352-8,-5-2-80 7,-1-2-16-7,4-2 0 8,-2-4-144-8,1-1 0 7,1-5 144-7,-4-2-144 8,0-3 0-8,1 2 0 6,-3-9 0-5,-6-11 0 23,10 14-320-24,-10-14-144 2,0 0-32-1,0 0-11552-1</inkml:trace>
    </iact:actionData>
  </iact:action>
  <iact:action type="add" startTime="170819">
    <iact:property name="dataType"/>
    <iact:actionData xml:id="d97">
      <inkml:trace xmlns:inkml="http://www.w3.org/2003/InkML" xml:id="stk96" contextRef="#ctx0" brushRef="#br4">23415 11380 12895 0,'0'0'576'1,"-7"-10"112"-1,7 10-560 0,0 0-128 1,-14-6 0-1,14 6 0 5,0 0 1856-4,-12 4 352 6,-3 4 64-7,1 4 16 8,-5 9-1136-8,-3 4-240 7,-1 3-32-7,-3 3-16 8,-1 4 224-8,2 8 64 6,1 0 0-6,-1 8 0 8,-2 5-192-7,-1 3-48 5,-5 3 0-6,6-2 0 8,0-1-304-7,3-2-64 5,1 1-16-6,1-5 0 8,5-5-240-8,3-9-48 7,-2 2-16-7,5-5 0 9,-3-5-96-5,6-2 0-1,4-2-128-2,2-5 192 6,2-5-192-7,4-7 0 7,6 0 0-7,-10-10 0 23,18 0-1488-21,3-2-352-1,-3-6-64 1</inkml:trace>
    </iact:actionData>
  </iact:action>
  <iact:action type="add" startTime="171102">
    <iact:property name="dataType"/>
    <iact:actionData xml:id="d98">
      <inkml:trace xmlns:inkml="http://www.w3.org/2003/InkML" xml:id="stk97" contextRef="#ctx0" brushRef="#br4">23427 12058 20271 0,'0'0'896'3,"0"0"192"-3,0 0-880 0,0 0-208 0,20-7 0 0,3 1 0 7,-1-4 608-7,-3 0 80 9,4 4 16-9,1 3 0 6,-1-5-144-5,3 2-32 6,-3 4 0-7,0 4 0 7,1 4 0-7,-3 0 0 8,-1-2 0-8,-1 5 0 6,-5 3-208-6,0-2-32 7,-7 9-16-7,-3-3 0 9,-2 1 240-8,-4 5 64 4,-2 5 0-5,-3 0 0 11,-5 1-64-11,-2-3 0 5,-7-5 0-5,-3 1 0 8,3 2 144-8,1 3 32 7,-3-1 0-7,2-5 0 12,3-5 16-12,6 3 0 6,1-6 0-5,11-12 0 4,0 0-240-5,0 0-32 7,-4 15-16-7,4-15 0 10,0 0-224-10,0 0-32 6,0 0-16-6,19 4 0 7,3-4-16-7,-1 0 0 8,1-2 0-8,3-2 0 8,2 0-128-8,3-2 0 7,-1 4 0-7,0 1 128 8,2-3-128-8,-2 2 0 7,-1 2-160-7,-3 0 160 24,-3 2-1680-23,-1-2-240 0,1 0-64-1,-3 4-13280 1</inkml:trace>
    </iact:actionData>
  </iact:action>
  <iact:action type="add" startTime="171689">
    <iact:property name="dataType"/>
    <iact:actionData xml:id="d99">
      <inkml:trace xmlns:inkml="http://www.w3.org/2003/InkML" xml:id="stk98" contextRef="#ctx0" brushRef="#br4">21479 13004 13823 0,'0'0'608'1,"0"0"128"-1,13-7-592 0,3-3-144 1,7 2 0-1,7 4 0 7,5-4 544-7,2-1 80 7,2 1 16-6,4 2 0 6,5-4 64-7,-1 0 0 6,0 5 16-6,4-7 0 8,-1 0 64-8,7 2 16 7,2-3 0-7,9 5 0 8,4 6-32-8,10 0-16 6,2-2 0-5,4 0 0 13,-3 4-224-14,1 0-32 3,-4 0-16-3,2 4 0 8,-2-4-160-7,0 4-48 5,0 2 0-6,0-2 0 8,2 0-80-8,-3 0-32 6,-8-2 0-6,-1 1 0 8,-8-3 64-8,-3 0 16 7,-7 2 0-7,-3 0 0 10,-4-2-48-9,-2 2-16 4,-6 2 0-5,-4-2 0 7,-4-2-176-7,0 0 0 8,-4 0 144-8,-3 2-144 25,-1-4-640-24,1 2-208 2,-3 0-48-3</inkml:trace>
    </iact:actionData>
  </iact:action>
  <iact:action type="add" startTime="172288">
    <iact:property name="dataType"/>
    <iact:actionData xml:id="d100">
      <inkml:trace xmlns:inkml="http://www.w3.org/2003/InkML" xml:id="stk99" contextRef="#ctx0" brushRef="#br4">22405 13896 11055 0,'0'0'976'3,"0"0"-784"-3,-8-14-192 0,-1 0 0 7,-1 1 1504-6,2 3 256 6,8 10 48-7,-14-14 16 7,3 1-560-7,-5-1-112 7,2 6-32-7,-5-4 0 9,1 3-224-9,1 5-64 6,-7 2 0-5,3 0 0 6,-1 0-128-7,3 4-48 6,-3 2 0-6,-1 2 0 9,2 1-368-9,-3 7-80 7,-1 0-16-7,3 7 0 8,1 5-192-8,-1 3 144 7,-1 2-144-7,6 4 128 8,-3-2-128-8,1 2 0 8,5 8 144-8,0-4-144 11,6 6 0-11,5-6 128 5,-1-2-128-5,2-2 0 8,4-7 0-8,3-5 0 6,1-5 0-6,2-1 128 8,4-5 144-8,0-2 48 6,5-7 0-6,-1-5 0 8,3-7 32-8,3-3 16 7,5-7 0-7,0-3 0 9,1-1-80-9,3-9-16 6,2-1 0-6,4-4 0 8,-2-4-112-8,-4 2-32 7,-1 0 0-7,-1-6 0 8,-2-3-128-8,-2-3 0 7,1 4 0-7,-1-2-176 8,-1-1 176-8,-9-3 0 7,1 0 0-7,-3-1 0 9,1-3 0-9,-4-1 0 7,-6-1 0-7,2 7 0 10,-2 3-144-10,-3 12 144 5,-1 4-160-5,0 7 160 7,-1 7-128-6,-1 1 128 6,2 18 0-7,0 0-144 8,0 0 144-8,0 0 0 6,-16 2 0-6,6 12 0 10,-5 1 0-9,3 9 0 4,-6 3 0-5,5 10 128 7,-3 0-128-6,6 10 144 6,-3 0-144-7,5 4 160 7,-2 1-160-7,0 3 0 8,5-1 144-7,3 3-144 5,-2 1 240-5,2-1-32 6,2-4 0-6,4-3 0 6,-2-3-16-7,3-8-16 7,1 2 0-7,4-6 0 8,0 0-48-8,5-3-128 6,-7 1 192-4,4-12-64 5,2 3-128-7,-3-7 0 7,5 1 0-7,-2-7 128 7,1 1-128-7,5 0 0 8,-5-8 0-8,5 0-176 24,1-2-1552-22,-3-6-320 1,3 0-64-2</inkml:trace>
    </iact:actionData>
  </iact:action>
  <iact:action type="add" startTime="172872">
    <iact:property name="dataType"/>
    <iact:actionData xml:id="d101">
      <inkml:trace xmlns:inkml="http://www.w3.org/2003/InkML" xml:id="stk100" contextRef="#ctx0" brushRef="#br4">22854 13601 1839 0,'0'0'160'1,"0"0"-160"3,0 0 0-3,13 8 0 5,5 2 4096-6,-4 3 768 7,1-1 176-7,-1 8 16 8,3-3-3088-8,-1 5-624 7,2 9-128-7,1-2-32 8,-1-2-32-8,1 4 0 6,1 3 0-6,-5 3 0 9,5 2-352-9,-1-4-80 7,-7 2-16-6,6 4 0 6,-5-4-416-7,5 4-96 7,-5-8 0-7,1-4-16 8,-2 2-176-8,1-5 128 6,-7-3-128-5,2-3 128 6,2-5-128-7,-4 3 0 7,-6-18 0-7,5 12 128 8,-5-12-320-8,0 0-64 8,0 0 0-8,0 0-9072 14,0 0-1808-12</inkml:trace>
    </iact:actionData>
  </iact:action>
  <iact:action type="add" startTime="173145">
    <iact:property name="dataType"/>
    <iact:actionData xml:id="d102">
      <inkml:trace xmlns:inkml="http://www.w3.org/2003/InkML" xml:id="stk101" contextRef="#ctx0" brushRef="#br4">23369 13383 18431 0,'0'0'1632'2,"0"0"-1312"-2,0 0-320 0,0 0 0 6,-4-12 720-5,4 12 80 6,0 0 16-7,0 0 0 8,0 0 400-8,-10 12 64 6,-4-3 32-5,3 11 0 8,-9 1 16-9,-1 7 0 6,-3 1 0-6,1 4 0 8,-2 4-352-8,-3 8-64 7,-1-2-16-7,-4 8 0 8,2 5-32-8,-1 3-16 8,-1 1 0-8,4-3 0 7,2-5-240-7,-3 1-48 7,-5-6-16-7,10 0 0 7,0-3-368-7,1-5-176 12,-1-1 160-12,1-1-160 5,3-4 144-4,5-4-144 4,-1 0 128-5,9-5-128 8,-4-11 0-8,6 3 0 7,6-16 0-7,0 0 0 21,0 0-1072-20,0 0-288-1,24-4-64 1,-1-8-14752 2</inkml:trace>
    </iact:actionData>
  </iact:action>
  <iact:action type="add" startTime="173433">
    <iact:property name="dataType"/>
    <iact:actionData xml:id="d103">
      <inkml:trace xmlns:inkml="http://www.w3.org/2003/InkML" xml:id="stk102" contextRef="#ctx0" brushRef="#br4">23620 14159 29999 0,'-11'29'1328'1,"3"-2"272"-1,-2 3-1280 0,4 5-320 0,2 6 0 1,0-2 0 4,-5 4 720-5,-3 1 80 7,2-5 16-7,-5 8 0 8,1-2 176-8,-6 4 32 6,3 2 16-6,3-3 0 9,-1-11-448-9,5 0-80 6,-2 1-32-6,6-7 0 7,4-6-320-7,4-2-160 8,2-5 160-7,6 2-160 6,0-3 0-7,7-7-336 8,-1 0 48-8,7-5-11024 16,1-12-2192-15</inkml:trace>
    </iact:actionData>
  </iact:action>
  <iact:action type="add" startTime="173953">
    <iact:property name="dataType"/>
    <iact:actionData xml:id="d104">
      <inkml:trace xmlns:inkml="http://www.w3.org/2003/InkML" xml:id="stk103" contextRef="#ctx0" brushRef="#br4">24539 12630 19343 0,'-18'2'1728'1,"3"0"-1392"3,-1 2-336-4,16-4 0 7,-11 0 1776-7,11 0 272 7,0 0 64-6,0 0 16 6,0 0-1008-7,0 0-208 8,0 0-32-8,13-4-16 6,9-2-176-6,3 0-48 7,4 0 0-7,10-4 0 9,4-1-256-9,8-1-48 8,2 0-16-8,-1 5 0 8,3-7-320-8,-4 4 0 5,-3 6-160-5,-1-2 160 24,-4-3-1792-22,-4 5-256-1,-12 2-64 5</inkml:trace>
    </iact:actionData>
  </iact:action>
  <iact:action type="add" startTime="174145">
    <iact:property name="dataType"/>
    <iact:actionData xml:id="d105">
      <inkml:trace xmlns:inkml="http://www.w3.org/2003/InkML" xml:id="stk104" contextRef="#ctx0" brushRef="#br4">24519 13114 28271 0,'0'0'1248'2,"22"1"272"-2,7 1-1216 0,8 0-304 4,6-2 0-3,6-2 0 6,4-1 0-7,1 1-256 8,3-2 64-8,1 0 0 22,-1-4-256-22,-1 2-32 1,-3 2-16-1,0-2-11280 2</inkml:trace>
    </iact:actionData>
  </iact:action>
  <iact:action type="add" startTime="178141">
    <iact:property name="dataType"/>
    <iact:actionData xml:id="d106">
      <inkml:trace xmlns:inkml="http://www.w3.org/2003/InkML" xml:id="stk105" contextRef="#ctx0" brushRef="#br4">26774 11583 2751 0,'0'0'128'2,"0"0"16"-2,0 0-144 0,0 0 0 3,0 0 0-3,0 0 0 8,-8-12 2576-8,3 0 496 6,-7 4 80-6,12 8 32 10,-14-5-1760-10,1-1-336 5,1 0-80-5,0 2-16 9,-5 2-96-9,1 2 0 6,0 2-16-6,-1 2 0 9,3 2-224-9,-5 0-32 6,1-1-16-6,3-1 0 8,-5 2-96-7,3 2 0 5,-3-2-16-6,-1 0 0 9,-3 1-32-9,3 5 0 7,-5-4 0-7,3 2 0 8,1 5 32-8,1 3 0 7,-4-3 0-7,1 7 0 9,-1-1-16-2,0 3 0-7,-1 3 0 0,7-5 0 9,-1-1-128-9,3 2-32 6,-1 3 0-6,-1 1 0 7,1-2-80-6,6 1-32 6,-1-1 0-7,5 0 0 8,4-3-16-8,2 1-16 6,0 1 0-6,2-1 0 8,0-3 0-7,4 1 0 4,6 2 0-4,1-1 0 7,-3-3 0-8,8-3 0 8,-1 2 0-8,7-7 0 10,-1-1 80-10,5-2 32 4,1 2 0-3,2 1 0 7,2-5-112-8,1 0-32 6,1 2 0-6,6-2 0 9,-2-2-144-9,2-4 128 6,0 2-128-6,-2-2 128 9,6 0-128-9,-4-2 0 5,2-4 0-5,-4-2 0 25,0 2-1728-23,-2 0-384 1,-4 2-80-2</inkml:trace>
    </iact:actionData>
  </iact:action>
  <iact:action type="add" startTime="178608">
    <iact:property name="dataType"/>
    <iact:actionData xml:id="d107">
      <inkml:trace xmlns:inkml="http://www.w3.org/2003/InkML" xml:id="stk106" contextRef="#ctx0" brushRef="#br4">27209 11444 18543 0,'0'0'816'2,"0"0"176"-1,0 0-800-1,16-2-192 0,-16 2 0 0,14 2 0 7,-14-2 960-6,15 4 160 6,-7 6 32-6,2 2 0 6,-1 7-16-6,-1-1 0 4,0 5 0-4,2 4 0 8,-4 3-368-9,5 1-64 5,3 4 0-5,-2 0-16 8,3 4-176-8,1 4-48 7,-2-2 0-7,3 0 0 9,-3-6-192-9,5 4-32 6,-3-2-16-6,-1-6 0 9,5 0-224-9,-8-3 176 6,1-3-176-6,-3-2 160 9,2 3-160-9,1-5 0 7,-3-3 0-4,4-1 128 2,-4 1-128-5,1-8 0 7,3-1 0-7,0 3 0 23,-1-8-1648-22,-13-4-256 1,0 0-48-2,14-8-16 0</inkml:trace>
    </iact:actionData>
  </iact:action>
  <iact:action type="add" startTime="178897">
    <iact:property name="dataType"/>
    <iact:actionData xml:id="d108">
      <inkml:trace xmlns:inkml="http://www.w3.org/2003/InkML" xml:id="stk107" contextRef="#ctx0" brushRef="#br4">27646 11440 15663 0,'0'0'1392'2,"0"0"-1120"-2,-6-13-272 0,6 13 0 5,0 0 832-3,0 0 96 3,0 0 32-4,0 0 0 6,0 0 208-7,0 0 48 7,-15 9 16-7,1 1 0 9,-3 10 64-9,5 1 16 6,-2 6 0-6,2 3 0 8,-7 3-288-8,3 0-64 6,-3 8-16-5,-3 0 0 6,-1 8-32-7,0 1 0 7,3-3 0-7,-1 2 0 9,-5 0-368-9,5-5-80 7,1-5-16-7,3 0 0 8,-5 2-128-8,5-5-48 6,3-3 0-1,-2 0 0 2,7-6-144-6,3-1-128 3,-2-5 192-4,4 0-192 7,0-1 144-7,4-4-144 8,0-16 0-8,8 13 144 7,-8-13-288-7,18 6-64 8,3-2-16-8,6-6-10912 16,1-4-2192-15</inkml:trace>
    </iact:actionData>
  </iact:action>
  <iact:action type="add" startTime="179194">
    <iact:property name="dataType"/>
    <iact:actionData xml:id="d109">
      <inkml:trace xmlns:inkml="http://www.w3.org/2003/InkML" xml:id="stk108" contextRef="#ctx0" brushRef="#br4">27847 12062 22111 0,'0'0'976'4,"0"0"208"-4,0 0-944 1,8 20-240-1,-2 1 0 0,-2 3 0 6,3 3 928-6,3 0 144 6,-6 1 16-6,-2-1 16 9,-4 0-48-9,0 6-16 5,-4 3 0-4,-2-1 0 8,1-4-96-9,1-2-32 5,-4-2 0-5,2 1 0 9,2-5-576-9,1 0-112 7,1-1-32-6,0-3 0 6,2-1-192-7,4-8 0 7,-2-10 0-6,0 0-9984 19,13 8-2032-18</inkml:trace>
    </iact:actionData>
  </iact:action>
  <iact:action type="add" startTime="180066">
    <iact:property name="dataType"/>
    <iact:actionData xml:id="d110">
      <inkml:trace xmlns:inkml="http://www.w3.org/2003/InkML" xml:id="stk109" contextRef="#ctx0" brushRef="#br4">28844 11585 2751 0,'0'0'256'2,"0"0"-256"-2,12-6 0 0,1-4 0 8,-3-2 2560-8,2 3 480 6,-1-7 96-6,-3 4 0 8,0-3-1344-8,0 3-288 8,-6-2-48-8,-2 14-16 7,2-11-48-7,-2 11-16 8,0-18 0-8,0 18 0 7,0-12-400-7,0 12-80 6,0 0 0-6,0 0-16 10,0 0-288-10,0 0-48 6,0 0-16-6,-14 20 0 8,2-1-144-8,6 9-16 6,-7 3-16-6,3 8 0 9,2-2 96-9,-2 8 32 7,3 3 0-3,5-1 0 2,2 0-224-6,0 2-32 6,4-8-16-6,3 2 0 9,1-8-208-8,0-2 128 4,0-4-128-4,4-1 0 7,-3-5 128-8,3-4-128 6,0 1 0-6,-3-8 0 9,7-3 0-9,-16-9 0 6,14 8 0-6,-14-8 0 22,17 0-384-20,-17 0-192-1,20-8-16-1,-9 3-8928 5,-11 5-1776-3</inkml:trace>
    </iact:actionData>
  </iact:action>
  <iact:action type="add" startTime="180365">
    <iact:property name="dataType"/>
    <iact:actionData xml:id="d111">
      <inkml:trace xmlns:inkml="http://www.w3.org/2003/InkML" xml:id="stk110" contextRef="#ctx0" brushRef="#br4">28584 11838 26719 0,'-15'-10'2368'4,"15"10"-1888"-4,0 0-480 0,0 0 0 7,0 0 256-6,11-7-64 4,9-3 0-4,5 4 0 7,1 0-192-8,1 2 0 8,2-4 0-8,2 1 0 5,7 5 448-4,4 0 112 5,-1 0 16-6,6 0 0 8,2 0-64-7,0 2 0 5,-2 0 0-6,-1 0 0 9,-1 0-352-9,-6 0-160 6,-2 2 128-6,0 2-128 25,-5 2-1728-24,-3 1-416 0,2-1-96 0,-8 2 0-1</inkml:trace>
    </iact:actionData>
  </iact:action>
  <iact:action type="add" startTime="180605">
    <iact:property name="dataType"/>
    <iact:actionData xml:id="d112">
      <inkml:trace xmlns:inkml="http://www.w3.org/2003/InkML" xml:id="stk111" contextRef="#ctx0" brushRef="#br4">30281 11493 18431 0,'0'0'816'3,"0"0"160"-2,0 0-784-1,0 0-192 1,0 0 0-1,0 0 0 7,0 0 224-6,0 0 0 4,-2-12 0-4,-3 4 0 6,-1 3 352-7,-6-1 64 5,0-4 0-5,-3 4 16 9,3 2 64-9,-6-2 16 8,-1 2 0-8,1 3 0 7,-5 2-256-7,2 5-48 7,3 0-16-6,-4 4 0 6,-3 2 32-7,0 1 0 8,-3 9 0-8,1 3 0 7,0 2 144-7,-2 5 48 8,-3 1 0-8,3 8 0 8,4 5-112-4,1-1-16 0,3 0 0-4,9-10 0 9,2-3-256-9,9-3-48 6,6-2-16-6,7-4 0 7,-2-3-64-7,7-10 0 7,7-1-128-7,1-3 192 8,2-6 16-8,3-6 0 8,-1-5 0-8,-2-1 0 8,1-7 48-8,1-1 16 6,0-1 0-6,-2-5 0 10,3-1-128-10,-3 0-16 5,-2-8-128-5,-1-1 192 9,-1 1-192-9,-1-8 144 7,-1 6-144-7,1-4 128 7,-1 0-128-7,-3-9 0 7,-3-5 0-7,5 1 128 8,-7-1-128-8,5-2 0 7,-5-1 0-7,5-5 128 8,-4 1-128-8,-1 7 0 7,-5 9 0-7,2 3 0 8,-6 10 0-8,0 7 0 6,-2 7 0-6,-2 19-176 8,0 0 176-8,0 0-128 8,0 0 128-8,0 0-128 8,-10 13 128-8,-6 7 0 7,1 11 0-7,1 2-128 9,0 2 128-9,1 12 0 6,-1 4 0-6,0 5 0 9,1 3 0-9,1 1 0 5,4 5 0-5,0 1 0 10,3-5 0-10,1-7 0 6,0 1 0-6,2-3 0 10,2-1 0-10,0-6 0 6,0-2 0-6,0-6 0 7,4-6 0-6,2-4 0 5,3-1 0-6,-1-7 128 10,-2-1-384-9,-6-18-64 3,14 10 0-3,-14-10-16 19,15 5-2320-19,-15-5-464 2</inkml:trace>
    </iact:actionData>
  </iact:action>
  <iact:action type="add" startTime="181130">
    <iact:property name="dataType"/>
    <iact:actionData xml:id="d113">
      <inkml:trace xmlns:inkml="http://www.w3.org/2003/InkML" xml:id="stk112" contextRef="#ctx0" brushRef="#br4">30693 11333 6447 0,'0'0'576'2,"0"0"-576"-1,0 0 0-1,16 16 0 8,-7-7 3632-8,7 3 608 8,-4 4 128-8,3 3 32 7,-5 1-2656-6,2 5-528 5,1 4-96-6,1 4-32 8,2 1-48-8,1-1-16 7,-1-2 0-7,3 6 0 7,-5 4-496-6,3 4-96 6,5-8-32-7,-8 0 0 9,1-2-256-8,3 0-144 3,-7-4 160-3,1-3-160 7,0-7 0-8,-4-3 0 8,-1-1 0-8,3 1 0 8,-10-18 832-8,6 9 80 7,-6-9 16-7,0 0 0 22,0 0-3504-21,0 0-704 0</inkml:trace>
    </iact:actionData>
  </iact:action>
  <iact:action type="add" startTime="181401">
    <iact:property name="dataType"/>
    <iact:actionData xml:id="d114">
      <inkml:trace xmlns:inkml="http://www.w3.org/2003/InkML" xml:id="stk113" contextRef="#ctx0" brushRef="#br4">31167 11068 24703 0,'0'0'1088'3,"0"0"240"-3,-14 0-1072 0,1 0-256 1,-1 6 0-1,0 3 0 7,1 9 960-7,-5-1 128 7,1 5 16-7,-5 5 16 8,3 6 256-8,-3 8 48 7,1-2 16-7,-5 10 0 6,1 2-400-5,-2 3-80 7,-1 1 0-8,5 2-16 7,-2-1-464-7,3 1-96 7,6 1 0-6,-1-3-16 6,-1-4-368-7,5-11 144 7,5 1-144-6,-2-5 0 5,4-3 0-5,6-4 0 5,4-4 0-6,4-5-144 25,4-3-944-25,-1-9-192 0,7-4-48 0,3-4-14480 2</inkml:trace>
    </iact:actionData>
  </iact:action>
  <iact:action type="add" startTime="181656">
    <iact:property name="dataType"/>
    <iact:actionData xml:id="d115">
      <inkml:trace xmlns:inkml="http://www.w3.org/2003/InkML" xml:id="stk114" contextRef="#ctx0" brushRef="#br4">31317 11567 24879 0,'0'0'1088'3,"0"0"256"-3,18-14-1088 0,1 9-256 0,7-3 0 0,7-2 0 8,8 4 992-8,-6 0 144 8,0 0 16-8,-2 1 16 7,-4 3-544-7,-3 6-112 8,-7 3-32-8,1 1 0 7,-3 8 32-7,-5-3 16 7,0 7 0-7,-7 1 0 7,-3 3-96-7,-6 9-32 8,-5 2 0-8,-5 4 0 8,-9 8-64-8,-3 4-16 6,-3-9 0-6,-4 1 0 11,-12 0 192-11,10-8 16 5,0-3 16-5,0-5 0 8,4-2 240-8,5-3 48 9,7-5 16-9,1 1 0 8,10-1-336-8,8-17-64 5,0 16 0-5,0-16-16 7,16 17-240-6,7-7-64 6,7-2 0-7,5-2 0 8,8-6-128-8,5 0 0 7,-1 2 0-7,2-2 128 9,0-4-128-9,5-2 160 6,5 2-160-6,-1-2 160 9,-1 0-160-9,-2 1 0 7,-3-1 0-7,-3 2 0 23,0-2-832-22,-10 4-256 0,0 2-64-1,-10 0-10832 6,-10 0-2176-3</inkml:trace>
    </iact:actionData>
  </iact:action>
  <iact:action type="add" startTime="182287">
    <iact:property name="dataType"/>
    <iact:actionData xml:id="d116">
      <inkml:trace xmlns:inkml="http://www.w3.org/2003/InkML" xml:id="stk115" contextRef="#ctx0" brushRef="#br4">25879 12901 3679 0,'0'0'160'3,"0"0"32"-3,0 0-192 0,0 0 0 0,0 0 0 0,0 0 0 8,0 0 2640-8,0 0 496 6,0 0 80-5,0 0 32 6,0 0-1824-6,0 0-352 6,10-10-80-7,1 2-16 7,-11 8-16-7,20-7-16 9,-1 1 0-9,1 4 0 6,-1-2-112-6,5 2-32 8,3 0 0-8,8 2 0 8,4-4 0-8,2 0 0 6,12 0 0-6,11 0 0 8,7 2-208-8,8 1-32 12,5 1-16-11,4-4 0 3,4-2-80-4,1-2-16 6,11 0 0-5,9 4 0 6,16 0-160-7,-3-1-32 7,5-7-16-7,10 2 0 8,1-6-48-8,10 7-16 7,12 1 0-7,-4-2 0 9,-6-2-32-9,8-1 0 6,4 3 0-5,-2 2 0 7,-3-3-144-8,-1 1 0 6,2-6 144-6,0 6-144 9,0 3 128-9,-14-7-128 6,-7 2 160-5,-7-1-160 7,-3-1 384-8,0 0 0 6,-5 7-16-6,-5-1 0 9,-9-8 80-9,-11 6 0 6,-7-5 16-6,-7 7 0 9,1 2 48-9,-6 0 16 6,-2 0 0-5,-6 4 0 6,-11 2-112-7,-3 0-32 7,-7 2 0-7,-6-2 0 9,-8-2-192-9,-4 2-64 5,-10 0 0-5,-7 2 0 9,-1 2-128-9,-17-4 128 6,0 0-128-6,0 0 128 9,0 0-256-9,-2 16-64 7,-8 1-16-7,-5-1-11840 16,-12 6-2368-14</inkml:trace>
    </iact:actionData>
  </iact:action>
  <iact:action type="add" startTime="183864">
    <iact:property name="dataType"/>
    <iact:actionData xml:id="d117">
      <inkml:trace xmlns:inkml="http://www.w3.org/2003/InkML" xml:id="stk116" contextRef="#ctx0" brushRef="#br4">26770 13931 12831 0,'-7'-24'576'1,"1"7"112"-1,-2 1-560 0,0-1-128 4,2 1 0-4,-2 0 0 5,-1-7 1024-5,1 3 192 7,2 7 16-7,-4-3 16 8,3 5 0-8,1-3 0 7,-2 4 0-7,-2 4 0 7,2-3-272-6,1 1-48 5,7 8-16-6,-18-6 0 10,6 0-176-10,-5 4-32 5,1-6-16-5,2 6 0 9,-3 2-96-9,1 8-16 6,-3 0 0-5,-1 2 0 6,1 7-208-7,-5 5-48 7,1 1-16-7,-2 8 0 9,1 2-80-9,3 4-16 8,-3 6 0-6,9-2 0 3,-1 4-208-4,8-6 144 4,4 2-144-4,4-6 128 8,6-4-128-9,8-3 0 6,-2-7 0-5,9 1 128 6,2-13 80-6,5-1 16 6,1-2 0-7,2-6 0 8,0 0 160-8,3-10 48 6,-1-3 0-6,2-9 0 10,-2-3-80-10,0 0-16 6,-4-5 0-6,-3 1 0 8,-5 2-208-8,1-1-128 5,-7-1 160-5,3 0-160 8,-8 0 160-8,1 1-160 8,-5 5 160-8,-2 3-160 8,0 11 144-8,-4 9-144 5,0 0 128-4,0 0-128 8,0 0 144-9,0 0-144 6,0 0 160-6,0 0-160 9,-8 25 144-9,2 4-144 7,-3 1 128-7,3-1-128 8,2 4 0-8,2 0 0 6,2 2 0-6,4-4-176 8,4 1 176-8,3-9 0 8,-3-5 0-8,8 1 0 8,-1 3-240-8,9-13-16 8,-1 1 0-8,6-4 0 23,3-4-2304-21,1-4-448-1</inkml:trace>
    </iact:actionData>
  </iact:action>
  <iact:action type="add" startTime="184379">
    <iact:property name="dataType"/>
    <iact:actionData xml:id="d118">
      <inkml:trace xmlns:inkml="http://www.w3.org/2003/InkML" xml:id="stk117" contextRef="#ctx0" brushRef="#br4">27592 13326 17503 0,'0'0'768'0,"0"0"176"0,0 0-752 1,0 0-192-1,0 0 0 0,0 0 0 5,0 0 1968-5,0 0 352 6,0 0 80-6,3 16 16 8,1 7-1184-7,2 1-224 5,0-5-48-6,0 2-16 9,0 7-160-9,5 5-16 6,1-2-16-6,6 0 0 8,-5 2-240-8,7 6-64 8,3 1 0-8,-5-1 0 7,-3 1-272-7,5-4-176 6,-1-3 192-6,1-4-192 11,1 4 128-11,3-4-128 6,-7-9 0-6,1-1 0 6,1 1 0-6,-5-6 0 8,2 1-208-8,-7-7 80 22,-9-8-608-22,0 0-112 1,0 0-32-1,0 0-8640 8,0 0-1728-7</inkml:trace>
    </iact:actionData>
  </iact:action>
  <iact:action type="add" startTime="184644">
    <iact:property name="dataType"/>
    <iact:actionData xml:id="d119">
      <inkml:trace xmlns:inkml="http://www.w3.org/2003/InkML" xml:id="stk118" contextRef="#ctx0" brushRef="#br4">28048 13225 23263 0,'0'0'1024'4,"0"0"224"-4,0 0-992 0,0 0-256 1,-16 0 0-1,5 0 0 12,11 0 496-11,-20 6 48-1,1 5 16 0,1-1 0 8,-3 6 288-8,-7 1 64 7,3 9 16-7,-2 3 0 9,-3 4 32-9,3 8 0 6,4-4 0-6,-3 8 0 7,-3-2-352-7,2 7-64 7,1 3-16-7,5 0 0 8,1-3-272-8,1-1-64 8,1-4-16-8,7-2 0 8,1-2-176-8,-2 0 0 7,6-12 144-7,1-2-144 7,-3 1 0-7,4-7 0 11,4-5 0-11,0-16 0 20,8 17-1152-18,1-9-256-1,-9-8-64-1,18-4-12480 0</inkml:trace>
    </iact:actionData>
  </iact:action>
  <iact:action type="add" startTime="184914">
    <iact:property name="dataType"/>
    <iact:actionData xml:id="d120">
      <inkml:trace xmlns:inkml="http://www.w3.org/2003/InkML" xml:id="stk119" contextRef="#ctx0" brushRef="#br4">28325 13890 14735 0,'-2'19'640'3,"-2"-5"160"-3,-4 5-640 1,6 5-160-1,4 3 0 0,0 6 0 7,-2-2 2736-7,0 5 512 7,0 1 96-7,-2 0 32 8,-4 6-1808-8,1-8-352 7,-1 0-80-7,-4 2-16 7,0-4-336-7,2-2-64 8,-3-4-16-8,3-1 0 9,4-1-400-9,0-5-96 6,0-7-16-6,4-13 0 22,0 0-704-22,8 20-160 1,4-10-32-1,-12-10-13760 2</inkml:trace>
    </iact:actionData>
  </iact:action>
  <iact:action type="add" startTime="185423">
    <iact:property name="dataType"/>
    <iact:actionData xml:id="d121">
      <inkml:trace xmlns:inkml="http://www.w3.org/2003/InkML" xml:id="stk120" contextRef="#ctx0" brushRef="#br4">29257 13277 11967 0,'0'0'1072'1,"0"0"-864"3,-4-13-208-3,4 13 0 4,0 0 2336-4,0 0 416 6,0 0 96-7,0 0 16 9,0 0-1648-9,0 0-336 6,0 0-64-5,0 0-16 6,0 23 112-7,-2 2 32 8,1 3 0-8,-5 3 0 6,2 6-192-6,0 0-48 9,0 6 0-9,0-2 0 7,-2 4-384-7,-2-4-64 7,3 6-32-7,1-3 0 7,-2 1-224-7,2-2 128 8,0-8-128-8,4-2 0 8,0-1 0-8,6-5 0 6,-4-6 0-6,2 1 0 30,-2-3-576-30,-2-19-144 0,0 0-48 0,0 0-12688 0</inkml:trace>
    </iact:actionData>
  </iact:action>
  <iact:action type="add" startTime="185663">
    <iact:property name="dataType"/>
    <iact:actionData xml:id="d122">
      <inkml:trace xmlns:inkml="http://www.w3.org/2003/InkML" xml:id="stk121" contextRef="#ctx0" brushRef="#br4">28844 13652 23039 0,'0'0'2048'1,"0"0"-1648"11,0 0-400-11,0 0 0-1,15 6 1312 0,7 0 176 5,7-1 48-5,2-1 0 9,6 2-1072-9,0-4-208 5,6 0-32-5,0-2-16 9,6 0 64-9,-2 0 16 6,-4 0 0-5,4 0 0 9,-5-2-128-10,5 4-32 4,0-4 0-4,2 0 0 25,-2-4-1472-24,1 2-288 0</inkml:trace>
    </iact:actionData>
  </iact:action>
  <iact:action type="add" startTime="185935">
    <iact:property name="dataType"/>
    <iact:actionData xml:id="d123">
      <inkml:trace xmlns:inkml="http://www.w3.org/2003/InkML" xml:id="stk122" contextRef="#ctx0" brushRef="#br4">30277 12897 21183 0,'0'0'944'3,"0"0"192"-3,-11 10-912 0,-1 5-224 1,4 5 0-1,2-3 0 6,-3 7 0-6,-1 1 176 8,0 3-176-5,-2 3 160 3,5 2 608-6,-7 8 128 6,0-2 32-6,-3 8 0 7,3 5 128-6,-3 3 32 6,5-6 0-7,-2-6 0 8,4-1-464-8,3-6-96 7,1-5-16-7,2-6 0 7,0-3-80-6,4-3-32 5,0-19 0-5,0 0 0 7,6 14 80-8,-6-14 16 6,0 0 0-5,21 6 0 8,3-8 48-9,-3-4 16 5,-1 0 0-4,7-4 0 8,2-5-288-8,2-1-48 7,1 6-16-7,-1 4 0 5,-4-1-208-6,0 1 144 5,1 4-144-4,-3 6 128 6,0 7-128-7,1 1 0 7,-5 8 0-7,1-1-176 8,-3 1 176-8,-5 5 0 7,-2 2 128-7,-8-1-128 8,-4-1 0-8,-2 2 0 8,-2 3 0-8,-12 1 0 7,-1-4 256-7,-7-2-32 8,-3-3 0-8,-2 1 0 7,-9-1 208-7,1-7 32 6,-4 1 16-5,2-4 0 7,2-1-80-8,-2-3-16 6,0-4 0-6,-2-2 0 9,6-4-192-9,4-2-64 7,0 2 0-7,2-8 0 9,1-5-128-9,7-1 0 7,1 1 0-7,9-7 0 22,-1 3-864-19,6 1-256-1,6-3-48-2,6-1-16 11,8 1-1216-10,1 3-240 2,7-3-48-3</inkml:trace>
    </iact:actionData>
  </iact:action>
  <iact:action type="add" startTime="186460">
    <iact:property name="dataType"/>
    <iact:actionData xml:id="d124">
      <inkml:trace xmlns:inkml="http://www.w3.org/2003/InkML" xml:id="stk123" contextRef="#ctx0" brushRef="#br4">31021 13141 25791 0,'0'0'1152'1,"0"0"224"-1,0 0-1104 0,0 0-272 3,0 0 0-3,0 0 0 7,0 0 640-7,0 0 64 7,9 13 0-6,3 5 16 6,-4 2-96-7,4 3-32 7,-3 6 0-7,5 2 0 8,0 1 112-7,-1 5 0 5,1 2 16-6,3 2 0 8,-1 3-192-8,0 3-32 8,-7-2-16-8,7 6 0 7,-6 2-288-7,2-5-64 8,-1-1-128-8,-3 0 192 7,0 0-192-7,4-8 0 7,-3-4 0-7,3-6 0 8,-6-4 0-8,-2-1 0 12,2-5 0-12,3-1 0 19,-1-6-304-18,-2-1-96 0,-6-11-32-1,0 0-9744 7,18-8-1968-7</inkml:trace>
    </iact:actionData>
  </iact:action>
  <iact:action type="add" startTime="186748">
    <iact:property name="dataType"/>
    <iact:actionData xml:id="d125">
      <inkml:trace xmlns:inkml="http://www.w3.org/2003/InkML" xml:id="stk124" contextRef="#ctx0" brushRef="#br4">31487 12975 28047 0,'0'0'1232'2,"0"0"272"-2,0 0-1200 0,0 0-304 0,0 0 0 0,0 0 0 6,0 0 448-6,-4 16 48 8,0 1 0-8,-6 7 0 7,-1 1 384-7,-1 4 80 7,-8 0 0-7,1 7 16 9,-5 1-80-9,-3 0 0 5,-6 10-16-5,0-3 0 8,0 7-192-8,-4 2-48 7,-1-1 0-6,3 1 0 7,-2 4-320-8,6-5-64 7,4-1 0-7,3-6-16 7,3-4-240-7,1-10 0 8,3 2 0-8,5-4 0 8,-3-3 0-8,9-5 0 13,4-3-208-13,2-18 64 19,4 15-1792-18,-4-15-368 0,19 2-64-1,1-6 0 0</inkml:trace>
    </iact:actionData>
  </iact:action>
  <iact:action type="add" startTime="187153">
    <iact:property name="dataType"/>
    <iact:actionData xml:id="d126">
      <inkml:trace xmlns:inkml="http://www.w3.org/2003/InkML" xml:id="stk125" contextRef="#ctx0" brushRef="#br4">31575 13835 17503 0,'0'0'1552'1,"-12"0"-1232"3,12 0-320-4,0 0 0 4,0 0 1760-4,0 0 288 6,0 0 64-5,0 0 16 7,0 0-896-7,19-6-176 5,-3 2-32-6,3-1-16 8,1-7 0-8,-1 6 0 8,3 4 0-7,1 2 0 4,-3 0-64-4,-1 2-16 6,5 4 0-7,-3 4 0 7,-1-3-272-7,-7 1-48 6,3 12-16-6,-6 1 0 9,-2 1-128-9,-3 3-16 7,-5 2-16-7,-5 6 0 7,-3-1-112-7,0 1-32 7,-8 0 0-7,1 0 0 15,-7 2-64-15,3-4-16 2,3-5 0-2,-1-7 0 8,5 3 64-8,-2-3 16 7,4-9 0-7,10-10 0 8,-7 16 96-8,7-16 0 6,4 9 16-6,-4-9 0 8,0 0-160-8,21 6-48 9,6-6 0-9,8-4 0 8,1-4-64-8,1 3-128 6,6-3 176-6,-2 2-176 8,3 0 0-8,5 2 0 7,-4-2 0-6,0 0 0 6,0 5 0-6,-8-1-176 5,0 0 0-6,0-2 0 24,-6 0-1616-24,-2 2-320 3,-5 2-64-3</inkml:trace>
    </iact:actionData>
  </iact:action>
  <iact:action type="add" startTime="190931">
    <iact:property name="dataType"/>
    <iact:actionData xml:id="d127">
      <inkml:trace xmlns:inkml="http://www.w3.org/2003/InkML" xml:id="stk126" contextRef="#ctx0" brushRef="#br4">12489 10052 6447 0,'-20'11'272'0,"6"-5"80"0,3 2-352 0,-3 2 0 5,14-10 0-5,-14 10 0 9,1 3 2368-8,1 1 384 5,2-8 96-6,10-6 16 7,-15 11-2240-7,5-3-448 6,10-8-176-6,-16 4 128 9,5 0 800-9,11-4 160 6,0 0 16-5,-18 2 16 6,18-2 224-6,-10-2 32 6,10 2 16-7,-13-4 0 8,13 4-176-8,0 0-16 7,0 0-16-7,-8-10 0 8,8 10-384-8,0-17-80 7,2 1-16-7,2 3 0 8,-4 13-352-8,13-16-80 7,-3 0-16-7,2-3 0 8,2 1-64-8,3 1-32 7,1-5 0-7,-1 5 0 9,3 1-160-9,-7 1 160 9,5 3-160-9,-4 0 160 6,3 4-160-5,-17 8 0 5,16-4 144-6,-1 2-144 8,-15 2 0-8,20 2 0 6,-20-2 0-6,13 4 128 9,-13-4-128-9,18 18 0 7,-10-4 0-7,0 7 128 9,-1 4-128-9,-1-1 176 6,-6-1-176-6,2-1 192 8,-4 3-192-8,0 0 160 6,0 1-160-6,-7-3 160 8,-1-1 48-8,0-7 16 8,-5 3 0-8,3-3 0 8,-6-5 160-8,5 0 16 7,-5-2 16-7,0-5 0 9,18-3-16-9,-15-1 0 6,-3-7 0-6,5-2 0 9,-5-2 16-9,4-5 0 7,7-5 0-7,-1-1 0 8,2-4-128-8,0-3-32 6,4-3 0-6,4 0 0 9,6-2-256-9,-2-2 0 6,6 2 128-6,3 2-128 8,3-1 0-8,-5 3 0 7,1 4 0-7,-2 4 0 9,5 1 0-9,-1 3 0 6,3 7 0-6,-1 2-144 8,-2 4 144-8,3 8-128 8,-5 6 128-8,1 6-128 8,3-1 128-8,-6 5-192 6,-1 7 192-6,3 6-192 8,-6 3 192-8,1 7 0 8,-5 0-144-8,-2 3 144 7,-4-5 0-7,0 2 0 7,-3-6 0-7,-3-3 0 7,0-7 0-5,-6-2 0 4,3 1 0-6,-7-7 0 8,4-7 0-8,-3-6 160 7,3-2-16-7,-3-4 0 9,1 0 176-9,2-6 16 6,1-7 16-6,1-1 0 10,2-7-48-10,-1-3-16 5,3-3 0-5,2-2 0 8,4-8-144-8,2 4-16 7,2-6-128-7,2 6 192 9,-2-4-192-9,6 4 0 6,1 5 0-6,1 5-160 9,0 3 160-9,3 5 0 6,-3 7-144-6,-10 10 144 7,18-8 0-6,-18 8-176 6,0 0 176-6,15 12-128 6,1-2-96-7,-10 7-16 8,0-1 0-7,-4 5 0 19,3 3-1824-18,-3-3-368 0,-2-3-80-2</inkml:trace>
    </iact:actionData>
  </iact:action>
  <iact:action type="add" startTime="191849">
    <iact:property name="dataType"/>
    <iact:actionData xml:id="d128">
      <inkml:trace xmlns:inkml="http://www.w3.org/2003/InkML" xml:id="stk127" contextRef="#ctx0" brushRef="#br4">12413 10124 10127 0,'0'0'896'1,"-10"12"-704"4,0-1-192-5,10-11 0 8,-12 8 1248-8,12-8 224 5,-13 10 32-5,13-10 16 8,-8 13-1088-7,8-13-224 5,-12 10-32-6,6 4-16 8,6-14 160-8,0 0 48 6,-7 10 0-6,7-10 0 9,-6 15 560-8,6-15 112 6,0 0 32-6,-10 12 0 4,10-12 16-5,0 0 0 8,0 0 0-8,0 0 0 7,0 0-208-7,0 0-48 8,0 0 0-8,0 0 0 7,0 0-192-7,0 0-32 6,0 0-16-5,0 0 0 8,0 0-144-9,0 0-48 7,0 0 0-7,0 0 0 8,0 0-80-8,14-6-32 8,-14 6 0-8,11-10 0 7,-11 10 16-6,14-13 0 5,-4 5 0-6,-10 8 0 8,13-16-80-8,-3 7-16 7,2-5 0-7,-12 14 0 8,8-12-48-8,-3 2-16 6,3-1 0-6,2 3 0 8,-2-6 0-8,-8 14 0 7,8-11 0-6,3 1 0 6,-1-2 96-7,-2 4 16 7,4-3 0-7,-12 11 0 8,11-12-64-4,5 2 0 0,-6-3 0-3,1 3 0 6,-1-6-48-7,0 6-16 7,2-9 0-7,-3 7 0 10,-1-3 32-10,4 3 0 6,-4-6 0-6,3 3 0 8,1-3 32-8,-4-1 0 6,5 3 0-6,-3-1 0 9,0-7 32-9,4 3 16 7,-7 1 0-7,5-1 0 8,0-3-80-8,1-1-16 6,1 2 0-6,0-5 0 9,-1 1-144-9,3 0 160 6,0-3-160-5,1-1 160 6,-3-2-160-7,3-2 0 7,-5-2 144-7,6 4-144 9,-3-2 0-9,3 0 128 7,-3 1-128-7,-1-1 0 8,4 0 0-8,-7-4 0 7,5 4 0-6,-6-2 128 6,3 0-128-7,-3 2 0 7,0-2 0-7,2-2 128 8,-5 6-128-8,7-2 0 7,-2-3 0-7,-1 5 128 8,1 0-128-8,-2 4 0 7,4-4 128-7,-5-2-128 8,3 3 128-8,2 1-128 6,-1 0 128-6,3 2-128 8,1 0 0-8,-5-1 128 7,-2 1-128-6,2 0 0 7,-5-6 0-8,9 5 128 6,-6-1-128-5,5 0 0 7,-3 0 0-8,2 0 0 6,-5 3 0-6,3 3 0 10,2 0 0-10,-6-1 128 5,3 5-128-5,-1 3 0 9,-4-1 128-9,2-3-128 6,2 5 128-6,-5-1-128 9,3-3 128-8,0 3-128 5,-2 3 128-6,-2-1-128 8,-4 16 0-8,8-14 128 6,-3-1-128-5,3 5 0 6,-4-4 0-7,-4 14 0 7,2-9 0-7,-2 9 0 8,6-10 0-8,-6 10 0 7,0 0 0-7,0 0 0 8,0 0 0-8,0 0 0 7,0 0 0-7,0 0 0 9,0 0 0-9,0 0 0 6,0 0 0-6,0 0 0 9,0 0 0-9,0 0-160 6,0 0 160-6,0 0-160 8,0 0-96-8,0 0 0 7,0 0-16-7,0 0 0 26,0 0-288-26,0 0-48 0,0 0-16 0,0 0 0 12,0 0-1232-11,4 13-240 0,-4-13-48 0,0 0-16 11,0 0-1056-10,0 0-224 0</inkml:trace>
    </iact:actionData>
  </iact:action>
  <iact:action type="add" startTime="192735">
    <iact:property name="dataType"/>
    <iact:actionData xml:id="d129">
      <inkml:trace xmlns:inkml="http://www.w3.org/2003/InkML" xml:id="stk128" contextRef="#ctx0" brushRef="#br4">13054 8160 2751 0,'0'0'128'2,"0"0"16"-1,0 0-144 0,0 0 0 0,0 0 0-1,0 0 0 7,0 0 3712-7,0 0 704 6,0 0 128-6,0 0 48 9,0 0-3072-9,0 0-624 7,0 0-112-7,18-10-16 7,-8-5-32-6,3 3 0 5,-3-4 0-6,2 5 0 8,-1-7 64-8,1 4 16 9,2-3 0-9,-1 1 0 6,3-3-48-6,3-5-16 8,-3 3 0-8,4 1 0 7,1-1-96-7,-1-2-16 8,1-1 0-8,2 1 0 8,3-3-192-8,-1 1-32 7,2 0-16-7,1 1 0 12,-3-3-96-12,4 4-32 4,1-1 0-4,-3-1 0 9,2-2 0-9,-1 1 0 6,-3 3 0-6,2-1 0 7,-3 7-48-7,-7-3-16 7,1 3 0-7,3 1 0 10,-3-1-32-10,-1 5-16 6,1 0 0-6,-6 4 0 8,-12 8-160-8,17-5 128 7,-17 5-128-7,10-10 128 9,-10 10-128-9,0 0 0 6,0 0 0-6,0 0 0 8,0 0 0-8,15 8 0 6,-15-8 0-6,8 13 0 8,-2 5 144-8,-2 1-144 7,2 1 160-7,-4 5-160 9,-2 2 208-9,2 5-48 6,0 3-16-6,-2-2 0 8,2 0 16-8,-2 8 0 7,0 2 0-7,-2 4 0 8,0-2 96-8,0 3 32 8,0 1 0-7,-2 2 0 5,0-2-32-6,0-3-16 7,0 1 0-7,2 4 0 8,2-8 0-8,-2 0 0 8,-2-4 0-8,2 0 0 8,-3-10-16-8,5-2 0 6,-2-3 0-6,0-7 0 9,-2 1-16-9,2-3 0 6,2-15 0-6,-2 12 0 9,2-12-80-9,0 0 0 6,-2 16-128-6,2-16 192 23,0 0-992-22,0 0-208 2,0 0-32-2,0 0-17328-1</inkml:trace>
    </iact:actionData>
  </iact:action>
  <iact:action type="add" startTime="195813">
    <iact:property name="dataType"/>
    <iact:actionData xml:id="d130">
      <inkml:trace xmlns:inkml="http://www.w3.org/2003/InkML" xml:id="stk129" contextRef="#ctx0" brushRef="#br4">12489 10282 11343 0,'0'0'496'4,"0"0"112"-4,0 0-480 0,0 0-128 1,0 0 0-1,0 0 0 7,0 0 320-7,0 0 32 6,0 0 16-6,0 0 0 9,0 0 128-9,15 4 16 8,-15-4 16-8,18 0 0 8,-18 0 112-8,17-4 0 6,-1 0 16-6,-16 4 0 7,21 2-144-7,-3-2-48 6,-1-2 0-6,3 2 0 11,-4 4-272-11,5-2-64 6,2 0-128-6,3-2 192 7,-3 0-192-7,5 2 0 6,-1 2 0-6</inkml:trace>
    </iact:actionData>
  </iact:action>
  <iact:action type="add" startTime="196022">
    <iact:property name="dataType"/>
    <iact:actionData xml:id="d131">
      <inkml:trace xmlns:inkml="http://www.w3.org/2003/InkML" xml:id="stk130" contextRef="#ctx0" brushRef="#br4">13236 10245 12895 0,'0'0'1152'2,"0"0"-928"-2,0 0-224 0,0 0 0 0,0 0 336 0,15 11 32 3,3-5 0-3,-6-2 0 9,-12-4-368-9,0 0 0 6,17 0 0-6,-17 0 0 8,20 4 0-8,-7-2-128 6,-13-2 128-6,20 6-128 8,-1-2 128-8,-5-2 0 7,-14-2 0-7,19 2 0 8,-1-2 0-8,-18 0 0 7,16 4 0-7,1-4 0 9,-17 0-224-8,18-2 32 4,-1 0 16-4,3 0-5792 9</inkml:trace>
    </iact:actionData>
  </iact:action>
  <iact:action type="add" startTime="196218">
    <iact:property name="dataType"/>
    <iact:actionData xml:id="d132">
      <inkml:trace xmlns:inkml="http://www.w3.org/2003/InkML" xml:id="stk131" contextRef="#ctx0" brushRef="#br4">13766 10208 3679 0,'0'0'320'4,"0"0"-320"-4,0 0 0 0,0 0 0 0,0 0 2416 0,0 0 400 0,0 0 96 0,0 0 16 0,0 0-1792 0,0 0-368 1,0 0-64-1,16 4 0 7,-16-4-208-7,13 2-48 6,-13-2 0-5,18 0 0 6,-18 0-240-7,14 3-48 9,-14-3-16-9,15 0 0 8,-15 0-144-8,18 2 0 7,-8 4 0-7,-10-6 0 7,13 0 0-7,-13 0 128 6,0 0-128-6,0 0 0 9,16 6 0-9,-16-6-176 7,0 0 16-7,0 0-8128 10</inkml:trace>
    </iact:actionData>
  </iact:action>
  <iact:action type="add" startTime="196788">
    <iact:property name="dataType"/>
    <iact:actionData xml:id="d133">
      <inkml:trace xmlns:inkml="http://www.w3.org/2003/InkML" xml:id="stk132" contextRef="#ctx0" brushRef="#br4">14012 10153 6447 0,'0'0'576'1,"0"0"-576"4,0 0 0-5,0 0 0 6,0 0 2528-6,0 0 400 8,0 0 80-7,0 0 0 5,0 0-1600-6,0 0-320 7,0 0-64-7,0 0 0 9,0 0-96-9,0 0-16 7,0 0 0-7,0 0 0 7,0 0-576-7,0-15-112 6,-4 1-32-6,4-4 0 10,0 18-192-10,4-11 0 5,-4 11-144-5,2-20 144 27,-2 5-1840-22,0-3-272-3,2-2-48-2</inkml:trace>
    </iact:actionData>
  </iact:action>
  <iact:action type="add" startTime="197017">
    <iact:property name="dataType"/>
    <iact:actionData xml:id="d134">
      <inkml:trace xmlns:inkml="http://www.w3.org/2003/InkML" xml:id="stk133" contextRef="#ctx0" brushRef="#br4">13963 9198 22223 0,'-11'-24'976'2,"7"12"224"-2,-2-5-960 0,2 3-240 0,4-3 0 0,4 3 0 7,-2-2 0-7,0 1 176 6,-2-1-176-6,0-3 160 8,-2 1-160-7,0-1 0 6,-2 1 0-7,2 2 0 7,0-3 0-7,0-2 128 8,2 5-128-8,0 0 0 6,-2-1 0-5,2 1 0 7,-2-5 0-8,2 3 0 8,0 3-320-8,0-3-32 6,0 6-16-5,2-3 0 22,0 1-784-21,0-5-144-2,-2-1-48 6</inkml:trace>
    </iact:actionData>
  </iact:action>
  <iact:action type="add" startTime="197183">
    <iact:property name="dataType"/>
    <iact:actionData xml:id="d135">
      <inkml:trace xmlns:inkml="http://www.w3.org/2003/InkML" xml:id="stk134" contextRef="#ctx0" brushRef="#br4">13938 8404 11807 0,'0'0'512'1,"-2"-12"128"-1,0-7-512 29,2 7-128-28,0-4 0-1,0 16 0 0,0-13 192 0,2-3 0 0,0 0 16 0,4 3 0 0,-2-7-400 0,0 7-96 0</inkml:trace>
    </iact:actionData>
  </iact:action>
  <iact:action type="add" startTime="197327">
    <iact:property name="dataType"/>
    <iact:actionData xml:id="d136">
      <inkml:trace xmlns:inkml="http://www.w3.org/2003/InkML" xml:id="stk135" contextRef="#ctx0" brushRef="#br4">14055 7893 10127 0,'0'0'896'0,"4"-14"-704"0,-2 2-192 0,-2-3 0 0,0 1 1248 0,0-1 224 0,0 3 32 0,0-4 16 0,0 5-240 0,0-3-64 0,0 14 0 0,-2-14 0 0,2-3-64 0,2 1-32 6,-2 4 0-6,0 1 0 7,0 11-368-7,0-16-80 7,0 1-16-6,0 15 0 7,0 0-400-8,0 0-96 8,0 0-16-8,0 0 0 8,0 0-144-8,0 0 0 6,11-4 0-6,-11 4 128 8,0 0-320-8,0 0-64 8,0 0 0-7,16 9-16 5</inkml:trace>
    </iact:actionData>
  </iact:action>
  <iact:action type="add" startTime="199090">
    <iact:property name="dataType"/>
    <iact:actionData xml:id="d137">
      <inkml:trace xmlns:inkml="http://www.w3.org/2003/InkML" xml:id="stk136" contextRef="#ctx0" brushRef="#br4">20135 8889 6447 0,'0'0'576'1,"13"-17"-576"-1,-9 3 0 0,4-3 0 7,2 3 1248-7,-2-4 144 7,-4 3 16-7,1 1 16 7,-5 14-720-6,0 0-128 6,12-8-48-7,-12 8 0 7,0 0 96-7,0 0 16 7,0 0 0-7,0 0 0 8,0 0-48-8,0 0 0 7,0 0 0-7,0 0 0 9,0 0-16-9,0 0-16 5,0 0 0-5,-6 14 0 10,-2 2-192-9,3-1-48 5,-5 5 0-6,-4 3 0 7,2-1 128-6,-7-1 32 7,3 2 0-7,3 3 0 5,-5-1 0-6,3 6 0 12,-7 6 0-12,3 0 0 3,-3 1-48-2,5-1-16 5,-3-6 0-6,2 0 0 8,3-4 16-8,-5 3 0 8,1-1 0-8,3 2 0 7,-3-2-16-7,3-1 0 7,-1-1 0-7,-1 0 0 8,2 0-64-8,-3 3-16 6,1-3 0-6,5 2 0 9,-3-1-80-9,4 1-32 6,-1 4 0-6,1-4 0 9,2-3 0-9,-1-1 0 7,3 2 0-7,-4 2 0 8,2-3 0-8,5-3 0 6,-7 1 0-6,4-1 0 12,0 0 16-12,2 3 0 4,-3-3 0-4,1 1 0 8,2-5-112-8,0 3-128 6,-2 1 176-6,2-2-176 9,1-3 176-9,-1 1-176 6,-2 1 160-5,2-2-160 7,-2 3 176-8,2 2-176 6,-1 1 192-6,1-5-192 10,-2-1 160-10,4 1-160 6,-6-1 128-6,6-1-128 8,-1-1 192-8,1-2-32 6,-6 3-16-5,0-3 0 8,2 1-16-9,1 5-128 5,-3 0 192-5,2-1-64 9,2-1-128-9,-6-5 128 7,5 5-128-7,1-7 128 7,-6 3-128-7,4-4 0 8,8-10 0-8,-8 15 128 9,-3-7 0-9,11-8-128 7,-10 18 192-7,4-8-64 8,6-10-128-8,-12 15 192 6,3-5-192-6,3 6 192 8,-2-3-192-8,-2 1 160 6,3-2-160-5,-1-1 160 6,8-11-160-7,-10 16 128 8,2-1-128-7,4-3 128 7,-7 4-128-8,5-5 128 6,0 1-128-6,2 4 128 8,-2-7-128-8,-2 5 0 7,8-14 144-7,-8 12-144 9,3 1 0-9,5-13 144 6,-8 14-144-6,-2 4 0 8,10-18 160-8,-10 11-160 8,10-11 128-8,-7 16-128 9,-3-6 144-8,10-10-144 3,-8 15 160-4,4-5-160 8,4-10 176-8,0 0-176 6,-6 18 192-6,0-9-192 10,6-9 160-10,0 0-160 6,-2 20 128-6,0-8-128 9,2-12 0-9,0 0 128 7,-3 17-128-7,1-5 0 8,2-12 0-7,-2 15 0 5,2-15 0-6,-2 14 0 8,2-14 0-8,0 0 128 7,0 0-128-7,0 18 0 7,0-18 0-6,-2 15 0 6,2-15 128-7,0 0-128 7,0 0 0-7,0 0 0 8,0 14 144-8,0-14-144 8,0 0 128-8,0 0-128 6,0 0 128-5,0 0-128 6,0 0 0-7,0 0 0 7,0 0 0-7,0 0 0 24,0 0-1328-23,13-2-224 1,3-4-48 0,5-11-14384-1</inkml:trace>
    </iact:actionData>
  </iact:action>
  <iact:action type="add" startTime="201204">
    <iact:property name="dataType"/>
    <iact:actionData xml:id="d138">
      <inkml:trace xmlns:inkml="http://www.w3.org/2003/InkML" xml:id="stk137" contextRef="#ctx0" brushRef="#br4">20306 8583 8287 0,'0'0'368'4,"0"0"80"-4,0 0-448 0,0 0 0 0,0 0 0 1,0 0 0 6,-9 12 1632-6,9-12 240 3,0 0 48-3,-6 16 16 7,4-3-736-8,0 1-160 6,2-14-16-6,-2 13-16 8,2 5-112-8,0-4-32 8,2 1 0-8,0 3 0 7,2-5-464-7,3 7-80 6,3-2-32-5,-2 3 0 8,2 2-160-8,1 1-128 4,-1 1 144-4,6-1-144 21,-4-1-304-20,1 0-144 4,-3 5-48-5</inkml:trace>
    </iact:actionData>
  </iact:action>
  <iact:action type="add" startTime="201406">
    <iact:property name="dataType"/>
    <iact:actionData xml:id="d139">
      <inkml:trace xmlns:inkml="http://www.w3.org/2003/InkML" xml:id="stk138" contextRef="#ctx0" brushRef="#br4">20398 9502 15663 0,'0'0'688'3,"-6"13"144"-2,6-13-656-1,-8 14-176 1,6 4 0-1,2-3 0 0,0 1 352 0,2-1 32 6,-2-15 16-5,0 0 0 5,6 22-400-5,-4-3 0 5,0-1 0-6,0-4 0 8,-2-14 0-8,0 0 0 6,2 19 0-6,-2-19 0 9,8 20 0-9,-2-3 0 7,0 3 0-7,-1-5 0 9,-5-15-256-8,4 20 32 5,0-1 0-6,0-1 0 22,0-3-496-21,2 5-112 0,-4-6 0-1,0 1-3440 8,-2-15-672-6</inkml:trace>
    </iact:actionData>
  </iact:action>
  <iact:action type="add" startTime="201581">
    <iact:property name="dataType"/>
    <iact:actionData xml:id="d140">
      <inkml:trace xmlns:inkml="http://www.w3.org/2003/InkML" xml:id="stk139" contextRef="#ctx0" brushRef="#br4">20474 10095 9503 0,'0'0'416'1,"0"9"96"-1,0-9-512 0,0 0 0 0,0 0 0 0,2 22 0 23,0 3 272-23,0-7-32 0,0-7-16 0,-2-11 0 0,0 0 224 0,6 24 64 7,-2-5 0-7,0-5 0 7,-4-14-64-7,5 16 0 7,1-5 0-7,-6 5 0 8,0-16-80-8,0 0-32 9,0 0 0-9,6 15 0 7,-2 7-208-7,-2-6-128 6,-2-16 160-6,2 15-160 10,-2-15 128-9,2 22-128 4,2-3 0-5,-2-3 0 7,-2-16 448-6,0 19 0 6,0-19 0-7,0 16 0 7,0-1 96-6,0 3 16 5,0-18 0-6,-2 18 0 8,2-1-320-8,0 1-64 11,0-18-16-11,0 17 0 5,-4 3-160-5,4-1 0 7,0 1 0-7,0 1 128 9,-2 1-128-9,2-3 0 6,0-3-160-6,2 3 160 9,-2-19-368-9,6 18 32 6,-4-3 0-6,-2-15 0 8,0 0 336-8,4 18 0 7,-4-18 0-7,0 0 0 7,1 14-144-6,-1-14 144 6,0 0 0-7,0 0 0 8,4 15 0-8,-4-15 0 6,0 0 0-6,4 10 0 9,-4-10 0-9,0 0 0 7,0 0 0-6,0 0 0 6,2 17-224-7,-2-17 64 8,0 0 16-8,0 0 0 7,0 12-16-7,0-12 0 7,0 0 0-7,-2 16 0 8,2-16 160-8,0 0 0 7,0 0 0-7,0 0-128 8,0 0 128-8,0 0 0 7,-4 9 0-7,4-9 0 9,0 0 0-9,0 0 0 6,0 0 0-6,0 0 0 8,0 0 0-7,0 0 0 5,0 0 0-6,0 0-4944 16,0 0-1072-16</inkml:trace>
    </iact:actionData>
  </iact:action>
  <iact:action type="add" startTime="202375">
    <iact:property name="dataType"/>
    <iact:actionData xml:id="d141">
      <inkml:trace xmlns:inkml="http://www.w3.org/2003/InkML" xml:id="stk140" contextRef="#ctx0" brushRef="#br4">20451 10879 3679 0,'0'0'160'3,"0"0"32"-2,0 0-192-1,0 0 0 0,0 0 0 0,0 0 0 7,0 0 3872-7,0 0 736 8,0 0 128-8,0 0 48 8,-16-2-2672-8,16 2-544 5,-14-2-96-5,-3 0-32 8,3 2-448-7,-1 0-96 7,3 0 0-8,-4 4-16 8,5 2-496-8,-5-3-112 5,6 1-16-5,-3-2 0 8,1 2-256-8,-6 0 0 8,-1 0 0-8,3 2 0 9,-3-2-208-9,3 0-112 5,-5-2 0-4,-3 1-16 20,-3 1-368-21,4 0-64 1,-3 2 0-1,1-4-16 15,-1-2-496-6,7 0-112-9,-3 0-16 3,1 0-5488-3,0-2-1104 0</inkml:trace>
    </iact:actionData>
  </iact:action>
  <iact:action type="add" startTime="202648">
    <iact:property name="dataType"/>
    <iact:actionData xml:id="d142">
      <inkml:trace xmlns:inkml="http://www.w3.org/2003/InkML" xml:id="stk141" contextRef="#ctx0" brushRef="#br4">19507 10912 6447 0,'0'0'272'1,"0"0"80"-1,-14 0-352 0,14 0 0 0,-16-2 0 0,16 2 0 7,-11 2 1136-7,11-2 144 8,-16 0 48-8</inkml:trace>
    </iact:actionData>
  </iact:action>
  <iact:action type="add" startTime="202762">
    <iact:property name="dataType"/>
    <iact:actionData xml:id="d143">
      <inkml:trace xmlns:inkml="http://www.w3.org/2003/InkML" xml:id="stk142" contextRef="#ctx0" brushRef="#br4">19386 10922 3679 0,'0'0'160'0,"0"0"32"0,0 0-192 0,0 0 0 0</inkml:trace>
    </iact:actionData>
  </iact:action>
  <iact:action type="add" startTime="202853">
    <iact:property name="dataType"/>
    <iact:actionData xml:id="d144">
      <inkml:trace xmlns:inkml="http://www.w3.org/2003/InkML" xml:id="stk143" contextRef="#ctx0" brushRef="#br4">19249 10970 16703 0,'0'0'736'2,"0"0"160"-2,0 0-720 0,0 0-176 0,0 0 0 0,-10 2 0 0,10-2 320 0,0 0 48 3,-11 2 0-2,11-2 0 6,0 0-112-6,0 0 0 5,0 0-16-6,0 0 0 7,-10-2-112-7,10 2 0 7,0 0-128-7,0 0-8432 11</inkml:trace>
    </iact:actionData>
  </iact:action>
  <iact:action type="add" startTime="208877">
    <iact:property name="dataType"/>
    <iact:actionData xml:id="d145">
      <inkml:trace xmlns:inkml="http://www.w3.org/2003/InkML" xml:id="stk144" contextRef="#ctx0" brushRef="#br4">12455 14992 2751 0,'0'0'128'3,"0"0"16"-3,0 0-144 0,0 0 0 0,0 0 0 0,0 0 0 6,0 0 2832-6,0 0 544 7,0 0 96-6,0 0 32 7,0 0-1728-8,0 0-352 6,0 0-64-6,0 0-16 9,0 0-160-9,0 0-32 6,0 0-16-6,0 0 0 8,-9-6-304-8,9 6-64 7,-4-8-16-7,4 8 0 9,0 0-208-9,0 0-32 6,0 0-16-6,0 0 0 9,0 0-64-9,0 0-16 6,0 0 0-6,-2-16 0 9,2 5-80-9,0 11-16 6,0 0 0-6,0 0 0 8,4-16-144-8,-4 16-48 7,0 0 0-7,0 0 0 9,0 0-128-9,0 0 0 8,0 0 144-8,0 0-144 7,0 0 160-7,11 12-32 7,-1 1-128-7,-6 3 192 7,-4-16 16-7,-2 16 0 7,-2-1 0-7,-4-1 0 8,8-14 32-8,-7 13 0 6,7-13 0-6,-10 12 0 10,-6 2 192-10,7-6 32 7,9-8 16-7,-14 7 0 8,14-7 48-8,0 0 16 6,0 0 0-6,0 0 0 9,0 0-176-9,0 0-48 7,0 0 0-7,0 0 0 8,4-13-320-8,4-3 128 6,-3 1-128-6,5-3 0 9,8 4 0-9,-5-1 0 8,3 1 0-7,2 0 128 4,-5 7-128-4,5 1 0 5,-18 6 0-6,0 0-128 8,0 0 128-8,0 0 0 7,11 10 0-7,-11-10-128 8,0 0 128-8,0 21 0 7,-5-3 0-7,-3 1-128 9,-10 4 128-9,-1-3 0 6,1-4 0-6,-5 3 0 8,-5-1 0-8,5-3 0 7,2 7 0-7,3-13 0 13,1-5 0-13,17-4 0 3,-10 6 0-3,10-6 0 9,0 0 0-9,0 0 0 6,2-17 0-6,4-1 0 26,15 1-1168-24,-1-7-304 1,3-1-64-3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83">
    <iact:property name="dataType"/>
    <iact:actionData xml:id="d0">
      <inkml:trace xmlns:inkml="http://www.w3.org/2003/InkML" xml:id="stk0" contextRef="#ctx0" brushRef="#br0">28364 4127 10367 0,'0'0'448'2,"0"0"112"-2,14 4-560 0,-5-4 0 5,7-4 0-5,-4 2 0 3,1-2 944-3,-3 2 80 13,2-2 0-13,0 0 16 2,-5 0 304-2,-7 4 64 7,14-7 16-7,-6 1 0 9,2 2-80-9,-10 4 0 9,11-2-16-9,-1-4 0 6,-2-2-272-6,-8 8-48 11,0 0-16-11,11-6 0 5,-11 6-224-5,6-5-32 11,0-3-16-10,-2-4 0 2,-4 12-192-2,0 0-32 9,2-8-16-9,-2-5 0 3,-2 1-96-4,0 2 0 10,0-3-16-9,-2 5 0 3,-2-4-128-4,-3 0-32 7,1-1 0-7,0-3 0 7,-4 4-32-7,1-1-16 11,1 1 0-10,-6-4 0 2,3 7-32-2,-7-5-128 18,1 4 192-19,-3-3-64 1,1 3-128-1,-5 0 160 7,-1-2-160-6,-2 7 160 1,-4-3-160-2,1 0 128 7,-1 2-128-6,0 2 128 7,0 2-128-8,-4 2 160 11,4-2-160-11,2 6 160 6,1 0-160-5,3 6 0 7,0 2 0-8,-1-3 0 4,3 5 0-3,2-2 0 9,3 7 0-10,1-1 0 3,-3-3 0-3,1 7 0 11,9-3 0-11,-4 1 0 4,7 3 0-3,-3 3 0 8,6-1 0-9,2 2 0 5,0 1 0-5,6-3 0 8,4 6 0-8,6-4 0 8,-2 1 0-8,3-1 0 6,3 0 0-6,3-1 0 8,-1-1 0-8,3-2 160 12,1-3-160-12,3-5 160 3,0 3-16-2,3-4 0 9,-1 1 0-10,2-5 0 5,1 4 0-5,3-6 0 11,-2 1 0-11,0 1 0 4,-2-4 32-4,3-4 0 6,-3-2 0-6,0 0 0 9,0-4 0-9,1-6 0 11,-3 0 0-11,0 3 0 4,-1-7-48-4,-1 2 0 10,0-3 0-9,-3 1 0 3,-1-7-128-3,3 1 128 4,1 2-128-5,0-1 128 8,-5-8-128-8,-3 1 0 7,1 7 144-7,1 1-144 9,-7-3 0-9,4 3 0 7,-6 1 0-7,-3 1 128 8,-1 8-128-8,-6 8 0 10,0 0 0-10,0 0 0 4,0 0 0-4,0 0 0 11,-2 12 0-11,-4 8 0 5,1-1 0-5,-3 6 128 7,-2 5-128-7,0 5 176 9,0 0-32-9,-5 10 0 7,3-4 0-6,-3 7 0 3,-1 7 144-4,2 0 32 6,5-1 0-6,-3 1 0 8,4-3 0-8,-4-1 16 10,5 0 0-10,1-6 0 5,2-2-64-4,-2-6-16 8,-2 2 0-9,4-4 0 5,0-6-32-5,2-2-16 12,2-1 0-12,0-7 0 5,2-5-208-5,2 0 128 10,-4-14-128-10,0 0 0 3,0 0 0-3,0 0-160 10,0 0 0-10,12-8 0 18,-4 0-1424-17,-4 0-272 1,2-7-64-2,-1 3-16 13,1-4-672-12,-2 6-128 2,-2-5-16-3</inkml:trace>
    </iact:actionData>
  </iact:action>
  <iact:action type="add" startTime="2349">
    <iact:property name="dataType"/>
    <iact:actionData xml:id="d1">
      <inkml:trace xmlns:inkml="http://www.w3.org/2003/InkML" xml:id="stk1" contextRef="#ctx0" brushRef="#br0">29134 5410 25103 0,'0'0'1104'2,"0"0"240"-1,16 8-1072-1,-16-8-272 0,8 8 0 0,-8-8 0 7,0 0 640-7,0 0 80 10,13-6 16-8,-5 2 0 2,0-2 480-4,2-2 112 9,-2-7 16-9,-2 3 0 5,-1-3-208-4,5 1-48 9,-4-4 0-10,2 7 0 4,-2-7-208-4,3 2-48 10,-3 1-16-10,2-3 0 5,0 5-240-5,-2-3-32 5,0 6-16-5,-1-3 0 8,-1 3-304-7,-4 10-64 9,0 0-16-10,0 0 0 5,0 0-144-5,0 0 0 11,0 0 0-11,0 0 0 4,0 0-256-4,0 0-16 11,0 0-16-11,0 0 0 21,0 0-1936-21,0 0-384 1,0 0-80 0</inkml:trace>
    </iact:actionData>
  </iact:action>
  <iact:action type="add" startTime="2768">
    <iact:property name="dataType"/>
    <iact:actionData xml:id="d2">
      <inkml:trace xmlns:inkml="http://www.w3.org/2003/InkML" xml:id="stk2" contextRef="#ctx0" brushRef="#br0">30375 3712 24879 0,'0'0'2208'2,"0"0"-1760"-2,-4-6-448 0,4 6 0 0,0 0 560 0,0 0 16 6,0 0 16-6,0 0 0 6,0 0 256-6,0 0 48 5,0 0 16-5,-8 21 0 15,2 5-512-15,1 5-96 6,-5 4-32-6,2 8 0 4,-2 2 240-3,-5 13 64 7,3 10 0-7,-6 6 0 2,5 8-64-2,-5 2 0 9,-1 0 0-9,7-2 0 4,-2-8-128-5,5 0-16 11,1-4-16-11,-2-5 0 7,4-7 224-6,2-1 64 6,2-4 0-7,2-1 0 4,-2 1-80-3,0-6-16 9,2-8 0-10,0-2 0 4,0-2-288-4,0-4-48 7,2-4-16-7,-2-5 0 9,-2-5-64-8,2 1 0 5,2-6-128-6,-2-12 192 7,2 15-192-7,-2-15 144 6,0 0-144-5,0 0 128 7,0 0-288-8,0 0-64 11,0 0-16-11,0 0 0 18,14 0-1504-17,2-6-304 0,-5-9-64 0,3-3-8816 9,-6-11-1744-8</inkml:trace>
    </iact:actionData>
  </iact:action>
  <iact:action type="add" startTime="3217">
    <iact:property name="dataType"/>
    <iact:actionData xml:id="d3">
      <inkml:trace xmlns:inkml="http://www.w3.org/2003/InkML" xml:id="stk3" contextRef="#ctx0" brushRef="#br0">31859 3097 18431 0,'0'0'1632'3,"14"-13"-1312"-3,5 1-320 0,-3-2 0 8,2 8 352-7,-1 3 0 4,-5-1 0-5,-12 4 0 8,17-8 160-7,-17 8 48 6,0 0 0-7,10-10 0 9,-10 10-96-9,0 0-16 6,0 0 0-6,0 0 0 7,0-10 80-7,0 10 16 8,-8-11 0-8,-5 3 0 7,-1 6 80-6,-1 2 16 6,-3 2 0-7,-4 0 0 8,-3 0-112-8,0 2-16 7,-4 3 0-7,1-1 0 7,1-2-64-6,-2 2-32 5,-1 2 0-6,-3-2 0 9,-6 0 48-5,2-3 16 1,-4 1 0-5,0 0 0 7,-8 8-64-7,-1-6-16 6,-5 0 0-6,1 1 0 9,-3-3-16-9,-2 2-16 7,-1-2 0-7,0 4 0 8,-7 2-176-8,1-3-16 6,-8-1-16-6,-6 0 0 9,-6 0 48-9,-2-4 16 7,-2-2 0-7,-1 2 0 8,3 0-80-8,4 2-16 6,4-2 0-6,0 4 0 9,-2-1 0-9,-4 1 0 6,-5-4 0-6,-3 0 0 8,4 0-128-8,5 0 192 8,3 2-192-7,0 4 192 5,4 1-192-6,-2-1 128 7,-4 0-128-6,-2 0 128 6,0-6-128-7,4 0 0 8,0-2 0-8,2-2 128 8,2 6-128-8,4 0 0 7,4 0 0-7,-2 1 0 7,6-3 0-7,-3 0 0 7,3-2 128-7,4 0-128 9,-3-2 0-9,7 0 0 6,3 0 0-6,2 0 128 9,7 1-128-9,-1-3 0 6,0 4 0-6,8 0 0 9,-4 0 0-9,8 2 0 6,-4 0 0-6,2-1 0 10,2-4 0-10,-6 3 128 6,6 0-128-6,2 0 0 9,-6 0 0-9,0 0 0 5,-4-2 0-5,6 2 0 10,3 0 0-10,3 0 0 5,2 0 0-5,4 0 0 9,1 2 0-8,1 0 0 4,3 5 0-4,7 1 0 7,-5-8 0-8,4 2 0 7,1 0 0-7,13-2 0 7,-10 2 0-7,10-2 0 7,0 0 0-7,-14 2 0 8,14-2 0-8,0 0 0 7,-11 8 0-7,11-8 0 8,0 0 0-8,0 0 0 7,0 0-144-7,-4 13 144 8,4-13 0-8,0 0 0 7,0 0 0-7,-4 14 0 9,4-14 0-8,0 0-128 4,-6 20 128-5,4-1 0 9,0-3 0-9,-2 5 0 6,2-1-128-6,2-1 128 9,0 1 0-9,0 3 0 6,0 0-128-6,0 5 128 8,0 1 0-8,0 0 0 8,0-1 0-8,-2 5 0 8,2 6 0-8,0-2 0 6,0-4 0-5,-2 10 0 6,2-2 0-6,-4 7 0 6,1 1 0-7,-5 4 0 7,2 0 0-7,0 3 0 8,2 3 0-8,-2 1 0 7,-4-1 128-7,5 3-128 7,1 0 0-7,0 1 0 8,2-5 176-8,0 5-176 8,-2 1 192-8,2-2-192 7,0 3 192-7,0 3-64 7,0-2 0-7,0 7-128 9,-2 1 208-9,2-4-64 6,-1 6-16-6,-1-2 0 9,-6-4-128-9,4 2 192 7,2-5-192-7,0 3 192 8,0-4-192-8,0 4 160 6,2-9-160-6,1-3 160 9,1-3-160-8,0-2 128 4,0-1-128-5,1-5 128 11,1-6-128-11,-2 2 128 6,0-6-128-6,4 2 128 7,0-2-128-7,-2-6 0 7,0-3 144-7,0 1-144 7,2-4 0-6,0-5 144 6,-4-20-144-7,4 17 0 8,2 3 128-8,-2-3-128 6,-4-17 0-6,5 14 0 8,-5-14 0-7,14 21 0 6,2 1 0-7,1-10 0 8,-3-1 0-8,5-3 0 7,1-4 0-7,1 2 0 8,5 0 0-8,3 1 0 7,4-1 0-7,4-2 0 8,6 0 0-8,4-2 0 6,4-2 0-6,3 0 0 9,5-2 128-9,-1 0-128 7,-1-2 0-6,1-2 0 6,3-9 128-7,1 3-128 6,5-3 0-6,5 5 0 10,8-4 0-9,2 2 0 4,5-5 0-5,-1 3 0 8,-2-3 0-8,2 1 0 7,4-3 128-7,-3-3-128 8,-1 3 0-8,6 5 0 8,5-2 0-7,-5 7 0 4,0-9 128-5,-4 4-128 8,-5-5 0-8,1 1 0 8,-2 7 128-8,2 1-128 7,0-4 0-7,4 4 0 8,3 1 0-8,-5-1 0 6,-4 0 0-6,-8-1 0 10,0 1 0-10,2 2 0 7,-5-6 0-7,3 8 0 7,0 3 0-7,4 1 0 6,4-2 0-6,-2 2 0 9,-8-2 0-9,-2 2 0 8,-5 0 0-8,-3 2 0 7,-2 0 0-7,-3 2 0 7,0 0 0-7,-3 4 0 9,1 0 0-9,-3-3 0 6,-1 5 0-6,2 2 0 8,-2-4 0-8,-3-2 0 8,3 4 0-8,-10 1 0 7,0-1 0-7,-6-2 0 7,2-2 0-6,-2 2 0 7,-7 2 128-8,-1-3-128 7,0-1 0-7,-3 2 0 8,-5 2 0-8,1-2 0 7,-1 0 0-7,-3 3 0 9,1-1 0-9,-3-2 0 6,0-2 0-6,-14-4 0 8,11 10 0-8,-11-10 0 6,0 0 128-6,16 11-128 10,-16-11 0-10,10 8 0 5,-10-8 128-5,0 0-128 9,0 0 0-9,0 0 128 5,0 0-128-5,0 0 0 9,0 0 208-9,0 0-64 7,13-6-16-7,-13 6 0 8,8-17 80-8,-2 1 16 7,-2-5 0-7,2-3 0 8,-4 1-224-8,0-4 144 7,-2-3-144-7,0-5 128 7,0-8 48-7,2-3 0 9,-2-9 0-9,1-7 0 8,-1-3 16-8,0-7 0 6,0 4 0-6,0-6 0 9,0 0-192-9,0 1 0 6,0-5 0-6,0-2 0 7,0-3 0-6,0-3 0 6,0 0 0-7,0-4 128 8,0 3-128-8,-1-1 0 8,-1 0 0-8,-2 0 128 8,-4-1-128-8,2 1 128 7,0 0-128-7,2 2 128 8,-4 4-128-8,3 2 128 6,-1-2-128-6,0 8 128 9,-2 6-128-8,-2 2 192 5,5 5-192-6,1 3 192 8,-2-3-192-8,-2 5 160 6,0 3-160-6,4 2 160 8,0 1-160-8,0 7 0 8,-1 0 0-7,1 8 0 4,2 7 0-5,0 3 0 9,-2 2 0-9,2 1 0 23,2 9-448-22,0 13 16-1,0 0 16 1,0 0 0 10,0 0-2144-8,0 0-448-2,0 0-64 0</inkml:trace>
    </iact:actionData>
  </iact:action>
  <iact:action type="add" startTime="16388">
    <iact:property name="dataType"/>
    <iact:actionData xml:id="d4">
      <inkml:trace xmlns:inkml="http://www.w3.org/2003/InkML" xml:id="stk4" contextRef="#ctx0" brushRef="#br0">16078 16326 10703 0,'0'0'464'1,"0"0"112"-1,0 0-448 0,0 0-128 0,0 0 0 0,0 0 0 5,0 0 1168-4,0 0 224 7,0 0 32-8,15 3 16 7,-15-3 272-7,0 0 48 7,0 0 16-7,0 0 0 8,0 0-240-8,0 0-64 8,0 0 0-8,0 0 0 7,0 0-480-7,0 0-96 6,0 0-32-5,0 0 0 7,-2-11-272-8,0-3-48 8,-2 4-16-8,4 10 0 6,-9-15 0-6,1 5 0 8,0-2 0-7,-4 1 0 6,3 1-80-7,-1-2 0 6,-6 4-16-6,5 2 0 9,-5-5-48-9,2 1-16 6,-3 2 0-6,-3-3 0 8,5 1-96-7,-5 0-16 5,-1 0 0 1,-1 2 0-4,3-1-48-3,-3-5-16 6,-3 0 0-6,3 1 0 9,-1 5 0-9,0-4-16 6,1 3 0-5,1-1 0 8,-3 0-48-9,1 2-128 6,-2 2 192-6,-3-1-64 9,-1-1 0-9,0 4-128 6,-3 0 192-6,1 2-64 9,-4 0 16-9,-4-2 0 6,4 0 0-6,-4-2 0 8,2 2-16-8,2 1-128 6,-6-1 192-6,4 2-64 10,2-2-128-10,-4 0 128 6,2-2-128-6,3 2 128 9,-3 0-128-9,6 2 160 6,0 0-160-6,-2-2 160 9,2 1-160-9,-1 1 0 6,3-2 0-6,-2 4 0 8,0 0 0-8,2 0 0 6,-3 0 0-6,1 6 0 8,-6-1 0-6,-2 1 0 4,2 0 0-6,-4 4 0 8,4-4 0-8,0-2 0 7,-4 3 0-7,6 3 0 10,-4-6 0-10,2 0 0 4,4 4 0-3,1 2 0 8,1-5 0-9,0 1 0 5,4 4 0-5,-1 0 0 10,1-4 0-10,0 3 0 6,-3 3 0-6,1 2 0 7,0 3 0-7,2-3 0 8,-1 0 0-8,-1-1 0 7,-2 5 0-6,-2 1 0 6,0-5 0-6,-3 3 0 5,3-1 0-6,-2 2 0 8,0 1 0-8,-2-3 0 8,2 3 0-8,4 1 0 6,-2-9 0-6,-1 7 0 8,3-4 0-8,0 3 0 7,0-3 0-7,1 3 0 8,1 1 128-8,2-2 0 7,0 1 0-7,-1 3 0 10,1-5-128-10,2 5 0 5,3-1 0-5,-1-1-176 8,3 1 176-8,1 3 0 7,1-1 0-6,5-3 0 6,-3-3 0-7,4 1 0 6,-3 7 0-5,7 1 0 8,0-5 0-9,-2-5 0 7,1 5 0-7,5 3 0 8,-2-3 0-8,0 3 0 7,4-1 0-7,0 5 0 7,0-3 0-7,2 4 0 9,0 1 0-9,0-5 0 7,2-3 0-7,0 3 0 7,0 2 0-7,4 3 0 7,-2-3 0-7,0 0 0 9,-1-3 0-9,3-3 0 7,0 3 0-7,4-1 0 7,-4 1 0-7,2-1 128 8,1-1-128-8,-1 1 0 7,-2 2 0-7,6-1 0 9,-3-7 0-9,1 3 128 6,4 0-128-6,-4-3 0 9,3-1 0-9,-1-1 128 7,4 5-128-7,-3-4 0 7,7 3 0-6,-5-3 128 5,3 1-128-6,3 3 0 8,-5-4 0-7,2 1 128 5,3-3-128-6,0 2 0 9,-3-5 0-9,5 3 128 6,3 2-128-6,-1-5 0 9,2 5 0-9,1-2 128 6,-1 3-128-6,0-3 0 8,1 2 0-8,-1-3 0 8,2 5 0-8,0-4 128 7,-1 3-128-7,1-3 0 7,0 2 0-7,1-5 128 7,-3 3-128-7,2 2 0 9,-2-4 0-9,1 5 0 7,-1-7 0-7,-2 2 0 7,-1 1 0-7,3-3 0 8,0 0 0-8,1 2 128 8,-5-4-128-8,2 0 0 7,-1 3 0-5,1-1 0 3,-1-4 0-5,3 2 128 9,-2-2-128-9,3 2 0 6,-1-3 0-5,0 1 128 6,1 0-128-7,-1-4 0 7,0 2 0-6,0 0 128 5,1 0-128-5,-1-2 128 6,0 0-128-7,1 2 128 8,-3 0-128-8,0-2 0 8,3 0 0-8,-3 0 128 8,-2 6-128-8,3-4 0 8,-3-2 0-8,5 2 128 5,-5 0-128-5,0 0 0 9,1-2 0-9,-1 2 0 7,3 0 0-6,-3-2 0 6,0 0 0-7,-5-2 0 8,1 2 0-8,3-2 0 6,1 0 0-6,-3 0 0 9,1 0 176-9,3 0-48 7,-1-4 0-7,2 4 0 7,-1-4-128-6,-5 4 0 4,1-2-160-5,1 0 160 8,3 1 0-8,-1-1 0 7,-3 0 0-7,1 0 0 10,0 0 0-10,-1 2 0 6,-2-2 0-6,1-2 0 8,1-2 0-8,-3 3 0 9,3-1 0-9,1-2 0 7,1-2 0-6,-5 4 0 5,1-1 128-6,1-3-128 7,-3 0 0-7,3 4 0 9,-3-6 128-9,1 5-128 7,3 1 0-6,-4-6 0 5,1 2 0-6,3 3 0 8,-5-7 128-7,3 4-128 5,3 2 0-5,-5-5 0 6,-1 3 0-7,-3-4 0 6,4 5 128-6,-3-1-128 9,3-6 0-9,0 5 0 7,-1-5 128-6,3 0-128 7,-5 3 0-8,7 5 0 6,-6-4 0-5,1 4 0 6,3-5 0-7,-3 1 0 5,5 2 0-5,-7-5 0 8,3-1 0-8,-2 0 0 9,3 1 0-9,3 3 0 8,-5 0 0-8,3-3 0 7,0 3 0-6,-3-3 0 5,1-3 128-6,-5 6-128 7,1-5 0-7,-2 3 0 7,2-5 0-7,1 1 0 7,-5 2 128-7,4-3-128 8,-4-3 0-8,3 3 0 8,1-2 0-8,-6-3 0 8,2 5 0-8,1-1 0 6,-1-5 128-6,0-1-128 10,0-1 0-10,2 0 0 7,-5 3 0-7,1-1 0 9,0-4 0-9,2 2 0 6,-4 1 0-6,-2 3 0 7,2-5 128-5,0 3-128 4,-1 2 0-5,3 5 0 5,-4-3 0-6,-2 1 0 7,0-3 0-6,-2 3 0 7,-2-1 0-8,2-1 0 7,-1 3 0-6,1 3 0 6,-2-3 128-7,0 3-128 7,2-3 0-7,-4-3 0 8,-6 3 0-7,4 1 0 7,3-3 0-7,-7 1 0 6,0-1 128-7,1 3-128 6,1-5 0-6,2 3 0 7,-6 5 0-6,5-5 0 5,-7 1 0-6,4 1 0 7,2-3 0-6,-5-3 0 6,3 1 0-7,-3 7 0 7,-1 1 0-7,2-1 0 8,-3 2 0-8,3-5 0 9,-5-4 0-9,5 5 0 5,-4-2 0-4,3 5 0 7,-1 1 0-8,-1-1 0 6,1 1 0-5,-3-2 0 8,1 5 0-9,2-5 0 7,-3 4 0-7,-1-3 0 8,-1 3 0-8,3 0 160 7,-3 3-160-7,1 1 128 7,3-8-128-7,-5 4 0 7,-1-5 0-7,2 9-176 7,1 0 176-6,-1-1 0 6,-1 1 0-6,3 2 0 7,1-2 0-8,-1 4 0 7,-3 4 0-6,6-4-128 7,-3 0 128-8,-4 2 0 6,1 1 0-6,1 1 0 7,1-2 0-7,-3-2 0 7,-1-4 0-7,3 4-128 8,-3 6 128-8,3 4 0 7,-4-6 0-7,-1 2 0 9,1-4 0-9,0 4 0 6,-3 0 0-6,1 0 0 9,-2-4 0-9,-1 4 0 6,1 2 0-6,0-1-128 9,-4 3 128-9,4 0 0 7,-1 0 0-7,-1 0 0 7,-4-2 0-7,4 2 0 8,0 3 0-8,-5-1 0 8,3-2 0-8,0 2 0 6,-4 5 0-5,-2-5 0 7,4-2 0-7,0 0 0 5,0 0 0-6,0-2 0 7,1 2 0-6,1-1 0 5,-2 1 0-6,4-2 0 8,2 2 0-8,-1-2 0 7,1 2 0-7,2 2 0 9,0-1 0-9,-1-3 0 7,5 2 0-6,1 0-128 6,3 4 128-6,-3-4 0 5,-1 1 0-6,0 3 0 8,-1-4 0-8,3 2 0 7,-3 5 0-7,3-5 0 9,-3 0 0-9,3 6 0 5,2-1 0-5,-3 5 0 9,-1-8 0-9,-3 3 0 6,3-5 0-6,-1 4 0 8,1 3 0-7,4-5 0 4,-5 6 0-5,3-3 0 8,-1 3 0-8,3 2 0 8,-3-7 0-8,-1 5-128 9,3-6 128-9,3 1 0 7,-3 1 0-7,1-2 0 10,3 3 0-10,-1-3 0 5,-1 0 0-5,4 4 0 9,-3-7 0-8,5 5 0 3,-5-2 0-3,3-2 0 8,-2 5 0-8,7-3 0 4,-7 4 0-5,6-3 0 7,-3 1 0-7,3 2 0 7,2 3 0-7,-6-3 0 8,3 2 0-7,-5-5 0 7,2 7 0-8,-1-7-128 7,3 3 128-6,-3-4 0 5,5 2 0-6,-2 3 0 7,2 1 0-7,4-1 0 8,-3 7 0-8,1-7 0 7,2 3 0-6,0 1 0 6,-4-5 0-7,5 6 0 9,-1 5 0-9,2-2 0 7,-2-1 0-6,-2-1 0 4,2 3 0-4,2-1 0 6,1 1 0-6,-1-3-128 6,-2-2 128-7,4 3 0 7,2-3 0-7,0 1 0 7,0-1 0-7,2 5 0 7,4-3 0-7,-2-3-128 9,-1-5 128-8,1 7 0 6,4-2 0-7,2 1 0 7,-4-1 0-7,4-1 0 7,1 1 0-7,-3 1 0 8,4-3 0-8,1 1 0 6,-1 3 0-6,4-5-128 8,-1 3 128-8,1-4 0 7,-1 1 128-7,-3-3-128 8,0 4 0-7,2 1 0 7,-1-3 0-6,3 5 0 3,3-3 0-4,-3 1 0 4,1 1 0-5,5-4-128 9,-3 1 128-8,3-1 0 4,-3 3 0-5,7-3 0 9,-5 2 0-9,1-3 0 7,3 5 0-7,-2 1 0 7,1-5 0-7,-1 4 0 8,3 1 0-8,-3 1 0 6,-3-1 0-6,3 1 0 10,0-7 0-9,1 3 0 8,1-4 0-5,0 1 0-3,1-3 0 0,-1 4 0 4,1-5 0-5,-3 3 0 5,2 0 0-5,3-4 0 10,1-3 0-9,0 1 0 6,-2-2 0-7,5 0 0 7,-5-2 0-5,2 0 0 3,0-2 0-5,-1 2 0 8,3 0 0-8,-2 0 0 7,2-2 0-7,1 0 0 8,-1 0 0-8,2 0 0 7,0 0 0-6,-2 0 0 7,-3 0 0-7,3 0 0 4,-2 0 0-5,2 0 0 8,1 0 0-8,-3-2 0 7,-2 0 0-6,0 0 0 7,1 2 0-8,-1-2 0 6,-2-2 0-6,3 2 0 9,-1-2 0-9,-4-2 0 7,-1 4 0-7,1 1 0 8,-1-3 0-8,-3 2 128 7,1-2-128-7,3 0 0 7,-1 0 0-7,-3-2 0 8,3 2 0-8,-1 0 0 7,2 0 0-6,-1 0 0 6,-3-1 0-7,3-3 0 9,-1 2 0-9,1 2 0 6,-5-2 128-6,3-2-128 8,1 3 0-8,-3-1 0 6,3 4 0-6,-1-2 0 9,-5 2 0-9,5-2 0 7,-1-4 0-7,-3 2 0 8,0 1 0-8,3-3 0 8,-5-2 0-8,3 2 0 6,-1 2 0-6,0-3 0 8,1 1 0-8,-5 4 0 7,3-6 0-7,-3 0 0 7,6 3 0-7,-7 1 0 7,3-6 0-7,-2 4 0 8,3 0 0-8,-3-3 0 8,2 3 0-8,-3 0 0 7,7-4 0-7,-4 3 128 8,1 3-128-8,-3-4 0 6,2 0 0-5,-7 3 0 7,3-5 0-8,4 2 0 7,-4 4 0-7,3-9 0 9,-5 1 0-9,4-4 0 6,1 9 0-5,-3-7 0 6,4 0 0-7,-5 1 0 7,3-1 0-7,0 5 128 7,0 1-128-7,-1-6 0 9,-3 4 0-9,2-3 0 7,0 3 0-7,-5-3 0 8,3 3 0-8,2-4 128 7,-4 3-128-7,-2-5 0 8,2-1 0-8,-2 3 0 8,-1-4 0-8,1 5 0 7,-2 1 0-7,0-3 0 8,0 1 0-8,0-3 0 6,0-1 0-6,-2 4 128 8,2-3-128-8,2-2 0 7,-2 5 0-6,0-2 0 6,0 7 0-7,0-1 0 7,-2 12 0-7,0-8 0 10,0 8 0-10,0 0 0 5,0-13 0-5,0 3 0 10,0 10 0-9,0-12 0 4,0 12 0-5,0 0 0 23,0 0-960-22,0 0-192 0,0 0-64-1,0 0-11520 5,-12 6-2320-4</inkml:trace>
    </iact:actionData>
  </iact:action>
  <iact:action type="add" startTime="19642">
    <iact:property name="dataType"/>
    <iact:actionData xml:id="d5">
      <inkml:trace xmlns:inkml="http://www.w3.org/2003/InkML" xml:id="stk5" contextRef="#ctx0" brushRef="#br0">15884 17248 5519 0,'0'0'240'4,"0"0"64"-4,0 0-304 0,0 0 0 0,-7 10 0 0,7-10 0 7,0 0 2656-7,0 0 480 6,0 0 80-5,0 0 32 7,0 0-1904-7,0 0-368 6,0 0-80-7,9-18 0 7,1 3 0-7,-2-3 0 6,2 2 0-6,1-1 0 10,-1-7-32-10,6 3 0 5,-3 2 0-5,3-7 0 9,-6-1-160-9,3 0-16 6,-3-1-16-6,0-1 0 9,2 2-96-9,-5 1-32 7,1-1 0-7,0 0 0 7,-4-3-32-7,-2 3 0 7,-2 2 0-7,0-4 0 15,0-7 0-15,0 5 0 2,0 2 0-2,0 0 0 8,0 0-144-8,-2-1-48 6,0 1 0-6,0 0 0 9,0 0-112-9,0 1-16 6,-2 1-16-6,2 2 0 9,0-1-48-9,0-1 0 6,-1 0 0-6,1-1 0 8,0 1-128-8,-2 2 128 7,0-1-128-7,-4 1 128 9,2 0-128-9,-2 1 128 8,-3 7-128-8,-1-3 128 8,0 3-128-8,-3 3 192 6,-1-6-192-6,2 9 192 9,-1-5-48-9,1 6 0 6,-5-3 0-6,3 1 0 9,-3 2-144-9,1-1 192 6,0 3-192-6,-1-4 192 7,-5-2-192-7,3 1 128 7,3-1-128-7,-3 6 128 8,-2-5-128-8,1 3 160 7,-3-2-160-7,-1 2 160 8,-1 5-160-8,2-1 192 8,-3-2-192-8,5 2 192 8,-4 2-192-8,-4 0 0 6,-1 2 144-6,1-2-144 9,0-3 0-9,2 1 144 7,-1 2-144-7,3 0 0 8,-4 0 0-8,0 0 0 7,-2-4 0-7,1 4 0 7,1 3 128-7,0 1-128 8,0 0 0-8,-2 0 0 7,-5-2 0-6,5 4 0 5,2 3 0-6,-4-1 0 8,-8 0 0-8,6 0 0 7,-2 2 0-7,2 0 0 8,0 2 0-8,-4 3 0 7,0-1 0-7,-4 4 0 8,6-5 0-8,-4 3 0 7,6 2 0-7,-4-3 0 9,4 3 0-9,-2-4 0 6,2 2 0-6,4-5 0 8,-2 3 0-8,-2 2 0 8,2-2 0-8,5 5 0 9,-1-5 0-9,2 6 0 5,-4-5 0-5,2 1 0 9,-1 2 0-9,1 3 0 7,2-5 0-7,0 5 0 7,1-3 0-7,-1 6 0 7,0-7-128-7,1 5 128 8,1-3 0-8,0-1 0 8,-2 4 0-8,3-3 0 7,-1 5 0-7,0 1 0 7,-1 1 0-7,3-3 0 9,-2 3 0-9,1 1 0 6,1-4-128-5,0 3 128 8,-1 3 0-9,3 1 0 6,-3-3 0-6,5 2 0 8,-2 1 0-8,-1 1 0 7,5-6 0-7,3-1 0 9,-1 1 0-9,1 3-144 5,0 3 144-5,3 2 0 8,3-1 0-8,2 1 0 8,-4-2 0-8,5 4-128 7,1 8 128-7,0-5 0 8,0-1 0-8,2 0 0 7,2-6 0-7,0 1 0 7,2-1 0-7,0 0 0 8,2 0 0-8,0 1 0 7,2-3 0-7,2 0 0 9,0 1 0-9,0-1 0 6,1 0 0-6,5-1 0 8,-2-3 0-8,5 1 0 7,-5 5 0-7,2-4 0 9,0-3 0-9,3 1 0 7,1-3 0-7,1 5 128 8,-1 1-128-8,3 1 0 7,-1 1 0-7,-2-3 0 8,3 2 0-8,-3 1 0 6,1-3 0-5,5 2 128 7,-3-1-128-8,-3 3 0 6,3 0 0-5,1-3 0 6,-1-3 0-7,3-1 0 8,1-3 0-8,1 3 0 7,1 1 0-7,2-5 144 8,1 3-144-8,-1-1 0 8,0-2 128-8,4-1-128 6,1-3 0-6,-1 1 0 8,0-3 128-7,2 4-128 6,2-2 0-7,-1-5 0 7,-3 5 128-7,4-2-128 8,0 2 0-8,0 1 0 7,-2-3 0-7,4 2 0 7,2-5 128-7,-4 3-128 10,0 2 0-10,4-4 0 5,-1-1 0-5,1 3 0 9,-4-6 128-9,0-2-128 6,0 4 0-6,2-4 0 11,-6-4 160-10,0 0-160 3,-1 0 128-4,-1 0-128 8,2-2 0-8,-2 0 128 6,3-4-128-6,-3 3 0 9,-2 1 0-9,0 0 128 7,-3-4-128-7,3 0 0 8,0 2 0-8,1 2 128 8,-3-1-128-8,0-7 0 7,1 2 0-7,-3 2 128 7,3-5-128-7,-1 3 0 7,-2-2 0-6,1 3 0 5,-3 1 128-6,3-2-128 8,-3 0 0-8,2 4 0 8,-3-5 0-8,-2 1 0 8,1 2 0-8,3-4 0 6,-5 3 128-6,3 1-128 9,1-8 0-9,-1 8 0 7,-3-3 0-7,1 1 0 8,1 2 0-8,-3-4 0 7,3 5 0-7,-3 1 0 7,1-6 0-7,3 4 0 7,-6-1 0-6,3-5 0 6,1 4 0-7,-3-5 0 10,5-1 0-10,-5-2 0 5,3 5 0-5,1-5 128 8,-5 3-128-8,4-1 0 8,-5-3 144-8,5 3-144 6,1-4 160-6,-1-1-160 8,-1 1 0-8,3 1 0 8,-6-2 0-8,3-5 0 7,-3 5 0-7,1 3 0 8,3 1 0-8,-6-7 0 8,-3-1 0-8,3-1 0 6,-4 1 128-6,0-2-128 9,0-2 0-9,-1-3 0 6,3 3 128-5,2 0-128 7,-4-4 0-8,1 0 0 7,1-4 0-7,-2 3 0 8,0-1 0-7,2 0 128 5,-3 0-128-6,-1 2 0 8,0-4 0-8,2 2 0 7,-2 2 0-7,-2 1 0 8,-1 5 0-8,1-2 0 6,0 0 0-5,0-1 0 7,-8 7 192-8,2-6-64 7,-2-4-128-6,-1-3 192 5,1 3-32-6,-2 2-16 8,-4 2 0-8,2 1 0 8,2 1-144-8,-5 2 192 7,-1-4-192-7,4 3 192 7,-3 1-192-7,3 3 0 7,-2 5 144-7,-4-5-144 9,6 1 0-9,-5 1 128 7,1 1-128-7,-5-2 0 8,1-5 0-8,-4 3 144 8,3 7-144-8,-1-1 0 7,-3-7 160-7,-4 11-160 8,-1-3 128-8,1 6-128 8,5-3 0-8,-5 5 0 6,0-4 0-6,-7 4 0 8,5 2 0-8,0 2-144 8,-1 1 144-8,1-3-208 24,4 0-1008-23,-5 4-192-1,1 4-32 0,2 2-10624 8,-1-2-2128-7</inkml:trace>
    </iact:actionData>
  </iact:action>
  <iact:action type="add" startTime="23139">
    <iact:property name="dataType"/>
    <iact:actionData xml:id="d6">
      <inkml:trace xmlns:inkml="http://www.w3.org/2003/InkML" xml:id="stk6" contextRef="#ctx0" brushRef="#br0">17195 9418 12895 0,'0'0'1152'2,"0"0"-928"1,0 17-224-2,0-17 0 7,4 14 768-8,-4-14 96 5,0 0 32-5,0 0 0 8,12 18 128-7,-12-18 16 5,6 15 16-6,-6-15 0 10,0 0-32-9,0 0-16 4,0 0 0-5,0 0 0 6,0 0-592-6,11 10-112 8,-11-10-32-8,0 0 0 8,0 0 192-8,0 0 48 7,0 0 0-7,0 0 0 7,0 0 144-7,0 0 48 8,0 0 0-8,0 0 0 8,0 0 128-8,0 0 16 7,0 0 16-7,0 0 0 8,-11-18-32-8,3 9-16 6,-4-1 0-6,4-4 0 9,-1 3-304-9,-3-5-48 6,0 4-16-6,-3-3 0 9,3 3-16-9,-4-4-16 6,3 3 0-6,-3-3 0 9,2-1-96-9,-5 3-32 7,1-6 0-5,1 1 0 5,-3-1-48-6,-1-3-16 4,-1-4 0-4,1-1 0 7,-4 1-64-8,-3-2-16 7,1 0 0-7,-2-3 0 7,-3-1 32-7,3 2 0 7,0-2 0-7,0 2 0 8,-1-2-48-8,-1-3 0 7,0 1 0-7,4 6 0 9,-4 0-128-8,3 0 192 5,3-1-192-4,-2-1 192 4,-3 0-64-6,1 2 0 7,0-4 0-7,0 5 0 7,1 3 0-7,1 1-128 8,0-3 192-8,1 0-64 8,-1-4-128-8,0 3 128 6,-3-1-128-6,-1 0 128 8,-2 0-128-8,0 1 0 7,2 1 0-7,-4 0 128 9,-3-3-128-9,3-1 0 6,0 4 0-6,-2-2 0 9,2 1 0-9,2 1 0 6,0-2 144-6,0 3-144 8,1-1 144-7,1 2-144 5,-2 1 192-6,4 1-192 8,-2 2 144-6,-1-3-144 3,3-1 0-5,-4 1 144 11,2-1-144-11,-2 6 0 5,1 1 0-5,-1-2 0 8,-4-1 0-7,2 5 0 4,-2-3 128-4,-2-3-128 8,2 3 0-9,2 3 0 6,-2-3 0-6,4-1 0 7,1 5 0-7,1-3 0 8,-6 5 0-8,6-5 128 8,2 0-128-7,1 3 0 4,3-5 0-5,0 5 0 9,1-3 0-9,-1 1 0 7,-1 3 0-7,5-4 0 7,0 7 0-6,1-5 0 5,4 2 0-6,-1 1 0 9,3 1 0-9,-3-3 0 6,5 1 0-5,-4-2 0 7,7 5 0-8,-5-5 0 7,4 2 0-7,2 1 0 9,-3 5 0-9,11 8 0 6,-8-16 0-6,0 7 0 8,-2-5 0-7,5 4 0 5,5 10 0-6,-4-12 0 8,-4-1 0-8,8 13 0 7,0 0 0-7,-10-8 0 9,10 8 0-9,0 0 0 6,-6-12 0-5,6 12 0 6,0 0-128-7,0 0 128 6,0 0 0-6,0 0 0 8,-10 0 0-8,10 0 0 7,0 0-144-7,-15 14 144 8,5-4 0-8,-2 7 0 7,3-3 0-7,1 3 0 9,-6 5 0-9,2-3 0 6,-3 1 0-6,1 1 0 8,-3 7 0-8,3 1 0 7,-4 0 0-7,1 2 0 9,-1 4 0-9,-3 2 0 6,-1-1 0-6,3 5 0 9,-1-6 0-9,-1 4 0 7,-4 0 0-7,1-2 0 9,1 4 0-9,-1 0 0 5,5 3 0-5,-5-5 0 9,-1 4 0-9,-2-6 0 7,1 2 0-7,3-2 0 10,0-1 0-10,5 3 0 5,-1-4 0-4,-3-2 0 6,3-4 0-7,-1 0 128 7,-3-1-128-7,1-1 0 8,5-4 0-8,3 1 0 6,-4-5 0-6,7-3 0 9,-5 1 0-9,4-5 0 7,5 2 128-7,7-14-128 8,-12 10 0-8,12-10 0 8,0 0 0-8,0 0 0 8,0 0 0-8,0 0 0 6,0 0 128-6,0 0-128 9,0 0 0-9,0 0 0 6,0 0 128-6,0 0-128 8,0 0 0-8,0 0 0 7,0 0 0-7,0 0 0 9,0 0 0-8,18 3 0 4,-18-3 0-5,15 4 0 9,5 0 0-9,-3-2 0 5,-17-2 0-4,20 4 0 7,-1 0 0-8,3 2 0 7,-3 2 0-7,-1 1 0 7,1-1 0-7,5 2 0 8,-1 2 0-8,0-5 0 8,5 7 0-8,-3-4 0 7,2 5 0-7,7-1 0 8,-1 4 0-8,0-3 0 7,4 5 0-7,4-3 0 8,-6-3 0-8,8 5-128 7,-2-3 128-7,4 4 0 8,2 3 0-8,-3-2 0 7,5-1 0-7,2-1 0 8,-10 3 0-8,4-3 0 8,0-1 0-8,-2 1 0 7,3 7 0-7,-1-3 0 7,-4 3 0-7,4 1 0 8,-4 2 0-8,4 0 0 6,-4 1 0-6,4 1 0 8,-4 2 0-8,2 4 0 7,1-2 0-6,-1-2 0 7,4-2 0-8,-6 3 0 7,0 1 0-7,-2 0 0 8,0-2 0-8,-2 0 0 8,-2 0 0-8,4 0 0 7,-4-1 0-7,2-3 0 7,0 2 0-7,1 4 0 9,2 6 0-9,-4-4 0 6,-1 2 0-6,0-4 0 9,4 4 0-8,-4 2 0 4,0-4 0-5,4 4 0 9,-6-6 0-8,2 4 0 4,0 0 0-5,1-9 0 8,-5 1 0-8,0 0 0 8,-4 2 0-8,1 0 0 9,-1-1 0-9,0-1 0 6,-3-2 0-5,1-2 0 7,2 3 0-8,-1-5 0 5,-5 2 0-4,-1-1 0 8,-1-3 0-8,3 2 0 4,-3-3 0-4,-1 1 0 6,-1-1 0-7,-1 1 0 7,-1-1 0-7,3 1 0 7,-4-4 0-6,3 1 0 6,-7-1 0-7,5-3 0 7,-5 4 0-7,2-3 0 8,0-1 0-8,-1 1 0 9,-11-17 0-8,16 12 0 3,-8 2 0-4,-8-14 0 9,13 9 128-9,-13-9-128 6,0 0 0-6,12 16 0 10,-12-16 0-10,0 0 128 6,0 0-128-6,16 8 0 8,-16-8 0-7,0 0 128 4,0 0-128-4,13 4 0 7,-13-4 176-7,0 0-176 5,18-4 192-6,-18 4-192 8,0 0 208-8,12-10-64 5,1-6-16-5,-5 9 0 9,-8 7-128-9,12-16 0 7,1 2 144-6,-5-3-144 7,4-1 0-8,-2 1 128 7,5-5-128-7,-3 1 0 8,6-5 0-7,-3-1 128 4,5 0-128-3,-1-6 0 5,-1-2 0-7,1-6 0 6,1 0 0-6,-5-2 128 8,3 2-128-8,-2-6 0 7,-1-2 0-7,5 2 0 8,-7-1 0-8,7-3 0 7,-3 4 0-7,-1 2 128 8,1-3-128-8,-1 1 0 8,4 6 0-8,-1 0 0 9,-7 6 0-8,3 4 0 3,-5 3 0-4,4 5 0 9,-6-3 176-9,1 7-48 7,1 3 0-6,-4-1 0 6,-2 5-128-7,-4 12 192 6,0 0-192-6,0 0 192 9,4-14-192-9,-4 14 0 7,0 0 144-7,0-9-144 8,0 9 0-8,0 0 144 7,-4-12-144-7,4 12 0 8,-4-10 224-8,4 10-64 6,-8-6-16-5,8 6 0 7,0 0-16-8,0 0-128 6,-15-3 192-6,15 3-64 8,0 0-128-8,-10-6 0 9,10 6 0-9,0 0 128 8,0 0-128-8,0 0 0 5,0 0-160-5,0 0 160 24,0 0-1680-23,0 0-240 1,0 0-64-2,-14 7-17296 0</inkml:trace>
    </iact:actionData>
  </iact:action>
  <iact:action type="add" startTime="25888">
    <iact:property name="dataType"/>
    <iact:actionData xml:id="d7">
      <inkml:trace xmlns:inkml="http://www.w3.org/2003/InkML" xml:id="stk7" contextRef="#ctx0" brushRef="#br0">2221 20587 6447 0,'-18'-4'576'2,"18"4"-576"-2,-15-2 0 0,5 0 0 8,-4 2 1440-8,5 0 176 6,1 0 48-4,-6 2 0 5,6 0-592-6,8-2-112 4,-13 4-32-4,13-4 0 7,-10 6 240-7,10-6 48 5,0 0 16-6,0 0 0 8,0 0 0-7,0 0 0 5,0 0 0-5,0 0 0 5,0 0-208-5,0 0-64 6,0 0 0 11,0 0 0-16,0 0-96-2,20 7-32 0,-5-3 0 0,5-2 0 4,3-2-128-4,4 0-16 6,5-2-16-5,-1 0 0 6,2 0-112-3,8-2-32 0,0-5 0-3,4 3 0 7,-2 0-144-8,1-2-16 8,5-3-16-8,-2 3 0 6,0 2-80-6,6 0-16 7,1-2 0-7,3 2 0 8,-1 2-32-7,7 1-16 6,-1-1 0-7,4 4 0 7,-1-2-32-7,-5-2-16 7,-3 2 0-7,-3 2 0 8,5 0-32-8,-2 2 0 7,-3 4 0-6,3-4 0 7,1-2 64-8,1 0 0 6,-1 0 0-6,1 0 0 9,1 0 16-9,-1 2 16 6,-1-2 0-6,1 0 0 8,3 0-32-8,-5 2 0 7,-3-4 0-7,1 0 0 8,0 0 0-8,-1-4-16 7,3 2 0-7,1 0 0 8,1 0-176-7,1 2 0 5,1 0 0-6,1-2 128 10,-1 0-128-10,-5 1 160 5,-1 1-160-5,-3 0 160 8,1 0-160-8,0 0 0 7,-4 2 144-7,5 0-144 10,3-2 0-10,-3 2 128 9,-1 2-128-9,4-2 0 5,1 0 0-5,1 4 0 6,-7 3 0-6,3-1 128 9,-4-2-128-9,3 0 0 7,-7 2 0-7,2-2 128 7,-4 2-128-7,-2-2 0 8,3 1 0-8,-1-3 0 9,2 0 0-9,0 0 0 6,6 0 0-6,-5 0 128 7,-3-2-128-7,4 6 0 8,2-2 0-8,-3 0 0 8,-1 2 0-8,4 0 0 6,-2-1 0-6,-4 3 128 9,-4-2-128-9,3 0 0 7,1 2 128-7,-2 1-128 7,-2-3 128-7,2 2-128 8,2 2 128-6,-4-2-128 3,2 1 0-5,-2 3 144 8,4-4-144-8,-4 4 0 8,3 1 160-8,-5 1-160 6,4-2 128-6,-2-3-128 8,0 1 128-8,-6-2-128 8,1-2 0-8,1 2 128 7,-4-1-128-6,4-1 0 7,2-2 144-8,-6 2-144 6,0 0 0-6,6 2 144 9,-4-3-144-9,4-1 0 7,-2 2 128-7,-2 2-128 6,2 0 0-6,6-4 0 8,0 2 0-8,2-1 0 8,0 3 128-8,-4-4-128 8,6 0 0-8,-6-4 0 6,2 0 128-5,2 0-128 7,-5 0 0-8,7 2 0 7,-2-4 128-7,2-2-128 8,-2 0 128-8,0 0-128 7,2-5 144-7,1 3-144 9,3 2 128-9,0-2-128 6,-1 0 0-6,3 0 0 9,-2 0 144-9,0 4-144 6,1-3 128-6,-1-3-128 7,-8 2 0-6,2 2 128 6,3 0-128-7,-3 2 0 9,0-2 0-9,4 0 128 5,-2 1-128-5,-4 1 0 9,5 0 0-8,-1 2 0 5,0-2 0-6,0 4 0 7,2-2 0-7,-5 0 0 8,5-2 128-8,-2 0-128 8,-6 2 0-8,-2-2 0 7,-8-2 0-7,4 2 0 9,2 0 0-9,-2 0 0 5,-1-6 0-4,1 6 0 7,2 2 128-8,-4 0-128 7,2 0 0-7,2 0 128 9,-2-2-128-8,-4 0 0 3,5 0 0-4,1-1 0 9,0 1 0-9,-2 0 0 7,-2-2 0-7,2 2 0 8,-2-4 0-8,-2 4 128 6,1-4-128-6,-3 2 0 9,0 2 0-8,-3-4 0 5,-3-1 128-6,0 3-128 9,3 0 0-8,-3 0 0 3,-3 0 0-4,5 0 0 8,-2 0 0-8,1-2 0 8,-1 2 0-8,-1 1 0 8,1 1 0-8,0 0 0 8,5-2 0-8,-1 2 0 6,-2 0 0-6,1 0 0 8,-1-4 0-8,-1 2 0 8,-1-2 0-8,-2 4 0 7,1-2 0-7,-3 1 0 7,1-5 128-7,-1 4-128 8,-3-2 128-8,-16 6-128 8,18-2 0-8,-7 2 0 6,-11 0 0-6,0 0 0 9,0 0 0-8,0 0-224 4,0 0 32-4,0 0 0 20,0 0-1280-17,0 0-240-4,0 0-48 0,-11-14-16928 0</inkml:trace>
    </iact:actionData>
  </iact:action>
  <iact:action type="add" startTime="27779">
    <iact:property name="dataType"/>
    <iact:actionData xml:id="d8">
      <inkml:trace xmlns:inkml="http://www.w3.org/2003/InkML" xml:id="stk8" contextRef="#ctx0" brushRef="#br0">10515 20762 16575 0,'0'0'1472'4,"0"0"-1168"-4,0 0-304 1,0 0 0 5,0 0 2016-6,0 0 352 8,0 0 64-8,0 0 0 7,0 0-1888-7,0 0-384 7,7-15-160-7,-7 15 128 7,10-12 0-6,2 0 0 6,-4 3 0-7,-8 9 0 8,11-6 384-8,3-4 64 8,-4 2 0-8,3 2 16 7,-13 6 80-7,16-4 16 7,0-5 0-7,-1 3 0 8,1 2-112-8,1 0-32 8,-3 4 0-8,4-4 0 6,-5 0-48-6,5 2-16 7,3-2 0-7,-3 4 0 8,-1 0-64-7,5 0-16 5,-1 4 0-4,-1 0 0 10,3 2-32-12,1 0-16 3,1 2 0-3,0 1 0 8,1-3-128-8,-1 2-32 6,0 2 0-5,-1-2 0 7,1-6-192-7,1 3 144 6,1 5-144-7,-2-4 128 8,-1-2 0-8,1-2 0 12,2 2 0-10,-1 0 0 1,-1-2 80-3,0 0 16 6,3 3 0-6,-3 1 0 7,-2-4-80-7,-3 2-16 12,1 0 0-10,3 0 0 1,-1-2-128-3,1 2 128 9,-5-2-128-9,6 2 128 4,3-2-128-3,-3-2 0 10,-3 0 0-11,1 0 128 4,-2 0-128-4,-1-2 160 11,1-4-160-11,3 2 160 2,-3 4-32-2,-1 0-128 8,1 0 192-8,1-2-64 8,-1-2-128-8,-3 4 160 11,-3 0-160-10,3 0 160 2,-3 0-160-3,5 2 0 11,-6 0 0-11,3 0 128 4,3-2-128-4,-5 4 0 11,1-2 0-11,0 2 0 5,-16-4 0-4,17 2 0 8,-1-1 0-8,-5-1 0 4,-11 0 0-4,20 4 0 6,-6-4 0-7,-14 0 0 6,15 2 0-6,-15-2 0 12,16 2 0-9,-3 0 0-3,-13-2 0 1,0 0 0 8,0 0 128-9,0 0-128 5,18-2 0-5,-18 2 0 10,0 0 0-10,0 0 0 5,0 0 144-4,0 0-144 7,0 0 160-7,0 0-160 3,0 0 176-4,0 0-176 6,6-11 192-6,-6 11-192 9,0-20 144-9,2 8-144 12,0-3 0-12,-2 3 144 3,-2-7-144-3,-2 1 0 6,2 2 144-5,0-5-144 7,-2-1 128-8,0-3-128 6,-2-2 128-5,2-2-128 7,1-1 160-8,1-1-32 7,0 0-128-7,-4-4 192 8,0 0-32-8,0 2-16 7,4-1 0-6,2-1 0 6,0-6-144-7,0 4 192 9,-2-8-192-9,2 6 192 6,6-2-192-6,0 4 0 12,-2-4 0-12,2 4 0 4,-2-2 0-3,-1-2 0 10,1 4 0-11,2-5 0 4,-2 1 0-4,6-4 0 7,-2 4 0-7,1-2 0 7,1 8 0-7,-4-6 0 7,4 4 0-7,1-6 0 7,-3 2 0-7,6-2 0 12,-4 6 0-12,1-4 0 3,3 2 0-3,-4 0 0 12,3-2 0-12,-5 6 0 4,2-2 0-4,2 4 0 6,-5 1 0-5,3 5 0 6,4 0 0-7,-4 0 0 7,1-1 0-7,-3 3 0 8,2 0 128-8,0-1-128 7,-5 3 128-7,1 5-128 8,-2-3 0-8,0 3 0 13,2 5 0-13,-2-3 0 3,-2 2 0-3,0 1 0 10,0 3 0-10,-4 0 0 5,2-2 0-5,0 12 0 7,0-9 0-7,0 9 0 7,-2-16 0-7,2 16 0 11,0 0 0-11,0-12 0 6,-2-1 0-6,2 13 0 9,-4-12 0-9,4 12 0 6,-8-14 0-6,8 14 0 10,-10-13 0-10,5 5 0 4,5 8 0-4,-14-12 0 7,2 4 0-7,-1 3 0 9,1-3 0-9,0 2 0 9,-1-2 0-9,-1 0 0 6,0 1 0-5,-1 3 0 6,1-2 128-7,-6 4-128 6,5-2 0-6,-7 0 0 11,-1-4 0-11,-4 4 0 3,-3 0 0-3,-5 1 0 8,-4 3 128-8,2-2-128 7,-6-2 0-7,2 2 0 11,-7 2 0-11,1 0 0 4,0 4 0-3,-2-2 0 10,-3 0 0-11,1-2 0 4,-4 2 0-3,1-1 0 4,-3-1 0-5,-1 0 0 8,-7 0 0-8,-5 2 128 7,-2 0-128-7,2 0 0 8,-5-2 0-8,3 4 128 8,2 2-128-8,-6-2 0 8,2 0 128-8,2-2-128 12,-8 2 0-12,0 2 128 4,-4-1-128-4,2 1 0 6,-2-2 144-5,2 4-144 6,0-2 0-7,0 2 144 7,0-4-144-7,0-1 0 7,-1 1 0-6,-1-2 0 9,-6 2 0-10,0 4 0 5,2-4 0-5,3 0 0 9,1-2 0-9,4 0 0 6,2 0 0-6,-2-2 0 12,-2 0 0-11,-4 0 0 1,-2-2 128-2,4 2-128 6,-3-2 0-6,-1 2 0 9,4 0 160-9,2-2-160 11,0 2 128-11,-2 0-128 3,-3 0 144-2,-3-2-144 10,-6 2 160-11,6 2-160 4,3-2 144-3,1 0-144 10,-2 4 128-10,-2-2-128 2,3-2 128-3,-1 2-128 11,2 1 0-11,-2 3 128 4,-1-2-128-4,5 0 160 10,4-2-160-9,4 2 160 2,0 0-160-3,-2 0 0 9,1 2 0-9,1-2 0 6,-2-1 0-6,-2 1 0 11,4-4 0-11,0 2 0 5,6 2 0-4,-2 0 0 3,4 2 0-4,3 0 0 9,5 2 144-9,-9-1-144 10,1 1 160-9,-6 0-160 3,4-6 192-3,-2 6-64 9,5 0-128-10,-5-3 192 6,6 1-192-6,0-2 176 9,7 0-176-9,3-2 160 4,-1-2-160-4,2 0 128 7,1 0-128-7,-1 0 128 9,-5-2-128-9,1 0 128 5,-1-4-128-5,3 2 128 8,2-2-128-8,1-1 0 12,1 1 0-12,4 2 0 4,-1-2 0-4,-1 0 0 6,0-5 128-6,4 5-128 8,5-4 0-8,-5 0 0 7,6 2 0-7,-2-1 0 8,4-5 0-8,-4 4 0 7,4-5 0-7,-2 5 0 8,6-2 0-8,-4 2 0 7,4 1 0-6,2-5 0 6,3 4 0-7,-1-5 0 8,0 7 0-7,2-6 0 4,1 1 0-4,3-5 0 6,0 6 0-7,-1-3 0 7,-3 1 0-7,2-2 0 11,3 5 0-11,-1-3 0 4,0 4 0-3,1-1 0 6,3-3 0-7,3 4 0 8,-3-1 0-8,-1 1 0 7,-1-6 0-7,3 4 0 8,1-1 0-8,-3 3 0 7,1 0 0-7,3-3 0 9,-3 5 0-8,3-2 0 9,3 0-144-10,-5 3 144 10,5-7 0-10,1 4 0 0,-4 4 0 0,5 0 0 9,-7-1 0-9,3-1 0 6,1 4 0-6,2 0 0 8,1 0 0-8,-3-2 0 7,3 2 0-7,-1 2 0 7,2-1 0-7,0 3-128 9,12 0 128-9,-15 0 0 7,1-2 0-7,3 0 0 12,3 2-128-12,8 0 128 4,-14 0 0-4,14 0 0 6,-10 2 0-6,-1 0 0 8,11-2 0-8,0 0 0 7,-12 3 0-7,12-3 0 7,-10 2-128-7,10-2 128 8,0 0 0-8,-12 12 0 10,12-12-128-10,0 0 128 10,-7 10 0-10,7-10 0 5,-8 15 0-5,0-1-128 5,2 2 128-5,2-1 0 9,2 5 0-9,-2 1 0 6,-1 5-128-6,-1 1 128 8,4 2 0-8,-2 4 0 7,-2 1-128-7,2 5 128 8,-6-2 0-7,3-2 0 10,1 2 0-11,-4 0 0 4,-4-2 0-4,5 4 0 7,-7-2 0-7,2 0 0 7,1 6 0-7,3-4 0 8,-8 4 0-7,7-6 0 5,-5 4 0-6,4-4 0 8,-3 6 0-8,5-6 0 8,-4 0 0-8,5 2 0 11,1-4 0-11,-4 6 0 5,2-6 0-5,-1 0 0 6,1 2 0-6,4 2 0 8,-2-4 0-7,-2 4 0 4,5-6 0-5,1 1 0 9,-2 1 0-9,-2 4 0 11,2-4 0-11,0-4 0 5,2 0 0-5,1 0 0 9,-5-1 0-9,4 3 0 6,0-4 0-6,0 0 0 10,2 1 0-10,0-1 0 4,-4 0 0-4,0-2 0 11,3 1 0-11,-1-3 0 3,0-2 0-3,2-1 0 13,-4-3 0-13,2 3 0 3,-2-1 0-2,2-3 0 5,-2 1 0-5,3 1 0 6,-9-4 128-7,6-1-128 12,2 3 0-12,4-18 0 4,-4 15 128-4,-2 3-128 11,-3-8 0-10,9-10 0 1,-6 17 144-2,0-7-144 11,0 2 128-10,6-12-128 2,-12 9 0-3,12-9 128 12,-7 18-128-12,3-6 0 4,4-12 0-4,-6 17 0 6,-2-5 128-6,8-12-128 7,-6 19 0-7,2-7 0 8,4-12 0-7,-4 16 0 6,4-16 0-7,-6 9 0 10,6-9 0-10,0 0 0 6,0 0 0-6,-9 14 0 6,9-14 144-6,0 0-144 8,0 0 0-8,0 0 128 11,0 0-128-11,0 0 0 4,0 0 160-4,0 0-32 7,0 0-128-7,0 0 192 8,0 0-192-8,0 0 128 10,0 0-128-10,0 0 0 4,0 0 0-4,0 0 128 7,0 0-128-7,0 0 0 8,0 0 0-8,0 0 0 12,-6-14 0-12,6 14 0 3,0 0 0-2,0 0-160 10,2-13 32-11,-2 13 0 17,6-18-1616-15,-6 18-320 0,11-12-64 0</inkml:trace>
    </iact:actionData>
  </iact:action>
  <iact:action type="add" startTime="30966">
    <iact:property name="dataType"/>
    <iact:actionData xml:id="d9">
      <inkml:trace xmlns:inkml="http://www.w3.org/2003/InkML" xml:id="stk9" contextRef="#ctx0" brushRef="#br0">15976 16197 13695 0,'0'0'608'2,"0"0"128"-1,0 0-592 0,0 0-144-1,0 0 0 0,0 0 0 7,0 0 544-7,0-10 80 12,-10-7 16-12,5 7 0 4,-1 2 64-3,-2-4 0 5,-4 4 16-6,2 1 0 4,-5-5 144-4,3 2 32 6,-3 0 0-5,3-3 0 6,-4 1-128-7,3-2 0 9,-5 5-16-9,4-5 0 6,-5 4-192-6,-1 3-48 12,3-5 0-12,-5 4 0 4,-1 2-192-4,1-2-32 11,1 4-16-11,0-3 0 4,-7 1-48-3,1-6-16 5,-2 2 0-6,-3 3 0 12,3-3 80-12,-4 2 16 11,0 4 0-10,-4-4 0-1,-6-7-32 0,6 5 0 12,-4 0 0-12,4 2 0 3,-6 1-16-3,4-1 0 6,-4-2 0-5,6 4 0 7,-6 2-112-8,4 0-16 12,-4 0-128-12,4-1 192 3,4-1 672-3,-4 2 128 7,2 4 32-7,2 0 0 25,-2 0-1600-24,6 0-320 1,-1 2-64-2,3 0-16 0,0 0 976 0,0 0 160 5,-1 0 48-5,1 5 16 6,2-1-96-6,-1-2 0 6,-1 0-128-5,2 4 192 5,0 4-192-6,-1-5 0 9,-5 1 0-9,6 2 0 5,-2 2 0-5,-1 5 0 9,1-1 0-9,-2 1 0 7,0 5 128-6,1-7-128 10,-1 5 0-11,0 3 144 4,-8-3-144-3,6 1 0 4,4 3 0-5,-1-3 0 8,1 1 0-8,4-7 0 7,1 1 0-6,3 1 192 6,-1-7-16-7,1 8 0 7,-5-3 0-7,1 7 0 8,-2 1-176-8,1-1 0 7,1-3 0-7,2 2 0 9,1 1 0-9,3-3 128 5,-5-3-128-5,3 5 0 10,3 1 0-10,5-3 0 10,-5 3 128-10,6-1-128 5,-3 1 0-5,5-5 0 9,-2 3 144-8,5 3-144 3,1-1 128-4,0-1-128 11,-2-3 160-10,4 3-160 2,-2 5 128-3,2-3-128 7,2-4 0-7,-1 3 0 8,-1 1 0-8,-2 1 128 7,0 1-128-6,0 0 0 6,4 1 0-7,-2 1 0 6,-4-2 0-6,3-3 0 9,-1-1 0-9,4 3 176 7,-2-1-176-7,0 1 160 9,-4-1 16-9,0-2 0 6,4 3 0-6,3-1 0 8,-3 1-176-8,2 1 128 12,0-4-128-12,-2-1 128 6,4 3-128-5,0 1 0 2,0-1 0-3,6-1 0 8,-2-5 192-8,-1 3-64 7,1 1 0-7,2-1 0 8,2-5 16-7,0 7 0 10,-4-3 0-10,4 1 0 1,3 3-144-1,-3-2 160 5,0-5-160-5,4 0 160 6,-7 5-160-7,5 1 128 13,4-5-128-13,-4 3 128 3,1-1-128-3,-1-1 0 6,2 1 0-6,3 3 128 8,-1-7-128-8,2 3 160 7,1 5-160-7,-1-9 160 7,1-1-32-7,-1 1-128 9,3 2 192-9,3 1-64 8,-7-3-128-8,5 3 128 6,-1-3-128-6,5 4 128 9,-5-7-128-9,5 3 160 6,-1-6-160-6,1 4 160 8,-1-3-160-7,-2 1 160 5,-1 0-160-6,3 0 160 9,1-3-160-9,1 5 160 6,-1-4-160-6,1 0 160 7,-2 5-160-7,1-5 128 8,1 2-128-8,2 2 128 9,3-7-128-9,3 5 0 6,-2 2 144-6,0-6-144 9,-2 0 128-9,5-3-128 8,-1 3 160-8,4-2-160 7,-6-4 144-7,-2 0-144 6,1 0 128-6,-1-2-128 8,2 0 128-8,0-2-128 7,2 2 0-7,-3-1 128 9,-3-3-128-9,0 2 128 6,-1-2-128-6,-3-2 128 10,0 0-128-10,5 3 0 6,1-7 144-6,-2 2-144 8,-3 2 0-8,1-1 0 6,0-1 0-6,3 2 128 8,-1-4-128-8,-2 3 0 7,5-3 128-7,-1 0-128 8,-2 4 0-8,1-1 0 6,-1-5 0-5,0 6 128 7,-1-6-128-7,1 7 0 4,-2-5 0-4,2 0 0 8,-3 4 0-9,-1-3 0 7,-3-1 0-7,1 4 0 8,1-3 0-8,1 3 0 11,-3 2 0-10,1-6 128 2,-1-1-128-3,1-3 0 6,-5 2 0-6,3-3 0 9,3 1 0-9,-5-1 0 7,3 1 0-7,1 0 128 8,-1-5-128-8,-1 1 0 7,3 3 128-7,-1-3-128 8,-9 3 0-8,3-1 0 12,5-3 0-11,-3-3 128 2,3 3-128-3,1 1 0 5,-3-1 0-5,1 0 128 9,3 1-128-9,-3 1 0 12,1-5 0-12,-1 1 0 4,1-3 0-4,-4 3 0 6,1 0 0-6,-3-1 0 8,3 3 0-8,1-1 0 7,-8-1 0-7,-1 1 128 8,1-1-128-8,-4-2 0 7,-2 1 0-7,-2-3 128 8,-2 0-128-8,0-1 0 11,-2 1 0-10,0-6 128 3,-2-2-128-4,2 2 0 11,-2-6 128-11,0 4-128 4,-4 1 0-4,3-1 0 5,1-4 0-5,-4 6 128 8,-2 4-128-8,4 2 0 7,2-5 0-6,0 1 0 7,-7 0 0-8,5 0 0 6,2 1 0-5,0 1 0 7,-4 0 0-8,-3 0 0 6,1-4 0-6,-4 1 0 8,3 3 160-8,-3 0-32 7,-2-2-128-7,-3-1 192 9,-1-1-48-9,3 6-16 7,-7 4 0-7,3 3 0 8,-1 1-128-8,5-1 0 9,-5 6 0-9,1-3 0 6,-4 3 0-6,1-1 0 8,-1 3 0-8,3-2 0 7,-3 10 0-7,0 0 0 12,-1-5 0-12,-1 5 0 4,-4 2 0-3,0 2 0 4,-3 0 0-5,3 2 0 8,-2 0-320-8,2 0-32 13,2 4-16-13,-1 1 0 17,-1-5-2000-16,-4 6-416 2,6 2-80-3</inkml:trace>
    </iact:actionData>
  </iact:action>
  <iact:action type="add" startTime="33079">
    <iact:property name="dataType"/>
    <iact:actionData xml:id="d10">
      <inkml:trace xmlns:inkml="http://www.w3.org/2003/InkML" xml:id="stk10" contextRef="#ctx0" brushRef="#br0">15785 15998 16527 0,'0'0'720'2,"0"0"176"0,0 0-720-2,0 0-176 0,0 0 0 0,0 0 0 9,0 0 272-9,0 0 32 10,0 0 0-10,0 0 0 6,0 0 336-6,0 0 80 6,0 0 16-6,0 0 0 7,-16-6 240-6,9-2 48 8,-1-3 16-9,8 11 0 5,-14-8-208-5,4-6-64 11,-3 0 0-11,3-1 0 4,-6 3-272-3,7-2-64 9,9 14-16-10,-18-13 0 4,-1-5-64-3,-3 7-16 4,-3-1 0-4,3 2 0 7,-3 2-80-8,0-1-32 11,-3-3 0-11,1 6 0 4,-4 2 0 0,-4-2 0 5,0 0 0-9,-4 1 0 3,3 1-32-3,-3 0-16 13,2 0 0-12,4-4 0-1,-8 0-176 0,4 4 192 12,2 0-192-12,-4 1 192 5,-2-5-192-5,0 6 0 9,0 0 0-9,0 6 0 6,0 6 0-6,-2-1 0 11,2-5 0-11,-3 10 0 6,4 1 0-6,-6 3 0 7,1-2 0-7,0-1 0 4,-4-7 0-3,0 4 0 4,3-1 0-5,-1 3 0 8,-2-4 0-7,4-4 0 6,4 1 0-6,4 7 0 7,-2 0 0-8,4 1 0 11,6 1 0-11,-2-4 0 4,-6 3 0-3,5-1 0 5,1 5 0-6,0-3 0 8,4 2 0-8,-5 1 0 7,-1-3 0-7,-2 3 0 7,0 3 0-7,4-5 0 11,3 3 0-10,1 3 0 3,0-1 160-4,0-1-160 11,3 0 192-11,3 3-192 5,-3-1 144-5,7 3-144 5,-3-5 0-5,3-1 144 10,1 3-144-10,-1 0 0 10,5 3 144-9,-4 1-144 2,5-2 128-2,-3 1-128 9,4-3 128-10,-4 1-128 3,5 1 0-2,1 2 144 11,-6 0-144-12,4 1 0 4,5-7 192-4,-5 3-192 11,2-1 192-11,4 2-192 3,-2-3 0-3,2-3 0 7,-1 5 0-7,1-1 0 8,-2 1 0-8,4 1 208 7,0 2-64-7,2-1-16 8,0-7-128-8,0 1 0 6,2-1 0-5,0 3 0 7,0-1 0-8,2 0 0 7,2 1 0-7,1 1 0 9,-1-1 0-9,0-3 0 6,0 3 0-6,2-1 128 8,-2 3-128-8,-1-3 0 11,3-3 0-11,2 3 0 4,-2 2 0-3,1 3 0 9,3-7 128-10,-2-1-128 5,4 3 0-4,-3-1 0 4,3-3 144-5,-2 7-144 7,-1-3 128-6,3 3-128 10,-2-5 128-11,3 1-128 4,-1 1 0-4,2 0 144 10,-1-5-144-10,-1 4 0 4,5 1 160-4,-3-5-160 8,0-1 128-8,3 3-128 8,-1-7 192-8,1 7-32 6,5 0-16-6,-1-3 0 9,2-3-144-9,-1 2 160 11,1-5-160-11,0 5 160 4,-1-4-160-4,-1-1 160 10,3 3-160-10,1-4 160 5,0 0-160-4,1 3 128 6,-1-5-128-7,0 2 128 7,4 2 0-7,2-2-128 6,5-2 192-6,-1 3-64 8,0-3-128-8,4 0 192 7,-2-4-192-7,4 2 192 8,-4 0-192-8,2 2 160 8,-4-3-160-8,2 3 160 8,0-4-160-8,-4 2 0 12,4 0 144-11,-6 0-144 2,-2 0 0-3,-4 2 0 11,1-4 0-11,1 2 128 4,0-4-128-3,-1 2 0 10,-1-2 0-9,-4 0 0-1,1 0 0-1,-7 0 128 10,5-2-128-10,1 2 0 5,0-4 128-5,-1 0-128 11,-3 0 160-11,5-4-160 4,-1 2 208-3,1 2-48 4,1-3-16-5,0-3 0 9,1 2-16-9,-1 0-128 11,0-2 192-10,-3 1-64 1,1 1-128-1,3-6 0 9,1 4 0-10,-4-3 128 5,1 3-128-5,-1-6 0 7,4 3 0-7,-5 5 0 8,-1-4 128-7,1 3-128 9,3-7 128-10,-3 4-128 3,-3-3 0-3,3 1 0 7,-1-4 128-6,2 5-128 7,-1-3 0-8,-4 6 0 10,-1-3 144-9,1 3-144 2,-7-4 0-3,7 3 128 12,-6-3-128-12,5 2 0 4,-5 3 0-4,3-3 0 12,-1 2 0-12,2-4 128 2,-5 3-128-2,5-5 128 12,-4 3-128-12,3-5 128 4,-5 2-128-4,6-3 0 10,-5-3 128-9,7 7-128 2,-6-3 128-2,1-3-128 10,-3-1 128-11,6 3-128 4,-5-5 0-4,1-1 0 10,2 2 0-10,-5 3 128 5,3 1-128-5,-4-1 0 6,2-1 0-6,1 1 0 9,-3 1 0-9,2-5 0 10,-2-1 0-10,-2-2 0 4,-2 1 0-3,-1 1 0 5,1-2 0-6,-2 1 128 8,-2 3-128-8,0 1 0 12,0-3 0-12,-2 0 128 3,-2-3-128-2,2 1 0 9,-1 2 0-10,1-4 128 5,-4-9-128-5,2 7 0 12,-2 2 0-12,0 0 0 3,0 0 0-3,2-1 0 12,-1-1 0-10,-3 0 0 0,4 6 0-1,-2-1 0 8,2 1 0-9,-6 1 128 4,3 1-128-4,-1 0 0 7,-6 1 0-7,4-3 0 8,1-1 0-8,-5 3 144 12,0 0-144-12,-3-1 0 5,-1 1 128-4,3 1-128 8,-7 1 0-9,3-1 0 4,-1-3 0-4,-1 6 0 7,-5 3 0-7,3-2 0 7,-1 7 128-6,-1-5-128 10,-2 6 0-10,0-3 0 1,-3 3 128-2,1 2-128 10,-4-2 0-9,0 3 0 2,-6 1 0-2,0-4 0 6,-4 0 0-7,2 6 0 8,-2-1 0-8,2-3 0 10,-6 4 0-10,6 2 0 4,-2 0 0-4,0 4 0 7,2 4 0-7,-2 2 0 9,2-5 0-9,1-1 0 10,1 2 0-10,1 2 0 5,-3 6 0-5,4-2 0 7,-4 5 0-7,0-1-144 8,-7 3 144-8,1-1-128 12,2 4 128-12,-4 1-128 4,2-7 0-4,3 7 0 6,-3 4 0-6,0-1 0 8,8-7 128-8,-4 1-192 10,4 1 192-9,0-1-192 4,4-2 192-5,4 3 0 8,3-7 0-7,-3 7 0 4,0-1 0-5,2-3-160 9,1 5 160-9,1-6 0 5,0 1-192-5,0-1 192 7,1 3-192-7,-1 3 192 8,0-3-160-8,1 1 160 11,1 2-128-11,-1 1 128 4,7 2 0-4,3 1-128 6,-3-3 128-6,3 5 0 9,3 1 0-8,-3 4-160 5,4 0 160-6,-1 2 0 8,1 4-240-8,6 1 64 7,-4 4 16-7,3 3 0 24,1 4-256-22,0 2-48-1,0 1-16-1,6 1 0 11,0 0-144-9,6-1-16-1,-2 3-16-1,2 0 0 12,3-3-1184-11,7 5-224 0,-2 3-48-1,1-3-11056 4</inkml:trace>
    </iact:actionData>
  </iact:action>
  <iact:action type="add" startTime="37465">
    <iact:property name="dataType"/>
    <iact:actionData xml:id="d11">
      <inkml:trace xmlns:inkml="http://www.w3.org/2003/InkML" xml:id="stk11" contextRef="#ctx0" brushRef="#br0">2787 18157 12319 0,'0'0'544'1,"0"0"112"-1,0 0-528 0,-6-10-128 6,-4 0 0-6,10 10 0 4,0 0 592-4,0 0 96 10,0 0 16-9,0 0 0 2,0 0-400-2,0 0-80 9,-8 14-16-9,2-2 0 2,-5 5 416-3,3 1 80 10,2 5 0-9,-2 6 16 3,-2 3 48-4,5 3 0 12,-1 2 0-12,-2 2 0 5,-6 8 32-5,3 3 16 9,-9-1 0-9,3 6 0 4,3 5-176-4,-6 1-48 11,1 7 0-3,-1-2 0-5,-3 4-176-2,-2 1-32-1,3 5-16 0,-5-4 0 8,-4 0-96-8,1 4-16 8,1 0 0-8,2-6 0 8,0 0 64-8,-1-5 16 10,1-5 0-9,2-1 0 3,1-7 16-4,3-1 0 10,1-2 0-9,1 0 0 2,-1-8 128-3,5 3 32 10,-5-1 0-9,4-4 0 5,3-2-192-6,-3 0-16 4,3-5-16-3,-1-1 0 6,4-2-288-6,0 0 160 5,-1-1-160-6,3-1 128 8,-4 0-128-8,2-1 0 6,1 1 0-6,-3-4 128 8,2-1-128-7,2-3 192 9,-5 3-192-10,5-1 192 5,0-3 0-5,-2-3 16 7,3-1 0-6,1-4 0 6,-4 1-32-6,10-11-16 5,-8 14 0-6,8-14 0 8,-6 12-160-8,6-12 0 12,-5 15 0-12,5-15 0 4,0 0 0-3,0 0 0 7,-10 10 0-7,10-10 128 3,0 0-128-3,0 0 0 4,0 0 0-5,0 0 0 9,0 14 0-9,0-14 128 7,0 0-128-7,0 0 0 8,13 6 0-8,-13-6 0 6,16 7 0-6,0-1 0 8,-16-6 0-8,25 6 0 8,0-2 0-8,3-2 0 9,-1-2 0-9,4 0 0 11,-2 0 128-11,3 0-128 4,1 2 0-4,6-2 0 6,-2 2 0-6,6 2 0 9,0-2 0-9,3 2 128 11,3 2-128-11,-2-3 0 4,2-1 0-4,0 2 0 11,3 0 0-11,-3 2 0 3,-4 2 0-3,4-4 0 7,1 0 128-5,1-2-128 5,0 3 0-7,-1-3 0 12,1-2 0-12,4 0 0 3,1-2 224-3,5 0-32 6,-5 1-16-5,1-1 0 7,0-2-176-8,-1 0 192 11,1-2-192-11,-3 4 192 5,3 2-192-5,1 6 0 10,1-2 0-9,-1 2 128 3,-1-1-128-4,0 3 0 7,1 2 0-7,1-4 128 8,1 2-128-7,-3 3 0 3,-3-3 0-4,3 2 0 8,-1 2 0-8,1-3 0 12,-1 5 0-12,3-4 0 4,1 1 0-4,1 3 0 6,-3-4 0-6,3 3 0 8,1-1 0-8,1 4 0 8,-5-5 0-8,1 5 0 8,-5-8 0-8,3 6 0 7,0-5 0-7,-1 3 0 12,1 2 144-12,1-5-144 4,5 3 160-4,-3-2-160 8,1 2 144-8,3-1-144 10,0-1 128-10,-3 2-128 5,3-5 128-5,8-3-128 11,-3-2 128-10,1 2-128 2,-4-4 160-3,6 2-160 5,4 0 192-5,2 0-192 11,4-2 192-11,2-2-192 8,0-4 192-8,-2 0-192 5,0 1 160-4,-2-5-160 9,-8 2 128-10,6 4-128 5,2-2 160-5,0-2-160 7,-4 3 192-7,-2-1-192 8,4 2 128-8,-4 0-128 11,-3 0 0-10,-1-2 0 1,2 2 0-2,-2-2 0 11,4 5 0-11,0-3 0 4,0 0 0-4,1 2 0 12,-1 0 0-12,-4-2 0 4,2 2 128-4,-2 0-128 10,2 0 0-10,-1 0 0 3,-7-2 0-3,6 4 0 7,1-2 0-7,3 0 0 8,-4 0 0-7,2 0 0 6,-2-1 0-7,-1 3 0 8,-3-4 0-8,0 2 0 6,2-4 0-6,-1 2 0 10,-9 2 0-10,7-2 0 7,3 0 0-7,-6-2 0 7,1 0 0-7,3 3 0 7,-5 1 0-6,3 2 0 6,-2-2 0-7,-3 0 0 12,-3-2 0-12,1 0 0 5,-2-4 128-5,1 4-128 10,-1 0 0-10,1-2 0 5,-1-3 128-5,0 3-128 11,-1 0 0-11,1 2 0 4,-1-2 0-4,-1-2 0 11,0 3 0-11,-3 1 0 3,-1-2 0-3,-2 0 0 12,-2-2 0-12,-4 4 0 3,4-2 0-2,-6 1 0 9,4-5 0-10,-4 4 0 4,4 0 128-4,-6 2-128 12,4-2 0-12,-6 1 0 4,4 1 0-4,0 0 0 10,-6 2 0-8,0 2 0 2,-4-2 0-4,2 0 0 10,-1 2 0-9,1 0 0 2,-8 0 0-3,5 2 0 11,-3 2 0-11,2 0 0 4,-3 0 0-3,-1 1 0 9,1-1 0-10,-3 2 0 4,-2-2 0-4,5 2 0 12,-1 2 0-12,1-2 0 3,-1-3 0-3,-1 3 0 9,-3 0 0-9,3 2 0 6,-1-4 176-5,-2 0-176 8,-1-4 160-9,2 2-160 6,-1 2 0-6,-3 0 0 11,1-1 0-11,-17-3 0 4,16 4 0-3,-1-2 0 8,1 0 0-8,-16-2 0 2,14 2 0-2,-14-2 0 8,19 2 0-9,-19-2 0 5,14-2 0-5,-14 2 0 11,17 0 0-11,-17 0 0 6,16-4 0-6,-16 4 0 9,0 0 128-9,16-9-128 5,-5 1 0-5,1 0 144 7,-12 8-144-7,10-18 128 7,0 1-128-7,-3 1 192 10,3-7-192-10,2-1 192 6,-6-5-64-5,-4-2 0 8,1-4 0-9,3-4 0 4,2 0 0-4,0-6 0 9,-6 0 0-9,2-2 0 5,0-3-128-5,2-5 0 7,-1-5 144-7,1-5-144 8,-2 3 0-8,2-1 0 11,-2 3 0-11,4-6 128 5,-1 1-128-5,1-3 0 11,4 0 0-11,-4 3 0 4,2 1 0-4,1 2 0 11,-3-5 0-10,4 1 0 2,1 6 0-3,-1 1 0 11,0 1 0-11,-6-1 0 4,1-1 0-3,3 3 0 9,-4 2 0-10,-4 5 0 4,0 1 0-4,0 0 0 10,-2 2 0-10,-2 6 0 5,0-1 0-5,2 6 0 11,0 1 0-11,-2 2 128 4,-2 0-128-4,2 4 0 11,-4 3 0-10,4 3 0 2,0 4 0-3,1-3 0 11,-1 1 0-11,0 1 0 4,0 5 0-4,0-5-192 11,2 8 64-11,0 12 0 4,-4-15 128-4,4 15 0 11,-10-12-144-11,10 12 144 6,0 0 0-6,0 0 0 9,0 0-144-9,0 0 144 5,-14-8 0-5,14 8 0 9,0 0 0-9,0 0 0 5,-15 6-144-5,15-6 144 11,-12 4 0-11,12-4-144 5,-17 8 144-4,17-8 0 8,-18 2 0-9,0 2 0 5,3 1 0-5,1 1 0 7,-3-2 0-7,1-2 0 7,-5-2 0-7,-3 4 0 10,-3-2 0-10,-2 0 0 5,-3 0 0-5,-1 2 0 12,-6-2 0-12,0 4 128 4,-4-2-128-3,2 1 0 5,-5-1 0-6,-1 0 0 7,-2 8 0-6,-4-6 0 5,-3-4 0-6,-5 2 128 9,-3-2-128-9,0-1 0 10,-5 1 0-9,3 0 0 2,-8-2 0-2,6 0 0 8,-7 0 0-9,3 2 128 7,-2-2-128-7,-4 4 0 9,-4-4 0-9,-2 0 0 5,-5 0 0-5,1 0 0 11,-4 2 0-11,4-2 0 3,-3 2 0-2,1 0 0 9,0 2 0-10,-5-4 0 5,-1 0 0-4,-5-4 0 9,3 0 0-10,-1-2 128 4,5 2-128-4,-2 1 0 10,9-1 0-10,-3 0 0 4,-6-4 0-4,5-6 0 11,-7 6 0-11,8-5 0 5,-1 3 0-5,1-2 0 9,4 1 0-9,2 1 128 5,-1-4-128-5,-1 1 0 12,-2-9 0-11,-4 7 0 2,1 1 0-3,-1-2 0 11,-4 5 0-8,7-3 0-3,1 6 0 0,-4 2 0 11,-3 2 0-11,-5-5 0 4,1-1 0-3,-7 6 128 7,3 0-128-8,2 2 0 6,1-2 0-6,-3-2 0 7,-7 2 0-7,1 1 0 8,2-1 0-8,2-2 0 10,1-2 0-10,5 4 0 6,-5 2 0-6,3-2 128 11,-2 0-128-11,-1 0 0 3,-3-1 0-3,5-3 128 10,3 2-128-10,-2 2 0 5,1 2 144-5,3-4-144 12,-7-5 192-12,3 3-192 3,-3 2 176-3,7-2-176 12,1 0 160-12,1 2-160 4,3 5 176-4,-4-3-176 10,5 2 192-9,-3-4-192 1,4 0 176-2,7 0-176 12,1 4 160-12,4 2-160 3,0-2 128-2,5 2-128 11,-1 0 0-12,4 2 0 2,2 0 0-1,5 2 0 10,-3-2 0-11,4 2 0 19,5 4-1536-17,6-1-240-2,1-1-48 3</inkml:trace>
    </iact:actionData>
  </iact:action>
  <iact:action type="add" startTime="42303">
    <iact:property name="dataType"/>
    <iact:actionData xml:id="d12">
      <inkml:trace xmlns:inkml="http://www.w3.org/2003/InkML" xml:id="stk12" contextRef="#ctx0" brushRef="#br1">24147 16799 13823 0,'0'0'1216'1,"0"0"-960"-1,0 0-256 0,0 0 0 7,0 0 224-7,0 0 0 11,14 0 0-11,-14 0 0 5,0 0 512-4,17 4 96 5,-17-4 32-6,0 0 0 9,0 0-32-9,0 0-16 6,0 0 0-6,0 0 0 8,0 0-16-8,14 6 0 11,-14-6 0-11,0 0 0 4,0 0-160-4,0 0-16 11,0 0-16-10,0 0 0 4,0 0 32-4,0 0 16 6,0 0 0-6,0 0 0 5,0 0-32-5,0 0-16 6,0 0 0-7,0 0 0 7,-6-10-48-7,6 10-16 10,-8-5 0-10,-4 1 0 4,12 4 32-4,-9-8 0 11,1-2 0-11,-4 2 0 4,12 8-96-4,-12-4-16 8,1-7 0-8,1 3 0 6,-2 2-96-6,1 4-32 8,11 2 0-8,-14-8 0 7,-6-1-48-7,5 3-16 12,3 4 0-11,-3-2 0 2,1 0-32 2,-4-4-16 2,3-2 0-5,-3 7 0 0,1-1 0-2,1 0 0 10,-5 2 0-10,1-4 0 5,1 2-32-5,-3 0 0 6,-1 2 0-6,1 2 0 7,3-4-16-7,-3 2-16 8,-5 0 0-8,2 0 0 9,-1 2-16-9,1 0 0 6,-2 0 0-6,-1 0 0 4,1 4 0-4,0-2 0 8,-3-8 0-8,-1 4 0 7,0-3-144-7,-2 5 192 8,2 2-192-8,-1-2 192 7,-1-8-64-7,2 2-128 9,-2 2 192-9,-2 0-64 7,0-4 0-7,2 2 0 13,-7 3 0-13,3-1 0 2,2 4-128-2,-4-2 0 7,2 0 0-7,0 0 128 8,-6 0-128-8,6-2 0 14,-2 4 144-14,2 0-144 1,0 0 128-1,-4 0-128 11,2 0 128-11,-2 4-128 5,4-2 128-5,-6 0-128 5,2-4 128-5,-2 2-128 9,4 0 0-9,-4 0 128 12,4 0-128-12,-5 0 0 3,3 2 0-2,-2 0 0 11,2 2 0-11,-2-2 128 2,4 0-128-3,-2-1 0 9,4 1 0-9,-2 4 0 5,0 0 0-5,2-6 0 6,-4 0 0-6,4 0 0 8,-2 0 0-7,0 0 0 9,-2-2 0-9,2-2 0 3,2-2 0-4,-2 4 0 12,2 4 0-11,-4-4 0 0,2-1 144-1,1 3-144 10,-2-2 192-10,2 4-192 5,-2 0 0-5,2-1 0 12,-3-2 0-12,4 4-144 4,0 3 144-4,-4 4 0 6,2-4 0-6,-4-2 0 9,4 0 0-9,-3-2 0 11,-1-2 0-10,0 0 0 2,6-2 0-3,-4 2 0 10,2 0 0-10,-2 0 0 4,2 0 0-4,2 0 0 12,0 0 0-11,1-2 0 2,1 2 0-2,-2 0 0 9,4 0 0-10,2 2 0 4,2 0 0-4,-1 3 0 12,1-1 0-12,0-2 0 3,0-2 0-3,-1-2 0 11,-5 0 0-11,6 2 0 4,-2 2 0-4,2-2 0 8,-3-4 0-8,1-1 0 7,2 5 0-7,-4-2 0 7,2-2 0-7,-3 2 128 8,1 0-128-8,2 2 0 13,-2-4 0-13,2 2 0 2,1-2 0-2,3 2 0 11,-2-2 0-11,2 2 0 5,-1-2 0-4,3 2 0 9,3-1 0-10,-1 3 0 4,0 0 0-3,-1 0 0 9,5 2 0-10,-1-1 0 4,-3-2 0-4,-1 1 0 7,-1 1 0-7,2-1 0 8,-3-1 0-7,5-1 0 9,1 2 0-10,-1-2 0 4,-1-2 0-4,1 2 0 12,-4-2 0-12,3 0 0 4,1 2 0-4,-5 2 0 6,3-4 0-6,1 4 0 8,3-2 0-8,-3 2 0 7,-1 0 0-7,2 2 0 7,-3 0 0-7,5 0 0 11,-1 0 0-11,-1 2 0 5,-1-4 0-5,1 0 0 12,-3-4 0-12,1 2 0 4,-2 2 0-4,3 0 0 10,-1 0 0-10,3 0 0 5,-3 0 0-5,-1 2 0 11,1 2 0-11,0 0 0 3,-1-4 0-3,5 0 0 10,-3-4 0-10,-3 4 0 6,0 2 0-6,1-2 0 9,1 0 0-8,3 0 0 3,-3 4 0-3,-1-2 0 10,-1-4 0-11,4 2 0 3,-1 0 0-3,3 2 0 12,-3 0 0-12,1 0 0 3,-1-4 0-3,-1 4 0 11,3-2 0-11,-1 2 128 4,-1-1-128-4,5-1 0 12,-3-1 0-12,-1 2 0 3,1 3 0-2,5 0 0 10,-5 0 0-11,3 0 0 3,-3-2 0-2,-1 2 0 8,1-2 0-8,3 4 0 3,-1-2 0-4,-1 3 0 10,3-1 0-10,-3 0 0 6,-3 2 0-6,7 0 0 10,-5-4 0-10,1 1 0 6,-3 1 0-6,3 4 0 9,-3-4 0-9,1 0 0 5,-1-2 0-5,5 2 0 11,-5 1 0-11,1-1 0 3,-1-2 0-3,5-2 0 10,-5 2 0-10,3 0 0 4,-3-2 0-4,5 0 0 12,-3-6 0-12,3 6 0 5,1 4 0-5,-5-2 0 8,7-1 0-8,-4-1 0 5,3-2 0-5,1 6 0 12,-3 0 0-11,5 2-128 2,-4-4 128-3,7 0 0 10,-7 0 0-10,16-4 0 4,-12 5 0-4,-1-1 0 6,1 2 0-6,4-2 0 10,8-4 0-10,-14 8 0 6,3 0 0-6,-3 3 0 9,2-1 0-9,-5 4 0 6,3-4 0-6,-3-1 0 8,-1 5 0-8,2-4 0 11,-3 1 0-11,3-1 0 3,-3 2 0-2,-3 2 0 10,5-1 0-11,1 3 0 4,-1-8 0-4,3 5 0 6,-4-1 0-6,7 4 0 8,-5-3 0-8,6 5 0 7,-3-5 0-7,3 3 0 7,4-6 0-7,-4 3 0 8,5-3 0-8,-1 4 0 8,6-14 0-8,-4 13 0 7,-6 1 0-7,10-14 0 7,-8 16 0-7,2 1 0 9,1-5 0-9,1 4 0 8,4-16 0-8,-8 19 0 12,2-3 0-12,2 1 0 2,4-17 0-1,-2 16 0 9,0-1 0-10,2 3 0 5,0-6 0-5,0-12 0 10,0 0 0-9,4 19 0 4,-4-1 0-5,4-1 0 10,-4-17 0-10,10 12 0 5,1 2 0-5,-1-5 0 6,2 5 0-6,-2-6 0 7,3 0 0-7,3 3 0 8,1-1 0-8,1 2 128 8,1-2-128-8,5-5 0 11,-3 1 128-11,-1 4-128 5,1-2 128-5,3 2-128 11,1 1 128-11,0-3-128 3,1 2 0-3,-1 1 0 7,-5-3 0-7,3 8 128 8,2-1-128-8,3 3 0 10,1-6 0-9,2 1 0 3,4-5 0-3,-2 6 0 5,-1-4 0-6,5 1 0 9,2 1 0-9,-2-4 0 6,2 0 0-6,-2 1 0 9,2-3 0-9,4 2 128 12,-4 4-128-12,4-6 0 2,4-5 0-2,-3 3 144 11,5 0-144-11,-2 0 0 4,-8 2 128-4,4-2-128 11,-2-2 0-11,6 0 0 5,-4 0 128-5,1-2-128 11,-3 2 0-11,0-2 0 4,4 0 128-4,-4 0-128 6,4-2 0-6,2 2 0 7,-2-2 0-7,2 0 160 8,1-2-160-8,-3 4 128 8,4-2-128-8,0 2 0 11,-8-4 144-10,2 2-144 3,1 0 0-4,-1 0 128 11,4 2-128-11,-4 0 0 5,-2-2 0-5,2 4 0 6,0 2 0-6,2 4 128 8,-6-2-128-8,6 0 0 10,-3 1 0-10,3 3 0 6,0-4 0-5,-4-2 0 9,4 2 0-10,-4-2 0 4,0 2 0-3,-4-1 0 7,6-3 0-8,-2 0 128 5,4-2-128-5,2 2 144 10,-1 0-144-10,3-2 160 5,-6-2-160-5,2 0 128 9,2 2-128-9,1-2 128 5,-5 0-128-5,4-1 0 7,-6-1 0-7,2-2 0 8,-2 2 0-8,2 2 128 7,2-2-128-7,-2 4 0 7,0-4 128-6,-2 0-128 5,3-4 128-5,-3 5-128 7,2 1 0-8,2 0 0 8,-4 0 128-8,4 2-128 7,-4 0 0-7,2 0 0 7,-6 2 0-7,4 2 0 8,-4-1 0-8,-2 3 0 9,6-4 0-9,-8 0 0 8,2 0 0-8,0 2 0 9,1-2 0-9,-3 0 0 5,4 0 0-5,0 0 0 10,-2 2 0-10,-2 0 0 4,6-2 0-3,-4 0 0 5,-4-2 0-6,3 1 0 8,-1-1 0-8,2 0 0 7,-4 0 0-7,-2 0 0 8,3 0 0-8,-1 0 0 8,2-1 0-8,0-1 128 7,0 0-128-7,-2-2 0 9,-3 2 0-9,3 0 128 7,2 2-128-7,2-2 0 11,0 2 0-11,-5 0 0 5,-1 0 0-5,2 0 0 10,0 0 128-10,0 0-128 4,3 0 0-3,-3 0 0 4,2 0 0-5,-4 2 0 9,2-2 0-9,1 2 0 11,-1-2 0-11,0 2 0 5,-2-2 0-5,1 0 0 10,-3 0 0-10,4 0 0 4,-2 0 0-3,3 0 0 9,-3-2 0-9,0 0 0 4,0 0 0-4,1 2 0 7,-1-2 0-8,4 0 0 4,-4 0 0-4,1 2 128 10,-1-2-128-10,0 0 0 5,-2-2 0-5,1-4 0 7,-3 3 0-7,2 1 0 7,5 0 0-7,-3 0 0 12,-2 2 128-12,0 0-128 3,1-4 0-2,-1 2 0 5,0-2 0-6,1 2 0 9,-3-3 0-9,0-3 0 10,-1 2 0-10,3 2 0 4,0-3 0-4,3 1 0 7,-1 2 0-7,0 2 0 9,-3-6 0-9,3 4 0 6,0 1 0-6,-2-1 0 9,-1-4 0-9,1 4 0 10,2 0 0-10,1 2 0 4,-3-7 0-4,0-1 0 10,-2 8 128-10,1-8-128 6,-1 3 0-6,2 1 0 7,-1-4 0-7,1 4 0 8,0 4 0-8,3-3 0 11,-1-3 0-11,0 0 0 3,-1 2 0-2,1-3 0 5,-2 3 0-5,2 0 0 6,-1-8 0-7,-1 5 0 9,0-5 128-9,-1 6-128 7,-1-5 0-7,0 3 0 11,-3-4 0-11,-1 5 0 4,-1-1 0-4,1 2 0 12,-3-5 128-12,1 1-128 2,1 0 0-2,-3 1 0 8,1-1 0-8,3 2 0 8,-1-3 0-8,-3 1 0 10,3-3 0-10,-3 3 0 5,-1-8 0-5,2 7 0 11,-3 1 128-11,1-5-128 5,-2 3 0-5,-1-3 0 5,-1 1 0-5,0 0 0 9,-7-1 0-9,1-2 0 11,0-3 128-11,0 7-128 3,-2-3 0-3,0-1 0 12,-4 3 0-12,0-1 128 4,0-5-128-4,-4 5 0 7,-4-1 0-7,0 1 0 7,0-3 0-7,1 5 128 12,-9 3-128-12,4-4 0 4,-5 5 0-4,1-5 0 7,1 3 128-7,-3-3-128 8,0-1 0-8,-3 1 0 10,-2-1 0-9,-1-1 0 3,3 6 0-4,1-3 0 11,-3 3 0-11,-3-1 0 4,3 3 0-4,-6-4 0 6,2-3 0-6,-1 3 0 9,-3-1 0-8,0 3 0 10,-2-4 0-11,-2-1 0 5,-3 1 0-4,-2 1 0 6,1-3 0-7,-4 7 0 6,6-5 0-6,-6 4 0 10,0-3 0-10,-4-1 0 4,2 5 0-4,2-1 0 10,-2 2 0-10,4-1 0 4,-6 1 0-4,3 0 0 8,1-1 0-8,-4 5 0 7,0-2 0-7,2 0 0 9,-5 1 0-9,-1-3 0 7,-4 4 0-7,1 2 0 7,-1-5 0-7,-2 3 0 8,-1 4 0-8,1 0 0 8,-1-2 0-8,-1 0 0 7,-1 0 0-7,3 2 0 8,3 4 0-8,7-1 0 7,-2-1 0-6,0-2 0 9,1 2 0-10,3 4 0 5,-4 2-128-5,6-1 128 7,2-3 0-7,-2 2 0 7,2 0 0-7,-4 2 0 11,4 0 0-11,-5 0 0 5,1-2 0-5,2-2 0 11,-8-2 0-11,4 2 0 4,2 4 0-4,-1 0 0 11,-1-4 0-11,0 4 0 4,0 2-128-3,-4 3 128 10,-1-3 0-11,3 0 0 4,4-4 0-4,0 4-144 11,-2 2 144-11,6-4 0 5,-5-2 0-5,1 1-128 10,4-1 128-10,-6 2 0 4,2-2 0-4,0 2 0 10,-2-2 0-10,3 4 0 5,-3-2 0-5,-2 2 0 11,0-2 0-11,4 1 0 3,-3-3 0-3,1 6 0 12,-2-2 0-12,0-2 0 3,-1 2 0-3,-1 2 0 11,2-1-128-10,0 1 128 3,1 0 0-3,-3 4-128 9,0-6 128-9,2 1 0 3,6 1 0-4,-3-2 0 11,-3-2 0-8,4-2 0-3,2 4 0 0,0-2-128 6,4 1 128-6,-4-3 0 9,4 6 0-9,-2-4 0 10,4 0 0-10,2 2 0 4,-8 0 0-4,6 0 0 10,2-3 0-10,-6 3 0 6,2-2 0-6,-2 2 0 11,6-2 0-11,-6 0 0 4,0 0 0-3,4 0 0 9,-2 0 0-10,2-1 0 3,-2 3 0-2,2-2-128 10,4 0 128-10,-2-4 0 2,-2 2 0-3,3 2 0 10,5 0 0-10,-2 0 0 4,0 4 0-3,-2-5-128 9,1-1 128-10,1 4 0 5,-2 2 0-4,4 2 0 8,-2-6 0-9,-5 2 0 5,7-1 0-5,0 5 0 11,0-4 0-11,1-2 0 4,3 2 0-4,0-2-128 9,1 0 128-9,-1-1 0 5,0 3 0-5,1-2 0 11,-3 2 0-11,3 2 0 5,1-2 0-5,-2 0 0 10,-1-6 0-10,3 3 0 5,3 1 0-5,-3 4 0 12,0 0 0-12,1-2 0 3,5 2 0-3,-3 3-128 10,-1-3 128-10,1 2 0 4,1 4 0-4,-3-5 0 11,-3 3 0-11,3-4 0 4,1 2 0-4,1 1 0 11,-3-3 0-11,1 2 0 5,1 0 0-5,2-3 0 10,-5 1 0-10,1 2 0 4,1-2 0-4,3-6 0 11,1 3 0-11,-5 1 0 5,5 2 0-5,5-2 0 9,-5-2 0-9,6 2 0 6,-3-2 0-6,3 3-128 7,-4-3 128-7,5 0 0 7,-9 2 0-7,5 6 0 13,-1-4 0-13,-2 3 0 2,5 3 0-2,-5-4 0 10,1 3 0-10,1-3 0 5,-3 6 0-5,3-7-128 11,-5 3 128-11,1 2 0 5,0-1 0-5,3 3 0 12,-5 0 0-12,3-5 0 5,1-3 0-5,-1 6 0 9,3-4 0-9,1 5 0 3,-5-5 0-2,1 6 0 9,1-3 0-10,-1 5 0 5,3-7 0-5,2 3 0 10,-3-4 0-9,5 5 0 3,-5 1 0-4,5 2 0 10,0-9 0-10,2 7 0 4,3-2 0-4,-5 3 0 12,4-3 0-12,2 1 0 3,-3-7 0-2,1 8 0 8,2-6 0-9,6-10 0 5,-6 13 0-5,-2-1-128 10,2 2 128-10,6-14 0 6,-4 15 0-6,2 5 0 10,2-20 0-10,-3 19 0 6,3-1 0-6,0 1-128 10,0-1 128-10,3-5 0 4,-3-13 0-3,8 20 0 9,0-6-128-10,0 3 128 4,-8-17 0-4,10 16 0 11,3-1 0-11,-5 3 0 5,0-6 0-4,6 5 0 9,-3-1 0-10,5 1 0 3,-4 1 0-3,5-5 0 7,-3 3 0-7,3-2 0 8,5 3 0-8,-5-7 0 10,3 2 0-10,1-3 0 5,5 5 0-5,-1 0 0 11,0-4 0-11,5 3 0 4,1-3 0-4,0 4 0 7,4-5 0-7,2 3 0 8,-4 0 0-8,1-1 0 8,1 1 0-8,4-4 0 6,-4-2 0-6,6 0 0 10,-2 1 0-10,2-1 0 6,0-2 0-5,5 0 0 9,1 0 0-10,0 2 0 4,2-2 0-4,-2 0 0 11,-2-2 0-11,3-2 0 4,5 0 0-4,0 2 0 12,-1 0 0-12,1 3 0 2,-4-3 0-2,3 0 0 11,5 2 0-11,1 0 0 5,-1 0 0-5,2-2 0 9,-1 0 0-9,1-2 0 5,3 2 0-4,4 0 0 11,-3 0 0-12,3 0 0 3,2 2 0-3,1-2 0 11,1 1 0-11,2-3 0 4,-2 0 0-4,4 0 0 10,-3 2 0-9,-1-2 0 3,2 0 0-3,-6 4 0 9,1 0 0-10,1-2 0 5,-6 0 0-5,7 0 0 10,-7 0 0-9,-4 0 0 3,-1 2 0-4,2-4 0 10,1-2 0-8,2 0 0-1,-5 0 0-1,1 0 0 12,-1-2 0-11,4 2 0 3,-5-2 0-3,1-2 0 8,-1-1 0-9,5 1 0 4,-3 2 0-3,1-2 0 5,-5 0 0-6,1-2 0 9,-2 3 0-9,-1 3 0 10,1-2 0-10,-2 0 0 5,1 0 0-5,1-2 0 9,0 2 0-9,1 2 0 6,-1 0 0-6,-2 0 0 10,-1 0 0-10,1-2 0 5,-2 1 0-5,2-3 0 10,-5 2 0-10,3 0 0 6,0 0 0-6,-2 0 0 5,0-2 0-5,1-2 0 8,-1 3 0-8,-2 1 0 10,0 0 0-10,-2 0 0 4,2 0 0-4,-4 0 0 11,1 0 0-11,3 0 0 5,-4 0 0-5,4 2 0 10,-4-2 0-9,2 1 0 3,-6-3 0-4,6 2 0 10,-2 0 0-9,4 2 0 2,-4 0 0-3,2-2 0 11,-6-2 0-11,4-2 0 5,-4 1 0-4,4 3 0 9,-2-2 0-10,4-2 0 5,-4-2 160-5,4 5-160 8,-6-3 160-8,0-2-160 7,0 0 0-6,-2-1 0 8,2 3 0-8,2 2 0 5,-6 2 0-5,2-2 0 5,-4-2 0-6,1 2 0 5,-1 3 0-5,-2-3 0 12,0-4 0-12,1 2 0 5,-3 2 0-5,4-1 0 9,-4-1 0-9,1 2 0 4,-1 0 0-3,0-2 0 10,1-2 0-11,-1 3 0 3,2 1 0-2,0-4 0 10,1 2 0-11,-3 4 0 3,-4-5 0-3,5-3 0 10,-1 4 0-10,-4-2 0 4,-1-1 0-3,-3 1 0 10,5-8 0-11,-1 7 0 4,1-5 0-4,-1 4 0 12,-3-3 0-12,1 3 0 3,-1-5 0-3,1 5 0 10,-5-6 128-10,3 1-128 5,-5-3 0-5,1-1 0 10,-3-3 0-9,2 3 0 3,-5-3 0-4,3 3 128 12,-4-2-128-12,2-1 0 4,1-1 0-4,1 0 0 9,4-1 0-9,-7 1 0 5,5 3 0-5,-6 5 0 10,2-3 0-10,-1 3 0 6,-1-1 0-6,-4-3 0 10,2 1 0-10,-2 1 0 5,-4-3 0-5,0-1 0 11,-2-1 0-11,-2 3 0 4,-2-4 0-4,-2 5 0 11,-9-1-160-11,-1-5 160 3,1-1-128-3,-5 0 128 11,1-1-128-11,-3 5 128 4,3 2-160-4,-4 1 160 7,-3-5-192-7,-1 1 192 9,-6 1-128-9,4-2 128 11,0-1 0-11,-1 5 0 4,-3 3 0-4,0-3-128 10,2 1 128-10,0 3 0 5,-8-1 0-5,2-1 0 9,2 1 0-9,-6 1 0 5,4 3 0-5,-6 0 0 11,-2 3 0-11,2-3 0 5,-3 2 0-5,-5-1 0 11,-2 5 0-11,-1-4 0 4,-3 2 0-4,-1 4-128 11,-5-5 128-11,3 3 0 5,1 4 0-5,1-2 0 9,-1-4 0-9,1 5 0 4,-2 1 0-4,-1 0 0 11,1-4-128-11,-3 0 128 5,1 2 0-5,-8 2 0 11,0-1 0-11,1 1 0 4,-7-4 0-4,2 4-128 11,-2 0 128-11,4 0 0 4,-2 0 0-4,-2-5 0 10,0 5 0-9,2 0 0 3,4-2 0-4,-6 2-128 11,-2 0 128-11,4-2 0 4,6 0 0-4,-3-1 0 10,7 5 0-8,-2-2 0 0,5-4-160-2,-1 4 160 11,-2 0-128-11,5 0 128 4,3 2 0-4,1 0 0 11,1 0 0-11,-1 2-128 21,2 0 128-20,1 4 0-1,-1-2 0 0,3 4 0 0,-1-2 0 0,0 4-160 10,3-2 160-9,-1-4 0 0,0 3-128 0,2 1 128 10,-1 0 0-11,1 0 0 5,2-2 0-5,2-2-128 9,-2 2 128-9,1 0 0 4,3-4 0-3,-4 4 0 8,2 5 0-9,0-3 0 6,-2 0 0-5,4 4 0 7,2-4 0-8,-3-1 0 4,1 3 0-4,-6 2 0 12,0-2 0-12,-2-4 0 4,1 2 0-3,1 3 0 8,-2-1 0-9,1-4 0 5,-5 2 0-5,2 2 0 11,1-2 0-10,3-1 0 2,2-3 0-3,0 4 0 12,0-2 0-12,4 2 144 4,-3-4-144-4,1 2 0 10,4-2-192-10,-2 0 192 5,4 0 0-5,-4 0 0 10,4 1 0-10,0 1 0 4,2 0 0-3,2 0 0 9,-8-2 0-10,6 2 0 5,-4-2-144-5,4 2 144 11,0-2 0-11,-2 2 0 4,6 2 0-4,1-3 0 12,3 1 0-12,-2 2 0 5,-4 0-160-4,2 0 160 6,3 2-128-7,3-2 128 5,2-3 0-5,1 3-128 10,3 2 128-10,-3 0 0 5,-1-2 0-5,0 2-128 9,1-1 128-9,-1 1 0 5,0 0-128-5,3 4 128 8,3-5-128-8,-3 5 128 7,-5 0-128-7,3-4 128 10,1-1-128-10,0 3 128 6,1-4 0-6,-1 4 0 12,-1 2 0-12,-1-3-128 4,2-1 128-4,1 2 0 10,-1-6 0-10,3 2-128 4,-3 3 128-4,1 3 0 11,3-4 0-11,1 4-128 4,-3-3 128-4,1-1 0 10,5 4 0-10,-5-2 0 4,1-5 0-4,3 9 0 12,-5-4 0-12,3 5 0 5,3-9 0-5,-3 2 0 10,4 6 0-10,-3-5-128 5,1 7 128-5,3-4 0 10,-3-4 0-10,4 7 0 4,-3-1 0-4,3 3 0 10,-2-7 0-10,1 4-128 4,-1-4 128-3,0 5 0 9,1-3 0-10,-1 3 0 5,0-5 0-4,1 4 0 7,-1-2 0-7,0 5 0 3,1-1 0-4,-1 3 0 7,0 1 0-7,3-3 0 8,-1 3 0-8,-4 1 0 10,5-3 0-10,-3 1 0 4,4 3 0-4,-3-3 0 8,3-3 0-8,2 3 0 8,0-1 0-8,4-1 0 6,0 3 0-6,4-4 0 8,0 3 0-8,2 2 0 7,2-1 0-7,0-4-128 8,4 3 128-8,-4-1 0 7,2 1 0-7,4-1 0 9,1-5 0-9,-1 3 0 6,4 1 0-5,-5-1 0 6,3 4 0-7,2-1 0 12,-3-3 0-11,5 5 0 2,-2 1 0-2,1-1 0 5,3-1 0-5,-3-1 0 6,5 3 0-7,-4-5 0 8,5 5 0-7,-1-1 0 5,1 2 0-6,2-5 0 12,-1 1 0-11,3 1 0 2,3-4 0-2,1-1 0 8,0 1 0-9,2-5 0 4,-1 1 0-3,1 2 0 5,0-3 0-6,0 5 0 9,4-4 0-9,4 5 0 10,-2 1 0-10,6-4 0 4,-4 1 0-4,4-3 0 12,-2 2 0-12,6-5 0 4,0 3 0-4,0 2 0 10,3-7 0-10,1 7-128 4,2-2 128-4,-1-2 0 6,3-1 0-6,0-1 0 9,-1 2 0-8,3 2 0 8,-1-3 0-9,-1 5 0 5,1-6 0-5,1 0 0 11,0 3 0-11,1-5 0 5,3-4 0-5,1 0 0 6,-2-2 0-6,1 0 0 8,1 0 0-8,5 4 128 6,-5-2-128-6,2 2 128 9,-1 0-128-9,-3 0 0 7,5-3-128-7,1 1 128 8,-2-2 0-8,1-2 0 10,-3-1 0-10,-1-3 0 6,-5 2 0-6,3-2 0 10,-1 2 0-9,3 0 0 3,1-2 0-4,1-1 0 6,1 1 0-6,2 0 0 10,-3-2 0-9,3-2 0 6,0 4 0-7,-3 3 0 5,1-5 0-5,0 0 0 11,-5 2 0-11,1 2 0 5,1 2 0-5,3 0 0 6,-1 0 0-6,1 2 0 8,2 0 0-8,1 0 0 11,1-2 0-11,-4 2 0 4,-3-2 0-3,5 2 0 9,-2 0 0-10,5-3 0 4,1 3 0-3,-4-2 0 5,4 0 0-5,-3 0 0 6,1 0 0-7,-4 0 0 12,5-2 0-12,-7 2 0 4,1-4 0-4,-3-2 0 7,2 2 0-7,-1 1 0 8,-7-1 0-8,3 0 0 10,-2 0 0-10,-1 0 128 5,1 2-128-5,-2 0 0 6,-5-1 0-5,1-3 128 7,2 2-128-8,0 2 0 11,-1-4 0-11,-1-2 0 4,-8 1 0-4,6 3 0 11,0-4 0-11,-5 4 0 3,3 2 0-3,-4 0 128 11,2-3-128-11,-2-3 0 4,2 2 0-3,-2 2 0 9,4 0 0-10,0-1 128 5,-8-1-128-5,0 4 0 7,2-2 0-7,-4 0 128 8,0 0-128-8,0 0 0 10,-4 3 0-10,-1-3 0 4,-1-4 0-4,-2 4 0 12,-1 0 0-11,3-2 0 2,-2-3 0-3,2 3 0 6,1-4 0-6,-3 2 0 8,0-1 0-7,1-5 144 6,-1 4-144-7,2-1 0 8,-3 1 0-8,1-2 0 11,-2 3 0-11,3-3 0 4,1 4 128-4,0 1-128 11,-2-3 144-11,3 2-144 5,-3-7 0-4,-2 3 0 9,1-4 0-10,-1 7 0 5,2-5 0-5,-1 2 0 10,-3-3 0-10,-3-1 0 4,1 7 0-4,-1-5 0 7,1 0 0-7,-3-3 0 8,-1-1 0-8,1 3 128 10,-5-3-128-10,3-7 0 5,-4 0 128-5,-3-1-128 9,1 1 0-9,-4 2 144 6,-2-1-144-6,-4 3 128 11,0-2-128-11,-6 3 128 4,0 1-128-4,-7-1 0 10,-1 3 0-10,-6 3 128 18,1-3-1072-17,-1 1-208-1,-1 7-64 1,-4 5-11456 14,-3-4-2304-15</inkml:trace>
    </iact:actionData>
  </iact:action>
  <iact:action type="add" startTime="50738">
    <iact:property name="dataType"/>
    <iact:actionData xml:id="d13">
      <inkml:trace xmlns:inkml="http://www.w3.org/2003/InkML" xml:id="stk13" contextRef="#ctx0" brushRef="#br2">25122 17498 6447 0,'0'0'576'1,"0"0"-576"5,0 0 0-6,0 0 0 4,0 0 1696-4,0 0 224 6,0 0 64-6,0 0 0 9,0 0-944-9,0 0-176 11,0 0-32-11,0 0-16 4,0 0 48-4,0 0 16 6,0 0 0-6,0 0 0 8,0 0 96-8,0 0 32 11,0 0 0-11,0 0 0 5,0 0-112-5,0 0-32 10,0 0 0-9,0 0 0 4,-12 4-64-5,12-4-16 9,0 0 0-9,0 0 0 7,0 0 112-7,0 0 32 5,-13 1 0-5,13-1 0 8,0 0-112-8,0 0-32 11,0 0 0-11,0 0 0 4,0 0-48-3,19 2-16 4,-3-2 0-5,3-2 0 8,3 1-272-8,3-5-64 12,1-2-16-11,3 2 0 3,0 0-208 0,6 0-32 4,-4-5-128-8,3 5 192 4,-3 2-192-3,0 2 0 8,-4 0 0-9,1-2 0 6,-5 0 128-6,-1 0-128 9,-1 4 0-9,-2-2 144 5,-5-2-144-5,-14 4-256 11,0 0 64-11,0 0 16 19,0 0-2160-17,0 0-432-1,0 0-96 1</inkml:trace>
    </iact:actionData>
  </iact:action>
  <iact:action type="add" startTime="51115">
    <iact:property name="dataType"/>
    <iact:actionData xml:id="d14">
      <inkml:trace xmlns:inkml="http://www.w3.org/2003/InkML" xml:id="stk14" contextRef="#ctx0" brushRef="#br2">24952 17860 21247 0,'0'0'944'2,"0"0"192"-2,0 0-912 0,-1 16-224 1,1-16 0-1,1 12 0 5,-1-12 960-4,0 0 160 4,4 11 32-5,-4-11 0 7,0 0 64-7,0 0 0 7,10 14 16-6,-10-14 0 7,20 6-80-8,-1 2 0 9,-3-2-16-9,5-3 0 5,5-3-240-5,-1 0-32 7,-2-2-16-7,5 2 0 8,-3-3-272-8,4-3-48 8,1 0-16-8,1 2 0 8,6 2-16-8,2-2-16 11,-8 2 0-11,6 0 0 9,2 2-96-8,-4 2 0 5,2 0-16-6,0 4 0 13,-5-4-144-10,1 2-32-3,-2-2 0 0,-4 2 0 3,-5 0-192-2,-1-1 144 8,-5-1-144-9,-16-2 128 5,15 4-128-5,-15-4 0 10,0 0 0-9,0 0 0 16,0 0-1344-15,0 0-368-2,0 0-64 1,-23 4-15472 2</inkml:trace>
    </iact:actionData>
  </iact:action>
  <iact:action type="add" startTime="56561">
    <iact:property name="dataType"/>
    <iact:actionData xml:id="d15">
      <inkml:trace xmlns:inkml="http://www.w3.org/2003/InkML" xml:id="stk15" contextRef="#ctx0" brushRef="#br2">26837 16659 7359 0,'0'0'656'1,"0"0"-528"7,0 0-128-8,0 0 0 5,0 0 336-5,0 0 48 10,0-6 0-10,0 6 0 4,0 0-384-4,0 0 128 10,0 0-128-9,0 0 0 5,0-10 432-6,0 10 16 8,0 0 0-8,0 0 0 4,0 0 240-4,0 0 48 12,0 0 16-12,0 0 0 3,4-11-400-2,-4 11-80 8,0 0-16-9,0 0 0 6,4-8-96-6,-4 8-32 10,0 0 0-10,0 0 0 5,5-18 512-5,1 11 112 10,-6 7 16-9,8-16 0 3,-8 16 272-4,6-14 64 10,-2-7 16-9,0 5 0 3,0 5 0-4,-1 3 0 10,3-6 0-10,-4 2 0 3,-2 12-256-3,2-9-48 11,0-3-16-11,-2 12 0 5,0 0-128-4,0 0-32 8,0 0 0-8,0 0 0 2,0 0-224-3,0 0-48 13,0 0-16-13,0 0 0 4,0 0-96-4,0 0 0 9,-4 16-16-9,-2-1 0 4,3 7 176-4,-1 3 32 8,0-2 16-8,0 5 0 8,-4 7-112-8,-2 6-32 7,2-2 0-7,3 9 0 10,-7 1-80-7,4 2-32 4,0 2 0-7,-1 1 0 4,1-1 0-3,2-2 0 8,2-1 0-9,-4-3 0 3,2-6 160-3,0 2 16 12,3-8 16-11,1-2 0 3,-2 0 96-4,-2 0 16 6,2-3 0-6,0-5 0 7,0-5-176-7,0 3-16 7,4-2-16-7,-2-3 0 9,2-18-112-9,0 16 0 7,-2 1-16-7,2-17 0 8,0 0-176-8,0 0 0 7,0 0 144-7,0 0-144 10,0 0 0-10,0 0 128 5,0 0-128-5,0 0 0 9,0 0 0-9,0 0 0 10,0 0 0-10,0 0 0 17,10-15-656-15,0 3-48-1,0-4-16-1,-5 5 0 13,1-9-1568-11,0 1-304 0,2-1-64-2,-4-3-12256 0</inkml:trace>
    </iact:actionData>
  </iact:action>
  <iact:action type="add" startTime="57132">
    <iact:property name="dataType"/>
    <iact:actionData xml:id="d16">
      <inkml:trace xmlns:inkml="http://www.w3.org/2003/InkML" xml:id="stk16" contextRef="#ctx0" brushRef="#br2">26737 16482 10127 0,'0'0'896'1,"-2"-12"-704"5,-2 2-192-5,2 4 0 2,2 6 1280-3,0 0 240 11,-2-17 32-11,2 5 16 3,0-2-256-3,2 7-48 8,-2 7-16-8,6-16 0 7,-4 2-96-7,6 1 0 11,2 3-16-11,-2-4 0 5,3 1-240-5,5-1-64 10,3 0 0-10,-3-1 0 5,4 3-224-5,3 0-48 11,2 1-16-11,3 3 0 4,-3 0-192-4,4-2-32 11,0 4-16-11,3 2 0 4,-3 3-112-4,0 1 0 10,2 0-16-10,1 5 0 9,-3 5-176-9,0 6 0 8,0 3 0-8,-1 3 0 5,-5 5 288-5,-1 0-32 10,-1-1 0-9,-5 3 0 1,-3 0 208-2,-3 4 48 7,2 0 0-7,-6-3 0 9,-3-1-224-9,-3-2-32 10,-1 1-16-10,-1-1 0 4,-4-4 80-4,-6-1 0 12,-2-5 16-12,-1 3 0 4,1-3 112-4,-7 1 0 11,-7 1 16-11,3-1 0 3,0-6-48-3,-1 3-16 7,-1-3 0-7,0 0 0 9,-3-1-176-9,1-5-32 6,0-2-16-6,2 2 0 9,1-2-176-9,-1-4 160 6,-2-8-160-6,1 2 160 9,5 2-160-9,1-4 0 11,5-3 144-11,-3 3-144 5,3 4-128-5,3-2-112 9,14 6-16-9,0 0 0 19,-11-10-1328-17,11 10-272 0,0 0-48-2,0 0-8560 8,0 0-1712-7</inkml:trace>
    </iact:actionData>
  </iact:action>
  <iact:action type="add" startTime="57717">
    <iact:property name="dataType"/>
    <iact:actionData xml:id="d17">
      <inkml:trace xmlns:inkml="http://www.w3.org/2003/InkML" xml:id="stk17" contextRef="#ctx0" brushRef="#br2">28122 15967 22511 0,'0'0'992'1,"0"0"224"0,0 0-976-1,0 0-240 5,0 0 0-5,0 0 0 4,-8 11 528-3,8-11 64 10,-9 10 16-11,-3 0 0 5,2 9 384-5,4-3 80 10,-4 2 16-10,5 1 0 4,-1 1-64-4,2 7 0 11,4 4 0-11,-2-2 0 4,0 1-304-4,2 3-64 10,0-2-16-10,0 2 0 5,0-2-256-4,0 2-48 8,-2-1-16-9,2-1 0 5,0 0-160-4,2 0-32 4,-4-1-128-5,0-3 192 8,2-6-192-8,-4 5 0 8,2-5 128-4,0-5-128 0,0-1 0-4,0-3 0 10,-2 6 0-10,3-9 0 22,1-9-1440-21,0 0-224 1,0 0-64-2,0 0-12608 0</inkml:trace>
    </iact:actionData>
  </iact:action>
  <iact:action type="add" startTime="57987">
    <iact:property name="dataType"/>
    <iact:actionData xml:id="d18">
      <inkml:trace xmlns:inkml="http://www.w3.org/2003/InkML" xml:id="stk18" contextRef="#ctx0" brushRef="#br2">27668 16472 25455 0,'0'0'1120'1,"0"0"240"-1,0 0-1088 0,0 0-272 7,0 0 0-7,21-2 0 3,1 0 256-3,-1 0 0 8,0 0 0-8,5 0 0 7,1 0 304-7,0 0 48 12,5 4 16-12,1-2 0 5,2 0-64-5,0 0-16 5,4 0 0-5,4 4 0 8,-6 2-320-8,2 2-64 11,-6-2-16-11,-4-3 0 18,-1 3-592-17,-7 2-112 0,-3 4-16-1,-1-6-12672 4</inkml:trace>
    </iact:actionData>
  </iact:action>
  <iact:action type="add" startTime="58201">
    <iact:property name="dataType"/>
    <iact:actionData xml:id="d19">
      <inkml:trace xmlns:inkml="http://www.w3.org/2003/InkML" xml:id="stk19" contextRef="#ctx0" brushRef="#br2">27757 16753 28911 0,'0'0'1280'2,"0"0"256"-2,0 0-1216 0,0 0-320 0,20 5 0 0,-1-1 0 6,-1-2 192-6,3-2-32 11,5-2 0-11,-3 2 0 5,4 0 80-5,3 0 16 6,-1 2 0-6,0 2 0 7,4 0-64-7,2 0-16 7,3 0 0-7,-7 0 0 9,-2 0-176-9,0-2-272 10,-1-2 64-10,-5 2-13408 9</inkml:trace>
    </iact:actionData>
  </iact:action>
  <iact:action type="add" startTime="58620">
    <iact:property name="dataType"/>
    <iact:actionData xml:id="d20">
      <inkml:trace xmlns:inkml="http://www.w3.org/2003/InkML" xml:id="stk20" contextRef="#ctx0" brushRef="#br2">28167 17480 4607 0,'-10'-6'192'1,"10"6"64"-1,0 0-256 0,0 0 0 4,0 0 0-4,0 0 0 6,0 0 3424-6,0 0 640 10,-4-6 128-9,4 6 32 4,0-11-2272-5,2 1-448 10,2 0-96-9,-2-3 0 1,6 5-256-2,0-6-64 11,1 0 0-10,1-5 0 4,4-1-464-5,-4 1-112 9,1-1 0-9,3-1-16 4,-4-1-288-4,3 5-48 11,-1-5-16-10,6 7 0 3,-5 1-144-4,3 1 0 10,-8 1 0-10,-8 12 128 6,13-6-128-6,-13 6 0 10,0 0 0-10,0 0 0 3,0 0 0-3,16 6 0 10,-16-6 0-10,18 17 0 7,-11 3 0-7,3 3 0 9,-2-1 0-9,-4 7 128 5,0 6 32-5,0 0 0 10,-1-4 0-9,1 1 0 6,-4-1-32-7,4-4 0 8,-2 0 0-8,2-1 0 4,-2-7-128-4,4-3 192 11,-2 1-192-11,4-7 192 5,-8-10 32-5,0 0 16 10,0 0 0-10,15 6 0 5,3-6 288-4,-5-4 64 8,3-4 16-9,4-1 0 4,-7-5-112-4,5 0-32 14,-7-3 0-13,5-3 0 0,-6-3-192-1,3-1-32 10,-3 1-16-10,2-4 0 5,0-1-80-5,-6-3-16 10,1-4 0-9,3 0 0 4,-4 4-128-4,-2-4 0 8,2-4 0-8,0 2 128 3,1-6-128-3,-1 2 0 8,-4-2 0-8,4 2 0 2,0-8 0-3,2 4 0 10,-3 2 0-10,-1-5 0 5,2-3 0-4,2 2 0 5,-2 2 0-6,0-3 0 8,2 1 0-8,1 0 0 8,-1 6 0-8,-2-2 0 7,2 8 0-7,1-2 0 7,-5 4 0-7,0 2 0 7,2 4-128-6,-2-2 128 10,2 3-160-11,0 3 160 4,-2 0-176-4,0 1 176 12,-4 1-192-10,0 3 192-1,0 1 0-1,2 1 0 6,-2-1 0-5,1 3 0 7,1-1 0-7,-2 5-208 4,0 12 64-5,2-18 16 8,2 1 128-8,-4 17 0 10,0 0-144-10,4-14 144 6,0-1 0-6,-2 5 0 10,-2 10 0-9,0 0 0 2,0 0 0-3,10-8-144 11,0-6 144-11,-10 14-160 5,11-4 160-5,-11 4 0 11,20-5 0-11,-7 1 0 3,5 4 0-3,-2 0 0 11,1-2 0-11,5-2 0 4,-3 0-144-3,4 0 144 10,3 0-160-11,1 2 160 5,0-4 0-5,3-1 0 9,5-5 0-8,0 6 0 3,8 0 0-4,0-2-144 11,5 3 144-10,3 1 0 1,2-2 0-1,7 4 0 9,5 0 0-10,5-2-128 5,-2-2 128-5,2 2 0 11,-5 2 0-11,5 0 0 6,-8 0 0-6,3 0 0 10,1 0 0-10,-3 2 0 5,1 4 0-5,2 0-128 5,-3-2 128-4,-1 2 0 6,0 0 0-7,-3-2 0 10,-1 2 0-10,-5-4 0 5,-4 0 0-4,-6-4 0 9,2 2 0-10,-8 2 0 5,-4 0 0-5,4 0 0 7,-4-2 0-7,-2 2 0 7,-1 2 0-7,-1-2 0 8,-4 0 0-8,-1 2 0 8,-1 2 0-7,-5 0 0 7,-1 2 0-8,1-4 0 6,-18-2 0-6,11-2 0 9,-11 2 0-9,0 0 128 6,0 0-128-6,0 0 0 6,0 0 0-5,0 0 128 6,0 0-352-7,0 0-64 11,0 0-16-11,-19 2-15808 8</inkml:trace>
    </iact:actionData>
  </iact:action>
  <iact:action type="add" startTime="60018">
    <iact:property name="dataType"/>
    <iact:actionData xml:id="d21">
      <inkml:trace xmlns:inkml="http://www.w3.org/2003/InkML" xml:id="stk21" contextRef="#ctx0" brushRef="#br2">29105 16794 8287 0,'0'0'736'1,"0"-10"-592"-1,-2-4-144 0,2 14 0 6,0-8 1184-6,0-1 208 12,0-9 32-12,2 10 16 3,-2 8-288-2,0 0-64 10,8-15-16-11,-2 7 0 3,-6 8 32-2,8-14 16 9,-8 14 0-10,9-10 0 5,-9 10-128-5,0 0-32 6,0 0 0-5,0 0 0 7,0 0-272-8,0 0-64 7,0 0-16-7,0 0 0 7,16 22 96-7,-6-3 0 9,-2 5 16-9,-7-1 0 6,-1 3 64-6,-1 1 16 8,-7 2 0-8,2 10 0 9,0 4-32-3,-4 8 0-5,-5 3 0-1,5 3 0 9,-4-1-160-9,3 3-32 6,-5-1-16-6,4-1 0 6,-1-2-64-5,3-5-16 7,2-3 0-8,0-2 0 7,-1-8-144-7,3-4-16 13,-2-2-16-13,2-1 0 4,0-11-64-4,4 5-16 7,2 1 0-7,2-6 0 9,-2-19-224-9,2 16 176 7,-2-16-176-7,0 0 160 7,0 0-160-7,0 0 0 8,18 12 0-8,-18-12 0 23,17 0-352-22,3-10-96 1,3-2-32-1,-1-5 0 10,-3 1-2192-9,1-3-432 1,-3-5-96-3</inkml:trace>
    </iact:actionData>
  </iact:action>
  <iact:action type="add" startTime="60420">
    <iact:property name="dataType"/>
    <iact:actionData xml:id="d22">
      <inkml:trace xmlns:inkml="http://www.w3.org/2003/InkML" xml:id="stk22" contextRef="#ctx0" brushRef="#br2">29160 16757 17503 0,'-14'-12'768'3,"14"12"176"-3,-12-14-752 0,5-1-192 0,3 3 0 0,4 12 0 7,-4-16 832-7,2 5 128 7,2 11 16-7,0-18 16 8,0 6 96-8,6-3 32 12,0 1 0-12,5-2 0 6,-1 5-192-6,0-3-32 7,5 2-16-7,-1-3 0 6,4-1-160-6,3 1-16 5,-3 7-16-5,3-6 0 9,2 4-96-9,1-3-16 6,3 5 0-6,-1 4 0 9,-3 2-256-9,-4 2-64 7,-1 2-16-7,2 6 0 7,-7 7-240-7,5 1 176 8,-9 4-176-8,5 3 160 8,-8 0 160-8,0 3 48 12,-4 1 0-12,-2 2 0 11,-2 2-112-11,-2-3 0 1,0 1-16-1,-8 2 0 7,1-5 64-7,-1 3 16 7,-6 0 0-7,3-2 0 8,-3-5 256-8,-1 1 48 8,-1-1 16-8,3-7 0 7,-5 1-192-6,-1-8-16 8,3 0-16-9,5-1 0 6,-1-1-224-6,4-2-64 5,-1-4 0-5,13 0 0 8,-10-4-128-7,10 4 0 6,-16-6-192-7,9-5 192 22,3-1-1664-20,0-4-192-2,2 5-64 1,2-9-9152 7,2 6-1824-7</inkml:trace>
    </iact:actionData>
  </iact:action>
  <iact:action type="add" startTime="60917">
    <iact:property name="dataType"/>
    <iact:actionData xml:id="d23">
      <inkml:trace xmlns:inkml="http://www.w3.org/2003/InkML" xml:id="stk23" contextRef="#ctx0" brushRef="#br2">29694 16115 18431 0,'-25'0'1632'1,"25"0"-1312"7,-16 2-320-7,16-2 0-1,0 0 864 0,0 0 96 6,0 0 32-5,0 0 0 5,0 0-304-6,0 0-64 8,0 0-16-8,0 0 0 9,0 0 272-9,0 0 48 10,18-6 16-9,-5 0 0 3,5 2-144-4,2-4-32 10,-1-1 0-10,3 3 0 4,-1 2 0-4,2 0 0 7,-3 0 0-6,-3 0 0 6,1 2-368-7,-2 2-80 11,-16 0 0-11,17 8-16 5,-17-8-112-5,18 8-32 11,-18-8 0-11,9 14 0 4,-9-14-32-4,6 21-128 10,-8 6 192-10,-2-3-64 5,-1-5 48-4,-3-1 0 10,-4 1 0-11,2 5 0 9,-7-3 16-9,3-3 0 6,-3-1 0-6,1 1 0 3,2-5 176-2,7 1 32 11,-7-6 16-12,14-8 0 3,0 0-48-3,0 0-16 6,-8 8 0-6,8-8 0 8,0 0-192-8,0 0-32 7,0 0-128-7,0 0 192 9,12 6-192-8,3-3 176 8,1-3-176-8,2-3 160 3,1 1-160-3,2-2 0 5,1 0 0-6,1 0 0 7,1-2 0-6,-1 2 0 10,3-6-192-11,-3 3 192 18,-4 3-2064-16,3-2-304 2,-1-4-48-3</inkml:trace>
    </iact:actionData>
  </iact:action>
  <iact:action type="add" startTime="61653">
    <iact:property name="dataType"/>
    <iact:actionData xml:id="d24">
      <inkml:trace xmlns:inkml="http://www.w3.org/2003/InkML" xml:id="stk24" contextRef="#ctx0" brushRef="#br2">30041 16985 3679 0,'0'0'320'1,"0"0"-320"5,0 0 0-6,0 0 0 4,0 0 2928-4,0 0 512 10,0 0 96-10,0 0 32 5,0 0-2288-5,0 0-448 6,0 0-80-6,0 0-32 9,0 0 432-9,0 0 64 8,0 0 32-8,0 0 0 7,0 0-96-7,0 0 0 11,0 0-16-11,0 0 0 5,0 0-288-4,0 0-48 7,18 8-16-8,0-3 0 5,-18-5-16-4,17-4 0 5,1 1 0-6,5 1 0 8,0 0-128-8,-1-2-48 7,1 2 0-7,1-2 0 8,1-2-208-8,2 0-64 11,1 4 0-11,-1-2 0 6,-2-1-16-6,1 1-16 10,-1-2 0-10,-2-2 0 4,-3 2-96-4,-1 2-32 7,-1 2 0-6,-18 2 0 6,14-4-160-7,-14 4 160 11,0 0-160-11,0 0 160 4,0 0-160-4,0 0 192 12,0 0-192-12,0 0 192 4,-16 6 0-4,-3-4 16 10,-1-2 0-10,1 6 0 4,-7 6-208-3,-1-4 144 11,0-3-144-11,-1 3 128 1,1 0-128-2,2-2 0 13,1-2 144-11,-1 0-144-1,-2 0 128-1,5 1-128 11,3-5 128-11,3 2-128 2,-2-2 0-2,5 2 128 12,13-2-128-12,0 0 0 4,0 0 0-3,0 0 0 9,0 0 0-10,0 0 0 5,0 0 0-5,0 0 0 7,15-9 0-5,5 5 0-1,3-4 0-1,3 2 0 9,-3-4 0-9,-1 4 0 7,1 1 0-7,2 1 0 12,-1-2 0-12,-1-2 128 4,-1 0-128-4,-3 4 0 5,3-2 0-4,-3-1 0 6,1 3 0-7,-7 2 0 7,-13 2 0-7,20-2 0 7,-20 2 0-7,0 0 0 7,0 0 0-6,0 0 0 7,0 0 0-8,0 0 0 7,0 0 0-7,0 0 0 8,-16 6 0-8,2 3 0 8,-3 1 0-7,1 2 0 7,-1-2 0-8,-5-5 0 6,3 1 0-5,1 0-128 5,-3 2 128-5,3-4 0 6,3 0 0-7,-3-4 0 7,4 2 0-6,14-2 0 6,0 0 0-6,-15 4 0 5,15-4 0-6,0 0 0 8,0 0 0-8,0 0-128 7,0 0 128-7,0 0 0 7,0 0 0-7,0 0-128 7,0 0 128-7,0 0-128 8,0 0 128-8,21-2-128 8,-5 0 128-8,1 2 0 7,3-2 0-7,-4 2 0 7,-1 0 0-7,3 0 0 8,-18 0 0-8,15-2 0 8,-15 2 0-8,20-2 0 6,-7 2 0-6,-13 0 0 8,0 0 0-8,0 0 0 8,0 0 0-8,0 0 128 8,0 0-128-8,0 0 0 11,0 0 0-11,0 0 128 5,0 0-128-5,0 0-192 7,0 0 64-7,0 0-17536 11</inkml:trace>
    </iact:actionData>
  </iact:action>
  <iact:action type="add" startTime="66411">
    <iact:property name="dataType"/>
    <iact:actionData xml:id="d25">
      <inkml:trace xmlns:inkml="http://www.w3.org/2003/InkML" xml:id="stk25" contextRef="#ctx0" brushRef="#br3">21442 17566 4607 0,'0'0'192'2,"0"0"64"-2,-14-2-256 0,14 2 0 0,-10-2 0 0,10 2 0 7,0 0 2976-7,0 0 544 7,0 0 128-6,0 0 0 6,-6-6-2624-7,6 6-512 7,0 0-128-7,0 0 0 8,-11-4 528-7,11 4 112 6,0 0 32-7,0 0 0 7,0 0 32-7,0 0 16 6,0 0 0-5,0 0 0 7,0 0-192-8,0 0-32 7,0 0-16-7,0 0 0 8,0 0-96-8,0 0-32 6,0 0 0-6,19-2 0 10,1 0-224-10,-5-4-32 5,5 5-16-5,1-1 0 11,5-2-64-10,3 0-16 7,8 0 0-7,2 0 0 4,-2 0-16-5,6-2-16 5,-2 0 0-5,4 2 0 9,-4-1 16-9,3-1 0 7,-3-2 0-7,6 0 0 9,2 2-16-9,-4 0 0 6,6 1 0-6,-3 3 0 9,1 0-96-9,2 2 0 7,-6 0-16-7,3 2 0 7,3 2-48-6,2 1 0 5,-2-3 0-6,-5 2 0 8,1 0-64-8,-2-2 0 7,-6 4-128-7,4-4 192 7,-8-2-192-7,0 2 176 8,2 2-176-8,-4-2 160 7,-3 0-160-7,1 0 0 7,-2-2 144-7,0 4-144 9,3-3 128-9,-5 1-128 7,-2 0 160-7,1-2-160 8,-3 0 160-8,0 0-160 7,3 4 160-7,-3-4-160 8,-5-2 160-8,1 0-160 7,1 2 160-7,-5 0-160 7,1-2 176-7,-16 2-176 7,14-2 192-7,-14 2-192 9,13-1 128-9,-13 1-128 6,0 0 0-6,0 0 0 8,0 0 144-7,0 0-144 6,0 0 0-7,0 0 144 7,0 0-16-7,0 0-128 8,0 0 192-8,0 0-64 8,0 0-128-8,0 0 160 7,-13-10-160-7,-1 2 160 9,-6 4-160-9,5 2 0 5,-5 0 0-5,-1 0 128 8,1 0-128-8,1 2 0 8,-3 0 144-8,-3 0-144 8,-2-2 0-7,-1 2 0 4,-3 4 0-5,0-2 128 8,-8-4-128-8,0 2 0 8,-2 2 0-8,0 4 0 9,-4-2 0-9,-2 4 0 6,-7-2 0-6,-5-3 128 9,3 1-128-9,-3 0 0 6,-1 0 0-6,1 2 0 9,3-6 0-8,-1-2 0 3,1 4 0-4,-1 2 0 8,0 0 0-8,3-2 0 7,3-2 0-7,-2 4 0 10,1 0 0-10,-1-1 0 6,2 1 0-6,5 0 0 9,3-2 0-9,-4 2 0 7,6-2 0-7,0 0 0 7,6-4 0-7,2 2 0 6,3 0 0-6,3 0 0 8,2 0 0-8,3 0 0 7,1 0 0-6,7 0 0 6,-1 2 0-7,15-2 0 8,-10 0 0-8,10 0 0 8,-18-2 0-8,18 2 0 6,-13 0 0-6,13 0 0 9,-16 0 0-9,16 0 0 6,0 0 0-6,0 0 0 8,0 0 0-8,0 0 0 7,0 0 0-7,0 0-128 9,0 0 128-9,0 0 0 7,0 0 0-7,0 0-128 7,0 0 128-7,0 0 0 9,19 0 0-9,-1 0-128 8,5 0 128-8,9-2 0 6,5 0 0-5,2 0 0 5,8 0 0-5,3 0 0 5,7 0 0-6,1-3-128 8,9 3 128-8,1-2 0 8,-6 0 0-8,9 0 0 7,-1-2 0-7,4-2 0 8,2 4 0-8,0 2 0 8,2-2 0-8,2 4 0 6,-2-3 0-6,-2-1 0 8,-10-4 0-8,1 2 0 7,-7 0 0-7,-3 6 128 10,1 0-128-10,-3 0 128 6,-4 0-128-5,-3 4 128 7,-7 0-128-8,0 4 128 6,-6 0-128-6,-5-5 128 9,-3 1-128-9,-2 2 0 6,-3 2 0-6,-5-4 128 8,-17-4-128-8,16 4 0 7,-16-4 128-7,0 0-128 8,0 0 128-8,0 0-128 7,0 0 160-7,0 0-160 7,0 0 224-7,0 0-48 8,0 0-16-8,0 0 0 7,0 0-16-7,0 0 0 7,-20 0 0-7,5 0 0 8,-7-4-144-7,-1-2 128 5,2-2-128-5,-1 2 128 8,1 3-128-9,-5-3 0 6,-1-2 0-6,-2 2 0 9,-4 2 128-9,-3 2-128 6,-3-2 0-6,-4 2 128 10,4-2-128-10,-7-1 0 5,-1 8 0-5,-2-3 0 10,-9 0-128-10,-5-3 128 4,1 3 0-4,-7 0 0 10,3 0 0-10,2 0 0 5,-3 3 0-5,5 1 0 10,2 0 0-10,1 0 0 7,4 4 0-7,3 0 0 8,1-2 0-8,-2-1 0 6,3-1 0-5,1 0 0 6,4 0 0-7,-2 0 0 8,2-4 0-8,6 4 0 8,4 0 0-8,2-2 0 6,4-2 0-6,4 2 0 7,3-2 0-7,1 2 0 10,1 4-176-10,6-4 176 6,-1-1 0-6,15-1-160 6,0 0 160-6,0 0 0 8,-10-1-128-8,10 1 128 8,0 0 0-8,0 0 0 8,0 0-160-8,0 0 160 7,0 0-128-7,20-6 128 8,5 2 0-8,8 2-160 7,2-2 160-7,4 0 0 8,8-2-128-8,6 4 128 7,-3 0 0-7,7 0 0 8,0-2 0-8,3 2 0 7,0-3 0-7,9-1 0 8,-3 0 0-8,8 4 0 8,0-2 0-8,4 4 0 7,4 2 0-7,0 2 0 7,0-2 0-7,-4 2 0 9,-4-10 0-9,0 4 0 7,-7 2 0-7,1 0 0 7,-6-2 0-7,-5 2 0 7,-2 0 0-7,-1 0 0 8,-3 2 128-8,-6 0-128 7,-4-2 0-7,-8 0 0 9,-2 0 128-9,-4 8-128 6,-5-4 0-6,-3-4 0 8,-19 0 0-8,0 0 128 7,14 2-128-7,-14-2 0 8,0 0 0-8,0 0 144 7,0 0-144-7,0 0 128 9,-14 3 16-9,-5 1 0 6,-5 0 0-5,-5 0 0 6,-2 0-16-7,-4-2 0 8,-6 0 0-8,4-2 0 8,-8 0-128-7,2 0 0 5,-6 2 0-6,-1 0 0 8,-5-2 0-8,-2 2 0 6,-3 0 0-6,-8-2 0 8,-3 2 0-8,-7-2 0 7,-7-2 0-7,-1 0 0 8,-2 0-128-8,4 0 128 7,0 2 0-7,2 0 0 8,2-2 0-8,4 0 0 7,0 0 0-7,2-4 0 8,8 4 0-8,1-2 0 7,11 0 0-7,5 3 0 9,4-1 0-9,4 0 0 6,8 0 0-6,6 2 0 8,3 0 0-8,7 0 0 7,-3 0 0-7,20 0 0 9,-11 0-144-8,11 0 144 3,0 0 0-3,0 0 0 7,0 0-192-8,0 0 64 7,19 4 128-6,10-2-208 6,10-1 208-7,2 1-144 8,10-2 144-8,9 2-128 7,11 2 128-7,7-4 0 8,4-4 0-8,2 0-128 7,1-1 128-6,1 1 0 5,4 4 0-6,4 2 0 8,-3 0 0-8,5 2 0 8,-5-4 0-8,-7-2 0 8,-4 0 0-7,-6 0 0 4,-3 0 0-5,-1 0 0 8,-8-2 0-7,-1 2 0 6,-5 2 0-7,-1-2 128 9,-6-2-128-9,-4 2 0 5,-8 0 0-5,-4 2 0 9,-4-2 0-9,-6-4 0 7,-1 6 0-7,-22 0 0 7,0 0 0-7,0 0 128 8,0 0-128-8,0 0 0 7,0 0 0-7,0 0 0 7,-20 6 0-7,-3-2 128 9,-6 0-128-9,-8 2 0 8,-4 2 128-8,0-2-128 7,-10-5 0-7,0 5 0 8,-1 0 0-8,-3 4 128 7,-4-2-128-6,1 5 0 5,-1-3 0-6,-9-2 0 7,-2 0 0-7,-6 0 0 7,-2-3 0-6,0-3 0 8,2-2 0-8,0 2 0 4,-2 0 0-5,6 2 0 9,3 0 0-9,5 2 0 7,-4-4 0-7,7-4 0 8,5 2 0-8,3-2 0 9,2-2 0-9,12 2 0 7,2-2 0-7,10 2 0 5,3-2 0-4,9 2 0 6,1-2 0-7,14 4 0 7,0 0 0-7,0 0 0 8,0 0 0-8,0 0-160 6,22-5 160-6,7-3-160 9,10 4 160-9,6 0-192 7,7 0 192-7,9 0-192 7,7 0 192-7,2-2 0 8,10 3-144-8,4-1 144 8,4 0 0-8,2 2 0 8,-1 4 0-8,7 0 0 7,-6-4 0-7,-6 2-144 6,-4 0 144-6,-6 0 0 9,-6 0 0-8,-2 2 0 5,-1 2 0-6,-9 0 0 9,-1 1 0-9,-4-1 0 6,-7 0 0-6,-1-2 0 8,-6-2 0-7,-5 2 0 6,-9 0 0-6,-5 0 0 5,-18-2 0-5,0 0 0 5,0 0 0-6,0 0 0 8,0 0 0-8,0 0 0 7,0 0 144-7,-26 0-144 8,-5 4 128-8,-8 0-128 7,-6 2 128-7,-6-4-128 9,-5 0 0-9,-7 1 0 6,-3-1 0-6,2 2 0 8,-5-4 0-8,-1 2 128 8,-8 0-128-8,-2-2 0 8,0-4 0-8,4 2 0 7,4 0 128-7,4-2-128 7,7-1 0-7,7-3 0 7,5 2 0-7,12 2 0 8,4-4 0-8,7 0 0 6,5 5 0-6,9-1 0 9,12 4 0-9,0 0 0 7,0 0 0-7,0 0 0 8,0 0 0-8,0 0-192 7,16-2 64-7,7 2 128 24,6 2-1280-24,5 2-128 2,5 3-16 1</inkml:trace>
    </iact:actionData>
  </iact:action>
  <iact:action type="add" startTime="69997">
    <iact:property name="dataType"/>
    <iact:actionData xml:id="d26">
      <inkml:trace xmlns:inkml="http://www.w3.org/2003/InkML" xml:id="stk26" contextRef="#ctx0" brushRef="#br3">15582 8685 10703 0,'0'0'464'3,"0"0"112"-1,0 0-448-2,0 0-128 0,2-14 0 0,-2 14 0 6,0 0 480-6,4-14 80 7,-4 1 16-7,0 13 0 9,0 0-144-9,0 0-32 6,2-12 0-6,-2 12 0 9,0 0-16-9,0 0 0 6,0 0 0-6,0 0 0 10,-8-12 160-10,8 12 32 6,0 0 0-6,0 0 0 8,-8-4 0-8,8 4 16 5,0 0 0-4,0 0 0 8,-9 0-176-9,9 0-32 7,-14 2-16-7,14-2 0 7,0 0 16-6,0 0 0 5,-12 4 0-6,12-4 0 8,0 0 64-8,-13 0 32 8,13 0 0-8,0 0 0 7,-10-2 96-6,10 2 0 6,0 0 16-7,0 0 0 7,0 0-48-7,0 0-16 6,0 0 0-5,0 0 0 7,0 0-64-8,0 0-16 7,0 0 0-7,0 0 0 8,0 0-192-8,0 0-64 7,0 0 0-7,0 0 0 8,0 0 32-7,0 0 0 6,17 2 0-7,-1 2 0 8,5 6-32-8,-1-2-16 5,-4-2 0-4,3 5 0 7,-5-1-16-8,3 0 0 7,5 7 0-7,-1-3 0 10,-1 0-16-10,1 3 0 5,3 1 0 0,1 1 0 0,-2 3 48-4,3-3 16 5,-1 3 0-6,-2 1 0 7,1 2 48-7,1-1 16 6,-1-1 0-6,-1 2 0 10,0 1-16-9,-1 1-16 4,-5-3 0-5,3 1 0 8,1-2-48-8,-3 1 0 7,-1 1 0-7,3-3 0 9,-4-5 0-8,1 5-16 4,3-3 0-4,-5-5 0 6,1 1-16-7,-6-5 0 7,-10-10 0-7,15 18 0 10,-3-5-32-10,-2 1-128 4,-10-14 192-4,9 10-64 9,-9-10 32-9,0 0 0 6,0 0 0-6,0 0 0 9,0 0-160-9,0 0 0 6,0 0 0-6,0 0 128 9,0 0-128-9,0 0 192 6,0 0-192-5,0 0 192 23,0 0-592-23,0 0-112-1,4-14-32 0,-4 14-10704 7,-2-18-2128-4</inkml:trace>
    </iact:actionData>
  </iact:action>
  <iact:action type="add" startTime="70781">
    <iact:property name="dataType"/>
    <iact:actionData xml:id="d27">
      <inkml:trace xmlns:inkml="http://www.w3.org/2003/InkML" xml:id="stk27" contextRef="#ctx0" brushRef="#br3">15299 9554 6447 0,'-4'-11'272'2,"4"3"80"-2,0 8-352 0,0 0 0 0,0 0 0 0,10-8 0 7,0 2 2112-7,-10 6 336 7,8-8 80-7,-8 8 16 8,11-9-1136-8,1-1-208 6,-8 4-48-5,6 0-16 6,-10 6-112-6,15-11-32 7,-5 3 0-7,4-8 0 4,-4 1-208-4,1-1-32 6,3 4-16-7,-2-5 0 7,3-5-176-7,3 5-48 7,-3-5 0-6,5 1 0 6,-1-3-64-6,3 1 0 5,5-2-16-5,0-3 0 5,1 5-80-6,-1-4-16 11,4-5 0-3,6 1 0-8,-4-2-80 0,5 2-32 6,1 2 0-6,-2-1 0 8,4 3 64-8,-6-2 16 7,0 1 0-7,2 3 0 7,-4 0-112-7,0-1 0 7,2 1-16-7,-2 2 0 9,-1 1-176-9,-9 5 160 8,0-3-160-8,-1 7 160 6,-1-5-160-6,-1 0 0 7,-3 5 0-7,1-3 128 10,-6 4-128-10,3-3 0 6,-3 3 144-6,2-1-144 8,-7 3 0-8,-7 10 144 6,10-16-144-6,-10 16 0 9,0 0 128-9,0 0-128 6,8-12 0-6,-8 12 0 8,0 0 160-8,0 0-160 7,0 0 128-7,0 0-128 9,0 0 160-9,0 0-160 6,0 0 192-5,0 0-192 6,-14-2 0-7,14 2 0 7,-13 2 0-7,-3 2 0 8,4 4 0-8,-3 2 0 8,3-4 0-8,-4 4 0 7,5 3 0-7,-7 1 0 7,1 3 0-7,1 3 0 9,-7-5 128-9,-1 5-128 7,-3 1 144-7,-2-1-144 8,-3 5 256-8,1 1-64 5,-8-1 0-4,2 0 0 7,0 5 16-7,-8 1 0 5,4 2 0-6,-4 2 0 10,1 0 16-10,3 0 0 5,2 4 0-5,0-6 0 8,2-1 16-8,-2-3 0 6,7-2 0-6,5 0 0 9,2-3-48-9,3-1-16 7,5-3 0-7,-3-3 0 7,5 3-176-7,1-1 0 8,4-7 144-8,-2 2-144 7,12-14 0-7,-7 9 128 8,7-9-128-8,0 0 0 7,0 0 128-7,0 0-128 7,0 0 128-7,0 0-128 9,0 0 160-9,0 0-32 6,0 0-128-6,15-15 192 8,5-1-64-8,5-5-128 8,2-1 176-8,7-3-176 7,7-2 144-7,-4-5-144 8,4 1 0-8,-2 0 144 8,7-4-144-8,-1-4 0 7,2 4 0-6,4-2 0 6,-1-2 0-7,-1 6 0 7,-6-1 0-7,2 7 0 7,-6 2 0-7,0 1 0 9,-6 3 0-9,-4 3 0 8,1 1 0-8,-5 1 0 5,0 7 0-5,-1 5 0 27,-9 2-1728-26,3 6-368 1</inkml:trace>
    </iact:actionData>
  </iact:action>
  <iact:action type="add" startTime="72252">
    <iact:property name="dataType"/>
    <iact:actionData xml:id="d28">
      <inkml:trace xmlns:inkml="http://www.w3.org/2003/InkML" xml:id="stk28" contextRef="#ctx0" brushRef="#br3">15654 19003 9215 0,'0'0'816'1,"0"0"-656"-1,0 0-160 0,-2-13 0 7,-2-1 912-7,3 0 160 7,-1 4 16-6,2 10 16 6,-6-15-128-7,4 3-16 8,0-3-16-8,2 15 0 7,-2-12-112-7,2-2 0 7,0 14-16-7,0 0 0 8,0 0-112-8,0-10-32 8,0 10 0-8,0 0 0 6,0 0-128-6,0 0-32 7,0 0 0-7,0 0 0 9,0 0-64-9,0 0-32 6,0 0 0-5,0 0 0 7,0 0 240-8,10 12 48 6,-5 4 16-6,-1-5 0 9,-4-11-16-9,2 16 0 7,-2-16 0-7,-2 23 0 7,2-1-96-6,-2-1-32 6,0 3 0-7,1 3 0 9,-3 2-160-6,0 6-32 2,4 1-16-5,-2 1 0 6,-2 7-176-6,-2-3-16 9,0 4-16-9,-4 4 0 6,1 2-32-6,1-3 0 8,-4 1 0-8,4 2 0 9,4-2 0-9,-3-4-128 6,-3-3 192-6,4 3-64 7,2-4 80-7,0 4 16 9,0-4 0-9,-2 6 0 7,3-6 16-7,1 4 0 6,0 3 0-5,0-5 0 6,2 0-64-7,4-4-16 8,-2 4 0-8,1-4 0 8,1 2-32-8,0-6-128 6,-2 4 192-6,2-2-64 8,-2-2-128-8,2 2 0 8,0-5 144-8,0-1-144 9,2 0 0-9,-2-4 0 5,-1 1 0-5,3-5 128 9,-2 0-128-9,0-3 0 7,6-1 128-7,-6 1-128 8,0-4 160-8,-2-1-32 7,-2-15-128-7,4 20 192 8,3-7 0-8,-7-13-16 8,0 0 0-8,0 0 0 7,8 18-48-7,-8-18 0 6,0 0 0-6,6 10 0 10,-6-10 32-10,0 0 0 6,0 0 0-6,0 0 0 8,21 4-16-8,-7-4 0 6,-14 0 0-6,18-6 0 8,1 2-144-8,-3 0 128 8,1 0-128-8,5-2 128 8,-5 2-128-8,3 0 0 7,3 0 0-7,1 2 128 8,-1-1-128-8,4-1 0 7,3-2 0-7,1 2 0 8,0 0 0-7,0 0 0 5,2 2 0-6,6 0 0 8,-2 0 0-8,6 2 0 7,-6-4 0-7,2-1 0 8,0 1 0-8,0 2 0 6,8 2 128-6,-2-2-128 10,-4 0 0-10,8 2 0 6,-6 0 0-6,6 4 0 8,-3 0 0-8,5 1 0 7,0-3 0-7,-1 2 0 7,3 0 0-7,2-4 0 8,-1 2 0-7,-1-2 0 5,0 0 0-6,-1 0 0 8,5 2 0-8,1 0 0 8,1-6 0-8,3 4 0 7,-1 0 0-7,1 2 0 9,5-4 0-9,-1 2 128 7,0 0-128-7,2 0 0 7,-5 0 0-7,5 0 0 7,-3 0 128-7,1 2-128 9,-2-2 0-9,-3 2 0 6,1 6 0-6,4 0 0 9,1-3 0-9,3-1 0 6,-6 2 0-6,3 2 0 8,-1-4 0-7,-4 2 0 4,3-4 0-4,-1 4 0 6,-5-3 0-7,3 3 0 7,4-2 0-7,-3 0 0 9,-1-2 0-9,6 0 0 7,1 0 0-7,3 2 0 8,-4-2 0-8,2 0 0 8,-5 0 0-8,3-2 0 7,-4 0 0-7,7 0 0 7,-3-4 0-7,6 4 0 8,-4-2 0-8,2 2 0 7,3-2 0-7,-7 0 0 8,4 0 0-8,-4 2 0 7,4-4 128-7,-5 0-128 9,-1-4 0-9,-2 3 0 6,7 1 0-6,-5 0 0 8,6 0 0-8,-2 0 0 7,2-2 128-7,-3 2-128 8,-1-2 0-8,-4 2 0 7,7-1 0-7,-5 1 0 9,0-4 0-9,-3 4 0 6,3 0 0-6,2 2 0 8,-3 2 0-8,5-4 0 7,-6 0 0-7,3 2 0 9,1-5 0-9,-6 1 128 6,6 0-128-6,-5 0 0 8,1 0 0-7,3 2 0 6,-3 0 0-7,6 1 0 7,-4-1 0-7,5 0 0 7,-3 2 0-7,0-4 0 8,-5-2 0-8,-1 2 0 7,0 4 0-7,5-4 0 8,-9-3 0-8,5 3 0 7,-3 2 128-7,5 4-128 8,-5-2 0-8,2 2 0 7,1 0 0-7,-1-2 0 9,1 0 0-9,-5 2 0 6,-5-4 0-6,3 0 0 8,-1 0 0-8,0 0 0 8,-3 3 0-8,1 1 0 8,-2-2 0-8,1 2 0 6,1 0 0-6,0 2 0 8,-1-1 0-7,-1 1 0 6,2-2 0-7,-3-2 0 7,1-1 0-7,0 1 0 8,-4 2 0-8,0-2 0 7,-3-2 0-7,3 2 0 9,-4 0 0-9,4 4 0 6,-2-4 0-6,-4 2 0 7,4 2 128-7,-6 2-128 8,2-2 0-8,-4 0 0 7,0 0 0-7,2 0 0 8,-6-2 0-8,0 3 0 7,-4 3 0-7,-1 0 0 8,-3-2 0-8,-4 0 0 8,1-2 0-8,-5 2 0 7,1-2 0-7,0 2 0 8,-18-4 0-8,13 6 0 8,3-1 0-8,-16-5 0 6,13 4 128-6,-13-4-128 8,18 2 0-8,-18-2 0 7,14 6 0-7,1-2 0 8,-15-4 0-7,0 0 0 5,0 0 0-6,0 0 0 8,0 0 144-8,10-10-144 8,0 0 160-8,-6-5-160 7,-2 1 176-7,0-3-176 8,0-5 192-8,-2 3-192 8,-2-1 176-8,4-5-176 6,-4-4 160-6,2-8-160 10,0-2 128-10,0 1-128 6,-2-4 0-6,2-3 144 8,0-4-144-8,0-6 0 6,0-9 144-6,0 0-144 9,0 1 0-9,0-1 0 6,-2 0 0-6,2 3 128 9,2 3-128-9,-2 1 0 7,0 4 0-7,0 5 0 9,-2-3 0-9,2 4 0 7,2 2 0-7,-2-2 0 7,0 5 0-7,2 1 0 7,0 5 0-7,1-1 0 7,1 2 0-7,0 6 0 8,-2-2 0-7,4 2 0 6,-2-5 0-7,0 7 0 7,-2 4 0-6,2-3 0 6,-2 3 0-7,0 0 0 8,0 3 0-8,3 3 0 7,-5-3 0-7,0 4 0 6,0 3 0-6,0-5-128 8,-4 7 128-8,4 11 0 7,-3-14 0-7,3 14 0 9,-8-10 0-9,8 10 0 6,0 0 0-6,-10-8 0 8,-6-1 0-8,5 3 0 9,11 6 0-9,-20-2 0 7,3 2 0-7,3 0 0 7,-5-2 0-7,1 2 0 7,2 0 0-7,-3 0 0 7,-7 0 0-7,-1 0 0 9,-2 0 0-9,-2 0 0 6,-2 0 0-5,-6 0 0 6,-2 0 0-7,-2 0 0 7,-2-2 0-7,-4 2 0 9,0 4 0-9,-1-2 0 6,-5-2 0-6,0 2 0 8,1 0 0-8,-1 3 0 8,0-3 0-8,-5-2 0 8,-2 0 0-8,-7 0 0 7,1 0 0-7,0-2 128 8,0-3-128-8,-1 3 0 7,-1 0 0-7,-2 4 0 8,0-2 0-8,-2 0 0 6,-6-2 0-6,0 4 0 9,-4 0 0-9,0 0 0 7,0-2 0-7,-2-2 0 9,-2 0 0-9,1 2 0 5,3 2 0-5,0-2 0 9,-6 0 0-9,0-2 0 7,-7 0 0-7,1 2 0 9,1 2 0-9,3 0 0 6,4-4 0-6,-3 6 0 8,-1 3 0-8,0-3 0 6,-5-2 0-5,5 0 0 7,0-4 0-8,3 4 0 7,1 4 0-7,2-4 0 8,0-2 0-8,-3 2 0 7,-1-2 0-7,0 0 0 8,2-2 0-8,-1 2 0 6,1-4 0-6,4 4 0 8,0 0 0-8,4 0 0 8,2 0 0-8,-2 0 128 8,-2 0-128-8,-2 0 0 7,2 0 0-7,2 0 0 7,2 0 0-7,4 0 0 8,0 0 0-8,4 0 0 8,-4 0 0-8,4 0 0 7,-3 0 0-7,-1 0 0 8,0 2 0-8,6-2 0 7,-2 0 0-7,3 0 0 8,3 0 0-8,-4 0 0 7,3 2 0-7,-1 2 0 8,6-2 0-8,-3 4 0 8,-7-2 0-8,6-1 0 7,-5-1 0-7,7 2 0 8,0-4 0-8,5 6 0 6,-2 2 0-6,3-2 0 10,1-4 0-10,1 2 0 6,-1 2 0-6,6 3 0 7,0-5 0-7,1 0 0 7,-3-4 0-7,4 2 0 9,-4 0 0-9,3 0 0 7,-1-2 0-7,4-2 0 7,-4 0 0-7,4 2 0 8,5 2 0-8,-7-2 0 7,6 0 0-6,-2 2 0 6,6-2 0-7,-2 2 0 9,2-2 0-8,4 0 0 4,-5 0 0-5,5 2 0 7,0 0 0-7,2-2 0 8,-6 0 0-8,4 0 0 7,0 0 0-7,1 0 0 8,1 2 0-8,-2-2 0 7,-4 0 0-7,4 0 0 8,0 0 0-8,-1 0 0 7,-1 0 0-7,4 4 0 7,0-2 0-7,0 0 0 8,0-1 0-8,3-1 0 8,1 0 0-8,-2 2 0 7,-3 0 0-7,1 0 0 8,4 4 0-8,4-2 0 7,-3-2 0-7,1 4 0 9,1 0 0-8,-3-4 0 5,2 0 0-6,-1 3 0 8,1-3 0-8,2 2 0 7,-3 0 0-7,7-4 0 8,-3 0 0-8,-1 0 0 7,1 0 0-7,1 2 0 9,3 0 0-9,-5 0 0 6,2-6 0-6,-1 4 0 10,5 2 0-9,-5-2 0 2,1 0 0-3,5 0 0 8,-3 0 0-8,1 0 0 8,0 0 0-8,-1 0 128 7,-1 2-128-7,5 0 0 8,-5-2 128-8,1 2-128 7,3 0 160-7,-1 2-32 8,3-2-128-7,-2 2 192 5,-1 2-192-6,1-1 128 7,-3-1-128-6,3 0 0 6,0 0 0-7,-1 0 0 7,3 4 0-7,-3-2 0 9,3-4 0-9,-2 3 0 6,5 1 128-6,-5 0-128 9,4 0 0-9,-3-2 0 6,-1-2 0-6,3 2 0 9,-3 0 128-9,2 3-128 8,-1-3 0-8,3 0 0 7,12-4 0-7,-18 4 128 7,7-2-128-7,11-2 0 7,-16 6 0-7,16-6 0 8,-12 8 0-8,12-8 0 7,-11 8 0-7,11-8 0 8,0 0-144-8,-8 11 144 22,2 3-2224-20,0-4-336-1</inkml:trace>
    </iact:actionData>
  </iact:action>
  <iact:action type="add" startTime="77955">
    <iact:property name="dataType"/>
    <iact:actionData xml:id="d29">
      <inkml:trace xmlns:inkml="http://www.w3.org/2003/InkML" xml:id="stk29" contextRef="#ctx0" brushRef="#br2">30919 16242 13823 0,'0'0'1216'3,"0"0"-960"-3,0 0-256 0,0 0 0 8,4-12 1024-8,-4 12 144 8,4-14 48-8,-4 14 0 7,0 0 96-7,0 0 32 7,0 0 0-7,0 0 0 8,0 0-128-8,0 0 0 6,0 0-16-6,0 0 0 8,0 0-256-8,0 0-48 7,0 0-16-7,0 0 0 9,0 0-240-9,0 0-32 7,0 0-16-7,0 0 0 8,0 0 0-8,0 0 0 7,2 22 0-7,-2-3 0 7,0 1-144-6,0 3-16 5,0 1-16-6,-2 3 0 9,-2 0-32-8,0 2-16 10,4 5 0-11,-2 3 0 4,-2-4-176-3,2 0-48 5,0 0 0-6,-1-4 0 8,-1-1 80-8,0-3 16 6,2-2 0-6,-2 3 0 7,4-5 96-7,0-5 32 8,0 1 0-7,0-17 0 6,0 0-64-7,0 0-16 8,8 18 0-8,-2-8 0 7,-6-10-48-6,0 0-16 5,0 0 0-5,11 4 0 7,5 1-32-8,3-3 0 7,-5-2 0-7,4-2 0 7,-18 2-192-7,15-3 144 7,1-1-144-7,-3 2 128 9,-13 2-128-9,20-4 0 6,-3 2 0-6,-3 0 128 10,-14 2-128-10,20-2 0 7,-1 2 0-7,-19 0 0 6,16-4-224-6,1 2 32 6,-17 2 0-6,14-2 0 25,-14 2-1216-25,17-4-256 0,-1-2-32 1,-16 6-16 13,0 0-1264-12,0 0-256-2,14-15-48 1,-14 15-16-1</inkml:trace>
    </iact:actionData>
  </iact:action>
  <iact:action type="add" startTime="78405">
    <iact:property name="dataType"/>
    <iact:actionData xml:id="d30">
      <inkml:trace xmlns:inkml="http://www.w3.org/2003/InkML" xml:id="stk30" contextRef="#ctx0" brushRef="#br2">31350 16226 17503 0,'0'0'1552'3,"0"0"-1232"-3,0 0-320 0,0 0 0 7,0 0 1104-7,0 0 176 8,0 0 16-8,0 0 16 9,0 0-496-9,0 0-112 7,0 0 0-7,2 22-16 6,-6 1 464-5,0 4 80 5,-5 2 32-6,-5 3 0 8,2 1-32-8,-3 8 0 7,1 4 0-7,-2 0 0 9,5 3-224-9,-5 7-48 6,6 1-16-6,-7 3 0 8,1-4-192-7,3 3-48 5,-5 4 0-6,4-3 0 8,-3-4-320-8,5-9-64 12,-4-3 0-12,9-2-16 6,-5 0-160-6,6-8-16 6,2-3-128-6,0-1 192 7,2-6-192-7,2-1 128 7,0-1-128-7,4-11 0 8,-4-10 0-8,0 0-160 7,0 0 0-7,24 0 0 23,-3-2-2272-22,-1-4-448 0,3-17-80 1</inkml:trace>
    </iact:actionData>
  </iact:action>
  <iact:action type="add" startTime="78737">
    <iact:property name="dataType"/>
    <iact:actionData xml:id="d31">
      <inkml:trace xmlns:inkml="http://www.w3.org/2003/InkML" xml:id="stk31" contextRef="#ctx0" brushRef="#br2">31859 16957 17503 0,'0'0'768'1,"0"0"176"-1,0 0-752 0,0 0-192 1,12-11 0-1,-2-1 0 7,-10 12 1296-7,0 0 240 8,10-8 32-8,-10 8 16 7,0 0-368-7,1-19-64 8,-2 7 0-8,1 12-16 7,0 0 16-7,-12-16 0 7,12 16 0-7,-14-7 0 8,-3 1-304-8,5 2-48 6,-6-2-16-6,5 6 0 9,-7 0-272-8,5 8-64 4,1-4-16-5,-6 2 0 9,3 3-112-8,-3 3 0 6,-1-2-16-7,1 5 0 8,3-1 16-8,-5 6 0 6,3-1 0-6,1 1 0 9,-1 1-128-9,-3 2-32 9,5-1 0-6,1-1 0 2,3-5-160-5,1 3 0 5,6-7 0-5,-2 4 0 7,8-16 128-6,-4 13-128 6,4-13 128-7,2 16-128 8,-2-16 144-8,10 10-144 7,-10-10 160-6,14 11-160 6,3-7 256-7,-1-2-32 6,3-2-16-6,1 0 0 8,1-2-16-8,-1 0 0 8,1-5 0-7,1 5 0 5,-1 0-192-6,-3 2 128 9,1-6-128-9,3 4 0 7,-7 0 0-7,3 4 128 7,-1-2-128-6,-3 0 0 7,-14 0 0-8,20 2 128 5,-7 2-128-5,-13-4 0 8,16 9 0-8,-16-9 0 8,12 14 0-8,-3 6 0 8,-5-3 128-8,0 7-128 7,-4-1 0-7,-2 2 0 8,-2 3 128-8,-2 1-128 6,-3 4 0-6,-1 0 0 11,-8 0 0-11,3 0 128 5,-5 3-128-5,3 1 0 9,1-2 0-9,-2-4 128 5,7 2-128-5,-3-2 0 10,2-3 128-10,-1-5-128 7,3-2 0-7,2 1 0 7,-2-7 192-6,5 3-48 5,1-6-16-6,0 1 0 9,4-13-128-9,0 0 0 6,0 0 144-6,0 0-144 8,0 0 176-8,0 0-48 6,15 0 0-6,5-2 0 9,3-3 32-9,1-5 0 6,3 2 0-6,2-4 0 8,1-1-160-8,-3 3 0 8,2-4 0-8,2 3 0 9,3-7 0-9,1 6 0 6,-2-3 0-6,-2 5 0 7,2-6 0-7,6 7 0 8,-2-5 0-8,-4 6 0 23,1 2-432-22,-5 0-64 0,-6-1-16-1,-1 1 0 13,-3 2-2880-11,-19 4-592-1</inkml:trace>
    </iact:actionData>
  </iact:action>
  <iact:action type="add" startTime="80881">
    <iact:property name="dataType"/>
    <iact:actionData xml:id="d32">
      <inkml:trace xmlns:inkml="http://www.w3.org/2003/InkML" xml:id="stk32" contextRef="#ctx0" brushRef="#br2">26622 18326 9215 0,'0'0'400'1,"0"0"96"-1,-15 0-496 0,15 0 0 5,-12 0 0-5,12 0 0 6,0 0 2272-6,0 0 352 6,0 0 80-6,0 0 16 9,0 0-1456-9,0 0-304 7,0 0-48-7,0 0-16 10,0 0-192-10,13-7-64 6,3-7 0-6,-2 8 0 6,3 4 64-6,3 0 0 9,-3-4 0-9,3-1 0 7,1 1-32-7,3 2 0 7,-3 4 0-7,7-2 0 7,3-2-96-7,4 0-32 7,6 2 0-6,8-2 0 7,5 2 32-3,9 2 16-1,5 0 0-4,10 2 0 7,4-2-144-6,4 0-48 5,-3 4 0-6,1-4 0 9,2-4-160-9,4 10-48 6,4 0 0-5,5 0 0 6,8 2-192-7,-3 3 0 7,-7-5 128-7,-3 0-128 8,1 4 0-8,-1-2 0 7,7-3 128-7,7 5-128 8,9 4 0-8,-6-6 0 6,-4-4 0-6,0 1 0 10,1-5 272-10,3 2-32 6,6 4-16-6,2-2 0 9,4-4 128-9,-10-2 32 5,-6-4 0-5,-1-2 0 9,-3 7-32-9,8-1 0 7,6 2 0-7,-6 0 0 7,-5-2-80-7,-9 0-16 8,-1 0 0-8,-3 0 0 7,1-2-32-7,2 2-16 7,3 4 0-7,-5-2 0 9,3-2-80-9,-7 0 0 7,-8 0-128-7,-2 2 192 7,-6 4-192-7,0-2 0 8,0 0 0-8,-5 0 0 9,-3 6 0-9,-4 1 128 5,-1-1-128-5,-9-4 0 8,-5 0 0-8,-6 6 0 9,-2-4 0-9,-10-3 0 8,-11-1 0-7,-2 0 128 4,-5 2-128-5,-11-4 0 7,0 0 0-7,0 0 0 8,0 0 0-8,0 0 0 23,-15 12-1056-22,-7-6-208 0,-5-2-32-1,-6-4-16 11,-12 0-1360-10,2 0-272 1,-10 0-48-2,-3 0-16 0</inkml:trace>
    </iact:actionData>
  </iact:action>
  <iact:action type="add" startTime="81741">
    <iact:property name="dataType"/>
    <iact:actionData xml:id="d33">
      <inkml:trace xmlns:inkml="http://www.w3.org/2003/InkML" xml:id="stk33" contextRef="#ctx0" brushRef="#br2">28614 19233 20207 0,'0'0'896'1,"0"0"192"-1,0 0-880 0,0 0-208 0,0 0 0 0,0 0 0 6,0 0 592-6,0 0 80 7,0 0 16-6,0 0 0 6,0 0 400-6,0 0 96 6,-6-6 16-7,6 6 0 9,0 0 784-9,17-17 144 5,1 1 48-5,5-1 0 8,7-7-2032-8,7 5-400 7,-2 1-64-6,10-3-32 8,1 3 544-9,7 3 96 6,2-7 32-6,-1 5 0 9,-3-1 64-9,0-1 0 6,-4 3 16-6,-6 2 0 13,1 7 0-13,-3-3 0 3,4 2 0-3,-6 6 0 7,-1 4-224-7,-5 2-48 7,0 4-128-7,-10 3 192 9,-1 1-192-9,-3 6 0 7,-9-5 0-7,-2 7 0 7,-6 3 0-7,-4 6 128 8,-2-3-128-8,-7 5 0 7,-1 2 0-7,-7 4 0 7,-3-2 0-7,-3 4 0 8,-4 2 128-8,-1-4-128 8,1 2 0-8,-2-2 144 8,-2 2-144-8,4-2 0 5,-2-3 144-4,-1 1-144 8,-7 2 192-9,4-2-48 7,-4-4 0-7,1 2 0 8,-3 0 0-8,2-1 0 6,-2-9 0-6,6 2 0 9,7-1 16-9,5-3 0 7,6 1 0-7,3-9 0 7,0 3-160-7,9-6 160 8,7-10-160-8,0 0 160 7,0 0-160-7,0 0 0 7,0 0 0-7,0 0 0 8,13 4 0-8,5-4 0 8,5-4 0-7,4 0 0 6,5-4 0-6,5-6-176 6,4 3 176-7,-2-7-192 7,4 4 192-7,-2-1 0 6,3 1 0-6,1-1 0 8,-4 1 0-8,8-4 0 8,2 3 0-8,5 1-128 7,3-1 128-7,3 5 0 7,8 4 0-7,5-6-128 8,6 2 128-8,-1 1 0 8,-3-1 128-8,-3 2-128 7,-10 2 160-6,2-3-32 5,-5 3-128-6,-3 2 192 9,3 2 0-9,-3 2-16 7,-1 0 0-7,-4 0 0 8,-3 2 0-7,-1 2 0 4,-8 2 0-5,-2 1 0 10,-8-3-176-10,-4 0 192 5,-3 2-192-5,-8-2 192 8,-16-4-192-8,17 6 0 7,1 0 0-7,-18-6 128 8,0 0-400-8,0 0-96 8,0 0-16-8,-12 13-11872 16,-8 7-2384-15</inkml:trace>
    </iact:actionData>
  </iact:action>
  <iact:action type="add" startTime="86843">
    <iact:property name="dataType"/>
    <iact:actionData xml:id="d34">
      <inkml:trace xmlns:inkml="http://www.w3.org/2003/InkML" xml:id="stk34" contextRef="#ctx0" brushRef="#br0">3327 17697 11055 0,'0'0'480'3,"0"0"112"-3,-14-8-464 1,14 8-128-1,-6-10 0 0,6 10 0 7,-9-8 1696-7,9 8 320 6,0 0 64-6,-14-6 16 9,6 0-1408-9,8 6-288 7,0 0-48-7,-17-1-16 7,3 1 80-7,-2 1 16 8,5 1 0-8,-5 2 0 8,2 0-176-8,-3 4-48 6,-1 4 0-6,5-1 0 8,-5 7-32-7,-1-2-16 6,-1 5 0-7,-3 6 0 8,-5 5 32-8,1 3 16 7,2 4 0-7,-1 7 0 8,-1 5 144-5,-4 6 32 2,4 3 0-4,-5 5 0 5,1 9 0-6,-4 0 16 9,2 2 0-9,0 14 0 8,-8 1 48-8,2 5 0 7,4 5 0-6,-6 4 0 4,-2 5-80-5,-6-1-16 8,-2-4 0-8,1 1 0 7,5-3-96-7,-4 2 0 8,-2-1-16-8,6-11 0 7,6-5 0-7,-4-6 0 6,4-6 0-6,2-4 0 9,2-2 80-9,0-5 0 8,0-5 16-8,0-1 0 7,6-5-128-7,1-3-16 8,3 2-16-8,6-11 0 7,-3-5-48-7,6-7-128 7,3-3 192-7,7-4-64 8,-2-9-128-8,4 0 0 6,4-14 0-6,0 0 128 8,0 0-128-8,0 0 0 8,0 0 0-8,10 9 0 9,-10-9 0-9,0 0 0 6,16 4 0-6,3-2 0 8,1 0 0-8,-1-2 0 9,3-4 0-9,3 2 0 5,6 0 0-5,4-1 0 8,6-1 0-8,0-4 0 8,8 2 0-8,8 6 0 6,7 2 0-6,4-2 0 9,8 0 128-9,-2 4-128 7,-1 0 0-7,1 0 128 9,-4-2-128-9,4 2 0 7,4-1 0-7,2 7 0 8,2 0 0-8,6-2 0 7,7 5 0-7,-5-5 0 9,-6 2 0-9,4 2 128 5,-1-8-128-5,7-1 0 9,0 3 144-8,9 2-144 6,2-4 160-7,3 0-160 7,-7-6 192-7,2 2-64 6,1 0-128-6,-3 4 192 8,3-2-192-8,13 4 0 8,0 0 128-8,-4 1-128 7,-6-5 0-7,0 2 176 9,5-2-176-9,1 2 160 7,6-2-160-7,4 0 0 7,-4-2 0-7,3-2 0 8,-7-2 0-8,1 0 0 7,8 2 0-7,1 0 0 9,4 2 0-9,-10-4 0 5,-6-1 0-4,4 1 128 7,0 2-128-8,2 0 0 7,8-2 144-6,-6 2-144 7,-6-2 0-7,2-2 144 3,-6-4-144-4,4 5 0 8,2 1 128-8,6-2-128 8,-6-4 0-8,0 0 0 7,-10 2 128-7,3-1-128 7,-1 1 0-7,2 4 0 8,8-2 128-8,-4-2-128 8,-9 2 0-8,-1 3 0 7,-4-1 144-7,5 2-144 8,-3 0 0-8,2 0 144 7,10 0-144-7,-3-4 0 7,-13 2 0-7,-1 0 0 8,-5-2 0-8,5-1 0 7,-7-3 0-7,9 2 0 8,-3-6 128-8,1 3-128 8,-8 1 0-8,-5-2 128 8,-5 4-128-8,-2-1 0 7,-1-3 0-7,-7 6 0 7,2 0 0-7,6 0 0 7,0-1 0-7,0 5 0 9,-8 0 0-9,-2 0 0 6,-7 2 128-6,-3 4-128 10,1 2 0-10,-2 1 0 5,-5-1 0-5,1 0 0 10,0 2 0-10,-3 4 0 5,-1-3 0-5,-4 3 0 10,0-4 0-10,-4 0 0 6,0 7 0-6,-6-3 0 7,-2 2 0-7,-2-5 0 7,-4 3 0-7,-1 2 128 8,-3-7-128-8,-1 5 0 8,-5-4 0-8,-3 0 0 8,1 2 0-8,-5-1 0 7,0-5 0-6,2 2 0 5,-12-6 0-6,9 10 0 8,-9-10 128-8,8 8-128 7,-8-8 0-7,10 11 0 7,-10-11 0-7,0 0 128 8,0 0-128-8,4 14 0 7,-4-14 0-7,0 0 0 9,8 10 0-9,-8-10 0 6,0 0 0-6,0 0 0 9,0 0 0-9,0 0 0 6,0 0 0-6,0 0 0 9,0 0 0-8,0 0 0 4,0 0 0-5,0 0 0 8,0 0 0-8,0 0 0 8,0 0 0-8,0 0 0 7,13-8 0-7,-13 8 128 7,8-14-128-7,0 1 0 8,0 3 192-8,-2-8-32 8,-4 1-16-8,1 1 0 6,1-5-16-6,2-1-128 9,2-3 192-9,-2-1-64 7,-2 1-128-7,4-2 0 8,3-6 0-8,-3 0 0 8,4-6 0-8,-1-4 0 7,3-4 0-7,2 2 0 8,-3-2 0-8,3-4 0 7,0-1 0-7,-5-3 0 8,1-3 0-8,2 1 0 6,-1-7 0-6,1-4 0 9,0 3 0-8,-1-7 0 5,-1 4 0-6,4-2 0 8,-5 9-128-8,5 3 128 7,-6 3 0-7,1 4 0 7,-3 4 0-7,2 5 0 8,2-5 0-8,-3 8 0 7,1-4 0-7,2 4 0 8,-4-6 0-8,3 4 0 8,-3 6 0-8,2 2 0 7,-4-2 0-7,2 3 0 7,-5 5 0-7,-3 6 0 10,0-1 0-10,0 3 0 5,-3 5 0-4,-1-2 0 6,-2 7 0-7,0-3 0 8,0 2 0-8,2 2 0 6,-2-1 0-6,6 9 128 10,-11-10-128-10,3 2 0 6,2-2 0-6,6 10 0 8,0 0 0-7,-14-5 0 5,5-3 0-6,9 8 0 7,-14-6 0-7,2-2 0 8,-1 2 0-8,1 0 0 8,12 6-128-8,-16-3 128 6,3-5 0-6,-5-2 0 8,4 2 0-8,-3 0 0 7,1-1 0-6,-3 1 0 6,-3 2 0-7,-1-4 0 8,-3 0 0-7,-1 5 0 5,-2-3 0-6,-4-2 0 8,0 2 0-8,-6 4 0 8,2 0 0-8,-12-3 0 7,-8 1 0-7,-5 0 0 7,-1 2 0-7,-5-6 0 9,2 3 0-9,-6 1 0 7,-2 0 0-7,1-4 0 6,-5 6 0-6,0 2 0 8,-9-2 0-7,-5 0 0 6,-12-5 0-7,1-3 128 8,0 4-128-8,1 0 0 6,-1-1 0-6,-6 3 128 9,-6-2 0-9,-8-2 0 7,0 0 0-7,-6-1 0 8,10 3 48-8,-8 2 0 7,1 2 0-7,-9-2 0 8,-11-5-176-8,5 3 192 7,5 4-192-7,-3 0 192 7,-3 2-192-7,-8-6 0 7,-1 2 0-7,-1 4 0 8,12 2 0-8,-8 0 0 8,-14-1 0-8,2 1 0 8,6 0 0-8,3 1 0 7,7 7 0-6,-10 0 0 6,-8-4 0-7,8 2 0 7,2 0 0-7,4 5 0 8,-8-3 0-8,4-4 0 7,1-2-144-7,13 0 144 8,3 2 0-8,-1 2 0 8,-3-10 0-8,1 2 0 7,1-4 0-7,12 2 0 7,6 0 0-7,4 0 0 8,-6 2 0-8,6-3 224 7,0-3-32-7,8 2-16 9,4 0 128-8,9 2 16 3,4 0 16-4,0 4 0 9,5 0 0-9,3 4 0 7,2-4 0-7,8 0 0 9,-1-6-160-9,13 4-48 5,5 0 0-5,9 0 0 9,5 0-128-9,0 1 128 8,9 1-128-8,7 0 128 7,4 0-128-6,7 0 0 5,-2 0 0-6,16 0-176 22,0 0-304-21,0 0-64 0,0 0-16-1,0 0-11648 9,18 15-2320-9</inkml:trace>
    </iact:actionData>
  </iact:action>
  <iact:action type="add" startTime="89679">
    <iact:property name="dataType"/>
    <iact:actionData xml:id="d35">
      <inkml:trace xmlns:inkml="http://www.w3.org/2003/InkML" xml:id="stk35" contextRef="#ctx0" brushRef="#br3">15721 18789 21471 0,'-14'-18'960'1,"14"18"192"-1,0 0-928 0,0 0-224 3,-8-4 0-2,8 4 0 6,0 0 320-7,0 0 0 8,0 0 16-8,0 0 0 7,0 0-96-7,0 0-32 8,-10 14 0-8,10-14 0 8,-7 15 48-8,1 5 0 7,-2-4 0-7,2 1 0 7,0 1-32-7,2-3 0 9,4 5 0-9,-2 5 0 6,-5 0 304-6,-3 5 64 7,2-1 16-7,2 8 0 7,-4 8 256-7,3 2 48 8,3-1 16-8,-4 9 0 12,-2 8-256-12,4-3-48 3,2 2-16-3,-1 7 0 9,-3-3-304-8,4 4-64 5,-2-4-16-6,2-1 0 8,-4 5-16-8,-1-8 0 7,1-3 0-7,4-3 0 9,-4-1 96-9,0 0 16 6,0-7 0-6,5 1 0 9,-3-6-64-8,0 0 0 3,2 0 0-3,0-4 0 6,0-4-32-7,2 2-16 8,-2-6 0-7,0 0 0 7,2-1-208-8,-1-1 0 7,1-6 128-7,0-3-128 8,0-5 192-8,2 3-16 6,2-6 0-6,0 3 0 9,0-3-176-9,-2-12 160 6,7 16-160-6,-1-5 160 8,-6-11-160-8,8 12 0 7,-8-12 0-7,18 8 128 9,-5-4-128-9,3 0 0 5,-16-4 0-5,21 4 0 8,-5-4 128-8,3 2-128 7,5 1 0-7,-3-1 128 8,-1 0-128-7,3 2 192 6,3-2-192-7,1 2 192 8,2 2 0-8,2 2 0 6,-1-2 0-6,5-1 0 9,-2 3 64-9,4 2 0 7,8 0 16-7,2-4 0 7,-1 5-112-7,7-3-32 8,2-2 0-8,-1 2 0 9,-1 0-128-9,3-1 0 6,3-5 0-6,7 0 0 8,-1-2 0-8,5 2 0 7,0 0 128-7,6 0-128 8,6 0 0-8,-2-2 0 8,0 0 0-8,0-2 0 6,0 0 0-6,-2 2 0 9,4-2 0-9,4 0 0 6,2 0 0-5,1 0 0 5,9 0 0-6,-7-2 0 9,-3-1 0-9,0-1 0 6,2 0 128-6,-1 2-128 9,-3 2 0-9,6 0 0 6,6 2 0-6,-5 0 0 8,1-2 0-8,-6 2 0 8,-3 2 0-8,3 2 0 9,0 0 0-9,4 0 0 5,-3 0 0-5,11 2 0 8,-1-4 0-8,1 1 0 7,-7 1 0-7,5 0 0 9,-4 0 0-9,3 0 0 7,-7 4 0-7,11-2 0 8,5-2 0-8,-7 1 0 8,-5-1 0-8,-3 4 0 7,7-2 0-7,-5-2 0 7,7 4 0-7,1 1 0 7,7-1 0-7,-5-4 0 7,-2 0 0-7,-5-2 0 9,3 0 0-9,-3 2 128 7,4-2-128-7,1-2 0 9,-2-2 0-9,1-2 0 6,-6 4 128-6,1-2-128 8,-5 0 0-8,2 0 0 7,-1 0 0-7,1 2 0 9,5 0 0-9,-5 0 0 6,-2 2 0-6,-2 0 0 8,-3-2 0-8,-1 0 0 6,-6 0 0-6,2 4 0 9,0 0 0-9,0 0 0 6,0 0 0-6,0 0 0 8,2-4 0-8,-6 3 0 8,-10-1 128-7,5 2-128 7,-5-2 0-8,4 0 0 6,-7 4 0-6,-3-2 0 8,1 0 0-8,1 0 0 7,-2 4 0-7,-1-1 0 8,-1-3 0-8,-1 0 0 7,-4-4 0-7,-6 4 0 8,-5-2 0-8,-1 0 0 8,-2-2 0-8,2 2 0 7,-4 0 0-7,0 0 0 6,-3-2 128-6,-3 4-128 9,-4-4 0-9,2 2 0 7,-1-2 0-7,-3 2 0 8,-2 0 0-8,-3-1 0 8,0-1 0-8,1 2 0 7,-3 0 176-7,-18-2-48 7,15 2-128-7,-15-2 192 8,18 4-192-8,-18-4 0 7,0 0 0-7,15 4 0 8,-15-4 0-8,16 2 0 7,-16-2 0-6,0 0 0 5,0 0 0-5,0 0 0 7,17-4 0-8,-17 4 0 7,10-8 0-7,-2 1 0 8,4-11 0-8,-5 6 0 7,1-3 160-7,-2-5-16 7,2-7 0-7,-2-4 0 9,0-2-16-9,1-1 0 6,1-1 0-6,-2-8 0 8,-4-5 48-8,2-7 0 8,0-3 0-8,0-3 0 7,2-3-32-6,-4-6 0 4,0-3 0-5,1 3 0 9,1-4-144-9,0 6 128 7,0-4-128-7,-2-2 128 9,-2-1 0-9,2-1 0 6,-2-2 0-6,6 0 0 8,-4 10-128-8,0 2 0 7,-2 7 0-7,2 5-176 8,4 1 176-8,-1 4 0 7,3 8 0-6,0-2 128 6,-4 6-128-6,2 2 0 5,5-2 0-6,-5 4 0 9,0 0 0-9,-2 2 0 7,2-2 0-5,2 1 0 4,-4 5 0-6,-2 0 0 6,2-3 0-6,-1 9-128 8,1 2 128-8,2-1 0 7,-2 4 0-7,0-1 0 7,-4 1 0-7,2 5-128 8,2 1 128-8,0-2-128 8,0 2 128-8,1-3-128 7,-5 13 128-7,6-12-128 9,-2-2 128-9,-4 14-160 6,6-11 160-6,-6 11-160 8,0 0 160-8,0 0-128 7,6-10 128-7,-6 10-128 8,0 0 128-8,0 0 0 7,0 0 0-7,0 0-128 8,0 0 128-8,0 0 0 7,0 0 0-7,0 0-128 8,0 0 128-8,0 0 0 8,0 0 0-8,-16-2-128 7,-1 2 128-7,1 0 0 8,-3 2 0-8,-5 2 128 6,1 0-128-6,-4-2 0 10,-5-2 0-10,-1 4 0 7,-8-1 0-7,0 1 0 7,-8 2 0-7,1 0 0 7,-3-2 0-7,-4 0 0 8,-1 2 0-8,-3 0 0 7,-5-3 0-7,2 1 0 7,-7 0 0-7,-1 0-128 9,-10 2 128-9,-2-4 0 6,0 2 0-6,-2 0 128 8,-3-2-128-8,1 2 0 7,-2-2 0-7,-2 0 0 10,-7-1 0-10,-1 1 0 6,-7 0 0-6,0-2 0 7,1 0 0-7,5 0 0 7,-5 4 0-6,-3 0 0 7,-8-4 0-8,0 2 0 6,0 0 0-6,2 0 0 10,-2-2 0-10,1 2 0 5,3 2 0-4,-2-4 128 7,-10 4-128-8,4 0 176 7,6 0-176-7,-2 1 192 8,0-3-192-8,-2 0 0 6,-2 0 0-6,-2 0 0 10,2 0 0-10,4 0 0 6,2-2 0-6,0 4 0 10,3 0 0-10,-3 0 0 5,-6 0 0-5,4 0 0 8,4 0 0-7,4-3 0 4,1 3 0-5,1-2 0 10,-2 0 0-10,0 2 0 5,-8 2 0-5,11-2 0 8,3-2 0-8,5 2 0 7,1-2 0-7,3 0 0 9,-6-2 0-9,7 0 0 6,-9 0 0-6,12 2 0 9,7-2 0-9,-1 0 0 6,4 0 0-6,3 2 0 8,5 0 0-8,-2-1 0 8,4 1 0-8,-6 4 0 7,-2-4 0-7,3-2 0 8,1 2 144-8,-2 2-144 7,10-2 0-7,1 4 144 8,-3-2-144-8,4 6 0 8,5-3 128-8,-1 3-128 7,-1 2 0-7,-3-4 0 9,-3 1 0-9,3 3 0 6,-5-6 0-6,9 0 0 9,1 2 0-9,3-7 0 7,1-1 0-7,4 2 0 8,3 2 0-8,-1-4 0 8,2-2 0-7,4 0 0 4,-2 4 0-5,6 0 0 7,0-4 0-7,-4 0 0 7,2 0 0-7,-2-3 0 8,4-1 0-8,-4 2 0 7,2 2 128-7,-4 0-128 8,4 0 0-8,4 0 0 7,-2-2 0-7,4-2 0 8,0 0 128-8,1 3-128 7,-3 1 128-7,4 0-128 9,2 2 144-9,-1-2-144 7,1-2 208-7,0 2-48 7,2-4-16-7,-1 4 0 7,-1 0 48-7,2 2 16 7,-1-2 0-6,1 2 0 7,-2 2-16-8,0-2-16 6,-1-2 0-6,-3 2 0 9,2 0-176-9,4 0 160 6,3 0-160-6,1 0 160 11,-1-2-160-11,3 2 0 4,0 0 0-4,7-2 128 9,-4-2-128-9,7 4 0 6,-3-4 0-6,4 3 0 9,10 1 0-9,-8-8-192 7,1 0 64-7,7 8 128 22,0 0-1216-20,-2-10-112-1,2-5-16 0,8 3-11760 7,-1-4-2336-8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21:42.77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590">
    <iact:property name="dataType"/>
    <iact:actionData xml:id="d0">
      <inkml:trace xmlns:inkml="http://www.w3.org/2003/InkML" xml:id="stk0" contextRef="#ctx0" brushRef="#br0">11712 4985 6383 0,'0'0'272'4,"0"0"80"-4,0 0-352 0,0 0 0 0,14-16 0 0,-14 16 0 27,12-9 320-26,1-1-16-1,-13 10 0 0,12-8 0 0,-12 8-144 0,18-6-32 0,-18 6 0 0,13-9 0 7,-13 9 32-7,16-2 0 7,-16 2 0-6,0 0 0 7,0 0 432-8,0 0 96 6,0 0 16-5,12-6 0 7,-12 6 304-8,0 0 64 7,0 0 16-7,0 0 0 8,0 0-112-7,0 0-16 5,0 0 0-6,0 0 0 8,0 0-128-8,0 0-48 6,0 0 0-6,0 0 0 9,0 0-400-9,0 0-64 6,0 0-32-6,-2 21 0 9,-2 3-80-9,0-3-16 6,0 1 0-6,-2 5 0 9,-2 6 32-9,0 0 0 10,3 2 0-10,-5 8 0 8,2-2 32-8,2 4 0 4,-2-6 0-3,-1 6 0 7,3 0-256-7,2 3 0 4,0 1 0-5,0 2 0 9,-2-8 0-8,2 4 0 7,0-1 0-8,0-1 144 6,3 2 16-6,-3 2 0 7,-2 0 0-7,-2-3 0 8,4 3 16-7,0 0 0 4,0-4 0-4,0-2 0 8,0 5-32-9,-1-1 0 6,1 0 0-5,0 2 0 6,0 1-144-6,4 3 192 5,-4 2-192-6,0-1 192 9,-4 1-192-9,4 0 0 6,-1-1 144-6,3 3-144 8,-4-1 128-8,2-3-128 6,-4-4 160-6,4-3-160 9,2 5 192-9,-2-2-64 6,0 0-128-5,-5-1 192 8,1 1 112-9,2 0 16 6,-2 0 0-6,-2-2 0 10,1-7 0-10,3 7 16 6,-6 2 0-6,6-2 0 8,-2 0-32-8,-3-1-16 7,1-5 0-6,2 6 0 6,-3 2-112-6,3-2-32 5,4 3 0-5,-4-1 0 5,-4-2-144-6,5-4 128 7,3 4-128-7,-4 0 128 8,0-6-128-8,2 5 0 6,2-7 0-6,0 2 0 10,-3-8 0-10,1 4 0 6,0-1 0-6,2-5 128 9,-4-2-128-9,0-2 0 6,4-5 0-6,-1-3 0 8,-1 3 0-8,-2-1 0 7,4-7 128-7,0 1-128 9,2 1 0-9,2-16 160 7,-2 14-160-7,2-14 160 8,0 0-32-8,0 0-128 5,-2 15 192-5,2-15-64 10,0 0 48-10,0 0 0 6,0 0 0-6,0 0 0 9,0 0 144-9,0 0 48 8,0 0 0-8,0 0 0 7,0 0-160-7,18-7-16 6,-5 1-16-6,-13 6 0 9,18-6-176-9,-4 0 0 7,-14 6 0-7,19-8 128 8,-3 4-128-7,-1 2 0 4,3 0 0-5,-2 2 128 8,1-2-128-7,5 0 0 6,-3 0 0-7,1 2 0 8,1 0 0-8,4 0 0 7,1-1 0-7,-1-3 0 8,4 2 0-8,3 0 0 6,-1-2 0-6,2 2 0 9,4 0 0-9,0 0 0 6,0 0 0-6,6-2 0 7,-2 2 0-7,6-2 0 7,5 0 0-7,-1-1 0 9,-2 5 0-9,-4-2 0 7,2-2 0-7,3 0 0 10,-3 2 0-10,6 2 0 5,3 0 0-5,3 0 0 9,-3-2 0-9,3 0 0 6,1 0 0-5,5 2 0 7,1-2 0-8,-5 2 0 6,1 0 0-6,-2 0 0 10,3-2 0-10,-3 2 0 5,-1 0 0-4,3 0 0 6,3 0-128-7,-1 0 128 7,2-2 0-7,5-2 0 8,1 2 0-8,-2 0 0 8,0 0 0-8,-5 0 0 8,-3 2 0-8,2 0 0 6,1-2 0-6,5 1 128 8,-4-1-128-8,6 2 0 6,-1-2 0-5,5-2 0 8,4-4 0-9,-2 4 0 5,-10-2 0-4,6 2 0 7,-2 0 0-8,0-1 0 7,3-3 0-7,3 2 0 10,0 0 0-10,4-2 0 5,1 0 0-4,-1 1 0 6,-6-1 0-7,2 0 0 7,2 2 0-7,0 2 0 9,-2-2 0-8,4-1 0 5,0-5 0-6,2 6 0 7,2-2 0-7,0-3 0 7,-6 3 0-7,-2 2 0 9,2-2 0-9,-2 2 0 7,2 2 0-7,-2 0 0 8,8 1 0-8,-1-3 0 6,3-2 0-6,-4 4 0 9,-2 0 0-9,-2 2 0 6,-2 2 0-6,2 0 0 8,0 0 0-8,4 0 0 7,4 0 0-7,-3 0 0 9,-1 0 0-9,0 0 0 6,0 0 0-6,-2 0 0 9,0 0 0-9,0 0 0 6,0 0 0-6,2 0 0 9,5 0 0-9,3 0 0 6,-4 0 0-6,-6 0 0 9,0-2 0-9,-1 0 0 7,-1 0 0-7,0 2 0 8,0 2 0-7,4 2 0 5,0-2 0-5,2 2 0 5,2 0 0-6,-4-2 0 8,-6 0 0-8,2-2 0 9,2 0 0-9,1 0 0 5,1 4 0-5,4-2 0 8,2-2 0-8,3 0 0 8,-3 0 0-8,-2-2 0 8,-4-2 0-8,0 2 0 6,3 2 0-6,3 0 0 8,-2-4 0-8,7 0 0 6,-1 0 0-6,-2 4 0 9,-3-2 0-9,-1 0 0 7,-2-2 0-7,6 2 0 9,-3-1 0-9,3 1 128 6,2 2-128-5,1-2 0 6,-5 0 0-7,-2-2 128 7,-4 0-128-7,5 2 0 9,-1 0 0-9,2 0 0 6,2 2 128-6,3-2-128 9,-1-2 0-9,-2-4 0 6,-9 3 0-5,-1 3 0 6,2-2 0-7,0 0 128 7,0 0-128-7,2-2 0 8,2 6 0-8,-1-2 0 5,1 0 128-5,-6-2-128 9,-8 0 0-9,6-2 0 7,-4 3 0-7,2-3 0 8,-2 2 0-8,-2 2 0 7,4 0 0-7,0 0 0 8,2 2 0-8,-4-2 0 7,-7 0 0-7,1-2 0 8,-6 0 0-8,7 0 128 7,-5 4-128-7,8 0 0 8,-4-2 0-8,2 2 0 7,1 6 128-7,-5-6-128 8,4-6 0-7,-8 3 0 4,-5 1 0-5,-3 0 0 9,-1-2 0-9,0 0 0 8,-1 0 128-8,1 2-128 8,-1-4 0-8,1 4 0 6,-2 2 0-6,-1 0 0 8,1 2 0-8,-2 0 0 7,-2-2 0-7,-7 0 0 8,3 0 0-8,-8-2 0 7,-1 0 0-7,-3 2 128 8,-4 4-128-8,2 2 0 8,-6 0 0-8,1-6 0 7,-5-2 0-7,1 0 0 7,-3 0 0-7,3 2 0 8,-7 4 128-8,3-2-128 7,1 0 0-7,-19-2 128 8,16-2-128-8,0-2 0 7,-16 4 0-7,0 0 128 8,11-8-128-8,-11 8 128 7,0 0-128-7,14-10 128 9,-6 1 80-9,0-7 16 6,-1 4 0-6,-3-5 0 9,-2-1-48-9,-2 1-16 6,0-7 0-6,2 1 0 8,0-3-160-8,0-5 160 8,0 0-160-8,2-4 160 7,0-4-160-7,-2 0 0 9,4-8 0-9,-1-4 0 7,1-1 0-7,0-3 0 8,2-1 0-7,0-3 0 5,-2-1 0-6,3-9 0 7,3-1 0-7,-2-4 0 8,5-2 0-8,-1 2 0 8,4-4 0-8,-5-2 0 7,3 0 0-7,5-2 0 7,-3 4 0-7,-1 0 0 9,1 6-128-9,-2-2 128 6,1 2 0-6,-3 5 0 9,-1-1 0-9,-3 4 0 6,2 3 0-6,-4 1 0 9,1-3 0-9,3 5 0 6,-4-1 0-6,2 3 0 8,3 3 0-8,-5 0 0 7,0-1 0-7,6-1 0 8,-7 3 0-8,5-1 0 7,-8 8 0-7,2-4 0 8,4 1 0-7,3 3 0 6,-7-2 0-7,4 2 0 8,0 10-160-8,-4-2 160 6,-1-2 0-6,3 4-144 9,-2 2 144-9,-2 1 0 7,-2 5 0-7,2 0 0 8,-2 0 0-8,0 1 0 6,0-1 0-5,-2 5 0 7,0 3 0-8,0 1 0 5,-2-1 0-4,0-3-128 7,0 11 128-8,-2-3 0 7,4 14 0-7,-4-14 0 8,0-3 0-8,-4 5 0 7,2-3 0-7,1 7 0 9,5 8 0-9,-12-12 0 5,0 2 0-4,2 4 0 8,-5-3 0-9,1 3 0 7,-5 0 0-7,-3 4 0 8,-1-2 0-8,-3 0 0 8,-1-2 0-8,-2 3 0 6,-4 1 0-6,-2 2 144 8,-8 0-144-8,4 0 0 9,-2 0 128-9,-2 0-128 6,-6 0 0-6,2 2 0 8,0 1 0-8,-1-1 0 8,-3-2 0-8,0 0 0 7,-3 0 0-7,-7 0 0 7,-3-2 0-7,-8 2 0 8,-6 0 128-8,0 2-128 6,-2-2 0-5,-2 0 0 7,0-2 0-8,2 0 0 6,4 1 128-6,-6-3-128 9,-12 0 0-9,2 2 0 8,-5-4 0-8,-1 0 0 7,-3 2 128-7,5 2-128 6,-1-2 0-6,-6 2 0 9,-9-2 128-9,1 1-128 7,0-1 0-7,0-2 0 10,-4 4 128-10,0 2-128 4,-8 0 0-4,0 0 0 9,-4 0 0-9,4 0 0 6,-4 0 0-6,3 0 0 10,1 0 0-10,-4 2 0 6,-2 0 0-5,-1-2 0 5,-3 0 0-6,6 0 0 8,2 0 0-8,-7 4 0 8,-5-4 0-8,1 4 0 7,3-2 0-7,4-1 0 7,-2 1 0-7,-3 2 0 8,-5 0 0-8,3 0 0 8,1 2 0-8,10-2 0 6,1 2 0-6,-5-2 0 10,-8 0 0-10,3 1 0 6,9 1 0-6,-2 0 0 8,4-4 0-8,-5 2 0 7,-7-4 0-7,4 4 0 8,8 2 0-8,0 3 0 7,6-5 0-7,0 4 0 8,-5 2 0-8,1-4 0 7,-6-2 0-7,8 1 0 10,6 3 0-10,0 4 0 5,1-2 0-5,-5-1 0 8,-2-3 0-8,6 0 0 7,2-2 0-7,2 4 0 8,4 2 0-8,3-5 0 7,3 5 0-7,-5 0 0 8,-1-6 128-8,3 0-128 7,5-4 0-7,3 0 0 7,5 4 0-7,3 0 0 8,4 3 0-8,-4-3 0 9,-6-4 0-9,-1 0 0 6,3 0 0-6,2 0 0 9,2 4 0-9,4 0 0 6,1-4 0-6,1 6 0 9,-2 4 128-9,0-1-128 7,-2-3 0-7,2-2 0 9,0-6 160-9,4 2-160 5,0 4 128-5,6 2-128 9,4-2 160-9,3 0-160 6,-3 0 192-6,2-2-192 9,-7 2 192-9,3-2-64 6,0-6 0-6,-2 4-128 8,4 0 176-8,1 0-176 7,3 0 160-7,3 0-160 8,-5 0 160-8,6 4-160 7,3 1 160-7,-3 7-160 9,-3-6 128-9,-5 0-128 6,2-2 0-5,-3 0 144 6,5 1-144-7,0-1 0 7,-5 2 0-7,7 2 128 9,-2 6-128-9,3-1 0 6,3 3 0-6,-3 3 0 8,-1-7 0-8,-5 2 0 7,5-5 0-7,-6 3 0 8,3 2 0-8,3-4 0 8,-1 5 0-8,1-5 0 7,2 4 0-7,1-3 0 7,-1 5 0-7,1-2 0 8,-1 3 0-8,1-3 0 8,-5 3 0-8,3-1 0 7,-5-4 0-7,5-1 0 8,3 3 0-7,1-2 128 5,1-1-128-6,3-1 128 8,6 4-128-8,4-5 128 8,-3 1-128-8,1 4 160 6,6-6-160-6,6 1 160 8,-3 1-160-8,5-4 0 7,0 0 0-7,2 4 128 8,-2-4-128-8,5-1 0 7,5 5 0-7,5 2 0 10,-3-6 0-10,5 5 0 5,0 5 0-5,7 7 0 25,-5 7-1760-24,2 16-288 0</inkml:trace>
    </iact:actionData>
  </iact:action>
  <iact:action type="add" startTime="12373">
    <iact:property name="dataType"/>
    <iact:actionData xml:id="d1">
      <inkml:trace xmlns:inkml="http://www.w3.org/2003/InkML" xml:id="stk1" contextRef="#ctx0" brushRef="#br0">1786 9909 15663 0,'0'0'1392'2,"0"0"-1120"-2,0 0-272 0,0 0 0 9,0 0 864-8,0 0 112 4,0 0 32-5,0 0 0 8,0 0-480-8,0 0-80 8,0 0-32-8,0 0 0 7,0 0 128-7,0 0 32 6,10-7 0-6,-10 7 0 9,0 0 32-9,10-12 16 6,3 6 0-6,-1 0 0 8,-12 6 48-8,19-4 16 8,-19 4 0-8,14-6 0 7,2-1-48-6,-16 7-16 5,19-2 0-5,-1-2 0 7,1 0-80-8,1 0-16 6,-1 0 0-6,3 2 0 9,1 2-80-9,4-2-32 6,1 2 0-1,1-4 0 1,2 0-96-6,8 0 0 5,0 1-16-5,6-1 0 8,-4-2-80-8,8-4-16 8,2 2 0-8,-3 4 0 8,-3 0-16-8,6-3-16 6,2 1 0-6,1 2 0 9,-1 0-176-9,-1 2 0 6,5 2 0-6,0 2 128 10,-1-2-128-10,3 2 0 5,-1 0 0-5,9-2 128 10,-5-2-128-10,-2 2 0 7,-3 0 0-7,0 0 128 8,-1 0 0-8,-1 0 0 7,-3 0 0-7,1 0 0 8,2 0 64-8,1 0 0 6,3 2 0-6,3 0 0 9,-3-4 0-9,-1 0 0 5,1 2 0-5,-3-2 0 9,-1 0-64-9,1 0 0 8,1 0 0-8,0-2 0 8,-1-2 0-8,1 4-128 5,3 0 192-5,1 2-64 9,1 0-128-9,4 0 192 6,3 0-192-6,-1 0 192 8,0 0-192-8,-5-1 0 7,-5 1 144-6,5-2-144 7,-3 0 0-8,0 0 0 7,3 0 0-7,3 2 128 8,-3 0-128-8,1 2 128 7,4 0-128-7,-5-2 128 8,-3 0-128-8,-1 0 176 6,-1 0-176-6,-3 2 192 9,-6-2-64-9,1 0-128 6,1 0 192-6,0-2-64 9,1 2 0-9,-1 0-128 7,-2 2 192-7,3 1-64 8,1 1 0-8,0-2-128 7,-1-4 192-7,1 4-64 7,0 2-128-7,-1-4 128 8,-3-4-128-8,-4 4 128 8,2 0-128-7,4 4 0 5,-3-2 0-6,1-2 0 7,2-2 0-7,2-2 128 7,-3 2-128-7,3 2 0 8,2 0 0-8,-1 0 0 8,-1 0 128-8,3 0-128 7,-1-2 0-7,0 2 0 7,-3 8 0-7,-3-4 0 10,-2-2 0-10,4 2 0 5,-1-2 144-4,5 0-144 8,1 2 144-9,-1 0-144 6,-2 2 192-6,3-3-192 9,1 1 128-9,-1 0-128 5,-1-2 0-4,-2 2 0 8,-1 0 192-9,-1 4-192 5,-6 0 192-5,4-5-192 10,1 1 144-10,1 0-144 5,-4-2 0-5,-2 4 144 8,4-4-144-8,1 2 0 8,1 0 144-8,2 0-144 8,-1 2 0-7,5 1 128 5,-4-3-128-6,-3 0 0 8,1-2 128-8,0 2-128 6,-1-2 128-6,3 2-128 9,-4 2 128-9,-2-2-128 6,3-2 160-6,3-2-160 9,0 0 160-9,-1 0-160 7,3 2 160-7,2-4-160 9,-1 2 160-9,1 0-160 9,-3 0 160-9,-1 0-160 6,-2 0 128-6,-5 0-128 5,-1 0 0-5,2 0 0 11,4 0 0-11,-2 0 128 6,-1 2-128-6,5-2 0 7,0-2 0-6,1 2 0 5,-1 3 0-6,0-1 0 8,-1 2 0-8,-1 2 0 8,4-2 0-7,-5 2 0 4,-5 0 0-5,2-4 128 8,-2 2-128-8,-2 0 0 7,4-1 0-7,-4-1 0 8,1-2 128-8,5 4-128 7,-6-4 144-6,2 2-16 7,0 0 0-8,-2 2 0 8,2-2-128-8,-3 0 0 6,-1 0 0-6,4-2 0 9,-6 0 0-9,4 0 0 7,-4 0 0-7,0 0 0 7,-2 0 0-6,-5 0 0 5,1 0 0-6,2 0 128 9,4 0-128-9,-6 0 0 6,-4 0 0-5,0 0 0 7,1 0 0-8,-1 0 0 7,0 0 0-7,-1 0 128 9,-3 0-128-9,0 0 128 5,1 0-128-5,-1 2 128 8,-2-2-128-8,5 0 0 8,-3 0 0-8,-2 0-176 8,-1 0 176-8,-1 0 0 8,-1 0 0-8,3 0 0 7,-1 0 0-7,-3 0 0 6,3 2 0-6,1-2 0 9,-1 0 0-9,-5 0 128 6,-1-2-128-6,3 2 0 8,-5 0 0-8,3 0 0 6,-3 0 0-6,4 2 128 9,-7 0-128-8,5 0 0 6,-16-2 0-7,14 2 128 8,-1 2-128-8,-13-4 0 6,0 0 0-5,14 9 0 8,-14-9 0-9,14 4 128 5,-14-4-128-5,11 10 0 9,-11-10 128-9,0 0-128 5,0 0 128-5,10 14-128 10,-10-14 0-10,0 0 128 6,0 0-128-6,0 0 0 8,0 19 128-8,0-19-128 7,0 0 160-7,0 0-160 7,-10 14 144-7,10-14-144 8,0 0 128-8,-9 13-128 8,9-13 144-8,0 0-144 6,-16 8 160-6,16-8-160 9,-14 6 0-9,14-6 0 7,-19 6-128-7,9 2 128 23,10-8-1616-22,-20 6-224 0,7-2-32 0,-5-3-16944 0</inkml:trace>
    </iact:actionData>
  </iact:action>
  <iact:action type="add" startTime="16803">
    <iact:property name="dataType"/>
    <iact:actionData xml:id="d2">
      <inkml:trace xmlns:inkml="http://www.w3.org/2003/InkML" xml:id="stk2" contextRef="#ctx0" brushRef="#br0">17999 10097 15775 0,'0'0'704'2,"-4"-14"128"-2,-2 2-656 0,6 12-176 0,-6-8 0 0,6 8 0 7,0 0 320-7,-13-9 48 7,13 9 0-7,-14-2 0 8,-4 2 16-8,5 8 16 8,-5 1 0-8,1 3 0 8,-1 4 160-6,-7 3 16 2,-3 1 16-4,1 13 0 8,0 2 48-8,-6 0 0 9,-2 0 0-9,-1 8 0 7,3 2-32-7,-4 6 0 6,-2 9 0-6,4 4 0 8,2 12-224-8,-4 0-32 7,4-1-16-3,0 4 0 1,1 3-176-5,3 0-32 6,2 0-128-5,-1 4 192 7,1-4 0-8,4 2-16 7,-1 0 0-7,7-4 0 9,3-6 272-9,0-8 48 6,5 2 16-6,5-7 0 8,0-3 32-8,2-1 16 6,2 1 0-6,2-5 0 9,2-2-272-9,2-3-48 8,3 3-16-8,5-2 0 7,-4-2-64-7,7 0-16 7,1-1 0-6,-2-3 0 6,3 4-144-7,1-2 0 6,-1-2 0-6,6 2 128 8,5-4-128-8,-1 1 0 7,-2-4 144-7,2 3-144 9,1-6 0-9,-3-2 0 7,-2 4 0-7,3-6-128 21,1-2-304-18,2-3-48-3,-3-5-16 0,3-1 0 14,2-1-1872-11,-2-7-368-2</inkml:trace>
    </iact:actionData>
  </iact:action>
  <iact:action type="add" startTime="17314">
    <iact:property name="dataType"/>
    <iact:actionData xml:id="d3">
      <inkml:trace xmlns:inkml="http://www.w3.org/2003/InkML" xml:id="stk3" contextRef="#ctx0" brushRef="#br0">18914 10520 12895 0,'0'0'1152'2,"0"0"-928"-1,0 0-224-1,0 0 0 6,0 0 848-6,6-12 128 7,-6 12 32-7,0 0 0 8,0 0-192-8,7-17-48 8,-3 3 0-8,-4 14 0 7,-2-18 288-7,2 18 48 6,-6-15 16-6,1-3 0 8,-1 5-160-7,6 13-48 4,-16-14 0-5,16 14 0 10,-12-16-352-10,-1 5-80 6,3 3-16-6,-6-2 0 8,5 6-144-7,-5-2-48 5,2 2 0-6,-1 2 0 8,1 6-128-8,-1 0-16 7,1 0-128-7,-4 2 192 9,3 6-192-9,-1-3 128 7,1 9-128-7,3 0 0 7,-8-1 0-7,5 5 0 7,-5-3 0-2,5 2 0 0,1 5 128-5,-4 1-128 6,11 0 0-6,-1 3 0 8,0 3 128-8,4-2-128 6,4-2 0-6,4-1 144 9,4-5-144-8,0-5 0 4,-1 1 0-5,7-7 0 9,-4-1 128-9,3-5-128 6,-13-6 192-6,16 4-64 9,4-4 192-9,-5 0 48 6,1-6 0-6,3-3 0 11,-3-3-112-11,3 0 0 5,5-5-16-5,-3 5 0 10,-1-6-240-10,1 7 128 5,3 1-128-5,-5 2 0 10,-7 4 0-10,-12 4 128 6,17-4-128-6,-17 4 0 7,16 6 0-7,0 6 0 8,-7 7 0-8,5 9 0 8,-6 3 0-8,2 4 0 8,-1 4 0-8,-1-2 0 7,0 6 0-7,4-2 0 6,-5 2 0-5,3-6 0 7,4 0 0-8,-4-4 0 7,3-4 0-7,1 1-9776 14,5-3-1920-10</inkml:trace>
    </iact:actionData>
  </iact:action>
  <iact:action type="add" startTime="18107">
    <iact:property name="dataType"/>
    <iact:actionData xml:id="d4">
      <inkml:trace xmlns:inkml="http://www.w3.org/2003/InkML" xml:id="stk4" contextRef="#ctx0" brushRef="#br0">21473 12248 6447 0,'-2'-18'272'3,"2"18"80"-3,-2-19-352 1,-2 1 0-1,0 2 0 0,-2-3 0 8,0 5 2560-7,0-3 432 4,-1-3 80-5,-5 5 32 9,2-5-1888-9,-3 1-384 6,-1 3-80-5,4-3-16 6,-5 7 304-7,3-4 64 7,-6 8 16-7,18 8 0 8,-17-11-432-8,3 7-96 7,-5 6-16-6,-1 8 0 6,3 1-256-7,-3 5-64 8,-1-3-16-8,1 9 0 8,-3-1-112-7,-1 1-128 6,-1 3 176-7,3 2-176 7,3 5 256-7,1 1-64 8,-3 0-16-6,5 2 0 3,3 4 48-5,5-6 16 6,-2-2 0-6,6-1 0 9,2-3-112-8,4 0 0 5,2-1-128-6,4-5 192 8,0-5 0-8,3 3-16 7,3-7 0-6,-2 2 0 7,3-9 64-8,-1 3 16 7,4 0 0-7,3-8 0 9,-1-8 64-9,5 2 0 6,-2 1 16-6,7-5 0 7,1-4-80-7,2 0-32 7,-6-3 0-7,4-5 0 8,3 3-224-7,3-1 144 5,0-7-144-5,-2 0 128 5,4-6-128-4,0-6 0 4,-4 2 144-5,0-4-144 6,2 4 0-7,-4-6 0 7,-1 2 0-7,-3-6 0 8,0-2 0-8,0 0 0 7,-3-11 0-7,-3 0 0 8,-1-5 0-8,-5-5 0 7,1-2 0-7,1-6 128 9,-5-2-128-9,3 2 0 6,-5 6 0-6,0 5 0 8,-6 7 0-8,-1 3-128 7,1 7 128-7,0 7-128 9,-4 8 128-9,-2 5 0 7,0 5 0-7,-2 4 0 8,0 9 0-8,2 12 0 6,-6-12 0-6,6 12 0 8,0 0 0-8,0 0 176 6,-11 16-176-5,-5 9 192 8,4 10-192-9,3 10 192 6,-5 8-192-6,8 7 192 7,-6 8 64-7,3 12 0 8,1 10 16-7,-2 2 0 6,2 7 48-7,2-3 16 8,4 3 0-8,1-7 0 7,-3-4-96-7,6-6-32 8,0-6 0-8,1 0 0 7,-1-6 112-7,4-4 0 8,4-7 16-8,-2-7 0 7,0-1-80-7,3-6-32 7,-1 0 0-7,4-6 0 8,-1 0-224-8,-1-8 128 6,4 2-128-6,3-5 0 9,-3-3 0-9,3 0-160 6,5-3 0-6,-7-1-11328 17,1-5-2272-16</inkml:trace>
    </iact:actionData>
  </iact:action>
  <iact:action type="add" startTime="22041">
    <iact:property name="dataType"/>
    <iact:actionData xml:id="d5">
      <inkml:trace xmlns:inkml="http://www.w3.org/2003/InkML" xml:id="stk5" contextRef="#ctx0" brushRef="#br0">13866 6723 11679 0,'0'0'512'2,"0"0"128"-2,0 0-512 1,-16 0-128-1,4 0 0 0,12 0 0 7,0 0 384-7,-15 0 48 8,3-2 16-8,-2-2 0 8,14 4 96-8,-9-4 32 7,9 4 0-7,0 0 0 8,-14-8 128-8,14 8 16 7,0 0 16-7,0 0 0 10,-10-10-96-10,10 10-32 5,0 0 0-5,0 0 0 9,0 0-160-9,0 0-48 6,0 0 0-6,0 0 0 8,0 0-208-7,0 0-64 5,0 0 0-6,0 0 0 9,0 0-128-9,18 0 0 6,-18 0 0-5,0 0 128 6,0 0-128-6,13 6 0 4,-13-6 0-5,0 0 0 9,16 6 0-9,-16-6 0 8,0 0 0-8,0 0 0 8,0 0 0-7,0 0 0 4,0 0 0-5,0 0 0 7,0 0-192-7,14 10-112 7,-14-10-16-7,0 0-16 8</inkml:trace>
    </iact:actionData>
  </iact:action>
  <iact:action type="add" startTime="22567">
    <iact:property name="dataType"/>
    <iact:actionData xml:id="d6">
      <inkml:trace xmlns:inkml="http://www.w3.org/2003/InkML" xml:id="stk6" contextRef="#ctx0" brushRef="#br0">14899 5744 13695 0,'0'0'608'2,"-5"-8"128"-1,-1-8-592-1,2 5-144 0,4 11 0 0,-2-16 0 8,0 4 768-8,0-1 112 7,2 13 16-7,0-14 16 9,0-2-304-9,0 16-64 5,-2-11-16-4,2 11 0 6,-6-16 80-6,6 16 16 6,0 0 0-7,0 0 0 7,0 0 80-7,0 0 0 9,0 0 16-9,0 0 0 7,-10 12-192-7,7 1-32 7,1 7-16-7,-2 7 0 7,-4 4-128-6,4 10-32 5,0 6 0-6,-2 4 0 12,-5 5 0-12,-1 9-16 4,0 1 0-3,-3 10 0 7,3 2-80-8,-4 2-16 5,3 2 0-5,-5-8 0 9,4 0-80-9,1-7-128 6,-5-3 176-6,4-4-176 9,-1-3 256-9,3-4-64 6,-3-9-16-6,3-5 0 10,-2-1 208-10,3 1 64 5,-5-8 0-5,4-2 0 10,1-6-64-10,-1-1 0 6,4-1 0-6,-2-3 0 8,-1-3-32-8,3-5-16 6,-2 2 0-6,10-12 0 9,-8 14-144-9,8-14-16 7,0 0-16-7,0 0 0 8,0 0-32-8,0 0-128 7,0 0 192-7,0 0-64 8,0 0 176-8,0 0 16 6,-4-16 16-6,2-2 0 9,2-7 0-9,2-4 0 6,-2-4 0-6,4-2 0 8,2-1-208-8,4-5-128 7,-2-1 160-7,-1-9-160 9,7-2 0-9,-2-1 128 7,3-1-128-7,-1 0 0 8,2-3 0-8,-1 3 0 6,3 1 128-6,-5-1-128 10,5 0 0-10,1-1 0 5,-1 1 0-4,4 3 0 7,-1 1 0-8,4 2 0 6,3 2 0-6,-1-1 0 8,0-7 0-8,-1 4 0 8,3 5 0-8,2 3 0 8,2-2-128-8,4 10 128 7,-2 3 0-7,1 5 0 8,4 0-144-8,-2 1 144 7,1 3 0-6,0 2-144 7,-6 5 144-8,2 0 0 6,0 5 0-6,-4 1-128 8,-2 4 128-8,-1 4 0 7,-5 2 0-7,-1 6-128 8,-1 4 128-8,0 1-128 6,1 7 128-6,-6 0-128 10,-1 3 128-10,3 6 0 6,-5 5 0-6,3 1 0 8,-8 4 0-8,2-2 0 6,1 10 0-6,-5-8 0 10,-2 6 0-10,-2-4 0 5,-2 0 0-5,-2 4 0 9,-2-6 0-9,2 4 0 6,-4-6 0-5,-3 2 0 7,-1 0 0-8,0-6 0 7,-4 0 128-6,5-2-128 6,-7-1 192-7,4-5-16 6,-5-1-16-6,-1-7 0 10,1 3 80-9,-3-3 16 5,-1-5 0-6,-3-4 0 7,-3 2 128-7,-2-2 16 7,-3-4 16-7,-1-6 0 8,-2-6 16-8,-4 0 0 6,0-5 0-6,-2 1 0 8,0-8-112-8,4 3 0 8,-4-1-16-8,4-1 0 8,-2 0-144-8,4 3-32 7,4 2 0-7,0-1 0 8,-4 5-128-8,5 0 0 7,3 5 0-7,6 5 0 9,-1 0 0-9,3 2-192 7,19 0 0-7,-10 6 16 23,10-6-2352-22,-4 19-480 0</inkml:trace>
    </iact:actionData>
  </iact:action>
  <iact:action type="add" startTime="24114">
    <iact:property name="dataType"/>
    <iact:actionData xml:id="d7">
      <inkml:trace xmlns:inkml="http://www.w3.org/2003/InkML" xml:id="stk7" contextRef="#ctx0" brushRef="#br0">18674 5931 7359 0,'0'0'656'2,"0"0"-528"-2,0 0-128 0,0 0 0 8,0 0 848-8,0 0 144 6,0 0 32-5,0 0 0 6,0 0-352-6,0 0-64 5,0 0-16-5,0 0 0 7,0 0 176-8,0 0 48 7,0 0 0-6,0 0 0 7,0 0 48-8,-2 19 16 5,0-3 0-5,-4 4 0 8,-6 1-208-8,1 0-32 7,-7 1-16-7,4 5 0 8,-3 2-240-8,3 7-64 8,-5 1 0-8,-1 6 0 7,7-3-128-7,-5 5-16 9,-2-4-16-6,5 2 0 2,-3-4-16-5,1 4 0 6,-1-4 0-5,-1 2 0 7,1-4 160-8,1 4 16 7,-5-2 16-7,5 4 0 7,1-4 96-7,-2-2 16 7,5-2 0-7,-3-4 0 8,4 1-48-8,-3-3 0 7,3 0 0-7,-2-2 0 8,7 1-80-8,-3-3-32 7,-2-2 0-7,4-5 0 9,-3-2-32-9,3-5 0 7,2 3 0-7,6-14 0 8,-8 12 128-8,8-12 0 5,-11 11 16-5,11-11 0 10,-10 6 48-10,10-6 0 6,0 0 0-6,0 0 0 9,-14-4 0-9,14 4 16 5,-10-15 0-4,5 3 0 8,-1-8-128-9,0 1-16 6,6-4-16-6,0-3 0 8,2-3-48-8,2-2-16 7,2 0 0-6,-3-3 0 6,3-1-80-7,2 0-16 7,4-4 0-7,-2 4 0 9,5-8-144-9,-1 4 0 7,3-8 0-7,1 4 128 8,1-1-128-8,5-3 0 7,-3 2 0-7,7 4 0 8,3 8 0-8,4-4 0 6,6-8 0-5,-4 4 0 6,2 4 0-7,-2 4 0 6,4 0 0-6,4-1 0 9,2 3 0-9,-6 0 0 7,2 0 0-7,-4 5 0 8,1 7 0-8,-4 1-144 7,-1-3 144-7,0 5 0 9,-6 5 0-9,0 3-128 5,-5 0 128-5,-3 6 0 9,1 2 0-8,-1 6-160 5,-7 0 160-6,1 0-128 8,3 3 128-8,-8 5 0 8,1 0-144-8,1 5 144 7,-4 7 0-7,0 1 0 8,-1-2-144-8,-3 4 144 8,-4-1 0-8,-2 3 0 6,0-2 0-6,-3 4 0 8,-1 4 0-8,-2-3 0 8,0-5 0-8,-5-2 0 7,1-1 0-7,-4-1 0 7,1 0 176-6,-5-7-176 8,1-3 256-9,1 3-48 4,-3-4-16-3,-5-1 0 8,-1-5 80-9,0-2 16 6,-3-2 0-6,-1 0 0 10,-2 2-64-10,0-6-16 4,-2 0 0-4,0-8 0 10,-6-2-48-10,2-6-16 6,-6 3 0-6,8-7 0 9,-2-1-144-9,2 3 160 7,3-3-160-7,3-1 160 7,2 7-160-7,6-1 0 7,1 4 0-7,7 3 0 25,1 3-448-24,14 6-128 0,0 0-32-1,0 0-10912 7,0 0-2176-6</inkml:trace>
    </iact:actionData>
  </iact:action>
  <iact:action type="add" startTime="28122">
    <iact:property name="dataType"/>
    <iact:actionData xml:id="d8">
      <inkml:trace xmlns:inkml="http://www.w3.org/2003/InkML" xml:id="stk8" contextRef="#ctx0" brushRef="#br1">15884 9765 13695 0,'-11'-8'608'2,"11"8"128"-2,-6-4-592 0,-6 2-144 1,6 0 0-1,6 2 0 9,0 0 400-9,0 0 48 5,0 0 16-5,0 0 0 8,0 0-160-8,0 0-48 8,0 0 0-8,0 0 0 7,0 0 544-6,0 0 96 5,0 0 32-6,0 0 0 8,0 0-16-8,16 14 0 7,-4-2 0-7,-12-12 0 8,23 10-80-8,-1-5-32 7,1-1 0-7,-2 0 0 8,7 0-32-8,1 2 0 8,2 0 0-8,2-2 0 8,0 0-176-8,5-2-32 10,1-1-16-10,-2 1 0 6,4 0-96-5,0 0-32 4,5-4 0-4,3 0 0 8,-2-1-32-9,6 1-16 6,1-6 0-6,5-2 0 9,5 2-112-9,-1 4 0 6,1-2-16-5,2-1 0 6,-3 3-32-6,-3 0 0 4,1 2 0-5,1 0 0 10,-2-2-32-10,1 0-16 6,1-2 0-5,5 4 0 6,-5 0-32-7,4 2-128 5,3-2 192-5,-5 1-64 10,4 1-128-10,-7-2 128 5,-1 0-128-5,3 0 128 8,-1-4-128-7,-1 2 192 7,-5-2-192-8,3 4 192 7,-1 0-64-7,6 2-128 6,-1 2 192-6,1-2-64 9,5-2 0-9,-7 0-128 6,-2-2 192-5,-1 2-64 8,-1-2 64-9,5 1 16 6,-5-3 0-6,1 2 0 8,3 2-48-8,5 2-16 6,-5 0 0-6,2 2 0 8,3-2-144-8,-5 0 0 8,4-4 0-8,-1 0 128 8,-7 2-128-8,3-2 128 7,3 0-128-7,-1 2 128 8,-5-2-128-8,-1 2 0 7,1-1 0-7,3 1 0 8,3 0 0-8,-2 4 128 7,-1 0-128-7,-1-4 0 8,3-4 0-8,-5 4 128 8,1 0-128-8,-3 0 0 9,-1 0 0-9,2 0 128 5,1-4-128-5,1 4 0 7,-1 4 144-7,3 0-144 8,-1-4 160-8,-1 2-160 8,1 0 128-8,1 0-128 6,1 0 0-6,-6-2 144 8,-3-4-144-8,2 4 128 7,-3 2-128-6,7 0 128 6,-2-2-128-7,-3 1 0 8,-1-1 0-8,1 5 0 8,3 1 0-8,-2 2 0 6,-1-4 128-6,3-2-128 9,-1-2 0-9,1 2 0 7,-2 4 0-7,-5-4 0 8,-1-2 0-8,0 2 0 7,0 6 0-7,1-2 0 8,1-6 0-8,2 6 128 7,-3 0-128-7,5-2 0 8,3 0 0-8,1 0 0 7,-1 0 128-6,-1-2-128 7,-2-2 0-8,-1 0 0 6,1 0 0-6,-4 0 0 10,-1 2 0-10,1-4 0 6,2 0 128-6,-1-2-128 8,1 2 0-8,0 0 0 5,-1 0 0-5,1 2 0 11,0 2 0-11,-1 0 0 4,1 2 0-4,0-4 0 10,-8 1 0-10,-1-3 128 6,-1 0-128-6,2-4 0 8,6 0 0-8,-4 4 0 7,-2-2 128-7,1 1-128 9,3 1 0-9,-4 0 0 6,0 0 0-6,2 2 0 9,-4 0 0-9,1-2 0 6,5 0 0-6,-4-2 0 8,0 0 0-8,4 1 128 6,-8 3-128-6,2-6 0 8,-6-2 128-8,6 2-128 8,-2 4 128-8,1-1-128 8,-6-1 0-8,1 0 128 7,2 0-128-7,-2 0 0 8,2 6 0-8,-2 0 128 7,2-2-128-7,2 0 0 9,-6 0 128-9,4 2-128 7,-4 0 0-6,-4 0 128 5,0-8-128-6,1 5 0 7,-1 1 0-7,-4 0 0 8,0 0 0-8,-3-2 0 7,-3 0 0-7,1 2 0 9,-7-2 0-9,1 4 0 7,1-2 128-7,-5 2-128 8,4-2 0-8,-16 2 0 6,15 2 0-6,3-2 128 9,-18 0-128-9,14-2 128 6,-14 2-128-6,17 0 128 9,-17 0-128-9,0 0 128 5,0 0-128-5,0 0 128 9,0 0-128-9,0 0 0 6,12 0 0-6,-12 0 128 9,0 0-128-9,0 0 0 8,0 0 0-8,0 0 0 21,0 0-1376-20,-18 8-256 0,-3 0-48 1,-5-2-15408-2</inkml:trace>
    </iact:actionData>
  </iact:action>
  <iact:action type="add" startTime="29894">
    <iact:property name="dataType"/>
    <iact:actionData xml:id="d9">
      <inkml:trace xmlns:inkml="http://www.w3.org/2003/InkML" xml:id="stk9" contextRef="#ctx0" brushRef="#br1">18863 11821 16527 0,'0'0'720'3,"0"0"176"-3,4-18-720 0,0 6-176 0,-2-1 0 0,-2 13 0 7,4-10 960-7,1-2 144 7,-1 2 48-7,-4 10 0 9,0 0-192-9,6-9-16 6,0-3-16-6,-6 12 0 8,0 0-176-7,0 0-48 5,0 0 0-6,0 0 0 8,0 0-176-8,0 0-32 7,0 0-16-7,6 21 0 8,-2 1-160-8,-2 1-48 7,-2 1 0-7,0 3 0 8,-2 2-16-8,-2 2 0 8,2 3 0-8,0 1 0 7,0 8 32-7,-2-2 0 16,2 3 0-16,0 1 0 0,0-2-288 0,-2 6 0 9,2-4 0-9,0-4 0 9,-5 0 0-9,3-6 0 5,0-4 128-4,2-4-128 6,-4 1 208-7,2-5-16 5,0-7 0-4,4-16 0 8,0 0 256-9,0 0 32 6,0 0 16-6,0 0 0 9,0 0-96-9,0 0-16 5,0 0 0-5,0 0 0 8,0 0-112-8,0 0-16 7,12-12-16-7,-2-4 0 8,3 3-112-8,-1-5-128 8,6 4 176-8,-3-3-176 7,5 5 0-7,3-1 0 9,1 3 0-9,-1-2 0 7,-2 2 0-7,3 5 0 7,-1-1 0-7,3 0 0 7,-3 4 0-7,2 4 0 7,1 2 0-7,-3 2 0 9,-5-1 0-9,3 1-144 6,1 4 144-6,-9-2 0 10,3 2 0-10,-6 1 0 5,3-1 0-5,-5-2 0 7,-8-8 0-6,10 17 0 7,-2-3 0-8,-6 2 0 8,-2-16 0-7,-4 13 256 4,-6 3-48-5,0 1 0 9,-7-1-80-9,-1 4 0 7,-5-7-128-6,-3 3 192 5,-1 1 64-6,-2-3 0 8,-2 2 0-8,-3-9 0 10,3-1 0-10,-2 0 16 6,2 4 0-6,-2-6 0 8,-2-2-32-7,5-2-16 4,3-2 0-4,0 2 0 7,-1 2-224-8,3-2 144 7,5-2-144-7,-1 0 128 7,5 2-128-7,3-2 0 7,13 2 0-7,0 0 0 7,-8-14-256-7,8 14-16 8,0-15-16-8,8-9 0 24,3-5-2528-23,9-2-512 2</inkml:trace>
    </iact:actionData>
  </iact:action>
  <iact:action type="add" startTime="30688">
    <iact:property name="dataType"/>
    <iact:actionData xml:id="d10">
      <inkml:trace xmlns:inkml="http://www.w3.org/2003/InkML" xml:id="stk10" contextRef="#ctx0" brushRef="#br1">21326 10069 4607 0,'0'0'400'1,"0"0"-400"3,0 0 0-3,0 0 0 5,0 0 2688-6,0 0 448 8,0 0 80-8,0 0 32 7,0 0-1952-7,0 0-384 8,-13-4-80-8,1 6 0 7,-7 2 64-7,1 4 32 9,0 4 0-9,-3-4 0 5,0 3-208-4,1 3-32 7,-1 0-16-8,-1 1 0 7,1 5-16-7,-3-7 0 9,-1 3 0-9,2-2 0 6,-3 5-16-6,3-1-16 8,-3-5 0-8,1 7 0 6,0-5-48-6,-1 5 0 6,1 3 0-6,2-1 0 10,3-5-192-10,1 5-32 5,-3 3-16 2,3 0 0-4,3-1-160-2,0 1-48 5,5-1 0-6,3-7 0 9,2 1 16-9,4 1 0 5,6-3 0-5,6 1 0 10,-10-17 144-10,13 20 32 6,5-7 0-6,5 1 0 8,1-4-32-8,3-4 0 8,4 5 0-8,0-1 0 8,1-4-80-7,3-2-16 3,4-2 0-3,-6-2 0 7,0-2-64-8,0 0-128 7,2 0 176-6,-1-2-176 7,-5-2 176-8,2 0-176 6,0-1 160-6,-1-1-160 9,-3 2 0-9,-2-6-336 7,-1 1 48-7,-3 1-10624 16,-5-2-2128-16</inkml:trace>
    </iact:actionData>
  </iact:action>
  <iact:action type="add" startTime="31830">
    <iact:property name="dataType"/>
    <iact:actionData xml:id="d11">
      <inkml:trace xmlns:inkml="http://www.w3.org/2003/InkML" xml:id="stk11" contextRef="#ctx0" brushRef="#br1">19590 10857 15663 0,'0'0'688'3,"0"0"144"-3,0 0-656 1,0 0-176-1,0 0 0 0,0 0 0 6,0 0 624-6,0 0 80 7,0 0 32-6,0 0 0 8,0 0 64-8,0 0 16 5,0 0 0-6,12 8 0 7,-12-8 160-6,20 10 48 6,-5 1 0-7,5-5 0 6,-20-6-256-6,21 18-32 7,1-3-16-6,1 7 0 7,1-3-80-8,1 1 0 8,2 1-16-8,1 7 0 7,-1 1-160-7,2 2-16 6,0-2-16-5,3 4 0 7,3 3-112-8,-2-3 0 11,-2 2-16-11,2 2 0 4,0-6 0-4,4 0 0 8,-3 4 0-8,-5 2 0 7,0-5-16-7,0-1 0 8,1-2 0-8,-3-2 0 7,-2 1 0-6,3-1 0 5,-1-6 0-6,0-1 0 9,0-1-32-9,1 3-16 5,-3-1 0-4,2-3 0 7,-1-1-112-8,1 1-128 7,-3-8 176-7,-1 0-176 8,-4 1 176-7,1-3-176 5,-1 0 160-5,-3 2-160 8,0-5 160-9,-3-1-160 7,-13-4 160-7,18 2-160 8,-18-2 0-8,17 4 0 6,-17-4 0-6,0 0 0 22,0 0-1072-21,0 0-256-1,0 0-48 1,0 0-8848 6,0 0-1760-6</inkml:trace>
    </iact:actionData>
  </iact:action>
  <iact:action type="add" startTime="32430">
    <iact:property name="dataType"/>
    <iact:actionData xml:id="d12">
      <inkml:trace xmlns:inkml="http://www.w3.org/2003/InkML" xml:id="stk12" contextRef="#ctx0" brushRef="#br1">19633 12035 15775 0,'0'0'704'1,"0"0"128"-1,0 0-656 0,0 0-176 4,0 0 0-4,0 0 0 8,0 0 384-8,0 0 64 5,0 0 0-4,0 0 0 7,0 0 368-8,0 0 80 7,0 0 0-7,0 0 16 8,0 0 224-7,0 0 32 6,0 0 16-7,0 0 0 8,8-16-224-8,2 7-32 4,-10 9-16-4,6-18 0 9,-2 5-128-9,4-3-16 6,3-4-16-5,-3 7 0 7,4-3-224-8,1 3-32 7,1-7-16-7,2-1 0 8,1 3-112-8,-1-5-32 7,3-1 0-7,3-1 0 9,-3-4-64-5,5 1-16 0,1 1 0-4,0 0 0 7,-1-3 0-7,5-1-16 7,0 0 0-7,3-2 0 9,-3 2-48-9,2-1-16 7,2 3 0-7,2-2 0 7,-2 0 16-7,1 2 0 6,-5 1 0-6,2 1 0 9,-4 0-48-9,3 1 0 7,-7 1 0-7,4 2 0 7,1-3-144-7,-3 1 160 8,-4 3-160-8,1 5 160 8,1-3-16-8,-1 3 0 6,-5-1 0-6,1 1 0 10,-3 5 48-10,1-2 0 7,-4 3 0-7,1-1 0 7,-5 2 16-7,-8 10 16 7,12-13 0-7,-12 13 0 7,8-12 16-6,-8 12 0 6,2-10 0-7,-2 10 0 8,0 0-240-8,0 0 144 7,0 0-144-7,0 0 128 8,0 0-128-8,0 0 0 6,0 0 0-6,0 0 0 9,0 0 0-9,0 0 0 7,-12 6 0-7,-4 2 0 24,5 3-416-23,-5-1-16 0,4 2 0-1,-3 3 0 13,-1 7-2416-12,1-5-480 1</inkml:trace>
    </iact:actionData>
  </iact:action>
  <iact:action type="add" startTime="33557">
    <iact:property name="dataType"/>
    <iact:actionData xml:id="d13">
      <inkml:trace xmlns:inkml="http://www.w3.org/2003/InkML" xml:id="stk13" contextRef="#ctx0" brushRef="#br1">21744 6647 3679 0,'0'0'320'2,"0"0"-320"4,0 0 0-6,-14 4 0 4,14-4 2240-4,-13 0 384 5,13 0 80-5,0 0 16 9,-18 3-1504-9,18-3-288 7,-12 8-64-7,12-8-16 8,-13 0 272-8,13 0 48 6,0 0 16-6,0 0 0 8,0 0-80-8,0 0-16 7,0 0 0-7,0 0 0 8,0 0-240-8,0 0-48 7,0 0-16-7,13-11 0 9,-3 3-304-9,6 2-64 6,-16 6-16-6,21-6 0 8,1-4 48-8,3 4 0 6,2 3 0-6,1-1 0 10,-1 4-112-10,2-4-16 10,4-2 0-10,0 2 0 6,-1-2-80-5,3 2-32 4,8-2 0-4,-2 1 0 6,3-1 80-7,-1 2 16 7,4 4 0-7,2 0 0 8,6-2-112-8,-1 0-32 6,-1 2 0-6,0 2 0 9,3 2-160-9,-1-2 160 8,-3-2-160-8,1 2 160 9,-4-2-16-9,2 0 0 6,1 0 0-6,-1 2 0 7,0 3-16-7,-3-1 0 7,-1 0 0-7,2-2 0 8,4-2 0-8,-3 0-128 7,-9 2 192-7,2 0-64 8,2 0-128-8,-4 0 128 6,2 0-128-5,-6-2 128 7,-2 0-128-8,0 0 0 7,-4 0 0-7,-1 0 128 9,-3 0-128-9,0 2 0 5,3 4 0-5,-5-6 0 9,-4 0 208-9,-3-4-32 7,1 4-16-7,-3 0 0 8,-2 4-160-8,-14-4 0 6,0 0 0-6,17 0 0 8,-17 0 128-8,0 0 0 8,0 0 0-8,0 0 0 8,0 0-128-8,0 0 192 6,0 0-192-6,0 0 192 9,0 0-48-9,0 0 0 6,0 0 0-6,-19 6 0 9,-1-3-16-9,-1-1 0 6,1 2 0-6,-5-2 0 9,0 0-128-9,-3 0 0 7,-3-2 0-7,-4 2 0 9,0 2 192-9,-2-4-64 5,-8 0 0-5,-2 0 0 9,2 0-128-9,-7 2 0 6,-3 2 0-6,-2-2 0 9,1-2 128-9,-1 2 0 6,-1 0 0-5,-7 0 0 7,-1 0-128-8,-4-2 128 7,5-2-128-7,-5 2 128 9,0 0-128-8,-2-4 128 3,4 4-128-4,-3 0 128 8,5 0-128-7,0 0 0 6,3-2 0-7,5 2 128 9,3-2-128-9,1 0 0 6,1-2 0-6,6 0 128 9,2 2-128-9,-2 2 128 6,3 0-128-6,5 0 128 10,0 2-128-10,5 4 0 5,1-2 0-5,6-2 0 8,2-2 0-8,5 2 0 6,4 0 0-6,1 2 0 10,15-4 0-10,0 0 0 6,0 0-192-6,0 0 192 9,0 0-144-9,0 0 144 7,0 0 0-7,21 11 0 8,5-5 0-8,3-2 0 6,4 2 0-5,10-2 0 7,6 0 0-8,1 0 0 6,3-4 0-6,8 0 0 8,3 0 0-8,2-6 0 7,4 0 0-7,7 0 0 8,-1-2 0-8,4-1 0 8,2 3 0-8,-1 2 0 7,1-4 0-7,0-2 0 8,0 0 0-8,0 3 0 7,-2-3 0-7,0 2 0 7,0 2 0-7,0 0 0 8,-6-1 0-8,-2-1 0 7,2 2 0-7,-7 0 0 8,-7 0 0-8,-5 4 0 8,-6 2 128-8,-3 2-128 7,-3 0 0-6,-8 6 0 5,-5-4 0-6,-5-2 0 10,-5 0 0-10,-7 0 0 7,-13-2 0-7,0 0 0 6,0 0 160-6,0 0-160 7,-8 13 160-7,-13-3-160 9,-6 4 256-9,-8-1-32 6,-12-3-16-6,-8 2 0 8,-3-6-80-8,-17 2 0 7,-6 1-128-6,-7 1 192 7,-6 0-192-8,-3 2 176 7,5-7-176-7,-8-1 160 7,5 0-32-7,-3-2 0 8,5-4 0-8,-5 2 0 7,7 0 0-7,-1 0 0 8,6 0 0-8,4 0 0 8,8-2-128-7,4 0 0 4,11 2 0-4,7 2 0 6,3 0 0-7,10 0 0 7,2-2 0-7,9 2 0 8,11-2 0-8,3 0 0 7,14 0 0-7,0 0 0 10,0 0 0-10,0 0 0 6,28 2-192-6,9-2 192 7,4-2-256-6,11 0 64 5,9 0 0-6,11 0 16 9,4-2 176-9,8 2-128 6,4-1 128-6,1 1-128 10,5 2 128-10,-4 0 0 6,-1 2 0-6,-1-2 0 7,0-2 0-7,-8-2 0 8,0-4 0-8,-2 4 0 9,-2 2 0-9,-6 2 0 5,-9-2 0-5,-7 2 0 9,-7 0 0-9,-4 0 0 6,-8 0 0-6,-8 2 0 9,-7 2 0-9,-3-2 0 6,-17-2 0-6,0 0 0 8,0 0 0-8,0 0 0 7,-19 4 128-7,-6 4-128 8,-9-1 144-8,-8 1-144 7,-1 0 192-7,-12 0-192 8,-11-2 144-8,-1 3-144 7,-7 3 0-7,-2 0 144 8,-4-1-144-8,6-1 0 8,0 0 0-8,6 4 0 7,-4-7 0-7,3 5 0 8,9-2 0-8,3-4 0 7,5 3 0-7,7-3 0 8,2 0 0-8,10-4 0 23,3 0-1328-21,7 0-144-2,2-2-16 0,9 0-10160 8,12 0-2048-5</inkml:trace>
    </iact:actionData>
  </iact:action>
  <iact:action type="add" startTime="34911">
    <iact:property name="dataType"/>
    <iact:actionData xml:id="d14">
      <inkml:trace xmlns:inkml="http://www.w3.org/2003/InkML" xml:id="stk14" contextRef="#ctx0" brushRef="#br1">23109 5796 23039 0,'0'0'2048'1,"0"0"-1648"-1,0 0-400 0,0 0 0 6,0 0 176-5,0 0-48 7,0 0-128-8,16 2 192 7,-16-2-192-7,0 0-240 8,0 0 48-8,0 0 16 6,0 0 176-6,0 0 0 7,4-11 0-7,-4 11 128 8,-4-16 464-8,-4 6 112 7,8 10 0-7,-12-15 16 7,-5 5 416-6,1 0 80 6,3-2 0-7,-7 5 16 8,4-7-240-8,-3 2-48 7,-3 4-16-7,-3 1 0 9,-4 1-320-9,0 0-64 7,-1 2-16-7,1 2 0 8,0 6-208-8,-2-2-64 10,-5 4 0-10,1 2 0 6,0 1-128-6,-4-1-128 5,2 2 144-5,2 4-144 9,-4-1 128-9,2 5-128 7,2 5 0-6,-2 5 0 5,4-1 176-6,1 8-176 8,3 4 192-8,4-2-192 8,1 0 0-8,7 2 0 7,-1-6 0-7,9-2 0 8,-3-1 0-8,6-3 0 7,4 0 0-7,4-3 0 8,4-3 128-8,2-5-128 7,3-1 0-7,-1 3 0 9,8-8 256-9,1-1-48 6,3-1-16-6,11-4 0 9,4-4 80-9,2-2 16 6,6 0 0-6,4-10 0 9,-5-3-96-8,5-5 0 3,2-1-16-4,2-1 0 11,-5-1-176-11,3 2 128 5,-2-3-128-5,1 1 128 9,-3 1-128-9,2 1 192 5,-6-1-192-4,4-1 192 8,-6 0-192-9,2 1 192 5,0 3-192-5,-8 3 192 11,-6-1-192-11,-2 5 0 5,-9-2 144-4,-3 8-144 7,3 4 0-8,-18 2 0 6,0 0 0-6,0 0 128 7,12 12-128-7,-1 4 0 8,-5 3 128-8,-4 1-128 8,-2 5 0-8,0 4 0 8,0 6 0-8,-2 0 128 7,-4 4-128-6,-3 6 0 4,-1 8 0-5,-2 0 0 9,-1-5 0-9,-3 1 0 7,0 4 0-7,-5-1 0 9,-1 1 0-8,3 2 0 5,-3-3 0-6,-1 1 0 8,2 0 0-8,-1-6 128 6,1-7-128-5,-3 5 0 6,1-8 128-7,-3 0-128 8,3-1 128-8,0-3-128 7,-1 0 192-7,3-2-16 8,-3-6-16-8,1 1 0 7,2-1-32-7,1-1-128 8,2-1 192-7,-1-2-64 6,5-1-128-7,-1-1 0 8,3-1 144-8,0-4-144 8,12-14 0-8,0 0 128 7,0 0-128-7,0 0 0 6,0 0 160-6,0 0-32 7,18-2-128-7,3-2 192 9,7-6 48-9,9-6 0 7,10-3 0-7,3-1 0 8,11-3-112-8,1 2 0 6,6-1-128-6,5 1 192 9,1-5-192-9,-2 3 176 6,4-4-176-6,4 1 160 9,-2 1 32-9,2 1 16 6,-4-1 0-6,-2 4 0 9,2-1-16-9,-4 7-16 6,-9-5 0-6,-3 4 0 10,-3-3-176-10,-7 1 0 6,-1 7 144-6,-10-1-144 8,-4 2 0-8,-5 6 0 7,-5 0 0-7,-9 4 128 8,-16 0-128-8,0 0-240 7,0 0 64-7,0 0 16 27,3 20-1696-26,-8 3-352-1,-7 3-64 0,-10-1-15648 1</inkml:trace>
    </iact:actionData>
  </iact:action>
  <iact:action type="add" startTime="36828">
    <iact:property name="dataType"/>
    <iact:actionData xml:id="d15">
      <inkml:trace xmlns:inkml="http://www.w3.org/2003/InkML" xml:id="stk15" contextRef="#ctx0" brushRef="#br1">11820 10609 22111 0,'0'0'1968'1,"0"0"-1584"3,0 0-384-3,0 0 0 7,0 0 256-8,0 0-48 6,5 12 0-6,-5-12 0 8,0 0-32-7,0 0-16 4,0 0 0-4,0 0 0 7,0 0-32-7,-9 8 0 6,-3-2 0-7,-4-6 0 6,5-4-128-6,-9 0 192 8,1 0-192-8,-3 0 192 6,-1-4 96-6,-3 5 32 9,1-3 0-9,-4 2 0 8,-8-2 112-7,0 0 16 5,4 0 16-6,-8-2 0 7,2 3-32-7,-8-1-16 8,-2-2 0-5,-4-2 0 2,-1 4-16-4,-3 0 0 6,1-5 0-7,-5 3 0 7,3 2-80-7,-1 0 0 6,-1-2-16-6,-1 5 0 8,-1-1-112-8,-1 2-32 8,1 4 0-8,-10-2 0 8,-4-2-160-8,-2 0 0 8,2-6 144-8,-4 0-144 8,0 4 0-8,2 0 128 6,0 0-128-6,3 1 0 8,3 1 0-8,-10 0 0 6,-9-6 0-6,1 0 0 9,2-2 0-9,4-5 0 7,2 7 0-7,0-4 128 9,3 2 48-9,0 3 16 5,3-5 0-5,-4 2 0 11,-3 2 160-11,-1-5 32 5,4-1 16-5,2-2 0 8,0 9-16-7,2-3-16 5,1-2 0-6,5 4 0 9,-4-3-192-9,0 5-48 6,-4 2 0-6,0 0 0 8,-6-10-128-8,2 5 0 7,2 3 0-7,2 0 128 8,2 0-128-8,4 2 128 7,4-2-128-7,-10 4 128 9,-2 2 0-9,-2 0-128 6,-2 0 192-6,0 0-64 10,2 0-128-9,2 0 128 4,0 0-128-5,2 0 128 6,6 0-128-5,-6 0 192 6,-6 2-192-7,-2 2 192 8,0 0-64-8,-1 2 0 7,1-4 0-7,0 2 0 8,4 2 0-8,0-2-128 8,2 7 192-8,-4-3-64 8,-5-4 0-8,-3 4-128 7,-2 2 192-7,7-3-64 9,1 1-128-9,0 6 160 6,-4-4-160-5,6 5 160 6,-2-5-160-7,-1 2 0 7,-5 1 0-7,-2-5 128 7,9 0-128-6,3 4 0 5,2-3 0-6,6 5 0 9,-1-8 0-9,1 2 0 7,2-2 0-7,0-1 0 7,-2-3 0-7,8-2 0 6,-3-2 128-6,5 0-128 9,5-1 0-9,3-1 0 6,1 0 144-6,4 0-144 9,1 2 192-9,3-2-48 7,6 0 0-7,0-2 0 9,6 4-144-9,2-2 160 6,-2 0-160-6,-2 1 160 9,3-1-160-9,3 0 192 7,4-4-192-7,0 4 192 7,1-2-192-7,5 4 0 7,-1-4 0-7,5 2 128 8,-3-1-128-7,7 3 0 6,-3 0 144-7,8-2-144 6,-3 4 0-6,11 0 0 8,0 0 0-7,-14 4 0 6,2-2 0-7,12-2 0 6,-12 6 0-6,12-6 0 9,-5 11 0-9,-3 3 0 6,0 1 0-5,4 5-128 7,2 0 128-8,0 3 0 7,2 2 0-7,0 3 0 8,0 3 0-8,2 6 0 7,-2-2 0-7,-2 8-128 8,2 0 128-8,0 5 0 7,0-1 0-7,0 4 0 9,-2 9 0-9,-2-1 0 6,-2-2 0-6,1-1 0 10,-1 1 0-10,0-3 0 6,-2 5 0-6,-2 1 0 6,5 3 0-6,1-1 0 9,-2-2 0-9,0 1 0 8,2 1 0-8,2-1 0 7,0-1 0-7,2-3 0 7,-2-3 0-7,2 3 0 8,0 1 0-8,2-1 0 8,0-2 0-8,2 1 0 6,-2 3 0-6,2-1 0 8,-4-3 0-8,2-1 0 7,0 1 0-7,0 0 0 7,0 1 0-7,-4-1 0 8,2-5 0-8,0 1 128 9,0-2-128-9,-2 2 0 7,0-5 0-7,0-3 0 8,-4 4 0-8,4-6 0 6,-2 2 0-6,0-2 0 8,2-2 0-8,-2-6 0 7,-1 2 0-7,-1 0 0 8,2-5 0-8,0-1 0 7,0-2 0-6,0 2 0 7,-2 1 0-8,-2-5 0 8,3-4 0-8,1-1 0 5,2 1 0-5,-2 3 128 9,0-3-128-9,0-7 0 7,4-14 0-7,0 17 0 7,0-5 0-7,0-12 128 7,0 0-128-7,0 0 0 8,8 18 128-8,-8-18-128 8,6 11 0-8,-6-11 0 7,0 0 0-7,19 12 128 7,-5-8-128-6,-14-4 0 5,21 6 0-6,-1 0 128 9,-3-4-128-9,3-2 0 7,3 0 0-7,1 4 0 8,-3-2 0-8,4-2 0 6,3 0 0-6,1 0 0 9,6 0 0-9,0 0 0 7,4 0 0-7,2 0 128 8,-2 1-128-7,4-1 0 5,-6-1-128-6,8-5 128 9,-2 0 0-9,4 4 0 6,2 0 0-5,5 0 0 6,1-2 0-7,3 0 0 7,5 2 0-7,5 0 0 8,2-4 0-7,2 1 0 5,4-5 0-6,-3 0 0 8,-1 2 0-7,4 2 0 5,0 1 0-6,0-5 0 8,6 0 0-8,0 6 0 8,10 0 0-8,-5 0 128 7,-1-5-128-7,-2 3 0 7,-2 2 0-7,2 0 0 8,4 0 0-8,3-2 0 7,1 2 0-7,5 0 0 9,-3 2 0-9,-2 1 0 6,-1 1 0-6,-3 0 0 9,0-8 0-9,4 2 0 6,3 6 0-6,1-4 0 9,3 0 0-9,1 0 0 6,-11 2 0-6,3 0 0 11,2-2 0-11,-1 2 0 4,5 0 0-3,-3-1 0 6,9-1 0-7,-7 2 0 7,1 0 0-7,-6 0 128 9,-1-2-128-9,-1 4 0 7,6 0 0-7,1 0 0 7,5-2 0-7,-7 0 0 7,5 2 0-7,-9-2 128 9,1-2-128-9,-2 0 0 7,-3 2 0-7,-1 0 128 8,4 0-128-8,2 0 0 7,-3 2 0-7,-1-1 0 8,-6-3 0-8,-2 2 0 6,-2-2 0-6,0 2 0 8,2 0 0-7,0 0 128 6,-4-2-128-7,2 2 0 8,0 0 0-8,0 0 128 6,-10 0-128-6,1 0 0 8,-11 0 0-8,1 2 0 8,-1-2 0-8,-1 2 128 8,-1-2-128-8,1 2 192 7,-4 0-64-7,-3 0 0 7,-1 0-128-7,0 2 0 8,-4-2 0-8,-2 2 0 7,-2-2 0-7,0 2 0 9,-2-2 0-9,-2 0 0 6,-6 0 0-6,-4 0 0 7,-2 0 0-7,-1-2 0 10,-5 2 0-10,3-2 128 5,-1 0-128-4,-5 2 0 8,0-2 128-9,1 1-128 6,-3-3 128-6,-14 4-128 8,19-8 0-8,-19 8 128 6,12-8-128-6,-12 8 0 8,16-8 0-8,-7-2 128 7,3 3-128-7,-12 7 0 8,8-12 144-8,0-6-144 7,-3 1 192-7,5-1-192 9,-6-3 160-9,-2-5-160 8,0 1 128-8,-2-4-128 7,0 0 176-7,0-8-48 7,0-6-128-7,0 4 192 9,-2-4-48-9,2-4-16 6,-2-6 0-6,2-3 0 8,-2-3-128-7,0-3 160 4,-2-10-160-5,-2 1 160 11,3-5-160-10,1-4 0 3,-2 0 0-4,2 2 0 8,0 0 0-8,0 2 0 7,0-4 128-7,0 1-128 8,0-5 208-7,2 2-32 4,0 2-16-5,0 0 0 9,0 2 32-9,0 4 16 6,-2 3 0-6,-2 1 0 9,2 6 16-9,0 2 0 7,-2-5 0-6,2 13 0 7,0 7-96-8,2 0-128 6,0 2 176-6,-2 4-176 9,1 0 0-9,-3 6 0 6,0 8 0-6,-4 0 0 8,-2 3 0-8,2 5-176 7,-5 5 0-6,7 0 0 21,-8 7-1360-19,14 7-256-1,-15 0-64-2,-5 7-17024 0</inkml:trace>
    </iact:actionData>
  </iact:action>
  <iact:action type="add" startTime="41228">
    <iact:property name="dataType"/>
    <iact:actionData xml:id="d16">
      <inkml:trace xmlns:inkml="http://www.w3.org/2003/InkML" xml:id="stk16" contextRef="#ctx0" brushRef="#br1">17564 15567 15263 0,'0'0'672'1,"-18"6"144"-1,5 0-656 0,13-6-160 4,0 0 0-4,0 0 0 6,0 0 640-6,0 0 112 8,0 0 16-8,0 0 0 8,0 0 128-8,0 0 48 5,0 0 0-5,0 0 0 9,15-4-32-9,5-2 0 7,-5 0 0-7,7 0 0 8,3 2-128-8,1-2-16 7,-3-3-16-7,4 3 0 8,3-2-112-7,-1-4-32 5,4 3 0-6,0 1 0 8,2-4-80-8,0 4-16 7,4 2 0-7,4-3 0 9,-2-1-64-2,4 4-32-7,4-2 0 0,2-3 0 10,3 1-16-10,5-2 0 5,-1 2 0-5,3 4 0 8,3-7-80-8,2 3 0 6,-1 4-16-6,1 0 0 9,-2-1-64-9,1 1-16 7,-3 2 0-7,-1-2 0 9,-1-2 64-9,3 2 16 5,3 0 0-5,-4 5 0 9,5-3 16-9,1 0 0 7,-4 2 0-7,3-2 0 8,-9 0-32-8,1 2 0 8,-3 0 0-8,1 0 0 8,-1 0-288-8,-1 0 160 7,-2-2-160-7,-1 2 128 7,1 2-128-7,-4-2 160 7,-4 0-160-7,-1 2 160 9,-1-3 16-9,2 1 0 6,-2 2 0-6,-8-2 0 7,-2-2-48-7,0 2-128 8,1 0 192-8,-3 0-64 7,-2 0-128-7,-2-2 128 8,1-4-128-8,-5 6 128 8,-3 0-128-8,-1 2 128 7,3 0-128-7,-7 0 128 8,1 0-128-7,1 2 0 6,-5 0 0-7,-12-2 128 7,0 0-128-7,18 4 0 7,-18-4 144-7,11 2-144 8,-11-2 128-8,0 0-128 7,0 0 160-7,0 0-160 7,0 0 160-7,0 0-160 8,0 0 160-8,0 0-160 8,0 0 176-8,0 0-176 7,0 0 192-7,-11 8-192 9,-7-6 160-9,1 2-160 7,1 0 128-7,-4-2-128 8,-1-2 128-8,-2 0-128 5,-5 2 128-4,-1 3-128 7,-2-1 144-8,0 0-144 7,-3 0 160-7,-7 2-160 8,-1 2 0-8,-5-2 0 6,-2-1 0-6,-4-1 0 9,-3 2 0-9,-3 2 0 6,-3-2 0-6,1-2 0 9,-5 4 0-9,0 1 0 7,-6-3 0-7,-1-2 0 9,-5 0 0-9,-2 4 0 6,0 3 0-6,0-3 0 9,0 0 0-8,0 2 0 4,0-4 0-5,4 3 0 9,-4 1 0-9,0-2 0 5,1 0 0-5,-1 3 0 9,3-3 0-9,-1-2 0 7,-2 0 0-6,6 2 0 5,-2-2 0-6,4 1 0 8,4 5 0-8,2-2 0 8,7-2 128-8,4 3 0 6,1-3-128-6,3 0 192 9,4-2 0-9,0 2-16 6,8-2 0-5,2-5 0 7,6 1-176-8,4 0 160 8,1-2-160-8,7 0 160 7,3-2-160-7,16 2 160 6,-11-3-160-6,11 3 160 9,0 0-160-9,0 0 160 7,0 0-160-7,13-2 160 8,5-4-160-8,3 0 0 7,9-2 0-7,5 2 0 8,0 2 0-8,12-5 0 7,5-5 0-6,7-2 0 5,-1 3 0-6,9-7 0 8,5 5 0-8,8-3 0 8,2-3 0-8,2 3 0 8,5-5 128-8,9 3-128 7,-1 1 0-7,5 7 0 7,3-8 0-7,0 9 0 8,3-3 0-8,-1 6 0 7,10-2 0-7,-8 3 0 8,-3 3 0-8,-5 0 0 7,2 2 0-7,1 2 0 7,-9 2 0-7,-1 2 0 9,-6 2 0-9,-8-1 0 7,-4-1 0-7,-10 0 0 7,-5 0 0-7,-7 0 0 8,-3-4 0-8,-2 4 0 7,-10 0 0-7,0 2 0 9,-8-4 160-9,-6 0-160 7,-7-2 192-7,-3 2-192 8,-15-2 0-8,0 0 0 5,0 0 0-5,0 0 0 10,0 0 0-10,0 0 0 7,-7 9 0-7,-13 3 160 7,-5-8-160-7,-5 4 160 8,-5 0-160-8,-11 1 160 7,-5-1-160-7,-6-6 0 7,-3 0 0-7,-6 6 0 9,-3 3 0-9,-9-3 0 6,-4 4 128-5,-4 0-128 6,1-3 0-6,-9 5 0 5,-2-2 0-6,-1 5 128 8,-6-5-128-8,-1 2 0 7,-3-3 0-7,7 7 0 8,7-4 0-8,1 3 0 7,-2 1 0-7,5-5 0 9,5 3 0-9,4-4 0 6,4 3 0-6,10-3 0 8,3 2 0-7,12-7 0 4,5 7 0-5,10-2 0 9,7-6 0-9,8-1 0 9,3-1 0-9,18-4 0 7,0 0 0-7,0 0 0 7,0 0-144-7,0 0 144 7,24 8 0-7,9-4-128 7,12-2 128-7,9-6 0 9,9-8 0-9,15 1-128 7,4-7 128-7,11 5 0 8,7-7 0-8,5 2 0 6,2 3 0-6,5-3 0 8,1 7 0-8,2-5 0 7,-4 4 0-7,0-1 0 8,-4 3 0-8,1 0 0 8,-3-2 0-8,-9 7 0 7,-7-1 0-7,-7 2 0 7,-6-2 0-7,-6 2 0 9,-11 0 0-9,-2 2 0 7,-5 0 0-6,-7 2 0 7,-10 2 0-8,-6 2 0 5,-5-4 0-5,-9 2 0 8,-15-2 0-8,0 0 0 7,0 0 0-7,0 0 0 8,0 0 0-8,-11 14 0 8,-9-5 0-8,-9 7 0 9,-8-6 0-9,-10 2 0 6,-7-1 128-6,-9-1-128 7,-13 6 0-7,-8-5 0 7,-9 3 0-7,-7 0 0 9,-1 5 0-9,-1 1 128 7,-5-3-128-7,0 5 0 8,-8-3 0-8,-1-1 0 7,11-1 0-7,2 1 0 8,1-7 0-8,13 5 0 6,7-6 0-6,2 5 0 9,4-1 0-9,11 2 0 6,9-9 0-6,7 1 0 9,10 2 0-9,6-2 0 6,7-2 0-6,11-2 0 11,15-4 0-11,0 0 0 5,0 0 0-5,21 0 0 7,9-4-208-7,10-2 64 7,19-8 16-7,11 2 0 8,6-3 128-8,12 3-128 8,8-3 128-8,9 3-128 8,6 2 128-8,0-4 0 7,1 3-144-7,-5-7 144 8,-6 1 0-8,-1 1-176 7,-9-5 176-7,-3 7-128 7,-4-4 128-7,-8 3 0 9,-10 1 0-9,-1-1 0 7,-5 5 0-7,-11-6 0 6,-14 3 0-6,-6-1 0 9,-5 6 0-9,-5 2 0 6,-9-2 0-6,-10 8 0 8,0 0 0-8,-6-9 0 7,-11 3 0-7,-9 4 0 8,-11 2 0-8,-13 0 0 8,-9 4 0-8,-13 0 128 7,-6 2-128-7,-4 3 0 7,-8-3 0-7,-2 4 0 8,-5 2 0-8,-6-1 0 7,-5 7 0-7,-5-4 0 8,4 1 0-7,4 5 0 6,-3-3 0-7,5 5 0 8,0 1 0-8,11-2 0 7,4-3 0-6,8 0 0 6,6 1 0-7,16-7 0 7,9 1 0-7,14-3 0 7,7 0 0-7,7 2 0 8,21-12 0-7,0 0-128 5,0 0 128-6,0 0 0 7,31 2-144-7,10-4 144 8,6-8 0-8,9-2-144 8,13-3 144-8,7 1 0 7,6-4-144-7,4 5 144 8,-1-9 0-8,5 5-144 7,2 3 144-7,-3-3 0 8,-1 3-144-8,-4-6 144 9,-4 1 0-9,-4 1 0 5,-10-3 0-5,-3 1 0 8,-5 7 0-8,-13-5 0 8,-4 3 0-8,-10 3 0 8,-7 4 0-8,-9 0 0 7,-15 8 0-7,0 0 0 7,0 0 0-7,0 0 0 8,0 0 0-8,-19 6 0 7,-14 2 0-7,-6 2 0 7,-8 7 0-7,-8-3 128 9,-7 3-128-9,-8 3 0 7,-6-4 0-7,-4 5 0 8,-4 2 0-8,-4 3 0 7,-2-5 0-7,1 3 0 8,-1-1 0-8,-4 2 0 7,3-1 0-7,-5-3 0 7,4-9 0-7,10 3 128 7,6-1-128-7,8 0 0 10,0-6 128-10,9 1-128 6,5 3 0-6,9-2 128 10,0 0-128-10,10-5 0 4,0-1 0-4,7 0 0 9,3 0 0-9,9 2-272 6,16-6 32-6,0 0 16 23,0 0-2736-20,0 0-560-2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52:11.197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62">
    <iact:property name="dataType"/>
    <iact:actionData xml:id="d0">
      <inkml:trace xmlns:inkml="http://www.w3.org/2003/InkML" xml:id="stk0" contextRef="#ctx0" brushRef="#br0">994 16772 4607 0,'0'0'400'2,"0"0"-400"-2,0 0 0 0,0 0 0 26,0 0 2432-26,0 0 384 0,0 0 96 0,0 0 16 0,0 0-1824 1,0 0-352 4,0 0-80-5,0 0-16 6,0 0 224-6,-10 18 32 8,5-5 16-8,1 7 0 8,-2 3 0-8,0 6 0 8,2 5 0-8,4 7 0 6,-2-4-64-6,0 8-16 7,0 3 0-6,0 3 0 9,0 6-288-10,2 3-64 5,0 0-16-4,-2-1 0 7,-2 3-240-2,2-5-48-6,1-6-16 0,-3-3 0 9,0-9-176-8,0 4 192 4,2-6-192-5,0 2 192 10,0-6-192-10,0-3 128 6,2-3-128-6,-2-2 128 8,0-7-128-8,2-6 0 7,0-12 0-7,0 0-176 21,0 0-2320-18,0 0-448 1</inkml:trace>
    </iact:actionData>
  </iact:action>
  <iact:action type="add" startTime="2865">
    <iact:property name="dataType"/>
    <iact:actionData xml:id="d1">
      <inkml:trace xmlns:inkml="http://www.w3.org/2003/InkML" xml:id="stk1" contextRef="#ctx0" brushRef="#br0">817 17082 25791 0,'-12'-15'1152'2,"12"15"224"-2,-6-12-1104 0,12-4-272 1,2-1 0-1,13 1 0 7,6-3 192-7,3-1 0 5,-1-1-16-4,4-5 0 5,4-1-176-6,2 0 0 8,-2-4 0-8,4 3 0 9,-2 5 0-8,4-1 0 3,-6-1 0-4,6 0 128 8,-6 7-128-8,2 6 0 8,0 7 0-8,-4-1 0 21,2-2-880-19,-3 6-256-1,-7 6-48 4</inkml:trace>
    </iact:actionData>
  </iact:action>
  <iact:action type="add" startTime="3072">
    <iact:property name="dataType"/>
    <iact:actionData xml:id="d2">
      <inkml:trace xmlns:inkml="http://www.w3.org/2003/InkML" xml:id="stk2" contextRef="#ctx0" brushRef="#br0">990 17283 25919 0,'0'0'1152'3,"0"0"224"-2,14-8-1104 0,5-5-272-1,9 1 0 0,3-4 0 7,0 5-160-6,2-7-96 4,2 1 0-4,4-1-16 21,-7-2-144-22,5 9-32 1,0-5 0-1,-4 10 0 12,-4 0-1840-12,0 3-368 0</inkml:trace>
    </iact:actionData>
  </iact:action>
  <iact:action type="add" startTime="3253">
    <iact:property name="dataType"/>
    <iact:actionData xml:id="d3">
      <inkml:trace xmlns:inkml="http://www.w3.org/2003/InkML" xml:id="stk3" contextRef="#ctx0" brushRef="#br0">1774 17295 23551 0,'0'0'1040'3,"-2"21"224"-1,0-3-1008-2,2-1-256 1,0 5 0 0,0 5 0 4,0 4 304-5,0 2 16 7,-2-3 0-7,-1 1 0 6,-5-2 80-5,2 0 32 5,-2-1 0-5,2-3 0 6,-2-3-176-7,5-3-16 7,-1 1-16-7,0 1 0 8,2-5-224-8,2-16 0 9,0 0 128-9,0 0-128 23,12 15-1184-23,3-7-288 0,1-4-48 0,3-10-16 0</inkml:trace>
    </iact:actionData>
  </iact:action>
  <iact:action type="add" startTime="3478">
    <iact:property name="dataType"/>
    <iact:actionData xml:id="d4">
      <inkml:trace xmlns:inkml="http://www.w3.org/2003/InkML" xml:id="stk4" contextRef="#ctx0" brushRef="#br0">2447 17310 27359 0,'-19'6'1216'2,"19"-6"240"-1,-18-2-1168-1,18 2-288 0,0 0 0 0,0 0 0 9,-15 8 192-9,-5 2-32 8,1-4 0-8,1 3 0 6,-3 3-32-6,-3-6 0 7,-1 0 0-7,1 2 0 10,1 3-128-10,4-1 192 5,-1 4-192-5,2-6 192 8,5-1 80-8,13-7 32 6,0 0 0-6,-8 16 0 10,8-16-144-10,0 0-32 5,0 0 0-5,0 0 0 9,0 0-128-9,21 4 160 6,1-2-160-6,1-4 160 8,5 0 32-8,-1-6 0 8,0-4 0-8,1 1 0 12,-1-9-192-12,-2 7 0 4,-1-3 144-4,-5 6-144 9,-1-3 0-9,1 5 0 6,-3-4 0-6,1 8 128 9,-17 4-128-9,0 0 0 5,16 10 0-5,0 0-128 9,-7 7 256-9,1 3 64 7,-6 5 16-6,0 2 0 5,0 3 208-6,-2 5 32 9,-2 2 16-9,-2 0 0 7,-2 2-96-7,0-2-32 7,-4 4 0-7,-6-4 0 7,3 0 32-7,-5 2 0 7,3-4 0-7,-7-4 0 9,1-1 144-9,1-1 48 6,-5 0 0-5,-1 0 0 7,-1-3-144-8,1-1-32 6,-1-2 0-6,0 3 0 9,-1-3-208-9,1-1-48 6,4-7-128-5,1 5 192 23,-1-7-944-22,7 1-192-1,0-6-32-1,14-8-15856 2</inkml:trace>
    </iact:actionData>
  </iact:action>
  <iact:action type="add" startTime="4092">
    <iact:property name="dataType"/>
    <iact:actionData xml:id="d5">
      <inkml:trace xmlns:inkml="http://www.w3.org/2003/InkML" xml:id="stk5" contextRef="#ctx0" brushRef="#br0">4289 16729 13823 0,'0'0'608'1,"-18"-4"128"-1,0-3-592 0,3 1-144 3,-3-2 0-2,5 0 0 6,-7 0 1456-6,1 4 256 6,1 0 48-7,-5 1 16 8,-5 3-976-7,-3 3-192 5,-4 3-32-6,2 4-16 8,-2-2-112-8,-6 0 0 6,2 7-16-6,4-3 0 9,0 6-16-9,3-3 0 7,3 3 0-7,2 5 0 8,1 6-160-8,7 1-48 7,1 3 0-7,1-2 0 8,7-4-208-8,8 1 0 7,2-5 0-7,2 0 0 7,6 1 0-6,6-11 0 6,-1 5 0-7,7-10 0 8,3 0 416-8,2-6 32 6,3-4 16-6,3-6 0 8,2-2 64-2,2-6 16-3,-4 1 0-3,7-5 0 8,-3 3-240-7,2-3-48 4,0-7-16-4,-6 2 0 5,-6 1-240-5,-3 1 144 6,-7 1-144-7,3 7 128 9,-6-1 64-9,1 8 0 6,-13 8 0-6,0 0 0 7,0 0 208-7,0 0 48 8,10 16 16-8,-2 9 0 8,0 8-144-8,-6 5-48 7,-4 6 0-7,0 1 0 9,-6 6-144-9,0 9-128 5,0 7 144-5,-5-5-144 11,3 0 144-11,-4-1-144 5,3-1 128-5,3-5-128 9,-10-6 128-9,6-4-128 6,-1-6 128-6,5-2-128 8,-4-6 0-8,6-6-144 8,5-3 0-8,2-7 0 21,-1-15-2224-20,16 12-448 2</inkml:trace>
    </iact:actionData>
  </iact:action>
  <iact:action type="add" startTime="4544">
    <iact:property name="dataType"/>
    <iact:actionData xml:id="d6">
      <inkml:trace xmlns:inkml="http://www.w3.org/2003/InkML" xml:id="stk6" contextRef="#ctx0" brushRef="#br0">4612 17753 25791 0,'0'0'2304'3,"-11"6"-1856"-3,11-6-448 0,0 0 0 0,0 0 1664 0,0 0 256 1,0 0 32-1,0 0 16 7,-8-12-848-7,2-3-160 7,6 15-48-7,-6-16 0 8,2-2-592-8,2 1-128 8,2 1-32-8,4-3 0 7,0 3-304-7,6-1-64 9,-4 3-16-9,5 2 0 24,3 3-1760-22,2-1-368 0,-1 4-64 0</inkml:trace>
    </iact:actionData>
  </iact:action>
  <iact:action type="add" startTime="4994">
    <iact:property name="dataType"/>
    <iact:actionData xml:id="d7">
      <inkml:trace xmlns:inkml="http://www.w3.org/2003/InkML" xml:id="stk7" contextRef="#ctx0" brushRef="#br0">5543 16790 19343 0,'0'0'848'1,"-10"-10"192"-1,2-2-832 0,-2 4-208 2,10 8 0-1,0 0 0 6,0 0 1280-7,0 0 224 7,0 0 32-7,0 0 16 10,0 0-704-10,0 0-144 6,0 0-16-6,0 0-16 8,-11 12 48-7,3 8 16 4,-4 5 0-5,2 4 0 8,3 2-224-8,-3 10-64 7,2 0 0-7,2 8 0 11,0-2-256-11,-1 0-64 5,1 3-128-5,2 1 192 9,-2 2-192-9,2-4 0 5,0-3 128-5,2-1-128 29,2-10-464-29,0-2-144 0,0-3-32 1,6-9-12992-1</inkml:trace>
    </iact:actionData>
  </iact:action>
  <iact:action type="add" startTime="5249">
    <iact:property name="dataType"/>
    <iact:actionData xml:id="d8">
      <inkml:trace xmlns:inkml="http://www.w3.org/2003/InkML" xml:id="stk8" contextRef="#ctx0" brushRef="#br0">6007 17554 26719 0,'-14'4'2368'1,"-3"-2"-1888"3,17-2-480-4,0 0 0 9,-12 0 2496-9,12 0 416 5,0 0 80-5,0 0 16 8,0 0-2528-8,0 0-480 6,0 0-128-6,0 0-16 23,-8-18-528-22,8 18-96-1,4-17-32 1,-2-1 0 11,-2 18-2464-10,6-13-480-1,4-11-96-1,7 5-32 1</inkml:trace>
    </iact:actionData>
  </iact:action>
  <iact:action type="add" startTime="5522">
    <iact:property name="dataType"/>
    <iact:actionData xml:id="d9">
      <inkml:trace xmlns:inkml="http://www.w3.org/2003/InkML" xml:id="stk9" contextRef="#ctx0" brushRef="#br0">7324 16519 21183 0,'0'0'944'2,"-14"-6"192"-2,-4 0-912 0,9-2-224 0,-3 2 0 0,2 2 0 7,-2 2 1024-7,-5 0 144 7,-3 1 48-7,-5-1 0 8,-8 4-544-8,-2 1-96 7,-8-1-32-7,4 8 0 8,-6 6-80-8,4 1-16 7,-4-1 0-7,8 3 0 7,0-5-80-6,8 4-32 6,2 1 0-7,9-3 0 8,0 1-208-8,13 3-128 7,-1-5 128-7,10 7-128 7,3-3 0-7,9 1 0 8,0-1 0-8,9 5 0 7,6-3 0-7,10-1 224 8,-2 1-48-8,10 2-16 13,0 3 64-13,-3-1 16 4,1 3 0-3,2 1 0 5,-6 0-240-6,2 2 128 7,-2 0-128-7,-10 5 0 8,-4-7 224-8,-3 2-48 7,-7 0-16-7,-3 0 0 9,-1 3 160-9,-7 3 16 7,0-2 16-7,-4-6 0 8,-6 0 64-8,-2 0 16 6,-2 1 0-6,0 1 0 7,-7 2-16-7,-1-4 0 7,-8-1 0-7,-3-1 0 8,-4-4-96-7,-2 3 0 6,-5-5-16-7,-1 1 0 8,2 1-16-8,4-5 0 7,-2-5 0-7,-2-1 0 8,2 0-96-8,1-7-32 7,5-1 0-7,2-4 0 8,3 0-160-8,5-4 192 7,-5-1-192-7,7-11 192 8,3-2-192-7,0-7 0 5,5-2 0-6,5-6 128 7,4-2-128-7,5-1-224 7,5-1 48-7,2-4 16 9,5 2 32-9,7-5 0 7,1 1 0-7,2 2 0 9,4 0 128-9,4 0 0 6,-2-2-144-6,1 4 144 8,3-6 0-8,-2 4 0 7,4-4-144-7,-2 8 144 7,-8-4 0-7,-2 4 0 8,-2 2 0-8,-3-2 0 7,-3 2 368-7,-5 4-32 8,-1-2 0-8,-7 1 0 7,-4-1 112-7,-4 6 0 8,-2 3 16-8,-4 3 0 9,0 0-80-9,-5 3 0 7,-1 4-16-7,-4 1 0 7,-1 3-192-7,-8 6-48 8,-7 4 0-8,-1 4 0 7,-2-2-128-7,0 6-144 6,2 3 144-6,-8 1-208 25,4 6-1456-24,-4 1-304 2,2 1-48-2</inkml:trace>
    </iact:actionData>
  </iact:action>
  <iact:action type="add" startTime="13447">
    <iact:property name="dataType"/>
    <iact:actionData xml:id="d10">
      <inkml:trace xmlns:inkml="http://www.w3.org/2003/InkML" xml:id="stk10" contextRef="#ctx0" brushRef="#br0">990 19701 13823 0,'0'0'1216'3,"0"0"-960"-3,-4-7-256 1,4 7 0 7,-2-14 304-8,2 14 16 6,0 0 0-6,0 0 0 8,0 0 192-8,0 0 32 7,0 0 16-7,0 0 0 7,0 0-176-7,0 0-48 8,2 17 0-8,-2 5 0 7,0-6 240-7,0-1 64 7,0-1 0-7,2 7 0 9,0 8 0-9,2 10 16 6,-2 0 0-6,-2 12 0 8,-2 2-112-8,-4 52-32 7,-2-13 0-7,3-10 0 10,-7-8-64-7,2-12-32 1,2-5 0-4,-5-8 0 8,1-14 224-8,4-4 64 6,-2-4 0-6,5-5 0 8,1-3-64-8,4-19 0 7,0 0 0-7,0 0 0 8,0 0 96-8,0 0 16 7,-4-19 0-7,4-3 0 8,2-5-304-8,2-8-64 7,5-4-16-7,3-6 0 8,-4-4-368-8,4 0 128 7,1-3-128-7,1 3 0 9,0 0 0-9,-1-3 0 7,1-3 0-7,3 6 0 7,-3 4 0-7,6 0 0 9,-3 1 0-9,3 7 0 6,1 5-128-6,-1 1 128 7,-3 6-128-7,3 3 128 8,1 3-160-8,-1 7 160 7,1 2-192-7,-3 8 192 8,3 8-160-7,-5 2 160 5,1-2-128-6,-5 13 128 9,0 3-160-9,-8 7 160 7,-2 4-192-7,-4 2 192 8,-6 1-144-7,-8 4 144 4,1-1 0-5,-5 2-144 8,-7-7 144-8,-3 3 0 8,-1 0 0-8,-2-4 0 7,2 0 0-7,-2-4 0 7,2-1 0-7,3-7 0 8,5-1 0-8,3-11 0 8,5-1 0-8,15-8 0 22,0 0-1840-20,0 0-336 0,-2-12-64-1</inkml:trace>
    </iact:actionData>
  </iact:action>
  <iact:action type="add" startTime="13943">
    <iact:property name="dataType"/>
    <iact:actionData xml:id="d11">
      <inkml:trace xmlns:inkml="http://www.w3.org/2003/InkML" xml:id="stk11" contextRef="#ctx0" brushRef="#br0">1903 18929 22111 0,'-21'2'976'3,"7"4"208"-3,0 4-944 0,7-1-240 3,-5 3 0-3,4 10 0 5,-2 5 144-5,-3 6-16 6,3 8 0-5,-6 2 0 7,3 6 128-8,-7 7 32 6,3 5 0-5,-1 7 0 6,-3 6 320-7,1 2 64 6,1 6 16-6,3 6 0 8,2-6-192-7,1-10-48 10,3-2 0-10,-4-10 0 4,4-3-240-5,-1-6-48 5,3-12-16-4,4-4 0 6,-2-6 176-7,4-11 16 8,4-1 16-8,-2-17 0 8,0 0 192-8,0 0 32 7,0 0 16-7,0 0 0 8,10-17-16-8,2 1-16 8,1-5 0-7,1-7 0 5,0 1-336-6,-1-4-64 8,1 1-16-8,2-1 0 7,1-2-144-6,3 2 0 6,-3 2 0-7,1-1 0 7,1 3 0-6,-1 4 0 5,1 7 0-6,1 1 0 7,-1 7 0-7,-1 4-176 8,1 6 176-8,3 6-192 8,-5 9 192-8,-1 3-208 7,-2 5 80-7,-1 4 128 9,-3 4 0-9,0 4 0 6,-2 2 0-6,-7 2 0 8,3-6 0-7,-2 3 0 5,-2-7 0-6,0 0 0 8,-2-2 0-8,2-5 0 7,0-7 0-7,0 1 0 9,0-18 0-9,4 17 0 6,-4-17-224-6,0 0 80 21,0 0-2352-21,22-2-480 0</inkml:trace>
    </iact:actionData>
  </iact:action>
  <iact:action type="add" startTime="14332">
    <iact:property name="dataType"/>
    <iact:actionData xml:id="d12">
      <inkml:trace xmlns:inkml="http://www.w3.org/2003/InkML" xml:id="stk12" contextRef="#ctx0" brushRef="#br0">2539 19703 26719 0,'-23'6'2368'1,"-1"6"-1888"2,-1-2-480-2,5 5 0 6,3-3 384-7,-5 7 0 7,-1 3-16-7,-1-1 0 8,1 3-112-8,-2-1 0 7,-1 2-16-7,5 1 0 7,-1 1 176-7,9-3 32 7,-1-3 16-7,6-5 0 9,4 5-144-9,4-21-16 7,0 18-16-7,0-18 0 8,0 0-144-8,16 9-16 7,4-5-128-6,3-4 192 5,-2-4-48-6,1-2-16 7,1-7 0-7,-1 5 0 9,1-2-128-9,-5 1 128 6,-1 1-128-6,3 6 128 9,-9-2-128-9,-11 4 0 5,0 0 0-4,16 6 0 7,-16-6 0-8,12 19 0 7,-3-1 0-7,-3 3 0 13,-6 5 0-13,0 1 0 2,0-2 0-2,0 1 0 10,0-1 0-10,0 0 0 6,0-5 0-6,4-1 0 9,4-1 0-9,-8-18 0 6,16 10 0-6,-3 1 128 10,5-7-384-10,3-2-96 6,1-6-16-6,1-7-13856 10</inkml:trace>
    </iact:actionData>
  </iact:action>
  <iact:action type="add" startTime="14666">
    <iact:property name="dataType"/>
    <iact:actionData xml:id="d13">
      <inkml:trace xmlns:inkml="http://www.w3.org/2003/InkML" xml:id="stk13" contextRef="#ctx0" brushRef="#br0">3280 19645 26719 0,'-27'-2'2368'1,"9"2"-1888"0,1 0-480-1,-1 2 0 6,6 2 704-6,-3 2 32 8,-1 3 16-8,3 1 0 6,-5 4-592-5,-1-1-160 7,-7 7 0-8,1-5 0 6,-4 1 0-6,3 2 0 9,-1-1 0-9,4 5 0 6,-1 1 384-6,8-2 0 7,5-3 0-7,5 2 0 9,2-1-16-9,2-5 0 6,8 3 0-6,0-5 0 11,-6-12-368-11,23 19 0 5,1-3 0-5,-1-2 128 7,-2 3-128-7,5-5 0 8,-1 4 0-7,-1-5 0 5,-1 3 0-5,-3 0 128 12,-7 3-128-13,3-5 0 4,-6-1 0-4,-1 1 0 6,-9-12 0-6,8 20 0 7,-8-20 0-7,-2 17 0 7,-4-1 0-6,0 1 128 8,-1-3-128-9,-7 4 176 5,0-9-176-4,-5 1 192 6,1 2-192-7,-1-6 0 9,1 0 0-9,3-5 0 24,-1-1-576-23,6-1-192-1,10 1-32 0,-15-8-13008 0</inkml:trace>
    </iact:actionData>
  </iact:action>
  <iact:action type="add" startTime="15007">
    <iact:property name="dataType"/>
    <iact:actionData xml:id="d14">
      <inkml:trace xmlns:inkml="http://www.w3.org/2003/InkML" xml:id="stk14" contextRef="#ctx0" brushRef="#br0">3378 20006 23951 0,'0'0'2128'2,"0"0"-1696"1,15-14-432-2,9 0 0 5,-3 5 352-6,1-7-16 7,1 4 0-7,0-3 0 8,-1 1-144-8,-5-4-16 7,-5 5-16-7,0-7 0 10,0 3 64-10,-5 3 16 5,1-2 0-4,-8 16 0 6,4-13 464-7,-4-1 112 7,-6 6 16-7,6 8 0 9,-10-5-48-9,10 5 0 7,-11 0 0-6,-7 5 0 6,-1 1-224-7,-3 10-48 6,3-1-16-6,-3 11 0 8,3-1-48-8,3 2-16 7,-1-1 0-7,5-1 0 8,0 2-128-8,8-3-32 12,6-1 0-12,6-3 0 3,6-1-272-3,7 3 0 8,6-5 0-8,7-5 0 22,-1-2-1728-20,12-8-384-1</inkml:trace>
    </iact:actionData>
  </iact:action>
  <iact:action type="add" startTime="15548">
    <iact:property name="dataType"/>
    <iact:actionData xml:id="d15">
      <inkml:trace xmlns:inkml="http://www.w3.org/2003/InkML" xml:id="stk15" contextRef="#ctx0" brushRef="#br0">4817 19937 16575 0,'0'0'736'1,"0"0"160"-1,0 0-720 0,0 0-176 3,0 0 0-3,0 0 0 9,0 0 1072-9,0 0 176 7,0 0 32-7,0 0 16 7,-2 18-448-6,-4 5-80 6,-3 5-32-7,3 5 0 6,2 6 32-6,-2 2 16 7,-2 7 0-7,2 3 0 7,-1-2-80-6,1-2-32 7,-6 3 0-8,2-1 0 8,0-2-176-8,-1-10-48 5,1-6 0-5,-2-5 0 9,3-5 0-9,3-1-16 7,6-20 0-7,0 0 0 9,0 0 96-9,0 0 32 5,0 0 0-4,2-24 0 7,4-5-192-8,7-4-48 7,-1-8 0-7,7 2 0 8,1-4-320-8,3 2 0 10,3-4 0-10,-1 0 128 8,2 6-128-7,-1-2 0 3,-1 4 0-4,0 6 0 9,3 2-176-9,-7 3 176 6,-3 3-208-5,1 9 80 6,1 3 128-7,-5 7-128 7,-15 4 128-7,18 8-128 8,-6 5 128-7,-3 5-192 6,-5 5 192-7,-8 4-192 9,-7 1 192-9,-1 1 0 5,-6 8 0-5,3-4 0 9,-7-2 0-9,-3 1 0 6,2-5 0-6,1-4 0 9,5-1 0-9,-3-9 0 6,8-1 0-6,12-12 128 23,0 0-1136-22,0 0-208-1,0 0-64 2,6-17-12816-2</inkml:trace>
    </iact:actionData>
  </iact:action>
  <iact:action type="add" startTime="15940">
    <iact:property name="dataType"/>
    <iact:actionData xml:id="d16">
      <inkml:trace xmlns:inkml="http://www.w3.org/2003/InkML" xml:id="stk16" contextRef="#ctx0" brushRef="#br0">5740 19848 7359 0,'-28'13'320'3,"11"-3"80"-3,-5 8-400 0,1-1 0 0,3 1 0 0,-3 5 0 8,1 2 5056-8,3 1 944 7,-5-5 176-7,1 3 32 8,3-5-4736-8,5 5-960 7,-1-1-192-7,6-7-48 6,8-16-96-6,-6 11-32 9,6-11 0-9,0 0 0 6,0 0 80-6,0 0 16 7,26 2 0-7,-3-6 0 8,-1-13 64-8,3 3 16 9,2-5 0-9,1-3 0 6,-1-3-80-6,0 3-16 7,-3-1 0-6,-5 3 0 7,-9 1-224-8,2 5 176 6,-6-3-176-6,-6 17 160 8,0-14 16-7,0 14 0 5,0 0 0-6,0 0 0 9,-14-16-32-9,2 11 0 6,0 1 0-6,-5 4 0 22,1 4-1152-21,5-4-224-1,-5-2-48 0,16 2-13232 4</inkml:trace>
    </iact:actionData>
  </iact:action>
  <iact:action type="add" startTime="16243">
    <iact:property name="dataType"/>
    <iact:actionData xml:id="d17">
      <inkml:trace xmlns:inkml="http://www.w3.org/2003/InkML" xml:id="stk17" contextRef="#ctx0" brushRef="#br0">6389 18874 28559 0,'-21'-3'2544'1,"21"3"-2032"0,-14 3-512-1,1 1 0 5,-1 6 256-5,0 6-64 7,3 5 0-7,3 1 0 9,-6 5-192-9,4 8 144 6,-5 4-144-6,1 10 128 8,-5 3-128-8,3 9 0 7,-4 7 0-7,1 2 0 7,-1 4 0-6,7 4 0 6,-3 4 144-7,4-4-144 8,7-5 0-8,-3 1-160 7,6-8 16 0,2-4 0 9,2-9-2080-15,4-8-400 2,0-6-96-3</inkml:trace>
    </iact:actionData>
  </iact:action>
  <iact:action type="add" startTime="16464">
    <iact:property name="dataType"/>
    <iact:actionData xml:id="d18">
      <inkml:trace xmlns:inkml="http://www.w3.org/2003/InkML" xml:id="stk18" contextRef="#ctx0" brushRef="#br0">5964 19709 21183 0,'0'0'1888'3,"0"0"-1504"-3,0 0-384 0,0 0 0 8,10-10 912-7,9 5 112 6,3-1 32-7,-1-6 0 7,5-2-736-7,-1 1-160 7,-2 1-32-7,1 0 0 8,3 3-128-7,-2 3 0 6,-5 0 144-7,-2 2-144 8,1 10 0-8,2 0 0 6,-5-1 0-6,4 11 0 9,1 0 320-9,-3 7 0 6,-1 8 0-6,3 2 0 9,-9 3 128-9,3-1 0 7,-8 6 16-7,0 0 0 8,-4-4-176-8,-2 2-32 7,-2-6-16-4,-2-4 0 3,0-6 416-6,-2-1 96 6,-4-5 16-6,4 1 0 9,6-18 240-9,0 0 48 6,0 0 16-6,0 0 0 7,0 0-432-7,0 0-96 8,0-16-16-8,4 1 0 9,4-7-240-9,2-3-48 7,-4 0-16-7,5-3 0 7,3-1-224-7,4 0 0 8,-7 0 128-8,5 1-128 8,-4 3 0-8,3 3 0 7,-5 7 0-7,2-3 0 7,-1 7 0-6,-1-3 0 5,4 6 0-6,-14 8 0 8,13-4 0-8,5 2-160 8,-18 2 160-8,16 2-128 22,-1 4-1920-21,3-2-384 1</inkml:trace>
    </iact:actionData>
  </iact:action>
  <iact:action type="add" startTime="17264">
    <iact:property name="dataType"/>
    <iact:actionData xml:id="d19">
      <inkml:trace xmlns:inkml="http://www.w3.org/2003/InkML" xml:id="stk19" contextRef="#ctx0" brushRef="#br0">5785 19621 13823 0,'0'0'1216'2,"0"0"-960"-2,0 0-256 0,0 0 0 9,0 0 1104-8,0 0 176 3,-4 20 48-4,4 1 0 7,2 3-512-7,2 1-112 6,-2 6 0-6,3 2-16 8,-1 1 80-8,2 5 0 6,-2 2 16-5,0 0 0 7,-2 1 112-8,2 1 32 7,2 0 0-7,-2 0 0 8,-3-10-256-8,-1-3-48 7,0-7-16-7,0-5 0 8,0-3 96-7,0-15 32 5,0 0 0-6,0 0 0 7,0 0 32-7,0 0 0 8,0 0 0-8,6-12 0 7,2-5-192-7,4-9-16 8,-4-3-16-8,1 0 0 8,1-6-352-8,-2-2-64 7,4 4 0-2,1 3-128 0,1 3 128-5,0 2-128 7,-3-1 0-7,3 5 0 6,0 3 0-6,1 1 0 8,5 9 0-8,-1-4 0 8,3 3 0-8,3 7-144 7,2 2 144-7,3 0 0 24,-1 4-1216-22,2 3-176 2,4 7-16-4,0-4-13616 1</inkml:trace>
    </iact:actionData>
  </iact:action>
  <iact:action type="add" startTime="17846">
    <iact:property name="dataType"/>
    <iact:actionData xml:id="d20">
      <inkml:trace xmlns:inkml="http://www.w3.org/2003/InkML" xml:id="stk20" contextRef="#ctx0" brushRef="#br0">7179 19752 9215 0,'-17'-14'400'3,"5"7"96"-3,0 1-496 0,-3-2 0 1,3-4 0-1,-6 4 0 6,-1-1 2960-6,1-1 496 7,-1 4 112-6,-5 4 16 7,-1 2-2176-8,0 2-416 8,-3 4-96-8,3 8 0 7,0-1-336-7,-1 7-64 8,5 3-16-8,1-1 0 6,5-1 0-6,5 6 0 8,4 3 0-8,-2-3 0 10,5-6-112-10,6 1-32 5,7-1 0-4,2-7 0 6,3 0-192-7,1-7-144 7,6-3 192-7,1 0-192 8,2-2 256-8,1-2-64 6,-5-4-16-6,-1-2 0 10,1 1 272-8,1-3 64 3,-1-4 16-5,-5 2 0 7,-1-5-16-7,-5 5-16 8,2-4 0-8,-12 14 0 7,7-13-208-6,-7 13-32 5,4-14-16-5,-4 14 0 6,0 0-80-7,0 0-16 8,0 0 0-8,0 0 0 7,-7 16-144-6,-7 1 0 6,4-1 0-7,0 5 0 9,1-3 0-9,3-3 0 6,4 5 0-6,0-7 0 8,2-13-176-8,4 20-16 7,-4-20 0-7,17 18 0 22,1-11-2336-19,5-3-480-2</inkml:trace>
    </iact:actionData>
  </iact:action>
  <iact:action type="add" startTime="18209">
    <iact:property name="dataType"/>
    <iact:actionData xml:id="d21">
      <inkml:trace xmlns:inkml="http://www.w3.org/2003/InkML" xml:id="stk21" contextRef="#ctx0" brushRef="#br0">7501 19781 27007 0,'-17'22'1200'1,"11"-7"240"-1,-2 5-1152 0,0 3-288 0,4 5 0 0,-2-7 0 7,0-5 496-7,-3 3 32 7,1 3 16-7,2-5 0 9,0 1-288-9,-2-1-64 7,8-17-16-7,-3 14 0 7,3-14-432-7,-2 17-96 7,2-17-16-7,0 0 0 23,0 0-640-23,0 0-128 2,17 4-16-2,-1-8-16 1</inkml:trace>
    </iact:actionData>
  </iact:action>
  <iact:action type="add" startTime="18446">
    <iact:property name="dataType"/>
    <iact:actionData xml:id="d22">
      <inkml:trace xmlns:inkml="http://www.w3.org/2003/InkML" xml:id="stk22" contextRef="#ctx0" brushRef="#br0">8028 18789 23615 0,'0'0'1040'3,"-8"15"224"-3,-2 5-1008 0,2 7-256 1,1 8 0-1,-7 4 0 8,4-4 672-8,-7 10 96 6,-1 6 0-6,-3 0 16 8,-5 1-16-7,5 3-16 6,-3 7 0-7,5 1 0 7,-1-3-48-7,1 1 0 6,3-3 0-5,1 2 0 6,3 1-480-6,0-3-96 7,4-3-128-4,7-4 176 15,-1-8-880-17,2-2-160-2,0-12-32 0,3-2-16 14,1-7-1296-13,2-7-256 1,-6-13-48-2,0 0-16 0</inkml:trace>
    </iact:actionData>
  </iact:action>
  <iact:action type="add" startTime="18656">
    <iact:property name="dataType"/>
    <iact:actionData xml:id="d23">
      <inkml:trace xmlns:inkml="http://www.w3.org/2003/InkML" xml:id="stk23" contextRef="#ctx0" brushRef="#br0">7591 19588 24879 0,'0'0'2208'2,"0"0"-1760"-1,0 0-448 0,19-11 0 6,5-1 256-6,3 6-48 5,4-4 0-6,0 0 0 8,5 5-208-8,-1 1 0 7,2-2 128-7,-4 0-128 23,2 2-448-22,0 2-128 0,-4 2-16-1,1 0-16 13,-3 0-992-11,2 2-192-1,8 0-32-1,-6 0-16 0</inkml:trace>
    </iact:actionData>
  </iact:action>
  <iact:action type="add" startTime="18796">
    <iact:property name="dataType"/>
    <iact:actionData xml:id="d24">
      <inkml:trace xmlns:inkml="http://www.w3.org/2003/InkML" xml:id="stk24" contextRef="#ctx0" brushRef="#br0">8437 19421 12895 0,'0'0'1152'1,"0"0"-928"-1,0 0-224 1,0 0 0 4,-9-6 2160-5,9 6 384 6,-18-2 80-5,0 4 0 8,1 2-944-9,-3 1-192 5,-5 5-32-5,2 6-16 8,1 1-608-7,5-1-128 5,-3 3-32-6,3 1 0 8,3-3 208-7,0 3 32 5,6-6 16-6,8-14 0 8,-1 19-208-8,1 1-32 8,1-7-16-8,5 1 0 7,-6-14-288-7,14 12-48 8,-4 1-16-8,3 1 0 6,-1 3 128-6,4-3 0 9,-7 2 16-9,1-3 0 7,2 3-128-7,-4 4-16 7,-2-5-16-7,-3 7 0 8,3 5-32-3,-6-2 0-2,-2 1 0-3,-5-5 0 8,-1-3 48-8,0 3 16 7,-6 0 0-7,3-1 0 8,-9-4-16-8,3 1-16 7,1-7 0-6,-2 4 0 6,5-5-128-7,-5 1-32 7,5-2 0-6,-5-6 0 22,4-4-784-21,1-2-144-1,-1-4-48-1,0 0 0 11,-1-1-2320-9,1-7-480 0</inkml:trace>
    </iact:actionData>
  </iact:action>
  <iact:action type="add" startTime="19123">
    <iact:property name="dataType"/>
    <iact:actionData xml:id="d25">
      <inkml:trace xmlns:inkml="http://www.w3.org/2003/InkML" xml:id="stk25" contextRef="#ctx0" brushRef="#br0">7255 19186 39615 0,'-54'-5'3520'3,"24"3"-2816"-3,5 2-560 0,8 0-144 8,9-2 720-8,8 2 112 6,0 0 32-6,0 0 0 10,0 0-688-10,0 0-176 5,0 0 0-4,0 0 0 20,0 0-1472-21,0 0-320 1,0 0-64-1,0 0-15264 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52:11.19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FF0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65">
    <iact:property name="dataType"/>
    <iact:actionData xml:id="d0">
      <inkml:trace xmlns:inkml="http://www.w3.org/2003/InkML" xml:id="stk0" contextRef="#ctx0" brushRef="#br0">11593 1011 28559 0,'-15'-28'2544'3,"9"13"-2032"-3,2 5-512 0,4 10 0 22,-4-14-1680-21,4 14-432-1,0 0-96 0,-4-11-16 0,0-3 1904 0,0 4 320 5,2-5 160-4,-2 3-16 9,1 4 112-10,-3-8 32 5,2 1 0-5,-4 1 0 8,2 6 0-8,0-3 0 7,0 1 0-7,-3-6 0 9,1 3-160-9,0-5-128 7,0 4 144-7,-3-3-144 7,3 1 176-7,-6-1-176 7,1-5 192-7,-3 7-192 8,-4-3 240-8,-1 1-64 7,-4 1-16-7,-3-2 0 8,1 1 32-7,0 1 16 6,-1-7 0-4,1 3 0 3,0 3 80-5,-6-3 16 5,1-5 0-6,1 4 0 9,4-3 80-9,0 3 32 5,-1-3 0-5,3 1 0 9,-2 1 96-9,-5 7 0 6,3-3 16-6,0-1 0 8,-2 5-160-8,-1-3-48 8,3 5 0-8,-2-4 0 8,0 5-128-8,-4-5-48 7,2 4 0-7,-3-1 0 9,-7 5-144-9,3-6 0 6,-7 0 0-6,0-1 0 8,2 5 0-8,-2 0 0 6,2-1 0-6,2 1 0 8,-1-6 128-8,5 7-128 7,-4-1 0-7,4 0 128 8,-4 4-128-8,4-2 128 7,-4-1-128-7,6 5 128 10,-6 2-128-10,2 0 0 5,-4 0 144-5,0 0-144 9,-4-6 0-9,-3 0 0 6,-5 3 0-6,1 1 0 9,3 4 0-9,-2 0 128 6,3 0-128-6,-1 0 0 8,-2 0 144-7,5 4-144 5,1 1 192-6,4 5-192 10,-6-6 128-10,-1 0-128 5,-7 0 0-5,1 0 0 9,-11 0 0-9,5-4 160 6,4 0-160-6,-5 5 128 8,3 3-128-8,1-2 0 7,3 6 0-6,-1-4 0 6,3-3 0-7,-5 3 0 8,1 2 0-8,-3-2 0 8,-3 0 0-8,0-1 0 7,-3-7 0-6,1 2 0 5,4 4 0-6,-3-2 0 7,5 2 0-7,4 0 0 8,-3 2 0-8,3-1 128 8,-3-1-128-8,-1 2 0 8,-5-2 0-8,-5-2 128 7,2-4-128-7,4 2 0 7,1 2 176-7,-1 2-48 8,2-1-128-8,1 3 192 7,-1-4-64-7,5 0 0 8,1 2-128-8,-1 4 192 7,3-5-64-7,-7-1-128 8,-3-4 176-8,4 2-176 8,-5-2 128-7,5-2-128 5,1 2 0-6,5 0 0 8,1 0 176-8,-1 4-176 8,1 0 160-7,0 0-160 4,3 2 128-5,-3-2-128 8,-1 2 0-8,-3-4 0 8,-5 2 128-8,5-1-128 7,1 1 0-7,-1 2 144 8,3-4-144-7,-1 0 0 4,2 2 0-5,3-2 0 9,1 4 0-8,0 0 0 5,4 3 0-6,-3-5 0 8,-1 0 0-8,-4 0 0 6,1 0 0-6,-1-2 0 9,-1 4 0-9,1-2 0 6,4 0 0-6,3-2 0 9,-5-1 0-9,6 1 0 6,-2 2 0-6,-1 4 0 9,3 0 0-9,4-2 0 7,-4 2 0-7,2 1 0 7,0-3 0-7,-5 4 128 8,-1 0-128-8,2-1 0 8,2-1 0-8,-1 4 0 7,-1-4 0-7,4-2 0 8,4-1 0-8,-4 5 0 7,4-2 0-7,-2 2 0 7,6 1 0-7,-4-3 0 7,2 4 0-7,6 0 0 8,-4-3 0-8,4 5 0 8,2-4 0-8,-1 3 0 8,1-5 0-8,-4 4 0 6,4 0 0-6,0 1 0 10,-1 3 0-10,1-4 0 6,-2 3 0-6,2-1 0 8,-2 1 0-8,3 3 0 7,3-8 0-7,2 7 0 7,-1-3 0-7,7 4 0 7,-4-5 0-7,1 7 0 9,1-3 0-9,1 1 0 7,1 5 0-7,-3-1 0 7,3-9 0-7,1 5 0 8,-3-1 0-8,3 3 0 7,4 3 0-7,-3 3 0 8,-1-3 128-7,1 2-128 6,-3-3 0-7,7-1 0 7,-5 7 0-7,4-1 0 8,-5-2 0-8,3 3 0 8,5-3 0-8,-5 2 0 7,4 2 0-7,1 1 128 6,-1 1-128-6,2-4 0 9,-7 1 0-9,5-5 0 6,-4 0 0-6,6 5 0 10,-1 1 0-10,3 8 0 6,2-2 0-6,-4-6 0 7,1-1 0-7,5-3 0 8,0 2 0-8,0 3 0 7,-2-3 0-6,4-2 0 7,2-1 0-8,6-1 0 6,-4 2 0-6,2-3 0 7,0 1 0-7,2 1 0 10,-3-1 0-10,5 0 0 5,0 3 0-5,-2-5 0 9,2 3 0-9,3-1 0 7,-1 0 0-7,6 3 0 8,-6-3 0-8,-1-1 0 7,3-5 128-7,-2 5-128 8,3 1 0-8,-1-3 0 8,4-5 0-8,-5 7 0 7,7-3 0-7,-4-1 0 6,3 1 0-5,-1 3 0 7,1-3 0-8,5 3 128 7,-7-1-128-7,5 2 0 8,1-7 0-8,1 3 0 7,1 3 0-7,-3-3 0 8,3-3 0-8,1 4 0 7,1-3 128-7,0 1-128 8,3 3 0-8,1 3 0 6,0-5 0-5,2-1 0 8,2-3 0-9,3-3 0 6,-3 3 128-5,2-1-128 6,8 4 0-7,-6-5 0 7,-4 3 144-7,0-4-144 9,2 3 0-9,-2-3 144 7,-1 4-144-7,5-7 0 7,2 3 128-7,-2-4-128 8,6 2 0-8,-4 1 0 7,4-3 144-7,-2 0-144 7,5 0 0-7,1-1 144 8,0-1-144-8,4 8 128 6,1-6-128-6,1-2 128 9,0-1-128-9,1 3 0 7,-5-4 0-7,-2 0 128 8,4 0-128-8,-1 2 0 7,1-2 144-6,4 2-144 6,-5-3 0-7,1 1 0 7,-2 0 0-7,7-2 128 8,7 4-128-8,-5 0 0 7,3-4 0-7,-3 2 0 9,-3 0 0-9,-2-2 0 7,-1 0 0-6,3 0 128 5,1 1-128-6,1-1 0 9,1-2 0-9,5 2 0 6,-3 4 0-6,1-2 0 8,3 0 0-7,3-2 0 6,-5-2 0-7,0 0 0 7,-5 0 0-7,-1 0 128 7,3 0-128-7,-2 4 0 8,-1 0 0-8,1 0 0 6,1 0 0-5,1-1 0 7,3 1 0-8,4 0 0 9,-1-4 0-8,1 0 0 4,0-2 0-5,-5 2 0 9,-3 2 0-9,1 0 0 5,1 0 0-5,-1-2 0 9,1-2 0-8,-3 0 0 3,1 2 0-4,3-2 0 9,7 2 0-9,-1 0 144 7,3-2-144-7,-8 2 0 8,-1-2 160-7,-3 0-160 4,3 0 128-5,-1 1-128 9,-1-3 0-9,1 2 128 8,2 0-128-8,5 0 0 7,-3-2 128-6,6 0-128 6,-3-2 0-6,1 2 128 7,-4-2-128-8,-1 4 0 8,-5-1 0-8,5-1 0 7,-5 0 0-7,1 0 0 7,3-4 0-6,1 2 0 6,-1 0 0-6,0 0 0 5,5-5 0-6,1 3 128 7,-4 0-128-7,3-2 0 7,-9 1 0-7,-1 1 0 9,-1-6 0-9,1 4 0 7,-1 1 0-7,1-5 128 9,2 2-128-9,1-1 0 5,4 3 0-5,-3-2 0 9,-1 1 0-9,5-5 0 6,-3 4 0-6,-5-3 0 8,-3 3 0-8,-1-4 0 7,2 5 0-7,-3-7 0 8,-1 4 0-8,-2-1 0 8,1 3 128-8,3-3-128 7,-2 3 0-6,1-2 0 5,3 4 0-5,2-1 0 6,-3-5 0-7,-3-1 0 8,2 1 0-8,-9-5 0 6,-1-1 0-6,-2 4 128 8,0-3-128-8,0 2 0 7,2 1 0-7,-6 2 0 8,4-7 128-8,-4 3-128 8,2 1 0-8,-2-2 0 7,-5-3 0-6,1 5 128 7,-2 3-128-8,4-3 0 7,-2-1 0-7,0 1 0 7,-1-5 128-6,-1 1-128 6,2-3 0-7,-6 1 128 8,-3-2-128-8,-1 1 0 6,-3-1 0-6,1 2 128 8,-5-1-128-8,-1 1 0 7,-1 0 144-7,0-1-144 8,-1-1 0-8,1 0 0 6,-4-3 0-6,3 7 128 9,-5-4-128-9,0-4 0 7,2-1 0-7,-1 1 0 7,-1 0 0-6,2 2 144 6,-4-4-144-6,-2-3 0 6,1 3 128-7,1 2-128 7,0 0 0-7,0 2 0 8,-4-7 0-8,2-3 0 6,-2 4 0-5,0-2 0 7,-2-4 176-8,0 6-176 6,-2-6 160-6,0 4-160 8,-2 2 256-7,2 0-32 6,-6 0-16-7,-2 4 0 8,1 0 32-7,-5 1 0 5,2 5 0-6,-1-2 0 9,-3-3-80-9,-1 3-16 5,1 2 0-5,-5-1 0 9,-3 1-144-9,-5 2 160 6,-2-1-160-6,-8 7 160 8,0-3-160-8,-4 3 0 8,-4 5 0-8,-4-4 0 7,-3 7 0-7,-3 1 0 8,-3 0-192-8,-3 8 192 22,1 2-528-21,3 8 16 0,1-1 0 0,-9 13-11568 4,-1 5-2304-3</inkml:trace>
    </iact:actionData>
  </iact:action>
  <iact:action type="add" startTime="10867">
    <iact:property name="dataType"/>
    <iact:actionData xml:id="d1">
      <inkml:trace xmlns:inkml="http://www.w3.org/2003/InkML" xml:id="stk1" contextRef="#ctx0" brushRef="#br0">17884 4870 12207 0,'0'0'528'4,"0"0"128"-4,0 0-528 0,0 0-128 0,0 0 0 0,0 0 0 7,-12 10 560-7,12-10 80 7,0 0 0-6,0 0 16 7,-14 6 0-8,14-6 0 7,0 0 0-7,0 0 0 7,0 0 32-7,0 0 0 7,0 0 0-7,0 0 0 10,0 0 80-10,0 0 0 4,0 0 16-4,0 0 0 9,0 0-208-9,0 0-64 8,0 0 0-8,0 0 0 9,16 2 48-9,0 0 0 6,-16-2 0-6,21 3 0 7,1-1-80-7,1-2-16 9,2 0 0-8,3-2 0 4,1 0-32-4,0 1-16 9,-2 1 0-10,1-2 0 7,3 2-80-7,0 0-16 7,0-2 0-7,4 2 0 7,-1 0-96-7,3 0-32 6,4 0 0-6,0 0 0 8,7 0-32-8,-1 0-16 7,-4 0 0-7,4-2 0 7,-6-2 0-6,0-4 0 6,-2 2 0-7,4 0 0 8,-2 4 64-8,2 0 16 6,-4 0 0-6,4 2 0 10,-4 0-16-10,3 0 0 5,-4 2 0-5,4 0 0 8,-1-2-64-8,2 2-16 7,4 0 0-7,-4 2 0 10,4 0-128-10,-4-2 128 6,4 2-128-6,-3-2 128 8,-6 0-128-8,2-2 128 7,-2-2-128-7,1 2 128 9,2 2-128-9,-2-2 192 7,0 0-192-7,-4 0 192 8,2 0-192-8,0 0 0 6,-4 0 0-6,2 0 0 9,2 0 0-9,0 0 0 7,-2 0 0-7,0 0 0 7,2-2 0-7,-5 0 0 7,1-2 128-7,0 2-128 9,0 0 0-9,-6 2 0 7,-5-4 0-7,1 0 128 8,-1 2-128-8,-1-2 0 6,-3 2 0-4,-3 1 0 5,-15 1 0-7,20-2 0 6,-20 2 128-5,15-4-128 8,-15 4 0-9,0 0 0 6,18-4 144-6,-18 4-144 7,0 0 144-7,0 0-144 7,0 0 192-7,0 0-192 8,0 0 240-8,0 0-64 7,0 0-16-7,0 0 0 8,0 0-32-8,0 0-128 8,0 0 192-8,0 0-64 7,-16 4 0-7,5 2 0 7,-7-5 0-6,4 1 0 7,-5-2-128-8,-1 0 0 7,1 0 0-7,-6 2 0 8,-5 0 0-8,1 2 0 7,-4-2 0-6,-4-2 0 6,0 0 0-7,-6 0 0 6,4-4 0-6,-4 2 0 8,0 2 128-8,-2 0-128 7,-5 0 0-7,-1 0 128 9,-2 6-128-9,0 0 160 7,1 2-160-7,-3-2 160 8,-5-2-160-8,-3 1 128 6,-1 5-128-6,-8-2 128 9,0-4-128-9,3 2 0 6,-3 0 0-6,6 3 128 9,-6-5-128-8,7 4 0 4,-1 2 0-4,2-2 0 8,1-5 128-9,-5 1-128 6,0 2 0-6,-5 0 128 6,5-2-128-6,0 0 0 7,4-2 144-6,3 2-144 7,3 0 128-8,-1 1-128 7,4 3 160-6,9-2-160 7,-3-4 160-8,2 2-160 7,4-2 160-7,-2 0-160 8,6-2 128-8,-4 2-128 6,6-2 0-6,0 2 0 8,4-2 128-8,2 0-128 7,2 0 0-7,3 4 0 8,5-4 128-8,5-4-128 7,1 4 0-7,15 0 0 8,0 0 128-8,0 0-128 7,-10 0 0-7,10 0 144 8,0 0-144-8,0 0 0 6,0 0 0-6,0 0 128 8,0 0-128-7,0 0 128 5,17 0-128-6,7 0 128 10,3 0-128-10,4 0 0 6,4 0 0-6,1 0 0 9,-3-2 0-9,8 0 0 6,-2 2 0-6,6 0 0 9,-6-4 0-8,5 2 0 4,-1 0 0-5,4 0 0 8,6 2 0-8,-2-2 0 7,1 0 0-7,3 2 0 8,1-6 0-8,5 2 0 7,5 3 128-7,4-1-128 8,-5 0 0-8,1 2 0 7,-5-4 0-7,1 0 0 8,4 2 0-8,-1 0 0 7,-5 0 0-7,3 0 0 8,1 0 0-8,0 2 0 7,6 2 0-7,-3 0 0 8,3-4 0-8,-6 2 0 7,-1 0 0-7,-5 0 0 9,3 0 0-9,-5 0 0 7,-1-2 0-7,-2 2 0 8,-5 0 0-8,1 2 0 6,0 0 0-6,-4 2 0 9,-2-2 0-9,0-2 0 7,-6 2 0-7,0 0 0 8,-2-2 0-8,-6 0 0 7,0 2 128-6,-7-2-128 5,-5 0 0-6,1 0 0 7,-18 0 0-7,0 0 128 8,0 0-128-8,0 0 0 6,0 0 0-6,0 0 128 8,0 0-128-8,0 0 0 8,0 0 0-8,0 0 128 8,0 0-128-8,-18-2 0 6,3-2 0-6,-5 4 128 10,-7 0-128-10,0-2 0 7,-3 0 0-7,-1 0 0 8,-6 0 0-8,0 0 0 5,0-4 0-5,-6 4 0 11,2-2 0-11,-6 2 0 5,-3 2 0-5,1 0 0 8,2 0 0-8,-4 2 0 7,-1 0 0-7,-3-2 0 9,-11 0 0-9,-1 0 0 6,1-2 0-5,-2 0 0 7,5-1 0-8,-3 3 0 7,2-2 128-7,1 2-128 8,-3 0 0-8,2 2 0 7,1-2 0-7,-5 0 0 8,2 0 0-8,-7 0 0 7,5 0 0-7,0-2 0 8,4 0 0-8,5 0 0 6,0-2 0-6,3 0 0 9,-3 8 0-8,11-4 0 4,-1 0 0-5,2 0 0 10,6-4 0-10,-2 2 0 6,6 2 0-5,0 0 0 7,2-2 0-8,6 2 0 6,1 2 0-6,7-2 0 8,1 0 0-8,3 0 0 6,17 0 0-6,0 0 0 7,0 0 0-6,0 0 0 6,0 0-128-7,0 0 128 8,0 0 0-8,0 0 0 8,17 8-144-8,3-4 144 7,7 0 0-7,4-4 0 9,5 0 0-9,-3 0 0 5,4 0 0-4,6 0-128 7,-2 0 128-8,7 0 0 7,3 0 0-7,4 3 0 7,-1 3 0-7,5-2 0 9,5 0 0-9,5-2 0 6,-5-2 0-6,8 2 0 10,-4-2 0-10,3 0 0 6,-9 0 0-6,6 0 0 8,-1 0 0-8,3 0 0 6,-6 0-128-6,8 2 128 10,-1 0 0-10,3 0 0 5,-4-2 0-5,-2 0 0 9,-2 0 0-9,-1 0 0 7,-7 0 0-7,-1 0 0 7,-2-2 0-7,-1 2 0 8,-3 0 0-8,-4 0 0 7,-2 2 0-7,-3-2 0 7,-5 0 0-7,-1 0 0 9,-3 0 0-9,0 0 0 6,-6 0 0-5,-5 0 0 6,-5 0 128-7,-17 0-128 7,18 0 0-7,-18 0 0 7,0 0 144-7,0 0-144 9,0 0 128-9,0 0-128 8,0 0 128-8,-16-8-128 6,-3-2 128-6,-9 6-128 8,1-1 0-8,-4 3 128 7,-6 0-128-7,-2 0 0 10,-6 0 0-10,-6 2 128 6,-1 0-128-6,-3 0 0 9,-2 2 0-9,-3 2 0 5,-3-2 0-5,-7 1 0 10,-2 1 0-9,0-2 0 4,-6-2 0-5,2 0 0 9,4 0 0-9,-4 4 0 6,-2 2 0-6,3-2 0 8,3 0 0-8,-4-4 0 7,-8 0 0-7,4 0 0 8,0-2 0-8,2 2 0 8,6 0 0-8,2 0 0 7,2 0 0-7,3 0 0 7,7-2 0-7,-1 2 0 8,3 2 0-8,1 0 0 7,2-2 0-7,3 0 0 7,3-2 0-7,8 2 0 8,-4-2 0-8,8 0 0 7,6-2 0-6,7 0 0 6,7 4 0-7,-1 0 0 7,16 0 0-7,0 0 0 7,0 0 0-7,0 0 0 9,0 0-144-9,18-2 144 7,1 2 0-7,14 0 0 8,4 0-128-8,2 2 128 6,12-2 0-6,4 0 0 9,1-2 0-9,5 0 0 7,5 0 0-7,0 0 0 8,6 0 0-8,3 2 0 8,-3 2 0-8,12-2 0 7,9 0 0-7,-1-2-128 7,-2-1 128-7,1 3 0 7,-3-2 0-7,2 2 0 8,-2 2 0-8,5-2 0 7,1 0 0-7,3 0 0 8,-7 0 0-8,0-2 0 7,-6-4 0-7,-2 0 0 7,-2 2 0-7,-4 4 0 9,0 0 0-9,-4 2 0 6,2 0 0-6,-2 2 0 9,-9-8 128-9,-3 4-128 7,-5 0 0-7,-7-2 0 8,-5 0 128-8,-8 0-128 7,-5 4 0-7,-7-2 0 8,-5-2 0-8,-1 2 128 7,-17 0-128-7,0 0 0 8,0 0 0-8,0 0 0 7,0 0 0-7,0 0 0 7,0 0 0-7,-21 4 0 9,-5 2 128-9,-5-2-128 7,-6 0 0-7,-10-2 0 8,-5 1 0-8,-7 1 0 7,-9 0 0-7,-4-2 0 7,1 2 0-7,1 0 0 9,-6-2 0-9,2 2 0 6,2 0 0-6,-6 2 0 8,-4-3 0-8,-4 3 0 7,-2-2 0-7,6-2 0 8,4-2 0-7,2 0 128 5,4 2-128-6,6-2 0 9,3 2 0-9,7 0 0 6,3 0 0-6,4 0 0 9,1-2 0-9,9 0 0 5,2-2 0-5,7 2 0 12,11 0 0-11,1 0 0 2,18 0 0-3,0 0 0 7,0 0 0-7,0 0 0 7,0 0 0-7,24-2 0 9,3 2-176-9,6-2 176 8,8 0-160-8,8 0 160 7,7-6 0-7,11 1 0 8,1 1-128-8,10 2 128 7,8 2 0-7,11-2 0 7,3 0 0-7,3-4 0 8,1-1 0-8,-1 3 0 7,6-2 0-6,6 4 0 6,-2 4 0-7,3-4 0 7,1 0 0-7,-4 2 0 8,-8-4 0-8,-2 4 0 8,1 2 0-8,-1 4 0 7,-3 0 0-7,-3 4 0 7,-3 4 0-7,-8-4 0 23,-10 1-1504-22,-4 7-304 0,-10-1-64 1,-3 3-16-2</inkml:trace>
    </iact:actionData>
  </iact:action>
  <iact:action type="add" startTime="16558">
    <iact:property name="dataType"/>
    <iact:actionData xml:id="d2">
      <inkml:trace xmlns:inkml="http://www.w3.org/2003/InkML" xml:id="stk2" contextRef="#ctx0" brushRef="#br0">13115 960 11055 0,'0'0'480'4,"0"0"112"-4,0 0-464 0,0 0-128 0,0 0 0 0,0 0 0 6,0 0 752-6,0 0 128 8,0 0 16-8,0 0 16 7,0 0-592-7,0 0-112 7,0 0-16-7,-12 8-16 10,0 1 128-9,-3 5 16 2,-3-4 16-3,1 5 0 9,-9-3 32-9,-3 6 0 6,-8-5 0-6,2 3 0 10,-4 0 32-10,-4-5 16 5,-2 9 0-4,2-3 0 7,-2 3 144-8,6 1 16 6,-6-1 16-6,4-1 0 11,-5 1 0-7,1 1 0-2,0-3 0-2,0 3 0 8,6 1-144-8,-4-3-48 8,6-1 0-8,-4 1 0 7,4 5-128-6,2-5-16 6,0-1-16-7,6 1 0 7,1-1-80-6,5-3-16 5,3 3 0-6,3-6 0 8,5 1-144-8,12-13 0 7,-12 14 0-7,12-14 128 8,-4 15 176-8,4-15 16 7,4 12 16-7,-4-12 0 7,14 16-80-7,-14-16-32 7,14 10 0-7,5 3 0 9,1-5-224-9,-3 0 0 7,3-2 0-7,3 1 0 8,3-3 128-8,1 0-128 7,-2 6 0-7,2-2 144 8,-1-4-144-7,1 2 0 5,0-1 0-5,3 5 128 6,1-2-128-7,-2-2 0 7,-2 7 0-7,3-3 0 9,-1-4 0-9,2 6 128 6,0-3-128-6,1 1 0 7,1 2 0-7,-2-4 0 8,-2 1 128-8,1 3-128 9,-3-4 0-9,0 2 0 6,0-1 0-6,-3-3 128 8,-7 2-128-8,1 2 0 7,-18-10 0-7,21 10 0 23,-5-5-688-21,-16-5-16-1,16 6 0-1,-16-6 0 11,13 12-1600-8,-13-12-336-1</inkml:trace>
    </iact:actionData>
  </iact:action>
  <iact:action type="add" startTime="17145">
    <iact:property name="dataType"/>
    <iact:actionData xml:id="d3">
      <inkml:trace xmlns:inkml="http://www.w3.org/2003/InkML" xml:id="stk3" contextRef="#ctx0" brushRef="#br0">12178 1449 15087 0,'0'0'656'1,"0"0"160"-1,0 0-656 8,0 0-160-7,0 0 0-1,0 0 0 0,0 0 320 0,0 0 48 5,0 0 0-4,0 0 0 7,0 0-368-8,0 0 144 7,0 0-144-7,0 0 0 8,0 0 192-8,14 10-64 7,-14-10 0-7,0 0-128 7,14 12 496-7,1-2-16 8,-3-7 0-8,6 3 0 8,3-2 224-8,-1 0 32 7,1 0 16-7,4-2 0 8,5-2 48-8,1 0 16 6,0-2 0-6,8 2 0 8,-2 2-288-8,6 0-48 10,-4-4-16-10,10 2 0 8,4 0 48-7,-1 2 0 3,5-2 0-3,-1 0 0 7,9 0-64-8,-1 0-16 7,-3 0 0-7,-3-2 0 8,2-4-144-8,3 4-32 6,1 0 0-6,1 2 0 8,5 0-96-8,-4 0-32 8,4-2 0-8,-3-2 0 8,3 0-128-8,-6-1 0 6,1-3 0-6,-1 0 0 9,-3 2 128-9,-3-4-128 6,1-1 0-6,-1 5 128 8,-3-4-128-8,-1 0 128 8,1 3-128-8,-4 1 128 7,-3 0-128-7,-1-4 0 8,-6 4 0-8,2 0 0 7,-6 1 128-7,-2-3-128 7,-4 4 0-7,-3 0 128 9,-5 2-128-9,1 0 0 6,-3 0 144-6,-3 2-144 8,-18 0 0-8,13 4 0 7,-13-4 0-7,0 0-9408 16,0 0-1808-15</inkml:trace>
    </iact:actionData>
  </iact:action>
  <iact:action type="add" startTime="18361">
    <iact:property name="dataType"/>
    <iact:actionData xml:id="d4">
      <inkml:trace xmlns:inkml="http://www.w3.org/2003/InkML" xml:id="stk4" contextRef="#ctx0" brushRef="#br0">16552 1258 11055 0,'0'0'976'1,"-10"-4"-784"4,10 4-192-5,0 0 0 4,0 0 768-3,-8 0 128 9,8 0 0-10,-8 6 16 4,2 0-608-3,-3 0-128 10,1 6-32-11,2-3 0 4,-2 7-144-4,2-2 160 10,-2 3-160-10,1 3 160 6,-7 7 240-6,6 2 48 10,-3 6 16-10,1 0 0 4,0 8 144-4,-2 4 32 10,3 2 0-10,-7 29 0 5,2-2-112-5,1-4-16 11,1 0 0-11,4-5 0 6,-6-3-128-3,11-6-16 3,1-3-16-6,-2-2 0 5,0-7-176-4,-2-1-48 9,4-2 0-10,0-6 0 4,0 0 0-4,0 0 0 10,2-5 0-10,2-3 0 5,0-4-128-5,2-1-224 10,2-7 48-10</inkml:trace>
    </iact:actionData>
  </iact:action>
  <iact:action type="add" startTime="18753">
    <iact:property name="dataType"/>
    <iact:actionData xml:id="d5">
      <inkml:trace xmlns:inkml="http://www.w3.org/2003/InkML" xml:id="stk5" contextRef="#ctx0" brushRef="#br0">16261 1426 20271 0,'-18'-23'896'0,"11"15"192"1,7 8-880-1,-8-14-208 0,2 2 0 0,6 12 0 7,0-15 304-7,0 15 16 6,6-16 0-5,4-1 0 6,3-5-64-7,1 5-16 8,3-5 0-8,3 1 0 7,-1-5-80-7,7 3-16 8,1 0 0-7,2 3 0 6,3-1-144-6,1-5 0 3,-2 1 0-4,0 3 0 10,0 5 128-10,2-1-128 5,-1 9 0-5,3-1 128 10,-4 4 64-9,0 4 0 4,4 2 0-5,-3 6 0 7,-3 0-192-7,2 5 0 12,-8 1 144-12,5 8-144 6,-5-1 0-6,1 7 128 4,-3 3-128-3,2 4 0 9,-3 2 128-10,1 6-128 6,-3-2 128-6,-4 4-128 8,-1-4 128-8,-3 2-128 7,2-4 160-7,-6-4-160 8,-5 0 192-8,-1-2-64 7,-1 1-128-7,-3-5 192 8,-6-4 64-8,-4 1 16 7,-3-1 0-7,-7 1 0 7,-3-1 160-7,-2-2 16 9,-4-5 16-9,-1 2 0 6,-7-9-192-6,2 5-32 8,0-6-16-8,-4 0 0 7,6-1-96-7,-2-3-128 7,4-2 176-7,6-2-176 8,0-4 0-8,3-2-192 7,7 3 0-7,7-1 0 26,-3 0-960-25,15 4-192 0,0 0-48-1,0 0 0 0</inkml:trace>
    </iact:actionData>
  </iact:action>
  <iact:action type="add" startTime="19459">
    <iact:property name="dataType"/>
    <iact:actionData xml:id="d6">
      <inkml:trace xmlns:inkml="http://www.w3.org/2003/InkML" xml:id="stk6" contextRef="#ctx0" brushRef="#br0">17542 663 2751 0,'0'0'256'2,"0"0"-256"-2,0 0 0 0,0 0 0 5,0 0 1520-4,0 0 256 4,0 0 48-4,0 0 16 8,0 0-704-9,0 0-144 7,0 0-32-7,0 0 0 7,14-7-288-7,4-7-64 7,3 2-16-7,-3-3 0 6,3 5 48-6,1-6 16 9,1 5 0-9,0-5 0 7,3 4-176-7,3-1-32 9,4 1-16-9,-4-4 0 6,3 3-112-6,-3-5-32 8,0 6 0-8,0-1 0 8,-1 3 96-8,1 2 0 6,2-2 16-5,0 5 0 8,-3 3-64-6,-5 2-16 1,-1 0 0-4,-1 4 0 7,-1 1-144-7,-5 5-48 7,3-2 0-6,-5 6 0 6,1-3-128-7,-2 5 0 7,-3-4 0-7,-3 5 0 9,-6-17 0-9,4 20 0 6,-4-1 0-6,-2 5 0 9,-2-1 0-9,-5 0 0 6,-3-1 0-6,0 3 0 10,-7-1 0-9,1-1 128 3,1-2 0-4,-3-3 0 8,-1 2 176-8,-1 1 16 8,1-2 16-8,-1-1 0 7,1 2-32-7,1-5-16 7,5-1 0-6,-3 3 0 6,8-7-128-7,-1 4-32 7,11-14 0-7,-8 11 0 8,8-11-128-8,0 0 0 7,0 0 0-7,0 0 0 9,0 0 192-9,0 0-64 6,10 18 0-5,-10-18 0 6,17 6 80-7,3-4 16 7,-3-2 0-6,3 0 0 6,1-2-224-7,1 0 144 8,-5 0-144-8,3 0 128 8,3 2-128-8,-1 0 0 8,-5 0 0-8,5 0 128 7,1 2-128-7,-2 0 0 6,-3 2 0-5,1-2 0 21,3 2-256-20,-5 1-128-1,3 3-16-1,0 0-7584 8,1-2-1504-8</inkml:trace>
    </iact:actionData>
  </iact:action>
  <iact:action type="add" startTime="20161">
    <iact:property name="dataType"/>
    <iact:actionData xml:id="d7">
      <inkml:trace xmlns:inkml="http://www.w3.org/2003/InkML" xml:id="stk7" contextRef="#ctx0" brushRef="#br0">18325 1566 9215 0,'0'0'816'4,"0"0"-656"-3,0 0-160-1,0 0 0 5,0 0 992-5,0 0 160 7,0 0 48-6,0 0 0 7,-4 14-416-8,4-14-80 6,0 0 0-6,13 14-16 8,3-8 48-7,2-1 16 7,1 1 0-8,1-2 0 7,3-4-128-7,2 0-32 6,-1 0 0-6,3-2 0 7,0-4-32-6,5 2-16 7,-1-1 0-8,0 1 0 7,-2 2-112-7,6-2-32 8,-3-4 0-8,-3 2 0 7,4 0-144-7,0 0-48 7,4-3 0-6,-2 3 0 10,-2 0-208-11,1 0 176 7,-1 2-176-6,-4-2 160 2,-2 2-160-3,-1 3-224 9,-5-3 48-9,1 2-10896 9</inkml:trace>
    </iact:actionData>
  </iact:action>
  <iact:action type="add" startTime="20554">
    <iact:property name="dataType"/>
    <iact:actionData xml:id="d8">
      <inkml:trace xmlns:inkml="http://www.w3.org/2003/InkML" xml:id="stk8" contextRef="#ctx0" brushRef="#br0">19936 542 12895 0,'0'0'1152'2,"0"0"-928"-2,0 0-224 0,0 0 0 6,0 0 368-6,0 0 16 7,0 0 16-7,0 0 0 7,0 0 144-6,0 0 32 6,0 0 0-7,0 0 0 7,0 0-16-7,-6 16 0 7,-2 0 0-5,0 1 0 4,0 7 16-6,3 1 16 7,-5 0 0-7,4 3 0 8,2 3-32-8,2-2-16 7,0 2 0-7,2 2 0 8,0 1-288-7,0-1-64 5,0 2-16-6,6 2 0 8,0-4-48-7,4-2-128 5,-3 0 192-6,5 1-64 14,2-5 80-14,-1 0 16 3,3-3 0-3,6-3 0 8,-3 3 32-8,4-7 0 6,-3 1 0-6,1-1 0 10,1-7-64-10,-3 0-16 5,1-1 0-5,5-3 0 7,3-2-48-6,-1 0 0 6,2-4 0-6,2-2 0 22,-1 0-512-20,-1-2-96-3,0 0-32 0,-2-3-10688 0</inkml:trace>
    </iact:actionData>
  </iact:action>
  <iact:action type="add" startTime="20914">
    <iact:property name="dataType"/>
    <iact:actionData xml:id="d9">
      <inkml:trace xmlns:inkml="http://www.w3.org/2003/InkML" xml:id="stk9" contextRef="#ctx0" brushRef="#br0">20815 437 18015 0,'0'0'800'1,"0"0"160"0,0 0-768-1,0 0-192 0,0 0 0 0,-5 18 0 7,-3 3 176-7,-2 3-16 7,0 1 0-7,2 2 0 8,-1 2 48-8,-1 7 16 6,0 7 0-6,-3-3 0 7,3 5 128-7,-6 8 32 9,1 2 0-9,-3 3 0 7,-5 6 160-6,1 7 32 5,-1 3 16-6,1-2 0 7,1 0-208-7,-5-4-64 13,-1 3 0-12,4-7 0 2,1-6-80-3,5 3-32 12,-5-5 0-12,7-9 0 4,1-4-208-3,-2-6 0 3,5 2 0-4,-3-6 0 8,2-5 0-8,7-1 176 8,-3 2-176-8,4-3 160 8,4-9-160-8,4-3 0 7,4-1 0-7,-8-13-7408 15,13 10-1504-13</inkml:trace>
    </iact:actionData>
  </iact:action>
  <iact:action type="add" startTime="21231">
    <iact:property name="dataType"/>
    <iact:actionData xml:id="d10">
      <inkml:trace xmlns:inkml="http://www.w3.org/2003/InkML" xml:id="stk10" contextRef="#ctx0" brushRef="#br0">21765 1492 10127 0,'0'-25'448'1,"0"25"96"-1,-2-12-544 0,2 12 0 0,0 0 0 0,2-17 0 6,-2 17 2480-6,0 0 384 7,-4-12 80-7,4 12 0 7,-13-10-1920-6,-1 4-400 6,-5 0-80-7,-5 6-16 7,-7 4-288-7,-2 2-64 6,-6 0-16-6,2 0 0 9,-6 0-160-9,4 5 0 7,-4 3 144-7,2 4-144 8,-6-5 176-8,8 5-48 7,0-4 0-7,6 5 0 7,2-5-128-6,2 1 0 7,3 1 144-8,5-4-144 7,-1-3 0-7,9 3 128 6,-3-6-128-6,16-6 0 8,-10 10 0-7,10-10 0 5,0 0 0-5,0 0 0 6,0 0 0-6,0 0 0 5,24 11 0-5,-1-9 128 7,4-6 64-8,1 1 0 7,1-5 16-7,2 2 0 7,0 2-80-6,3-2 0 5,-1-2-128-6,2 4 192 9,-4 4-192-9,-2 4 128 11,-1 4-128-11,-5 0 0 7,-2 8 128-7,-3 3-128 5,1 10 0-5,-5 6 144 8,0 0-144-8,-4 3 160 7,-7 6-160-7,-6 7 160 9,-3 4-16-9,-4 1 0 6,-10 1 0-5,-3 1 0 7,-4-1 32-8,-6 1 0 6,-1 1 0-5,-5 5 0 6,2-3-176-7,4-5 128 7,-4 3-128-7,6-5 128 9,2-5-128-9,3-8 0 6,7 2 144-6,1-12-144 8,3-2 0-8,5-5 128 7,6-3-128-7,2-7 0 8,2-14 0-8,0 0 144 7,14 10-144-7,3-8 0 8,7-8 144-8,1-2-144 8,2-4 0-8,6-3 144 6,3 3-144-6,5-6 0 7,-4 1 0-6,2 1 0 7,3-5 0-8,7 1 0 7,0 1 0-6,2-1 0 20,5 3-640-19,7 1 0 1,-1-3 0-3</inkml:trace>
    </iact:actionData>
  </iact:action>
  <iact:action type="add" startTime="21858">
    <iact:property name="dataType"/>
    <iact:actionData xml:id="d11">
      <inkml:trace xmlns:inkml="http://www.w3.org/2003/InkML" xml:id="stk11" contextRef="#ctx0" brushRef="#br0">22717 1342 9215 0,'0'0'816'3,"0"0"-656"-3,-13-2-160 0,13 2 0 8,0 0 1808-8,0 0 336 7,0 0 64-7,0 0 16 8,0 0-1232-7,0 0-240 5,21-2-48-6,-3 0-16 7,1-4-368-7,4 2-64 8,3 3 0-8,1-1-16 7,-2 0-240-7,5 0 176 6,-1-2-176-6,4 0 160 8,-2 2-160-8,3-2 128 9,1 2-128-9,-4 0 128 9,-2 0-128-9,2 2 0 6,-1 2 0-6,-3 2-176 22,-4 2-528-21,1-2-128-1</inkml:trace>
    </iact:actionData>
  </iact:action>
  <iact:action type="add" startTime="22116">
    <iact:property name="dataType"/>
    <iact:actionData xml:id="d12">
      <inkml:trace xmlns:inkml="http://www.w3.org/2003/InkML" xml:id="stk12" contextRef="#ctx0" brushRef="#br0">22717 1769 21183 0,'12'-15'1888'0,"-4"3"-1504"1,7 2-384-1,3 2 0 6,7-3 1056-6,4 3 144 7,7 2 16-7,-1-4 16 9,8 2-960-9,1 3-272 6,5-1 0-6,2 4 128 8,2 2-128-8,-1 2 0 7,3-2 0-7,1-2-11456 10</inkml:trace>
    </iact:actionData>
  </iact:action>
  <iact:action type="add" startTime="22412">
    <iact:property name="dataType"/>
    <iact:actionData xml:id="d13">
      <inkml:trace xmlns:inkml="http://www.w3.org/2003/InkML" xml:id="stk13" contextRef="#ctx0" brushRef="#br0">25198 853 5519 0,'0'0'240'1,"0"0"64"0,0 0-304-1,0 0 0 2,-13-8 0-2,1 2 0 7,-2 4 1344-7,1 2 224 8,-5 2 32-8,2-2 16 8,-3 0-1120-8,-1 6-240 7,-3-2-32-7,2 0-16 7,-5-2 48-7,-1-1 16 7,0 3 0-6,-5 2 0 6,-5 4 128-7,2-4 32 7,2 9 0-7,-4-1 0 8,0 6 80-8,2 1 0 7,-4 2 16-7,0 5 0 8,2 5-16-8,-2 2 0 7,6 0 0-7,3 8 0 7,1 0-320-2,4 4-192-1,-1 1 192-3,7-3-192 5,5 4 144-5,2-2-144 6,7-6 0-6,3 0 144 7,6-8 128-7,5-2 32 5,1-2 0-5,8-3 0 5,-1-5 16-6,7 1 0 8,3-9 0-8,8 3 0 8,8-6 144-8,4-1 48 6,2-5 0-6,7-4 0 8,8-2 0-8,1-5 0 7,3-1 0-7,0-2 0 8,6-8-176-8,-5 1-16 7,-1-5-16-7,-2-3 0 9,5 0-80-9,-5-1-16 6,4 1 0-6,-4-2 0 8,3-1-48-8,-7 1-16 8,-7 0 0-8,-8 0 0 7,-12-1 240-7,-2 1 32 7,-4-8 16-7,-8-4 0 7,-3 0 176-7,-10-4 32 8,-8 6 16-8,-8-4 0 7,-8 2-176-7,-3 6-32 8,-8 0-16-8,-8 1 0 9,-10 7-144-9,0-2-32 7,-8 1 0-7,2 7 0 7,1 3-512-7,3 7-128 7,4 3 0-7,2 2-9328 17,6 2-1856-16</inkml:trace>
    </iact:actionData>
  </iact:action>
  <iact:action type="add" startTime="23764">
    <iact:property name="dataType"/>
    <iact:actionData xml:id="d14">
      <inkml:trace xmlns:inkml="http://www.w3.org/2003/InkML" xml:id="stk14" contextRef="#ctx0" brushRef="#br0">28545 755 16575 0,'-19'-2'1472'4,"9"6"-1168"-4,-7 6-304 0,5 0 0 7,-2 7 288-7,4 1 0 6,-3 5 0-6,3 6 0 10,2 6-112-10,-2 0-32 5,5-1 0-4,-1 1 0 6,2 2-144-6,0-4 0 6,0 4 0-7,0-2 0 8,4-8 0-7,0-5 0 4,-2-3 0-5,2-1 0 9,0-18 176-9,0 0-48 6,0 0-128-6,0 0 192 8,0 0 656-8,0 0 128 7,0 0 32-7,0 0 0 8,10-14 16-8,-4-1 0 7,2-9 0-7,1-5 0 8,-3-6-576-8,-2 0-96 7,2 2-32-7,2-2 0 16,2-4-192-16,-3 3-128 0,3 3 160 0,4 2-160 8,-3 4 0-8,3 5 0 7,-6 1 0-7,6 1 0 9,-3 3 0-9,9-3 0 6,-5 9 0-6,5-1 0 8,3 4-320-8,-1 2-64 7,-3 0-16-7,3 6-11312 11</inkml:trace>
    </iact:actionData>
  </iact:action>
  <iact:action type="add" startTime="24112">
    <iact:property name="dataType"/>
    <iact:actionData xml:id="d15">
      <inkml:trace xmlns:inkml="http://www.w3.org/2003/InkML" xml:id="stk15" contextRef="#ctx0" brushRef="#br0">29101 1016 21183 0,'0'0'944'1,"0"0"192"-1,0-15-912 0,0 15-224 0,12-10 0 0,-2-6 0 8,-1 5 432-8,7-7 32 7,-2 3 16-7,1-5 0 9,3 3-336-9,-4 1-144 5,-5-7 128-5,5 5-128 8,-8 2 0-8,0-1 0 7,-4 5 0-7,-2-3 0 7,-2 5 0-7,2 10 0 9,0 0 0-9,0 0 0 6,-12-10 0-5,-4 8 0 5,3 8 0-6,-5 4 0 11,3 1 0-11,-5 7 0 5,-3 1 0-5,3 5 0 8,3 3 0-8,-1 0 0 7,4 1 0-7,1-7 0 14,5 1 0-14,4-1 0 2,4-5-144-2,6-1 144 7,0 1 0-7,9-4 0 7,-1-1 0-7,7-1 0 10,-1-6-304-10,-1 0 48 5,5-2 16-5,-1-4-9664 11</inkml:trace>
    </iact:actionData>
  </iact:action>
  <iact:action type="add" startTime="24382">
    <iact:property name="dataType"/>
    <iact:actionData xml:id="d16">
      <inkml:trace xmlns:inkml="http://www.w3.org/2003/InkML" xml:id="stk16" contextRef="#ctx0" brushRef="#br0">29526 771 13823 0,'-21'2'1216'1,"5"5"-960"-1,5 5-256 0,-5 2 0 8,2 7 736-8,-1 1 96 7,5 1 32-7,-2 2 0 9,3 3-384-9,1 1-80 5,-2 2-16-5,2 2 0 8,0 6-240-8,5 4-144 6,-1-2 160-6,-6 2-160 9,0 2 160-9,-2-8-160 7,5 0 160-7,-1-4-160 8,2-5 256-8,-4-7-64 7,4-3 0-7,3-1 0 7,3-17 320-6,0 0 64 7,0 12 16-8,0-12 0 6,0 0 112-6,0 0 32 7,17-10 0-7,-3-8 0 9,1-3-208-9,1-4-32 7,1-7-16-6,9 1 0 6,-1-2-320-7,3-6-160 7,-1 0 160-2,2 2-160-2,-2-8 0-3,3 8 128 8,-1-4-128-8,2 8 0 8,2-2 0-8,-2 6 0 6,1 3 0-6,-1 7 0 8,-4 3 0-8,-5 6 0 8,-3 5 0-8,1 3 0 8,-9 6-160-8,3 1 160 6,-8 9-128-5,-2 0 128 7,-2 5 0-8,-2 3-128 7,-4-1 128-7,-2 3 0 8,-6-1-192-8,-3 2 32 6,-7 3 16-6,-3-3 0 9,-2 0-96-9,-5-1-16 7,-3 1 0-7,-2-5 0 9,4-5-64-9,4-1 0 6,3-2-16-6,9-9 0 24,-1 3-368-23,9-6-80 4,9 0-16-5</inkml:trace>
    </iact:actionData>
  </iact:action>
  <iact:action type="add" startTime="24861">
    <iact:property name="dataType"/>
    <iact:actionData xml:id="d17">
      <inkml:trace xmlns:inkml="http://www.w3.org/2003/InkML" xml:id="stk17" contextRef="#ctx0" brushRef="#br0">30112 927 5519 0,'0'0'496'2,"0"0"-496"-2,0 0 0 0,-8 9 0 7,8-9 2256-7,-12 16 368 9,2-4 64-9,10-12 0 6,-5 9-1648-6,5-9-336 8,0 0-64-8,-2 18 0 8,2-18-96-8,0 0-16 7,0 0 0-7,0 0 0 7,0 0 240-7,13 0 64 9,7-2 0-9,-5-6 0 5,-1-7-272-4,6 3-48 7,-3-4-16-8,3 5 0 7,1-7-320-7,-3 3-176 7,-1 1 192-6,1-4-192 6,-7 5 144-6,3-5-144 6,-4 6 0-7,-2-1 144 8,-8 13-144-8,0 0 0 8,2-12 0-8,-2 12 128 7,0 0 128-7,-10-10 0 7,-4 6 16-7,-1 4 0 8,-3 4-16-8,2 4 0 7,-5 0 0-7,-1 8 0 9,5-3-256-8,1 7 0 4,-3-3 0-5,3 5 0 7,-1-1 0-7,5 3 0 7,-2-3 0-7,8-2 0 9,-1 3 0-9,3-1-144 6,8-7 16-6,-4-14 0 24,9 16-1824-24,5-5-352 0</inkml:trace>
    </iact:actionData>
  </iact:action>
  <iact:action type="add" startTime="25212">
    <iact:property name="dataType"/>
    <iact:actionData xml:id="d18">
      <inkml:trace xmlns:inkml="http://www.w3.org/2003/InkML" xml:id="stk18" contextRef="#ctx0" brushRef="#br0">30689 845 16991 0,'0'0'752'0,"-12"6"144"0,-7-4-704 1,-1 0-192-1,5 5 0 0,-5 3 0 5,1 0 720-3,1-2 112 2,-5 5 32-3,-3 1 0 7,1 5-160-8,0 1-16 6,1-3-16-6,3 3 0 9,3 3-192-9,-1-1-32 7,1-3-16-7,8 3 0 6,5-1-176-6,1-1-48 7,0-5 0-7,10 3 0 8,-6-18-208-8,11 12 128 8,-11-12-128-8,24 11 0 7,-3-5 192-6,-1-4-48 6,-1-2-16-6,3-2 0 7,3-6 48-8,-2-3 0 5,1 1 0-5,-5-2 0 9,1 1-48-9,-1 3 0 6,-5-4 0-6,4 2 0 10,-9-5-128-10,5 5 0 7,-14 10 0-7,10-8 128 6,-10 8-128-6,0 0 0 7,0 0 0-7,17-4 0 9,-17 4 0-9,0 0 0 6,0 0 0-6,10 10 0 9,-10-10-176-9,10 10 48 6,-10-10 0-5,10 17 0 21,-10-17-368-20,9 18-64-1,5-6-16-1,-14-12-6800 7,16 9-1376-7</inkml:trace>
    </iact:actionData>
  </iact:action>
  <iact:action type="add" startTime="25596">
    <iact:property name="dataType"/>
    <iact:actionData xml:id="d19">
      <inkml:trace xmlns:inkml="http://www.w3.org/2003/InkML" xml:id="stk19" contextRef="#ctx0" brushRef="#br0">31481 174 16575 0,'0'0'1472'4,"0"0"-1168"-4,0 0-304 1,-4 23 0 5,-4 3 576-6,0 5 48 6,1 6 16-6,-7 6 0 9,0 8-160-8,1-1-32 4,-1 1 0-5,0 7 0 8,-3 3-272-8,-7-3-176 7,-3 1 192-7,0 7-192 8,-2 1 192-8,-3-1-64 7,3 4 0-7,2-10-128 8,3-3 0-8,3-6-320 11,5-6 32-11,5-10-5856 13,3-4-1152-12</inkml:trace>
    </iact:actionData>
  </iact:action>
  <iact:action type="add" startTime="25836">
    <iact:property name="dataType"/>
    <iact:actionData xml:id="d20">
      <inkml:trace xmlns:inkml="http://www.w3.org/2003/InkML" xml:id="stk20" contextRef="#ctx0" brushRef="#br0">30972 897 9215 0,'0'0'816'3,"0"0"-656"-3,0 0-160 0,0 0 0 7,19-3 2400-7,5 1 448 7,3 2 96-7,6-2 0 8,4-2-2240-7,4 2-448 5,4 2-80-6,-4 0-32 8,6 0-144-7,-4-2 0 5,0-2 0-6,-2 4 0 26,0 4-800-25,-8-4-96 2,-2 0 0-1</inkml:trace>
    </iact:actionData>
  </iact:action>
  <iact:action type="add" startTime="26046">
    <iact:property name="dataType"/>
    <iact:actionData xml:id="d21">
      <inkml:trace xmlns:inkml="http://www.w3.org/2003/InkML" xml:id="stk21" contextRef="#ctx0" brushRef="#br0">31678 880 8287 0,'0'0'736'1,"0"0"-592"2,0 0-144-3,0 0 0 6,0 0 1088-5,0 0 192 6,0 0 48-7,0 0 0 9,0 0-240-9,0 0-32 5,0 0-16-5,0 0 0 8,0 0-128-8,6 12-16 7,-6-12-16-7,0 0 0 8,0 0-208-8,0 0-32 8,0 0-16-8,0 0 0 7,0 0-64-7,0 0-16 7,0 0 0-7,0 0 0 7,0 0-80-7,0 0-16 8,0 0 0-7,0 0 0 6,0 0-256-6,0 0-48 5,0 0-16-5,0 0 0 6,0 0-128-7,0 0 0 8,0 0 0-8,0 0 0 8,0 0 0-8,0 0 0 6,0 0 0-5,0 0 0 6,0 0 0-7,0 0 0 7,0 0 0-7,0 0 0 9,-2 19 0-9,-2 1 0 7,0-7 0-7,2 5 0 8,2-18 0-8,-8 19 0 6,0-1-128-6,3 1 128 8,-1-1-160-7,0-3 160 5,0 3-208-6,2-4 80 12,0 3-128-12,4-17 0 5,0 0-16-5,0 18 0 24,0-18-320-24,0 0-64 1,8 12-16-1,6-3 0 11,-3-1-48-9,5-4-16-2,4-2 0 0,-1-4 0 14,6-4 176-13,1-4 48 0,-3-1 0-1,4-3-4992 8,1 2-976-8</inkml:trace>
    </iact:actionData>
  </iact:action>
  <iact:action type="add" startTime="26681">
    <iact:property name="dataType"/>
    <iact:actionData xml:id="d22">
      <inkml:trace xmlns:inkml="http://www.w3.org/2003/InkML" xml:id="stk22" contextRef="#ctx0" brushRef="#br0">32316 936 9215 0,'0'0'816'0,"0"0"-656"1,-14 0-160-1,-2 4 0 6,5 2 1232-5,11-6 224 6,-18 8 32-7,5-2 16 8,-3-2-672-8,2 0-144 5,-3 3-32-5,-1 5 0 8,3-6-208-7,-5 2-32 6,1 3-16-7,1-3 0 6,-3 2-80-6,1 4 0 8,4-1-16-8,1 3 0 8,3 2 48-8,2-3 16 8,5 5 0-8,5-20 0 6,3 13 80-6,-3-13 0 8,14 16 16-8,2-12 0 8,5-4 176-8,6-4 48 7,5-12 0-7,5 3 0 8,0-7-176-5,2-1-16 2,4-5-16-5,0-5 0 7,-4-4-272-7,0 0-48 7,2-6-16-7,-4 4 0 10,2-6-144-10,-6 4 160 6,-6-4-160-5,-1 4 160 7,-7-4-160-8,1 4 0 6,-3-2 144-6,-7 0-144 8,-2-2 0-8,-1 0 144 6,-5-3-144-6,-2 7 0 9,-2 0 240-9,-5 9-64 6,-1 9-16-6,0 7 0 10,-8 6 224-10,5 8 32 5,-7 8 16-5,-3 16 0 8,-9 7-432-8,-3 10 0 8,-2 10 0-7,0 5 0 5,-2 10 0-6,2 3 0 8,-2 5 0-8,-2 8 0 8,6-2-144-8,0 3 144 7,-5 1 0-7,9-2 0 8,4-4-384-8,5-8 16 7,1-1 16-7,7-11-8224 18,2-1-1664-17</inkml:trace>
    </iact:actionData>
  </iact:action>
  <iact:action type="add" startTime="27307">
    <iact:property name="dataType"/>
    <iact:actionData xml:id="d23">
      <inkml:trace xmlns:inkml="http://www.w3.org/2003/InkML" xml:id="stk23" contextRef="#ctx0" brushRef="#br0">29105 1945 5519 0,'0'0'240'4,"-6"-12"64"-4,2 2-304 0,4 10 0 1,0 0 0-1,0 0 0 6,0 0 3264-6,0 0 576 7,-3 20 128-7,-7-1 32 9,2 3-2560-9,2 5-512 7,-4 4-96-7,-3 4-32 7,3-2-400-7,-8 1-80 7,5-3 0-7,-5 4-16 8,3 2-80-8,-1-4-16 7,-5 0 0-7,3-3 0 9,2-9-64-9,-1-2-16 7,5-11 0-7,0 2 0 7,12-10-128-7,0 0 160 8,0 0-160-8,0 0 160 7,0 0 480-7,10-14 80 7,2-9 32-7,7-6 0 8,3-12-352-8,-1 2-64 8,5 2-16-8,-1-6 0 16,2 0-320-16,1 0 0 1,1 6 0-1,-2-2 128 6,-1 4-128-5,-3 0 0 5,2 0 0-5,1 9 0 6,-5 9 0-6,-1-1 0 4,-1 6 0-4,3 3-128 5,-3 1 128-6,-5 6 0 9,-14 2 0-9,0 0 0 6,17 6-192-6,-17-6 32 8,14 13 16-8,-14-13-8384 16,14 16-1680-15</inkml:trace>
    </iact:actionData>
  </iact:action>
  <iact:action type="add" startTime="27653">
    <iact:property name="dataType"/>
    <iact:actionData xml:id="d24">
      <inkml:trace xmlns:inkml="http://www.w3.org/2003/InkML" xml:id="stk24" contextRef="#ctx0" brushRef="#br0">29846 1777 26719 0,'-13'2'2368'3,"-7"-2"-1888"-3,3 2-480 1,-1 4 0 5,-3 2 256-6,1 7-64 8,1-1 0-7,-3 5 0 6,-3 5-48-7,3 1-16 7,3 2 0-7,3 3 0 6,-1-1-128-5,3 0 0 6,0 2 0-7,7 1 0 9,5-3 0-9,4-2 0 5,2-4 0-5,9-1 0 10,3-6-336-10,5-5 0 6,7-3 0-6,1 0 0 8,4-8 64-8,2-6 16 8,0-2 0-8,-4 0 0 8,1-3 256-8,-1-1 192 7,-4-6-16-7,-2 3-16 13,-1-5-16-13,-7 3 0 2,-3-1 0-2,0-3 0 8,-6 1 144-8,-7 5 32 7,1-3 0-7,-4 2 0 8,-5-1-16-8,-5-3 0 7,0 3 0-7,-5 3 0 7,-3-3-16-7,1 5 0 8,-7-4 0-8,1 7 0 8,-2 1-288-8,-1 0 0 7,1 4 0-6,0 2-144 22,5 0-448-22,1 2-96-1,1 0-16 0,1 0-7680 7,1 0-1552-6</inkml:trace>
    </iact:actionData>
  </iact:action>
  <iact:action type="add" startTime="28362">
    <iact:property name="dataType"/>
    <iact:actionData xml:id="d25">
      <inkml:trace xmlns:inkml="http://www.w3.org/2003/InkML" xml:id="stk25" contextRef="#ctx0" brushRef="#br0">30500 1880 11967 0,'0'0'528'1,"0"0"112"-1,0 0-512 0,0 0-128 0,0 0 0 0,0 0 0 5,0 0 1088-4,0 0 176 6,0 0 32-7,0 0 16 8,0 0-576-8,-12 16-112 7,-5 3-32-7,-1-1 0 7,2 0-144-6,-5 3-48 8,-1-3 0-9,3 5 0 6,-2 2-80-5,-3 1 0 4,5-1-16-5,3-2 0 8,0 3-80-8,9-3-16 8,-3-3 0-8,8-1 0 8,2-1-80-8,0-18 0 6,12 11-128-6,-1-3 192 8,7 0 384-8,3-6 80 7,-1-6 16-7,3-2 0 8,3-4-160-8,3-1-48 7,0-7 0-1,-2 1 0-2,-1 1-160-4,-3-5-48 7,1-1 0-7,-7 1 0 8,-7-7-64-7,0 5-32 5,-1 0 0-6,-3-1 0 7,-6 1-16-7,-2 3 0 8,-2 5 0-8,-3-3 0 7,-3 6 144-6,2 1 32 5,-8 3 0-6,5 2 0 9,-7-2-128-9,5 6 0 6,-5 0-16-6,-4 4 0 23,3 4-496-22,3 0-112-1,-3-2-16 0,3 0-8288 8,-1 2-1664-7</inkml:trace>
    </iact:actionData>
  </iact:action>
  <iact:action type="add" startTime="28717">
    <iact:property name="dataType"/>
    <iact:actionData xml:id="d26">
      <inkml:trace xmlns:inkml="http://www.w3.org/2003/InkML" xml:id="stk26" contextRef="#ctx0" brushRef="#br0">30878 1381 12895 0,'0'0'1152'1,"0"0"-928"3,-6-12-224-4,6 12 0 7,0 0 1648-7,0 0 272 8,0 0 64-8,-17 10 16 7,3 6-1088-7,-3 3-208 7,3 9-64-7,0 5 0 7,-1 4-416-7,-1 2-96 7,-3 4 0-6,1 3-128 7,0 1 144-8,-3 2-144 7,2 2 0-7,-1-1 144 9,-1 5-144-8,1 0 0 4,6-1 0-5,-1-3 0 9,7-6 0-9,2-4 0 7,0-8 0-7,6-6 0 22,8 2-816-21,-2-5-32 1,-2-10-16-2,4-1-8416 1</inkml:trace>
    </iact:actionData>
  </iact:action>
  <iact:action type="add" startTime="28958">
    <iact:property name="dataType"/>
    <iact:actionData xml:id="d27">
      <inkml:trace xmlns:inkml="http://www.w3.org/2003/InkML" xml:id="stk27" contextRef="#ctx0" brushRef="#br0">30712 1871 21471 0,'0'0'960'0,"0"0"192"1,14-6-928-1,4-4-224 2,3 4 0-2,1-2 0 10,1-1 0-10,10-5 0 5,0 2 0-4,0-1-6368 13,4 3-1248-9</inkml:trace>
    </iact:actionData>
  </iact:action>
  <iact:action type="add" startTime="29082">
    <iact:property name="dataType"/>
    <iact:actionData xml:id="d28">
      <inkml:trace xmlns:inkml="http://www.w3.org/2003/InkML" xml:id="stk28" contextRef="#ctx0" brushRef="#br0">31571 1646 10127 0,'0'0'896'19,"-16"2"-704"-19,-5 0-192 0,-1 0 0 1,3 4 2240-1,-5 4 432 0,-3 0 80 0,-2-1 0 3,-1 7-1648-2,-1-4-336 4,-4 3-64-5,2-1 0 8,2-1-208-8,0-1-48 6,3 6 0-6,11-3 0 10,-1-3-144-10,10 6-48 6,4-7 0-6,4-11 0 7,4 20 16-6,8-5 0 7,7 3 0-8,7-4 0 7,5 1-16-7,4 3 0 7,6-7 0-7,-2 7 0 8,4-2-128-7,-4 3-128 7,6 3 192-6,-6-1-192 4,-2 0 144-6,-4 1-144 6,-4-1 0-6,-1-1 144 9,-1-5-144-9,-6 7 192 6,-5-5-192-6,0-1 192 8,-9 0 320-8,1-7 64 7,-8-9 0-7,-4 16 16 8,-5-6 560-8,-11 1 96 7,-1-1 32-7,-9-2 0 9,-7 2-368-8,-7 1-64 4,-9-7-16-5,-10 0 0 8,-5-2-480-8,-8-2-96 8,-4-2-32-8,0-2 0 7,2 2-224-7,6-3 144 12,-2-3-144-11,2 2 128 16,7-2-1536-16,7 0-320 0,1-11-64-1,3 1-13584 0</inkml:trace>
    </iact:actionData>
  </iact:action>
  <iact:action type="add" startTime="30910">
    <iact:property name="dataType"/>
    <iact:actionData xml:id="d29">
      <inkml:trace xmlns:inkml="http://www.w3.org/2003/InkML" xml:id="stk29" contextRef="#ctx0" brushRef="#br0">10277 755 10079 0,'0'0'448'3,"0"0"80"-3,0 0-528 1,0 0 0-1,0 0 0 1,0 0 0 5,0 0 720-6,0 0 48 8,0 0 0-8,0 0 0 7,0 0 288-7,0 0 64 7,0 0 16-6,0 0 0 7,0 0-496-8,0 0-80 7,-8-10-32-7,-4 3 0 7,2-5-160-7,5 2-48 7,5 10 0-7,-14-10 0 8,4-3-32-8,-2 5-16 8,3-4 0-8,1 2 0 6,-6 3-16-5,5-3-16 5,-5 2 0-6,2 0 0 9,0-3-48-9,-3-1 0 6,3 2 0-6,-3-4 0 9,3 5 16-9,-4-5 0 6,5 4 0-5,-7-3 0 6,0 3 48-7,1 2 16 12,-3-6 0-12,-3 7 0 6,0-1-16-6,-3 0 0 5,-1 2 0-5,0 0 0 9,-3 4-256-9,1 0 0 7,-2 0 0-7,0 1 0 8,1-1 0-8,-1 2 0 6,0-2 128-6,-4-2-128 9,-2 2 0-9,4 0 0 7,-2 0 0-7,1 2 0 8,1 0 0-8,0-2 0 8,-4 2 128-8,2 2-128 8,0 0 0-7,2 2 128 4,1 2-128-4,-1-3 0 6,2-1 128-7,0 2-128 7,0 0 0-6,1 2 0 6,1 0 0-6,0-2 0 5,-2-2 128-6,-3 2-128 8,5-2 0-8,2-2 0 7,0 0 0-7,1 0 0 9,5 0 0-9,-5-2 0 6,-3 2 0-5,0 0 0 8,2 0 128-9,-1-2-128 5,1 2 192-5,0 2-192 8,-1 0 0-8,3 2 0 7,0-3 0-6,-1 3 0 6,1 4 0-7,2 0 0 6,-1-2 0-5,-1 2 0 7,-3-1 0-8,3 1 0 8,4-2 0-8,-5 2-144 7,1 2 144-7,0-5 0 8,-3 3 0-8,3 4 0 7,0-6 0-7,-3 2 0 8,1 1 0-8,2 1 0 8,-1 2 0-8,1 3 0 6,1-5 0-5,1 4 0 6,2-6 0-7,-5 7 0 7,-3-7 0-7,2 2 0 9,-1 0 0-9,-1-3 0 6,2-1 144-6,0 0-144 8,-1 0 128-8,3 0-128 7,0-2 0-6,-1 0 0 6,3 1 0-6,3 5 0 4,5-2 0-4,-7-2 0 8,1 2 0-9,3 3 0 5,-1-3 0-5,-1 0 0 9,7 0 0-9,-5-2 0 7,0-3 0-7,5 5 0 8,-7 4 0-8,9-6 0 7,-5 2-192-6,4 1 192 6,-5-1 0-7,5-4 0 7,-4 2 128-6,5 4-128 5,-7-1 0-6,6-1 0 8,-3 4 0-8,3-2 0 8,-4-4 0-8,7 3 0 7,-7 1-144-6,8-2 144 5,-3 4 0-6,11-12 0 7,-14 9 0-6,2 3-128 6,3 0 128-6,3-5 0 5,6-7 0-6,-12 14 0 10,12-14 0-10,-10 12 0 5,4 3 0-5,1-3 0 10,-3 2 0-10,8-14 0 6,-4 13 0-6,0 3 0 8,4-16 0-8,-6 14 0 7,4 1 0-7,2-15-128 8,-2 16 128-8,0 1 0 7,2-17 0-7,0 18 0 8,0-4 0-8,2 1 0 6,-2-15 0-6,4 16 0 11,-2 1 0-11,-2-17 144 5,6 20-16-4,2-6-128 6,-8-14 272-7,11 15-48 8,-11-15-16-8,8 16 0 7,6 3-208-7,-6-5 176 8,1 2-176-8,3-3 160 7,-4 3-160-7,2 1 0 7,3-1 0-6,-1 1 0 6,4-9 0-7,-3 6 0 7,3-4 144-7,1 5-144 7,-5-5 128-7,6-2-128 7,-18-8 160-7,17 12-160 9,1-5 192-9,1 1-64 7,-3 2-128-7,3-2 192 8,-1-2-64-8,-1 1-128 8,5 1 176-8,3-2-176 8,-1-4 176-8,-3 2-176 6,-5 0 160-6,5 0-160 9,3-2 176-9,-1 3-176 7,0-5 192-7,5 2-192 8,3 0 144-8,-2 0-144 8,0 0 0-8,5 0 144 6,-1 4-144-6,0-2 128 8,0 2-128-8,-2-6 128 7,1 0-128-7,-1 0 0 8,4 2 0-8,2 0 128 7,-4 0-128-7,0 0 0 7,2-6 0-7,2 2 0 8,-3-4 0-8,-3 4 0 7,6-2 0-7,-2 2 0 9,-4 0 128-9,0 2-128 7,1 0 0-7,3 0 128 8,2-2-128-8,-4 4 0 6,0 2 0-6,4 0 0 8,2-2 0-8,-6 2 0 7,0 0 0-7,3 0 128 8,-3-2-128-8,-2-2 0 7,0 0 0-7,0-2 0 8,1 2 0-8,-1-2 0 8,0-2 0-8,-2-2 0 7,-1 2 0-7,1 0 128 8,0 0-128-7,-2 4 0 5,-3-4 0-6,1 0 0 7,2-5 0-7,1 5 0 9,1 0 128-9,0 0-128 7,0-4 0-7,1 0 128 8,-1 4-128-8,0 1 160 6,4-1-160-6,-1 2 160 9,-1-4-160-9,0-2 160 7,-8 6-160-7,3-4 160 8,-3 0-160-8,5-5 128 7,-1 1-128-7,0-2 128 7,-1-3-128-7,-1 3 0 7,-2-8 144-7,5 3-144 9,-3 1 160-9,-2-3-32 7,-1 3-128-7,1 3 192 7,1-5-32-7,-3 4-16 7,1-3 0-7,-7 5 0 9,3-5-16-9,-5 3-128 7,3-4 192-7,1-1-64 8,-5 5-128-8,2-3 160 7,-4 3-160-7,-3-4 160 8,5 3-160-8,-4 1 0 7,-2-1 144-7,2 3-144 8,-1-6 0-8,-1 7 0 6,-6 11 0-6,4-18 128 8,2 2-128-8,-2-3 0 8,2 5 0-8,-4 1 128 8,0-1-128-8,-2 0 144 6,0 1-144-6,-2-1 160 9,0 0-160-9,-2 1 128 7,4 13-128-6,-4-18 128 6,-2 3-128-6,2-1 128 5,4 16-128-6,-4-12 128 8,-2-3-128-8,-1 5 128 8,1-4-128-8,6 14 128 7,-6-9-128-7,2-1 0 8,-6-4 0-8,2 6 0 7,3-3 0-7,5 11 0 7,-16-8 0-7,4 2 128 8,-1-2-128-8,1-2 0 8,2 3 0-8,-3 3 128 8,1-4-128-8,-4-2 0 7,3 2 0-7,-3 1 128 7,4-1-128-7,-1 2 0 7,1 0 0-7,-2 0 0 7,3-4 0-7,-3 1 0 8,4 1 0-8,4-4 0 8,-5 2 0-8,1 3 0 7,2-3 0-7,8 10 0 8,-14-8 0-8,7 4 0 7,-5-2 0-6,12 6 0 7,-12-5 0-7,12 5 0 3,-12-6 0-3,12 6 0 6,-17-4 0-7,3 2 0 9,14 2 0-9,-15-2 0 7,1-2 0-7,14 4 0 7,0 0 0-7,-14-2 0 8,14 2 0-7,-13-4 0 6,1-4 0-7,12 8 0 8,0 0 0-8,-12-4 0 6,12 4 0-6,-15-2 0 7,15 2 0-7,-12-2 0 9,12 2 0-9,-16 0 0 6,16 0 0-6,-11-1 0 8,11 1 0-8,-18 0 0 7,4-2 0-7,14 2 0 7,-13-4 0-7,-3 0 0 10,16 4 0-10,-13-6 0 6,-5 2 0-6,6 0 0 9,12 4 0-9,-17-4 0 7,3-2 0-7,-2 1 128 8,3-5-128-7,-3 4 0 5,6 2 0-6,-3-2 0 8,1-2 0-8,-3 3 0 7,5 1 0-7,-4-2 0 7,2 0 0-6,-1 0 0 5,-1 0 0-6,0 2 0 8,1 2 0-8,-5-2 0 7,5 1 0-6,-5 1 0 6,2-2 0-7,-1 2 0 8,-3 0 0-8,3 2 0 6,-7 0 0-6,1 2 0 9,-2 4 0-9,-3-2 0 7,-1-1-144-7,-2 1 144 7,-4 2 0-7,0 4 0 7,0-2 0-5,3-2-128 4,-1 1 128-6,-6 3 0 8,0-2 0-8,-4-2 0 7,4 4 0-7,-4-3 0 8,4-1 0-8,-2 2 0 7,4 4 0-6,-4-3 0 6,2 7 0-6,2-6-128 5,-2 0 128-6,2 5 0 9,-4-1 0-9,2 1-128 6,2 1 128-5,-4-6 0 6,4-2-144-7,-2 3 144 6,4-3 0-5,2 0-144 7,-6-2 144-8,4 3 0 6,2-7 0-6,1 0 0 8,3-2 0-8,0 2-128 9,-4 0 128-9,5 2 0 7,1 0 0-7,4 2 0 7,-1 0 0-7,1-2 0 8,1-4 0-8,3 4 0 7,1 1 0-7,-1 3 0 8,-1-4 0-8,5 0 0 7,-5 0 0-7,7 2 0 8,-3 4 0-7,4-3-128 5,-1-3 128-6,3 4-128 8,-6 2 128-8,6-2 0 7,-3-1 0-6,3 5 0 6,0-4 0-7,-3 0 0 7,5 3 0-7,-4-1 0 8,0-4 0-8,12-6 0 6,-9 10 0-6,-5-1 0 11,6-1 0-11,8-8 0 4,-11 14 0-4,11-14-128 8,-10 10 128-8,10-10 0 8,-8 11 0-8,-2 3-128 8,10-14 128-8,-8 12 0 8,8-12 0-7,-5 15 0 5,5-15 0-6,-2 14-128 7,2-14 128-7,-2 18 0 7,2-18 0-7,-2 21 0 8,2-5 0-8,0-1-128 7,0-15 128-6,4 20 0 7,-2-7 0-8,1 5 0 7,-3-18 0-7,6 16 0 7,-6-16 0-6,10 17 0 6,-4 1 0-7,-2-5 0 7,-4-13 0-7,4 22 0 8,0-7 0-7,-4-15 0 5,9 14 0-6,-3 4 0 8,-6-18 0-8,6 13 0 7,-6-13 0-7,10 18 0 9,-10-18 0-9,10 13 0 7,-10-13 0-7,5 16 0 8,-5-16 0-8,10 12 0 7,-10-12 0-7,14 17 0 7,-6-7 0-7,1 4 0 8,-9-14 0-8,14 9 0 8,-4 5 0-8,3-6 0 8,-13-8 0-8,12 17 0 7,2-7 0-6,-4-2 0 6,3 4 0-7,-3-5 0 7,2 3 0-6,3 2 0 5,5-6 0-6,-5 2 0 9,3 1 0-9,-4 1 0 5,1-6 0-5,5 2 0 9,-5-2 0-8,5 4 0 4,1-3 0-4,-1-3 0 7,3 2 0-8,1-2 0 7,-1 8 0-7,2-4 128 8,-1 0-128-8,3-2 0 7,2-1 0-7,1 5 0 7,-1-4 0-7,-2 0 0 7,2-2 0-7,3-2 0 8,-1 0 0-8,2 0 0 7,2 0 0-7,-4-2 0 9,2-2 0-9,1 2 0 7,-5 0 0-7,6-4 0 8,0 2 0-8,-4 1 0 6,1-1 0-6,1 0 0 10,2 2 128-10,-2 0-128 6,2 0 128-6,4 2-128 8,-2 2 0-8,2 0 0 6,4 2 0-5,-4-4-128 6,0-4 128-7,-4 0 0 7,2-2 0-7,2 2 0 8,-2-2 0-8,2 2 0 8,-4-3 0-8,3-3 0 8,-5 2 0-8,4 0 0 6,-2-3 0-6,-2 3 128 9,-2 4-128-8,4 0 0 5,0-4 0-6,1 4 0 8,1-4 0-8,-2 1 0 6,2-3 0-5,4 4 0 6,-4 2 0-7,4-4 0 8,-4-1 0-8,-4 1 0 7,0 4 0-7,2-2 0 8,-4-2 0-8,1 2 0 7,-5 1 0-7,0 1 0 8,1-2 0-8,-1 0 0 9,-2-2 0-9,-1 4 0 6,-3-2 0-6,1 2 0 8,-3-1 0-7,1 1 0 5,-5-2 0-5,3 2 0 6,-18 4 0-7,15-6 0 6,1-4 0-6,0 3 0 8,-7-1 128-8,1-2-128 6,-10 10 128-6,16-12-128 10,-9-3 0-9,5 3 0 7,-4-4 0-8,-2 5 0 7,2-5 128-7,-1 2-128 5,-3 1 128-4,0-1-128 7,-4-3 0-8,4 3 0 7,-2-4 0-7,2 5 0 8,0-7 128-7,2 1-128 5,-4 3 128-6,0-3-128 8,2 1 0-8,-3 4 0 7,3-3 0-7,0 5 0 9,-2-3 0-9,2 3 0 6,0-2 0-6,0 4-128 9,-4 10 128-9,2-15 0 6,-2 3 128-6,0-1-128 9,0 13 0-9,0 0 0 6,0 0 0-6,-6-14 0 8,-2-4 0-8,2 7 0 7,1-3 0-7,-3 4-128 9,-4 0 128-9,0-1 0 6,-3 3 128-6,1 0-128 8,-3-4 0-7,3 5 0 5,-4 1 0-6,1-2 0 8,3 2 0-8,-5 2 0 7,1 0 0-7,2 4 0 8,-5-2 0-8,3 2 0 7,3 0 0-7,-7 2 0 8,1 0-208-8,1 2 32 7,-5 0 16-7,2 4 0 23,-3 0-304-22,-1-2-64 0,0-3-16 0,5 3 0 11,7 4-1040-11,-1-2-208 0,10 2-32 1</inkml:trace>
    </iact:actionData>
  </iact:action>
  <iact:action type="add" startTime="35414">
    <iact:property name="dataType"/>
    <iact:actionData xml:id="d30">
      <inkml:trace xmlns:inkml="http://www.w3.org/2003/InkML" xml:id="stk30" contextRef="#ctx0" brushRef="#br0">10121 671 9215 0,'0'0'816'3,"-2"-11"-656"-2,0-3-160-1,2 14 0 8,-6-14 464-8,2-1 64 6,-6 5 16-6,2 0 0 8,1-2 80-8,-7 7 16 8,2-3 0-8,-3-4 0 7,3 4-208-7,-6 2-48 7,3-5 0-6,-5 1 0 6,3 2-16-7,-1-2-16 7,-3 1 0-7,-5 3 0 8,1-6-16-8,-2 4 0 9,-1 0 0-9,-1-1 0 6,-4 3-112-5,-4 0-32 7,2 4 0-7,-2 0 0 4,-6 0-64-5,0 0 0 8,-4 2-128-4,2 0 192 1,0-2-64-5,-1 0 0 7,1-4-128-7,2 1 192 7,-4-1-192-7,6 0 0 7,-4 2 0-7,2-4-160 8,0 4 160-8,-1 2 0 7,3 0 128-7,-4 2-128 8,4 0 0-8,-2 2 144 7,4 0-144-7,-6 2 0 9,-2 4 128-9,2 0-128 6,-2 0 0-6,1 3 0 8,3-1 0-8,-2 0 0 7,2 2 0-6,0-1 0 7,-2 7 128-8,2-5-128 6,-4 3 0-6,3-4 0 7,1-1 0-7,0-3 0 7,6 0 0-7,-4-2 0 9,2 2 0-9,2-1 0 8,-8 5 0-8,6 2 0 7,-2-6 0-7,4 3 0 7,-6-1 0-7,8 6 0 8,2-1 128-8,3 5-128 7,3-5 0-7,0 3 0 7,-4 1 0-7,5-3 0 8,-1 2 0-8,3 1 0 9,3-7 0-9,0 5 160 5,1-5-160-5,2 6 128 9,-1-5-128-9,5 5 160 6,-3 1-160-6,3-3 160 9,2 1-160-9,5-3 0 7,-5 2 144-7,6-3-144 9,0 1 0-9,6-14 0 6,-2 21 0-6,0-5 0 8,2-16 128-8,0 20-128 6,2-1 128-5,-2-19-128 6,0 0 272-7,4 20-16 7,2-1 0-6,0-1 0 7,-6-18 0-8,10 15-16 7,-5 1 0-7,-5-16 0 7,10 19-80-7,2-5-16 7,-4 4 0-7,3-7 0 8,3 5-144-8,-2-4 0 8,3 3 144-8,3-3-144 7,-4 3 0-7,7-3 144 7,-1 2-144-7,1-6 0 8,2 1 192-8,-1 5-64 8,3-4 0-8,1 3-128 7,3-3 144-7,0 6-144 9,4-6 0-9,6 1 144 7,-2 1-144-6,4-4 0 6,0 0 0-7,0 1 0 7,0-3 0-7,2-2 0 6,0 0 0-6,4 2 0 8,-6 5 0-8,6-7 0 8,-1-4 0-8,-1 0 0 8,2-2 0-8,4 0 0 8,-2 1 0-8,-1-1 128 7,3 0-128-7,4 2 192 8,1 0-192-7,1 2 192 5,-5 0-192-6,3-4 0 7,2-2 0-7,-3-2 0 8,-3 0 0-8,0 0 0 8,-1 0 0-8,-3-2 0 7,-2 1 0-7,2 1 192 7,0 0-192-7,-2-4 192 8,1-1-192-8,5 3 0 7,-2-4 0-7,-2 4 0 8,-2 0 0-8,-1-3 0 7,-3 1 0-7,4-4 0 8,-4 3 0-8,4-1 0 7,-6-6 0-7,4 1 0 8,-6 1 0-8,2-1 0 7,-6 3 0-7,-2-4 128 10,1 1-128-10,-3 1 0 5,0-5 0-5,0 3 128 8,-1 3-128-8,-1-7 0 8,-2 3 0-8,-1 1 0 7,-1-3 0-6,-3-3 128 5,-3 1-128-6,1-2 0 8,-8-1 0-8,-1 7 0 7,-3-3 128-7,-4 1-128 10,-2-6 0-10,0 5 160 5,0 6-160-5,-4-3 160 8,0-2-160-8,-5 1 160 7,-1 2-160-7,-2-3 160 8,-4 0 64-8,-1-1 16 7,-1 1 0-7,-3-3 0 8,-4 1-240-8,-5 3 0 7,-3 5 0-7,-8-5 0 9,0 3 0-9,-6 3 128 7,-7-2-128-7,-3 5 0 8,-9-5 0-8,-4 6 0 6,-4-3 128-6,-4 5-128 8,-6 4 0-8,-2 4 144 8,0 2-144-8,0 6 128 22,-4 7-448-20,-1-1-112-2,1 4-16 1,4-1 0 11,-4-5-640-11,7 3-128 1,-32-3-16-1,27 2-8624-1</inkml:trace>
    </iact:actionData>
  </iact:action>
  <iact:action type="add" startTime="37773">
    <iact:property name="dataType"/>
    <iact:actionData xml:id="d31">
      <inkml:trace xmlns:inkml="http://www.w3.org/2003/InkML" xml:id="stk31" contextRef="#ctx0" brushRef="#br0">10111 564 6735 0,'0'0'288'2,"0"0"80"-2,0 0-368 0,19 6 0 0,-19-6 0 0,14 4 0 7,-14-4 192-7,0 0-16 8,0 0-16-8,0 0 0 7,0 0 176-7,0 0 48 7,0 0 0-7,0 0 0 8,0 0 352-7,0 0 80 7,-10 6 16-8,-7-1 0 7,-3-1-320-7,1-2-48 6,-5-2-16-6,-3 2 0 8,-4 2-208-8,-4-2-48 7,0-2-16-7,1 0 0 8,-3 0-32-8,-4-2 0 7,0-2 0-7,-5 4 0 13,1-2-144-9,0 2 0-3,-4-2 144-1,0 0-144 7,3 0 0-7,3 0 128 7,-4 0-128-7,8 1 0 8,-4-1 0-8,8-2 128 7,0-4-128-7,0 4 0 8,1 0 0-8,3 0 0 6,-2 2 0-5,-2 2 0 5,0-2 0-6,0-2 0 9,2 2 0-9,-4 0 0 8,1 2 0-8,3 0 0 6,-2 0 0-6,-4 2 0 7,4-2 0-7,-4 2 0 8,0 0 0-8,4 2 0 7,-6 0 0-7,4 4 0 8,-4 0 0-8,4 0 0 8,4 5 0-8,-6 3 128 8,2 1-128-8,0-1 0 8,-4 3 0-8,4 5 0 6,-4-1 0-6,4-1 0 9,1-1 0-9,-5 1 0 7,4 3 0-7,-4-4 0 9,0-3 0-9,1 1 0 5,-1 5 0-5,-2-5 0 8,4-3 0-8,4 3 0 6,-3-1 0-6,5-2 0 10,0 1 0-10,4-5 0 6,0 3 0-6,-1-3 0 8,1 2 0-8,2-6 0 7,1-1 0-7,1 3 0 7,-2-2 0-7,3-2 0 8,1 2 0-7,3 1 0 6,5-3 0-7,-5 2 0 7,7 6 0-7,-3-3 0 9,8 3 0-9,-3-2 0 7,-1 5 0-7,4-3-128 7,-2 5 128-7,4-1 0 8,3-2 0-7,3 3-128 5,0 1 128-6,3-5 0 7,3 3 0-7,4-3 0 8,-2 3 0-7,0 1 0 5,5-3 0-6,-1 4 0 9,6 1 0-8,-3-2 0 4,3 5 0-5,5-5 0 8,-1-1 240-8,1-6-32 7,2 1 0-6,5-1 0 5,5-2-48-6,-2 1-16 8,0-5 0-8,0 2 0 7,8 4-144-7,0-2 160 8,6-1-160-8,6 3 160 7,1-6-32-7,3 2-128 8,-5-1 192-8,5-3-64 8,4-2-128-8,-1 2 160 7,2-4-160-7,1 0 160 8,-1 0-160-8,7 0 192 8,-5-2-192-8,10 2 192 6,-2 2-192-5,0 0 160 6,0-2-160-7,-3-2 160 9,1 2-160-9,-6-2 0 6,-1-2 144-6,-1 4-144 8,-1-2 0-8,-3 2 128 7,3 0-128-7,-1 2 0 9,-1 0 0-9,1 0 0 6,-3 0 0-6,-3 0 0 9,-1-2 128-8,-4-2-128 4,-2 0 128-5,-3-4-128 9,-3-3 208-9,2-1-16 5,-6-2-16-5,2-3 0 10,-2-1 64-10,-3 0 16 5,1-3 0-5,-2-3 0 9,-6 1 96-9,-2-4 32 7,-5-1 0-6,1 3 0 6,-1-2-176-7,-4 1-16 7,-1 1-16-7,-3-3 0 9,1 1-48-9,-5-2-128 6,-2-4 192-6,-2-1-64 9,0 1 0-9,-2 2-128 6,-2 2 192-6,0 1-64 9,-6-1-128-9,0 5 192 6,0 5-192-6,2-1 192 8,-3 1-192-8,-1 7 160 7,8 10-160-7,-10-6 160 7,10 6-160-7,-16 0 0 8,3 4 0-8,-3 2 0 24,3 8-1920-23,-5-3-272 1</inkml:trace>
    </iact:actionData>
  </iact:action>
  <iact:action type="add" startTime="40370">
    <iact:property name="dataType"/>
    <iact:actionData xml:id="d32">
      <inkml:trace xmlns:inkml="http://www.w3.org/2003/InkML" xml:id="stk32" contextRef="#ctx0" brushRef="#br0">22569 1512 8639 0,'0'0'384'2,"0"0"64"-2,0 0-448 0,0 0 0 6,-8 0 0-6,8 0 0 6,-14 0 672-6,5 0 32 9,1-2 16-8,8 2 0 2,-14 2-336-3,6 2-64 7,-3-2 0-6,11-2-16 7,-10 2-144-8,10-2-32 9,-8 0 0-9,8 0 0 5,0 0 192-4,0 0 16 7,0 0 16-8,-11 1 0 7,11-1-16-6,0 0 0 7,0 0 0-8,0 0 0 4,0 0-32-3,0 0-16 10,0 0 0-11,0 0 0 4,0 0 160-3,0 0 16 8,0 0 16-9,0 0 0 5,0 0 160-5,0 0 48 11,13-3 0-11,-1-1 0 5,5 2-224-5,-1-2-32 10,2 0-16-10,3-4 0 4,1 0-160-4,3 1-16 12,4-5-16-12,2 2 0 7,1 2-64-7,-1-5-16 8,2 3 0-8,4-4 0 3,-2 4 16-2,2 3 0 9,4-5 0-10,-4 2 0 5,4 2-160-5,-2-3 192 11,4 3-192-11,-2 2 192 4,6-4-64-3,-6 3-128 5,0 1 192-6,-4 0-64 8,4-2-128-8,-6 2 160 10,2 2-160-10,0 2 160 6,-6-2-160-6,-3 2 0 10,-3 1 0-10,4-1 0 6,-9 2 0-6,-3 0 0 9,-17 0 0-9,18 3 0 4,-18-3 0-4,0 0 0 11,0 0 0-11,0 0 0 4,0 0 0-4,0 0-144 10,0 0 144-10,0 14-208 20,0-14-368-20,-10 16-80 1,10-16-16-1,-12 9 0 15,-5 3-752-13,5-6-160 0</inkml:trace>
    </iact:actionData>
  </iact:action>
  <iact:action type="add" startTime="40939">
    <iact:property name="dataType"/>
    <iact:actionData xml:id="d33">
      <inkml:trace xmlns:inkml="http://www.w3.org/2003/InkML" xml:id="stk33" contextRef="#ctx0" brushRef="#br0">22477 1754 2751 0,'0'0'128'1,"0"0"16"10,0 0-144-10,0 0 0-1,0 0 0 1,0 0 0-1,0 0 2976 0,0 0 560 9,0 0 112-8,0 0 32 3,0 0-2160-4,0 0-432 10,0 0-96-10,18-4-16 5,3-6-224-5,5 2-48 10,3 0-16-10,4-3 0 4,8 1-192-3,0 0-48 9,4 0 0-10,4 3 0 4,-3-7-112-3,5 4-16 9,2 2-16-10,-1-3 0 6,1 3-96-6,0 2-16 9,1-6 0-8,-1 6 0 8,-2 1 32-9,-4 3 0 7,1-4 0-6,-3-2 0 1,-4 2 32-2,0 2 0 13,-10 2 0-10,-3 0 0-3,-5 2-256 0,-7 0 0 10,-16 0 0-9,0 0 0 16,0 0-1504-17,0 0-240 0,0 0-48 5,-12 34-8416-4</inkml:trace>
    </iact:actionData>
  </iact:action>
  <iact:action type="add" startTime="44529">
    <iact:property name="dataType"/>
    <iact:actionData xml:id="d34">
      <inkml:trace xmlns:inkml="http://www.w3.org/2003/InkML" xml:id="stk34" contextRef="#ctx0" brushRef="#br0">908 5794 11919 0,'0'0'512'1,"0"0"128"-1,0 0-512 0,0 0-128 5,0 0 0-5,-7-2 0 5,7 2 1120-5,0 0 192 11,-8-1 32-11,8 1 16 5,0 0-128-5,0 0-16 10,0 0-16-8,0 0 0 1,0 0-304-3,0 0-64 11,0 0-16-10,0 0 0 2,0 0-288-3,0 0-48 10,0 0-16-9,0 0 0 4,0 0 80-5,13 0 16 10,3 0 0-10,2-2 0 5,-5-2-112-5,7 2-32 5,-3 0 0-4,5-2 0 7,-1 2-128-8,6 0-32 10,1 0 0-10,-3 2 0 9,0 2-256-9,-1 0 160 4,-1 0-160-4,-3 2 128 11,1-4-128-11,1 0 0 10,-7 2 144-10,3 0-144 4,1 0 0-3,-3 0-288 6,0 0 48-6,5 1 16 16,-21-3-2080-15,14 4-432-1</inkml:trace>
    </iact:actionData>
  </iact:action>
  <iact:action type="add" startTime="44892">
    <iact:property name="dataType"/>
    <iact:actionData xml:id="d35">
      <inkml:trace xmlns:inkml="http://www.w3.org/2003/InkML" xml:id="stk35" contextRef="#ctx0" brushRef="#br0">1794 5217 3679 0,'0'0'320'1,"0"0"-320"3,4-8 0-3,-4 8 0 3,0 0 2608-4,0 0 448 10,0 0 80-9,0 0 32 2,0 0-1392-3,0 0-288 10,0 0-48-10,0 0-16 7,0 0-528-7,-2 10-96 10,-2 8-32-10,-2-1 0 3,2 5 112-3,0 1 16 11,0 4 0-11,2 3 0 5,0 3-352-4,2 4-64 9,0-6-16-10,0 0 0 4,4-2-48-3,2-1-16 8,0-3 0-8,4 0 0 2,-2-1-32-3,1-7-16 10,5 1 0-10,-4-6 0 6,1 3-112-6,-1-5-32 10,6 0 0-10,1-2 0 4,1-8-48-4,1 0-16 10,-5-2 0-10,6-2 0 6,-5-6-144-4,3 4 0 4,1-4 0-6,5-9 0 22,-5-3-1568-20,1 5-240 0,-3-3-48-2,-3-1-10384 0</inkml:trace>
    </iact:actionData>
  </iact:action>
  <iact:action type="add" startTime="45192">
    <iact:property name="dataType"/>
    <iact:actionData xml:id="d36">
      <inkml:trace xmlns:inkml="http://www.w3.org/2003/InkML" xml:id="stk36" contextRef="#ctx0" brushRef="#br0">2348 5046 19295 0,'0'0'848'0,"0"0"176"0,4 9-816 0,-4 11-208 5,-2 3 0-4,0 6 0 4,-4 5 1296-5,-2-1 224 12,-2 6 32-10,3 4 16-1,-5 9-160 0,0 5-48 8,-5-1 0-9,1 9 0 4,-2 1-400-4,1 6-96 9,1 0-16-9,-3 4 0 7,3 1-416-7,-1-7-96 11,1-2-16-7,6-8 0-2,1-3-320-2,-1-4 0 11,2-7 0-10,4 9-128 17,4-16-592-17,2-8-112 2,6-5-32-3,5-5-13296 0</inkml:trace>
    </iact:actionData>
  </iact:action>
  <iact:action type="add" startTime="45508">
    <iact:property name="dataType"/>
    <iact:actionData xml:id="d37">
      <inkml:trace xmlns:inkml="http://www.w3.org/2003/InkML" xml:id="stk37" contextRef="#ctx0" brushRef="#br0">3432 5870 12895 0,'0'0'1152'1,"0"0"-928"4,0 0-224-5,-4-7 0 6,0-5 592-6,-1 6 80 10,-1-4 16-10,-4 1 0 4,0 1 144-4,1 0 48 11,-7-2 0-11,2 2 0 3,-3 5 16-1,-1-1 16 6,1 2 0-7,-5 0 0 3,3-2 48-4,-3 4 0 11,3 4 0-11,-3 0 0 5,-1 2-192-5,-1-1-48 8,-3 7 0-8,2-2 0 7,1 2-368-7,3 3-80 14,-1 7-16-12,1-7 0-1,0 5-96-1,5-5-32 8,-2 3 0-8,9 3 0 4,-3-1-128-4,4-5 128 11,2 5-128-11,2-3 128 9,2 1-128-9,2 0 160 8,2-7-160-8,2 3 160 3,-4-14-32-3,6 10-128 11,4-3 192-10,4 1-64 3,-3-4 16-3,5-4 0 8,3-2 0-9,-1-2 0 5,3-4 16-4,3 1 0 8,1-1 0-9,-1-4 0 4,-5 0-160-4,1 3 0 13,-1-5 144-11,-1 4-144-2,1-1 0 0,1 3 0 7,-9 2 0-7,3 4 0 7,-14 2 0-7,10 4 0 11,1 0 0-11,-3 9 128 4,-6 3-128-3,0 7 0 9,-4 3 128-10,-4 5-128 6,-5 12 272-6,1 2-16 6,-6 6 0-6,-1 5 0 8,-7 6-48-8,-5 7-16 7,-2-3 0-7,-2 6 0 9,3 0-64-9,1-7 0 10,0-3-128-10,2-5 192 5,1-3 128-5,7-5 32 6,-3-2 0-6,3-8 0 10,5-4 64-10,0 2 16 6,9-10 0-6,-1-5 0 4,4-9-176-4,4 1-48 7,4-6 0-7,-6-8 0 8,9 4 16-8,9-6 0 12,1-2 0-12,3-8 0 4,3-1-224-4,6-3 144 6,6 2-144-6,-1-3 128 9,1 3-128-9,4-3 0 12,-2-1 0-12,21-2-176 17,-13 3-320-15,-2 1-64-1,-4 5-16-1,-14 3-10352 8,-2-4-2064-7</inkml:trace>
    </iact:actionData>
  </iact:action>
  <iact:action type="add" startTime="46197">
    <iact:property name="dataType"/>
    <iact:actionData xml:id="d38">
      <inkml:trace xmlns:inkml="http://www.w3.org/2003/InkML" xml:id="stk38" contextRef="#ctx0" brushRef="#br0">4045 5837 18431 0,'0'0'816'1,"0"0"160"-1,0 0-784 0,0 0-192 5,0 0 0-5,0 0 0 4,0 0 832-4,10 0 128 12,7 0 32-12,1-2 0 5,3-5-224-5,2-3-64 9,3 4 0-8,-1-6 0 4,3 3-384-5,1 1-96 5,2-4-16-5,-2 4 0 9,0-5-208-9,-1 5 0 9,-3 2 128-9,-1 0-11392 9</inkml:trace>
    </iact:actionData>
  </iact:action>
  <iact:action type="add" startTime="46362">
    <iact:property name="dataType"/>
    <iact:actionData xml:id="d39">
      <inkml:trace xmlns:inkml="http://www.w3.org/2003/InkML" xml:id="stk39" contextRef="#ctx0" brushRef="#br0">4172 6200 23039 0,'0'0'2048'1,"0"0"-1648"4,15 0-400-5,7 0 0 3,-3 0 1088-2,6-2 144 9,9-2 32-9,-3-2 0 3,-2-1-144-4,2-1-32 11,1-4 0-11,3 0 0 4,4 3-656-4,-2-3-144 11,4 4-32-11,15-9 0 18,-9 5-1024-15,-4 4-192-2,-6 0-64-1,-14 6 0 1</inkml:trace>
    </iact:actionData>
  </iact:action>
  <iact:action type="add" startTime="46739">
    <iact:property name="dataType"/>
    <iact:actionData xml:id="d40">
      <inkml:trace xmlns:inkml="http://www.w3.org/2003/InkML" xml:id="stk40" contextRef="#ctx0" brushRef="#br0">5043 6038 15663 0,'0'0'1392'1,"0"0"-1120"5,16 0-272-6,0-2 0 5,3 0 2080-5,5-2 352 10,1 2 80-10,0-3 16 4,3 3-1600-4,3-2-320 9,0 0-64-9,4 0-16 7,6-4-368-7,-2-2-160 9,4 3 128-9,-4 3-128 5,2-4 0-5,-4 0 0 10,0 2 0-10,12 0 0 17,-4 1-2048-14,-14-5-400-1</inkml:trace>
    </iact:actionData>
  </iact:action>
  <iact:action type="add" startTime="46961">
    <iact:property name="dataType"/>
    <iact:actionData xml:id="d41">
      <inkml:trace xmlns:inkml="http://www.w3.org/2003/InkML" xml:id="stk41" contextRef="#ctx0" brushRef="#br0">6015 5668 19295 0,'0'0'848'1,"0"0"176"-1,-4 19-816 0,0 3-208 7,0 5 0-7,-2 0 0 4,-2 8 832-4,-5 6 128 10,3-2 32-9,-2 10 0 4,3 2 32-5,1 3 16 5,-6 3 0-5,0 1 0 10,-5 9-320-10,1 3-64 10,3-2-16-10,-5 2 0 4,7 1-352-4,-5-7-80 10,6-8-16-10,1-5 0 8,5-10-32-8,0-4-16 9,-2-6 0-8,6-7 0 3,2-9 496-3,2 1 112 6,-2-16 16-7,0 0 0 5,0 0 176-4,14-6 32 10,-4-6 16-11,3-1 0 3,-3-9-512-3,6-5-96 11,-5-6-32-11,5-4 0 4,-6 2-224-4,1 0-128 13,1-4 128-13,0 0-128 3,1-12 0-1,-3-2 0 8,4 1 0-8,-2-1 128-1,3-2-128-1,-3 3 0 11,1 3 0-10,1 0 0 2,6 0 0-3,-3 5 0 7,3 1 0-7,1 2 0 10,3 6 0-10,-1 3 0 10,-2 5 0-10,1 6 0 6,-3 7 0-6,3 4-128 6,-7 6 128-6,3 6 0 9,-6 4-128-9,1 8 128 11,-7-1-128-9,0 9 128 0,-4 5 0-2,-4 2-160 9,-4 7 160-9,-2-3 0 5,-9 0 0-5,1 0-128 9,-5 0 128-9,-3-4 0 1,1-3 0-1,-2-1 0 8,-3-1 0-8,1-3 0 8,0 2 0-8,-3-1 0 8,1-8 0-8,4-1 0 9,1-3-320-9,3-6 0 9,3-4 0-9,3-4-10544 12,5-2-2112-11</inkml:trace>
    </iact:actionData>
  </iact:action>
  <iact:action type="add" startTime="47473">
    <iact:property name="dataType"/>
    <iact:actionData xml:id="d42">
      <inkml:trace xmlns:inkml="http://www.w3.org/2003/InkML" xml:id="stk42" contextRef="#ctx0" brushRef="#br0">6793 5036 16575 0,'0'0'1472'0,"0"0"-1168"7,-8 4-304-7,-3-4 0 4,1-4 1120-4,10 4 160 12,-8-2 48-12,8 2 0 2,0 0-16-1,0 0 0 8,-10-6 0-9,10 6 0 5,0-6-672-5,4-2-128 11,6-3-16-10,0 3-16 4,7 4-96-5,-1 0 0 6,3-4-16-6,3 4 0 7,-5 0 144-7,5 2 16 11,-1 1 16-11,3 2 0 4,-3 3-80-4,-3 4-16 12,-1 6 0-12,1-1 0 3,-7 5-128-3,1 5-16 10,-4 3-16-10,-6 3 0 6,-4 2-32-6,-8 6-16 16,-1 4 0-16,-3-2 0 2,-2 6-64-2,-3-4-16 9,-1 2 0-9,3 0 0 5,-3-6-160-5,8 0 0 8,-1-8 0-8,5-1 0 5,4-3 128-5,2-6-128 10,4-3 0-10,2-4 128 6,4-3-128-6,5 3 0 12,1-6 144-12,8-2-144 2,3-8 176-2,4 0-48 12,6-4 0-12,4-1 0 5,0 1-128-5,6-2 0 9,-4-6 144-9,2 1-144 5,-6 1 0-5,0-3-240 10,0 3 48-10,-7 0-10432 18,-5 3-2096-17</inkml:trace>
    </iact:actionData>
  </iact:action>
  <iact:action type="add" startTime="48373">
    <iact:property name="dataType"/>
    <iact:actionData xml:id="d43">
      <inkml:trace xmlns:inkml="http://www.w3.org/2003/InkML" xml:id="stk43" contextRef="#ctx0" brushRef="#br0">2137 9664 10127 0,'0'0'896'1,"18"0"-704"5,5 2-192-4,-5-4 0 1,-1-2 1552-3,3 2 288 10,-5 2 48-10,3-6 16 4,-4 4-640-3,-1-8-128 9,-3 0-32-10,2 3 0 6,-12 7 48-6,0 0 0 9,5-12 0-9,-5 12 0 5,0-8-48-5,0 8 0 10,0 0 0-10,-5-15 0 6,-3 3-224-6,-4-4-48 9,-3 3-16-9,-1-3 0 5,-6 6-304-5,-1 2-48 10,-2 3-16-10,-3 1 0 6,-3 2-112-6,0 2-16 5,0 2-16-5,-2 6 0 9,-6-3-176-6,2 7-128 2,1 8 192-5,-1 5-192 7,2 0 144-7,2 3-144 10,-4-1 0-10,2 2 144 6,0 0-144-5,6 1 0 9,1 1 0-10,3-6 0 5,5-1 0-4,7-7 0 3,-1-5 0-4,6 0 0 9,8-12 0-9,0 0 0 10,0 0 0-10,12 7 0 4,4-7 192-4,5-7-64 10,1-5 0-10,5-6 0 5,6 3 0-5,0-7-128 11,4-3 192-11,4 0-64 4,0-3-128-4,4-1 0 11,-6 0 0-11,4 1 0 4,-6 3 0-4,2 4 0 12,-4 5 0-12,-2-2 0 4,0 9 0-3,-1-3 0 8,-1 4 0-9,-4 6 0 4,-5 2 0-4,-3 8 0 11,1 8 0-11,-9-1 0 5,5 9 0-5,-8 3 0 11,-2 6 0-10,-6 8 0 2,-4 6 0-3,-2 6 192 11,-10 3-192-11,-1 5 192 3,-7-1-48-3,-3 6 0 11,-4 3 0-11,-4 3 0 4,-4-4 16-3,2 4 0 9,-6-8 0-9,4 3 0 2,-4-3-32-2,4-3 0 10,-4-3 0-11,6-3 0 4,-2-5 160-3,4-1 32 9,3-6 0-10,3-2 0 4,2-10-96-3,1-1-16 7,7-5 0-7,5-4 0 3,1-9 32-4,7 0 0 12,6-12 0-12,0 0 0 3,0 0-64-3,17-6-16 11,1 0 0-11,5-4 0 5,5-5-160-5,7 1 192 11,10-5-192-11,3 3 192 3,3-4-192-2,4-1 0 8,1 1 0-9,7 3 0 6,7-5 0-6,-2-1 0 11,2 2 0-11,20-9 0 19,-16 5-480-19,-11 0-32 1,-9-3 0-1,-1 5 0 13,-4 5-2688-11,-8-3-560 0,9-10-96-2,-11 5-32 0</inkml:trace>
    </iact:actionData>
  </iact:action>
  <iact:action type="add" startTime="49156">
    <iact:property name="dataType"/>
    <iact:actionData xml:id="d44">
      <inkml:trace xmlns:inkml="http://www.w3.org/2003/InkML" xml:id="stk44" contextRef="#ctx0" brushRef="#br0">3385 9400 11055 0,'0'0'976'1,"0"0"-784"4,-11 6-192-5,11-6 0 4,-10-2 1344-3,10 2 240 7,0 0 32-8,0 0 16 5,0 0 16-4,0 0 0 9,0 0 0-10,0 0 0 5,0 0-544-5,14 2-96 8,1-2-32-8,5 0 0 5,-3-2-128-5,9 0-16 12,5 0-16-12,2 2 0 4,-2-6-384-4,0 5-80 10,7-1-16-9,3-2 0 4,-4 2-208-4,4-2-128 8,-4 0 160-9,0 2-160 5,-2 4 0-4,-6 2-208 4,-4 0 16-5,7 0 0 29,-13 3-2112-29,-5 5-400 0</inkml:trace>
    </iact:actionData>
  </iact:action>
  <iact:action type="add" startTime="49377">
    <iact:property name="dataType"/>
    <iact:actionData xml:id="d45">
      <inkml:trace xmlns:inkml="http://www.w3.org/2003/InkML" xml:id="stk45" contextRef="#ctx0" brushRef="#br0">3415 9898 19343 0,'0'0'1728'14,"0"0"-1392"-13,15 2-336-1,-1-2 0 0,2 0 1600 0,3 0 256 10,6 0 64-10,1-2 0 4,1-2-1072-4,2-2-208 9,5-2-32-8,3 0-16 3,2-9-208-4,9 3-32 11,1-3-16-11,21-5 0 21,-3 10-1328-21,-7-3-272 1</inkml:trace>
    </iact:actionData>
  </iact:action>
  <iact:action type="add" startTime="50535">
    <iact:property name="dataType"/>
    <iact:actionData xml:id="d46">
      <inkml:trace xmlns:inkml="http://www.w3.org/2003/InkML" xml:id="stk46" contextRef="#ctx0" brushRef="#br0">5104 9252 12431 0,'0'0'544'1,"0"0"128"-1,0 0-544 0,0 0-128 6,0 0 0-6,0 0 0 5,0 0 912-5,10-6 160 10,-6-3 16-9,-4 9 16 3,0 0-304-4,2-12-64 9,-2 12-16-8,0 0 0 3,5-6-112-4,-5 6-32 10,6-8 0-10,-6 8 0 5,0 0-160-4,0 0-32 8,0 0-16-9,0 0 0 4,10 8 208-4,-4 0 32 11,0 5 16-11,0 5 0 5,-1 5 256-5,-1 7 48 10,0 5 16-10,-4 4 0 5,2 9-128 0,-2 7-32 3,0 2 0-7,-2 5 0 2,0 8-272-3,-2-5-64 10,-3-1-16-10,-1-2 0 4,0-3-112-3,-4-3-32 9,2-7 0-10,3-6 0 4,-3 0 32-4,2-8 0 11,0-2 0-11,-1-3 0 4,1-5-80-4,0-4-16 11,4 1 0-11,-4-9 0 5,2 3-224-5,6-16 176 9,0 0-176-9,0 0 160 6,0 0-160-6,0 0 192 10,0 0-192-10,-5-14 192 5,1-1-192-5,4-7 0 10,0-5 144-10,0 0-144 4,2-6 0-3,1-4 0 10,3-1 0-11,2-1 0 3,0-7 128-3,0-3-128 12,3-4 128-12,-3-3-128 5,2-3 208-4,4 1-16 8,-3-3-16-9,7 3 0 3,-2-1-176-3,1 5 128 10,5 1-128-10,-7 2 128 6,5 2-128-6,3 1 0 9,0 5 0-8,1 2 0 3,1 6 0-4,-1 2 0 12,1-1 0-12,0 7 0 6,-1 8 0-5,-3 1 0 7,3 8 0-8,-7 1 0 3,1 5 160-2,-1 4-160 9,-5 6 192-10,4 9-192 5,-7 3 0-5,1 3 0 11,-2 6 0-11,-4 9 0 4,-4-1 128-4,-4 4-128 11,-6 0 0-11,-2 0 0 4,-3 4 0-4,-3-6 0 11,-3-2 128-11,-5-2-128 4,-1-6 128-4,0-3-128 10,1-1 144-10,-3 0-144 5,0-1 144-5,2-1-144 11,-1-5 128-11,3-2-128 4,2-9 0-3,-1-1-144 9,1-4 0-9,-5-6 0 15,13-1-1792-13,1-9-368 1,8-3-64-3</inkml:trace>
    </iact:actionData>
  </iact:action>
  <iact:action type="add" startTime="51167">
    <iact:property name="dataType"/>
    <iact:actionData xml:id="d47">
      <inkml:trace xmlns:inkml="http://www.w3.org/2003/InkML" xml:id="stk47" contextRef="#ctx0" brushRef="#br0">5968 7992 23039 0,'0'0'2048'0,"2"-9"-1648"5,4-3-400-5,2 2 0 6,3 2 208-6,-1-1-32 9,4 1-16-9,-3 2 0 5,5-2 208-5,0-4 32 10,3 5 16-10,5-3 0 4,-3 2 144-4,0 2 16 11,5 2 16-11,-3 4 0 5,-1 0-16-5,1 2-16 9,-3 8 0-8,-3 4 0 3,3-1-160-3,-9 7-16 10,-1 3-16-11,-6 6 0 6,-6 5-96-6,-8 5-16 9,-1 0 0-9,-1 9 0 4,-6 1-64-3,-3-2 0 14,-1 0-16-15,3 1 0 2,-3-7 32-2,-1 4 16 9,4-10 0-9,3 4 0 4,0-4 240-4,7-3 48 11,-3-5 16-11,6-2 0 4,4-1-160-4,4-9-48 11,4 1 0-11,6-4 0 4,1-3 0-4,9-3-16 11,5-4 0-11,8 0 0 4,8-6 16-4,2-2 16 11,2-7 0-11,3 1 0 4,5-4-208-4,0 5-128 11,-3-7 128-11,1 3-128 3,-4-3 0-2,-4 1 0 10,-3 3-160-11,-2-4 160 18,-3 10-1728-17,-6-1-224 2,-4 1-48-3,2 0-12960 0</inkml:trace>
    </iact:actionData>
  </iact:action>
  <iact:action type="add" startTime="51752">
    <iact:property name="dataType"/>
    <iact:actionData xml:id="d48">
      <inkml:trace xmlns:inkml="http://www.w3.org/2003/InkML" xml:id="stk48" contextRef="#ctx0" brushRef="#br0">4562 10723 15839 0,'0'0'704'1,"0"0"128"0,0 0-656-1,0 0-176 7,0 0 0-7,0 0 0 4,0 0 1504-4,0 0 272 9,0 0 48-9,0 0 16 6,0 0-560-6,0 0-128 5,0 0 0-5,9 2-16 9,11-4 144-8,5-2 16 6,8-4 16-7,6 2 0 3,8 0-160-3,8-4-48 8,5-5 0-8,11-3 0 11,1 1-416-11,8-3-96 8,6-3-16-8,7 1 0 5,-3 3-320-5,2-1-80 12,-1-3-16-12,-7 3 0 4,-4 1 96-3,-6-1 32 8,0-1 0-9,-2 7 0 4,-7-5-144-4,-3 5-16 10,-1 1-128-10,-3 5 192 6,-1-8-368-6,-6 6-80 10,-9-5 0-10,15-1-16 20,-8-1-2432-19,-12 7-496 0,-10-2-80 2</inkml:trace>
    </iact:actionData>
  </iact:action>
  <iact:action type="add" startTime="52442">
    <iact:property name="dataType"/>
    <iact:actionData xml:id="d49">
      <inkml:trace xmlns:inkml="http://www.w3.org/2003/InkML" xml:id="stk49" contextRef="#ctx0" brushRef="#br0">5082 11185 14735 0,'0'0'1312'3,"0"0"-1056"-2,-3-10-256-1,3 2 0 8,-2 0 1952-8,2 8 336 11,0 0 64-11,0 0 16 4,-2-11-688-4,2 11-128 8,0 0-16-7,0 0-16 4,0 0-464-4,0 0-96 8,0 0 0-9,0 0-16 6,0 0-240-6,0 0-64 11,0 0 0-11,-2 15 0 4,0 5-64-4,2-1 0 11,0 7-16-11,0 1 0 4,0 4-112-4,0 4 0 10,-2 0-16-9,2-1 0 2,-2 1-64-2,2 4-16 9,0-4 0-9,0 0 0 6,-2-2 0-7,4-6 0 9,0-3 0-9,0 1 0 3,0-2-64-3,2-1-16 7,3-1 0-7,-1-7 0 8,-2 4 64-8,6-7 16 9,4 3 0-9,-1-4 0 5,5-3-176-5,3 1-48 10,1-4 0-10,1-2 0 8,8 0 0-8,0-4 0 9,1 0 0-8,1-4 0 3,4-1-128-4,4-1-176 6,6-2 48-6,11-11 0 22,-11 1-240-21,-2 2-32 0,2-1-16 0,-12-4 0 12,-4 1-1696-12,-2-1-352 2,-1-1-64-3,-7-7-13488 0</inkml:trace>
    </iact:actionData>
  </iact:action>
  <iact:action type="add" startTime="52802">
    <iact:property name="dataType"/>
    <iact:actionData xml:id="d50">
      <inkml:trace xmlns:inkml="http://www.w3.org/2003/InkML" xml:id="stk50" contextRef="#ctx0" brushRef="#br0">5941 11019 33855 0,'-6'18'1504'1,"4"-3"304"-1,-2 7-1440 0,2 5-368 6,-2 10 0-5,0 8 0 3,0 11 1008-4,2 5 128 7,-2 5 16-6,-3 8 16 5,-1 0-128-5,2 0-16 10,0 6-16-11,-2-2 0 4,3 0-512-4,-1 2-112 11,4-5 0-5,-2 20-16-6,-2-11-368 0,4-8 0 5,-2-14-160-5,8-7 160 24,0-4-2240-24,0-12-352 1,0-2-64-1,0-10-13648 2</inkml:trace>
    </iact:actionData>
  </iact:action>
  <iact:action type="add" startTime="53373">
    <iact:property name="dataType"/>
    <iact:actionData xml:id="d51">
      <inkml:trace xmlns:inkml="http://www.w3.org/2003/InkML" xml:id="stk51" contextRef="#ctx0" brushRef="#br0">2303 9586 6447 0,'0'0'576'1,"0"0"-576"5,0 0 0-5,0 0 0 2,0 0 2160-3,0 0 320 11,10-6 64-11,-10 6 16 5,0 0-1312-4,6-8-256 8,-5-4-48-9,-1 12-16 6,0 0-48-6,0 0-16 5,0 0 0-5,2-9 0 9,0 1-128-9,-2 8-32 6,0 0 0-6,-2-14 0 8,2 14-96-8,-2-8-32 10,-1 0 0-10,3 8 0 7,-4-13-80-7,-2 5-32 8,2-2 0-7,0 0 0 4,4 10-16-5,-6-5-16 10,6 5 0-9,-6-6 0 3,-3-4-48-4,9 10-16 6,-8-6 0-5,0 0 0 7,-4-1-64-7,3-5-16 7,3 10 0-8,-6-2 0 5,0 0 64-5,-1-2 16 11,-1-2 0-11,0 5 0 4,-1 1-112-4,-1 0-32 7,0 0 0-7,-3 0 0 13,1 0-64-13,3 0-16 8,-5 2 0-4,5 2 0-4,-3-4-144 0,-1 2 192 10,5 4-192-10,-2-2 192 5,1 0-64-5,-3 2-128 11,-1-1 192-11,3 3-64 4,-1-2-128-4,1 2 160 9,2-2-160-9,1 4 160 5,-1 3-160-5,0-3 0 11,1 4 0-10,-1 0 0 2,0-5 128-3,5 5-128 10,-5-4 0-9,4 4 128 3,-3 1-128-3,5-1 128 7,0 4-128-8,-2-5 128 7,2 5-128-7,5-4 0 9,-3 3 0-8,0-1 128 3,2 1-128-4,2-1 0 11,0 2 0-11,0 1 128 3,0-5-128-3,2 2 0 12,0-3 0-12,4 7 0 3,2-3 128-2,4 5-128 10,-6-2 128-10,3-3-128 2,5 5 160-2,-4-5-160 9,4 1 192-9,3-1-192 3,-1-3 208-4,1-2-64 10,5 2-16-9,-3-7 0 3,1 1-128-4,2 0 192 9,-5 0-192-8,5-4 192 2,-7-2-64-2,5-2-128 10,3-6 192-10,-5 2-64 3,1 2 32-4,3-5 0 12,-4-7 0-11,3 2 0 0,3-3-32-1,-5-5 0 11,1-3 0-11,3 2 0 5,-5 1 0-5,3-1 0 9,1-1 0-9,1-1 0 4,-3 2-128-3,-1-1 0 10,3 7 0-10,-5-1-176 3,3-1 176-4,-4 7 0 10,1-4 0-10,-1 7 0 5,-1-5 0-5,-3 4 0 10,2 6 0-10,-4-3 128 5,1-3-128-5,1 4 0 8,-10 6 0-7,0 0 0 5,0 0 0-6,0 0 0 9,0 0 0-9,0 0 0 6,0 0 0-6,0 0 0 6,0 0 0-6,0 0 0 7,0 0 0-7,0 0 0 11,0 0 0-11,6 8 0 5,-6-8 0-5,0 0 144 10,4 15-144-10,-4-1 0 4,-2 2 208-4,0 1-64 11,-4 1-16-11,-2 3 0 5,1 3 0-5,-1 1-128 10,-4 0 192-10,-2 6-64 6,-1 1 0-6,1 5 0 10,-3 2 0-10,1 0 0 4,-3 7-128-4,-1 3 128 10,3 4-128-10,-3 2 128 4,-3-1-128-3,1-3 0 10,-1 1 0-10,3 5 128 2,-1 3 0-3,-3 3 0 12,1-1 0-12,2 5 0 3,3-9 0-2,-4 1 0 9,-1-1 0-10,0-1 0 4,3-5 0-4,-1 1 0 11,-3-2 0-11,5-4 0 3,3-1-128-2,-3 1 0 11,-1-8 144-12,5 4-144 3,-3-8 192-3,2 0-16 10,3-2-16-10,3-5 0 4,-4-1-160-4,7-8 128 13,-5-1-128-9,6-4 128-4,2-1 16 0,4-13 0 9,0 0 0-8,0 0 0 3,10 0 0-4,4-4 0 11,1-5 0-10,5-5 0 3,3-4-144-4,6 1 160 10,4-5-160-10,8-1 160 4,-5-4-160-3,4 1 0 9,1 3 0-10,6 0 0 4,-4 1 0-4,4 1 0 10,4-1 0-10,-1 3 0 5,1 1 0-5,-2-1 0 11,2-5 0-11,-3 5 0 4,1 1 0-3,-8-1 0 6,2 5 144-7,-6-3-144 8,-2 3 0-8,0 2 0 11,-7 2 0-11,-3-1 128 4,-8 3-128-4,1 2-240 10,0-2 64-10,-3 4 16 20,-15 4-1952-18,0 0-384 1,0 0-64-3,0 0-32 0</inkml:trace>
    </iact:actionData>
  </iact:action>
  <iact:action type="add" startTime="57094">
    <iact:property name="dataType"/>
    <iact:actionData xml:id="d52">
      <inkml:trace xmlns:inkml="http://www.w3.org/2003/InkML" xml:id="stk52" contextRef="#ctx0" brushRef="#br1">20221 6832 15663 0,'0'0'688'3,"-6"-14"144"-3,6 14-656 0,0 0-176 1,0 0 0-1,0 0 0 7,0 0 512-7,0 0 64 8,0 0 0-7,0 0 16 5,0 0-352-5,-8 16-80 5,2-1-16-5,-2-1 0 7,4 6 16-8,0-3 0 8,1 7 0-8,1 3 0 6,-2 2 112-6,2 6 32 7,-2 2 0-7,-2 4 0 8,2 6 64-8,0 4 16 7,0 3 0-7,-2 3 0 8,-1-2-64-8,-3 7 0 7,4 10 0-4,-2 0 0 5,-2-2-16-8,5 7-16 9,1-1 0-7,2 0 0 1,-4 4 176-3,-2 0 48 6,4 0 0-6,2 5 0 9,0 9 32-9,2-2 16 7,0 5 0-7,0-1 0 6,-2 3-160-6,0 1-16 9,2-1-16-9,-2 8 0 8,0 4-128-8,-1 3-32 6,-3 5 0-4,4 3 0 3,-4-3-208-5,4 10 176 8,-2 4-176-8,4 3 160 7,2 3-160-6,-2-1 0 6,0-5 0-7,0 3 0 8,0 3 0-8,4-1 0 7,0 1 0-7,0-5 0 7,2-1 0-7,-3-3 128 8,1 3-128-8,-2 0 0 7,2 1 0-7,0-5 0 7,0-6 0-7,2 9 0 9,-4-1 128-9,2 0-128 6,-2 1 0-6,-2-1 128 8,0-2 32-8,0-2 0 8,0 5 0-8,0 3 0 8,4 1-32-7,-2-1 0 4,-2-8 0-5,0 1 0 9,0 7 16-9,0 3 0 7,-4 3 0-7,2-1 0 7,2 1-144-7,0-3 0 8,-2 2 144-8,-2 3-144 7,-2-5 0-7,4 1 0 7,2-5 0-7,0-1 0 9,2-4 0-9,6 5 0 6,-4 1 0-6,2-3 0 9,-3-1 0-9,3 2 0 6,2 1 0-6,-2-1 0 9,-2 7 0-9,2-7 0 6,1-2 0-6,-1 3 0 10,-2 1 0-10,2 1 0 6,0 1 0-6,0-7 0 9,-4-3 0-9,-2 0 0 5,0 2 0-5,4-5 0 9,0 7 0-9,-4-10 0 6,0 0 0-6,0-4 0 9,-2-2 128-9,0 0-128 6,0 2 160-6,0-4-160 8,-6-8 256-7,4-7-32 5,-2-2-16-6,4-7 0 8,-8-3-80-7,-1-4 0 6,3-4-128-7,-4-6 192 8,1-6-192-8,3-7 128 7,-2-8-128-7,2-10 0 8,2-6-176-7,1-10-128 4,3-9-16-5,2-16-16 22,0 0-2032-22,0 0-384 2</inkml:trace>
    </iact:actionData>
  </iact:action>
  <iact:action type="add" startTime="58175">
    <iact:property name="dataType"/>
    <iact:actionData xml:id="d53">
      <inkml:trace xmlns:inkml="http://www.w3.org/2003/InkML" xml:id="stk53" contextRef="#ctx0" brushRef="#br1">12610 14368 13823 0,'0'0'1216'1,"21"3"-960"3,2 1-256-4,7-2 0 8,3 2 656-8,6 0 96 5,4 0 16-4,7 2 0 6,3-2 96-6,0-2 32 6,-4-4 0-7,3 2 0 8,5-2-304-8,7 2-48 6,2 0-16-6,11 0 0 8,3 0-224-8,5 0-48 7,9-2-16-2,2-4 0-1,-7 2-64-4,7-2-16 6,-1 0 0-6,11-1 0 8,5-3-160-7,8 2 160 5,8-6-160-6,-6 1 160 8,-2-7-160-8,3 7 0 8,9-5 0-8,8 0 128 8,1 5 0-8,1-9 0 6,-5-1 0-5,8 5 0 7,9 7 128-7,1-1 0 5,-6-7 16-6,2 3 0 8,0 0-80-8,8-3 0 7,0 7-16-7,2-4 0 9,-6 3-176-9,2-1 0 5,2 6 144-5,4 3-144 10,0-1 0-10,0 0 128 5,-4 2-128-5,4 4 0 8,6 0 0-8,-6 0 0 7,-10 0 0-7,4 0 0 9,4 2 0-9,2-2 128 6,3 0-128-6,-1-2 0 10,-8 0 160-10,8-2-32 5,6 0-128-5,-10-2 192 8,-4-1 128-8,-2 1 32 7,-4 0 0-7,6 2 0 9,2-2-96-9,-4-2 0 6,-2 0-16-5,-3 7 0 7,5-3-80-7,-6-2-16 5,-4-4 0-6,1 4 0 8,-3 2-144-8,2-2 128 6,6-1-128-5,-5 1 128 6,-9 2-128-7,1 0 192 8,-3-4-192-8,3 0 192 7,5 3-192-7,-7 1 192 8,-8 0-192-8,0-2 192 7,3-4-192-7,-3 4 0 8,2 2 0-8,-2-1 128 8,-8-3-128-8,0 2 0 6,-1 0 0-6,-2 4 0 8,1-2 0-7,4 0 128 5,-4-2-128-5,-6 1 0 8,-6 1 0-9,0 2 0 5,-1 0 0-5,5-2 0 8,2 0 0-8,2 0 0 8,-3 2 0-8,-9 0 0 8,-3 0 0-8,-5-2 0 7,5 0 0-7,1 1 0 8,3-1 0-8,1 2 0 7,0 0 0-7,-9-2 0 8,-4 2 0-8,5 0 0 7,-5 2 128-7,6 0-128 9,-5 0 0-9,5 2 0 5,3 4 0-5,-7-4 0 9,-12-2 0-9,-2 0 0 6,-2-2 144-6,0 2-144 8,-6 0 192-8,4-4-48 8,-5 2 0-8,-1 0 0 8,0 0 32-8,1 0 0 6,-11-2 0-6,-1 2 0 8,-5-4 0-8,-1 2 0 8,-8-1 0-8,2 3 0 9,2-2-176-9,-5 0 192 5,3 2-192-5,2-2 192 9,-6 2-192-9,4 0 0 6,-8 0 0-6,4-2 0 26,-4 2-608-25,2 0 0 0,-2 0 0-1,-6 0-8656 5,-3 0-1728-5</inkml:trace>
    </iact:actionData>
  </iact:action>
  <iact:action type="add" startTime="59019">
    <iact:property name="dataType"/>
    <iact:actionData xml:id="d54">
      <inkml:trace xmlns:inkml="http://www.w3.org/2003/InkML" xml:id="stk54" contextRef="#ctx0" brushRef="#br1">28567 13016 15375 0,'0'0'672'1,"0"0"160"-1,0 0-672 0,0 0-160 0,0 0 0 0,0 0 0 7,0 0 928-7,0 0 160 7,12 10 16-7,9-4 16 8,2-4-352-8,9 1-80 7,3-1-16-7,8 2 0 9,1 4 32-9,7 0 0 5,4 4 0-5,1 3 0 8,1 7-224-8,-2-7-32 7,-5 5-16-7,-1-1 0 9,0-1-16-9,-8 5 0 6,4 5 0-6,-6 3 0 10,0 8-32-10,-6 2-16 6,-2 6 0-6,-6 3 0 10,-3 1-48-3,-9 4-16-6,-1 1 0-1,-6 5 0 8,-4-3-144-8,-4 1-32 4,-2-5 0-4,-6-3 0 9,-1 0-128-9,-3-10 160 6,-2-1-160-6,-7-4 160 8,-2-1 880-8,-3-2 176 7,-1-4 48-7,2 0 0 24,-1-1-1744-22,3-9-352-1,0-1-64-1,7 1 0 12,1-5-976-11,1-2-192 2</inkml:trace>
    </iact:actionData>
  </iact:action>
  <iact:action type="add" startTime="59455">
    <iact:property name="dataType"/>
    <iact:actionData xml:id="d55">
      <inkml:trace xmlns:inkml="http://www.w3.org/2003/InkML" xml:id="stk55" contextRef="#ctx0" brushRef="#br1">30777 13301 16575 0,'0'0'1472'1,"0"0"-1168"0,0 0-304-1,0 0 0 6,0 0 2288-6,0 0 400 6,-4 19 64-5,0 12 32 7,4 5-2064-8,-2 1-400 6,0 7-96-6,0 5-16 8,-6 6 144-8,4 3 32 9,-1 3 0-9,-1 7 0 7,-8 6 32-6,0 6 16 5,-3 2 0-6,-1 4 0 8,-5 2-240-8,-2 5-64 12,-7-7 0-12,3-2 0 5,-4-4-128-5,11-8 0 5,3-8 0-4,1-9 0 6,9-16-128-7,3-4 128 6,2-12 0-5,4-1 0 9,0-3-336-10,0-19 0 5,10 8 0-5,-10-8-8512 16,21-4-1712-15</inkml:trace>
    </iact:actionData>
  </iact:action>
  <iact:action type="add" startTime="59737">
    <iact:property name="dataType"/>
    <iact:actionData xml:id="d56">
      <inkml:trace xmlns:inkml="http://www.w3.org/2003/InkML" xml:id="stk56" contextRef="#ctx0" brushRef="#br1">30625 13556 23039 0,'-20'-56'1024'4,"18"23"192"-4,6-6-960 0,12 1-256 0,1 1 0 1,11-2 0 5,3 2 1440-5,4 4 240 5,0 6 48-6,0 0 16 7,6-1-1440-7,-4 3-304 8,8 2 0-8,2 5 0 7,5 6 0-7,5-1 160 7,3 3 0-7,5 6 0 8,-1-2 320-8,4 4 64 8,-5 2 16-8,-5 8 0 7,-7 0-48-7,-4 9 0 7,-12 5 0-5,-6 1 0 6,-3 8-256-8,-5 1-48 7,-7 1-16-7,-3 2 0 8,-9 10 32-8,-5-6 0 7,-5 4 0-7,-4-6 0 8,-7 2 160-8,-3-6 48 6,-1-4 0-6,-14-2 0 9,-6-1 208-9,-12-9 64 6,-9 1 0-6,1-3 0 10,-1-5-224-10,-6-4-32 6,-1 0-16-6,1 2 0 21,6-4-992-19,-2-2-192-2,1-2-32 1,3-2-10784 7,-5-4-2144-7</inkml:trace>
    </iact:actionData>
  </iact:action>
  <iact:action type="add" startTime="60534">
    <iact:property name="dataType"/>
    <iact:actionData xml:id="d57">
      <inkml:trace xmlns:inkml="http://www.w3.org/2003/InkML" xml:id="stk57" contextRef="#ctx0" brushRef="#br1">19585 7550 14735 0,'0'0'1312'1,"-10"9"-1056"2,10-9-256-2,0 0 0 5,0 0 1216-6,-6 10 192 12,6-10 48-12,-10 6 0 3,10-6-688-2,0 0-144 9,0 0-32-10,0 0 0 5,0 0 208-5,0 0 32 7,0 0 16-7,0-8 0 9,4-9-32-9,6-3-16 10,-2-1 0-10,5-11 0 6,-1-3-208-6,8 0-32 7,-3-8-16-7,7 0 0 6,3-5-224-6,2-1-64 11,-2-4 0-11,5-5 0 6,1-5-32-6,0-9-16 19,0 4 0-19,8-6 0 2,-4 8-16-1,2-5-16 0,0 7 0-1,-4 2 0 6,2 5 64-5,2 6 16 11,-9 3 0-12,-1 5 0 4,-2 9 80-4,-1 5 32 11,-3 4 0-11,0 3 0 6,-1 9-96-6,-1 1-16 8,1 8 0-8,1 8 0 6,-3 8-256-6,1 1 160 8,1 7-160-8,1 7 128 5,2 2-128-5,-1 5 0 12,-3 9 0-11,3 1 0 2,-3 7 0-3,2 0 0 11,-1 1 0-11,-5-1 0 2,1-4 0-2,0-4 0 11,-5 2 0-11,3-6 0 6,-8-2 0-6,-1 0 0 6,1 0 0-6,-2-6 0 9,-4-8 0-9,0 1 0 6,-2-3 0-6,0-5 0 23,2 1-528-21,0-1-48-1,4-6 0-1,-6-10-9616 9,0 0-1936-7</inkml:trace>
    </iact:actionData>
  </iact:action>
  <iact:action type="add" startTime="61031">
    <iact:property name="dataType"/>
    <iact:actionData xml:id="d58">
      <inkml:trace xmlns:inkml="http://www.w3.org/2003/InkML" xml:id="stk58" contextRef="#ctx0" brushRef="#br1">21523 5005 11967 0,'0'0'1072'1,"-1"-8"-864"3,-3 4-208-3,4 4 0 2,0 0 2736-3,0 0 496 7,0 0 96-7,0 0 32 8,0 0-2304-8,-10 14-464 12,0 3-80-12,4 10-32 2,-3 7 352-2,-1 8 80 7,2 1 16-7,-4 4 0 8,2 6-272-8,3 3-48 10,-3 5-16-9,0 5 0 4,4 0-176-4,-3 7-32 8,1-5-16-8,2 4 0 3,-2-4-368-4,0-1 0 6,4-7 0-6,1 18 0 23,1-18-576-16,2-9-48-7,2-14 0 0,3-4 0 10,5-3-1712-9,-2-9-352 2,11-1-64-3,-1-13 0 0</inkml:trace>
    </iact:actionData>
  </iact:action>
  <iact:action type="add" startTime="61679">
    <iact:property name="dataType"/>
    <iact:actionData xml:id="d59">
      <inkml:trace xmlns:inkml="http://www.w3.org/2003/InkML" xml:id="stk59" contextRef="#ctx0" brushRef="#br1">21494 5161 12895 0,'0'0'1152'1,"0"0"-928"4,0 0-224-4,0 0 0 3,0 0 1264-4,8-2 208 7,-8 2 32-7,0 0 16 5,0 0-608-5,12-4-112 6,-12 4-32-6,0 0 0 7,0 0-64-6,8-6-32 11,-8 6 0-11,0 0 0 1,5-10-224-2,-5 10-32 10,0 0-16-10,0 0 0 4,2-8-48-3,-2 8-16 7,0 0 0-8,2-9 0 7,-6-3 48-6,0 6 0 6,1-2 0-7,-3-2 0 7,-4 3 112-7,2 1 16 11,-2-4 16-10,-3 2 0 2,1 2-16-3,-4-1 0 10,-1-3 0-10,1 4 0 5,-5 2-96-5,1 0-32 12,1 4 0-12,-3 2 0 8,-1 0-128-8,2 4-48 3,-5 2 0-3,1 3 0 7,-3-3-208-7,5 6 144 13,-4-2-144-13,1 5 128 3,-1-1-128-2,0 3 0 9,-1-1 0-10,3-1 0 4,0 3 0-3,1-1 192 9,1-1-192-10,2 1 192 6,3 3-192-6,-4-6 0 8,7-1 0-8,3 5 0 5,-1-3 0-5,3 3 128 12,4 1 0-12,2-3 0 3,2 1-128-2,2 3 0 9,4-3 0-10,2 1 0 4,2-1 0-4,3 3 0 12,-1-7 0-12,6 1 0 4,-5-5 0-3,9 3 0 8,-3-2 0-9,5-2 0 5,-1-5 176-5,5-3-48 9,-5-2-128-9,1-2 192 5,1 0-48-5,2-1-16 10,1-5 0-10,-1-2 0 5,0 0-128-5,3-5 160 10,-3 1-160-9,2-4 160 3,1-1-160-3,-1 3 0 8,0-5 0-9,1 1 128 6,-3 3-128-6,0-3 128 11,1-3-128-11,-1 0 128 3,-1 1-128-3,-1 3 0 11,0-3 0-11,1 1 0 5,-1 1 128-5,-1 5-128 6,-5-3 0-6,1 6 128 9,1-1-128-9,-5 5 0 7,1 2 0-7,-5 2 0 8,-10 4 0-8,0 0 0 7,0 0 0-7,0 0 0 7,10 8 0-7,0 2 0 11,-6 5 128-11,-4 1-128 5,0 7 128-4,0 1-128 9,-2 1 192-10,0 2-64 3,-2 7-128-2,-2 5 192 9,-2 0-192-9,0 5 192 2,-5-1 0-2,1 4 0 11,-2 4 0-12,1-1 0 3,-3-1-192-3,2 10 0 10,-3-3 0-9,3 1 0 3,-3-1 128-4,3-3-128 10,-4-2 192-10,5-4-64 6,-1-1-128-6,4-1 128 11,-3-8-128-11,5 0 128 2,-4-2 64-2,4-3 16 7,5-3 0-6,-1-6 0 6,0-5-64-7,2-1-16 11,-2-7 0-11,4-10 0 4,0 16 16-4,0-16 0 11,6 8 0-11,-6-8 0 6,0 0-16-6,0 0 0 6,9 0 0-6,7-2 0 8,-2-2 0-8,7-6-128 6,-1-6 192-6,1-1-64 9,6 5-128-9,7-7 160 10,-1 1-160-10,0-5 160 5,2-3-160-5,6 1 0 10,-6 0 0-10,2-1 0 6,2-1 0-6,-4 2 0 8,6-3 128-8,-2 3-128 7,4 0 0-6,-2-1 0 8,4 1 0-9,-4 1 0 5,0-7 0-5,-4 8 0 8,0-1 0-8,0 5 0 6,-6 1 0-6,-1 7 0 29,-5 1 0-27,4-2 0 0,-7 6-1792-2,-22 6-224 0,0 0-48 0</inkml:trace>
    </iact:actionData>
  </iact:action>
  <iact:action type="add" startTime="63956">
    <iact:property name="dataType"/>
    <iact:actionData xml:id="d60">
      <inkml:trace xmlns:inkml="http://www.w3.org/2003/InkML" xml:id="stk60" contextRef="#ctx0" brushRef="#br1">7653 7608 18431 0,'-15'-6'1632'2,"-7"-2"-1312"2,5-1-320-4,-3-1 0 8,-5 0 256-8,1-2 0 9,-1 5-16-8,-2-7 0 3,-3 6 16-3,-5-2 16 10,-8-5 0-9,-1 1 0 0,-3-5-128-2,-8 3-16 5,-7 6-128-5,-3 3 192 9,7-5-192-8,-5 6 0 10,-3 2 128-10,2 2-128 2,-6-4 0-2,-1-1 0 9,-5 3 0-5,-2 0 0-3,-8-2 0-2,1 0 0 9,-1-6 0-9,-2 6 0 5,-2 3 0-5,2 1 0 11,1 0 0-11,-11 0 0 4,-3 0 0-4,-9 2 0 10,-1 0 0-10,-4 4 0 4,0 0 0-4,6 5 0 11,0 5 0-11,-8-4 0 3,-8 3 0-3,4-1 0 12,4 11 0-12,-2-3 0 4,4-2 192-4,-4-1-64 12,-4-3-128-9,2 1 192-1,4 3-192-2,0-3 128 5,6 7-128-5,2-1 0 7,-1 1 128-7,-3-3-128 8,-2 3 0-8,0 3 0 9,2 1 128-9,2 3-128 6,3 2 0-6,-3 4 0 9,-2 2 0-9,0-4 0 6,0-3 0-6,9 3 0 10,3 6 0-10,7 0 0 5,-3 6 0-4,3-6 0 5,-5 2 0-6,3-2 0 12,3 9 0-12,5-5 0 5,2 0 0-5,4 4 0 7,4 0 0-5,0 3 0-1,6 3 0-1,4 0 0 7,-7-1 0-7,9 1 0 8,-4 0 160-8,6-3-160 7,3-1 160-7,3 4-160 9,3 3 0-9,4 3 128 7,4-3-128-7,5 1 0 9,-1 0 0-9,7 1 0 12,-1 1 0-12,4 1 0 5,4-3 0-5,2 1 0 4,3-1 0-4,1 3 0 8,-1 2 0-8,5-3 0 8,-4 1 0-8,5 3 0 7,2-3 0-7,-1-1 0 10,7-3 128-10,-2 3-128 4,5 3 0-3,5 1 128 7,0-7-128-8,4 1 0 7,2 1 224-7,5-3-48 11,5 0-16-11,-2-3 0 3,5 3-32-2,3 3-128 12,-3 3 192-12,3-3-64 0,3-1-128 0,1 1 0 9,1 5 144-10,4-3-144 4,2-5 0-4,1-1 0 6,-1 3 0-6,2-2 0 10,6-1 0-10,-2 1 0 11,4-3 0-11,2 3 0 5,6 5 0-5,1-1 0 10,3-2 0-10,4-1 0 4,-1 1 0-4,1-1 0 11,-3-3 0-11,1 0 0 3,2-1 0-2,-3-1 0 4,3 2 0-5,3-1 0 9,-1 1 0-9,5-1 0 11,-1 1 0-10,5 0 0 3,4-2 0-4,4-3 128 6,-6-1-128-5,2 0 0 8,1 2 0-9,-5-3 0 8,4-1 0-7,-2-2 128 3,4 4-128-4,6 0 0 10,2-8 128-10,4 4-128 6,0-6 128-6,-2 2-128 11,0 2 160-11,0-8-160 4,-5-4 128-4,7 0-128 6,6-1 0-6,0-3 144 10,3 0-144-10,-3-1 160 9,-6-7-160-9,3-5 160 6,1 4-32-6,0-5-128 10,2 3 192-9,3-2-64 4,-5-4 16-5,2 3 0 9,1-3 0-9,-3-2 0 5,0 0 32-5,-3 0 0 4,-1-3 0-4,2 3 0 9,0-2 16-9,3 0 0 11,3-4 0-11,-6-2 0 4,-2 0-32-3,0-2 0 8,-3-5 0-9,1-5 0 6,2 2 32-6,4-5 16 11,-2 3 0-11,-1-5 0 3,3-5 32-2,0-1 0 6,-4-5 0-6,-4 1 0 6,-4 2-96-7,-2-2-16 11,0-4 0-11,6-1 0 3,0 3-128-2,1-2 0 9,-1 2 144-10,-4-8-144 6,-4-4 192-6,-5 0-48 10,1 4 0-10,-4 0 0 5,6-6 48-5,-7 0 16 4,3 2 0-3,-2-3 0 7,7 1-80-8,-5 0 0 8,4-10-128-8,-8 3 192 7,-1-1-192-7,-1-2 144 13,-3 1-144-12,-3 1 128 1,-1-3-128-1,0 1 0 9,-1 6 144-10,-1-5-144 3,-2-7 0-2,-5 3 144 6,3-3-144-7,0-3 0 7,0 1 160-7,-6 3-160 11,1-6 128-10,-5 3-128 3,-2 3 192-3,-3-3-32 4,-5 1-16-5,2-2 0 9,-2-5-144-9,-1-3 128 12,-3-4-128-10,-2-6 128-1,1 0 0-1,-3-5-128 7,-5-3 192-6,1-8-64 6,-5 1 112-7,2-9 16 10,-8-5 0-10,-2-8 0 5,1-2 16-5,-1 1 16 11,-2-3 0-11,-4 4 0 4,-2-6-32-3,-1 4-16 8,-3-4 0-8,-6 8 0 4,2 2 32-5,-5 10 16 10,-1 1 0-10,-5 13 0 3,-8 5 80-3,-6 4 16 11,2 2 0-11,-8 2 0 6,0 6-176-6,-8 8-16 10,-2 5-16-9,-1 1 0 2,-5 3-176-2,-1 4 0 4,-9 2 0-5,1 9 0 23,-6-3-608-22,-2 11-96-1,-6 3-32 0,-6 6 0 13,-5 7-2016-12,-11 6-416 1</inkml:trace>
    </iact:actionData>
  </iact:action>
  <iact:action type="add" startTime="68958">
    <iact:property name="dataType"/>
    <iact:actionData xml:id="d61">
      <inkml:trace xmlns:inkml="http://www.w3.org/2003/InkML" xml:id="stk61" contextRef="#ctx0" brushRef="#br0">13439 6752 6447 0,'0'0'272'1,"0"0"80"-1,0 0-352 0,-8-4 0 6,8 4 0-6,0 0 0 4,-10-4 2336-4,10 4 400 10,0 0 80-10,0 0 0 4,0 0-1744-4,-14-10-368 11,7 5-64-10,7 5 0 2,0 0 0-2,-12-8 16 8,2 0 0-9,10 8 0 5,-8-12-160-5,8 12-48 11,0 0 0-11,-13-8 0 6,5-5 0-6,0 1 0 5,0 2 0-4,4-5 0 6,2-1 48-7,0 1 0 8,2-9 0-8,4 3 0 7,0-3 80-7,4 3 0 10,0-8 16-9,-2-3 0 7,1 1 0-8,3 0 0 7,-4 0 0-7,4 2 0 5,0-3-48-5,-3 5-16 11,5 4 0-10,2-1 0 2,-6 3-176-3,5 3-32 11,-3 1-16-10,4 7 0 2,-5-2-304-2,3 4 128 8,2 1-128-9,-14 7 0 6,0 0 0-6,13 0 0 10,-13 0 0-9,16 7 0 3,-2 3 0-4,-1 10 0 6,-5 7 0-6,6 0 0 9,-5 3 0-9,9 1 0 6,-6-2 0-5,3 6 0 7,-1 4 0-8,4 4 0 9,-5-4 0-8,7-4 0 4,-3 2 0-4,-1 0 0 8,3-2 0-8,-1 4 0 3,-4-4 0-4,1 2 0 10,-3 2 0-10,5-3 0 3,-5-3 0-2,4-2 0 10,-5-4 0-11,3 1 0 3,-6-3 0-2,2-2 0 9,1 1 0-10,-3-5 0 5,2-3-192-5,2 3 0 11,-5-7 0-11,5 4 0 17,0-7-752-15,-12-9-144-1,8 14-16-1,-8-14-12368 3</inkml:trace>
    </iact:actionData>
  </iact:action>
  <iact:action type="add" startTime="69530">
    <iact:property name="dataType"/>
    <iact:actionData xml:id="d62">
      <inkml:trace xmlns:inkml="http://www.w3.org/2003/InkML" xml:id="stk62" contextRef="#ctx0" brushRef="#br0">13288 6280 19007 0,'0'0'832'1,"0"0"192"-1,0 0-832 1,0 0-192 3,0 0 0-4,0 0 0 4,0 0 320-4,0 0 0 10,0 0 16-10,0 0 0 6,0 0-64-6,0 0-16 6,0 0 0-6,16 8 0 8,-16-8 112-8,0 0 16 8,16 13 0-8,-7-3 0 7,5 2-112-7,-14-12-16 8,8 16 0-8,1-3 0 7,1 5 96-7,-4 1 16 11,0-3 0-11,0 5 0 5,2 3-80-5,-4 3-16 11,-1 2 0-11,1 0 0 5,4-1 112-5,2 1 0 9,-4 0 16-5,-2 4 0-1,1 6-32-3,3-3-16 9,-2 5 0-9,-2-4 0 5,4 2-64-5,-2 2-16 9,1-4 0-9,-1 5 0 6,0 1-80-5,2 4-32 7,2 2 0-8,-2-8 0 7,-1-2 32-7,5-2 0 6,-4 6 0-6,0 0 0 7,1 4-16-7,-3-1 0 8,4-1 0-8,2 2 0 8,-4 2-176-8,-1-6 192 10,3 2-192-10,-2-3 192 4,4-1-192-4,1 4 128 12,-1-4-128-11,5 2 128 2,-5-4 64-2,4 6 16 8,-6-2 0-9,5 2 0 4,-1-6-32-4,1 0-16 6,-3-4 0-6,2 6 0 8,-4-2-32-8,3 8 0 12,-5-6 0-12,4 5 0 5,1-5 16-5,-3 2 0 11,4 0 0-11,-3-4 0 5,3 4-144-5,-4-2 192 10,2 4-192-10,1-8 192 5,1-2-192-5,1 4 128 10,3-2-128-10,-4 4 128 4,1-4-128-4,-1 4 160 10,0 0-160-10,-3-4 160 4,3 4-160-3,-2-4 192 10,3 0-192-11,-3 4 192 4,5-6-192-4,-3 6 0 11,2-6 144-11,-5 4-144 5,7 4 0-5,-4-6 144 10,1 2-144-9,-1-2 0 2,2 4 160-3,1-4-160 11,-3 2 128-11,3 0-128 4,-3-4 144-3,3 0-144 9,-3 1 160-9,4-1-160 2,3-2 192-3,-3 6-64 12,-1-2-128-10,3-2 192-1,-7 4-192-1,5-2 144 12,3 0-144-11,-1 2 128 2,-2-4-128-3,3 2 0 9,-3-2 0-9,1-1 0 6,1-1 0-5,-7 2 0 3,3-2 128-3,1-2-128 7,-3 0 0-8,4 1 0 7,-3 1 0-7,3-2 0 4,1-2 0-4,-3-2 128 8,1 1-128-8,3 1 0 7,-1 4 128-7,1-2-128 12,-3-1 0-12,-1-1 128 6,4-2-128-5,-5 2 128 3,5 1-128-3,1-1 128 6,3-2-128-7,-3 2 0 6,-2 3 0-6,3-1 128 8,1-4-128-8,5 4 0 8,-5 1 0-8,0-1 0 9,-1 0 0-8,3-4 0 9,-1 3 0-10,-1-1 0 5,0-2 0-5,-1 2 0 7,-3 3 128-7,1-3-128 9,1 0 0-9,-1 2 0 9,-3 1 0-9,3-1 0 5,-1 0 144-4,-1 2-144 6,0-2 160-7,-5 4-160 8,5-1 144-8,1-3-144 6,-5-4 128-6,4 4-128 8,1 2 0-8,-3 2 0 11,3-1 128-11,3-3-128 4,-5-4 0-3,1 0 0 5,-1 1 0-5,-1-1 0 6,3-4 0-7,1 3 0 9,-5-1 0-9,7 1 0 6,1 1 128-6,-1 0-128 9,-3-3 0-9,3 1 128 7,1 0-128-7,3 1 0 8,-3-1 0-7,0 2 128 5,-1-3-128-6,3-1 0 6,-1-5 0-6,1 3 128 8,-2 2-128-8,3 3 0 13,-3-3 0-13,2-1 128 3,-1-1-128-3,1 1 0 7,1-1 144-6,-3 4-144 7,-2-3 0-8,3-1 128 12,-7 3-128-12,5-1 0 3,-3-1 0-2,3 1 0 9,-3-6 0-10,5 3 128 3,-1 1-128-2,1-3 0 5,-1-4 128-6,-2 5-128 8,1-1 0-8,1-1 144 11,1 3-144-11,-3-5 0 4,6 5 160-4,-1 3-160 11,-3-3 128-11,3-3-128 4,-3 3 0-4,4-3 0 10,-1-1 128-10,1 5-128 5,0-3 0-5,1-2 0 11,-3 3 0-11,2-3 0 4,-1 1 0-4,-1 3 0 7,0-5 128-7,1 3-128 9,-1-3 0-9,0-1 128 5,-1 4-128-5,-5-3 128 5,3 5-128-5,-1-3 192 6,3-1-192-6,-3 3 192 9,-1-5-192-9,3 2 128 7,-2 1-128-7,3-1 128 8,-7 5-128-8,3-1 0 11,1-5 144-10,1 3-144 3,1-2 0-4,-1 1 0 6,1 3 0-6,0-7 0 8,1 5 0-8,-1-5 0 13,-3 3 0-13,3 2 128 4,1-5-128-4,1 3 0 11,0-6 0-11,1 5 0 3,1-3 0-2,-4 2 0 9,3-5 0-9,-1 5 128 3,0 0-128-4,5-3 0 11,-5 3 0-11,-4-4 0 3,1-1 0-3,-1-1 0 7,5-2 0-7,-5 2 0 8,-3 2 0-7,1-2 0 9,3-3 0-10,-3 5 128 6,3-2-128-6,-1-2 0 11,5 4 0-11,-5 1 0 4,-3-5 0-3,1 2 0 9,2 2 0-10,-1-3 128 4,-4 3-128-3,5 2 0 4,-1-4 0-4,-3 1 0 6,3-1 0-7,1 0 0 10,-3 0 0-10,1 4 0 4,3-5 0-3,-3 3 128 11,-1 2-128-12,3-6 0 4,3-1 0-3,-3 1 128 4,-2 6-128-5,1-6 0 8,-1 4 0-8,-1-1 0 11,3-3 0-11,1 2 128 4,1 2-128-3,-1-2 0 8,-3-3 0-9,3 3 0 4,-1 0 0-4,1-2 0 11,-5-2 0-10,3 2 128 4,-1-1-128-5,-1 3 0 11,-1-4 0-11,5 0 0 3,-7-2 0-1,5 2 0 3,1-2 0-5,-5 0 128 9,-16-2-128-9,21 2 0 9,1-2 0-9,-3 4 128 6,-1-2-128-5,1-2 0 8,3 0 0-8,-3 0 0 3,-1 0 0-4,1 2 0 6,1 0 0-5,-2-1 128 6,1-1-128-6,3 0 0 9,-5 0 0-10,3 0 0 4,1 0 0-3,0 0 0 10,1 0 0-10,1 0 0 1,-1 0 0-2,1 0 0 12,3 0 0-12,1 0 128 4,-4 0-128-3,5 0 0 9,-1 0 0-10,-2 2 128 3,-5-2-128-2,1 0 0 5,1-2 0-6,1 2 0 8,0 0 0-8,-3 0 128 10,-2 0-128-10,5-1 0 6,0-1 0-6,-1 0 0 10,-3 0 0-9,3-2 0 3,1 4 0-4,-1-2 0 7,-3 0 0-7,5 0 0 7,-1 0 144-7,2 0-144 8,-3 0 192-8,1 2-192 7,-1-2 144-7,-1 0-144 10,1 0 0-9,1 0 144 4,2-2-144-5,3 0 0 10,-3 3 0-10,-2-1 0 5,1 0 0-5,-1-2 0 7,1 0 0-7,1 4 0 8,2-2 0-8,1 2 0 10,-3-4 0-10,-2 0 0 5,-3-2 0-5,1 2 0 10,1 2 128-10,3 0-128 5,-2-1 0-5,5 1 0 11,-3-2 0-11,-5 0 0 4,3-2 0 4,0 2 128-5,3 0-128-3,-1 0 0 5,2 2 0-5,1-2 0 11,-3-3 128-11,2 3-128 2,-1 0 0-2,-1 0 0 10,2 2 0-10,1-2 0 6,-1 0 0-6,2 2 0 11,1-4 128-11,-1 2-128 5,-2-1 0-4,0 1 0 7,1-2 0-8,1-4 0 4,0 0 0-4,1 4 0 11,-5-1 128-11,0 1-128 4,1 0 0-3,-1 2 0 9,-2-4 0-10,-1-1 0 5,1 1 128-5,5-2-128 10,1-2 128-9,-2 4-128 3,-3-5 128-3,1 3-128 9,2 2 0-10,1-5 128 5,-3 3-128-4,4-4 0 4,0 4 0-5,1 3 128 8,-3-9-128-8,2 4 0 10,2-3 0-10,5 3 128 4,-3-2-128-4,-2 3 0 12,0-7 0-12,0 4 0 4,1-3 0-4,1-1 0 6,-2 3 0-6,-2-5 0 9,-2 1 0-9,1 3 0 7,1-5 128-7,0 3-128 8,-3 3 0-8,3-7 0 9,0 1 0-8,0 3 0 3,3-3 0-4,-1 1 0 11,-4 5 128-11,2-3-128 4,5-1 0-3,-5 3 0 10,0-4 0-11,0-1 128 3,-1-1-128-3,1 5 128 9,0-5-128-9,2 5 128 6,-1 1-128-5,-1-3 0 10,2-1 0-11,-2 3-176 4,-1-5 176-4,-1 5 0 9,0 1 0-9,4-3 0 6,-7-1 0-6,1 5 0 11,3-3 0-11,-3-1 0 4,0-1 0-4,5 1 0 10,-3-3 0-9,0 5 0 2,-2-7 0-3,3 3 0 11,-3-1 0-10,2 3 0 4,1 1 0-5,-1-3 0 9,0-3 0-8,3 3 0 3,-1 1 0-4,2-1 128 7,2-4-128-6,0-3 0 6,-1 3 0-7,-3 0 0 10,0 1 0-10,2 1 0 4,1-1 0-4,-1-1 0 12,2-2 0-12,-4 3 0 3,-1 3 0-2,1-5 0 9,-2 1 0-10,0 2 128 5,-1 3-128-5,-1-1 0 12,0-3 0-12,3 1 0 2,-1 1 0-2,0 3 0 11,-1-2 0-11,1-3 128 5,0 1-128-5,1 1 0 9,-3 3 128-9,2-3-128 5,1-1 128-5,1 0-128 11,2-1 128-11,-2 1-128 6,-1-1 128-6,-1-1-128 9,0 2 160-9,1-3-160 4,1-1 128-4,0 0-128 7,-2-1 0-6,1 3 144 7,-3-2-144-8,0-1 0 10,-3 1 0-10,3 0 128 4,1-1-128-4,-1-1 0 12,-2-2 0-12,3 2 0 4,1-1 0-3,0-3 128 9,1 6-128-9,-3-2 0 3,0-1 0-4,3-1 0 6,3 2 0-5,-4 0 0 6,0 0 0-7,1 1 0 10,-1-3 128-9,-2 0-128 2,5 0 0-3,-1-4 0 12,2-1 0-12,0 5 128 4,-3 0-128-4,1 0 0 10,2-2 0-8,0-1 128 1,-1-1-128-3,-3-4 0 10,2 2 0-10,-2 4 0 5,-1-2 0-5,-3 0 0 10,3 0 128-10,-1 4-128 5,0-1 0-5,3-7 0 10,-7 0 0-10,4-1 0 5,3 8 0-5,-3 1 0 11,2 0 128-11,-1-2-128 4,-1-8 0-4,0 4 0 10,-1 0 0-10,1-2 128 4,1 2-128-4,1-2 0 12,-2-2 0-11,3 0 0 2,1 0 0-2,0-2 0 8,-2 4 128-9,-1 2-128 5,-1-2 0-5,2 2 0 11,-1-2 0-11,-3 0 0 4,3 2 0-4,-3-2 0 10,0 4 0-10,-5 1 0 5,1-7 0-5,3 4 0 11,-5-6 0-11,3 8 0 4,-1 4 0-3,-1-4 0 9,5-4 0-10,-3 4 0 5,-1-6 0-4,-3 2 0 8,4 0 128-8,1-4-128 2,-3 4 0-3,1-4 0 11,1 6 0-11,1-6 0 4,-3 0 0-4,1-2 0 10,3 3 0-10,-5 3 0 4,3-4 0-4,1 4 0 10,0-4 0-10,-1 6 0 6,-1 2 0-6,1-4 0 10,-4 0 0-10,3-4 0 5,3 4 0-5,-3 2 0 11,-3-6 0-11,1 8 0 4,-3-4 0-4,3 4 0 10,-5 1 0-10,4-1 0 4,-5-6 0-4,5 4 0 11,-2-4 128-11,-1 6-128 6,-1-2 0-6,2-2 0 10,-6 4 0-10,3-6 128 5,-1 2-128-5,-2 2 0 10,2-4 0-10,-1 2 0 4,-1-2 0-4,0 4 0 11,2-8 0-11,-5 6 0 4,3-4 0-4,2 6 0 11,-4-4 0-11,0 2 0 5,0-4 0-5,1 4 0 6,-1 4 128-6,0-2-128 7,-2-2 0-7,2 4 0 10,2-2 0-10,-2 2 0 5,-5 2 0-5,3-4 0 11,0 2 0-11,0 0 0 5,2-1 0-5,-2-1 0 10,0 4 0-10,2-4 0 5,-2-6 0-5,-1 4 0 10,5-2 0-9,-2 6 0 3,0 0 0-4,2-2 0 10,2 2 0-10,-5 4 0 4,-1-4 0-4,2-2 0 12,-2 1 0-12,2 5 0 5,0 0 0-5,-2 0 0 9,1-2 0-9,1 0 0 5,2 1 0-5,0 3 0 10,-2-2 0-9,0 0 0 2,3-4 0-3,-3 5 0 11,0-1 0-11,4 0 0 5,-2 0 0-5,-2-4 0 11,1-2 0-10,3 3 0 2,-2 5 0-3,2-2 0 10,-1-4 176-9,-1 0-176 3,0 5 0-4,2 3 0 11,-2 0 0-10,-3 0-160 1,1-3 160-2,2 3 0 13,-2 0 0-13,-2-1 0 3,0 1 0-2,0 4 0 9,-1 3 0-10,5-3 0 3,-2-1 0-2,-2-3 0 9,2 2 0-10,0-3 0 6,2 3 0-5,-5 2 0 7,3 3 0-8,0-1 0 6,-2-5 0-5,2 3 0 8,-2 2 0-9,-2 3 0 5,2-3 0-5,0-1 0 10,-2 3 0-10,-1 3 0 4,1-4 0-4,0 3 0 11,-2 1 0-11,4-3 128 6,-2-1-128-6,0 3 0 8,0-5 0-8,0 5-128 5,2 1 128-5,-2-1 0 11,0 3 0-11,-2-4 0 4,0 1 0-3,2-1 0 8,-2-1 0-9,0-1 0 6,0 9 0-6,0-5 0 10,0 4 0-10,0-5 0 5,0 3 0-5,-2-3 0 11,0 5 0-10,0-2 0 2,2 14 0-3,-2-12 0 11,2 12 0-11,-2-15 0 4,2 3 0-4,0 12 0 9,-2-15 0-9,2 15-128 6,0 0 128-6,0 0 0 11,0 0-144-11,0 0 144 5,-4-10-224-5,4 10 32 10,0 0 0-10,0 0 0 18,0 0-416-15,0 0-80-3,0 0-16 1,0 0 0 9,0 0-1968-9,0 0-400 0,0 0-64-1,-10 23-13280 3</inkml:trace>
    </iact:actionData>
  </iact:action>
  <iact:action type="add" startTime="72639">
    <iact:property name="dataType"/>
    <iact:actionData xml:id="d63">
      <inkml:trace xmlns:inkml="http://www.w3.org/2003/InkML" xml:id="stk63" contextRef="#ctx0" brushRef="#br0">26386 5356 19343 0,'0'0'1728'3,"-10"2"-1392"-1,10-2-336-2,0 0 0 5,0 0 464-4,0 0 32 7,0 0 0-7,0 0 0 4,0 0 80-5,0 0 32 9,0 0 0-9,0 0 0 5,0 0 368-5,0 0 80 9,0 0 16-9,8-10 0 7,8-4-288-7,-5 2-48 9,3-3-16-9,0-1 0 4,5-5-144-3,-1-7-48 9,1 1 0-10,5 0 0 4,1-6-96-3,0 0-32 9,3-4 0-10,-1 1 0 5,2-1 16-5,-1-4 0 7,-1-3 0-7,-2 1 0 13,1-4 80-13,-1 4 16 8,0-2 0-5,3-4 0-3,-1-1-48 0,0 1 0 11,1-4 0-10,-5 4 0 2,2 3-240-2,1-1-48 9,-1-2-16-9,2 2 0 3,-1 0-160-4,1 5 192 6,0-1-192-6,1 6 192 8,-3 0-192-8,2 1 128 7,1 3-128-7,-1 6 128 8,-2 0-128-8,1 3 160 11,1 1-160-11,-6 3 160 4,-1-1-160-4,-2-1 0 11,1 3 0-10,-3 7 0 4,1 1 0-4,-5 3 0 7,-12 8 0-8,15-4 0 4,3 0 0-4,-18 4 0 11,0 0 0-11,16 4 0 4,-16-4 0-4,19 6 0 11,-5 3 0-11,1 3 0 4,-5-2 0-4,4 7 0 12,-4-1 144-12,3 2-144 5,-1 5 0-4,5 2 144 8,-3 3-144-9,2-1 0 3,-5 4 128-2,7 0-128 5,-2 1 0-6,1 5 0 9,3-2 176-9,-7 4-176 9,3 4 160-9,-4-6-160 6,5-2 176-6,-3-2-176 11,1-2 192-10,5 2-192 11,-4 1 144-10,3-1-144-2,-1-6 0 0,-5 0 144 6,5-3-144-6,-6-1 192 4,1-1-192-3,-3 1 192 6,0-6-64-7,1-1 0 10,-3 2 0-9,2-5 0 4,2 7-128-5,-5-5 128 11,-7-15-128-11,10 16 128 4,0 2-128-3,-4-9-176 8,-6-9 48-9,0 0-12208 15,0 0-2432-14</inkml:trace>
    </iact:actionData>
  </iact:action>
  <iact:action type="add" startTime="74903">
    <iact:property name="dataType"/>
    <iact:actionData xml:id="d64">
      <inkml:trace xmlns:inkml="http://www.w3.org/2003/InkML" xml:id="stk64" contextRef="#ctx0" brushRef="#br0">28446 3678 13471 0,'0'0'592'2,"0"0"128"-2,0 0-576 1,0 0-144 1,0 0 0-2,0 0 0 8,0 0 1024-8,0 0 160 9,0 0 32-8,0 0 16 3,0 0-272-4,0 0-64 7,0 0-16-6,0 0 0 10,0 0-224-11,4 20-32 4,-2-4-16-4,-2 3 0 9,-2-5-112-8,0 3-32 4,-2 5 0-4,0-1 0 6,0 4-80-7,0-3-32 9,-2-1 0-9,-3 3 0 5,1-1-96-5,4-1 0 8,-2-3-16-8,-2 1 0 4,2-3-48-3,3-1-16 5,-3 5 0-6,-2-1 0 9,2-5-176-9,0 3 128 17,4-6-128-17,2-12 128 1,0 0-128-1,0 15 0 8,0-15 144-8,0 0-144 4,0 0 0-3,0 0 144 4,0 0-144-5,0 0 0 9,20-8 256-9,-5-1-64 8,1-1-16-8,-2 0 0 7,3-5-176-7,3 3 0 11,-3-4 144-10,3 5-144 2,1-5 0-3,-5 6 0 12,-1-1 0-12,1 3 0 17,0 2-304-15,1-4-128-2,-3 2-16 0,3 4-16 15,-17 4-1536-14,14-5-304 2,-14 5-64-3</inkml:trace>
    </iact:actionData>
  </iact:action>
  <iact:action type="add" startTime="75295">
    <iact:property name="dataType"/>
    <iact:actionData xml:id="d65">
      <inkml:trace xmlns:inkml="http://www.w3.org/2003/InkML" xml:id="stk65" contextRef="#ctx0" brushRef="#br0">28532 3948 13295 0,'0'0'576'0,"0"0"144"0,0 0-576 0,0 0-144 5,0 0 0-5,0 0 0 5,0 0 976-5,0 0 176 10,0 0 16-9,0 0 16 2,0 0-64-2,0 0-16 8,8-18 0-9,-8 18 0 6,0 0-192-5,9-14-32 7,1-3-16-7,2 5 0 5,1-4-224-6,5 1-64 5,1-3 0-5,3-1 0 7,5 5-192-6,4-1-64 10,-1-3 0-11,5 4 0 4,0-1 64-4,6 1 16 11,-6-3 0-11,4 3 0 4,2-4 48 2,0 7 0 1,0-5 0-5,-2 4 0-1,0-1-240-1,-6 7-32 7,2-2-16-7,-2 2 0 8,-1 2-160-8,-5 2 0 9,-4 2 0-9,-1 0 128 5,-3 2-256-4,-5 0-64 9,-14-2-16-10,0 0 0 20,17 4-752-19,-17-4-128 1,0 0-48 0,0 0-11456-2</inkml:trace>
    </iact:actionData>
  </iact:action>
  <iact:action type="add" startTime="76090">
    <iact:property name="dataType"/>
    <iact:actionData xml:id="d66">
      <inkml:trace xmlns:inkml="http://www.w3.org/2003/InkML" xml:id="stk66" contextRef="#ctx0" brushRef="#br0">30759 3616 16527 0,'0'0'720'1,"0"0"176"-1,0 0-720 0,0 0-176 8,0 0 0-8,0 0 0 3,4-16 496-3,-4 16 64 10,0 0 16-10,4-11 0 5,-2-3 48-5,-2 14 16 7,0 0 0-7,-6-10 0 7,6 10 48-7,-14-9 16 11,5 5 0-11,-5-2 0 6,-2 2 48-6,-5 6 16 8,0 4 0-8,-3 3 0 5,-1-3-240-5,-6 2-32 10,-8 6-16-10,2-3 0 6,-6 5-192-6,4 0-32 10,-6 5-16-10,8-1 0 4,-4-5-16 1,8 5 0 2,5-1 0-7,1-5 0 3,4 3-96-3,3-5-128 7,8 0 176-7,1-4-176 8,11-8 144-8,0 0-144 11,0 0 0-11,0 0 144 5,0 0 16-5,0 0 0 11,13-8 0-11,5-2 0 5,-3 0 16-5,7-5 0 11,5-3 0-11,2-1 0 3,3 3-176-2,1 2 0 5,4-3 0-6,-4 7 128 8,2 2-128-8,-4 1 0 11,3 1 0-11,-7 6 0 4,-6 4 0-4,1 5 0 7,-3 1 0-7,-3 8 0 8,-3-3 128-8,-3 5-128 8,-4 5 0-8,0 4 128 4,-2 3 80-4,-4 5 16 7,-4 5 0-7,-4-4 0 8,0 1 48-8,-1-2 16 11,-9 6 0-11,4-4 0 4,-5 1-96-4,-1-2-32 12,3-7 0-9,-5 2 0-1,-1 2-160-2,5-2 128 10,5-4-128-8,1-5 128 0,4-9-128-2,4 3 0 6,4-18 0-6,0 0 0 8,-2 14 128-8,2-14-128 7,0 0 0-7,14 7 128 7,-14-7 16-7,21-5 0 7,1-3 0-7,1 2 0 10,1-4-16-10,1-5 0 6,-1 1 0-6,1-2 0 8,2 5-128-7,-1-3 0 6,-1 6 0-7,-2-4 0 8,1 3 0-8,-5-3 0 12,-1-4 0-12,1 11 0 18,-7-5-416-16,4 2-64-1,1 0-16-1,-7-4 0 12,-10 12-2256-10,10-13-464 0</inkml:trace>
    </iact:actionData>
  </iact:action>
  <iact:action type="add" startTime="76746">
    <iact:property name="dataType"/>
    <iact:actionData xml:id="d67">
      <inkml:trace xmlns:inkml="http://www.w3.org/2003/InkML" xml:id="stk67" contextRef="#ctx0" brushRef="#br0">31003 3663 9215 0,'0'0'816'1,"0"0"-656"6,0 0-160-7,0 0 0 6,0 0 1936-5,0 0 368 4,0 0 64-5,0 0 0 9,0 0-896-9,0 0-176 6,0 0-32-6,20 2-16 10,-1-6-640-10,4 0-128 9,1-2-32-9,-1 2 0 4,3-6-272-3,1 3-176 9,0-1 192-10,1 0-192 4,1-4 0-4,2 7 0 10,-4-1 0-10,-5 2-7152 18,-3-2-1424-17</inkml:trace>
    </iact:actionData>
  </iact:action>
  <iact:action type="add" startTime="76929">
    <iact:property name="dataType"/>
    <iact:actionData xml:id="d68">
      <inkml:trace xmlns:inkml="http://www.w3.org/2003/InkML" xml:id="stk68" contextRef="#ctx0" brushRef="#br0">31067 3844 21359 0,'0'0'944'1,"0"0"208"-1,0 0-928 1,0 0-224 4,6 10 0-4,4 2 0 3,-10-12 1024-3,18 4 144 8,3-3 48-9,0 1 0 5,1-4-672-5,5-3-128 11,6-5-32-11,-1 2 0 2,1 2-384-2,-4-2 0 11,2-1 0-11,-1 1-8000 16,-3 2-1616-14</inkml:trace>
    </iact:actionData>
  </iact:action>
  <iact:action type="add" startTime="77184">
    <iact:property name="dataType"/>
    <iact:actionData xml:id="d69">
      <inkml:trace xmlns:inkml="http://www.w3.org/2003/InkML" xml:id="stk69" contextRef="#ctx0" brushRef="#br0">32060 3191 2751 0,'0'0'256'1,"0"0"-256"5,0 0 0-6,0 0 0 6,0 0 3504-6,0 0 656 9,0 0 128-8,-2 17 16 3,0-1-2816-4,-4 5-560 10,-1 3-112-9,-1 1-32 2,2 3-112-3,-2 5-32 10,-2 6 0-10,-1 11 0 5,-5-1-96-5,4 0-32 12,-3-2 0-12,1-6 0 4,-3 2-144-3,5-6-48 8,-6 0 0-9,7 2 0 4,-5-6-160-4,8-4-32 11,-3-6-128-11,5-3 192 4,0-4 0-4,6-16 0 11,0 0 0-11,-2 13 0 4,2-13 400-4,0 0 80 10,0 0 16-10,0 0 0 6,0 0 128-6,6-17 16 10,2-5 16-10,1 3 0 5,-3-3-432-4,-2-3-96 9,2-4 0-10,0-1-16 3,4-1-112-3,-5-4-32 10,3 0 0-9,2 2 0 7,-4-8-160-8,4 2 0 9,3-6 0-9,-1 6 128 4,4 2-128-3,-3 0 0 9,5 4 0-10,3 4 0 5,-1-3 0-4,5 5 0 8,2 4 0-9,3-1 0 4,-3 5 0-4,0 5-144 10,1 2 144-10,-5 5 0 4,-4 1-128-4,1 2 128 12,-6 4 0-12,-14 0 0 4,13 6-160-3,-13-6 160 8,8 17-128-9,-6-1 128 5,0 3-192-4,-4 3 32 9,-2-5 16-10,-6 3 0 5,-1 1 144-5,-1-1 0 9,-4-3-144-9,-1 1 144 4,1-8 0-4,-7 3 0 7,-1-3 0-6,-1 4 0 7,-2-3 0-8,3-3-144 12,5 2 144-12,-3-4 0 16,1-2-608-14,3-4-16 0,3 0 0-1,-1-2-13584-1</inkml:trace>
    </iact:actionData>
  </iact:action>
  <iact:action type="add" startTime="77694">
    <iact:property name="dataType"/>
    <iact:actionData xml:id="d70">
      <inkml:trace xmlns:inkml="http://www.w3.org/2003/InkML" xml:id="stk70" contextRef="#ctx0" brushRef="#br0">32478 2738 25791 0,'0'0'2304'1,"0"0"-1856"4,0 0-448-5,0 0 0 6,0 0 336-6,2-15-16 11,2 1-16-11,7-1 0 4,-1 5-96-3,6-4-16 9,-1 4 0-10,3-1 0 4,3 1-192-4,-3 4 176 11,-1-2-176-11,1 1 160 4,-5 3-160-4,-13 4 0 8,20 2 0-8,-20-2 0 6,12 13 0-6,-1 1 0 10,-7 5 0-9,-4 1 0 3,-2-3 144-4,-3 3-144 12,-5 5 160-12,0-3-160 4,-4-1 320-4,1 3-16 11,-7-3-16-11,5 2 0 3,-3-1-80-3,6-5-16 18,-3-1 0-18,7 2 0 1,0-7 32-1,8-11 0 9,-2 16 0-8,2-16 0 2,0 0 32-3,12 12 0 11,-2-5 0-11,7 1 0 4,-1-4 0-3,3-4 16 10,3-2 0-11,1 0 0 4,1 2-272-3,-1 0 128 9,4-4-128-9,-1 4 0 16,-5 0-1152-15,1 0-352 0,-3 4-64-2,-5-2-16 0</inkml:trace>
    </iact:actionData>
  </iact:action>
  <iact:action type="add" startTime="78222">
    <iact:property name="dataType"/>
    <iact:actionData xml:id="d71">
      <inkml:trace xmlns:inkml="http://www.w3.org/2003/InkML" xml:id="stk71" contextRef="#ctx0" brushRef="#br0">31592 4223 24239 0,'0'0'1072'1,"0"0"224"-1,22-6-1040 0,-5-4-256 6,5 4 0-6,1-2 0 5,2-3 720-5,5 3 96 10,3 0 16-10,6-4 0 5,-2 3-176-4,4 1-16 8,4-4-16-9,0 4 0 3,-5 0-304-3,7 1-64 10,-2 3-16-9,-6 0 0 4,-2 0-240-5,-2 4 128 6,-5-4-128-5,-5 6 0 6,-6 2 0-6,1 2-160 10,-2-2 0-11,-18-4 0 17,0 0-1456-17,11 13-304 2,-3-3-48-2,-8-10-9360 4</inkml:trace>
    </iact:actionData>
  </iact:action>
  <iact:action type="add" startTime="78477">
    <iact:property name="dataType"/>
    <iact:actionData xml:id="d72">
      <inkml:trace xmlns:inkml="http://www.w3.org/2003/InkML" xml:id="stk72" contextRef="#ctx0" brushRef="#br0">31974 4488 11055 0,'0'0'976'1,"0"0"-784"5,0 0-192-6,0 0 0 4,-13 13 3984-4,3-1 752 10,2 4 160-10,-3-3 32 6,1 5-3584-5,2 1-720 4,-2-1-144-5,4 1-32 11,0 3-160-11,5-3-32 4,-3-1-16-4,2 1 0 9,2 3-240-9,4-8 144 7,-4-14-144-7,7 19 128 7,5-7 64-7,0 3 0 10,1-5 0-10,5 2 0 7,2-6-64-7,-1 0 0 9,2-3 0-9,5 1 0 6,-1-4 0-6,4-4 0 9,3 1 0-9,-1-1 0 6,2-2-128-3,-2-8 0 5,-3 0 144-8,-1-3-144 5,0 3 0-5,0-5 0 9,-3-1 0-9,-5-3 0 5,1-1 0-4,-1 1 0 9,-5 2 0-10,0 1 0 4,-7 6 0-4,3 1 0 10,0 5 0-10,-10 8 0 3,0 0 0-2,0 0 0 8,0 0 0-9,0 0 128 6,0 0 272-6,-8 18 64 11,-2 3 16-10,1 12 0 4,-7 4-48-4,4 4-16 9,-5 4 0-10,3 6 0 3,-5 1 0-2,-3 3 0 9,3-4 0-10,3 3 0 3,-3 1-128-3,3-2-32 7,-2-7 0-7,9 1 0 7,-3-6-128-7,6 0-128 11,2-10 192-10,2 1-192 3,4-5 0-4,2-4-256 10,4 1 32-10,4-13 0 21,-12-11-2544-20,13 6-512 1,9-16-112-2,-1-5 0 0</inkml:trace>
    </iact:actionData>
  </iact:action>
  <iact:action type="add" startTime="79181">
    <iact:property name="dataType"/>
    <iact:actionData xml:id="d73">
      <inkml:trace xmlns:inkml="http://www.w3.org/2003/InkML" xml:id="stk73" contextRef="#ctx0" brushRef="#br0">30917 3513 11055 0,'0'0'976'1,"0"0"-784"3,0 0-192-3,0 0 0 4,0 0 1600-4,0 0 256 8,0 0 64-9,0 0 16 5,0 0-768-5,0 0-144 6,0 0-48-6,0 0 0 8,14-8-192-7,-14 8-32 8,14-10-16-9,-14 10 0 4,9-12-32-4,-9 12 0 7,8-13 0-7,-8 13 0 8,6-12 0-8,-6 12 0 11,4-17 0-11,-2 5 0 5,-2-4-64-5,0 16-32 11,-4-15 0-11,-2 1 0 5,0 2-128-5,-2 1-32 5,8 11 0-5,-11-10 0 8,1-2-160-8,-4 2-32 11,3 3-16-10,-5 5 0 3,2 0-80-4,-5 4-16 12,1 0 0-12,1 1 0 3,-5-1-144-3,1 2 160 18,-7 4-160-18,1 0 160 1,0-2-160-1,-2 2 128 8,-1 1-128-8,-1-1 128 3,2-2-128-3,-4 4 192 7,-4-3-192-7,2 1 192 8,3 8-192-8,5-6 128 7,0 5-128-6,3-1 128 7,1 3-128-8,5-3 128 12,-1 0-128-12,1-1 128 5,7 3-128-5,-1-6 0 9,12-10 144-9,-8 15-144 4,8-15 128-3,0 0-128 5,-6 14 160-6,6-14-160 7,0 20 144-7,0-20-144 11,0 0 128-11,6 19-128 5,2-5 160-5,4 3-160 11,-3-5 192-11,7 4-192 6,-2-5 160-6,3 7-160 9,-1-5 128-8,1 3-128 3,5-6 128-3,-7 3-128 4,3-3 0-5,1 2 128 8,-1-2-128-8,1-5 0 10,3 1 0-9,-1 0 128 3,-5-2-128-4,4 0 128 12,-1-4-128-12,-3-2 128 3,1-2-128-2,3-2 160 5,-7 0-160-6,7 1 160 8,-5-1-16-8,3-6 0 12,2 0 0-12,-5-1 0 3,1 3-144-2,-3-2 160 10,1-5-160-11,0 1 160 6,1 0-160-6,3-1 160 8,-6 5-160-8,5-3 160 5,-3 3-160-4,3-2 0 8,-5 5 144-9,-12 9-144 4,16-4 0-4,-16 4 128 11,15-4-128-11,-15 4 0 4,0 0 0-4,0 0 0 9,16 0 0-9,-16 0 0 5,0 0 0-5,0 0 0 6,8 11 0-6,-3 7 0 9,-1-4 0-9,-8 5 0 8,-1 6 0-8,-3 3 0 7,0-1 0-7,-6 4 128 12,5 2-128-12,-7 6 0 4,4 0 0-4,-5 4 128 11,1-4-128-11,-1 6 0 4,-3-2 128-4,4 0-128 11,-3-6 160-11,-1 2-160 5,5 0 224-4,-5-4-48 10,1 0-16-10,5-4 0 1,-3-1 16-2,9-3 0 6,-2 0 0-6,2-1 0 8,2-1-176-8,4-3 192 10,2-3-192-9,0 1 192 2,0-9-192-2,0-11 0 10,0 0 0-11,6 18 128 5,-6-18-128-5,0 0 128 6,10 8-128-6,-10-8 128 7,16 2 0-6,1-4 0 11,-3-4 0-12,3 0 0 4,-1-6 0-4,2 2 0 9,-1-3 0-9,-1-1 0 5,3 0-128-5,-1 3 192 13,-3-1-192-12,7-2 192 0,-1 5-192-1,-1-3 160 11,-1 2-160-10,3 2 160 3,1-5-16-3,-1 5 0 10,-5-2 0-11,3 0 0 4,-7 5-144-4,1-1 0 9,-14 6-192-9,16-6 192 6,-16 6-192-6,0 0 192 9,0 0-192-9,0 0 192 19,0 0-1696-17,0 0-224-2,0 0-32 1,0 0-15200 1</inkml:trace>
    </iact:actionData>
  </iact:action>
  <iact:action type="add" startTime="86765">
    <iact:property name="dataType"/>
    <iact:actionData xml:id="d74">
      <inkml:trace xmlns:inkml="http://www.w3.org/2003/InkML" xml:id="stk74" contextRef="#ctx0" brushRef="#br2">15545 61 19231 0,'0'0'848'2,"0"0"176"-2,-8 15-816 0,-1-1-208 6,3 4 0-5,0-5 0 2,2 5 0-3,0-3 0 7,-2 5 0-7,0 1 0 6,0 3 0-6,3-1 192 3,-3-1-16-3,-2 5-16 8,0 6 112-7,2 2 32 5,-5 2 0-6,1 6 0 8,0-2-80-8,-4 4-16 8,3 0 0-8,-5-2 0 9,4 5-32-9,-3 1-16 11,1-2 0-10,-3 2 0 2,-1 0 32-3,2 3 0 7,1-3 0-7,1-2 0 13,-3 1 192-13,3 1 32 11,-4 6 16-10,7-1 0-1,-5 3 80 0,4-2 0 9,-5-1 16-9,1 1 0 5,3-1-144-5,3 5-16 10,-4-4-16-10,6-1 0 6,-1-1-112-6,3 1-32 10,0-3 0-10,4 2 0 3,-2 1 64-2,0 3 16 6,-2 0 0-7,4-1 0 6,2-5 0-5,2 1 0 7,4 5 0-8,0-2 0 8,-2-1-96-8,2-1-32 8,-2-1 0-8,7-3 0 7,-3-2-32-7,8-2-128 11,-8-6 192-8,5 4-64-1,3-6-128-2,3 2 160 11,-3 0-160-11,3-6 160 7,3 0-160-6,-5-4 128 5,3-1-128-5,1-5 128 3,3-1 0-4,-1 1-128 10,1-2 192-9,-3-1-64 3,-1-2 0-3,3 3 0 8,0-7 0-8,-3 1 0 2,1-5 48-3,1 4 0 6,5-7 0-6,0 1 0 7,1 2 32-7,1-4 16 9,4-2 0-9,6-2 0 6,-2 2-32-6,4-1-16 8,2 1 0-8,4 0 0 8,-2-4-176-8,6 0 128 7,-1 2-128-6,3-2 128 6,0-2-128-7,1-4 0 8,-5 3 0-8,-2-1 0 7,1 0 0-7,3 0 128 8,2-6-128-8,3 4 0 8,-1 2 0-8,4 0 0 11,-1 1 0-11,3-1 0 5,3-2 0-5,-4 2 0 6,3-2 0-6,-3 0 0 9,-1-2 0-9,-1 1 0 11,-1 3 0-8,1 0 0-2,-1 0 0 0,3-2 0 7,7-2 0-8,-3 2 0 5,2 1 0-5,5-3 0 6,5 0 0-6,-6 0 0 9,-2 0 0-9,-3-3 0 11,3-1 128-11,-2 4-128 4,4-4 0-4,-1 5 0 6,5-5 0-5,-2-2 0 6,6 4 0-7,2-3 0 12,2 1 0-12,-4 0 0 3,-2 1 0-2,-2-3 128 10,6 0-128-11,0-1 0 5,0 3 144-5,2 2-144 6,2-1 160-5,0 3-160 6,0-4 0-7,-5 2 0 12,-2 3 0-12,1-5 0 4,2 0 0-3,0 4 0 8,-1-3 0-9,3 3 0 5,4 0 0-5,-2-2 0 11,-2 5 0-11,-2-1 0 4,-8 0 0-4,2-4 0 10,2 2 0-9,-3 2 0 2,3 1 0-2,2-1 0 6,2 2 0-7,0 0 0 6,0 2 0-6,-4 0 0 8,-2-4 0-8,0 0 0 8,2-1 0-8,-6 1 0 7,2 2 0-7,2-2 0 8,-3-2 0-8,3 2 0 7,0 0 0-7,0 3 0 8,-2-3 0-8,0 0 0 9,-7-4 0-9,-3 4 0 6,4-2 0-6,-1-1 0 12,1 3 0-12,2-2 0 4,-1 0 0-4,5 2 0 6,-4 1 0-6,2 1 0 8,-3-2 0-8,-3-2 0 13,-5-2 0-13,-1 4 0 4,3-5 0-4,5 3 0 10,-4 2 144-10,3 0-144 4,1-2 160-4,-2 4-160 10,9 1 192-10,-3-1-192 4,0-4 128-3,-6-4-128 10,1 2 0-11,-1-1 0 6,-3 1 0-6,3 2 0 10,2-6 0-10,-3 5 0 5,-1-1 144-4,4-2-144 8,1 6 0-8,3-3 144 2,-4-5-144-3,2 4 0 9,-5-3 0-8,1 3 0 3,3-4 0-4,-3 3 0 11,0-1 128-11,5 0-128 6,-3 4 0-6,6-3 0 9,-2-1 0-9,1 2 0 4,-1-5 0-3,-6 3 0 10,-3-4 0-11,-1 5 0 4,-1-5 0-4,3 4 0 10,0-5 0-10,3 5 128 4,-1-4-128-4,-1 1 0 12,3 1 0-12,0-1 0 4,-5 3 0-3,-1-4 0 8,1 5 0-9,-7 1 0 4,-5-4 0-4,0 4 0 12,-1-1 128-12,-3 1-128 4,4 0 0-4,0 0 0 10,-4 3 0-10,-2 1 128 4,2-2-128-4,-1 2 0 10,3 0 0-9,2 4 0 3,-2-2 0-4,-2 1 0 11,-2-5 0-11,-4 4 0 5,2 0 0-5,-4 2 0 11,-2-2 0-10,0-2 0 2,-4-2 0-2,0 5 0 10,4-1 0-8,-2 2 0-3,3 0 0 0,-3-2 0 12,0-2 0-12,2 0 0 3,0 6 0-2,0 0 0 10,-4-2 0-11,3 0 0 4,3 2 0-4,-4 0 0 12,-2 0 128-11,2 0-128 0,0 2 0 0,1 4 0 9,-5-2 0-10,-2 0 0 3,0-2 0-3,1-2 0 12,-7 0 0-12,3 2 0 4,-1-2 0-3,-2 4 0 10,-1 0 0-11,-3 3 0 3,1-3 0-3,2 2 0 12,-7-2 0-12,5 2 0 4,-5 0 0-4,5 3 128 9,1-3-128-8,-3 2 0 2,2 0 0-2,-5 0 0 11,5-2 128-11,1 1-128 2,-3 3 0-3,3-2 0 10,-5-2 0-10,2 5 128 3,3-3-128-3,-5 2 128 13,3 0-128-13,-5-2 128 3,4-1-128-3,-5 7 0 10,5-6 144-9,-2 2-144 3,1 1 0-4,3-3 128 10,-5 0-128-10,7 2 0 4,-2-5 0-4,-1 5 128 11,3 2-128-11,-3-4 0 5,3 1 0-5,1 3 0 9,-5-6 0-9,3 4 128 7,1 1-128-6,-1-3 0 7,-1 2 0-8,1 2 0 5,3-6 0-5,-5 1 0 10,3 3 0-9,1-2 0 2,-5-2 0-2,1 5 0 9,1-3 0-9,-4 0 0 4,1 4 0-5,-3-2 0 10,4-3 0-9,-5 7 0 4,3-4 0-4,-4 5 0 6,1-7 0-7,1 2 0 4,0 2 0-4,3-5 0 11,-7 3 0-11,-8-10 128 4,12 16-128-4,-4-3 0 12,-8-13 0-12,6 16 128 3,-1 0-128-2,-1-5 0 9,-4-11 0-10,4 20 128 5,-4-20-128-5,0 15 0 9,0 3 0-9,-4-4 0 7,4-14 0-6,-4 15 0 8,0 3 0-9,1-5 0 6,-1 3 0-6,-2-4 0 9,-4 1 0-8,0-1 0 3,3 4 0-4,-3-5 0 10,2 5 0-10,2-4 0 4,-6 3 0-3,3-3 0 9,-1 4 0-10,-2-5 128 5,2 7-128-4,-3-5 0 7,1 5 0-7,2-2 0 4,-1 1 0-5,3 3 0 10,-2-5 0-10,-2 5 0 4,5-1 0-4,-5 1 0 11,2 1 0-10,2 3 0 2,-3-1 0-3,1-2 0 11,0-1 0-11,-2 0 0 4,5-1 0-4,-3 1 0 12,-2-3 0-12,4 5 0 4,-3-3 0-4,3-1 0 10,2 1 0-10,0 3 0 4,-6-5 0-4,5 3 0 12,1-1 0-12,0 4 0 4,-2 1 0-4,0-3 0 9,-1 1 0-9,-3-1 0 4,4 5 0-4,2-5 0 12,-4-3 0-12,3 1 0 6,1 3 0-6,4-5 0 9,-8 3 0-8,6 3 0 2,2-3 0-3,0-1 0 11,-2 2 0-11,2 3 0 4,2 1 0-3,0 1 0 8,0-1 0-8,0 0 0 4,0-1 0-5,2-3 0 11,2 1 0-11,0-1 0 4,0 0 0-3,4-5 0 9,-8-16 128-10,8 23-128 4,1 1 0-4,1-1 0 11,-4-3 0-11,4-3 128 4,2 3-128-3,-3-3 0 8,5 1 128-9,-4 3-128 4,1-3 0-3,5-2 0 8,-2 5 0-9,1-3 0 5,3-5 0-5,-5 5 0 11,3-5 0-11,-4 5 128 4,3-4-128-3,-3 3 0 10,4 1 0-11,-3-5 0 6,3 7 0-6,0-1 0 7,-1-3 0-7,5 5 0 6,-7-3 0-6,7 0 0 11,-3 3 0-11,5-3 0 4,-1-3 0-4,3 7 0 10,-5-3 0-9,1-1 0 2,3 1 0-2,1 1 0 9,1-5 0-10,2 5 128 3,-1-1-128-3,-1-1 0 12,2 1 0-12,0 3 0 4,1-7 0-3,1 5 128 9,0 1-128-10,1 1 128 4,1-5-128-4,0 3 0 11,-2-1 0-11,2-1 0 4,1 3 0-4,-3 1 0 12,-2 1 0-11,-1 1 0 2,-3-5 0-3,0 5 0 10,1-3 0-10,1 4 0 5,-1 1 0-4,3-1 0 8,0 2 0-9,-1 1 0 4,-1 1 0-4,0 0 0 7,1 0 0-7,-3-1 0 9,2-1 0-9,1 2 0 7,-5-1 0-7,3 5 0 7,1 0 0-7,-2 2 0 11,-3-4 0-11,3 0 0 5,1 1 0-5,-1 1 0 9,0 4 0-9,3-2 0 6,-1 2 0-6,1 2 0 10,-5-6 0-10,0-2 128 4,1 2-128-4,3 3 0 12,1-1 0-11,-3-6 0 2,-3 4 0-2,1-4 0 8,2-1 0-6,3-1 0 0,-1 0 0-3,0 2 0 10,-1 1 0-9,1-3 0 3,1 0 0-4,7-1 0 6,-2-1 0-5,0-4 128 6,4 3 0-7,4-7 0 7,-4-1 0-7,4 2 0 7,4-9-128-7,4 7 144 11,-2-4-144-11,2-3 160 4,0 1 16-4,-2-4 0 11,1 2 0-11,1-2 0 5,-6 1-48-4,4-3 0 10,-4-2 0-11,6 0 0 4,3 4-128-4,1-2 128 6,0 2-128-6,3-2 128 7,3 0-128-6,0-2 0 9,-1-2 0-9,-1 0 0 2,-1 0 0-3,-1-4 0 13,-4 0 128-13,2-2-128 3,-7 0 0-3,3-2 0 7,-2 2 0-7,2-3 0 8,2 1 0-8,-4 2 0 6,1 0 0-6,3-2 128 9,-2 1-128-9,0 1 0 9,1-2 0-9,1-2 0 6,-2 2 0-6,-4 3 0 11,4-3 0-11,-6 0 0 4,0 2 0-4,-6-2 0 11,-2-1 0-11,2-1 0 5,-4 0 0-5,2-2 0 6,1 5 0-5,-3-3 0 6,-4-2 0-7,0 4 0 10,-1-3 0-10,-3 1 0 4,1 4 0-4,-1-2 0 12,-5-2 0-12,-1 3 0 4,3-7 0-4,-7 4 0 10,1 2 0-10,-2-5 0 4,5 1 0-4,-5-2 0 11,5 5 0-11,-7 1 0 3,-10 8 0-3,14-12 0 12,-6 2 0-12,-8 10 0 4,11-13 0-3,1 3 0 9,-12 10 0-10,8-10 0 4,-8 10 0-3,12-13 0 11,-12 13 0-9,0 0 128-3,9-10-128 0,-9 10 0 7,0 0 0-7,0 0 0 8,6-16 0-8,-6 16 0 10,0 0 0-10,0 0 0 4,12-13 0-4,-12 13 0 12,10-12 0-12,-10 12 0 4,0 0 0-4,9-10 0 8,-9 10 0-8,16-8 0 7,-16 8 0-7,10-9 0 11,-10 9 0-11,0 0 0 6,15-8 0-6,-15 8-224 8,0 0 48-7,12-6 16 16,-12 6-2112-17,14-16-416 0</inkml:trace>
    </iact:actionData>
  </iact:action>
  <iact:action type="add" startTime="91267">
    <iact:property name="dataType"/>
    <iact:actionData xml:id="d75">
      <inkml:trace xmlns:inkml="http://www.w3.org/2003/InkML" xml:id="stk75" contextRef="#ctx0" brushRef="#br2">26681 4876 13295 0,'0'0'576'2,"0"0"144"-2,-4 8-576 0,4-8-144 5,-2 7 0-4,2 5 0 3,0-12 320-4,0 0 48 10,0 0 0-9,6 8 0 3,-6-8-16-3,11 8 0 6,-11-8 0-7,16 4 0 5,-16-4 64-4,0 0 16 9,0 0 0-10,18 0 0 4,-18 0-64-4,15 0-16 11,-15 0 0-11,0 0 0 6,0 0 256-6,20-6 48 10,-20 6 16-10,13-8 0 5,-13 8 32-5,14-16 0 11,-14 16 0-11,8-15 0 4,2-5-48-4,-1-1 0 10,-3 1 0-10,4 3 0 4,2-5-16-4,-1 3-16 10,3-8 0-10,-4-3 0 10,3-3-128-10,-1 0-32 7,8-6 0-7,-3 4 0 5,6 0-160-5,1-4-48 6,-1 2 0-6,5 2 0 9,-1-6-112-9,0 4-16 10,1 3-128-10,-1 1 192 4,0 0-64-3,0 4-128 8,1 2 176-9,-3-1-176 6,-1 3 160-5,-5 3-160 8,1 5 128-8,1-1-128 3,-5 5 128-4,1-5-128 6,1 5 0-6,-9 3 128 8,-9 10-128-8,14-4 0 11,-14 4 0-11,0 0 128 4,0 0-128-3,0 0 192 8,0 0-192-9,8 15 192 6,-4-1-192-6,2 8 128 7,-6 5-128-7,-2 4 128 8,0 2 0-8,0 6-128 7,0-4 192-7,-2 10-64 10,0-2 48-10,2 4 0 9,2 2 0-9,2-8 0 5,0 2-176-5,2-6 0 10,-2-4 144-10,4 4-144 5,-2-4 0-5,0-4 0 10,3-2 0-10,-1-1 128 5,0-3-128-5,0-1 0 8,2-7 0-8,-1 1 128 8,-7-16-128-8,10 8-240 7,-10-8 64-6,18 4 16 21,-1-6-1760-22,-3-4-368 3,2-10-64-2</inkml:trace>
    </iact:actionData>
  </iact:action>
  <iact:action type="add" startTime="91884">
    <iact:property name="dataType"/>
    <iact:actionData xml:id="d76">
      <inkml:trace xmlns:inkml="http://www.w3.org/2003/InkML" xml:id="stk76" contextRef="#ctx0" brushRef="#br2">27311 4090 16127 0,'0'0'704'1,"0"0"160"-1,0 0-688 1,0 0-176-1,0 0 0 0,0 0 0 6,0 0 576-6,0 0 64 12,0 0 32-12,0 0 0 4,0 0-128-4,0 0-32 7,0 0 0-7,0 0 0 8,0 0-80-6,0 0-32 4,0 0 0-6,0 0 0 8,0 0 240-8,9 19 64 6,-3-3 0-4,0 4 0 5,-2 3-112-7,-2 0-16 7,-4 3 0-7,0 3 0 6,-2 2-96-6,-2 4-32 7,2 6 0-7,1-2 0 10,-3 6-32-5,4-2-16 2,-4 2 0-6,0-4 0 3,6 4-48-4,-4-4-16 10,-2 1 0-10,2 3 0 7,-1-6-80-7,-3 4-32 9,2-6 0-9,0 2 0 4,2 0-96-3,-2-4 0 6,-2 6-128-7,3-2 192 7,-1-2 16-7,-6 4 0 7,0-6 0-7,5 4 0 8,-5-3 32-7,2-1 0 9,0-2 0-10,-3 4 0 3,7-4-16-2,-4-2 0 10,-2 0 0-10,5 1 0 2,-1-3-80-2,-2-2-16 5,2 1 0-6,0-1 0 8,1 0-128-8,-1 0 160 7,2 3-160-7,0-1 160 8,0-2-160-8,2 4 192 8,-1 1-192-8,1-3 192 7,2 0-192-7,-2 0 0 12,0 3 144-12,0-3-144 4,-2 0 0-4,4 0 144 12,0 1-144-10,0-1 0 0,0-2 128-2,2 0-128 11,0 1 0-11,0 1 0 3,0 2 0-3,-2-7 160 10,0-1-160-9,2 0 128 3,0 3-128-3,0-1 128 4,0 1-128-4,0-3 128 6,0-6-128-7,0 5 0 9,0-1 144-9,0 3-144 7,0-1 0-7,-2-3 128 7,1-1-128-7,-1 3 0 7,2-3 0-7,0 1 0 7,-4 1 0-7,4 2 0 10,-2-3 0-10,0-2 144 5,0 1-144-5,0 3 0 8,-2-1 192-8,2-2-192 13,0 3 192-13,0 1-192 3,-2-1 192-3,2-3-64 6,-4 3 0-6,2 1-128 9,1 1 160-9,1-3-160 11,0-3 128-11,2 5-128 5,-2 2 128-5,0-1-128 10,0 1 0-10,0-5 128 4,0-3-128-4,-2 3 160 7,2 1-160-7,0-3 160 8,0 1-160-8,0 5 0 11,0-3 144-10,2-2-144 2,-2 1 0-2,0 3 128 9,2 1-128-10,-2-1 0 3,-1-3 0-2,-1 1 0 6,-2 1 0-6,2 3 128 5,0-4-128-6,2-1 0 8,2 1 0-8,-2 1 0 7,0-1 0-6,-2-1 0 6,0 1 128-6,-2 1-128 6,1 1 128-7,-1 0-128 7,2 1 128-7,-2-3-128 8,-4 3 160-8,2-1-32 12,1 2-128-12,-3-1 192 3,2 1-192-3,4 1 144 13,-4-5-144-13,1 2 128 3,1 1-128 0,0-1 0 4,2-1 0-7,-4-1 128 4,0 1-128-4,3 1 0 10,1 0 0-10,-2 1 128 6,-2 1-128-6,2-1 0 10,0-1 0-10,6-2 128 4,-6 5-128-3,3-3 0 8,-3 1 0-9,2 1 128 4,0-4-128-3,0-1 0 12,0 3 0-13,2 3 0 2,-2-5 0-2,-2 2 0 12,2-1 0-11,1-3 0 1,-1 3 0-2,0 1 0 10,-2 1 128-10,-2-7-128 4,4 3 0-4,-2 1 0 8,4 1 0-7,-5-3 0 6,-3 3 0-7,2-1 128 6,2 2-128-6,-4 1 0 9,1-7 0-9,1 5 0 11,-6-1 128-11,4 1-128 4,-3-5 0-4,5 3 0 10,0 1 0-9,-5 1 0 3,1-3 0-4,0 3 0 5,2 1 0-5,3-1 0 8,-7-5 0-8,2 1 0 8,-1 1 0-8,1-1 0 8,2 1 0-8,-2 5 0 10,3-5 0-10,-3-1 0 5,2 1 0-5,2 1 0 11,-5-1 128-11,3 3-128 4,-4-3 0-4,3 1 0 8,1-5 0-8,-4 7 0 7,5-1 0-7,-7-3 0 7,4 1 0-7,-1 3 0 8,3-7 0-8,2 5 0 7,-8 1 0-7,9 1 0 9,-5-5 0-9,2 3 0 7,0 3 0-7,-3-3 0 7,5-5 0-6,-4 1 128 8,2-3-128-9,3 7 0 5,-9-2 0-5,8-3 0 10,0 1 128-9,-1-3-128 4,1 7 0-5,0 1 0 11,-6-5 0-11,5 3 128 4,-7 5-128-4,6-3 0 12,3-3 0-12,-5 1 0 3,2 3 0-3,4-5 0 8,-4 5 128-8,3-1-128 6,1 1 0-6,-4-5 0 8,0 3 0-8,4-1 128 8,-1-5-128-8,-3 5 0 7,4 1 0-7,2-3 0 8,-4 3 0-8,1 3 0 12,1-5 0-9,0-1 0-2,0 3 0-1,-4-1 0 11,4-3 0-11,-1 4 0 3,-7 1 0-3,2-3 0 12,4 1 0-12,-3 4 0 4,3-3 0-3,-6-2 0 4,1 1 0-4,3 1 0 7,-6 3 0-8,8-6 0 10,-7 3 0-10,5-2 0 5,-5-5 0-4,3 7 0 4,-6-3 128-5,5 1-128 8,-5-1 0-8,2-1 0 7,1 3 0-7,-1-1 0 8,3-2 0-8,-3 3 0 8,4-5 0-8,-3 3 0 7,3 3 0-7,-6-5 0 7,7 5 0-7,-3-3 0 9,2-3 0-8,-3 4 0 5,3-7 0-6,-4 7 0 7,5-4 0-7,-5 3 0 7,1-5 0-7,-1 3 0 5,4 3 0-5,-3-4 0 6,3 3 0-6,-6-3 0 9,7 3 0-9,-3-1 0 12,4 0 0-12,-3 1 0 4,1-1 0-4,-4 3 0 11,5-5 0-11,-1 3 0 2,2 1 0-1,2-4 0 6,-5 3 0-7,3-3 0 8,4 1 0-8,-4-1 0 11,1 0 128-11,1-3-128 4,-4 5 0-4,4-4 0 6,2 3 0-6,-3-5 0 8,1 4 0-7,0-4 0 10,4 3 0-11,-8-3 0 4,12-10 0-4,-11 17 0 11,-3-3 0-11,2 2 0 5,-3-5 0-5,1 5 0 10,4-4 0-9,-1 3 0 1,1-5 0-1,-2 2 0 6,-1-1 0-6,-3 1 0 7,6 0 0-8,-3-2 0 9,1 3 0-9,2-3 0 5,-4 2 0-4,5-1 0 10,-7-3 0-10,6 6 0 3,-3-4 0-3,3 1 0 8,2 1 0-8,-4-2 0 1,1 3 0-2,3-3 0 6,-4 2 0-6,4 4 0 9,-3-7 0-9,1 5 0 11,2-8 0-11,-4 4 0 4,3 1 0-3,1-1 0 11,-6 4 0-12,4-5 0 3,3 5 0-3,-3-2 0 6,0-3 0-6,2 5 0 8,-5-4 0-8,5 4 0 7,-4-7 0-7,2 3 0 8,5 2 0-8,-3-4 0 11,-4 1 0-11,4 3 0 5,-5-2 0-4,5 1 0 4,0-3 0-4,-4-2 0 8,3 4 0-9,-1 2 0 5,-2-5 0-5,12-7 0 9,-10 14 0-9,-1-4 0 11,1 1 0-11,2 1 0 5,-6-6 0-5,5 0 0 9,-5 6 128-9,4-7-128 6,1 3 0-6,9-8 0 10,-16 14 0-10,6-4 0 6,-5-1 0-6,5 3 0 5,2-4 0-4,-4 4 0 7,3-1 0-8,-3-1 0 11,12-10 0-11,-14 16 0 4,-1-7 0-3,1 7 0 7,-4-2 0-8,5-1 128 4,-7-5-128-4,5 6 0 12,-1-3 0-12,-3 5 0 4,3-4 0-4,-2-1 0 11,1 3 0-11,-1-2 0 4,-1 1 0-4,-3-3 0 11,1 4 0-11,3-2 0 4,-3 1 0-4,1-1 0 11,3 4 0-11,-5-7 0 5,-1 3 0-5,1 2 0 10,1-3 128-10,1 5-128 5,-1 2 0-4,-2-5 0 10,-5 3 0-11,5-5 0 4,-2 5 0-3,5-2 0 7,-1 1 0-8,-3-1 0 5,3 2 0-5,-1-5 0 10,3 5 0-10,-1-4 0 4,-1 1 0-4,5-3 0 10,-1 4 128-10,-1-3-128 6,6-1 0-6,-5 4 0 11,1-6 0-10,-5 5 0 2,-1 1 0-3,3 3 0 11,-1-7 0-11,-1 6 0 3,-1-7 0-3,1 9 0 11,-4-4 0-10,1 3 0 2,-1-7 0-3,-1 6 0 11,1-7 0-10,0 7 0 3,-1-2 0-4,-1 1 0 10,0-7 0-8,1 4 0 1,3 1 0-3,0-3 0 11,-5 4 0-11,3-4 0 4,-2 3 0-4,1 1 0 10,3 5 0-10,-2-5 0 5,-1 4 0-5,1-1 0 12,-1-1 0-12,1 3 0 4,0-5 0-4,5 3 0 9,1 3 0-9,-7-5 0 5,-1 5 0-5,2-2 0 11,-1-5 128-11,-1 5-128 4,0-3 0-4,1 1 0 10,3-8 0-10,0 5 0 5,-5-3 0-5,3 4 0 11,0-3 0-11,3 5 0 4,-1-4 0-4,-1-1 0 11,-1 3 0-10,2-4 128 3,-1 6-128-4,-3-5 0 5,1 3 0-4,1-2 0 7,2 3 0-8,-5-1 0 10,5 1 0-10,0-3 0 5,-3 2 0-5,5-3 0 11,-3 7 0-11,-1-6 0 5,5 1 0-5,-1-3 0 10,-2 4 128-10,3-4-128 4,5 1 0-4,-7 3 0 11,-1-4 0-11,-3 5 128 3,1-5-128-2,0 4 0 9,-1-5 0-9,5 3 128 2,-5 2-128-3,-1-5 128 12,-2 5-128-12,2-4 128 4,-1 2-128-4,3-3 0 8,-2-1 144-8,3 4-144 8,-1-2 0-8,3-3 128 10,1 5-128-10,1-4 0 3,-7 2 0-3,4 1 0 12,-1-5 0-12,3 2 0 4,3 2 0-4,-3-2 144 11,-1-3-144-11,3 7 0 5,-1-4 0-5,1-2 0 10,-3 2 0-9,3 1 0 3,1-1 0-3,-3 0 0 8,9 2 0-9,-5-3 0 5,1-1 0-5,2 2 0 9,-3 2 0-9,1-4 0 4,-1 0 0-3,-1-1 0 9,2 3 0-10,-5-2 0 5,3-4 0-5,1 4 0 10,-3-2 0-10,3 4 0 5,-1-5 128-5,-3 1-128 13,1-2 0-11,3 2 0 0,-3 0 0-2,1 0 0 9,3 2 0-9,-3 0 0 4,1-2 0-3,2-2 0 9,-3 3 0-10,-1 1 0 4,3 0 0-4,-3-2 0 11,3 0 128-11,-1-2-128 4,-3 0 0-4,-1 0 0 12,3 0 0-12,1 2 0 3,-3 1 0-3,3-1 0 10,3-2 0-10,-7 2 0 6,-3-4 0-5,5 2 0 9,5 2 0-10,-7 0 0 5,1-2 0-5,3 4 0 8,-1 0 0-8,-3-2 0 6,3-3 0-5,-1 3 0 8,-3 0 0-9,-2 0 0 5,-3 2 0-5,1-2 0 10,0-2 0-9,-1 2 0 5,1 0 0-6,0-2 0 9,-3 0 0-9,1 1 0 4,0 3 128-4,0-4-128 11,-1 0 0-11,-3 0 0 4,4-2 128-3,-2 4-128 4,0-2 144-4,1 4-144 6,1-2 0-7,0 4 128 11,-2-5-128-11,1 1 0 4,-1 0 0-4,4 0 0 12,0 0 0-12,3 2 0 4,-1-4 0-4,1-2 0 11,-3 0 0-11,0 2 0 4,-2-2 0-4,1 0 0 7,1 0 0-7,0-2 0 9,-3 0 176-9,3 0-176 9,0-4 192-9,-1 2-192 4,-1 2 176-4,2-2-176 12,0 2 160-12,-1-1-160 5,1-1 128-5,0-2-128 10,-1 2 0-10,-1 0 144 4,0-2-144-4,3 0 0 7,1-2 0-7,0 3 0 8,-3-1 0-8,1 2 128 10,0-4-128-10,1-2 0 5,-1 3 0-5,4 1 0 9,-1-2 128-9,-1 0-128 5,0 2 0-5,-3 0 0 8,1-5 0-8,2 1 0 8,-3 0 0-8,5-3 0 10,-4 1 128-10,1-2-128 4,-1 2 0-4,0-3 128 12,-1 5-128-12,1-5 128 6,2 3-128-6,-1-4 0 9,-1 5 0-9,2-3 0 3,-3 4 0-2,1-2 0 8,0-1 128-9,-1 3-128 5,3-6 0-5,0 5 0 12,-1-5 0-12,1 4 128 3,-2-5-128-3,1 5 0 10,3-3 0-10,3 3 0 5,-3-4 0-5,4 3 0 13,-1-5 0-12,1-1 0 1,-7 3 0-2,1-4 0 9,-1 3 144-9,3-1-144 5,-4-3 0-5,1-3 128 11,1 3-128-11,-2 0 0 5,-1-1 0-5,1-1 0 9,2-1 0-9,-1-1 128 4,3 0-128-4,-2 1 0 12,-3 1 0-12,3 1 0 4,0-1 0-4,-1 0 0 8,-1-3 0-8,2 3 0 8,-3-1 0-8,1 1 0 11,4 2 0-11,-3-3 0 5,-1 1 0-5,2-1 0 9,1 5 0-8,3 1 0 2,-3-5 0-2,1-1 0 10,1 3 0-11,-1 3 0 4,-2-1 0-4,-1-6 0 11,5-1 0-11,-3 3 0 3,-1 1 0-2,2 1 0 6,-1-4 0-7,1-1 0 8,-3 1 0-8,3 0 0 9,0-3 0-9,-1 1 128 6,-1 0-128-6,1-1 0 10,-1 1 0-10,2 2 0 4,-3-1 0-4,1 3 0 11,-2 0 0-11,5 1 0 5,-3-1 0-5,1-1 0 9,3-1 0-9,-2 1 128 6,-5-1-128-6,3 0 0 9,0 1 0-9,3 3 128 5,-1-2-128-5,-1-1 0 10,5 3 0-10,3 5 0 6,-5-5 0-5,-1-3 0 8,-1 3 0-9,-2-1 0 5,1 1 0-5,1-3 0 11,-3 1 0-10,3-2 0 2,-2 1 0-2,-3-1 0 8,1-2 0-9,0-1 0 4,-1 1 0-4,3 0 0 11,0-1 0-11,-1 3 0 4,1-2 0-4,0 1 0 11,-1 5 0-10,-1-2 0 3,5-3 0-4,-1 1 0 11,0-2 0-8,1-1 0-3,-3-1 0 0,7 0 0 10,-1 1 0-8,-3 1 0 1,-1-2 0-3,1 2 0 13,5-1 0-13,-5 3 0 2,3 0 0-1,3-3 0 11,-3-1 0-12,-1 2 0 3,3-1 0-3,-5-1 0 11,1 0 0-11,1-2 0 6,1-6 0-6,-5 4 0 8,-1-1 0-7,2-3 0 4,3 2 0-4,1 2 0 7,-5 0 0-8,1 0 0 6,1-6 0-6,1 4 0 8,0-4 0-8,-1 4 0 6,-1 1 0-5,3-1 0 8,-3-4 0-9,3 4 128 5,-1-2-128-5,-1 0 0 10,3 2 0-10,1 2 0 5,-3-8 0-5,-1 4 0 10,3-6 0-10,3 4 0 6,-1-6 0-6,3 6 0 9,-4-6 0-9,5 8 0 4,-7-4 0-4,3 2 0 13,3 0 0-13,-3-4 0 3,1 4 0-3,-2 0 0 9,3 6 0-8,1-2 0 3,-3-4 0-4,3 4 0 11,-6 2 0-11,3-4 0 6,1 0 0-6,-5 3 0 10,1-7 0-10,3 4 128 6,-1 2-128-6,1-2 0 9,1 0 0-9,-2 6 0 4,5 0 0-4,-3 0 0 10,3-4 0-10,-3 3 0 5,4-1 0-5,-3 4 0 11,1-2 0-11,-2 1 0 4,7 3 0-4,-7-2 0 12,6-4 0-12,-1 3 0 3,1 3 0-3,4-2 0 11,-4 2 0-11,2 1 0 3,3 1 0-3,-1 2 0 13,-4-9 0-12,2 3 0 2,4-2 0-3,-4 2 0 9,-1 1 0-9,1 1 0 5,0 0 0-5,-2 1 0 11,1 3 0-11,1 1 0 4,-6-1 0-4,4 0 0 12,-1-1 0-10,-1 3 0 1,2-3 0-3,-3 5 0 8,3-6 0-8,-4 1 128 5,4-1-128-5,-3 1 0 10,1 1 0-10,4 4 0 4,-3-1 0-4,3-1 0 11,2 1 0-11,-6 2 0 5,1-3 0-5,-5 2 0 10,6 3 0-10,2-6 128 4,-3 5-128-4,1 1 0 11,4-3 0-11,-4-1 0 4,1 1 0-4,3-3 144 12,-4-3-144-12,2 0 0 3,2-1 0-3,0 1 0 12,-3 0 0-12,3-1 0 4,2-1 0-4,0 0 0 10,-2-3 0-10,0 3 0 5,2-2 0-5,2 2 0 10,-1-3 0-10,-1 3 0 6,4 0 0-6,0 1 0 11,-4 1 0-11,0 2 0 5,-4-3 128-5,6 5-128 9,-2-5 0-9,-2 5 0 5,0-2 0-5,-3 1 0 5,1 1 0-5,2 1 0 9,-2-3 128-9,-1 3-128 10,3 3 0-10,0-3 0 5,-4 3 0-5,0 1 0 11,1-3 128-11,-3 1-128 4,2 4 0-4,4-7 0 11,-5 3 128-11,3 5-128 4,2-1 0-4,-4 4 0 11,2 2 0-10,1-1 0 2,1-1 0-2,6 10 0 8,-12-8 0-9,12 8 0 6,-12-10 0-6,1 5 0 9,11 5 0-9,-10-6 0 5,10 6 0-5,0 0 0 10,-10-6-144-10,10 6 144 5,-10-4-352-5,10 4 16 10,0 0 0-10,0 0 0 20,0 0-1072-19,0 0-224 0,0 0-32-1,0 0-16 11,0 0-1808-10,0 0-352 0</inkml:trace>
    </iact:actionData>
  </iact:action>
  <iact:action type="add" startTime="95698">
    <iact:property name="dataType"/>
    <iact:actionData xml:id="d77">
      <inkml:trace xmlns:inkml="http://www.w3.org/2003/InkML" xml:id="stk77" contextRef="#ctx0" brushRef="#br2">13109 7257 26079 0,'0'0'1152'1,"-10"16"256"-1,-2-5-1136 0,12-11-272 5,-7 16 0-4,7-16 0 1,-6 18 0-2,6-18 0 12,0 0 0-12,0 0 0 3,0 0 160-1,0 0-160 8,0 0 128-10,0 0-128 3,0 0 384-3,0 0 0 11,0 0 0-11,6-18 0 4,-2-3-48-4,3-1-16 10,-3-1 0-10,2-9 0 5,0-3 144-5,2 0 32 7,3-6 0-7,-3 0 0 7,2-7 128-7,2 1 16 8,-3 2 16-8,3-4 0 8,-6 0 48-4,0 1 0 4,4 1 0-8,1-2 0 4,3 4-192-4,0 4-16 10,-1-4-16-10,3 8 0 4,1 2-144-4,-3 2-16 12,2 2-16-12,-3 4 0 4,5 1-128-4,-4 7-32 11,1-1 0-11,-1 3 0 4,1 9-144-4,-3 2 160 11,4 2-160-10,-16 4 160 3,19 4-160-4,-1 6 192 10,1 9-192-10,7 3 192 5,1 1-192-5,-2 3 0 11,1 1 0-11,-1 0 0 5,2 2 0-5,-1 5 0 5,-3-7 128-5,2 0-128 9,-3-3 0-9,-1-1 128 7,-1 0-128-7,-5 1 128 9,1 1 0-9,-6-3 0 11,3 1 0-11,-1-4 0 3,2 1-128-2,-4 1 0 9,-1-7 144-9,5 4-144 2,0-7 0-2,3 3 0 9,-17-14-160-9,18 4 160 18,-3 0-2432-18,5-4-368 2</inkml:trace>
    </iact:actionData>
  </iact:action>
  <iact:action type="add" startTime="97960">
    <iact:property name="dataType"/>
    <iact:actionData xml:id="d78">
      <inkml:trace xmlns:inkml="http://www.w3.org/2003/InkML" xml:id="stk78" contextRef="#ctx0" brushRef="#br2">10304 806 9615 0,'0'0'416'1,"20"6"96"-1,-5 3-512 0,3-5 0 3,-18-4 0-2,15 2 0 6,1 2 624-6,-16-4 16 5,15 4 0-6,-15-4 0 8,0 0 48-8,0 0 16 7,0 0 0-7,0 0 0 7,0 0-160-7,0 0-32 8,0 0 0-8,0 0 0 8,0 0 160-7,0 0 32 5,0 0 0-6,0 0 0 7,0-14-128-7,-3-1 0 8,3 15-16-8,-6-14 0 8,-2-3 16-8,-2 3 16 6,-7-4 0-6,-1 5 0 9,2-1 48-9,-5 0 0 8,0 1 0-8,-1-5 0 8,-3 7 0-8,1-5 0 6,-3 6 0 2,0 0 0-8,-6-1-384 0,1 5-64 8,1 2 0-8,-2-2-16 8,-4-2-176-7,-2 4 128 6,4 0-128-7,-4 3 128 7,0-5-128-6,0 2 0 5,-8-2 144-6,-2 2-144 8,0-2 0-7,1 4 128 5,-7-4-128-6,0 1 0 6,3-5 0-5,1 4 0 7,-2 4 0-8,1-2 128 9,3-6-128-9,-2 4 0 6,2 3 0-6,-3 1 0 8,-3 2 0-8,-1 0 0 7,-7 0 0-7,1 0 128 8,-1 2-128-8,-3 1 0 7,2 1 0-7,3 2 0 7,-3 0 0-7,3 0 0 7,1-2 0-7,1 4 0 9,5 3 0-9,-3-3 0 6,-1 0 0-6,-1 4 0 9,-3-5 0-8,1 3 128 4,-1-2-128-5,1-2 0 10,1 8 0-10,1-1 0 5,1 1 0-5,3 1 0 10,3 5 0-10,-1-1 0 5,4 1 0-5,2 1 0 10,-1-1 0-10,1-3 0 5,2 3 0-5,0-1 0 9,6-3 0-8,-2 4 0 5,4-5 0-6,2 1 0 9,2 3 0-9,6-3 0 6,1 1 0-6,7-1 0 7,-3-2 0-7,5 3 0 8,3-3 0-8,-2 3 0 8,9-5 0-8,-1 6 0 6,0-1 0-6,4 1 0 9,2 3 0-9,4 3 0 6,2-5 0-6,4-1 0 9,0 1 0-9,-1 3 0 6,7-3 0-6,0 3 0 9,5-1 128-9,1 0-128 6,-3 1 128-6,7-5-128 10,3 5 144-10,2-3-144 7,2-3 192-7,7 4-192 9,-3 1 224-9,4-5-64 5,2 1-16-5,2-3 0 7,-1 1-144-7,5 1 128 9,-2-4-128-9,4 3 128 7,2-3-128-7,1 0 160 7,3 1-160-7,1-1 160 7,5 2-160-7,-1-5 0 8,5 5 144-8,-1-6-144 8,6 2 128-8,-3-3-128 8,-3-3 160-8,2 0-160 7,-3-2 176-7,5 4-176 7,-2-2 192-7,8 4-192 8,1-2 144-8,1-2-144 7,0 3 0-7,-2-3 144 8,-4 0-144-8,4-2 0 7,-8-2 144-7,3 0-144 8,-5 0 0-8,6 2 0 7,-3 0 0-7,5 2 128 7,-2 0-128-7,2 4 0 8,2-3 0-8,-7-5 0 8,-1-3 0-8,0 1 0 7,-7 0 0-7,1-2 128 9,-1-2-128-9,3-2 0 5,-1 0 0-5,-3 2 0 10,3 1 0-10,-1-3 144 6,1-4-144-6,-3 2 0 8,-1-7 192-7,-3 3-64 5,-9-3 0-6,0-5-128 9,-2-3 256-9,-6-5-64 6,-2 1-16-5,-4-2 0 6,2 0 80-7,-9-4 32 7,-3-6 0-7,-1 2 0 8,-8-8 32-8,-1 0 16 7,-5 0 0-7,-2-1 0 8,-4-5 48-8,-4 2 0 6,-4-1 0-6,-5 3 0 9,1 4 0-9,-8-4 16 7,-3 2 0-7,-4 1 0 8,-3-3-224-8,-1 0-48 7,0 2-128-7,-12 2 192 9,-2-3-192-9,-5-1 128 6,-5 0-128-6,-6 10 0 8,-7-2 0-8,0 8 0 7,-4 2 0-7,-2 6-160 25,-1 3-352-24,-1 10-80 0,-4 3-16-1,-5 3 0 12,-15 6-2096-11,-5 6-432 1</inkml:trace>
    </iact:actionData>
  </iact:action>
  <iact:action type="add" startTime="103727">
    <iact:property name="dataType"/>
    <iact:actionData xml:id="d79">
      <inkml:trace xmlns:inkml="http://www.w3.org/2003/InkML" xml:id="stk79" contextRef="#ctx0" brushRef="#br0">13199 7163 11055 0,'0'0'480'2,"0"0"112"-2,0 18-464 0,-2-4-128 0,2-14 0 0,-2 21 0 9,0-1 960-8,0-7 160 4,2-13 32-4,0 18 16 7,0-18-544-8,0 15-112 7,0 3-32-7,0-18 0 8,0 0-176-8,0 0-48 6,0 16 0-6,0-16 0 7,0 0-48-7,0 13-16 8,0-13 0-8,2 18 0 7,-2-18 144-7,2 13 32 9,-2-13 0-9,0 0 0 6,0 0 32-5,0 0 16 6,0 0 0-7,0 0 0 8,0 0 352-8,0 0 64 7,0 0 0-7,0 0 16 8,0 0 80-8,0 0 16 6,2-13 0-6,3-7 0 8,-3-3-304-8,2-2-48 7,-2-5-16-7,2-1 0 9,2 2-128-9,0-6-16 11,2-6-16-11,-4 4 0 6,0-6-96-6,1 4-32 5,-1-4 0-5,4 4 0 9,-4-8-32-9,-2 0-16 7,0-1 0-7,0 1 0 7,0-4 16-7,0 6 16 8,-2-2 0-8,2-1 0 7,0-1-80-7,0 6 0 8,0 0-16-8,-2 6 0 7,3-4-176-7,1 4 192 8,-2-2-192-8,0 4 192 8,0 2-192-8,0 3 0 7,2-1 144-7,0 0-144 10,0 6 0-9,2 3 0 2,-4 3 0-2,0 7 0 7,-4 0 0-8,2 12 128 7,0 0-128-7,0 0 0 9,0 0 0-9,0 0 128 5,0 0-128-5,5 22 0 9,-3 5 0-9,2 2 0 6,-2 1 0-6,2 11 0 10,2-1 0-10,-2 9 0 6,2 4 0-6,-4 0 0 8,4 5 0-8,-1-1 0 6,1 1 0-6,0 3 0 9,-2 1 0-9,6-2 0 7,0-3 0-6,-3-4 0 7,3-5 0-8,4-3 0 7,-4 2 0-7,3-6 0 8,-3 0 0-8,6-4 0 6,-3-2 0-6,7-6-192 22,-1 1-352-19,1-11-80-1,5-1-16-2,0-3 0 13,1-5-1952-13,3-4-400 0</inkml:trace>
    </iact:actionData>
  </iact:action>
  <iact:action type="add" startTime="104362">
    <iact:property name="dataType"/>
    <iact:actionData xml:id="d80">
      <inkml:trace xmlns:inkml="http://www.w3.org/2003/InkML" xml:id="stk80" contextRef="#ctx0" brushRef="#br0">13554 6282 6447 0,'0'0'272'0,"-12"-12"80"1,2 4-352-1,10 8 0 0,-12-7 0 0,12 7 0 5,-11-12 1856-5,-1 2 288 7,2 4 64-6,10 6 16 8,-8-13-1552-9,-1 3-304 5,1 4-64-5,8 6-16 9,-8-10 32-9,-2 4 16 5,3 1 0-5,7 5 0 9,0 0 112-9,-8-2 0 7,8 2 16-7,0 0 0 10,-12-6 48-10,12 6 0 5,0 0 0-4,0 0 0 7,0 0 64-7,0 0 32 3,0 0 0-3,0 0 0 6,0 0 16-6,0 0 0 6,0 0 0-7,0 0 0 9,0 0-48-9,0 0 0 6,-6 12 0-6,6-12 0 8,0 0 48-8,-2 19 0 7,2-5 0-7,2 3 0 8,0 3-192-8,2-3-48 7,2 5 0-7,-2 1 0 8,-2 3-64-8,0-1 0 10,-2 0-16-10,2 4 0 6,0 3-144-6,-2 1-32 7,0 0 0-7,2 0 0 9,0-2 32-9,-1 1 0 6,1-3 0-6,0 4 0 8,4 0 64-8,-2 6 16 6,0-4 0-6,-2 6 0 9,2-6-16-9,0-2 0 6,0 1 0-5,3 5 0 6,-1-4-32-7,-2 4-16 8,2 0 0-8,2-6 0 9,-2-2 0-9,0 2 0 6,1 4 0-6,5-4 0 8,-6-3 96-7,4 1 32 6,-1 0 0-7,-1 2 0 7,2-2-16-7,4 1 0 6,-8 1 0-6,1-2 0 8,5 4-96-8,-6 2-32 7,2-2 0-7,-1 2 0 9,3-2-160-9,-2 2 192 6,2-1-192-6,1 5 192 8,-7-4-192-8,6 4 128 7,0-2-128-7,-4-2 128 8,0 0-128-8,-1-2 0 7,3 2 0-7,0 4 0 7,-4-6 0-6,2 4 0 8,4-2 128-9,-3 0-128 7,-1 2 128-7,2-2-128 6,4 2 192-5,-4 2-64 7,-1-8 0-8,5 8 0 6,-4-4 0-6,4 0 0 8,-3 2 0-7,-1-6 0 5,6 1 0-6,-5 1 0 8,5 2-128-8,-2-4 160 7,0 0-160-7,1 4 160 10,-1-4-160-10,4 0 128 5,-5 0-128-5,5 5 128 8,-1-3-128-7,-1-2 128 6,-6 2-128-7,6 0 128 9,-3-2-128-9,5-2 128 5,-3 3-128-5,5-1 128 9,-4 2-128-8,-1 0 0 5,3-2 144-6,0 0-144 8,1 0 0-7,-3 0 128 5,1 3-128-6,-1-1 0 7,4 2 0-7,-5-2 144 7,3 0-144-7,-3 4 0 8,1-6 144-8,4-2-144 6,-5 2 0-6,7 6 144 9,-6-1-144-9,3-3 128 7,3 2-128-7,-5 0 128 8,3 0-128-8,-5 4 0 8,3-6 144-8,3 2-144 7,-3 0 0-7,4-4 128 7,1 2-128-7,-3 0 0 9,-1-2 128-9,3 1-128 6,-7-5 160-6,5 4-160 8,-4 4 144-8,3-6-144 7,-3 1 128-7,3-3-128 10,3 4 128-10,-5 0-128 7,3 2 0-7,3-2 128 6,-3-1-128-6,1-1 128 8,1-2-128-8,-4 2 128 8,-1-4-128-8,7 3 160 7,-5-5-160-7,3 0 160 7,-1 1-160-7,3 1 0 7,-3-2 0-7,3 1 128 9,1-1-128-9,-2-1 0 6,-3-3 0-5,4-1 128 7,1 1-128-8,2 2 0 6,1-1 0-6,-3-3 0 8,2 5 0-8,-3-3 0 8,3 1 0-8,-3-5 0 7,-1 5 0-7,4-1 0 8,-1 2 0-8,1-1 0 9,-1-3 0-8,-1 3 0 4,-1-1 0-5,1 5 0 8,-4-5 0-8,1 1 0 8,1 3 0-8,5 0 0 7,-1 3 0-7,0-1 0 7,-1-2 0-7,-1 1 0 8,-1-1 0-7,3 0 0 8,2 3 0-8,1-1 0 3,-3 0 0-3,2 1 160 5,3-1-160-6,-1-2 160 8,0 1-160-8,2-1 0 7,-1 0 0-7,-1 1-176 8,2-5 176-7,-2 4 0 5,1 1 0-6,1 1 0 8,-2-4 0-8,2 3 0 7,4-5 0-7,-5 3 0 8,-5-1 0-8,-2 0 0 7,3-3 0-7,-1 3 0 9,0-1 0-9,3-1 0 6,3 5 0-6,-2-1 0 9,-3-5 128-9,-1 3-128 6,2-2 128-5,1-3-128 6,-5 5 0-7,6 1 0 6,-1-3 0-6,1 1 0 10,0-3 0-10,0 3 0 6,-1 1 0-6,1-2 0 9,2-3 0-9,-2 1 0 6,1 5 0-6,1-5 128 8,-2-1-128-8,0 1 0 7,6-5 0-7,-3 2 0 8,-5 3 0-8,0-3 0 7,1-1 0-7,-1-3 128 8,0 4-128-8,2-5 0 7,5 7 0-7,-5-6 0 8,-2 3 0-8,2-3 0 8,3 4 0-8,-3-3 128 6,2 3-128-6,0-1 0 8,0-1 0-8,3 4 128 8,-5-7-128-8,2 7 0 7,-2-4 0-7,3 5 0 8,-1-5 0-8,0 1 0 8,-2 3 0-8,4-5 128 8,1 5-128-8,-3-4 0 6,0-3 0-6,-2-1 0 8,-1 4 0-8,-1-4 0 7,2 3 0-7,0 3 128 8,1 1-128-8,-1-3 0 7,-2 2 0-7,2-5 0 8,5 3 0-8,-3-2 128 7,0 3-128-6,-2-3 128 5,1 2-128-6,3-1 0 8,0 3 0-8,4-4-128 8,-2 3 128-8,2-5 0 7,0 0 0-7,0 1 0 7,6-3 0-7,-6 4 0 8,0 0 0-8,-2-5 0 8,-1 5 0-8,-3-4 0 6,2-2 0-6,0 3 0 9,2 3 0-9,-2-4 0 6,0 0 0-5,3 3 128 8,3-3-128-8,-6 0 0 5,0 2 0-6,2-2 0 9,-2 1 0-8,0 3 0 4,2-6 0-5,4 4 0 9,-5 1 0-9,1-5 0 4,4 2 0-4,-2 0 128 10,-2-4-128-10,4 2 0 6,-2 1 0-6,-2-3 0 9,0 2 0-8,-2-4 144 5,-1 0-144-6,-1 2 0 8,2-2 176-8,0 0-176 7,4-2 160-7,-4 0-160 8,4 0 128-8,0 2-128 7,-5 0 0-7,3 0 144 6,4 0-144-6,-2-2 0 8,-2 0 144-8,6 0-144 8,-6 0 0-8,2-2 0 7,4 0 0-7,-2 2 0 8,0 2 0-8,-4-4 0 8,-6-2 0-8,3 2 128 8,1-2-128-8,2 0 0 6,-2-4 0-6,-2 4 0 8,2 0 0-8,3 1 0 8,1 1 0-8,-4 0 0 7,0 0 0-7,4 0 0 8,-4 2 0-8,0 0 0 7,2 0 0-7,4 2 0 8,-3-2 0-7,1 2 0 6,0 0 0-6,-4 0 0 6,4-2 0-7,-4 0 128 7,0-2-128-7,-2 0 0 6,-3 0 128-6,-1 2-128 9,0-2 0-9,1 2 144 6,-3-2-144-6,0 0 0 8,-3-2 144-8,3 2-144 8,1 0 0-8,-1 0 144 9,0 0-144-9,-1 0 0 6,3-2 144-6,-4 2-144 8,1-2 0-8,-3 1 128 7,5-5-128-6,-1 2 0 6,-2-2 0-6,3-2 0 5,-1 3 0-6,2 1 128 7,1-2-128-7,-1-4 0 6,0 4 0-6,1-1 0 9,-3-3 0-9,2 4 0 7,1-4 0-7,-1 3 128 8,-4 1-128-7,1-4 0 5,-3 2 0-6,4 3 0 8,-1-5 0-8,3 2 0 8,2 0 0-8,-1-3 0 7,-1 1 0-7,0-2 0 8,3 3 0-8,1-3 0 7,2 4 0-6,-4-3 0 6,1 1 0-7,-1 4 128 8,0-5-128-8,0 3 0 6,2-4 0-5,3 4 0 6,1-5 0-7,-4 3 0 8,0 0 0-8,-2-3 0 8,3 3 0-8,1-2 0 6,-2 5 0-6,2-5 0 9,-2 0 0-8,-1-3 0 4,-3 5 0-5,2-5 0 8,0 1 0-8,1 2 0 8,1-3 0-8,0 3 0 8,0-7 0-7,4 1 0 5,-1 3 0-6,-3-3 0 8,2 3 0-7,0 1 128 5,0-5-128-6,0 1 0 8,1 4 0-8,3-3 0 7,2-1 0-7,-4 3 0 8,-2-3 0-7,2-3 0 6,0 1 0-7,-4-1 0 7,3 0 0-7,-3-3 0 7,-4 1 0-7,0 0 0 8,1-3 0-8,-1 1 0 7,2 0 0-7,-1 1 0 7,-3 1 0-7,2-2 0 8,1-3 0-8,-1-1 128 8,0 2-128-8,2 0 0 9,-1 0 0-8,-1-3 128 6,2 3-128-7,-1 0 0 5,-3 0 0-4,2 1 0 6,2-1 0-7,3 0 0 8,-5-2 0-7,0 1 128 6,1 1-128-7,-5-2 0 6,2-6 0-6,3 2 0 8,-1 2 0-8,0-1 0 8,-1-3 0-8,-1 4 128 7,-2 2-128-7,3-2 0 8,1-4 0-8,0 4 0 7,1 1 0-7,-1 1 0 7,0-4 0-7,1-2 0 7,1 4 0-7,0 2 0 7,0-1 0-7,1-5 128 8,-1 0-128-8,0 4 0 8,0 0 0-8,1-2 0 8,-3 2 0-8,4 0 0 6,-2-4 0-6,1-2 128 9,-1 3-128-9,0 3 0 8,-1-6 0-7,-1 2 0 6,-4 2 0-7,3-6 0 6,-3 0 0-6,4-4 128 9,-1 4-128-9,-3-1 0 6,1 3 0-6,-1-2 0 9,2 2 0-9,1-6 0 5,-1 0 0-4,0 4 0 8,3-4 0-9,-1 4 0 5,0-6 0-5,1 2 0 9,-3 1 0-9,2-3 0 7,1 2 0-7,-3 4 0 8,-2-6 0-8,3 2 0 7,-1-3 0-7,2 1 0 8,5 6 0-8,-5-2 0 8,0 4 0-8,-1-4 0 8,-1 2 0-8,0-4 0 7,1-2 0-6,-1 4 0 6,-2-3 0-7,-1 1 0 6,-1 2 0-6,1-2 128 8,-1 4-128-8,1-6 0 7,-5 2 0-6,5 1 0 7,-1-5 0-8,4-2 0 7,-7 2 0-7,5-1 0 7,1 5 0-7,-3-6 0 7,1 2 0-7,1 1 0 9,-3-1 0-9,3 0 0 6,0-2 0-6,3-1 0 8,-3-1 0-8,1-2 0 7,-3-3 0-7,4 1 0 8,1 3 0-8,1-1 0 8,-2 1 0-8,3-3 0 7,-3-2 0-7,2 1 0 8,-1-2 0-8,-1 1 0 8,0-1 0-7,-1 1 0 5,1 3 0-6,-3-3-128 7,1-5 128-6,-1 7 0 5,-1 2 0-6,-1 3 0 9,-3 1 0-9,3-2 0 6,1 1 0-6,-3 1 0 8,1-2 0-8,5 1 0 7,-3-1 0-7,-2 4 0 8,3 5 0-8,-1-5 0 7,3 0 0-6,-1 0 0 6,-3-1 0-7,1-1 0 6,1 2 0-6,1-4 128 10,-5 3-128-10,1 1 0 6,-1 2 0-6,-5-2 0 7,5 3 0-7,-6 3 0 8,1-4 0-8,-3 0 0 8,6 6 0-8,-5-6 0 7,3 2 0-7,-2 1 0 8,-3-5 0-8,3 2 0 7,-4 4 0-7,6-2 0 9,-3 6 0-9,5-6 0 7,-6-1 0-7,-1 5 0 8,3-2 0-8,-2 2-128 6,2-4 128-6,-3 4-128 8,1-4 128-8,2 0 0 6,-4 4 0-6,1-5 0 9,5 3 0-9,-6-2 0 7,0-4 0-7,3 4 0 9,-3-4 0-9,6 3 0 6,-3 7 0-6,-1-6 0 10,0 0 0-10,-2 2 0 6,-1-6 0-6,5 4 0 8,-2 4 0-8,-2-1 0 7,2 4 0-7,-5 1 0 7,3-2 0-7,2 4 0 7,-4 4 0-7,0-2 0 8,-1 0 0-8,1 6-128 8,0 1 128-8,-2-1 0 7,-2 0 0-7,-2 3 0 7,0-1 0-7,0 3 0 8,0 1 0-8,0 5 0 8,2-1 0-8,-2-1 0 6,-2 8 0-6,2 10 0 8,0-15 0-8,0 15 0 9,0-14 0-9,-2 1 0 5,2 13 0-5,0 0 0 10,0 0 0-10,0 0 0 6,0 0 0-6,0 0-128 8,0 0 128-8,0 0 0 7,0 0 0-7,0 0 0 8,0 0 0-8,0 0-160 7,0 0 160-7,0 0 0 7,0 0-144-6,0 0 144 6,0 0 0-7,0 17-144 9,0-17 144-9,2 25 0 7,0-1 0-7,2 1 0 7,-2 2 0-7,0 1 0 8,-2-1 0-7,2 2-128 5,-2 5 128-6,2-1 0 8,-2 6 0-8,2-2 0 7,-6 8 0-7,0-1 0 7,0 5 0-7,0 4-128 8,2-1 128-8,-8 7 0 8,3-4 0-8,-1 5 0 7,-6 2 0-6,4 7 0 5,3-3 0-6,1 2 0 9,-6-5 0-8,2 5 0 3,-5 0 0-4,5 2 0 9,-4-5 0-9,4 5 0 7,-1-4 0-6,-5 6 0 7,4-1 0-8,-3 3 0 6,3 0 0-6,-5-2 0 9,1 2 0-9,0 0 0 6,-5-2 0-6,1 4 0 8,1 2 0-7,-3-3 0 5,-3-3 144-6,2 6-144 9,-1 4 0-9,1 0 0 7,-3-4 0-7,3 0 0 7,0-4 0-7,-5 8 0 8,-1-2 0-8,0 1-192 9,-2 3 192-9,1 2 0 6,1 2 0-6,2-6 0 9,0 0 0-9,-1 0 0 5,-1 1 0-5,4-1 0 8,-1 2 0-8,-1-2 0 7,-2 0 0-7,1 0 0 8,-3-2 0-8,0-4 0 8,0 4 0-8,-2-2 0 8,-3 0 0-8,3 2 0 6,-2-2 0-6,4 2 0 8,-2 0 0-8,-4-2 0 8,2 2 0-8,2-2 0 8,-5-2 0-8,5 0 0 7,2-6 0-7,0 4 0 7,0 0 0-7,-1-3 0 8,3 1 0-7,-2-2 0 6,2 4 0-7,-1 0 0 9,1-9 0-8,-2 3 0 4,-4-6 0-5,-4 3 0 8,2 1 0-8,0-4 0 8,-8-3 0-8,4-1 0 5,-4-1 0-5,4 1 0 8,-2 3 128-8,0-3-128 7,2 1 0-7,-5-5 0 9,5 3 0-9,0 0 0 6,4-1 0-6,-2-1 0 9,1-3 0-9,3 3 0 7,-4 1 0-7,0-1 0 8,-6-2 0-8,5 1 0 6,-5 1 0-6,4 0 0 10,-6-1 0-10,2-3 0 7,4-8 0-7,-2 4 0 7,4 3 0-7,-4-1 0 7,4-2 0-7,-4 0 0 8,6-1 0-8,-4-3 0 6,2 2 0-5,2 4 0 7,-6-6 0-8,4 2 0 7,-6 0 0-7,3-4 0 8,-1 3 0-8,-6-1 0 7,-2 2 0-7,4-8 0 7,-1 4 0-7,-1-4 0 7,2 4 0-6,2-4 0 6,-4 0 128-7,1 0-128 8,1-2 0-8,4-1 0 8,-4-3 0-8,6 0 0 6,-4 2 0-6,2 0 0 10,0 0 192-10,-3 1-64 5,3-5 0-5,-2 2-128 10,0 0 0-10,4 0 0 5,-6-1 0-5,6-1-192 10,0 0 192-10,2-1 0 6,-4 1 0-6,4-2 0 8,-4 0 0-8,4-1 0 8,-4-1 0-8,6 2 0 7,-2 1 0-7,2-1 0 7,2-4 0-7,-4 3 0 8,0 1 0-8,-4-4 0 7,2-1 0-6,-2-3 0 5,2-1 0-6,-3-4 0 8,5 3 0-8,-4-3 0 8,2 5 0-8,-4 1 0 7,0-5 0-7,2 5 0 7,-2-6 0-7,6 1 0 9,-4 3 128-9,4-3-128 7,-4 7 0-7,4-3 0 7,-4-5 0-7,4 4 0 9,-9-5 0-9,7 5 0 6,-4-7 0-6,2 5 0 8,0 2 0-8,-2-5 0 6,2-3 0-6,0 4 0 11,4-5 0-11,-4 5 0 5,4-6 0-5,-3 2 0 9,3 1 128-9,-2-5-128 6,5 2 0-6,-5 2 0 8,4-4 0-8,2 1 0 6,-6 3 0-6,4-2 0 10,-4-4 128-10,2 4-128 7,2 1 0-7,-6-1 0 7,-2-2 0-7,6 2 0 8,4-2 0-7,-4-1 0 5,4-1 0-6,0-2 0 8,-4 4 0-8,4-2 0 8,4 2 0-8,0-2 0 6,-6 2 0-6,3-4 0 8,3 2 128-8,0-1-128 7,0-1 0-7,0 4 0 9,1-2 0-9,-3 0 0 6,-2-6 128-5,4 2-128 7,2 0 0-8,-3 2 0 5,-5-2 128-5,4 0-128 9,0-2 0-9,2 2 0 6,0-2 0-6,-1 2 0 10,-1 0 0-10,2-2 0 6,-2 0 0-6,2-4 0 8,-1 4 128-8,-1 2-128 7,2-5 0-7,2 1 0 9,-2 2 128-8,-1 0-128 4,1 0 0-4,2-2 0 7,-2-4 0-8,-1 4 0 7,-3 0 0-7,2 2 0 8,0-3 128-8,-4-1-128 7,-2-2 0-7,4 2 0 7,-6 0 0-7,4-2 0 7,2-3 0-7,-4 1 0 8,4-4 0-8,1 3 0 7,-1-5 0-7,-2 4 0 9,2-3 0-9,0 3 0 6,-2-4 0-6,2 3 0 8,0-9 0-8,-2 5 0 7,2 3 0-7,1-5 0 10,-7-1 0-10,2 4 0 5,4-3 0-4,-6 3 0 7,2-3 128-8,-4-3-128 6,4 3 0-6,-1-1 0 10,1-3 0-10,3 0 0 6,-5-5 0-6,6 3 0 8,-4 0 0-8,2-1 0 7,2-1 0-7,-4 0 0 8,2-3 0-8,4 1 0 6,-6 0 0-6,4 0 0 11,2 1 0-11,1-1 0 6,-5-2 0-6,0 0 0 8,2-4 0-8,-6 1 0 5,4 3 0-4,-4 0 0 7,0-2 0-8,0-2 0 7,-2 4 0-7,4-1 0 7,-2 1 0-7,0 2 0 8,-1-4 0-8,-1-2 0 9,4 3 0-9,-4 1 0 5,4 2 0-4,2-2 0 8,-4 0 0-9,4-3 0 6,-6-1 0-6,2 0 0 7,-6 0 0-6,4-4 0 5,0 2 0-6,-4 2 0 9,6-4 0-9,-4 2 0 7,1-8 0-6,3 2 0 6,-2-2 0-7,4 6 0 7,-6-4 0-7,8 4 0 7,0-6 0-7,-4 6 0 8,6 0 0-8,-2 0 0 8,1-5 0-8,3 1 0 6,-4-2 0-6,-2-2 0 8,0 4 0-8,-6-4 0 8,8-3 0-8,-4-1 0 7,2-2 0-7,-2 6 0 7,2 1 0-7,4-5 0 10,-6-2 0-10,4 3 0 6,-4 3 0-6,4-2 0 7,4-4 0-6,-6-1 0 5,2-1 0-6,2 3 0 9,-2-1 0-8,2 0 0 5,4-1 0-6,-5-1 0 7,-1 2 0-6,0 7 0 5,0-5 0-6,-6 0 0 8,4-2 0-7,0 3 0 6,4-1 0-7,-6 0 0 8,6-3 0-7,2 3 0 5,-4-2 0-6,0 1 0 7,0-1 0-7,6-2 0 8,-1-1-128-8,-1 1 128 9,0-1 0-9,2 1 0 5,0-1 0-5,3 1 0 8,-1 0 0-7,2 3 0 6,-1-1 0-7,1-2 0 7,-2 1 0-7,0-1 0 8,-3 1 0-8,1-3 0 9,4-3 0-9,-2 1 0 5,-1 6 0-5,3-1 0 9,0-1 0-9,-1 1 0 7,3 1 0-7,2 0 0 9,-3-1 0-9,1-1 0 5,0 1 0-5,-1-1 0 9,1 2 0-9,0 1 0 6,1-1-128-6,1-2 128 9,-1-1 0-9,5 1 0 9,-3 3 0-9,3-1 0 6,-3 0 0-6,7 4 0 8,-3 5 0-8,5-5 0 7,-7-2 0-6,6 0 0 5,-3 1 0-5,3 1 0 5,3-2 0-6,1 1 0 9,-4-3 0-9,6 4 0 7,-3 4 0-7,-1-2 0 6,0 5 0-6,-3-1 0 8,3-4 0-8,-2 6 0 8,3-2 0-8,-5 6 0 8,4-4 0-8,-3 4 0 6,3-4 0-6,-4 2 0 10,5-2 0-10,-3 0 0 6,2-2 0-6,-1 4 0 8,3-4 0-8,2 2 0 7,-6-4-128-7,7 6 128 9,-5 0 0-9,2 2 0 5,2 4 0-5,-3 0 0 9,-1-4 0-9,6 6 0 6,-4 0 0-6,1 1 0 9,-1 3 0-9,-4 2 0 7,6 1 0-7,1 3 0 9,-3 1 0-9,4-1 0 7,0 1 0-7,0 9 0 8,-2-1-144-8,3 4 144 6,5 8-128-6,-6-6 128 7,6 6-320-7,0 0 0 7,0 0 16-7,0 0 0 25,0 0-176-25,0 0-32 0,0 0-16 0,0 0 0 14,0 0-912-13,0 0-176-1,0 0-48 0,0 0 0 14,0 0-1152-13,10 14-224 1,-10-14-48-1</inkml:trace>
    </iact:actionData>
  </iact:action>
  <iact:action type="add" startTime="108906">
    <iact:property name="dataType"/>
    <iact:actionData xml:id="d81">
      <inkml:trace xmlns:inkml="http://www.w3.org/2003/InkML" xml:id="stk81" contextRef="#ctx0" brushRef="#br0">12970 7540 16575 0,'0'0'1472'4,"0"0"-1168"-3,0 0-304-1,0 0 0 6,-7-10 2304-6,7 10 416 7,-6-10 80-7,4-1 16 8,-2-7-1648-8,8-1-320 6,2 1-64-6,-2-3-16 8,-1-1-128-7,3-5-16 5,4-2-16-6,-2-7 0 8,0-4-224-8,3-3-32 7,-3-4-16-7,0-6 0 8,2 0 112-8,-2 1 0 8,-5-3 16-8,5 1 0 9,2-5-16-9,-2 1 0 5,2-5 0-4,1-1 0 7,-3 1-48-8,4 7-16 9,1-3 0-9,1 3 0 8,0 5-48-8,-1 2-16 5,5 8 0-5,-1 0 0 9,-5 8-32-9,4 0-16 6,-3 6 0-5,3 5 0 8,-2-1-96-9,3 9-32 5,-5-1 0-4,4 9 0 8,-16 6-144-9,13-2 0 7,-13 2 144-7,22 6-144 7,-1 7 0-7,-1 9 128 6,-3 5-128-5,5 10 0 6,1 2 128-7,4 8-128 7,1-2 128-7,1 4-128 9,0 1 0-9,2 5 0 6,3-2 0-6,-5 3 128 8,2 1-128-8,-2 1 0 7,0-1 0-7,-1-3 128 9,-5-5-128-9,-3 6 0 6,1-5 128-6,1 1-128 8,-7-2 0-8,5 2 128 8,1-3-128-8,7 5 0 7,-1-4 0-7,0 0 0 8,0-3 0-7,3 3-128 21,5 2-2048-20,6-4-384 1</inkml:trace>
    </iact:actionData>
  </iact:action>
  <iact:action type="add" startTime="109791">
    <iact:property name="dataType"/>
    <iact:actionData xml:id="d82">
      <inkml:trace xmlns:inkml="http://www.w3.org/2003/InkML" xml:id="stk82" contextRef="#ctx0" brushRef="#br0">17909 12751 7359 0,'-14'-2'656'1,"-3"-4"-528"2,5 2-128-3,-5 0 0 8,-3-2 1904-7,7 2 336 6,-5 4 80-7,4-1 16 7,-1-9-1456-6,3 6-304 6,-4 0-48-7,7 4-16 7,9 0 320-7,0 0 48 7,-16 0 16-7,16 0 0 8,0 0-176-8,-8 14-16 7,8-14-16-7,-6 13 0 8,-1 5-112-8,3-3-32 6,0 5 0-6,2 1 0 9,2-3 0-9,4 3 0 7,0 3 0-7,0 3 0 8,5-2-96-8,-1 7 0 8,6 1-16-8,-1 2 0 13,7 0-16-13,-3 0 0 3,5 4 0-3,-1-2 0 8,3-6-112-7,-1 6-32 4,3 2 0-4,1-3 0 6,0-5-16-6,4 2-16 5,3 2 0-6,-3-4 0 10,0-2 16-10,6-1 0 5,0-5 0-5,0 2 0 8,8 3-16-8,-4-1 0 7,6-7 0-6,2-1 0 7,5 1-16-8,1-5 0 8,-1 1 0-8,-1-4 0 7,-4 3 0-7,0-5 0 6,3 4 0-6,1-5 0 7,-2 3 16-7,1-4 0 7,3 0 0-7,-2 3 0 8,-1-1-64-8,5-2-16 7,-1 4 0-7,3-5 0 9,1-1-160-9,-1 0 160 6,-3 0-160-6,3-2 160 8,-8-2-160-8,3 0 160 7,1 0-160-7,1-2 160 8,3 0-160-8,-3 0 0 7,-1-4 144-7,2 4-144 8,1 0 0-8,-1 2 144 6,3-4-144-6,1 0 0 10,-3 0 144-9,-5 2-144 4,0 0 0-4,-3 2 144 7,-1 0-144-8,2 0 0 8,-4 0 0-8,3-2 128 6,-1 0-128-6,2 0 0 7,-3 4 0-7,3-3 128 8,-4-1-128-7,2 0 0 5,1-1 0-6,-1 1 0 10,-8-2 0-10,2 0 0 5,-6 2 0-5,0-2 0 9,2-2 192-9,-4 0-64 6,0-4 0-5,3 0 0 7,-7 2 160-8,0-3 32 6,2-1 0-5,0 4 0 7,2-6-64-8,-1 1-16 7,-3 1 0-7,2-4 0 8,2 3-112-8,-2-3-128 7,-2 2 176-7,3-3-176 7,-3 1 128-7,2-4-128 8,0 5 0-8,-2-5 0 8,-1 1 128-8,-1 3-128 6,-2-7 0-5,0 3 0 8,1 2 160-9,-1-3-160 5,0 3 128-5,1-3-128 8,-1-3 0-8,2 3 0 8,0-1 128-8,3-1-128 7,-3-4 0-7,4 1 0 7,4-1 144-6,-4 3-144 6,2 5 0-6,4-5 0 5,-5 1 0-6,1 3 0 9,6-5 0-9,-4 1 0 7,0-3 0-7,2 2 0 8,-2-1 0-8,2 5 0 7,-2-1 0-6,-2-3 0 7,-2-1 0-8,4 3 0 6,-6 2 0-6,5-3 0 9,-3-3 0-9,4 1 0 5,-4 1 0-5,4 0 0 9,0-1 176-9,-4-1-48 7,-2-1 0-7,3 1 0 8,3-2 0-8,-2-2 0 7,-4-1 0-7,4-3 0 8,2 0 0-8,-2 0 0 8,-7 2 0-8,7-3 0 7,4-1-128-7,-4 2 0 7,-6 0 0-7,2-2 0 8,0-4 0-8,1 4 0 7,-3-2 0-6,4 0 0 6,-2 0 0-7,1 0 0 6,1-2 0-6,2 0 0 9,-2-6 0-7,-2 6 0 3,0-2 0-5,-1 4 0 9,1-4 0-9,0 2 0 6,2-8 128-6,2 8-128 8,-2-2 0-7,3 4 128 4,1-6-128-5,0 4 128 9,2-4-128-9,0 2 0 6,-6-4 0-6,2 6 128 9,2-2-128-9,-2 2 0 7,0-4-192-7,4 4 192 8,-2-3 0-7,0 3 0 5,2 0 0-6,-3-4 0 9,3 0 0-9,0 4 0 6,-4-6 0-6,2 4 0 8,0-6 0-8,-2 4 128 6,2-4-128-6,0-1 0 9,-6 1 0-8,2 2 0 6,1-2 0-7,-1 6 0 8,0-4 0-8,-4 1 0 6,-2-1 0-6,1-2 0 8,-3 4 0-8,0 2 0 7,1-6 0-7,3 4 0 9,0-2 0-9,-1 1 0 6,-1 5 0-5,0-6 0 6,-1 2 0-7,3-4 0 7,0-2 0-7,0 6 0 8,1-3 0-8,-3 7 0 7,2-2 0-7,0 4 0 8,1-8 0-7,-1 6 0 6,-2-2 0-7,-1 0 0 7,-1-6 0-7,0 2 0 8,1 0 0-8,-1-2 0 7,0 3 0-7,1-1 0 8,1-6 0-8,-5-2 0 7,-3 1 0-7,2-1 0 7,1 4 0-7,-3 1 0 8,3-3 0-8,1 2 0 7,-1 0 0-7,-1 6 0 8,1-3 0-8,1-1 128 6,-3 2-128-6,1 2 128 8,-3 0-128-8,3 2 128 7,0-6-128-7,-1 4 128 9,-4-5-128-9,3 1 0 7,-1 4 0-7,-3-2 128 9,3 6-128-9,-5-4 160 6,3-5-160-6,-4 5 160 8,5-2-160-8,-5-2 0 6,4 2 0-6,-5-2 0 9,5-1 0-9,0 5 0 7,-1-4 0-7,5-4 0 9,-5-3 0-9,3 1 0 5,1-2 0-4,-5 5 0 7,5 3 0-8,-5-2 0 8,4-2 0-8,-1-3 0 7,-3-1 0-7,3-1 0 7,-5-1 0-7,4 0 0 8,-6 1 0-8,3-3 0 7,-5-1 0-7,4 3 0 8,1 1 0-8,-3 1 0 6,4 1 0-5,-5 1 0 8,3 0 0-9,2 4 0 6,-2 1 0-6,1-5 0 8,-3 2 0-8,6 3 0 7,-5-1 0-7,5 0 0 8,-6-2 0-8,5 3 0 7,-1-3 0-7,1-4 0 9,-7-1 0-9,2 1 0 10,2 1 0-9,-4 1 0 3,-1-4 0-3,3 5 0 4,-2 9 0-5,2-8 0 8,-1-2 0-8,-1 3 0 7,2-1 128-7,4 4-128 8,-5-2 0-8,7-1 0 8,-6 3 0-8,5 4 0 7,-3-6 0-7,4 4 0 7,-5 1 0-7,5 1 0 8,-4 6 0-8,5-2 0 7,-5 4 0-6,4 1 0 6,-5 1 0-7,5 2 0 7,-4 0 0-7,3 2 0 8,-3-1 0-7,5 3 0 5,-3 2 0-6,2 3 0 9,1 1 0-9,-3-3 0 7,5 3-144-7,-3-1 144 7,-2 5 0-7,-5-3 0 9,5 5 0-8,-4 1 0 4,-2 0 0-5,1 5 0 8,-9 9 0-8,0 0 0 7,6-6-272-7,-6 6 48 8,0 0 16-8,0 0 0 21,0 0-432-19,0 0-64-2,0 0-32 1,0 0 0 12,-2 19-1856-11,-2-3-368 3,-3 2-80-5</inkml:trace>
    </iact:actionData>
  </iact:action>
  <iact:action type="add" startTime="111387">
    <iact:property name="dataType"/>
    <iact:actionData xml:id="d83">
      <inkml:trace xmlns:inkml="http://www.w3.org/2003/InkML" xml:id="stk83" contextRef="#ctx0" brushRef="#br0">26468 5190 6447 0,'0'0'576'1,"-16"6"-576"-1,-3 1 0 0,-1-1 0 7,7 0 2656-7,-3 0 416 6,16-6 96-6,-13 8 16 9,-1 0-1808-9,2-3-352 6,-1-3-80-5,13-2-16 7,-14 4 32-8,14-4 16 8,-18 2 0-7,18-2 0 4,-11-2-128-5,11 2-16 8,-16-4-16-8,16 4 0 6,0 0 144-6,-8-7 16 8,2-9 16-8,1 6 0 10,3-5 0-10,2 3 0 5,2-4 0-5,3 1 0 8,1-9-304-8,0-1-64 7,2 0-16-7,6-3 0 8,-3-1-240-8,7 0-48 13,-3-2-16-12,7-6 0 1,3-2-48-2,2 2-16 6,1-6 0-6,5 2 0 9,2-2 48-9,-2-4 16 6,-2 4 0-6,-1-4 0 9,3-1-16-9,0 3 0 6,2 0 0-6,-4-4 0 10,-1 0-32-10,-3 2-16 7,2 3 0-6,-2 9 0 6,-1-3-48-7,1 7-16 5,0 0 0-5,1 4 0 9,-3 1-176-9,0 5 160 6,-1 7-160-6,-3-3 160 9,1 5-160-9,-1 0 0 7,1 5 0-7,-5 1 0 7,3-2 0-7,3 2 0 8,-3 2 0-8,-3 6 0 7,3 6 0-7,1 0 0 7,-5-2 0-7,1 7 0 8,3 1 0-8,-3 7 0 7,3 5 0-7,1 3 0 8,-5 0 0-8,0 6 0 7,1 6 0-7,-3 0 0 9,3 6 0-9,-3 4 0 7,4 3 0-7,-7 1 0 10,3-2 0-10,0-1 0 5,-1 1 0-5,-5-4 128 9,0 1 16-9,4 1 0 5,-5-4 0-5,7-4 0 11,-4 2 48-11,-2-4 0 5,3 0 0-4,-1-2 0 5,2 1-64-6,1-2 0 7,-5 1 0-7,4-4 0 9,-2-4-128-9,-1 2 0 7,3-4 0-7,-4-1 128 9,2-5-128-9,1-2 0 6,-3-1 0-6,6-4 128 8,-6 1-128-8,1-3 0 7,3 1 0-7,-4-7 128 8,-8-8-128-8,12 12 0 7,-12-12 0-7,13 8 0 9,-13-8-416-9,14 2 32 5,-14-2 16-5,15-2 0 26,-15 2-1792-25,18-2-352 2,-18 2-80-2</inkml:trace>
    </iact:actionData>
  </iact:action>
  <iact:action type="add" startTime="115361">
    <iact:property name="dataType"/>
    <iact:actionData xml:id="d84">
      <inkml:trace xmlns:inkml="http://www.w3.org/2003/InkML" xml:id="stk84" contextRef="#ctx0" brushRef="#br0">18471 4406 15375 0,'0'0'672'1,"0"0"160"-1,-10-8-672 0,10 8-160 3,0 0 0-2,-8-8 0 5,8 8 704-5,0 0 96 7,-6-11 32-8,6 11 0 7,-13-8-160-7,13 8-32 7,-12-4 0-6,12 4 0 6,-17-2-192-7,17 2-32 7,-12 6-16-7,12-6 0 8,-18 13 48-8,11-1 16 5,-1 4 0-5,4-3 0 10,2 5-208-10,4-4-32 6,4 1-16-6,0-3 0 9,-6-12-208-9,11 17 176 7,5-5-176-7,-1 4 160 8,5-7 144-8,3 3 16 6,3-6 16-6,1 0 0 8,4-4-16-8,0 0 0 11,1 0 0-11,-3-2 0 7,0-2 16-7,-2 0 0 6,5-2 0-6,-5 2 0 8,-6 2-64-8,3 0-16 6,-3 0 0-6,3 0 0 9,-5 2-48-9,-3 0-16 6,-16-2 0-6,17 2 0 9,-17-2 32-9,0 0 0 6,0 0 0-6,0 0 0 8,0 0 112-8,0 0 32 7,0 0 0-7,-4 17 0 10,-9-7 32-10,-1 2 16 5,-5-4 0-5,-1-1 0 9,-3 3-224-9,-3-4-64 6,3-2 0-6,0 0 0 9,-1 2-128-9,-1-2 128 6,-3 1-128-6,1-5 128 10,2-5-128-10,3 1 0 6,3 0 0-6,-1 0 128 8,1 2-128-8,5-2 0 6,-3 0 144-5,7-2-144 8,10 6 176-9,-14-8-48 5,4 1 0-5,1 1 0 9,9 6 0-9,0 0 0 5,0 0 0-4,0 0 0 7,-14-8-128-8,14 8 0 7,0 0 144-7,-14-2-144 8,14 2 0-8,-13 0 0 7,13 0 0-7,-14 8 0 25,4 2-1792-24,5 3-256 3,5-13-64-3</inkml:trace>
    </iact:actionData>
  </iact:action>
  <iact:action type="add" startTime="116069">
    <iact:property name="dataType"/>
    <iact:actionData xml:id="d85">
      <inkml:trace xmlns:inkml="http://www.w3.org/2003/InkML" xml:id="stk85" contextRef="#ctx0" brushRef="#br0">19688 4646 14735 0,'-29'-16'640'4,"13"8"160"-4,3 6-640 0,-3 0-160 0,16 2 0 0,-12-2 0 5,12 2 1600-4,-15 0 304 6,15 0 48-7,-12-1 16 8,0-3-992-7,12 4-192 6,0 0-32-7,0 0-16 6,-12-6-80-5,12 6-16 6,0 0 0-7,0 0 0 7,0 0-128-7,0 0-48 7,-3-14 0-7,3 14 0 7,0 0-288-7,0 0-176 7,15-8 192-7,3 4-192 10,3-1 208-10,7-1-64 6,-1 0-16-6,2 0 0 10,-2 0 0-10,5-4-128 5,-1 1 192-1,0 3-64 2,4 0 64-6,-2-2 0 7,-2 2 0-7,3 0 0 8,-1-1 16-8,2-3 16 6,-4 2 0-5,-2 2 0 6,-3-2-16-7,-5 3 0 7,-5 1 0-6,3 0 0 6,-19 4-48-7,0 0-16 7,0 0 0-7,0 0 0 8,0 0-144-8,0 0 160 8,0 0-160-8,0 0 160 7,-23 8 48-7,-4 5 16 8,-5-3 0-8,-9 0 0 7,0 3-224-7,-3-7 144 7,1 2-144-7,-2 2 128 10,4-4 16-10,-4 0 0 6,4-1 0-6,2 5 0 8,4-4-144-8,-2 2 0 6,4 3 144-5,3-5-144 8,5-4 0-9,4 2 144 5,5-2-144-5,0 0 0 8,16-2 128-8,0 0-128 6,0 0 0-6,0 0 0 9,0 0 0-9,0 0 0 7,0 0 0-7,18-4 0 9,5-2 0-9,5 2 0 6,3-1 0-5,4-1 0 7,8 2 0-8,-2 2 0 6,4 0 0-5,3 2 0 23,-5-2-1472-24,10 2-208 4,4 0-48-3</inkml:trace>
    </iact:actionData>
  </iact:action>
  <iact:action type="add" startTime="121040">
    <iact:property name="dataType"/>
    <iact:actionData xml:id="d86">
      <inkml:trace xmlns:inkml="http://www.w3.org/2003/InkML" xml:id="stk86" contextRef="#ctx0" brushRef="#br0">13261 7216 8863 0,'0'0'384'2,"0"0"96"-2,8 14-480 0,-8-14 0 0,0 0 0 0,12 15 0 6,-3 3 528-6,-5-6 16 6,-4-12 0-5,6 17 0 7,-6-17 112-8,6 16 32 7,-6-16 0-7,6 17 0 8,-6-17 48-8,0 18 16 6,2-6 0-6,-2-12 0 10,0 0 16-10,0 0 16 6,0 0 0-6,0 0 0 8,0 0-128-7,0 0-16 5,0 0-16-6,0 0 0 8,0 0 224-8,0 0 48 8,0 0 16-7,0-16 0 5,2-5-128-6,3-9-16 7,-1-7-16-7,6 2 0 8,4-8-112-8,-3-2-32 12,5-5 0-12,-4-3 0 4,3 4-80-4,3-3-16 7,-4-3 0-7,3 0 0 8,-5 1-224-8,5 7-48 7,-3 2-16-7,4 2 0 8,-9 4-48-8,5 8-16 7,-4 2 0-7,3 3 0 8,-5 3-160-8,2 5 128 7,2 9-128-7,-6-1 128 8,-6 10-128-8,0 0 0 6,15 0 0-6,-3 6 0 9,-2 2-176-9,1 11 48 8,-3 6 0-8,2 5 0 7,-6 1-192-7,2 4-16 7,-1 6-16-7,-1-2 0 22,4 6-304-20,4-6-64-2,-2 2-16 0,7-6 0 15,-3-6-1088-13,5 0-224-1,-1-1-32 0</inkml:trace>
    </iact:actionData>
  </iact:action>
  <iact:action type="add" startTime="121518">
    <iact:property name="dataType"/>
    <iact:actionData xml:id="d87">
      <inkml:trace xmlns:inkml="http://www.w3.org/2003/InkML" xml:id="stk87" contextRef="#ctx0" brushRef="#br0">13513 6493 3679 0,'0'0'320'2,"0"0"-320"-1,-18 5 0-1,18-5 0 8,0 0 2944-8,0 0 512 7,-10 8 96-7,10-8 32 8,-7 12-2112-8,7-12-432 6,-6 16-80-6,4 3 0 8,2-19-64-8,2 18-16 8,2 3 0-8,-1 2 0 7,3 3-160-7,-2 1-16 7,4 2-16-7,2 6 0 8,-4 4-304-8,1-1-48 6,9-1-16-6,-4 5 0 10,5-1-160-10,-5 6-32 6,4 4-128-6,-7 2 192 9,5-3-192-9,0 3 0 9,1 0 0-9,-5-1 0 7,0-1 128-7,1 4-128 5,-3 1 0-5,4 5 0 10,-2-3 368-10,1 1-32 6,3-3 0-6,-2 3 0 7,3 1 96-7,-3-1 16 8,6 1 0-8,-9-1 0 8,3-3-64-7,0 3-16 6,3-3 0-7,-5 5 0 8,4-3-80-8,-2 3-16 6,3-5 0-6,-3 1 0 8,3 1-16-7,-1-1-16 5,6-1 0-6,-5-1 0 8,5-2-48-8,-1 3-16 7,-5-1 0-7,3 3 0 9,-1-1-176-9,4-1 128 6,-1 1-128-6,4 0 128 9,-5-3-128-9,3 3 0 6,1-1 0-5,3-1 128 7,-1-4-128-8,-1-1 0 6,0 3 0-5,3 0 0 6,-1 1 0-7,3-1 0 7,-1-2 128-7,0-1-128 8,0-3 0-8,1 2 192 7,-1 1-192-7,0-1 192 8,5-4-192-8,-3 2 160 8,-2 4-160-8,-2-8 160 8,1-1-160-8,1 3 128 7,0-2-128-7,3 6 128 7,3-2-128-7,-4 0 192 9,0 1-192-9,1 1 192 6,-1 0-192-6,0-4 0 7,4 0 144-7,0 3-144 8,3 1 0-8,-1-4 128 7,-4 0-128-7,4-2 0 8,4 2 128-8,-4 3-128 8,0-5 128-8,4 2-128 7,-6-8 128-7,1 8-128 7,-3-2 128-7,2-4-128 8,-6 0 0-8,4 4 144 7,-1-2-144-7,1 0 0 9,0 0 192-9,-2 2-192 6,-1-4 192-6,3 3-192 9,2-5 192-9,2 4-64 6,0-4 0-6,-2 4-128 8,3-4 224-8,1 2-64 7,-4 1-16-7,2-3 0 8,2 4 16-8,-2-4 0 7,-2-2 0-7,0 4 0 8,2-4 16-8,-1 2 0 7,-3 0 0-7,0-2 0 8,-4 4 16-8,1 0 0 7,-1-4 0-7,0 4 0 9,-1 0-16-9,1-2 0 6,2 2 0-6,0-4 0 8,-5 2-32-8,3 0 0 7,-1-3 0-7,1-3 0 10,-2 2-16-10,3-2-128 5,-1 0 192-5,0 1-64 9,2 1 16-9,1-2 0 6,-3-2 0-6,2 0 0 10,0 1-144-10,3-1 192 5,-1-4-192-5,0 4 192 8,2-3-192-7,0-1 192 5,-1-1-192-6,-1 1 192 8,-2 2-192-8,0-1 160 7,1-1-160-7,-1-2 160 8,4-1-160-8,-2-1 0 7,-2 1 0-7,3 1 0 10,-5-3 0-10,6-1 0 7,0 3 0-7,4-1 0 8,-3-3 0-8,1-1 0 7,-2 3 0-7,4-5 0 6,-4 5 0-6,6 1 0 7,2-1 0-7,-2-5 0 8,6 3 0-8,-6-3 0 7,2 1 0-7,-6-4 0 9,0 1 0-9,4-1 0 7,-4 4 128-7,6-5-128 8,-4 1 0-8,2-2 0 6,2 0 0-6,-2 3 0 10,2-5 0-10,-2 6 0 4,4-6 0-4,-4 3 0 11,4 3 0-11,-2-4 0 5,6 1 0-5,0-3 0 8,-6 4 0-8,5 0 0 7,-3-7 0-7,4 1 0 10,-4 0 0-10,0 4 0 6,4-2 0-6,1-1 0 7,-7 1 0-7,4-4 0 8,2 0 0-8,-2-4 0 9,2 2 0-9,4 2 0 6,-5 2 128-6,5 0-128 7,2-3 0-7,-1 3 0 7,5-4 0-7,-4 2 0 9,-5-2 0-9,5 0 0 6,0-2 0-6,-1 0 0 8,-3 0 0-8,4 0 0 7,-1-2 0-7,5 2 0 9,3 0 0-9,1 0 0 6,-3-2 0-6,5 0 0 10,-1 2 0-10,3-4 0 5,-7 0 0-5,-1 1 0 10,3-3 0-10,-1 0 128 6,-1 0-128-6,3 0 0 8,-1-4 0-8,-1 3 0 6,1 1 0-6,1 0 0 9,1-4 0-9,-2 4 0 7,5 0 0-6,-5 4 0 7,1-5 0-8,-5-3 0 6,1 2 0-6,1 0 0 9,-1-3 0-9,0 3 0 6,1 0 0-6,1-2 0 8,-1 2 0-7,5 1 0 5,-3-7 128-5,0 2-128 6,-1-5 0-7,-4 3 0 6,-5-3 0-6,1-1 0 8,2 0 0-8,-3-1 0 7,-1 5 0-7,2-3 0 9,0-1 144-8,-3 1-144 5,1-5 160-6,2-1-160 8,-2 1 0-8,1 1 0 7,-3-3 0-7,2 1 0 7,-4 2 0-7,0-3 0 7,-6 1 0-7,2-1 0 8,-4 1 0-8,4-2 0 8,-4-1 0-8,4-1 0 8,-2 0 0-8,2-1 0 7,0 1 0-7,0-2 0 8,-2 0 0-8,0 1 128 8,2 1-128-8,-2 0 0 7,3 1 0-7,-1 3 0 7,2-4 0-7,0-3 0 7,4 1 0-7,-4-2 0 9,-6-2 0-8,2 2 0 4,2-1 0-5,-2 3 0 7,2 0 0-6,-2 2 0 7,6-5 0-8,-4 3 0 7,0 0 0-7,-2 0 0 8,4-1 0-8,-4-1 0 7,6-2 0-7,-5 4 0 7,3-1 0-7,0 1 128 8,-6 0-128-8,4 2 0 8,0-1 0-8,-2 3 0 6,-2-2 0-5,-3-1 0 6,3 1 0-7,0-2 0 8,-2-2 0-8,-2 1 0 8,2 1 0-8,2 0 0 8,-2-6 0-8,2 2 0 7,4-2 128-7,-6-5-128 8,2 3 0-8,2 0 0 6,-3-6 0-6,3 4 0 8,-6-7 0-8,-2 1 0 8,2 0 0-8,0-2 0 7,2 2 128-7,-3 0-128 9,-1-3 0-9,-4 1 0 7,2 2 0-7,-1-2 0 8,-1-2 0-8,0 5 128 7,1-3-128-7,-1-2 0 8,-2 2 0-8,2 2 0 6,1-3 0-6,-3-3 0 9,2-2 0-9,1 1 0 6,-1-3 0-6,0 4 0 9,1 5 0-9,-3-3 0 6,-3-4 0-5,3 2 0 8,0-1 0-9,1-1 128 5,-1 0-128-5,-2 3 0 8,3-11 0-8,-1 3 0 8,0-3 0-7,1 3 0 5,-7-3 0-6,3-3 0 8,1 2 0-8,-1 3 0 9,-3 3 0-9,-1-3 128 6,3-5-128-6,3 1 0 7,-7 5 0-7,3-5 0 7,1-3 0-7,4 2 0 9,1-5 0-9,-5 3 0 6,-3 2 0-6,3-5 0 8,1 9 0-8,-1 3 0 6,-1-1 0-5,3-1 0 7,-2 3 0-7,3 1 0 5,-3-1 0-6,-1 3 0 10,-1-2 0-10,5 1 0 5,-3-3 0-5,-1 3 0 8,1-1 0-8,1 1 0 7,1-7 0-7,-3 4 0 9,1 3 0-9,0-3 0 6,1-1 0-5,-5-1 0 6,1 1 128-7,2-3-128 8,-7-1 0-8,5 1 0 7,-1 3 128-7,-1 1-128 10,5 1 0-10,1 1 0 6,-7-1 0-6,3-1 128 7,0 1-128-7,-3-1 0 7,5 2 0-7,-5 5 0 7,3-1 0-7,1 4 0 8,-3 0 0-8,1 1 0 7,3-3 0-7,-2 2 0 9,1 2 0-9,1-2 0 6,-9 8 0-6,7-4 0 9,-7 4 0-9,5-1 0 6,-2 6 0-6,1 5 0 10,-7-4 0-10,4-2 0 6,-2 0 0-5,-3 4 0 7,5-1 0-8,-4 3 0 6,-2 0 0-6,2 0 0 7,1-1 0-7,-3-5 0 8,0 4 0-8,4-2 0 8,-4 0 0-8,-2-4 0 6,1 5 0-6,1 1 0 9,2-2 0-9,-2 2 0 6,-2 0 0-6,2-4 0 8,-2 7 0-8,3 1-128 8,-3 0 128-8,0 3 0 6,-2-3 0-6,4 0-160 8,2-1 160-8,2 1-128 9,-3-4 128-9,7 4-192 6,-6-3 192-6,2 3-192 9,3 2 16-9,-1-3 0 6,2 7 0-6,-5-1 0 9,3-3-32-9,0 6-16 6,-3 1 0-6,3 0 0 8,-4 5-16-8,-2 1 0 7,-6 12 0-7,0 0 0 23,4-8-208-22,-4 8-32 0,0 0-16 0,0 0 0 10,0 0-496-10,0 0-96 0,0 0-32-1,-8 24 0 15,2-3-1872-14,-6 3-368 1</inkml:trace>
    </iact:actionData>
  </iact:action>
  <iact:action type="add" startTime="123563">
    <iact:property name="dataType"/>
    <iact:actionData xml:id="d88">
      <inkml:trace xmlns:inkml="http://www.w3.org/2003/InkML" xml:id="stk88" contextRef="#ctx0" brushRef="#br0">26296 5326 24879 0,'-7'-7'2208'2,"-3"-7"-1760"-2,6 0-448 0,2-1 0 6,4-1 0-5,4-3 0 5,4-7 128-6,-3-1-128 8,9-2 144-8,-2-5 0 8,7-3 0-8,2 0 0 6,5 2 48-6,3-10 16 8,4-3 0-8,6 3 0 7,-4-8-80-7,8-1 0 7,-4-7-128-7,4 1 192 9,-4 3 16-8,2 1 0 6,-6-1 0-7,8-2 0 6,-4-1 144-6,3 3 32 12,-3 3 0-12,2 1 0 5,2-1 48-5,-2 7 16 5,2 10 0-4,-4 4 0 7,4 1 0-8,-6 9 16 6,0 0 0-6,-6 5 0 9,0 10-160-9,0 6-48 6,-3 8 0-6,-3 10 0 9,-2 3-64-9,-3 10-32 6,-3 10 0-6,-5 8 0 9,1 16-160-9,-5 3 0 6,2 12 144-6,-6 2-144 9,2 2 0-9,-1 0 144 6,3 0-144-6,-4 0 0 9,2-4 128-9,3-6-128 7,-5 0 0-7,4 0 0 8,0-6 0-8,-2 1 0 8,3 3 0-8,5-10 0 7,5-3 0-6,-1 1 0 5,3 3-128-6,3-3 128 22,5 1-2048-21,4-5-320 2</inkml:trace>
    </iact:actionData>
  </iact:action>
  <iact:action type="add" startTime="127269">
    <iact:property name="dataType"/>
    <iact:actionData xml:id="d89">
      <inkml:trace xmlns:inkml="http://www.w3.org/2003/InkML" xml:id="stk89" contextRef="#ctx0" brushRef="#br3">14745 5572 7359 0,'0'0'656'2,"-7"-16"-528"-2,-1 1-128 0,4-3 0 8,0 3 1840-8,4-1 336 9,-2 4 64-9,2 1 0 7,0 3-1248-7,0-2-256 6,0 10-48-6,0-13-16 8,0 5-512-8,0 8-160 7,2-14 0-7,2 4 0 7,-4 10 0-7,0 0 0 7,0 0 0-7,0 0 0 9,0 0 0-9,0 0 0 6,0 0 0-6,12 18 0 8,-12-18 160-8,3 21 32 7,1 7 0-7,-4 5 0 8,0 2 368-8,-4 4 80 8,1 8 0-8,-3 7 16 11,0 3 48-11,2 9 16 5,2 8 0-5,-4 6 0 8,-2 2-320-7,4 8-64 6,-1 5-16-7,1 1 0 9,2 5-64-9,0 1 0 5,-2-3-16-5,4 3 0 7,2-1 16-7,2-3 16 8,-2 3 0-8,0-2 0 8,2-1 112-8,-1 5 32 5,-1-7 0-4,4 1 0 7,0-3-208-8,-2 2-32 7,0-7-16-7,0-1 0 9,-2-2-32-9,0 0 0 5,4-2 0-5,-4-1 0 10,-2 1 96-10,1-2 16 6,1-4 0-6,-2 0 0 8,0 8-48-8,0-8-16 6,-2 0 0-6,2-2 0 9,0 0-176-9,-1-4 160 7,-1 4-160-7,-2-5 160 7,2-9-160-7,2-4 0 7,0-1 0-6,2-6 0 7,4-6 0-8,-1-8 0 7,-1-2 0-7,4-4 0 24,4 0-1136-21,-1-13-304-2,9-3-64-1</inkml:trace>
    </iact:actionData>
  </iact:action>
  <iact:action type="add" startTime="127943">
    <iact:property name="dataType"/>
    <iact:actionData xml:id="d90">
      <inkml:trace xmlns:inkml="http://www.w3.org/2003/InkML" xml:id="stk90" contextRef="#ctx0" brushRef="#br3">15951 5956 19743 0,'0'0'880'1,"-14"10"176"-1,4 8-848 0,5 3-208 4,-7 2 0-3,4 7 0 5,2 1 0-5,-4 4 128 4,3 12-128-4,1 4 0 7,-2 3 624-8,2 7 16 7,0 5 16-7,0 10 0 7,1 8-64-6,-1 11-16 6,-2 5 0-7,4 9 0 8,2 6-208-5,-2 8-48 2,0 8-16-5,-2 1 0 8,1 11 16-8,1 1 0 7,-2 0 0-7,2 8 0 7,2 0-320-6,0-1 0 6,0-9 0-7,4-6 0 6,2-3 240-6,2-6-16 7,2-6 0-6,1-6 0 7,-1-6 432-8,0 0 96 7,2 0 16-6,-4-3 0 6,1-1-128-7,1-2 0 6,2 3-16-6,-2-3 0 10,1 2-352-10,3-7-64 6,-4 1-16-6,6 3 0 8,-5-11-192-8,7 1 144 7,-4 0-144-7,3-6 128 8,-3-4-128-8,6-4 0 7,-5-10 0-7,7-2 0 24,-1-7-368-23,-1-7-48 0,1-13-16-1,3-4 0 12,3-9-704-9,2-7-144-2,-3-7-16-1</inkml:trace>
    </iact:actionData>
  </iact:action>
  <iact:action type="add" startTime="128456">
    <iact:property name="dataType"/>
    <iact:actionData xml:id="d91">
      <inkml:trace xmlns:inkml="http://www.w3.org/2003/InkML" xml:id="stk91" contextRef="#ctx0" brushRef="#br3">17638 5830 24879 0,'-19'5'2208'1,"7"5"-1760"0,6 8-448-1,2 9 0 7,0 8 0-7,2 4-144 7,2 12 0-7,4 9 0 9,2 12 144-8,-2 8 0 4,0 6 0-5,0 12 0 7,2-3 208-6,-3 16-16 4,1 14-16-5,-2 12 0 14,-4 7-176-14,0 8 192 4,0 10-192-4,2 10 192 9,0 3-192-9,2 3 0 6,0 3 0-6,0 4 128 9,2-5-128-9,-2-5 0 5,-4-9 0-5,-2-4 0 9,0 0 144-9,0-4 0 5,-1-2 0-5,-1 4 0 9,-2-10 336-9,4 4 64 8,0-4 16-8,2 0 0 8,-2-7-64-8,2 7-16 6,2-4 0-6,6-2 0 9,0 1-144-8,0-3-16 5,-2-11-16-6,-2-1 0 8,0 1-304-7,0 0 160 4,4-9-160-5,-3-1 128 9,3-6-128-9,-2-7 0 6,4-9 144-6,2-1-144 8,-2-9 0-8,3-7 0 7,3-4 0-7,3-11-128 25,-5-3-320-24,4-11-48 1,-5-12-16-2,9-6 0 11,-4-12-1296-9,5-3-272 1,-1-15-48-3</inkml:trace>
    </iact:actionData>
  </iact:action>
  <iact:action type="add" startTime="129028">
    <iact:property name="dataType"/>
    <iact:actionData xml:id="d92">
      <inkml:trace xmlns:inkml="http://www.w3.org/2003/InkML" xml:id="stk92" contextRef="#ctx0" brushRef="#br3">18734 6167 24351 0,'0'0'1088'1,"-4"25"208"-1,-2 8-1040 0,5 3-256 0,-3 4 0 0,2 3 0 6,-4 8 0-6,4 4 0 7,0 7 0-6,2 10 0 7,-2 2 128-8,0 10-128 7,2 8 144-7,0 11-144 7,-2 10 224-7,2 6-48 14,-2 10-16-14,0 4 0 2,0 1-160-2,-2 11 0 6,-2 5 0-6,4 6-176 9,2 4 176-9,0-2 0 7,0-4 0-7,2 2 0 9,4 2 0-9,0-6 0 5,-2 2 0-5,6-4 0 9,3 4 272-9,-1-6 96 7,4 4 16-6,-1-3 0 7,3 3 208-8,3-6 48 7,1 2 16-7,-3-3 0 7,3-3-160-7,-1-2-48 7,-1-1 0-7,-3-1 0 8,1-3-48-8,1 1-16 8,-3 5 0-8,2-3 0 8,-7-1-144-8,5 1-48 6,-6 1 0-6,3-3 0 8,-3-1-192-8,0-3 144 8,0-1-144-8,-5-2 128 8,1-8-128-8,2-2 128 6,0 1-128-6,-4-4 128 8,0-7-128-8,1-8 0 7,5-7 0-7,-2-8 0 8,-4-6 0-8,2-6 0 7,0-10 0-7,3-5 0 26,-1-9-1360-23,2-7-304-2,2-12-64 0</inkml:trace>
    </iact:actionData>
  </iact:action>
  <iact:action type="add" startTime="129625">
    <iact:property name="dataType"/>
    <iact:actionData xml:id="d93">
      <inkml:trace xmlns:inkml="http://www.w3.org/2003/InkML" xml:id="stk93" contextRef="#ctx0" brushRef="#br3">20915 8096 15663 0,'-24'-6'1392'2,"24"6"-1120"0,-13-2-272-2,13 2 0 7,0 0 2336-6,-8 14 416 4,4 5 64-5,2 2 32 9,2 3-2352-8,0 3-496 5,2 8 0-6,2 4-128 8,0 8 128-8,2 2 0 8,0 2 0-8,-1 5 0 7,3 6 0-7,0 5 0 6,4 5 0-6,-4 6 128 9,-1 0-128-9,1 6 0 6,-4 6-176-6,0 9 176 17,0 0 0-17,-2 7 0 1,0 5 0-1,-2 0 0 7,-2 0 0-7,-2 8 0 6,-2 0 0-6,4 6 0 10,0 8 0-10,-2-7 0 6,-5-11 160-6,5 4-160 8,0 4 400-8,2-4 0 7,0 4 0-7,0-6 0 9,0 0 176-9,0-2 16 5,-2 2 16-5,2-2 0 8,0 2-112-8,2-2-32 8,-2 2 0-8,0-4 0 8,0 1-224-8,2-1-48 7,-2 6-16-7,2 0 0 8,4-2-48-8,-4-2-128 7,0-4 192-7,4-6-64 8,0 0-128-8,4-1 160 6,-4-5-160-6,2 1 160 8,0-5-160-8,-3-1 0 7,1-10 144-7,2-4-144 9,2-10 0-9,2 2 0 6,3-6 0-6,-1-3 0 9,4-11-176-9,3-5-96 6,-1-2-32-6,3-10 0 24,1-6-1744-23,-1-9-336 2,1-8-80-2</inkml:trace>
    </iact:actionData>
  </iact:action>
  <iact:action type="add" startTime="131653">
    <iact:property name="dataType"/>
    <iact:actionData xml:id="d94">
      <inkml:trace xmlns:inkml="http://www.w3.org/2003/InkML" xml:id="stk94" contextRef="#ctx0" brushRef="#br3">22347 7518 6447 0,'0'0'272'1,"0"0"80"0,0 0-352-1,19 0 0 6,-3 0 0-6,1 0 0 4,-3-2 1488-4,-14 2 240 5,17 0 32-4,-17 0 16 7,20-3-688-7,-8-1-128 8,-12 4-16-8,15-8-16 3,-15 8 160-4,10-6 16 10,-10 6 16-10,10-8 0 6,-10 8-176-6,0 0-48 10,10-15 0-10,-10 15 0 5,3-14-160-5,3-4-32 11,-2 7-16-10,0-5 0 2,-4 16-112-3,-2-14 0 10,0-1-16-10,-2 3 0 5,-2-3-144-5,3 1-32 10,-7-2 0-10,2-1 0 7,2 3-144-7,-4-3-48 5,-5 7 0-5,5-6 0 8,-4 4 0-8,3-3 0 8,-9 1 0-5,3 1 0 2,1 5 16-5,-4 4 0 10,1 0 0-10,-1 0 0 4,-5 0-208-4,0 4 128 7,-1 4-128-7,-1 2 0 7,0 0 0-7,-2 4 0 7,-1 1 0-7,1 1 0 8,2 7 0-8,1 1 0 6,3-1 0-6,-2 5 0 9,1-3 0-9,1 7 0 6,3-3-128-6,1 4 128 10,-3 8 0-10,5 4 0 6,1-4 0-6,-1 4 0 8,5-2-128-8,-2 4 128 7,4-4 0-7,7 4 0 8,-1-4 0-8,2 0 0 6,2 2 0-6,4-10 0 9,1 0 0-8,1-3 0 4,2-5 0-5,4 0 0 10,-4-1 0-10,5-6 0 5,-3 1 144-5,2-7-144 9,-12-10 336-9,19 12-16 6,1-7 0-6,-5-3 0 9,1-6 0-8,3-3-16 4,-1-7 0-5,2 2 0 9,3-5-112-9,-2-3-32 6,-1 1 0-6,3-7 0 10,3-1-160-10,-3-2 160 11,0-4-160-10,-1 1 160 1,-3 1-160-2,1 2 128 6,1 0-128-6,-1 3 128 10,-4 3-128-10,3 2 0 6,-3 1 0-6,-1 1 128 8,3-1-128-8,-7 8 0 6,3-1 0-6,-14 13-176 8,10-8 176-8,-10 8 0 7,0 0 0-7,0 0-128 8,0 0 128-8,17 14 0 7,-7 1 0-6,-4 7 0 7,0-1 0-8,-4 4 0 6,-4 5 0-6,-2 3 0 10,0 2 0-10,0 10 0 6,-4 0 0-6,-5 9 0 8,1 9 0-8,-6 1 0 6,5 6 0-6,-7 2 0 8,-3 4 0-8,3 2 0 6,3-7 0-6,-3-1 0 10,5-6 0-10,1 1 128 8,2-13-128-7,1-3 0 5,-1 0 0-6,-2-1 128 7,8-3-128-7,-7-4 0 8,-1 0 0-8,2-4 0 7,-1-6 0-7,3 1 0 8,-2-5 0-8,5-2 128 6,1-1-128-6,-2-5 176 9,2-3-176-9,0 3 128 7,6-19-128-6,-4 18 128 6,2-4-128-7,2-14 128 7,0 0-128-7,0 0 128 7,0 0-128-7,0 0 0 7,0 0 0-7,0 0 0 9,0 0 192-9,12-4 64 6,6-4 16-5,-3-6 0 8,3 1 48-9,3-5 0 6,-5 0 0-6,3 3 0 8,3-5-80-8,1 3-16 6,1 1 0-6,-3-3 0 9,2 3-224-9,3-1 0 7,-1 1 0-7,1 4 0 7,-1-3 0-7,2 3 0 7,2 2 128-7,1-5-128 9,-1 9 0-9,-2-6 0 7,1 0 0-7,-3 3 0 7,-2 1-304-7,-1 2 48 7,-5 0 16-7,1 4 0 24,-1 0-1856-22,-17 2-368 1,14 2-80-2</inkml:trace>
    </iact:actionData>
  </iact:action>
  <iact:action type="add" startTime="132811">
    <iact:property name="dataType"/>
    <iact:actionData xml:id="d95">
      <inkml:trace xmlns:inkml="http://www.w3.org/2003/InkML" xml:id="stk95" contextRef="#ctx0" brushRef="#br3">22953 6898 2751 0,'0'0'128'1,"0"0"16"-1,0 0-144 0,0 0 0 0,0 0 0 0,0 0 0 6,-11 2 2320-5,11-2 432 5,-16 0 96-6,16 0 16 11,-12 4-1760-11,12-4-336 4,-15 2-80-3,15-2-16 9,-12 4 96-10,12-4 0 5,0 0 16-5,-16 2 0 7,16-2-80-6,0 0 0 5,0 0-16-6,0 0 0 9,0 0 16-9,0 0 0 7,0 0 0-7,0 0 0 8,0 0-16-8,0 0 0 7,0 0 0-7,0 0 0 7,0 0-288-6,22 6-48 7,-1 0-16-8,-3-1 0 6,-1 3-144-5,5-2-48 5,-3 0 0-5,3 2 0 7,1 1-16-8,1-1-128 10,-1 6 192-10,0-4-64 6,-1 3 0-6,3 1 0 6,2 5 0-5,3-7 0 11,-3 2 0-10,0-4-128-2,-3 1 192 0,3 5-64 8,0 1-128-8,-1-3 192 8,-3 4-192-8,1-7 192 8,-3 3-192-8,-3-4 0 8,1 0 144-8,1 1-144 7,-7-3 192-7,3 2-48 5,-6 3 0-5,-1-5 0 9,-9-8 80-9,0 0 16 7,12 14 0-7,-12-14 0 8,0 0 64-8,6 12 16 7,-6-12 0-7,0 0 0 8,0 19 64-8,0-19 0 7,-4 16 16-7,-2-1 0 8,-6-5-112-8,3 2-32 7,-7-6 0-7,4 3 0 10,-7 5-80-10,1-6-32 7,-5 2 0-7,-1 1 0 7,1-1-16-7,2 4 0 7,-3-3 0-7,3 9 0 8,-5-1 0-8,1 1-128 6,-2-1 192-6,3 5-64 9,1-3-128-8,3-1 192 4,5 1-192-5,-3 3 192 10,7-7-64-10,-3-1 0 6,4-1 0-6,2-3 0 9,-1 2 16-9,3-5 0 5,6-9 0-5,-2 18 0 10,2-18-144-10,0 0 160 4,0 12-160-3,0-12 160 7,0 0-160-8,11 11 0 7,5-3-160-7,4-6 160 22,-5-4-1408-21,7-4-192 1,5-5-48-1,2-1-13120-1</inkml:trace>
    </iact:actionData>
  </iact:action>
  <iact:action type="add" startTime="133515">
    <iact:property name="dataType"/>
    <iact:actionData xml:id="d96">
      <inkml:trace xmlns:inkml="http://www.w3.org/2003/InkML" xml:id="stk96" contextRef="#ctx0" brushRef="#br3">24047 6457 6447 0,'0'0'272'1,"0"0"80"-1,0 0-352 0,0 0 0 4,0 0 0-3,0 0 0 3,0 0 2736-4,0 20 464 7,-3-2 112-7,-1-3 16 8,-2 5-2176-8,2-1-416 6,0 1-96-6,0 5 0 9,0 2-96-9,-2 6-16 8,-1 6 0-8,-1 2 0 8,0 6-64-8,-6 2-16 5,5-8 0-5,-7 6 0 9,4 5-144-9,-3-3-48 5,3-4 0-5,2-2 0 10,-3-6-256-10,7-2 128 6,-6-4-128-6,4-1 0 8,0-1 272-7,4-4-48 8,-3-1-16-9,3-7 0 8,2 1-64-8,2-18-16 5,-4 15 0-5,4-15 0 7,0 18-128-7,0-18 0 8,0 0 0-8,0 0 0 24,0 0-1744-22,0 0-288-2</inkml:trace>
    </iact:actionData>
  </iact:action>
  <iact:action type="add" startTime="133862">
    <iact:property name="dataType"/>
    <iact:actionData xml:id="d97">
      <inkml:trace xmlns:inkml="http://www.w3.org/2003/InkML" xml:id="stk97" contextRef="#ctx0" brushRef="#br3">23864 6253 20495 0,'0'0'896'1,"-2"-20"208"-1,4 3-880 0,4 3-224 0,-6 14 0 0,14-16 0 7,-1 3 464-7,3-3 48 6,3 6 16-6,-1-3 0 8,3-1-288-8,3 6-64 7,3-3-16-7,2 3 0 9,1 2-160-9,-1-2 192 8,2 2-192-8,-2 2 192 7,-3 0 96-7,-1 4 32 6,2 4 0-6,-3 2 0 8,-3 4 96-7,1 0 32 5,-7 1 0-6,3 5 0 8,-5 5-32-8,1 1 0 7,-4 1 0-7,2 11 0 8,-7-3 0-8,-1 0 0 9,0-4 0-6,-2 2 0 1,-2-5-128-3,-2 1-32 5,0 4 0-5,0-3 0 6,-2-5-32-6,-3-3-16 5,-5 1 0-6,2-3 0 10,-5 0 0-9,1-5 0 3,-6 1 0-4,3-4 0 8,-1 3-48-8,-5-1-16 7,0-6 0-7,1 2 0 8,4-2-368-8,-1 0-80 7,-2-4-16-7,7-4 0 24,-4 0-1792-22,7-2-352 2,-5-2-80-3</inkml:trace>
    </iact:actionData>
  </iact:action>
  <iact:action type="add" startTime="134236">
    <iact:property name="dataType"/>
    <iact:actionData xml:id="d98">
      <inkml:trace xmlns:inkml="http://www.w3.org/2003/InkML" xml:id="stk98" contextRef="#ctx0" brushRef="#br3">24621 5406 23039 0,'-4'-19'2048'2,"4"19"-1648"-2,0 0-400 0,0 0 0 7,0 0 256-7,10-8-16 6,-10 8-16-6,17-6 0 9,-17 6-96-9,18-2 0 7,1 0-128-7,3-2 192 8,-1 2 112-8,-1 2 16 7,3 0 0-7,5 6 0 8,1-2 16-8,-2 2 16 6,-4-2 0-5,1 4 0 6,-1 1-32-7,-7-3-16 7,-16-6 0-7,15 20 0 9,-1-1-16-9,-4 5 0 7,-6-1 0-7,0 2 0 8,-4 3 32-8,-2-5 0 6,0 1 0-6,-6-1 0 10,-4 0-160-10,4 3-32 9,-5-3 0-9,-1 1 0 12,-1-1 192-12,1-2 16 0,-6 1 16 0,7-3 0 9,-5 3-32-8,8-3 0 4,-1-1 0-5,3 1 0 9,6 1-320-8,2-20 128 4,0 17-128-4,2 1 0 7,-2-18 0-8,10 16 144 7,-10-16-144-7,17 11 0 8,7-1 192-7,-3 0-64 4,-1-4 0-4,5-4-128 6,2-4 192-7,1 0-64 9,-3-4 0-9,2 4-128 7,4-4 160-7,1 2-160 6,-3-2 128-6,2 2-128 8,-4-1 0-8,3-3 0 7,-3 2 0-7,0 2 0 25,-5-4-1424-24,1 0-320 4,1 4-64-4</inkml:trace>
    </iact:actionData>
  </iact:action>
  <iact:action type="add" startTime="134731">
    <iact:property name="dataType"/>
    <iact:actionData xml:id="d99">
      <inkml:trace xmlns:inkml="http://www.w3.org/2003/InkML" xml:id="stk99" contextRef="#ctx0" brushRef="#br3">23944 7358 20271 0,'0'0'896'1,"0"0"192"8,0 0-880-8,0 0-208-1,0 0 0 1,0 0 0-1,0 0 896 0,6 18 128 4,-6-18 16-4,0 0 16 11,0 0-672-11,0 0-144 4,17 6-32-3,1-4 0 7,-18-2 192-8,18-2 48 7,-1 0 0-7,5-4 0 8,-3-4 304-7,5 1 64 4,1-1 16-4,2-4 0 7,0 6-96-8,3-5-16 6,-1 3 0-5,0-6 0 7,1 5-304-8,1-5-64 6,-2 4-16-6,-2 3 0 9,-1-5-208-9,-3 4-128 7,0-1 128-3,1 3-128 0,-3 4 0-3,-3 0 0 5,-3 2 0-6,-15 2 0 22,20 0-1728-20,-20 0-320 1</inkml:trace>
    </iact:actionData>
  </iact:action>
  <iact:action type="add" startTime="135045">
    <iact:property name="dataType"/>
    <iact:actionData xml:id="d100">
      <inkml:trace xmlns:inkml="http://www.w3.org/2003/InkML" xml:id="stk100" contextRef="#ctx0" brushRef="#br3">24071 7559 36223 0,'0'0'1600'1,"0"0"336"-1,0 0-1552 0,0 18-384 2,0 1 0-2,2-1 0 7,0 7 0-6,4 1 0 7,1-3-192-8,3 0 192 7,-6 3 0-7,4-3 0 8,4 3 0-8,-3-7 0 8,1 1-432-8,4 1 48 5,-5-5 0-5,3-1 0 26,-4 1-32-26,4-6 0 0,3-7 0 0,-5 5 0 0,6-2 224 0,-1-6 32 5,3-4 16-5,1 2 0 8,-3-6 144-8,1 3-160 8,3-9 160-8,-4 2-160 7,3-1 160-5,-1-1 0 2,-3-6 0-4,5 5 0 8,-5-5 0-7,3 3 0 6,-1-1 0-3,-1-1 0 0,2 1 0-3,-1 5 0 5,-5-3 0-6,3 8 0 8,-5 0 0-8,-10 8 0 8,0 0 128-7,0 0-128 5,0 0 240-6,0 0-32 7,0 0 0-7,0 0 0 7,4 20 304-7,-6 7 64 7,-4 6 16-7,-7 4 0 8,-1 8-192-8,-4 2-32 8,3 2-16-8,-3 1 0 7,1 5-96-6,3-2 0 6,-3-4-16-7,3-1 0 8,-2 1 112-8,5 0 32 8,-3-12 0-8,4 2 0 7,-3-6-32-7,5 0 0 7,2-6 0-6,0-3 0 7,-2-1-352-8,6-3 0 6,2-3 0-6,4 3-128 25,2-7-1872-24,-6-13-368 3</inkml:trace>
    </iact:actionData>
  </iact:action>
  <iact:action type="add" startTime="135795">
    <iact:property name="dataType"/>
    <iact:actionData xml:id="d101">
      <inkml:trace xmlns:inkml="http://www.w3.org/2003/InkML" xml:id="stk101" contextRef="#ctx0" brushRef="#br3">22343 10182 21183 0,'0'0'1888'3,"0"0"-1504"-2,0 0-384-1,0 0 0 7,0 0-176-7,0 0-96 7,13 14-32-6,-1-2 0 6,-6 9 992-6,0 3 192 5,-2 1 32-6,0 8 16 9,-1 8 160-9,-3 8 48 5,0 5 0-5,-3 5 0 9,-1 3-192-9,2 9-48 6,0 1 0-5,0 2 0 9,0 6-256-10,2-2-48 5,-2 0-16-4,2 0 0 7,-2 0-256-4,2-4-64 0,0 0-16-4,2-4 0 8,2-5-240-8,0-9 176 6,0-1-176-6,3-8 160 9,-1-8-160-9,0-4 0 7,0-2 144-7,4-6-144 8,-2-5 0-8,1-5 0 6,5-5 0-6,0-2 128 25,5-7-1280-24,6-8-240 0,7-15-48-1</inkml:trace>
    </iact:actionData>
  </iact:action>
  <iact:action type="add" startTime="136145">
    <iact:property name="dataType"/>
    <iact:actionData xml:id="d102">
      <inkml:trace xmlns:inkml="http://www.w3.org/2003/InkML" xml:id="stk102" contextRef="#ctx0" brushRef="#br3">23776 9492 11967 0,'0'0'528'1,"0"0"112"0,-9 2-512-1,9-2-128 0,-10 12 0 0,4 9 0 5,0 8 4288-5,4 10 832 6,-2 2 176-6,0 8 16 9,-1 4-4112-8,1 5-832 5,0 14-176-6,0-1-16 8,-2 7 16-8,-2 4 0 6,2-1 0-5,0 7 0 6,3 2-192-7,-5 4 128 11,-4-7-128-11,4-1 128 6,-3-6-128-6,3-6 0 7,2-13 144-7,-2-3-144 7,-2-7 0-7,4-2 0 8,1-12 0-8,-1-2 0 7,0-2 0-7,2-4 0 8,2-9 0-8,2-1 128 7,4 1-272-6,4-11-48 6,-8-9-16-7,11 6 0 25,7-6-1776-23,-2-4-336-2,3-3-80 1</inkml:trace>
    </iact:actionData>
  </iact:action>
  <iact:action type="add" startTime="136501">
    <iact:property name="dataType"/>
    <iact:actionData xml:id="d103">
      <inkml:trace xmlns:inkml="http://www.w3.org/2003/InkML" xml:id="stk103" contextRef="#ctx0" brushRef="#br3">25294 8160 16575 0,'0'0'1472'3,"-12"8"-1168"-2,12-8-304-1,-14 15 0 8,5 7 2352-8,5 7 400 6,-2 14 96-5,-2 4 16 6,0 5-2096-7,3 7-432 6,1 5-80-6,-2 3 0 10,-2 11 192-10,4 2 64 5,0 2 0-5,0 3 0 8,-2 5-176-8,-1 2-16 8,-1-6-16-4,2-3 0 1,4-1-176-4,0-10-128 4,2-9 192-5,2-10-192 9,0-7 0-9,0-5 0 6,0-10 0-6,2-5 0 9,2-3 0-8,3-11-224 4,-9-12 16-5,14 4 0 28,4-8-656-27,-3-4-128 0,7-9-32-1</inkml:trace>
    </iact:actionData>
  </iact:action>
  <iact:action type="add" startTime="136877">
    <iact:property name="dataType"/>
    <iact:actionData xml:id="d104">
      <inkml:trace xmlns:inkml="http://www.w3.org/2003/InkML" xml:id="stk104" contextRef="#ctx0" brushRef="#br3">26429 4759 24879 0,'0'0'1088'1,"0"0"256"-1,-14 13-1088 1,7 9-256 0,3 13 0-1,0 6 0 7,2 8 1520-7,-2 11 240 8,-2 12 48-8,0 8 16 8,2 6-1440-8,-2 12-384 7,-5-1 0-6,1 7 0 5,4-1 160-6,-4 4-160 11,1 4 128-11,5-9-128 6,-2-3 128-6,-2-7-128 6,2-6 128-6,2-4-128 9,2-2 0-9,-1-10 0 6,1-12 0-5,0-5 0 7,2-4 0-8,0-10 0 7,0-4 0-7,2-4 0 24,1-10-288-24,-1-3-144 0,-2-18-16 1,0 0-8752 5,0 0-1744-5</inkml:trace>
    </iact:actionData>
  </iact:action>
  <iact:action type="add" startTime="137403">
    <iact:property name="dataType"/>
    <iact:actionData xml:id="d105">
      <inkml:trace xmlns:inkml="http://www.w3.org/2003/InkML" xml:id="stk105" contextRef="#ctx0" brushRef="#br3">24642 3127 33167 0,'0'0'2944'2,"0"0"-2352"-2,0 0-464 0,0 0-128 8,-11 7 128-7,3 11 16 6,2-1 0-6,-4 17 0 5,1 3-144-6,1 13 0 7,-6 3 0-6,2 7 0 5,-5 5 0-5,1 9 0 6,-3 6 0-7,-5 4 0 8,1 5 0-8,-2 3 0 6,-3-6 0-5,1-4 0 21,0-12-528-15,-1-2-96-7,-3-5-16 0,2-9 0 10,0-1-288-9,1-10-64 0,1-2-16-1,2-12 0 12,-1 0-176-11,3-5-32 2,3-11-16-3,3 1-9856 0</inkml:trace>
    </iact:actionData>
  </iact:action>
  <iact:action type="add" startTime="137702">
    <iact:property name="dataType"/>
    <iact:actionData xml:id="d106">
      <inkml:trace xmlns:inkml="http://www.w3.org/2003/InkML" xml:id="stk106" contextRef="#ctx0" brushRef="#br3">23509 3429 23951 0,'-15'4'2128'1,"-5"5"-1696"1,2 13-432-1,5 11 0 5,1 12 2432-6,4 10 416 7,4 1 80-7,0 10 16 9,-3 10-2320-9,-3 4-464 7,2 6-160-7,0 2 0 8,-5-2 176-8,1 7-176 6,-6 11 160-6,3-3-160 11,-5 3 0-11,1-3 0 7,5-7 0-7,-1-5 0 22,3-15-1184-20,0-1-176-1,2-11-48-1,3-7 0 13,-3-9-1616-12,4-11-336 3</inkml:trace>
    </iact:actionData>
  </iact:action>
  <iact:action type="add" startTime="138002">
    <iact:property name="dataType"/>
    <iact:actionData xml:id="d107">
      <inkml:trace xmlns:inkml="http://www.w3.org/2003/InkML" xml:id="stk107" contextRef="#ctx0" brushRef="#br3">22813 3981 37775 0,'-28'2'1664'1,"13"9"368"-1,3 11-1632 0,4 11-400 4,2 8 0-4,5 8 0 7,-1-3-160-7,2 13-112 7,0 1-32-7,0 7 0 8,0 7 304-8,0 0 0 7,0 0 0-7,0 2 0 23,-2 0-1088-23,-2-6-192 0,0 1-64 0,-4-7-8736 15,-4 0-1760-15</inkml:trace>
    </iact:actionData>
  </iact:action>
  <iact:action type="add" startTime="138303">
    <iact:property name="dataType"/>
    <iact:actionData xml:id="d108">
      <inkml:trace xmlns:inkml="http://www.w3.org/2003/InkML" xml:id="stk108" contextRef="#ctx0" brushRef="#br3">19230 5239 46079 0,'-57'-10'2048'4,"30"18"400"-4,9 5-1952 0,5 13-496 0,7 7 0 0,6 10 0 21,2 9-528-20,2 7-208 1,-1 7-32-1,1 10-16-1,2 12 416 0,-4 11 96 4,-2 9 16-4,-2 5-12416 15,-6 4-2464-15</inkml:trace>
    </iact:actionData>
  </iact:action>
  <iact:action type="add" startTime="142672">
    <iact:property name="dataType"/>
    <iact:actionData xml:id="d109">
      <inkml:trace xmlns:inkml="http://www.w3.org/2003/InkML" xml:id="stk109" contextRef="#ctx0" brushRef="#br4">13121 8911 4607 0,'0'0'400'3,"0"0"-400"-2,0 0 0-1,0 0 0 8,5-18 1904-8,-5 18 288 6,0 0 64-6,0 0 16 7,4-13-1312-6,-4 13-256 5,0 0-48-5,0 0-16 7,0 0-320-8,0 0-64 6,0 0 0-6,0 0-16 9,-13 9-112-9,-1 1-128 7,2 8 176-7,-3-5-176 7,3 3 336-7,-4 5-32 8,1 5-16-8,-3 1 0 8,-7 4 80-8,-2 6 16 8,-3 12 0-8,-9 2 0 7,2 3 16-7,-6 5 16 12,0 7 0-12,-7 8 0 5,-1 6-160-5,-4 6-48 6,1 10 0-6,-1-1 0 8,-1 5-208-8,3-3 176 6,2 5-176-6,2-1 160 9,-1-7-160-8,-5-3 0 4,-3-1 0-4,-3 0 0 7,1-1 128-8,-1 5-128 7,1-4 192-7,-3-3-64 8,-3 1 80-8,7 6 16 6,3-3 0-5,-5 3 0 6,-1 2-224-7,2-1 0 7,-1 3 0-7,1-9 0 8,-7 3 0-8,3-4 0 7,3-2 160-6,3-2-32 7,3-1 80-8,5 1 32 6,5 0 0-6,6 0 0 9,-2-2-240-9,8 0 144 6,5-4-144-5,3 2 128 6,2-6-128-7,7-10 0 7,0-3 0-6,7-9 128 6,3-3-128-7,0-12 192 9,6-4-192-9,6-5 192 6,0-7-192-6,3-3 0 8,9-11 0-8,-18-7 0 7,21 4 144-7,7-6 0 7,1-5 0-7,4-7 0 8,8-4-16-8,8-7-128 7,7-6 192-7,11-6-64 8,1-2 0-8,8-2 0 9,6-6 0-9,2-8 0 8,4-5-128-8,7-8 0 5,3-5 0-5,9 1 128 9,6-6-128-9,2 0 0 5,2-6 0-5,-2-1 0 9,-2-3 0-9,8 0 128 7,4-2-128-7,2 3 0 9,-4-1 0-9,0 0 128 6,-10-4-128-6,0 11 0 8,-2 5 0-8,0 3 0 8,-1 9 128-8,-3 2-128 8,-13 5 0-8,-3 4 0 5,-7 1 0-4,-6 5 0 7,-2 2 0-8,-4 12 0 8,-9 6 0-8,-5 1 0 7,-3 5 0-7,-4 7 0 9,-7 2 0-9,-8 9 0 6,-7 4 0-6,-2 5 0 7,-5 6 0-7,-7 4 0 10,-3 5-144-10,-10 10 144 6,-2 6 0-5,-4 2 0 5,-12 6 0-6,1 6-128 7,-11 5 128-7,-5 3 0 9,-8 1 0-9,-2 15 0 6,-8 5 0-6,-5 7 0 9,-5 5 0-9,-5 9 0 6,-2 5-128-6,-1 5 128 9,-7 6 0-9,-4 6-128 6,-8 9 128-6,-11 5 0 9,-3 3-176-9,-3 8 176 6,2 5-160-6,3 3 160 8,0 5 0-8,3-3 0 7,-7-4-128-7,1 4 128 9,7 2 0-9,3-8 0 7,3-1 0-7,12-5-144 7,2 2 144-7,4-6 0 7,7-1 0-7,5-3 0 8,1-1 144-8,-1-6-144 7,-5-9 192-7,7 3-192 8,7-8 176-8,2-4-176 7,0-5 160-7,12-5-160 9,4-7 128-9,4-3-128 6,3-7 0-5,5-4 144 7,7-8-144-8,6-8 0 7,2-5 0-7,10-7 128 7,2-5-128-7,6-10 128 9,3-10-128-9,6-3 128 6,5-9-128-6,3-7 0 7,12-10 0-7,2-8 0 10,7-9 0-10,5-5 192 5,7-13-192-5,1-4 192 8,-1-6 96-8,10-7 32 8,4-11 0-8,8-3 0 7,6-6 0-7,11-4 0 8,8-4 0-7,2-6 0 6,1-8-16-7,-3-3 0 7,4 3 0-7,4-5 0 7,10 1-128-7,-7-5-32 7,3-6 0-7,-8 5 0 8,2 3 720-8,4 3 144 8,-2-1 16-8,2 7 16 24,-6 3-1648-23,-6-1-336 3,-6 2-64-3,-1 6-16 0,-5 4 784 0,3 6 240-1,-7-2 0 0,1 9-160 6,-8 3 160-5,-4 4 0 5,-8 3 0-6,-10 4 0 9,0 10 0-9,-5 4 0 6,-5 0 0-6,-1 10-128 8,-2 4 128-7,-3 9-192 4,-7 4 192-5,0 2-192 9,-6 6 0-9,-4 4 0 6,-1 8 0-6,-9-2 0 8,-2 0 0-8,-1 9 0 8,-8-1 0-8,-3 9 0 7,-3 6 192-7,-6 10-160 8,-4 10 160-8,-9 2-160 9,1 3 160-9,-9 9 0 6,-5 9 0-6,-5 6 0 7,-2-2 0-7,-8 9 0 8,0 7 0-8,-8 9 0 8,-4 7 0-8,-1 7 0 6,-3 7 0-6,-1 5 0 9,-1 12 0-9,-9 3 0 7,-2 2 0-7,-8 10 0 8,-4 0 0-8,-4 2 0 7,0 6 0-6,-2 4 0 6,3 1 0-7,1 3 0 6,2 2 0-5,0 1 0 6,-6-5 0-6,0-8 0 6,-1-10 0-7,-1 0 0 7,4-4 0-7,10-4 0 9,6-7 192-9,9-8-64 7,5-7 144-7,3-6 48 7,4-3 0-6,4-16 0 7,8-7-48-8,10-10 0 7,4-8 0-7,5-8 0 6,4-9-16-6,9-16 0 8,3-6 0-7,6-10 0 5,1-3-256-6,11-14 0 8,2-2 0-8,7-10 0 8,6-12 128-8,8-9-128 7,0-12 0-7,10-14 0 8,6-7 192-8,9-12-64 6,8-8 0-6,10-4-128 8,6-4 144-8,9-11-144 7,3-5 0-7,1-5 144 9,1-8-144-9,1-4 0 7,12-9 0-7,4-1 0 8,10 2 0-8,0-7 0 6,-5-9 0-6,7-1 0 9,-4 2 0-9,5 3 128 8,7 7-128-8,-6 3 0 8,-5 8 0-8,-7 0 0 6,-2 8 0-5,0 8 0 7,2 6 0-8,0 9 0 6,-8 0-176-6,-4 8 176 9,-9 8 0-9,-1 4-160 7,1 8 160-7,-5 0 0 7,5 5-160-7,-8 10 160 7,-3 4-128-7,-7 3 128 9,-8 4-256-9,0 5 16 6,-7 2 16-6,-3 8 0 8,-3 3-16-7,-5 10 0 5,-3 1 0-6,-8 9 0 8,0 8 32-7,-8 1 0 6,2 11 0-7,-6-1 0 8,-8 7 64-8,-7 9 16 6,-3 6 0-5,-5 9 0 7,-2 11 128-7,-8 7 0 5,-8 2 0-6,-4 16 0 7,-5 12 0-7,-7 5 0 8,-5 4 0-8,-6 12 0 7,0 10 0-6,-10 7 0 5,0 3 0-6,-5 7 128 8,-5 12-128-7,-4 4 144 6,-3 6-144-7,0 1 160 7,-3 5-160-7,-3 1 128 7,0-1-128-6,-3 0 128 6,7-7-128-7,0-3 0 7,5-4 0-7,6-6 0 9,5-11 0-8,3-3 0 5,8-4 0-6,2-3 128 7,3-6-128-6,5-8 0 5,6-4 0-6,3-6 0 9,1-4 192-9,5-13-64 6,0-8 0-6,6-8 0 9,2-6 80-9,4-9 16 6,2-7 0-6,6-11 0 8,4-4-64-7,2-10-16 7,3-1 0-8,5-11 0 6,-1-9-144-6,12-10 0 7,2-10 0-7,6-7 0 8,6-6 128-8,8-18-128 7,5-10 0-7,10-9 128 8,5-13-128-7,-3-5 0 5,2-5 0-6,-4-5 0 8,2-8 0-8,2 5 0 7,-3-5 0-7,3 7 0 8,4 3-416-8,0 4 32 7,2 4 16-7,0 4 0 22,-4 6-320-20,-4 0-64-1,-8 7-16 1</inkml:trace>
    </iact:actionData>
  </iact:action>
  <iact:action type="add" startTime="145884">
    <iact:property name="dataType"/>
    <iact:actionData xml:id="d110">
      <inkml:trace xmlns:inkml="http://www.w3.org/2003/InkML" xml:id="stk110" contextRef="#ctx0" brushRef="#br4">23431 16677 18431 0,'0'0'816'1,"0"0"160"-1,-4-14-784 0,4 14-192 3,-4-14 0-2,2 1 0 5,2 13 1504-6,-2-14 256 8,0-2 48-8,2 16 16 7,-5-13-928-7,-5-1-192 7,0 4-48-7,0 1 0 8,-5-5-144-8,1 8-16 7,-5 0-16-7,-1-2 0 8,-1 1 16-8,-1-1 0 6,-3-2 0-6,-3 6 0 9,1 2-80-9,0 0-16 7,-2 0 0-7,-1 6 0 8,-1 8-160-8,0 0-48 7,0 3 0-7,1-1 0 8,3 5-192-8,-2 3 0 12,-2-1 0-11,3 7 0 3,1 5 128-4,0 4-128 7,1 0 0-7,1 6 144 8,2-2 32-7,1 5 0 8,7 5 0-9,-7 4 0 6,5-1-176-6,3-1 160 4,6-4-160-4,2-6 160 9,2 0-160-9,2-6 0 7,0 0 0-7,4-2 0 8,4-8 0-8,4-7 0 8,-4-3 0-8,4 1 0 9,1-10 208-9,-11-8-32 6,16 2-16-6,1-4 0 8,5-2 192-8,-1-8 32 6,1-4 16-6,5-7 0 9,2-4-144-9,3-3-48 6,-5-5 0-5,4 0 0 6,2 2-208-7,-3 0 0 7,1-6 0-7,-4 0 0 8,2 6 0-8,-1 0 0 7,-3-3 0-7,0 9 0 8,1 8 0-8,-1-1 0 7,-3 8 0-7,-5 1 0 9,1 5 0-9,-18 6 0 6,17 0 0-6,-3 4 0 7,-14-4 0-7,15 23 0 7,-7 5 0-7,0 11 0 8,-4 7 0-8,-2 7 0 7,-4 5 0-7,-2 11 0 9,-4 1 0-9,-5 8 0 7,-3 4 0-7,-7 2 0 8,-3 2 0-8,1 1 0 7,-2 3 0-7,1-2 0 8,-1-4 0-8,2-4 0 6,-3-4 0-6,1-6 0 9,2 0 192-9,-1-8-16 7,3-5 0-7,1 0 0 8,3-5 256-8,1-3 48 7,3-12 16-6,1-2 0 6,2-2-224-7,6-13-32 8,3-3-16-8,3-17 0 7,0 0-48-7,0 0-16 8,0 0 0-8,0 0 0 7,17-6-160-7,1-7 192 9,-3-1-192-9,3-7 192 7,5-5-192-7,5 1 128 7,-1-2-128-7,4 1 128 8,2-3-128-8,6 0 0 6,-4 2 0-6,10-1 0 7,0 5 0-7,2 3 0 7,2-5 0-7,-4 2 0 9,5 1 160-9,-5 3-160 7,-4 5 192-6,0-4-192 6,-6 7 0-6,0-1 0 6,-2 4 0-7,-3 4 0 7,-3-2-192-7,-4 1-128 7,-5 1-48-6,-1 2 0 23,-17 2-1888-23,0 0-384 4,0 0-80-5</inkml:trace>
    </iact:actionData>
  </iact:action>
  <iact:action type="add" startTime="146890">
    <iact:property name="dataType"/>
    <iact:actionData xml:id="d111">
      <inkml:trace xmlns:inkml="http://www.w3.org/2003/InkML" xml:id="stk111" contextRef="#ctx0" brushRef="#br4">24857 16368 18303 0,'0'0'816'1,"0"0"160"-1,0 0-784 0,12-13-192 3,-5 1 0-3,5 0 0 7,-12 12 848-6,10-7 128 5,-10 7 32-5,0 0 0 7,0 0-352-8,0 0-64 6,0 0-16-6,0 0 0 8,0 0 208-8,0 0 48 8,0 0 0-8,-6 9 0 7,-6 5-208-7,1 0-48 7,-5 3 0-7,-2 7 0 10,-5 1 208-10,-2 6 48 6,-3 2 0-6,1 2 0 7,0 4-144-6,-6 0-32 4,-2 6 0-5,1 2 0 11,3 0-224-8,0 0-48 0,-4-1-16-3,0-5 0 8,4 0-112-8,1-5-32 6,3-7 0-5,0 0 0 7,1 0 240-8,1-1 48 7,0-5 16-7,3 0 0 8,1-7-160-8,-1 0-48 7,5-3 0-7,3 1 0 8,0-6-64-8,7 3-32 7,7-11 0-7,0 0 0 8,0 0-224-8,-2 14 176 6,2-14-176-6,3 16 160 8,-3-16-160-8,14 11 0 7,0-3 0-7,5 2 0 10,3-6 0-10,-1 0 128 5,5-2-128-5,1 0 0 8,2-2 128-8,4 2-128 8,0-2 128-8,3 0-128 7,3 0 128-7,-2 1-128 8,9 5 0-8,-1-4 128 8,2-2-128-8,2 0 0 8,-2 4 0-8,1 0 0 7,3 0 128-7,-4 2-128 7,-10 2 0-7,4-1 128 8,-4-1-128-8,-2 2 0 6,-4 2 0-5,-3-2 0 8,-3-3 0-9,-2 5 0 5,-1-4 0-4,-1-2 0 7,-5 0 0-8,2 0 0 8,-18-4 0-7,17 4 0 5,-3 3 0-6,-14-7 128 7,17-1-128-7,-17 1 0 7,14 0 0-7,-14 0 128 8,0 0-128-8,0 0 0 7,17-4 128-6,-17 4-128 5,0 0 0-6,0 0 128 8,0 0-128-7,0 0 0 5,0 0 0-6,0 0 128 9,0 0-128-9,0 0 0 6,0 0 0-6,0 0 128 8,0 0-128-8,0 0 0 7,0 0 0-7,-15-4 128 10,3 0-128-10,-5 2 0 5,1 2 0-5,-3-2 0 8,-3 0 0-8,1 2 0 8,-1 0 128-8,-5 0-128 10,-4 0 0-10,-3 2 0 5,-3-4 0-4,0 2 0 7,-8-4 0-8,1 2 0 6,-3 0 0-5,-2 2 128 6,2 0-128-6,2 0 0 5,2 0 0-6,1 0 0 8,3 0 0-8,-2 0 0 7,0 0 0-7,4 0 0 8,-2 0 0-8,5-2 0 7,5-4 0-7,0 4 0 7,0 2 0-7,3 0 0 7,1 0 0-7,-2 4 0 10,-1 2 0-10,7-2 0 6,5 0 0-6,-1-2 0 10,3 0-128-10,0 0 128 5,14-2 0-5,0 0 0 8,0 0 0-8,0 0 0 6,-7-6 0-6,7 6 0 9,0 0-144-9,0 0 144 7,2-14 0-7,-2 14 0 7,5-13 0-7,7-5 0 8,2 6 0-7,-1-5 0 8,5-1 0-9,3 1 0 6,-3-3 0-6,3 3 0 8,-1-7 0-8,3 1 0 7,-7-2 0-7,5-3 0 8,1-3 0-8,-1 0 0 7,5 0 0-7,-3-6 0 7,4 0 0-7,1-6 0 8,3 4 0-8,0-8 0 6,4 0 0-6,4 2 0 9,2-4 0-9,-2 5 0 7,4 1 0-7,-4-2 0 7,4 4 0-7,-4 0 0 9,4 6 0-9,-6 0 0 6,0-4 0-5,-2 4 0 7,-6 1 0-8,-1 3 0 6,-3 2 0-6,-3 4 0 8,-7 3 0-8,3 1 0 7,-7 1 0-7,3 7 0 8,-6-3 0-8,-8 16 0 6,8-10 0-5,-8 10 0 6,0 0 0-7,0 0 0 8,0 0 0-8,0 0 0 8,0 0 0-8,0 0 0 7,0 0 0-7,0 0 0 7,-12-2-176-7,12 2 176 8,-18 2-160-7,18-2 160 20,-13 8-1488-20,-3 2-208 0,6-2-32 1,-3-5-15152-2</inkml:trace>
    </iact:actionData>
  </iact:action>
  <iact:action type="add" startTime="148035">
    <iact:property name="dataType"/>
    <iact:actionData xml:id="d112">
      <inkml:trace xmlns:inkml="http://www.w3.org/2003/InkML" xml:id="stk112" contextRef="#ctx0" brushRef="#br4">26294 15912 6447 0,'0'0'576'0,"0"0"-576"0,0 0 0 1,4-16 0 6,-2 3 2320-7,-2 13 368 7,0 0 64-7,4-16 0 8,-4 16-1056-8,0 0-224 7,0 0-32-7,0 0-16 7,0 0-96-7,0 0-32 7,0 0 0-7,-4 22 0 8,0 1-192-7,4 6-32 6,-3 6-16-7,1 8 0 7,0 0-128-7,0 8-32 8,-2 2 0-8,0 7 0 8,-2 6-352-8,2 1-80 6,-6 3-16-6,-3-2 0 7,3 8-256-2,-2-2-48 0,6-9-16-5,1-7 0 9,-1-9-128-9,0-4 0 4,2-10 144-3,2-2-144 7,0-6 320-8,2-3-16 7,0-9 0-7,0-15 0 9,0 0-48-9,0 0 0 6,0 0 0-6,0 0 0 8,0 0-256-8,0 0 0 6,0 0 0-6,8-15 0 26,2-7-240-26,-7-1-144 2,3-4-48-2,0 1 0 11,0-3-400-10,-2 0-64 0,0-2-32-1,-2-1 0 14,2 1 80-13,0-2 16 1,-2-2 0-1,0 4 0-1,-1-1 416 0,3 1 96 4,-2 2 0-4,0-2 16 7,-2 0 304-7,4-3 0 7,-2 5 0-7,0-2 0 7,2 0 464-7,0 0 0 8,0-3 0-8,2-3 0 8,-1 2 240-8,-1 2 32 6,2-2 16-4,6 0 0 5,-4 0-112-7,3 2-32 6,5 0 0-6,-2-7 0 9,3 3-224-8,7 2-32 5,-1 2-16-5,4 0 0 5,1-2-80-5,1 2-32 5,-2 5 0-6,4 5 0 7,-1 0 0-7,1 5 0 8,-2 3 0-7,0 1 0 6,-3 6 32-7,-3 4 0 8,1 2 0-8,-5 4 0 7,-3 0-80-7,1 10-16 7,-5 9 0-7,0 7 0 8,-6 1-160-8,-1 4 0 8,-1 6 0-7,-6 2 128 6,-2 12-128-7,1-3 0 7,-9 1 144-7,0-6-144 7,0-6 176-7,-3 0-48 7,-1 0 0-7,1-10 0 8,1-4 384-8,-2-3 80 8,-7-5 16-8,1 3 0 8,-3-4-128-8,0-5-32 6,-1-5 0-5,-1 0 0 6,-2-6-304-7,2-2-144 7,-1-6 128-7,3 0-128 8,3-7 0-8,1 1-176 7,3-5 16-7,7-7 0 24,-3 1-1232-22,8 0-240-2,2 1-48 0,4 3-16 13,4-5-1440-12,4 3-272 1</inkml:trace>
    </iact:actionData>
  </iact:action>
  <iact:action type="add" startTime="148741">
    <iact:property name="dataType"/>
    <iact:actionData xml:id="d113">
      <inkml:trace xmlns:inkml="http://www.w3.org/2003/InkML" xml:id="stk113" contextRef="#ctx0" brushRef="#br4">27217 15091 24239 0,'0'0'1072'1,"0"0"224"0,0 0-1040-1,12-10-256 0,-6-3 0 0,9 7 0 6,1 2 944-6,3 0 128 6,3-2 16-5,-3 2 16 7,1-2-352-7,1 2-80 4,5 4-16-4,-7 0 0 6,-1 0-240-7,1 4-48 7,1 0-16-7,-7 8 0 9,3 2-144-8,-4 7-16 3,-5-1-16-4,1 1 0 8,-6 12 80-8,-2 0 0 7,-4 1 16-7,-4 3 0 8,-3 2-16-8,1-2 0 7,-6 6 0-7,5-6 0 10,-7-2 0-7,5 2 0 2,-1-8 0-5,4-4 0 7,-2-5 240-7,7-3 32 7,-1 1 16-6,6-18 0 6,-4 14-32-7,4-14 0 6,-4 17 0-5,4-17 0 6,0 0-512-7,0 0 0 7,0 0 0-6,19 2 0 8,3-2 0-9,1 0 0 6,5-6 0-6,-1-2 0 9,0 1-208-9,2 1-112 6,1-8 0-6,-3 4-16 21,0 3-816-20,1-3-176 1,-5 2-16-2,-3 2-9056 7,-3 2-1808-6</inkml:trace>
    </iact:actionData>
  </iact:action>
  <iact:action type="add" startTime="149218">
    <iact:property name="dataType"/>
    <iact:actionData xml:id="d114">
      <inkml:trace xmlns:inkml="http://www.w3.org/2003/InkML" xml:id="stk114" contextRef="#ctx0" brushRef="#br4">26103 17433 1839 0,'0'0'0'2,"0"0"160"-1,0 0-160-1,0 0 0 0,0 0 0 0,8-9 0 8,8 1 4800-8,-3-2 944 6,7 0 176-6,1 2 32 9,3-3-3552-9,3-1-720 8,2-2-144-8,4 1-16 7,3-1-112-7,8 0-32 8,7-1 0-8,0 3 0 6,7-2-384-6,-1 5-80 7,-2-1-16-7,-3-4 0 8,1 3-320-8,0-1-80 8,-1 4-16-8,-1 4 0 7,0-2-288-7,-1 2-48 7,-7-1-16-7,-2 3 0 12,-6 0-128-12,-2-2 128 6,-3 2-128-6,-3 0 128 21,-2 2-432-20,-3 0-80 0,-22 0-32-1,19 2 0 14,-19-2-2560-12,0 0-512 1</inkml:trace>
    </iact:actionData>
  </iact:action>
  <iact:action type="add" startTime="149518">
    <iact:property name="dataType"/>
    <iact:actionData xml:id="d115">
      <inkml:trace xmlns:inkml="http://www.w3.org/2003/InkML" xml:id="stk115" contextRef="#ctx0" brushRef="#br4">26599 17798 26719 0,'0'0'1184'1,"0"0"240"-1,0 0-1136 0,0 0-288 3,0 0 0-3,0 0 0 7,17 16 512-7,-5 3 32 6,-2 1 16-6,0 3 0 10,-7-2 64-10,3 3 16 5,2-1 0-5,4 5 0 9,-4-1 144-9,-1 2 48 7,3 0 0-7,-4 1 0 7,2-3-128-7,3-2-32 8,-3-1 0-8,2 1 0 6,4-4-192-5,-5-3-32 7,7 0-16-8,-2-3 0 7,3-3-272-7,-1-4-160 7,1 1 192-6,5-7-192 6,-1-2 208-7,1-4-64 7,1-7-16-7,6-1 0 9,7-7-128-5,-3-5 0-1,-2-7 0-3,-2 0 0 10,0-4-192-10,1-4-64 6,-3 0 0-6,-2-6-16 8,1-2 16-8,-1 6 0 6,-3-2 0-6,-5 6 0 10,3 4 256-10,-3 6-160 6,-7 3 160-5,-2 9-128 5,0 5 128-6,-8 10 0 6,0 0 128-6,0 0-128 9,-6 19 480-9,-2 11 32 7,-2 3 0-7,-6 17 0 8,1 9 16-8,-5 7 16 6,-3 6 0-6,2 8 0 9,-3 2 112-9,-1 2 32 7,1-2 0-6,1 2 0 6,0-4-240-7,-3-4-32 8,3-6-16-8,1-2 0 7,5-9-80-7,-1-4 0 8,5-7-16-8,-1-9 0 6,6-2-176-6,2-5-128 9,2-11 144-9,8 0-144 27,2-1-960-26,-6-20-304 0,0 0-48 0,24-2-17824-1</inkml:trace>
    </iact:actionData>
  </iact:action>
  <iact:action type="add" startTime="150883">
    <iact:property name="dataType"/>
    <iact:actionData xml:id="d116">
      <inkml:trace xmlns:inkml="http://www.w3.org/2003/InkML" xml:id="stk116" contextRef="#ctx0" brushRef="#br4">21543 16033 11055 0,'0'0'976'2,"0"0"-784"1,0 0-192-2,0 0 0 5,0 0 2112-6,0 0 384 8,0 0 80-8,0 0 16 7,-10-4-544-6,4-2-128 5,6 6 0-6,-4-6-16 8,-1-5-320-8,1 1-64 9,0-6-16-9,4 3 0 5,0-7-464-5,4 7-80 8,2-5-32-8,1-2 0 7,7 3-416-7,0-1-64 8,5 7-32-8,-1-5 0 7,3 4-272-7,3-3-144 7,1 3 160-6,-2 2-160 8,-1 4 0-9,-3 3 0 5,5 1 0-5,-3 2 0 9,1 4 0-9,-5 3 0 11,3 5 0-10,-3-2 0 5,-7 9 0-5,0 1 0 3,0 1 0-4,-7 5 0 9,-3-1 0-9,-2 4 0 6,-3 4 0-6,-9 1 0 8,0-9 0-8,-5-2 0 7,-7 1 128-7,-1-3-128 8,-2 3 192-8,-2-5 0 7,-6-5 0-7,1 1 0 7,1-7 256-6,2-4 64 5,-6-2 0-6,6-4 0 8,4-2-96-8,0-8-16 8,1-3 0-8,5-11 0 8,5-1-80-8,5-2-32 7,3 0 0-7,2-3 0 8,4-1-144-8,6 0-16 6,4 2-128-6,6 2 192 9,9 1-192-9,-1 5 0 6,3 1 0-6,4 3 0 9,3-1 0-9,1 7 0 7,4-3 0-7,-2 8-160 8,4-1 160-7,0 7 0 5,-4 8-144-6,-3 3 144 8,-1 5 0-8,-2 5 0 7,0 7-144-7,-3 1 144 8,-8 2 0-8,-1 5 0 6,-7 6-128-5,-6-1 128 8,-6 4 0-9,-2-6 0 5,-9 2 0-4,1-5 0 8,-8-5 0-9,-1-2 0 5,-2-3 0-5,-5-7 0 9,-1 1 144-9,-2-11-16 7,0 1 0-7,-2-4 0 8,4-6 176-7,1-6 16 4,1-1 16-5,4-1 0 10,-1-6-112-10,7-1-32 6,-1-3 0-6,3-7 0 8,5-8-192-8,6 2 128 7,-2-2-128-7,8 1 0 8,4-1 0-8,6 0 0 7,0 2 0-7,9 2 0 8,1 4 0-8,3 3 0 6,5 3 0-6,3 7-160 9,0-3 160-9,2 9-208 7,-2 4 80-7,2 4 128 9,1 6-176-9,1 1 176 5,-4 7-128-5,-4 0 128 8,1 7 0-8,-5 7-160 8,-5 1 160-8,-3 8 0 8,-7 6-128-8,-6-2 128 6,-6 2 0-6,-2-2 0 9,-8 3 0-9,1-1 0 7,-5-10 0-6,-1-1 0 5,-5-3 0-6,-3-4 0 8,-4-5 0-8,-2-7 0 8,-1 3 208-8,3-10 0 7,2-4 0-7,2-4 0 7,1-2 48-7,3-6 16 7,0-1 0-7,5-5 0 9,-2-4-128-8,9-1-16 4,-3-4-128-5,10-1 192 10,0-3-192-10,4 0 0 5,4-8 0-4,2 0 0 7,8 4 0-8,-1 3 0 8,9 1 0-8,1 2 0 8,5 1 0-8,3 5-192 5,0 5 192-4,2 1-208 7,-2 9 64-8,4 2 16 6,-3 4 0-5,-3 6 0 6,2 5 128-7,-2 7-128 8,-1 5 128-8,-5 5-128 8,-11 1 128-8,0 2 0 7,-7 10-144-7,-3 0 144 8,-6 4 0-8,-3 0 0 6,-11 4 0-6,1-5 0 8,-5-10 0-8,-1-3 0 8,-5-2 0-8,-1-6 0 8,-4-1 0-7,2-8 0 4,-1-3 0-4,3-5 128 7,2-4 96-8,2-2 16 6,-1-4 0-6,9-8 0 10,-3 1-48-10,5-7-16 5,3-1 0-5,4-7 0 9,2-3-176-9,10-6 128 7,0 0-128-7,4 4 128 9,7-2-128-9,3-5 0 5,3-1 0-5,9 6 0 9,5 2 0-9,6 2-224 6,-4-4 80-5,6 11 16 7,-2 3-48-8,4 1 0 6,-6 8 0-6,2 7 0 8,-6 1 176-8,-2 7-160 8,-2 9 160-8,-8 4-160 7,-3 3 160-7,-3 3-128 8,-9 3 128-8,-2 2-128 7,-6 8 128-7,-6 0 0 8,-9 0 0-8,-5-2 0 7,-7 2 0-7,-8 0 0 7,-2-7 0-7,-2-7 0 8,-6-5 0-8,4-1 0 7,2-7 0-7,0 0 128 8,-4-8 48-8,6-4 16 9,0-4 0-9,6-2 0 7,1-2-64-7,7-9 0 7,3-3 0-7,3-1 0 9,7-2-128-9,2-1 0 5,4 1 144-5,8-2-144 9,6-3 0-9,2 3 0 6,7 0 0-5,3 1 0 6,1 5 0-7,8-1-208 8,2 9 80-8,1-1 128 7,1 8-208-7,2 4 80 9,-6 4 128-9,0 12-208 7,-3 9 208-7,-1 12-144 7,-6 4 144-7,-7 6-128 8,0 0 128-8,-9 4 0 7,-5 4-144-7,-3-7 144 7,-9-5 0-7,0 2 0 8,-3-8 0-8,-3-3 0 8,-3-7 0-8,-3-2 0 7,3-5 0-7,-1-4 128 8,3-1 32-7,-5-7 0 5,-3-6 0-6,2-2 0 8,1-6-16-8,1-1 0 7,-3-9 0-7,5-3 0 8,-2-5-144-8,1-3 192 6,3-4-192-6,3-2 192 10,0 1-192-10,7-3 0 5,-1-2-160-5,6 6 160 10,2-2-224-10,2 4 48 5,2 0 16-5,4 3 0 11,6 5-32-11,-3 4-16 6,7 3 0-6,-2 8 0 8,3 6 80-8,1 4 128 7,-5 8-208-7,5 7 80 8,-8 5 128-8,3-1-160 6,-3-1 160-6,-4 3-160 8,-2 7 160-7,-4-1 0 5,-4-2 0-6,-2 0-128 8,0-1 128-8,-5-5 0 7,1-1 0-7,-6-11 0 8,4 1 0-8,-3-2 128 7,3-4-128-7,12-4 176 8,-17-6-176-8,5-4 160 7,-4 1-160-7,7-7 160 8,-1 2-160-8,2-5 0 7,0-5 144-7,4 1-144 23,-2 3-704-21,1-1-224 0,1 2-32-1,2-5-18320-1</inkml:trace>
    </iact:actionData>
  </iact:action>
  <iact:action type="add" startTime="152940">
    <iact:property name="dataType"/>
    <iact:actionData xml:id="d117">
      <inkml:trace xmlns:inkml="http://www.w3.org/2003/InkML" xml:id="stk117" contextRef="#ctx0" brushRef="#br4">19858 16296 10127 0,'0'0'896'3,"-10"0"-704"-2,-4 0-192 0,14 0 0 6,-13 0 1712-7,13 0 304 9,-18 0 64-9,6 0 16 7,12 0-704-7,-15 2-144 7,15-2-32-7,-12 4 0 7,12-4-176-7,0 0-32 7,0 0-16-7,0 0 0 7,0 0-208-6,0 0-32 6,0 0-16-7,0 0 0 7,0 0-96-7,0 0 0 7,0 0-16-7,0 0 0 10,10 12-208-10,9-6-32 6,3-2-16-6,7-4 0 8,6-4-64-8,10-2-16 6,4-4 0-1,3 2 0 0,5-3-96-5,5-3 0 7,-1 4-16-7,-5-3 0 8,-1 1-176-8,2 0 128 7,1 6-128-7,-1 2 128 9,-5 0 16-8,-1 3 0 4,-2-3 0-5,-6 2 0 8,0-2-144-8,-6 8 0 7,2-2-192-7,-10 0 192 23,-8 0-1856-22,-3 1-256 4,-18-3-64-5</inkml:trace>
    </iact:actionData>
  </iact:action>
  <iact:action type="add" startTime="153481">
    <iact:property name="dataType"/>
    <iact:actionData xml:id="d118">
      <inkml:trace xmlns:inkml="http://www.w3.org/2003/InkML" xml:id="stk118" contextRef="#ctx0" brushRef="#br4">19432 16423 7359 0,'0'0'656'2,"0"0"-528"-1,0 0-128-1,2-16 0 8,-2 16 1760-8,0-11 320 8,0-5 64-8,-3 8 16 8,-9-1-464-8,2 1-96 7,-7 2 0-7,1-2-16 8,-4 0-288-8,-5 2-48 6,0 3-16-6,-3 3 0 9,-1-4-240-9,0 4-48 6,0 2-16-6,1 0 0 8,1 5-208-8,2 3-32 7,-1-6-16-7,1 2 0 8,3 6-336-8,5 3-64 7,-5-5-16-7,7 6 0 8,1-5-256-7,-1 7 0 5,5-1 0-6,4-5 0 8,6-12 848-8,-4 18 112 7,4-18 32-7,4 13 0 23,-4-13-1584-21,10 12-320-1,-10-12-64-1,23 6-16 0,3-4 800 0,-1-4 192 5,0-4 0-5,3-2 0 7,-1 0 0-7,-2 3 0 8,3-7 0-8,-1 2 0 9,-6 2 0-3,3-2 0-6,-1 3 0 0,1 3 0 10,-5 4 0-10,-1 0 0 6,1 0 0-6,3 6 0 8,-7 9 0-8,3 1 0 6,-1 1 0-6,-5 9 0 9,2 1 0-9,-5 0 0 6,-3 5 0-6,-2-3 0 8,-6 2 128-8,0 2-128 7,0 2 192-6,-2-2-192 7,-9-1 256-8,3-1-64 5,2 0-16-5,-6-2 0 8,3-1 96-8,-1-3 32 9,2-4 0-9,6 1 0 6,-1-7 96-6,5-15 32 8,0 16 0-8,0-16 0 7,0 0-80-7,15 6-16 7,5-6 0-7,5-4 0 9,2-2-192-9,3-6-144 6,1 1 192-6,2-5-192 9,4 1 0-9,-2-5 0 6,4-3 0-6,4 3-192 25,-6 1-1392-25,6-1-272 1,-6 5-48 0</inkml:trace>
    </iact:actionData>
  </iact:action>
  <iact:action type="add" startTime="154373">
    <iact:property name="dataType"/>
    <iact:actionData xml:id="d119">
      <inkml:trace xmlns:inkml="http://www.w3.org/2003/InkML" xml:id="stk119" contextRef="#ctx0" brushRef="#br4">21475 13685 10127 0,'0'0'896'1,"0"0"-704"-1,2-18-192 0,-2 18 0 4,4-15 1104-3,3-1 192 5,-7 16 48-6,8-15 0 9,-8 15-272-9,0 0-48 7,0 0-16-7,0 0 0 7,0 0 80-7,0 0 0 8,0 0 16-8,0 0 0 8,0 0-176-8,8 15-32 6,-2 5-16-6,2-1 0 8,-3 5-240-8,-3 3-32 6,0 6-16-6,0 2 0 8,0-2-336-8,0 0-80 7,-2 6-16-6,0-5 0 6,0-3-160-7,0-2 0 7,0-6 0-6,2 1 128 28,0-1-992-29,-2-3-208 3,-2-1-32-3</inkml:trace>
    </iact:actionData>
  </iact:action>
  <iact:action type="add" startTime="157190">
    <iact:property name="dataType"/>
    <iact:actionData xml:id="d120">
      <inkml:trace xmlns:inkml="http://www.w3.org/2003/InkML" xml:id="stk120" contextRef="#ctx0" brushRef="#br4">26347 11516 6447 0,'0'0'272'4,"0"0"80"-4,0 0-352 0,0 0 0 0,0 0 0 0,0 0 0 6,-10-13 3648-5,10 13 640 6,-4-14 144-7,3-2 32 8,-1 3-2640-7,0-5-528 5,0 7-96-5,4-7-32 5,2 0-48-6,1 3-16 7,3-5 0-7,-2 3 0 9,4 3-352-9,5-5-80 6,1 3-16-6,5-2 0 8,1-1-336-8,3 5-64 8,5-5 0-8,-5 3-16 8,-2 3-240-8,3 5 144 6,-7-2-144-6,3 8 128 9,-1 6-128-9,-3 0 0 6,-5-4 0-6,3 6 0 9,-4 1 0-9,-3 11 192 10,-1-4-64-10,-4 7 0 6,-2 3 0-5,-2 1-128 4,0 2 192-5,-4 4-64 10,-10-1-128-10,5-3 0 6,-7 4 0-6,2 0 128 9,-7-3-128-9,-1-3 128 5,-1-4-128-4,4-3 128 6,-7-6 64-7,1-3 0 7,0-3 0-7,-1-6 0 9,7-6 304-9,1-1 64 6,-1-3 16-6,3-6 0 8,4-3-96-8,4 1-16 7,1-3 0-7,3-5 0 8,8-1-288-8,3 0-176 8,1 2 192-8,6-1-192 9,5 1 0-9,3 1 0 6,3 7 0-6,5-3 0 7,-1 3 0-7,0 3 0 7,-2 6 0-7,1-1-144 9,-3 3 144-9,0 6 0 6,-1 2 0-6,-7 4-128 9,1 5 128-9,-4 1 0 6,-7 5 0-6,-3 3-128 8,0-2 128-8,-4 3 0 6,-2 2 0-6,-2 1 0 9,-2 1 0-9,-7-3 0 8,-3-3 0-8,-3 1 0 7,-1-7 0-7,3 1 0 8,-5-6 0-8,-1 0 128 7,1-8 64-7,1 0 0 8,3-4 16-8,-1-4 0 8,3 0 112-8,6-8 0 6,5-3 16-6,1-1 0 8,2-3-176-8,6-2-32 8,0 1-128-8,7-1 192 6,5 0-192-6,5 1 0 9,-3 3 0-9,5 1 0 7,5 3 0-7,-1 3 0 7,0-4-160-7,-1 11 160 8,-5 1 0-8,2 4-128 7,-7 6 128-7,0 4 0 9,-1-1-144-9,-3 11 144 5,-4 1-160-5,-2 3 160 9,-1 3-176-9,-8 2 176 7,-3-1-192-7,-2 1 192 8,-2 0 0-8,-7-1 0 8,-1-3 0-8,0 1 0 8,-7-11 0-8,0 5 0 7,-3-8 0-7,3-1 0 9,4-7 0-9,-1-2 176 5,1-4-32-5,-1-5 0 9,3 1 112-9,5-8 0 6,-3-1 16-5,9-5 0 7,-2 1-128-7,6-1-16 4,4 3-128-5,2-3 192 8,12-1-192-8,-5 1 0 7,9 5 0-7,0-3 0 8,5 3 0-8,-2 3 0 7,1 1 0-7,-1 5-160 9,-1 6 160-8,-1 0 0 4,1 4-144-5,-7 4 144 9,3 9 0-9,-6 1 0 7,2 1 0-7,-5 7 0 9,-5-1-144-9,0 5 144 5,-2-3 0-5,-2 2 0 9,-6 1 0-9,-3-1-128 6,-1-4 128-6,-5-1 0 8,1-3 0-8,-2-7 128 8,-3 0-128-8,1-9 192 7,3-1 64-7,-5-2 0 7,5-3 0-7,3-5 0 7,-3-4 32-6,5 0 16 6,-2-3 0-7,6-1 0 8,3-7-144-8,1-1-32 7,-2 1 0-7,6 1 0 8,6-1-128-8,-2 4 0 7,0-1 0-7,1 1 0 8,3 5 0-8,-8 14 0 7,12-12 0-7,-12 12 0 10,10-8 0-10,-10 8-176 5,17 0 176-5,-17 0-192 23,0 0-1344-22,14 18-288-1,-1-4-48 1,-1 1-16176 0</inkml:trace>
    </iact:actionData>
  </iact:action>
  <iact:action type="add" startTime="161426">
    <iact:property name="dataType"/>
    <iact:actionData xml:id="d121">
      <inkml:trace xmlns:inkml="http://www.w3.org/2003/InkML" xml:id="stk121" contextRef="#ctx0" brushRef="#br4">19733 11585 6447 0,'0'0'272'1,"0"0"80"-1,-18 0-352 0,18 0 0 5,0 0 0-4,0 0 0 3,0 0 1984-4,0 0 336 8,0 0 64-8,0 0 16 6,0 0-1120-6,12-10-208 12,4-2-48-12,5 2-16 4,2 5 144-4,7-3 16 11,3-2 16-11,2 4 0 4,8 2-352-4,0 0-80 9,4 0-16-9,3-1 0 6,1 1-416-6,2 0-64 10,-6 2-32-10,-1-2 0 6,-1 0-224-6,-6 2 0 10,2 0 128-9,-6-2-128 3,-2 4 0-1,-1 0 0 1,-3 0 0-4,-4 0 0 8,-3 0-224-8,-3 4-144 10,-19-4-16-10,0 0-16 4</inkml:trace>
    </iact:actionData>
  </iact:action>
  <iact:action type="add" startTime="161892">
    <iact:property name="dataType"/>
    <iact:actionData xml:id="d122">
      <inkml:trace xmlns:inkml="http://www.w3.org/2003/InkML" xml:id="stk122" contextRef="#ctx0" brushRef="#br4">19319 10955 10127 0,'0'0'896'1,"0"0"-704"3,-17-4-192-4,1 0 0 8,3 4 1408-8,-5 0 240 10,4 0 48-10,-5 0 16 4,-3 0-1200-3,-1 0-224 9,-4 4-48-10,1 0-16 5,-1 2 416-5,4 3 64 10,-3-1 32-10,1 6 0 4,0-3 128-4,-1 7 32 6,3-4 0-6,1 3 0 9,5-3-448-8,-3 5-96 10,-1 1-16-11,5-5 0 3,-1 5-336-3,7-1 144 13,0-5-144-13,4 4 0 3,4-5 128-3,2-13-128 9,0 0 0-9,12 18 0 5,4-8 160-5,-3 3-160 14,5-9 128-14,3 0-128 2,1-6 272-2,-1 0-16 9,7 0-16-9,3-4 0 6,-2-7-48-3,0 3-16 5,1 4 0-8,1-6 0 3,-2 3-176-2,2-7 128 10,0 4-128-11,1-3 128 4,-3 5-128-4,-2 0 0 11,-5 0 0-11,-3 5 128 4,1-3-128-3,-5 4 0 9,-15 4 0-10,0 0 0 4,0 0 0-4,10 16 0 11,-6 3 0-11,-6 4 0 5,-8 5 0-4,0 3 0 8,-7 2 0-9,1 4 0 2,-9 4 0-1,0-2 0 11,-3 6 0-12,1 2 0 3,0-8 0-1,1-4 0 6,5-2 0-7,1-4 0 5,5-7 384-6,-3-1-16 11,6-1 0-11,1-9 0 5,11-11 272-5,-6 14 64 9,6-14 16-9,0 0 0 3,0 0-272-3,0 0-48 7,17 6-16-7,1 0 0 8,3-8-128-8,5 0-48 11,3-2 0-11,4 0 0 5,6-6-208-4,-4 4 144 9,6-1-144-9,-4 3 128 2,2-2-128-3,2-2 0 10,-6 2 0-9,4 4 0 18,-3 2-1024-18,1 0-192 2,4 2-48-2</inkml:trace>
    </iact:actionData>
  </iact:action>
  <iact:action type="add" startTime="162870">
    <iact:property name="dataType"/>
    <iact:actionData xml:id="d123">
      <inkml:trace xmlns:inkml="http://www.w3.org/2003/InkML" xml:id="stk123" contextRef="#ctx0" brushRef="#br4">27174 13170 9215 0,'0'0'816'1,"0"-17"-656"3,0 3-160-3,0-4 0 3,0 5 2208-4,0-3 416 10,0 6 64-9,0 10 32 4,0-15-1504-4,0 15-288 8,0 0-64-9,0 0-16 4,-4-10-288-4,4 10-64 6,-6-8-16-6,6 8 0 8,0 0 48-7,0 0 16 6,-17 0 0-7,17 0 0 7,-14 10-32-7,2 0 0 9,3 5 0-9,-3 5 0 8,4 1 128-8,2 8 0 5,-3 5 16-4,3 3 0 7,0 6-96-8,2-2-32 12,-2 5 0-6,0 1 0-5,0 4-208-1,1-2-32 7,1-1-16-6,0-7 0 3,-2 0-128-3,6-4-16 6,-2 4-128-6,0-6 192 1,0-3-192-1,0-3 0 5,0-6 0-6,2 3 0 8,0-5 0-8,2-3 128 8,0-1-128-8,2 1 0 22,2-5-416-21,-6-13-128-1,0 0-32 1,0 0-13664 1</inkml:trace>
    </iact:actionData>
  </iact:action>
  <iact:action type="add" startTime="163305">
    <iact:property name="dataType"/>
    <iact:actionData xml:id="d124">
      <inkml:trace xmlns:inkml="http://www.w3.org/2003/InkML" xml:id="stk124" contextRef="#ctx0" brushRef="#br4">26839 14264 22799 0,'0'0'1008'1,"0"0"208"-1,0 0-960 0,0 0-256 6,0 0 0-6,0 0 0 4,0 0 368-3,0 0 16 9,0 0 16-10,0 0 0 4,0 0 496-3,0 16 112 7,0-16 16-7,2 23 0 4,-2 1-240-5,0 1-32 10,2 2-16-10,0 1 0 6,-1-1-256-6,1 0-48 9,-2-2-16-8,4 3 0 2,0-5-48-3,0 3-16 11,2-1 0-11,-4-6 0 4,0 1-192-4,0-1-32 11,-2-19-128-9,2 16 192 0,-2-16-16-2,0 0-16 11,4 16 0-11,-4-16 0 5,0 0 80-5,0 0 16 11,0 0 0-11,0 0 0 3,0 0-48-2,0 0 0 4,0 0 0-5,0 0 0 9,0 0-80-9,0 0 0 10,6-14-128-10,-5 0 192 6,-1-5-192-6,0 5 128 10,-1-1-128-10,1 15 0 6,-2-14 176-6,2-4-176 9,-2 1 192-8,2 3-192 3,0-3 128-4,4 3-128 10,-1-8 0-9,5 3 0 2,-4-1 160-3,4-5-160 10,0-4 128 1,5 2-128-10,5-5 128-1,-4 5-128 0,3 0 128 0,1-1-128 9,3 1 0-9,5 0 0 10,-1 7 0-10,0 1 0 5,3 1 0-5,-1 5 0 6,0-5 0-6,0 10 0 9,3 2 0-9,-1 4 0 11,-2 2 0-10,-1 4 0 4,1 2-160-4,0 8 160 7,-1-2 0-8,-5 5-144 6,-3 5 144-5,-1 3 0 7,-5 2 0-8,0-1 0 5,-7-1 0-5,1 0 0 12,-6-1 0-12,-2 1 0 3,-2 0 0-3,1-3 176 11,-9-3-48-11,2 1 0 6,-2-3 224-5,-5-3 32 4,-1 0 16-4,-1-5 0 0,-9-5 240 0,-1-2 64 5,-4-4 0-6,2-2 0 8,-2-1-224-8,1-9-32 7,1 2-16-7,0-7 0 10,-2-1-240-10,6 1-32 11,-1-5-16-11,7-1 0 3,1 0-144-2,3 1-224 5,7 3 48-4,2 1 16 19,-2 1-1232-19,7 1-240-1,3 18-48-1,1-11-10048 8,3-7-2016-6</inkml:trace>
    </iact:actionData>
  </iact:action>
  <iact:action type="add" startTime="164923">
    <iact:property name="dataType"/>
    <iact:actionData xml:id="d125">
      <inkml:trace xmlns:inkml="http://www.w3.org/2003/InkML" xml:id="stk125" contextRef="#ctx0" brushRef="#br4">23529 13059 4607 0,'0'0'192'2,"0"0"64"-1,0 0-256 0,0 0 0 0,-12 0 0-1,12 0 0 9,0 0 2048-9,-18 0 352 6,18 0 80-6,0 0 16 8,-13-2-1696-8,13 2-336 7,0 0-64-7,0 0-16 8,0 0 448-7,0 0 64 9,0 0 32-10,0 0 0 6,0 0 160-6,0 0 48 8,0 0 0-8,0 0 0 6,-2 21-64-6,2 9-16 9,2 5 0-8,4 10 0 3,-3 7-160-3,-1 15-48 11,-2 1 0-6,0 12 0-6,0 4-320 0,0 11-64 7,-3-1-16-7,-5 7 0 4,2 5-304-4,2-1-144 13,-2 4 128-13,-6-7-128 4,3-5 0-4,1-7 0 11,-4-6 0-11,6-10 0 4,4-10 0-4,0-13 0 12,0-8 0-12,2-10 0 2,4-6 0-2,0-5 0 11,-4-22 0-11,0 0 0 5,10 9 128-5,-10-9-128 11,0 0 128-11,14-4-128 6,1-13 0-6,-3-3-176 9,4-5 16-9,-5-8 0 20,5-4-1792-19,-2-2-352 2,5-8-80-2</inkml:trace>
    </iact:actionData>
  </iact:action>
  <iact:action type="add" startTime="165407">
    <iact:property name="dataType"/>
    <iact:actionData xml:id="d126">
      <inkml:trace xmlns:inkml="http://www.w3.org/2003/InkML" xml:id="stk126" contextRef="#ctx0" brushRef="#br4">25865 11411 7359 0,'0'0'320'2,"0"0"80"-2,0 0-400 0,-6 16 0 6,-3 3 0-6,-9 10 0 5,-5 12 1088-5,-6 4 144 9,-3 10 32-9,-13 9 0 4,-7 4-224-4,-5 10-32 6,-5 6-16-5,-3 14 0 5,-5 3-288-5,2 16-48 9,-6 4-16-10,-8 8 0 9,-2 1-384-9,-8 5-96 8,-15-6-16-8,4-1 0 5,-1-7-144-5,13-6 192 10,5-5-192-9,6-15 192 2,2-15 320-3,8-17 80 12,13-13 16-12,6-17 0 4,8-7 816-4,10-9 176 11,8-7 16-11,7-8 16 2,18-2-416-2,0 0-96 7,6-19-16-7,12-11 0 10,5-5-736-10,10-14-160 5,12-5-16-5,0-9-16 9,8-15-176-9,5-2 0 6,7-5 0-6,1-5 0 10,12-11 0-10,8 1 0 9,7 3 0-9,9-11 0 5,3-9-176-5,2-11-16 6,-3-9 0-6,7-3 0 23,6-5-192-22,12-11-64-1,1-4 0 1,-1-1 0 11,-8-1 0-11,-2 6 0 0,0 0 0 0,2 13 0 10,-4 5 0-9,-4 13 0 0,-9 16 0-2,-13 11 0 0,-9 7 160 0,-6 11 32 5,-9 9 0-5,-5 9 0 24,-13 11-208-23,-4 10-48-1,-10 10 0 0,-6 8 0 13,-8 5 64-11,-3 5 0-1,-18 13 0-1,0 0 0 11,0 0-256-9,-20 21-64-2,-7 2 0 2,-6 14 0-2,-14 16 512 0,-6 13 112 8,-5 14 16-8,-4 14 0 6,-15 5 128-6,-8 22 0 6,-19 12 0-5,-5 11 0 6,-8 6 0-7,4 16 128 11,-2 14-128-11,-6 7 128 3,-10 2-128-2,-1-4 0 10,-11 1 128-10,11-1-128 3,7-8 192-4,-2-7-48 11,0-14 0-11,-2-6 0 3,1-13 400-2,7-11 80 10,8-3 16-11,3-10 0 3,5-9 16-2,2-7 16 9,-3 3 0-10,11-9 0 4,5-5-464-4,6-4-80 10,4-6-128-9,6-2 176 3,12-7-176-4,7-7 0 12,6-7 144-12,2-5-144 4,5-5 0-4,-1-8 0 11,6 1 0-10,1-7 0 1,7-6-192-2,6-3-128 8,-1-10 0-8,3 1-10176 10</inkml:trace>
    </iact:actionData>
  </iact:action>
  <iact:action type="add" startTime="166127">
    <iact:property name="dataType"/>
    <iact:actionData xml:id="d127">
      <inkml:trace xmlns:inkml="http://www.w3.org/2003/InkML" xml:id="stk127" contextRef="#ctx0" brushRef="#br4">21410 14319 21823 0,'-27'-6'960'1,"27"6"208"-1,-12-6-928 0,12 6-240 6,0 0 0-5,0 0 0 3,0 0 0-4,26-10 0 6,5-1 0-6,8-7 0 7,2-3 0-6,10-5 0 10,5-7 0-11,9 2 0 5,-3-6 0-5,-2-2 176 11,1 4-176-11,3 0 160 2,-1 0-160-1,-1 3 0 9,4 3 144-10,-3 6-144 4,-7 5 0-4,-1 4 128 9,-2 9-128-9,-10 9 0 11,-4 5 0-11,-10 15 0 8,-2 11 0-8,-5 6 0 4,-15 11 0-3,-1 13 144 10,-8 9-16-11,-4 6-128 3,-1 2 320-3,-9 0-64 11,-2 1 0-11,1-1 0 5,-6-6-96-5,3-13-32 10,4-10 0-8,3-7 0 0,7-9 512-2,2-9 80 10,4-9 32-10,6-9 0 5,13-6 80-5,5-10 0 11,7-10 16-11,10-11 0 5,14-14-352-4,7-13-80 8,6-11-16-9,14-13 0 4,6-10-224-4,13-5-48 10,7-1-128-9,5-9 192 3,0-4-192-3,2-1 0 9,0-1 0-10,2 2 0 5,0 2 0-5,2 1 0 10,8-1 0-10,-12 1 0 3,-8 3-192-3,1 6 64 7,1-3 128-7,0 8-208 24,-4 14-400-23,-3 12-80 4,-7 9-16-5,-13 12 0 0,-17 16 384 0,-11 15 64 4,-9 8 0-3,-14 10 16 3,-5 10 240-3,-5 13 0 9,-9 8 0-10,-4 18 0 4,-1 7 0-4,-7 16 0 11,-9 10 0-11,-3 15 0 3,-6 10 0-3,-3 8 0 7,-2-2 0-7,-13 4 0 8,-3 2 0-8,-3 2 0 12,-1-4 0-11,-8-10-192 3,-4-10 192-4,8-15 0 10,6-8 0-10,2-10 0 4,8-13 0-4,6-13 0 7,7-5 192-7,9-11-192 7,9-15 320-7,0-13-64 11,17-3 0-11,12-11 0 4,10-13-256-4,14-16 128 12,11-8-128-12,3-11 0 4,9-16 176-4,2-8-176 11,4-16 160-11,8-5-160 4,5-6 0-4,10-4 0 8,11-6 0-8,-1-6 0 7,-8-11 0-7,-2-12 0 6,4-4 0-6,10-2 0 9,4-4 0-9,8-6 0 12,2-7-128-9,-9 5 128-2,1 2-320-1,-2 8 32 10,4 10 16-8,0 6 0 1,-8 15 16-3,-10 12 0 6,-13 20 0-6,-15 17 0 9,-8 19-48-9,-13 14 0 5,-9 18 0-5,-8 18 0 9,-14 5 304-9,-13 23-192 10,-3 12 192-10,-15 20-160 7,-9 12 160-7,-7 21 0 9,-9 19 0-9,-14 14 0 4,-8 16 0-4,-10 15-128 7,-5 12 128-7,-18 8 0 8,-8 7-256-8,-7-7 16 12,1-14 16-12,3-17 0 3,7-20 16-3,14-29 0 12,11-24 0-12,13-17 0 2,7-20 752-1,7-19 160 10,5-10 16-10,4-15 16 2,1-11 272-3,7-14 48 11,9-13 16-11,4-13 0 4,2-14-816-3,8-17-256 4,4-13 128-5,3-10-128 9,-1-3 0-9,6-8-192 12,-1-3 16-12,3-12 16 4,-1-6-32-3,9-8 0 8,3-8 0-9,6-7 0 3,6-10-112-2,9-6-16 6,7-12-16-7,9-4 0 22,6-5-176-21,8-3-48 2,4 1 0-3,4 0 0 0,-8 1 240 1,-2 4 32 7,-2 11 16-8,2 9 0 4,0 9 272-4,-4 20 0 10,-2 18-128-10,-14 14 128 4,-9 13 176-4,-14 13 80 10,-8 13 32-10,-7 13 0 5,-5 10 112-5,-9 7 32 7,-8 8 0-7,-4 9 0 8,-9 11-192-8,-3 7-48 7,-9 7 0-7,-5 7 0 8,-7 10-192-8,-2 16 0 7,-8 7 0-7,-5 17 0 9,-9 6 0-9,-1 19-192 5,-8 11 48-4,1 14 0 22,-7 11-224-22,2-5-32 1,-6-2-16-2,8-14 0 12,8-18-96-11,17-19 0 2,8-21-16-3,14-14 0 0,11-14 528 0,6-13 304 4,10-12-48-3,6-16 0 2,15-8 192-2,8-17 48 5,16-11 0-6,2-7 0 8,8-9-320-7,3-3-176 4,-3-3 192-5,1 4-192 9,-1-3 0-9,3 3 0 6,3 4 0-6,5-3 0 8,-4-5 0-8,10 8 0 13,4 5 0-13,0 1 0 5,-5 3 0-4,-5 8 0 7,-10 2 0-8,-5 20 0 5,-10 15 0-5,0 16 0 5,-8 7-160-4,-8 15 160 7,-9 9 0-7,-18 0-144 8,12 27 144-9,-12 14 0 5,-10 15-144-4,-10 22 144 10,-5 8 0-11,-10 22-144 3,-8 16 144-2,-6 15 0 5,-15 9 0-5,-6 16-128 6,-20 11 128-7,-2 11 0 7,-1 9 0-7,-1 9 0 8,4 7 0-8,4-2 0 11,4-6 0-11,2-10 0 4,0-16 0-3,12-21 0 5,6-19 0-6,17-22 0 8,10-24 0-8,13-9 144 12,7-10-144-12,13-11 0 6,8-5 448-6,13-5 0 9,8-10-16-9,11-2 0 4,10-8-240-4,11-5-64 10,11-7 0-10,0-5 0 5,6-4-128-5,8-3 128 8,8-5-128-8,9-4 128 8,9-9-128-8,-1 1 0 11,-2-4 0-11,-4 1 0 3,-11-9-128-3,0 10 128 12,-1-1 0-11,-9 11 0 4,-11 10-128-4,-5 11 128 6,-12 10-160-7,-14 16 160 3,-11 8-176-2,-14 11 176 7,-20 14-192-8,-17 8 192 8,-11 12 0-8,-14 11 0 8,-13 10 0-8,-9 9 0 6,-3 7 0-5,-4 4 176 11,0 5-176-11,-6-10 160 3,-4-9-160-4,2-8 0 10,3-17 0-7,10-13 0-3,15-14 128 0,15-11-128 12,8-7 0-12,11-11 128 5,8-6-128-5,14-3 0 9,10-6 0-9,6-8 0 4,11-1 0-4,10-7 0 10,4-3-192-10,14-8 192 5,9-4-368-5,2-2 48 9,-1-9 16-8,5 1 0 4,0-6 112-5,2 7 0 11,-5-1 16-10,1 8 0 5,-6 6 176-6,-3 10 0 4,-6-1 0-3,-7 17 0 7,-10 11 224-8,-9 10 80 6,-10 7 16-6,-11 16 0 8,-6 10 16-8,-6 8 16 9,-13 7 0-9,-8 5 0 5,-9 3-144-5,-4 10-16 13,-1 2-16-13,-2-4 0 3,4-5-176-3,5-13 0 11,7-9 144-10,8-14-144 1,3-4 0-2,8-7 0 12,4-9 0-12,4-9 0 4,0-2 0-4,6-8 0 10,8 1 0-10,0-5 0 5,7-6 0-4,6 1-128 9,5 1 128-10,5-2-128 4,4-7-176-3,1 4-16 9,9 1-16-10,6 0 0 4,5 1 80-3,-3 1 32 9,-1 1 0-10,-1 5 0 3,-3 2 224-2,-1 10 0 8,0 2-160-8,-1 8 160 4,1 3 0-5,-4 7 0 11,-2 7 0-11,1 0 0 4,-5 4 0-4,0 8 0 11,0 0 0-11,-8 4 0 4,-6 4 0-4,-5 2 0 12,-10 3 0-12,-5-3 0 3,-9 2 128-2,-8 5-128 9,-3-5 0-10,-7 1 128 4,-5-5-128-4,-6 0 192 12,-5-4-192-12,-1 0 192 4,-8 0 0-4,2 1 0 9,-5 5 0-9,5-6 0 5,-2-4-192-5,6 0 192 10,-2-6-192-10,5 2 192 5,5 0-192-5,6-10 0 10,1 1 0-10,11-9 128 4,3-9-128-4,6-10-192 11,8-4 32-10,7-4 16 2,9-7-80-2,11-5-16 9,12-1 0-10,8-10 0 4,9-5 80-4,14-3 16 12,8-3 0-12,2-1 0 4,5-8 144-4,-1 6 0 10,-8 0 128-9,4 0-128 3,0 2 224-3,-4 8-32 9,2 2 0-10,-3 12 0 5,-6 1-192-5,-11 9 0 6,-8 7 128-6,-7 4-128 8,-14 4 0-8,-5 5 144 10,-5 9-144-10,-9 9 128 5,-11 4 16-5,-5 3 0 10,-15 3 0-10,-5 2 0 5,-15 0-144-4,-8 9 160 9,-13-3-160-10,-9 4 160 6,-1 0-160-6,-4 3 0 10,-2 3 0-10,-4-8 0 3,0-2 0-2,3-4 128 9,-5-4-128-10,-4-8 0 3,-3 2 192-3,1-5-32 11,6-3-16-11,2-2 0 4,5-9-144-3,13-4 160 6,7-4-160-7,10-8 160 8,10-4-160-8,8-6 0 10,7-3 0-10,10-10 0 19,6-12-448-17,0 0 16-2,0 0 16 0,27-4 0 13,5-6-112-12,9-10-32 2,3-5 0-3,7-4 0 0,6-4 368 0,5-8 192 9,3 0-192-9,-5-4 192 3,0 6 0-3,-3 6 0 10,-6 0 0-10,-4 11 0 4,-12 3 0-3,-6 5 0 10,-8 8 128-11,-21 6-128 2,0 0 160-2,-2 18-160 11,-7 3 160-11,-21 12-160 5,-16 10 304-5,-25 10-48 12,-18 5 0-12,-11 7 0 4,-9-3-96-4,-8 3-32 11,-2 3 0-11,-20 0 0 3,-19 4 0-2,-3 6-128 6,1-2 192-7,-4 6-64 8,-6 4 160-8,-2 2 32 11,-1-4 0-11,9-1 0 4,10-1-160-4,2-2-32 12,2-9 0-12,13-11 0 4,20-9-128-4,14-10 0 11,15-6 0-11,16-8 0 4,11-7-176-4,7-5-64 10,1-7-16-10,8-6 0 18,8-2-640-16,8-10-144-1,7-7-32-1,11-3 0 14,7-3-128-13,8-5-16 0,3-9-16 1,13 0 0-2,7-6 720 0,-1 2 160 3,1-5 32-2,0 1 0 6,0-2 640-7,1 0 144 11,-5-4 32-11,3 5 0 4,-1 1-112-4,-6 2-32 9,-1 10 0-9,-10 3 0 6,-6 5 288-5,-8 8 48 10,-10 7 16-9,-7 10 0-2,-10 2 160 0,-14 8 32 12,-14 7 16-12,-11 8 0 3,-19 9-528-2,-7 5-96 10,-13-4-32-11,-2 8 0 4,-6 5-128-4,-12 5-128 10,-13-2 192-10,-1-1-192 4,-1-1 192-4,12-6-192 11,7-2 192-11,6-8-192 5,-6-5 320-5,14-9-64 9,8-9 0-9,15-10 0 5,10-8-128-5,19-10-128 12,11-5 192-12,11-10-192 17,15-12-336-16,9-2-176 0,13-5-48-1,6-13 0 13,13-3-480-11,9-6-112-1,7-2 0 0,6 0-16 11,6-6 480-10,9 0 112 1,5 0 0-3,5 4 16 0,6 2 560 0,2 8 0 5,-5-5 192-4,-5 9-48 3,-7 6 464-3,-6 13 96 7,-7 8 0-8,-8 9 16 6,-7 9-80-5,-11 3-32 8,-16 16 0-8,0 0 0 3,0 0-64-4,-26 18-16 12,-9 5 0-12,-12 10 0 4,-11 6-224-4,-18 8-48 6,-24 4-16-6,-9 4 0 8,-10 1-48-8,-10 5 0 10,-7 7 0-10,-7-2 0 6,-11 4 224-6,4-3 32 9,0-5 16-8,6 0 0 3,1-5 112-4,7-12 32 11,3-6 0-11,18-8 0 4,10-8-368-4,17-9-80 12,12-8-16-12,13-4 0 4,15-6-144-4,8-6 0 9,13-5 0-9,12-3-176 20,1-7-496-18,14-3-96-2,8-9-32 0,3-2 0 13,11-2-224-12,5-1-32 2,4-7-16-3,12 6 0 0,0-4 656 0,10-4 128 8,3 1 32-6,7 5 0 0,3 0 256-1,1 6 0 8,3 2 0-9,-8 6 0 3,-1 3 192-3,-11 9 80 13,-3 7 32-13,-16 4 0 3,-3 3-48-3,-11 10-16 11,-17-5 0-11,4 18 0 5,-12 3-240-5,-9 9 176 9,-20 5-176-9,-14 10 160 6,-21 7-160-6,-14 7 160 9,-19 9-160-9,-8 2 160 5,-10 6-160-5,-18 2 0 10,-13 2-160-10,-12 0 160 6,-5-4 0-6,-7 4 288 10,-11 0-32-10,-2 0-16 5,-2 2 144-5,0-4 16 10,1 0 16-10,7-12 0 4,8-7-208-4,17-10-32 10,19-6-16-10,9-14 0 5,7-14-160-5,16-5 160 12,11-10-160-12,18-12 160 3,18-5-448-3,11-14-96 12,10-2 0-12,16-6-16 18,11-12-576-17,14-4-112 0,6-3-32-1,13-11 0 13,11 1 480-12,5-6 112 1,8 8 16-2,3-8 0 1,13-4 512-1,3-4 0 8,3-2 0-8,3 2 144 4,-8 2 240-4,1 10 32 10,-3 2 16-10,-5 11 0 4,-6 14 16-4,-12 4 16 12,-10 14 0-12,-11 11 0 3,-14 14-16-3,0 0 0 10,-27 6 0-10,-14 13 0 5,-12 7-16-5,-13 11-16 12,-20 12 0-11,-19 9 0 2,-26 8-272-2,-9 12-144 9,-15 8 160-10,-16 10-160 4,-20-3 0-4,-6 11 0 11,-4-1 0-10,-14 1 0 2,-15 1 176-2,4-2-176 9,1 1 192-7,-1-9-192-3,-8 3 272 0,10-15-48 12,7-3-16-12,16-13 0 4,10-11-208-3,23-13 128 11,22-16-128-10,17-17 0 0,9-12 144-2,16-9-144 8,16-17 128-8,22-7-128 20,13-6-304-20,20-6-144 2,10-7-16-2,11-9-16 11,10-7-160-9,12-4-48 0,2-10 0-2,11-11 0 0,8-1 336 0,12-7 64 4,2 1 16-4,8-5 0 8,5-4 272-8,5-6 0 12,-3-4-128-12,8 0 128 3,6 4 0-3,4 8 0 10,-7 9 0-10,5 15 0 4,-2 14-128-4,-12 7 128 11,-11 9 0-11,-14 14 0 5,-12 12-224-5,-15 12 64 12,-20 13 16-12,-17 15 0 4,-14 15 144-3,-19 11-208 9,-16 6 80-10,-14 17 128 5,-12 16 0-5,-20 18 336 9,-23 11-32-9,-15 18-16 6,-15 10-144-6,-16 5-16 8,-8 6-128-8,-10 1 192 6,-2-7-32-6,-1-5-16 12,-5-2 0-12,5-14 0 5,9-8 672-5,10-10 128 9,9-13 16-8,24-12 16 2,18-15-32-3,27-20-16 10,19-14 0-10,28-13 0 5,17-18-544-5,20-10-96 9,12-7-32-9,19-14 0 19,19-18-1088-18,12-13-208 0,16-8-48-1,14-12-16 14,11-6-176-12,16-9-16-2,9-6-16 2,6-2 0-2,5-4 816 0,5-4 176 9,8-2 16-9,11-4 16 3,17-4 288-3,-1-1 0 10,-4-5-128-10,6 4 128 5,1 7 0-5,1 3 0 11,-4 8 0-11,-11 7 0 4,-13 11 0-4,-12 13 0 11,-15 14 0-10,-13 13 0 2,-16 16 256-3,-17 12 0 10,-18 7 0-10,-13 10 0 5,-20 10 128-5,0 0 16 10,-28 22 16-10,-19 11 0 5,-11 14 16-5,-20 15 0 10,-12 18 0-10,-21 10 0 5,-22 15-432-5,-17 8 0 12,-8 6 0-11,-11 4 0 0,-9-4 0-1,-5 0 0 11,-5-10 0-11,11-9 0 5,9-5 432-5,6-13 0 11,2-16 0-11,22-11 0 4,21-12 464-4,19-14 112 10,20-13 16-9,20-8 0 2,15-16-512-3,14-8-80 11,9-11-32-10,16-16 0 3,10-10-640-4,17-13-128 11,9-18-16-11,20-9-16 19,11-5-96-18,17-9-16 1,11-6 0-2,13-8 0 0,7-6 256 0,8-6 64 5,0-5 0-5,12-1 0 7,11-1 192-7,0-10 0 10,3 0 0-9,-1-4 0 3,-4 4 0-3,1 1 0 8,-1 11 0-9,-9 11 0 3,-14 6 0-2,-14 18 0 11,-17 17 0-12,-23 20 0 5,-17 11 0-5,-20 20 0 10,-16 15 0-9,-10 20 0 3,-26 2 0-4,-15 20 0 10,-21 15 128-10,-26 25-128 4,-25 20 0-4,-22 18 0 11,-13 17 0-11,-22 15-144 5,-17 13-48-5,-10 7 0 10,-8-4 0-10,-7-6 0 4,-7-9 64-4,9-8 0 10,1-14 0-10,10-19 0 5,6-12 336-5,13-18 80 11,26-15 16-11,18-14 0 4,17-12 336-4,23-13 80 10,8-14 16-10,14-15 0 5,16-12-736-5,11-16 0 11,14-13 0-11,19-15 0 18,24-10-928-16,8-15-80-2,17-17-16 0,8-4 0 12,11-13 256-11,12-8 64 0,7-3 0 0,12-1 0-1,13-8 448 0,11-8 80 9,12-3 32-9,2-11 0 4,6-1 144-4,-4-7 0 12,5-1 0-11,9 4 0 3,3-2 0-4,-3 9 144 10,-9 14-16-10,-3 8-128 4,-8 18 240-4,-10 15-64 10,-11 17-16-9,-10 17 0 3,-20 13 96-4,-19 19 32 11,-20 18 0-11,-12 15 0 4,-17 22-48-4,-17 6-16 11,-16 16 0-11,-26 19 0 5,-21 19-224-5,-21 28 0 10,-16 21 0-10,-26 20 0 5,-26 21-368-5,-9 14 48 10,-13 13 0-10,-14 16 0 4,-11 12-16-3,-1-4 0 9,7-4 0-10,3-12 0 5,0-13 144-4,16-22 48 9,23-25 0-10,18-20 0 4,21-23 528-4,18-21 96 11,10-21 32-11,23-14 0 3,19-14-48-3,22-14 0 12,12-10 0-12,17-17 0 16,22-18-848-14,23-18-160-1,21-20-32-1,16-11-16 13,16-13-16-11,13-8 0-1,12-10 0 0,20-2 0 0,17-3 336-1,2-11 64 9,0-1 16-9,16 0 0 3,13-6 192-3,3 1 0 11,1-3 0-11,8 8 0 4,-6 9 0-4,-2 13 192 10,-5 3-48-10,-9 19 0 5,-7 12 272-5,-10 18 48 11,-9 19 16-11,-17 18 0 4,-17 14 32-4,-15 19 0 11,-24 19 0-11,-12 12 0 4,-15 16-208-4,-14 16-48 11,-19 17 0-11,-16 21 0 3,-17 16-256-3,-20 20 128 11,-20 13-128-11,-25 14 0 5,-25 11 0-5,-20 5 0 10,-11 9 0-10,-14-2 0 5,-12-2 0-5,-12-9 0 10,-11-3 0-10,-2-17 0 4,4-9 0-3,0-21 160 12,-3-15-160-12,19-15 128-1,15-18 384 0,15-18 64 10,13-19 0-10,10-17 16 5,17-16 240-5,13-18 64 11,16-15 0-11,16-11 0 6,9-14-688-6,17-9-208 9,11-21 128-9,15-9-128 5,10-17-208-5,17-21-112 10,16-17 0-9,10-14-16 2,17-8 0-3,12-15 0 11,12-24 0-11,4-7 0 4,5-11-32-4,9-3 0 12,7-2 0-12,11-2 0 3,3 2 96-3,4 9 16 8,-1 9 0-8,-3 17 0 8,-8 15 256-8,-4 12 0 10,0 16 0-10,-10 23 0 4,-13 16 0-4,-12 12 0 12,-16 15 0-12,-13 12 0 7,-10 13 208-6,-16 20-48 7,-15 12-16-7,-6 7 0 2,-16 11 48-3,-8 7 16 9,-15 13 0-9,-19 17 0 5,-19 17-208-4,-26 9-160 8,-20 9 32-9,-12 13 0 20,-9 11-320-18,-13 3-48-2,-14 0-16 2,-3-4 0-2,2-14 96 0,10-12 16 7,12-11 0-7,-1-16 0 6,5-17 400-5,15-12 224 7,10-10-32-8,16-18 0 4,15-9 256-4,11-12 64 11,13-5 0-11,11-15 0 3,12-11-512-2,10-11 0 10,11-7-208-11,10-11 64 4,10-10-32-4,10-8 0 11,2-2 0-11,13-8 0 4,8-7 176-4,8-4 0 11,9-3 0-11,13-5 0 5,3 2 144-4,8-2-144 8,8 2 192-9,0 3-192 4,1-1 144-4,-5 8-144 11,-10 5 0-11,1 14 144 4,-9 12 64-4,-5 16 16 10,-11 16 0-10,-9 11 0 5,-9 12 64-5,-15 18 16 9,-1 9 0-8,-10 12 0 4,-6 5-48-5,-14 14-16 10,-5 9 0-10,-16 15 0 5,-16 11-240-5,-11 17 0 10,-18 14-144-10,-18 1 144 19,-17 3-448-18,-8-8 0 0,-1-2 0 0,-1-9 0 1,4-8 240-2,-4-8 48 7,-2-16 16-6,14-11 0 4,12-8 144-5,17-10 176 8,20-12-48-7,11-11 0 2,10-8 128-2,20-10 0 9,15-9 16-10,10-9 0 4,14-9-528-4,13-4-96 13,14-6-32-13,14-3 0 3,3-1 48-3,16-8 0 12,8 1 0-12,4-5 0 4,-2 5 192-4,6-5 144 11,3 5-192-11,3 3 192 3,9 8 0-3,-1 4 272 10,-5 6-16-10,-1 4-16 6,-9 9 176-6,-9 9 32 9,-8 9 16-9,-13 10 0 5,-14 7-144-4,-6 13-16 11,-12 3-16-10,-7 4 0-2,-20 6-32 0,0 0 0 11,0 0 0-11,-6 27 0 4,-8 3-64-4,-13 1 0 10,-12 6-16-10,-6 2 0 6,-8 6-176-5,-9-2 192 8,-12 4-192-9,-10 3 192 3,-6-1-192-2,-5 6-224 9,1 3 48-10,-2 6 16 19,1 11-1952-18,-18 7-400 0</inkml:trace>
    </iact:actionData>
  </iact:action>
  <iact:action type="add" startTime="173213">
    <iact:property name="dataType"/>
    <iact:actionData xml:id="d128">
      <inkml:trace xmlns:inkml="http://www.w3.org/2003/InkML" xml:id="stk128" contextRef="#ctx0" brushRef="#br1">28516 14432 12319 0,'0'0'544'2,"16"-4"112"-2,3 2-528 0,1 0-128 6,-7-2 0-6,-13 4 0 4,18-4 128-4,-18 4 0 6,19 0 0-6,-19 0 0 7,12-6 272-7,-12 6 48 11,0 0 16-10,0 0 0 3,0 0 576-4,16-7 112 10,-16 7 32-10,0 0 0 5,0 0 208-5,0 0 32 11,0 0 16-11,0 0 0 5,0 0-624-5,6-10-128 6,-6 10-32-6,0 0 0 7,0 0-192-7,-12-8-32 9,0 4-16-9,2 4 0 6,-5 0-32-6,3 4-16 12,-3 0 0-12,3 2 0 5,-6-4-48-5,3 2-16 8,1 0 0-7,0-1 0 4,-1-1 144-5,-1 4 16 10,3 2 16-5,-7-2 0-3,-1-2 16-2,-1 4 0 5,-3 1 0-5,-5-1 0 8,-5 2-112-7,0 2-32 7,0-5 0-8,-8 9 0 7,0-4-96-7,-3 1-32 8,-3-1 0-8,2 0 0 7,2 3-16-6,-6 1 0 10,3-4 0-11,-1 5 0 2,2-5 32-2,-2 6 0 13,-3-5 0-13,-1 7 0 4,-2-5-32-4,-1 1 0 6,-5 3 0-6,-3-3 0 7,-4 2-16-7,5-1-16 8,-3-3 0-8,3 1 0 8,5-3-16-8,-1 6 0 6,1-5 0-6,-1 7 0 9,3-7 16-9,-1 3 0 6,1 0 0-6,-3-5 0 10,-1 7-48-10,1-6 0 10,-5-3 0-10,1 3 0 5,1-4 0-4,4 3-128 4,-1 1 192-5,-1-2-64 10,3 0-128-10,2-3 128 4,3 1-128-3,-5 4 128 8,-3-2-128-9,-3 0 160 12,-5-1-160-9,2-3 160-3,1 2-160 0,-3 2 0 6,4-3 0-6,-3 1 0 4,5 4 128-4,3 2-128 7,5 1 0-7,-3-5 128 8,1 0-128-8,-3 1 128 7,1-5-128-7,-3 4 128 8,1 2-128-8,-1-6 128 8,1-1-128-8,1 5 128 9,-1-2-128-9,3 0 128 11,1 3-128-11,3-1 128 4,4-2-128-4,0 4 0 6,-1-3 144-6,1 1-144 8,-2 0 0-8,2-2 144 6,-3-2-144-6,1 3 0 10,-2-3 144-10,3 2-144 9,1 2 0-9,4 1 144 5,-4-5-144-4,4 4 0 9,3 2 144-10,-5-6-144 4,2-1 128-3,6 3-128 5,-2-2 128-6,2 0-128 8,0-2 0-8,-2 4 0 12,6 1 0-12,-4-3 128 3,0-4-128-3,6 2 0 11,-4-2 0-11,5 2 128 3,5 2-128-2,2-2 128 6,5-2-128-7,1 0 128 8,-1-2 16-8,7 0 16 13,-3 0 0-12,2 0 0 0,1-2-160-1,5 2 0 7,8 0-160-7,-16-2 160 8,5-2 0-8,11 4 0 9,-14-4 0-8,14 4 0 4,-14-4 0-5,14 4 0 12,-11-4 0-12,11 4 0 5,-12-2 0-4,12 2 0 2,0 0 0-2,-10 0 0 7,10 0 0-8,0 0 0 11,0 0 0-11,0 0 0 4,0 0 0-3,0 0 0 9,-12 6 0-10,12-6 0 4,-7 14 0-3,7-14 0 10,-6 9 0-11,2 9 0 4,0-2 0-4,2 1 0 11,2 3 0-11,2-1 0 4,-6 3 0-3,2 3 0 10,0 4 0-11,0 4 0 5,-2 6 0-5,2-7 0 9,-2 1 0-9,-3 6 160 4,-3 0-160-4,2 8 0 12,-4-5 0-12,1 5-176 5,1 4 176-4,-4 0 0 7,4 3 0-8,-3 3 0 6,1-3 0-5,-5 1 0 7,3-2 0-8,-4 1 0 5,5 1 0-5,-5-6 0 9,3 1 0-9,1-1 0 4,-8 4 128-4,5-3-128 13,-1-1 128-13,-5 0-128 3,0 4 176-3,1 1-48 6,5 3 0-6,-5 3 0 8,3-9-128-8,-1 6 192 11,1 5-192-11,-5-4 192 4,3-1-192-4,1 2 0 11,3-3 0-11,-5-1 0 5,3-3 0-4,3 3 0 9,-5 0 128-10,1-1-128 4,4-1 0-4,-3-3 0 6,1-1 0-6,3-2 0 9,-5 2 144-9,3 0-144 11,3-8 160-11,-5 1-160 3,5-6 0-2,-2 3 0 9,9 0 0-9,-9-2 0 4,4 0 0-5,-3-4 0 10,3-2 0-10,-2-2 0 5,5 2 0-5,3-5 0 10,-4-5 0-10,4 3 0 4,2-7 0-4,2 3 0 12,0-1 0-12,2-7 0 4,0-12 0-4,0 0 0 8,6 17 0-8,-6-17 0 6,8 14 0-5,4 2 0 8,-12-16 0-9,11 15 0 6,-11-15 0-6,18 12 0 6,-6 0 0-6,3-1 0 8,-15-11 0-8,22 8 0 12,-1 0 0-12,2 0 0 2,3 0 0-2,-3-3-128 11,5 1 128-10,1 2 0 2,0-2 0-2,4-2 0 5,6 0 0-6,-2 0 0 8,4 3 0-8,-2-1 0 12,6 0 0-11,-2 0 0 2,2 2 0-3,4-2 0 13,-6 0 0-12,5-1 0 0,3 7 0-1,4-4 0 10,-1-4 0-10,5 4 0 5,1 3 0-4,7-5 0 9,-3 2 0-10,8 2 0 4,-2-2 0-3,3-1 0 4,-9 7 0-4,8-6 0 7,-6 0 0-8,9 1 0 10,1-1 0-10,-2 0 0 4,2 4 0-4,6-3 0 7,2-1 0-6,-1-2 0 6,-1 2 0-7,2-4 0 7,0-2 0-7,6 4 0 9,0-5 0-9,1 1 0 12,9 0 0-12,-3-2 0 4,-1-2 0-4,-5 2 0 10,-3-2 0-10,6 1 0 4,0-1 0-3,5 2 0 8,2 0 0-8,-1 3 0 4,1 1 0-5,-5-2 0 10,-6-4 0-10,-3 2 0 5,7 0 0-5,5 6 0 11,-3 2 0-11,4-4 0 4,-1 0 0-3,-9-2 0 4,-1-2 0-5,-5 0 0 8,0 2 0-8,0 0 0 11,0 0 0-11,2 3 0 5,2 1 0-5,-5-2 0 11,-3 0 0-11,-2 0 0 5,-9 0 0-4,1 2 0 9,-6 2 0-10,3-5 0 3,-1 3 0-3,-6 4 0 7,3 0 0-7,1-2 0 7,-3 3 0-7,-5-3 0 11,1 2 0-11,-3 2 0 4,-1-5 0-4,-6 7 0 12,-8-6 0-11,0-2 0 3,-2 1 0-4,-6 3 0 10,4-2 0-10,-2-2 0 3,-3 0 0-2,1 3 0 4,-4-3 0-5,-3 0 0 9,-1 0 0-9,-2 2 128 11,1-2-128-11,-3-2 0 4,-3 0 0-3,2 1 0 9,-18-5 0-9,15 10 0 4,-15-10 0-4,18 6 0 8,-18-6 0-8,19 2 0 0,-19-2 0-1,14 4 0 8,-14-4 0-8,0 0 0 7,17-2 0-7,-17 2 0 7,0 0 0-7,0 0 0 8,10-8 144-8,2-4-144 7,-4 1 128-7,-4-1-128 9,1-6 128-9,-1-3-128 11,0-1 128-11,-2-5-128 4,0-2 128-4,0-6-128 7,0-2 128-7,0-10-128 9,2-6 0-8,0-1 0 7,0-3 0-8,0-3 0 5,3-9 0-5,-3-1 0 12,2-8 128-12,0-4-128 5,-2-7 0-5,4-7 0 4,-4-5 0-4,0-1 0 9,1-3 0-9,-3-2 0 11,2 3 0-11,0-1 0 4,-4 2 0-3,4-1 0 8,0-3 128-9,2 0-128 6,-2-2 0-6,2-1 0 10,3 1 0-10,-3 2 0 5,2 0 0-5,2 1 0 6,-4 1 0-6,-3-4 0 7,3 1 0-7,-2 3 0 8,4 0 0-8,-4 1 0 7,-2-1 128-7,-2 4-128 8,0-1 0-8,0 5 128 7,-4 5 0-7,0 8-128 7,-2 4 192-7,0 6-64 9,1 8 32-9,1 2 0 11,-2-5 0-11,-2 9 0 4,2-1 0-4,0 3 0 7,0-3 0-7,1 3 0 9,1-2-160-9,0 7 0 9,0 4 0-9,0 4-176 5,2-4 176-5,-2 7 0 7,2 3 0-7,-2 3 128 7,2 1-128-7,0 6 0 13,-4 2-128-13,3 5 128 3,1 1 0-3,0 1-128 7,-2 3 128-7,2 5 0 7,2 12 0-7,-6-8-128 8,6 8 128-8,0 0 0 8,0 0-160-8,0 0 160 12,0 0-192-12,0 0 192 4,0 0-208-4,0 0 64 7,-4 16 16-7,2 3 0 22,2-1-256-20,0-2-64-1,2 3 0 0,0 5 0 10,0-3-1344-10,0 0-288 0,-2 3-48 0,-2-1-15856 8</inkml:trace>
    </iact:actionData>
  </iact:action>
  <iact:action type="add" startTime="175672">
    <iact:property name="dataType"/>
    <iact:actionData xml:id="d129">
      <inkml:trace xmlns:inkml="http://www.w3.org/2003/InkML" xml:id="stk129" contextRef="#ctx0" brushRef="#br1">21777 6231 21183 0,'-12'-23'944'3,"3"11"192"-3,3-2-912 0,-2 7-224 0,4-3 0 0,4 10 0 7,0 0 1024-7,0 0 144 8,0 0 48-8,0 0 0 8,0 0-704-7,0 0-144 4,0 0-32-4,-12 12 0 7,5 7-16-8,3 5 0 7,0 3 0-7,2 2 0 8,-6 2 128-8,4 6 0 11,-2 14 16-11,2 2 0 4,-2 3-16-3,-1 13-16 8,1 7 0-9,-2 7 0 6,0 11-128-6,-5 4-32 11,1 5 0-11,-4 6 0 4,5 2-96-3,-5 4-32 5,4 4 0-6,-5-4 0 8,-1-1-16-8,4-3 0 6,1-2 0-6,1-2 0 8,2-5 144-8,-3-9 32 7,3-3 0-7,-2-6 0 9,4-2 160-9,3-4 48 12,-1-2 0-12,-4-2 0 4,4-2-80-3,2 2-16 4,-4-6 0-5,1 3 0 9,1-7-224-9,2 0-32 11,2-7-16-11,0-3 0 3,0-3-144-2,2-4 0 9,0-4 0-10,2-6 128 5,0-4-128-5,4 0 0 9,0-5 144-9,3-1-144 6,-1-4 0-6,4 1 128 10,2-5-128-9,3 1 0 2,-1-11 0-3,5 1 0 7,3 2 0-7,5-8 0 7,2 0 0-7,8-4 0 11,4-2 0-11,6-2 128 6,-4-2 16-6,5-8 16 7,1 1 0-7,2-5 0 9,1 6-160-9,5-3 160 10,3 7-160-10,6-8 160 3,7 5 0-2,-1-5 0 10,4 4 0-10,4-5 0 2,2 1-160-3,-3-1 0 9,-1-3 144-9,2 5-144 5,2-5 0-5,2 1 0 11,0 1 0-10,6 0 0 4,-3 7 0-5,1-3 0 10,-4 6 0-10,-2-3 0 4,2 1 0-4,-3 6 0 10,-1-2 0-9,2-2 0 3,0 2 0-4,2 1 0 10,0-3 0-10,-2-4 0 4,-2 4 0-3,-3-1 0 10,1-5 0-11,-3 4 128 4,-7-4-128-3,4 7 0 9,-4-3 0-10,2 0 0 5,0 4 0-5,-7 2 0 11,-1-3 0-10,-3-1 128 1,-11 4-128-2,-1 2 0 10,-2-2 0-10,2 4 0 5,-4 0 0-5,-1-4 0 11,1 0 0-10,-6-4 0 2,2 1 0-2,-4 3 0 5,-6-2 0-6,3 2 128 8,-1-2-128-7,0 2 0 9,-4-2 0-10,-1 4 0 3,-5 1 0-3,-4-1 0 10,1 0 0-10,-1 0 128 5,-5 4-128-5,-14-2 0 6,0 0 0-6,0 0 128 9,18 5-128-9,-18-5 0 11,9 6 0-10,5 2 0 3,-14-8 0-3,6 12 0 5,-6-12 0-6,0 0 128 7,0 0-128-7,0 0 0 10,6 12 0-10,-6-12 0 6,0 0 0-6,0 0 0 11,4 17 0-11,-4-17 128 4,0 0-128-4,0 0 0 7,0 0 0-6,4 18 0 6,-4-18 0-7,0 0 144 7,0 0-144-7,0 0 0 8,0 0 128-8,0 0-128 9,0 0 0-9,0 0 0 6,0 0 0-6,0 0 128 7,0 0-128-7,0 0 0 7,0 0 224-7,0 0-64 8,0 0-16-8,11-12 0 8,-5 2 0-8,2-5 0 12,0 1 0-12,-4-4 0 3,0 5-16-3,-3-5 0 11,5-3 0-11,0-1 0 3,2-1-128-2,-2-3 192 6,4-3-192-7,-5-6 192 8,3-2-192-8,-4 0 128 12,0-8-128-12,0-2 128 3,-2-7-128-3,0-3 0 11,0-1 144-10,0-3-144 3,2-9 0-4,-4-2 128 10,0-4-128-10,2-4 0 5,0-6 0-5,0-8 0 11,-2-3 0-11,1-10 128 3,1-4-128-3,4-8 0 12,0-2 0-12,4 4 0 3,-2-2 0-3,3 0 0 12,1 2 0-12,2 0 0 3,-1-2 0-3,-3 4 0 10,6 0 0-9,-5 5 0 3,1 1 0-4,-2 0 0 10,6 2 0-10,-5 3 0 6,5 7 0-6,-6 3 0 10,-3 6 0-10,3 7 0 3,-2-1 0-2,-2 9 0 10,0 5 0-11,-2 8 0 4,3-3 0-4,-3 3 0 10,-2 1 0-10,-2 3 0 5,0 5 0-5,0 2 0 11,0 1 0-11,-2-1 0 4,0 4 0-3,-2 6 0 5,-3 4 0-6,1 0 0 8,0 4 0-8,2 1 0 7,-6 3 0-7,2 2 0 8,-1 1 0-8,-3 5 0 10,4-3 0-10,0 3 0 6,-5 9 0-6,3-2 0 5,4 1 0-4,-4 3 0 7,-1-6 0-8,1 6 0 11,-4 5 0-11,6-3 0 5,-5-4 0-5,1 4 0 6,-2 4 0-6,1 0 0 8,-1 2 0-8,0 2 0 11,-7 0 0-11,2 2 0 4,-1 0 0-3,-5 4 0 9,-5-1 0-10,-1-1 0 5,-6 4 0-5,0 4 0 10,-10-3 0-9,4 5 0 3,-3 2 0-4,-5-3 0 10,-2 7 0-10,-1 3 0 4,-3-2 0-4,0 3 0 10,5 3 0-10,-7 4 0 5,-1 0 0-5,-10 2 0 11,-3 2 0-10,-3-1 0 2,-2 1 0-2,-4 6 0 10,-2 1 160-11,3 1-160 3,-3 4 144-2,-2 6-144 10,-6-1 128-11,1 1-128 5,1-4 160-4,-8-1-160 6,5-1 192-2,-7 6-192-4,3 3 176-1,-5 3-176 10,-5 1 160-10,0-2-160 5,-5-1 160-5,3-3-160 10,2 3 160-10,0-1-160 4,-3 1 128-4,3-4-128 12,0-5 0-12,2-3 144 4,-3-2-144-3,3 2 160 8,-2-4-160-9,9 2 160 3,3-5-160-2,-1 3 160 12,2-6-160-13,7 2 160 4,-5-5-160-4,8-7 160 10,10 0-160-9,0-1 160 2,4-3-160-3,7-4 128 7,7-1-128-7,7 2 128 7,8-7-128-7,0 3 0 12,6-10 144-11,4 1-144 3,3 1 0-4,5-4 0 9,3-2 0-9,9 0 128 6,-3-2-128-6,14 0 0 9,0 0 0-9,0 0 0 6,0 0-224-6,0 0 32 10,0 0 16-10,0 0 0 17,8-19-864-15,5 5-176-1,9-4-48 0,5 1-11584 6,4 1-2320-6</inkml:trace>
    </iact:actionData>
  </iact:action>
  <iact:action type="add" startTime="178179">
    <iact:property name="dataType"/>
    <iact:actionData xml:id="d130">
      <inkml:trace xmlns:inkml="http://www.w3.org/2003/InkML" xml:id="stk130" contextRef="#ctx0" brushRef="#br1">30104 2633 18431 0,'0'0'1632'2,"-8"-12"-1312"4,8 12-320-6,-4-11 0 4,-2 3 896-4,6 8 96 8,0 0 32-8,0 0 0 8,0 0-128-7,0 0 0 9,0 0-16-10,0 0 0 6,0 0-128-5,0 0-32 5,0 0 0-6,0 0 0 6,0 0-144-6,-9 8-48 10,-3 11 0-10,4-3 0 5,2 3 144-5,-4 9 32 11,3 7 0-11,1 10 0 5,-8 1-64-5,0 5-16 11,1 10 0-11,-1 5 0 3,-1 10-112 0,-1 8-32 5,-7 5 0-7,-5 13 0 2,1 5-208-2,0 6-32 10,-3 2-16-11,1 8 0 4,0-2-224-4,-2 0 128 11,-4 0-128-11,5-6 0 4,7-6 0-4,3-5 128 11,-1-11-128-10,3-3 0 3,9-4 0-4,-1-10 0 10,-2-4 0-10,6-6 0 4,-2 2 208-4,1-9-48 11,3-4-16-11,2-5 0 5,-2-5 32-5,4 0 0 10,2-2 0-10,2-6 0 6,2 0-176-6,1 0 160 12,-1-4-160-11,0-4 160 0,6-9-160-1,-2-4 128 11,-3 1-128-10,7 1 128 1,-2-3-128-2,5 3 0 11,1-10 0-10,5-1 0 2,5-1 0-3,3-6 0 11,-2 0 0-11,6-4 0 4,0 2 0-3,4 0 0 10,0-1 0-10,2-3 0 0,2-10 128-1,6 6-128 13,-4-1 128-13,7 1-128 3,5 4 0-2,5 4 0 8,1-4 0-9,3 2 0 4,6-1 0-4,-5 1 0 12,3 2 0-12,-8 2 0 5,-1 2 0-4,5 0 0 4,-2 0 0-5,7-2 0 9,-5-2 0-9,8 2 0 10,2 2 0-10,-2 3 0 5,2 1 0-4,2 0 0 7,-5 0 0-8,-7-2 0 7,-4 2 0-7,3-4 0 9,-5 0 0-9,1 3 0 5,3 3 0-4,2 6 0 5,-5-2 0-6,1 3 0 8,3-7 0-8,-5 0 0 6,-1 7 0-6,-7-1 0 8,-3 4 0-8,-4-1 0 10,0-3 0-10,-6 7 0 5,2-7 0-5,-6 3 0 10,2 3 0-9,2-2 0 3,-8 1 0-4,2-1 0 12,-2-7 0-12,-3 5 0 3,-5-4 0-2,-1 1 0 9,-1-3 0-10,-5 0 0 4,-1 1 0-4,-15-11 0 9,14 8 0-8,-14-8 128 4,15 6-128-5,-15-6 0 10,0 0 144-9,0 0-144 3,0 0 0-4,0 0 128 11,0 0-128-11,0 0 0 5,0 0 128-5,0 0-128 10,0 0 160-10,0 0-160 4,12-14 128-4,-2 1-128 11,-6 1 0-11,-4-7 144 4,0-7-144-4,0 1 128 11,-4-4-128-10,4 1 128 2,0-1 0-2,0-4 0 10,-2-2 0-11,0-10 0 3,2-6 16-2,0-3 0 10,2-5 0-11,0-1 0 4,2-7-144-4,0-1 192 11,2-6-192-11,3 0 192 4,-1-4-192-3,-2-2 0 4,0 0 0-4,4-2 128 7,-5 0-128-8,1 2 0 7,2-2 0-7,4 2 0 8,-6 0 0-7,3 4 0 5,5 8 0-6,-6-4 0 9,-2 4 0-9,3-5 0 9,-1 3 0-9,0 0 0 4,0 6 0-4,0-7 0 11,-2 1 0-11,-1 0 0 6,3 4 0-5,0-1 0 4,0 7 0-5,4-4 0 8,-5-7 0-8,1 7 0 7,4-2 0-6,-2 3 0 6,-5 7 0-7,7-3 0 10,-4-1 0-10,-2 3 0 4,0 3 0-4,3 5 0 11,-1 2 0-10,-4 8 0 2,0-4 0-3,0 6 0 11,0-2 0-10,0 6 0 4,-2 4 0-5,2 1 0 10,-3 3 0-10,7-2 0 4,-4-1 0-4,4 1 0 10,-2 2 0-9,0-1 0 2,0 3 0-3,-1 4 0 13,3-3 0-9,-4 1 0-4,2 5 0 0,-2-1 0 10,0-1 0-6,-2 6 0-4,2-3-128 1,-4 3 128 9,0 2 0-9,2-1 0 2,0 1 0-3,-1-4 0 11,-1 2 0-11,2 1 0 3,-2 11 0-3,0-12 0 11,4 0 0-10,0 1 0 3,0 3 0-3,-4 8 0 8,4-12 0-8,-4 12 0 2,6-12-144-3,-6 12 144 11,0 0 0-10,0 0 0 2,0 0 0-3,0 0 0 11,0 0 0-11,0 0 0 4,-6-11 0-4,6 11 0 11,0 0 0-11,0 0 0 4,-14-8 0-3,14 8 0 9,0 0 0-9,-19 0 0 2,5 0 0-3,-3 2 0 12,-1 4 0-9,2-2 0-3,-7 1 0 0,2 3 0 11,-5 4 0-10,1-2 0 2,3-1 0-3,-7 5 0 8,-4-4 0-8,0 2 0 8,0-1 0-8,-2 3 0 7,-4-4 0-6,2-3 0 5,1 5 128-6,-3-2-128 8,2 0 0-8,-6 5 0 8,4-5 128-8,-2 6-128 10,2-5 0-10,2 5 0 4,-6-6 192-3,1 3-48 10,-7-3-16-11,-6 8 0 4,-1-3 32-3,-9 3 0 8,-1-5 0-8,-2 3 0 2,-1-8 64-3,-3 5 16 12,4-5 0-12,0 8 0 5,3-2 16-4,3 5 0 7,-6-1 0-8,3-1 0 7,-7 1-16-7,2-3 0 9,-6 3 0-9,-2-1 0 4,4-1-48-4,3 4 0 10,3-5 0-10,4 3 0 5,3 1-192-5,-1-5 176 10,1 3-176-10,3-5 160 5,-1 2-160-5,3-5 0 9,-5 3 0-9,5-2 128 5,3 0-128-5,4 1 0 10,-1-5 0-10,11-4 128 6,0 0-128-6,7-2 0 10,7 0 0-10,2-2 0 5,3 0 0-5,1-2-144 11,3 0 144-10,16 4 0 2,-12-9-256-2,3 1 48 8,-3 2 16-9,12 6 0 19,0 0-192-17,0 0-48-1,0-14 0-1,0 14 0 11,8-11-1152-10,7 3-224 0,9 0-48-1,1 2-10128 13,2 2-2032-12</inkml:trace>
    </iact:actionData>
  </iact:action>
  <iact:action type="add" startTime="183043">
    <iact:property name="dataType"/>
    <iact:actionData xml:id="d131">
      <inkml:trace xmlns:inkml="http://www.w3.org/2003/InkML" xml:id="stk131" contextRef="#ctx0" brushRef="#br1">10657 693 10127 0,'0'0'448'2,"0"0"96"-1,0 0-544-1,0 0 0 0,0 0 0 0,0 0 0 7,0 0 848-7,12 2 64 8,-12-2 16-7,13 0 0 8,-13 0-416-8,0 0-64 4,0 0-32-5,0 0 0 7,0 0-96-7,0 0-32 7,0 0 0-7,0 0 0 8,0 0 16-8,0 0 0 6,0 0 0-6,0 0 0 8,0 0 48-8,0 0 16 8,0 0 0-8,0 0 0 9,0 0 80-8,0 0 0 5,0 0 16-6,0 0 0 6,0 0-48-6,0 0-16 8,-13-4 0-7,1 2 0 6,-5-2 0-7,3 0 0 8,-6-4 0-8,1 2 0 6,-7 0-48-6,1-3-16 7,2-1 0-7,-3 2 0 9,1 0-16 1,0-1-16-10,-1-1 0 0,-1 2 0 7,-2-6 32-7,-2 3 16 6,-3-1 0-6,5 2 0 8,0 0-128-8,0-3-32 7,-5 1 0-7,3-2 0 8,-2 5-32-8,-2-3-16 7,2 4 0-7,0 0 0 8,-1 1-16-8,3-1 0 8,-2 2 0-8,2 2 0 7,0-2-128-6,-2 2 0 5,-3-2 144-5,-1 1-144 5,2-1 0-6,2-4 0 7,-2 0 0-6,-2 4 0 8,-2-1 0-9,-2-5 0 7,4 2 0-6,4 2 0 5,-4 1 0-6,2 1 0 6,1 2 0-6,1 2 128 8,-2-2-128-8,0 2 0 8,-2 0 0-8,0 0 0 7,4-2 0-7,0 4 0 8,-1-2 0-8,-5 2 128 7,0 0-128-6,-2 0 0 6,-1 2 128-7,-3 4-128 7,2-2 0-7,-4 0 0 8,0 2 0-8,4 0 128 7,-2-1-128-6,4 3 0 6,-5 2 0-7,3 2 128 8,2-5-128-7,-4-1 0 3,4 2 0-4,-4 2 0 10,6-4 0-10,-6 3 0 6,-2 3 0-6,2-4 0 10,-3 2 0-10,-1 3 0 6,0-5 0-6,4 4 0 7,-3-2 0-7,5-3 128 8,4 5-128-8,-4-4 0 7,2 2 0-6,0 3 0 6,0-3 0-7,2 4 0 8,0-6 0-8,4 1 0 6,-2 3 0-5,3 0 0 6,3 1 0-7,0-1 0 7,0 2 0-6,-2-3 0 6,-2 1 0-7,3 2 0 8,1-4 0-8,2 5 0 7,0-3 0-7,1 3 0 8,1-5 0-8,4 4 0 7,3-2 0-7,3 1 0 7,-5-5 0-7,7 0 0 8,1 5 0-8,-2-3 0 8,3 0 0-8,-1 4 128 9,4-5-128-9,0 5 0 6,-1-6 0-6,11-8 0 7,-8 13 0-7,-4-1 0 8,12-12 0-8,-10 16 0 7,5-3 0-7,-1 3 0 8,6-16 0-7,-8 14 0 6,2 3 0-7,2-3 0 7,4-14 0-6,-2 19 0 5,2 1 0-6,0-5 0 9,2 5 0-9,0-2 0 6,-2-18 0-6,4 17 0 8,2 3 0-6,2 1 0 4,-2-5 0-6,-3 1 0 6,-3-17 0-6,10 20 0 9,2-9 0-8,-4 7 0 5,3-6 0-6,-1 5 128 8,2-3-128-8,4 5 0 6,-7-9 0-6,7 6 0 9,-4-5 0-9,3 7 144 7,-3-2-144-7,5-5 0 8,-3-1 144-8,4 4-144 6,-1-5 0-6,-1 7 144 9,1-2-144-9,3 3 0 7,-6-7 0-7,5 4 128 7,-1-1-128-7,1 5 0 8,1-5 144-8,5 3-144 8,0-6 128-8,-1 2-128 7,-5-3 128-7,3 1-128 8,1 2 144-8,0-3-144 6,1 7 192-6,1-6-192 9,-1 2 144-9,1-3-144 7,0 1 0-7,1 2 144 8,1-4-144-8,0-1 128 6,1 5-128-6,-1-4 128 16,0 2-128-16,1 3 192 0,1-3-192 0,0 4 192 8,0-5-192-8,5 1 128 7,-1 0-128-7,-2-4 128 8,2 2-128-7,2 1 0 5,2-5 0-6,-4 0 128 8,2-2-128-8,-1 0 0 7,1 0 0-7,-2-2 128 8,-2 0-128-8,4 0 0 7,2 0 144-7,-4 0-144 8,1 0 0-8,1 0 128 8,4-2-128-8,-4 0 0 8,6 2 0-8,-4 0 128 7,2 0-128-7,4 0 0 7,-2-2 0-7,2-2 0 7,1 0 0-6,-1-2 0 7,4 3 0-8,-4-1 128 6,-2 0-128-6,-2-4 0 8,2-2 0-8,-2 4 0 7,6 2 0-7,-4-1 0 9,0-9 0-9,-4 4 0 6,6-3 0-6,-2 5 128 9,2 4-128-8,0 0 0 4,0 0 0-5,3-4 128 9,1 0-128-9,-4 3 0 7,0 1 0-7,-4-2 0 7,2-4 0-7,-2 2 0 8,-4-5 0-8,0 1 0 7,2 2 0-7,-4-3 0 8,1 1 0-8,-1-2 0 7,2 6 0-7,-2 4 0 8,-2-1 0-8,2-5 0 8,2-2 0-8,-1-2 0 7,-3 3 0-7,-2-3 0 7,0 2 0-7,3 5 128 7,1-7-128-6,2 4 0 7,-6-3 0-8,0 3 0 7,1 0 0-7,-3-2 0 7,0 3 0-7,-1-5 0 7,-3 4 0-7,-2 0 0 9,1-3 0-9,-3 5 0 6,1-4 0-6,-4 1 128 8,1-1-128-7,-1-4 0 5,-1 5 0-6,-1-3 0 8,-2 4 0-8,-1-3 0 7,5 7 0-7,-4-2 0 9,1-2 0-9,-1 0 0 6,4 3 0-6,-7-5 128 8,3 0-128-8,-2-3 0 8,2 1 0-8,1-2 128 7,-5 7-128-7,6-5 0 7,-5 2 0-7,3-1 0 8,0-1 0-8,-4 0 0 8,-1 1 0-8,3-1 0 6,-4 2 0-6,0 4 0 8,-6 8 0-7,6-15 0 6,0 3 0-7,-5-1 0 7,-1 13 0-7,-1-12 0 9,-1-4 0-9,2 16 0 6,-8-13 0-6,2-1 0 9,0 6 0-9,6 8 0 6,-14-10 0-6,3-1 0 10,1 3 0-9,-4-2 128 3,3-4-128-3,-5 7 0 7,6-3 0-8,-7 4 0 6,-3 2 0-5,3 2 0 6,-3-8 0-7,3 1 0 9,3 1 0-9,-6 0 128 7,1-4-128-7,3 3 0 7,-5-7 0-7,1 6 0 7,3 3 0-7,-3-5 0 8,-1 2 0-8,-3-6 0 7,1 5 0-7,-2-5 0 8,-1 3 0-8,1-3-128 8,0 4 128-8,-1-3 0 7,-1 3 0-7,0-4 0 7,-3 3 0-7,1-3 0 8,-2 4 0-7,2-5-128 6,-3 3 128-7,3-3 0 7,-2 3 0-7,0-2 0 8,0-1 0-8,1 5 0 7,-1-4-128-7,0 3 128 8,-4-7-128-8,4 5 128 6,-1-3-128-5,1 5 128 6,0 1 0-7,-6 2-160 8,-4 0 160-7,4 3 0 6,-6 1-160-7,4-4 160 6,-6 2-128-5,6 2 128 7,-4 4-144-8,6-2 144 7,-4 1-160-7,4-1 160 8,-4-2-144-8,4 4 144 6,2 0-128-5,-4 0 128 6,2 0 0-7,4 2-160 8,1 0 160-8,-1 0 0 8,2 0 0-8,-2 0-128 7,0 2 128-7,-6-2 0 7,0 0 0-6,2 0 0 6,-2 0 0-7,2 0 0 8,-4 2 0-8,2 0 0 7,2 0 0-7,-2-2 0 8,4-2 0-8,-1-2 0 7,1 2-128-7,2 4 128 8,0 2 0-8,0 0 0 7,-2 4 0-7,2-3 0 8,-3-1 0-8,5 2 0 7,-6 0 0-7,4 4 0 7,0-4 0-7,0 3 0 8,-8 5 0-8,4-4 0 7,2 1 0-7,-6-1 0 8,4 2 0-8,-4 2 0 7,2-7 0-7,3 5 0 8,-1-4 0-8,2 0 0 8,4 3 0-8,0-3 0 7,0-4 0-7,-1 4 0 7,3 4 0-7,2-5 0 8,-2 3 0-8,1 2 0 7,1-6 0-7,2 3 0 7,3 5 0-7,-1-6-160 10,-1 0 160-10,3 3 0 6,1-3 0-6,3 2 0 8,-7 2 0-8,5-3 0 7,3 3 0-7,-5-2-128 8,1 5 128-8,1-1 0 8,1 4 0-8,-1-5 0 7,1 1 0-7,3-2 0 6,-3 5 0-6,3-3 0 9,-5 3 0-8,2-3 0 4,1 0 0-4,-5-1 0 7,5 1 0-8,5-2 0 7,-1 3 0-7,1-5 0 7,-2 4 0-6,2-5 0 7,5 5 0-8,-5-4 0 7,2 2 0-7,2-1-128 7,-1-1 128-7,1 6 0 7,0-5 0-7,-4 5 0 8,5-4 0-8,7-12 0 7,-6 19 0-7,2-3 0 7,-2-1 0-7,4 3 0 9,0-5 0-9,0 5-128 6,2-18 128-6,4 18-128 9,2 1 128-9,0 3 0 7,-2-1 0-7,3-5 0 8,3 1 0-8,0 1 0 7,0-5 0-7,3 7 0 8,-3-5 0-8,6 3 0 6,-3 3 0-6,5-5 0 9,-3 2 0-9,3-1 0 7,5-3-144-7,1 5 144 8,-7-5 0-8,5 4 0 6,-1-7 0-6,5 5 0 8,-3-4 0-7,0 3 0 6,-1-5 0-6,1 4 0 6,1-5 0-7,-1 7 0 7,1-4 0-7,-1 3 0 8,-2-7 0-8,3 0 0 7,1 0 0-7,1-1 0 9,-1 1 0-9,2 0 0 6,-1 0 0-6,1-2 0 8,-2-2 0-8,3 1 0 7,-1 3 0-6,0 0 0 6,0 0 0-7,3 5 0 7,-3-1 0-7,2 2 0 8,1-6 0-8,-1-3 0 7,6 3 0-7,2 2 0 8,-8-2 0-8,4-2 0 7,4 0 0-7,4 1 0 8,-5-3 0-8,-1 0 0 7,0-2 0-7,-2 2 0 7,-2 0 0-7,2-2 0 9,2 2 0-9,-1-4 0 7,-3 0 0-7,2 2 0 8,0 0 0-8,4 0 0 7,-4 0 0-7,0 1 0 8,3-1 0-8,5 0 0 7,-2-2 0-7,3 0 0 7,-3-2 0-7,6 4 0 8,-4 2 0-8,2 0 0 8,-2-4 0-8,-2-2 0 7,-2-4 0-7,2 2 0 7,-4-1 0-7,2 1 0 8,2-2 0-7,-2 4 0 5,4 0 0-6,-4-2 0 9,4 0 0-9,0 0 0 5,-2-4 0-5,4 3 0 11,6 1 0-11,-4 2 0 5,0-2 0-5,2 0 0 8,-6-4 0-8,3-4 0 7,-5 5 0-7,2-5 0 8,-4 0 0-8,1 1 128 7,-3-7-128-7,0 4 0 8,0 3 0-8,6 1 0 7,-6-6 0-7,2 5 0 8,2-9 0-8,-6 1 0 8,2 1 128-8,4 0-128 8,-2-1 0-7,2 1 0 4,2-1 0-5,-4-5 128 8,2 3-128-8,-5 2 0 7,-1-5 0-7,0-1 0 9,0-3 0-9,-4 3 0 6,-5-2 0-6,-1 0 0 8,-3-3 0-8,1 3 128 7,-5 2-128-7,-1-1 0 9,-3-1 0-9,0 0 0 6,-5-1 128-6,3 1-128 8,0 0 0-8,-6-1 0 7,-2 1 0-7,-2 0 0 9,-2 0 0-9,0-1 0 6,-4 3 0-6,-4 0 0 23,1-1-512-21,-5 3 0-1,-2 5 16-1,-5 1 0 12,-3 5-480-11,-5 2-112 0,-6 6 0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00:52:11.19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</inkml:definitions>
  <iact:action type="add" startTime="6547">
    <iact:property name="dataType"/>
    <iact:actionData xml:id="d0">
      <inkml:trace xmlns:inkml="http://www.w3.org/2003/InkML" xml:id="stk0" contextRef="#ctx0" brushRef="#br0">12643 1855 18431 0,'0'0'816'4,"-2"-14"160"-4,2 14-784 0,0 0-192 0,0 0 0 0,0 0 0 24,0 0 128-23,0 0 0-1,0 0-128 0,0 0 192 0,-8 8-64 0,-8 12 0 4,3 7-128-4,-9 6 192 8,-3 14-48-8,7-18-16 6,-1 6 0-6,-7 10 0 10,-3 2-128-10,-6 8 0 7,-2 7 0-7,-2 4 0 8,-6 10 0-8,-48 80 0 8,1-11 0-8,4-9 128 10,0-7 0-10,2 2-128 7,-1-1 192-6,-1 1-64 4,4 0 192-5,4-5 48 7,0 1 0-7,0 0 0 8,-10-10 192-8,7-4 32 6,1-2 16-5,4-4 0 7,5-9 32-8,7-3 16 13,8-1 0-10,5-4 0-3,6-6-80 1,2-2-32 4,8-8 0-4,0 0 0 6,6-2-304-7,6-8-64 7,7-3-16-7,2-9 0 7,11-5-160-7,3-12 0 8,2-4 0-8,7-5 128 6,5-7-128-6,4-7 0 7,3-4 0-7,3-10 0 9,9-14-160-9,4-5 160 6,14-8 0-6,0-7-144 9,3-8 144-8,13-9 128 4,1-8-128-5,10-3 176 9,6-8-176-9,2-4 128 7,4-6-128-7,-1 0 128 8,3-2-128-8,0-4 192 7,5-3-192-7,7-7 192 9,5 5-48-9,0-3 0 6,-5 1 0-6,-5-5 0 9,1 5-16-9,-7 1 0 6,-3 8 0-6,-6 6 0 7,-4 6-128-7,-2 8 0 8,-9 9 0-8,-3 7 0 9,-7 7 128-8,-11-2-128 4,-3 10 0-5,-8 5 128 7,-7 7 48-7,-7 3 0 7,-1 11 0-7,-20 9 0 8,0 0-176-8,0 0 0 8,9 6 0-8,-9-6 128 7,-2 23-256-7,-3 6-64 7,-11 4-16-7,-2 10 0 9,-7 0-48-9,-10 8 0 6,-2 5 0-6,-8 7 0 9,0 3 256-9,-8 2-144 7,-5 7 144-7,-6 6-128 9,-1 7 128-9,1 10-208 6,-6 1 80-6,1 6 128 9,-5 5 0-9,-4 5 0 6,-6 8 0-6,-1 7 0 9,-11 7 0-9,2 5 0 6,3 1 0-6,-1 5 0 9,4 2 0-9,4 6 0 8,0 2 0-8,3-4 0 6,-1-8 0-6,4 1 0 8,2-9 0-8,5 0 0 6,-1-1 128-6,10-4 0 8,7-9 0-8,0 5 0 7,5 2-128-7,9-6 0 8,2-1 144-8,8-7-144 7,3-7 0-6,5-5 0 6,1-10 0-7,9 1 128 8,-1-8-128-8,8-6 0 6,4-8 0-6,4-12 0 10,4-9 0-10,4-8 0 6,2-6 0-6,7-10 0 10,-3-8 0-10,7-9 0 6,4-6 0-6,9-10-128 8,1-10 128-8,11-9 0 5,3-10 0-4,8-12 0 7,5-10 256-7,12-3-32 4,4-12 0-4,4-2 0 9,0-6-80-10,2-6-16 5,5-10 0-5,5-1 0 8,-5-13 0-8,11 1-128 8,5-4 192-8,0-4-64 8,-3-8-128-8,3 0 160 7,-4-6-160-7,7 5 160 8,-1-3-160-8,4 8 0 7,2 0 144-7,-6 8-144 7,-3 3 0-7,-7 9 0 8,-9 1 0-8,2 13 0 8,-1 5 0-8,-5 11 0 6,-6 13 0-5,-6 3 0 6,-7 4 0-7,-5 5 0 6,-6 8 0-6,-5 7 0 11,-6 4 0-11,-10 5 0 5,-2 7 0-5,-5 7 0 10,-9 6 0-10,3 6 0 5,-9 3 0-5,-1 13 0 9,-6 1 0-9,-6 9 0 6,-6 1 0-5,-6 17 0 7,-1 9 0-8,-9 15 0 6,-1 8 0-6,-5 6 0 8,-3 1 0-8,-4 13 0 8,-10 7 0-8,-4 6 0 6,-5 12 0-6,-5 9 128 8,-3 7-128-8,-2 11 0 8,-9 4 160-8,-1 15-32 7,-2 9-128-7,0 9 192 9,-6 6-48-9,-4 9-16 6,-11 11 0-6,-5 3 0 8,3 3-128-8,-4 1 192 10,3 4-192-10,5 6 192 5,-3-2 0-5,4 2 0 8,-3-9 0-8,-1 5 0 7,-5-4 80-7,5-4 32 7,5-5 0-6,3-1 0 7,-4-3-64-8,5-5-16 6,1-5 0-6,-2 2 0 9,1-8-96-9,5-2 0 7,2-6-128-7,8 0 192 7,1-1-192-7,9-11 0 7,2-5 0-7,9-12 0 10,10-6 128-10,4-12-128 5,10-9 0-5,9-16 0 10,3-16 0-10,9-11 0 6,6-16 0-6,6-14 0 8,4-11-176-8,7-8 32 6,1-10 0-6,7-13 0 8,5-5-144-8,5-13-32 7,10-13 0-7,2-13 0 8,13-13 80-8,4-13 16 7,3-11 0-7,11-19 0 9,6-15 224-9,4-12 0 7,1-8 0-7,9-18 0 8,0-5 0-8,9-20 0 6,6-10 0-6,14-9 0 10,2-3 0-10,3-7 0 5,-1-6 0-5,4-6 0 10,5 0 144-10,7 1-144 5,1-11 0-5,-4 8 144 8,3 0-144-8,-3 4 160 7,6 0-160-6,0 4 160 7,-7 6-160-8,-1 4 0 6,-3 2 144-5,1 9-144 7,1 14 0-8,-3 8 0 6,-1 0 0-6,-6 8 0 9,-6-5 0-9,3 19 0 7,-3 9 0-7,0 8 0 8,-6 3 0-8,-10 15 0 7,-11 5 0-7,-2 14 128 8,-9 4-128-8,-6 10 0 7,-9 1 0-6,-4 18 0 7,-9 10 0-8,-13 12 0 6,-3 7 0-6,-11 10 0 8,-5 4 0-7,-11 14 0 5,-6 9-144-6,-10 10 144 8,-14 6-128-8,-7 22 128 7,-11 13-160-7,-9 14 160 9,-11 11 0-9,-9 20-144 6,-3 18 144-6,-10 15 0 8,-8 8 0-8,-13 13-128 8,-13 18 128-8,-7 12 0 7,-5 16 0-6,-7 18-128 5,-4 15 128-5,-3 11 0 6,-9 6 0-7,-7 12 0 8,0 8 0-8,-2 13 0 7,10 12 0-7,-14 2 0 7,-6 4 0-7,4 2 0 7,6-6 0-7,2-6 0 9,5-16 0-9,1-5 0 6,9-14 0-6,13-16 304 7,7-9-48-7,13-14-16 9,14-12 96-9,3-9 32 7,1-11 0-7,14-13 0 8,3-11-176-7,17-26-48 4,13-18 0-5,9-17 0 9,7-15-144-9,15-16 0 6,8-18 0-6,8-8 128 8,6-17-128-8,13-10 0 8,2-17 0-8,10-12 0 7,0-12 0-7,8-16-224 8,6-15 80-8,1-17 16 7,7-21 128-7,9-16 0 8,4-16 0-8,8-16 0 8,10-22 0-7,5-11 0 5,13-17 0-6,3-12 0 9,6-16 0-9,2-6 0 6,9-12 0-6,11-13 0 8,7-7 0-8,2-13 0 7,0-4 0-7,10-1 0 8,10-4 0-8,2 1 0 7,-7-5 0-7,3 12 0 8,0 5 128-8,-2 6-128 8,3 4 160-8,-5 10-160 7,-8 10 144-7,-4 13-144 7,4 6 128-7,-9 18-128 8,-11 7 0-8,-11 18 128 7,-8 4-128-6,-6 19 0 6,-3 14 128-7,-11 14-128 7,-7 15 0-7,-8 10 128 9,-6 16-128-9,-16 11 0 6,-11 8 0-6,-14 18 0 8,-6 13 0-8,-5 11 0 7,-10 10 0-7,-5 11 0 8,-5 17 0-8,-10 20-192 6,-9 19 64-6,-15 25 128 8,-9 20-128-8,-15 25 128 9,-14 18 0-9,-10 24 0 8,-12 18 0-8,-8 17 0 5,-1 11 0-5,-12 19 0 9,-4 17 0-9,-14 10 0 7,-10 13 0-7,-5 7 0 8,-6 7 0-8,4 3 0 7,-9 8 0-7,5-2 0 9,-8 4 0-8,4-1 128 4,14 7-128-4,-1-12 128 7,-1-15 128-8,11-13 32 5,12-16 0-5,12-11 0 11,11-13 224-11,20-22 64 5,10-21 0-5,17-10 0 8,12-13-256-8,14-22-32 7,13-20-16-7,8-19 0 8,6-17-272-8,14-19 0 7,5-16 0-7,16-14 0 8,10-20 0-8,11-14-192 7,10-17 16-7,20-17 16 8,10-20-112-8,11-20-32 7,8-21 0-7,8-27 0 23,9-30-288-22,14-19-64 0,6-19-16-1,2-24 0 14,-2-24-544-12,10-11-128-2,10-14 0 0,3 3-16 12,-7-1 192-11,7 18 32-1,-3 11 16 0,5 16 0 14,1 14-1264-12,-3 7-256-2</inkml:trace>
    </iact:actionData>
  </iact:action>
  <iact:action type="add" startTime="10015">
    <iact:property name="dataType"/>
    <iact:actionData xml:id="d1">
      <inkml:trace xmlns:inkml="http://www.w3.org/2003/InkML" xml:id="stk1" contextRef="#ctx0" brushRef="#br1">11564 2768 19695 0,'29'-76'864'2,"-1"27"192"-2,13-2-848 10,3 2-208-8,7-1 0-1,4 1 0 0,1 0 240-1,-1 2 0 3,-2 4 0-3,-1 1 0 8,-3 6 304-8,-6 9 64 7,0 2 16-7,-8 5 0 8,-4 5-304-8,-2 1-48 6,-1 6-16-5,-5 6 0 5,1 6-128-6,-9 10-128 8,-3 1 192-8,-4 17-192 8,-6 11 256-8,-10 13-64 7,-10 12-16-7,-9 28 0 11,-8 17 224-11,-12 22 48 11,-10 13 16-11,-7 22 0 4,-12 11-64-4,-10 24-16 6,-7 15 0-5,-9 18 0 6,-3 17-192-7,1-1-64 7,3-4 0-7,0-7 0 8,3-14 192-8,8-21 16 7,6-26 16-7,8-15 0 7,8-18 240-7,10-17 48 7,7-19 16-7,8-19 0 9,8-18 176-9,10-16 16 6,7-11 16-6,12-14 0 8,8-11-448-8,14-11-96 8,9-11 0-8,8-21-16 6,14-16-32-6,13-20 0 9,15-19 0-9,10-14 0 8,11-19-112-8,7-8-32 6,7-14 0-6,1-5 0 9,4-3-336-8,8-7-80 4,-2-8-16-5,7-6 0 25,-7-12-112-25,8 2-32 1,-4 1 0 4,2 9 0-5,3 9 80 0,-11 19 16 1,-6 11 0-1,-11 13 0 7,-14 21 176-7,-12 12 48 6,-18 19 0-6,-7 17 0 9,-12 11 128-9,-8 17 176 6,-9 9-48-6,-9 13 0 9,-11 19-128-9,-13 20 128 6,-9 20-128-6,-13 24 128 7,-10 25-128-7,-12 21 160 7,-9 28-160-7,-16 17 160 9,-16 12-160-9,-1 12 0 7,-18 9 0-7,-2 6 0 8,-2 6 0-8,-10-4 0 7,4-5 0-6,-11-3 0 6,-13-5 0-7,9-14 128 6,5-16-128-6,7-14 0 9,3-11 128-9,14-11-128 6,5-15 128-6,21-11-128 9,8-20 336-9,21-19-16 7,17-21 0-7,12-13 0 8,9-15-160-8,16-11-32 7,6-7-128-7,17-17 192 8,9-15-192-8,18-16-208 8,11-22 32-8,11-11 16 7,14-16 160-7,12-20-128 7,3-11 128-7,8-10-128 10,12-12 0-9,4-9 0 4,10-10 0-5,7-4 0 7,7-4 128-7,-1 6-192 8,4 16 192-8,2 7-192 7,-3 16 192-7,-5 13-128 7,-12 20 128-7,-5 20-128 9,-2 17 128-8,-12 18 0 4,-7 15 0-5,-13 12 0 8,-9 14 0-8,-8 23 0 7,-15 16 0-7,-9 19 0 9,-7 23 0-9,-18 22 176 7,-15 26-176-7,-14 32 192 8,-19 26-64-7,-12 25 0 5,-18 18 0-6,-10 15 0 9,-17 5-128-9,-9 9 128 5,-21 2-128-5,-9 9 128 9,-11 5-128-9,-11 2 160 6,-7-9-160-6,-10 3 160 9,0 6-160-9,-4 3 128 7,-2-3-128-7,0-3 128 8,-2-13-128-8,8-11 128 7,14-11-128-7,9-17 128 8,8-12 64-8,16-19 16 7,15-19 0-7,12-17 0 7,18-11 80-7,15-21 16 8,16-22 0-8,14-24 0 7,15-15-176-7,12-23-128 6,15-22 144-6,12-19-144 9,16-20 0-9,13-25 0 8,14-29 0-8,18-30 0 8,13-27 0-7,16-21 176 5,21-24-48-6,10-25-128 9,14-28 192-9,13-11-64 5,10-14 0-5,16-11-128 10,9-13 128-10,13-3-128 6,5-2 0-6,-4 4 0 7,0 2 128-7,-6 19-128 7,-2 18 0-7,-5 15 0 10,-8 9 0-10,-14 22 0 6,-6 16 0-6,-20 18 0 7,-7 19 128-7,-6 16-128 9,-13 16 0-9,-15 15 0 6,-17 20 0-6,-13 17 0 7,-18 19 0-7,-20 24 0 9,-11 24 0-9,-20 15 0 7,-11 17-128-7,-20 23 128 8,-18 20-208-8,-17 30 48 6,-22 31 16-6,-19 25 0 9,-19 16 144-9,-20 27-160 7,-22 34 160-6,-9 22-160 6,-16 19 160-7,-12 15-160 7,-9 11 160-7,-8 17-160 9,-6 7 160-9,-12 9 0 6,-4 5 0-6,5 2 0 9,-1-5 0-9,6-11 0 6,-2-7 0-5,14-11 0 6,12-5 176-6,3-24-48 6,10-21 0-6,20-22 0 4,17-15 320-4,14-24 48 6,12-15 16-7,17-26 0 8,18-23-144-8,13-29-32 7,12-35 0-7,20-16 0 7,11-24-176-7,14-23-32 9,10-13-128-9,15-26 192 7,12-11-192-7,14-32-128 7,9-27 128-7,16-35-208 7,12-30 208-7,17-20 0 7,12-19 0-7,14-19 0 8,9-23 128-8,9-16-128 8,8-13 0-8,9-12 0 9,10-10 0-9,7-16 0 6,4-7 0-6,12 3 0 9,8 1 0-9,5 5 0 7,-5 10 0-7,4 18 0 8,-1 11 0-8,-7 12 0 7,0 18 0-7,-8 19-144 8,-6 18 16-8,-6 23 0 6,-15 17 0-6,-4 9 0 8,-8 13 128-8,-14 18-192 7,-7 17 192-7,-20 17-192 9,-12 25 192-9,-13 12-128 6,-12 19 128-5,-14 17-128 5,-15 17-176-6,-14 18-16 7,-16 24-16-5,-15 22 0 6,-20 23 112-7,-15 22 32 6,-12 24 0-7,-17 34 0 6,-14 26 192-6,-12 24 0 7,-10 21 0-7,-11 16 0 8,-16 12 0-7,-6 19 0 5,-11 16 0-5,-3 11 0 6,-3 11 0-7,-4 3 0 7,-8 4 0-7,7-2 0 8,-3-4 0-8,8-9 0 8,3-11 192-7,7-15-192 5,7-13 400-5,10-18-16 6,10-16-16-7,15-15 0 8,10-18-112-8,12-22 0 6,9-26-16-6,15-26 0 8,10-27-96-8,15-26-16 7,9-21 0-6,12-16 0 5,10-29-128-6,13-17 0 8,13-22 0-8,12-29 0 7,13-36 0-7,9-23 0 9,14-34-192-9,17-38 192 7,10-37 0-7,10-27 0 7,14-22 0-7,9-23 0 8,14-20 0-8,12-15 0 6,11-8 0-6,5-12 0 9,5-11 0-9,8-2 0 6,0 3 0-5,11 5 0 7,-3 3 0-7,6 16 0 5,1 4 0-6,-3 19 0 9,-6 10 0-9,-2 12 0 6,-2 16-144-6,-10 21 144 9,-10 25-224-9,-5 20 64 6,-12 13 16-6,-12 26 0 8,-12 17 144-8,-11 24-208 6,-14 21 80-6,-14 23 128 11,-11 13-192-11,-16 18 192 6,-15 15-192-6,-9 21 192 7,-12 11-256-7,-13 28 80 7,-10 15 16-7,-15 38 0 9,-15 27 32-9,-12 29 0 7,-12 17 0-7,-16 34 0 7,-11 25 128-7,-9 22 0 7,-14 17 0-7,-1 10 0 9,0 12 0-9,-11-1 0 7,-1 3 0-7,-1 5 0 7,-2 4 0-7,-3-7 128 6,1-11-128-6,2-7 128 9,1-2 0-8,9-5 16 5,-7-11 0-6,11-15 0 9,9-24 80-9,8-13 16 6,7-14 0-6,11-31 0 8,7-34-80-8,12-20-16 8,10-19 0-8,9-26 0 7,14-22-16-7,8-20 0 7,-4-21 0-7,31-19 0 9,6-26-128-9,12-41-144 6,10-39 144-5,13-35-208 6,12-37 208-7,15-33 0 7,11-37 0-7,10-27 0 7,13-22 0-6,17-26 0 7,14-15 0-7,14-9 0 5,11-14 128-6,10-5-128 7,17-1 0-7,1 4 0 8,7 8 0-8,2 19 0 7,10 11-176-7,-5 28 176 8,-3 26-368-8,-6 27 48 7,-15 30 0-7,-10 27 0 9,-14 26 64-9,-13 24 32 6,-16 30 0-6,-17 22 0 8,-18 22 224-8,-18 22-192 7,-19 25 192-6,-20 23-192 6,-11 18 192-7,-24 25 0 8,-11 22-160-8,-18 29 160 7,-14 27 0-7,-17 35 0 6,-16 34 0-6,-13 23 0 9,-12 21 144-9,-10 27 0 8,-15 23 0-8,-9 26 0 7,-9 16-144-7,-4 23 0 7,-7 10 144-7,1 12-144 8,2 6 128-8,-6-4-128 8,3-4 128-7,7-16-128 5,4-11 144-6,3-18-144 7,13-22 192-7,2-9-192 8,9-22 288-8,8-15-48 7,8-24-16-7,13-19 0 8,13-17-224-8,10-30 176 7,7-28-176-7,10-22 160 9,11-22-160-9,6-24 0 6,12-21 0-6,8-25 0 8,11-26 0-8,10-27 0 7,6-29-144-7,13-39 144 8,11-39 0-8,5-41-128 8,12-34 128-8,13-42 0 8,9-37 0-8,11-32 0 6,15-26 0-6,13-21 144 8,11-17-144-8,17-13 0 8,16-14 0-7,10 5 0 6,10 3 0-7,10 15 0 6,3 16 0-6,0 29 0 9,-5 28 0-9,-5 30 0 7,-11 30-192-7,-8 35 192 7,-9 24-272-7,-13 28 64 8,-7 28 16-8,-15 22 0 7,-13 16 16-6,-19 27 16 5,-23 22 0-6,-12 25 0 8,-10 20 160-8,-16 22-128 7,-17 20 128-7,-11 26-128 8,-9 25 128-7,-19 28 0 6,-13 32 0-7,-17 38-128 8,-11 38 128-8,-15 27 144 6,-14 31-16-6,-7 28-128 9,-6 21 160-9,-11 21-160 6,-6 14 128-6,-1 10-128 9,-4 6 0-9,1 2 128 6,11-7-128-6,-7-5 0 9,3-6 192-9,7-15-32 6,4-16-16-6,10-18 0 8,0-15 48-8,10-30 0 7,7-15 0-7,7-23 0 8,9-22-64-8,11-24-128 9,13-24 192-8,7-25-64 4,8-32-128-5,8-24 0 8,8-21 0-7,7-21 128 5,13-20-128-6,9-28-144 8,9-30 144-8,9-36-208 8,5-39 208-8,14-33 0 5,10-29 0-5,11-39-144 10,9-33 144-10,7-30 0 6,17-30 0-6,11-21 128 10,13-20-128-10,4-15 0 5,6-15 0-5,13 0 0 9,18-7 0-9,4 11 0 6,-6 5 0-6,8 30 0 8,9 26 0-8,-13 34-320 7,-11 40 64-7,-3 35 16 9,-6 32-48-9,-15 36-16 7,-15 33 0-7,-21 35 0 8,-13 26 112-8,-19 29 0 7,-8 27 16-7,-14 33 0 8,-10 27 176-8,-13 38 0 8,-10 31-144-8,-16 33 144 7,-11 23 0-7,-10 29 208 7,-10 30-16-7,-6 31-16 8,-9 26-32-8,-3 15 0 6,-3 15 0-6,0 15 0 9,-1 5-144-9,1-2 160 7,0 0-160-6,-2-6 160 6,3-11-160-7,3-20 0 6,1-25 0-6,-1-14 0 10,0-24 0-10,1-18 0 6,3-23 0-6,7-19 128 8,0-15-128-8,8-24 160 7,0-21-160-7,6-24 160 10,2-23-160-10,6-23 0 5,0-22 0-5,1-19 0 9,11-22 0-9,3-27 0 6,1-26 0-6,7-34 0 8,8-38 0-8,0-33 0 7,5-29 0-7,7-33 192 7,12-32-192-7,5-26 192 8,-4-32-192-8,10-20 192 7,-2-19-192-7,10-9 0 8,6-17 0-7,11-1 0 6,14-2 0-7,10 11 0 7,12 11 0-7,1 30 0 8,5 32 0-8,1 42 0 6,0 34 0-6,-11 37 0 9,-16 31 0-9,-10 41-192 6,-11 29 32-6,-14 33 16 9,-18 28-112-9,-5 37 0 7,-9 33-16-7,-20 38 0 9,-7 34 272-9,-19 41-160 6,-10 39 160-6,-15 37-128 8,-9 24 128-8,-5 36 176 6,-8 22-48-5,2 27 0 8,-9 20-128-9,-1 10 0 6,-4-3 144-6,-5-1-144 8,-14-16 0-8,0-20 0 7,-8-23-192-7,-2-15 64 8,0-20 128-8,4-28 0 8,8-24 160-7,0-24-160 5,5-20 208-6,-1-27-48 7,4-23-16-6,5-33 0 5,-1-28 80-6,9-23 16 8,6-28 0-8,0-25 0 8,6-27 32-8,-6-41 16 6,4-41 0-6,0-39 0 9,6-31-288-9,6-41 0 7,2-41-176-7,5-39 176 10,11-38-128-10,5-26 128 5,14-30 0-5,5-29 0 8,13-31 0-8,20-14 0 7,17-6 0-7,25-3 0 8,19-5-192-8,14 14 192 6,4 12-192-6,15 16 192 9,12 17-400-9,6 23 16 7,-2 14 16-7,-4 26 0 8,-7 13-16-8,-3 27-16 7,6 26 0-7,-15 27 0 7,-16 13 16-7,-18 30 0 9,-13 20 0-9,-19 34 0 8,-15 24 64-8,-17 39 32 6,-11 33 0-6,-18 22 0 8,-16 19 288-8,-17 27 176 7,-18 20-32-7,-18 31 0 9,-21 27 192-9,-27 34 48 6,-27 33 0-6,-16 32 0 8,2 23-384-8,-26 30 0 7,-17 24 0-6,0 33 0 6,0 26 0-7,-2 20 128 6,-12 13-128-6,14 9 128 9,8 6-128-9,5 0 0 7,-1-7 0-6,10-16 128 6,9-24 0-7,10-27 16 8,15-29 0-8,5-28 0 6,3-29 240-6,12-17 32 8,4-24 16-8,11-27 0 9,19-21-176-9,8-30-16 6,15-21-16-6,6-30 0 9,7-26 32-9,8-34 0 6,6-37 0-5,11-47 0 7,11-39-128-8,11-46-128 8,9-44 176-8,21-40-176 7,11-42 0-7,11-34 0 6,7-28 0-6,17-27-192 8,20-16 48-8,23 1 16 7,15-5 0-7,11 8 0 23,3 6-256-21,18 20-64-1,12 15 0-1,-1 29 0 12,-7 20 32-11,-2 26 0 0,-6 28 0 1,-12 30 0-2,2 23 256 0,-17 37 160 5,-18 22-192-5,-18 29 192 7,-13 29 0-6,-20 24 0 4,-19 25 0-5,-11 23 144 8,-17 18-16-8,-11 19-128 7,-6 16 192-7,-20 27-64 9,-22 20 112-9,-15 31 16 6,-11 32 0-6,-22 32 0 8,-11 28-256-8,-15 32 0 8,-4 21 0-8,1 24 0 7,0 23 0-7,2 12 0 8,3 19 0-8,-1 3 0 7,2 4 0-7,10-12 0 7,3-5 0-7,16-26 0 8,8-19 0-8,8-28 0 7,0-21 0-7,9-33 0 9,7-29 0-9,11-30 0 6,2-29 0-6,15-23 0 10,3-22 256-10,21-31 16 5,0 0 0-5,0-51 0 9,10-37-64-9,13-34-16 7,10-38 0-7,14-47 0 9,8-37-192-9,7-29 0 5,8-23 0-5,10-26 0 10,10-21 0-10,15-12 0 5,8-10 0-5,2-5 0 10,8-5 0-10,4 12-128 6,10 6 128-6,11 16-208 7,8 23-80-7,0 22-16 8,-6 21 0-8,0 31 0 7,-7 28 64-7,-3 26 16 8,-5 25 0-8,-18 24 0 7,-16 16 80-7,-15 28 16 6,-12 17 0-6,-11 25 0 10,-13 26 128-10,-7 21-208 7,-14 16 80-7,-17 29 128 7,-14 31-240-7,-15 32 80 8,-16 29 16-8,-18 34 0 9,-16 32 144-9,-14 36 0 6,-15 24 0-5,-17 24 0 6,-12 23 0-7,-6 26 0 7,3 23 0-6,1 18 0 7,-4 17 0-7,-3 15 0 4,-7 7 0-5,8 0 0 9,14-11 144-9,0-7-144 8,6-11 192-8,2-16-192 7,-2-16 304-7,6-22-48 6,7-18-16-6,7-25 0 8,11-20 16-8,13-17 0 7,5-20 0-7,17-24 0 8,0-26-256-8,16-35 176 7,8-28-176-7,13-36 160 7,6-31-160-6,14-24 0 7,4-19 0-8,13-27 128 7,10-32-128-7,10-39-176 7,11-38 48-7,18-38 0 7,16-31 128-7,13-29 0 8,18-33 0-7,8-16 0 6,-2-19 0-7,19-6 0 7,14 0 0-7,9 3 0 9,5 5 0-9,7 29-240 6,9 25 48-6,-5 45 0 9,-12 33-64-9,-17 45-16 5,-21 38 0-5,-16 40 0 8,-14 29 32-8,-21 37 16 8,-18 30 0-8,-25 33 0 8,-20 33 224-8,-26 41 0 7,-27 35 0-7,-22 45 0 7,-22 41 256-7,-18 38 80 9,-12 27 32-8,-16 26 0 6,-21 28-192-7,-13 17-48 8,-10 14 0-8,2 10 0 6,6 6-128-6,-4-5 192 6,-4-5-192-6,10-23 192 9,16-26 0-9,5-22 0 7,8-26 0-7,1-19 0 9,5-20 48-9,9-30 16 6,13-29 0-6,17-22 0 8,12-21-80-8,17-35-16 7,16-36 0-7,9-26 0 9,13-22-160-9,9-29 0 6,12-22 0-6,9-25 0 9,14-16 0-9,16-25-224 6,20-18 32-6,18-32 0 9,9-32 16-9,13-28 16 6,8-13 0-6,8-21 0 8,2-12 160-8,17 0 0 7,18 4 0-7,0 19-128 8,0 10 128-8,-6 29 0 8,0 24 0-8,-7 33-128 7,-9 23-208-7,-15 32-48 8,-19 25 0-8,-15 35 0 8,-7 23 128-8,-17 39 32 7,-15 28 0-7,-15 39 0 7,-15 31 384-7,-16 33 80 6,-14 21 16-6,-15 22 0 9,-5 23 64-9,-16 18 0 7,-9 6 16-7,-13 11 0 8,-14 5-112-7,-20-3-32 4,-11 4 0-4,0-19 0 7,-2-12 112-7,4-19 16 5,5-16 0-6,-1-18 0 8,-2-23-80-8,4-27-16 6,3-33 0-6,9-24 0 9,7-25-96-9,8-26 0 7,8-31-128-7,7-23 192 8,5-27-64-8,3-30-128 8,0-27 176-8,-1-37-176 6,-3-35 0-6,5-45 0 8,1-43 0-8,6-49-192 8,10-40 32-8,10-38 16 7,9-41 0-7,22-23 0 23,14-29-224-21,27-14-32-1,19-10-16-1,20 6 0 13,15 4-272-12,5 16-48-1,5 8-16 1,16 17 0 12,9 21 192-11,-3 30 48-2,-8 21 0 2,-14 27 0-2,-19 30 240 0,-14 23 48 4,-16 24 16-3,-13 27 0 4,-19 27 208-4,-17 29 128 5,-17 26 0-6,-25 21-128 8,-20 26 368-8,-19 24-48 7,-25 21 0-6,-34 30 0 8,-29 30 128-9,-22 31 32 5,-9 34 0-5,-27 36 0 9,-26 31-240-9,-23 38-48 6,-18 21-16-6,-10 25 0 8,-3 28-48-8,1 17-128 8,1 22 192-8,-13 17-64 7,-3 16-128-7,8 7 160 7,6-3-160-6,13-2 160 6,10-3-160-7,13-18 0 8,9-15 0-8,17-24 0 8,11-28 128-8,14-26-128 7,16-25 128-7,22-27-128 7,13-27 224-6,19-31-32 5,14-28-16-6,24-31 0 9,15-32 16-9,14-22 0 6,15-26 0-6,18-33 0 8,12-32-192-8,13-38 0 7,16-30 144-7,18-42-144 8,17-44 0-8,16-30-320 8,13-28 64-8,16-25 16 8,15-22 240-8,15-21 0 7,12-20-160-7,17-11 160 8,17-11 0-7,13-1-176 5,13-4 176-6,11 8-128 8,6 8-112-8,7 19-16 7,-3 27 0-7,10 30 0 7,1 31 16-7,-21 37 0 7,-23 27 0-7,-14 37 0 8,-16 28 240-8,-23 34 0 7,-19 30 0-7,-24 34 0 8,-27 22 0-8,-28 36 0 7,-15 23 128-7,-37 37-128 8,-30 29 272-8,-30 39 0 7,-24 44 0-7,-26 26 0 9,-19 32-32-9,-23 33-16 7,-18 29 0-7,-16 29 0 10,-9 22-224-10,-6 14 128 5,-2 13-128-4,-6 6 0 7,-6 5 144-7,-1-8-144 4,-1-7 128-5,6-16-128 7,6-9 128-7,6-15-128 8,4-24 0-8,9-22 128 8,12-21 32-8,16-23 0 6,2-20 0-6,19-35 0 9,16-28 0-9,19-28 0 6,16-24 0-6,18-33 0 9,13-36 0-9,22-26 0 7,9-26 0-6,20-33 0 6,11-37-160-7,15-45 0 6,17-41 0-6,21-37 0 8,21-35-320-7,17-37 16 6,19-32 0-7,21-22 0 8,22-25 176-8,19-8 128 6,22-11-192-6,15-4 192 9,16-1-208-8,13-1 64 4,13-5 16-4,11 7 0 8,7 5-192-9,3 19-16 6,-4 9-16-6,0 24 0 9,0 16 160-9,-16 27 16 6,-6 21 16-6,-17 40 0 8,-20 32 160-8,-23 34-128 6,-23 27 128-6,-30 35-128 9,-19 37 128-9,-30 26 0 6,-27 21 0-6,-27 31 0 9,-26 27 144-9,-32 45 16 7,-30 44 0-7,-27 36 0 7,-24 35 128-7,-23 42 32 7,-16 24 0-7,-19 40 0 9,-6 29-320-9,-10 21 128 7,-5 12-128-7,-3 12 0 7,-5 0 160-7,3 0-160 8,3-10 128-8,-1-8-128 8,-1-13 0-8,7-16 0 7,2-14 0-7,10-21 0 8,-6-14 160-8,16-19-160 6,6-26 192-6,13-19-192 10,14-22 192-10,10-26-64 6,11-31 0-6,16-36-128 7,15-31 224-7,21-34-64 9,16-28-16-9,11-30 0 6,13-26-16-6,13-40 0 8,13-45 0-7,11-46 0 5,12-36-400-6,19-47-96 8,22-40-16-8,15-36 0 8,18-26 208-8,23-24 48 6,12-17 0-6,18-15 0 10,11-3 128-10,18-3-160 6,17 0 160-6,15 12-160 8,4 4-112-8,11 29-32 7,4 20 0-7,-3 25 0 8,-9 25 64-7,-4 26 16 5,-6 25 0-6,-15 25 0 8,-24 28 224-7,-18 31 0 5,-15 21 0-6,-25 35 0 9,-20 26 0-9,-22 25 0 5,-22 28 0-5,-32 17 0 11,-4 25 256-11,-25 30-64 6,-22 23-16-6,-25 39 0 9,-20 25 96-8,-23 34 32 3,-23 34 0-3,-12 34 0 7,-22 25-304-8,-7 29 0 6,-16 20 128-6,-4 26-128 9,-8 11 0-9,1 11 0 5,-9 3 0-5,5-1 0 9,7-7 0-9,2-6 0 8,-4-16 128-8,12-9-128 8,12-12 0-7,6-29 160 3,-1-20-160-4,18-24 128 9,16-22 0-9,15-28-128 7,14-26 192-7,14-28-64 7,13-36 32-7,20-35 0 7,15-23 0-7,16-31 0 8,14-24-16-8,13-33 0 8,10-35 0-8,14-39 0 9,17-41-144-9,20-39 0 7,12-43-160-7,18-33 160 7,17-31-256-7,23-24 32 8,14-17 16-8,15-20 0 7,20-15 208-7,17-7 0 8,10-3-160-8,14 6 160 7,3 6-192-7,13 19 16 8,-3 23 16-8,-2 26 0 7,-3 23-128-7,-12 30-32 8,-8 21 0-8,-14 35 0 7,-21 31 320-7,-22 34-128 7,-19 26 128-7,-21 34 0 9,-20 26 0-9,-26 22 0 7,-22 26 0-7,-23 28 0 8,-20 20 0-8,-32 44 128 7,-26 41-128-7,-30 36 192 7,-24 36 64-7,-29 37 0 8,-22 33 0-8,-15 35 0 8,-14 25-256-8,-15 22 176 6,-12 16-176-6,-4 17 160 9,-8 10-160-9,0 3 0 6,0-5 0-6,0-6 128 8,0-16-128-8,4-15 0 7,10-21 0-7,6-21 0 8,5-18 144-7,16-26-144 4,12-24 160-5,10-32-160 9,7-32 224-9,14-37-48 7,16-25-16-6,17-35 0 5,20-32 80-5,11-31 16 6,12-29 0-7,18-27 0 8,5-37-256-8,16-30 0 7,10-36 128-7,15-42-128 8,18-44-272-8,18-40-112 6,13-28 0-6,18-26-16 11,15-30 80-11,18-13 32 5,20-11 0-5,19-9 0 9,19 1 0-9,18 1 0 6,8 11 0-6,11 11 0 8,9 17-16-8,3 12 0 8,4 18 0-8,-4 19 0 9,-2 16 160-9,-9 27 144 6,3 20-208-6,-15 23 80 9,-16 20 128-8,-13 29 0 4,-12 21 0-5,-20 29 0 9,-21 32 0-9,-28 23 128 5,-17 30-128-5,-21 15 0 10,-20 17 144-10,-25 38-144 5,-26 31 192-5,-29 33-192 9,-27 25 288-9,-31 41-48 5,-26 36-16-5,-27 32 0 9,-22 26-224-9,-13 17 0 8,-20 11 128-8,-9 14-128 9,-5 7 0-9,-7 4 128 5,-12-1-128-5,-4 8 0 11,3 7 160-11,5-11-160 5,4-3 160-5,3-11-160 7,1-13 192-7,12-13-64 7,7-12-128-6,16-18 192 5,16-13-64-5,15-36-128 6,10-33 176-7,21-34-176 8,16-25 272-8,29-38-48 8,26-33-16-8,17-36 0 8,14-26 64-8,19-34 16 6,16-27 0-5,19-44 0 6,20-40-528-7,19-37-96 8,16-33-32-8,20-37 0 7,17-26 32-7,22-25 0 8,24-24 0-8,19-9 0 7,15-12 160-7,21-3 48 7,19-3 0-7,16 4 0 8,9 4 128-8,7 14 0 8,12 7 0-7,-2 15-128 5,-6 16 128-5,2 20 0 6,-6 14 0-6,-13 24 0 5,-15 26 0-5,-10 24 0 5,-17 20 0-5,-19 21 0 7,-23 25 0-7,-24 35 0 4,-23 26 128-5,-25 27-128 8,-24 16 0-8,-18 19 128 8,-17 6-128-8,-35 43 0 9,-25 33 176-9,-28 31-48 5,-25 32 0-5,-28 28 0 8,-26 26-128-8,-22 28 128 7,-22 22-128-7,-11 23 128 9,-14 13-128-9,-18 5 0 5,-17 7-160-5,-6 5 160 10,-4 5-128-10,0 3 128 7,-4 4 0-7,2 2-144 8,3 4 144-8,-1-16 0 6,10-17 0-6,15-21 0 8,14-19 0-8,16-28 0 9,11-35 0-9,28-34 0 7,19-33 192-7,24-45-16 7,17-21-16-7,18-39 0 7,12-33 96-7,22-34 0 8,21-34 16-8,17-30 0 23,17-31-544-22,18-37-112 0,20-28-32 0,17-30 0-1,21-24 96 0,21-18 0 4,14-11 16-4,18-18 0 9,18-17 160-9,18-12 144 6,20-8-208-6,17-4 80 8,9-7 128-8,8 5 0 7,15 2 0-7,-1 12-128 8,-4 12 128-8,1 19-160 5,5 14 160-5,-18 31-160 10,-12 21 160-10,-13 28 0 7,-10 23 0-6,-24 32-128 5,-23 28 128-6,-17 34 0 7,-26 25 160-7,-21 24-160 9,-22 25 192-9,-17 15-48 7,-12 20-16-7,-31 24 0 8,-16 19 240-8,-27 25 32 7,-18 31 16-7,-21 32 0 7,-20 31-416-7,-21 25 0 9,-16 22 128-9,-13 15-128 7,-10 18 0-7,-10 13-256 7,-10 16 64-7,-5 1 16 7,-8-13 16-7,-6 0 0 9,1-9 0-9,9-10 0 7,8-14 160-7,11-27 0 6,2-26-144-5,23-28 144 7,16-28 0-8,22-35 208 7,11-28-16-6,18-26-16 5,19-28 224-6,10-28 48 7,10-22 16-6,20-36 0 6,15-39-464-7,17-25 0 7,22-33 0-7,19-28-160 8,18-29-192-8,14-25-32 8,17-14-16-8,12-23 0 7,14-14 176-7,11-10 32 8,18-11 16-7,13-1 0 6,11-5-80-6,5 10 0 5,-4 11-16-5,6 25 0 6,2 26 32-7,-14 24 16 7,-11 16 0-7,-12 34 0 9,-14 26 224-9,-9 30 0 5,-14 19 144-5,-18 26-144 10,-15 22 192-10,-16 21-48 5,-16 20-16-5,-11 14 0 9,-8 19 128-9,-17 5 0 6,-21 19 16-6,-12 27 0 9,-19 23-144-8,-16 25-128 5,-19 18 144-5,-15 22-144 7,-19 17 0-8,-10 5-256 5,-3-1 16-4,-7-4 16 7,0 2 224-8,2-15 0 6,-6-9-160-6,10-17 160 9,12-13 0-9,11-20 0 7,8-22 0-7,14-19 0 8,11-22 336-8,9-19 48 8,14-19 0-7,13-20 0 5,9-34-128-6,18-20-32 7,15-32 0-6,15-19 0 7,8-18-448-8,21-24-96 5,13-26 0-5,13-9-16 9,15-9 112-9,7-14 32 7,16-15 0-7,1-8 0 8,11-20 192-8,-1 2-144 7,3 4 144-7,3 8-128 9,0 14 128-9,0 15 0 5,-9 12 0-5,-8 25 0 10,-16 14 0-10,-6 25 128 7,-9 14-128-7,-9 14 176 8,-15 17 0-8,-7 15 0 6,-11 20 0-6,-13 16 0 9,-8 12 16-9,-11 13 16 7,-7 8 0-7,-9 15 0 7,-10 7-32-7,-16 9-16 6,-13 12 0-6,-16 4 0 24,-13 7-480-22,-14 8-112-1,-10 5-16 1,-10 5 0-2,-5 12 192 0,1-12 16 4,7-6 16-4,7-10 0 7,4-11 224-7,15-12 0 6,7-15 0-5,17-14 0 6,17-12 0-7,11-19 0 7,15-18 0-7,11-16 0 7,11-23 0-7,15-8-144 8,17-13 16-8,7-8 0 9,5-10-64-9,10-12-16 6,12-13 0-6,7 0 0 9,7 3 208-9,11-7 0 6,15-6 0-6,5 2 0 9,9 2 0-9,4-2 240 7,6 0-48-7,1 15-16 7,-5 26 32-7,-6 16 16 7,-5 9 0-7,-15 26 0 9,-7 15-224-9,-13 23 144 6,-9 23-144-6,-9 20 128 8,-14 12-128-7,-9 28 0 5,-11 21 0-6,-13 21 0 8,-11 22-144-8,-19 29 144 8,-14 24-192-8,-17 30 192 8,-19 28 0-8,-12 22 0 6,-17 23 0-6,-6 11 0 23,-8 18-448-22,-2 6 0 0,-13 6 16-1,-3-2 0 15,1-8-48-12,4-8-16-1,7-13 0-1,0-12 0-1,8-16 496 0,6-17 0 0,14-16 0 0,11-4 0 8,20-7 0-8,9-20-144 6,10-22 144-6,12-15-192 9,12-13 192-9,15-19 0 6,12-18 0-6,12-15 128 8,12-13-128-8,15-16 0 7,7-15 0-7,21-8 0 8,11-10 0-8,11-13 128 7,17-13-128-6,5-9 0 6,4-13 0-7,18-7 0 7,9-9 0-7,12 4 128 10,-2-4-128-10,6 9 0 8,0 5 0-8,-4 11-128 5,0 15 128-5,-11 19 0 8,-12 9 0-8,-14 15 0 8,-8 17 0-8,-6 18 0 7,-9 9 0-6,-10 21-128 6,-14 14 128-7,-15 27-192 7,-16 15 192-7,-16 26-192 8,-11 22 192-8,-24 18 144 7,-15 23-16-6,-16 13-128 7,-14 11 224-8,-11 19-64 5,-8 7-16-5,-10 11 0 9,-8 9 16-8,-11-3 0 4,-14 1 0-5,-2-14 0 8,2-18-160-8,10-17 0 6,6-19 144-5,21-34-144 8,17-31 128-9,20-30-128 7,16-34 128-7,19-22-128 7,12-27 160-7,18-22-32 8,19-19-128-8,15-19 192 8,21-24-192-8,16-24-128 6,17-21 128-6,9-17-208 8,13-18 16-8,5-14 16 7,3-11 0-7,9-10 0 8,9-2 176-8,2-6 0 7,0-2-144-6,2 8 144 6,-2 16 0-7,-4 13 0 8,-8 18-144-8,-13 23 144 8,-18 22 0-8,-8 17 176 6,-17 22-32-6,-10 19 0 9,-8 17-144-9,-16 25 0 6,-13 12 144-6,-12 24-144 10,-13 20 208-10,-16 29-16 5,-16 21-16-5,-19 26 0 9,-12 19 128-8,-15 22 16 4,-14 19 16-4,-12 20 0 8,-16 13-160-9,-11 20-48 6,-15 8 0-6,-11 13 0 8,-5 6 0-7,-3 2-128 4,-7-4 192-5,-2-7-64 8,6-13-128-8,8-16 0 8,13-21-192-8,16-36 192 8,17-40-304-8,26-38 64 6,17-30 16-6,28-42 0 8,17-28 224-8,24-35 0 7,27-28 0-6,21-32 0 6,26-32-272-6,25-33-16 6,22-31 0-7,17-25 0 8,15-20 112-8,22-21 32 7,14-18 0-7,10-14 0 8,5-13 144-8,14-6 0 7,16-4-144-7,7 0 144 8,-3 4-160-7,0 14 160 6,-9 21-208-7,1 22 80 8,-2 23-32-8,-24 31 0 5,-23 25 0-5,-17 34 0 9,-20 27 160-9,-20 29 0 6,-19 22 0-6,-18 23 0 9,-23 17 0-9,-21 30 0 7,-12 16 0-7,-28 38 128 8,-21 30 288-8,-23 38 64 7,-20 30 16-7,-29 35 0 8,-25 36 48-8,-24 26 16 7,-20 20 0-7,-21 22 0 8,-17 22-304-8,-16 15-64 7,-21 13-16-7,-11 8 0 7,-14 6-32-7,-9 9 0 8,-9 13 0-8,-3 10 0 8,-3 7-144-8,-2 8 0 6,4 9-160-5,13-1 160 22,16-7-2304-22,14-15-352 0</inkml:trace>
    </iact:actionData>
  </iact:action>
  <iact:action type="add" startTime="19382">
    <iact:property name="dataType"/>
    <iact:actionData xml:id="d2">
      <inkml:trace xmlns:inkml="http://www.w3.org/2003/InkML" xml:id="stk2" contextRef="#ctx0" brushRef="#br1">1421 7060 13823 0,'0'0'1216'2,"0"0"-960"5,0 0-256-7,0 0 0 6,0 0 560-5,0 0 64 5,0 0 16-6,0 0 0 7,0 0-144-7,0 0-32 12,0 0 0-12,0 0 0 4,-6 14 48-4,-3-8 16 7,-3 1 0-7,-2 7 0 9,-5-4-32-9,1 5-16 9,3-5 0-9,-7 6 0 5,3-5 224-5,1 9 64 11,-3-2 0-10,-3 3 0 4,3 2-80-5,3 5-16 9,-1-3 0-8,-1 4 0 2,1 1-208-3,1 7-32 11,-5 4-16-11,5-1 0 9,5 3-144-9,-3 4-16 7,6-4-16-7,2 4 0 4,-1-2 80-4,3 0 0 11,4 3 16-11,0 1 0 5,4-6-96-4,-2 2-32 9,4 0 0-10,0-4 0 4,2 2-80-4,5-6-128 6,1-2 176-5,5 0-176 7,1-2 256-8,-2 0-64 9,5-4-16-9,-1-1 0 5,-1-3 112-5,5-3 32 12,-1-5 0-12,4 3 0 5,1-1 0-5,3-7 0 6,0-1 0-6,4-3 0 8,0-4 64-8,0 0 0 10,0-4 16-10,6-4 0 6,-4-2-144-6,6-5-16 9,-4-3-16-9,2-2 0 4,-6 3-32-4,2-9-16 5,1-1 0-4,-5-2 0 6,2-3 0-7,2-3 0 8,-4-2 0-8,-2 0 0 7,-2-6 0-6,-1 2 0 6,1-6 0-6,-2 4 0 5,-1 0 48-6,-3-4 16 7,-7 0 0-7,1 2 0 8,1-4 0-8,-6 4 0 7,-5-4 0-7,1 4 0 9,-6-5-48-9,-2-1 0 5,-4 4 0-5,-6-2 0 9,-1 4 64-9,-5-2 16 5,1 4 0-5,-7-4 0 11,3 4-16-11,-5-2-16 5,-1 6 0-4,1 0 0 8,-3-2-48-9,0 4-16 6,-4 4 0-6,3-1 0 8,1 3 32-8,4 4 16 6,-3 3 0-6,5 6 0 10,-1 1-224-10,3 5 176 6,3 4-176-6,-3 2 160 9,1 0-160-9,3 2 0 7,-3 2 0-7,4 2 0 7,-5 8-320-7,1 3-32 7,3 5-16-7,-1-3 0 23,6 5-1936-20,2 1-384-3,-1 5-64 0,5-3-13568 0</inkml:trace>
    </iact:actionData>
  </iact:action>
  <iact:action type="add" startTime="20304">
    <iact:property name="dataType"/>
    <iact:actionData xml:id="d3">
      <inkml:trace xmlns:inkml="http://www.w3.org/2003/InkML" xml:id="stk3" contextRef="#ctx0" brushRef="#br1">3417 7082 15663 0,'0'0'1392'1,"0"0"-1120"-1,0 0-272 0,0 0 0 6,0 0 608-6,0 0 64 7,0 0 16-6,0 0 0 6,0 0-208-7,0 0-32 6,0 0-16-6,0 0 0 9,0 0 80-9,0 0 32 7,0 0 0-7,6 17 0 8,-6-5 128-8,-4 3 32 6,0-3 0-5,-8 4 0 7,0-3-160-8,-1 7-32 8,-3-1 0-8,-5 1 0 7,-1 3 0-7,-3 1 0 7,-4-1 0-7,1 0 0 8,1 1 0-8,-2-5-16 8,-4 1 0-8,1 3 0 9,-1-1-112-6,-2 1-32 2,2 4 0-5,2-1 0 6,-1-7-64-6,3 5-16 7,-2-5 0-7,2 1 0 8,-2 1-64-8,3 1-16 6,1-5 0-6,0 1 0 9,-1 1-192-9,3-1 144 7,3-7-144-7,3 5 128 8,3-4-128-8,-1-1 0 6,3 3 0-6,4-2 128 9,10-12-128-9,-5 13 0 5,5-13 144-5,0 0-144 8,0 0 128-7,-4 14-128 6,4-14 128-7,0 0-128 7,4 18 192-7,3-7-48 8,7 3 0-7,0-6 0 7,3 4 16-8,5-3 0 6,1-3 0-6,4 6 0 9,1-4 32-9,5 1 16 6,0 1 0-6,4-2 0 9,4-2-16-9,-2 4-16 7,4-1 0-7,0-1 0 9,4 6-176-9,1-6 192 5,-7-5-192-5,4 3 192 8,-4-2-32-8,2-2 0 7,-8-2 0-7,0 4 0 8,0-4-160-8,-3 0 160 7,1 0-160-7,-2 0 160 10,-2-4-160-10,-1 2 128 5,-1 0-128-5,-2 2 128 9,1 0-128-9,-3 2 0 6,0 0 0-6,-3 4 128 10,-4-4-128-10,-16-2 0 5,21 6-192-5,-7 2-10848 17,-14-8-2160-17</inkml:trace>
    </iact:actionData>
  </iact:action>
  <iact:action type="add" startTime="22041">
    <iact:property name="dataType"/>
    <iact:actionData xml:id="d4">
      <inkml:trace xmlns:inkml="http://www.w3.org/2003/InkML" xml:id="stk4" contextRef="#ctx0" brushRef="#br1">5036 7101 15663 0,'0'0'1392'1,"-14"6"-1120"7,0 0-272-8,8 2 0 5,-5 3 432-5,3-1 16 7,2 6 16-7,-4-1 0 9,1 5-32-9,1 5-16 7,-4 6 0-7,-2 20 0 10,-3-2 208-10,5 5 32 8,-1 7 16-8,3 1 0 5,4 10 16-5,-4-1 0 10,0 3 0-10,7 2 0 5,-1-6-176-5,2-2-16 11,0-9-16-11,2-7 0 8,0-7-128-8,4-8-32 5,0-6 0-5,-3-1 0 6,1-5 80-6,0-2 16 13,-2-5 0-11,0-18 0-2,0 0-112 0,0 0-32 12,0 0 0-12,0 0 0 3,0 0-80-3,0 0-32 12,0 0 0-12,0 0 0 5,0 0-160-5,8-19 0 5,2-5 0-4,-4 1 0 22,2-5-448-22,1-1-112 0,-1 0-16-1,0 0-16 13,-2-5 0-12,2 3 0 2,-5-2 0-3,1 6 0 0,0-2 416 0,2-3 176 7,-2-3-128-7,0 2 128 6,-2-4 0-6,0 4 0 5,0 0 0-4,2 2 128 2,-4-5 80-2,2-1 32 5,-2 2 0-6,-2-6 0 8,2 0 16-8,0 0 16 8,0 4 0-8,0 2 0 8,-2-6 48-7,2 4 0 10,0-2 0-11,2-2 0 4,-2 4 48-4,4-2 16 5,0 2 0-5,5 4 0 8,1-4-64-8,4 4 0 8,1 2 0-8,7 1 0 8,-5 3-80-8,11 0-32 5,1 1 0-5,4 3 0 10,-4-2-64-10,2 9-16 7,1-1 0-6,1 5 0 5,0-4-128-6,0 8 160 7,0 5-160-7,0 4 160 8,1 5-160-8,-3 2 0 9,2 8 0-8,-4 1 0 4,-1 5 0-5,-3 5 0 8,-6 2 0-8,-1 4 0 8,-4 6 0-8,-1-3 0 7,-5 3 0-7,-2-2 0 7,-6-8 0-7,-2-2 0 7,-4-1 0-7,-2-3 0 8,-9-2 160-8,-1-3-160 8,-5-1 192-8,-3-5-192 8,-3 2 304-7,-2-4-48 4,-2 3-16-5,2-3 0 9,-4-10-96-9,3 4-16 6,-1-4 0-6,0 0 0 9,2 0-128-9,3-2 128 7,3-2-128-7,8-4 128 24,1-2-592-23,8 3-128 0,-4-9-32-1,9 2-9184 5,1-5-1840-4</inkml:trace>
    </iact:actionData>
  </iact:action>
  <iact:action type="add" startTime="22687">
    <iact:property name="dataType"/>
    <iact:actionData xml:id="d5">
      <inkml:trace xmlns:inkml="http://www.w3.org/2003/InkML" xml:id="stk5" contextRef="#ctx0" brushRef="#br1">5993 6149 19343 0,'0'0'1728'3,"0"0"-1392"-2,0 0-336 0,0 0 0 5,12-4 496-6,-12 4 16 7,16-7 16-7,-16 7 0 8,13-8-160-7,-13 8-48 6,18-6 0-7,-18 6 0 7,17-4 192-7,-17 4 16 7,14-4 16-7,-14 4 0 8,20 2 32-8,-7 0 0 6,-13-2 0-6,20 6 0 10,-1 2-96-10,-3 3-16 6,1-1 0-5,-3 4 0 6,0-4-224-7,-5 7-48 7,1-1-16-7,-2 3 0 8,0 5-176-8,2-3 192 7,-7 1-192-7,-1 1 192 7,-2 2-48-7,-2-1 0 12,-1-3 0-12,-1 1 0 5,0-5 128-5,-2 5 32 6,-2-1 0-6,-2-5 0 9,1-1 16-9,9-15 16 6,-6 14 0-6,6-14 0 8,-6 16-64-8,6-16-16 8,0 0 0-8,0 0 0 8,6 17-112-8,-6-17-16 7,15 8-128-7,5-4 192 8,3 0 16-8,5-4 0 7,-1-2 0-7,4-2 0 8,4 2-32-8,4-2-16 6,-4 0 0-6,0 2 0 9,-1-2-160-9,-3 0 128 7,0-2-128-7,-2 3 128 8,-1-1-128-7,-1 0 0 5,4 2 144-6,-2 2-144 9,-5 0 0-9,-1 0 0 5,-5 2-160-5,1 2 160 24,1 0-1728-23,-7 1-256 1,-13-5-32-2,14 18-11344 0</inkml:trace>
    </iact:actionData>
  </iact:action>
  <iact:action type="add" startTime="23407">
    <iact:property name="dataType"/>
    <iact:actionData xml:id="d6">
      <inkml:trace xmlns:inkml="http://www.w3.org/2003/InkML" xml:id="stk6" contextRef="#ctx0" brushRef="#br1">4488 8802 12895 0,'0'0'1152'0,"0"0"-928"5,0 0-224-5,0 0 0 7,0 0 2560-7,0 0 480 7,0 0 96-7,21-2 0 8,-5-4-2336-7,3 2-480 6,4 0-80-7,3-2-32 8,3-2 0-7,0-3 0 3,6 3 0-4,1 2 0 8,3-4-16-8,0 1-16 8,5-1 0-8,1-4 0 7,-2 4 176-7,8-3 32 9,2 5 16-9,1 0 0 6,-1-6 48-6,3 7 0 8,1-3 0-8,2 0 0 9,-1 2-160-6,3 3-32 0,1-9 0-3,-4 6 0 10,-1 0-64-10,-2-3-32 6,-9 1 0-5,-5 0 0 7,2 0-160-8,-6 4 0 6,4-1 0-5,-6-1 128 5,-7 2-320-5,-5 2-80 6,-3 2-16-7,-3 0-8736 17,-17 2-1760-16</inkml:trace>
    </iact:actionData>
  </iact:action>
  <iact:action type="add" startTime="23936">
    <iact:property name="dataType"/>
    <iact:actionData xml:id="d7">
      <inkml:trace xmlns:inkml="http://www.w3.org/2003/InkML" xml:id="stk7" contextRef="#ctx0" brushRef="#br1">4854 9051 23039 0,'-8'-13'2048'1,"8"13"-1648"-1,-3-10-400 0,3 10 0 8,0 0 976-8,0 0 112 6,0 0 32-6,0 0 0 9,0 0-528-9,0 0-96 6,-16 4-32-6,6 11 0 9,-3 3 0-9,1 7 0 6,2 5 0-6,-2 5 0 8,3 2-96-8,3-2-32 8,-6 2 0-8,4 0 0 7,2 0-80-7,-1 4 0 7,3-4-16-7,6-2 0 8,3-2 0-8,3-5 0 8,2-5 0-8,4-2 0 7,-3-1 32-6,7-6 16 5,-2-1 0-6,5-5 0 9,8-2-48-9,1-2-16 8,-1-8 0-1,4-2 0-7,-2-2-224 0,2-2 144 7,2-7-144-7,6-1 128 7,-4 7-352-7,6-5-80 7,-4 2-16-7,4-5 0 25,-4 3-768-24,0 1-144 0,-2-3-48-1,-3 4-8096 5,-1-5-1632-3</inkml:trace>
    </iact:actionData>
  </iact:action>
  <iact:action type="add" startTime="24223">
    <iact:property name="dataType"/>
    <iact:actionData xml:id="d8">
      <inkml:trace xmlns:inkml="http://www.w3.org/2003/InkML" xml:id="stk8" contextRef="#ctx0" brushRef="#br1">5675 9034 24879 0,'-21'-6'1088'2,"21"6"256"-2,-14 0-1088 0,1 6-256 0,7 11 0 0,-4 1 0 5,2 7 1104-4,-5 8 176 6,5 4 16-7,-2 0 16 7,2 4-384-7,0-4-80 6,3 4-16-6,-7 0 0 9,2 8-80-9,2-2-32 7,-3-4 0-7,3 6 0 7,-4-1-336-7,2-1-64 8,-1 0 0-8,1 4-16 8,4-3-304-8,0 1 160 7,2-4-160-7,0 2 128 8,2-8-128-8,-1 0 0 7,3-8 0-7,3-4-176 22,5-3-336-21,0-5-64 5,8-1 0-6,-1-8-16 9,5-1-1328-7,5-9-256-2,0-2-48 0,5-7-6544 5,7-3-1328-4</inkml:trace>
    </iact:actionData>
  </iact:action>
  <iact:action type="add" startTime="24614">
    <iact:property name="dataType"/>
    <iact:actionData xml:id="d9">
      <inkml:trace xmlns:inkml="http://www.w3.org/2003/InkML" xml:id="stk9" contextRef="#ctx0" brushRef="#br1">6795 8215 18431 0,'0'0'1632'1,"0"0"-1312"0,0 0-320-1,0 0 0 5,0 0 2064-4,0 0 352 5,0 0 64-6,16-8 16 9,-5 2-1280-9,11-2-240 6,-1-2-48-6,1 5-16 6,3-3-272-6,4-2-64 7,-1 2-16-7,1 2 0 9,4 1-272-9,0-3-48 8,-4 0-16-8,3 6 0 7,-3-6-224-7,0 0 144 7,2 3-144-7,-1-1 128 7,-1 2-128-6,-2-2 0 4,-1-2 144-5,-3 2-144 25,0 2-1664-25,1 4-416 2,-5-4-80-2,-1-1-16 0</inkml:trace>
    </iact:actionData>
  </iact:action>
  <iact:action type="add" startTime="24943">
    <iact:property name="dataType"/>
    <iact:actionData xml:id="d10">
      <inkml:trace xmlns:inkml="http://www.w3.org/2003/InkML" xml:id="stk10" contextRef="#ctx0" brushRef="#br1">8599 7376 22511 0,'0'0'992'2,"-2"-16"224"-2,2 16-976 0,-4-9-240 0,4 9 0 1,-11-12 0 4,1 6 144-5,-6 4-16 6,-1 4 0-6,-5 2 0 9,-3 4 112-9,-2 2 16 6,1-1 0-6,-3 9 0 8,-8-1 240-8,-2 1 48 6,4 3 16-6,-4 5 0 8,2 1 80-8,0 0 0 8,-6 5 16-8,4 5 0 7,-2 2-144-7,4-2-48 8,-4 4 0-8,6 0 0 8,2 5-320-7,7-9-144 4,5-3 128-4,7-1-128 7,0-6 0-7,7-7 128 9,3-5-128-10,2-1 0 6,2-14 272-6,0 0-16 5,11 13-16-5,11-7 0 9,1-6 16-9,7-4 0 7,3 1 0-7,8-11 0 7,2 0-64-7,2-7-16 9,-5-3 0-9,3 3 0 8,-8-2-176-8,3-1 0 6,3 1 144-6,-6-3-144 9,2 1 0-9,-2 4 0 5,-2 5 0-5,0-2 0 9,0 7 0-8,-2-3 144 4,-7 8-144-5,-5 2 0 8,1 0 192-8,-6 8-64 7,-14-4 0-7,13 14-128 9,-3 5 176-9,-4 5-176 6,-8 7 160-6,-4 6-160 9,-4 8 128-9,-7 4-128 7,-5 9 0-7,-3 3 144 8,-4 9-144-8,-1 2 128 6,-1 6-128-6,-2 4 128 9,0 0-128-9,0 0 0 7,0-2 0-7,3 0 0 9,5-10 0-9,3-2 0 6,1-9 0-6,0-5 0 8,3-5 0-7,6-8 0 5,3 2 144-6,-1-8-144 9,6-6 176-9,4-5-48 7,6-5 0-7,5-11 0 6,-11-8 128-6,24 2 32 8,3-8 0-8,6-10 0 8,2-3 80-8,10-6 16 7,0-5 0-7,6-1 0 7,3-2-112-6,1 2-16 6,4 2 0-7,-1 1 0 8,6 3-256-8,-5 1 0 7,1 3 0-7,-1 0-144 8,-4-3 144-8,-1 7 0 7,-1 1 0-7,-2 0 0 8,-1 7-128-8,-3-1-112 7,-4 2-16-7,0 4-10848 15,-8 2-2176-14</inkml:trace>
    </iact:actionData>
  </iact:action>
  <iact:action type="add" startTime="26366">
    <iact:property name="dataType"/>
    <iact:actionData xml:id="d11">
      <inkml:trace xmlns:inkml="http://www.w3.org/2003/InkML" xml:id="stk11" contextRef="#ctx0" brushRef="#br1">1478 11575 5519 0,'0'0'496'3,"0"0"-496"-3,0 0 0 0,0 0 0 7,-12-2 1792-6,-3 2 272 6,1 4 48-7,-2 0 16 8,3-4-912-7,-5 4-192 4,1 1-48-4,1 5 0 6,-7-4-144-6,3 4-16 6,2 3-16-7,-1-1 0 8,-4 4-80-8,1-1-16 9,-1 5 0-9,1 5 0 5,-1 2 16-4,-1 5 0 6,3 1 0-7,0 8 0 7,-1 2-272-7,1 7-48 8,-1 5-16-7,3 9 0 6,3 1-160-7,-2 9-32 10,9 0-16-10,-1 4 0 6,2 2-176-6,4-4 0 7,4-10 0-7,4 3 0 8,2-7 208-8,4-4-32 7,-2-5-16-7,5-2 0 7,1 0 288-7,3-12 64 8,-1-6 16-8,5-2 0 7,7-2-208-7,-3-4-64 8,-1-1 0-8,3-5 0 8,2-1 48-8,2-8 0 6,2-3 0-6,5 1 0 9,1-6 16-9,3-6 16 6,1-5 0-6,4-3 0 9,-2-8 0-9,2-1 0 6,-2-4 0-6,-4-3 0 8,4 1-128-7,-6-4-16 5,2-6-16-6,-2 0 0 9,5-8-176-8,-7 2 128 6,-1 0-128-7,-3-2 128 7,2 8 16-7,-8-8 0 8,0-4 0-8,-7 1 0 7,-4-1 272-7,-1-4 48 7,-7 1 16-6,-2-3 0 6,-8-1-96-7,-4-1 0 6,-4 2-16-6,-5 3 0 9,-1 1-32-9,-1 8 0 5,-9 2 0-4,1 8 0 7,-1 4 48-8,-1 5 0 7,-2 3 0-7,0 7 0 8,-1-1-224-8,-1 9-32 7,2 2-128-7,2 2 192 9,1 0-192-9,3 4-208 7,-1 4 32-7,5 0 16 24,3 7-1504-23,1-3-288 0,15-10-64-1,-6 20-8784 5,8-3-1744-3</inkml:trace>
    </iact:actionData>
  </iact:action>
  <iact:action type="add" startTime="27359">
    <iact:property name="dataType"/>
    <iact:actionData xml:id="d12">
      <inkml:trace xmlns:inkml="http://www.w3.org/2003/InkML" xml:id="stk12" contextRef="#ctx0" brushRef="#br1">3588 12402 11967 0,'0'0'1072'1,"0"0"-864"1,0 0-208-2,0 0 0 6,0 0 576-6,-9 9 64 6,-1 5 0-6,-4-4 16 10,-7 4 272-10,1-5 48 6,3 1 16-5,-7 6 0 6,-3 5 464-7,0-3 80 5,-3-1 32-4,1 5 0 7,-10 1-288-8,0-3-64 6,0 3-16-6,-4-4 0 8,4 1-400-7,-4-4-80 5,0 3-16-6,2 1 0 9,0-7-176-9,4 7-32 8,4-7-16-8,2 5 0 8,2-1-144-8,1-1-16 6,5 4-16-6,2-7 0 9,7 3-112-9,-4 1-32 9,1-1 0-9,5 2 0 7,-2-9-160-7,7 5 0 6,1-4 0-6,6-10 0 7,0 0 0-7,-6 15 0 8,6-15 0-8,0 0 128 7,0 0 0-7,10 12 0 7,7-2 0-6,-3-1 0 6,-14-9 0-7,21 6 0 8,7 2 0-8,1-2 0 8,2 2-128-7,2-2 0 5,4-2 0-6,-2 1 128 8,4 3-128-8,2 0 128 6,0-2-128-6,2 2 128 8,-8-1-128-8,8-1 0 8,-2-2 0-8,0 0 0 8,-8 0-144-8,3-2 144 7,1 0-192-7,-2 4-10160 16,-4 0-2032-15</inkml:trace>
    </iact:actionData>
  </iact:action>
  <iact:action type="add" startTime="28199">
    <iact:property name="dataType"/>
    <iact:actionData xml:id="d13">
      <inkml:trace xmlns:inkml="http://www.w3.org/2003/InkML" xml:id="stk13" contextRef="#ctx0" brushRef="#br1">4597 12550 21183 0,'-16'-6'1888'1,"16"6"-1504"5,0 0-384-6,-12 2 0 2,12-2 256-1,0 0-32 6,-7 20 0-7,-1 1 0 7,0-3-224-7,4 5 0 7,2 4 0-7,0 6 0 9,4 8 224-9,0 0 48 6,-4 6 16-6,4 6 0 7,-2 3 256-7,4 7 48 8,2 5 16-8,-2-2 0 8,2 5-176-8,-2-3-48 9,-3 4 0-9,-1-4 0 6,-1 0-224-6,-1-9-160 11,-2-3 192-11,0-3-192 6,4 0 192-6,0-8-192 7,0-8 192-7,0-4-192 9,4-8 176-9,-4-1-176 4,0-3 160-3,0-7-160 8,0-14 0-9,0 0-336 6,0 0 48-6,0 0-7712 15,0 0-1536-14</inkml:trace>
    </iact:actionData>
  </iact:action>
  <iact:action type="add" startTime="28471">
    <iact:property name="dataType"/>
    <iact:actionData xml:id="d14">
      <inkml:trace xmlns:inkml="http://www.w3.org/2003/InkML" xml:id="stk14" contextRef="#ctx0" brushRef="#br1">4464 12885 22111 0,'-33'-44'1968'2,"13"16"-1584"-2,7-3-384 0,3 0 0 5,8 2 1216-4,6-1 144 7,8-1 48-8,1 2 0 8,7 0-1040-8,5-3-208 6,3 1-32-6,7 2-128 8,6 0 288-8,0-1-48 6,5 5-16-6,1-2 0 8,0-2 272-8,2 1 48 7,1 3 16-6,-1 3 0 6,-8 11-208-7,2 1-32 7,-6 4-16-7,0 6 0 7,-2 6-304-6,-3 8 0 5,-5-1 0-6,2 7 0 8,-2 3 0-8,-1 4 0 9,-5 3 0-8,-7 1 0 6,-2 2 0 1,-5-2 0-8,-5 2 0 0,-2-1 0 6,-7-1 0-6,-9-4 160 8,-2-2-160-8,-1 5 128 9,-6-1 64-9,-7 0 0 5,-7-1 0-5,2-3 0 9,-2-2 16-9,-2-3 16 7,2-3 0-7,0-1 0 9,2-8-80-9,0 2-16 6,6-5 0-6,2-3 0 9,3-6-320-9,9-3-64 6,-3-1 0-6,10 0-9568 16,7-8-1904-15</inkml:trace>
    </iact:actionData>
  </iact:action>
  <iact:action type="add" startTime="28887">
    <iact:property name="dataType"/>
    <iact:actionData xml:id="d15">
      <inkml:trace xmlns:inkml="http://www.w3.org/2003/InkML" xml:id="stk15" contextRef="#ctx0" brushRef="#br1">5611 11596 19343 0,'0'0'848'3,"-12"-9"192"-2,12 9-832-1,0 0-208 1,0 0 0-1,12-12 0 7,4 0 576-7,3 2 64 6,5 3 0-5,1-3 16 8,-2 2-304-9,1 2-64 5,-3-2-16-4,3 1 0 7,1 3 400-8,0 2 80 6,-1 2 16-6,1 4 0 9,-2 3-272-9,-3 3-48 6,-2 4-16-6,-1 3 0 9,-9 5-240-9,-2-1-32 7,-2 1-16-7,-4 7 0 8,-2 6 96-8,-2-2 16 7,-4-2 0-7,-6 1 0 8,1-7 64-8,-5 0 0 12,3-1 16-12,-3-5 0 4,6-3 256-4,-3-1 48 7,3-7 16-7,12-8 0 7,-12 14-96-7,12-14-32 7,0 0 0-6,0 0 0 6,0 0-240-6,0 0-48 5,0 0-16-6,0 0 0 7,20 0-16-7,5-4 0 9,2 2 0-9,1-2 0 7,-5-4-208-7,4-1 144 7,3-3-144-7,1 6 128 8,-2 0-128-7,0-2 0 4,1 1 0-4,-1 1 0 22,0 6-1536-22,2-2-192 0,3 0-48 0,-5 0-12240-1</inkml:trace>
    </iact:actionData>
  </iact:action>
  <iact:action type="add" startTime="29354">
    <iact:property name="dataType"/>
    <iact:actionData xml:id="d16">
      <inkml:trace xmlns:inkml="http://www.w3.org/2003/InkML" xml:id="stk16" contextRef="#ctx0" brushRef="#br1">6504 12684 27647 0,'0'0'2448'3,"0"0"-1952"-3,0 0-496 0,0 0 0 7,12-11 272-6,0 3-32 5,5 0-16-5,1 2 0 6,-4 2-224-6,5-1 0 5,-1-5 128-6,3 4-128 8,2 0 256-7,1 2 0 4,3-2 0-5,-1-1 0 8,-1 3 0-8,2 0 0 8,1 2 0-8,-1 2 0 8,-2-2-128-8,-3 2-128 7,1 0 176-7,0 2-176 7,1 0 0-7,-1 2-176 8,-3-2 0-8,-3 0 0 27,3 1-2208-25,1 1-448 1</inkml:trace>
    </iact:actionData>
  </iact:action>
  <iact:action type="add" startTime="29655">
    <iact:property name="dataType"/>
    <iact:actionData xml:id="d17">
      <inkml:trace xmlns:inkml="http://www.w3.org/2003/InkML" xml:id="stk17" contextRef="#ctx0" brushRef="#br1">7642 11392 19343 0,'-8'-26'848'2,"8"26"192"-2,0 0-832 0,0 0-208 0,0 0 0 1,0 0 0 5,0 0 768-5,0 0 96 6,0 0 32-7,6 16 0 8,-4-3-192-8,-2 9-16 7,0 3-16-7,0 3 0 8,0-1-48-8,0 6-16 6,0 0 0-6,1 8 0 8,-1-6-96-8,2 6-32 8,2-2 0-8,2 4 0 8,2-10-144-8,-2-4-16 5,2-1-16-4,-1-1 0 7,5-4-128-8,-4-5-32 8,4-2 0-8,-3-7 0 7,5 3 112-7,2-4 0 8,-1-2 16-8,-1-2 0 8,-14-4 32-6,23 5 0 4,-1-1 0-6,-3-4 0 7,3-4-304-4,-1-1-256 1,1 1 64-3,-5-2 0 23,1 0-2416-23,-1-8-464 0</inkml:trace>
    </iact:actionData>
  </iact:action>
  <iact:action type="add" startTime="29925">
    <iact:property name="dataType"/>
    <iact:actionData xml:id="d18">
      <inkml:trace xmlns:inkml="http://www.w3.org/2003/InkML" xml:id="stk18" contextRef="#ctx0" brushRef="#br1">8324 11132 25791 0,'0'0'1152'1,"0"0"224"9,0 0-1104-8,0 0-272-1,-15-2 0 0,15 2 0 0,-8 20 448 0,0 5 16-1,-6 4 16 0,3 8 0 8,-5-2 160-8,2 10 48 6,-5 2 0-6,-1 8 0 9,3 3 208-9,-3 7 64 7,-1-5 0-7,-1 4 0 7,-1 9-480-7,2-1-96 7,-3-4 0-7,-1 6-16 8,1-6-240-7,-1 8-128 11,0 6 160-12,-1-6-160 5,7-7 128-5,-1 1-128 6,1-6 0-6,5-1 0 24,-1-11-448-22,7-7-192-1,2-6-48-1,0-4 0 12,4-9-1408-11,6-9-272 1,-4-17-64-2</inkml:trace>
    </iact:actionData>
  </iact:action>
  <iact:action type="add" startTime="30211">
    <iact:property name="dataType"/>
    <iact:actionData xml:id="d19">
      <inkml:trace xmlns:inkml="http://www.w3.org/2003/InkML" xml:id="stk19" contextRef="#ctx0" brushRef="#br1">9101 12057 23663 0,'0'0'1040'0,"13"-10"240"1,-3 2-1024 7,-2-4-256-6,-8 12 0-2,0 0 0 0,6-9 0 0,-6 9 0 6,-2-16 0-6,-6 10 0 7,-6 4 240-7,-7 6 48 7,-5 0 16-7,-7 6 0 10,-8-4 336-10,0 3 80 5,-7 5 16-4,1-2 0 5,-2 3 160-5,4 1 16 6,-4 3 16-7,6 5 0 7,4 3-352-7,4 0-80 7,0-1-16-7,6 1 0 9,2 2-336-9,5 1-144 7,3-3 128-7,5-4-128 8,4-3 128-8,6-5-128 7,2 3 0-7,4-6 128 13,-2-12 96-13,16 9 16 3,2-3 0-3,5-4 0 8,6-4 16-7,4-4 0 4,6-3 0-5,2-1 0 10,8-8-16-10,0 3 0 4,-4-7 0-3,2-1 0 7,1 1-240-8,-7 7 144 9,2-3-144-9,-8 7 128 7,-2-3-128-7,-3 10 0 8,-5 2 0-8,-2 4 0 6,-3 2 192-6,-3 10-32 7,-5-1-16-7,-2 13 0 8,-2 1-16-8,-6 4 0 7,-6 2 0-7,-6 6 0 9,0 2 48-9,-7 6 0 7,-5 6 0-7,1-1 0 9,-5-3 0-9,1 0 0 7,0 1 0-7,-1-1 0 7,1-6-176-6,4-4 0 4,3 0 0-5,2-6 0 10,9-3 0-10,3-5 0 5,4-2 128-4,6-3-128 7,1-7 128-8,11-5-128 6,1 2 192-6,13-2-64 9,-1-4 192-9,6-4 16 7,6-4 16-7,2 0 0 8,3 2-192-7,5 0-32 4,2-2-128-4,3 0 192 7,5 0-192-8,1 0 0 6,-3 0 0-6,-5-1 0 24,3 3-2640-23,-5-2-432 1</inkml:trace>
    </iact:actionData>
  </iact:action>
  <iact:action type="add" startTime="31393">
    <iact:property name="dataType"/>
    <iact:actionData xml:id="d20">
      <inkml:trace xmlns:inkml="http://www.w3.org/2003/InkML" xml:id="stk20" contextRef="#ctx0" brushRef="#br1">967 15953 15663 0,'-22'10'688'2,"7"-8"144"-2,5-2-656 0,10 0-176 4,0 0 0-4,0 0 0 7,0 0 1296-6,-6-12 240 5,0-2 32-6,14 1 16 8,-2 3-1072-8,8-4-224 7,3-9-32-7,7-2-16 8,1-5 96-8,4 3 32 7,6 0 0-7,8-3 0 9,0-1 16-9,8 0 0 5,3 4 0-5,3 3 0 9,0 3-64-9,1 3-16 6,3 7 0-6,-5 3 0 9,-3 8-176-9,-6 6-128 6,-3 2 192-6,-3 5-192 13,-4 5 128-13,-3 7-128 3,-1 8 0-3,-6 0 0 10,-7 1 0-10,-9 3 0 5,-1 2 0-5,-10 5 0 8,-8 5 224-8,-5 2-16 7,-7 7 0-7,-5 1 0 9,-5 3 64-9,-3 3 16 6,2-3 0-6,-10-3 0 9,0-5 80-9,-4 1 16 7,4-1 0-7,-2-7 0 8,6-10 192-8,-2 0 32 9,4 0 16-9,6-5 0 6,2-5-128-6,3-2-32 7,7-5 0-7,1-3 0 8,16-17-176-8,0 0-32 6,0 0-16-6,0 0 0 9,18 14 32-9,-1-8 16 6,7-8 0-6,7-2 0 8,10-4 0-8,0 0 0 7,4 1 0-7,7-7 0 8,5 0-112-8,-2-5-32 6,-1-3 0-6,3 5 0 10,-3-1-144-10,3 3 0 6,-1-3 0-6,1 0 128 8,0 9-128-8,-3-3 0 7,1 4 144-7,-3 0-144 25,-1-7-1296-24,-2 7-336 2,2 0-64-2</inkml:trace>
    </iact:actionData>
  </iact:action>
  <iact:action type="add" startTime="32355">
    <iact:property name="dataType"/>
    <iact:actionData xml:id="d21">
      <inkml:trace xmlns:inkml="http://www.w3.org/2003/InkML" xml:id="stk21" contextRef="#ctx0" brushRef="#br1">3368 15637 13695 0,'0'0'608'2,"0"0"128"-2,0 0-592 0,0 0-144 3,0 0 0-3,0 0 0 6,0 0 0-6,0 0 128 8,-2 14-128-8,-2 1 128 8,2 3 384-8,-2-1 80 7,2 7 16-7,2 1 0 7,0 8 224-7,2 8 32 9,0 2 16-9,0 6 0 7,-2 2-112-7,0 5 0 7,0 9-16-7,0 1 0 8,-2-6-160-8,2-1-16 6,0-6-16-6,0-3 0 10,0-7-128-10,0-2-32 5,0-10 0-5,0-3 0 9,-2-5 304-9,0-5 48 11,2-7 16-11,0-11 0 5,0 0 272-4,0 0 64 5,0 0 16-6,0 0 0 6,0 0-64-6,0 0-16 8,-9-23 0-8,5-6 0 10,2-3-464-10,0-3-112 6,2-4-16-5,2 0 0 5,2-11-160-6,-1-1-32 8,1 0-16-8,6 0 0 7,-4-3-112-7,4 7-128 9,3-2 176-8,-1 6-176 5,4 4 0-6,5-2 0 7,1 4 0-7,1 8 0 8,-2 2 0-7,5 3 0 5,1 1 0-6,2 4 0 8,5-5 0-7,3 3 0 4,-2 3-160-4,0 6 160 7,-2 9 0-8,2-1 0 7,-2-2 0-6,-2 10 0 22,1 5-1280-21,-1-3-128 0,-2 0-16-2,-2 10-16 11,-1 3-1360-10,-5 3-272 2</inkml:trace>
    </iact:actionData>
  </iact:action>
  <iact:action type="add" startTime="32838">
    <iact:property name="dataType"/>
    <iact:actionData xml:id="d22">
      <inkml:trace xmlns:inkml="http://www.w3.org/2003/InkML" xml:id="stk22" contextRef="#ctx0" brushRef="#br1">4154 16082 11967 0,'0'0'1072'1,"0"0"-864"0,0 0-208-1,0 0 0 7,0 0 1632-7,0 0 288 7,0 0 48-7,-4 19 16 8,4-5-960-7,0-14-176 6,0 0-32-7,6 17-16 7,0-5 16-7,5 2 0 6,-11-14 0-6,20 2 0 9,0-6 0-9,1-4 0 6,4 2 0-6,-3-4 0 9,3-5 16-8,0-1 0 4,3-7 0-4,3 1 0 7,2 1-224-8,-2 1-32 8,-1-1-16-8,-1-2 0 7,-2 3-256-7,-3 4-48 7,-7-1-16-6,3 3 0 6,1-5-112-6,-7 5-128 9,-1 4 176-10,-5 1-176 6,0-7 224-6,-8 16-64 8,0 0-16-8,0 0 0 6,6-14-16-6,-10-1 0 7,0 3 0-7,-2 2 0 8,6 10-128-8,-13-4 128 7,-7 2-128-6,1 2 128 6,-3 2-128-7,1 4 0 8,-3 6 0-8,-1-4 0 7,-2 3 0-7,-3 3 0 7,1 8 0-7,0-1 0 8,0 0 0-8,-3 5 0 6,1-3 0-6,0 3 0 9,0 3 0-9,1 2 128 6,5 4-128-6,2-2 192 10,5-1 80-10,-1-3 32 6,-3-4 0-5,9 2 0 5,-1 3-96-6,8-3-16 7,-2-4 0-7,4 1 0 10,4-5-192-10,6-1 144 7,-6-18-144-7,8 21 128 7,4-3-128-7,3-5 0 7,-1-1 144-7,5 0-144 8,3-6 0-8,-1 0 0 9,-1-3 0-9,3-1 128 6,7-4-128-5,1-1 0 5,4-3 128-6,-4 2-128 8,6-4 0-8,4-2 0 8,-6 1 0-8,2-5-128 23,2 2-1136-22,-6 2-208-1,1-1-64 0,-1 1-8736 7,0-6-1760-6</inkml:trace>
    </iact:actionData>
  </iact:action>
  <iact:action type="add" startTime="33362">
    <iact:property name="dataType"/>
    <iact:actionData xml:id="d23">
      <inkml:trace xmlns:inkml="http://www.w3.org/2003/InkML" xml:id="stk23" contextRef="#ctx0" brushRef="#br1">5213 15871 11055 0,'0'0'976'3,"0"0"-784"-3,0 0-192 0,0 0 0 7,-8-12 2368-7,8 12 448 8,0 0 64-8,0 0 32 9,-17-7-1296-9,1 1-256 6,16 6-48-5,-17 0-16 6,3 0-224-7,-4 2-48 7,7 0-16-7,-5 2 0 7,2 1-256-7,-3 3-48 8,3 2-16-8,6 0 0 8,1 7-192-8,-5-1-48 8,2 3 0-8,4-1 0 7,0-1-176-7,-1 3-32 7,1 3-16-7,2-1 0 8,0-3-224-7,4 3 176 5,0-1-176-5,4-1 160 6,0-5-160-7,2 5 0 11,3-6 144-10,-3 1-144 3,-6-15 192-3,12 10-48 4,2 4 0-5,-1-7 0 9,3 1 16-9,1 0 0 6,-3-2 0-6,4-2 0 8,-7-2-32-8,-11-2 0 7,18 4 0-7,-18-4 0 8,16 3-128-8,1-1 192 8,1-2-192-8,-18 0 192 7,15 4-192-7,5-2 0 9,-3 0 144-9,-3-2-144 6,-14 0 0-6,21-2 128 7,-5 0-128-7,4-4 0 9,-1 3 0-9,-3-3 144 7,1-2-144-7,5-4 0 9,1 4 176-9,2-3-176 6,-1-7 160-6,1-1-160 6,1 3 0-6,1-2 0 8,4 3 0-8,4 1 0 8,-2-3 0-8,0-1 0 7,1-5 0-7,1-1 0 9,-6-1 0-9,2-2 0 7,0-3 0-7,3-1 0 9,-3-2 0-9,4-2 0 6,-4 2 0-6,0 0 0 9,0-4 0-9,3-4 0 7,-1 4 0-7,2-8 0 8,-4 0-128-7,0-2 128 5,-1-8 0-6,-1-1 0 7,-2-3-272-7,-1-5 48 7,-3 0 16-6,-7-8 0 6,-1-1-48-7,1-5-16 7,-7-4 0-7,-1 2 0 7,-2 1 96-7,2 4 32 8,-4 9 0-7,2 8 0 6,-2 7 144-7,0 4 0 7,-3 8 0-7,-1 8 0 8,-1 6 0-8,-3 3 0 7,-2 1 0-7,0 9 0 9,-6 2 0-9,12 10 0 5,-15-6 128-5,-7 6-128 9,1 6 0-9,-3 8 128 7,-3-1-128-7,0 13 0 9,-1 3 0-9,-1 12 144 6,-4 4-144-6,2 9 0 8,1 9 224-8,3 3-64 7,2 10-16-7,3 2 0 9,7 8 32-9,3 0 0 6,2 2 0-4,6 1 0 5,2 3-48-7,4-10-128 6,2-12 192-6,2-2-64 7,8-9 0-7,1-4-128 9,5-1 192-9,7-5-64 7,2-10-128-7,1 2 160 6,3-6-160-6,6-2 160 8,4 2-160-8,6-2-144 8,3-3 144-8,3-5-11296 17,-1-8-2144-16</inkml:trace>
    </iact:actionData>
  </iact:action>
  <iact:action type="add" startTime="34385">
    <iact:property name="dataType"/>
    <iact:actionData xml:id="d24">
      <inkml:trace xmlns:inkml="http://www.w3.org/2003/InkML" xml:id="stk24" contextRef="#ctx0" brushRef="#br1">3341 17995 12895 0,'0'0'576'1,"-4"-16"112"-1,4 16-560 0,0 0-128 0,0 0 0 0,0 0 0 8,0 0 2512-8,0 0 480 6,0 0 80-6,0 0 32 10,-2 24-1968-10,2 5-400 6,-2 8-80-6,0 0-16 8,0 2 64-8,0 10 16 8,-2 3 0-8,2 7 0 6,-2 1-208-6,-2 9-64 7,-1-3 0-7,-5 4 0 8,2-5-160-8,2-1-32 7,-3-8-16-6,3-7 0 6,0-6 64-7,-2-4 16 8,4-6 0-8,1-11 0 7,1-7 320-6,4-15 80 5,0 0 16-6,0 0 0 7,0 0 160-7,4-13 48 8,1-11 0-8,9-11 0 7,-2-4-368-7,5-10-64 8,-1-1 0-8,5-3-16 8,3-2-368-8,3-3-128 10,-2-2 0-10,3 3 0 6,1-2 0-5,-2 5 0 5,3-1 0-6,5 5 0 8,6 7 0-8,-4 6-128 7,6 3 128-7,-6 5-160 8,-2 4-32-8,4 5 0 6,-6 9 0-6,-2 1 0 24,-4 6-1616-23,-1 6-336 0,-1 6-64-1,-3 1-8144 7,-7 9-1616-5</inkml:trace>
    </iact:actionData>
  </iact:action>
  <iact:action type="add" startTime="34757">
    <iact:property name="dataType"/>
    <iact:actionData xml:id="d25">
      <inkml:trace xmlns:inkml="http://www.w3.org/2003/InkML" xml:id="stk25" contextRef="#ctx0" brushRef="#br1">4640 18022 20271 0,'-16'2'896'3,"16"-2"192"-3,-17 8-880 1,5 4-208-1,-2-1 0 0,2 9 0 7,-3-3 784-6,1 5 112 7,-3 1 32-8,-1 5 0 6,-5 1-224-6,-1 4-64 7,-1 6 0-6,0-2 0 8,1 6 192-8,9-2 48 3,-3 6 0-4,10-8 0 8,-2 0-368-8,8-8-80 7,6-2-16-7,4-7 0 8,-2-7 608-7,-6-15 112 5,20 14 16-6,1-10 16 27,6-2-1360-27,1-4-288 0,1-8-48 0,2-6-16 0,-2-1 1008 1,-1-1 208 3,-1-5 32 0,-4-2 16 1,-1-3-208-5,-3 3-64 5,1 0 0-5,-7 1 0 10,1 5-64-10,-6-5-32 5,0 1 0-4,-8-1 0 7,-4-3 16-8,-4 4 0 6,-8-1 0-6,3 5 0 8,-7 1-208-8,1-3-32 8,-1 1-128-8,-1 5 192 8,-3-3-384-8,3 10-96 7,3 3-16-6,-1 1 0 20,-5 0-1616-19,7 4-320-1,5 6-64-1,12-6-7824 5,-10 7-1584-3</inkml:trace>
    </iact:actionData>
  </iact:action>
  <iact:action type="add" startTime="35076">
    <iact:property name="dataType"/>
    <iact:actionData xml:id="d26">
      <inkml:trace xmlns:inkml="http://www.w3.org/2003/InkML" xml:id="stk26" contextRef="#ctx0" brushRef="#br1">5424 17796 13823 0,'0'0'1216'2,"0"0"-960"-2,0 0-256 0,0 0 0 5,0 0 2656-4,-8 8 480 6,8-8 112-7,-12 21 16 8,3 3-2496-8,-1-1-512 8,-8 2-80-8,7 5-32 8,-7 1 176-8,2 2 48 5,-1 2 0-5,-3 0 0 9,5 0 304-9,1-3 64 6,4-1 16-6,4-2 0 9,3-2-336-8,4-3-64 4,3-3-16-5,6-3 0 9,0 1-64-9,7-7-16 8,-1 0 0-8,6-7 0 6,1-5 224-5,2-2 32 6,3-1 16-7,1-7 0 8,0 0 48-2,-2 0 16-4,-1-7 0-2,-1 3 0 8,0-1-128-8,-1-7-16 7,-7 1-16-7,1 1 0 8,0-3-32-8,-9-3 0 6,-3-1 0-6,-2 0 0 8,-4-1 0-8,-2 1 0 8,-4 8 0-8,0-1 0 8,-7-3-160-8,1-1-48 7,-2 1 0-7,1 0 0 7,-5 7-192-7,5-2 0 7,-5 5 128-7,6 5-128 9,-3 4 0-9,5 4 0 7,-2 0-144-7,0 2 144 8,-3 2-192-8,15-4 48 7,0 0 16-7,-12 10 0 9,12-10-128-9,0 0-32 6,0 0 0-6,0 0 0 21,0 0-256-20,0 0-48 0,0 0-16 0,0 0 0 11,0 0-336-10,0 0-64-2,0 0-16 1,0 0 0 11,0 0 304-10,0 0 48-1,0 0 16 0,0 0 0-1,0 0 432 0,0 0 96 6,0 0 128-6,0 0-208 6,0 0 208-5,0 0 0 6,0 0 0-7,0 0 0 7,0 0 192-7,0 0 48 9,-6-8 0-9,6 8 0 6,-15 0 80-5,7 0 32 6,8 0 0-7,-16 2 0 8,7 0-96-8,9-2-32 7,-14 4 0-7,14-4 0 7,-14 0-224-6,14 0 176 5,-9-4-176-6,9 4 160 9,0 0-160-9,0 0 0 7,-12-4 0-7,12 4 0 8,0 0 0-7,0 0 128 5,0 0-128-6,0 0 0 7,0 0-208-6,0 0-128 7,0 0-32-8,0 0-9648 15,0 0-1936-14</inkml:trace>
    </iact:actionData>
  </iact:action>
  <iact:action type="add" startTime="35689">
    <iact:property name="dataType"/>
    <iact:actionData xml:id="d27">
      <inkml:trace xmlns:inkml="http://www.w3.org/2003/InkML" xml:id="stk27" contextRef="#ctx0" brushRef="#br1">6633 16581 31151 0,'-10'-10'1376'3,"10"10"288"-2,0 0-1328-1,0 0-336 0,0 0 0 0,0 0 0 6,0 0 0-6,-4 18 0 8,-1-1 0-8,-3 7 0 9,0 9 192-9,-4 12-16 6,1 5-16-6,1 7 0 8,-4 2 256-7,4 7 48 4,5 4 16-5,-5 4 0 9,2-4 96-9,4 4 0 6,-2 4 16-6,-2 0 0 10,-1 2-224-10,1 2-48 9,-4-2-16-9,4 0 0 7,5 0-304-7,-3-6 0 5,-2-11 128-5,4-7-128 8,0-5 0-8,2-2-224 7,0-10 32-7,2-2 16 22,0-14-1232-20,0-5-256 0,0-18-64-2,0 17-12608 0</inkml:trace>
    </iact:actionData>
  </iact:action>
  <iact:action type="add" startTime="35929">
    <iact:property name="dataType"/>
    <iact:actionData xml:id="d28">
      <inkml:trace xmlns:inkml="http://www.w3.org/2003/InkML" xml:id="stk28" contextRef="#ctx0" brushRef="#br1">6069 17552 34207 0,'0'0'1520'3,"0"0"304"-2,6-21-1456-1,8-1-368 0,7 9 0 0,7-3 0 8,7 6 0-8,6-1 144 6,6 1-144-6,-1-2 0 9,3-1 0-9,4 3 0 7,3-4 0-7,3 2 0 7,-6-1 0-6,3 3-176 5,1-4 0-5,1 7 0 27,1 1-2512-27,-1 0-496 0</inkml:trace>
    </iact:actionData>
  </iact:action>
  <iact:action type="add" startTime="36084">
    <iact:property name="dataType"/>
    <iact:actionData xml:id="d29">
      <inkml:trace xmlns:inkml="http://www.w3.org/2003/InkML" xml:id="stk29" contextRef="#ctx0" brushRef="#br1">7634 17086 18431 0,'-24'-6'816'1,"5"2"160"-1,-1 8-784 0,-1-2-192 1,-4 0 0-1,-1 4 0 4,-1 0 3456-3,-2 8 640 5,-1-3 128-6,-3 11 16 8,2-7-2800-8,0 5-560 7,1 3-112-7,5 1-32 7,2-1-160-7,5-2-48 8,3 3 0-7,9-3 0 5,2 3-160-6,6-3-48 7,0-3 0-7,4 1 0 9,5 5-192-9,7-1-128 8,3 4 128-7,1 3-128 4,-1-1 128-4,5 0-128 5,-3 4 128-6,0 6-128 9,1-2 0-6,-5 2 0 3,-3 2 0-6,1-2 128 6,-9 4 16-5,0-6 16 5,-2 2 0-6,-6-8 0 9,-6-1 320-9,-2-1 64 5,-5 0 16-5,-7-2 0 10,-3 1 144-10,-7-7 16 6,-5-3 16-6,-6 1 0 9,0 1-288-9,-9-9-48 7,-5-1-16-7,0-2 0 8,1-6-384-8,-1 0 0 6,1-4 0-6,3 0 0 25,4-4-2400-24,4-4-464 2,-2-1-80-3</inkml:trace>
    </iact:actionData>
  </iact:action>
  <iact:action type="add" startTime="36890">
    <iact:property name="dataType"/>
    <iact:actionData xml:id="d30">
      <inkml:trace xmlns:inkml="http://www.w3.org/2003/InkML" xml:id="stk30" contextRef="#ctx0" brushRef="#br1">7363 13584 21999 0,'0'0'960'4,"0"0"224"-4,0 0-944 0,0 0-240 0,-2 17 0 1,2-17 0 5,-8 14 496-6,8-14 48 7,-10 11 16-7,-2-1 0 8,-7-2 368-8,-6 4 80 8,-5-6 16-8,-3-3 0 8,-10 7-352-8,-6 2-64 5,-5-4-16-4,-3 7 0 7,-1-1-208-8,-5 5-32 7,-3 3-16-7,-2-5 0 9,-4 1-128-9,-4 2-16 5,-10-5-16-5,0 5 0 9,-4-3 16-9,2-1 16 7,-5 1 0-2,-1-3 0-2,2 4 32-2,-9-1 0 9,-2-3 0-10,-7 1 0 5,-7-3-48-5,4 4 0 7,-2-3 0-7,-2 7 0 7,0-1-64-7,-4-1 0 8,-10 1-128-8,3 3 192 8,3-3-192-7,-4 7 0 6,2-1 128-7,3 0-128 6,-7-3 0-6,2-3 0 7,6-1 0-7,10 3 0 8,4 3 0-8,2-3 0 7,-1 3 0-7,3-5 0 8,0 1 0-8,3 1 0 7,1-3 0-7,-1 3 0 9,11 6 0-9,-7 1 128 5,1-3-128-5,-5 2 0 11,7-1 0-11,-3 3 0 6,6 0 0-5,3 0 0 5,1 1 0-5,8-3 0 6,2-2 0-7,0 1 0 9,-4-1 0-8,4 0 0 4,0-7 128-4,6-1-128 6,7 5 0-7,1-1 0 7,2-7 0-7,3 4 0 9,1-3 0-9,3-1 0 5,4 5 0-4,3-7 0 8,1 2 0-9,-4-5 128 7,2 3-128-7,2 0 0 6,6-8 0-6,4 2 0 7,-6-2 128-7,10 3-128 8,2-1 224-8,4-4 0 7,1 2 0-7,5 0 0 8,0 0 96-8,7-2 0 7,-2 6 16-7,8-6 0 9,-3-4-144-9,11 2-48 6,-10 5 0-6,10-5 0 8,-10 0-144-8,10 0 0 6,0 0 0-6,0 0 0 9,0 0 0-9,-11 2 0 7,11-2 128-7,0 0-128 9,-10 6 0-8,10-6 0 4,-6 12 0-5,6-12 0 8,0 0 0-8,-8 16 0 9,0 3 0-8,6 2 0 4,0-3 0-5,1 7 0 8,-1 5-128-8,2 7 128 7,2-2 0-7,-2 4 0 8,0 4 0-8,3 5 0 7,1 7-128-6,0 6 128 5,0 3 0-6,4 8 0 9,-4 0 0-9,2 8 0 6,1 12 0-6,3-1 0 8,-4 9 0-8,2-1 0 7,-2 3 0-7,2 3 0 9,-5 6 0-9,3 0 0 6,0 6 0-6,2 6 0 9,0-4 0-9,-2 4 0 6,-1-4 0-6,3 0 128 9,0 4-128-9,0-2 0 6,6 0 0-6,-3-4 0 8,5-4 0-8,-3-2 0 7,3-2 0-7,0 2 0 9,3 3 0-8,5-3 0 5,-1-4 128-6,2 0-128 7,7 0 0-7,-1-1 0 8,0-7 144-8,2 3-144 7,-2 1 128-7,4-5-128 8,-1-3 128-8,3-7-128 8,6-2 0-8,-4-6 128 6,0-4-128-6,-2 0 0 9,4-6 0-9,2-4 0 6,1-11 0-6,-3-4 128 8,2-7-128-8,-4-3 0 7,8-6 128-7,-4-7-128 9,2-1 0-9,4-4 0 6,-6-5 0-6,-2 0 128 9,-2 1-128-9,1-5 0 6,-2 5 0-6,3-7 0 9,-6 2 0-9,4-7 0 7,4 3 0-7,5-4 0 8,-3-2 0-7,6-2 0 4,3-2 0-5,5-4 0 9,5-4 0-9,3-2 0 6,7 1 0-5,-2-7 0 7,2 0 0-8,6-3 0 7,4-3 0-7,12 5 128 7,-1-3-128-7,10-1 0 8,7 1 0-8,-3 3 0 7,2-5 0-7,4 1 0 7,2 0 0-7,8 1 0 8,8-3 0-8,-1-1 0 7,-3 3 0-7,4-1 0 8,-1 1 0-8,7-1 0 7,1-1 0-7,-3 2 0 9,-5-1 0-9,7 7 0 8,3-7 0-8,1 5 176 6,-1 1-176-6,-5-6 0 8,-1 3 0-8,-5 3 128 8,5-3-128-8,-1 5 128 7,-2-3-128-7,-3 1 128 8,-9 0-128-8,0-5 0 7,-6 2 144-7,-4 3-144 8,1-4 0-8,-3 3 144 7,-8-3-144-7,-5 1 0 7,-1-3 160-7,-3 7-160 8,-10-3 128-8,2 3-128 8,-2 3 0-8,-4 0 128 7,-6-1-128-6,-4 3 0 6,-2-4 0-7,-3 6 0 7,-14-1 128-7,1-1-128 8,-1 2 0-7,-2 2 0 5,-8-4 0-5,0 5 128 6,-8 1-128-7,-2 2 0 7,-1 2 0-7,-5-2 0 8,-7 0 0-8,-16 2 0 6,19 0 0-5,-19 0 0 7,0 0 0-8,0 0 0 6,0 0 128-6,0 0-128 8,0 0 128-8,0 0-128 7,0 0 192-7,0 0-64 10,0-20 96-10,0 3 16 6,-4 1 0-6,-3-5 0 8,-1-3 16-8,0-3 16 7,-4-2 0-7,3-4 0 8,1-10 80-8,-4-2 16 7,0-10 0-7,3-3 0 8,-5-7-112-8,2-5 0 8,-3-12-16-7,-1-15 0 6,-5-9 16-6,-3-9 0 4,-3-7 0-5,1-13 0 8,1-13-48-7,0-4 0 5,-3-10 0-6,-1-6 0 9,-2-4 16-9,2-9 0 7,1 0 0-7,3 5 0 8,6 12-16-8,5 8 0 7,-2 10 0-7,7 8 0 8,-5 5 96-8,4 16 16 7,2 6 0-7,-1 4 0 7,-3 1-128-7,4 3 0 8,-6 5-16-8,3 3 0 7,-5 7-176-7,1 8 0 7,-3 2 0-7,-2 10 0 22,-1 0-736-21,0 5-128 0,-5 3-32-1,-1 5 0 14,0 6-1792-12,-1 1-384 1,1 3-64-2</inkml:trace>
    </iact:actionData>
  </iact:action>
  <iact:action type="add" startTime="38993">
    <iact:property name="dataType"/>
    <iact:actionData xml:id="d31">
      <inkml:trace xmlns:inkml="http://www.w3.org/2003/InkML" xml:id="stk31" contextRef="#ctx0" brushRef="#br1">1008 3651 22111 0,'-18'-6'1968'2,"18"6"-1584"-2,0 0-384 0,-13-4 0 7,13 4 992-7,0 0 112 8,0 0 32-8,-14 2 0 7,14-2-368-6,-14 6-80 6,5 0-16-7,9-6 0 8,-14 18-272-8,4-3-48 8,-4 5-16-8,3 3 0 7,-7-1 0-7,5 3 0 7,-3 6 0-7,2 4 0 7,-5 8-80-7,3 2-32 8,4 6 0-8,-7 3 0 8,3 1 0-8,-3 7 0 7,1 3 0-7,3 3 0 10,-7 6 64-4,3 2 16-6,1-6 0 0,1 6 0 8,3 0 16-8,0 2 16 7,1-2 0-7,-1 4 0 9,0-5-96-9,1 1-32 5,-1-2 0-4,0-2 0 6,7-6-64-7,-3 2-16 8,2-5 0-7,2-5 0 6,0-5 48-7,-1 2 0 7,1-5 0-7,2 1 0 9,0-4-16-9,0-4 0 5,-4 4 0-5,4-3 0 8,-2-5-32-8,3-2 0 8,-1-1 0-8,0-5 0 7,-4-4 0-7,4-4 0 7,0-3 0-7,2 1 0 7,0 1-128-7,2-7 128 8,2 1-128-8,2 2 128 8,-4-18 0-8,8 13-128 9,-8-13 192-9,12 18-64 6,-3-7-128-6,7 3 0 7,-4-6 144-7,7 2-144 10,1-2 0-10,-1-3 144 6,5-3-144-6,1 0 0 7,2-2 176-7,1 2-176 8,1-2 160-8,2 4-160 8,4 2 144-7,2 0-144 4,0-6 128-5,4 2-128 8,-4 4 128-8,6-2-128 7,-4-3 128-7,8-1-128 8,2-3 128-8,0 1-128 8,5 2 0-8,5-4 128 6,1-2-128-5,1-2 160 7,3 2-160-8,4 2 160 8,-3-5-160-8,3-3 160 7,-4 6-160-7,1-2 160 7,5-2-160-7,-4 5 0 7,2 1 0-6,-1 0 128 7,1 0-128-8,-2-2 0 6,6 0 0-6,1 4 0 10,3-2 0-10,0 2 128 6,-8-2-128-6,2 3 0 8,-1-1 0-8,3 2 128 6,4 0-128-6,-4 2 0 10,2 1 0-10,2-1 128 5,-2 2-128-4,-2 0 0 8,3 0 0-9,-3 2 0 5,-4-2 128-4,2 2-128 7,-3-2 0-6,7 1 0 3,-4 3 0-5,2-2 0 7,4 2 0-7,-4 0 0 7,2 0 0-6,0-1 0 6,-9-1 0-6,3 2 128 5,-3 0-128-6,3-2 0 9,0 1 0-8,0 5 0 5,3-4 0-6,3 2 0 8,-4 1 0-8,4-1 0 7,0-2 0-7,-4 4 0 8,1-7 0-8,-7 5 0 8,2 2 0-8,3-4 0 6,3 1 0-6,-2 5 0 7,4-4 128-7,2 5-128 9,-4-7 0-9,2 0 128 6,0 2-128-6,-3-4 128 9,-1-2-128-9,-4 1 192 7,6 3-192-7,-1 0 192 7,1-4-192-7,2 4 160 8,-4 3-160-8,2-3 160 7,-3-2-160-7,-1 0 192 9,-2 4-192-9,2-4 192 7,-7-1-192-7,-1 5 0 7,1-4 0-7,3-2 0 7,-3 2 0-7,-1 0 0 8,1 3 128-8,1-3-128 8,-2-2 0-8,-1 2 0 6,1-2 0-6,-3 2 0 8,-6 0 0-8,-1-5 0 7,-1 3 0-7,-2 0 0 9,2 0 0-9,-2 2 0 6,3-2 128-6,-3 0-128 10,2-2 0-10,0-2 0 6,-1 4 144-6,1-2-144 8,0 0 128-8,2 0-128 7,1-1 160-7,-3-1-160 9,-6 2 128-9,-2 2-128 7,-2-4 0-7,2 2 144 7,-4-2-144-7,4 0 0 7,-4 0 0-7,0 0 128 8,2 0-128-8,-6 0 0 6,4 0 0-5,2 0 0 8,-2-2 0-9,2-2 0 6,-2 2 128-5,-1 2-128 6,5 2 0-7,-6 2 0 8,2-4 0-7,0 0 0 6,-4 0 0-7,0 0 0 7,0 0 0-6,-2 2 0 6,-3-4 0-7,-1 2 0 6,-2 2 0-5,1 0 128 7,-3-2-128-8,4 0 0 6,1 2 0-6,-5 0 0 9,1 0 0-9,-3 2 0 5,1-2 0-4,1 0 0 8,0-2 0-9,-1 2 0 6,1 0 0-6,-3 0 0 9,1-2 0-8,1 4 0 4,-1 0 128-5,-5-2-128 9,-1-2 0-9,5 0 0 6,-7 1 0-6,5 1 0 8,-4-2 0-8,3 4 0 6,-17-4 0-5,20 4 0 7,-7 0 0-8,5-2 0 7,-18-2 128-7,14 6-128 8,-14-6 0-8,0 0 0 6,15 0 0-5,-15 0 128 7,0 0-128-8,0 0 160 7,12-8-160-7,-12 8 160 8,14-12 48-8,-7-3 16 7,1 1 0-7,2-3 0 8,-4-1-16-8,-2-5 0 7,0-7 0-7,1-3 0 8,1-4-48-7,-2-2-16 6,0-8 0-7,-2-3 0 8,2-7-144-8,0-1 160 7,0-1-160-7,3-9 160 8,-1-6-160-8,0-4 0 7,4 0 0-7,2-4 0 7,-1-2 0-7,1 0 0 8,-4-2 0-7,2 4 0 5,1 4 0-6,-1-2 0 7,4-3 0-7,-3 1 0 8,5 2 0-8,0 0 0 9,1 2 0-8,-5 0 0 4,5 6 0-5,-3-1 0 7,4 9 0-7,1-2 0 9,-3 1 0-9,-1 1 0 7,-1 0 0-7,0 5 128 7,-1 5-128-6,1 3 0 6,0 4 0-7,-1 0 0 8,1 2 0-8,0 6 0 7,-3-4 0-6,1 6 0 6,-4 2 0-7,2 0 0 6,-1 6 0-6,-3 2 0 9,0-3-176-9,-2 5 176 6,0 0-128-6,2 3 128 8,-4-1 0-8,0-1 0 7,-2 1 0-6,2 5 0 7,-2 3-128-8,0-5 128 7,1 5-128-7,1-5 128 8,0 3 0-8,0 9 0 6,-2 8 0-6,0-10-128 9,0 10 128-9,0 0 0 6,0 0 0-5,0 0 0 5,-2-13 0-6,2 13 0 9,0 0 0-9,0 0 0 7,0 0 0-7,-11-4 0 7,11 4 0-7,-18 0 128 9,4 2-128-9,-3 3 0 6,-1-1 0-6,1 6 0 8,-3-2 0-8,-3 2 0 7,-2 1 0-7,-3-3 128 8,-1 6-128-8,-2-4 0 7,-2-3 0-7,-8 7 0 10,2-4 0-10,-8 5 0 5,-2-3 0-5,-6 4 0 9,-7-5 0-9,0 7 0 6,-7-4 128-5,1 1-128 6,-6-5 0-7,4 5 0 7,-2-3 0-7,-8 6 128 8,0-5-128-8,-6 5 0 8,-4-6 0-8,-6 5 0 7,3-5 0-7,-5 3 0 7,5 1 0-7,-9-2 0 8,7 7 0-8,-11-5 0 8,-5-1 0-8,-2-1 128 7,-2-2-128-7,2-2 0 7,2 3 0-7,-1-1 128 7,-3 2-128-7,2-7 0 8,-6 1 0-8,-2 2 128 9,4 0-128-9,0-1 0 6,0 5 0-6,0-6 128 8,-2-2-128-8,-2-2 0 7,2 1 0-7,6 1 0 8,4-2 0-8,-2 2 0 7,-2 6 0-7,-6-8 0 10,2-4 0-10,2 0 0 6,3 2 0-6,3 0 0 8,2 1 0-8,0-3 0 6,-7-3 0-6,3 3 0 9,2 0 0-9,4-6 128 6,3 2-128-6,5-4 0 8,-5 2 0-8,5 2 144 8,-3-6-144-8,1-1 0 7,5-3 144-7,-1 0-144 7,1 5 0-7,8-3 144 8,2 4-144-8,-1 0 160 8,-5-5-160-8,0 3 160 7,0-4-32-7,-3 1-128 7,1-1 192-7,4 0-64 10,2 5 0-9,-1-3 0 4,-3 4 0-5,0 0 0 8,2-3-128-8,1 5 128 6,-3 2-128-5,4 0 128 8,0 0-128-9,4-2 128 5,2 4-128-5,0 2 128 10,0 0-128-10,-1 0 0 5,-5 0 0-5,4 0 0 10,4 4 0-10,8 2 0 5,-3 0 0-5,5-2 0 10,-6 4 0-10,12 5-192 7,1 1 32-7,1 3 16 22,1-1-1344-21,3 4-272 0,-1 1-48-1,2 2-11632 6,-1 7-2304-3</inkml:trace>
    </iact:actionData>
  </iact:action>
  <iact:action type="add" startTime="43824">
    <iact:property name="dataType"/>
    <iact:actionData xml:id="d32">
      <inkml:trace xmlns:inkml="http://www.w3.org/2003/InkML" xml:id="stk32" contextRef="#ctx0" brushRef="#br1">12270 1297 7359 0,'6'-11'656'1,"-2"-5"-528"4,0 2-128-5,0-3 0 7,0 1 960-7,1 2 176 7,-1-1 16-7,0 1 16 8,-2-9-480-8,2 3-112 7,0 5 0-7,2-5-16 8,2 3 0-8,-1 1 0 6,3-2 0-6,2 3 0 10,-4-3-144-10,1 1-32 6,3 3 0-6,-4-1 0 8,0 3-128-8,2-2-48 5,-10 14 0-5,7-10 0 9,-7 10-48-9,0 0-16 7,0 0 0-7,0 0 0 8,0 0-16-8,0 0-128 8,-2 18 192-8,-3 9-64 7,-15 4 256-7,-3 14 32 11,-9 16 16-11,-1 5 0 5,-10 12-96-5,-2 6-16 8,-9 6 0-8,-9 13 0 7,-5 8-112-7,-6 8-16 7,-6 14-16-6,0 5 0 6,2 3-176-7,-4 13 160 7,-6 8-160-7,3-2 160 8,1-6-160-8,2-6 0 8,2-10 0-8,8-13 0 8,1-6 0-8,11-18 0 6,5-9 0-6,10-16 0 9,8-8 256-9,10-9 0 6,2-8 16-6,9-10 0 10,6-2 64-10,6-12 16 5,4-11 0-5,0-16 0 9,0 0 128-9,0 0 32 6,22-12 0-6,3-10 0 10,7-9-256-10,5-8-64 5,9-12 0-5,5-7 0 10,4-16-192-10,3-2 0 6,1-4 0-6,-1-4 0 8,5-6 0-8,3-7 0 7,-4-1-192-7,-1-7 192 8,3-2 0-8,1-5 0 7,1 1 0-7,4 0 0 9,4 2 0-9,-5 2 0 6,3 1 0-6,-6 9 0 8,2-1-128-7,-7 14 128 5,-9 10 0-6,-7 14 0 7,0 9 0-7,-12 14-128 7,-11 10 128-7,-3 7 0 10,-7 15 0-10,-12 5 0 6,0 0 0-6,12 21 0 9,-8 6 0-9,-4 10 0 6,-2 14 0-6,-4 11-160 9,0 9 160-9,-6 9 224 7,-5 9-48-7,-3 15-16 8,1 11-160-8,-5 11 0 8,-3 13 0-8,0 5 128 7,3 3-128-7,-1 7 0 6,0 4 0-6,1 0 0 9,-1 3 0-9,1 1 0 7,-1-2 0-6,-2 4 0 5,-1-2 0-6,1-2 0 9,-2-10 0-9,2 0 0 5,-1-6 0-5,3-5 0 8,1-1 0-8,1-1 0 8,0-16 0-8,3-4 0 7,6-10 0-7,7-7 0 8,-1-3 0-8,6-11 0 7,6-12 0-7,8-12 0 8,1-11 0-8,7-16 0 6,3-8-224-6,4-13 80 9,12-8-48-9,4-24 0 7,8-13 0-7,2-21 0 8,5-13 192-8,1-13-128 7,3-15 128-7,4-3-128 8,-3-7 128-8,-1-5 0 6,5-3 0-6,1-6 0 9,8-10 0-9,-4-1 0 8,2-13 0-8,0 3 0 8,2-1 0-8,-5 3 128 6,-1-1-128-6,-8 15 0 8,-1 14 0-8,-7 19 0 7,-3 12 0-7,-4 19 0 8,-10 11 0-8,-6 16 0 7,-4 11 0-6,-5 11 0 6,-3 9 0-7,-5 8 0 6,0 9 0-6,-8 12 128 9,-1 12-128-9,-3 18 0 7,-6 7 128-7,-3 18-128 8,-9 17 192-8,-1 14-48 7,-9 14 0-7,-5 12 0 9,-8 7-16-8,-2 18 0 5,-8 17 0-6,-5 10 0 9,-5 4-128-8,-3 15 0 3,-3 9 144-3,-3 1-144 6,-10 2 0-7,-2 3 144 7,-2-1-144-7,0-4 0 9,2-1 128-9,0-11-128 7,2-5 0-7,10-14 0 7,2-13 144-7,9-13-144 8,2-13 0-8,9-15 144 7,3-10 48-7,12-16 0 8,3-16 0-8,9-5 0 8,9-10 32-8,6-12 16 6,4-15 0-6,6-14 0 7,4-12-240-7,9-13 0 8,8-14 0-7,5-18 0 7,13-15 0-8,5-25 0 7,9-22 0-7,7-18 0 7,10-11 0-7,8-14 0 8,6-13 0-8,11-12 0 8,6-3 0-7,1-12 0 4,-7-15 0-5,5-1 0 9,1-9-144-8,2 3 144 4,2 4 0-4,-4 5-144 6,-3 12 144-7,-7 18 0 7,-5 10 0-7,-8 21-128 8,-12 11 128-8,0 22 0 7,-2 18 0-7,-9 17 0 8,-12 14 0-8,-4 15-128 8,-1 17 128-8,-8 18 0 8,-7 14 0-8,-4 18-160 6,-5 15 160-6,-9 18 0 9,-1 12 0-9,-8 23-128 7,-10 14 128-7,0 17 0 7,1 6 0-7,-13 19 0 8,-3 11 0-8,-6 9 144 8,-3 10-16-8,-3 11 0 7,-8 8 0-7,-2 5 0 8,-5 3-128-8,-5 6 128 6,-5 8-128-6,-5-3 128 10,1-7-128-10,-8 4 160 6,-6-9-160-6,-6-5 160 9,-6-6-160-9,6-9 0 6,6-10 144-6,10-14-144 8,6-13 0-7,15-22 0 4,4-25 0-4,19-22 128 6,13-21-128-7,11-25 0 8,13-20 128-8,11-24-128 8,5-23 0-8,14-29 0 7,8-25 0-7,13-29 0 8,18-24 0-8,10-22 0 7,5-23 144-7,8-15-144 8,3-18 144-8,5-12-144 6,4-4 0-6,12 1 144 8,3-9-144-7,-3 5 0 4,-4 1 0-5,-6 12 0 9,6 4 0-9,-6 20 128 7,-2 25-128-7,-10 15 128 9,-8 14-128-9,-13 24 0 6,-4 13 0-6,-8 22-176 8,-13 15 176-7,-7 20 0 5,-11 19-144-6,-4 18 144 9,-9 15 0-9,-7 28-144 6,-13 17 144-6,-8 28 0 11,-8 15 0-11,-10 25 0 5,-5 22 128-5,-12 16-128 7,-4 17 320-7,-4 14-48 8,-8 19 0-8,-4 8 0 7,-1 12-80-7,-5 8 0 8,-11 13-16-8,-2-6 0 7,-8 4-48-7,0 1 0 7,2 3 0-6,-6 4 0 6,0 2-128-7,2-8 128 8,2-11-128-8,2-12 128 7,4-14-128-7,6-18 0 7,9-26 0-7,6-22 0 9,7-24 0-9,16-29 0 7,17-27 128-7,5-27-128 8,18-22 0-8,9-25 0 6,16-22 0-6,8-25 0 9,10-35 0-9,9-22-144 7,8-30 144-7,10-21-160 8,12-20 160-8,10-17 0 7,5-9 0-7,8-10-128 8,6-11 128-8,2 1 0 6,2 7 0-6,1 9 0 9,7 13 0-9,-4 15 0 9,-2 20 0-8,-7 21 0 5,-18 17 0-6,-1 19-128 6,-3 12 128-6,-8 14 0 9,-9 11 0-9,-3 12 0 6,-9 18 0-6,-3 17-128 7,-9 12 128-7,-11 23 0 7,-5 14 0-6,-11 25-128 7,-15 16 128-8,-7 28 0 7,-12 24 0-7,-15 26 0 8,-9 19 128-8,-15 28 48 6,-13 19 16-5,-8 18 0 8,-15 10 64-9,-2 19 32 6,-7 8 0-5,0 13 0 7,-4 4-112-8,-3 7-32 6,-9-1 0-6,1-8 0 10,0-9-144-10,3-12 0 5,10-10 144-5,7-19-144 7,5-18 0-6,9-25 0 6,11-30 0-7,5-22-128 8,2-25 128-8,10-22 0 7,12-24 0-7,6-28 0 7,7-20 0-7,16-32-128 8,0 0 128-8,10-39-128 7,2-28-128-7,11-22-32 8,8-32 0-8,4-26 0 8,4-22 128-8,4-24 32 9,8-18 0-9,6-13 0 5,7-18 128-4,4-10 0 6,6-17 0-7,4 2-128 9,6-4-80-9,2 6-16 6,-4 5 0-6,-2 9 0 9,-14 1-112-9,6 12-32 7,-3 14 0-7,-1 11 0 7,-4 11-16-6,-1 26 0 5,3 20 0-6,-7 18 0 24,-5 11-256-21,-1 20-48-3,-12 15-16 1,0 18 0 11,-8 11-736-11,-4 9-160 0</inkml:trace>
    </iact:actionData>
  </iact:action>
  <iact:action type="add" startTime="45781">
    <iact:property name="dataType"/>
    <iact:actionData xml:id="d33">
      <inkml:trace xmlns:inkml="http://www.w3.org/2003/InkML" xml:id="stk33" contextRef="#ctx0" brushRef="#br1">15102 6592 26719 0,'-54'-55'1184'1,"24"24"240"-1,5 2-1136 0,2 2-288 0,1 5 0 0,1 7 0 22,3-3-608-20,-3 8-176-2,1-1-48 0,5 5 0 1,-5 0 832-1,8 4 256 4,-5-2 0-4,5 4 0 8,-5 0 112-8,-1 6 16 6,2 0 16-6,-3 13 0 9,1 5-80-9,1 13 0 8,-10 17-16-7,-9 20 0 5,-5 18-304-6,-5 21 128 6,-9 22-128-6,-9 23 0 10,-16 17 0-6,-4 26 0-1,-4 16 0-3,-6 26 0 7,1 25 128-5,-9 24-128 4,-3 14 0-6,-4 14 0 8,-4 17 0-8,3 15 128 6,5 12-128-6,4 5 0 9,-1 5 160-9,11 5-160 7,1 1 128-7,6-10-128 8,4-7 0-8,10-18 0 6,7-21 0-5,3-33 0 7,3-28 0-8,11-45 0 7,1-42 144-7,12-32-144 8,1-27 368-7,11-37 0 5,7-27 0-6,12-22 0 7,2-31 64-7,22-12 16 7,7-25 0-7,16-33 0 10,8-31-448-9,15-38 0 3,16-25 0-4,11-25 0 9,5-21 0-9,17-15 0 7,2-13 0-7,9-15 128 9,9-18-128-9,7-6 0 9,5-8 0-8,9-9 0 3,5-5 0-3,13 1 0 5,9-2 0-6,-1 13-176 24,-5 12-240-23,-1 33-48 1,-1 31-16-2,-19 38 0 0,-21 32 64 0,-18 34 16 3,-10 27 0-2,-14 31 0 5,-13 26 400-6,-15 25 0 8,-9 23 0-8,-13 28-128 7,-12 23 128-7,-15 33 0 7,-20 32 0-7,-20 36 0 10,-9 30 256-10,-18 41 0 5,-7 32-16-4,-11 34 0 7,-13 20 16-8,-1 29 16 6,1 21 0-5,-6 20 0 7,-6 7-112-8,0 6-32 7,3 1 0-6,1-9 0 7,2-5-128-8,10-10 128 6,0-10-128-6,8-17 128 9,5-22-128-9,7-21 128 6,-1-22-128-5,8-23 128 7,6-18-128-8,2-35 0 6,10-19 144-5,6-35-144 7,5-26 0-8,11-35 144 6,7-29-144-6,10-27 0 7,7-26 0-7,10-23 0 8,7-32 0-8,9-36 0 8,7-32-160-8,9-40 16 7,11-34 0-7,4-43 0 7,8-32 144-7,18-25 0 8,7-22 0-8,8-16 0 8,2-20 0-8,16-13 0 6,4-18 0-5,13-12 0 7,14-11 0-7,6-8 0 5,3-2 0-6,7 6 0 8,1 9 0-8,3 22 0 6,1 20 0-6,-6 32 0 10,1 28-256-10,-8 41 16 6,-8 31 16-6,-18 38 0 10,-15 30 96-10,-16 26 128 6,-14 25-208-6,-7 29 80 8,-18 22 128-8,-10 17-160 6,-17 24 160-6,-8 21-160 9,-8 22 160-9,-7 21 0 6,-14 25 0-6,-8 28 0 9,-10 18 224-9,-10 32 80 6,-9 32 16-5,-6 29 0 6,-6 19-176-6,-10 26-16 5,-2 19-128-6,0 20 192 8,-1 19-192-8,-1 0 128 7,2 5-128-7,3-9 0 8,1-3 128-8,8-15-128 7,-6-11 0-7,4-15 0 8,-6-16 128-8,2-25-128 7,8-26 0-7,-2-21 0 8,0-30 160-7,8-21-160 5,6-29 160-6,7-24-160 9,6-30 192-9,9-23-48 7,3-17-16-7,0-31 0 8,17-9-128-8,8-30 0 6,7-33 0-5,9-40 0 7,9-32 0-8,3-39 0 6,0-36 0-5,7-28 0 6,6-28 0-7,12-22 0 8,8-17 0-8,12-17 0 7,9-14 0-7,8-10 0 8,10-6 0-8,8 2 0 7,3 4 0-7,12 10 0 8,5 11 0-8,1 28 0 7,-6 27-256-7,0 34 0 7,-5 28 16-7,-3 36 0 9,-3 27 48-9,-17 29 0 6,-16 29 0-6,-5 24 0 8,-13 21 192-8,-10 22-192 7,-13 21 192-6,-7 16-192 6,-7 21 192-7,-12 22-144 6,-2 21 144-6,-8 16-128 10,-5 17 128-10,-7 28 128 6,-9 21-128-6,-8 29 176 8,-5 20-32-8,-7 31 0 6,-4 18 0-6,1 29 0 10,-9 21-144-10,-1 10 0 6,-4 0 0-6,-4 6 0 8,0-6 0-8,2 0 128 6,3-4-128-6,3-11 0 9,-4-7 128-9,0-15-128 8,7-10 0-8,1-19 128 7,3-18-128-7,5-19 0 8,-5-28 144-8,10-23-144 8,1-23 0-8,5-36 0 7,2-25 0-7,4-25 128 8,2-26-128-8,-4-23 0 5,19-23 0-5,7-32 0 9,3-34 0-9,6-42 0 7,10-35-144-7,7-35 144 9,7-35 0-9,5-17 0 6,8-16 128-6,8-20-128 9,12-13 0-8,4-10 0 5,-5-16 0-5,17-5 0 6,3-16 0-7,14 3 0 6,7-6 0-6,3 4 0 9,1 9 0-8,5 17 0 5,7 18 0-6,0 25 0 7,6 24-240-7,-15 30-16 8,-12 26-16-7,-4 36 0 5,-12 24 128-6,-6 32 144 7,-11 29-208-7,-8 25 80 8,-12 24 128-8,-10 25-128 7,-9 24 128-7,-12 23-128 8,-16 27 128-8,-12 31 0 8,-1 30 0-8,-10 31 0 7,-10 25 224-7,-9 37 32 7,-3 34 0-7,-7 24 0 8,-5 23-256-8,-7 20 128 7,-2 9-128-7,4 13 0 8,-2 2 0-8,2-4 128 7,2-7-128-7,0-13 0 9,-2-5 0-9,3-18 0 7,1-15 128-7,0-14-128 8,4-12 0-8,-1-27 128 7,1-19-128-7,0-22 0 8,1-17 128-8,7-26-128 6,5-16 0-6,-1-26 0 8,7-27 0-8,2-24 128 6,4-22-128-5,4-15 0 7,-2-20 0-8,14-26-128 8,5-26 128-8,7-36-208 7,-1-41 48-7,4-35 16 7,6-31 0-7,10-29 0 8,0-31 144-8,12-28 128 7,7-18-128-6,6-15 176 7,8-19-176-8,6-12 0 6,-2-12 0-6,15-10 0 9,11 1 0-9,7-1 0 6,8 1 0-5,5 11 0 7,3 10 0-8,6 17-176 6,5 18 176-6,6 18-128 9,2 15-64-9,-9 27 0 5,-12 28 0-5,-6 33 0 11,-1 29 64-11,-10 37 0 5,-15 31 0-4,-9 38 0 7,-12 27 128-7,-16 33-128 5,-11 25 128-6,-10 37-128 8,-17 34 128-8,-9 34 0 6,-11 32 0-5,-8 41 0 7,-13 27 0-7,-3 37 176 5,-7 25-176-6,-8 32 192 8,-12 29-192-8,1 21 0 6,1 16 0-6,0 8 0 9,-2 9 0-8,8-3 0 4,0-3 0-4,8-11 0 6,-2-17 0-7,0-22 0 8,4-22 144-8,1-25-144 8,1-25 0-8,4-25 128 6,1-22-128-6,-1-40 0 9,-2-26 128-9,3-29-128 6,1-24 128-6,1-30-128 8,5-28 192-8,7-20-48 7,8-20 0-7,2-19 0 8,2-31 48-8,6-29 0 7,4-36 0-7,-1-38 0 8,7-38 32-8,0-31 16 8,7-31 0-8,4-21 0 7,6-24-240-7,6-24 144 7,10-18-144-7,11-17 128 9,10-17-128-9,12-11 0 8,6-5 0-8,12-13 0 6,7-6 0-6,2-4 0 9,4 0 0-9,16 12 0 8,7 9 0-8,5 28-192 5,-3 19 32-4,-5 42 16 21,-5 32-224-20,-9 43-32-2,-2 30-16 1,-10 39 0-1,-9 32 112 0,-14 42 32 6,-14 21 0-6,-14 39 0 7,-13 20 128-7,-14 45 144 6,-7 32-208-6,-12 42 80 9,-12 36 128-9,-6 36 0 6,-2 31 0-6,-10 35 128 9,-1 26-128-9,-3 23 0 6,-1 23 128-5,-2 16-128 7,-5 19 0-8,5 8 0 7,2 4 0-7,3 0 0 8,-1-4 0-8,1-13 144 7,-5-18-144-6,-1-24 0 6,-1-19 128-7,0-23-128 7,-2-28 0-7,-1-17 0 8,1-20 0-8,-2-25 128 7,-4-27-128-7,4-32 0 8,1-25 176-8,3-23-176 7,2-28 160-7,1-25-160 9,-1-19 368-9,5-24-32 6,-1-25 0-6,1-32 0 8,-1-34-32-8,5-44-16 7,-3-38 0-7,5-38 0 8,-1-29-288-7,7-31 0 5,2-25 128-6,2-29-128 9,4-28 0-9,10-28 0 6,-2-22 0-6,17-24 0 10,10-16 0-9,14-17 0 3,13-14 0-3,16-1 0 7,16 5 0-8,11 10 0 6,18 11 0-6,2 20 0 9,0 18-336-9,9 29 16 6,13 29 16-6,-7 41 0 22,-9 39-144-18,-16 43-16 2,-14 39-16-5,-19 43 0-1,-12 29 272 0,-13 33 48 0,-14 26 16 0,-12 17 0 5,-13 20 144-5,-18 27-128 6,0 0 128-5,-22 31-128 7,-13 23 128-8,-14 32 0 7,-11 29 0-7,-20 36-128 8,-10 18 128-8,-19 36 0 7,-24 21 0-7,-3 22 0 8,-3 11 0-8,-5 24 0 7,-12 8 0-7,-6 7 0 9,2 2 0-9,6-13 0 6,0-16 0-6,6-13 0 8,-8-23 0-8,1-16 256 7,7-20-48-7,10-26 0 8,7-17 176-8,2-29 16 6,1-23 16-5,3-30 0 7,10-28 16-8,9-24 0 8,19-24 0-8,5-29 0 7,4-32-128-7,17-36-32 7,8-32 0-6,13-33 0 6,10-29-272-7,19-25-304 7,11-20 64-7,21-27 16 8,12-14 80-8,18-10 16 8,4-1 0-8,13-3 0 8,20 3-16-8,17 3 0 6,20 2 0-6,2 4 0 9,3 8-96-9,5 10-16 6,3 4 0-6,11 15 0 8,1 14 64-7,-4 27 16 4,-13 20 0-5,-9 38 0 9,-12 28 176-8,-19 39-128 5,-13 28 128-6,-13 24-128 9,-21 26 128-9,-14 24 0 6,-19 17 0-6,-13 29-128 9,-19 18 128-9,-16 32 0 6,-16 34 0-6,-12 32 128 8,-16 22-128-8,-5 30 144 7,-14 20-144-7,-11 15 160 9,-12 13-160-9,-10 7 0 6,1 11 0-5,-1-1 0 6,-4-7 128-7,-5 0-128 7,-6-3 0-6,3-16 128 8,3-22-128-9,5-13 0 5,4-16 144-5,7-17-144 11,-7-20 0-11,14-21 128 4,4-12-128-4,13-33 0 7,14-26 192-7,8-30-48 9,10-21 0-9,14-28 0 8,7-22 256-8,8-29 48 6,13-28 16-6,15-40 0 9,11-33-464-8,19-34 0 4,14-29 0-5,14-27 0 10,10-28 0-10,13-27-128 5,16-17-16-5,17-20 0 9,16-12 144-9,10-9 0 6,7-14-144-6,17-6 144 8,8-6 0-8,13-2 0 8,17-3 0-8,2 7 0 8,0 4-192-8,8 12 192 7,8 15-160-6,-8 18 160 6,-4 16-160-7,0 21 160 6,-4 21-160-6,-19 16 160 8,-9 16 0-8,-3 21-144 8,-4 16 144-7,-11 17 0 7,-15 4 0-8,-15 18 0 5,-11 12 0-5,-11 11 0 9,1 17 0-8,-14 19-160 5,-8 14 160-6,-12 13 0 8,-11 21-256-8,-14 18 48 7,-10 17 16-6,-17 21 0 21,-12 14-384-21,-14 32-80 0,-15 29-16 0,-17 36 0-1,-19 34 352 0,-7 47 80 5,-16 36 16-5,-5 46 0 6,-11 45 224-5,-11 42 0 6,-13 35 192-7,7 30-192 7,2 21 192-6,21 18-192 5,11 7 192-6,17-5-192 9,3-8 128-9,13-26-128 6,7-19 0-6,10-43 0 8,6-33 128-8,5-54-128 8,3-52 0-8,6-48 0 7,1-43 192-6,8-49-64 6,4-38 0-7,10-34-128 8,4-16 448-8,8-35 0 6,7-23-16-6,8-43 0 9,6-35 112-8,8-47 32 4,6-42 0-5,4-36 0 8,3-35-192-8,10-24-48 7,10-22 0-7,12-15 0 9,6-21-336-9,9-17 0 6,4-12 0-5,2-12 128 8,1-14-128-8,7-11 0 3,13-8 0-3,13 6 0 7,9 4 0-8,-4 4-192 6,2 11 64-6,6 10 0 8,10 14-192-8,-10 19-48 7,-14 10 0-7,-5 33 0 24,-9 34-128-22,-11 40-16 0,-9 37-16-2,-17 39 0 0,-19 36 336 1,-17 31 64 3,-14 25 128-3,-16 23-208 4,-13 20 208-5,-7 21 0 6,-7 14 192-6,-5 22-192 8,-9 13 224-7,-9 23-64 5,-9 22-16-6,-11 27 0 9,-7 30-144-9,-7 31 0 6,-5 31-160-5,-1 37 160 6,-7 21-128-6,4 39 128 6,-2 30 0-7,3 37-144 8,9 33 144-8,-3 29 0 7,3 29 0-7,3 22 0 9,2 16 0-9,14 13-208 6,10 8 80-6,7-14 128 9,9-14-384-9,5-26 32 6,6-24 16-6,4-41 0 9,1-41 0-9,-5-53 0 7,0-47 0-7,-5-61 0 7,1-50 336-7,-2-43 256 7,2-40-32-7,4-28-16 8,0-31 448-8,4-17 96 8,2-30 16-8,0-49 0 8,1-42-192-8,1-46-16 6,4-40-16-6,5-27 0 7,7-24-304-7,-3-12-64 8,3-21-16-8,1-12 0 7,6-14-160-7,2-15 0 9,-1-10 0-9,1-19 0 7,0-14 0-7,8-10 0 7,0-1 0-7,10-1 0 8,5-6 0-8,9 11-144 6,5 11 144-6,10 23-208 24,4 22-272-23,-1 35-48 0,-1 27-16 1,-8 39 0-1,-15 31 192 0,-6 40 32 2,-1 24 16-3,-9 34 0 6,-8 27 304-6,-5 30-192 6,-7 25 192-6,-5 27-160 8,-5 19 160-8,-7 36 0 8,-6 37-144-8,-4 31 144 7,-15 29 0-7,-1 39 0 9,-1 30 0-9,-9 34 0 6,-7 28 256-6,2 31-16 8,0 24-16-8,-2 25 0 8,0 19-96-7,6 26 0 5,0 25-128-6,3 15 192 8,5 13-192-8,5 9 176 7,11 10-176-7,3 5 160 8,2-3-160-8,4-2 0 7,-2-8 0-7,-2-14 0 8,0-5 192-8,-6-26-64 7,0-13 0-7,-2-24 0 9,-3-12 80-9,5-17 16 6,-2-14 0-6,-2-11 0 8,5-12 32-8,-1-20 16 7,0-17 0-7,4-18 0 8,6-21-272-8,-2-24 128 6,-6-21-128-6,0-29 0 8,-5-36 128-8,-1-30-128 7,-7-32 0-7,5-29 0 9,-2-20 304-9,1-23 0 7,-3-25 0-7,-1-32 0 7,-3-30-176-7,3-36-128 8,-7-29 144-8,1-38-144 8,-2-30 0-8,5-28 0 8,3-23 0-8,5-29 0 6,6-22 0-5,6-15 0 6,8-16 0-7,10-10 0 8,9-11 0-8,12 9-128 7,8 4 128-7,15 20 0 9,15 23-128-9,3 33 128 6,0 38-192-5,-10 48 192 6,-4 43-304-7,-9 45 48 7,-6 40 16-7,-8 30 0 8,-12 34 0-8,-6 38 0 7,-7 37 0-7,-6 47 0 8,-12 47 1120-8,-16 45 208 6,-9 42 64-6,-4 34 0 24,-5 21-1568-22,-6 24-304-2,-5 17-64 2,-6 28-16-2,-3 17 800 0,-11 21 0 5,-3 22 0-4,0 4 192 4,-6 6-192-5,7-8 176 7,-3-10-176-6,2-16 160 7,2-13 112-7,-4-29 32 5,3-22 0-6,-3-29 0 7,-2-26 208-7,4-24 32 6,0-19 16-6,9-15 0 9,8-21-320-9,11-18-64 7,1-23-16-7,7-28 0 8,7-23-160-8,8-19 0 7,7-19 0-7,0-22 0 24,6-16-1344-22,6-22-256-1,0-21-64 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1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11/relationships/inkAction" Target="../ink/inkAction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3.png"/><Relationship Id="rId4" Type="http://schemas.openxmlformats.org/officeDocument/2006/relationships/image" Target="../media/image83.png"/><Relationship Id="rId9" Type="http://schemas.openxmlformats.org/officeDocument/2006/relationships/image" Target="../media/image9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11/relationships/inkAction" Target="../ink/inkAction1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3.png"/><Relationship Id="rId4" Type="http://schemas.openxmlformats.org/officeDocument/2006/relationships/image" Target="../media/image83.png"/><Relationship Id="rId9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1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3.png"/><Relationship Id="rId4" Type="http://schemas.openxmlformats.org/officeDocument/2006/relationships/image" Target="../media/image83.png"/><Relationship Id="rId9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5.png"/><Relationship Id="rId11" Type="http://schemas.openxmlformats.org/officeDocument/2006/relationships/image" Target="../media/image3.png"/><Relationship Id="rId5" Type="http://schemas.openxmlformats.org/officeDocument/2006/relationships/image" Target="../media/image84.png"/><Relationship Id="rId10" Type="http://schemas.openxmlformats.org/officeDocument/2006/relationships/image" Target="../media/image98.png"/><Relationship Id="rId4" Type="http://schemas.openxmlformats.org/officeDocument/2006/relationships/image" Target="../media/image87.png"/><Relationship Id="rId9" Type="http://schemas.microsoft.com/office/2011/relationships/inkAction" Target="../ink/inkAction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11/relationships/inkAction" Target="../ink/inkAction14.xml"/><Relationship Id="rId5" Type="http://schemas.openxmlformats.org/officeDocument/2006/relationships/hyperlink" Target="https://en.wikipedia.org/wiki/Phase_plane" TargetMode="External"/><Relationship Id="rId4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0.png"/><Relationship Id="rId11" Type="http://schemas.openxmlformats.org/officeDocument/2006/relationships/image" Target="../media/image3.png"/><Relationship Id="rId5" Type="http://schemas.openxmlformats.org/officeDocument/2006/relationships/image" Target="../media/image84.png"/><Relationship Id="rId10" Type="http://schemas.openxmlformats.org/officeDocument/2006/relationships/image" Target="../media/image102.png"/><Relationship Id="rId4" Type="http://schemas.openxmlformats.org/officeDocument/2006/relationships/image" Target="../media/image89.png"/><Relationship Id="rId9" Type="http://schemas.microsoft.com/office/2011/relationships/inkAction" Target="../ink/inkAction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6.xml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6.png"/><Relationship Id="rId5" Type="http://schemas.openxmlformats.org/officeDocument/2006/relationships/image" Target="../media/image7.png"/><Relationship Id="rId4" Type="http://schemas.openxmlformats.org/officeDocument/2006/relationships/image" Target="../media/image105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07" Type="http://schemas.openxmlformats.org/officeDocument/2006/relationships/image" Target="../media/image57.png"/><Relationship Id="rId11" Type="http://schemas.openxmlformats.org/officeDocument/2006/relationships/image" Target="../media/image11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5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.png"/><Relationship Id="rId33" Type="http://schemas.openxmlformats.org/officeDocument/2006/relationships/image" Target="../media/image22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40" Type="http://schemas.microsoft.com/office/2011/relationships/inkAction" Target="../ink/inkAction2.xml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23" Type="http://schemas.openxmlformats.org/officeDocument/2006/relationships/image" Target="../media/image17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141" Type="http://schemas.openxmlformats.org/officeDocument/2006/relationships/image" Target="../media/image8.png"/><Relationship Id="rId7" Type="http://schemas.openxmlformats.org/officeDocument/2006/relationships/image" Target="../media/image7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audio" Target="../media/media2.m4a"/><Relationship Id="rId29" Type="http://schemas.openxmlformats.org/officeDocument/2006/relationships/image" Target="../media/image2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1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142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8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Relationship Id="rId16" Type="http://schemas.openxmlformats.org/officeDocument/2006/relationships/customXml" Target="../ink/ink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11/relationships/inkAction" Target="../ink/inkAction18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11/relationships/inkAction" Target="../ink/inkAction19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11/relationships/inkAction" Target="../ink/inkAction20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21.xml"/><Relationship Id="rId5" Type="http://schemas.openxmlformats.org/officeDocument/2006/relationships/image" Target="../media/image10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11/relationships/inkAction" Target="../ink/inkAction22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23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4.xml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7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5.xml"/><Relationship Id="rId12" Type="http://schemas.openxmlformats.org/officeDocument/2006/relationships/customXml" Target="../ink/ink7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en.wikipedia.org/wiki/Phase_plane" TargetMode="External"/><Relationship Id="rId11" Type="http://schemas.openxmlformats.org/officeDocument/2006/relationships/image" Target="../media/image116.png"/><Relationship Id="rId5" Type="http://schemas.openxmlformats.org/officeDocument/2006/relationships/image" Target="../media/image99.png"/><Relationship Id="rId10" Type="http://schemas.openxmlformats.org/officeDocument/2006/relationships/customXml" Target="../ink/ink71.xml"/><Relationship Id="rId4" Type="http://schemas.openxmlformats.org/officeDocument/2006/relationships/image" Target="../media/image84.png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en.wikipedia.org/wiki/Phase_plane" TargetMode="External"/><Relationship Id="rId5" Type="http://schemas.openxmlformats.org/officeDocument/2006/relationships/image" Target="../media/image99.png"/><Relationship Id="rId4" Type="http://schemas.openxmlformats.org/officeDocument/2006/relationships/image" Target="../media/image84.png"/><Relationship Id="rId9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170.png"/><Relationship Id="rId5" Type="http://schemas.microsoft.com/office/2011/relationships/inkAction" Target="../ink/inkAction27.xml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7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28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121.png"/><Relationship Id="rId4" Type="http://schemas.microsoft.com/office/2011/relationships/inkAction" Target="../ink/inkAction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7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122.png"/><Relationship Id="rId10" Type="http://schemas.openxmlformats.org/officeDocument/2006/relationships/image" Target="../media/image124.png"/><Relationship Id="rId4" Type="http://schemas.microsoft.com/office/2011/relationships/inkAction" Target="../ink/inkAction30.xml"/><Relationship Id="rId9" Type="http://schemas.openxmlformats.org/officeDocument/2006/relationships/customXml" Target="../ink/ink7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0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11/relationships/inkAction" Target="../ink/inkAction3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11/relationships/inkAction" Target="../ink/inkAction3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3.png"/><Relationship Id="rId4" Type="http://schemas.openxmlformats.org/officeDocument/2006/relationships/image" Target="../media/image127.png"/><Relationship Id="rId9" Type="http://schemas.openxmlformats.org/officeDocument/2006/relationships/image" Target="../media/image130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11/relationships/inkAction" Target="../ink/inkAction3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3.png"/><Relationship Id="rId4" Type="http://schemas.openxmlformats.org/officeDocument/2006/relationships/image" Target="../media/image131.png"/><Relationship Id="rId9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customXml" Target="../ink/ink7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.xml"/><Relationship Id="rId3" Type="http://schemas.openxmlformats.org/officeDocument/2006/relationships/image" Target="../media/image1420.png"/><Relationship Id="rId7" Type="http://schemas.openxmlformats.org/officeDocument/2006/relationships/image" Target="../media/image138.png"/><Relationship Id="rId2" Type="http://schemas.openxmlformats.org/officeDocument/2006/relationships/customXml" Target="../ink/ink7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8.xml"/><Relationship Id="rId11" Type="http://schemas.openxmlformats.org/officeDocument/2006/relationships/image" Target="../media/image140.png"/><Relationship Id="rId5" Type="http://schemas.openxmlformats.org/officeDocument/2006/relationships/image" Target="../media/image137.png"/><Relationship Id="rId10" Type="http://schemas.openxmlformats.org/officeDocument/2006/relationships/customXml" Target="../ink/ink80.xml"/><Relationship Id="rId4" Type="http://schemas.openxmlformats.org/officeDocument/2006/relationships/customXml" Target="../ink/ink77.xml"/><Relationship Id="rId9" Type="http://schemas.openxmlformats.org/officeDocument/2006/relationships/image" Target="../media/image1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customXml" Target="../ink/ink8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customXml" Target="../ink/ink6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5.png"/><Relationship Id="rId11" Type="http://schemas.openxmlformats.org/officeDocument/2006/relationships/image" Target="../media/image3.png"/><Relationship Id="rId5" Type="http://schemas.openxmlformats.org/officeDocument/2006/relationships/image" Target="../media/image9.png"/><Relationship Id="rId15" Type="http://schemas.openxmlformats.org/officeDocument/2006/relationships/image" Target="../media/image80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.xml"/><Relationship Id="rId9" Type="http://schemas.microsoft.com/office/2011/relationships/inkAction" Target="../ink/inkAction4.xml"/><Relationship Id="rId14" Type="http://schemas.openxmlformats.org/officeDocument/2006/relationships/customXml" Target="../ink/ink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customXml" Target="../ink/ink8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00.png"/><Relationship Id="rId5" Type="http://schemas.microsoft.com/office/2011/relationships/inkAction" Target="../ink/inkAction5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2.png"/><Relationship Id="rId5" Type="http://schemas.microsoft.com/office/2011/relationships/inkAction" Target="../ink/inkAction6.xml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microsoft.com/office/2011/relationships/inkAction" Target="../ink/inkAction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3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3.png"/><Relationship Id="rId5" Type="http://schemas.microsoft.com/office/2011/relationships/inkAction" Target="../ink/inkAction8.xm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11/relationships/inkAction" Target="../ink/inkAction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3.png"/><Relationship Id="rId4" Type="http://schemas.openxmlformats.org/officeDocument/2006/relationships/image" Target="../media/image83.png"/><Relationship Id="rId9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CE00EAD-B058-4C97-85BB-DDC1DE6EC7A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6200" y="1230120"/>
              <a:ext cx="9378000" cy="6386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CE00EAD-B058-4C97-85BB-DDC1DE6EC7A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36840" y="1220760"/>
                <a:ext cx="9396720" cy="64051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7744EF-C542-45A7-B1B6-0999DEB8E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97"/>
    </mc:Choice>
    <mc:Fallback xmlns="">
      <p:transition spd="slow" advTm="4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832DD8-D9EF-4907-82A7-D69EB3E6077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80" y="93600"/>
              <a:ext cx="11714400" cy="7623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832DD8-D9EF-4907-82A7-D69EB3E607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720" y="84240"/>
                <a:ext cx="11733120" cy="7642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60152A0-BAEA-4D80-A28C-9B3CFBB1E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3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32"/>
    </mc:Choice>
    <mc:Fallback xmlns="">
      <p:transition spd="slow" advTm="128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63EEF40-58DA-4230-AB15-388CEF25615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840" y="108360"/>
              <a:ext cx="11789280" cy="72871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63EEF40-58DA-4230-AB15-388CEF2561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480" y="99000"/>
                <a:ext cx="11808000" cy="73058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121B17C-E674-4E8E-9AF3-3C5432F75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83"/>
    </mc:Choice>
    <mc:Fallback xmlns="">
      <p:transition spd="slow" advTm="11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A0A61CD-771C-46FC-BFB5-998841403AD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3640" y="-10440"/>
              <a:ext cx="11611800" cy="756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A0A61CD-771C-46FC-BFB5-998841403A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4280" y="-19800"/>
                <a:ext cx="11630520" cy="75805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0116963-CB43-4381-BC46-A3F54AF1A6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4"/>
    </mc:Choice>
    <mc:Fallback xmlns="">
      <p:transition spd="slow" advTm="8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58C639-5F8C-43A2-B1F1-4D9BC945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875" y="1301200"/>
            <a:ext cx="17430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F6980-300B-40A5-8A8B-86ACD0961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60" y="1639379"/>
            <a:ext cx="1633061" cy="5015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AF9313-824F-4C37-BF33-E72CCE0230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3920" y="89280"/>
              <a:ext cx="10472760" cy="6278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AF9313-824F-4C37-BF33-E72CCE0230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4560" y="79920"/>
                <a:ext cx="10491480" cy="6297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F36CE7-C9DD-4FA8-B515-3CA2FC66A1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42"/>
    </mc:Choice>
    <mc:Fallback xmlns="">
      <p:transition spd="slow" advTm="2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690777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https://en.wikipedia.org/wiki/Phase_plane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D4B7F52-B371-42D8-A237-1DA69A2E61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58880" y="-56160"/>
              <a:ext cx="10044000" cy="5454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D4B7F52-B371-42D8-A237-1DA69A2E61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9520" y="-65520"/>
                <a:ext cx="10062720" cy="5473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DAE1D9-F772-4404-85A9-C706C2E6B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23"/>
    </mc:Choice>
    <mc:Fallback xmlns="">
      <p:transition spd="slow" advTm="1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8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843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63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78F0E8-AE29-418E-8F84-F3776F67E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913" y="1298427"/>
            <a:ext cx="1624591" cy="98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0FEE9-5793-43F9-82C4-6652826DA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905" y="2230149"/>
            <a:ext cx="2268065" cy="7347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A44047-26F5-4458-AA4B-0ABCE42A1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95" y="1548913"/>
            <a:ext cx="1734415" cy="59397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21124D9-E296-4C46-817F-FD5982C1758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1960" y="72360"/>
              <a:ext cx="11842920" cy="74754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21124D9-E296-4C46-817F-FD5982C175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1320" y="63000"/>
                <a:ext cx="11861640" cy="7494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6C607B6-6899-4AD4-A1AB-3A032E394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6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477"/>
    </mc:Choice>
    <mc:Fallback xmlns="">
      <p:transition spd="slow" advTm="111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CB2F6-F118-4B15-8B3D-DF3504A4F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0" t="33539" r="37011" b="52264"/>
          <a:stretch/>
        </p:blipFill>
        <p:spPr>
          <a:xfrm>
            <a:off x="3635841" y="190733"/>
            <a:ext cx="4079658" cy="10353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998B8-51F8-4477-8B20-733A66122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37" r="17592" b="32830"/>
          <a:stretch/>
        </p:blipFill>
        <p:spPr>
          <a:xfrm>
            <a:off x="180109" y="1503219"/>
            <a:ext cx="7535390" cy="7204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CF7CD9-FF9A-4531-BD05-50B41C79948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29680"/>
              <a:ext cx="11766960" cy="6905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CF7CD9-FF9A-4531-BD05-50B41C7994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920" y="220320"/>
                <a:ext cx="11785680" cy="6923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B23485-7BA1-478F-99B0-3B1F731FE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6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58"/>
    </mc:Choice>
    <mc:Fallback xmlns="">
      <p:transition spd="slow" advTm="5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50208-2A27-46F0-87CB-FEBE5201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630" y="1125742"/>
            <a:ext cx="11887200" cy="5520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5B57B-720D-436E-87E5-D3D9FA50C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77534"/>
            <a:ext cx="11887200" cy="1225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78C8CE-BE6F-4E56-9F19-160CBB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" b="56440"/>
          <a:stretch/>
        </p:blipFill>
        <p:spPr>
          <a:xfrm>
            <a:off x="663878" y="6345491"/>
            <a:ext cx="5686817" cy="11951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E07281D-0759-46FC-984A-B5328E4DA1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1680" y="579960"/>
              <a:ext cx="11448360" cy="6967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E07281D-0759-46FC-984A-B5328E4DA1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320" y="570600"/>
                <a:ext cx="11467080" cy="6986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D733812-0378-4584-B908-3352C9578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4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48"/>
    </mc:Choice>
    <mc:Fallback xmlns="">
      <p:transition spd="slow" advTm="80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4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100E67DC-B9FA-41AD-BBE7-49843EAB4C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960" y="-169200"/>
              <a:ext cx="11757240" cy="78512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100E67DC-B9FA-41AD-BBE7-49843EAB4C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8600" y="-178560"/>
                <a:ext cx="11775960" cy="7869960"/>
              </a:xfrm>
              <a:prstGeom prst="rect">
                <a:avLst/>
              </a:prstGeom>
            </p:spPr>
          </p:pic>
        </mc:Fallback>
      </mc:AlternateContent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F7DB96F-B05C-4EFC-9E01-AD3B129A5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97"/>
    </mc:Choice>
    <mc:Fallback xmlns="">
      <p:transition spd="slow" advTm="32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Case A:  ALL exponentials are negative.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1EE8D1-9F24-402B-BE0B-EB0AAA13B3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125280" y="8640"/>
              <a:ext cx="12018960" cy="7526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1EE8D1-9F24-402B-BE0B-EB0AAA13B3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34640" y="-720"/>
                <a:ext cx="12037680" cy="7545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78D259-00CA-4781-AB3F-1DF8D125E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02"/>
    </mc:Choice>
    <mc:Fallback xmlns="">
      <p:transition spd="slow" advTm="10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Case B:  NO exponential.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12BA9F9-6506-455D-A20C-F0E7AD5180F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8640" y="-113040"/>
              <a:ext cx="11570400" cy="7718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12BA9F9-6506-455D-A20C-F0E7AD5180F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9280" y="-122400"/>
                <a:ext cx="11589120" cy="7737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0432B0-1063-480C-8F21-2B5EE7F60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56"/>
    </mc:Choice>
    <mc:Fallback xmlns="">
      <p:transition spd="slow" advTm="15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92D050"/>
                </a:solidFill>
              </a:rPr>
              <a:t>Case C:  At least one positive exponential.</a:t>
            </a:r>
            <a:endParaRPr lang="en-US" sz="3600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1C6052-B3EC-4DF2-BB70-DDEFB30A4B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2440" y="26640"/>
              <a:ext cx="11779560" cy="7509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1C6052-B3EC-4DF2-BB70-DDEFB30A4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3080" y="17280"/>
                <a:ext cx="11798280" cy="7528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A7F0E0C-099D-4D85-9401-9CB04292A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2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44"/>
    </mc:Choice>
    <mc:Fallback xmlns="">
      <p:transition spd="slow" advTm="9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CB2F6-F118-4B15-8B3D-DF3504A4F6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50" t="33539" r="37011" b="52264"/>
          <a:stretch/>
        </p:blipFill>
        <p:spPr>
          <a:xfrm>
            <a:off x="3635841" y="190733"/>
            <a:ext cx="4079658" cy="10353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6998B8-51F8-4477-8B20-733A661226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337" r="17592" b="32830"/>
          <a:stretch/>
        </p:blipFill>
        <p:spPr>
          <a:xfrm>
            <a:off x="180109" y="1503219"/>
            <a:ext cx="7535390" cy="7204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2147765-758D-401C-9CBA-0D18A0C9919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20880" y="2054520"/>
              <a:ext cx="10350000" cy="4024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2147765-758D-401C-9CBA-0D18A0C9919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1520" y="2045160"/>
                <a:ext cx="10368720" cy="40431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DE2D0A-E9AD-4DFE-A3C9-7FF71E6EE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49"/>
    </mc:Choice>
    <mc:Fallback xmlns="">
      <p:transition spd="slow" advTm="2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C000"/>
                </a:solidFill>
              </a:rPr>
              <a:t>Case A:  ALL exponentials are negative.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399F590-FED0-4BEC-A229-53C8CF4D18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9120" y="119520"/>
              <a:ext cx="11526840" cy="7207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399F590-FED0-4BEC-A229-53C8CF4D18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9760" y="110160"/>
                <a:ext cx="11545560" cy="7225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59847BD-2573-4A16-8D88-44A919575F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60"/>
    </mc:Choice>
    <mc:Fallback xmlns="">
      <p:transition spd="slow" advTm="49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Case B:  NO exponential.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CEED9E-59E6-4C7C-BE29-B058B7E60A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6160" y="24840"/>
              <a:ext cx="11472840" cy="7586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CEED9E-59E6-4C7C-BE29-B058B7E60A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800" y="15480"/>
                <a:ext cx="11491560" cy="7605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FF6A285-14AD-4422-A442-9F11CC524E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14"/>
    </mc:Choice>
    <mc:Fallback xmlns="">
      <p:transition spd="slow" advTm="73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B47B2BD-F509-42CC-824D-9F79B7E05E5E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B566A-545E-4C0A-B3DB-0FD710CF943A}"/>
              </a:ext>
            </a:extLst>
          </p:cNvPr>
          <p:cNvSpPr txBox="1"/>
          <p:nvPr/>
        </p:nvSpPr>
        <p:spPr>
          <a:xfrm>
            <a:off x="187035" y="1316181"/>
            <a:ext cx="32711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Stability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3200" dirty="0">
                <a:solidFill>
                  <a:srgbClr val="92D050"/>
                </a:solidFill>
              </a:rPr>
              <a:t>Case C:  At least one positive exponential.</a:t>
            </a:r>
            <a:endParaRPr lang="en-US" sz="3600" dirty="0">
              <a:solidFill>
                <a:srgbClr val="92D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86AF4FA-A2C4-479B-B25D-D9F9E649B5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5760" y="91440"/>
              <a:ext cx="11428560" cy="7587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86AF4FA-A2C4-479B-B25D-D9F9E649B5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6400" y="82080"/>
                <a:ext cx="11447280" cy="76057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8D7C9A-E69B-4AA8-A4B7-B90295C50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2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39"/>
    </mc:Choice>
    <mc:Fallback xmlns="">
      <p:transition spd="slow" advTm="7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6CB9B-1677-4047-A105-5476663C0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8043D2-0ADF-4A08-BE36-FEB8282684BF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5594983" y="665022"/>
            <a:ext cx="6142814" cy="47521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1D0FDA-1BD6-4E57-BD12-9A42D8EBE2A6}"/>
              </a:ext>
            </a:extLst>
          </p:cNvPr>
          <p:cNvSpPr txBox="1"/>
          <p:nvPr/>
        </p:nvSpPr>
        <p:spPr>
          <a:xfrm>
            <a:off x="100995" y="1524000"/>
            <a:ext cx="3159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Case not covered: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5501714" y="5047796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https://en.wikipedia.org/wiki/Phase_plane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B15924-875C-44A4-9913-6E6CA4B991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040" y="2880"/>
              <a:ext cx="11821680" cy="747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B15924-875C-44A4-9913-6E6CA4B991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-6480"/>
                <a:ext cx="11840400" cy="7497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4E0886-820A-43F0-80C2-94E27B5D4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EB950B-7716-4832-A1B4-7F9D20A75010}"/>
                  </a:ext>
                </a:extLst>
              </p14:cNvPr>
              <p14:cNvContentPartPr/>
              <p14:nvPr/>
            </p14:nvContentPartPr>
            <p14:xfrm>
              <a:off x="244800" y="2477520"/>
              <a:ext cx="831960" cy="1731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EB950B-7716-4832-A1B4-7F9D20A750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5440" y="2468160"/>
                <a:ext cx="850680" cy="175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32969E1-FBE2-4E42-A772-F42002A989A1}"/>
                  </a:ext>
                </a:extLst>
              </p14:cNvPr>
              <p14:cNvContentPartPr/>
              <p14:nvPr/>
            </p14:nvContentPartPr>
            <p14:xfrm>
              <a:off x="201240" y="2485440"/>
              <a:ext cx="702360" cy="1672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32969E1-FBE2-4E42-A772-F42002A989A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880" y="2476080"/>
                <a:ext cx="721080" cy="16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256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3"/>
    </mc:Choice>
    <mc:Fallback xmlns="">
      <p:transition spd="slow" advTm="8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C6CB9B-1677-4047-A105-5476663C0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78" y="0"/>
            <a:ext cx="3196663" cy="128154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8043D2-0ADF-4A08-BE36-FEB8282684BF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5594983" y="665022"/>
            <a:ext cx="6142814" cy="475210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5501714" y="5047796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https://en.wikipedia.org/wiki/Phase_plane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5B15924-875C-44A4-9913-6E6CA4B991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040" y="2880"/>
              <a:ext cx="11821680" cy="7478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5B15924-875C-44A4-9913-6E6CA4B991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6680" y="-6480"/>
                <a:ext cx="11840400" cy="7497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4E0886-820A-43F0-80C2-94E27B5D4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3"/>
    </mc:Choice>
    <mc:Fallback xmlns="">
      <p:transition spd="slow" advTm="8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5B13CDAC-8445-4737-8E98-4F8FD30D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31" y="2331400"/>
            <a:ext cx="3585747" cy="251002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0C85C81-193D-4A73-9079-C55A490FDD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7" t="12503" r="57552" b="65329"/>
          <a:stretch/>
        </p:blipFill>
        <p:spPr bwMode="auto">
          <a:xfrm>
            <a:off x="8090807" y="2432959"/>
            <a:ext cx="2720281" cy="2196192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1E27CF-8091-477B-90E7-DEBE998878B6}"/>
              </a:ext>
            </a:extLst>
          </p:cNvPr>
          <p:cNvCxnSpPr/>
          <p:nvPr/>
        </p:nvCxnSpPr>
        <p:spPr>
          <a:xfrm>
            <a:off x="5535386" y="3486151"/>
            <a:ext cx="184512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F55FEEC-BF5E-42B8-AAFB-2969E992C269}"/>
              </a:ext>
            </a:extLst>
          </p:cNvPr>
          <p:cNvSpPr txBox="1"/>
          <p:nvPr/>
        </p:nvSpPr>
        <p:spPr>
          <a:xfrm>
            <a:off x="5535386" y="3069774"/>
            <a:ext cx="2098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Calculus 1:</a:t>
            </a:r>
          </a:p>
          <a:p>
            <a:r>
              <a:rPr lang="en-US" sz="2400" dirty="0"/>
              <a:t>Linear approx. = tangent line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541BF7-AD02-44A1-BA0D-D058CAE0F88F}"/>
              </a:ext>
            </a:extLst>
          </p:cNvPr>
          <p:cNvSpPr txBox="1"/>
          <p:nvPr/>
        </p:nvSpPr>
        <p:spPr>
          <a:xfrm>
            <a:off x="898071" y="555171"/>
            <a:ext cx="318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9.2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A75EFD5-F41A-41F2-9B2F-1206BA2BD1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9840" y="1294920"/>
              <a:ext cx="9957960" cy="32619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A75EFD5-F41A-41F2-9B2F-1206BA2BD1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0480" y="1285560"/>
                <a:ext cx="9976680" cy="32806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197C9B-284C-4390-816A-D9496F534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7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9"/>
    </mc:Choice>
    <mc:Fallback xmlns="">
      <p:transition spd="slow" advTm="1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460" b="54586"/>
          <a:stretch/>
        </p:blipFill>
        <p:spPr>
          <a:xfrm>
            <a:off x="0" y="60844"/>
            <a:ext cx="7301345" cy="21974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0BE1E7-1F77-45CF-BC03-8926C1344C72}"/>
              </a:ext>
            </a:extLst>
          </p:cNvPr>
          <p:cNvGrpSpPr/>
          <p:nvPr/>
        </p:nvGrpSpPr>
        <p:grpSpPr>
          <a:xfrm>
            <a:off x="0" y="2349410"/>
            <a:ext cx="11617667" cy="1484698"/>
            <a:chOff x="0" y="2529520"/>
            <a:chExt cx="11617667" cy="14846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D2656D-E360-49CF-BB2A-C0005EA4E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791" b="14922"/>
            <a:stretch/>
          </p:blipFill>
          <p:spPr>
            <a:xfrm>
              <a:off x="0" y="2529520"/>
              <a:ext cx="9462052" cy="1437537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730BD9-9460-4E33-804C-A9D9EBC9D0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260" t="86423"/>
            <a:stretch/>
          </p:blipFill>
          <p:spPr>
            <a:xfrm>
              <a:off x="6343483" y="3176099"/>
              <a:ext cx="5274184" cy="83811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99AB689-5A48-44B1-8C74-FC46E7DAE8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50" t="8340" b="7124"/>
          <a:stretch/>
        </p:blipFill>
        <p:spPr>
          <a:xfrm>
            <a:off x="7706626" y="3999646"/>
            <a:ext cx="1859584" cy="3572203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1F0645-E390-4A77-AB07-519F0C19B7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03" t="5373" b="5256"/>
          <a:stretch/>
        </p:blipFill>
        <p:spPr>
          <a:xfrm>
            <a:off x="9623359" y="4000392"/>
            <a:ext cx="2175027" cy="3572202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42B2320-09D4-4547-9FA2-CCDFD2152F1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0120" y="-51120"/>
              <a:ext cx="12019680" cy="76262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42B2320-09D4-4547-9FA2-CCDFD2152F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760" y="-60480"/>
                <a:ext cx="12038400" cy="764496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046723-B600-422D-B12D-DA79A968B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32"/>
    </mc:Choice>
    <mc:Fallback xmlns="">
      <p:transition spd="slow" advTm="14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65C4178-CBE6-4542-815F-B3DA0C8C7E58}"/>
              </a:ext>
            </a:extLst>
          </p:cNvPr>
          <p:cNvGrpSpPr/>
          <p:nvPr/>
        </p:nvGrpSpPr>
        <p:grpSpPr>
          <a:xfrm>
            <a:off x="54230" y="-13218"/>
            <a:ext cx="7930818" cy="6858000"/>
            <a:chOff x="3887872" y="159328"/>
            <a:chExt cx="7930818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19F0690-A7DF-445E-906E-EE5527EC0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87872" y="159328"/>
              <a:ext cx="7930818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BDD4370-ACC0-46C1-8058-F01B1B3E3FDC}"/>
                </a:ext>
              </a:extLst>
            </p:cNvPr>
            <p:cNvSpPr/>
            <p:nvPr/>
          </p:nvSpPr>
          <p:spPr>
            <a:xfrm>
              <a:off x="6815548" y="3544835"/>
              <a:ext cx="1476395" cy="1560567"/>
            </a:xfrm>
            <a:prstGeom prst="rect">
              <a:avLst/>
            </a:prstGeom>
            <a:noFill/>
            <a:ln w="762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6841FF-0AC0-4410-8E7B-1078912A1C4A}"/>
                </a:ext>
              </a:extLst>
            </p:cNvPr>
            <p:cNvSpPr/>
            <p:nvPr/>
          </p:nvSpPr>
          <p:spPr>
            <a:xfrm>
              <a:off x="8597622" y="2590801"/>
              <a:ext cx="752354" cy="718507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66B38A-A94D-472C-A565-473545A0181C}"/>
                </a:ext>
              </a:extLst>
            </p:cNvPr>
            <p:cNvSpPr/>
            <p:nvPr/>
          </p:nvSpPr>
          <p:spPr>
            <a:xfrm>
              <a:off x="8915400" y="4849090"/>
              <a:ext cx="2092036" cy="156056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Locally can be approximated by an unstable saddle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5175B88-14D5-47DD-AD3A-8297D4D699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20000" y="4336473"/>
              <a:ext cx="1281546" cy="526470"/>
            </a:xfrm>
            <a:prstGeom prst="straightConnector1">
              <a:avLst/>
            </a:prstGeom>
            <a:ln w="762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6D4B18-6A2D-4DEC-BBE3-EED92192D59C}"/>
              </a:ext>
            </a:extLst>
          </p:cNvPr>
          <p:cNvGrpSpPr/>
          <p:nvPr/>
        </p:nvGrpSpPr>
        <p:grpSpPr>
          <a:xfrm>
            <a:off x="8311700" y="792243"/>
            <a:ext cx="3414692" cy="6057286"/>
            <a:chOff x="541462" y="467415"/>
            <a:chExt cx="3414692" cy="60572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EFBDD2-7C88-44A9-88CC-6805B50FCAE5}"/>
                </a:ext>
              </a:extLst>
            </p:cNvPr>
            <p:cNvSpPr/>
            <p:nvPr/>
          </p:nvSpPr>
          <p:spPr>
            <a:xfrm>
              <a:off x="541462" y="3246698"/>
              <a:ext cx="3414692" cy="3278003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909AF2E-80A6-4581-87FD-2344D1689EE9}"/>
                </a:ext>
              </a:extLst>
            </p:cNvPr>
            <p:cNvGrpSpPr/>
            <p:nvPr/>
          </p:nvGrpSpPr>
          <p:grpSpPr>
            <a:xfrm>
              <a:off x="541462" y="467415"/>
              <a:ext cx="3414692" cy="6057286"/>
              <a:chOff x="541462" y="467415"/>
              <a:chExt cx="3414692" cy="605728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07F18C6-CEC2-4CE5-BD79-FA459CBA9B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1462" y="3246698"/>
                <a:ext cx="3414692" cy="327800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AF7597B-10B0-4B32-8C21-401B85DE20DF}"/>
                  </a:ext>
                </a:extLst>
              </p:cNvPr>
              <p:cNvSpPr/>
              <p:nvPr/>
            </p:nvSpPr>
            <p:spPr>
              <a:xfrm>
                <a:off x="755073" y="467415"/>
                <a:ext cx="2092036" cy="156056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Locally can be approximated by a stable center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1FC8A59-AB23-47F8-8BF7-C67AFFD95AA2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801091" y="2027982"/>
              <a:ext cx="726449" cy="266478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78E2F8-E98F-4F03-B438-DFB59943A305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516334" y="1572527"/>
            <a:ext cx="3008977" cy="104560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9853EDC-C11D-4E75-BF54-1B19B55E504B}"/>
              </a:ext>
            </a:extLst>
          </p:cNvPr>
          <p:cNvSpPr txBox="1"/>
          <p:nvPr/>
        </p:nvSpPr>
        <p:spPr>
          <a:xfrm>
            <a:off x="11736" y="7152792"/>
            <a:ext cx="1187546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Nonlinear system of differential equations can be locally approximated by linear </a:t>
            </a:r>
            <a:r>
              <a:rPr lang="en-US" sz="2300" dirty="0" err="1"/>
              <a:t>homog</a:t>
            </a:r>
            <a:r>
              <a:rPr lang="en-US" sz="2300" dirty="0"/>
              <a:t> DE x’ = Ax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43E9D86-5704-42F9-B724-1704A035E9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9360" y="1122120"/>
              <a:ext cx="11613960" cy="6579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43E9D86-5704-42F9-B724-1704A035E9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0000" y="1112760"/>
                <a:ext cx="11632680" cy="659808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290B3AEE-6AA6-4195-B041-2619AE1EC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3"/>
    </mc:Choice>
    <mc:Fallback xmlns="">
      <p:transition spd="slow" advTm="47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8666AC-1E02-43A2-8DC1-073E4F99B925}"/>
              </a:ext>
            </a:extLst>
          </p:cNvPr>
          <p:cNvSpPr txBox="1"/>
          <p:nvPr/>
        </p:nvSpPr>
        <p:spPr>
          <a:xfrm>
            <a:off x="416379" y="881743"/>
            <a:ext cx="9617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Your 9.2 HW are linear homogenous system of DE x’ = Ax</a:t>
            </a:r>
          </a:p>
          <a:p>
            <a:endParaRPr lang="en-US" sz="3200" dirty="0"/>
          </a:p>
          <a:p>
            <a:r>
              <a:rPr lang="en-US" sz="3200" dirty="0"/>
              <a:t>So we won’t cover the nonlinear case.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74EBA8-70D3-4BBD-B2C5-723EE45C4EC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2440" y="277560"/>
              <a:ext cx="10130760" cy="2377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74EBA8-70D3-4BBD-B2C5-723EE45C4E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080" y="268200"/>
                <a:ext cx="10149480" cy="2396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E37523-B5D5-495F-84BF-ADF36DA50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"/>
    </mc:Choice>
    <mc:Fallback xmlns=""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27488-FA77-45C8-BC86-481C88DD6411}"/>
              </a:ext>
            </a:extLst>
          </p:cNvPr>
          <p:cNvSpPr txBox="1"/>
          <p:nvPr/>
        </p:nvSpPr>
        <p:spPr>
          <a:xfrm>
            <a:off x="415636" y="401782"/>
            <a:ext cx="1152698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 Define </a:t>
            </a:r>
            <a:r>
              <a:rPr lang="en-US" sz="3200" dirty="0" err="1"/>
              <a:t>LaPlace</a:t>
            </a:r>
            <a:r>
              <a:rPr lang="en-US" sz="3200" dirty="0"/>
              <a:t> transform including review improper integrals,</a:t>
            </a:r>
          </a:p>
          <a:p>
            <a:r>
              <a:rPr lang="en-US" sz="3200" dirty="0"/>
              <a:t>		Derive formulas 1 – 11, 18 in </a:t>
            </a:r>
            <a:r>
              <a:rPr lang="en-US" sz="3200" dirty="0" err="1"/>
              <a:t>LaPlace</a:t>
            </a:r>
            <a:r>
              <a:rPr lang="en-US" sz="3200" dirty="0"/>
              <a:t> transform table.</a:t>
            </a:r>
          </a:p>
          <a:p>
            <a:endParaRPr lang="en-US" sz="3200" dirty="0"/>
          </a:p>
          <a:p>
            <a:r>
              <a:rPr lang="en-US" sz="3200" dirty="0"/>
              <a:t>6.2:  Use </a:t>
            </a:r>
            <a:r>
              <a:rPr lang="en-US" sz="3200" dirty="0" err="1"/>
              <a:t>LaPlace</a:t>
            </a:r>
            <a:r>
              <a:rPr lang="en-US" sz="3200" dirty="0"/>
              <a:t> transform to solve linear DE.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6.3:  Derive formulas 12 – 14 including algebra review.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           ****** Formulas 13 and 13’ ******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6.4  Use formulas 13 and 13’ to solve linear DE.</a:t>
            </a:r>
          </a:p>
          <a:p>
            <a:endParaRPr lang="en-US" sz="3200" dirty="0"/>
          </a:p>
          <a:p>
            <a:r>
              <a:rPr lang="en-US" sz="3200" dirty="0"/>
              <a:t>6.5:  Derive formula 17 including intro to impulse function which is a   </a:t>
            </a:r>
          </a:p>
          <a:p>
            <a:r>
              <a:rPr lang="en-US" sz="3200" dirty="0"/>
              <a:t>        “generalized function”.</a:t>
            </a:r>
          </a:p>
          <a:p>
            <a:endParaRPr lang="en-US" sz="3200" dirty="0"/>
          </a:p>
          <a:p>
            <a:r>
              <a:rPr lang="en-US" sz="3200" dirty="0"/>
              <a:t>6.6:  Formula 16 including brief intro to convolution integral.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ED8647D-6188-41E6-9829-3E3072BD694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90720" y="652320"/>
              <a:ext cx="11292840" cy="6430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ED8647D-6188-41E6-9829-3E3072BD69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00080" y="642960"/>
                <a:ext cx="11311560" cy="6449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F754F6D-8C8A-4551-8601-88D069E89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90319ED-3B75-44E3-9B75-6B5C4AB3D562}"/>
                  </a:ext>
                </a:extLst>
              </p14:cNvPr>
              <p14:cNvContentPartPr/>
              <p14:nvPr/>
            </p14:nvContentPartPr>
            <p14:xfrm>
              <a:off x="9527400" y="3182760"/>
              <a:ext cx="1190880" cy="12747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90319ED-3B75-44E3-9B75-6B5C4AB3D5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18040" y="3173400"/>
                <a:ext cx="1209600" cy="12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01F17D0-950E-4484-B7F6-B511A25F48D3}"/>
                  </a:ext>
                </a:extLst>
              </p14:cNvPr>
              <p14:cNvContentPartPr/>
              <p14:nvPr/>
            </p14:nvContentPartPr>
            <p14:xfrm>
              <a:off x="9487440" y="3090600"/>
              <a:ext cx="1605600" cy="717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01F17D0-950E-4484-B7F6-B511A25F48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78080" y="3081240"/>
                <a:ext cx="1624320" cy="73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9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2"/>
    </mc:Choice>
    <mc:Fallback xmlns="">
      <p:transition spd="slow" advTm="7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45786-E035-45BC-AF44-30611601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33" y="1211765"/>
            <a:ext cx="6483626" cy="1439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96A4C-6BDF-463B-807B-A0BDA2A4F4FB}"/>
              </a:ext>
            </a:extLst>
          </p:cNvPr>
          <p:cNvSpPr txBox="1"/>
          <p:nvPr/>
        </p:nvSpPr>
        <p:spPr>
          <a:xfrm>
            <a:off x="415636" y="401782"/>
            <a:ext cx="590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</a:t>
            </a:r>
            <a:r>
              <a:rPr lang="en-US" sz="3200" dirty="0" err="1"/>
              <a:t>LaPlace</a:t>
            </a:r>
            <a:r>
              <a:rPr lang="en-US" sz="3200" dirty="0"/>
              <a:t> transform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A520D-E660-454A-80B2-92B3C3B3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" t="2169" r="4545" b="1883"/>
          <a:stretch/>
        </p:blipFill>
        <p:spPr>
          <a:xfrm>
            <a:off x="1646961" y="3122270"/>
            <a:ext cx="8438769" cy="39970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7F68172-0467-4623-933C-9A002205572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68240" y="237960"/>
              <a:ext cx="10071720" cy="2785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7F68172-0467-4623-933C-9A00220557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8880" y="228600"/>
                <a:ext cx="10090440" cy="2804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7C7B889-2731-46E3-B5D4-FC24BCAD0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5"/>
    </mc:Choice>
    <mc:Fallback xmlns="">
      <p:transition spd="slow" advTm="27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D44C5-B255-4E3F-A094-4069900AFEE2}"/>
              </a:ext>
            </a:extLst>
          </p:cNvPr>
          <p:cNvSpPr txBox="1"/>
          <p:nvPr/>
        </p:nvSpPr>
        <p:spPr>
          <a:xfrm>
            <a:off x="41564" y="20784"/>
            <a:ext cx="396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Improper integral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16984-0A28-4495-9A05-B1F6DA4F0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370" y="175781"/>
            <a:ext cx="3388302" cy="1467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C186EE-712F-4216-90FD-A4DE3503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5526" y="6379453"/>
            <a:ext cx="3948545" cy="1251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1588F-E146-49C8-B535-BE45BE03F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582" y="839499"/>
            <a:ext cx="2485159" cy="905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7A575C-3293-483F-AA4C-73F71FAD0C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91" y="4910940"/>
            <a:ext cx="1987261" cy="114418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04FC4C-A491-4FCB-ADE9-DFF95896D1D0}"/>
              </a:ext>
            </a:extLst>
          </p:cNvPr>
          <p:cNvCxnSpPr/>
          <p:nvPr/>
        </p:nvCxnSpPr>
        <p:spPr>
          <a:xfrm>
            <a:off x="41564" y="4839687"/>
            <a:ext cx="118456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8ADE798-C053-4353-837B-2B7FADFF8F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8120" y="136440"/>
              <a:ext cx="11572560" cy="75391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8ADE798-C053-4353-837B-2B7FADFF8F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760" y="127080"/>
                <a:ext cx="11591280" cy="7557840"/>
              </a:xfrm>
              <a:prstGeom prst="rect">
                <a:avLst/>
              </a:prstGeom>
            </p:spPr>
          </p:pic>
        </mc:Fallback>
      </mc:AlternateContent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D48437F-710B-4375-BA46-E4FBF7FDF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46"/>
    </mc:Choice>
    <mc:Fallback xmlns="">
      <p:transition spd="slow" advTm="23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4D44C5-B255-4E3F-A094-4069900AFEE2}"/>
              </a:ext>
            </a:extLst>
          </p:cNvPr>
          <p:cNvSpPr txBox="1"/>
          <p:nvPr/>
        </p:nvSpPr>
        <p:spPr>
          <a:xfrm>
            <a:off x="41564" y="20784"/>
            <a:ext cx="396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Improper integral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F89D3-EAC1-4FAB-8E67-ABEA6A0CA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536" y="124691"/>
            <a:ext cx="2558161" cy="2706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2DB83B-13D9-4D55-8844-D96515A025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" t="14943" r="31680" b="11636"/>
          <a:stretch/>
        </p:blipFill>
        <p:spPr>
          <a:xfrm>
            <a:off x="1" y="6176285"/>
            <a:ext cx="11887199" cy="14714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3B1B-B123-462B-8FA0-DBE4ED205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7" y="1218340"/>
            <a:ext cx="2922876" cy="11646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EF2620-3151-48F7-A16D-F4B55A681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978" y="3123333"/>
            <a:ext cx="3733367" cy="112363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973C0D-63DE-4B09-A69B-E612E2FAB179}"/>
              </a:ext>
            </a:extLst>
          </p:cNvPr>
          <p:cNvCxnSpPr/>
          <p:nvPr/>
        </p:nvCxnSpPr>
        <p:spPr>
          <a:xfrm>
            <a:off x="41564" y="3034145"/>
            <a:ext cx="1184563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8418585-8061-4D7D-8F6E-17ED7E3406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6480" y="266040"/>
              <a:ext cx="11602440" cy="7294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8418585-8061-4D7D-8F6E-17ED7E3406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120" y="256680"/>
                <a:ext cx="11621160" cy="73130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146DE43-2440-411C-A8D5-33B61F088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2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40"/>
    </mc:Choice>
    <mc:Fallback xmlns="">
      <p:transition spd="slow" advTm="6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B1FB1-0388-4258-AAD0-5BB08F833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9" y="82619"/>
            <a:ext cx="5106304" cy="1133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9FEFB-C797-4157-B2E9-9A8230289E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" t="2169" r="4545" b="48231"/>
          <a:stretch/>
        </p:blipFill>
        <p:spPr>
          <a:xfrm>
            <a:off x="144569" y="1258163"/>
            <a:ext cx="8438769" cy="2066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8887346-17C0-4419-959B-E6F936CC6E1D}"/>
                  </a:ext>
                </a:extLst>
              </p14:cNvPr>
              <p14:cNvContentPartPr/>
              <p14:nvPr/>
            </p14:nvContentPartPr>
            <p14:xfrm>
              <a:off x="244440" y="3053880"/>
              <a:ext cx="10333080" cy="3093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8887346-17C0-4419-959B-E6F936CC6E1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5080" y="3044520"/>
                <a:ext cx="10351800" cy="311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4005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6220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3960BB-9605-41F2-B1ED-B6DB07C9EED4}"/>
                  </a:ext>
                </a:extLst>
              </p14:cNvPr>
              <p14:cNvContentPartPr/>
              <p14:nvPr/>
            </p14:nvContentPartPr>
            <p14:xfrm>
              <a:off x="59400" y="228240"/>
              <a:ext cx="11831760" cy="7502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3960BB-9605-41F2-B1ED-B6DB07C9EE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40" y="218880"/>
                <a:ext cx="11850480" cy="752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AF51300-3453-4F49-9B67-F5F8AC6483CC}"/>
              </a:ext>
            </a:extLst>
          </p:cNvPr>
          <p:cNvGrpSpPr/>
          <p:nvPr/>
        </p:nvGrpSpPr>
        <p:grpSpPr>
          <a:xfrm>
            <a:off x="4651180" y="1932209"/>
            <a:ext cx="1320120" cy="1606320"/>
            <a:chOff x="4651180" y="1932209"/>
            <a:chExt cx="1320120" cy="160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5E1D878-5863-43B7-82B3-04A8830A58E5}"/>
                    </a:ext>
                  </a:extLst>
                </p14:cNvPr>
                <p14:cNvContentPartPr/>
                <p14:nvPr/>
              </p14:nvContentPartPr>
              <p14:xfrm>
                <a:off x="4651180" y="1932209"/>
                <a:ext cx="1320120" cy="16063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5E1D878-5863-43B7-82B3-04A8830A58E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42180" y="1923569"/>
                  <a:ext cx="1337760" cy="162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97758A5-7E30-47D2-ACFC-07D377665714}"/>
                    </a:ext>
                  </a:extLst>
                </p14:cNvPr>
                <p14:cNvContentPartPr/>
                <p14:nvPr/>
              </p14:nvContentPartPr>
              <p14:xfrm>
                <a:off x="5207380" y="2839769"/>
                <a:ext cx="556560" cy="3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97758A5-7E30-47D2-ACFC-07D37766571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98740" y="2830769"/>
                  <a:ext cx="5742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53E5207-F693-4FCE-9E55-6BB8274BC805}"/>
                  </a:ext>
                </a:extLst>
              </p14:cNvPr>
              <p14:cNvContentPartPr/>
              <p14:nvPr/>
            </p14:nvContentPartPr>
            <p14:xfrm>
              <a:off x="6545500" y="3533129"/>
              <a:ext cx="195480" cy="171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53E5207-F693-4FCE-9E55-6BB8274BC8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536860" y="3524489"/>
                <a:ext cx="21312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CE92D5B-B7CD-42C7-AC2E-DD98872590C5}"/>
                  </a:ext>
                </a:extLst>
              </p14:cNvPr>
              <p14:cNvContentPartPr/>
              <p14:nvPr/>
            </p14:nvContentPartPr>
            <p14:xfrm>
              <a:off x="7799380" y="1981889"/>
              <a:ext cx="164520" cy="16506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CE92D5B-B7CD-42C7-AC2E-DD98872590C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90380" y="1972889"/>
                <a:ext cx="182160" cy="166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4541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DEE3FA-DF97-4F3D-AB3B-CC4FC1BFAC08}"/>
                  </a:ext>
                </a:extLst>
              </p14:cNvPr>
              <p14:cNvContentPartPr/>
              <p14:nvPr/>
            </p14:nvContentPartPr>
            <p14:xfrm>
              <a:off x="58680" y="-41400"/>
              <a:ext cx="11832480" cy="7830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DEE3FA-DF97-4F3D-AB3B-CC4FC1BFAC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20" y="-50760"/>
                <a:ext cx="11851200" cy="78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79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3460" b="88085"/>
          <a:stretch/>
        </p:blipFill>
        <p:spPr>
          <a:xfrm>
            <a:off x="0" y="19280"/>
            <a:ext cx="7915518" cy="624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59D40-AA5E-4928-9550-B01AE1DDB0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50" t="8340" b="7124"/>
          <a:stretch/>
        </p:blipFill>
        <p:spPr>
          <a:xfrm>
            <a:off x="7780103" y="64454"/>
            <a:ext cx="1859584" cy="3572203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5B374-2846-4A82-9FA9-7F3F86A76D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03" t="5373" b="5256"/>
          <a:stretch/>
        </p:blipFill>
        <p:spPr>
          <a:xfrm>
            <a:off x="9696836" y="65200"/>
            <a:ext cx="2175027" cy="3572202"/>
          </a:xfrm>
          <a:prstGeom prst="rect">
            <a:avLst/>
          </a:prstGeom>
          <a:ln w="76200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885E4-83E4-442E-AEAF-DA63199B48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50" t="33539" r="37011" b="52264"/>
          <a:stretch/>
        </p:blipFill>
        <p:spPr>
          <a:xfrm>
            <a:off x="7792205" y="6016570"/>
            <a:ext cx="4079658" cy="103539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2598D2C-961A-4633-A086-BF99212135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6120" y="-65880"/>
              <a:ext cx="11805480" cy="766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2598D2C-961A-4633-A086-BF99212135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760" y="-75240"/>
                <a:ext cx="11824200" cy="76809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6B9898-9A5E-4C93-AD20-DCB369364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B13E3A3-6270-43E0-9CF1-6F6CBB5D3437}"/>
                  </a:ext>
                </a:extLst>
              </p14:cNvPr>
              <p14:cNvContentPartPr/>
              <p14:nvPr/>
            </p14:nvContentPartPr>
            <p14:xfrm>
              <a:off x="4399920" y="2629080"/>
              <a:ext cx="3215160" cy="1563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B13E3A3-6270-43E0-9CF1-6F6CBB5D343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90560" y="2619720"/>
                <a:ext cx="3233880" cy="158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B8D5D72-F2D2-4264-B1F2-7B30617F4942}"/>
                  </a:ext>
                </a:extLst>
              </p14:cNvPr>
              <p14:cNvContentPartPr/>
              <p14:nvPr/>
            </p14:nvContentPartPr>
            <p14:xfrm>
              <a:off x="4329360" y="2784240"/>
              <a:ext cx="3385800" cy="1506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B8D5D72-F2D2-4264-B1F2-7B30617F494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20000" y="2774880"/>
                <a:ext cx="3404520" cy="152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90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84"/>
    </mc:Choice>
    <mc:Fallback xmlns="">
      <p:transition spd="slow" advTm="224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B9D6CC-623D-4EE9-8D58-04D1BF428B70}"/>
                  </a:ext>
                </a:extLst>
              </p14:cNvPr>
              <p14:cNvContentPartPr/>
              <p14:nvPr/>
            </p14:nvContentPartPr>
            <p14:xfrm>
              <a:off x="575280" y="83520"/>
              <a:ext cx="11315880" cy="7670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B9D6CC-623D-4EE9-8D58-04D1BF428B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920" y="74160"/>
                <a:ext cx="11334600" cy="768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0493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C4A8FC6-7895-4026-8E40-C90B47636C5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1280" y="1078560"/>
              <a:ext cx="11043720" cy="6511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C4A8FC6-7895-4026-8E40-C90B47636C5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920" y="1069200"/>
                <a:ext cx="11062440" cy="6530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501C0E7-70EA-434D-B734-8ACE6CC2A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54"/>
    </mc:Choice>
    <mc:Fallback xmlns="">
      <p:transition spd="slow" advTm="9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01B50D-B2FB-4089-B5FB-204295AF10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2960" y="1614240"/>
              <a:ext cx="9005400" cy="4130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01B50D-B2FB-4089-B5FB-204295AF10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600" y="1604880"/>
                <a:ext cx="9024120" cy="4149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0A82B6-404E-4F3F-9321-923A52FDC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21"/>
    </mc:Choice>
    <mc:Fallback xmlns="">
      <p:transition spd="slow" advTm="49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C0E550-AB51-4023-81EB-510CABA47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0875" y="2652018"/>
            <a:ext cx="1743075" cy="1085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D5AFD4-A535-4ABB-8706-1E18D4E8B8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833168"/>
            <a:ext cx="1757194" cy="7235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6F314B-1CCE-41ED-BF0D-70E8BEAD30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960" y="2990197"/>
            <a:ext cx="1633061" cy="501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31EE35-CCB3-475A-8B20-0EF5116C29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6422" y="4076265"/>
            <a:ext cx="1624591" cy="980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E7980-1C5A-47B2-841E-0DEFFC09D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414" y="5007987"/>
            <a:ext cx="2268065" cy="734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F97B1A-3278-43AC-9A65-7FD3967AF3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604" y="4326751"/>
            <a:ext cx="1734415" cy="593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66440EC-C078-44A6-A2A8-91801C6F39A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7640" y="5933520"/>
              <a:ext cx="2750040" cy="1501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66440EC-C078-44A6-A2A8-91801C6F39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8280" y="5924160"/>
                <a:ext cx="2768760" cy="151992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0C48E60F-C1BA-4877-85A6-E2DF514AC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6"/>
    </mc:Choice>
    <mc:Fallback xmlns="">
      <p:transition spd="slow" advTm="2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39"/>
          <a:stretch/>
        </p:blipFill>
        <p:spPr>
          <a:xfrm>
            <a:off x="0" y="0"/>
            <a:ext cx="11887200" cy="17538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2CD32A4-C90A-4398-99F2-550F890A69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5040" y="-18000"/>
              <a:ext cx="11978280" cy="7605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2CD32A4-C90A-4398-99F2-550F890A69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4400" y="-27360"/>
                <a:ext cx="11997000" cy="76244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D5AC50-75E3-42F6-8853-DA7A5B964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0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28"/>
    </mc:Choice>
    <mc:Fallback xmlns="">
      <p:transition spd="slow" advTm="19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28CB0-758C-4F07-94D3-47DE57C8B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01" y="1236714"/>
            <a:ext cx="2190750" cy="1181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B406FA-D588-4DAB-99C2-DF2315BD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2350"/>
            <a:ext cx="1757194" cy="72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2C58918-CCEE-4BE3-9E65-A269EAF1B8EA}"/>
              </a:ext>
            </a:extLst>
          </p:cNvPr>
          <p:cNvCxnSpPr/>
          <p:nvPr/>
        </p:nvCxnSpPr>
        <p:spPr>
          <a:xfrm>
            <a:off x="0" y="1271349"/>
            <a:ext cx="366175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A48DB8B-5F06-4618-AE82-2B5F7E272F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3640" y="336960"/>
              <a:ext cx="11003040" cy="703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A48DB8B-5F06-4618-AE82-2B5F7E272F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4280" y="327600"/>
                <a:ext cx="11021760" cy="70498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143D68-7600-4E4D-A0C1-53CC244BB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37"/>
    </mc:Choice>
    <mc:Fallback xmlns="">
      <p:transition spd="slow" advTm="5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23894</TotalTime>
  <Words>266</Words>
  <Application>Microsoft Office PowerPoint</Application>
  <PresentationFormat>Custom</PresentationFormat>
  <Paragraphs>49</Paragraphs>
  <Slides>40</Slides>
  <Notes>1</Notes>
  <HiddenSlides>2</HiddenSlides>
  <MMClips>33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307</cp:revision>
  <dcterms:created xsi:type="dcterms:W3CDTF">2020-09-07T00:11:40Z</dcterms:created>
  <dcterms:modified xsi:type="dcterms:W3CDTF">2021-04-17T00:38:41Z</dcterms:modified>
</cp:coreProperties>
</file>