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719" r:id="rId2"/>
    <p:sldId id="720" r:id="rId3"/>
    <p:sldId id="733" r:id="rId4"/>
    <p:sldId id="721" r:id="rId5"/>
    <p:sldId id="722" r:id="rId6"/>
    <p:sldId id="735" r:id="rId7"/>
    <p:sldId id="724" r:id="rId8"/>
    <p:sldId id="765" r:id="rId9"/>
    <p:sldId id="725" r:id="rId10"/>
    <p:sldId id="726" r:id="rId11"/>
    <p:sldId id="736" r:id="rId12"/>
    <p:sldId id="727" r:id="rId13"/>
    <p:sldId id="728" r:id="rId14"/>
  </p:sldIdLst>
  <p:sldSz cx="118872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" initials="p" lastIdx="1" clrIdx="0">
    <p:extLst>
      <p:ext uri="{19B8F6BF-5375-455C-9EA6-DF929625EA0E}">
        <p15:presenceInfo xmlns:p15="http://schemas.microsoft.com/office/powerpoint/2012/main" userId="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1919"/>
    <a:srgbClr val="1F1F1F"/>
    <a:srgbClr val="232323"/>
    <a:srgbClr val="282828"/>
    <a:srgbClr val="1515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8" autoAdjust="0"/>
    <p:restoredTop sz="94660"/>
  </p:normalViewPr>
  <p:slideViewPr>
    <p:cSldViewPr snapToGrid="0">
      <p:cViewPr varScale="1">
        <p:scale>
          <a:sx n="74" d="100"/>
          <a:sy n="74" d="100"/>
        </p:scale>
        <p:origin x="80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1272011"/>
            <a:ext cx="10104120" cy="2705947"/>
          </a:xfrm>
        </p:spPr>
        <p:txBody>
          <a:bodyPr anchor="b"/>
          <a:lstStyle>
            <a:lvl1pPr algn="ctr">
              <a:defRPr sz="6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082310"/>
            <a:ext cx="8915400" cy="1876530"/>
          </a:xfrm>
        </p:spPr>
        <p:txBody>
          <a:bodyPr/>
          <a:lstStyle>
            <a:lvl1pPr marL="0" indent="0" algn="ctr">
              <a:buNone/>
              <a:defRPr sz="2720"/>
            </a:lvl1pPr>
            <a:lvl2pPr marL="518145" indent="0" algn="ctr">
              <a:buNone/>
              <a:defRPr sz="2267"/>
            </a:lvl2pPr>
            <a:lvl3pPr marL="1036290" indent="0" algn="ctr">
              <a:buNone/>
              <a:defRPr sz="2040"/>
            </a:lvl3pPr>
            <a:lvl4pPr marL="1554434" indent="0" algn="ctr">
              <a:buNone/>
              <a:defRPr sz="1813"/>
            </a:lvl4pPr>
            <a:lvl5pPr marL="2072579" indent="0" algn="ctr">
              <a:buNone/>
              <a:defRPr sz="1813"/>
            </a:lvl5pPr>
            <a:lvl6pPr marL="2590724" indent="0" algn="ctr">
              <a:buNone/>
              <a:defRPr sz="1813"/>
            </a:lvl6pPr>
            <a:lvl7pPr marL="3108869" indent="0" algn="ctr">
              <a:buNone/>
              <a:defRPr sz="1813"/>
            </a:lvl7pPr>
            <a:lvl8pPr marL="3627013" indent="0" algn="ctr">
              <a:buNone/>
              <a:defRPr sz="1813"/>
            </a:lvl8pPr>
            <a:lvl9pPr marL="4145158" indent="0" algn="ctr">
              <a:buNone/>
              <a:defRPr sz="181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78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9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6778" y="413808"/>
            <a:ext cx="2563178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7245" y="413808"/>
            <a:ext cx="7540943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83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179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054" y="1937705"/>
            <a:ext cx="10252710" cy="3233102"/>
          </a:xfrm>
        </p:spPr>
        <p:txBody>
          <a:bodyPr anchor="b"/>
          <a:lstStyle>
            <a:lvl1pPr>
              <a:defRPr sz="6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1054" y="5201393"/>
            <a:ext cx="10252710" cy="1700212"/>
          </a:xfrm>
        </p:spPr>
        <p:txBody>
          <a:bodyPr/>
          <a:lstStyle>
            <a:lvl1pPr marL="0" indent="0">
              <a:buNone/>
              <a:defRPr sz="2720">
                <a:solidFill>
                  <a:schemeClr val="tx1"/>
                </a:solidFill>
              </a:defRPr>
            </a:lvl1pPr>
            <a:lvl2pPr marL="518145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92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7245" y="2069042"/>
            <a:ext cx="505206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7895" y="2069042"/>
            <a:ext cx="505206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47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3" y="413810"/>
            <a:ext cx="1025271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795" y="1905318"/>
            <a:ext cx="5028842" cy="933767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795" y="2839085"/>
            <a:ext cx="5028842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17896" y="1905318"/>
            <a:ext cx="5053608" cy="933767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7896" y="2839085"/>
            <a:ext cx="5053608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670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352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85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518160"/>
            <a:ext cx="3833931" cy="1813560"/>
          </a:xfrm>
        </p:spPr>
        <p:txBody>
          <a:bodyPr anchor="b"/>
          <a:lstStyle>
            <a:lvl1pPr>
              <a:defRPr sz="36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608" y="1119083"/>
            <a:ext cx="6017895" cy="5523442"/>
          </a:xfrm>
        </p:spPr>
        <p:txBody>
          <a:bodyPr/>
          <a:lstStyle>
            <a:lvl1pPr>
              <a:defRPr sz="3627"/>
            </a:lvl1pPr>
            <a:lvl2pPr>
              <a:defRPr sz="3173"/>
            </a:lvl2pPr>
            <a:lvl3pPr>
              <a:defRPr sz="2720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2331720"/>
            <a:ext cx="3833931" cy="4319800"/>
          </a:xfrm>
        </p:spPr>
        <p:txBody>
          <a:bodyPr/>
          <a:lstStyle>
            <a:lvl1pPr marL="0" indent="0">
              <a:buNone/>
              <a:defRPr sz="1813"/>
            </a:lvl1pPr>
            <a:lvl2pPr marL="518145" indent="0">
              <a:buNone/>
              <a:defRPr sz="1587"/>
            </a:lvl2pPr>
            <a:lvl3pPr marL="1036290" indent="0">
              <a:buNone/>
              <a:defRPr sz="1360"/>
            </a:lvl3pPr>
            <a:lvl4pPr marL="1554434" indent="0">
              <a:buNone/>
              <a:defRPr sz="1133"/>
            </a:lvl4pPr>
            <a:lvl5pPr marL="2072579" indent="0">
              <a:buNone/>
              <a:defRPr sz="1133"/>
            </a:lvl5pPr>
            <a:lvl6pPr marL="2590724" indent="0">
              <a:buNone/>
              <a:defRPr sz="1133"/>
            </a:lvl6pPr>
            <a:lvl7pPr marL="3108869" indent="0">
              <a:buNone/>
              <a:defRPr sz="1133"/>
            </a:lvl7pPr>
            <a:lvl8pPr marL="3627013" indent="0">
              <a:buNone/>
              <a:defRPr sz="1133"/>
            </a:lvl8pPr>
            <a:lvl9pPr marL="4145158" indent="0">
              <a:buNone/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489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518160"/>
            <a:ext cx="3833931" cy="1813560"/>
          </a:xfrm>
        </p:spPr>
        <p:txBody>
          <a:bodyPr anchor="b"/>
          <a:lstStyle>
            <a:lvl1pPr>
              <a:defRPr sz="36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53608" y="1119083"/>
            <a:ext cx="6017895" cy="5523442"/>
          </a:xfrm>
        </p:spPr>
        <p:txBody>
          <a:bodyPr anchor="t"/>
          <a:lstStyle>
            <a:lvl1pPr marL="0" indent="0">
              <a:buNone/>
              <a:defRPr sz="3627"/>
            </a:lvl1pPr>
            <a:lvl2pPr marL="518145" indent="0">
              <a:buNone/>
              <a:defRPr sz="3173"/>
            </a:lvl2pPr>
            <a:lvl3pPr marL="1036290" indent="0">
              <a:buNone/>
              <a:defRPr sz="2720"/>
            </a:lvl3pPr>
            <a:lvl4pPr marL="1554434" indent="0">
              <a:buNone/>
              <a:defRPr sz="2267"/>
            </a:lvl4pPr>
            <a:lvl5pPr marL="2072579" indent="0">
              <a:buNone/>
              <a:defRPr sz="2267"/>
            </a:lvl5pPr>
            <a:lvl6pPr marL="2590724" indent="0">
              <a:buNone/>
              <a:defRPr sz="2267"/>
            </a:lvl6pPr>
            <a:lvl7pPr marL="3108869" indent="0">
              <a:buNone/>
              <a:defRPr sz="2267"/>
            </a:lvl7pPr>
            <a:lvl8pPr marL="3627013" indent="0">
              <a:buNone/>
              <a:defRPr sz="2267"/>
            </a:lvl8pPr>
            <a:lvl9pPr marL="4145158" indent="0">
              <a:buNone/>
              <a:defRPr sz="22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2331720"/>
            <a:ext cx="3833931" cy="4319800"/>
          </a:xfrm>
        </p:spPr>
        <p:txBody>
          <a:bodyPr/>
          <a:lstStyle>
            <a:lvl1pPr marL="0" indent="0">
              <a:buNone/>
              <a:defRPr sz="1813"/>
            </a:lvl1pPr>
            <a:lvl2pPr marL="518145" indent="0">
              <a:buNone/>
              <a:defRPr sz="1587"/>
            </a:lvl2pPr>
            <a:lvl3pPr marL="1036290" indent="0">
              <a:buNone/>
              <a:defRPr sz="1360"/>
            </a:lvl3pPr>
            <a:lvl4pPr marL="1554434" indent="0">
              <a:buNone/>
              <a:defRPr sz="1133"/>
            </a:lvl4pPr>
            <a:lvl5pPr marL="2072579" indent="0">
              <a:buNone/>
              <a:defRPr sz="1133"/>
            </a:lvl5pPr>
            <a:lvl6pPr marL="2590724" indent="0">
              <a:buNone/>
              <a:defRPr sz="1133"/>
            </a:lvl6pPr>
            <a:lvl7pPr marL="3108869" indent="0">
              <a:buNone/>
              <a:defRPr sz="1133"/>
            </a:lvl7pPr>
            <a:lvl8pPr marL="3627013" indent="0">
              <a:buNone/>
              <a:defRPr sz="1133"/>
            </a:lvl8pPr>
            <a:lvl9pPr marL="4145158" indent="0">
              <a:buNone/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970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7245" y="413810"/>
            <a:ext cx="1025271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7245" y="2069042"/>
            <a:ext cx="1025271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7245" y="7203865"/>
            <a:ext cx="267462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64C68-6F9B-40C9-8A3A-0FA7AAD92F70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7635" y="7203865"/>
            <a:ext cx="401193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95335" y="7203865"/>
            <a:ext cx="267462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363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36290" rtl="0" eaLnBrk="1" latinLnBrk="0" hangingPunct="1">
        <a:lnSpc>
          <a:spcPct val="90000"/>
        </a:lnSpc>
        <a:spcBef>
          <a:spcPct val="0"/>
        </a:spcBef>
        <a:buNone/>
        <a:defRPr sz="49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072" indent="-259072" algn="l" defTabSz="103629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173" kern="1200">
          <a:solidFill>
            <a:schemeClr val="tx1"/>
          </a:solidFill>
          <a:latin typeface="+mn-lt"/>
          <a:ea typeface="+mn-ea"/>
          <a:cs typeface="+mn-cs"/>
        </a:defRPr>
      </a:lvl1pPr>
      <a:lvl2pPr marL="77721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720" kern="1200">
          <a:solidFill>
            <a:schemeClr val="tx1"/>
          </a:solidFill>
          <a:latin typeface="+mn-lt"/>
          <a:ea typeface="+mn-ea"/>
          <a:cs typeface="+mn-cs"/>
        </a:defRPr>
      </a:lvl2pPr>
      <a:lvl3pPr marL="1295362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81350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33165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84979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36794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88608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404230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tutorial.math.lamar.edu/Classes/DE/Vibrations.aspx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3B41BBB-B5C0-40A3-B21C-F15F8C69D9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413310" cy="4306888"/>
          </a:xfrm>
          <a:prstGeom prst="rect">
            <a:avLst/>
          </a:prstGeom>
        </p:spPr>
      </p:pic>
      <p:pic>
        <p:nvPicPr>
          <p:cNvPr id="2050" name="Picture 2" descr="There are two sketches in this image.  On the left is a (bad) sketch of a spring that is hanging from a horizontal bar/line.  The spring has no object attached to it and is shown to have a length of “l”.  On the right is the same spring only this one has a object with mass m attacked to it.  With the object attached to it the spring will be stretched a distance of “L”.  From the mass a small horizontal line (to the right of the mass) is labeled “u=0”.  There is a downward pointing arrow that originates from this small line that is labeled “Positive Direction”.">
            <a:extLst>
              <a:ext uri="{FF2B5EF4-FFF2-40B4-BE49-F238E27FC236}">
                <a16:creationId xmlns:a16="http://schemas.microsoft.com/office/drawing/2014/main" id="{E6C8BE67-95AF-45CF-9F33-A38A799DF1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17" y="4214601"/>
            <a:ext cx="4093793" cy="3260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D83D284-22AD-402D-9269-533AF1967E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4807" y="4214601"/>
            <a:ext cx="7562393" cy="92402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1CC92E8-393F-4499-84F1-98BE414EB9DF}"/>
              </a:ext>
            </a:extLst>
          </p:cNvPr>
          <p:cNvSpPr/>
          <p:nvPr/>
        </p:nvSpPr>
        <p:spPr>
          <a:xfrm>
            <a:off x="-56587" y="7475235"/>
            <a:ext cx="5762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5"/>
              </a:rPr>
              <a:t>https://tutorial.math.lamar.edu/Classes/DE/Vibrations.aspx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82891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CBCAC40-09C2-46FC-A378-50B523CF6D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0" y="-47234"/>
            <a:ext cx="9677400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073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CBCAC40-09C2-46FC-A378-50B523CF6D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0" y="-47234"/>
            <a:ext cx="9677400" cy="27813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DE526A1-77C4-4159-A8FD-96E506D394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6253" y="2643188"/>
            <a:ext cx="7534275" cy="248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411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FB3A5CD-5445-44B8-BEA9-4A1506F067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438" y="342900"/>
            <a:ext cx="9077325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410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F48405D-1807-4438-91CE-90D81FF2A2D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6267"/>
          <a:stretch/>
        </p:blipFill>
        <p:spPr>
          <a:xfrm>
            <a:off x="751823" y="521463"/>
            <a:ext cx="10020300" cy="153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190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7754E24-6898-468C-9866-4588168522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7836" y="-43841"/>
            <a:ext cx="9531528" cy="77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492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3B41BBB-B5C0-40A3-B21C-F15F8C69D9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9749"/>
          <a:stretch/>
        </p:blipFill>
        <p:spPr>
          <a:xfrm>
            <a:off x="0" y="-60733"/>
            <a:ext cx="11887200" cy="1645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279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653FA2C-57D7-4BB7-BDB3-3791EC7970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-43841"/>
            <a:ext cx="11430000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16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26CE779-970A-499C-8B8C-CAD56FB761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361" y="0"/>
            <a:ext cx="10778478" cy="77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422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653FA2C-57D7-4BB7-BDB3-3791EC7970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-43841"/>
            <a:ext cx="11430000" cy="32194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06A6AF2-BFAD-4D4E-B86E-F39B3E01E2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9" y="3623979"/>
            <a:ext cx="11887200" cy="3280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454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0C6CF63-FA04-4868-AED0-25C9A590593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1660"/>
          <a:stretch/>
        </p:blipFill>
        <p:spPr>
          <a:xfrm>
            <a:off x="245002" y="0"/>
            <a:ext cx="11397196" cy="297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158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0C6CF63-FA04-4868-AED0-25C9A590593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1688"/>
          <a:stretch/>
        </p:blipFill>
        <p:spPr>
          <a:xfrm>
            <a:off x="490004" y="238538"/>
            <a:ext cx="11397196" cy="4532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01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127D83A-4DC0-4CE2-9635-51AA43AAC7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082" y="3357743"/>
            <a:ext cx="10377814" cy="445223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10BEAC1-0D60-414B-B152-59954FD48A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4197" y="0"/>
            <a:ext cx="10675307" cy="3006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064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22360</TotalTime>
  <Words>17</Words>
  <Application>Microsoft Office PowerPoint</Application>
  <PresentationFormat>Custom</PresentationFormat>
  <Paragraphs>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proto</dc:creator>
  <cp:lastModifiedBy>Darcy, Isabel K</cp:lastModifiedBy>
  <cp:revision>206</cp:revision>
  <dcterms:created xsi:type="dcterms:W3CDTF">2020-09-07T00:11:40Z</dcterms:created>
  <dcterms:modified xsi:type="dcterms:W3CDTF">2022-02-28T23:07:34Z</dcterms:modified>
</cp:coreProperties>
</file>