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765" r:id="rId2"/>
    <p:sldId id="766" r:id="rId3"/>
    <p:sldId id="777" r:id="rId4"/>
    <p:sldId id="770" r:id="rId5"/>
    <p:sldId id="761" r:id="rId6"/>
    <p:sldId id="776" r:id="rId7"/>
    <p:sldId id="768" r:id="rId8"/>
    <p:sldId id="758" r:id="rId9"/>
    <p:sldId id="771" r:id="rId10"/>
    <p:sldId id="769" r:id="rId11"/>
    <p:sldId id="740" r:id="rId12"/>
    <p:sldId id="774" r:id="rId13"/>
    <p:sldId id="773" r:id="rId14"/>
    <p:sldId id="772" r:id="rId15"/>
    <p:sldId id="775" r:id="rId16"/>
    <p:sldId id="767" r:id="rId17"/>
    <p:sldId id="760" r:id="rId18"/>
    <p:sldId id="762" r:id="rId19"/>
    <p:sldId id="739" r:id="rId20"/>
    <p:sldId id="738" r:id="rId21"/>
  </p:sldIdLst>
  <p:sldSz cx="11887200" cy="77724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>
        <p:scale>
          <a:sx n="50" d="100"/>
          <a:sy n="50" d="100"/>
        </p:scale>
        <p:origin x="1557" y="7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6T00:59:15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268 604 1375 0 0,'0'0'9352'0'0,"0"-3"-9288"0"0,-2-3-10 0 0,0-1 0 0 0,-1 0 0 0 0,-3-6 0 0 0,3 5-3 0 0,-1 0 0 0 0,1-1-1 0 0,-2-11 1 0 0,1 5-3 0 0,2 6-23 0 0,0-1 1 0 0,1 0 0 0 0,0 1-1 0 0,0-19 1 0 0,-1 0 38 0 0,1 20-36 0 0,0 3-2 0 0,1 0 1 0 0,0 0-1 0 0,0 0 1 0 0,0 0-1 0 0,2-6 1 0 0,0-1-6 0 0,-2 12-20 0 0,0 0 0 0 0,0 0 0 0 0,0-1 0 0 0,0 1 0 0 0,0 0 0 0 0,0 0 0 0 0,0 0 0 0 0,0 0 0 0 0,0 0 0 0 0,0 0 0 0 0,0 0 0 0 0,0-1 0 0 0,0 1 0 0 0,0 0 0 0 0,0 0 0 0 0,0 0 0 0 0,0 0 0 0 0,0 0 0 0 0,0 0 0 0 0,0 0 0 0 0,1 0 0 0 0,-1 0 0 0 0,0 0 0 0 0,0-1 0 0 0,0 1 0 0 0,0 0 0 0 0,0 0 0 0 0,0 0 0 0 0,0 0 0 0 0,0 0 0 0 0,1 0 0 0 0,-1 0 1 0 0,0 0-1 0 0,0 0 0 0 0,0 0 0 0 0,0 0 0 0 0,0 0 0 0 0,0 0 0 0 0,0 0 0 0 0,1 0 0 0 0,-1 0 0 0 0,14-2 9 0 0,3 3-10 0 0,-12 0-1 0 0,9 5 4 0 0,0 1 7 0 0,-13-7-6 0 0,0 1 0 0 0,-1-1 0 0 0,1 1 0 0 0,0-1 0 0 0,0 1-1 0 0,0-1 1 0 0,-1 1 0 0 0,1 0 0 0 0,0-1 0 0 0,-1 1 0 0 0,1 0 0 0 0,-1 0 0 0 0,1-1-1 0 0,-1 1 1 0 0,1 1 0 0 0,2 2 5 0 0,8 10 47 0 0,-7-9-24 0 0,0-1 0 0 0,0 1 0 0 0,-1 0 1 0 0,1 0-1 0 0,3 9 0 0 0,-4-7 12 0 0,-1-4 36 0 0,-1 0 0 0 0,11 41 322 0 0,-11-41-316 0 0,-1-2-70 0 0,0 0 0 0 0,0 0 0 0 0,0 0 0 0 0,1 1 0 0 0,-1-1 0 0 0,0 0 0 0 0,0 0 0 0 0,-1 0 0 0 0,1 0 0 0 0,0 2 0 0 0,0 0 200 0 0,-3 8-88 0 0,-2 3 0 0 0,4-12-64 0 0,-1-1-10 0 0,0 1-38 0 0,2-2-5 0 0,-1 0 0 0 0,0 1 1 0 0,1-1-1 0 0,-1 1 0 0 0,0-1 1 0 0,1 0-1 0 0,-1 0 0 0 0,0 1 1 0 0,1-1-1 0 0,-1 0 0 0 0,0 0 1 0 0,0 0-1 0 0,1 0 0 0 0,-1 0 1 0 0,-1 0-1 0 0,-1 0 9 0 0,0 0-1 0 0,0 0 1 0 0,-1 0-1 0 0,1-1 1 0 0,0 1-1 0 0,0-1 1 0 0,0 1-1 0 0,0-1 1 0 0,0 0 0 0 0,0-1-1 0 0,-4-1 1 0 0,-3-2-14 0 0,-9-4 55 0 0,16 5-60 0 0,0 0 8 0 0,-1-1-6 0 0,-1 0 0 0 0,1 0 0 0 0,0-1 0 0 0,0 0-1 0 0,0 1 1 0 0,1-2 0 0 0,0 1 0 0 0,0 0 0 0 0,-2-8 0 0 0,0-5 8 0 0,-4-37 0 0 0,4 24-9 0 0,3 15-20 0 0,1 1-1 0 0,1-18 1 0 0,0 14 9 0 0,0 15 9 0 0,1 0 0 0 0,0-1 0 0 0,0 1 0 0 0,0 0 0 0 0,1 0 0 0 0,3-9 0 0 0,3-8 0 0 0,-4 8 0 0 0,5-6-9 0 0,-6 17-13 0 0,1-1 0 0 0,5-7 11 0 0,5 3 11 0 0,-9 5 0 0 0,1 0 0 0 0,19 0 0 0 0,-8 4 0 0 0,1 4-10 0 0,0 4-33 0 0,-2 4 32 0 0,-8-5 37 0 0,-1 1 0 0 0,0-1 0 0 0,0 1 0 0 0,0 1 0 0 0,-1-1 0 0 0,-1 1-1 0 0,0 0 1 0 0,0 0 0 0 0,-1 1 0 0 0,0-1 0 0 0,0 1 0 0 0,-2 0 0 0 0,1 0 0 0 0,-1 0 0 0 0,-1 1-1 0 0,0 20 1 0 0,-1-30-12 0 0,1 4 14 0 0,-1 0-1 0 0,-1-1 0 0 0,1 1 1 0 0,-1 0-1 0 0,0 0 1 0 0,0-1-1 0 0,-1 1 1 0 0,0 0-1 0 0,-2 6 1 0 0,-4 11 57 0 0,6-18-65 0 0,0 0 1 0 0,0 0-1 0 0,0-1 1 0 0,-1 1-1 0 0,1-1 1 0 0,-1 1-1 0 0,0-1 1 0 0,-1 0-1 0 0,-5 6 1 0 0,6-8-3 0 0,0 0 0 0 0,0 1 0 0 0,0-2 0 0 0,0 1 1 0 0,0 0-1 0 0,0-1 0 0 0,-1 1 0 0 0,1-1 0 0 0,0 0 0 0 0,-1 0 1 0 0,1 0-1 0 0,-1-1 0 0 0,1 1 0 0 0,-1-1 0 0 0,1 0 0 0 0,-1 0 1 0 0,1 0-1 0 0,-1 0 0 0 0,0-1 0 0 0,-3 0 0 0 0,-1-2-6 0 0,1 1 0 0 0,0-1 1 0 0,0-1-1 0 0,0 1 0 0 0,0-1 0 0 0,1 0 0 0 0,-12-10 0 0 0,14 11-2 0 0,2 1-7 0 0,-1 0 0 0 0,1-1 0 0 0,-1 0 0 0 0,1 1 0 0 0,0-1 0 0 0,0 0 0 0 0,0 0 0 0 0,0 0-1 0 0,1 0 1 0 0,-2-4 0 0 0,-9-33 18 0 0,11 35-21 0 0,-3-11-5 0 0,0 1-1 0 0,2-1 1 0 0,0 0-1 0 0,1 0 1 0 0,0 0 0 0 0,1 0-1 0 0,1 0 1 0 0,1 0-1 0 0,0 0 1 0 0,7-23-1 0 0,-4 25-6 0 0,5-8 12 0 0,-6 19 0 0 0,5-10 0 0 0,4 4-10 0 0,2 2-33 0 0,3 6 32 0 0,-11 3 11 0 0,0-1-1 0 0,0 1 0 0 0,-1 1 1 0 0,1-1-1 0 0,-1 1 0 0 0,0 0 1 0 0,0 1-1 0 0,0-1 0 0 0,0 1 1 0 0,0 0-1 0 0,-1 1 0 0 0,0 0 1 0 0,0-1-1 0 0,0 1 0 0 0,0 1 1 0 0,4 7-1 0 0,-3-6 15 0 0,-1 1-1 0 0,-1 0 1 0 0,1 0-1 0 0,-2 1 1 0 0,1-1 0 0 0,-1 1-1 0 0,0 0 1 0 0,-1 0-1 0 0,0 0 1 0 0,0 0 0 0 0,0 18-1 0 0,-1 2 63 0 0,0-12 59 0 0,-4 30-1 0 0,3-42-106 0 0,-1 1 0 0 0,0-1 0 0 0,-1 0 0 0 0,0 0 0 0 0,1 0 0 0 0,-1 0-1 0 0,-1 0 1 0 0,1-1 0 0 0,-6 9 0 0 0,6-11-17 0 0,0 0 1 0 0,1 1-1 0 0,-1-2 0 0 0,0 1 0 0 0,0 0 0 0 0,0 0 1 0 0,0-1-1 0 0,-1 1 0 0 0,1-1 0 0 0,0 1 0 0 0,-1-1 1 0 0,1 0-1 0 0,-1 0 0 0 0,1 0 0 0 0,-1-1 0 0 0,1 1 1 0 0,-1 0-1 0 0,0-1 0 0 0,1 0 0 0 0,-1 0 0 0 0,0 0 1 0 0,1 0-1 0 0,-1 0 0 0 0,0 0 0 0 0,1 0 0 0 0,-1-1 1 0 0,1 0-1 0 0,-1 1 0 0 0,-3-2 0 0 0,1-1 13 0 0,0 1-1 0 0,0-1 0 0 0,0 1 1 0 0,0-1-1 0 0,0-1 1 0 0,0 1-1 0 0,1-1 0 0 0,0 0 1 0 0,0 0-1 0 0,0 0 0 0 0,0 0 1 0 0,-4-7-1 0 0,-2-6-23 0 0,1 0 0 0 0,1 0 0 0 0,1-1 0 0 0,0-1 0 0 0,1 1 0 0 0,1-1 0 0 0,1 0 0 0 0,1 0 0 0 0,0 0 0 0 0,1 0 0 0 0,1-1 0 0 0,1 1 0 0 0,1 0 0 0 0,4-25 0 0 0,-5 39 2 0 0,9-18-16 0 0,1 1-48 0 0,-8 21 54 0 0,2-3-35 0 0,14-5 31 0 0,-12 9 14 0 0,-2 0-3 0 0,13 0-9 0 0,0 4-33 0 0,-8 1 42 0 0,-1 0 0 0 0,1 1 0 0 0,-1 1 0 0 0,0-1 0 0 0,0 1 0 0 0,-1 1 0 0 0,0-1 0 0 0,0 1 0 0 0,-1 0 0 0 0,8 13 0 0 0,-9-12 0 0 0,-1-1 1 0 0,0 1-1 0 0,0 0 0 0 0,-1 1 0 0 0,-1-1 0 0 0,1 1 0 0 0,-1-1 0 0 0,-1 1 0 0 0,1 17 1 0 0,-2-9 22 0 0,0-1 1 0 0,-2 0-1 0 0,0 0 1 0 0,-7 29-1 0 0,6-36 10 0 0,0 0 0 0 0,0 0 0 0 0,-2 0 0 0 0,1 0 0 0 0,-1-1 0 0 0,-8 12 0 0 0,10-17-16 0 0,0 0 0 0 0,0 0-1 0 0,0-1 1 0 0,-1 1 0 0 0,0-1 0 0 0,1 0 0 0 0,-1 0 0 0 0,0 0 0 0 0,-1 0 0 0 0,1-1 0 0 0,0 1 0 0 0,-1-1 0 0 0,1 0 0 0 0,-1-1 0 0 0,-7 3 0 0 0,9-4-6 0 0,-1 0 1 0 0,0 0-1 0 0,1 0 1 0 0,-1 0-1 0 0,0 0 1 0 0,1-1-1 0 0,-1 1 1 0 0,1-1-1 0 0,-1 0 1 0 0,1 0-1 0 0,-1-1 1 0 0,1 1-1 0 0,-1-1 1 0 0,1 1-1 0 0,-6-5 1 0 0,4 2 5 0 0,0 0 0 0 0,1 0 0 0 0,-1 0 0 0 0,1 0 0 0 0,0-1 1 0 0,0 1-1 0 0,0-1 0 0 0,-5-9 0 0 0,-8-17-14 0 0,-12-36-1 0 0,23 53-3 0 0,2-1-1 0 0,0 0 1 0 0,0 1 0 0 0,2-2 0 0 0,-2-15 0 0 0,3 17-9 0 0,0-1 0 0 0,1 1 1 0 0,1 0-1 0 0,0-1 0 0 0,0 1 1 0 0,2 0-1 0 0,0 0 0 0 0,0 0 1 0 0,8-16-1 0 0,-3 16 0 0 0,1 4 1 0 0,-7 9 5 0 0,0-1 0 0 0,0 1 0 0 0,0 0 1 0 0,0 0-1 0 0,0 0 0 0 0,1 0 0 0 0,-1 0 1 0 0,0 0-1 0 0,0 1 0 0 0,5-1 0 0 0,-3 0-6 0 0,-3 0 7 0 0,1 1 1 0 0,-1 0-1 0 0,0-1 1 0 0,0 1 0 0 0,0 0-1 0 0,0 0 1 0 0,0 0 0 0 0,0 0-1 0 0,0 0 1 0 0,0 0 0 0 0,1 0-1 0 0,-1 0 1 0 0,0 0-1 0 0,1 1 1 0 0,2 0 0 0 0,13 4 3 0 0,-8 0 1 0 0,-1 0-1 0 0,-1 0 1 0 0,1 0-1 0 0,-1 1 0 0 0,0 1 1 0 0,0-1-1 0 0,-1 1 1 0 0,0 0-1 0 0,0 0 1 0 0,-1 1-1 0 0,0-1 1 0 0,0 1-1 0 0,0 0 0 0 0,-1 1 1 0 0,-1-1-1 0 0,1 1 1 0 0,-1 0-1 0 0,-1 0 1 0 0,0 0-1 0 0,0 0 1 0 0,0 0-1 0 0,-1 0 0 0 0,-1 15 1 0 0,-1 11 52 0 0,2-21-3 0 0,-2-1 0 0 0,0 0 0 0 0,-5 25 0 0 0,4-29-14 0 0,0 0-1 0 0,0-1 1 0 0,-1 1-1 0 0,-1-1 1 0 0,0 0 0 0 0,0 0-1 0 0,0 0 1 0 0,-10 12-1 0 0,-1-4 69 0 0,10-14-84 0 0,0-1 0 0 0,3 0-3 0 0,-1 1 0 0 0,1-1 0 0 0,-1-1 1 0 0,1 1-1 0 0,-1 0 0 0 0,0-1 0 0 0,1 1 0 0 0,-1-1 0 0 0,0 0 0 0 0,0 0 0 0 0,1 0 0 0 0,-1 0 0 0 0,0 0 0 0 0,1 0 1 0 0,-5-2-1 0 0,3 1-7 0 0,0-1 0 0 0,0 0 1 0 0,0 0-1 0 0,0 0 0 0 0,0 0 1 0 0,1 0-1 0 0,-1-1 1 0 0,-5-6-1 0 0,0 0-10 0 0,0-1 0 0 0,2 0 1 0 0,-1-1-1 0 0,1 0 0 0 0,-9-18 0 0 0,11 19 1 0 0,0-1-1 0 0,1 0 0 0 0,1-1 1 0 0,-1 1-1 0 0,2-1 1 0 0,0 1-1 0 0,-1-14 0 0 0,2 18-5 0 0,1-1-1 0 0,0 0 1 0 0,1 0-1 0 0,0 1 0 0 0,0-1 1 0 0,0 0-1 0 0,1 1 1 0 0,1-1-1 0 0,-1 1 0 0 0,1 0 1 0 0,7-13-1 0 0,1 1-22 0 0,-7 16 11 0 0,0 0 2 0 0,0 0 12 0 0,12-13-9 0 0,-11 14 5 0 0,10-4-36 0 0,-9 5 36 0 0,0 1 0 0 0,1-1 1 0 0,-1 1-1 0 0,0 1 0 0 0,1-1 0 0 0,-1 1 0 0 0,0 0 1 0 0,0 0-1 0 0,0 1 0 0 0,6 2 0 0 0,6 5 7 0 0,-10-3 0 0 0,1 1 0 0 0,-1 0 0 0 0,0 0 0 0 0,0 1 0 0 0,-1 0 0 0 0,0 0 0 0 0,0 1 0 0 0,8 14 0 0 0,-2 0 0 0 0,-1 0 0 0 0,13 37 0 0 0,-21-46 7 0 0,1 1 0 0 0,-2 0 0 0 0,0 0 0 0 0,-1 0 0 0 0,-1 0 0 0 0,0 28 0 0 0,-1-33 17 0 0,-1 0 0 0 0,0 0 0 0 0,-1 1 0 0 0,0-1 1 0 0,-1 0-1 0 0,0-1 0 0 0,0 1 0 0 0,-1-1 0 0 0,0 1 0 0 0,-1-1 1 0 0,-5 9-1 0 0,7-14-8 0 0,0-1 1 0 0,0 1 0 0 0,0-1-1 0 0,0 0 1 0 0,-1 0-1 0 0,1 0 1 0 0,-1 0-1 0 0,0-1 1 0 0,0 0-1 0 0,0 1 1 0 0,0-1 0 0 0,0-1-1 0 0,0 1 1 0 0,-1 0-1 0 0,1-1 1 0 0,-1 0-1 0 0,1 0 1 0 0,-1-1-1 0 0,1 1 1 0 0,-9-1 0 0 0,6 0-3 0 0,1-1 0 0 0,0 0 1 0 0,0 0-1 0 0,0-1 1 0 0,0 1-1 0 0,1-1 1 0 0,-1-1-1 0 0,0 1 0 0 0,1-1 1 0 0,-1 0-1 0 0,1 0 1 0 0,0 0-1 0 0,0-1 1 0 0,0 0-1 0 0,-4-5 1 0 0,0 0-14 0 0,1-1 1 0 0,0 0 0 0 0,1-1-1 0 0,0 0 1 0 0,0 0 0 0 0,1 0-1 0 0,-6-18 1 0 0,8 19-10 0 0,1 0-1 0 0,0 0 1 0 0,1 0 0 0 0,0-1 0 0 0,0 1-1 0 0,1-1 1 0 0,1 0 0 0 0,-1 1-1 0 0,3-16 1 0 0,0 13-2 0 0,1 1-1 0 0,1 0 0 0 0,0 0 1 0 0,1 0-1 0 0,7-13 0 0 0,-11 21 11 0 0,0 1 0 0 0,1 0 0 0 0,0 0 0 0 0,-1 0 0 0 0,1 0 0 0 0,0 0 0 0 0,1 1 0 0 0,-1-1 0 0 0,5-4 0 0 0,-2 3-10 0 0,-1 2 2 0 0,-1-1 1 0 0,0 1-1 0 0,0 0 1 0 0,1 1 0 0 0,0-1-1 0 0,-1 0 1 0 0,1 1 0 0 0,0 0-1 0 0,-1 0 1 0 0,1 0-1 0 0,0 1 1 0 0,0-1 0 0 0,0 1-1 0 0,0 0 1 0 0,0 0 0 0 0,3 0-1 0 0,11 2-4 0 0,-13 0 9 0 0,1 0 0 0 0,-1 0-1 0 0,1 1 1 0 0,-1 0 0 0 0,0 0 0 0 0,0 1-1 0 0,0-1 1 0 0,-1 1 0 0 0,1 0 0 0 0,-1 0-1 0 0,5 7 1 0 0,0-2-1 0 0,-1 2 0 0 0,-1-1 0 0 0,0 1-1 0 0,8 16 1 0 0,-10-13 4 0 0,0 0 0 0 0,-1 1 0 0 0,0-1 0 0 0,-2 1 0 0 0,1 0 0 0 0,-1 20 0 0 0,-2-24 17 0 0,-1-1-1 0 0,-1 0 0 0 0,1 1 1 0 0,-2-1-1 0 0,1 0 0 0 0,-5 10 1 0 0,4-10-6 0 0,0 0 11 0 0,-1-1 1 0 0,0 0 0 0 0,0 0-1 0 0,-1 0 1 0 0,0 0 0 0 0,-1-1-1 0 0,0 0 1 0 0,0 0 0 0 0,-1 0-1 0 0,-7 6 1 0 0,11-11-10 0 0,0-1-1 0 0,1 1 1 0 0,-1-1 0 0 0,0 0-1 0 0,0 0 1 0 0,-1 0 0 0 0,1-1-1 0 0,0 1 1 0 0,-1-1 0 0 0,1 0-1 0 0,-1 0 1 0 0,1 0 0 0 0,-1 0 0 0 0,1 0-1 0 0,-1-1 1 0 0,0 0 0 0 0,1 0-1 0 0,-1 0 1 0 0,0 0 0 0 0,1 0-1 0 0,-1-1 1 0 0,0 0 0 0 0,1 1-1 0 0,-1-1 1 0 0,1-1 0 0 0,0 1-1 0 0,-1 0 1 0 0,1-1 0 0 0,0 0 0 0 0,-5-2-1 0 0,2-1-3 0 0,0 0 1 0 0,0 0-1 0 0,1 0 0 0 0,0-1 0 0 0,0 0 1 0 0,0 0-1 0 0,0 0 0 0 0,1-1 0 0 0,0 1 1 0 0,1-1-1 0 0,-7-14 0 0 0,2-5 0 0 0,0 0-1 0 0,-4-28 1 0 0,10 45-10 0 0,-1-15-6 0 0,0 0 0 0 0,2-1 0 0 0,0 1 0 0 0,2 0 0 0 0,1 0 0 0 0,1-1-1 0 0,0 1 1 0 0,13-38 0 0 0,-10 40-6 0 0,2 0 0 0 0,10-22 0 0 0,-13 36 9 0 0,-1-1-1 0 0,1 1 0 0 0,1 0 1 0 0,0 0-1 0 0,0 1 1 0 0,0 0-1 0 0,13-12 0 0 0,-17 17 0 0 0,1 0 0 0 0,0 1 0 0 0,-1-1 0 0 0,1 0 0 0 0,0 1 0 0 0,0-1 0 0 0,0 1 0 0 0,-1 0 1 0 0,2 0-1 0 0,-1 0 0 0 0,0 0 0 0 0,0 1 0 0 0,0-1 0 0 0,0 1 0 0 0,6 0 0 0 0,-4 1-3 0 0,-1-1 1 0 0,0 1 0 0 0,0 0-1 0 0,0 0 1 0 0,-1 1 0 0 0,1-1-1 0 0,0 1 1 0 0,0 0 0 0 0,-1 0 0 0 0,7 5-1 0 0,0 1-5 0 0,-1 1-1 0 0,-1 0 1 0 0,1 0-1 0 0,-1 0 1 0 0,-1 1-1 0 0,0 1 1 0 0,6 11-1 0 0,-4-8 14 0 0,-2 1 0 0 0,0 0 0 0 0,0 0 0 0 0,-1 1 0 0 0,-1 0 0 0 0,-1 0 0 0 0,0 0 0 0 0,-1 0 0 0 0,1 21 0 0 0,-4-15 16 0 0,0 0 0 0 0,-1 0 0 0 0,-7 37 0 0 0,5-47 5 0 0,0 1-1 0 0,-1-1 0 0 0,0 0 1 0 0,-1 0-1 0 0,0-1 0 0 0,-1 0 1 0 0,-13 20-1 0 0,14-25-4 0 0,1 1 0 0 0,-1-1 0 0 0,-1 0 0 0 0,1-1 1 0 0,-1 1-1 0 0,-8 5 0 0 0,11-10-9 0 0,1 1-1 0 0,-1-1 1 0 0,0 1 0 0 0,0-1 0 0 0,0 0-1 0 0,0 0 1 0 0,-1 0 0 0 0,1-1 0 0 0,0 1-1 0 0,0-1 1 0 0,0 1 0 0 0,-1-1 0 0 0,1 0 0 0 0,0-1-1 0 0,0 1 1 0 0,-1 0 0 0 0,-4-2 0 0 0,3 0 1 0 0,1 1 0 0 0,0-1 0 0 0,0 1 0 0 0,-1-1 0 0 0,1 0 0 0 0,1-1 0 0 0,-1 1 1 0 0,0-1-1 0 0,0 0 0 0 0,1 0 0 0 0,-5-4 0 0 0,3 1-2 0 0,1 0-1 0 0,-1 0 1 0 0,1-1 0 0 0,0 1-1 0 0,0-1 1 0 0,-2-8 0 0 0,-2-8-9 0 0,1 0 0 0 0,1-1 1 0 0,-3-27-1 0 0,8 50 3 0 0,-3-21-12 0 0,1-1-1 0 0,1 1 1 0 0,1-1 0 0 0,1 0-1 0 0,0 1 1 0 0,2-1-1 0 0,1 1 1 0 0,1-1 0 0 0,9-30-1 0 0,-12 49 7 0 0,1 1-1 0 0,-1 0 1 0 0,1-1-1 0 0,0 1 1 0 0,0 0-1 0 0,0 0 1 0 0,0 0-1 0 0,0 0 1 0 0,1 0-1 0 0,-1 0 1 0 0,1 1-1 0 0,0-1 1 0 0,3-2 0 0 0,9-3-48 0 0,-11 8 49 0 0,0-1-1 0 0,0 1 0 0 0,0-1 1 0 0,0 1-1 0 0,0 0 1 0 0,0 0-1 0 0,0 1 0 0 0,0-1 1 0 0,1 1-1 0 0,-1 0 1 0 0,-1 0-1 0 0,1 1 0 0 0,0-1 1 0 0,0 1-1 0 0,0 0 1 0 0,-1-1-1 0 0,1 2 0 0 0,-1-1 1 0 0,6 4-1 0 0,1 2-7 0 0,-1 0 0 0 0,1 1-1 0 0,-2 0 1 0 0,1 1 0 0 0,8 11-1 0 0,-9-8 14 0 0,0 0 0 0 0,-1 0 0 0 0,-1 1 0 0 0,0 0 0 0 0,-1 0 0 0 0,0 1 0 0 0,3 15 0 0 0,-6-13 9 0 0,0 0 0 0 0,-1 0 0 0 0,0 0 0 0 0,-2 0 0 0 0,-4 31 0 0 0,3-38 1 0 0,0 0 1 0 0,-1 0-1 0 0,0 0 1 0 0,-1 0-1 0 0,0-1 1 0 0,-1 1 0 0 0,1-1-1 0 0,-2 0 1 0 0,1-1-1 0 0,-1 1 1 0 0,-1-1 0 0 0,-13 13-1 0 0,16-17-2 0 0,-1 0 0 0 0,1 0 0 0 0,-1-1 0 0 0,0 1 0 0 0,0-1 0 0 0,0-1 0 0 0,-1 1 1 0 0,1-1-1 0 0,0 0 0 0 0,-1 0 0 0 0,0 0 0 0 0,1-1 0 0 0,-1 0 0 0 0,0 0 0 0 0,0 0 0 0 0,0-1 0 0 0,1 0 0 0 0,-1 0 0 0 0,0-1 0 0 0,0 1 0 0 0,0-1 0 0 0,0 0 0 0 0,-9-4 0 0 0,6 2 3 0 0,1-1-1 0 0,0-1 1 0 0,0 1-1 0 0,0-1 0 0 0,-13-11 1 0 0,6 2-10 0 0,-22-24-1 0 0,27 26 0 0 0,1-1 0 0 0,1 0 0 0 0,0 0 0 0 0,0-1 0 0 0,2 0 0 0 0,0 0 0 0 0,-6-20 0 0 0,5 9 0 0 0,1 0 0 0 0,1 0 0 0 0,-2-42 0 0 0,6 57-5 0 0,1 0 0 0 0,0 0 0 0 0,1 0 0 0 0,0 0-1 0 0,1 0 1 0 0,4-15 0 0 0,-5 22 1 0 0,0-1-1 0 0,0 1 1 0 0,1 0-1 0 0,-1 0 1 0 0,1 0-1 0 0,0 0 1 0 0,0 0-1 0 0,0 1 1 0 0,0-1 0 0 0,1 0-1 0 0,-1 1 1 0 0,1 0-1 0 0,-1-1 1 0 0,1 1-1 0 0,0 0 1 0 0,0 0-1 0 0,0 1 1 0 0,0-1-1 0 0,0 1 1 0 0,0-1-1 0 0,1 1 1 0 0,2-1 0 0 0,12 0-50 0 0,-10 2 49 0 0,0 1 0 0 0,-1 0-1 0 0,1 0 1 0 0,-1 0 0 0 0,1 1-1 0 0,-1 0 1 0 0,1 1 0 0 0,12 6-1 0 0,-9-3-4 0 0,-1 0-1 0 0,0 1 0 0 0,0 0 1 0 0,-1 1-1 0 0,10 9 0 0 0,-1 4-5 0 0,0 0 0 0 0,-2 1 0 0 0,0 0 0 0 0,16 32 0 0 0,-23-37 26 0 0,-1 0 1 0 0,0 1-1 0 0,-2 1 0 0 0,0-1 0 0 0,4 24 0 0 0,-7-28 0 0 0,-1 1 0 0 0,-1 0 0 0 0,0 0 0 0 0,-1-1 0 0 0,0 1-1 0 0,-2 0 1 0 0,-3 21 0 0 0,3-30 12 0 0,0-1-1 0 0,0 1 1 0 0,-1 0-1 0 0,0 0 1 0 0,0-1-1 0 0,0 0 1 0 0,-5 7-1 0 0,6-10-6 0 0,0-1 0 0 0,1 1-1 0 0,-1 0 1 0 0,0-1-1 0 0,0 0 1 0 0,0 1 0 0 0,0-1-1 0 0,-1 0 1 0 0,1 0 0 0 0,0 0-1 0 0,-3 0 1 0 0,0 1 7 0 0,0 0-4 0 0,0-1 1 0 0,0 0-1 0 0,1 0 1 0 0,-1 0-1 0 0,0 0 1 0 0,0-1-1 0 0,0 0 1 0 0,0 0-1 0 0,0 0 1 0 0,0-1-1 0 0,0 0 1 0 0,0 0-1 0 0,0 0 1 0 0,1 0-1 0 0,-1-1 1 0 0,-5-2-1 0 0,-7-4-7 0 0,1 0 0 0 0,-30-22-1 0 0,39 24-9 0 0,-1 0-1 0 0,1-1 1 0 0,1 1-1 0 0,-1-2 1 0 0,1 1-1 0 0,1-1 1 0 0,-1 1-1 0 0,-6-15 1 0 0,0-2-30 0 0,-15-44 0 0 0,20 48 27 0 0,2 0 1 0 0,0 1-1 0 0,1-2 1 0 0,1 1-1 0 0,1 0 1 0 0,0-30-1 0 0,3 39-12 0 0,1 0 0 0 0,0 0 1 0 0,0 1-1 0 0,1-1 0 0 0,1 1 0 0 0,0-1 0 0 0,0 1 0 0 0,8-12 0 0 0,-8 14 11 0 0,0 1 0 0 0,1 0-1 0 0,0 0 1 0 0,1 0-1 0 0,-1 1 1 0 0,1 0 0 0 0,1 0-1 0 0,-1 0 1 0 0,1 1 0 0 0,0 0-1 0 0,8-5 1 0 0,5 2-50 0 0,-14 7 43 0 0,1 0 1 0 0,0 0-1 0 0,0 1 1 0 0,-1-1-1 0 0,1 1 1 0 0,0 1-1 0 0,0 0 1 0 0,-1-1-1 0 0,1 2 1 0 0,0-1 0 0 0,-1 1-1 0 0,1 0 1 0 0,-1 1-1 0 0,0-1 1 0 0,1 1-1 0 0,-1 0 1 0 0,6 5-1 0 0,4 3 0 0 0,0 1 0 0 0,-1 0 0 0 0,-1 1-1 0 0,24 26 1 0 0,-27-25 15 0 0,0 0 0 0 0,-1 1 0 0 0,0 0 0 0 0,-1 0 0 0 0,-1 1 0 0 0,0 1 0 0 0,-2-1 0 0 0,0 1 0 0 0,0 0-1 0 0,-2 1 1 0 0,0-1 0 0 0,2 26 0 0 0,-5-35 7 0 0,-1-1 0 0 0,0 1 0 0 0,-1 0-1 0 0,0-1 1 0 0,0 1 0 0 0,0 0 0 0 0,-1-1-1 0 0,0 1 1 0 0,-1-1 0 0 0,0 0 0 0 0,-3 8-1 0 0,3-11 4 0 0,0 1 0 0 0,0-1 0 0 0,-1 0-1 0 0,1 0 1 0 0,-1 0 0 0 0,0 0 0 0 0,1-1-1 0 0,-2 1 1 0 0,1-1 0 0 0,0 0 0 0 0,-1-1-1 0 0,0 1 1 0 0,1-1 0 0 0,-1 1 0 0 0,0-1-1 0 0,-8 2 1 0 0,5-2-3 0 0,1-1 1 0 0,-1 1-1 0 0,1-1 0 0 0,-1-1 0 0 0,0 1 0 0 0,1-1 1 0 0,-1-1-1 0 0,0 1 0 0 0,1-2 0 0 0,-1 1 0 0 0,1-1 1 0 0,-12-3-1 0 0,10 1-7 0 0,1 0 0 0 0,0 0 0 0 0,-1-1 0 0 0,2 0-1 0 0,-1 0 1 0 0,1-1 0 0 0,0 0 0 0 0,0 0 0 0 0,-12-15 0 0 0,9 9-5 0 0,0-1 1 0 0,1-1-1 0 0,1 0 0 0 0,0 0 0 0 0,-8-18 0 0 0,12 21-1 0 0,1 0-1 0 0,-1 0 1 0 0,2 0-1 0 0,0 0 1 0 0,0 0 0 0 0,1-1-1 0 0,0 1 1 0 0,1-15-1 0 0,1 16-18 0 0,1 0 0 0 0,3-14 0 0 0,1 1 20 0 0,-5 18-7 0 0,1-1 0 0 0,-1 1 0 0 0,1 0 0 0 0,0-1 0 0 0,0 1 0 0 0,1 0 0 0 0,0 0 0 0 0,0 0 0 0 0,0 1 0 0 0,0-1 0 0 0,1 1 1 0 0,0 0-1 0 0,-1 0 0 0 0,2 0 0 0 0,-1 0 0 0 0,0 0 0 0 0,1 1 0 0 0,0 0 0 0 0,-1 0 0 0 0,1 0 0 0 0,0 1 0 0 0,1 0 0 0 0,-1 0 0 0 0,0 0 0 0 0,1 0 0 0 0,-1 1 0 0 0,1 0 0 0 0,-1 0 0 0 0,1 1 0 0 0,0-1 0 0 0,-1 1 0 0 0,1 0 0 0 0,0 1 0 0 0,-1-1 0 0 0,1 1 0 0 0,-1 1 0 0 0,1-1 0 0 0,7 3 0 0 0,0 3-1 0 0,0 0 0 0 0,-1 1-1 0 0,1 0 1 0 0,-2 1 0 0 0,1 0-1 0 0,-1 1 1 0 0,-1 0 0 0 0,18 22 0 0 0,-18-17 12 0 0,1 1 1 0 0,-2 0-1 0 0,0 0 1 0 0,-2 1-1 0 0,1 0 1 0 0,-2 1 0 0 0,0-1-1 0 0,-1 1 1 0 0,-1 1-1 0 0,-1-1 1 0 0,-1 0 0 0 0,0 1-1 0 0,-1-1 1 0 0,-1 1-1 0 0,-1 0 1 0 0,0-1 0 0 0,-5 20-1 0 0,4-29 11 0 0,0 0-1 0 0,-1-1 1 0 0,0 0 0 0 0,0 0-1 0 0,-1 0 1 0 0,0 0 0 0 0,0 0-1 0 0,-1-1 1 0 0,0 0 0 0 0,-7 8-1 0 0,8-10-1 0 0,-1 0 0 0 0,-1-1 0 0 0,1 1-1 0 0,0-1 1 0 0,-1 0 0 0 0,0 0 0 0 0,0-1-1 0 0,0 0 1 0 0,-1 0 0 0 0,1 0 0 0 0,-1-1 0 0 0,1 0-1 0 0,-9 1 1 0 0,2 0 4 0 0,0-2 0 0 0,0 0 0 0 0,0 0-1 0 0,-1-1 1 0 0,1-1 0 0 0,0 0 0 0 0,0-1 0 0 0,0-1-1 0 0,0 0 1 0 0,0 0 0 0 0,0-1 0 0 0,1-1 0 0 0,0 0-1 0 0,-16-9 1 0 0,17 8-17 0 0,0 0 0 0 0,1 0 0 0 0,0-1 0 0 0,0 0 0 0 0,0-1 0 0 0,1 0 0 0 0,0-1 0 0 0,1 0 0 0 0,-9-12 0 0 0,9 11-3 0 0,2-1 0 0 0,0-1 1 0 0,0 1-1 0 0,1-1 0 0 0,0 0 0 0 0,1 0 0 0 0,0 0 0 0 0,1 0 0 0 0,1-1 0 0 0,0 1 1 0 0,0-1-1 0 0,2 0 0 0 0,-1 0 0 0 0,2 1 0 0 0,-1-1 0 0 0,2 0 0 0 0,0 0 0 0 0,0 1 0 0 0,1-1 1 0 0,1 1-1 0 0,0 0 0 0 0,0 0 0 0 0,2 0 0 0 0,9-16 0 0 0,-11 20-4 0 0,1 1 1 0 0,0 0-1 0 0,0 0 0 0 0,1 1 1 0 0,0 0-1 0 0,0 0 0 0 0,0 0 0 0 0,1 0 1 0 0,0 1-1 0 0,0 0 0 0 0,0 1 0 0 0,1 0 1 0 0,-1 0-1 0 0,1 0 0 0 0,0 1 0 0 0,0 0 1 0 0,1 1-1 0 0,11-3 0 0 0,-12 4-2 0 0,-1 0 0 0 0,1 0 0 0 0,-1 1 0 0 0,1 0 0 0 0,0 0 0 0 0,-1 1 0 0 0,1 0 0 0 0,-1 0 0 0 0,1 1 0 0 0,-1 0 0 0 0,0 0 0 0 0,0 1 0 0 0,1 0 0 0 0,-2 0 0 0 0,9 5 0 0 0,3 4-3 0 0,1 0-1 0 0,-2 1 1 0 0,0 1-1 0 0,30 31 1 0 0,-38-35 12 0 0,0 2 0 0 0,0-1-1 0 0,-1 1 1 0 0,-1 1 0 0 0,0-1 0 0 0,-1 1 0 0 0,0 0-1 0 0,6 23 1 0 0,-9-28-2 0 0,7 31 9 0 0,7 41 0 0 0,-16-68 7 0 0,0 0 0 0 0,0-1 0 0 0,-1 1 0 0 0,0 0 1 0 0,-1-1-1 0 0,0 1 0 0 0,-1-1 0 0 0,-5 17 0 0 0,5-23-4 0 0,0 0 0 0 0,-1 0 0 0 0,0 0 0 0 0,0 0 0 0 0,0 0 0 0 0,-1 0 0 0 0,1-1-1 0 0,-1 0 1 0 0,0 1 0 0 0,-1-1 0 0 0,1-1 0 0 0,-1 1 0 0 0,1-1 0 0 0,-1 0 0 0 0,0 0 0 0 0,0 0 0 0 0,-1 0 0 0 0,1-1 0 0 0,0 0 0 0 0,-1 0 0 0 0,0-1 0 0 0,1 0 0 0 0,-1 0 0 0 0,0 0 0 0 0,1 0 0 0 0,-1-1 0 0 0,0 0 0 0 0,0 0 0 0 0,-9-2 0 0 0,5 0-5 0 0,1-1 0 0 0,-1 0 0 0 0,1-1 0 0 0,0 0 0 0 0,0 0 0 0 0,0-1 0 0 0,1 0 0 0 0,-1 0 0 0 0,1-1 0 0 0,1-1 0 0 0,-1 1 0 0 0,1-1 0 0 0,0 0 0 0 0,0-1 0 0 0,1 1 0 0 0,-6-11 0 0 0,-6-10 12 0 0,2-1 1 0 0,0-1-1 0 0,-15-47 0 0 0,22 53-25 0 0,2 0 0 0 0,1-1 0 0 0,1 0 0 0 0,1 0 0 0 0,1 0 0 0 0,1-1 0 0 0,2 1 0 0 0,0-1 0 0 0,5-29 0 0 0,-3 43-4 0 0,1 0-1 0 0,0 0 1 0 0,0 1 0 0 0,1-1-1 0 0,1 1 1 0 0,8-15 0 0 0,-9 19 3 0 0,-1 1 0 0 0,2 0 1 0 0,-1 0-1 0 0,1 0 1 0 0,0 0-1 0 0,0 1 1 0 0,1 0-1 0 0,-1 0 1 0 0,1 0-1 0 0,0 1 0 0 0,10-6 1 0 0,-12 9 0 0 0,0-1 1 0 0,0 1-1 0 0,0 0 1 0 0,0 0-1 0 0,1 0 1 0 0,-1 1-1 0 0,0 0 1 0 0,1-1-1 0 0,-1 1 1 0 0,0 1-1 0 0,1-1 1 0 0,7 2-1 0 0,-5 0-1 0 0,1 0 0 0 0,0 1-1 0 0,-1-1 1 0 0,0 1 0 0 0,0 1-1 0 0,8 4 1 0 0,-4-1 5 0 0,-1 0-1 0 0,-1 0 0 0 0,1 1 1 0 0,-1 0-1 0 0,-1 0 1 0 0,1 1-1 0 0,-2 0 1 0 0,1 1-1 0 0,-1 0 0 0 0,-1 0 1 0 0,1 0-1 0 0,-2 1 1 0 0,6 14-1 0 0,-5-9 11 0 0,-1 1 0 0 0,-1-1 0 0 0,-1 1-1 0 0,0 0 1 0 0,-2 0 0 0 0,0 0 0 0 0,0 0 0 0 0,-2 0 0 0 0,0 0-1 0 0,-4 21 1 0 0,3-26 7 0 0,-1 0-1 0 0,0 0 0 0 0,-1 0 1 0 0,0-1-1 0 0,-1 1 1 0 0,-11 18-1 0 0,14-26-4 0 0,-1 0 0 0 0,0 0 0 0 0,0 0 0 0 0,-1 0 0 0 0,1-1 0 0 0,-1 1-1 0 0,0-1 1 0 0,0 0 0 0 0,0 0 0 0 0,0-1 0 0 0,0 1 0 0 0,0-1 0 0 0,-1 0 0 0 0,0 0 0 0 0,1 0 0 0 0,-1-1 0 0 0,0 1 0 0 0,1-1 0 0 0,-11 1 0 0 0,10-2-7 0 0,0 0 1 0 0,-1 0 0 0 0,1 0-1 0 0,0-1 1 0 0,0 0 0 0 0,-1 0-1 0 0,1 0 1 0 0,0-1 0 0 0,0 1-1 0 0,0-1 1 0 0,0 0 0 0 0,-6-4-1 0 0,5 1 3 0 0,0 1-1 0 0,-1-1 1 0 0,2 0-1 0 0,-1 0 1 0 0,0-1-1 0 0,1 0 0 0 0,-8-11 1 0 0,5 5 0 0 0,1-1-1 0 0,1 1 1 0 0,0-1 0 0 0,0-1-1 0 0,1 1 1 0 0,1-1 0 0 0,1 0-1 0 0,-4-25 1 0 0,5 24-11 0 0,0 0 0 0 0,2 0 0 0 0,0-1-1 0 0,1 1 1 0 0,0 0 0 0 0,1 0 0 0 0,1 0 0 0 0,0 1-1 0 0,10-26 1 0 0,-5 26-3 0 0,-5 11 3 0 0,-1 1 1 0 0,0 0-1 0 0,1-1 1 0 0,0 1 0 0 0,-1 0-1 0 0,1 1 1 0 0,0-1-1 0 0,0 0 1 0 0,0 1-1 0 0,0 0 1 0 0,0 0 0 0 0,0 0-1 0 0,1 0 1 0 0,-1 0-1 0 0,0 0 1 0 0,1 1 0 0 0,-1 0-1 0 0,0-1 1 0 0,1 1-1 0 0,-1 0 1 0 0,0 1 0 0 0,1-1-1 0 0,-1 1 1 0 0,0-1-1 0 0,0 1 1 0 0,0 0 0 0 0,1 0-1 0 0,3 3 1 0 0,7 3-8 0 0,0 0 1 0 0,-1 1-1 0 0,0 1 1 0 0,21 17-1 0 0,-22-15 6 0 0,1 1-1 0 0,-2 0 1 0 0,1 1 0 0 0,-2 0-1 0 0,0 0 1 0 0,0 2-1 0 0,-1-1 1 0 0,-1 1 0 0 0,8 21-1 0 0,-9-19 18 0 0,-1 1-1 0 0,0 1 1 0 0,-2-1-1 0 0,0 1 0 0 0,-1-1 1 0 0,-1 1-1 0 0,-1 0 1 0 0,-1 22-1 0 0,0-33 1 0 0,-1 0-1 0 0,-1 0 0 0 0,1 0 1 0 0,-1 0-1 0 0,0 0 0 0 0,-1-1 1 0 0,0 1-1 0 0,0-1 0 0 0,0 0 1 0 0,-1 0-1 0 0,0 0 0 0 0,-1 0 1 0 0,-10 12-1 0 0,11-15 0 0 0,-1 0-1 0 0,0 1 1 0 0,1-2 0 0 0,-1 1 0 0 0,-1-1-1 0 0,1 0 1 0 0,0 0 0 0 0,-1 0 0 0 0,0 0-1 0 0,1-1 1 0 0,-1 0 0 0 0,0-1 0 0 0,0 1-1 0 0,0-1 1 0 0,-1 0 0 0 0,1-1 0 0 0,0 1-1 0 0,-11-2 1 0 0,10 1-7 0 0,0-1 0 0 0,1 0-1 0 0,-1-1 1 0 0,0 0 0 0 0,1 0 0 0 0,-1 0 0 0 0,1-1-1 0 0,0 1 1 0 0,0-2 0 0 0,0 1 0 0 0,0-1-1 0 0,-10-8 1 0 0,8 5 2 0 0,1-1 0 0 0,0 1-1 0 0,1-1 1 0 0,-1-1 0 0 0,2 1 0 0 0,-1-1-1 0 0,-7-18 1 0 0,4 6 1 0 0,2-1 0 0 0,1 0 0 0 0,0 0 0 0 0,2 0 0 0 0,0 0 0 0 0,2-1 0 0 0,0-27 0 0 0,2 39-10 0 0,0 0-1 0 0,1 0 0 0 0,0-1 1 0 0,1 1-1 0 0,0 0 0 0 0,1 1 1 0 0,0-1-1 0 0,0 0 0 0 0,7-12 1 0 0,-3 13-20 0 0,-5 8 19 0 0,0 0 1 0 0,0 1-1 0 0,0-1 0 0 0,0 1 1 0 0,1 0-1 0 0,-1-1 0 0 0,1 1 0 0 0,-1 0 1 0 0,1 0-1 0 0,-1 1 0 0 0,1-1 0 0 0,-1 1 1 0 0,1-1-1 0 0,-1 1 0 0 0,1 0 0 0 0,0 0 1 0 0,-1 0-1 0 0,1 0 0 0 0,2 0 1 0 0,15 4-37 0 0,-13-1 38 0 0,-1 0 0 0 0,0 1 0 0 0,0-1 0 0 0,0 1 0 0 0,0 0 0 0 0,0 1 0 0 0,-1 0 0 0 0,0-1 0 0 0,0 2 0 0 0,0-1 0 0 0,-1 0 0 0 0,8 13 0 0 0,-3-2 3 0 0,0 0-1 0 0,0 1 1 0 0,10 31-1 0 0,-14-29 4 0 0,0 0 1 0 0,-1 0-1 0 0,-1 0 0 0 0,0 0 0 0 0,-2 1 1 0 0,-1 26-1 0 0,-1-33 15 0 0,0 0-1 0 0,-1 1 1 0 0,0-1 0 0 0,-1 0-1 0 0,-1 0 1 0 0,0-1 0 0 0,0 1-1 0 0,-1-1 1 0 0,-1 0 0 0 0,-8 13 0 0 0,11-21-7 0 0,1 0 0 0 0,-2 0 0 0 0,1-1 0 0 0,0 1 0 0 0,-1-1 0 0 0,1 0 0 0 0,-1 1 0 0 0,0-2 1 0 0,0 1-1 0 0,-1 0 0 0 0,-8 3 0 0 0,11-5-5 0 0,-1 0 0 0 0,1 0 0 0 0,-1-1 0 0 0,0 1 0 0 0,1-1 0 0 0,-1 0 0 0 0,0 1 0 0 0,0-1 0 0 0,1 0 0 0 0,-1-1 1 0 0,0 1-1 0 0,1 0 0 0 0,-1-1 0 0 0,0 0 0 0 0,1 1 0 0 0,-1-1 0 0 0,1 0 0 0 0,-1 0 0 0 0,1-1 0 0 0,-1 1 0 0 0,1 0 0 0 0,-3-3 0 0 0,-4-3-1 0 0,2-1 0 0 0,-1 1 1 0 0,1-1-1 0 0,0-1 0 0 0,1 1 0 0 0,0-1 0 0 0,0 0 0 0 0,1-1 1 0 0,0 1-1 0 0,-5-15 0 0 0,6 12-1 0 0,0-1 0 0 0,0 1 0 0 0,2-1 0 0 0,0 1 0 0 0,0-1 0 0 0,1 0 0 0 0,0 0 0 0 0,2-17 1 0 0,0 23-17 0 0,8-60-28 0 0,-7 59 41 0 0,0 0 0 0 0,0 0-1 0 0,1 0 1 0 0,0 1 0 0 0,1-1 0 0 0,4-7 0 0 0,4 1-42 0 0,-10 13 37 0 0,0-1 1 0 0,0 1 0 0 0,0-1-1 0 0,0 1 1 0 0,0 0 0 0 0,0 0-1 0 0,1 0 1 0 0,-1 1 0 0 0,0-1-1 0 0,1 0 1 0 0,-1 1-1 0 0,0-1 1 0 0,1 1 0 0 0,-1 0-1 0 0,1 0 1 0 0,-1 0 0 0 0,3 0-1 0 0,0 1-4 0 0,-1 0 0 0 0,0 0 0 0 0,0 1 0 0 0,0-1 0 0 0,0 1 0 0 0,0 0 0 0 0,0 0 1 0 0,7 5-1 0 0,-1 1-1 0 0,1 1 0 0 0,-2 0 0 0 0,1 1 1 0 0,-2 0-1 0 0,12 16 0 0 0,-11-12 11 0 0,0 0 0 0 0,-1 1 0 0 0,0 0-1 0 0,-1 0 1 0 0,7 24 0 0 0,-12-32 1 0 0,0 0 0 0 0,-1 0 0 0 0,1 0 0 0 0,-1 0-1 0 0,0 0 1 0 0,-1 1 0 0 0,0-1 0 0 0,0 0 0 0 0,-1 0 0 0 0,0 1 0 0 0,0-1 0 0 0,0 0-1 0 0,-1 0 1 0 0,-5 12 0 0 0,6-18 3 0 0,1 0 0 0 0,-1 0 0 0 0,1 0 0 0 0,-1-1-1 0 0,1 1 1 0 0,-1 0 0 0 0,0-1 0 0 0,1 1 0 0 0,-1 0 0 0 0,0-1 0 0 0,0 1-1 0 0,0-1 1 0 0,1 1 0 0 0,-1-1 0 0 0,-2 1 0 0 0,-1 1 5 0 0,-9 5 44 0 0,10-7-45 0 0,0 0 0 0 0,0 0-1 0 0,0 0 1 0 0,0 0 0 0 0,0-1 0 0 0,0 1-1 0 0,0-1 1 0 0,0 0 0 0 0,0 0 0 0 0,0 0-1 0 0,1 0 1 0 0,-1 0 0 0 0,0-1 0 0 0,1 1-1 0 0,-1-1 1 0 0,1 0 0 0 0,-4-3 0 0 0,0 0 4 0 0,1 1 0 0 0,0-1 0 0 0,0 0 0 0 0,1-1 0 0 0,0 1 0 0 0,-7-12 0 0 0,-1-8-13 0 0,1-1 0 0 0,1 0 0 0 0,0-1 0 0 0,3 0 0 0 0,0 0 0 0 0,2-1 0 0 0,0 0 0 0 0,2 0 0 0 0,1-32 0 0 0,2 40-42 0 0,3 3 32 0 0,1 5-3 0 0,0 10-56 0 0,10 1 13 0 0,-11 1 54 0 0,0 1 0 0 0,0 0 0 0 0,0-1 0 0 0,0 1 0 0 0,0 1 0 0 0,-1-1 0 0 0,1 0 0 0 0,0 1 0 0 0,-1-1 1 0 0,1 1-1 0 0,-1 0 0 0 0,1 0 0 0 0,-1 0 0 0 0,0 0 0 0 0,0 0 0 0 0,0 1 0 0 0,0-1 0 0 0,0 1 0 0 0,-1-1 0 0 0,3 5 0 0 0,0 0 1 0 0,-1 1 0 0 0,1 0 0 0 0,-1 0 0 0 0,0 1-1 0 0,2 16 1 0 0,-4-20-12 0 0,0-1 0 0 0,0 1-1 0 0,0 0 1 0 0,-1 0 0 0 0,0 0 0 0 0,0 6-1 0 0,-1-4-109 0 0,-1 8-1680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File:Polar_to_cartesian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File:Polar_to_cartesian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File:Polar_to_cartesian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6" r="46664" b="83426"/>
          <a:stretch/>
        </p:blipFill>
        <p:spPr>
          <a:xfrm>
            <a:off x="313412" y="428054"/>
            <a:ext cx="5344438" cy="580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E04B7-1C08-D365-7F70-8670F586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" t="24577" b="68305"/>
          <a:stretch/>
        </p:blipFill>
        <p:spPr>
          <a:xfrm>
            <a:off x="385340" y="1173353"/>
            <a:ext cx="11116519" cy="5802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077BE5C-D13A-DE56-F879-1FCDC6301FBE}"/>
              </a:ext>
            </a:extLst>
          </p:cNvPr>
          <p:cNvGrpSpPr/>
          <p:nvPr/>
        </p:nvGrpSpPr>
        <p:grpSpPr>
          <a:xfrm>
            <a:off x="5761973" y="5160723"/>
            <a:ext cx="3817569" cy="2072250"/>
            <a:chOff x="6346004" y="2979101"/>
            <a:chExt cx="3817569" cy="20722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3ABFB4-330E-4441-E934-8C602EDA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004" y="2979101"/>
              <a:ext cx="2400508" cy="16765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579F3D-0007-74CA-4669-54DDD60E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3429" y="4594151"/>
              <a:ext cx="3590144" cy="4572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29B3183-8B39-D7AB-F441-96866B36B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115" y="1783141"/>
            <a:ext cx="3410174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77F8B-5B5E-8A2B-51BE-1975B5BAF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410" y="5765303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BDD43-25EF-D633-C337-8CC7C1327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737" y="6277290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F65055-F36B-EE24-D1F5-A08F1C8DA89F}"/>
              </a:ext>
            </a:extLst>
          </p:cNvPr>
          <p:cNvSpPr txBox="1"/>
          <p:nvPr/>
        </p:nvSpPr>
        <p:spPr>
          <a:xfrm>
            <a:off x="7416993" y="6207511"/>
            <a:ext cx="129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r>
              <a:rPr lang="en-US" sz="2400" dirty="0"/>
              <a:t> </a:t>
            </a:r>
            <a:r>
              <a:rPr lang="en-US" sz="3200" dirty="0"/>
              <a:t>/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1FAE4-3069-B6DB-B9CC-B8DA5CF4D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422" y="5245540"/>
            <a:ext cx="441158" cy="457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76ABF6-310D-6E1B-E791-29A72BDD639A}"/>
              </a:ext>
            </a:extLst>
          </p:cNvPr>
          <p:cNvGrpSpPr/>
          <p:nvPr/>
        </p:nvGrpSpPr>
        <p:grpSpPr>
          <a:xfrm>
            <a:off x="66023" y="2804176"/>
            <a:ext cx="10020300" cy="756192"/>
            <a:chOff x="751823" y="1855486"/>
            <a:chExt cx="10020300" cy="7561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DF1CFD-4C59-2123-3A87-CB766E239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30FE05-8FAA-4CB4-E249-BE44CECEC196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E2AD1C-14EA-2955-0511-4D7D9EABD1B4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39D973-355F-31EF-D7EB-7A23FC0E4AAC}"/>
                  </a:ext>
                </a:extLst>
              </p:cNvPr>
              <p:cNvSpPr txBox="1"/>
              <p:nvPr/>
            </p:nvSpPr>
            <p:spPr>
              <a:xfrm>
                <a:off x="1613574" y="3666432"/>
                <a:ext cx="6826036" cy="894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39D973-355F-31EF-D7EB-7A23FC0E4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74" y="3666432"/>
                <a:ext cx="6826036" cy="89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9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1" t="44763" r="59511" b="41265"/>
          <a:stretch/>
        </p:blipFill>
        <p:spPr>
          <a:xfrm>
            <a:off x="2910840" y="1672740"/>
            <a:ext cx="4032885" cy="1056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81106-7EDE-723A-F3E8-19C4A6768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37" t="61022" r="4332" b="31588"/>
          <a:stretch/>
        </p:blipFill>
        <p:spPr>
          <a:xfrm>
            <a:off x="2529444" y="522514"/>
            <a:ext cx="4845133" cy="546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4E2CA-2125-F6C6-F64E-7B2E2F545280}"/>
              </a:ext>
            </a:extLst>
          </p:cNvPr>
          <p:cNvSpPr txBox="1"/>
          <p:nvPr/>
        </p:nvSpPr>
        <p:spPr>
          <a:xfrm flipH="1">
            <a:off x="1637012" y="495880"/>
            <a:ext cx="94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C9535E-50E9-D43E-7F6F-C02E3E28BEE3}"/>
              </a:ext>
            </a:extLst>
          </p:cNvPr>
          <p:cNvGrpSpPr/>
          <p:nvPr/>
        </p:nvGrpSpPr>
        <p:grpSpPr>
          <a:xfrm>
            <a:off x="636270" y="3589020"/>
            <a:ext cx="10020300" cy="756192"/>
            <a:chOff x="751823" y="1855486"/>
            <a:chExt cx="10020300" cy="7561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063031-7CB8-5C41-494C-9C8BCEA1B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2BDAC8-4363-0CB9-CB27-103E169BD384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259042-8066-3254-6377-CC65DC23250B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B1784D-0035-7159-E428-EAE0C3B7D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99"/>
          <a:stretch/>
        </p:blipFill>
        <p:spPr>
          <a:xfrm>
            <a:off x="633136" y="4949173"/>
            <a:ext cx="10620928" cy="18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351183-4BC1-93F8-97D3-73926ACAA3D9}"/>
              </a:ext>
            </a:extLst>
          </p:cNvPr>
          <p:cNvGrpSpPr/>
          <p:nvPr/>
        </p:nvGrpSpPr>
        <p:grpSpPr>
          <a:xfrm>
            <a:off x="633136" y="-369485"/>
            <a:ext cx="10620928" cy="5669280"/>
            <a:chOff x="633136" y="110575"/>
            <a:chExt cx="10620928" cy="56692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E66F55-13AD-4C61-BC5F-7290EA46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136" y="110575"/>
              <a:ext cx="10620928" cy="566928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4AD109-BF07-6DD5-8074-1DF53B39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020" b="1"/>
            <a:stretch/>
          </p:blipFill>
          <p:spPr>
            <a:xfrm>
              <a:off x="633136" y="331470"/>
              <a:ext cx="10258425" cy="228981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1FF0E0B-9EEB-44F8-C64D-AC1ADEC6FF95}"/>
              </a:ext>
            </a:extLst>
          </p:cNvPr>
          <p:cNvSpPr txBox="1"/>
          <p:nvPr/>
        </p:nvSpPr>
        <p:spPr>
          <a:xfrm>
            <a:off x="1065662" y="7462811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https://en.wikipedia.org/wiki/File:Polar_to_cartesian.svg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F8B28-14DA-4B82-0111-65A1863DE7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64"/>
          <a:stretch/>
        </p:blipFill>
        <p:spPr>
          <a:xfrm>
            <a:off x="6905195" y="4446270"/>
            <a:ext cx="4729069" cy="3291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F89A5-585F-69FA-A0E5-CAB865E8CCC2}"/>
              </a:ext>
            </a:extLst>
          </p:cNvPr>
          <p:cNvSpPr txBox="1"/>
          <p:nvPr/>
        </p:nvSpPr>
        <p:spPr>
          <a:xfrm>
            <a:off x="8995410" y="5031254"/>
            <a:ext cx="35433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B9F7B-DDF6-023E-7C9A-8000B47A7C0D}"/>
              </a:ext>
            </a:extLst>
          </p:cNvPr>
          <p:cNvSpPr txBox="1"/>
          <p:nvPr/>
        </p:nvSpPr>
        <p:spPr>
          <a:xfrm>
            <a:off x="8448022" y="7185812"/>
            <a:ext cx="35433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FBDEF-FE47-3351-E956-8D2FA1FD94CA}"/>
              </a:ext>
            </a:extLst>
          </p:cNvPr>
          <p:cNvSpPr txBox="1"/>
          <p:nvPr/>
        </p:nvSpPr>
        <p:spPr>
          <a:xfrm rot="5400000">
            <a:off x="11276830" y="4931285"/>
            <a:ext cx="3994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12664-86EF-9529-4F6F-FD4315B25B6C}"/>
              </a:ext>
            </a:extLst>
          </p:cNvPr>
          <p:cNvSpPr txBox="1"/>
          <p:nvPr/>
        </p:nvSpPr>
        <p:spPr>
          <a:xfrm>
            <a:off x="8050530" y="6635264"/>
            <a:ext cx="3543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05B7B-7053-1361-4D94-D1EE5F877383}"/>
              </a:ext>
            </a:extLst>
          </p:cNvPr>
          <p:cNvSpPr txBox="1"/>
          <p:nvPr/>
        </p:nvSpPr>
        <p:spPr>
          <a:xfrm>
            <a:off x="9567970" y="7271250"/>
            <a:ext cx="3543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5EE35-D91C-90EE-D531-6A48BC16D2AA}"/>
              </a:ext>
            </a:extLst>
          </p:cNvPr>
          <p:cNvSpPr txBox="1"/>
          <p:nvPr/>
        </p:nvSpPr>
        <p:spPr>
          <a:xfrm rot="5400000">
            <a:off x="11282234" y="5983105"/>
            <a:ext cx="3543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F5782-88ED-202B-7148-B7870AAF0E4A}"/>
              </a:ext>
            </a:extLst>
          </p:cNvPr>
          <p:cNvSpPr/>
          <p:nvPr/>
        </p:nvSpPr>
        <p:spPr>
          <a:xfrm>
            <a:off x="4914900" y="2141220"/>
            <a:ext cx="1028700" cy="87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5A26D8-C639-50ED-DEC8-3BC0644DC7BD}"/>
              </a:ext>
            </a:extLst>
          </p:cNvPr>
          <p:cNvSpPr/>
          <p:nvPr/>
        </p:nvSpPr>
        <p:spPr>
          <a:xfrm>
            <a:off x="995639" y="3886200"/>
            <a:ext cx="1938061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005F2A-894B-A123-76A8-F9AB547FDB12}"/>
              </a:ext>
            </a:extLst>
          </p:cNvPr>
          <p:cNvGrpSpPr/>
          <p:nvPr/>
        </p:nvGrpSpPr>
        <p:grpSpPr>
          <a:xfrm>
            <a:off x="636270" y="1174750"/>
            <a:ext cx="10020300" cy="756192"/>
            <a:chOff x="751823" y="1855486"/>
            <a:chExt cx="10020300" cy="7561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CDE5C1-70DF-4D0A-FA8E-2BD0BD31F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FBA471-B300-C03C-203A-8341A85A0A06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A1DA58-4035-7DB7-0E34-3ADA3426F1F9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EF62CC-19BD-4612-F1F9-C9384438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0" y="2251294"/>
            <a:ext cx="6137059" cy="457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B3987A-422F-38B6-C464-C79825833803}"/>
              </a:ext>
            </a:extLst>
          </p:cNvPr>
          <p:cNvGrpSpPr/>
          <p:nvPr/>
        </p:nvGrpSpPr>
        <p:grpSpPr>
          <a:xfrm flipV="1">
            <a:off x="7594600" y="3600636"/>
            <a:ext cx="4413040" cy="3829115"/>
            <a:chOff x="3270040" y="3483476"/>
            <a:chExt cx="5943600" cy="38291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27B4E5-2100-2BF0-B541-D79391DB0DC8}"/>
                </a:ext>
              </a:extLst>
            </p:cNvPr>
            <p:cNvSpPr txBox="1"/>
            <p:nvPr/>
          </p:nvSpPr>
          <p:spPr>
            <a:xfrm>
              <a:off x="3270040" y="6943259"/>
              <a:ext cx="5943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4"/>
                </a:rPr>
                <a:t>https://en.wikipedia.org/wiki/File:Polar_to_cartesian.svg</a:t>
              </a:r>
              <a:r>
                <a:rPr lang="en-US" dirty="0"/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8AFFD5-171F-D411-A019-15D335F44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5" y="3483476"/>
              <a:ext cx="4729069" cy="34747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C748E-2311-0C3C-011E-AD3964324F08}"/>
                </a:ext>
              </a:extLst>
            </p:cNvPr>
            <p:cNvSpPr txBox="1"/>
            <p:nvPr/>
          </p:nvSpPr>
          <p:spPr>
            <a:xfrm>
              <a:off x="5669280" y="4251340"/>
              <a:ext cx="35433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155D8B-6EDB-4C63-4F06-4A73DC700BB0}"/>
                </a:ext>
              </a:extLst>
            </p:cNvPr>
            <p:cNvSpPr txBox="1"/>
            <p:nvPr/>
          </p:nvSpPr>
          <p:spPr>
            <a:xfrm>
              <a:off x="5121892" y="6405898"/>
              <a:ext cx="35433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EE1440-68AD-6045-A95F-81069202C978}"/>
                </a:ext>
              </a:extLst>
            </p:cNvPr>
            <p:cNvSpPr txBox="1"/>
            <p:nvPr/>
          </p:nvSpPr>
          <p:spPr>
            <a:xfrm rot="5400000">
              <a:off x="7950700" y="4151371"/>
              <a:ext cx="39942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4BCAEF-ABD3-8150-32E4-2B6107CDF84A}"/>
                </a:ext>
              </a:extLst>
            </p:cNvPr>
            <p:cNvSpPr txBox="1"/>
            <p:nvPr/>
          </p:nvSpPr>
          <p:spPr>
            <a:xfrm>
              <a:off x="4724400" y="5855350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994FE-DF5C-A05A-BC54-F82A2288DE5F}"/>
                </a:ext>
              </a:extLst>
            </p:cNvPr>
            <p:cNvSpPr txBox="1"/>
            <p:nvPr/>
          </p:nvSpPr>
          <p:spPr>
            <a:xfrm>
              <a:off x="6241840" y="6491336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9C9CB0-1914-5876-EF8D-1F276AEF34BD}"/>
                </a:ext>
              </a:extLst>
            </p:cNvPr>
            <p:cNvSpPr txBox="1"/>
            <p:nvPr/>
          </p:nvSpPr>
          <p:spPr>
            <a:xfrm rot="5400000">
              <a:off x="7956104" y="5203191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295589-FE62-8772-8C0A-E69FC35240D8}"/>
              </a:ext>
            </a:extLst>
          </p:cNvPr>
          <p:cNvSpPr txBox="1"/>
          <p:nvPr/>
        </p:nvSpPr>
        <p:spPr>
          <a:xfrm>
            <a:off x="1854200" y="554676"/>
            <a:ext cx="2403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first coordinate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97025-A1D4-2010-6146-9C40EFA71D77}"/>
              </a:ext>
            </a:extLst>
          </p:cNvPr>
          <p:cNvSpPr txBox="1"/>
          <p:nvPr/>
        </p:nvSpPr>
        <p:spPr>
          <a:xfrm>
            <a:off x="5737435" y="517401"/>
            <a:ext cx="287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second coordinate</a:t>
            </a:r>
          </a:p>
        </p:txBody>
      </p:sp>
    </p:spTree>
    <p:extLst>
      <p:ext uri="{BB962C8B-B14F-4D97-AF65-F5344CB8AC3E}">
        <p14:creationId xmlns:p14="http://schemas.microsoft.com/office/powerpoint/2010/main" val="271852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6" r="46664" b="83426"/>
          <a:stretch/>
        </p:blipFill>
        <p:spPr>
          <a:xfrm>
            <a:off x="313412" y="428054"/>
            <a:ext cx="5344438" cy="580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E04B7-1C08-D365-7F70-8670F586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" t="24577" b="68305"/>
          <a:stretch/>
        </p:blipFill>
        <p:spPr>
          <a:xfrm>
            <a:off x="385340" y="1173353"/>
            <a:ext cx="11116519" cy="580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9B3183-8B39-D7AB-F441-96866B36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115" y="1783141"/>
            <a:ext cx="3410174" cy="731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79ADEC-86A8-2A19-F9A8-CE63066B8056}"/>
              </a:ext>
            </a:extLst>
          </p:cNvPr>
          <p:cNvGrpSpPr/>
          <p:nvPr/>
        </p:nvGrpSpPr>
        <p:grpSpPr>
          <a:xfrm>
            <a:off x="5761973" y="5160723"/>
            <a:ext cx="4434349" cy="2243700"/>
            <a:chOff x="5761973" y="5160723"/>
            <a:chExt cx="4434349" cy="22437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77BE5C-D13A-DE56-F879-1FCDC6301FBE}"/>
                </a:ext>
              </a:extLst>
            </p:cNvPr>
            <p:cNvGrpSpPr/>
            <p:nvPr/>
          </p:nvGrpSpPr>
          <p:grpSpPr>
            <a:xfrm>
              <a:off x="5761973" y="5160723"/>
              <a:ext cx="3817569" cy="2072250"/>
              <a:chOff x="6346004" y="2979101"/>
              <a:chExt cx="3817569" cy="207225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3ABFB4-330E-4441-E934-8C602EDA4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6004" y="2979101"/>
                <a:ext cx="2400508" cy="16765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1579F3D-0007-74CA-4669-54DDD60E6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3429" y="4594151"/>
                <a:ext cx="3590144" cy="4572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D77F8B-5B5E-8A2B-51BE-1975B5BA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2410" y="5765303"/>
              <a:ext cx="457200" cy="457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BDD43-25EF-D633-C337-8CC7C132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86737" y="6277290"/>
              <a:ext cx="457200" cy="457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65055-F36B-EE24-D1F5-A08F1C8DA89F}"/>
                </a:ext>
              </a:extLst>
            </p:cNvPr>
            <p:cNvSpPr txBox="1"/>
            <p:nvPr/>
          </p:nvSpPr>
          <p:spPr>
            <a:xfrm>
              <a:off x="7416993" y="6207511"/>
              <a:ext cx="1293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 </a:t>
              </a:r>
              <a:r>
                <a:rPr lang="en-US" sz="2800" dirty="0">
                  <a:latin typeface="Symbol" panose="05050102010706020507" pitchFamily="18" charset="2"/>
                </a:rPr>
                <a:t>p</a:t>
              </a:r>
              <a:r>
                <a:rPr lang="en-US" sz="2400" dirty="0"/>
                <a:t> </a:t>
              </a:r>
              <a:r>
                <a:rPr lang="en-US" sz="3200" dirty="0"/>
                <a:t>/</a:t>
              </a:r>
              <a:endParaRPr lang="en-US" sz="28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51FAE4-3069-B6DB-B9CC-B8DA5CF4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3422" y="5245540"/>
              <a:ext cx="441158" cy="4572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99D3AD-1D2F-6244-00C0-3A1B44C9B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8622" y="6604323"/>
              <a:ext cx="647700" cy="8001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76ABF6-310D-6E1B-E791-29A72BDD639A}"/>
              </a:ext>
            </a:extLst>
          </p:cNvPr>
          <p:cNvGrpSpPr/>
          <p:nvPr/>
        </p:nvGrpSpPr>
        <p:grpSpPr>
          <a:xfrm>
            <a:off x="66023" y="2804176"/>
            <a:ext cx="10020300" cy="756192"/>
            <a:chOff x="751823" y="1855486"/>
            <a:chExt cx="10020300" cy="7561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DF1CFD-4C59-2123-3A87-CB766E239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30FE05-8FAA-4CB4-E249-BE44CECEC196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E2AD1C-14EA-2955-0511-4D7D9EABD1B4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218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751823" y="521463"/>
            <a:ext cx="10020300" cy="15390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D880AE-EA7D-F3CC-03C9-AC4461F90E60}"/>
              </a:ext>
            </a:extLst>
          </p:cNvPr>
          <p:cNvGrpSpPr/>
          <p:nvPr/>
        </p:nvGrpSpPr>
        <p:grpSpPr>
          <a:xfrm>
            <a:off x="5761973" y="5160723"/>
            <a:ext cx="4434349" cy="2243700"/>
            <a:chOff x="5761973" y="5160723"/>
            <a:chExt cx="4434349" cy="2243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427C48-173F-6A0B-6335-64E28EB1CE96}"/>
                </a:ext>
              </a:extLst>
            </p:cNvPr>
            <p:cNvGrpSpPr/>
            <p:nvPr/>
          </p:nvGrpSpPr>
          <p:grpSpPr>
            <a:xfrm>
              <a:off x="5761973" y="5160723"/>
              <a:ext cx="3817569" cy="2072250"/>
              <a:chOff x="6346004" y="2979101"/>
              <a:chExt cx="3817569" cy="207225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C0FE87-F2D8-5D9C-C724-5A07AA88E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6004" y="2979101"/>
                <a:ext cx="2400508" cy="16765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3C400AF-087C-260C-EC63-11B0E9A5E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3429" y="4594151"/>
                <a:ext cx="3590144" cy="457200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D9C369-691C-5E29-29DF-0972CDC53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2410" y="5765303"/>
              <a:ext cx="457200" cy="457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C6CD90-8EDC-7CD6-35D1-56FCC091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6737" y="6277290"/>
              <a:ext cx="457200" cy="457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C5F3E-3386-66DF-8871-4746B4A09602}"/>
                </a:ext>
              </a:extLst>
            </p:cNvPr>
            <p:cNvSpPr txBox="1"/>
            <p:nvPr/>
          </p:nvSpPr>
          <p:spPr>
            <a:xfrm>
              <a:off x="7416993" y="6207511"/>
              <a:ext cx="1293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 </a:t>
              </a:r>
              <a:r>
                <a:rPr lang="en-US" sz="2800" dirty="0">
                  <a:latin typeface="Symbol" panose="05050102010706020507" pitchFamily="18" charset="2"/>
                </a:rPr>
                <a:t>p</a:t>
              </a:r>
              <a:r>
                <a:rPr lang="en-US" sz="2400" dirty="0"/>
                <a:t> </a:t>
              </a:r>
              <a:r>
                <a:rPr lang="en-US" sz="3200" dirty="0"/>
                <a:t>/</a:t>
              </a:r>
              <a:endParaRPr lang="en-US" sz="28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26F47D-1F4A-613B-FF55-2847E686A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3422" y="5245540"/>
              <a:ext cx="441158" cy="457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90B72F-A630-F949-CFF7-5A5A77F15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48622" y="6604323"/>
              <a:ext cx="6477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29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95"/>
          <a:stretch/>
        </p:blipFill>
        <p:spPr>
          <a:xfrm>
            <a:off x="77787" y="-71120"/>
            <a:ext cx="10258425" cy="6090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36A13-FB64-A686-2634-49FD8AAAD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1" t="44219" r="45157" b="41265"/>
          <a:stretch/>
        </p:blipFill>
        <p:spPr>
          <a:xfrm>
            <a:off x="6058852" y="6307039"/>
            <a:ext cx="4549140" cy="82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80E524-DA35-2C37-FB2F-CC61C81C4390}"/>
                  </a:ext>
                </a:extLst>
              </p:cNvPr>
              <p:cNvSpPr txBox="1"/>
              <p:nvPr/>
            </p:nvSpPr>
            <p:spPr>
              <a:xfrm>
                <a:off x="1581150" y="6413500"/>
                <a:ext cx="2618217" cy="610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80E524-DA35-2C37-FB2F-CC61C81C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0" y="6413500"/>
                <a:ext cx="2618217" cy="610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C43AF6-6051-C65C-B65D-27BA7303DD43}"/>
                  </a:ext>
                </a:extLst>
              </p14:cNvPr>
              <p14:cNvContentPartPr/>
              <p14:nvPr/>
            </p14:nvContentPartPr>
            <p14:xfrm>
              <a:off x="4686885" y="6502335"/>
              <a:ext cx="191880" cy="26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C43AF6-6051-C65C-B65D-27BA7303DD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7885" y="6493335"/>
                <a:ext cx="209520" cy="27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916DB9-6CA5-5AFE-BBB5-9E2E6E8D47BE}"/>
              </a:ext>
            </a:extLst>
          </p:cNvPr>
          <p:cNvCxnSpPr/>
          <p:nvPr/>
        </p:nvCxnSpPr>
        <p:spPr>
          <a:xfrm>
            <a:off x="2828925" y="4724400"/>
            <a:ext cx="1971675" cy="196215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588664" y="273626"/>
            <a:ext cx="1111651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0B85D-DC05-FD2E-F714-8F5B293A67A8}"/>
              </a:ext>
            </a:extLst>
          </p:cNvPr>
          <p:cNvSpPr txBox="1"/>
          <p:nvPr/>
        </p:nvSpPr>
        <p:spPr>
          <a:xfrm>
            <a:off x="410347" y="368300"/>
            <a:ext cx="249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(cos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, sin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E0F22-2132-B984-629E-22D1E529F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91" b="29105"/>
          <a:stretch/>
        </p:blipFill>
        <p:spPr>
          <a:xfrm>
            <a:off x="1833335" y="2755595"/>
            <a:ext cx="359878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6BC526-BABF-015E-16D7-3F7054799417}"/>
              </a:ext>
            </a:extLst>
          </p:cNvPr>
          <p:cNvGrpSpPr/>
          <p:nvPr/>
        </p:nvGrpSpPr>
        <p:grpSpPr>
          <a:xfrm>
            <a:off x="1833335" y="2572715"/>
            <a:ext cx="4061727" cy="1645920"/>
            <a:chOff x="1833335" y="3887165"/>
            <a:chExt cx="4061727" cy="1645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8E0F22-2132-B984-629E-22D1E529F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791"/>
            <a:stretch/>
          </p:blipFill>
          <p:spPr>
            <a:xfrm>
              <a:off x="1833335" y="4070045"/>
              <a:ext cx="3598787" cy="14630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B09231-8BDD-4EAB-B842-860BCAB94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3542" y="3887165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" r="46208" b="83426"/>
          <a:stretch/>
        </p:blipFill>
        <p:spPr>
          <a:xfrm>
            <a:off x="313412" y="342900"/>
            <a:ext cx="5390158" cy="665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E04B7-1C08-D365-7F70-8670F586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" t="24577" b="68305"/>
          <a:stretch/>
        </p:blipFill>
        <p:spPr>
          <a:xfrm>
            <a:off x="385340" y="1173353"/>
            <a:ext cx="11116519" cy="580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127423-CD43-AA5C-B250-F67CF6040D89}"/>
              </a:ext>
            </a:extLst>
          </p:cNvPr>
          <p:cNvGrpSpPr/>
          <p:nvPr/>
        </p:nvGrpSpPr>
        <p:grpSpPr>
          <a:xfrm>
            <a:off x="66023" y="2392696"/>
            <a:ext cx="10020300" cy="756192"/>
            <a:chOff x="751823" y="1855486"/>
            <a:chExt cx="10020300" cy="7561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929E20-ED77-D634-E777-22A90CDF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F609E1-445D-236D-1A36-BEAAC767E5F1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576CE5-F31C-84CB-F144-0D3A9C5408B5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0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" r="46208" b="83426"/>
          <a:stretch/>
        </p:blipFill>
        <p:spPr>
          <a:xfrm>
            <a:off x="313412" y="342900"/>
            <a:ext cx="5390158" cy="665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E04B7-1C08-D365-7F70-8670F586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" t="24577" b="68305"/>
          <a:stretch/>
        </p:blipFill>
        <p:spPr>
          <a:xfrm>
            <a:off x="385340" y="1173353"/>
            <a:ext cx="11116519" cy="580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127423-CD43-AA5C-B250-F67CF6040D89}"/>
              </a:ext>
            </a:extLst>
          </p:cNvPr>
          <p:cNvGrpSpPr/>
          <p:nvPr/>
        </p:nvGrpSpPr>
        <p:grpSpPr>
          <a:xfrm>
            <a:off x="66023" y="2392696"/>
            <a:ext cx="10020300" cy="756192"/>
            <a:chOff x="751823" y="1855486"/>
            <a:chExt cx="10020300" cy="7561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929E20-ED77-D634-E777-22A90CDF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F609E1-445D-236D-1A36-BEAAC767E5F1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576CE5-F31C-84CB-F144-0D3A9C5408B5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27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26FFBA-FE8D-5889-03E1-A15C377B332C}"/>
              </a:ext>
            </a:extLst>
          </p:cNvPr>
          <p:cNvSpPr txBox="1"/>
          <p:nvPr/>
        </p:nvSpPr>
        <p:spPr>
          <a:xfrm>
            <a:off x="674370" y="533369"/>
            <a:ext cx="763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 </a:t>
            </a:r>
            <a:r>
              <a:rPr lang="en-US" sz="3200" i="1" dirty="0"/>
              <a:t>R</a:t>
            </a:r>
            <a:r>
              <a:rPr lang="en-US" sz="3200" dirty="0"/>
              <a:t> = amplitude: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26549F-1EAF-45DE-94D3-465D02BBB853}"/>
              </a:ext>
            </a:extLst>
          </p:cNvPr>
          <p:cNvGrpSpPr/>
          <p:nvPr/>
        </p:nvGrpSpPr>
        <p:grpSpPr>
          <a:xfrm>
            <a:off x="3270040" y="3483476"/>
            <a:ext cx="5943600" cy="3829115"/>
            <a:chOff x="3270040" y="3483476"/>
            <a:chExt cx="5943600" cy="38291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2F8E2A-3617-6869-C24C-83C80262F759}"/>
                </a:ext>
              </a:extLst>
            </p:cNvPr>
            <p:cNvSpPr txBox="1"/>
            <p:nvPr/>
          </p:nvSpPr>
          <p:spPr>
            <a:xfrm>
              <a:off x="3270040" y="6943259"/>
              <a:ext cx="5943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2"/>
                </a:rPr>
                <a:t>https://en.wikipedia.org/wiki/File:Polar_to_cartesian.svg</a:t>
              </a:r>
              <a:r>
                <a:rPr lang="en-US" dirty="0"/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1B636D-1AF4-C7AA-18B0-4D0E6A18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065" y="3483476"/>
              <a:ext cx="4729069" cy="34747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7A5142-A5BD-C835-4FD3-270210761C37}"/>
                </a:ext>
              </a:extLst>
            </p:cNvPr>
            <p:cNvSpPr txBox="1"/>
            <p:nvPr/>
          </p:nvSpPr>
          <p:spPr>
            <a:xfrm>
              <a:off x="5669280" y="4251340"/>
              <a:ext cx="35433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F968C-F143-C05C-FC5A-BEFB86901C3B}"/>
                </a:ext>
              </a:extLst>
            </p:cNvPr>
            <p:cNvSpPr txBox="1"/>
            <p:nvPr/>
          </p:nvSpPr>
          <p:spPr>
            <a:xfrm>
              <a:off x="5121892" y="6405898"/>
              <a:ext cx="35433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C5C431-75AA-6D81-D7C8-FDB14CDA8D85}"/>
                </a:ext>
              </a:extLst>
            </p:cNvPr>
            <p:cNvSpPr txBox="1"/>
            <p:nvPr/>
          </p:nvSpPr>
          <p:spPr>
            <a:xfrm rot="5400000">
              <a:off x="7950700" y="4151371"/>
              <a:ext cx="39942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777BAD-242B-C092-120A-1FAD8EEEEE87}"/>
                </a:ext>
              </a:extLst>
            </p:cNvPr>
            <p:cNvSpPr txBox="1"/>
            <p:nvPr/>
          </p:nvSpPr>
          <p:spPr>
            <a:xfrm>
              <a:off x="4724400" y="5855350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40427D-D5D7-C516-AD4E-8E2044647865}"/>
                </a:ext>
              </a:extLst>
            </p:cNvPr>
            <p:cNvSpPr txBox="1"/>
            <p:nvPr/>
          </p:nvSpPr>
          <p:spPr>
            <a:xfrm>
              <a:off x="6241840" y="6491336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EDC4FA-62C8-8BC5-0CD0-34DD93335A09}"/>
                </a:ext>
              </a:extLst>
            </p:cNvPr>
            <p:cNvSpPr txBox="1"/>
            <p:nvPr/>
          </p:nvSpPr>
          <p:spPr>
            <a:xfrm rot="5400000">
              <a:off x="7956104" y="5203191"/>
              <a:ext cx="354330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4FC2BCC-F1DC-B083-6408-98A48B130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732"/>
          <a:stretch/>
        </p:blipFill>
        <p:spPr>
          <a:xfrm>
            <a:off x="717232" y="1255590"/>
            <a:ext cx="10258425" cy="20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" r="46208" b="83426"/>
          <a:stretch/>
        </p:blipFill>
        <p:spPr>
          <a:xfrm>
            <a:off x="313412" y="342900"/>
            <a:ext cx="5390158" cy="665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E04B7-1C08-D365-7F70-8670F586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" t="24577" b="68305"/>
          <a:stretch/>
        </p:blipFill>
        <p:spPr>
          <a:xfrm>
            <a:off x="385340" y="1173353"/>
            <a:ext cx="11116519" cy="580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4127423-CD43-AA5C-B250-F67CF6040D89}"/>
              </a:ext>
            </a:extLst>
          </p:cNvPr>
          <p:cNvGrpSpPr/>
          <p:nvPr/>
        </p:nvGrpSpPr>
        <p:grpSpPr>
          <a:xfrm>
            <a:off x="66023" y="2392696"/>
            <a:ext cx="10020300" cy="756192"/>
            <a:chOff x="751823" y="1855486"/>
            <a:chExt cx="10020300" cy="7561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929E20-ED77-D634-E777-22A90CDF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49" b="44577"/>
            <a:stretch/>
          </p:blipFill>
          <p:spPr>
            <a:xfrm>
              <a:off x="751823" y="1855486"/>
              <a:ext cx="10020300" cy="7561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F609E1-445D-236D-1A36-BEAAC767E5F1}"/>
                </a:ext>
              </a:extLst>
            </p:cNvPr>
            <p:cNvSpPr/>
            <p:nvPr/>
          </p:nvSpPr>
          <p:spPr>
            <a:xfrm>
              <a:off x="1097280" y="1977390"/>
              <a:ext cx="104013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576CE5-F31C-84CB-F144-0D3A9C5408B5}"/>
                </a:ext>
              </a:extLst>
            </p:cNvPr>
            <p:cNvSpPr/>
            <p:nvPr/>
          </p:nvSpPr>
          <p:spPr>
            <a:xfrm>
              <a:off x="5074920" y="2026920"/>
              <a:ext cx="788670" cy="537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033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27468</TotalTime>
  <Words>109</Words>
  <Application>Microsoft Office PowerPoint</Application>
  <PresentationFormat>Custom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Symbol</vt:lpstr>
      <vt:lpstr>Calibri Light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216</cp:revision>
  <dcterms:created xsi:type="dcterms:W3CDTF">2020-09-07T00:11:40Z</dcterms:created>
  <dcterms:modified xsi:type="dcterms:W3CDTF">2023-10-06T04:54:15Z</dcterms:modified>
</cp:coreProperties>
</file>