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662" r:id="rId2"/>
    <p:sldId id="663" r:id="rId3"/>
    <p:sldId id="703" r:id="rId4"/>
    <p:sldId id="704" r:id="rId5"/>
    <p:sldId id="705" r:id="rId6"/>
    <p:sldId id="665" r:id="rId7"/>
    <p:sldId id="666" r:id="rId8"/>
    <p:sldId id="693" r:id="rId9"/>
    <p:sldId id="694" r:id="rId10"/>
    <p:sldId id="690" r:id="rId11"/>
    <p:sldId id="689" r:id="rId12"/>
    <p:sldId id="667" r:id="rId13"/>
    <p:sldId id="671" r:id="rId14"/>
    <p:sldId id="701" r:id="rId15"/>
    <p:sldId id="670" r:id="rId16"/>
    <p:sldId id="696" r:id="rId17"/>
    <p:sldId id="672" r:id="rId18"/>
    <p:sldId id="702" r:id="rId19"/>
    <p:sldId id="697" r:id="rId20"/>
    <p:sldId id="698" r:id="rId21"/>
    <p:sldId id="674" r:id="rId22"/>
    <p:sldId id="673" r:id="rId23"/>
    <p:sldId id="675" r:id="rId24"/>
    <p:sldId id="676" r:id="rId25"/>
    <p:sldId id="699" r:id="rId26"/>
    <p:sldId id="678" r:id="rId27"/>
    <p:sldId id="677" r:id="rId2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59" d="100"/>
          <a:sy n="59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9:37:33.76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17924 2329 11167 0,'0'0'496'0,"-2"-10"96"0,-1 1-464 0,2-1-128 15,0 2 0-15,1 8 0 0,-3-11 752 0,3 11 128 16,-1-8 16-16,1 8 16 0,-3-12-352 0,1 3-80 0,2 9-16 0,0 0 0 16,-4-9 80-16,1-1 16 0,3 10 0 0,0 0 0 15,0 0 272-15,0 0 64 0,0 0 16 0,0 0 0 16,0 0-96-16,10-2-32 0,1 1 0 0,3 0 0 16,1 0-32-16,3-1-16 0,1 2 0 0,4 0 0 15,5-1-240-15,2 1-48 0,3 0-16 0,0 0 0 16,5 1-112-16,3 1-32 0,3 0 0 0,3-1 0 15,3-1-32-15,1 0-16 0,-2 0 0 0,5 0 0 16,1 2-80-16,4-1-16 0,4 1 0 0,3-2 0 16,2 0-144-16,2-2 0 0,-5-1 144 0,4 1-144 15,3-1 0-15,4 2 128 0,4-2-128 0,1 0 0 16,0-4 0-16,2 4 144 0,-2 1-144 0,3 1 0 16,2 4 144-16,3-3-144 0,0-3 0 0,1 3 144 15,1 0-144-15,3 0 128 0,4 0-128 0,-2-1 128 16,-2-3-128-16,4 0 160 0,0 2-160 0,5-2 160 0,2 1-160 15,-2 1 0-15,-1-5 0 0,1 5 0 0,3 0 128 0,-2 1-128 16,-1-3 128-16,1 4-128 0,2-1 160 0,0 1-160 16,4-1 192-16,-4 1-192 0,-3 0 160 0,7 2-160 15,0 3 128-15,-2-1-128 0,-5-4 128 0,3 2-128 16,3 3 128-16,0-3-128 0,-1-2 160 0,-2 0-160 16,-3 3 192-16,2-1-192 0,3 2 144 0,-3 0-144 15,-4-3 0-15,0 3 144 0,0-1-144 0,2 2 0 16,0 0 0-16,-2-3 0 0,-6-3 0 0,3 3 0 15,1 2 128-15,0-1-128 0,0-4 0 0,-1-1 0 16,-1 1 0-16,2 1 128 0,4 0-128 0,-4 0 0 0,-6-4 144 0,1-1-144 16,0 1 0-16,3 3 0 0,2-1 0 0,-8-1 0 15,-7-1 0-15,3 0 0 0,-3 3 0 0,3 0 128 16,2 0-128-16,-4-1 0 0,-3 1 0 0,-2-2 0 16,0 1 0-16,1 1 0 0,2 2 0 0,-4 0 0 15,-5-1 0-15,-2 0 0 0,-5 0 0 0,-1 0 0 16,-1 1 0-16,-2 2 128 0,1 2-128 0,-1-1 0 15,-2-7 0-15,-3 2 0 0,-6 1 0 0,-2 1 0 16,-1 3 0-16,0-3 0 0,-5-1 0 0,1 3 0 16,-1 0 0-16,-1-1 144 0,-4-1-144 0,-5-1 160 15,-4-1-160-15,-3 1 0 0,-5 1 0 0,-3-1 0 16,-3-2 0-16,-3 1 0 0,-3 1 0 0,-10 0 0 16,0 0 0-16,0 0 0 0,0 0 176 0,0 0-176 15,0 0 176-15,0 0-176 0,0 0 192 0,-15 1-192 0,-5-2 160 16,-5 1-160-16,-3 1 128 0,-6-1-128 0,-5-3 0 0,-5 2 128 15,-4-3-128-15,-3 0 0 0,-1 2 0 0,-4 1 0 16,-2 1 0-16,-7-2 0 0,-7 0 0 0,-6 0 0 16,-2 1 0-16,-3 1 0 0,-1-2 0 0,-6 0 0 15,-9 2 0-15,-4-1 0 0,-2-4 0 0,-2 4 0 16,-3 1 0-16,-4-2 0 0,-7-1 0 0,1 1 0 16,0 2 0-16,-7-1 0 0,-9-3 0 0,1 0 0 15,-1 3 0-15,-5 0 0 0,-8 0 0 0,-2 1 0 16,-3 2 0-16,2 1 0 0,0-1 0 0,-4-2 0 15,-8 0 0-15,4 3 0 0,1-1 0 0,-2 0 0 16,-5-2 0-16,1 0 0 0,-1 0 0 0,3 1 0 0,4 3 0 0,-2 0 0 16,-5-2 0-16,4 3 0 15,2 2 0-15,2-4 0 0,0-3 0 0,2 0 0 0,-2 0 0 0,5 4 0 16,4 0 0-16,1 0 0 0,-3-2 0 0,6 1 0 16,5 1 0-16,2-3 0 0,-1-5 0 0,7 7 0 15,4-2 0-15,2-1 0 0,3-4 0 0,4 7 0 16,7-3 0-16,2 0-144 0,-2-3 144 0,8 2 0 15,7-2-160-15,7 3 160 0,5 3-128 0,3-2 128 16,1-2-192-16,5 0 64 0,5 1 0 0,6 0 0 16,4 0-16-16,5 5 0 0,5 1 0 0,5 0 0 15,3-3 144-15,5 1-192 0,4-2 192 0,4 1-192 16,6-3 192-16,5 2-128 0,5 1 128 0,5-1-128 16,9-2-32-16,0 0 0 0,0 0 0 0,10 2 0 15,4 0-32-15,8-2 0 0,6 2 0 0,6-4 0 16,4-3 32-16,4 3 0 0,4 0 0 0,4 0 0 0,4-1 160 15,7 1 0-15,7-2-144 0,2 1 144 0,3-2 0 0,2 1-144 16,2 1 144-16,4-2 0 0,5 1 0 0,5 0-128 16,4-4 128-16,3 2 0 0,1 1 0 0,8-1 144 15,5 0-16-15,1 1 0 0,0 2 32 0,6-3 0 16,7 4 0-16,1-2 0 0,2-1-160 0,4-1 192 16,7 2-192-16,0 1 192 0,-2 1-192 0,6 2 0 15,5-1 0-15,1 1 0 0,1-2 0 0,4 2 128 16,3 0-128-16,4 0 0 0,6 0 0 0,-3 0 0 15,-7-1 0-15,7 0 0 0,4-1 0 0,4 0 0 16,3 2 128-16,-1-1-128 0,-2-2 0 0,2 1 0 0,5-1 0 0,3 0 0 16,2 1 0-16,-2-2 128 0,-5 3-128 0,1 0 128 15,2-1 96-15,2 1 16 0,1 0 0 0,-4 1 0 16,-9 0 80-16,1 0 32 0,-1 0 0 0,0 2 0 16,-2 1-16-16,-7 2 0 0,-6-1 0 0,-1 0 0 15,-2-1-80-15,-4 5 0 0,-7-2-16 0,1 3 0 16,-7-2-240-16,-4-1 176 0,-10 3-176 0,-1-3 160 15,-3 4-160-15,-10-3 0 0,-15-1 0 0,-9 3 128 32,-8 0-1168-32,-9 1-240 0,-8-2-64 0,-15-5-13968 0</inkml:trace>
  <inkml:trace contextRef="#ctx0" brushRef="#br0" timeOffset="3652.11">820 5361 25791 0,'-9'-10'1152'0,"9"10"224"0,0 0-1104 0,0 0-272 16,0 0 0-16,0 0 0 0,8 10 800 0,1 4 96 15,-1 1 32-15,3 4 0 0,-1 1-640 0,2 5-128 16,2-1-32-16,-1-1 0 0,-1 3 64 0,-1 2 0 15,0 4 0-15,1 4 0 0,-3 0 64 0,0 5 32 16,-3 4 0-16,-1-2 0 0,-2 4 32 0,-1 2 0 16,-4 4 0-16,0 1 0 0,-3 3-80 0,-1 2-16 15,-3 3 0-15,-1-1 0 0,-3 4 16 0,-1-4 0 16,-1 0 0-16,1 0 0 0,-3-4 64 0,3 0 16 0,0-1 0 0,1 3 0 16,-3-2 64-16,4-1 32 0,-1-1 0 0,0-2 0 15,0 0-128-15,1-1-32 0,-1 1 0 0,0-4 0 16,3-3-64-16,5-18 0 0,-1 1-16 0,-1 4 0 15,1 1-48-15,0-2 0 0,-1 0 0 0,2-4 0 16,0 1 48-16,-4 21 0 0,5-10 0 0,-1-4 0 16,3-3-176-16,-1-5 0 0,3 0 0 0,3-3 0 15,-1-2 0-15,3-4 0 0,0-2 0 0,2-3 128 16,0-1-128-16,-1-7 0 0,0 2 0 0,1-3 128 16,4-1-128-16,0 1 192 0,3-3-192 0,0-1 192 15,4 1-64-15,16-2-128 0,1 1 192 0,0 0-64 16,2-1-128-16,0-1 0 0,3-2 0 0,0 1 0 15,-1-1 0-15,2 0 0 0,3 1 128 0,2 1-128 16,-1-2 0-16,0 2 0 0,9 0 0 0,-1 1 0 16,6 0 0-16,-2-1 0 0,-1-1 0 0,1 2 0 0,0-1 0 0,3 1 0 15,2 1 0-15,4 2 0 0,4-2 0 0,0 2 0 16,-1-1 0-16,-1 1 0 0,2 1 0 0,5-1 0 16,0 3 0-16,5-3 0 0,4 1 0 0,-5-1 0 15,-3-1 0-15,2-1 0 0,2 1 0 0,7-1 0 16,3 0 0-16,-3 1 0 0,-1 0 0 0,3 3 0 15,3 0 0-15,5-2 0 0,-3-3 0 0,1 0 0 16,-1 0 0-16,4 2 0 0,4 2 0 0,0 1 0 16,-2-2 0-16,4-2 0 0,-1 2 0 0,7-2 0 15,0 0 0-15,0 0 0 0,-1 1 0 0,3 2 0 16,3-1 0-16,1 0 0 0,-4-4 0 0,6 1 0 16,2 1 0-16,2 0 0 0,-2 2 0 0,4 0 0 15,-1 3 0-15,2-1 0 0,-3-2 0 0,2 5 0 0,2-3 0 0,2 0 0 16,3 0 0-16,0 3 0 0,-1-3 0 0,3 3 0 15,3-3 0-15,3-1 0 0,2 2 0 0,-2-1 0 16,-5-5 0-16,5 4 0 0,1-2 0 0,-2 2 0 16,-2-1 0-16,3 2 0 0,2-1-144 0,-3-2 144 15,1-1 0-15,1-1 0 0,2 3 0 0,-2-2 0 16,-3-2 0-16,4 2 0 0,8 4 0 0,-8-6 0 16,-5-5 0-16,3 3 0 0,3 1 0 0,-5 2 0 15,-1 2 0-15,2 1 0 0,2-2 0 0,1-1 0 16,-4 0 0-16,3-1 0 0,0-2 0 0,1 2 0 15,1 3 0-15,2 0 0 0,1-2 0 0,1 1 0 16,-1-1 0-16,0-3 0 0,-2 0 0 0,3 3 0 0,3 2 0 16,-3 1 0-16,-3-3 0 0,0 2 0 15,3 2 0-15,-1-1 0 0,-6-1 0 0,3-1 0 0,4-1 0 0,1 4 0 16,-5 1 0-16,0-1 0 0,2-4 0 0,1 3 0 16,1 1 0-16,0-2 0 0,2-3 0 0,2 1 0 15,1 1 0-15,-2 2 0 0,-3-1 0 0,3 4 0 16,1-3 0-16,-3 1 0 0,-5 0 0 0,2 1 0 15,6-3 0-15,-2 1 0 0,-2 2 0 0,0 0 0 16,1 0 0-16,1 0 0 0,-2 0 0 0,1 0 0 16,-2-3 0-16,1 1 0 0,2 2 0 0,-1 1 0 15,0-1 0-15,1-2 0 0,2-1 0 0,0 0 0 16,-5 1 0-16,4 3 0 0,0-2 0 0,1-1 0 16,-4 0 0-16,4 0 0 0,-3 2 0 0,2-1 0 15,1-2 0-15,-3 1 0 0,-2-1 0 0,3 1 0 0,3 2 0 0,-5-2 0 16,-2-2 0-16,1 1 0 0,2 1 0 0,2-1 0 15,-2 4 0-15,0-4 0 0,-3 2 0 0,3 1 0 16,3 0 0-16,-5 0 128 0,-6-1-128 0,4-1 0 16,-1-1 0-16,-3 2 0 0,-3-3 0 0,1 0 0 15,3-2 0-15,-5 2 0 0,-5 1 0 0,3-1 0 16,3-4 0-16,-5 3 0 0,-8 0 128 0,3 0-128 16,2-1 0-16,-2-3 0 0,-3 1 0 0,3-1 0 15,0 0 0-15,-4 0 0 0,-6-2 0 0,2 1 0 16,1-6 0-16,2 4 128 0,-3 2-128 0,-3-2 0 15,-2 1 0-15,0 1 0 0,4 0 0 0,-3 0 0 16,-6 0 0-16,0-3 128 0,3 2-128 0,-4 1 0 16,-6-3 0-16,-1 2 0 0,-5-3 0 0,0 1 0 15,1 2 0-15,-5-2 0 0,-3 1 0 0,-4-4 0 0,-3 1 128 0,-1-1-128 16,-1 3 0-16,0-1 0 0,-7 3 0 0,-2-3 128 16,-5 3-128-16,1-1 0 0,-2 1 0 0,0 2 0 15,-3 3 0-15,0-2 0 0,0 2 0 0,-5 0 0 16,-5-1 0-16,0 4 0 0,-3-4 0 0,-1 0 0 15,-2 2 0-15,-2 2 0 0,-2 1 0 0,1 0 0 16,-3-2 0-16,1 0 0 0,-5 2 0 0,-3-1 0 16,-3-1 0-16,-2-1 0 0,-4-1 0 0,-3 1 0 15,-3 0 0-15,-2 1 0 0,-2-1 128 0,-2 2-128 16,-1 0 0-16,-10-2 0 0,0 0 176 0,10 0-176 16,-10 0 192-16,0 0-192 0,0 0 256 0,0 0-64 15,0 0-16-15,0 0 0 0,0 0 16 0,0 0 16 0,3-11 0 16,-4 1 0-16,-2 0-64 0,1-3-16 0,-2-1 0 0,1 1 0 15,-1-3 32-15,1-1 0 0,-1-2 0 0,0-3 0 16,0 1-160-16,2-5 0 0,-1-4 0 0,2-3 0 16,0-3 0-16,-1-1 0 0,4-1 0 0,-1-2 0 15,0-9-160-15,2 1 160 0,0-3 0 0,2 0-144 16,1 0 0-16,1-2 0 0,1-4 0 0,2 1 0 16,1-1 0-16,1 1 0 0,1 0 0 0,-1 0 0 15,1 1 144-15,0 1-160 0,1-2 160 0,-3-3-160 16,1 2 160-16,0 1 0 0,-2 0 0 0,2 2 0 15,-2-1 0-15,0 1 0 0,2 1 0 0,-2 1-128 16,-1 1 128-16,1 3 0 0,-1 2 0 0,1 5 0 16,0 5 0-16,-1 1 0 0,-3 2 0 0,1 0 0 15,-1 1 0-15,0 2 0 0,2 1 0 0,-3 1 0 0,0 3 0 0,0 5 0 16,-1 0 0-16,0-3-128 0,0 3 0 16,-3 1 0-16,-2 1 0 0,1 1 0 0,0 3 128 0,1 2-160 15,-2-2 160-15,-3 1-160 0,3 3 160 0,-3-1 0 16,0 5 0-16,4 6-128 0,-10-9 128 0,1 4 0 15,1 1 0-15,-2 2-128 0,-1-1 128 0,1 2 0 16,-3 0 0-16,0 1 0 0,0 0 0 0,-4 2 0 16,-1 3 0-16,-2-1-128 0,-3 0 128 0,-3 4 0 15,0-2 0-15,-2 2-128 0,-4 2 128 0,-4-3 0 16,-3 5 0-16,-4 2 0 0,-4 0 0 0,-3-2 0 16,-2 2 0-16,-2 2 0 0,0-2 0 0,-2 1 0 15,1-2 0-15,-5 1 0 0,-2 1 0 0,-4-1 0 0,-4-4 0 0,-2 1 0 16,1 2 0-16,-1-1 0 0,1 3 0 0,-6 0 0 15,-7-2 0-15,0-6 0 0,-1 2 0 0,0-1-128 16,-1 5 128-16,-4-3 0 0,-8 1 0 0,0-3 0 16,0 2 0-16,1-2 0 0,-1 2 0 0,-5-2 0 15,-4-2 0-15,0-1 0 0,3 3 0 0,-5 1 0 16,-4-6 0-16,2 1 0 0,2 1 0 0,-2-1 0 16,-1 0 0-16,-2 0 0 0,-4-2 0 0,-2 3 0 15,3-1 0-15,-6-3 0 0,-6 1 0 0,2-1 0 16,3 0 0-16,-3 0 0 0,-6-1 0 0,6 2 0 15,2-1 0-15,-5-1 0 0,-6-1 0 0,2 1 0 16,2 0 0-16,-1 0 0 0,-7-2 0 0,3 2 0 16,1 2 0-16,-3-2 128 0,-3 0-128 0,1 0 0 15,-2 0 0-15,0 0 0 0,-2-2 0 0,-1 1 0 16,-2 1 0-16,3 0 0 0,-1-1 0 0,-1-2 0 0,-5 2 0 0,2 0 0 16,0 1 0-16,-1-1 128 0,0-3-128 15,1 1 0-15,-4 3 0 0,1-1 0 0,2-3 0 0,-1 0 0 16,-2 2 0-16,3-1 0 0,1 2 0 0,-3-2 128 15,-5 2-128-15,2 0 0 0,0 0 0 0,-2-1 128 16,-2 0-128-16,0 1 0 0,-3 2 0 0,4 1 0 16,4 1 0-16,-1-2 0 0,-3-2 0 0,0 0 0 15,0 1 0-15,-1 0 0 0,0 0 0 0,-3 2 128 16,-3 2-128-16,2 0 0 0,2-2 0 0,1 0 0 16,-6-1 0-16,-1 3 128 0,1 3-128 0,4-2 0 15,5 0 0-15,-2 1 0 0,-4-3 0 0,3 0 0 16,2 2 0-16,1 3 0 0,1-3 0 0,-1-2 0 15,-2 0 0-15,6 1 0 0,3 1 0 0,-1-3 0 0,-3 1 0 0,3 0 0 16,3 4 0-16,-1-2 0 0,-2 0 0 0,0 3 0 16,4-5 0-16,-4 0 0 0,4-1 0 0,-4 1 0 15,2 5 128-15,4-4-128 0,4-3 128 0,-3 0-128 16,-4 2 0-16,4-1 0 0,5 1 0 0,-1 0 0 16,-4-3 0-16,4 1 0 0,3 0 0 0,-1 2 0 15,-3-2 0-15,1 3 0 0,1 0 0 0,3 1 0 16,-1-2 0-16,5 0 0 0,-2 2 0 0,2 0 0 15,-2-4 0-15,5 1 0 0,2 0 0 0,2-2 0 16,-4 0 0-16,6 0 0 0,1 0 0 0,-2 0 0 16,2 0 0-16,4 0 0 0,5-1 0 0,-4 0 0 15,-3-2 0-15,4-1 0 0,3 2 0 0,-1 1 0 0,-2-2 0 16,4 2 128-16,5-1-128 0,0 1 0 16,-1 1 0-16,0 0 0 0,1-1 0 0,2 0 128 15,2-1-128-15,0 0 0 0,-1 1 0 0,2-1 0 0,4 0 0 0,4-1 0 16,2 2 0-16,0-2 128 0,-2-3-128 0,2 3 0 15,4 2 0-15,1 0 0 0,3-2 0 0,-1 2 0 16,-4-1 0-16,2 0 0 0,4 1 0 0,0 1 0 16,2-1 0-16,-1-2 0 0,-2 1 0 0,1 0 0 15,2 1 0-15,4 0 0 0,0 0 0 0,2-1 0 16,-2 2 0-16,1 0 128 0,-1-2-128 0,3 1 0 16,3-2 0-16,1 0 128 0,5 3-128 0,-1 0 0 15,-1-1 0-15,-1 0 0 0,-2-2 128 0,1 1-128 16,1 2 128-16,5 1-128 0,1 2 0 0,-2-1 128 15,-2-1-128-15,1 3 0 0,1-2 0 0,2 0 0 0,2-1 0 0,3 1 128 16,0 0-128-16,2 1 0 0,-1-2 0 0,-2 0 0 16,0-1 0-16,1 0 0 15,4 0 0-15,0 3 128 0,1-2-128 0,3 0 128 0,3-1-128 0,-1 0 128 16,-3-1-128-16,2 1 0 0,-2 0 128 0,2 1-128 16,4 2 144-16,0-2-144 0,1-1 192 0,-1 0-192 15,5 0 224-15,-2 0-64 0,3 0-16 0,1 1 0 16,-2-1 32-16,0 2 0 0,0 0 0 0,1-1 0 15,1 1 16-15,1 2 0 0,1-2 0 0,-1 1 0 16,2-1-64-16,2 1-128 0,0-1 192 0,3 1-64 16,2 1 16-16,1-3 0 0,-1 0 0 0,2 2 0 15,-2-2-16-15,1 2-128 0,-1-1 192 0,1 1-64 16,-1 0-128-16,3-1 0 0,-2-2 0 0,3 1 0 0,1 0 0 0,1 1 0 16,1-2 0-16,2 0 0 0,-2 0 0 0,6 0 128 15,-1-2-128-15,8 2 0 0,-1 0 0 0,0 0 0 16,-1 0 0-16,1 0 0 0,0-1 0 0,2 0 0 15,-2-1 0-15,-4-1 0 0,4 1-384 0,9 2 32 16,-6-2 16-16,6 2 0 16,0 0-336-16,0 0-64 0,0 0-16 0,0 0 0 15,0 0-1968-15,6-3-400 0,2 1-80 0,2 2 0 0</inkml:trace>
  <inkml:trace contextRef="#ctx0" brushRef="#br0" timeOffset="5320.21">29645 7436 26719 0,'0'0'1184'0,"0"0"240"0,1-10-1136 0,2 0-288 0,1 1 0 0,1-4 0 16,0 1 320-16,1-1 16 0,-1-5 0 0,3-1 0 15,1-2-112-15,1-4-32 0,-1-4 0 0,0-3 0 0,2-7 192 0,1 0 48 16,-1-3 0-16,2-4 0 0,1-1-192 0,0-3-48 16,-3-2 0-16,1 0 0 0,2-1-192 0,0-1 0 15,-2 5 0-15,1 4 0 0,-1 2 128 0,2 6-128 16,0 4 0-16,-2 4 0 0,1 7 272 0,0 3-32 16,-1 1-16-16,1 3 0 0,-4 4 32 0,0 6 16 15,-9 5 0-15,0 0 0 0,10 3-16 0,-1 11-16 16,-1 6 0-16,-2 0 0 0,-1 4-240 0,0 7 176 15,0 8-176-15,0 7 160 0,0-1-160 0,0 5 0 16,-1 2 0-16,0 1 128 0,0 1-128 0,0-1 0 0,-2 2 0 16,1-3 0-16,-1-1 0 0,1-4 0 0,-2-5 0 0,2-4 0 15,-2-4 0-15,-1-1 0 0,0-6 0 0,-1 1 0 16,-1-5 0-16,0-4-320 0,-3-5 48 0,0 0 16 31,0 0-1504-31,-2-6-288 0,0-3-64 0,7-5-10544 0</inkml:trace>
  <inkml:trace contextRef="#ctx0" brushRef="#br0" timeOffset="5471.19">29719 7016 12895 0,'0'0'576'0,"0"0"112"0,-5 11-560 0,5-11-128 0,4 12 0 0,2 0 0 15,3-4 3184-15,1 2 592 0,5-5 128 0,3 2 32 16,1-4-2992-16,4 0-608 0,1-2-112 0,-2-1-32 15,-2 0-1440-15,-1-1-288 0</inkml:trace>
  <inkml:trace contextRef="#ctx0" brushRef="#br0" timeOffset="5720.84">30571 6318 30111 0,'0'0'1344'0,"0"0"256"0,-8 4-1280 0,-1 6-320 16,3 0 0-16,-2 7 0 0,-2 3 0 0,0 7 144 15,-3 1-144-15,-2 3 0 0,-2 1 256 0,1 5-64 16,-2 5-16-16,-1 4 0 0,-3-1-176 0,3 6 0 0,-2 3 0 16,1 2 0-16,1 1 0 0,2-1 0 0,0-2 0 15,2-2 0 1,2-4-1264-16,3-5-224 0,2-5-48 0,5-8-16 15,1-5-1200-15,2-8-224 0</inkml:trace>
  <inkml:trace contextRef="#ctx0" brushRef="#br0" timeOffset="6121.78">30587 6909 27935 0,'-10'13'1232'0,"5"-3"256"16,-2 6-1184-16,1 3-304 0,1 2 0 0,0 0 0 16,1 1 0-16,-1-2 0 0,1 2 0 0,2-2 0 0,0-1 0 0,2-1 0 15,2-4 0-15,0-1 0 0,2-4 192 0,-4-9 48 16,11 7 0-16,2-4 0 0,0-4 176 0,1-6 32 16,1-2 16-16,4-2 0 0,2-3-208 0,-2-4-64 15,-2-3 0-15,0 0 0 0,-1 1 144 0,0 1 32 16,-4 0 0-16,0 1 0 0,-3-1-32 0,0 2 0 15,-3 2 0-15,-1 6 0 0,-5 9-16 0,0 0 0 16,0 0 0-16,0 0 0 0,0 0-112 0,-2 14-16 16,-2 5-16-16,-1 4 0 0,-2-1-176 0,2-1 0 15,0 5 0-15,0-3 0 0,1-1 0 0,2-1-224 0,0-3 48 0,5-4 16 16,-3-14 160-16,8 10-208 0,-8-10 80 0,14 1 128 16,2-6-272-16,1-4 64 0,-1-4 16 0,3-3 0 15,2-5 192-15,-2 0 0 0,0-2 0 0,-3-2-144 16,-1 0-48-16,-2-3 0 0,-3 2 0 0,-1-2 0 15,-4 2-80-15,0 0-32 0,-1 0 0 0,1 5 0 32,-1 0-208-32,-1 5-64 0,-1 2 0 0,1 1-8512 0,-3 4-1696 0</inkml:trace>
  <inkml:trace contextRef="#ctx0" brushRef="#br0" timeOffset="6588.82">31524 6708 24639 0,'0'-13'1088'0,"0"13"240"0,2-6-1072 0,-2 6-256 15,3-9 0-15,-3 9 0 0,0 0 704 0,0 0 64 16,0 0 32-16,-6-5 0 0,-2 1-128 0,-2 4-32 16,-2 3 0-16,0 2 0 0,-5 4-64 0,-2 1 0 0,-3 4-16 0,0 1 0 15,-3 4-240-15,3 2-32 0,-3 3-16 0,5 1 0 16,-2-1-272-16,3 2 160 0,3-2-160 0,2-4 128 16,2-1-128-16,4-1 0 0,2 0 0 0,4-5 0 15,2-13 128-15,0 0-128 0,0 0 128 0,11 0-128 16,2-3 256-16,1-7-16 0,3-5-16 0,0-3 0 15,1-3-224-15,0 0 176 0,-2-3-176 0,1-2 160 16,-3 5-160-16,-1 0 0 0,-2 1 144 0,-1 5-144 16,-2 2 0-16,-4 5 144 0,0 0-144 0,-4 8 0 15,0 0 192-15,0 0-64 0,0 0 0 0,0 0-128 16,6 13 0-16,-2 5 0 0,-2 4 0 0,2 3 0 16,4-1 0-16,-3 3 0 0,1 0 0 0,2-6 0 15,2-3 0-15,0-1 0 0,0-1 0 0,3-2 0 16,1-4-816-16,0-2-64 15,0-3-16-15,0-2-8912 0,-3-5-1792 0</inkml:trace>
  <inkml:trace contextRef="#ctx0" brushRef="#br0" timeOffset="6813.55">31784 6483 28383 0,'0'0'1264'0,"0"0"256"0,0 0-1216 0,-2 14-304 16,2-1 0-16,-1 3 0 0,-3 3 544 0,4 0 48 16,-1 2 16-16,2-2 0 0,-1 0-160 0,5 1-48 15,-1 2 0-15,1-2 0 0,1 3-400 0,3-3 0 16,-3-2 128-16,5-1-128 16,-4-1-368-16,1 0-96 0,-1-2-32 0,1 1 0 15,1 0-1888-15,-1 0-384 0,-2 2-80 0</inkml:trace>
  <inkml:trace contextRef="#ctx0" brushRef="#br0" timeOffset="7088.99">32210 6492 18431 0,'0'0'1632'0,"-9"3"-1312"0,2-1-320 0,0 7 0 0,1 5 1600 0,0 4 240 0,-1 2 48 0,1 3 16 0,-2-1-640 16,1 3-128-16,-2 6-32 0,0 2 0 0,0 2-432 0,0 3-96 16,0 3 0-16,-1 5-16 0,-3-1-96 0,1 4-16 15,-2-2 0-15,-3 0 0 0,2 1-192 0,-2 2-32 16,1-5-16-16,1 0 0 0,-1-6-208 0,-1-2 0 16,1-1 0-16,1-3 0 0,1-6-192 0,1-2-128 15,2-6-16-15,2-2-16 16,1-6-1680-16,2-3-336 0,6-7-64 0</inkml:trace>
  <inkml:trace contextRef="#ctx0" brushRef="#br0" timeOffset="7489.64">32695 6312 33519 0,'0'0'1472'0,"-7"-8"320"0,7 8-1424 16,0 0-368-16,-5-4 0 0,5 4 0 0,-10 0 128 0,1 4-128 0,0 4 128 0,0-2-128 16,-2 0 208-16,-2 4-16 0,-1-1-16 0,-1 4 0 15,-2 4-176-15,2 2 128 0,1 0-128 0,1 1 128 16,2 0-128-16,5-1 0 0,1-2 0 0,5-1 0 15,1 1 0-15,3 0 0 0,2-1 0 0,4 2 128 16,4 1 80-16,-2 2 16 0,0 4 0 0,1-2 0 16,0 2 48-16,-2 3 16 0,-2-3 0 0,2 3 0 0,-2-2-80 0,0 2-16 15,-2-4 0-15,-1 0 0 0,-2-4 0 0,-2-1-16 16,-2-1 0-16,-1 0 0 0,-3-2 336 0,-3 0 80 16,0-5 16-16,-4 2 0 0,-2-4 0 0,-2 0 0 15,-3-4 0-15,-4 2 0 0,-3-2-288 0,-2 1-48 16,-2-3-16-16,-1 0 0 0,-2-6-256 0,0 1 0 15,2-2-128-15,14 1 128 16,0 2-2112-16,1-3-320 0,-3-1-64 0</inkml:trace>
  <inkml:trace contextRef="#ctx0" brushRef="#br0" timeOffset="8053.06">30006 7820 29487 0,'0'0'2624'0,"0"0"-2112"0,0 0-512 0,0 0 0 16,-2 9 288-16,-1 3-48 0,1 3-16 0,-1 3 0 16,0-2 16-16,1 3 0 0,-2 3 0 0,-1 3 0 15,0 1-64-15,1 0-16 0,-2 1 0 0,1 0 0 16,1-3-160-16,1-2 0 0,1 2 0 0,-1 0 128 31,2-4-1264-31,1-1-256 0,1-2-48 0</inkml:trace>
  <inkml:trace contextRef="#ctx0" brushRef="#br0" timeOffset="8506.64">30243 7753 31327 0,'-13'0'2784'0,"13"0"-2224"16,0 0-560-16,0 0 0 0,0 0 352 0,-4 11-32 15,4-11-16-15,0 12 0 0,3-1-304 0,0 2-272 16,3-3 48-16,0 3 16 16,0 2-304-16,1 0-48 0,-2 3-16 0,2 0 0 15,1-2 0-15,-4 2 0 0,0 1 0 0,-1 0 0 0,1 0 176 0,-1 2 16 16,-2-2 16-16,0-4 0 0,1-1 208 0,-1-4 160 16,-1-10-208-16,2 12 80 0,1 0 320 0,-3-12 64 0,1 8 0 0,-1-8 16 15,0 0 576-15,0 0 112 0,0 0 32 0,12-4 0 16,-4-5-16-16,3 0 0 0,1-5 0 0,0-3 0 15,-3-2-464-15,0 0-112 16,0-1-16-16,-1 1 0 0,1-1-176 0,-1 2-32 0,-3 2-16 0,4 3 0 16,-1 2 32-16,-3 2 16 0,-5 9 0 0,7-5 0 15,-7 5 112-15,0 0 0 0,10 2 16 0,-2 6 0 16,-2 6-192-16,1 4-144 0,-3 1 192 0,-2 2-192 16,1 3 0-16,-2-1 0 0,-1-2 0 0,0 0 0 15,0 1 128-15,0-1-128 0,0-4 0 0,1-4 0 16,-1-1 0-16,3 0 0 0,-3-12 128 0,6 7-128 15,-6-7 0-15,9 5 0 0,-9-5 128 0,13-1-128 16,-1-4-496-16,1-1-144 16,1-4-48-16,-1 2 0 15,0-3-2320-15,1 0-448 0</inkml:trace>
  <inkml:trace contextRef="#ctx0" brushRef="#br0" timeOffset="9105.98">31286 7561 28383 0,'-10'-9'1264'0,"10"9"256"0,-6-5-1216 0,-2-1-304 16,-1 3 0-16,-1 6 0 0,0 4 256 0,-4 2-16 15,-3 5 0-15,-1 5 0 0,1 0-112 0,-2 7-128 0,0-1 176 0,1 6-176 16,1-2 128-16,2 3-128 0,2 1 0 0,3-2 0 15,1 0 0-15,5-1 0 0,4 0 128 0,4-5-128 16,3-3 0-16,3-2 0 0,1-6 0 0,4-2 0 16,1-6 272-16,3-4-48 0,2-3-16 0,5-3 0 15,0-1 32-15,2-5 0 0,2-1 0 0,0-5 0 16,1-3-32-16,-1-2 0 0,-1-5 0 0,1 3 0 16,-4-3-208-16,-1 3 144 0,-6 1-144 0,0-3 128 15,-2-2 0-15,0-1-128 0,-3 1 192 0,-1-3-64 16,-3 2 0-16,-1-3 0 0,-4-3 0 0,1 4 0 15,-2 2 0-15,-1 0-128 0,-2 5 192 0,0 3-64 16,-1 3-128-16,0 4 0 0,0 13 144 0,0 0-144 16,0 0 128-16,-8 8-128 0,1 2 160 0,-2 4-160 15,-3 4 0-15,1 5 0 0,-2 7 0 0,1 6 0 16,-2 2 0-16,1 5 0 0,-1 2 0 0,3-2 0 16,-1-1 0-16,2-4 0 0,1-4 0 0,4-5 0 0,2-2 0 0,6-5 0 15,1-4 0-15,1-3 0 0,1-6 0 0,4-3 0 16,2-3 192-16,2-3-48 0,2-5 304 0,3-6 64 15,2-3 16-15,-1-3 0 0,2-8-240 0,-2 3-48 16,0-3-16-16,-1 4 0 0,0 2-224 0,2 2 144 16,-2 5-144-16,0 3 128 0,-1 0 0 0,0 5-128 15,-2 3 192-15,1 6-64 0,-1 5 128 0,-1 6 0 16,-2 3 16-16,0 4 0 0,-2 7-16 0,-1 1-16 16,1-1 0-16,-6-1 0 0,1 0-240 0,-1-2 0 15,-1 1 0-15,-2-2 0 16,2-1-576-16,-1-1 0 0,-2-4 0 0,0 0 0 15,1-2-2432-15,-2-3-512 0</inkml:trace>
  <inkml:trace contextRef="#ctx0" brushRef="#br0" timeOffset="10041.03">30044 8654 11055 0,'0'0'976'0,"0"0"-784"0,0 0-192 0,0 0 0 0,0 0 1616 0,0 0 288 0,0 0 48 0,0 0 16 0,-4-10-224 0,4 10-32 16,0 0-16-16,-3-8 0 0,3 8-32 0,-2-11-16 16,2-1 0-16,3 5 0 0,-3 7-576 0,6-13-112 15,2 3-32-15,2 0 0 0,-1 0-352 0,2-1-64 16,2 1 0-16,4 1-16 0,0-3-208 0,3 3-32 16,-1 0-16-16,2 5 0 0,-2 0-48 0,-1 5-16 15,-3 2 0-15,-1 3 0 0,-4 3-176 0,-2 0 0 16,-2 4 0-16,-3 2 128 0,-3 0-128 0,-1 2 160 15,-3-2-160-15,-1 0 160 0,-2-1-160 0,1 2 160 16,-2 0-160-16,2-2 160 0,0-4-160 0,1 3 0 0,1-4 0 0,4-9 128 16,2 10-128-16,-2-10 0 0,9 10 0 0,3-2 0 15,2 0 0-15,2 0 0 0,2 0 0 0,2 2 128 16,3 3-128-16,-1-3 0 0,-2 3 144 0,1 0-144 16,-4 1 0-16,-1-1 128 0,-4 1-128 0,-1 4 0 15,-5 0 0-15,-1 0 0 0,-3 0 0 0,-3-1 128 16,-3 1 112-16,-1 0 16 0,-5-1 16 0,-1-1 0 15,-2-1 112-15,-2-2 32 0,-3 1 0 0,0 0 0 16,3 0-160-16,-3-4-48 0,0 0 0 0,1-3 0 16,3 0-208-16,0-2 0 0,-2-3 0 0,2-2 0 15,0-2-256 1,3-3-160-16,-1-1-32 0,2 0 0 0,1-5-1792 0,4 3-384 0,5 8-64 0,-2-14-7456 16,3 1-1504-16</inkml:trace>
  <inkml:trace contextRef="#ctx0" brushRef="#br0" timeOffset="10556.98">31150 8327 31503 0,'0'0'1392'0,"0"0"288"0,0 0-1344 0,0 0-336 15,0 0 0-15,0 0 0 0,0 0 368 0,9 11 0 0,-4-1 0 0,-1 5 0 16,-1 4 80-16,-3 3 32 0,0-1 0 0,-4 1 0 16,1 1-224-16,2 2-64 0,0-3 0 0,-1-1 0 15,1 1-64-15,1 1 0 0,0-4-128 0,1-5 192 16,2-1-192-16,1-1 0 0,0-1 128 0,2-1-128 16,1-3 128-16,1 2-128 0,0-2 176 0,-8-7-176 15,10 6 192-15,-10-6-192 0,11 3 192 0,-11-3-192 16,11 0 192-16,-11 0-192 0,0 0 192 0,0 0-192 15,0 0 176-15,0 0-176 0,0 0 160 0,0 0-160 16,0 0 192-16,-12-2-64 0,-2 2-128 0,-4 3 192 16,1-1-192-16,-1 2 0 0,0-1 0 0,0 2 0 15,0-1 0-15,3-1 0 0,2 2 0 0,1 3 0 16,-1-5 0-16,4 2 0 0,3 1 0 0,6-6 0 16,-8 6 0-16,8-6-192 0,0 0 192 0,0 0-160 15,1 13 160-15,3-5-160 0,1 1 160 0,3 0-160 16,-1 2 160-16,2-1-128 0,2 3 128 0,-1 1-128 0,0-3 128 15,-2 3 0-15,-2 0 0 0,-1 4 0 0,-1 1 0 0,-2 0 0 16,2-2 0-16,-4 1 0 0,-4 1 0 0,2-2 0 16,-1 1 0-16,1-3 0 0,-1-2 0 0,1-4 0 15,-2 2 0-15,1-4 0 0,3-7 0 0,-1 10 0 16,0-4 0-16,1-6 0 16,0 0-1504-16,0 0-368 0,0 0-80 0,4-11-12384 0</inkml:trace>
  <inkml:trace contextRef="#ctx0" brushRef="#br0" timeOffset="10875.08">31680 8321 29487 0,'0'0'2624'0,"0"0"-2112"0,0 0-512 0,9-4 0 16,-9 4 512-16,0 0-16 0,0 0 0 0,6 7 0 16,0 4 304-16,-3 2 64 0,0 3 16 0,-3 7 0 15,0 0-208-15,-3 1-32 0,1 4-16 0,-1-4 0 16,2 3-192-16,0-4-48 0,1-1 0 0,2-1 0 16,2 1-112-16,1-3-16 0,2-3-16 0,0-4 0 15,1 0-48-15,1-6-16 0,1-3 0 0,1 1 0 16,1 0 160-16,0-3 48 0,1-3 0 0,2-2 0 15,1-5-208-15,-1 3-48 0,-1-5 0 0,1 6 0 16,0 0-480-16,-1-4-96 0,2 2-32 0,-2-6 0 16,0 0-2592-16,-2-1-528 0</inkml:trace>
  <inkml:trace contextRef="#ctx0" brushRef="#br0" timeOffset="11092.45">32130 8101 18431 0,'0'0'1632'0,"-5"14"-1312"16,0 9-320-16,1 2 0 0,0 9 4560 0,2 4 848 0,-1 4 160 0,1 6 48 15,-1 7-4208-15,-1 0-832 0,3 4-160 0,1-2-32 16,0-1 144-16,0-3 48 0,0 2 0 0,1-2 0 16,5 0-384-16,-3-4-64 0,0-4 0 15,1 0-128-15,-2-5 0 0,6-1-176 0,-3-6 0 0,0 0 0 31,1-9-1408-31,1-1-272 0,-2-2-64 0</inkml:trace>
  <inkml:trace contextRef="#ctx0" brushRef="#br0" timeOffset="23900.22">9664 12348 20271 0,'0'0'896'0,"0"0"192"0,0 0-880 0,5-7-208 16,-5 7 0-16,4-10 0 0,-1 3 784 0,-3 7 112 0,0-10 32 0,-3 2 0 16,-2-2-352-16,-1 1-64 0,-3-5 0 0,-1 0-16 15,-3 2-48-15,-1-2 0 16,-1-1 0-16,-3-3 0 0,-2 2 0 0,-3-1 0 0,-1 0 0 0,-6-1 0 16,-3-4-64-16,-5 1 0 15,-2-4-16-15,-1 0 0 0,0-3-112 0,1 1-32 0,-5-3 0 0,1 4 0 16,-1 0-16-16,1 2 0 0,-3-4 0 0,-4 2 0 15,-4-1 96-15,0 2 16 0,1 1 0 0,-1 0 0 16,0 3-32-16,1 4 0 0,-2 0 0 0,-3 3 0 16,-2 3-128-16,-5-5-32 0,-4 2 0 0,0 2 0 15,4-1-128-15,-2 0 128 0,-1 7-128 0,-9 0 128 16,-7 0-128-16,0 3 0 0,0-5 0 0,0 4 0 16,1 2-128-16,-5 2 128 0,-5 1 0 0,2-1 0 15,3-3 0-15,3 3 0 0,1 4 0 0,-2 3 0 16,-3-2 0-16,4-3 0 0,0 1 0 0,5 1 0 15,4 6 0-15,-2 2 0 0,-1-1 0 0,0 1 0 0,-2-3-144 16,3 3 144-16,4 2 0 0,2 0 0 0,0-2 0 0,-2 5-128 16,-4-1 128-16,3 5 0 0,2 2 0 0,6 1 0 15,0-1 0-15,5 3 0 0,-1-2 0 0,1 2-128 16,-1 1 128-16,5 2 0 0,3-1 0 0,5 4-128 0,1-2 128 0,6 2 0 16,2 3 0-16,2 1-128 0,2 0 128 0,-1 3 0 15,2-3 0-15,0 3-128 0,3-1 128 0,1 3 0 16,1-2 0-16,4 3 0 0,0-1-128 0,5 1 128 15,1-2 0-15,5 1 0 0,1 2-128 0,1 1 128 16,2-4 0-16,3 3 0 0,1 2-128 0,1-1 128 16,2 1 0-16,3-3 0 0,1 4 0 0,2-3 0 15,2 4 0-15,1-4-128 0,3 2 128 0,0-2 0 16,3 4 0-16,0-3-128 0,1 2 128 0,0-3 0 16,1 2 0-16,2-3 0 0,0 1 0 0,1-1 0 15,0-3 0-15,4-1 0 0,-4-3 0 0,3 0 0 16,4 2 0-16,0 0 0 0,1 0 0 0,2-3 144 15,4 1-144-15,1-2 0 0,-1 1 0 0,2-1-176 16,1-4 176-16,4 2 0 0,1 0 0 0,4 0 0 0,2-2 0 16,2 2 0-16,3 1 0 0,4-3 0 0,1 0 0 15,2 0 0-15,-2-3 0 0,1 2 128 0,1-6-128 0,2 0 0 16,2-2 0-16,4-1 0 0,1-2 128 0,0 0-128 16,1-3 128-16,-2-3-128 0,0-2 192 0,2 2-16 15,1-6-16-15,1 3 0 0,4 1-32 0,0-1-128 16,-3-3 192-16,-1 0-64 0,-1 0-128 0,1-1 160 15,3-2-160-15,0-2 160 0,4-2-160 0,1-2 0 16,-4-1 144-16,1-4-144 0,-1 1 128 0,2-2-128 16,1 0 160-16,4-4-160 0,2 0 128 0,-2 1-128 15,-4-2 0-15,-1 0 144 0,0-3-144 0,0 0 0 16,2-1 144-16,-2 0-144 0,-1-1 0 0,-1 1 0 16,-4-2 0-16,3 3 128 0,-2-2-128 0,2 1 0 15,1-1 0-15,-1-1 0 0,-3-3 0 0,-3 0 144 0,-2 0-144 0,0-3 0 16,0 2 128-16,0-1-128 0,0-3 0 0,0-1 0 15,-1 2 176-15,-3-3-176 0,-3-2 160 0,-2 0-160 16,-1-3 192-16,-2 2-64 0,2 2-128 0,-1-2 192 16,-1-3-48-16,1-2-16 0,-3-1 0 0,-5 0 0 15,-5-7 144-15,-3 1 32 0,-4-4 0 0,2-3 0 16,-1 0 80-16,-2 0 32 0,1 1 0 0,-2 3 0 16,-2 2-192-16,-3 0-32 0,-2 2-16 0,-2 1 0 15,-2 6 48-15,-4 1 16 0,-4 0 0 0,-6 0 0 16,-1 1 16-16,-4 2 16 0,-1 4 0 0,-5 2 0 15,-4-3-48-15,-2 1-16 0,-1 2 0 0,-1 0 0 16,-3 4-208-16,0-2 0 0,-2 3 0 0,0 4 0 16,-2 1-208-16,0 1-96 0,1-1-16 0,-3 3 0 15,-1 1-2000-15,0 2-416 0,-6-2-80 16</inkml:trace>
  <inkml:trace contextRef="#ctx0" brushRef="#br0" timeOffset="28470.39">7027 16035 4607 0,'0'0'192'0,"0"0"64"0,0 9-256 0,-1-1 0 0,1-1 0 0,0-7 0 16,0 0 3136-16,0 9 592 0,0-9 112 0,0 0 32 15,0 0-1872-15,0 0-368 0,0 0-80 0,0 0-16 16,0 0-96-16,0 0-32 0,0 0 0 0,0 0 0 0,10-9-240 0,-1-3-48 16,-1-2-16-16,0 1 0 0,2-6-464 0,0-1-112 15,1-1-16-15,0 0 0 0,2-4-240 0,-1-1-48 16,1 0-16-16,0 0 0 0,-2 1-208 0,1 1 176 15,-2-1-176-15,1 6 160 0,2 4-160 0,-1 3 0 16,-2-1 0-16,-1 7 0 0,-9 6 0 0,10-4 0 16,-1 6 0-16,0 5 0 0,1 2 0 0,-1 8 0 15,0 4-128-15,-1 6 128 0,-1 6-128 0,-2 5 128 16,-1 4-160-16,-4 5 160 0,0 1 0 0,0 1 0 16,-4 3 0-16,1-15 0 0,0 1 0 0,-3 2 0 15,1 0 0-15,-2-5 0 0,-1-2 0 0,-3-6 0 16,-1 0 0-16,2-6 160 0,0-3 288 0,1-4 48 15,3-6 16-15,-1-3 0 0,7-5 96 0,0 0 32 16,-5-9 0-16,1-7 0 0,4-5-240 0,0-5-32 16,5-4-16-16,3-18 0 0,0 0-352 0,-1-1 0 15,3-3 0-15,2 1 0 0,1-1 0 0,2 5 0 16,1 3 0-16,2 1 0 0,1 3 0 0,-1 6 0 16,0 6-128-16,1 1 128 0,0 3 0 0,1 6-128 0,-1 6 128 0,2 3 0 15,-3-2-192-15,1 9 64 0,0 3 0 16,0 4 0-1,1 3-2272-15,-1 0-448 0,0 2-96 0</inkml:trace>
  <inkml:trace contextRef="#ctx0" brushRef="#br0" timeOffset="28920.4">8065 15006 22863 0,'0'0'1008'0,"0"0"208"0,0 0-960 0,0 0-256 15,2-12 0-15,1 6 0 0,-3 6 880 0,8-8 128 16,1 3 16-16,1 0 16 0,2-3-416 0,0 3-96 16,2 2-16-16,1 1 0 0,1 0 112 0,-1 0 16 15,0 2 0-15,-1 3 0 0,-1-2-432 0,0 6-80 16,-1 2 0-16,-3 2-128 0,0 5 128 0,-5 7-128 16,-7 2 0-16,1 4 0 0,-6 0 128 0,-1 1-128 15,-2 2 0-15,-3-3 0 0,-3 2 144 0,1-1-16 0,-2-4-128 0,3 1 192 16,2-3 400-16,2-1 80 0,0-3 16 0,4-2 0 15,2-3 128-15,4-2 16 0,1-1 16 0,1-3 0 16,-1-9-336-16,11 12-80 0,2-7-16 0,3 0 0 16,2-1-96-16,4-4-32 0,2-2 0 0,4-1 0 15,2-1-288-15,4 0 160 0,1-5-160 0,-2 2 128 16,-1-1-1792-16,-3-1-352 0,-1 3-80 16</inkml:trace>
  <inkml:trace contextRef="#ctx0" brushRef="#br0" timeOffset="32890.44">9089 15693 19343 0,'0'0'1728'15,"-9"4"-1392"-15,-2 0-336 0,3 0 0 16,0 1 1696-16,-1 1 272 0,0-2 48 0,0 1 16 16,0 4-752-16,0-3-160 0,3-1-32 0,6-5 0 0,-11 8-128 0,11-8-48 15,-7 6 0-15,7-6 0 0,0 0-240 0,0 0-48 16,0 0-16-16,0 0 0 0,0 0-32 0,0 0 0 16,10 4 0-16,6-3 0 0,2-1-192 0,3 0-32 15,5 0-16-15,3 0 0 0,4 2-208 0,1 2-128 16,2-2 160-16,-1-1-160 0,1-1 0 0,0 2 128 15,-5-2-128-15,0 0 0 0,-2-2 0 0,-2 1 0 16,-6 0-192-16,-3 1 192 16,-3 1-1920-16,-1-1-288 0,-1 0-48 0,-1-2-12960 0</inkml:trace>
  <inkml:trace contextRef="#ctx0" brushRef="#br0" timeOffset="33198.08">10024 14992 32831 0,'0'0'1456'0,"0"0"288"0,0 0-1392 0,0 0-352 16,1-7 0-16,-1 7 0 0,0 0 720 0,0 0 80 0,0 0 16 0,-3 9 0 15,0 4-272-15,-2 2-48 0,-3 6-16 0,-1 1 0 16,-2 6-208-16,1 4-32 0,0-1-16 0,-1 3 0 15,1 2-96-15,1-2 0 0,2 0-128 0,4 0 192 16,6 1-192-16,3-5 0 0,2-3 0 0,2 0 0 16,3-6 160-16,2-2-160 0,3-2 160 0,2-2-160 15,0-3 256-15,4-1-32 0,2-5-16 0,1 1 0 16,1-5-208-16,2-3 176 0,2-4-176 0,0-1 160 0,-2-1-160 16,1-4-272-16,2-3 64 0,-2-1 16 15,-1-2-2304-15,-1-2-448 0,-2-4-80 0</inkml:trace>
  <inkml:trace contextRef="#ctx0" brushRef="#br0" timeOffset="33423.97">10788 14732 26719 0,'0'0'2368'0,"0"0"-1888"15,0 0-480-15,-1 14 0 0,-2 3 2048 0,-1 6 320 16,-1 2 64-16,-2 8 16 0,-2 4-1184 0,-1 5-240 15,-4 5-64-15,1 8 0 0,-1 1-320 0,0 11-80 16,-1 5-16-16,-2 6 0 0,-1 3-240 0,-1 2-48 16,0 1-16-16,3 1 0 0,-1-5-240 0,3 1 176 15,3 0-176-15,-1-5 160 16,3-10-528-16,1-3-96 0,1-8-32 0,5-7 0 16,-2-8-2160-16,4-8-432 0,6-6-96 0</inkml:trace>
  <inkml:trace contextRef="#ctx0" brushRef="#br0" timeOffset="33974.11">11303 15899 14735 0,'-14'4'640'0,"5"0"160"0,0 1-640 0,9-5-160 16,-9 4 0-16,9-4 0 0,0 0 2880 0,0 0 528 15,0 0 112-15,0 0 32 0,3-14-1792 0,3-2-352 16,3-1-80-16,4-5-16 0,3-2-288 0,3-4-48 15,2-1-16-15,1 1 0 0,3-4-416 0,0-1-96 16,-2-4 0-16,-1 0-16 0,-1 0-80 0,1 3-16 16,-3 4 0-16,-1 3 0 0,-4 3-208 0,0 3-128 15,-3 10 128-15,-1 1-128 0,-1 5 0 0,-9 5 0 16,10 12 0-16,-1 7 128 0,-4 8-128 0,2 7 0 16,-4 8-128-16,-1 5 128 0,-2 4 0 0,-4 3-160 0,-4 3 160 0,3 6 0 15,-1-3-176-15,-3-1 176 0,-1-5-160 16,0-5 160-16,1-7 0 0,0-7 0 0,1-7-128 0,3-5 128 15,1-4 256-15,4-6 80 0,0-13 32 0,0 0 0 16,0 0 160-16,8-3 48 0,2-11 0 0,3-6 0 16,1-8-144-16,2-3-32 0,3-4 0 0,2-6 0 15,2-1-272-15,-3-5-128 0,0-4 128 0,2 0-128 16,1 1 128-16,2 5-128 0,2 4 0 0,1 5 128 16,0 3-128-16,2 7 0 0,5 2 0 0,-2 5-176 0,0 5 0 0,0 4 0 15,-1 6 0-15,-1 3 0 16,-1 2-2112-16,-1 0-416 0,1 3-96 0,0 1-16 0</inkml:trace>
  <inkml:trace contextRef="#ctx0" brushRef="#br0" timeOffset="34308">13135 15833 30575 0,'0'0'1344'0,"0"0"304"0,0 0-1328 0,0 0-320 0,0 0 0 0,0 0 0 15,10-4 1360-15,1 2 208 0,2-2 32 0,1-1 16 16,2 1-688-16,5 1-144 0,3 0-16 0,1-2-16 16,2-2-256-16,2 3-48 0,2-1-16 0,0-1 0 15,3 1-256-15,1 2-48 0,2-3-128 0,1 2 192 16,-1-1-192-16,-1 3 0 0,-1-2 0 0,-2 0 0 16,-1 0-1200-1,-3 2-336-15,0 0-64 0,-3 1-15056 0</inkml:trace>
  <inkml:trace contextRef="#ctx0" brushRef="#br0" timeOffset="34719.43">14718 15245 24703 0,'0'0'1088'0,"0"0"240"0,0 0-1072 0,0 0-256 0,8 11 0 0,2-5 0 15,0 1 1104-15,3-3 176 0,2-3 16 0,6-1 16 16,-1-3-288-16,5-2-64 0,6 0-16 0,1 0 0 16,1-4-368-16,2 0-64 0,0 0 0 0,1 2-16 15,3 2-208-15,-4-6-32 0,-2-1-16 0,-2 2 0 0,-1-1-240 0,-4 3 0 16,-6-6 0-16,-3 3 0 15,-5 2-2192-15,-2 4-336 0,-10 5-64 0</inkml:trace>
  <inkml:trace contextRef="#ctx0" brushRef="#br0" timeOffset="35058.71">14711 15220 13823 0,'-36'4'608'0,"13"1"128"0,-2 4-592 0,2-2-144 16,1 0 0-16,5 0 0 0,0 3 2944 0,3 0 544 15,0 4 112-15,3 0 32 0,0 1-2352 0,4 3-448 16,-2 2-112-16,4 2-16 0,2 3-368 0,3 3-80 16,3-2 0-16,3 3-16 0,4 4-240 0,6-1 176 15,-1 0-176-15,5 2 160 0,1 0 208 0,4 3 32 16,5 0 16-16,2 0 0 0,1 2 144 0,0 1 16 16,-2-1 16-16,-1 0 0 0,0-1-224 0,-2-1-48 15,-4-1-16-15,-4 1 0 0,-2-4-176 0,-4-3-128 16,-4 0 144-16,-4-4-144 0,-2 0 480 0,-5-3 0 0,-3-4 0 0,-2 2 0 15,-6 0 304-15,-4-1 64 0,-6-2 16 0,-3 1 0 16,-5 2-256-16,-3-4-48 0,-5-4-16 0,-5-2 0 16,-1-2-288-16,-5-1-48 0,1-7-16 0,0-1 0 15,1-5-192-15,3-5-240 0,3-3 48 0,5-4 16 16,5-2-1936-16,5-1-400 16,4 1-80-16,8-3-13664 0</inkml:trace>
  <inkml:trace contextRef="#ctx0" brushRef="#br0" timeOffset="35441.28">16020 15703 16575 0,'0'0'736'0,"0"0"160"0,0 0-720 0,0 0-176 16,0 0 0-16,0 0 0 0,9 4 2960 0,1 0 560 0,3 0 128 0,2-2 0 15,3-2-1472-15,5-1-288 0,5-3-64 0,-5 3-16 16,5 0-656-16,3-3-144 0,5-1-32 0,2-3 0 16,3 1-352-16,2 0-80 0,3-2-16 0,2 4 0 15,2-2-320-15,3 0-64 0,3 4-16 0,-1-6 0 16,-3 1-128-16,-2-1 0 0,-2 1-192 0,10 0 192 31,-10 0-1952-31,-10 5-272 0,-7 1-48 0,-8 1-14032 0</inkml:trace>
  <inkml:trace contextRef="#ctx0" brushRef="#br0" timeOffset="35658.97">15839 16151 27647 0,'0'0'2448'0,"0"0"-1952"15,0 0-496-15,8 4 0 0,4-2 2000 0,3 1 304 16,5-1 64-16,4-2 16 0,3-3-1536 0,6 0-304 15,4-1-64-15,6 0-16 0,4-3-112 0,4-1-32 16,2-2 0-16,1 2 0 0,-1-1-192 0,1 2-128 16,-2 0 128-16,21-3-128 15,-7 4-1024-15,1-2-256 0,-1 1-64 0,-22 3-9472 16,1-3-1904-16</inkml:trace>
  <inkml:trace contextRef="#ctx0" brushRef="#br0" timeOffset="36709.18">18759 15134 13583 0,'0'0'592'0,"0"0"144"0,0 0-592 0,5-6-144 16,-2-5 0-16,-3 11 0 0,2-8 832 0,0-3 144 15,-2 11 32-15,0-11 0 0,-2 2 80 0,1-2 32 16,0 2 0-16,0 0 0 0,1 9 32 0,-4-8 0 15,3-2 0-15,-5 4 0 0,3-1-128 0,3 7-32 0,-8-7 0 0,2 3 0 16,-3-1-96-16,0 1 0 0,-1 1-16 0,-2 3 0 16,0 0-176-16,-4 3-48 0,0 2 0 0,-2 0 0 15,-2 7-320-15,-3-3-64 0,-1 1-16 0,-1 1 0 16,0 7-64-16,0 0 0 0,-1 1-16 0,-3 2 0 16,-3 2 80-16,-1 3 0 0,-1 3 16 0,1 3 0 15,0-2-144-15,1 12-128 0,1 5 192 0,2 7-192 16,2 3 128-16,1 1-128 0,2-1 0 0,1 6 0 15,1-1 0-15,4 3 0 0,2-3 0 0,4 2 0 16,5-6 0-16,3 1 0 0,3-6 0 0,7-2 0 16,4-3 160-16,4-5-160 0,4 1 128 0,5-6-128 15,4 0 240-15,4-5-48 0,6-5 0 0,6 1 0 16,7-5-64-16,3-1 0 0,3-5-128 0,1-7 192 0,1 0-48 16,3-6-16-16,2-3 0 0,3-2 0 15,2-5 0-15,-1-4 0 0,0-2 0 0,0-6 0 0,-3-2 32 0,0-5 0 16,-2-3 0-16,-1-5 0 0,0-2 160 0,-2-5 48 15,-5-4 0-15,-1-7 0 0,-9-5 224 0,-2-7 48 16,-5-4 16-16,-5-9 0 0,-7-5 112 0,-5-1 32 16,-4-1 0-16,-7 1 0 0,-7 5-224 0,-3 4-32 15,-6 6-16-15,-5 7 0 0,-9 4-208 0,-3 7-32 16,-4 3-16-16,-6 6 0 0,-7 3-272 0,-6 4 128 16,-6 2-128-16,-2 4 0 0,-1 2 0 0,-1 5 0 15,-3 3-240-15,-1 4 80 16,-1-2-1456-16,-2 5-304 0,-2 2-48 0,-1 3-11472 0,5 1-2304 15</inkml:trace>
  <inkml:trace contextRef="#ctx0" brushRef="#br0" timeOffset="44131.73">17573 11490 13823 0,'-11'13'608'0,"7"-8"128"0,-1 1-592 0,5-6-144 0,-5 5 0 0,5-5 0 15,0 0 944-15,0 0 144 0,0 0 48 0,0 0 0 16,0 0 320-16,0 0 64 0,4-13 16 0,3-1 0 16,2-2-576-16,4-3-96 0,1-3-32 0,1-1 0 15,2-3-144-15,0-1-48 0,3-1 0 0,-1 0 0 16,1-4-160-16,0 4-32 0,2 2-16 0,-2-1 0 0,-1 4-224 0,2 3-32 16,-4 2-16-16,-1 4 0 0,-2 6-160 0,-4 1 0 15,-1 4 0-15,-2 7 0 0,2 6 0 0,-5 7 0 16,-1 4 0-16,-2 10 0 0,-1 4 0 0,-3 3-176 15,-2 6 176-15,-1 1-192 0,1 6 64 0,-2-6 0 16,-4-2 0-16,1-5 0 0,0-1 128 0,-2-3 0 16,2-6 0-16,0-2 0 0,0-6 0 0,2-3 0 15,0-7 0-15,3-1 176 0,5-9 528 0,0 0 96 16,-3-5 32-16,1-8 0 0,2-2 32 0,3-6 16 16,1-7 0-16,2-2 0 0,0-3-576 0,3-3-112 15,1-1-32-15,3-1 0 0,1-3-160 0,3 2 0 16,0 0 0-16,3 3 0 0,-1 2 0 0,2 4 0 15,2 4 0-15,-1 5 0 0,-3 2-176 0,2 5 176 16,-4 2-128-16,8 3 128 16,-3 4-448-16,-3 9 0 0,-2 2 0 0,-7 2-10112 0,-1 0-2048 0</inkml:trace>
  <inkml:trace contextRef="#ctx0" brushRef="#br0" timeOffset="44498.52">18383 10722 5519 0,'-6'-13'240'0,"4"3"64"0,0 3-304 0,2-4 0 15,0 11 0-15,5-11 0 0,3 2 4288 0,-1-1 784 16,3 4 176-16,1-1 16 0,0-3-3600 0,0 6-736 15,2 0-144-15,0 2-16 0,-2 4-384 0,2 2-80 16,0 1-16-16,-1 7 0 0,0 3-288 0,-2 3 0 16,-4 2 128-16,-3 2-128 0,-4 2 0 0,-3 4 128 15,-1 0-128-15,-3 1 0 0,-2 0 128 0,0-5-128 16,0 2 0-16,-2-2 0 0,-1-4 128 0,2-1-128 16,1-2 192-16,3-3-192 0,0-3 544 0,3 2 0 15,4-13 0-15,-1 9 0 0,1-9-32 0,0 0-16 16,10 4 0-16,4-4 0 0,1-4-128 0,3-1-32 15,1 0 0-15,3 1 0 0,-2 0-336 0,5-2 128 16,1-2-128-16,-1 4 0 16,-1 1-2048-16,-1 3-496 0</inkml:trace>
  <inkml:trace contextRef="#ctx0" brushRef="#br0" timeOffset="44847.98">18769 11358 2751 0,'0'0'256'0,"-1"6"-256"0,2 4 0 0,2-1 0 15,3 0 4976-15,2-4 944 0,1 0 192 0,4 0 32 16,2-1-3904-16,4-4-768 0,2-6-176 0,5-1-16 16,-2 0-528-16,1-5-112 0,0 2 0 0,-1-1-16 0,0-6-288 0,0 2-48 15,-2 0-16-15,-1-1 0 0,-4 4-128 0,-2-4-16 16,-2 1-128-16,-2 0 192 0,-3 3-32 0,-3 4-16 15,-3-3 0-15,-2 11 0 0,0 0 96 0,-8 4 16 16,-4 3 0-16,-3 5 0 0,-4 1-16 0,-3 6 0 16,-1 5 0-16,-1 0 0 0,0 6-240 0,0-2 0 15,1 3 0-15,0 4 0 0,0 2 0 0,3-1 0 16,2 0 0-16,3-2 0 0,3-1 0 0,7 0-128 16,3-3 128-16,3-2 0 0,4-3 0 0,5-2 0 15,3-5-128-15,6-4 128 0,3-2-352 0,2-1-16 16,-1-8 0-16,5-3-9808 15,2-2-1952-15</inkml:trace>
  <inkml:trace contextRef="#ctx0" brushRef="#br0" timeOffset="45247.98">19433 11163 15663 0,'0'0'688'0,"-8"0"144"0,-1-2-656 0,9 2-176 0,0 0 0 0,3-14 0 15,-2 0 2784-15,4-2 528 0,-1-1 96 0,4-4 32 16,1-2-2448-16,1 1-480 0,1-6-112 0,2 2-16 0,0-2 16 0,1 5 0 16,0 3 0-16,0 3 0 0,-2 2-128 0,1 5-16 15,-1 2-16-15,0 6 0 0,0 1-112 0,-12 1 0 16,10 6-128-16,-3 8 192 0,0 4-192 0,-3 1 144 15,-2 2-144-15,-2 2 128 0,-2 3-128 0,-2-2 160 16,3 3-160-16,-3-6 160 0,-4-3-160 0,2-2 0 16,2-4 144-16,0-2-144 0,4-10 128 0,0 0-128 15,0 0 128-15,0 0-128 0,0 0 464 0,6-8 32 16,2-4 0-16,1-5 0 0,1-2-48 0,2 1 0 16,0-1 0-16,4 0 0 0,0 0-288 0,2 1-160 15,-2 1 160-15,1 0-160 0,-2 2 0 0,2 2 0 16,-5 4 0-16,2 2 0 0,0 3 0 0,0 1 0 15,-2 3 0-15,-1 3 0 16,-1 2-1104-16,2 4-112 0,-2-2-32 0,0 5-8816 16,0-6-1776-16</inkml:trace>
  <inkml:trace contextRef="#ctx0" brushRef="#br0" timeOffset="45498.41">20518 10533 29951 0,'0'0'1328'0,"0"0"272"0,0 0-1280 0,-2 10-320 0,-2 3 0 0,-2 2 0 15,-4 3 672-15,-2 2 80 0,-2 0 16 0,-2 4 0 16,-3 7-256-16,-2 2-64 0,0 3 0 0,0-1 0 0,1 1-128 0,1-1-48 16,1 5 0-16,4-2 0 15,4-5-144-15,2 3-128 0,5 0 144 0,1-1-144 0,5-3 0 0,3-4 0 16,4-2 0-16,3-2 0 0,2-3-160 0,4-4-128 15,3 0-32-15,2-4 0 16,2-2-336-16,0-4-80 0,5-2-16 0,-5-2-8992 16,-3-6-1808-16</inkml:trace>
  <inkml:trace contextRef="#ctx0" brushRef="#br0" timeOffset="45649.97">20243 10896 24879 0,'0'0'2208'0,"9"-4"-1760"16,2 2-448-16,4-3 0 0,4 1 1520 0,5 0 208 16,4-1 64-16,4-1 0 0,3 1-1216 0,0 0-256 15,2-4-32-15,2 4-16 16,3-2-1184-16,-1 1-240 0</inkml:trace>
  <inkml:trace contextRef="#ctx0" brushRef="#br0" timeOffset="46086.83">20885 11448 23951 0,'0'0'2128'0,"0"0"-1696"15,0 0-432-15,15 1 0 0,1 0 1216 0,3 1 176 16,0-1 16-16,4-2 16 0,3-2-592 0,0 1-128 16,1-2-32-16,5-1 0 0,0 1-272 0,1 1-48 15,-1 0-16-15,-1-3 0 0,2 4-176 0,0-1-32 16,-1 1-128-16,1 1 192 15,0-1-1952-15,-1 1-400 0</inkml:trace>
  <inkml:trace contextRef="#ctx0" brushRef="#br0" timeOffset="46498.85">21908 10904 8287 0,'0'0'736'0,"0"0"-592"16,-9 6-144-16,3 1 0 0,0 4 3392 0,0-1 656 16,0 3 128-16,-1 2 32 0,1 0-2176 0,1 4-432 15,0 2-96-15,1 3-16 0,2 3-272 0,0-2-48 0,1 3-16 0,1 0 0 16,3 3-368-16,0-2-80 16,2-8 0-16,3 2-16 0,2-1-160 0,0-2-16 15,1-5-16-15,1-1 0 0,2-1-192 0,0-5-48 16,-1 1 0-16,0-6 0 0,-1 0-128 0,4-3-128 0,-1-1 192 0,0-3-192 31,0-5-1184-31,3 0-352 0,1-5-64 0,-1-2-13888 0</inkml:trace>
  <inkml:trace contextRef="#ctx0" brushRef="#br0" timeOffset="46666.96">22276 10915 26719 0,'-7'16'2368'0,"2"-4"-1888"0,-2 6-480 0,1-4 0 0,-2 4 832 0,1 7 64 15,-2 5 0-15,-3 5 16 0,-2 7 176 0,0 3 48 16,0 4 0-16,-1 3 0 0,1 3-320 0,-2 1-64 16,0 0-16-16,0 2 0 0,-2-3-208 0,3-2-32 15,1-2-16-15,0 19 0 16,3-10-1200-16,4-9-240 0,5-8-64 0,4-16-9760 16,5-1-1952-16</inkml:trace>
  <inkml:trace contextRef="#ctx0" brushRef="#br0" timeOffset="47300.75">22303 11590 18303 0,'0'0'816'0,"-2"5"160"0,2-5-784 0,0 0-192 16,0 0 0-16,0 0 0 0,0 0 1728 0,0 0 320 16,0 0 48-16,0 0 16 0,0 0-592 0,10-3-112 15,1-6-32-15,2 0 0 0,1-3-704 0,1 1-144 16,2-4-16-16,0-2-16 0,3-1-176 0,-1 1-48 15,0-3 0-15,-2 3 0 0,0 0-96 0,0 2-32 16,-2 2 0-16,-1 4 0 0,-3-2-144 0,-1 7 0 16,-1 1 0-16,-1 5 0 0,-8-2 0 0,6 9 0 15,-1 6 0-15,-1 9 0 0,0 1-128 0,-3 6 128 16,-2-2-160-16,-2 4 160 0,2 3-192 0,-6-1 192 16,-1 0-208-16,-1-1 80 0,0 0 128 0,0-2-208 15,-1-4 80-15,1-1 128 0,0-7 0 0,0-2 0 16,2-2 0-16,0-5 0 0,2-2 128 0,5-9 32 15,0 0 16-15,0 0 0 0,0 0 384 0,4-9 80 0,1-3 0 0,0-2 16 16,3-1-288-16,0-3-64 0,0-3-16 0,3-1 0 16,-1-2-288-16,2 1 160 0,1 1-160 0,1 2 128 15,-2-3-128-15,0 3 0 0,1 1 0 0,0 2 0 16,-1 6-224-16,1-2-80 0,-1 2-16 0,0 2-10544 16,2 1-2112-16</inkml:trace>
  <inkml:trace contextRef="#ctx0" brushRef="#br0" timeOffset="47766.62">22936 11725 14735 0,'0'0'1312'0,"-4"9"-1056"15,-1-4-256-15,1 3 0 0,2-2 1376 0,-1-1 224 16,3-5 32-16,0 0 16 0,0 0-192 0,0 0-48 15,7 4 0-15,2-4 0 0,2-4-384 0,2-1-64 16,1-4-32-16,1 0 0 0,3 3-448 0,0-6-96 16,-1 1 0-16,1 1-16 0,-1-4-224 0,-2 0-144 0,-1-1 192 0,-3 2-192 15,0 0 128-15,-4-1-128 0,-2 1 0 0,-3 3 0 16,-5 0 0-16,-2 4 0 0,-4 4 0 0,-2 2 0 16,-2 3-320-16,-5 5 0 0,-2 3-16 0,-3 3 0 15,-1 1 176-15,1 2 160 0,1 4-208 0,3 1 80 16,1 2 128-16,3 3 0 0,4-4 0 0,3 2-128 15,4-1 128-15,4-3 128 0,3-2-128 0,3-3 176 0,3 0 96 16,4-6 32-16,3-1 0 0,3-3 0 0,5-3-304 0,3-5 0 16,2-3-208-16,13-6-13232 15</inkml:trace>
  <inkml:trace contextRef="#ctx0" brushRef="#br0" timeOffset="48168.61">23323 11135 27647 0,'1'-6'2448'0,"3"-2"-1952"15,2-3-496-15,0-3 0 0,2-4 448 0,0-1 0 16,1-3 0-16,-1-1 0 0,4-1-64 0,-1 1-32 15,1 2 0-15,-1 2 0 0,1 4-208 0,-2 1-144 16,0 2 192-16,-1 3-192 0,0 4 192 0,-2 0-64 0,-7 5 0 0,8 6-128 16,-2-1 272-16,-1 8-48 15,-2 0-16-15,-2 5 0 0,-2 5-208 0,-2-2 0 0,0 3 128 0,-1 3-128 16,-3-3 0-16,1 0 0 0,-1 0 128 0,-1-3-128 16,0-5 0-16,3 0 0 0,-1-4 0 0,2 0 0 15,1-3 160-15,3-9-160 0,0 0 160 0,0 0-160 16,0 0 496-16,11-5 0 0,-1-2 0 0,3-4 0 15,-1 1-48-15,3-4-16 0,2-2 0 0,-2 0 0 16,0-3-288-16,1 0-144 0,0 1 160 0,-3 6-160 0,0 1 0 0,-1-3 128 16,2 1-128-16,0 3 0 0,0-3 0 15,-1 3 0-15,0 1 0 0,1-1 0 16,-2 5-912-16,0 3-176 0,-2 2-48 0,-10 0-13840 16</inkml:trace>
  <inkml:trace contextRef="#ctx0" brushRef="#br0" timeOffset="48434.27">24153 10617 21183 0,'0'0'1888'0,"-5"6"-1504"15,2-1-384-15,-3 7 0 0,1-1 1472 0,-4 4 240 16,1 6 32-16,-2 1 16 0,1 3-736 0,-2-1-160 15,-5 4-32-15,6 0 0 0,-3 1-320 0,3 4-64 16,1 0 0-16,3 1-16 0,1-2-176 0,5 0-48 0,2-2 0 0,4 1 0 16,1-6-48-16,5 1-16 0,2-2 0 0,2-4 0 15,3-3-144-15,2-2 128 16,1-4-128-16,10 5 128 16,-3-6-464-16,-6-6-112 0,-2-3 0 0,-2-4-16 0,-4 1-2000 15,-1-6-400-15</inkml:trace>
  <inkml:trace contextRef="#ctx0" brushRef="#br0" timeOffset="48572.81">23905 10903 28623 0,'0'0'1264'0,"9"-3"272"0,3-1-1232 0,5 3-304 16,3-2 0-16,6 2 0 0,3 0 368 0,5 0 16 16,1-2 0-16,1 3 0 0,1-1-224 0,1 0-32 15,2-1-128-15,0 2-8880 16,0 3-1872-16</inkml:trace>
  <inkml:trace contextRef="#ctx0" brushRef="#br0" timeOffset="48933.48">24556 11689 28735 0,'0'0'1280'0,"0"0"256"16,8-2-1232-16,4-1-304 0,1 1 0 0,3 1 0 16,3-2 704-16,4 2 64 0,3-6 32 0,0 2 0 0,3 0-272 0,5-2-48 15,-1 0-16-15,2 2 0 0,1-3-208 0,1 3-32 16,1 3-16-16,19-4 0 16,-4 0-1264-16,-2 4-256 0,-4-1-48 0,-5 1-12400 15</inkml:trace>
  <inkml:trace contextRef="#ctx0" brushRef="#br0" timeOffset="49330.89">25894 11081 26719 0,'0'0'2368'0,"0"0"-1888"0,13-6-480 0,1 3 0 0,0-5 128 0,6 4-128 16,4 2 0-16,4-1 144 0,-1 1 144 0,5-3 32 16,1-1 0-16,-1 3 0 0,-1 0-320 0,-1-1 128 15,-3-2-128-15,-1 2 0 16,-6 2-1344-16,-2-2-384 0,-4-1-80 0</inkml:trace>
  <inkml:trace contextRef="#ctx0" brushRef="#br0" timeOffset="49617.63">25974 11093 10127 0,'-21'13'448'0,"8"-7"96"0,0 5-544 0,0-4 0 16,-3 5 0-16,1-4 0 0,-1 6 2880 0,1 3 448 15,1 1 112-15,1 0 16 0,-1-2-2096 0,3 3-400 16,2-1-96-16,5 2-16 0,4 2 96 0,4 0 16 15,2 0 0-15,5 0 0 0,-1-2 32 0,6 2 16 16,3 2 0-16,4-1 0 0,3 0-256 0,2 2-48 16,2-2-16-16,1 0 0 0,-2 4-272 0,3-3-48 15,-3 0-16-15,-1 3 0 0,-3-6-96 0,-2 3-32 0,-5 2 0 0,-5-3 0 16,-4 0 128-16,-6 0 32 16,-3-3 0-16,-3-1 0 0,-6-3 96 0,-5 0 32 0,-7-4 0 0,-5 4 0 15,-6-1-160-15,-2 0-32 0,-3-1 0 0,-3-4 0 16,2 2-320-16,0-1 144 0,0-6-144 0,0-3 0 15,-3-5-256 1,2-3-144-16,1-6-48 0,2-3 0 0,2 0-2784 0,6-3-560 0</inkml:trace>
  <inkml:trace contextRef="#ctx0" brushRef="#br0" timeOffset="50102.91">26415 11735 21183 0,'0'0'1888'0,"0"0"-1504"16,0 0-384-16,9 8 0 0,4-2 960 0,1-3 112 0,0-3 16 16,4-2 16-16,1-4-256 0,2-3-48 0,3-1-16 0,3 0 0 15,2-4-208-15,3 0-32 0,0-1-16 0,-2 1 0 16,-2-3 32-16,-2 2 0 0,-5-2 0 0,-4 2 0 15,-2 0-224-15,-3-2-32 0,-5 1-16 0,-3 3 0 16,-4 0-96-16,-4 4-32 0,-2 4 0 0,-6 4 0 16,-4 4-160-16,-1 4 128 0,-7 2-128 0,-4 5 128 15,-6 4-128-15,1 2 0 0,1 4 0 0,2 4 0 0,0 4 0 0,6-1 0 16,4 0 0-16,2 0 0 0,2-4 0 0,4-1 0 16,5-3 144-16,4 1-144 0,6-3 0 0,2-2 0 15,2-4 0-15,6-2 0 0,1-2 0 0,4-3-320 16,3-1 64-16,4-4 16 15,2-3-2256-15,5-5-464 0</inkml:trace>
  <inkml:trace contextRef="#ctx0" brushRef="#br0" timeOffset="50619.33">26916 11130 20559 0,'0'0'896'0,"0"0"208"0,0 0-880 0,0 0-224 0,0 0 0 0,0 0 0 16,0 0 1056-16,1-6 160 0,-1 6 48 0,11-14 0 15,-1-3-288-15,4-1-48 0,-3 1-16 0,4 0 0 0,1 1-160 0,0-2-48 16,1-2 0-16,-1 0 0 0,1 1-272 16,-3 3-64-16,-2-1-16 0,0 5 0 0,-2 3-224 0,-2 1-128 15,-8 8 128-15,0 0-128 0,0 0 0 0,0 0 0 16,0 0 0-16,0 22 0 0,-3 2 0 0,-2 5 0 15,-3 2 0-15,-1 3 0 0,-1 3 0 0,-1 3 0 16,-2 1 0-16,3-3-128 0,-3-5 128 0,3-2 0 16,1-6 0-16,2-1 0 0,1-6 0 0,3-4 0 15,1-2 160-15,2-12-160 0,0 0 624 0,0 0 16 16,0 0 16-16,13-3 0 0,1-7 128 0,3-3 32 16,-2-5 0-16,3-1 0 0,-1-1-496 0,1-2-80 15,0-1-32-15,0-2 0 0,0 1-208 0,-1-3 0 16,0 3 128-16,0 2-128 0,-2 2 0 0,-1 2-160 15,-2 2 32-15,-3 3 0 16,0 5-1344-16,-9 8-272 0,0 0-48 0,0 0-8448 16,0 0-1664-16</inkml:trace>
  <inkml:trace contextRef="#ctx0" brushRef="#br0" timeOffset="50903.34">27658 10603 23039 0,'0'0'1024'0,"0"0"192"0,0 0-960 0,0 0-256 0,0 0 0 0,0 0 0 16,-8 6 1472-16,-3 3 256 0,-1 5 64 0,-4 2 0 0,0 3-1072 0,-2 1-208 15,0 4-32-15,-3 0-16 0,-2 3-112 0,2 2-32 16,2-1 0-16,4 0 0 0,2 2-48 0,4 2-16 15,3-3 0-15,6-1 0 0,3-2-48 0,2 0-16 16,2-5 0-16,6-1 0 0,2-4-192 0,4 1 0 16,4-4 0-16,1-4 0 15,2 1-320-15,2-5-176 0,-1 0-16 0,2 0-9248 16,0-1-1840-16</inkml:trace>
  <inkml:trace contextRef="#ctx0" brushRef="#br0" timeOffset="51069.04">27379 10931 23951 0,'0'0'2128'0,"0"0"-1696"15,0 0-432-15,0 0 0 0,0 0 2080 0,16-2 336 16,1-1 64-16,2 1 16 0,0 2-1824 0,8 0-352 16,2-2-80-16,1 2-16 0,5-3-32 0,2 2-16 0,2 1 0 0,3 1 0 31,1 0-1392-31,-1 1-256 0,-3 0-64 0</inkml:trace>
  <inkml:trace contextRef="#ctx0" brushRef="#br0" timeOffset="51399.14">28436 11696 11967 0,'0'0'1072'0,"0"0"-864"15,-1-10-208-15,1 5 0 0,0 5 2768 0,3-9 512 16,3 1 112-16,2 2 0 0,4-2-1296 0,4 3-272 15,3-3-48-15,-3 3-16 0,6 0-848 0,4-2-160 16,5 1-48-16,2 1 0 0,3 3-368 0,4-1-80 16,1 1 0-16,2 0-16 0,-1 1-240 0,-1 1 0 15,-3 0 128-15,-4 0-128 16,-2 0-1872-16,-4 0-432 0</inkml:trace>
  <inkml:trace contextRef="#ctx0" brushRef="#br0" timeOffset="51574.94">28375 11955 31327 0,'0'0'2784'0,"0"0"-2224"0,0 0-560 0,12 6 0 15,2-2 880-15,2-1 64 0,2 1 16 0,2-4 0 16,5-2-448-16,-5 1-96 0,5-1-16 0,7-4 0 16,5-2-144-16,4 1-48 0,3-3 0 0,3 2 0 15,0-2-1136-15,3 3-224 0,-3-4-64 0,14-1-14000 16</inkml:trace>
  <inkml:trace contextRef="#ctx0" brushRef="#br0" timeOffset="51985.98">29988 11065 4607 0,'0'0'400'0,"0"0"-400"15,-5-2 0-15,-1 4 0 0,0 6 7264 0,-3 2 1376 16,-4 5 256-16,-4 4 64 0,-3 3-7184 0,-4 5-1456 16,-5 7-320-16,-1 4 0 0,-3 3 0 0,-11 21 0 15,5-2 128-15,3 1-128 0,3-1 0 0,5-3 0 0,5 0 0 0,7 0 0 16,4-3 0-16,7-7 0 0,10-3 0 0,3-17 0 15,6 0 0-15,6-5-128 0,4 1 128 0,9-2-192 16,5-6 512-16,7-4 112 0,4-6 16 0,4-2 0 16,-3-7 336-16,4-4 80 0,-3-5 16 0,-1-4 0 15,1-2-208-15,-1-3-32 0,-2-6-16 0,-1 0 0 16,-1-3-128-16,-3-4-32 0,-3-3 0 0,-5-5 0 16,-3-2-192-16,-7-7-32 0,-3-5-16 0,-8 1 0 15,-3 3-64-15,-8 1-16 0,-7 2 0 0,-6 8 0 0,-8 0-336 0,-5 5-64 16,-10 3 0-16,-6 5-16 15,-7 0-1584-15,-5 8-304 0,-5 5-64 0,-26-2-15808 16</inkml:trace>
  <inkml:trace contextRef="#ctx0" brushRef="#br0" timeOffset="52620.34">28126 10247 22111 0,'-4'-13'1968'0,"-1"0"-1584"15,1 2-384-15,-1-2 0 0,0 3 544 0,-1 2 32 16,-2 3 0-16,8 5 0 0,-11 0 320 0,-2 4 80 15,-3 0 16-15,-1 7 0 0,-2 3-448 0,-3 8-96 16,-3 3 0-16,-5 10-16 0,-6 4 32 0,-5 8 16 16,-5 4 0-16,-6 9 0 0,-6 8 64 0,-3 6 16 15,-4 11 0-15,-1 8 0 0,-3 4-144 0,-4 8-32 16,-7 6 0-16,-2 4 0 0,2 6-16 0,3-4-16 16,2 3 0-16,-4-4 0 0,-1 1 0 0,1-7 0 15,-4-7 0-15,6-8 0 0,3 2 96 0,8-8 0 16,2-6 16-16,3-4 0 0,-2-8-224 0,6-4-48 0,4-3-16 15,8-5 0 1,5-6-1664-16,10-3-336 0,8-4-64 0,7-10-16 0</inkml:trace>
  <inkml:trace contextRef="#ctx0" brushRef="#br0" timeOffset="53337.53">24411 10201 24239 0,'0'0'1072'0,"0"0"224"0,0 0-1040 0,-7 11-256 15,0-4 0-15,-1 6 0 0,-1-2 384 0,-2 5 32 16,-3 4 0-16,-4 4 0 0,-5 0 368 0,-2 8 80 15,-5 4 16-15,-3 8 0 0,-5 3 0 0,-5 7 0 16,-8 6 0-16,-2 7 0 0,-3 7-224 0,1 6-32 16,-3 3-16-16,2 1 0 0,1 1-320 0,-2 3-64 15,-3-2-16-15,-2-1 0 0,-3 0-80 0,5 1 0 16,1-4-128-16,1-4 192 0,5-6-64 0,1-2-128 16,1-9 176-16,0-1-176 0,-1-6 224 0,3-5-64 15,-2-2-16-15,7-1 0 0,2-2-16 0,6-2-128 16,3-1 192-16,2-2-64 15,2-1-1520-15,2-1-304 0,4-1-64 0</inkml:trace>
  <inkml:trace contextRef="#ctx0" brushRef="#br0" timeOffset="54156">20577 10061 7359 0,'23'-10'656'0,"-5"0"-528"16,2 0-128-16,2-2 0 0,-2 0 1440 0,0 3 256 15,-2-2 48-15,-1 5 16 0,-3-3-288 0,-3 3-64 16,-2 3-16-16,-9 3 0 0,0 0 16 0,0 0 0 16,0 0 0-16,0 0 0 0,-10 4-208 0,-3 8-48 15,-5 0 0-15,-3 7 0 0,-11 5-320 0,-1 3-80 16,-7 4-16-16,-7 6 0 0,-7 4 160 0,-7 10 16 16,-5 9 16-16,-6 4 0 0,0 4-64 0,-4 10-16 15,-3 6 0-15,-4 5 0 0,-3 3-64 0,-2 5-16 16,-3-2 0-16,-2 10 0 0,-3 3-96 0,-1-2-32 15,-4-6 0-15,1 1 0 0,3 5-32 0,-2-3-16 16,-1-3 0-16,3-1 0 0,5-5-256 0,11-3-48 16,4-4-16-16,9-2 0 0,12-8-272 0,8-4 0 15,7-3 0-15,9-2 0 16,10-7-1856-16,9-3-256 0,5-8-64 0,11-4-15632 0</inkml:trace>
  <inkml:trace contextRef="#ctx0" brushRef="#br0" timeOffset="58325.12">3010 16105 11455 0,'-17'-8'512'0,"12"7"96"0,-1-1-480 0,-2-1-128 15,2-2 0-15,0 3 0 0,-2-1 1008 0,-1 0 176 16,2 1 32-16,-1-1 16 0,0 0-336 0,-1 0-64 15,2 2 0-15,-2-1-16 0,3 4-144 0,-2-1-32 16,2 0 0-16,6-1 0 0,0 0-96 0,-7 7-32 16,7-7 0-16,0 0 0 0,0 0-192 0,0 0-64 15,8 7 0-15,5 0 0 0,3-1 0 0,6-2 0 16,4 0 0-16,10-2 0 0,7-3-64 0,4-2-32 16,2-1 0-16,-1 1 0 0,4-4-160 0,1 4 0 15,2-1 144-15,3 1-144 0,6-1 0 0,-2-1 0 0,4 1 0 0,0-1 0 16,-5-5 0-16,3 1 0 0,2-2 0 0,5 1 128 15,4-2-128-15,0-2 0 0,-3 2 0 16,-1 0 128-16,-4-2-128 0,-2 3 176 0,-2 3-176 0,1-1 192 16,1 3-192-16,-3 1 192 0,-5-2-192 0,-3 5 192 15,-7 2-192-15,-7 2 192 0,-4 3-192 0,-4 1 192 16,-4 0-192-16,-2 3 160 0,-1-3-160 0,-5 3 160 16,-2-3-160-16,-2 5 0 0,-3-4 144 0,-2 5-144 31,-2-5-512-31,-2 3-160 0,-4-1-32 0,0 1-10688 0</inkml:trace>
  <inkml:trace contextRef="#ctx0" brushRef="#br0" timeOffset="58777.68">4286 15584 9215 0,'0'0'816'0,"0"0"-656"15,0 0-160-15,0 0 0 0,0 0 2032 0,14-3 368 16,3 5 80-16,1-2 16 0,-1-2-1536 0,6 5-320 15,3 1-48-15,3 3-16 0,3 0-64 0,5 3 0 0,2-1-16 0,3 2 0 16,2 1-48-16,1-2-16 0,-1 3 0 0,5-3 0 16,-2 0 0-16,1 3 0 0,0-3 0 0,3 1 0 15,1 2-160-15,2-2-16 0,-1 1-16 0,-1 1 0 16,-4-3 64-16,-3 2 16 0,-7 1 0 0,-2 0 0 16,-2 2 0-16,-4 0 16 0,-4 1 0 0,-3-2 0 15,-3 0 48-15,-2 2 0 0,-7 2 0 0,0 1 0 16,-6-1 112-16,-4 2 16 0,-4 0 16 0,-6 3 0 15,-6 3 272-15,-4 0 48 0,-6 0 16 0,-6 3 0 16,-4 3-240-16,-9-2-48 0,-4 3-16 0,-10-1 0 16,-7 1-288-16,-3 2-48 0,0 1-16 0,0 3 0 15,0-1-208-15,-1 1-160 0,-6 2 32 0,-1-1-10928 16,2-1-2176-16</inkml:trace>
  <inkml:trace contextRef="#ctx0" brushRef="#br0" timeOffset="61843.06">7048 17445 11967 0,'0'0'528'0,"-10"0"112"0,-2-1-512 0,0 1-128 0,1 0 0 0,-2 1 0 16,-4 0 2480-16,0 4 464 0,-1-1 80 0,-1 1 32 16,-3 3-1968-16,-2 1-384 0,1 5-64 0,-2-2-32 15,-1 0-144-15,2 2-16 0,0 2-16 0,0 2 0 16,-2 0 64-16,3 2 16 0,-1 2 0 0,3 3 0 15,-2 1 128-15,0 4 48 0,3-1 0 0,1 4 0 16,1 3-112-16,5 2 0 0,-1 4-16 0,4-3 0 16,1 3-112-16,4 4 0 0,1-1-16 0,5 0 0 15,2-3-80-15,1 2-16 0,1-4 0 0,4 0 0 16,1-2-80-16,3 0 0 0,1-4-16 0,2-2 0 16,2-1-240-16,1-6 176 0,-1 2-176 0,3-6 160 15,0 0-160-15,0-5-224 0,3-2 48 0,2-5 16 31,-2 1-2064-31,1-7-400 0</inkml:trace>
  <inkml:trace contextRef="#ctx0" brushRef="#br0" timeOffset="62343.99">7159 18088 27583 0,'-18'5'1216'0,"9"-4"256"0,0-2-1168 0,9 1-304 0,0 0 0 0,0 0 0 15,-6-10 784-15,3 2 112 0,3-3 0 0,6-6 16 16,1 2-272-16,6-4-48 0,2-3-16 0,4-4 0 15,4-1-256-15,1-2-48 0,0 1-16 0,2-1 0 16,-1 2-128-16,2-1-128 0,-3 6 192 0,0-2-192 16,-3 4 128-16,0 3-128 0,-3 6 0 0,-1 1 0 15,-2 7 0-15,0 3 0 0,-2 5 0 0,-3 8 0 16,-2 7 0-16,-2 10 0 0,-1 4 0 0,-2 5 0 16,-3 3 0-16,-2 4 0 0,0-2 0 0,-7 5 0 15,0 2 0-15,-3-8 0 0,2-1 128 0,0-5-128 16,0-4 128-16,2-7-128 0,-1-2 192 0,2-2-192 15,2-4 576-15,1-8 0 0,4-10 0 0,0 0 0 16,0 0 16-16,0 0 16 0,1-10 0 0,4-8 0 16,4-6-224-16,3-3-64 0,4-6 0 0,1-2 0 0,-2-4-192 0,3 3-128 15,-3-3 128-15,3 0-128 0,2-3 0 0,2 4 0 16,1 2 0-16,2 5 0 0,2 4 0 0,-1 3 0 16,5 3 0-16,-2 5 0 0,0 6 0 0,-2 0-160 15,-2 6 160-15,-2 3 0 16,-2 3-1696-16,-1 2-224 0,-2 3-64 0,-3 0-13824 15</inkml:trace>
  <inkml:trace contextRef="#ctx0" brushRef="#br0" timeOffset="62702.43">8250 18016 23039 0,'0'0'1024'0,"0"0"192"0,0 0-960 0,0 0-256 0,0 0 0 0,0 0 0 0,10 7 2128 0,4-2 384 15,2-1 80-15,3-1 16 0,3-2-1792 0,2 0-368 16,2-1-64-16,-1 0 0 0,-1-1-128 0,3 1 0 16,-2-1-16-16,2-1 0 0,0 1-240 0,1 0 0 15,0 0 0-15,1-1 0 16,0-2-1552-16,-1-2-368 0,0 1-64 0</inkml:trace>
  <inkml:trace contextRef="#ctx0" brushRef="#br0" timeOffset="63228.74">9280 17583 21183 0,'0'0'944'0,"6"-7"192"16,2-3-912-16,5 2-224 0,2-2 0 0,7 2 0 0,1-2 1536 0,2 1 272 0,1-2 48 0,0 0 16 15,-1 1-1360-15,-1-1-256 0,0 3-64 0,0-1-16 16,-1 2-48-16,-1-1-128 0,-1 2 192 0,-3 2-64 15,-4 0-128-15,-3 0 0 0,-2 2 144 0,-9 2-144 16,0 0 0-16,0 0 128 0,0 0-128 0,0 0 0 16,-9 7 0-16,-3 0 0 0,-6 4 0 0,-2-1 128 0,-5 3-128 0,0 4 0 15,-2-2 0-15,-2 1 128 16,-4-2 112-16,-3 3 16 0,0-1 16 0,1 2 0 0,2-1 320 16,4-1 64-16,2 2 16 0,6-1 0 0,0-2-144 0,6-1-16 15,2-3-16-15,6 3 0 0,2 0-304 0,3 1-48 16,5-3-16-16,3 2 0 0,3 0 0 0,5 0-128 15,4 1 192-15,5 0-64 0,1 2 0 0,1 2 0 16,2 3 0-16,0-1 0 0,-1 1-128 0,0 1 0 16,-1-2 0-16,-3 1 128 0,-4-2 64 0,-3 1 0 15,-4-1 0-15,-2 0 0 0,-5 1 160 0,-1 1 32 16,-5 0 16-16,-3-2 0 0,-4 2 160 0,-3 2 16 16,-4-2 16-16,-5-1 0 0,-6 1-288 0,-3-2-64 15,-1 2-16-15,-1-3 0 0,2-3-224 0,-1-4 0 16,2-1 0-16,2-6 0 15,1-1-1152-15,3-6-288 0,5-5-48 0,1-7-15280 0</inkml:trace>
  <inkml:trace contextRef="#ctx0" brushRef="#br0" timeOffset="63594.95">9943 17067 24879 0,'0'0'2208'0,"0"0"-1760"0,0 0-448 0,-4-5 0 0,4 5 832 0,0 0 64 16,0 0 32-16,0 0 0 0,0 0-736 0,0 0-192 15,9 4 0-15,2 7 0 0,-1 6 0 0,3 2 128 16,1 3-128-16,3 4 0 0,0 2 208 0,3 5-32 15,0 4-16-15,3 3 0 0,1 4 224 0,0 2 32 16,-2 2 16-16,1 4 0 0,2 2 80 0,-3 2 0 16,-3 5 16-16,-3 2 0 0,-1 3-192 0,-3-1-32 15,-3 2-16-15,-4-2 0 0,-3-5-16 0,-3-1 0 16,-1-5 0-16,-7-2 0 0,0-2 144 0,-5-6 32 16,-4 1 0-16,-2-7 0 0,-3-1-32 0,-1-4 0 15,-4-1 0-15,2-7 0 0,0 2-416 0,-1-6 0 0,0 1 0 0,0-7 0 31,2-2-2352-31,-2-9-496 0</inkml:trace>
  <inkml:trace contextRef="#ctx0" brushRef="#br0" timeOffset="64028.74">11171 17258 11055 0,'-3'-17'480'0,"2"7"112"0,0 0-464 0,1-1-128 15,0 11 0-15,-6-9 0 0,1-3 3904 0,0 6 752 16,-2 0 144-16,-2 4 48 0,-1 4-2864 0,-2 4-576 16,-2 0-128-16,-2 10 0 0,-3 3-608 0,-6 4-112 15,1 7-32-15,-2 6 0 0,-2 3-320 0,-2 7-64 16,4 3-16-16,3 5 0 0,4 3-128 0,-2 1 192 0,4 5-192 0,1 0 192 15,2 3-192-15,4-3 0 0,3 0 144 16,3-6-144-16,4-2 0 0,5-4 0 0,4-8 0 0,5-3 128 31,4-6-512-31,2-4-112 0,3 0-16 0,2-10 0 16,6-5-2512-16,2-6-512 0</inkml:trace>
  <inkml:trace contextRef="#ctx0" brushRef="#br0" timeOffset="64395.02">11074 17923 14735 0,'0'0'640'0,"4"-7"160"0,-2-5-640 0,3-1-160 0,2-2 0 0,3 1 0 16,4-3 3760-16,0 1 720 0,0-3 128 0,2 0 48 0,4-4-3632 0,-3 4-736 15,-1 1-144-15,-1 1-16 0,1-1-128 0,-2 6 128 16,-1-1-128-16,2 7 128 0,-2-1-128 0,-2 4 0 15,-11 3 0-15,13 5 0 0,-1 5 0 0,-1 4 128 16,-2 2-128-16,0 5 176 0,-3 2-48 0,-2 4 0 16,-1 3 0-16,-3 1 0 0,-3 3-128 0,0-6 192 15,-2-2-192-15,-1 0 192 0,-2-3 192 0,-2-4 32 16,5-7 16-16,0 0 0 0,5-12 400 0,0 0 64 16,0 0 32-16,0 0 0 0,0 0-224 0,0 0-64 15,5-12 0-15,3-4 0 0,1-5-240 0,1 0-48 16,1-1-16-16,2-1 0 0,1-2-336 0,3 2 144 15,0-4-144-15,1 3 0 0,0 3 0 0,1 2 0 0,-1 2 0 16,1 0 0-16,0 5 0 0,-1 3-256 0,-3-1 64 0,1 6 0 31,-3 3-1712-31,0 3-336 0,-2 2-64 0</inkml:trace>
  <inkml:trace contextRef="#ctx0" brushRef="#br0" timeOffset="64631.91">12147 17563 24879 0,'0'0'2208'0,"0"0"-1760"0,-6 8-448 0,0 2 0 0,3 4 2320 0,-1 2 384 16,-1 3 80-16,0 3 16 0,-2 2-1920 0,1 5-384 15,-2-1-80-15,-1 3-16 0,-1 1-64 0,1 1-16 16,4-2 0-16,0 1 0 0,1 3-192 0,3-1-128 15,1-2 128-15,0-1-128 16,3-5-288-16,0-1-128 0,3-3-32 0,0-4 0 16,1-3-1312-16,1-4-272 0,1 1-48 0,-1-7-7376 15,-8-5-1472-15</inkml:trace>
  <inkml:trace contextRef="#ctx0" brushRef="#br0" timeOffset="64810.73">11821 17900 33231 0,'0'0'1472'0,"14"-3"304"0,0-4-1424 0,7 3-352 0,3 3 0 0,3-1 0 15,2 2 736-15,0-1 80 0,2 0 16 0,-2 0 0 16,0-3-448-16,0 2-64 0,-1 0-32 0,1-1 0 31,-1 1-912-31,3-1-176 0,-6 1-32 0,1-5-14896 0</inkml:trace>
  <inkml:trace contextRef="#ctx0" brushRef="#br0" timeOffset="65195.58">13014 17389 15663 0,'0'0'1392'0,"0"0"-1120"16,0 0-272-16,0 0 0 0,0 13 3584 0,0 3 640 15,-1 2 144-15,-1 2 32 0,0 7-2688 0,-2 3-544 0,-1 2-96 16,0 5-32-16,-3 5-240 0,3 3-48 16,-3-4-16-16,-1 5 0 0,-1-3-160 0,-1 3-48 0,-2-3 0 0,-2 2 0 15,6-3-160-15,-2 0-48 0,-1-2 0 0,2-1 0 16,1-4-320-16,3-4-320 0,1-3 64 0,2-7 16 31,3-3-1984-31,3-5-400 0,2-4-64 0,-5-9-12416 0</inkml:trace>
  <inkml:trace contextRef="#ctx0" brushRef="#br0" timeOffset="65512.48">13096 16934 11055 0,'-11'-10'976'0,"6"5"-784"0,1-4-192 0,4 9 0 0,0 0 4752 0,0 0 912 15,0 0 176-15,8-7 48 0,2 5-4416 0,1 2-864 16,1 5-176-16,3 4-48 0,0 0-96 0,6 5-32 16,-1 2 0-16,4 3 0 0,1 3 112 0,6 6 16 15,1 1 0-15,3 7 0 0,1 7-128 0,1-1 0 16,0 5-16-16,1 4 0 0,1-2-16 0,-4 6 0 16,-5 5 0-16,-5-1 0 0,-3 7 16 0,-5-3 0 15,-6 2 0-15,-5-2 0 0,-8-3-48 0,-6-4-16 16,-3-2 0-16,-7-1 0 0,-5-5-176 0,-4-5 192 15,-7-2-192-15,0-3 192 0,1-2-64 0,-2-6 0 16,1-2 0-16,2-4 0 16,2-2-1216-16,-1-4-256 0,3-2-64 0,3-5-14912 0</inkml:trace>
  <inkml:trace contextRef="#ctx0" brushRef="#br0" timeOffset="65794.83">14127 17530 26719 0,'0'0'2368'0,"0"0"-1888"15,0 0-480-15,7-5 0 0,0-3 896 0,7 3 96 16,1 3 16-16,5-2 0 0,1-1-640 0,3 0-128 16,2 1-32-16,2-1 0 0,2-2 0 0,3 2 0 15,0 2 0-15,2-1 0 0,-2-3-208 0,0 4 0 16,-3 1 128-16,-1 1-128 16,-2 2-1536-16,-3 1-368 0,-3 1-64 0</inkml:trace>
  <inkml:trace contextRef="#ctx0" brushRef="#br0" timeOffset="65945.63">14284 17816 23039 0,'0'0'2048'0,"-7"6"-1648"16,7-6-400-16,0 0 0 0,0 0 2368 0,0 0 384 0,5 9 64 0,4-2 32 15,3-2-1744-15,3-4-336 0,5-1-80 0,2-1-16 16,0-4-224-16,5 1-64 0,3 0 0 0,4-1 0 16,-1-3-192-16,5 3-32 0,4-2-16 0,0-1 0 31,-2 0-2064-31,-1-2-432 0,-3 2-80 0</inkml:trace>
  <inkml:trace contextRef="#ctx0" brushRef="#br0" timeOffset="66329.84">15466 17224 32127 0,'0'0'1424'0,"-8"-4"304"0,8 4-1392 0,-9 0-336 16,-5 0 0-16,0 6 0 0,-1 9 448 0,-3 5 32 15,-1 2 0-15,-1 6 0 0,-4 3-224 0,-3 4-32 16,-2 6-16-16,0 1 0 0,3 4-80 0,1 1 0 16,2 4-128-16,5 1 192 0,5-1 128 0,7 0 0 15,6-6 16-15,9 1 0 0,6-7-336 0,8-2 0 16,7-6 0-16,7-6 128 0,4-4 112 0,6-7 16 15,6-6 16-15,6-5 0 0,3-6 448 0,4-7 96 16,3-4 16-16,-4-4 0 0,-2-3-192 0,-4-3-16 16,-5-8-16-16,-3 1 0 0,-5 2 96 0,-5-4 0 0,-7-1 16 15,-7-3 0-15,-4 1-48 0,-8-2-16 0,-9-4 0 0,-6 0 0 16,-6-1-80-16,-9-1-32 0,-6 3 0 0,-3 3 0 16,-5 4-544-16,-4 4 0 0,-4 4 0 0,-4 5 0 31,-1 6-1008-31,-8 2-304 0,-10 7-64 0,-5 1-12416 0,-5 5-2480 0</inkml:trace>
  <inkml:trace contextRef="#ctx0" brushRef="#br0" timeOffset="66897.95">8428 19688 23039 0,'0'0'1024'0,"0"0"192"0,0 0-960 0,12-6-256 0,2 0 0 0,4 2 0 16,2-1 1088-16,5 0 192 0,2-1 16 0,5 3 16 15,3-4-624-15,1 1-128 0,4 2-32 0,4-1 0 16,5-1-320-16,0 1-64 0,2 1-16 0,-3-3 0 15,-2 0-128-15,-1 0 0 0,-2-3-160 0,-1 3 160 16,-3-5-944-16,1 5-80 0,-6-4-32 0,-2 5-11152 16</inkml:trace>
  <inkml:trace contextRef="#ctx0" brushRef="#br0" timeOffset="67041.95">8796 19932 23327 0,'0'0'1024'0,"14"3"224"0,3-3-992 0,4-3-256 16,3 1 0-16,4-1 0 0,5-1 0 0,1 1 0 15,1-5 0-15,5 0 0 0,1-2 0 0,4 1-160 0,3-3 32 0,2 3 0 32,2-1-352-32,-1 1-64 0,-2-4-16 0</inkml:trace>
  <inkml:trace contextRef="#ctx0" brushRef="#br0" timeOffset="67331.09">9068 19189 27647 0,'0'0'2448'0,"0"0"-1952"0,13-8-496 0,1 4 0 16,2 2 128-16,9 2-128 0,4 2 0 0,6 6 0 15,6 1 0-15,6 5 0 0,1 1 0 0,3 2 0 0,0-1 0 0,1 3 0 16,-2-1 0-16,1 4 0 0,2-1-128 0,-1 2 128 16,0 2 0-16,-2 0 0 0,-4 3 0 0,-7 0 0 15,-5 1 0-15,-6 4 0 0,-7 1 320 0,-5 3 64 16,-6-3 0-16,-5 2 16 0,-5 1 112 0,-7 0 32 16,-8-3 0-16,-6-1 0 0,-4 0-352 0,-10-1-64 15,-1 0 0-15,-1-1-128 16,1-1-992-16,-1-5-304 0,0-5-64 0</inkml:trace>
  <inkml:trace contextRef="#ctx0" brushRef="#br0" timeOffset="67847.42">10683 19822 23951 0,'0'0'1056'0,"-3"-8"224"0,3-3-1024 0,3-1-256 0,2-4 0 0,4-2 0 16,2-4 1776-16,3-2 288 0,1-5 64 0,4 0 16 0,2-4-1248 0,0 0-256 16,1-2-64-16,-1 0 0 0,2 3-224 0,0 3-48 15,-2-2-16-15,-1 7 0 0,-1-1-144 0,0 6-16 16,-1 3-128-16,-3 5 192 0,-2-1-192 0,-2 9 0 16,-11 3 0-16,12 12 0 0,-2 6 0 0,-1 6 0 15,-3 9 0-15,-1 4 0 0,-4 3-208 0,-1 4 64 16,0 2 16-16,-1 3 0 0,-1 5 0 0,-2-6 0 15,-3-3 0-15,1-6 0 0,-3-6 128 0,0-5-192 16,2-6 192-16,3-6-192 0,3-6 512 0,1-10 80 16,0 0 32-16,0 0 0 0,0 0 144 0,11-7 16 15,-2-6 16-15,1-5 0 0,-1-3-128 0,1-4-32 0,3-5 0 16,0-1 0-16,-1-2-272 0,2 0-176 0,2-2 192 0,1-1-192 16,4-1 0-16,2 3 0 0,2 2 0 0,2 2 0 15,2 3 0-15,1 1 0 0,3 4 0 0,3 6 0 16,1 7-336-16,0 2 16 0,-3 2 16 0,-1 5-11136 15,-4 4-2224-15</inkml:trace>
  <inkml:trace contextRef="#ctx0" brushRef="#br0" timeOffset="68129.92">11961 19501 21183 0,'0'0'1888'0,"0"0"-1504"16,0 0-384-16,0 0 0 0,0 0 2112 0,0 0 336 16,9-7 80-16,3 0 16 0,3-1-1456 0,4 2-304 15,1-1-48-15,3 0-16 0,1 2-208 0,2-1-32 16,-1 1-16-16,2 1 0 0,1-3-272 0,1 0-48 15,-1 2-16-15,0-1 0 0,-3 2-128 0,1 0 0 16,-3 2 0-16,-3 2 0 16,-3-2-1920-16,-5 1-304 0,2 0-64 0,-14 1-16 0</inkml:trace>
  <inkml:trace contextRef="#ctx0" brushRef="#br0" timeOffset="68294.64">12147 19799 23039 0,'0'0'1024'0,"10"6"192"0,3-5-960 0,2 3-256 0,3-1 0 0,3-1 0 16,5 0 1056-16,2-1 160 0,1-2 48 0,3-1 0 15,1 2-944-15,4-2-192 0,3-2-128 0,2-4 144 16,0 1-304-16,-4-5-64 0,-2 1-16 0,-5-2 0 16</inkml:trace>
  <inkml:trace contextRef="#ctx0" brushRef="#br0" timeOffset="68648.23">13311 19196 25791 0,'0'0'1152'0,"0"0"224"0,0 0-1104 0,18-3-272 0,0-4 0 0,6 0 0 15,5 0 1376-15,3 2 224 16,5-4 32-16,4 3 16 0,2-3-768 0,1 1-160 0,-3-2-16 0,-2 3-16 15,-2-4-112-15,0 4 0 0,0-3-16 0,-2 2 0 16,-1-1-384-16,-7 1-176 0,-1 2 160 0,-6-4-160 31,-3 5-1280-31,-5-4-368 0,-4 1-64 0,-5-2-12784 0</inkml:trace>
  <inkml:trace contextRef="#ctx0" brushRef="#br0" timeOffset="68931.55">13390 19140 11055 0,'-24'17'480'0,"7"-6"112"0,-2 0-464 0,0 0-128 0,1 3 0 0,-2 3 0 16,2 2 3952-16,0 2 768 0,1 3 144 0,3 3 48 0,1-4-3376 0,4 0-656 15,8-3-144-15,2 3-32 0,7-1-160 0,2-1-32 16,8 5-16-16,2-3 0 0,5-4-256 0,3 3-48 16,3 4-16-16,3-3 0 0,3 1-48 0,1 3 0 15,3-3 0-15,0 4 0 0,-1 0-128 0,-3 1 0 16,-4-4 0-16,-4 3 0 0,-4-5 224 0,-5-1-32 15,-5-1-16-15,-5-2 0 0,-3 1 656 0,-3-3 144 16,-6 0 32-16,-4-2 0 0,-4 5-128 0,-7-4-32 16,-6 0 0-16,-3-1 0 0,-6 2-400 0,-4-3-64 15,-2 0-32-15,-1-6 0 0,3 0-352 0,2-5 0 16,-1-4 0-16,5-6 0 16,1 0-1856-16,7-3-384 0,4-1-64 0</inkml:trace>
  <inkml:trace contextRef="#ctx0" brushRef="#br0" timeOffset="69191.25">14537 20085 31439 0,'-11'16'1392'0,"6"-2"288"0,0 4-1344 0,-2 4-336 0,-1 2 0 0,0 5 0 16,-1-2 1136-16,1 1 144 0,-3-2 48 0,1 1 0 15,0 0-304-15,-1 1-48 0,-2-4-16 0,1 3 0 0,1-3-384 0,-2 1-64 16,1-3-32-16,-1-3 0 0,1-1-480 0,4-3 0 16,-1-4 0-16,1 0 0 15,8-11-2912-15,0 0-480 0</inkml:trace>
  <inkml:trace contextRef="#ctx0" brushRef="#br0" timeOffset="69445.95">14809 19674 30399 0,'0'0'1344'0,"0"0"288"0,0 0-1312 0,0 0-320 0,11 8 0 0,0-2 0 16,2-2 1696-16,2 1 272 0,5-2 48 0,0-1 16 15,-1-2-1264-15,6 0-256 0,1-4-64 0,0 1 0 16,2-2-176-16,2-3-32 0,0 0-16 0,1 1 0 16,-1-4-224-16,-3 1-256 0,-3 0 48 0,-1 0 16 31,-3 2-2432-31,-1-3-464 0,-2 2-112 0</inkml:trace>
  <inkml:trace contextRef="#ctx0" brushRef="#br0" timeOffset="69998.95">15857 19161 12895 0,'0'0'1152'0,"0"0"-928"16,0 0-224-16,0 0 0 0,0 0 832 0,0 0 112 15,0 0 16-15,0 0 16 0,0 0-464 0,0 0-112 16,10 7-16-16,-10-7 0 0,8 9 976 0,-2 3 192 15,-6-12 48-15,4 12 0 0,-1-1-192 0,-1 0-48 0,-2-11 0 0,2 10 0 16,-2 2-352-16,-2-1-80 0,1-2-16 0,1-9 0 16,0 0-208-16,0 0-32 0,-1 11-16 0,1-11 0 15,0 0-224-15,0 0-48 0,0 0-16 0,0 0 0 16,0 0-112-16,0 0 0 0,0 0-16 0,0 0 0 16,0 0-96-16,0 0-16 0,0 0 0 0,0 0 0 15,0 0-128-15,0 0 0 0,0 0 0 0,0 0 0 16,0 0 0-16,0 0 0 0,0 0 0 0,0 8 0 15,0-8 0-15,0 13 0 0,0-1 0 0,0 0 0 16,-1 1 0-16,1 3 160 0,2 2-160 0,-1 2 160 16,1 4 32-16,-1 4 0 0,-1-1 0 0,0 5 0 15,0 0 128-15,0 2 48 0,-1 3 0 0,-2 0 0 16,1 1 32-16,0 0 16 0,-3 0 0 0,0 3 0 16,-1-2-80-16,-1-2-16 0,1 1 0 0,0-2 0 0,-1-2-112 0,2 0-16 15,1-1-16-15,2-5 0 0,-3-2-48 0,2-6 0 16,2 0 0-16,1-4 0 0,0-2-128 0,0-5 0 15,0-9 0-15,0 0 0 16,0 0-1520-16,0 0-336 0,0 0-64 0,9-9-9600 16,-3-5-1920-16</inkml:trace>
  <inkml:trace contextRef="#ctx0" brushRef="#br0" timeOffset="71199.87">17754 17062 7359 0,'-12'-10'656'0,"9"4"-528"0,-1 1-128 0,2-4 0 16,4 1 3328-16,2-2 640 0,2 2 128 0,2-1 32 0,2 3-2992 0,0 0-608 15,3-3-112-15,2 2-32 0,4-1-32 0,3 2-16 16,2 0 0-16,0 0 0 0,1 2-48 0,2 3-16 16,1-1 0-16,2 4 0 0,2-1-48 0,2 4-16 15,0 4 0-15,0 1 0 0,0 4-208 0,2 1 0 16,1 2 0-16,-2 1 0 0,0-1 0 0,-4 6 0 16,-3 5 0-16,-2-4 0 0,-6 1 272 0,-2 1 16 15,-4 6 0-15,-4-3 0 0,0 3 112 0,-3 2 32 16,-6-1 0-16,-1 4 0 0,-1 3-48 0,-5 0 0 15,-1 0 0-15,-3 0 0 0,-4 4 64 0,-3-1 0 16,-4-2 0-16,-1 0 0 0,2 3 0 0,-1-6 0 16,1 0 0-16,0 0 0 0,2 4-192 0,5-1-16 0,3-3-16 0,4 3 0 15,3-2-224-15,6 3 0 0,3-4 0 0,3-1 0 16,2 1 128-16,4-2-128 0,3-2 0 0,3-1 0 16,3-6 0-16,-1-1 0 0,0-3 0 0,1-1 0 15,-5-1 0-15,2-3 128 0,1-5-128 0,-2-2 0 16,-1 1 208-16,0-5 0 0,1 1 0 0,-3 0 0 15,-1-4 176-15,-1-1 16 0,-1 2 16 0,-2-2 0 16,-12-3-80-16,11 3-16 0,-11-3 0 0,9 2 0 16,-9-2 0-16,0 0 0 0,5 9 0 0,-3 1 0 15,-1 2 0-15,-1-1-16 0,-1 3 0 0,-1 4 0 16,-1 5-176-16,-1 2-128 0,0 0 192 0,1 5-192 16,-2-4 128-16,1 5-128 0,-1 2 0 0,0 3 0 15,0 0 192-15,1 3-32 0,-1 0 0 0,0 2 0 16,-2-2 16-16,0 3 0 0,-2 4 0 0,-2-4 0 0,-1 1 80 0,3 1 32 15,-4 0 0-15,-1-1 0 0,-1-5 32 0,0 3 16 16,-3-5 0-16,-2 6 0 0,-3-1 16 0,0-3 0 16,-1 0 0-16,-2-1 0 0,-2 1-128 0,0-3-32 15,-3-5 0-15,0 1 0 0,2-5-64 0,1 1-128 16,0-4 176-16,4-3-176 0,-3-2 0 0,3-4-256 16,0-4 32-16,3-3 0 15,4-7-1872-15,0-8-368 0,2-2-80 0,5-9-15248 0</inkml:trace>
  <inkml:trace contextRef="#ctx0" brushRef="#br0" timeOffset="71567">19054 18277 20271 0,'0'0'1792'0,"0"0"-1424"0,0 0-368 0,0 0 0 16,0 0 2512-16,0 0 432 0,17-1 96 0,3-1 16 15,3-2-2096-15,6 0-432 0,5-1-80 0,7 1 0 0,5-5 64 0,2 3 32 16,7 1 0-16,-2-3 0 0,-2 2-256 0,1-2-48 16,0 2-16-16,-2 3 0 0,-3 3-224 0,-4-1 144 15,-1 1-144-15,-3 0 128 0,-2 0-128 0,-2 0 0 16,-5-1 0-16,-4-2 0 16,-5-2-1280-16,-3 2-224 0,-4 1-48 0,-5-1-8112 15,-9 3-1600-15</inkml:trace>
  <inkml:trace contextRef="#ctx0" brushRef="#br0" timeOffset="71817.33">19624 17891 29823 0,'0'0'1328'0,"11"-5"272"0,3 1-1280 0,5 0-320 0,4 0 0 0,4 3 0 16,3 1 592-16,5 3 64 0,0 1 16 0,5-1 0 15,-1 2-48-15,2 7-16 0,-2-1 0 0,-1 5 0 16,-1 6-48-16,-1 3-16 0,-3-1 0 0,-3 4 0 16,-3-3-256-16,-4 6-48 0,-5-2-16 0,-6 0 0 15,-3 3-96-15,-5 2-128 0,-7-1 176 0,-4 0-176 16,-5-2 128-16,-4 1-128 0,-6-1 0 0,-2-3 0 16,-3 2 0-16,-1-2 0 0,0-6-128 0,-2 1 128 15,-2-2-1600 1,-3-4-240-16,-5 0-32 0</inkml:trace>
  <inkml:trace contextRef="#ctx0" brushRef="#br0" timeOffset="73267.88">22251 16261 22111 0,'0'0'1968'0,"-6"-3"-1584"0,1-1-384 0,0-4 0 15,-1 2 704-15,1 1 64 0,0-3 16 0,1 3 0 16,4 5 192-16,0 0 48 0,-3-5 0 0,3 5 0 16,0 0-480-16,0 0-96 0,-5 6 0 0,1 7-16 0,-1-2-224 0,1 7-32 15,4 5-16-15,-3 5 0 0,1 4 160 0,-1 5 16 16,1 2 16-16,-1 6 0 0,1-2-176 0,-2 5-48 16,-1-1 0-16,1 1 0 0,-4 2 0 0,2-3-128 15,-2-5 192-15,2-5-64 0,-2-3 176 0,1-2 16 16,0-9 16-16,2-2 0 0,1-1 96 0,2-4 16 15,-1-3 0-15,3-13 0 0,0 0-32 0,0 0 0 16,0 0 0-16,0 0 0 0,10-8-112 0,1-2-32 16,5-7 0-16,1-4 0 0,0-6-112 0,4 0-32 15,0-3 0-15,4 1 0 0,0 1-128 0,4 0 0 16,2 4 0-16,-1 3 0 0,3 5 0 0,-1 4 0 16,-1 7 0-16,-5 5 0 0,-2 4-144 0,-2 6 144 0,0 2-192 15,-3 5 192-15,-4 6-192 0,-2 0 192 0,-4 3-192 0,-3 3 192 16,-2 1-160-16,-3 0 160 0,-1 0-128 0,-3 1 128 15,1-5-224-15,-4 1 32 0,1-5 16 0,-1-3 0 32,3-3-528-32,1-1-96 0,1-6-32 0,1-9 0 15,0 0-2320-15,10 3-480 0</inkml:trace>
  <inkml:trace contextRef="#ctx0" brushRef="#br0" timeOffset="73568.03">23204 16710 29775 0,'-15'13'1312'0,"4"-2"288"0,-3 1-1280 0,-3 6-320 0,-1 2 0 0,-1 3 0 0,0 0 400 0,1 1 32 16,1 5 0-16,1-2 0 0,4-1-48 0,3-1-16 16,2 0 0-16,6-3 0 0,6-3 80 0,2 0 0 15,7-3 16-15,0-3 0 0,5-5-128 0,2-2-16 16,5-2-16-16,0-4 0 0,-1-5-128 0,2-3-32 15,1-2 0-15,-2 0 0 0,-1-6 80 0,-2-1 16 16,-2 0 0-16,-4-2 0 0,-3 1 80 0,-2 0 0 16,-6 1 16-16,-2-1 0 0,-5-2 48 0,-4 0 0 15,-6 0 0-15,-1-1 0 0,-4 0-192 0,0 2-16 16,-4 3-16-16,-1 0 0 0,1 4-288 0,1 0-64 16,1 7-16-16,1-3 0 15,6 2-1808-15,0 4-352 0,11 2-80 0,-11-3-12528 0</inkml:trace>
  <inkml:trace contextRef="#ctx0" brushRef="#br0" timeOffset="73985.25">23853 16511 16575 0,'0'0'736'0,"0"0"160"0,-3 14-720 0,-1 0-176 0,-1 2 0 0,0 2 0 15,0 1 3104-15,0 0 592 0,-1 1 112 0,-3 1 32 16,0-2-2496-16,-1 0-480 0,-1 0-96 0,1-1-32 15,0-2-96-15,1-1 0 0,0-3-16 0,2-4 0 16,7-8 80-16,0 0 0 0,0 0 16 0,0 0 0 16,0 0-80-16,0 0-32 0,0-11 0 0,5-1 0 0,0-5-336 0,4-1-64 15,1 1-16-15,4-3 0 0,2 1-192 0,0 2 0 16,-2-1 128-16,0 0-128 0,3 1 0 0,0 2 0 16,2 4 0-16,1 4 0 0,-2 1 0 0,0 4 0 15,-3 5 0-15,-1 5-160 0,-1 6 160 0,-2 2-192 16,-4 4 192-16,-2 0-192 0,-4 4 192 0,-2 3-208 15,-4-7 80-15,-2 3 128 0,-3 1-176 0,3-4 176 16,-5-2-128-16,3-5 128 0,2-3 0 0,2-2 0 16,5-8 0-16,0 0-128 0,0 0 128 0,0 0 0 15,10-8 160-15,4-2-160 0,2 0 160 0,5-7-160 16,3-4 160-16,2 0-160 0,1 0 128 0,1 0-128 16,0 2 0-16,-3 1 0 0,-3 3 0 0,0 4 0 15,-2-2 0-15,-1 8 0 0,-2 4 0 0,-2 5 0 0,-2 1 0 0,-1 9 0 16,0 5-432-16,-1 5 32 0,-5 5 0 0,-2 2 0 31,-4-2-1760-31,-1 3-336 0,-2 1-80 0</inkml:trace>
  <inkml:trace contextRef="#ctx0" brushRef="#br0" timeOffset="74401.95">25393 16508 30751 0,'-20'-14'1360'0,"8"8"288"0,2-3-1328 0,1 4-320 15,-3 2 0-15,2 3 0 0,-2 3 720 0,1 4 80 16,-2 4 16-16,0 4 0 0,-5 3-496 0,1 3-80 15,-4 7-32-15,0 1 0 0,-1 3-80 0,0 2 0 16,2 0-128-16,5-1 192 0,3-3-64 0,7 1-128 16,4-1 176-16,6-4-176 0,7-1 304 0,4-3-48 15,4-5-16-15,6-3 0 0,2-5-48 0,1-2 0 16,2-1 0-16,-1-5 0 0,2-1 112 0,-2-5 16 16,0-5 0-16,-1-2 0 0,-1 0 144 0,-1-3 48 15,-5-2 0-15,-3-1 0 0,-2 0-144 0,-6 2-32 0,-7-2 0 0,-4 2 0 16,-4-2 48-16,-7 0 16 0,-6-1 0 0,-4 0 0 15,-3 1-96-15,-2 3-32 0,-2 2 0 0,2 4 0 16,-4-1-272-16,4 4-192 0,0 3 16 0,2 2 16 31,0 2-1376-31,4 2-256 0,-1-1-64 0,7 2-9712 0,3 1-1936 0</inkml:trace>
  <inkml:trace contextRef="#ctx0" brushRef="#br0" timeOffset="74735.77">26457 16455 20271 0,'-9'-4'1792'15,"0"1"-1424"-15,3-1-368 0,-4 3 0 16,0 0 3216-16,-3 3 576 0,-2 4 112 0,-2 0 32 0,-2 2-2656 0,-6 2-512 16,-5 1-128-16,-3 1 0 0,-2 2-368 0,-2 2-64 15,-1 1-16-15,4 2 0 0,4 1-192 0,6 2 128 16,4-3-128-16,5-3 0 0,4-3 0 0,6 0 128 15,5-4-128-15,5-1 0 0,-5-8 0 0,18 4 176 16,3-4-176-16,6 0 160 0,4 0-160 0,3-2 160 16,2-8-160-16,1 1 160 0,0-3 0 0,-2 3 0 15,-4-1 0-15,0 4 0 0,-4 1-16 0,-1 5 0 16,-1 6 0-16,-7 3 0 0,-5 5 64 0,-5 10 16 16,-4 7 0-16,-4 8 0 0,-2 9-16 0,-8 4 0 15,-8 2 0-15,-4 0 0 0,-2 4-208 0,-4-1 144 16,-4 1-144-16,-5 0 128 0,-3-4-128 0,-5 1 0 15,-8-3 0-15,2-4 0 16,1-5-1968-16,6-3-320 0,5-6-64 0,5-5-13472 0</inkml:trace>
  <inkml:trace contextRef="#ctx0" brushRef="#br0" timeOffset="75219.42">29044 16319 29999 0,'-4'-12'1328'0,"0"0"272"0,-1-1-1280 0,-2 3-320 16,0-2 0-16,-2 5 0 0,0-1 784 0,-1 4 96 16,-1 3 16-16,-1 1 0 0,0 4-432 0,-6 5-80 15,0-1 0-15,-2 5-16 0,-1 0-160 0,0 1-16 16,-3 4-16-16,1-1 0 0,-1 3-16 0,1 1 0 15,2 1 0-15,4-2 0 0,1 2-32 0,5-1 0 0,1-2 0 0,3 2 0 16,4-4 16-16,3 1 0 0,2 0 0 0,4 0 0 16,0-4-16-16,0 1 0 0,3 0 0 0,-2 1 0 15,0-1-128-15,-2-2 0 0,-1 1 144 0,-2 1-144 16,-3 0 0-16,-3 0 144 0,-5 2-144 0,-1 1 0 16,-3-1 160-16,-4 2-160 0,-5-1 128 0,-1 1-128 15,-5 0 144-15,0-1-144 0,-2-3 160 0,0 1-160 16,1-5-192-16,4-1-128 0,-2-6-16 0,2-1-10736 15,-1-5-2128-15</inkml:trace>
  <inkml:trace contextRef="#ctx0" brushRef="#br0" timeOffset="75903.64">29261 16611 25791 0,'-6'5'2304'0,"0"3"-1856"16,-1 1-448-16,2 1 0 0,1 1 896 0,1 4 96 15,-1 2 16-15,1-2 0 0,2-2-816 0,1 0-192 16,0-1 0-16,1-3 0 0,6 1 256 0,-1-1 0 16,0-1 0-16,6-3 0 0,2-1 96 0,3 2 32 15,3-3 0-15,2-3 0 0,3-2 16 0,3 0 16 16,-1-2 0-16,0-3 0 0,-3-4-144 0,-2 1-16 0,-2-3-16 0,-2-1 0 15,-3 1-240-15,-3-3 176 16,-5 0-176-16,-2-1 160 0,-2-1-32 0,-3-1-128 0,-3 0 192 0,-2-1-64 16,-2-3-128-16,-2 0 0 0,-1-1 144 0,1-3-144 15,0 1 0-15,0-2 0 0,3 2 0 0,3 0 0 16,-2 3-128-16,6 1 128 0,4-2-128 16,3 0 128-16,1 1-128 0,4-3 128 0,4 0-128 0,4-3 128 15,2 2 0-15,3-5-160 0,5-1 160 0,1 0 0 16,2-3 0-16,-1 1 0 0,5-2 0 0,-2-2 0 15,-3 2 0-15,-3 0 0 0,1 2 0 0,-6 0 0 16,-1 3 0-16,-3 3 0 0,-5 0 0 0,-2 6 0 16,-2-1 0-16,-3 3 0 0,-6 0 0 0,-1 3 0 15,-4 0 0-15,0 4 0 0,-3 1 0 0,-2 5 0 16,0-1 0-16,-6 5 0 0,-1 4 0 0,-3 7 0 16,-3 4 0-16,-1 4 0 0,-4 5 0 0,1 7 0 0,-2 0-160 0,-2 4 160 15,1 5-128-15,-1 1 128 0,4 1 0 0,2 0-160 16,3 0 160-16,3 2 0 0,2-5 0 0,2-3-128 15,2 0 128-15,6-2 0 0,0-4 128 0,3-1 96 16,5-5 16-16,1-1 0 0,3-2 32 0,2-3 16 16,6-4 0-16,6 0 0 0,0-7-32 0,5-2 0 15,7-1 0-15,2-2 0 0,1-7 0 0,4 0-16 16,-2-6 0-16,-1 3 0 0,-3 2-112 0,0-1-128 16,2 2 176-16,-2 2-176 0,-6 5 192 0,1 6-192 15,-2 6 192-15,-1 7-192 0,-3 3 448 0,-2 9-32 16,-3 5 0-16,-3 7 0 0,-4-1-224 0,-2 9-64 15,0-3 0-15,-6 3 0 0,-2 1 16 0,0 1 0 0,-4-6 0 0,1 1 0 16,0-7-16-16,-2 1-128 16,2-6 192-16,1-3-64 0,-2-6-128 0,2-1 128 0,-2-2-128 0,1-6 128 31,-2-3-1552-31,0-4-320 0</inkml:trace>
  <inkml:trace contextRef="#ctx0" brushRef="#br0" timeOffset="76720.5">22304 18801 21183 0,'-15'-9'944'0,"5"-1"192"0,-1-3-912 0,-1 3-224 0,1-3 0 0,-1 3 0 16,1-1 1728-16,1-1 288 0,-1 6 64 0,4 1 16 15,7 5-656-15,-9-1-128 0,0 2-32 0,3 4 0 16,-1 4-560-16,2 4-112 0,-1 3-32 0,1 6 0 16,1 7-368-16,1-2-80 0,1 3 0 0,2 2-128 15,0 0 0-15,2-4 0 0,1 0 0 0,2-4 0 0,3 2 0 0,2-5 0 16,0-3 0-16,4-8 0 0,4-1 320 0,0-7-64 15,-1 0 0-15,4-5 0 0,3-6 224 0,3-4 32 16,1-7 16-16,1-3 0 0,0-1-144 0,-1 0-16 16,-1-2-16-16,-3 2 0 0,-4-1-160 0,-6 2-48 15,-1 1 0-15,-3 3 0 0,-4 1-16 0,-1 5 0 16,-3 1 0-16,-2 12 0 0,0 0 0 0,0 0 0 16,0 0 0-16,0 15 0 0,0 7-128 0,-2 7 0 15,-1 5 0-15,-1 12 0 0,-1 5 0 0,0 9 0 16,-2 2 0-16,-2 4 0 0,-2 0 0 0,-4 2 0 15,-3 2 0-15,-4 3 0 0,-3 4 0 0,-3-5 0 16,-3-3 0-16,0-6 0 0,0-4 0 0,-2-6 0 16,4-6 0-16,2-4 0 0,4-5 256 0,2-7 0 0,3-2 16 0,5-7 0 15,2-6-144-15,1-2-128 0,1-9 144 0,9-5-144 16,-10-3 0-16,2-6 0 0,3-7 0 0,4-4-160 16,2-3-96-16,3 0-32 0,2-7 0 0,3-1 0 31,1 2-432-31,3-3-96 0,2 2-16 0,3 2 0 15,0-1-2240-15,-1 3-464 0</inkml:trace>
  <inkml:trace contextRef="#ctx0" brushRef="#br0" timeOffset="76977.98">23175 18973 28559 0,'0'0'1264'0,"0"0"272"0,0 0-1232 0,0 0-304 16,0 0 0-16,0 0 0 0,7-8 1600 0,5 3 256 15,5 1 48-15,6-5 16 0,1 0-1392 0,2-2-272 16,2 2-48-16,3-1-16 0,2 1-192 0,-1 0-208 15,1 3 32-15,-1-1-10448 16,-2 4-2080-16</inkml:trace>
  <inkml:trace contextRef="#ctx0" brushRef="#br0" timeOffset="77118.22">23269 19290 35007 0,'0'0'3120'0,"0"0"-2496"0,0 0-496 0,0 0-128 16,12 7 368-16,2-3 48 0,1-1 16 0,6 1 0 15,6-4-432-15,5 0 0 0,2-2 0 0,6-1 0 32,3-2-1264-32,3-1-224 0,1-3-48 0</inkml:trace>
  <inkml:trace contextRef="#ctx0" brushRef="#br0" timeOffset="77820.92">24373 19017 15663 0,'0'0'688'0,"-7"0"144"0,1 0-656 0,6 0-176 0,0 0 0 0,-5 9 0 16,-2 0 896-16,4 2 128 0,0 2 48 0,0-3 0 16,3 2 80-16,0-1 0 0,6 4 16 0,-1 2 0 15,-2 1-128-15,5-2-16 0,4 1-16 0,3-2 0 16,3-1-32-16,2-3 0 0,3 1 0 0,4 1 0 15,2-8-160-15,4 0-48 0,1 0 0 0,2-3 0 0,4-3-256 0,-3-4-48 16,-4 0-16-16,2-1 0 0,-4-8-128 0,2 0-16 16,-1 0-16-16,0 0 0 0,-1-3-80 0,-1-1-16 15,-5-1 0-15,-3-1 0 0,-3 2-64 0,-5 2 0 16,-5-6-128-16,-4 5 192 0,-5 2-64 0,-4 0-128 16,-3 0 176-16,-5-1-176 0,-4 4 0 0,-5 3-256 15,-3-1 32-15,-3 6 0 0,0 3-16 0,-3 6 0 16,0 7 0-16,-2 4 0 0,-2 1 240 0,-2 5-192 15,-1 6 192-15,-3 3-192 0,-1 2 192 0,1 3 0 16,4 4-160-16,4 1 160 0,4-1 0 0,5-4 0 16,5-1 0-16,8-2 0 0,4 0 128 0,7-3 112 15,4-1 16-15,6-6 0 0,6-3-112 0,6-1-16 16,6-1 0-16,4-1 0 0,4-5-128 0,4-2 0 0,3-5 0 0,2-2 0 16,0-3 0-16,6-4 0 0,5-6-224 0,5-1 80 31,8-6-2304-31,0-2-464 0</inkml:trace>
  <inkml:trace contextRef="#ctx0" brushRef="#br0" timeOffset="78174.98">25725 18118 7359 0,'-9'0'656'0,"9"0"-528"16,0 0-128-16,0 0 0 0,-8-1 4560 0,8 1 880 15,0 0 192-15,0 0 16 0,0 0-3552 0,0 0-720 16,14-6-144-16,2 0-16 0,0 2-384 0,2 0-64 16,2-4 0-16,2 2-16 0,1 1-384 0,2-4-80 15,2 3-16-15,-2-2 0 0,0 2-272 0,-1 0 0 0,0-2 0 0,-1 1 0 32,-4 2-1696-32,-1-1-352 0,-4 1-64 0,-4 2-7184 0,-10 3-1456 0</inkml:trace>
  <inkml:trace contextRef="#ctx0" brushRef="#br0" timeOffset="78421.97">25696 18160 18431 0,'-42'11'816'0,"16"-2"160"0,-4-1-784 0,3 4-192 0,2-3 0 0,2 2 0 15,1-2 2080-15,5 4 368 0,3-3 80 0,5 0 16 16,4 2-1392-16,5-4-256 0,0-8-64 0,10 14-16 16,4 0-272-16,3-2-48 0,4 1-16 0,6 2 0 15,3 3-224-15,6-1-64 0,-1 1 0 0,2 1 0 16,-1 2-16-16,-6 0-16 0,-4 3 0 0,-4-2 0 15,-2-2-160-15,-4 1 192 0,-4-4-192 0,-5 3 192 16,-3-1 112-16,-3-2 16 0,-3-1 16 0,-3 0 0 0,-4 2 272 0,-3-2 48 16,0-3 16-16,-6-4 0 0,-1 3-384 15,-3-6-80-15,-2-4-16 0,1-4 0 16,-2-4-1232-16,3-8-256 0,-1-4-48 16,7-3-14272-16</inkml:trace>
  <inkml:trace contextRef="#ctx0" brushRef="#br0" timeOffset="78688.23">26555 17896 25791 0,'0'0'2304'0,"0"0"-1856"0,0 0-448 0,0 0 0 16,-8 10 1408-16,0 4 192 0,-1 3 48 0,-2 2 0 15,1 5-688-15,-2 4-144 0,-2-4-32 0,0 8 0 16,-4 5-192-16,1 0-32 0,2-1-16 0,1 4 0 16,1 2-144-16,4-4-16 0,3-1-16 0,2-2 0 15,2 0-240-15,2-2-128 0,2-4 160 0,5 0-160 32,-2-2-384-32,4-3-192 0,1-6-16 0,1-3-16 15,-2-5-2016-15,1-2-384 0,0-6-96 0</inkml:trace>
  <inkml:trace contextRef="#ctx0" brushRef="#br0" timeOffset="78811.98">26232 18383 28223 0,'14'-1'1248'0,"-2"-1"256"0,0-1-1200 0,9 1-304 16,2 2 0-16,3-1 0 0,3 0 128 0,5-2-128 16,2 1 192-16,4 0-192 0,0 0-160 0,4-1-144 15,-1 1-16-15</inkml:trace>
  <inkml:trace contextRef="#ctx0" brushRef="#br0" timeOffset="79757.02">26992 19195 13823 0,'0'0'1216'15,"0"0"-960"-15,0 0-256 0,0 0 0 0,0 0 3840 0,13 3 704 16,-2 0 160-16,6 0 32 0,3-2-3200 0,4-1-640 16,3-1-128-16,4 0-32 0,3-3 32 0,3 1 0 15,2 1 0-15,3-2 0 0,1 1-320 0,1 0-64 0,-1-2-16 0,4 1 0 16,1 1-176-16,1 1-48 0,-1-2 0 0,-1-1 0 15,-3 1-144-15,-2 0 0 0,-6-5-192 0,-4 3 192 32,-6 1-2432-32,-4-4-384 0,-6 0-64 0</inkml:trace>
  <inkml:trace contextRef="#ctx0" brushRef="#br0" timeOffset="79948.7">27417 18858 37263 0,'0'0'1648'0,"-3"13"336"0,-2 0-1584 0,4 4-400 0,0 5 0 0,-1 10 0 15,1 5 0-15,1 3 0 0,0 7 128 0,0-1-128 0,0 1 0 0,-1 2 160 16,1-4-160-16,-1 1 160 0,1-5-160 0,0 1 160 16,-2 0-160-16,2-6 160 15,0-3-1008-15,0-3-208 0,2-1-32 0,1-5-14656 16</inkml:trace>
  <inkml:trace contextRef="#ctx0" brushRef="#br0" timeOffset="81039.61">24104 19046 31679 0,'-30'-6'1408'0,"12"1"272"0,-2-1-1344 0,1 3-336 0,-4 3 0 0,0 1 0 15,-3 4 800-15,0 7 96 0,-2 2 0 0,0 1 16 16,-1 3-192-16,1 5-32 0,0 1-16 0,2 5 0 16,2 0-80-16,1 1-16 0,2-4 0 0,2 2 0 15,1 1-128-15,5-3-16 0,2-2-16 0,3-1 0 16,4-1-96-16,3-2 0 0,2 0-16 0,4-1 0 15,3-2-112-15,3-1-32 0,3 2 0 0,3-1 0 16,-1-2-160-16,2-1 0 0,1-4 0 0,2 1 128 16,-1-3-128-16,0 0 0 0,1-4 0 0,-2-1 0 15,-3 0-224-15,1-3-32 0,-1 0 0 0,-1-3 0 16,1 0-2240 0,-2-8-464-16,0 1-96 0</inkml:trace>
  <inkml:trace contextRef="#ctx0" brushRef="#br0" timeOffset="81240.73">24200 19581 20271 0,'-5'20'896'0,"1"-3"192"0,0 2-880 0,1 4-208 16,2 5 0-16,0 4 0 0,0 6 4784 0,-4 2 912 15,-3 3 176-15,0 3 32 0,-2-6-3968 0,0 5-784 16,-2-5-176-16,1 4-16 0,-3-2-368 0,3-3-64 15,2-3-16-15,0-1 0 16,0-3-928-16,1-7-192 0,3-1-32 0,3-2-12848 0,2-4-2560 0</inkml:trace>
  <inkml:trace contextRef="#ctx0" brushRef="#br0" timeOffset="82824.82">29222 18904 16527 0,'0'0'720'0,"5"-9"176"0,1 0-720 0,1 3-176 0,-7 6 0 0,9-9 0 0,-1 5 784 0,-8 4 128 15,6-10 32-15,-6 10 0 0,0 0 64 0,0 0 16 16,2-10 0-16,-2 10 0 0,0 0-128 0,0 0 0 16,-8-10-16-16,8 10 0 0,-14-3 16 0,1 2 0 15,-3 3 0-15,0 3 0 0,-5 4-352 0,0 0-64 16,-1 4-16-16,-2 2 0 0,-4 3-144 0,-1 5-16 15,0 2-16-15,-2 2 0 0,2 5-64 0,-3 3-16 16,0 4 0-16,-2 2 0 0,1 3-16 0,2-4 0 16,5 1 0-16,3-2 0 0,6-2-192 0,5-4 144 15,1 0-144-15,9-2 128 0,4-3 0 0,5-3 0 0,0 1 0 0,7-1 0 16,5-3-128-16,4-3 0 0,3-5 0 0,3-2 0 16,2-6-304-16,0-1-32 0,1-5-16 0,1-3 0 31,0-1-1920-31,1-5-384 0</inkml:trace>
  <inkml:trace contextRef="#ctx0" brushRef="#br0" timeOffset="83175.38">29380 19555 26719 0,'0'0'2368'0,"0"0"-1888"0,8-4-480 0,3 0 0 0,3 0 976 0,1 2 112 0,0-1 0 0,2 3 16 0,-2 3-624 0,1-1-128 15,1 2-32-15,-3 1 0 0,0 5 32 0,-1 1 0 16,-2 1 0-16,-1 4 0 0,-2 3-160 0,-2 2-16 16,-6 5-16-16,-1-2 0 0,-4 1-16 0,-2 3 0 15,-4-1 0-15,-2 1 0 0,-2 2-144 0,0-3 128 16,-3 0-128-16,-1-3 128 0,0-3-128 0,2 0 0 15,1-3 144-15,4-2-144 0,3-2 144 0,6-4-144 16,3-10 192-16,0 0-192 0,10 5 208 0,5 2-64 16,0-5-16-16,3-2 0 0,1-1-128 0,2-2 0 15,0 0 0-15,3-2 0 0,2-4 0 0,-1 2 0 0,1 0 0 16,-1-1 0 0,4 0-960-16,-1-2-240 0,0 0-32 0</inkml:trace>
  <inkml:trace contextRef="#ctx0" brushRef="#br0" timeOffset="83743.3">29997 19087 21183 0,'0'0'1888'0,"0"0"-1504"15,0 0-384-15,0 10 0 0,0-10 816 0,5 9 80 16,3 3 32-16,1-5 0 0,1 2-144 0,5-4-16 16,1 0-16-16,4 2 0 0,4-2 160 0,3-2 48 15,3-3 0-15,3 0 0 0,2 0-192 0,1 0-16 16,1-1-16-16,-1-3 0 0,-2 1-112 0,-2-5-32 0,-4 2 0 0,-3-3 0 16,-2-1-144-16,-4-1-48 0,-5 2 0 15,-2-2 0-15,-2 2 32 0,-4-4 0 0,-1-1 0 0,-2 4 0 16,-1-2-128-16,-3-1-32 0,-3 4 0 0,-3 0 0 15,-5 3-144-15,-3 2-128 0,-4 3 192 0,-6 2-192 16,-7 3 0-16,-4 3-224 0,-1 6 16 0,0 5 0 16,1 3 48-16,0 5 16 0,2-3 0 0,3 9 0 15,3 3 144-15,7 2-192 0,2 1 192 0,5-1-192 16,5-1 192-16,2-2 0 0,6 0 0 0,6-3 0 16,2-2 0-16,4-1 0 0,5-5 0 0,5 1 0 15,3-4 0-15,3 1 0 0,2-7 128 0,4-2-128 16,5 0 0-16,1-6 0 0,5 0 0 0,-4-2 128 15,1-8-320-15,-4-1-64 0,-3-1-16 0,1-7-10976 16,-4-2-2192-16</inkml:trace>
  <inkml:trace contextRef="#ctx0" brushRef="#br0" timeOffset="84293.6">30582 18370 29999 0,'0'0'1328'0,"0"0"272"0,0 0-1280 0,0 0-320 16,0 0 0-16,0 0 0 0,0 0 816 0,0 0 80 15,14 3 32-15,0-3 0 0,1-3-208 0,4 1-32 16,4-3-16-16,3-2 0 0,2 1-176 0,2 1-48 16,2-3 0-16,0 3 0 0,2 0-256 0,-2-3-48 15,1 5-16-15,-3-1 0 0,-4-3-384 0,-3 4-64 16,-4 0-32-16,-3 0 0 16,-2 2-1840-16,-2 1-368 0,-12 0-80 0</inkml:trace>
  <inkml:trace contextRef="#ctx0" brushRef="#br0" timeOffset="85226.27">31760 17365 3679 0,'4'-13'320'0,"1"3"-320"16,0-3 0-16,2 0 0 0,2 6 5168 0,-2-1 960 16,0 2 192-16,-7 6 32 0,7-3-4080 0,-7 3-816 15,0 0-176-15,5 5-16 0,-5-5-416 0,-1 16-80 16,-4 1 0-16,-1 8-16 0,-3 3-208 0,-2 2-32 0,0 1-16 0,0 7 0 15,-2 6-16-15,0-1 0 16,2 4 0-16,-2 6 0 0,3 0 0 0,1 3 0 16,1 0 0-16,5 1 0 0,-1-2-64 0,1-2-16 15,2-1 0-15,2-4 0 0,3 1-192 0,2-7-32 0,2-3-16 0,3-2 0 16,5-5-32-16,0-3 0 16,1-6 0-16,2-2 0 0,1-2 0 0,0-1 0 15,2-5 0-15,2-4 0 0,0-4-128 0,-1-4 0 0,-1-3 0 0,-2-5 0 31,-1 0-2112-31,-4-6-320 0,-3 0-48 0</inkml:trace>
  <inkml:trace contextRef="#ctx0" brushRef="#br0" timeOffset="85378.79">31267 17929 36863 0,'4'-13'3264'0,"4"2"-2608"0,6 0-528 0,8 2-128 0,9-2 800 0,5 4 128 16,3 2 32-16,4-3 0 0,4 3-448 0,3-4-96 15,1 0-16-15,6 0 0 0,5 0-64 0,2 3-16 16,3-3 0-16,-3 3 0 0,-2-3-320 0,-29 6-160 16,2 1 16-16</inkml:trace>
  <inkml:trace contextRef="#ctx0" brushRef="#br0" timeOffset="88596.01">31802 13830 12895 0,'0'0'1152'0,"-7"-6"-928"0,2-3-224 0,-2 4 0 0,0 3 2656 0,7 2 480 16,-12-1 112-16,1 2 16 15,-2 3-2624-15,-1 1-512 0,-3 2-128 0,1-2 0 0,-3 1 272 0,-1 0 32 16,-7-3 0-16,-2 2 0 0,-7 0 64 0,-2 1 16 16,-7-1 0-16,-2 2 0 0,-3 2-256 0,-4-2-128 15,-2 4 160-15,-4-4-160 0,1 3 176 0,-11-1-176 16,-6 0 192-16,-3-1-192 0,0 1 256 0,-2-3-48 16,-1 3-16-16,-5-3 0 0,-13 1 64 0,1 2 16 15,-1-4 0-15,-2 5 0 0,-2-3 48 0,-4 4 0 16,-5-5 0-16,-2 4 0 0,1 2-64 0,-7 0-16 15,-9 1 0-15,2-2 0 0,1 1-240 0,-5 1 0 16,-4-5 0-16,2 4 0 0,5-2 0 0,-5 1 0 16,-7-4 0-16,3 6 0 0,4 3 0 0,-4-1 0 0,-6-1 0 15,2 2 0-15,2-1 0 0,0 0 0 16,0-1 0-16,3 3 0 0,1 0-128 0,0 1 128 16,-3-1 0-16,3 0 0 0,3 3 0 0,1-3 0 0,-1 1 0 0,4 0 0 15,3 0 0-15,-3-2 0 16,0 1 0-16,3 1 0 0,4 2 0 0,0-1 0 0,-3-1 0 15,6 1 0-15,3 2 0 0,-1 0 0 0,-2 0 0 0,6 0 0 16,6-9 0-16,-1 2 0 16,-3 0 0-16,2-1 0 0,7-5 736 0,3 2 256 0,4-2 48 0,-1-3 16 31,-4 1-1664-31,2-3-336 0,10-1-64 0,1 1-16 0,4-2 832 0,-1-1 192 0,-1-3 0 0,4 0 0 16,3 0 0-16,7-1 128 0,5 0-128 0,-2 1 160 15,-1-1-160-15,-3-3 0 0,-1-2 0 0,0 3 0 16,5-2 0-16,3 3-176 0,4 2 48 0,-2-5 0 15,-1 0 128-15,-1 2 0 0,1-2 0 0,3 2 0 16,0-5 0-16,5 4 128 0,3 3-128 0,1-1 176 0,1 3 128 0,0-2 16 16,3-2 16-16,-2-2 0 0,3 4 0 0,4 2 0 15,1-3 0-15,3 1 0 0,0 2-64 0,4 2-16 16,-1 3 0-16,6-3 0 0,4-1 64 0,3-1 0 16,3 2 0-16,1 2 0 0,1-1-48 0,3 2 0 15,4-2 0-15,2 1 0 0,2 1-128 0,7-3-16 16,0 0-128-16,-2 8 192 0,2 3-192 0,2 2 0 15,0-4 0-15,1 3 0 0,2 2 0 0,2 4 0 16,2 2 0-16,0 2 0 0,-2 6 0 0,2 2 0 16,1 7 0-16,-1 5 0 0,0 1-144 0,0 10 144 15,0 5 0-15,-3 4-144 0,-1 1 144 0,0 7 0 16,0 6 0-16,1 5 0 0,-3 6 0 0,0 2 0 16,-2 2 0-16,-1 3-128 0,0 4 128 0,0-1 0 15,-1-1 0-15,-4 5-128 0,-2 3 128 0,1 3 0 16,-5-2 0-16,-1 3 0 0,0 1 0 0,-2 1 0 15,-2 2 0-15,0 5 0 0,-5-3 0 0,1 5 0 16,-3-4 0-16,5 3 128 0,1 2-128 0,1-4 0 16,1 0 0-16,4-4 0 0,1 1 0 0,2 0 0 0,3-3 0 0,1-1 128 15,3-1-128-15,1-3 0 0,0-3 0 0,1 2 128 16,0-2-128-16,2 1 0 0,-1-1 0 16,1-3 0-16,-3-6 0 0,0-1 0 0,-1 4 0 15,-2-2 128-15,-2-1-128 0,-1-4 0 0,-3-3 0 0,-1-5 0 16,-2 1 0-16,-2 0 0 0,0-4 0 0,0-4 0 15,-1-8 0-15,-2-5 0 0,3 1 0 0,-1-6 0 16,0-7 0-16,2-2 144 0,2 0-144 0,-1-6 0 0,1-3 144 0,1-3-144 16,0-5 0-16,2-2 144 15,2-1-144-15,0-7 0 0,3 2 0 0,0-2 0 0,1 0 0 0,0-2 0 16,2-4 0-16,0 1 0 0,0-1 0 0,0 0 0 16,3-5 128-16,2 3-128 0,1-5 0 0,3 4 0 15,3-5 0-15,2 3 0 0,-3-3 0 0,-2-2 0 16,4-2 0-16,2 2 0 0,3-1 0 0,3-2 0 15,5 2 0-15,-1-1 0 0,4 1 0 0,29-1 0 16,-8 1 0-16,-1-3 0 0,-2 0 0 0,2-3 0 16,3 2 0-16,6-2 0 0,1 1 0 0,-24 1 0 15,8-1 0-15,3 1 0 0,6-4 0 0,5-1 0 16,4-1 0-16,5 2 0 0,5-2 0 0,65-6 0 16,-17 3 0-16,-15 3 0 0,-9-2 0 0,0 4 0 15,2 3 0-15,-3-2 0 0,-1 0 0 0,-3 2 0 16,-1-1-144-16,6 2 144 0,6-3 0 0,-3-2 0 15,-3-1 0-15,4 4 0 0,3-6 0 0,3 1 0 16,6-6 0-16,0 1 0 0,-7 2 0 0,8-2 0 16,6-3 0-16,-4 0 0 0,-7-1-144 0,6-1 144 15,7 1 0-15,-6 1-144 0,-2 0 144 0,1 3 0 0,2-3 0 0,-1 2-128 16,0 5 128-16,-2-2 0 0,-4 1 0 0,4 3 0 16,5 1 0-16,-9-2 0 0,-5 3 0 0,4 2 0 15,5-4 0-15,0 2 0 0,-4 3 0 0,0-2 0 16,0-3 0-16,4 1 0 0,4 1 0 0,-5-4 0 15,-5 4 0-15,3-4 0 0,5 0 0 0,-2 0 0 16,-5 2 0-16,1 0 0 0,3 0 0 0,-2 0 0 0,0-4 0 0,-2 2-128 16,-2-2 128-16,1 4 0 0,2-2 0 0,-5 3 0 15,-4-2 0-15,2 1 0 0,-2 2 0 0,1-2 0 16,1 2 0-16,-6 1 0 0,-5 1 0 0,2-3 0 16,2 4 0-16,1-1 0 0,0 0 0 0,-3-1 0 15,-4-3 0-15,1 2 0 0,2 3 0 0,1-5 0 16,-3-2 0-16,-3 3 0 0,-3-4 0 0,2 4 0 15,1-1 0-15,-1 2 0 0,-2 0 0 0,-3-3 0 16,-6 2 0-16,0 2 128 0,-2 0-128 0,2 1 128 16,1 0-128-16,-5 2 128 0,-6-2-128 0,-3 1 0 15,-2-1-128-15,-2 2 128 0,0 1 0 0,-2 0 0 16,1-1 0-16,0 1-128 0,1 0 128 0,-2 0 0 16,-6 0 0-16,0-2 0 0,0 0 0 0,-2 4-128 15,-1 1 128-15,0-1 0 0,-2-2 0 0,2 2 0 0,0 0 0 16,-2 2-128-16,1-1 128 0,-7 0 0 15,-1-1 0-15,-18-1 0 16,2 2 0-16,2-2 0 0,0 1 0 0,1 1 0 0,2-1 0 0,-1 2 0 16,-1-1 0-16,20 2 0 0,-11 0 0 0,-4 1 0 0,-5-2 0 15,-2-1 0-15,-5 1 0 0,-1 1 0 0,0-3 0 0,-2 1-128 16,0-2 128-16,1 1 0 0,1 0 0 0,-2-1 0 16,-4 0 0-16,1-1 0 0,1 0 0 0,-2 0 0 15,-1-2 0-15,-9 2 0 0,10-3 0 0,-10 3 128 16,10-4-128-16,-2 1 0 0,-8 3 128 0,7-8-128 15,0 3 0-15,-1-3 128 0,-6 8-128 0,5-9 0 16,0-2 0-16,-1 1 0 0,0-4 0 0,-2-4 0 16,1 0 128-16,-2-1-128 0,0-3 128 0,-1-2-128 15,-1-1 0-15,0-3 128 0,0-3-128 0,-1-4 0 0,1-2 0 0,0-2 0 16,1-1 0-16,0 2 0 0,0 0 0 0,1-1 0 16,2-6 0-16,-1 1 0 0,-1-6 0 0,2-3 0 15,0-3 0-15,0-2-128 0,2-1 0 0,-1 2 0 16,0 2 0-16,0-4 0 0,1-8 128 0,-1-4-192 15,0-3 192-15,1-1-192 0,0-2 192 0,0 3 0 16,-1 0 0-16,-1-1 0 0,1-2 0 0,0-3 0 16,1 2 0-16,-4 4 0 0,1 7 0 0,-2-3 0 15,-2-2 0-15,1-2 0 0,-3-5 192 0,1 4-48 16,-1 4 0-16,-1 1 0 0,-3 1-16 0,0-2-128 16,1-6 192-16,-1 0-64 0,-1-3-128 0,2 5 0 15,-1 4 0-15,0-5 0 0,1-7-160 0,-1-1 160 16,0-3-208-16,1 3 80 0,3 7-64 0,-2-4-16 15,-2-4 0-15,3 0 0 0,1-3 16 0,-1 4 16 16,-1 8 0-16,1-7 0 0,-2-2 176 0,1 1 0 0,-3-2 0 16,1 6 0-16,1 6 0 0,-1 3 0 15,-3-2 0-15,-1 0-128 0,0-1 128 0,-2 3 192 0,2 2-32 0,-1 8-16 16,-1 4 0-16,2 0 0 0,0-2 0 0,1 2 0 16,-1-1-144-16,2-2 192 0,0 0-192 0,0 4 192 15,1 3-192-15,0 3 0 0,0 7 0 0,2-4 128 16,-1-3-128-16,-1 3 0 0,4-2 0 0,-1-2 0 15,1 0 0-15,-2 5 0 0,1-1 0 0,1 8 0 16,-3 2 0-16,3 4 0 0,0 0 0 0,2 16 0 16,1-3 0-16,-1 0 0 0,-1-6 0 0,2 1 0 0,-1-2-128 15,2 1 128-15,-3-2 0 0,2-19 0 0,-1 5 0 0,2 9 0 16,1 3 0-16,0 6 0 0,0 3 0 0,0 3 0 16,0 4 0-16,0 1 0 0,0 0 0 0,0 6 0 15,0-2 0-15,0 2 0 0,0 2 0 0,0 5 0 16,0 0 0-16,1-8 0 0,-1 8-144 0,0 0 144 15,0-6 0-15,0 6 0 0,0 0 0 0,0 0-128 16,0 0 128-16,0 0 0 0,0 0 0 0,0 0-128 16,0 0 128-16,0 0 0 0,0 0 0 0,0 0 0 15,-9 2 0-15,9-2 0 0,-10 1 128 0,0 3 48 16,-1-2 0-16,-3 3 0 0,-2-1 80 0,-1 0 32 16,-4 2 0-16,-3 3 0 0,-1-4-144 0,-7 4-16 15,-5 0-128-15,-4 3 192 0,-4-2-192 0,-8 4 0 16,-4 4 0-16,-4 2 0 15,-5 4-1792-15,-6-1-288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9:39:23.06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3426 7825 13823 0,'0'0'1216'0,"-2"-6"-960"16,0-3-256-16,-1 1 0 0,1-2 1104 0,-2 3 176 16,-1 0 48-16,0-2 0 0,-2 3 16 0,0-3 0 15,-5 2 0-15,1-2 0 0,-1 1-336 0,-1 3-64 16,-4-3-16-16,0 3 0 0,0 3-64 0,-2 0-16 16,-4 4 0-16,-4 0 0 0,-5 5-192 0,-1 4-32 15,-6 2-16-15,-2 2 0 0,-2 7-288 0,-2 3-48 16,0 8-16-16,-1 3 0 0,1 7 0 0,-2 5-16 15,-1 6 0-15,1 5 0 0,0 4-48 0,0 0-16 16,0 7 0-16,4 4 0 0,3 3-176 0,7 0 160 0,4 0-160 0,7 2 160 16,5-5-160-16,5-2 0 0,5-1 0 0,5-6 0 15,6-5 0-15,8-7 0 0,0-2 0 0,7-8 0 16,5-2 0-16,7-7 0 0,3-6 0 0,6-4 0 16,0-1 0-16,4-7 0 0,3-4 0 0,1 0 0 15,0-10 0-15,3-2 0 0,1-2 0 0,0-6 0 16,2 0 0-16,-6-6 0 0,-5-2 0 0,-3-3 128 15,-5-3-128-15,-6 1 128 0,-3-7-128 0,-6 1 128 16,-3-4 0-16,-3 1-128 0,-3-1 192 0,-8 0-64 0,-6-4-128 16,-4 0 192-16,-5-1-192 0,-2 3 192 0,-5 8-192 0,-1 1 0 15,-2 3 0-15,-1 2 0 0,-2 3-192 0,1 2 0 16,-1 2-16-16,3 2 0 0,4 4 208 0,1 2 0 16,6 1-160-16,2 7 160 0,3 0-160 0,2 1 160 15,4 5-208-15,6 0 80 0,4 4 0 0,4 4 0 16,8 2 0-16,2 3 0 0,4 4 128 0,0 4-160 15,-1-2 160-15,-1 5-160 0,4 0 160 0,-4 3 0 16,1 1 0-16,-2-1 0 0,-2-2 0 0,-2-4 0 16,-4 2 0-16,1-3 0 0,-6-4 0 0,-2 1 0 15,-3-4 0-15,0-1 0 0,-5 0 0 0,0-1-128 16,-2-1 128-16,-2-5-10016 16,1-1-1920-16</inkml:trace>
  <inkml:trace contextRef="#ctx0" brushRef="#br0" timeOffset="384.08">3883 8648 34095 0,'0'0'3024'0,"0"0"-2416"0,0 0-480 0,0 0-128 16,-4 11-688-16,4-11-144 0,-3 10-48 15,3-10 0-15,-2 9 1024 0,2 0 208 0,3 0 32 0,3 0 16 16,2 0-400-16,2-3 0 0,3 3 0 0,3-4 0 0,5 2 0 0,2-1 0 16,2-4 0-16,3-2 0 0,2-2 0 0,3-2 0 15,2-4 0-15,-2 1 128 0,-3-5-128 0,-2 1 128 16,-1-2-128-16,-2-2 128 0,0-2 0 0,-4 0 0 16,-4 0 0-16,-3 2 0 0,-3 1 48 0,-3 1 0 15,-6-1 0-15,-2 0 0 0,-1 3-32 0,-4 2 0 16,-8 1 0-16,-3 2 0 0,-3 6-144 0,-3 6 0 15,-1 1 144-15,-4 5-144 0,-2 2 0 0,-4 5 0 16,0 7 0-16,1 0 0 0,1 5 0 0,1 3 0 16,4 2 0-16,3 1 0 0,4 2 0 0,5 3 0 15,2-2 0-15,7-2 0 0,5-1 0 0,5-1 0 16,4-3 0-16,4-2 0 0,5-7-224 0,5-2-64 16,5-5-16-16,20 1-9696 15,0-8-1952-15</inkml:trace>
  <inkml:trace contextRef="#ctx0" brushRef="#br0" timeOffset="749.89">4928 8371 5519 0,'0'0'496'0,"-6"10"-496"0,-1 4 0 0,4 5 0 16,0 4 5104-16,1 6 912 0,-2 5 192 0,-3 6 48 15,-2 4-4032-15,1 2-816 0,-3 4-144 0,0 3-48 16,-2-1-528-16,2 3-112 0,-1-1-32 0,3 0 0 16,-2-2-336-16,1-5-64 0,2-8-16 0,1-8 0 15,2-8-128-15,1-7 128 0,2-6-128 0,2-10 128 0,0 0 48 0,0 0 0 16,7-11 0-16,2-9 0 0,3-5 432 0,1-5 96 16,2-7 0-16,6-2 16 0,3-2-144 0,-1-4-48 15,-3 2 0-15,0-2 0 0,2 0-352 0,1 1-176 16,1 0 160-16,-2 7-160 0,-1 7 0 0,2 7 0 15,0 3 0-15,0 4 0 0,-1 6 0 0,-2 8 0 16,-2 6 0-16,-2 8 0 0,-2 9 0 0,-1 8 0 16,-3 5 0-16,-2 7 0 0,-3 7 0 0,-1 4 0 15,-2 5 0-15,-3 3 0 0,-3 4-176 0,-2-3-80 16,-2 2 0-16,3-2-16 16,2-1-3120-16,7-9-608 0,1-4-128 0</inkml:trace>
  <inkml:trace contextRef="#ctx0" brushRef="#br0" timeOffset="1316.48">6297 8446 16527 0,'-15'-17'720'0,"6"6"176"0,-1-3-720 0,1-4-176 0,-1 0 0 0,0 0 0 15,-3-3 304-15,1 4 16 0,1 2 16 0,3 1 0 0,2 3-80 0,2 5-32 16,2-2 0-16,2 8 0 0,0 0-224 0,0 0 0 16,0 0 0-16,0 0 0 0,0 0 0 0,0 0 0 15,0 0 0-15,0 0-160 0,5 10 160 0,-5-10 0 16,5 12 128-16,-5-12-128 0,5 12 736 0,-1-1 80 15,-2 2 16-15,-2-13 0 0,0 0 320 0,0 0 80 16,2 13 16-16,-2-2 0 0,0-11-352 0,0 0-80 16,1 13-16-16,1-3 0 0,1 1-320 0,-3-11-64 15,6 12-16-15,-6-12 0 0,9 6-112 0,1-4-32 16,2-1 0-16,0-4 0 0,1-3 128 0,1-3 0 16,1 3 16-16,1-6 0 0,-2 0-144 0,0 0-16 15,-2-3-16-15,4 0 0 0,-4 1-224 0,0 0 144 16,-2 0-144-16,-1-2 128 0,-3 1-128 0,-1 1 128 15,-1 0-128-15,-4 3 128 0,-2-3-128 0,-4 1 192 16,-1 2-192-16,-3-2 192 0,-4 3-192 0,-3 3 128 16,-1 2-128-16,-3 5 128 0,-11 4-128 0,0 9 0 15,-3 5 0-15,-6 4 0 0,-1 10 0 0,0 4 0 0,-1 3 0 0,5 4 0 16,1 4 0-16,4 6 0 16,4 1 0-16,6 2 0 0,6-1 0 0,7-4 0 0,5-3 0 0,5-7 0 15,6-3-128-15,6-3 128 0,2-2 0 0,3-2 0 16,5-7 0-16,6-4 0 0,5-4 0 0,8-5 0 15,6-5-992 1,7-6-80-16,6-1-16 0,0-10-13056 0</inkml:trace>
  <inkml:trace contextRef="#ctx0" brushRef="#br0" timeOffset="1617.31">7256 8097 26719 0,'-12'16'1184'0,"3"-2"240"0,-2 6-1136 0,-1 8-288 16,1 1 0-16,-2 7 0 0,-1 4 1152 0,-1 4 160 16,-3 4 32-16,-1 4 16 0,-1 1-368 0,-2 3-80 15,2-1-16-15,-1 2 0 0,2-3-352 0,-1-4-80 16,2 3-16-16,0-12 0 0,2-4-304 0,5-6-144 16,3-11 128-16,3-3-128 0,2-6 0 0,3-11 0 15,0 0 0-15,8-7 0 0,2-2 176 0,4-9-48 16,4-8-128-16,0-2 192 0,1-5 176 0,2-1 16 15,3-2 16-15,-1 0 0 0,2-4-224 0,0-2-48 16,0 2-128-16,3 0 192 0,4 3-192 0,0 2 0 16,1 0 0-16,0 7 0 0,0 4-256 0,-1 5 0 15,1 3 0-15,-1 3 0 16,-1 4-2496-16,0 3-480 0,-4 5-96 0,-3 2-32 0</inkml:trace>
  <inkml:trace contextRef="#ctx0" brushRef="#br0" timeOffset="2167.54">8114 8358 27935 0,'-2'-24'1232'0,"1"9"256"0,-1-3-1184 0,-4 1-304 0,3 5 0 0,-4 4 0 16,-2 2 1216-16,-2 6 176 0,-4 6 32 0,-2 2 16 16,-1 4-928-16,-2 7-176 0,-3 5-32 0,-1 7-16 0,-4 5-288 0,4 3 0 15,-4-1 0-15,-1 1 0 0,2 0 160 0,4-1-160 16,3 0 128-16,3 0-128 0,3-2 0 0,5-5 128 15,6-8-128-15,5-4 0 0,4-6 0 0,5-2 0 16,1-7 0-16,4-4 0 0,3-4 208 0,1-6 64 16,3-4 16-16,2-3 0 0,1-5 336 0,-1-1 64 15,1-5 16-15,0 1 0 0,-2-3-400 0,-2 3-80 16,-2 3-16-16,-2 4 0 0,-5 1-208 0,0 3 144 16,-2 5-144-16,0 2 128 0,0 5-128 0,-11 4 0 15,12 4 0-15,-3 5 0 0,1 5 0 0,-1 4 0 16,-1 1-176-16,1 1 176 0,1-1-128 0,0 3 128 15,2-2-128-15,-1-1 128 0,6-4-176 0,2-4 176 16,2-2-208-16,3-7 80 0,2-2 128 0,6-9-128 16,2-2 128-16,1-6-128 0,0-4 128 0,2-5 0 15,1-1 0-15,1-6 0 0,1 0 0 0,2-1 0 16,1 0 128-16,3-4-128 0,2-2 0 0,1-6 0 16,0-1 0-16,-2-7 0 0,-2-7 0 0,-3-3 0 0,2-8 0 0,-2-5 128 15,-3-1-128-15,-1-5 0 0,-2 0 128 0,-2 1-128 16,-1-1 0-16,-7 11 0 15,-5 8 0-15,-4 12 0 0,-6 14 0 0,-6 9 0 0,-5 8 0 0,-6 10 0 16,-4 8 128-16,-7 11 64 0,-7 3 16 0,-5 16 0 16,-7 7-80-16,-3 10 0 0,-4 7-128 0,-3 8 192 15,-4 9-192-15,-1 7 0 0,1 7 0 0,-4 8 0 0,-2 3 0 16,9 6 0-16,4 2 0 0,7-1 0 16,8-6 0-16,9-2 0 0,5-3 0 0,8-7 0 0,7-9 0 0,8-6 0 15,6-8 0-15,8-3-160 16,7-7-1568-16,9-3-304 0,11-2-64 0</inkml:trace>
  <inkml:trace contextRef="#ctx0" brushRef="#br0" timeOffset="2818.02">12527 8180 19343 0,'-3'-20'848'0,"0"4"192"0,-1-3-832 0,-1 0-208 16,-3-2 0-16,-1-2 0 0,-4-1 1744 0,-3 3 304 16,-3 5 64-16,-1 1 16 0,-3 3-928 0,-3 2-192 15,-2 7-48-15,-2 3 0 0,-3 2-288 0,-5 7-64 16,-4 5-16-16,-5 3 0 0,-8 4-208 0,-1 8-64 16,-4-4 0-16,6 5 0 0,1 1-80 0,9-1-32 15,6-1 0-15,6 1 0 0,5-3-208 0,8 2 176 16,7-3-176-16,4 0 160 0,2-2-160 0,8 3 128 15,5-5-128-15,5-1 128 0,5 4-128 0,4 0 0 16,5-2 0-16,6 2 0 0,3-2 128 0,3 0-128 16,3 0 128-16,0 1-128 0,-2-2 0 0,-3-2 0 15,-5-1 0-15,-4-1 0 0,-7 0 0 0,-3-1 0 16,-6-1 0-16,-4 0 0 0,-6-1 0 0,-4 1 160 16,-4-4-160-16,-8 2 160 0,-6 0 96 0,-7 0 32 15,-6-3 0-15,-4-1 0 0,-8-6 32 0,-1-1 16 0,0-3 0 16,0-1 0-16,1-3-336 0,6-6 0 0,4 1 0 0,3-4-192 31,5 3-1728-31,5-4-368 0,4-2-64 0</inkml:trace>
  <inkml:trace contextRef="#ctx0" brushRef="#br0" timeOffset="3701.95">12930 8444 17503 0,'-6'17'768'0,"0"-8"176"0,0 2-752 0,0 3-192 16,-1 4 0-16,1 4 0 0,-2 2 1120 0,1 6 192 15,0 6 32-15,2-1 16 0,3 0-816 0,2-1-160 16,2 0-48-16,6 1 0 0,3-2-336 0,5-3 144 16,1-2-144-16,4-4 0 0,3-2 384 0,4-4-48 15,4-3 0-15,-1-2 0 0,1-6 608 0,1 0 112 16,2-9 32-16,-1-3 0 0,-2-1 48 0,3-4 16 15,1 1 0-15,2-2 0 0,-6-3-384 0,-2 0-64 16,0-5 0-16,-4-3-16 0,0 0-288 0,-3-1-48 16,-3 2-16-16,-1-6 0 0,-3 2-144 0,-3-5-16 15,-4 4-16-15,-5-5 0 0,-2-2 32 0,-4-1 0 16,-4-4 0-16,-6 0 0 0,-1-1-64 0,-1-4 0 16,-1 0 0-16,0 2 0 0,0-1-128 0,1 7 0 15,2 1 0-15,2 7 0 0,0 8 0 0,2 2-144 16,1 3 144-16,0 4-208 0,3-1 16 0,2 4 0 15,2 7 0-15,0-9 0 0,5 1 192 0,0-4-192 0,4-1 192 0,5 2-192 16,2-4 192-16,5-2-144 0,2-2 144 16,5 1-128-16,0-5 128 0,2 1 0 0,2-4 0 0,-2-3 0 15,-2-2 0-15,0 0 0 0,0-4 0 0,0 1 0 16,-2 0 0-16,-3-2 0 0,-6-1 0 0,-5 8 0 16,1-7 0-16,-3-2 0 0,-1-1 0 0,-2-6 0 15,0 1 0-15,-1-3 128 0,-1 4-128 0,0 2 0 0,0 3 0 16,0 7 0-16,-1 1 0 0,0 7 0 0,-2 3 0 15,0 6 0-15,-2 1 0 0,0 9 0 0,0 4 0 0,0 0 0 16,-7 10-144-16,-5 16 144 0,-4 5 0 0,0 8-176 16,-2 2 176-16,-2 9-128 0,-2 6 128 0,-3 9 0 15,1 2 160-15,-2 7-160 0,1 1 0 0,-1 0 0 16,3 1-176-16,6-5 176 0,4-5 0 0,8-8 0 16,1-8 0-16,8-2 0 0,5-7 0 0,5-6 0 15,3-10 144-15,4-1-16 0,0-5 64 0,5-6 32 16,2-4 0-16,-5-5 0 0,5-2-96 0,2-3 0 15,4-4-128-15,22-9 192 0,2-2 0 0,0-6-16 16,2-2 0-16,0-4 0 0,-6-1-176 0,-14 8 0 16,3 0 0-16,19-9 0 0,-5 5 0 0,-1 6 0 15,0 2 0-15,-5 10 0 0,-3 0 0 0,-3 7 0 16,-6 7 0-16,-4 0 0 0,-5 6 0 0,-5 5 0 16,-4 3 0-16,-3 1 0 0,-6 4 0 0,-1-1 0 15,-5 7 0-15,-2-4 0 0,-2 0 0 0,-2-5-224 16,0-4 80-16,-1-2 16 0,-2-1 128 0,2-1 0 15,1-7 0-15,0-8 0 0,0 0 0 0,0 0 192 0,0 0-32 0,0 0-16 16,10-8-16-16,2-2 0 0,0-3 0 0,4-2 0 16,2-3-128-16,2-1 128 0,4 0-128 0,3 0 128 15,3 1-128-15,3 1 0 0,3 1 0 0,1-1 0 16,1 2 0-16,0 9 128 0,-1 2-128 0,-10 8 128 16,3-2 0-16,1 3-128 0,2 4 192 0,2 3-64 15,2 4 144-15,2 5 32 0,5 3 0 0,1-1 0 0,4 1-176 0,2 1-128 16,2-1 192-16,26 9-192 0,-7-8 208 15,2 0-64-15,3-5-16 0,4-3 0 0,2-8-128 16,1 0 0-16,-1-6 0 0,6 1-12480 16,2 0-2368-16</inkml:trace>
  <inkml:trace contextRef="#ctx0" brushRef="#br0" timeOffset="5071.32">3619 11894 20271 0,'-8'-11'1792'0,"1"0"-1424"16,-1-1-368-16,2-1 0 0,-1 4 1088 0,6 2 128 0,-3 3 48 0,0 4 0 16,-2 5-624-16,1 6-112 0,-1 6-16 0,1 8-16 15,-2 8-336-15,2 10-160 0,0 7 160 0,-1 7-160 16,1 3 128-16,-2 7-128 0,1 4 0 0,2 4 0 16,1 0 0-16,2 3 0 0,0 0 0 0,5-7 0 15,2-5 128-15,7-6-128 0,1-13 0 0,2-5 144 16,2-9-144-16,2-9 0 0,2-4 0 0,2-7 0 15,0-11 384-15,3-3 0 0,0-7 0 0,2-3 0 0,2-7 48 0,2-3 0 16,0-6 0-16,-2 0 0 16,0-5-256-16,-2-1-48 0,-2 2-128 0,-2-1 192 0,1 1-64 0,-2 2-128 15,-3 6 176-15,1-1-176 0,-5 2 288 0,-1 6-48 16,1 6-16-16,-2 2 0 0,0 7-64 0,-1 7-16 16,-1 4 0-16,-2 13 0 0,-1 9 112 0,-1 13 32 15,-2 7 0-15,-1 9 0 0,-3 11 96 0,-2 11 32 16,-5 8 0-16,-4 7 0 0,-4 10-112 0,-9 7-32 15,-7 1 0-15,-3 5 0 0,-8 3-96 0,-2-5-32 16,-1-6 0-16,-3-6 0 0,-1-5 336 0,2-11 64 16,1-7 16-16,-2-6 0 0,1-9 464 0,-3-10 80 15,0-7 32-15,2-11 0 0,3-8-496 0,1-10-112 16,2-8-16-16,2-10 0 0,2-9-320 0,0-9-192 16,4-8 192-16,1-7-192 0,4-9-176 0,3-6-144 15,4-3-16-15,6-2-16 16,5-1-192-16,6 5-32 0,4-3-16 0,7 5 0 0,4-1 224 0,7 5 48 15,3 2 16-15,5 3 0 16,8-1-144-16,7 4-48 0,6 2 0 0,5 4 0 16,4 4-2016-16,2 0-416 0</inkml:trace>
  <inkml:trace contextRef="#ctx0" brushRef="#br0" timeOffset="5402.21">5420 12208 17503 0,'-10'10'1552'0,"10"-10"-1232"0,0 0-320 0,4 7 0 0,2-1 2304 0,4 0 384 15,3 4 96-15,3-2 16 0,4-2-2032 0,4 2-384 16,2-4-96-16,5-2-16 0,4 2-16 0,4 0-16 16,0-3 0-16,-1 2 0 0,2-1-240 0,-2-2 0 15,-1 0 0-15,12 2 0 16,-7-2-2128-16,-8 2-480 0</inkml:trace>
  <inkml:trace contextRef="#ctx0" brushRef="#br0" timeOffset="5563.16">5477 12916 32831 0,'-16'15'1456'0,"13"-8"288"0,2 4-1392 0,2-1-352 0,4 2 0 0,3 2 0 15,0-5 336-15,4 1 0 0,2-1 0 0,7-2 0 16,5-3-336-16,5-4 128 0,6-2-128 0,3-2 0 15,5-4 0-15,4-1 0 0,1-2 0 0,21-7-10128 16,-3 0-1984-16</inkml:trace>
  <inkml:trace contextRef="#ctx0" brushRef="#br0" timeOffset="6052.89">8214 12080 1839 0,'-8'-11'160'0,"5"5"-160"16,-1 0 0-16,-3-3 0 0,0 3 3808 0,-2-1 736 0,-1-2 128 0,-3 4 48 16,-2 0-2352-16,-3 0-448 0,-1 2-112 0,-4 2-16 15,-2 0-656-15,-3 2-144 0,-2 2-32 0,-1 4 0 16,-5 1-224-16,-2 5-48 0,-4 1-16 0,-1 3 0 15,-2 5-160-15,1 3-16 0,-1 5-16 0,1 5 0 16,1 3-176-16,1 8-48 0,1 1 0 0,2 7 0 16,0 0-256-16,5 1 0 0,1 0 128 0,9-3-128 0,4-5 0 15,6 0 0-15,6-5 0 0,5-3 0 0,6-2 128 16,6-5-128-16,7-3 144 0,5-5-144 0,3-4 176 0,6-2-176 16,2-2 192-16,5-4-192 0,2-5 176 0,5-2-176 15,4-3 160-15,22-3-160 16,4-3-288-16,-7-1-160 0,-6-5-16 0,-4 1-14544 15</inkml:trace>
  <inkml:trace contextRef="#ctx0" brushRef="#br0" timeOffset="6276.58">8602 12816 24879 0,'0'0'2208'0,"-2"10"-1760"15,0-3-448-15,-2 5 0 0,2 3 1424 0,-1 3 208 16,0 1 32-16,0 3 16 0,-4 4-576 0,1 1-112 16,0 3-32-16,0 3 0 0,-1-1-528 0,-1 4-112 15,-1 2-32-15,0 1 0 0,-1 1-288 0,0 2 0 0,0 1 0 0,0-2 0 16,2 1 0-16,-1-3 0 0,2-2 0 0,-4 7 0 31,4-8-1152-31,2-4-304 0,5-9-48 0,0-6-12720 0</inkml:trace>
  <inkml:trace contextRef="#ctx0" brushRef="#br0" timeOffset="7205.58">9596 12204 16575 0,'0'0'1472'0,"-9"8"-1168"16,1-2-304-16,8-6 0 0,0 0 688 0,-6 7 80 15,1 3 0-15,5-10 16 0,-2 10-176 0,4 0-32 16,2 1-16-16,2-3 0 0,-6-8 160 0,15 12 48 16,3-4 0-16,2 4 0 0,2-3-80 0,5 1-16 15,6-1 0-15,5 0 0 0,5-2-208 0,3 0-32 16,2-3-16-16,-1-3 0 0,-4-1 16 0,1-1 0 15,-4-2 0-15,0-3 0 0,-2-2-16 0,-1 0 0 0,-3-3 0 0,-2-4 0 16,-3-1 64-16,-2 1 16 16,-4-1 0-16,-2 0 0 0,-1 0-240 0,-2-1-64 15,-5 0 0-15,-2-1 0 0,-5 0-64 0,-4 0-128 16,-4 0 176-16,-5-1-176 0,-3 0 192 0,-4-2-64 0,-3 0 0 16,-3 0-128-16,-4-1 160 0,-1 2-160 15,-3 2 128-15,0 4-128 0,-2 5 0 0,-1 7 0 0,-4 3 0 0,0 6 0 16,-1 7 0-16,-2 5-144 0,-3 4 144 15,-3 7-160-15,-1-1 160 0,1 6 0 0,1 5 0 0,2 4 0 16,2 1 0-16,0 3 0 0,4 3 0 0,4 2 0 16,2 7 0-16,5-3 0 0,2 0 0 0,5-2-128 15,-1-1 256-15,5-1 48 0,4 0 16 0,3-4 0 16,3-1 416-16,6-2 96 0,4-6 0 0,5-2 16 0,4-4-144 16,7-3-16-16,5-5-16 0,5 0 0 15,3-3-272-15,5-5-48 0,3-4-16 0,8-5 0 0,7 1-64 0,0-10-16 16,1-6 0-16,-1-2 0 0,-1-3-128 15,0-2 0-15,0-5 0 0,0 0 0 16,2-3-2016-16,1-3-384 0,1-2-80 0</inkml:trace>
  <inkml:trace contextRef="#ctx0" brushRef="#br0" timeOffset="7888.23">11216 10685 3679 0,'0'0'320'0,"0"0"-320"15,0 0 0-15,0 0 0 0,0 0 4832 0,0 0 896 16,16-1 176-16,0-2 48 0,3 1-4352 0,3-6-848 15,6 1-176-15,2 0-48 0,3-3-336 0,3 3-64 16,-3-5 0-16,0 2-128 0,-1 1 144 0,-3-2-144 16,-3 3 0-16,-4-2 144 0,-3 2-144 0,-3-1 0 15,-2 4 0-15,-4-1 0 0,-4-3-320 0,-6 9-64 16,0 0 0-16,0 0 0 16,0 0-480-16,-11-1-96 0,-3 3-32 0,-7 5 0 15,-1-2 272-15,-9 1 48 0,-2 5 16 0,-4 1 0 0,-6-1 656 0,1 5 0 16,-1 1 176-16,0 4-48 0,-2 0 576 0,1 3 128 15,0-2 0-15,-3 2 16 0,-2 3 96 0,0-4 16 16,4 0 0-16,3 1 0 0,4-3-272 0,6 1-48 16,4-3-16-16,9 0 0 0,5 1-336 0,5 1-64 15,4-6-16-15,9 2 0 0,3-2 96 0,6 0 16 16,4 2 0-16,4-1 0 0,8-1-320 0,1 1 128 16,0-1-128-16,3 1 0 0,3 0 192 0,-1 0-64 15,-2-1 0-15,-1 2-128 0,-1 1 384 0,-3 0-48 16,-4-3 0-16,-4 1 0 0,-3 1 288 0,-5-1 48 0,-4 0 16 0,-3-1 0 15,-2-1 16-15,-6 1 0 16,-1-1 0-16,-5-1 0 0,-2 2-48 0,-6-1 0 0,-5 1 0 0,-5-1 0 16,-2-2-320-16,-3 0-64 0,-1 0-16 0,0-4 0 15,0-6-256-15,-3-2 0 0,2-1 0 0,2-2 0 16,3-1-1536-16,5-4-256 0,3-1-48 16,7-4-14656-16</inkml:trace>
  <inkml:trace contextRef="#ctx0" brushRef="#br0" timeOffset="8138.4">12297 10472 26207 0,'0'0'1152'0,"0"0"256"0,0 0-1136 0,0 0-272 16,0 11 0-16,-3 3 0 0,-2 3 864 0,-2 4 112 15,-5 5 32-15,-1 5 0 0,-2 6-128 0,0 4-32 16,0 5 0-16,-2 0 0 0,1 3-304 0,-1 4-64 0,2 3-16 0,0-1 0 16,-1 1-208-16,1-5-32 15,0-2-16-15,2 1 0 0,2 1-208 0,2-8-256 16,1-2 48-16,4-3 16 16,1-6-1760-16,0-4-352 0,-1-6-64 0,2-2-10624 0</inkml:trace>
  <inkml:trace contextRef="#ctx0" brushRef="#br0" timeOffset="8304.84">11692 11203 24879 0,'14'-4'2208'0,"5"1"-1760"0,4-3-448 0,6 1 0 16,7 1 1552-16,6 0 240 0,5 2 32 0,1-2 16 0,1 0-880 0,1 0-160 15,0 0-32-15,-2-1-16 0,0-1-624 0,0 3-128 16,1 0 0-16,-1-4-15200 15</inkml:trace>
  <inkml:trace contextRef="#ctx0" brushRef="#br0" timeOffset="8705.78">13342 11886 34319 0,'0'11'1520'0,"1"-5"320"0,3 3-1472 0,-2 7-368 0,2 5 0 0,0 5 0 16,0 9 272-16,0 5-16 0,-4 1 0 0,0 1 0 16,0 5-32-16,-4-1-16 0,-1 2 0 0,0 2 0 15,1-1-64-15,-4 1-16 0,-2-2 0 0,1 0 0 16,-2-2-128-16,1-1-144 0,1-7 144 0,1-3-208 15,-1-3-1520-15,3-6-320 16,2-1-48-16,0-7-11808 0</inkml:trace>
  <inkml:trace contextRef="#ctx0" brushRef="#br0" timeOffset="8855.54">13159 12330 18431 0,'0'0'1632'0,"15"0"-1312"15,1-5-320-15,5 2 0 0,2-3 1712 0,6 4 272 16,4-1 48-16,4 2 16 0,1-2-1472 0,4 3-304 16,2-2-48-16,5-1-16 0,4-2-208 0,0 0 0 15,-2 0-192-15</inkml:trace>
  <inkml:trace contextRef="#ctx0" brushRef="#br0" timeOffset="9205.98">15747 11711 13823 0,'0'0'608'0,"0"0"128"0,0 0-592 0,-7-10-144 0,7 10 0 0,-10-6 0 16,-6-1 2336-16,-7 6 432 0,-5 5 96 0,-3 2 16 0,0-1-1760 0,-5 8-352 15,-3 3-64-15,-2 3 0 0,-5 3-288 0,-3 9-48 16,-4 4-16-16,-3 5 0 0,-3 1 96 0,0 7 32 16,2 1 0-16,4 3 0 0,3 3-32 0,3 3 0 15,1 2 0-15,6 5 0 0,3-3-272 0,5 2-176 16,3-3 192-16,7-5-192 0,8-5 256 0,7-4-48 16,7-8-16-16,6-3 0 0,7-3 416 0,4-4 80 15,4-4 16-15,7-1 0 0,5-1-416 0,6-4-80 16,4-6-16-16,8-2 0 0,5 0-192 0,6-5 0 15,5-2 0-15,-4-3 0 16,-3-2-1760-16,1-2-448 0,-4-2-96 0,-1-4 0 0</inkml:trace>
  <inkml:trace contextRef="#ctx0" brushRef="#br0" timeOffset="9873.07">15888 12813 20271 0,'0'0'896'0,"0"0"192"0,0 0-880 0,0 0-208 0,0 0 0 0,5-5 0 15,1-6 2400-15,4 4 432 16,3 3 96-16,5-2 16 0,1 0-1840 0,1 2-352 0,2 0-80 0,3 0-16 16,2 2 160-16,0 2 16 0,2 2 16 0,1 6 0 15,2 1-176-15,-3 6-32 0,-2 4-16 0,-3 5 0 16,-2 2-384-16,-3 5-80 0,-6-1-16 0,-6 3 0 16,-2 2-144-16,-6 2 192 0,-5 1-192 0,-6 0 192 15,-3 2-48-15,-1-5 0 0,-5-2 0 0,0-2 0 16,-2 1-144-16,1-2 128 0,3-4-128 0,4-2 128 0,2-4 64 15,3-2 16-15,2-3 0 0,3-1 0 0,3-2 80 0,3-1 16 16,2-5 0-16,4 1 0 0,3 0-48 0,6-4-16 16,3-4 0-16,2-1 0 0,5-1-240 0,2-4-192 15,1 0 48-15,1-6 0 16,1-2-2992-16,-1-3-576 0</inkml:trace>
  <inkml:trace contextRef="#ctx0" brushRef="#br0" timeOffset="10457.34">16986 12183 24303 0,'0'0'1072'0,"8"12"224"0,2-2-1040 0,1 3-256 16,1-1 0-16,3-3 0 0,4 1 1152 0,5-3 160 15,4 0 32-15,6-1 16 0,5-3-480 0,1-3-112 16,2-2 0-16,1-2-16 0,-1-3-112 0,-2 2-32 16,-2 0 0-16,-1-4 0 0,-2 0-176 0,-3-4-48 15,-5 0 0-15,-2 2 0 0,-3-2-144 0,-3-1-48 16,-1 2 0-16,-6 0 0 0,-3-2-192 0,-5 1 176 15,0 2-176-15,-8-2 160 0,-1-1-160 0,-5 0 128 16,-4 0-128-16,-4 3 128 0,-5 1-128 0,-3 5 0 16,-7 2 0-16,-3 7 0 0,-3 6 0 0,-7 3 0 15,-5 5-160-15,-2 6 160 0,-5 0 0 0,2 8-144 16,2 6 144-16,3 4 0 0,1 4 0 0,7-3 0 16,6 1 0-16,5-1 128 0,6 3 112 0,5-8 16 15,6-2 16-15,6-3 0 0,7-1 224 0,6-2 32 16,4 0 16-16,6-8 0 0,5-1-192 0,7-2-32 15,6 0-16-15,6-6 0 0,5-6-176 0,8-3-128 0,6-3 192 0,5-3-192 32,6-6-848-32,-3-1-288 0,-1-7-48 0,-1-2-15792 0</inkml:trace>
  <inkml:trace contextRef="#ctx0" brushRef="#br0" timeOffset="10823.8">17904 11048 23775 0,'-10'-6'1056'0,"10"6"224"0,0 0-1024 0,0 0-256 16,0 0 0-16,0 0 0 0,0 0 1680 0,0 0 304 15,0 0 48-15,7-6 16 0,3-4-704 0,4 4-128 16,3 0-16-16,3-1-16 0,2-1-304 0,5-2-64 16,6 2-16-16,1 0 0 0,3 1-384 0,3 1-80 15,0-4-16-15,1 3 0 0,-1-2-192 0,2 3-128 16,-1-3 128-16,-3 3-128 15,-2-4-256-15,-2 2-128 0,-2-1-32 0,-2 0 0 16,2 0-2656-16,-4 0-544 0,9-6-96 0,-7 1-32 0</inkml:trace>
  <inkml:trace contextRef="#ctx0" brushRef="#br0" timeOffset="11157.39">19423 9668 25791 0,'20'-8'1152'0,"-10"0"224"0,2-1-1104 0,-2 4-272 16,-10 5 0-16,0 0 0 0,0 0 800 0,0 0 96 16,1 10 32-16,-6 5 0 0,-5 3 0 0,-7 5 0 15,0 6 0-15,-5 4 0 0,-1 4-176 0,-2 4-48 16,-2 8 0-16,0 5 0 0,-1-1-288 0,3 6-64 15,1 5-16-15,1 0 0 0,1 2-96 0,4 1-32 16,6-6 0-16,2 2 0 0,2-6 64 0,5-2 16 16,5-2 0-16,3-6 0 0,1-6 320 0,4-4 64 15,3 1 16-15,4-4 0 0,0-5-224 0,5-3-32 16,2 2-16-16,2-5 0 0,4-4-192 0,2-2-32 16,2-3-16-16,-1-5 0 0,-1 0-368 0,-2-5-64 15,-2-4 0-15,-3-4-16 16,-5-7-2384-16,-2-2-480 0,-6-4-80 0</inkml:trace>
  <inkml:trace contextRef="#ctx0" brushRef="#br0" timeOffset="11340.08">18758 10324 32255 0,'0'0'2864'0,"0"0"-2288"0,0 0-576 0,13-1 0 15,2-2 832-15,4 2 48 0,3 1 16 0,2-1 0 16,9-3-208-16,2-1-48 0,6-1 0 0,0-4 0 15,3 2-160-15,6-2-32 0,3 2-16 0,7-2 0 16,5 2-432-16,3-3 128 0,4 2-128 0,-1-1-11632 16,-1 5-2384-16</inkml:trace>
  <inkml:trace contextRef="#ctx0" brushRef="#br0" timeOffset="12007.54">21349 11866 18431 0,'3'-9'1632'0,"2"-4"-1312"16,1 1-320-16,0 0 0 0,-1 1 2176 0,-1 6 352 16,-4 5 80-16,0 0 16 0,0 0-896 0,0 0-160 15,0 0-32-15,4 14-16 0,-2 5-416 0,-2 4-80 16,-4 1 0-16,1 8-16 0,-3 6-336 0,0 2-64 16,-2 5-16-16,0 3 0 0,-3 4-208 0,1 4-32 15,-1 4-16-15,-2 1 0 0,-1 1-96 0,-1-1-32 16,1 4 0-16,0-4 0 0,-1 3-80 0,1-7-128 15,0-2 176-15,2-6-176 0,2-4 144 0,2-3-144 16,2-4 0-16,0-6 144 0,1-6-320 0,1 1-64 16,3-7-16-16,1-3 0 15,1-8-2352-15,-1-9-464 0,0 0-112 0</inkml:trace>
  <inkml:trace contextRef="#ctx0" brushRef="#br0" timeOffset="12157.99">20689 12409 34095 0,'0'0'1504'0,"0"0"320"0,0 0-1456 0,0 0-368 0,11-8 0 0,5 4 0 15,4 3 976-15,5 1 128 0,6-1 32 0,7 0 0 16,6-1-464-16,6 0-96 0,5-6 0 0,2 3-16 0,1-4-96 0,3 2-16 16,5 1 0-16,2 0 0 0,2 1-304 0,2 0-144 15,2 0 128-15,-2 0-128 16,0 1-1472-16,-1 0-368 0,-1-2-80 0</inkml:trace>
  <inkml:trace contextRef="#ctx0" brushRef="#br0" timeOffset="12991.8">24960 10614 21359 0,'-10'-11'944'0,"5"0"208"0,1 5-928 15,0-4-224-15,0 1 0 0,4 9 0 0,0 0 944 0,0 0 144 16,0 0 16-16,0 0 16 0,0 0-368 0,-5 6-80 16,1 6-16-16,2 6 0 0,-1 6-272 0,3 8-48 15,0 4-16-15,1 6 0 0,2 7 0 0,-1 4-16 16,1 6 0-16,-2 5 0 0,-1 2-160 0,3 6-16 0,-3 4-128 0,2 0 192 16,3-2-64-16,3-4-128 0,4-9 176 15,3-4-176-15,4-4 624 0,5-8 16 0,3-6 0 0,4-3 0 16,6-4 240-16,4 1 48 0,1-8 16 0,2-1 0 15,3-3-144-15,4-4-32 0,7-6 0 0,4-1 0 16,4-4-320-16,4-2-80 0,-4-4-16 0,-1-3 0 16,-6-3-176-16,1-4-48 0,-1-3 0 0,2-3 0 15,1-3 80-15,7-6 16 0,-3 0 0 0,1-4 0 0,-2 0 16 0,0-6 0 16,-2 0 0-16,0-5 0 16,-2-3 0-16,-2-2 0 0,0-4 0 0,-2-7 0 0,-7-8 32 0,-5 0 16 15,-3-5 0-15,-2-3 0 0,-1 0-128 0,-3 4-32 16,-5-1 0-16,0 11 0 0,-4 5-128 0,-3 1 0 15,-4 7 0-15,-1 1 0 0,-2 8-128 0,-2 1-64 16,-1 6-16-16,-4 4 0 16,-3-5-432-16,-2 5-96 0,-3-7-16 0,-1 8 0 15,-3 0-1616-15,-2 2-336 0,-2 1-64 0,1 2-7856 16,-3-1-1584-16</inkml:trace>
  <inkml:trace contextRef="#ctx0" brushRef="#br0" timeOffset="13409.62">26375 10103 30399 0,'0'0'1344'0,"0"0"288"0,0 0-1312 0,0 0-320 0,-8 8 0 0,3 3 0 0,-3-1 304 0,-1 9-16 16,-1 8 0-16,-1 2 0 15,1 7 288-15,-4 6 48 0,-2 4 16 0,2 8 0 0,0 9-192 0,-2 4-48 16,-2 4 0-16,-2 9 0 0,-3 12 112 0,0 7 32 15,0 6 0-15,1 6 0 0,-4 8-96 0,0 1-32 16,1 4 0-16,1 1 0 0,-2-2 80 0,3-3 16 16,-1-8 0-16,1-3 0 0,-1-2 144 0,1-3 48 15,3-4 0-15,-2-6 0 0,-4-3-144 0,0-5-32 16,1-6 0-16,-1 2 0 0,-1-5-176 0,-1-2-32 16,-2-2-16-16,13-24 0 0,-3 4-304 0,3 2 0 15,-1-3 0-15,-5 17-13680 16,6-16-2640-16</inkml:trace>
  <inkml:trace contextRef="#ctx0" brushRef="#br0" timeOffset="15193.78">6517 13812 18367 0,'0'0'816'0,"0"0"160"0,0 0-784 0,0 0-192 0,0 0 0 0,0 14 0 15,0-1 144-15,1 0-16 0,1 0 0 0,0 5 0 0,6 4 320 0,-2 1 48 16,2-2 16-16,2 5 0 0,1 6 32 0,2 3 16 16,0 6 0-16,3 2 0 0,0-2-48 0,1 7 0 15,4 0 0-15,0 6 0 0,3 5-128 0,2 0-48 16,2 2 0-16,0 2 0 0,1-3-128 0,2 3-16 16,0-8-16-16,2-2 0 0,2-8-176 0,3 1 160 15,3-5-160-15,2-2 160 0,0-2-16 0,4-3 0 16,4 1 0-16,0-6 0 0,-2-4 176 0,3-2 16 15,-1-4 16-15,-1 2 0 0,-1-1-64 0,1-1-16 16,-1-2 0-16,4-1 0 0,0-3-96 0,0-1-32 16,0 1 0-16,0-3 0 0,-2-6-144 0,-2-1 128 15,1-5-128-15,2 0 128 0,1-6 32 0,3-1 0 16,2-6 0-16,0-3 0 0,2-1 240 0,-2-1 48 16,-2-7 16-16,1 3 0 0,2-3-80 0,2 3 0 15,2 1-16-15,1-2 0 0,-2-2-160 0,2-1-16 16,-3 4-16-16,0-3 0 0,-1 1-176 0,4 0 0 0,2-2 0 15,3 5 0-15,-3 1 0 0,3 1 0 0,-1 1 0 0,-1 1 0 16,-4 2 0-16,5 2 0 0,3 7 0 16,-1-3 0-16,-3 2 0 0,-2-1 0 0,-3 2 0 0,0 2 0 15,2 2 0-15,-1 4 0 0,2 3 0 0,0 3 0 16,-3 0 0-16,-1 5 0 0,-5-4 0 0,-2 7 0 16,-1 3 0-16,-2 2 0 0,1 1 0 0,-1 4 0 15,-3 5 0-15,-2 3 0 0,-3 1 0 0,-2-2 0 16,-4-1 0-16,-5 6 0 0,-3-2 0 0,-5-2 0 0,-2-5 0 0,-2 3 0 15,-1-3 144-15,-4 1-144 0,-3-4 0 0,-2 0 144 16,-4-4-144-16,1 1 0 0,-2-2 176 0,0-3-176 16,-1-2 160-16,1-3-160 0,-5-11 128 0,0 0-128 15,6 10 0-15,-6-10 144 0,10-2-144 0,2-4 160 16,-2-3-160-16,4-5 160 0,1-2 96 0,3-3 32 16,1-2 0-16,4-2 0 0,2-2-144 0,2 1-16 15,1-4-128-15,4 0 192 0,-1-5-192 0,2-1 0 0,0 1 0 0,0 1 0 16,1 3 0-16,1-1 0 0,1 5 0 0,2-1 0 15,3 4 0-15,0 1 0 0,5 1 0 0,1 3 0 16,0 2 0-16,2 5 0 0,-4 1-128 0,0 0 128 16,-2 3 0-16,0 3 0 0,-1 2-128 0,1 2 128 15,2 2 0-15,2 3 0 0,1 4 0 0,4-1 0 16,3 4-128-16,-2 2 128 0,1 2 0 0,0-1 0 16,4-2-144-16,3 0 144 0,4 1 0 0,2 1-144 15,7-1 144-15,-2 0 0 0,-1-3 0 0,3-2 0 16,1 1 0-16,8-4-128 0,2-2 128 0,2 0 0 15,0-3 0-15,1-2 0 0,2-2 0 0,4-3 0 16,5-2 0-16,-1-2 0 0,1-1 0 0,0-6 0 16,2-1 0-16,2-2 0 0,1 0 0 0,-2-3 0 15,-2-2 0-15,4 0 0 0,7-1 0 0,-3-4 0 16,-4-2 0-16,2-1 0 0,0 0 0 0,1-3 128 0,0-3 0 0,-3-2 0 16,-1 1 0-16,1 0 0 0,3-1-128 0,-4-2 144 15,-4 3-144-15,-7 2 160 0,-3 1-32 16,-4 2-128-16,0 0 192 0,-6 1-64 0,-4 3-128 0,-10 1 0 15,-3 2 0-15,-5 0 0 16,-5 2-1392-16,-2 1-352 0,-4 3-80 0</inkml:trace>
  <inkml:trace contextRef="#ctx0" brushRef="#br0" timeOffset="15961.11">9300 16799 20271 0,'0'0'1792'0,"-4"-6"-1424"16,0-2-368-16,4 8 0 0,-4-9 640 0,-2 0 64 0,-1 0 16 0,-2 1 0 16,-1 1 432-16,-2 1 64 15,-2-4 32-15,-3 3 0 0,-1 1-464 0,1 3-80 16,-3 2-32-16,1 4 0 0,0 3-336 0,0 3-64 16,0 7-16-16,0 5 0 0,0 4-112 0,0 4-16 0,1 6-128 0,2 3 192 15,2 4-16-15,4 0-16 16,2 2 0-16,3-2 0 0,0 1 0 0,5-4 0 0,1-6 0 0,2-13 0 15,2 0 144-15,4-2 16 16,-1-5 16-16,5-2 0 0,1-2 16 0,3-3 0 0,-1-4 0 0,11-5 0 16,1-6 32-16,-1-1 16 0,-2-8 0 0,0 1 0 15,0-2 64-15,-3-2 16 0,-1-2 0 0,-2 0 0 16,-3 2-192-16,0-2-32 0,-2 4-16 0,0 2 0 16,-2 5-240-16,0 0 176 0,-1 6-176 0,2 1 160 15,1 5-160-15,1 6 0 0,2 2 0 0,0 6 0 16,5 6 0-16,-2 3 0 0,-1 1 0 0,2-1 0 0,0-1-128 0,2 2 128 15,1-3-160-15,3 0 160 16,1-4-1152-16,3 1-128 0,-1-4-16 0,2-2-9376 16,1-3-1872-16</inkml:trace>
  <inkml:trace contextRef="#ctx0" brushRef="#br0" timeOffset="17712.25">11152 15819 22111 0,'0'0'1968'0,"0"0"-1584"0,0 0-384 0,0 0 0 16,1 12 464-16,-1 2 16 15,-3 2 0-15,1 4 0 0,-3 3-64 0,-2 8-16 0,-3 2 0 0,0 8 0 16,1 9 176-16,-1 5 48 0,-3 5 0 0,-1 7 0 16,-4 9-80-16,-2 7-16 0,-4-2 0 0,0 5 0 15,-3-1-16-15,3-8 0 0,-1-7 0 0,2-6 0 16,2-10 288-16,4-9 48 0,1-7 16 0,5-5 0 16,3-6-64-16,4-8-16 0,2-5 0 0,2-5 0 15,0-9-432-15,0 0-96 0,13-3 0 0,-1-3-16 16,2-7 16-16,3-3 0 0,1-4 0 0,2-4 0 0,3-5-256 0,2-1 0 15,-2 4 128-15,0-2-128 0,0 4 0 0,-2 2 0 16,-3 2 0-16,0 4 0 0,0 3 0 0,2 8 0 16,-5-3 0-16,3 9 0 0,3 10 0 15,-4 1-128-15,-1 6 128 0,0 5 0 0,-1 2 0 0,-1 6-128 16,2 1 128-16,-2 1 0 0,-2 0 0 0,1 0 0 16,0-1 0-16,-1-3 0 0,2-5 0 0,2-2 0 15,0-6 0-15,3-3 0 0,3-3 0 0,2-1 0 16,1-7 0-16,3-3 0 0,4-3 0 0,-1-5 0 15,-1-1 128-15,2-6-128 0,1-5 176 0,5-3-176 16,-5-1 192-16,3-2-192 0,-1 3 160 0,1 0-160 0,-4-4 128 16,0 4-128-16,-2-3 0 0,-2 4 0 15,0 3 128-15,-4 3-128 0,-2 5 0 0,-4 4 0 16,-3 4 0-16,-4 4 0 0,-11 0-256 0,7 6 32 16,-4 8 0-16,-1 3 0 0,-4 3 16 0,-1 3 0 15,-2 6 0-15,-2 1 0 0,-3 0 80 0,2 3 128 16,2-2-208-16,0-5 80 0,1 2-80 0,1-6-16 0,1-2 0 0,3-3 0 15,3-4 224-15,2-6 0 16,2-2 0-16,5-1 0 0,3-6 0 0,0-4 0 0,1-2 0 16,0-5 0-16,1-2 0 0,-1-3 0 0,1-3 0 0,-1 0 0 15,0-6 128-15,-4 3-128 0,5-3 0 0,-7 2 0 16,-4-1 144-16,-1-1-144 0,-5-3 0 0,-5 2 144 16,-4-5-144-16,-1 4 0 0,0 4 0 0,0 3 0 15,-3-2-192-15,3 4-64 0,0 3 0 0,1 2-16 16,0 2 48-16,3-1 16 0,1 3 0 0,2 2 0 15,2-3-48-15,2 3 0 0,3-3 0 0,4-1 0 0,3 2 64 0,4-3 16 16,3-3 0-16,2 4 0 0,1 2 176 0,4-1-160 16,2 4 160-16,2 1-160 0,2 2 160 0,3 1-128 15,0 2 128-15,2 2-128 0,-2 4 128 0,0 1-128 16,-1 2 128-16,-2 5-128 0,-4 0 128 0,-3 1 0 16,-4 1 0-16,-2 3-128 0,-3 0 128 0,-3 0 0 15,-5-1 0-15,-3 2 0 0,0-2 0 0,-5-1 0 16,-2 1 0-16,-3-2 128 0,-2 0-128 0,-1 0 128 15,0-5-128-15,2 1 128 0,-3 0-128 0,1-4 128 16,9-6-128-16,-11 1 128 0,11-1-128 0,-8-5 176 16,2-5-176-16,6-2 192 0,6-1-192 0,0-3 128 15,3-3-128-15,2 1 128 0,3-5-128 0,3 4 0 16,1 0 0-16,1 1 0 0,0 3 0 0,4 2 0 16,1-2 0-16,0 6 0 0,-1 5-160 0,2 4 160 15,1 2 0-15,-1 5-144 0,0 2 144 0,0 5-128 16,-3 5 128-16,0 3-128 0,-3 2 128 0,-1 0 0 15,0 0 0-15,-4 2 0 0,-2-3 0 0,0-2 0 16,-1-3 0-16,1-3 0 0,0 0 0 0,0-2 0 16,-2-7 0-16,1 1 0 0,1-2 0 0,2-4 256 0,0-5-64 15,2 1-16-15,1-6 176 0,2-4 32 16,0 0 16-16,1-1 0 0,1-1-80 0,-1-3 0 0,-1-1-16 0,2 0 0 16,-2 3-176-16,-2-1-128 0,0-1 144 0,-3 2-144 15,-1-1 128-15,-5 3-128 0,0 3 0 0,2 2 144 16,-10 9-144-16,0 0 0 0,0 0 0 0,10 4 0 15,-2 6-256-15,-3 1 0 0,-2 3 16 0,2 4 0 16,0 2 64-16,1 3 16 0,1-1 0 0,-1 0 0 16,-1 2 160-16,3 0-128 0,1-3 128 0,1 0-128 0,2-1 128 0,2-2 0 15,2-4 0-15,3 0-128 0,0-4 128 0,0-2 0 16,-1-5 0-16,-1 0 0 0,4-4 0 0,-2-2 0 16,2-2 0-16,1-4 0 0,-2 0 128 0,1-2 16 15,-2-3 0-15,-3 1 0 0,-2 0-16 0,-4-2-128 16,-1 1 192-16,-4 0-64 0,-1 0-128 0,-2-1 160 15,-4-2-160-15,-2 1 160 0,-1-1-160 0,-1 2 160 16,-3-1-160-16,2 3 160 0,-4 4-160 0,4 3 0 16,-1 1 0-16,8 5 0 0,0 0 0 0,-8-2-272 15,8 2 32-15,-10 2 16 16,10-2-224-16,0 0-64 0,0 0 0 0,0 0 0 0,0 0 144 0,0 0 32 16,9-7 0-16,0 1 0 0,5-3 176 0,1 1 160 15,3-3-208-15,0 0 80 0,1-1 128 0,1-3 0 16,1 0 0-16,3 2-128 0,3 1 128 0,-1-2 0 15,0-1 0-15,2 1 0 0,0 3 0 0,1-3 0 16,0-1 0-16,-2 1 128 0,-1-2-128 0,2 5 128 16,0-2-128-16,-1 2 128 0,-2 1 16 0,1-3 16 15,-1 1 0-15,1 2 0 0,-2-1-160 0,0 2 0 0,-2-3 144 0,-1 5-144 16,0-5 0-16,-2 5 0 0,-3-2 0 16,-2 2 128-16,-1-1-128 0,-3 3 128 0,-10 5-128 0,5-4 128 15,-5 4-128-15,0 0 0 0,0 0 0 0,0 0 0 16,-10 2 0-16,-4 6-240 0,-4 3 48 0,0 5 0 15,1 0 0-15,-1 3 16 0,0 1 0 0,3 1 0 16,2-1 176-16,0-1 0 0,3 0-144 0,4-3 144 16,2-4 0-16,3 0 0 0,1-12 0 0,4 9 0 0,-4-9 0 0,10 8 0 15,1-4 160-15,1-4-160 16,3-1 352-16,3-4-32 0,1 0-16 0,1-1 0 0,2-6 32 0,2 2 16 16,-1-4 0-16,-2-1 0 0,0-1-160 0,-1 2-16 15,-1 3-16-15,0-2 0 0,-4-1-160 0,-2 7 128 16,-2-1-128-16,0 4 128 0,-11 4-128 0,10 3 128 15,-10-3-128-15,10 15 128 0,0 8 32 0,-1 9 0 16,-3 7 0-16,1 11 0 0,-2 8-160 0,-1 11 160 16,-1 4-160-16,0 9 160 0,-6 2-32 0,0 6 0 15,-4 5 0-15,-2 3 0 0,-6 1 0 0,-1 3-128 16,-2-8 192-16,-4-2-64 0,-8-6 304 0,-2-6 48 16,-5-9 16-16,-1-6 0 0,-1-6 496 0,-2-5 96 15,0-4 32-15,2-8 0 0,-1-7-304 0,4-7-64 16,0-9-16-16,2-6 0 0,3-10-480 0,1-7-80 15,-1-10-32-15,2-7 0 16,3-9-544-16,1-7-112 0,3-5-32 0,6-6 0 16,2-2-1456-16,6 1-304 0,6-1-48 0,4-3-15376 0</inkml:trace>
  <inkml:trace contextRef="#ctx0" brushRef="#br0" timeOffset="19062.86">16498 16292 3679 0,'0'0'320'0,"-8"-3"-320"15,1-2 0-15,-1 3 0 0,-1-1 4624 0,0 2 864 16,-5 0 160-16,0 1 48 0,-1 1-3648 0,0 2-736 16,0 3-144-16,-1-2-16 0,0-2-384 0,-1 1-64 15,1 1 0-15,-1 3-16 0,2-3-400 0,0-1-80 16,1 0-16-16,1 1 0 0,3 0-192 0,10-4 0 15,-10 1 0-15,10-1 0 16,0 0-288-16,0 0-96 0,0 0-32 0,0 0 0 0,0 0 32 0,5-9 16 16,1 4 0-16,2 1 0 0,1-3 368 0,-1 2-176 15,0 2 176-15,0-1-128 0,2 2 128 0,-10 2 0 16,8-5 0-16,-8 5 0 0,0 0 0 0,8-3 0 0,-8 3 0 0,0 0 0 16,0 0 208-16,0 0 32 15,0 0 0-15,0 0 0 0,0 0 80 0,0 0 32 0,-3-5 0 0,3 5 0 16,-13-2-160-16,0 2-16 0,-2 2-16 0,-3 2 0 15,2 1 32-15,-7 5 16 0,-1 4 0 0,-1-2 0 16,0 2 176-16,-2 3 48 0,-1 5 0 0,-1 2 0 16,4-2-48-16,2 1 0 0,2 2 0 0,4-2 0 15,1-4-192-15,6-1-64 0,4 0 0 0,5-1 0 16,3-1-128-16,2-4 0 0,1 1 144 0,5 0-144 0,4 2 128 16,4-2-128-16,1-1 128 0,3 1-128 0,1-3 0 0,1 3 128 15,1 1-128-15,2 0 0 0,0 3 0 0,-3-3 128 16,-3 2-128-16,0-1 0 0,-5-1 0 0,-3 3 0 15,-4-3 0-15,-2-1 128 0,-4 1 48 0,-3 1 16 16,-3 4 0-16,-2-3 0 0,-2 1 272 0,-5-2 64 16,-3 3 16-16,-3-2 0 0,-2 1-208 0,-2-4-32 15,-2 1-16-15,0 0 0 0,-3-2-160 0,1 0-128 16,-1 2 192-16,3 0-192 0,1-2 0 0,3-1 0 16,0 0 0-16,4-2 0 0,3 0 0 0,3-3 0 15,4 1 0-15,6-7-144 0,0 0-128 0,0 0-32 16,0 0 0-16,0 0 0 0,12 7 80 0,4-6 16 15,0-2 0-15,5-1 0 0,3-5 80 0,2 0 128 16,4-1-208-16,4-3 80 0,3-2 128 0,3-1 0 16,2 0-144-16,2-1 144 0,-4-1 0 0,1 1 0 15,-2 0 0-15,2-2 0 0,0 0 0 0,-1-1 0 16,-1-1 0-16,0-2 0 0,0 1 0 0,1 1 128 0,-2-1 0 0,-1-1 0 16,-3-2 64-16,-2 3 0 0,-7 2 0 0,-1-1 0 15,-3 0-192-15,-3 3 192 0,-6 0-192 0,0 6 192 16,-3-1-192-16,-3 6 128 0,-6 5-128 0,0 0 128 15,0 0-128-15,0 0 0 0,0 0 0 0,-5 10 0 16,-3 4-192-16,2 4 16 0,-2 3 16 0,2 6 0 16,0-3 160-16,2 5-192 0,0-1 192 0,1 2-192 15,2-1 192-15,4-4-128 0,0 2 128 0,5-7-128 16,1-2 128-16,4-7-128 0,-2 0 128 0,6-8-128 0,0 0 128 16,0-3 0-16,-4-3 0 0,2 0 0 0,1-8 0 0,2 1 0 15,-1-6 0-15,-1-1 0 0,-2 1 0 0,0-3 128 16,-2 0-128-16,-2-3 128 0,-4-1-128 0,-1 3 0 15,-1-1 128-15,-1 1-128 0,-3 1 0 0,0 1 0 16,-2 2 0-16,1 2 0 0,0 4-256 0,1-2 16 16,0 2 16-16,1 1 0 0,2 0-144 0,-3 9-16 15,6-9-16-15,0-2 0 16,3 2-48-16,3-4 0 0,2-1 0 0,5-1 0 0,5 0 176 0,1-6 16 16,2 0 16-16,2-1 0 0,3 2 96 0,-1-4 16 15,-2-4 0-15,1 0 0 0,2 0 128 0,-1-4 0 16,-5-1 0-16,1 0 0 0,-2-3 160 0,1 1 16 15,-3-1 0-15,-2-3 0 0,0-4-48 0,-4-3-128 16,-4 3 192-16,2-4-64 0,-2 0 0 0,-3 5 0 16,-2 9 0-16,-2 7 0 0,1 8-128 0,-5 4 0 15,-2 9 144-15,0 5-144 0,0 0 0 0,-7 19 0 16,-4 13 0-16,2 7-128 0,1 9 128 0,0 6-128 16,5 7 128-16,-2 7-128 0,-1-1 128 0,0 2 0 0,-2 3 0 15,0-2 0-15,5-1 0 0,-1-6 0 0,1-7 0 0,3-8 128 16,3-6 192-16,3-6 64 0,2-7 0 0,2-6 0 15,3-5 64-15,1-8 32 0,2-1 0 0,3-9 0 16,5-7 32-16,2-4 0 0,0-7 0 0,5-2 0 16,-3-6-160-16,1 2-32 0,-1-5 0 0,-1 1 0 15,0-2-192-15,-1 5-128 0,-2 1 128 0,4 9-128 16,-2 2 0-16,-1 4 0 0,-1 4 0 0,0 8 0 0,-3 5 0 0,2 4 0 16,1 7 0-16,0 7 0 0,0 2 0 15,2 5 0-15,-1 2 0 0,0 3 0 0,0 4 0 0,-1 0 0 16,-5 3 0-16,1-3 128 15,0-2-1232-15,5 0-240 0,-3-1-64 0,4-7-15168 16</inkml:trace>
  <inkml:trace contextRef="#ctx0" brushRef="#br0" timeOffset="20146.84">24145 14079 21183 0,'-6'-14'1888'0,"3"8"-1504"16,3 6-384-16,-4-10 0 0,2 1 192 0,0 1-48 16,2 8 0-16,0 0 0 0,0 0 0 0,-1 14 0 15,1 3 0-15,0 3 0 0,0 5 32 0,0 3 0 0,1 5 0 0,3 4 0 16,0 4-16-16,5 6 0 15,0 5 0-15,2 0 0 0,5-2-160 0,-1-2 160 0,0 2-160 0,3-1 160 16,2-4-160-16,4-3 192 0,4-7-192 0,0-4 192 16,-4-3 112-16,6-6 16 0,1-4 16 0,5-4 0 15,0-4 464-15,1-5 96 0,-1-2 0 0,3-4 16 16,-4-3-112-16,-1-5-32 0,-1 1 0 0,2-3 0 16,-6 2-432-16,2-5-80 0,0-1-32 0,1 1 0 15,4-1-224-15,2 2 176 0,0-5-176 0,3 2 160 0,2-1-160 0,0 2 0 16,-1 2 0-16,-1 3 0 0,-1-5 0 0,-1 6 0 15,-3 5 0-15,3 4 0 0,-1 3 0 0,2 5 0 16,2 3 0-16,1 5 0 0,-1 7-256 0,0 1 80 16,-1 2 16-16,-3 5 0 0,-5 5-160 0,-4 2-16 15,-3 3-16-15,-2 1 0 0,-5-3 80 0,-2 2 16 16,-5-1 0-16,-1-3 0 0,-4-4 112 0,0-7 144 16,-4-3-208-16,0-4 80 0,-3-4 336 0,1-2 80 15,2-7 16-15,-3-6 0 0,0 0 336 0,0 0 80 16,0 0 16-16,0 0 0 0,7-6-64 0,1-3-16 15,1 0 0-15,1-5 0 0,4 0-304 0,1-4-64 16,0-5-16-16,5 2 0 0,2 0-272 0,5 1 0 16,2-4 0-16,4 6 0 0,3 3 0 0,2 5 0 15,2-2-176-15,-2 6 176 0,-1-1-128 0,1 5 128 16,-1 2 0-16,1 5 0 0,2 0-144 0,6 4 144 16,1 1 0-16,5-2-144 0,7 2 144 0,2-6 0 15,2-4 0-15,3-3-128 0,0-3 128 0,6-7 0 16,4-6 160-16,5-6-160 0,6-6 640 0,-1-6 48 0,2-6 0 15,0 1 0-15,1-5 192 0,-2 1 32 0,-2-5 16 0,-7-2 0 16,-8-5-160-16,-8-7-16 0,-2-4-16 0,-5-3 0 16,-6-2-272-16,-3 2-48 0,-5-3-16 0,-2 2 0 15,-5 1-240-15,-4 4-160 0,-9 5 192 0,2 8-192 16,-5 8 0-16,-2 1 0 0,1 6 0 0,-6 1 0 16,-1 4-1392-16,1 1-176 0,-5 2-32 0,-1 4-10992 15,-4 1-2192-15</inkml:trace>
  <inkml:trace contextRef="#ctx0" brushRef="#br0" timeOffset="20864.59">24646 16361 28559 0,'-10'-12'1264'0,"5"8"272"0,5 4-1232 0,-6-9-304 0,1 3 0 0,5 6 0 16,0 0 1152-16,0 0 192 0,2 9 16 0,0 4 16 15,-1 2-736-15,2 7-128 16,0 6-48-16,0 5 0 0,-1 3-320 0,1 8-144 0,1 5 128 0,0 3-128 15,0 3 0-15,-3-2 0 16,0-1 128-16,-1-1-128 0,0-2 0 0,0 0 0 0,0 1 0 0,-1-1 0 16,1-3-128-16,-1-1-128 0,0-6 0 0,-2-3-16 31,-2-10-2832-31,0-3-560 0</inkml:trace>
  <inkml:trace contextRef="#ctx0" brushRef="#br0" timeOffset="21097.84">24136 16790 21183 0,'0'0'1888'0,"6"-6"-1504"16,2-3-384-16,5-2 0 0,2 0 1344 0,3-1 192 15,2-2 32-15,3 1 16 0,4 0-304 0,5-1-48 16,2 2-16-16,3 1 0 0,5-1-400 0,5 2-96 15,5 1-16-15,-1 1 0 0,-2 0-384 0,-3 3-96 16,-3-2-16-16,-6 2 0 0,-3 1-208 0,-4-3 0 16,-1 1 0-16,-4 1 0 15,-3-3-2400-15,-4 2-368 0</inkml:trace>
  <inkml:trace contextRef="#ctx0" brushRef="#br0" timeOffset="22315.35">26517 16485 25791 0,'-12'-10'2304'0,"-1"1"-1856"0,-4-2-448 0,-1 0 0 15,0 4 720-15,-1 2 48 0,3 0 16 0,-2 5 0 16,0 5-240-16,-2 4-48 0,-2 6-16 0,-1 4 0 0,-1 4-272 0,0 6-48 16,0 5-16-16,1 5 0 15,1 3-144-15,3 1 160 0,3-1-160 0,2 1 160 0,4-1-160 0,5-7 192 16,6-3-192-16,3-6 192 0,1-2-64 0,6-6 0 16,4-6 0-16,3-2 0 0,1-6 240 0,4-4 32 15,1-9 16-15,2-2 0 0,-2-8 112 0,0-5 32 16,-1 0 0-16,0-6 0 0,-4 0-176 0,0-2-48 15,-1 0 0-15,-2 0 0 0,1 3-208 0,-6 0-128 16,-1 4 128-16,-1 0-128 0,-2 6 160 0,-1 4-32 16,-2 6-128-16,-4 9 192 0,0 0-192 0,0 0 144 15,5 7-144-15,1 4 128 0,-1 4-128 0,-1 4 0 16,-1 5 0-16,1 4 0 0,-2-2 0 0,1 4 0 16,-1 1 0-16,2-2 0 0,-1 0 0 0,3-3 0 15,0-1 0-15,-1-3 0 0,4-4 0 0,-1-3 0 16,-1-5 0-16,4 1 0 15,-1-5-320-15,-1-3-112 0,3-3-16 0,0-2-10400 16,-1-3-2080-16</inkml:trace>
  <inkml:trace contextRef="#ctx0" brushRef="#br0" timeOffset="22632.87">27108 16342 29487 0,'-11'3'2624'0,"11"-3"-2112"0,-11 8-512 0,4 5 0 16,-1 2 592-16,1 3 16 0,-1 3 0 0,-1 5 0 0,0 2-448 0,0 2-160 15,3 1 0-15,-4 1 144 0,-2-1-16 0,0 1-128 16,0-7 192-16,2 1-64 0,2-7 32 0,3-2 0 16,3-6 0-16,2-11 0 0,0 0 112 0,0 0 32 15,0 0 0-15,0 0 0 0,12-6 176 0,4-7 32 16,-1-1 16-16,4-4 0 0,3-2-96 0,2-3-32 15,1-1 0-15,4-3 0 0,3 5-240 0,0 2-160 16,0 0 192-16,1 3-192 0,-1 2 144 0,-2 2-144 16,-2 9 0-16,-1 4 144 0,-3 4-144 0,-3 8 0 15,0 3 0-15,-3 7 0 0,-4 3-128 0,-2 7 128 16,-3 1 0-16,-2 4 0 16,-2 0-640-16,-5-1-48 0,-3 1-16 0,-3-1-15280 0</inkml:trace>
  <inkml:trace contextRef="#ctx0" brushRef="#br0" timeOffset="22859.49">28000 16336 35183 0,'0'0'1552'0,"-2"11"336"0,1 1-1504 0,1 2-384 0,1 8 0 0,1 2 0 15,2 3 192-15,1 3-16 0,2 2-16 0,1 1 0 16,-2 4-160-16,2-4 0 0,3-5 0 0,0 1 0 16,1-2 0-16,1 1 0 0,0-7 0 0,2 1 0 15,-1-4-2336-15,2-3-352 0,5 4-64 0,-7-5 0 16</inkml:trace>
  <inkml:trace contextRef="#ctx0" brushRef="#br0" timeOffset="23048.33">28391 16115 21183 0,'0'0'944'0,"0"0"192"0,-3 14-912 0,0 3-224 15,1 4 0-15,1 5 0 0,1 6 3840 0,-3 6 736 16,1 9 144-16,-2 6 16 0,-1 8-3568 0,-3 9-720 16,-2 6-128-16,-3 4-48 0,-5 2-272 0,-4 0 128 15,-4 2-128-15,-1-1 0 0,1 1 144 0,-2 0-144 16,-2-3 0-16,3-1-17488 0</inkml:trace>
  <inkml:trace contextRef="#ctx0" brushRef="#br0" timeOffset="23615.78">25653 18313 32255 0,'-7'-14'1424'0,"7"8"304"0,-2-5-1392 0,2 11-336 0,0 0 0 0,0 0 0 15,10-2 192-15,-10 2-16 16,10 10-16-16,-2 2 0 0,-5 5 32 0,3 4 0 0,-1 3 0 0,-2 1 0 15,-1 7 32-15,-2 2 16 16,0 2 0-16,-2 1 0 0,0 0-48 0,-2 1-16 0,-4 0 0 0,0-1 0 16,-3-4 160-16,5-12 48 0,-2 4 0 0,1-5 0 15,0-1 0-15,1-4 16 0,4-5 0 0,-1-1 0 16,3-9 32-16,0 0 0 0,0 0 0 0,11-15 0 16,2-4-32-16,4-4 0 0,3-6 0 0,3-2 0 15,2-3-208-15,1 2-32 0,-1-1-16 0,-1 1 0 16,0 2-144-16,-1 5 0 0,3 2 0 0,-2 6 0 15,-1 1 0-15,1 4 0 0,0 8 0 0,-1 4 0 16,0 3 0-16,-2 10-144 0,-1 4 144 0,0 6 0 16,-2 6-256-16,-4 2 64 0,-3 5 16 0,-3 0 0 15,-6 4-304-15,-2-1-64 0,-2-1-16 0,-3-1 0 16,-3 0-2672-16,0-3-544 0</inkml:trace>
  <inkml:trace contextRef="#ctx0" brushRef="#br0" timeOffset="23899.43">26605 18281 34559 0,'-13'12'1536'0,"4"-3"304"0,-2 3-1472 0,-1 6-368 16,1 5 0-16,-2 5 0 0,0 4 0 0,2-2 144 15,-1 2-144-15,1 0 0 0,-2-1 128 0,2-1-128 16,1 0 0-16,2-1 0 0,3-4 208 0,1-4-16 15,3-2 0-15,2-6 0 0,2-2 320 0,-3-11 64 16,10 6 16-16,0-5 0 0,1-4 48 0,1-4 0 16,1-1 0-16,-1-5 0 0,0-3-208 0,-1-3-48 0,1-2 0 0,-3 1 0 15,-3 1-176-15,-4-3-32 0,-2-1-16 16,-5 2 0-16,-1-1-160 0,-3 3 0 0,-1-1 0 0,-2 2 0 31,1 3-1536-31,0 3-320 0,-2 5-80 0,0-2-14720 0</inkml:trace>
  <inkml:trace contextRef="#ctx0" brushRef="#br0" timeOffset="24199.72">27052 18247 33983 0,'-11'28'1504'0,"3"-8"304"0,0 2-1440 0,2 7-368 16,-2 2 0-16,-1 2 0 0,-3 0 0 0,-2-2 0 15,0 2 0-15,1-5 0 0,-1-1 0 0,1-7 0 16,2-2 160-16,1-1-160 0,1-7 256 0,3-2-64 16,6-8 0-16,0 0 0 0,0 0 400 0,-2-13 80 15,5-4 16-15,2-2 0 0,1-4-176 0,4 0-48 16,2-2 0-16,2 1 0 0,1-5-240 0,2 2-48 16,2-2-16-16,1 5 0 0,3 1-160 0,1 1 0 15,-1 3 0-15,1 6 0 0,0 4 0 0,-1 8 0 16,4 4 0-16,-2 9 0 0,2 6 0 0,-2 5 0 0,-2 6 0 0,-1 3 0 15,-4 6-176-15,-4 0-64 16,0 2-16-16,-5-2 0 16,-3 1-1856-16,-2-1-384 0</inkml:trace>
  <inkml:trace contextRef="#ctx0" brushRef="#br0" timeOffset="24733.34">28591 17310 16575 0,'0'0'736'0,"0"0"160"0,0 0-720 0,0 0-176 15,0 0 0-15,0 0 0 0,-5 9 1760 0,0 6 320 16,-1 6 64-16,-2 8 16 0,-1 5-1248 0,0 4-240 16,1 9-48-16,1 7-16 0,-2 5-256 0,-1 9-48 15,-3 2-16-15,-2 3 0 0,-3 2-48 0,-2-1-16 16,-5-1 0-16,-5-2 0 0,0-1 336 0,-3-6 64 0,0-8 16 0,4-9 0 15,3-2 384-15,11-22 96 16,1-2 16-16,1-2 0 0,4-3-176 0,3-5-16 0,3-6-16 0,3-5 0 16,0 0-416-16,14-15-64 0,4-5-32 0,4-6 0 15,7-7-176-15,-1-2-48 16,1-1 0-16,2-3 0 0,0-5-192 0,1 6 0 0,-5 4 0 0,-2 6 0 16,2 3 0-16,-2 7-160 0,1 8 160 0,-1 5-128 15,1 8 128-15,-3 6-192 0,-2 6 192 0,-3 7-192 16,0 10-48-16,-4 3-16 0,-5 4 0 0,-4 3 0 15,-1 1 0-15,-4-15-16 0,-4 3 0 0,1 4 0 16,-3-1-112-16,1-1 0 0,1-1-16 0,1-5 0 31,3-2-16-31,0-3 0 0,2-7 0 0,3-7 0 0,2-2-256 0,4-6-48 0,1-5-16 0,4-2-13984 16</inkml:trace>
  <inkml:trace contextRef="#ctx0" brushRef="#br0" timeOffset="25967.01">29305 17999 32255 0,'-21'-5'2864'0,"10"4"-2288"16,-1-1-576-16,2 2 0 0,1 5 640 0,-1 6 0 15,0 0 16-15,-4 6 0 0,1 3-656 0,-2 5 0 16,-2 0 0-16,2 5 0 0,1 3 0 0,1 0 0 15,2-2 0-15,5-1 0 0,-1 1 0 0,5-6 0 16,2 0 0-16,4-5 0 0,2-4 0 0,4-5 128 16,2 1-128-16,2-8 192 0,1-3 16 0,3-4 16 15,1-2 0-15,1-6 0 0,0-2 192 0,4 2 32 16,-1-4 16-16,0-3 0 0,-2-4-224 0,-5 1-48 0,-2 0-16 0,-2 1 0 16,-4-3-32-16,-1 0 0 15,-3-2 0-15,-2 2 0 0,-2-1-144 0,1 0 160 0,-1 1-160 0,3 2 160 16,-1 1-160-16,2 3 0 0,0 2 0 0,2 4 0 15,3 3-208-15,2-1 80 0,0 4 128 0,2 4-208 16,2 2 80-16,0 3 128 0,-1 2-208 0,1 2 80 16,2 5 128-16,-3-1-192 0,-1 4 192 0,-3 3-192 15,-3 2 0-15,0 1 0 0,-3 1 0 0,-3 0 0 0,-1-2-144 0,-1 1-48 16,-3-4 0-16,3-7 0 0,1-11 384 0,-6 10 0 16,4 0 0-16,2-10 0 0,0 0 400 0,0 0 0 15,0 0 0-15,0 0 0 0,0 0 208 0,1-14 32 16,3-2 16-16,2-3 0 0,2-1-288 0,2-3-64 15,3 0-16-15,1 1 0 0,0-1-288 0,2 2 128 16,2 2-128-16,-1 2 0 0,-1 4 0 0,1 2 0 16,-5 3 0-16,1 2 0 0,0 3 0 0,-2 5 0 15,-1 1 0-15,2 6 0 0,-4 2 0 0,-1 3-176 16,-2 1 176-16,-1 3-160 0,-3-1 32 0,-1 2 0 16,-1 2 0-16,0-2 0 0,-1-1-48 0,1-4 0 15,0-2 0-15,3-3 0 0,4 0 176 0,-6-9 0 16,12 1 0-16,1-3 0 0,5-4 192 0,2-3 32 15,2-4 0-15,2-2 0 0,1-4-32 0,-1 1-16 0,-1 0 0 0,2-1 0 16,-4 0-176-16,2 1 128 16,-3 2-128-16,1 0 128 0,-1 4-128 0,0-1 0 15,-1 3 0-15,0 2 0 0,-1 3 0 0,-2 0 0 16,-1 4 0-16,-3 6 0 0,0 0 0 0,-2 0 0 0,-2 3 0 0,-8-8 0 16,7 10 0-16,0 1 0 15,-7-11 0-15,5 10 0 0,-1 0-160 0,-4-10 160 0,3 9 0 0,-3-9-144 16,9 7 144-16,-9-7 0 0,14-2-144 0,-2 0 144 15,0-4 0-15,2-1 0 0,2-3 0 0,-5 2 0 16,-1-1 0-16,0 2 0 0,1-1 0 0,-4-1 0 16,-7 9-272-16,0 0 64 0,0 0 16 0,0 0 0 15,0 0-128-15,0 0 0 0,-4 16-16 0,-1 4 0 16,-1 2-128-16,2 3-32 0,-3-2 0 16,0 2 0-16,0 2 192 0,2-5 48 0,1-2 0 0,4 0 0 0,0-2 256 15,4-1 0-15,-1-6 0 0,4-3 0 0,0-1 0 0,2-4 0 16,1-2 0-16,1-2 144 0,-1-4 112 0,-1-5 0 15,1-2 16-15,-3 1 0 0,0-5-64 0,-2 0-16 16,-1 1 0-16,-2-2 0 0,-2-1-192 0,0 3 128 16,-5-1-128-16,-1 0 0 0,-3 1 0 0,-1 1 128 15,0 1-128-15,-3 4 0 0,1-1 0 0,1 5-128 16,-2-2 128-16,6 1-208 0,0 1 48 0,7 5 16 16,-5-5 0-16,5 5 0 0,5-11 144 0,3 1-160 15,1 0 160-15,3-4-160 0,4 1 160 0,2 1-128 16,1-2 128-16,0 2-128 0,0 0 128 0,-1 0 0 15,-1-1 0-15,1 3 0 0,-3-2 0 0,-1 2 128 16,0 0-128-16,0 0 176 0,0 3 144 0,2-2 16 0,-2 2 16 16,0 2 0-16,-2 1-64 0,1 0-16 15,-2 0 0-15,0 3 0 0,-1 0-272 0,1-2 160 0,-11 3-160 0,12-2 128 16,-4-3-128-16,-8 5 0 16,9-4 0-16,-9 4 0 0,0 0 128 0,0 0-128 15,9-4 0-15,-9 4 128 0,0 0-128 0,0 0 0 0,0 0 0 0,0 0 128 16,0 0-128-16,0 0 0 15,0 0 0-15,0 0 0 0,0 0 0 0,0 0 0 0,0 6-144 0,0-6 144 16,3 8 0-16,-3-8 0 0,0 0-128 0,7 5 128 16,0 1 0-16,-7-6 0 0,10 3 0 0,0 1 0 15,-10-4 0-15,12 1 0 0,0 0 0 0,1-1 0 16,1 2 256-16,0-2 16 0,0 0 0 0,0 2 0 0,1 2 112 16,-1 4 0-16,-2 0 16 0,-2 6 0 15,-3 4-208-15,0 6-32 0,-5 4-16 0,-3 5 0 0,-3 4 0 0,-3 4 0 16,-5 8 0-16,-6 2 0 0,-5 3 48 0,-3 0 0 15,-3 1 0-15,-3 0 0 0,-5 1-192 0,-2-4 0 16,-6 0 0-16,22-24 0 16,-5 6-1472-16,-4 4-336 0,-1 3-64 0</inkml:trace>
  <inkml:trace contextRef="#ctx0" brushRef="#br0" timeOffset="26551.31">27658 19517 40719 0,'-15'-5'1792'0,"5"1"384"0,0-4-1728 0,-2 6-448 15,2 2 0-15,-1 3 0 0,-2 6 0 0,-5 0 0 16,0 1 0-16,-2 4 0 0,0 4 0 0,-1 1 0 16,0 2 0-16,2 0 0 0,-2 3-128 0,-1 2 128 15,-1-1 0-15,-1 3 0 0,1-1 0 0,1-2 0 16,2-4 0-16,3-1 0 0,7-2 0 0,4-2 0 16,2 1 0-16,6-5 0 0,6-1 0 0,5 0 0 15,2-2 0-15,5 0 0 0,2-5 0 0,2 1 0 16,0 1 0-16,2-1 0 0,-3 0 0 0,1 3 0 15,1-2 0-15,1 4 0 0,-2-2 0 0,-3 4 0 0,0-4 0 0,-2 5 0 16,-4 0 0-16,-4-2 0 0,2 2 0 0,-8 2 0 16,-1 0 192-16,-5-1 16 0,-4 4 0 0,-7 3 0 15,-4-1 304-15,-6 0 64 0,-3-1 16 0,-3-1 0 16,-5 0-272-16,-2 0-48 0,0-4-16 0,-2-4 0 16,-4 0-256-16,0-5 160 0,1-2-160 0,3-2 128 15,1-2-384-15,5-3-96 0,1 0-16 0,7-4 0 31,4 1-2064-31,5-2-432 0,3-1-80 0,6-3-13312 0</inkml:trace>
  <inkml:trace contextRef="#ctx0" brushRef="#br0" timeOffset="27401.77">28174 19883 37199 0,'-14'10'1648'0,"8"0"336"0,1-1-1584 0,0 5-400 16,2 2 0-16,5 6 0 0,2 2 0 0,2-1-224 15,3-4 32-15,3 2 0 0,4 0 192 0,3-3 0 16,2-5-160-16,4-1 160 0,1-5 0 0,3-2 0 16,2-1 0-16,-2-7 0 0,0 1 0 0,-2-4 0 15,-1-1 0-15,-4-5 128 0,0-2 16 0,-4 0 0 16,-2 4 0-16,-2-5 0 0,-2-3 0 0,-3 0 0 0,-4-1 0 0,-4 2 0 15,-3-1 48-15,-4 1 0 0,-2 1 0 0,-4-2 0 16,-3-1-192-16,-3 1 192 0,-2 2-192 0,-4-1 192 16,-2-1-192-16,1 2 0 0,-1-1 0 0,2 6 0 15,1-2 0-15,3 7-224 0,-2-3 32 0,10 4 0 32,3 1-208-32,2-1-48 0,5-2 0 0,2 7 0 0,0 0 96 0,10-6 16 0,3-4 0 0,4 0 0 15,1-2 336-15,4-4 0 0,3-1 0 0,2-1 0 16,-2-1 0-16,0-2 0 0,3-5 160 0,0 2-160 15,3 1 256-15,1-5-48 0,1-2-16 0,1 1 0 16,2-3 64-16,3 0 16 0,2-2 0 0,0-3 0 16,-4 0-32-16,-2-1-16 0,-2 0 0 0,-5-3 0 15,-5 2-224-15,-3 1 128 0,-6-2-128 0,-2 5 0 16,-3 0 192-16,-3 9-48 0,-1 0-16 0,-3 10 0 0,-4 5-128 0,2 11 160 16,0 0-160-16,-7 4 160 0,-4 8-160 15,1 7 0-15,-5 5 0 0,-2 10 0 0,-2 6-192 0,-1 10 192 16,0 6-160-16,-3 8 160 0,1 1-128 0,-2 3 128 15,0 1 0-15,1 2-144 0,3 3 144 0,3-2 0 16,2-4 0-16,5-9-128 0,3-6 128 0,5-9 0 16,2-7 0-16,8-8 0 0,2-5 0 0,6-5 128 15,3-7-128-15,7-3 176 0,3-9 32 0,3-4 16 16,1-8 0-16,1-2 0 0,-5-5-16 0,3-3 0 16,1-8 0-16,0 2 0 0,-1-3-208 0,4-2 144 15,-1 1-144-15,3 3 128 0,-2-2-128 0,1 7 0 16,5 0 0-16,-3 7 0 0,-2 4 0 0,-4 5 0 15,-5 5 0-15,-3 6 0 0,-4 4-192 0,-3 2 192 16,-4 5-192-16,-4 5 192 16,-4 1-480-16,-3 5 32 0,-3 0 0 0,-3-1 0 0,-2 2 256 0,-1-2 192 0,-2-4-208 0,-1 0 80 15,0-2 128-15,4-1 0 0,-1-3 128 0,1-7-128 16,5-7 432-16,0 0 16 0,0 0 0 0,0 0 0 16,0 0 16-16,0 0 16 0,7-10 0 0,2-2 0 15,4-4-224-15,-2 1-64 0,3-2 0 0,3 3 0 16,1 1-192-16,1 0 0 0,1 4 0 0,2 1 0 15,-2 3 144-15,5 4-144 0,2 2 128 0,0 4-128 16,-2 5 176-16,2 1-48 0,2 4-128 0,-2 1 192 16,-2 0-192-16,-2 0 0 0,-4 2 0 0,-5 0 0 15,-1-4 128-15,-3-2-128 0,0 2 0 0,-3 0 144 16,-4-1-144-16,1-3 160 0,0 2-160 0,-1-3 160 16,-1 0-336-16,-2-9-64 0,-2 7-16 0,2-7 0 15,0 0-2304-15,0 0-448 0</inkml:trace>
  <inkml:trace contextRef="#ctx0" brushRef="#br0" timeOffset="27607.77">29448 18866 43359 0,'-15'4'1920'0,"5"2"400"0,-3 3-1856 15,-1 4-464-15,-1 2 0 0,-3 9 0 0,-2 3 384 0,-2 6-32 0,-1 7 0 0,0 9 0 16,-1 0-144-16,1 0-16 0,0-5-16 0,2 3 0 16,2-2-176-16,2 0 0 0,3-6 0 0,4-5 0 31,2-7-2512-31,5-3-496 0</inkml:trace>
  <inkml:trace contextRef="#ctx0" brushRef="#br0" timeOffset="40294.11">1744 10670 17439 0,'-5'-13'768'0,"2"3"176"0,-2 3-752 0,1-4-192 0,1 2 0 0,-1 1 0 15,4 8 640-15,0 0 112 0,0 0 16 0,0 0 0 16,-9-3-32-16,9 3 0 0,-9 6 0 0,-1 8 0 16,0 0-256-16,-2 7-48 0,1 8-16 0,-1 6 0 15,2 5-96-15,-1 2 0 0,-1 4-16 0,0 7 0 16,-1 5-80-16,0 7-16 0,0 0 0 0,2 6 0 15,-4 7-80-15,0 3-128 0,-1 6 176 0,1-4-176 16,0-2 208-16,-3 2-64 0,3 0-16 0,-1 2 0 16,1 0 144-16,1 1 32 0,-1-5 0 0,1 2 0 15,0 2 16-15,0-4 16 0,-1-1 0 0,1-5 0 16,0-4 112-16,0-1 32 0,0-1 0 0,1-4 0 0,0-1-32 16,1 3-16-16,0-1 0 0,0 1 0 0,-5 0-240 0,3-3-32 15,1 1-16-15,1-3 0 0,-1 0-144 0,0-1 0 16,2 2 144-16,2-4-144 0,-1 4 0 0,2-7 0 15,0-6 0-15,3-3 128 0,-1-3-128 0,2-5 0 16,2-3 0-16,2-1 128 0,-2-4-128 0,4-6 0 16,-4 1 0-16,4-1 0 0,4-5 0 0,-1 1 0 15,0-5 0-15,2-1 0 0,-1 1 0 0,0-1 0 16,4-4 0-16,2 1 0 0,1-7 0 0,1 4 0 16,0-3 0-16,2 2 0 0,2-1 0 0,2-1 0 15,4 1 0-15,2-2 0 0,0-2 160 0,4 2-32 16,3 1-128-16,4-3 192 0,1-2-64 0,4 0 0 15,2-1-128-15,-2 2 192 0,-2-4-192 0,1 0 144 0,3-2-144 16,1 0 128-16,2 2-128 0,3-1 0 0,2-1 0 0,3 0 0 16,6 1 0-16,-3 1 0 0,-2-3 0 15,0 3 0-15,1-3 0 0,2 0 0 0,1 2 0 0,2 2 0 16,8-2 0-16,-4 2 0 0,-4 0 0 0,0-1 0 16,-1 1 0-16,3 1 0 0,1 0 0 0,2 3 0 15,6 2 0-15,-2-1 0 0,-1-1 0 0,1 0 0 16,0-1 0-16,2 1 0 0,3 1 0 0,3-3 0 15,-1-2 0-15,0 0 0 0,-3-3 0 0,1 2 0 16,2-1 0-16,4-4 0 0,5 1 0 0,-4-3 0 16,-5 1 0-16,0 2 0 0,-2-3 0 0,7 4 0 15,2 0 0-15,-2-1 0 0,-3 1 0 0,2 2 0 16,-2-6 0-16,5 4 0 0,3 2 0 0,1 0 0 16,-1-4 0-16,1 4 0 0,-4 1 0 0,7 1 0 15,4 0 0-15,-1 1 0 0,0-3 0 0,1 2 0 0,-1-2 0 0,5 1 0 16,4 1 128-16,-5 1-128 0,-4-2 0 0,3 4 0 15,1 3 0-15,3-3 0 0,-3-2 0 0,-1 0 0 16,-1-1 0-16,-1 1 0 0,6 2 0 0,0-2 0 16,-2-2 0-16,-2-1 0 0,2 0 0 0,2 0 0 15,4 0 0-15,-5 1 0 0,-3-7 0 0,1 5 0 16,3 2 0-16,-2-1 0 0,-2 1 0 0,-1-1 0 16,-2-1 0-16,3 3 0 0,1 6 0 0,-2-1 0 15,-6-3 0-15,0 2 0 0,1-1 0 0,5 1 0 16,3 1 0-16,0-2 0 0,-5-1 0 0,0 1 0 15,3-1 0-15,3-1 0 0,0-1 0 0,0-1 0 0,-2 1 0 16,1 0 0-16,4 0 0 0,-1-2 0 0,-2-1 128 16,-1 2-128-16,-1 0 0 0,6 1 0 0,4 0 0 0,-4-2 0 15,-3-4 0-15,4 4 0 0,3 2 0 0,-1-2 0 16,-2-3 0-16,2-2 0 0,2 3 0 0,-2-4 0 16,3 4 0-16,-2 1 0 0,-2-3 0 0,5 3 0 15,5-1 0-15,-3 2 0 0,-5 2 0 0,6-1 0 16,-1-2 0-16,1 2 128 0,-4 1-128 0,4 0 0 15,-2 0 128-15,1-1-128 0,2 1 128 0,0 0-128 16,-2-2 128-16,6-2-128 0,4 1 128 0,-1-1-128 16,-3 2 128-16,3-4-128 0,6 2 0 0,-5 1 128 15,-4-3-128-15,2 0 0 0,4 5 0 0,-2-3 128 16,-4-2-128-16,0 2 0 0,2 3 0 0,0-3 0 16,-1-2 0-16,1 1 0 0,2 1 0 0,-2-4 0 15,0 3 0-15,-2-3 0 0,0 2 0 0,-2-2 0 0,2 0 0 0,-2 3 0 16,0-1 128-16,1 1-128 0,3-2 0 15,-2 0 0-15,-2 3 0 0,2-2 0 0,3 4 0 0,-4 0 0 16,-3-2 0-16,1 1 0 0,4 4 0 0,-4-1 128 16,1-2-128-16,0 3 0 0,2 0 144 0,-2 0-144 15,1-1 160-15,-3 1-160 0,0-1 144 0,2 1-144 16,1 0 128-16,1 0-128 0,-4 1 128 0,2 0-128 16,3-1 128-16,-3 0-128 0,-4 0 128 0,3 3-128 15,5 1 0-15,-4-3 128 0,-5-1-128 0,3 1 0 16,2 2 0-16,1-3 0 0,-2-1 0 0,-2 1 0 15,1 2 128-15,1-2-128 0,0 0 0 0,-2 0 0 16,1 3 0-16,1-2 0 0,4-2 0 0,-6-1 0 0,-3 1 0 0,1 1 0 16,6 0 0-16,-6 0 0 0,-4-2 0 0,0 2 0 15,3 0 0-15,-1-2 128 0,-1 0-128 0,-1-2 0 16,-3 1 0-16,4 2 0 0,1-1 128 0,1 0-128 16,-6 0 0-16,3-1 0 0,2-1 0 0,-2 2 0 15,-3-3 0-15,-2 2 0 0,-3-1 128 0,9 1-128 16,2 0 0-16,-2 1 0 0,-4-2 0 0,3 2 0 15,4 0 0-15,-2-1 0 0,-8 0 0 0,4 0 128 16,1-1-128-16,1 3 0 0,0-2 0 0,-3 1 0 16,-5-2 0-16,5 3 0 0,3-1 0 0,-1 1 0 15,-1-4 0-15,1 5 0 0,-1 0 0 0,1 0 0 16,0-1 0-16,-1 0 0 0,-4-2 128 0,2 3-128 16,2 1 0-16,0-1 0 0,-7-5 0 0,3 4 128 15,-4 1-128-15,0 0 0 0,1 0 0 0,-5-1 0 0,-6-3 0 16,0 3 0-16,-1 1 0 0,-1 1 0 0,1 0 0 15,-4 0 128-15,-7-1-128 0,0 3 0 0,-1 1 0 0,-1 0 128 16,1-2-128-16,-3 1 0 0,-5-3 0 0,0 1 0 16,-7 0 128-16,1 2-128 0,-2 2 0 0,-2-3 0 15,-1 1 0-15,-1-2 0 0,-2 2 128 0,-5-1-128 16,-2 1 0-16,-2-1 128 0,-5-2-128 0,-5 2 128 16,0 0-128-16,-2 1 128 0,-1-2 64 0,-3 2 0 15,1-1 0-15,-5 1 0 0,-3-1 0 0,-1-2 0 16,0-2 0-16,-2-1 0 0,-1-1-64 0,-2 0 0 15,-1-1 0-15,-1-2 0 0,-2 0 0 0,-1-3 0 16,-1 1 0-16,1-3 0 0,-1-2 16 0,-1-4 0 16,-4-2 0-16,1-2 0 0,0-6 32 0,2 3 0 15,-2-6 0-15,1-1 0 0,-5-1-48 0,2-6-128 0,0-4 192 0,-2-4-64 16,1 1-128-16,0-5 192 0,0-8-192 0,1-2 192 16,0 0-192-16,0-6 0 0,1-4 0 0,-1-3 128 15,1-1-128-15,1-5 0 0,-2-1 0 0,2-6 0 16,2 0 0-16,0-4 0 0,2 1-160 0,-3-1 160 15,2-2-192-15,4-1 48 0,0 0 16 0,-1 0 0 16,0-2 128-16,0 4-128 0,1 1 128 0,1 1-128 16,0 0 128-16,1-2 0 0,-1 2 0 0,3 0 0 15,1-2 0-15,0 2 0 0,-3 0-144 0,4 2 144 16,2 2-160-16,1-2 160 0,-2 0-208 0,2 3 80 16,0 2 128-16,1 0 0 0,-2 0 0 0,-1 2-128 15,0-3 128-15,-1 6-192 0,-2 3 192 0,0-1-192 16,-2 1 192-16,0 4 0 0,1 3 0 0,-2 4 0 0,-3-3 0 0,1 8 0 15,-4 1 0-15,3 1-128 0,-5 4-16 0,-1 2 0 16,-1-1 0-16,-2 4 0 0,0-1-80 0,-2 5-16 16,0-3 0-16,-3 4 0 0,-1-2 48 0,-1 4 0 15,-2 3 0-15,-4 1 0 0,1 2 192 0,-2 2-192 16,-2 1 192-16,-2 7-192 0,-1-3 192 0,-6 6 0 16,1 3-160-16,-3 1 160 0,-5 2 0 0,-3-1 0 15,-4 4-144-15,-1 5 144 0,0-4 0 0,-1 4-160 16,-3 0 160-16,-3 1-128 0,-2 6 128 0,-1 1 0 15,-2 1-144-15,-5 0 144 0,-12 3 0 0,-1 1 0 16,-2 3 0-16,-3 1 0 0,-2 2 0 0,-5 5 0 16,-6-1 0-16,-6 4 0 0,-2 1 0 0,-2 3 0 0,0 1 0 0,-5-1 0 15,-9-4 0-15,0 3 0 0,0-3 0 0,-4 3 0 16,-5 3 0-16,-3-2 0 0,-4-2 0 0,-3 2 0 16,-4-2 0-16,-1-1 0 0,-2-1 0 0,-5 1 0 15,-5 2 0-15,2-2 0 0,0 1 128 0,-5-2-128 16,-8-4 0-16,1 0 0 0,1 0 0 0,-1 1 0 15,-3 0 0-15,-1 1 0 0,-3-2 0 0,2 3 0 16,2 0 0-16,-7-2 0 0,-6-2 0 0,0 0 0 16,-1 0 0-16,5 3 128 0,4-1-128 0,-5-2 0 15,-7-5 0-15,1 2 0 0,0 0 128 0,3 0-128 16,-1 2 0-16,1-2 0 0,-6 2 0 0,2-2 128 16,2-4-128-16,2 0 0 0,1 1 0 0,-3-3 0 15,-4 3 0-15,0-2 0 0,4 0 0 0,1 1 128 16,4-2-128-16,-3-1 0 0,-1-1 0 0,0 4 0 0,2-3 0 15,2-2 0-15,-2 2 0 0,2 1 0 0,-1-1 0 0,1-2 0 16,2 1 0-16,1 1 0 0,-1-3 0 0,1 4 0 16,-2-1 128-16,2-1-128 0,3-1 0 0,0 1 0 15,-1-2 0-15,-1 0 0 0,-2-1 0 0,6-1 0 16,5 0 0-16,-3-2 0 0,-4-1 0 0,4 2 0 16,3-2 128-16,2 0-128 0,0 0 0 0,2 0 160 15,0 1-160-15,1-5 160 0,1 2 32 0,-1 1 16 16,-2-1 0-16,5 4 0 0,3-1-208 0,-3 2 128 15,-4 1-128-15,3 0 0 0,4 0 0 0,-2-1 128 16,-2 1-128-16,3 1 0 0,1 3 0 0,1 0 0 16,-1 1 0-16,3-1 0 0,1-3 0 0,0 1 0 15,-2 1 0-15,0 2 0 0,-2 0 0 0,2 0 0 0,4 4 0 0,-5-4 0 16,-3 4 0-16,3 1 0 0,4 2 0 0,-4-3 0 16,-6 2 0-16,6-2 128 0,1 1-128 0,1-1 144 15,-3 1-144-15,3 4 0 0,2 0-160 0,0 0 160 16,1-2 0-16,3 2 0 0,2 0 0 0,0 1 0 15,2-1 0-15,0 1 0 0,0-1 0 0,2-1 0 16,2-1 0-16,2 4 0 0,4 1 0 0,-2 0 0 16,-4-6 0-16,7 0 0 0,3 3 0 0,0-3 0 15,-4-2 0-15,5 2 0 0,5-2 0 0,-1 1 0 16,-4-3 0-16,4-1 0 0,5-1 0 0,3 0 0 16,3 3 0-16,-4 0 0 0,1-2 0 0,-1 3 0 15,6-2 0-15,-5 4 0 0,-3-6 0 0,3 5 0 16,7-2 0-16,0 2 0 0,1-3 0 0,0 3 0 0,-5-3 0 15,5 0 0-15,2 2 0 0,1-1 0 16,1 3 0-16,-5-3 0 0,0 1 0 0,4-4 0 0,3 0 0 0,-2 0-144 16,-2 0 144-16,1 2 0 0,-1-1 0 0,5-1-160 15,1 3 160-15,-1 1 0 0,-4-3 0 0,0 3 0 16,0-4 0-16,2 5 0 0,5 0 0 0,-5 4 0 16,-5 2 0-16,2-5 0 0,4-1 0 0,5 2 0 15,1-2 0-15,-2 2 0 0,-7 2 0 0,3-1-128 16,5 0 128-16,3 1 0 0,4 0 0 0,-3-3 0 15,-5-1 0-15,5 2 0 0,0-3 0 0,5 2 0 16,2 1 0-16,0-1 0 0,-4 1 0 0,1-4-128 16,-2 3 128-16,3-3 0 0,-1 5 0 0,6 1-192 15,3-2 192-15,-5 0-160 0,-1 0 160 0,1-3 0 0,4 3 0 16,2-1 0-16,2 0 0 0,3 0 144 0,3-2-144 0,-2 3 160 16,-5-5-160-16,3 5 192 0,3-1-192 0,3-1 192 15,4 4-192-15,2 0 0 0,5 3 0 0,3 2-176 31,4 3-2224-31,-2 0-448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9:40:26.90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1523 7641 8287 0,'0'0'736'0,"0"0"-592"16,0 0-144-16,0 0 0 0,0 0 1152 0,0 0 192 16,0 0 32-16,-4 8 16 0,4-8-368 0,0 0-64 15,-6 7 0-15,6-7-16 0,-7 4-96 0,7-4-16 16,-6 5 0-16,6-5 0 0,0 0-80 0,-6 5-32 0,6-5 0 15,0 0 0-15,-11 2 128 0,11-2 32 0,0 0 0 0,0 0 0 16,-7-7-48-16,3 1 0 0,1-3 0 0,3 0 0 16,2-5-224-16,3 0-48 0,0-2-16 0,8-3 0 15,-1-2-272-15,7 0-48 0,4-4-16 0,0-3 0 16,1 3-208-16,4-2 0 0,5 2 128 0,3-1-128 16,-1 2 0-16,2 3 0 0,1 0 0 0,1 6 0 0,-3 2 0 0,1 7 0 15,-2 4 0-15,-1 4 0 0,-4 3 0 0,0 9 0 16,-6 3 0-16,-5 4 0 0,-5 2-160 0,-1 8 160 15,-6 2-128-15,-3 4 128 0,-4 1-256 0,-6 1 48 16,-3 4 0-16,-5-1 0 0,-4 0 208 0,-6 0-176 16,-5-5 176-16,6-12-160 0,-4 6 160 0,-17 10 0 15,-1-6 0-15,4-2 128 0,6-4 16 0,0-3 16 16,2-2 0-16,4-4 0 0,4-6 32 0,6-2 0 16,3-7 0-16,9-1 0 0,7-4-192 0,0 0 192 15,0 0-192-15,2-10 192 0,6-3-64 0,7 1-128 16,6 2 192-16,0-2-64 0,5 1 656 0,5 1 128 15,6 5 32-15,6 3 0 16,5 2-1600-16,1 3-320 0,3 1-64 0,-2 8-16 0,-10 0 848 0,0 7 208 16,-5 3 0-16,-3 3 0 0,-4 7 0 0,-5 3 0 15,-5-1 0-15,-5 1 0 0,-5 2 240 0,-2-1 80 16,-6-2 32-16,-6 1 0 0,-4-4 288 0,-2 4 64 16,-9 1 16-16,-3-1 0 0,-5-3 48 0,-7 1 16 15,-2 1 0-15,-5-1 0 0,-3-3-80 0,-2 0 0 0,-3-2-16 16,3-4 0-16,1-1-272 0,2-3-48 0,-1-2-16 0,3-2 0 15,3-4-160-15,1-7-48 0,1-3 0 0,3-3 0 16,3-4-144-16,3-3-272 0,3-4 64 0,8-6 16 31,4-1-2192-31,7-7-432 0,4 1-96 0</inkml:trace>
  <inkml:trace contextRef="#ctx0" brushRef="#br0" timeOffset="291.41">2940 8702 34959 0,'0'0'1536'0,"0"0"336"0,0 0-1488 0,0 0-384 16,0 0 0-16,-9 7 0 0,0-2 1344 0,-1-5 208 16,0-1 48-16,-3-2 0 0,2-2-624 0,1 0-112 15,-2 1-32-15,2-5 0 0,1 0-560 0,2-1-112 16,-1 0-32-16,3-4 0 0,-4 1-128 0,4 3-192 16,4-3 32-16,1 3 16 15,-3 0-1776-15,3 1-336 0,0 0-80 0</inkml:trace>
  <inkml:trace contextRef="#ctx0" brushRef="#br0" timeOffset="690.17">3710 7448 16575 0,'0'0'1472'0,"0"0"-1168"16,0 0-304-16,0 0 0 0,5-8 1328 0,3-1 208 16,1 2 32-16,5-3 16 0,5 2-432 0,5-4-96 15,3 2-16-15,6-4 0 0,0-2-368 0,4-1-80 16,1-1-16-16,5 2 0 0,3-2-256 0,-2 3-64 16,0 0-16-16,-6-1 0 0,-5 4-48 0,-3-2-16 15,-3 2 0-15,-1 2 0 16,-4 0-1024-16,-3 5-208 0,-3 0-32 0,-4 0-16 0</inkml:trace>
  <inkml:trace contextRef="#ctx0" brushRef="#br0" timeOffset="1049.42">3688 7480 24703 0,'-28'15'1088'0,"11"-5"240"0,1 1-1072 0,0 3-256 0,0-1 0 0,0 4 0 0,1 1 464 0,-1 1 48 15,-2 3 0-15,4-1 0 0,2-2 48 0,5-1 16 16,2 2 0-16,2 0 0 0,5 2-128 0,1 2 0 16,7-1-16-16,6 2 0 0,4 3 128 0,6 3 16 15,3-2 16-15,5 4 0 0,4 0-208 0,7 0-32 16,4-2-16-16,5-1 0 0,0 1-96 0,5 2-32 16,2 0 0-16,-1 0 0 0,-1-1 240 0,-3 1 32 15,-6-2 16-15,-4 1 0 0,-3-5 432 0,-6 1 96 16,-7-1 0-16,-3-1 16 0,-6-4-176 0,-4 1-32 15,-6 1-16-15,-4-2 0 0,-7-2-48 0,-3 0 0 16,-6 1 0-16,-6 0 0 0,-7 6-96 0,-7-4-32 16,-6 2 0-16,-10-2 0 0,-6 2-304 0,-6 1-64 15,-8-5-16-15,-3 1 0 0,-5-3-256 0,2-2 160 16,4-1-160-16,-2-3 128 16,-1-7-880-16,5-2-176 0,3-6-32 0,9-4-16 15,6-2-1680-15,10-3-336 0,5-5-64 0</inkml:trace>
  <inkml:trace contextRef="#ctx0" brushRef="#br0" timeOffset="1929.09">5447 7785 11055 0,'0'0'976'0,"0"0"-784"0,0 0-192 0,0 0 0 16,0 0 2800-16,0 0 512 0,0 0 96 0,0 0 32 16,0 0-928-16,0 0-176 0,0 0-32 0,4-7-16 15,-4 7-864-15,2-11-160 0,-1-2-48 16,2 4 0-16,-2-2-640 0,-1 11-128 0,3-9-16 0,-3 9-16 16,4-11-416-16,-4 11 0 0,0 0 0 0,0 0-176 31,0 0-1808-31,0 0-384 0,1 12-64 0</inkml:trace>
  <inkml:trace contextRef="#ctx0" brushRef="#br0" timeOffset="2107.48">5468 8498 27647 0,'-11'6'2448'0,"11"-6"-1952"15,-9 6-496-15,1 0 0 0,8-6 1696 0,0 0 240 16,-7 1 48-16,7-1 16 0,0 0-800 0,0 0-176 15,0 0-16-15,0 0-16 0,-8-3-640 0,8 3-128 16,0 0-32-16,3-10 0 16,-2 0-1744-16,4-1-368 0,3-1-64 0</inkml:trace>
  <inkml:trace contextRef="#ctx0" brushRef="#br0" timeOffset="3469.41">7229 7295 11055 0,'-4'-15'976'0,"3"6"-784"16,0 2-192-16,1-5 0 0,0 3 1008 0,0-3 144 15,1 0 48-15,-1 2 0 0,-1-3-32 0,-1 3 0 16,1 1 0-16,-2 4 0 0,1-3-272 0,-2 5-64 16,4 3-16-16,0 0 0 0,-6 2-144 0,-1 6-32 15,-2 2 0-15,1 6 0 0,-1 4-336 0,0 9-80 16,0 6-16-16,-1 7 0 0,0 8-80 0,-1 6-128 16,1 10 176-16,0 5-176 0,1 5 144 0,2 7-144 15,0 1 0-15,2 2 144 0,1 1-144 0,4-3 0 16,0-9 0-16,4-8 0 0,2-9 0 0,6-5 0 15,1-12 0-15,2-5 128 0,1-5 80 0,5-10 16 16,3-3 0-16,3-7 0 0,3-5 448 0,1-5 96 16,3-6 0-16,-2-8 16 0,-1-4-416 0,2-4-96 15,2-7-16-15,0-3 0 0,1-5-32 0,0-6-16 16,-1-2 0-16,-2-5 0 0,-2-3-208 0,-3-6 144 16,-3-4-144-16,-3-1 128 0,-7-3 256 0,-1-3 32 0,-5-1 16 15,-4 5 0-15,-3 2-144 0,1 7-32 0,-4 5 0 0,-2 6 0 16,-2 3-400-16,-1 9-96 0,1 4-16 0,-2 9-9728 15,0 3-1936-15</inkml:trace>
  <inkml:trace contextRef="#ctx0" brushRef="#br0" timeOffset="3784.38">8208 7656 26719 0,'-12'32'1184'0,"7"-15"240"0,0 8-1136 0,-1 3-288 16,-1 5 0-16,1 5 0 0,-3 3 272 0,-2-2 0 16,-3 3 0-16,0 1 0 0,-2-3-16 0,4-3 0 15,-2-4 0-15,2-7 0 0,2 0-80 0,0-5-32 16,0-5 0-16,5-7 0 0,1-2 240 0,4-7 64 16,0 0 0-16,5-7 0 0,1-4 64 0,2-4 0 15,2-5 16-15,3-6 0 0,2 1-192 0,3-4-32 16,1-3-16-16,1 3 0 0,2-3-144 0,-2 3-16 15,4 2-128-15,1-2 192 0,-3 3-48 0,1 4-16 16,-1 1 0-16,0 10 0 0,-1 1-128 0,-3 7 0 16,0 4 0-16,0 8 0 0,-6 4 128 0,0 9-128 15,-5 2 128-15,1 5-128 0,-6 4 128 0,-2 3-128 16,-2 3 0-16,-4 19 128 16,-2-3-576-16,0-5-112 0,2-10-16 0,3-12-9456 0,2-4-1872 0</inkml:trace>
  <inkml:trace contextRef="#ctx0" brushRef="#br0" timeOffset="4220.1">9385 7767 16575 0,'0'0'1472'0,"0"0"-1168"16,0 0-304-16,-7 4 0 0,0 1 2624 0,-2 2 448 15,-3 0 112-15,-3 3 16 0,-4-2-1856 0,-3 4-352 16,-2 1-80-16,-2 0-16 0,-1 2-464 0,-4 3-112 15,1 0 0-15,-1 2-16 0,1 7-160 0,1-3-16 16,-1 2-128-16,4-1 192 0,-2-1-192 0,4 2 0 16,5-3 128-16,3 0-128 0,6-2 0 0,1-6 0 15,5 0 0-15,7-4 0 0,3-4 0 0,6-2 0 16,3-5 0-16,3-5 0 0,2-2 0 0,4-5 0 16,4-5 0-16,3-3 0 0,2-3 0 0,2-5 0 15,4-1 144-15,-1-3-144 0,1-2 128 0,-1-2-128 16,0-1 128-16,-1 0-128 0,-1-1 128 0,-3-2-128 15,-1-2 0-15,-4-2 128 0,-3-3 0 0,0-1-128 16,1 0 192-16,-5-3-64 0,-4-4 32 0,-3 1 0 16,-3-6 0-16,-2 1 0 0,-2 2-160 0,-4 1 128 15,3 5-128-15,-1 6 128 0,-2 7-128 0,1 8 0 16,-1 6 0-16,1 9-176 0,-3 7-128 0,-1 8-16 0,-3 17-16 0,0 7 0 16,-1 10 80-16,-1 12 0 15,-3 6 16-15,-2 10 0 0,-4 12 80 0,-1 10 16 0,-1 8 0 16,-7 42 0-1,3-13-224-15,4-12-32 0,2-11-16 0,7-35 0 0,1-1 112 0,0-6 32 0,3-4 0 0,2-8-8576 16,2-2-1712-16</inkml:trace>
  <inkml:trace contextRef="#ctx0" brushRef="#br0" timeOffset="4534.56">10060 7963 19343 0,'-3'17'848'0,"3"-8"192"0,0 2-832 0,3 1-208 16,0-3 0-16,3 3 0 0,0-6 1296 0,2 2 224 15,-1-2 32-15,5-5 16 0,3-2-656 0,0-3-128 16,-2-4-16-16,5 1-16 0,-2-7 16 0,2-1 16 16,0-3 0-16,0 0 0 0,-3-1-304 0,-1-3-64 15,-2 2-16-15,-1-2 0 0,-5-2-112 0,-1 4-32 16,-2 2 0-16,-5 3 0 0,-1 0 176 0,-4 6 16 15,-2 0 16-15,-2 5 0 0,-4 4-16 0,-1 6 0 16,0 3 0-16,-3 6 0 0,-2 5-448 0,2 2 0 16,0 6 0-16,2-1 0 0,-1 2 0 0,4 3 0 15,0-4 0-15,5 1 0 0,2-2 0 0,5 2 0 16,2-1 0-16,4 7 0 16,3-11-2016-16,5-5-288 0,2-4-64 0</inkml:trace>
  <inkml:trace contextRef="#ctx0" brushRef="#br0" timeOffset="4784.84">11375 6875 15663 0,'-15'-3'1392'15,"-3"2"-1120"-15,3 1-272 0,4 1 0 0,-2 3 3632 0,-2 5 656 16,-3 0 144-16,-3 7 32 0,-1 7-3040 0,-4 6-592 15,-1 7-128-15,1 2-32 0,-1 8-336 0,0 0-64 16,-1 7-16-16,3 3 0 0,2 5-256 0,1 0 128 16,1 5-128-16,1 1 0 0,2 2 0 0,3 5 0 15,2-2 0-15,3 23-144 16,8-16-2640-16,4-14-528 0,3-13-96 0,4-9-32 16,5-6 944-16,0-9 192 0</inkml:trace>
  <inkml:trace contextRef="#ctx0" brushRef="#br0" timeOffset="4957.63">10686 7691 20271 0,'0'0'1792'0,"0"0"-1424"16,0 0-368-16,8 5 0 0,1 0 1024 0,4-1 128 0,3-1 16 0,4 0 16 15,6-3-560-15,4-1-112 16,3-2-32-16,6-1 0 0,-1 1-224 0,1-1-32 0,0 1-16 0,0-2-8112 15,-5-1-1632-15</inkml:trace>
  <inkml:trace contextRef="#ctx0" brushRef="#br0" timeOffset="5234.55">11314 7847 20271 0,'0'0'1792'0,"0"0"-1424"15,10 4-368-15,2-2 0 0,1 1 1184 0,1-3 160 16,3 1 48-16,1-2 0 0,0 0-304 0,0-3-48 15,1-3-16-15,0 1 0 0,-1 2-192 0,-1-5-64 16,0 3 0-16,-2-4 0 0,-1 1-352 0,-2-1-80 16,-3 1-16-16,-2-1 0 0,-2 2-144 0,-2-2-48 15,-3 4 0-15,-3-1 0 0,3 7-128 0,-7 0 192 16,-3 4-192-16,-2 1 192 0,-2 4-192 0,-1 4 0 16,0 2 0-16,1 3 0 0,-2 1-208 0,2 1 80 15,2 0 128-15,3 2-208 0,2-3 208 0,4-2 0 16,0-5 0-16,6 1 0 0,3 1 0 0,3-5-144 15,2 1 144-15,10-2 0 16,0-4-608-16,5-6-32 0,-1-3-16 0,0-1-13344 0</inkml:trace>
  <inkml:trace contextRef="#ctx0" brushRef="#br0" timeOffset="5502.52">12129 7686 15663 0,'-10'25'688'0,"5"-14"144"0,-2 6-656 0,0 5-176 0,-2 0 0 0,-1 4 0 16,-2 4 2352-16,0 3 432 0,-1-1 96 0,-1-3 0 16,-1 1-1472-16,1-2-288 0,-2-3-64 0,4-5-16 15,0 2-256-15,3-8-48 0,3-1-16 0,2-7 0 16,4-6-256-16,0 0-48 0,8-1-16 0,2-4 0 16,3-7 256-16,2-3 48 0,4-5 16 0,3-2 0 15,1-5-400-15,-1 1-96 0,0-5-16 0,0 2 0 16,-1 0-208-16,3-2 0 0,1 2 128 0,-1-2-128 0,0 1 0 0,0 6 144 15,0 0-144-15,2 3 128 0,-5 1-128 0,1 5 0 16,-2 3-160-16,8 0 160 16,-4 6-944-16,-3 6-80 0,-4 6-32 0,-4 0-9360 15,0 3-1872-15</inkml:trace>
  <inkml:trace contextRef="#ctx0" brushRef="#br0" timeOffset="6053.41">13074 7480 31327 0,'0'0'2784'0,"0"0"-2224"16,0 0-560-16,-7 6 0 0,1 4 352 0,1 2-32 0,-2 3-16 0,1 3 0 15,-2 1-144-15,-1 5-32 0,-1 0 0 0,-1 7 0 16,3-2-128-16,-2 1 128 0,1 2-128 0,-1-1 128 16,0-1-128-16,1 1 0 0,-4-1 0 0,2-2 128 15,-1 1-128-15,3-5 0 0,2-1 0 0,0-7 128 16,1-4-128-16,4-2 192 0,2-10-192 0,0 0 192 16,0 0 192-16,6-7 64 0,3-2 0 0,2-5 0 15,3-3-80-15,3-2-16 0,1-4 0 0,1-2 0 0,0 2-176 0,1 0-48 16,0-2 0-16,1 1 0 0,-1-3-128 0,2 4 0 15,-2 3 0-15,0 1 0 0,1 0 0 0,-1 5 0 16,-2 5 0-16,-2 1 0 0,0 4 0 0,-4 6-176 16,-3 1 176-16,-4 6-128 0,2 0 128 0,-4 5 0 15,0 4 0-15,-4 2-128 0,-3 2 128 0,-4 5 0 16,1 1 0-16,-5 1 128 0,0-1-128 0,0-5 0 16,1-2 0-16,0-3 0 0,4-4 128 0,2-3-128 15,5-11 128-15,0 0-128 0,0 0 256 0,5-8 0 16,2-5-16-16,4-1 0 0,3-4 32 0,2-4 16 15,3 1 0-15,2-1 0 0,-1-2-288 0,4 0 128 16,-1 2-128-16,1 2 0 0,0 2 0 0,0 2 0 16,-1 3 0-16,0 5 0 0,0 3 0 0,-1 5 0 15,-5 4 0-15,0 5 0 0,-3 8 0 0,-4 4 0 16,0 6 0-16,-3 1 0 0,-6 4 0 0,-1 2 0 16,-4 1 0-16,-5 19 0 15,-1-5-1520-15,-3-7-256 0,-1-2-48 0,3-6-13648 0</inkml:trace>
  <inkml:trace contextRef="#ctx0" brushRef="#br0" timeOffset="6350.09">14033 7664 22511 0,'0'0'992'0,"0"0"224"0,9 2-976 0,-1 4-240 0,1-1 0 0,-3 2 0 0,-2 3 1472 0,-2 4 256 16,0-1 64-16,-2 2 0 0,-3 2-640 0,-2 1-112 16,-3 2-16-16,-2 4-16 0,-1-1-480 0,-2 1-80 15,2 0-32-15,-2-1 0 0,0-1-224 0,2-1-32 16,-1 4-16-16,3-8 0 0,1-3-144 0,0-1-224 15,2-1 48-15,-1-1 16 16,3-2-2336-16,4-9-480 0,0 0-96 0,0 0 0 0</inkml:trace>
  <inkml:trace contextRef="#ctx0" brushRef="#br0" timeOffset="6686.05">14440 7677 27407 0,'-5'17'1216'0,"2"-6"256"0,0 3-1184 0,-1 5-288 0,-4 4 0 0,-1 1 0 16,-4 2 624-16,-2 2 64 0,-1 2 16 0,-2-4 0 15,0 2-224-15,0-4-32 0,1 1-16 0,1-3 0 16,1-3-176-16,4-6-16 0,0-1-16 0,4-2 0 16,0-4 48-16,7-6 16 0,0 0 0 0,0 0 0 15,7-10 304-15,2-1 64 0,2-7 16 0,3-1 0 16,3-3-208-16,2-1-32 0,1 0-16 0,2 2 0 0,-1-6-272 0,2 3-144 15,0 1 160-15,2 0-160 0,-2 4 128 0,1 3-128 16,-2 3 0-16,1 0 144 0,-1 8-144 0,-3 1 0 16,-3 8 0-16,-2 1 0 0,-1 7 0 0,-3 0 192 15,-2 5-192-15,-2 4 192 0,-2 6-192 0,-3-2 0 16,-3 2 0-16,-4 10 0 16,-1 0-432-16,-1-1-112 0,-1-5-32 0,3-1 0 15,1-3-2464-15,2-2-496 0,3-1-112 0,4-8 0 0</inkml:trace>
  <inkml:trace contextRef="#ctx0" brushRef="#br0" timeOffset="6987.09">15030 7951 2751 0,'0'0'128'0,"0"0"16"0,0 0-144 0,0 0 0 16,0 0 0-16,6 8 0 0,-6-8 5696 0,9 2 1088 15,-1-3 240-15,2 0 32 0,-3-2-4864 0,4-3-976 0,-1 0-192 0,0-3-32 16,0 0-576-16,-1-4-112 0,-1 0-32 0,-3 1 0 16,1-5-16-16,-2 2 0 15,-2-2 0-15,-2 3 0 0,-1 4 0 0,-1-3 0 0,-3 7 0 0,-6 0 0 16,-1 5 64-16,-2 4 16 0,-2 6 0 0,1 4 0 16,0 2-144-16,0 3-48 0,-1 0 0 0,8-4 0 15,-1 1-144-15,1 2 160 0,2-1-160 0,3 2 160 16,2-2-160-16,2 0 0 0,3-4 144 0,1 1-144 15,3 0 0-15,2-7-160 0,3-1 16 0,8 0 0 16,3-6-1552-16,3-4-304 0,2-3-64 0,3-3-7424 16,0-4-1488-16</inkml:trace>
  <inkml:trace contextRef="#ctx0" brushRef="#br0" timeOffset="7371.26">15700 7722 22863 0,'-28'11'1008'0,"14"-5"208"0,-5 3-960 0,-3 4-256 16,-1-1 0-16,-4 5 0 0,-2 2 1152 0,-1 4 192 15,-1 1 48-15,-11 11 0 0,5 0-256 0,7 0-48 16,2-3-16-16,5-3 0 0,1 3-432 0,6-4-96 16,4-2-16-16,5-5 0 0,2-2-224 0,6-2-48 15,5-5-16-15,5 0 0 0,3-7-240 0,0-5 0 16,3-1 0-16,6-7 0 0,4-2 288 0,3-5 112 15,5-7 32-15,2-5 0 0,1 1 176 0,5-6 32 16,0-2 16-16,0-3 0 0,1-1 112 0,-5-6 0 0,-1 1 16 0,-2-4 0 16,-1-2-80-16,0-9 0 0,-2-3-16 0,-2-5 0 15,-1-6-304-15,-4-4-64 0,1-3-16 0,-3-8 0 16,-1-3-160-16,-3 4-16 0,-3 3-128 0,-2 16 192 16,-2 12-192-16,-4 12 0 0,-3 10 0 0,-3 11 0 15,-6 6 0-15,-2 8 0 0,-4 9 0 0,-3 9 0 16,-5 12 0-16,-3 8-160 0,-5 9 160 0,-1 9-192 15,-3 10 192-15,-2 8-192 0,-1 3 192 0,3 7-192 16,-1 11-272-16,3 3-64 0,1 0-16 0,-2 36 0 16,11-14-1840-16,13-12-368 0,9-9-80 0,10-14-13168 15</inkml:trace>
  <inkml:trace contextRef="#ctx0" brushRef="#br0" timeOffset="7870.57">18656 7679 23039 0,'0'0'2048'16,"-5"-11"-1648"-16,0 1-400 0,-1-4 0 16,-1-2 912-16,0 1 112 0,-2-1 0 0,-3 4 16 0,-2-1-208 0,-1 6-32 15,-1-1-16-15,-2 6 0 0,-2 2-336 0,-3 5-64 16,-4 5 0-16,-4 8-16 0,-4 1-32 0,-5 10 0 16,0 5 0-16,-1 3 0 0,-2 4-96 0,2 3-32 15,2 6 0-15,3 3 0 0,3 2-64 0,6-2-16 16,2 1 0-16,5-6 0 0,3-6-128 0,6-5 192 15,7-5-192-15,3-4 192 0,4-7-64 0,6-2-128 16,4-2 192-16,6-7-64 16,5 0-432-16,6-7-80 0,4-3-32 0,7-3-9440 15,4-6-1872-15</inkml:trace>
  <inkml:trace contextRef="#ctx0" brushRef="#br0" timeOffset="8904.04">19073 7834 26783 0,'-11'5'1184'0,"1"3"240"0,-3 2-1136 0,-1 7-288 16,-1-1 0-16,-2 3 0 0,-1 4 624 0,-1 4 64 16,-1-2 16-16,1 3 0 0,2-5-128 0,3 1-32 0,2-1 0 0,1 0 0 15,5-3-304-15,4-2-64 0,3-4-16 0,4-5 0 16,3 1-160-16,3-5 0 0,2 0 144 0,2-1-144 15,2-4 128-15,0-1-128 0,1-3 128 0,0 2-128 16,0 0 288-16,-2-2-16 0,1 1 0 0,-3-5 0 0,-3 0 128 16,1-2 32-16,-2 3 0 0,-4-5 0 0,-5 2-96 0,-1-1-16 15,-2 0 0-15,-3 1 0 0,-3-5-16 0,-2 2-16 16,-3-2 0-16,-2 0 0 0,-3-6-112 0,-1 2-32 16,-1-1 0-16,-1-2 0 0,1 1-144 0,1 0 128 15,1 2-128-15,3 2 128 0,1 3-128 0,3 2 0 16,2 5 0-16,4-1-176 0,5 8-80 0,0 0 0 15,0 0-16-15,0 0 0 0,0 0 48 0,0 0 16 16,12-3 0-16,6 2 0 0,0 2 208 0,0 2-192 16,2 1 192-16,2 0-192 0,1-2 192 0,1 2-144 15,0 0 144-15,3 1-128 0,0-1 128 0,0-2 0 16,2 1 0-16,1-1 0 0,-2 1 0 0,0-1 0 16,-2 0 0-16,2-1-128 0,0 0 128 0,1 2 0 15,-4-2 0-15,1 1 0 0,0 1 0 0,-3 2 0 16,-2-2 0-16,-2 0 0 0,-1 1 0 0,0 1 0 15,0-1 0-15,-2-4 0 0,-1-4 0 0,-1 1 0 16,2-1 0-16,-2 0 0 0,0-4 0 0,-2 1-256 0,-1-2 32 16,-3 0 16-16,0 0 80 0,-2 0 128 15,2-1-208-15,-3 2 80 0,-5 8 128 0,4-10 0 0,-4 10 0 16,1-9 0-16,2 0 0 0,-3 9 0 16,0 0 0-16,1-9 0 0,-1-2 0 0,0 5 0 0,0 6 0 0,1-12 0 15,1 3 0-15,-1-2 0 0,1 2 128 0,1-4-128 16,-2 1 0-16,2 1 0 0,-2-1 0 0,-1-2 0 15,0 0 0-15,0 0 0 0,-1-3 0 0,-2 3 0 16,1-1 128-16,-2 4-128 0,-1 0 128 0,-2 4-128 16,0 2-768-16,-3 3-240 0,-2 2-32 15,-2 5-16-15,-2 4 1696 0,-2 0 320 0,-1 4 80 0,1 3 16 0,0 6-832 0,0 4-224 16,1-1 0-16,-1 0 0 0,0 1 128 0,1-2-128 16,3 1 0-16,4-1 128 0,0 1-128 0,6 0 160 15,1-3-160-15,3-3 160 0,2-1-16 0,3-2 0 16,3-2 0-16,4-4 0 0,4 0 112 0,2-3 0 15,2 0 16-15,5-4 0 0,1-4-32 0,4-4-16 16,5-2 0-16,1 1 0 0,4-2-224 0,0 2 176 16,4-3-176-16,-2 0 160 0,1-4-160 0,1-1 0 15,0-1 144-15,-2-5-144 0,-4-1 160 0,0 1-32 16,0 0-128-16,-11 3 192 0,1-2-192 0,1-1 0 16,1-2 0-16,2-6 0 0,1 0 0 0,1-3 0 15,2-3 0-15,0-1 144 0,-2-2-144 0,-2-4 0 16,-3-4 144-16,-2-2-144 0,-2 0 128 0,-2-4-128 15,-1-1 160-15,-2 1-160 0,-2-1 0 0,0 3 128 16,-1 1-128-16,-1 4 0 0,-4 5 0 0,-2 5 0 16,-1 4 0-16,-1 3 0 0,0 7 0 0,-5 4 0 0,-3 4 0 0,0 3 0 15,-2 2-160-15,-3 5 160 0,-3 6-128 0,-2 2 128 16,-3 8-160-16,-1 4 160 0,-3 2-192 0,-5 11 192 16,-2 4-160-16,-4 7 160 0,-5 8-128 0,-3 6 128 15,-3 5-128-15,-2 7 128 0,-2 7-128 0,-17 37 128 16,7-8 0-16,6 2-128 0,3 2 128 0,8-4 0 15,5-2 0-15,2-4 0 0,6 2 0 0,1-10 0 16,2-2 0-16,1-7 0 0,2-3 0 0,1-7 0 16,-2-9 0-16,5-2 0 0,1-5 128 0,3-7-128 15,-1-2 0-15,1-6 0 0,2-4 0 0,2-4-128 16,0-7-1312-16,4-3-256 0,-3-8-48 0,3-4-13184 16</inkml:trace>
  <inkml:trace contextRef="#ctx0" brushRef="#br0" timeOffset="9354.61">19733 8321 23951 0,'18'-9'2128'0,"7"0"-1696"16,6-2-432-16,4 2 0 0,5-2 928 0,2-2 96 15,2 1 32-15,1-3 0 0,0 0-656 0,-9 1-128 16,5-6-16-16,3-2-16 0,4 0-112 0,5-4-128 15,4 0 176-15,-4-6-176 0,-1-3 192 0,2-3-192 16,-2-4 192-16,-1-3-192 0,-3 1 176 0,0-6-176 16,2-6 160-16,-1 0-160 0,0 2 0 0,-1-3 0 0,-1-1 0 15,-3 1-160-15,-4 5 160 0,-1 2-208 0,1 6 80 0,-3 1 128 16,-2 6-160-16,-2 1 160 0,-1 2 0 0,-3 2-144 16,-2 2 144-16,-3 2 0 0,-1 0-144 0,-4-1 144 15,-4 3 0-15,-2-1 0 0,-2 3 0 0,0-4 0 16,-5 3 128-16,-1-2 80 0,-2 3 32 0,-3 5 0 15,-3 4 96-15,-1 6 32 0,2-1 0 0,-3 7 0 16,-3 3 80-16,-1 4 32 0,-2 7 0 0,-5 5 0 16,-1 6 80-16,-4 13 16 0,-2 4 0 0,-3 11 0 15,-4 4-64-15,-1 9 0 0,-1 9 0 0,-4 10 0 0,-2 3 64 16,-1 6 0-16,-2 6 0 0,0 8 0 0,-1 6-112 0,3 5-16 16,-2 2 0-16,4 0 0 0,3-5-256 0,4-6-64 15,-1-7-128-15,4-9 192 0,7-11-192 0,1-4 128 16,3-10-128-16,2-5 0 0,2-9 0 0,2-9-160 15,2-5 0-15,2-6 0 16,1-5-1120-16,1-9-240 0,1-9-32 0,1-1-14704 16</inkml:trace>
  <inkml:trace contextRef="#ctx0" brushRef="#br0" timeOffset="9523.66">20403 8447 35071 0,'0'0'1552'0,"11"-1"320"0,-1-3-1488 0,6-1-384 16,3 1 0-16,2 0 0 0,2 2 768 0,3-2 64 16,0-3 32-16,4 1 0 0,1 1-464 0,2-3-80 15,2 2-32-15,2-4 0 0,-3 2-288 0,3-5 0 0,1 5 128 0,0-4-128 32,0 1-992-32,0 2-256 0,-5-4-48 0</inkml:trace>
  <inkml:trace contextRef="#ctx0" brushRef="#br0" timeOffset="10573.06">8041 9961 19519 0,'-20'0'864'0,"8"-4"176"0,2-1-832 0,0 1-208 0,0 3 0 0,1-2 0 0,0-2 2032 0,9 5 352 16,-5-5 80-16,5 5 16 0,0 0-624 15,6-9-112-15,4-4-16 0,6 6-16 0,2-2-976 0,4 1-192 16,6-3-32-16,4 3-16 0,4-3-320 0,3 2-176 16,4 0 192-16,3 0-192 0,2 0 128 0,2-2-128 15,0 1 0-15,-2-2 0 0,-4 3 0 0,-4 0 0 16,-7 7 0-16,-5 1 0 16,-4 2-2576-16,-6 3-480 0</inkml:trace>
  <inkml:trace contextRef="#ctx0" brushRef="#br0" timeOffset="10681.04">8070 10430 30175 0,'-6'19'1344'0,"3"-6"256"0,3-13-1280 0,2 11-320 15,2 0 0-15,3 2 0 0,5-4 928 0,3 0 112 16,5-4 32-16,6-1 0 0,3-4-576 0,6 0-112 16,6-3-32-16,5-1 0 0,3-7-112 0,2 1-32 15,0-4 0-15,0 0 0 16,1-3-976-16,-1 3-208 0,-1 4-48 0</inkml:trace>
  <inkml:trace contextRef="#ctx0" brushRef="#br0" timeOffset="11274.65">10052 10243 14975 0,'-10'20'656'0,"5"-8"144"0,1 2-640 0,3 2-160 15,2 2 0-15,5-1 0 0,1-3 752 0,4 0 112 0,4-1 32 0,6 0 0 16,0 1 0-16,5-9 0 15,2-3 0-15,2-4 0 0,2 1 272 0,1-4 64 0,3-5 16 0,-1 1 0 16,1-6-288-16,-1-3-64 0,0-3-16 0,-2-4 0 16,-1-2-224-16,-3-4-32 0,-4-1-16 0,-3 0 0 15,-4 3-320-15,-4-3-64 0,-4 3-16 0,-4 3 0 16,-6 0-64-16,-5 2-16 0,-3 3 0 0,-3 2 0 16,-6 1 80-16,-3 2 16 0,-5 4 0 0,-8 7 0 15,-8 7-224-15,-2 8 0 0,-3 2 0 0,0 13 0 16,2 4 0-16,-2 9-160 0,4 6 32 0,3 10 0 0,1 4 128 15,6 7-128-15,1 0 128 0,6 1-128 0,2 0 128 0,5-7 0 16,5-5 0-16,8-3 0 0,5-5 0 0,5-7 0 16,7-4-144-16,3-9 144 0,4-4-320 0,9-6 16 15,3-4 0-15,7-8-9120 16,5-3-1840-16</inkml:trace>
  <inkml:trace contextRef="#ctx0" brushRef="#br0" timeOffset="11740.01">11684 10202 15663 0,'-23'-6'688'0,"8"2"144"0,-3-1-656 0,-2 4-176 0,-6 2 0 0,-3 5 0 16,-3 5 1920-16,-2 4 368 15,-5 4 64-15,1 6 16 0,-1-1-1392 0,3 7-272 0,0-1-48 0,4 3-16 16,3 2-48-16,5 0-16 0,5 2 0 0,5-2 0 16,4-2-304-16,6-8-64 0,3-1-16 0,3-5 0 15,6-2-64-15,4-8-128 0,6-3 176 0,3-5-176 16,3-5 320-16,2-3-64 0,4-3 0 0,5-6 0 16,7-5 128-16,1-2 32 0,3-1 0 0,-1-4 0 15,-3-5-96-15,0-4 0 0,0-2-16 0,-2 0 0 0,0 3-96 0,-2-5-16 16,-3-4 0-16,0 2 0 0,-2-6 112 15,-3 0 16-15,-2 0 0 0,-5-7 0 0,-4-5 64 0,-4-4 0 16,-6-5 16-16,-2-2 0 0,-4-3-144 0,0-3-16 16,-4-6-16-16,-1 9 0 0,0 7-224 0,1 14 176 15,-1 12-176-15,1 9 160 0,0 6-160 0,-2 10 0 16,2 10 0-16,1 7 0 0,-6 12 0 0,-3 7 0 16,-1 8 0-16,-1 9 0 0,-1 9-192 0,0 6 192 15,1 5-192-15,1 3 192 0,-1 7-176 0,1 4 176 16,-1 5-128-16,1 3 128 15,-2 5-432-15,2 2 0 0,-1 1 0 0,2 1 0 16,1-4-2128-16,4-4-448 0,4-4-64 0,4-10-9472 0</inkml:trace>
  <inkml:trace contextRef="#ctx0" brushRef="#br0" timeOffset="12023.39">12203 10163 28959 0,'-8'15'1280'0,"4"-2"272"0,1 2-1232 0,-3 4-320 16,0 3 0-16,0 1 0 0,-2 6 528 0,0 0 48 0,0 3 16 0,0 2 0 15,-1 1-400-15,5-5-64 0,2-2-128 0,0-4 176 16,2-4-16-16,3-2 0 0,2-5 0 0,4-3 0 16,-1-6 352-16,3-3 64 0,3-2 0 0,0-4 16 15,1-9 272-15,3-3 48 0,4 0 16 0,-2-5 0 16,-1-2 16-16,-1-5 0 0,0-1 0 0,-2 1 0 0,-1-1-240 15,-1-5-64-15,-2 4 0 0,-2-4 0 0,-4-2-176 0,-1 2-32 16,-1 6-16-16,0 1 0 0,0 7-416 0,-2 3 128 16,1 3-128-16,-2 6 0 15,1 0-1040-15,-2 9-304 0,0 0-48 0,0 0-17104 16</inkml:trace>
  <inkml:trace contextRef="#ctx0" brushRef="#br0" timeOffset="12323.87">13766 10068 26719 0,'0'-9'2368'0,"0"0"-1888"16,-1-4-480-16,-2 0 0 0,-3 2 896 0,0-1 64 15,-6 1 32-15,1 5 0 0,-6 2-560 0,-3 3-112 16,-7 2-32-16,-3 3 0 0,-5 7-288 0,-1 2 0 0,-3 5 0 0,3 7 0 16,0 3 0-16,3 6 0 0,2 3-128 0,5 1 128 15,2 3 0-15,6-3 128 0,5 0 0 0,6-3-128 16,4-4 240-16,6-1-64 0,4-1-16 0,5-6 0 16,0-4-160-16,5-3 192 0,2-2-192 0,5-1 192 15,4-7-192-15,5-1 0 0,4-3 0 0,2-5 0 16,1-3-1792-16,2-4-384 0</inkml:trace>
  <inkml:trace contextRef="#ctx0" brushRef="#br0" timeOffset="12657.16">14348 10095 26719 0,'0'0'1184'0,"-10"9"240"0,-1 2-1136 0,-2 1-288 16,-1 4 0-16,-1 3 0 0,-3 6 1264 0,-4 3 192 15,-3-1 32-15,0 1 16 0,-1-2-656 0,-3 1-128 16,2-4-16-16,4 1-16 0,3 0-240 0,2-2-64 16,3-3 0-16,5-3 0 0,2-2-256 0,4-1-128 15,3-7 128-15,1-6-128 0,0 0 0 0,10-3 0 16,4-5 0-16,3-1 0 0,2-5 0 0,3-1 0 16,0-5 0-16,3 0 128 0,1 4 112 0,-5 1 16 15,-1 3 0-15,-2 1 0 0,-4-1-128 0,0 7-128 16,-2 4 176-16,0 2-176 0,-12-1 144 0,13 13-144 15,-3 0 0-15,-3 3 144 0,1 3-144 0,0 4 0 0,-1-1 0 16,3-3 0-16,2 0-128 0,1-3 128 0,-1-3 0 0,2-4 0 16,1 0-288-16,5-5 16 0,0-4 0 0,4-4 0 31,-1-6-224-31,5-7-32 0,1-6-16 0,4-5 0 16,3 0-1056-16,-1-3-192 0,1-2-64 0,-4 0-7264 0,-4 0-1456 0</inkml:trace>
  <inkml:trace contextRef="#ctx0" brushRef="#br0" timeOffset="12841.15">15092 9208 27519 0,'0'0'1216'0,"0"0"256"0,1 8-1168 0,-2 8-304 15,-1 4 0-15,-1 7 0 0,-1 1 1088 0,-1 8 176 16,-4 6 16-16,-1 9 16 0,0 9-464 0,-3 3-112 16,0 7-16-16,1 2 0 0,0 5-32 0,1 0-16 15,1-3 0-15,-2 0 0 0,2-1-208 0,2-3-64 16,1-1 0-16,2-5 0 15,0-2-2048-15,1-5-432 0,3 1-80 0,-2-7 0 0</inkml:trace>
  <inkml:trace contextRef="#ctx0" brushRef="#br0" timeOffset="13007.76">14772 10074 30351 0,'0'0'1344'0,"0"0"272"0,10 1-1296 0,3-1-320 16,-1-1 0-16,5 2 0 0,2 3 736 0,3-3 80 0,0-1 16 0,4-1 0 16,2-3-448-16,1 2-96 0,3-1-16 0,15-1 0 31,0-1-1888-31,-3 0-384 0</inkml:trace>
  <inkml:trace contextRef="#ctx0" brushRef="#br0" timeOffset="13275.79">15737 10366 23951 0,'14'-2'2128'0,"-7"0"-1696"0,6 1-432 0,1-1 0 0,1-1 2432 0,2-3 384 16,-1 1 96-16,1 0 16 0,-3-3-1952 0,0-1-384 16,0-1-80-16,-2 1 0 0,-2-4-192 0,-2 1-16 15,-3-1-16-15,-2-2 0 0,-3-1-128 0,-3 2-32 16,-2 3 0-16,-3 1 0 0,-2 3-128 0,-2 2 0 15,-5 5-160-15,-2 8 160 0,-4 2-272 0,-4 8 32 16,-3 5 16-16,-1 0 0 0,-2 3 224 0,0 5-176 16,3 1 176-16,2-1-160 0,4-1 160 0,3-1 0 15,4 1 0-15,4-2 0 0,3-1 0 0,2-5 0 16,4-3 0-16,4 4 0 16,5-3-1584-16,4-6-272 0,4-3-64 0</inkml:trace>
  <inkml:trace contextRef="#ctx0" brushRef="#br0" timeOffset="13714.81">16971 10179 28559 0,'-13'4'2544'0,"-9"4"-2032"0,-2 1-512 0,-5 5 0 15,-5 0 640-15,-2 5 48 0,-5 4 0 0,1 0 0 16,0 3-528-16,2 1-160 0,0 3 0 0,5 3 0 16,1-5 0-16,6 2 0 0,4 3 0 0,5-7 0 0,6 2 0 0,5-6 0 15,4 0 0-15,6-5 0 0,5-3 192 0,5-2-192 16,5-7 192-16,4-4-192 0,9-3 240 0,5-5-64 16,6-4-16-16,4-7 0 0,3-5 432 0,-2-6 96 15,-2-2 16-15,-1-2 0 0,1-4 208 0,0-1 48 16,-7-1 16-16,2-2 0 0,-2-7-64 0,-2 0-16 15,-1-2 0-15,-4-7 0 0,-4-5-368 0,-4-6-80 16,-4-4 0-16,-2-4-16 0,-4-10-176 0,-1-1-16 16,-2-2-16-16,-3 11 0 0,-1 8-224 0,0 16 0 15,0 12 0-15,-2 10 0 0,-1 6 0 0,-3 15 0 16,-3 6-160-16,-5 13 160 0,-1 8-192 0,-3 11 64 16,-1 11 0-16,-2 9 0 0,-2 6 128 0,-4 12-192 15,-1 8 192-15,-2 4-192 0,-2 11 0 0,1 6-16 16,0 8 0-16,-6 39 0 15,6-14-224-15,8-8-32 0,6-8-16 0,9-39-11632 16,6 2-2336-16</inkml:trace>
  <inkml:trace contextRef="#ctx0" brushRef="#br0" timeOffset="14258.22">21093 10429 21183 0,'0'-12'1888'0,"1"1"-1504"16,-1-6-384-16,-1-4 0 0,-2-4 528 0,1 0 48 16,-2-6 0-16,-3 1 0 0,-4 1 640 0,-1-2 144 15,-2 3 32-15,-2 4 0 0,0 4-304 0,-2 3-64 16,-1 3-16-16,-3 8 0 0,0 2-432 0,-5 7-64 16,0 5-32-16,-2 10 0 0,0 8-176 0,-1 0-48 15,1 6 0-15,1 4 0 0,2 1-256 0,1 2 0 16,4 6 0-16,3-4 0 0,4-1 0 0,5-3 0 15,4-3 0-15,4-2 0 0,2-5 128 0,4-3-128 16,4-5 0-16,4-4 0 0,3-5 176 0,3 0-176 16,2-6 160-16,4-3-160 0,0-3 368 0,1-3-32 15,-1-4 0-15,1 0 0 0,0-1-48 0,-1 3-16 0,-3-1 0 16,-1 2 0-16,-5 5-80 0,-2 4-32 0,-4 6 0 0,-1 2 0 16,-1 7 160-16,-4 9 48 0,-4 7 0 0,-3 7 0 15,-3 4-64-15,-6 5-16 0,-3 1 0 0,-5 2 0 16,-6 2-48-16,-3 2-16 0,-5 1 0 0,-4-2 0 15,-5-1-16-15,-2-3 0 0,2-6 0 0,-4-2 0 16,-1-4-208-16,0-5 128 0,1-5-128 0,-11 3 0 16,11-10-1120-16,10-12-320 0,5-6-64 0,7-11-15584 15</inkml:trace>
  <inkml:trace contextRef="#ctx0" brushRef="#br0" timeOffset="14608.18">21683 10041 16575 0,'0'0'736'0,"0"0"160"0,0 0-720 0,0 0-176 16,0 0 0-16,-3 11 0 0,-2 1 3648 0,-1 4 704 15,-3 7 144-15,-2 0 32 0,-3 8-3056 0,-3-1-624 16,-1 4-112-16,0-1-32 0,2 0-304 0,1 2-64 15,3 2-16-15,3-2 0 0,3-4-192 0,3-5-128 16,3 4 128-16,4-9-128 0,1-4 240 0,4-2-32 16,3-4 0-16,0 0 0 0,2-5 304 0,2-5 64 15,0-3 16-15,2-3 0 0,1-4 176 0,1-1 16 16,3-4 16-16,1-3 0 0,-3-2-192 0,0-3-32 0,1 2-16 16,-2-5 0-16,-1-2-176 0,-2-2-48 15,-2-1 0-15,-1-1 0 0,-1-2-208 0,-3 0-128 0,-1 3 160 0,-2 4-160 16,0 5 0-16,0 2-192 0,-1 3 16 0,-1-3 0 15,-3 3-1952-15,-1 5-400 16,-1 11-80-16,0-10-14960 0</inkml:trace>
  <inkml:trace contextRef="#ctx0" brushRef="#br0" timeOffset="14942.61">22682 10095 25791 0,'9'3'2304'0,"1"-2"-1856"15,1-1-448-15,6-1 0 0,0-2 944 0,2 0 80 16,2-1 32-16,1-4 0 0,-1 1-368 0,1-6-80 16,-2 1-16-16,2 0 0 0,-6-3-112 0,2-1-32 15,-1-2 0-15,2-4 0 0,-1-4-192 0,-7 3-64 16,-5 2 0-16,-2 0 0 0,-4-2 64 0,-6-2 0 15,-4-2 0-15,-3 2 0 0,-2 5-48 0,-3 4 0 16,-2 6 0-16,-3 4 0 0,-1 6-80 0,-3 7-128 16,-1 2 176-16,-1 9-176 0,-2 8 0 0,1 2 0 15,-3 5 0-15,2 5 0 0,-2 6 0 0,3-1 0 16,0 2-144-16,4-3 144 0,2 0 0 0,4 1 0 0,6-5 0 0,7-2 0 16,7-3 0-16,5-4 272 15,5-1-32-15,5-5-16 0,3-4-80 0,5-1-16 0,4-2 0 0,3-4 0 31,2-10-1312-31,4-2-272 0,3-1-48 0</inkml:trace>
  <inkml:trace contextRef="#ctx0" brushRef="#br0" timeOffset="15359.42">24572 9437 37775 0,'-22'-19'3360'0,"11"10"-2688"16,0-2-544-16,-1 4-128 15,1 1-304-15,-2 2-80 0,-2 5-32 0,-3 2 0 0,-1 3 416 0,-4 1 0 16,-5 4 0-16,0 1 128 0,-1 2-128 0,0 2 0 16,-1 2 0-16,1 2 0 0,-1 4 0 0,2-1 0 15,2-1-144-15,6 1 144 0,2 0 0 0,7-2 0 16,3 0-144-16,7 1 144 0,5 3 0 0,5-1 0 15,1 1 0-15,6 2 0 0,2-3-128 0,4 1 128 16,-1-2-192-16,2 3 192 0,-4 0 0 0,0-3 0 16,-1-1 128-16,-1 1-128 0,-5-2 144 0,0-2-144 15,-3 3 128-15,-3-2-128 0,-4 1 400 0,1-3 0 16,-6-3 0-16,-3-1 0 0,-5 0 112 0,-5-4 0 0,-4 1 16 0,-5 0 0 16,-7-6-144-16,-5 0-48 0,-6-2 0 0,-4-3 0 15,-3-2-176-15,2-2-32 0,2-1-128 16,3-4 192-16,1 2-192 0,4-4 0 15,4 4-144-15,3-5 144 16,3 1-1728-16,4-1-256 0,4 1-64 0,2 0-14144 0</inkml:trace>
  <inkml:trace contextRef="#ctx0" brushRef="#br0" timeOffset="15709.44">25926 9354 31039 0,'0'0'1376'0,"-3"-7"288"0,1 0-1344 0,-2 2-320 16,-2-1 0-16,-5 2 0 0,-3 2 384 0,-3 0 16 16,-7 1 0-16,-6 1 0 0,-4 1-96 0,-5 1-32 15,-5 0 0-15,1 3 0 0,1 3-128 0,4-2-16 16,2 6-128-16,5-1 192 0,1 4-192 0,9 3 0 15,4-3 0-15,6 2 0 0,2-2 0 0,1 3 0 16,7-1 0-16,2-1 0 0,3 4 0 0,4 2 0 16,1 1 128-16,2 1-128 0,3-1 192 0,1 1-16 15,2 2 0-15,-1-4 0 0,0 1 16 0,-1 1 0 16,-1-1 0-16,-1 0 0 0,-2 0-64 0,-5-1-128 16,-2-2 192-16,-4-1-64 0,-2 3 272 0,-5-3 48 15,-4 0 16-15,-4-4 0 0,-7-1 48 0,-5 1 16 16,-1 1 0-16,-5-5 0 0,-2 0-400 0,-5-3-128 0,-4 2 0 0,-22-5-11600 15,0-3-2368-15</inkml:trace>
  <inkml:trace contextRef="#ctx0" brushRef="#br0" timeOffset="16009.71">26789 9358 26719 0,'-4'8'2368'0,"-3"5"-1888"16,-4 6-480-16,-1 4 0 0,-6 3 656 0,-11 15 48 15,2 3 0-15,0 1 0 0,-1 3-176 0,0 2-16 16,-1-3-16-16,1 1 0 0,-1 3-224 0,1 1-32 16,-1-1-16-16,10-16 0 0,-2 4-224 0,1-1 0 0,1-3 0 0,1 0 0 31,2-2-2240-31,3-7-560 0</inkml:trace>
  <inkml:trace contextRef="#ctx0" brushRef="#br0" timeOffset="16459.82">27825 9356 32703 0,'0'0'1456'0,"-4"7"288"15,-1 5-1392-15,-1 6-352 0,-3 1 0 0,-5 5 0 16,-5 5 160-16,-4 2-32 0,-4 3-128 0,0 1 192 0,-2 2 80 0,-4 0 16 16,1 0 0-16,-13 11 0 0,3-3-128 0,5-8-32 15,2-3 0-15,5-9 0 0,1-3-128 0,7-4 128 16,3-7-128-16,9-2 128 0,1-4 0 0,3-1-128 16,6-4 192-16,0 0-64 0,0 0 496 0,5-8 80 15,4-3 32-15,1-3 0 0,3 0-288 0,3-4-64 16,3-2-16-16,1 0 0 0,3-3-368 0,1 2 128 15,3-4-128-15,1-2 0 0,1-2 0 0,2 1 0 0,2-4 0 0,4 4 128 16,2 2-128-16,1 3 0 0,-2 1 0 0,0 7 0 16,-1 2-160-16,-2 3 160 15,-3 6-192-15,-4 7 192 0,-4 6-176 0,-1 3 176 16,-3 10-160-16,-3 2 160 0,-3 7-160 0,-4-1 160 16,-4 3-160-16,-4 3 160 0,-5 1-224 0,-3 3 48 15,-4 2 16-15,-3-2 0 16,-1-1-224-16,0-3-64 0,0-3 0 0,3-3 0 15,2-4-256-15,2-2-64 0,4-6-16 0,3-4-9456 0,3-1-1904 0</inkml:trace>
  <inkml:trace contextRef="#ctx0" brushRef="#br0" timeOffset="17060.41">29701 9517 35247 0,'-8'-19'1552'0,"5"11"336"0,-4 2-1504 0,-2 2-384 15,-1-3 0-15,-5 4 0 0,-4 3 336 0,-5 4 0 16,-5 4 0-16,-7-1 0 0,-6 6-336 0,-5 3 0 16,-6 3 0-16,-1 6 128 0,1 4-128 0,2 4 0 15,3 0 0-15,6 4 0 0,4 1 0 0,7-1-160 16,7 0 160-16,7-3 0 0,6 2-176 0,8-6 176 15,6-4-160-15,7-4 160 0,5-3-208 0,7-1 48 16,3-5 16-16,6-4 0 0,2-5 144 0,5-2 0 16,1-2 0-16,3-2 128 0,0-6 32 0,0 0 16 15,-1-2 0-15,-3-1 0 0,-1-4-32 0,-1 1 0 16,-3-2 0-16,-2 6 0 0,0-1-144 0,-3 4 128 16,-3 1-128-16,-3 3 128 0,-3 3-128 0,-4 4 0 15,-2 5 0-15,-4 4 0 0,-3 2 128 0,-1 8-128 0,-5 1 0 16,-2 9 128-16,-5 4-128 0,-4 9 0 0,-3 3 144 15,-4 10-144-15,-3 6 128 0,-4 6-128 0,-4 9 128 0,-10 32-128 16,-1-7 144-16,-2-3-144 0,-2-3 192 0,-2-9-192 16,2-6 160-16,-1-10-160 0,3-7 128 0,2-8-128 15,0-4 592-15,3-8 48 0,3-11 0 0,2-3 0 16,3-6 48-16,2-7 16 0,3-4 0 0,-1-10 0 16,-3-2-160-16,1-9-32 0,2-4 0 0,-2-6 0 15,-1-3-272-15,3-4-64 0,-1-6-16 0,2-3 0 0,4-8-160 0,2-4 192 16,3-4-192-16,7 0 192 0,4-1-192 0,4-4 0 15,4 0 144-15,4 6-144 0,3 4 0 0,3 6 0 16,3 5 0-16,4 5 0 0,5 6 0 0,3 3-128 16,-1 7 128-16,0 4-192 0,0 1 64 0,0 5 0 15,0 2 0-15,0 5 0 16,2 3-432-16,2 1-80 0,1 7 0 0,3 2-16 16,-1 2-288-16,2-1-48 0,0 4-16 0,-2 3 0 15,0-3-144-15,-3 2-48 0,-5-4 0 0,0-2 0 16,-1 0-1488-16,-6-4-320 0,-4 0-48 0</inkml:trace>
  <inkml:trace contextRef="#ctx0" brushRef="#br0" timeOffset="17299.43">26367 8531 46703 0,'-20'-15'2064'0,"11"6"432"0,9 9-1984 0,0 0-512 0,0 0 0 0,0 0 0 15,2 12-1008-15,3 6-288 0,3 3-64 0</inkml:trace>
  <inkml:trace contextRef="#ctx0" brushRef="#br0" timeOffset="26216.33">5590 14743 11055 0,'0'-17'480'0,"3"9"112"0,1-2-464 0,0 1-128 16,-2-2 0-16,1 2 0 0,-3-2 1328 0,0 2 240 0,0 9 48 0,1-9 16 15,-2-1-448-15,1 10-96 16,-3-9 0-16,3 9-16 0,0 0-112 0,0 0 0 0,-5-5-16 0,5 5 0 16,0 0-272-16,0 0-48 0,-9 3-16 0,9-3 0 15,-10 5-224-15,1 8-64 0,-1 2 0 0,2 5 0 16,-2 1-176-16,0 5-144 0,-2 4 192 0,2 7-192 15,0 6 304-15,1 2-48 0,-1 4-16 0,4 3 0 16,-1 3-80-16,4 2-16 0,3 3 0 0,1 0 0 0,3-3-144 0,3-6 0 16,3-8 0-16,3-5 0 0,4-7 160 0,2-6-160 15,1-6 192-15,6-2-192 0,1-5 432 0,5-5-32 16,0-5 0-16,0-7 0 0,1-1 16 0,-1-4 0 16,-2-4 0-16,4-4 0 0,0-8-144 0,-3 1-16 15,-3-7-16-15,0-1 0 0,0-1-112 0,-2-1 0 16,-2 0-128-16,-3 1 192 0,-2 3-192 0,-1-3 144 15,0-2-144-15,-1 1 128 0,-5 2-128 0,1-1 0 16,-3 1 0-16,-1 4 0 0,-1-1 128 0,-3 3-128 16,1 3 128-16,0 5-128 0,-2 2 192 0,1 8-64 15,-5 9 0-15,0 0 0 0,0 0-128 0,0 0 0 16,0 0 0-16,5 11 0 0,-1 4 0 0,-1 5 0 16,-3 7 0-16,0 2-176 0,0 4 176 0,0 9 0 15,0 6 0-15,0 8 0 0,0 7 0 0,-1 6-128 16,-1 6 128-16,-2 6 0 0,2 5 0 0,-2 4 0 15,-1 2 0-15,0 4-128 0,2 1 128 0,1-26 0 16,-2 10 0-16,-1 0 0 0,-3 0 0 0,-1-2 0 16,-2 3 0-16,-2-5 0 0,1-2 0 0,-4-3 224 15,0-3-48-15,-3-1-16 0,-2-5 224 0,0-1 32 0,-1-6 16 0,-1 0 0 16,-1-3-112-16,0-3 0 16,1-2-16-16,-1-7 0 0,0-1-144 0,-4-3-32 0,-4-4 0 0,-2-1 0 15,-2-9 0-15,-2-3-128 0,-3-3 192 0,-1-7-64 16,-2-8-128-16,1-3 192 0,1-9-192 0,1-5 192 15,3-7-192-15,1-3 160 0,-1-8-160 0,2-4 160 16,3-6-160-16,5-1 0 0,5 4 0 0,7-4 128 16,6 3-128-16,5-14 0 0,10 8-160 0,7 6 160 15,6 3-128-15,6 4 128 0,6 3 0 0,4 5-144 16,5-2 144-16,7 5 0 0,5 2 0 0,5 5 128 0,7 1-128 0,2 4 0 16,0 4 0-16,-4 4 128 15,-4-1-128-15,-3 4 0 0,-5 3 0 0,1-2 0 0,-2 4-400 0,-3 3 0 16,-2-3 0-16,-2 3 0 15,-1-1-1456-15,-3-2-304 0,-4 0-48 0</inkml:trace>
  <inkml:trace contextRef="#ctx0" brushRef="#br0" timeOffset="26700.6">7392 14889 18431 0,'-22'10'1632'0,"8"-5"-1312"0,-3 4-320 0,0-3 0 0,3 1 1536 0,2 1 224 16,3-2 48-16,9-6 16 0,0 0-96 0,0 0-32 15,0 0 0-15,12 7 0 0,4-3-608 0,8-4-128 16,2-1-32-16,4-4 0 0,2 0-224 0,6-1-64 16,2-4 0-16,4 3 0 0,3-4-288 0,2 4-64 15,0 2-16-15,3-4 0 0,0 5-80 0,-2 3 0 16,-4 0-16-16,-2 1 0 0,-1 0-176 0,-3 0 0 16,-3 1 0-16,-4 1 0 15,-5 2-1616-15,-2 4-304 0,-1-1-64 0,-6 6-8176 16,-5-1-1616-16</inkml:trace>
  <inkml:trace contextRef="#ctx0" brushRef="#br0" timeOffset="26867.42">7585 15489 28559 0,'-10'12'2544'0,"10"-12"-2032"16,-2 11-512-16,2-11 0 0,12 10 1232 0,3-1 160 15,5 2 16-15,5-3 16 0,1 1-288 0,6-6-64 0,2 1-16 0,4 0 0 16,2 0-192-16,3-3-32 0,-5-1-16 0,4-2 0 15,1-5-240-15,3 2-32 16,2-4-16-16,3 0 0 0,-2-5-528 0,1 2 0 0,3-1 0 0,-4-1 0 16,1-1-2112-1,-6-1-448-15,-1 1-64 0</inkml:trace>
  <inkml:trace contextRef="#ctx0" brushRef="#br0" timeOffset="31120.12">26866 1723 1839 0,'0'0'160'0,"0"0"-160"15,0 0 0-15,0 0 0 0,0 0 2576 0,3-9 496 16,-3 9 80-16,0-9 32 0,0-2-1616 0,0 11-320 16,0 0-64-16,0-8-16 0,0 8-144 0,0-10-16 15,0 10-16-15,0 0 0 0,0 0-208 0,1-6-32 16,-1 6-16-16,0 0 0 0,0 0-160 0,0 0-48 16,0 0 0-16,0 0 0 0,0 0 0 0,0 0 0 15,0 0 0-15,0 0 0 0,0 0 80 0,10 3 16 16,-10-3 0-16,8 11 0 0,-3-3-64 0,-2 5-16 15,2-4 0-15,-3 4 0 0,0 2-144 0,-1 3-16 16,0 2-16-16,2 3 0 0,-2 2-112 0,0-2-32 0,-1 1 0 0,0 4 0 16,0 4-16-16,0-1 0 15,-1 1 0-15,-2-2 0 0,1-5-64 0,-1 2-16 0,0-4 0 0,-1-1 0 16,-1-1-128-16,1-2 192 0,0-1-192 0,-1 0 192 16,2-4-48-16,0 1 0 0,-3 0 0 0,4-1 0 15,-3-3-16-15,1-1 0 16,2 1 0-16,-2-3 0 0,4-8-128 0,-7 9 192 0,7-9-192 0,0 0 192 15,-6 9-192-15,0-1 160 0,6-8-160 0,-7 6 160 16,7-6-160-16,0 0 128 0,-6 3-128 0,6-3 128 16,0 0 0-16,0 0 0 0,0 0 0 0,0 0 0 15,0 0 32-15,0 0 0 0,0 0 0 0,0 0 0 16,0 0-32-16,0 0-128 0,0 0 192 0,0 0-64 16,2-7-128-16,-2 7 0 0,8-10 0 0,0 4 128 15,-8 6-128-15,11-6 128 0,1 2-128 0,-1 0 128 0,0 3-128 0,3 0 0 16,2-2 0-16,0 1 0 0,2-1 0 0,2 3 0 15,3 3-160-15,4-2 160 0,1 2 0 16,4-1 0-16,2 2 0 0,4-1 0 0,4-5 0 0,1 1 0 16,3 0 0-16,0 1 0 0,0 1 0 0,-1 0 0 15,6 2 0-15,1 2 0 0,3-1 0 0,2 1 0 16,4 2 0-16,-1-1 160 0,0-4-160 0,-4 1 0 16,-2-2 144-16,3 0-144 0,2 0 0 0,3 5 144 15,4-1-144-15,-1-2 0 0,-1 1 192 0,-1 0-64 16,-2-4 0-16,-1 1-128 0,2 2 144 0,2-1-144 15,1 2 0-15,-2 0 144 0,2 0-144 0,-1-4 0 0,-5 0 0 16,1-3 0-16,0 3 0 0,-2 4 0 16,1 0 0-16,2-2 0 0,4 2 0 0,-2 0 0 15,-3 1 0-15,-3-2 0 0,-3-2 0 0,0 0 0 0,2 2 0 0,1-1 0 16,1 1 0-16,-1 1 0 16,0-2 0-16,0 0 0 0,-1-2 0 0,-1 0 0 15,-1 0 128-15,1 0-128 0,-2 1 0 0,3 1 0 16,2 1 0-16,-1-1 0 0,0 0 0 0,-2 1 0 0,-5 0 0 0,1-2 0 15,-1-1 0-15,-1-1 0 0,0 1 0 16,0-1 0-16,0 1 0 0,-1 0 0 0,-1 0 0 0,-3-2 0 16,0-1 0-16,-5 1 0 0,-3 0 128 0,-3 1-128 15,-2-2 0-15,3 3 0 0,-5 0 0 0,1 1 128 16,-2 1-128-16,0-1 0 0,-2 0 0 0,-2 3 0 16,-1-2 0-16,-2 1 0 0,2 0 0 0,-4-2 0 15,-1 0 0-15,0 2 0 0,-2 0 0 0,-3 3 0 16,-2-3 0-16,2 2 0 0,-3-1 0 0,1 3 0 0,-1-5 0 0,-10-2 0 15,9 5 0-15,-9-5 0 0,0 0 0 0,0 0 0 16,0 0 128-16,0 0-128 0,0 0 0 0,0 0 0 16,0 0 0-16,0 0 0 0,0 0 128 0,0 0-128 15,0 0 128-15,0 0-128 0,0 0 128 0,-8-7-128 16,0-4 0-16,-1 1 128 0,2-2 0 0,0-4 0 16,4 0 0-16,-2-5 0 0,-1-3 128 0,3-6 0 15,0 1 16-15,3-6 0 0,-2-3-272 0,0-3 160 16,2-1-160-16,0-6 128 0,0-4-128 0,-1 0 0 15,0 0 0-15,-1 0 0 0,2-2 0 0,0 2 0 16,-1 3 0-16,1 2 0 0,1 2 0 0,-1 4 0 16,0 3 0-16,3 3 0 0,-2 2 0 0,1 3 0 0,0 5 0 0,-1 6 0 15,1 2 0-15,0 2 0 16,1 2 0-16,-1 1 0 0,1 2-160 0,1 2 160 16,-2-1 0-16,-2 9-144 0,4-9 144 0,-1 2-192 15,-3 7 192-15,0 0-192 0,0 0 64 0,0 0 0 16,0 0 0-16,0 0 0 0,0 0 128 0,6 11-160 0,-4 0 160 0,4 2-160 15,-4 2 160-15,2 3-128 0,0 1 128 0,-2 4-128 16,3 0 128-16,-1 6 0 0,0-1-144 16,1 4 144-16,-1 1 0 0,0 1 0 0,1 2 0 0,-1 1 0 15,-3-2 0-15,3 4 0 0,-1-3 0 0,-1 3 0 16,-4-3 0-16,1 1 0 0,-1 1 0 0,-2 1 0 16,-3-1 0-16,1-5 0 0,-2 0 0 0,1-3 0 15,-2 1 0-15,1-3 0 0,-1 1 0 0,3-2 0 0,-3-4 0 0,2-4 0 16,1-2 0-16,1 1 0 0,0-3 128 0,0-2-128 15,-1 0 0-15,0-2 128 0,0-4-128 16,0-1 0-16,-2 2 0 0,8-8 128 0,-8 3-128 0,-3 1 0 16,0 0 0-16,-1-1 128 0,1-3-128 0,-2-3 0 15,1 2 0-15,-2-2 128 0,0 2-128 0,-2 0 0 16,1-1 0-16,-3 1 0 0,-2-3 0 0,0-1 0 16,-2 1 0-16,-1 2 0 0,0-1 0 0,0 2 0 15,-2-1 0-15,-2-1 0 0,-2-2 0 0,-1 0 0 16,-5 0 0-16,-3-2 0 0,-5 4-208 0,-2-2 80 15,1-3 128-15,-3 2-208 0,-1-1 16 0,1 1 16 16,0 2 0-16,-3 0 0 0,-2 3-64 0,-5-4-16 16,-6-4 0-16,1 3 0 0,0-3-96 0,1 4-32 15,0-2 0-15,0 1 0 0,0 2 176 0,0 2 16 16,-4-2 16-16,1-4 0 0,-1 3 176 0,2 0-128 16,1 1 128-16,2 2-128 0,1-1 0 0,-2 1 0 15,-2-1 0-15,-3 3 0 0,0-1 128 0,1 1-208 16,1 1 80-16,3 2 128 0,4 2-176 0,-3 0 176 0,-2-2-128 0,0 0 128 15,1 1-128-15,0 1 128 0,2 1-128 0,2-2 128 16,2 0 0-16,2 2-128 0,1 1 128 0,-1-4 0 16,-3 0 0-16,0 0 0 0,-2 0 0 0,4 1-128 15,0 0 128-15,4 2 0 0,3 2 0 0,0-2 0 16,1 3 0-16,0-1 0 0,0 3 0 0,0-6 0 16,-4-3 0-16,4 0 0 0,3 1 0 0,2 1 0 15,2-3 0-15,2 1 0 0,2 0 0 0,5 0 0 16,-2 2 0-16,3 2 0 0,1-1 0 0,0-1 128 0,-1 0-128 15,1 2 0-15,-2-2 0 0,4 0 128 16,-1 0 0-16,2 1 0 0,1-3 0 0,1 1 0 0,1-3 0 0,3 3 0 16,-1-1 0-16,1 2 0 0,-1 0-128 0,3-2 144 15,0 1-144-15,1-3 160 0,-2 0-160 0,1 1 128 16,0 0-128-16,3 1 128 0,0-2-128 0,1 1 0 16,0-1 0-16,2 0 128 0,1 0-128 0,-1 0 192 15,0-1-192-15,3-1 192 0,1 2-192 0,7 0 160 16,-9-2-160-16,0 1 160 0,1-3-160 0,1-1 0 15,-1 1 144-15,2 0-144 0,1-5 144 0,-1 3-144 16,6 6 192-16,-2-9-192 0,1-5 192 0,1-1-64 16,2-2 0-16,1 2-128 0,-1 1 192 0,2 1-192 15,-1-5 192-15,0-1-192 0,1-5 176 0,1 0-176 16,-2-1 160-16,-1 0-160 0,1 3 0 0,0-5 0 16,0 1 0-16,1-4 0 0,-1 1 0 0,-1-1 128 0,3 0-128 15,-1 6 0-15,2-2 0 0,0 2 0 16,0 0 0-16,0 0 0 0,1 4 0 0,0-1 0 15,1 2 0-15,0 1 0 0,-1 2 0 0,0 1 0 16,-1 2 0-16,0 1 0 0,1 1 0 0,-2 5-128 16,0-1 128-16,-5 7 0 0,0 0 0 0,0 0 0 0,0 0 0 15,0 0 0-15,0 0 0 0,0 0 0 0,0 0 0 0,0 12 0 16,-2 2 0-16,0 1 0 0,-2-1 0 0,0 2 0 16,-1 4 0-16,0 1 0 0,-1 2 0 0,-1 4 0 15,1-1 0-15,-3 6-128 0,0 2 128 0,0 1 0 16,0-1 0-16,1-2 0 0,-4 0 0 0,5-1 0 15,-4-3 0-15,4-1 0 0,-3 4 0 0,3-5 0 16,1 1 0-16,1-5 0 0,-2-2 0 0,1 2 0 16,1-2 0-16,1 2 176 0,0-3-176 0,2-3 160 0,-1-3-160 0,2 0 0 15,0-1 0-15,1-3 128 0,0-9-128 0,1 12 0 16,-1-12 144-16,0 0-144 0,0 0 0 0,0 0 144 16,0 0-144-16,0 0 0 0,6 8 144 0,-6-8-144 15,0 0 0-15,0 0 144 0,12 7-144 0,-12-7 0 16,12 2 144-16,0-2-144 0,-1-1 0 0,2 0 0 15,1 1 0-15,3 1 128 0,2 0-128 0,1-1 0 16,3 2 0-16,4 0 0 0,3-1 0 0,6 2 0 16,2 0 0-16,6 0 0 0,5-1 0 0,4 0 0 15,2 2 0-15,1 1 0 0,-1-4 0 0,5 3 0 16,4 0 0-16,4-2 0 0,6 2 0 0,1 0 0 16,4 1 0-16,0-1-128 0,0-3 128 0,6 3 0 15,6-1 0-15,2 2 0 0,1-3 0 0,0 2 0 16,-1 2 0-16,7 5 0 0,3-4 0 0,0 2 0 15,-1-4 0-15,4 3 0 0,2-2 0 0,1-3 0 16,-4-1 0-16,-2 0 0 0,-1-2 0 0,0 1 0 16,-2-1 0-16,-3 0 0 0,-7-1 0 0,2-1 0 0,-7 2 0 0,0-1 0 15,-3 1 0-15,-4 0 0 0,-6 0 0 16,-3-1 0-16,-7-1 0 0,-3 1 0 0,-2 1 0 0,-4 0 0 16,-3 0 0-16,0 1 0 0,-1-1 0 0,-4 2 0 15,-6 0 0-15,-2 1 0 0,-3 1 0 0,-2 1 0 16,-3-1 0-16,-2-1 0 0,0 2 0 0,-2 1 0 15,-3-1 0-15,-2 0 0 0,-1 0 0 0,-1-1 0 16,-4-2 0-16,-1 2 0 0,-2-2 0 0,0 2 0 16,-11-4 0-16,11 3 0 0,-4 1 0 0,-7-4 0 15,0 0 0-15,8 5 0 0,-8-5 0 0,0 0 128 0,0 0-128 0,0 0 0 16,0 0 0-16,0 0 0 0,0 0 0 0,0 0 0 16,0 0 0-16,0 0 128 0,0 0-128 0,0 0 0 15,0 0 0-15,0 0 128 0,2-10-128 0,2-3 0 16,-4-1 0-16,1-3 128 0,1-2-128 0,-1-2 128 15,-1-5-128-15,1-6 128 0,1-2-128 0,0-4 192 16,-1-6-64-16,2-1 0 0,1-5-128 0,0 0 144 16,-1-2-144-16,2-4 160 0,2-4-160 0,2-2 0 15,2 3 0-15,3 3 0 0,0 0 0 0,1 0 0 16,2-2 0-16,-1 6 0 0,0 5 0 0,0 1 0 16,-1 4 0-16,-1 4 0 0,0 5 0 0,-1 4 0 0,-1 4-144 0,-1 8 144 15,-2-1 0-15,-3 3 0 16,-1 3 0-16,-1 2 0 0,0 0 0 0,-1 2 0 15,-2 1 0-15,-1 7 0 0,0 0 0 0,0 0 0 16,0 0 0-16,0 0 0 0,0 0 0 0,-5 11-160 0,2 2 160 0,1-3-128 16,0 1 128-16,2 3 0 0,2-2 0 0,0 2 0 15,1 0 0-15,1 2 0 0,-1 1 0 0,2-3 0 16,-1-3 0-16,1 1 0 0,0-1 0 0,2-3 0 16,-7-8 0-16,5 10 0 0,1-3 0 0,-6-7 0 15,7 8 0-15,-7-8 0 0,0 0 0 0,0 0 0 16,0 0 0-16,0 0-160 0,0 0 160 0,0 0-160 15,0 0-384-15,-6 9-80 0,6-9-16 0,-7 8 0 16,-3-1-1712-16,-1-3-336 0,0 0-80 16,-3 0-16-16</inkml:trace>
  <inkml:trace contextRef="#ctx0" brushRef="#br0" timeOffset="32475.51">23659 2567 4607 0,'0'0'192'0,"0"0"64"0,0 0-256 0,-1 10 0 15,1-10 0-15,0 6 0 0,1 2 2464 0,-1 1 448 16,0-9 96-16,-1 6 0 0,0 2-1312 0,1-3-272 16,0 1-48-16,0-6-16 0,0 8-144 0,0-8-16 15,-1 5-16-15,-1 4 0 0,1-3-272 0,0 1-48 16,1-7-16-16,-1 9 0 0,-1-3-112 0,1 2-32 15,1-8 0-15,0 0 0 0,-1 6-160 0,1-6-32 0,-2 6-16 0,2-6 0 16,0 0 80-16,0 0 0 0,0 0 16 0,0 0 0 16,0 0-16-16,7-5 0 0,-1-1 0 0,2-4 0 15,-1 1-208-15,1-3-48 0,0-3-16 0,1 0 0 16,-3-2-96-16,2-2-16 0,-1-1 0 0,2-2 0 16,0-1-192-16,-1-1 128 0,-1 1-128 0,1 1 0 15,-1-6 128-15,2 3-128 0,-1 0 0 0,-2 3 144 0,1 2-144 0,-1 4 0 16,2 2 0-16,-1 2 0 0,0 3 0 0,-1 3 0 15,0-2 0-15,-6 8 0 0,0 0-144 0,0 0 144 16,7 8 0-16,-2 0 0 0,-1 3-176 0,-1 3 176 16,1 6-160-16,-1 4 160 0,-1 6-144 0,0 1 144 15,-2 2-128-15,0 2 128 0,-2-2 0 0,1 0 0 16,-1 1 0-16,0-2-128 0,1-2 128 0,-2 0 0 16,3-2 0-16,0-4 0 0,0-1 0 0,0-3 0 15,0-2 0-15,0-2 0 0,0 0 0 0,0-1 0 16,0-4 0-16,3-4 0 0,-3-7-320 0,0 0-16 15,0 0-16-15,8 5 0 16,-8-5-1408-16,0 0-288 0,10-5-48 0,-4 0-7376 16,-1-6-1472-16</inkml:trace>
  <inkml:trace contextRef="#ctx0" brushRef="#br0" timeOffset="32833.11">23754 2606 15135 0,'0'0'672'0,"0"0"144"0,0 0-656 0,-6-2-160 0,1-2 0 0,0 1 0 16,-1 0 944-16,2-2 144 0,-1 1 48 0,0 1 0 0,0 2-208 0,5 1-32 16,-5-3-16-16,5 3 0 0,0 0 48 0,-5 4 16 15,0 1 0-15,-1 5 0 0,1 1 16 0,3 3 0 16,-2 1 0-16,0 4 0 0,0 5-32 0,1 3 0 15,0-2 0-15,-1 4 0 0,0 3-160 0,-1-1-48 16,0 2 0-16,0 1 0 0,-4 2-240 0,2-1-48 16,-1 1-16-16,-1-1 0 0,-1-3-192 0,0-1-32 15,-5-6-16-15,1 3 0 0,-2-2 16 0,1 1 16 16,-1-4 0-16,-1-4 0 0,0-2-208 0,4 1 0 16,-1-6 128-16,1 0-128 0,1 1 0 0,0-1 0 15,1-3 0-15,0 3 0 16,2-7-608-16,9-5-16 0,0 0 0 0,0 0 0 15,0 0-1536-15,0 0-304 0,0 0-64 0,0 0-10832 0</inkml:trace>
  <inkml:trace contextRef="#ctx0" brushRef="#br0" timeOffset="53469.4">9172 16423 16415 0,'0'0'720'0,"0"0"160"0,0 0-704 0,0 0-176 16,-5 1 0-16,5-1 0 0,0 0 1088 0,0 0 176 16,-2-5 32-16,2-5 16 0,0 0-352 15,2-6-64-15,2-1 0 0,3-4-16 0,-1-5-96 0,3-4-16 16,1-4 0-16,4-3 0 0,-3-6-32 0,3 0-16 15,-1-5 0-15,4-3 0 0,2-3-80 0,2 0 0 16,1-2-16-16,-1-2 0 0,0-6-112 0,-1-1-32 16,0-3 0-16,2-1 0 0,0-1-224 0,-2 0-32 15,-1 0-16-15,3 0 0 0,-1-1-80 0,0 3-128 16,-1 1 176-16,-1-3-176 0,3 1 176 0,-2 2-176 16,2 2 160-16,-2 0-160 0,0 3 192 0,1 0-64 15,-1 2-128-15,2 0 192 0,-2 4-192 0,0 3 128 16,1 1-128-16,-1 4 0 0,0 1 0 0,1 5 0 15,-2-1 0-15,0 3 0 0,-1 5 128 0,-2 3-128 16,1 4 0-16,-1 0 0 0,1 4 0 0,-2 3 0 16,-1 4 0-16,1 3 0 0,-1 1 0 0,-1 4 0 15,-2 1 0-15,-1 4 0 0,-1 2 0 0,0 1 0 0,0 4 0 0,0 6 0 16,-1-1 0-16,1 6 0 0,-1 3 0 0,1 0 0 16,0 5 0-16,1 2 0 0,-1 7 0 0,0 3 0 15,0 3 0-15,1 3-128 0,2 7 128 16,-1 4 0-16,1 7 0 0,0 3 0 0,2 3 0 0,3 6 0 15,-1 1 0-15,-2 3 0 0,3 5-128 0,-2 2 128 16,2 3 0-16,-3-1 144 0,1 2-16 0,-1 0 0 16,1-2 64-16,-1-2 0 0,-1-2 0 0,-2 1 0 15,2-4 80-15,-2-6 32 0,-2 0 0 0,3 1 0 0,-3-3-80 16,2-4-16-16,-2-1 0 0,0-7 0 0,0-6-48 0,-4-2-16 16,2-3 0-16,-1-4 0 0,0-4-144 15,0-3 160-15,1-2-160 0,0-2 160 0,-2-5-160 0,0-4 0 16,2-2 0-16,0 4 0 15,-3-10-1184-15,-1-3-272 0,-3-10-48 0,0 0-14368 16</inkml:trace>
  <inkml:trace contextRef="#ctx0" brushRef="#br0" timeOffset="53653.08">9469 15614 30399 0,'1'-11'2704'0,"3"5"-2160"16,3-1-544-16,10-4 0 0,8-7 1472 0,8 2 176 16,4-2 32-16,10 1 16 0,8 2-1232 0,7-2-240 15,6-2-48-15,-1 0-16 0,2-1-32 0,0 0 0 16,4-1 0-16,2-3 0 0,2 1-128 0,1 0 0 0,-2-3-160 0</inkml:trace>
  <inkml:trace contextRef="#ctx0" brushRef="#br0" timeOffset="54719.24">766 15131 11055 0,'-7'-3'976'0,"-2"-2"-784"0,0-2-192 0,0 3 0 16,0 1 2032-16,2-2 352 0,-4 1 80 0,6 1 16 16,5 3-1088-16,0 0-224 0,-5-1-32 0,5 1-16 15,0 0-640-15,0 8-128 0,2 3-32 0,1 4 0 16,2 0-320-16,7 7 128 16,2 3-128-16,4 6 0 0,3 3 0 0,3 7 0 0,7 5 0 0,-1 1 0 15,2 2 0-15,3 5 128 0,-4-2-128 0,0-1 0 16,-3-8 0-16,-4-2 0 0,-1-7 0 0,-2-5 0 15,4-3 256-15,-5-7 0 0,-4-7-16 16,1-2 0-16,0-7 720 0,0-4 160 0,1-6 32 0,0-7 0 16,-2-3 64-16,2-4 0 0,-3-5 16 0,-1-2 0 15,-2-5-720-15,-2-2-160 0,-2 0-32 0,-4-2 0 0,-3-1-144 16,-4-3-48-16,-2 0 0 0,-1 1 0 0,-1 2-128 0,1 1 160 16,1 0-160-16,2 6 160 0,3 8-160 0,2 6 0 15,0 3 0-15,3 5-176 0,2 4 32 0,-1 7 0 16,7 8 0-16,1 4 0 0,2 5-48 0,2 4 0 15,1 4 0-15,3 5 0 0,3 2 0 0,-3 0-16 16,1-1 0-16,-2-2 0 0,-2-6-48 0,0-3-16 16,-3-5 0-16,-4-6 0 0,0-7 272 0,1-4 128 15,-1-4-128-15,0-9 192 0,-3-3 640 0,-1-6 112 16,3-2 16-16,-4-7 16 0,-3-3-352 0,-1-3-80 16,-2 0-16-16,-2 1 0 0,-3 0-336 0,-3-3-64 15,1-3 0-15,-5 0-128 0,0 1 0 0,0 0 0 0,1 6 0 0,-3-10 0 31,3 10-1584-31,4 7-272 0,2 6-48 0,3 7-13776 0</inkml:trace>
  <inkml:trace contextRef="#ctx0" brushRef="#br0" timeOffset="55069.6">2057 14476 23039 0,'-5'15'1024'0,"2"-4"192"0,-2 1-960 0,1 4-256 0,0 5 0 0,2 4 0 16,1 0 416-16,1 6 32 0,0 2 16 0,2 1 0 0,1 1-32 0,-1-1-16 15,1-2 0-15,2 0 0 0,-4-2-96 0,2-6-32 16,-1-4 0-16,1-3 0 0,0-4 544 0,0-2 96 15,-3-11 32-15,0 0 0 0,0 0 272 0,0 0 64 16,0 0 16-16,3-9 0 0,-1-2-336 0,1-1-64 16,0-4-16-16,0-2 0 0,-2-4-480 0,1 0-96 15,-1 0-32-15,0-1 0 0,-1 0-288 0,4-2 0 16,0 1 128-16,0 1-128 0,1 1 0 0,1 3 0 16,0-3 0-16,1 5 0 0,2 1-256 0,-1 4-64 15,3-2-16-15,5-4 0 16,1 1-2752-16,-1 2-560 0</inkml:trace>
  <inkml:trace contextRef="#ctx0" brushRef="#br0" timeOffset="55370.78">2634 14188 14735 0,'0'0'1312'0,"-9"2"-1056"0,1 1-256 16,2 5 0-16,1 0 2880 0,-3 4 512 0,-2 5 96 0,0 1 32 15,0 5-2048-15,-2 5-416 0,-2-2-80 0,3 5-16 16,1 1-272-16,2-3-64 0,3 3-16 0,2-1 0 16,3 0-352-16,3-4-64 0,2-2 0 0,4-5-16 15,2-3-176-15,5-6 0 0,-2-1 0 0,2-6 0 16,1-4 256-16,0-2-16 0,1-7-16 0,0-1 0 0,0-7 528 0,0-1 96 16,-3 0 32-16,0-2 0 0,-1-1-112 0,-4-4-32 15,-2 3 0-15,-3 0 0 0,-4-1-256 0,-2 0-48 16,-4 2-16-16,-1 0 0 0,-3-2-176 0,-4 0-48 15,-2 2 0-15,-2 2 0 0,-1 1-192 0,1 3 0 16,-3 2 0-16,-5-1-160 16,2 1-1216-16,5 8-240 0,6 1-48 0,4 3-9872 15,-1 1-1968-15</inkml:trace>
  <inkml:trace contextRef="#ctx0" brushRef="#br0" timeOffset="55887.31">2919 13930 18431 0,'2'7'1632'0,"-1"4"-1312"16,4 2-320-16,0 7 0 0,3 4 656 0,-2 2 64 16,1 4 16-16,-2 3 0 0,0 0 416 0,0 2 64 15,-4 0 32-15,-1 0 0 0,0-6-208 0,0-1-32 16,-2-7-16-16,-1 0 0 0,1-5 224 0,-2-2 32 0,1-5 16 0,3-9 0 15,0 0-176-15,0 0-16 0,0 0-16 0,-2-8 0 16,1-7-176-16,1 0-48 0,3-3 0 0,0-2 0 16,3-2-400-16,1-3-96 0,-2-2-16 0,5-2 0 15,-3 1-144-15,1-5-48 0,1-3 0 0,0 3 0 16,1 4-128-16,2 2 128 0,0 1-128 0,2 3 128 16,0 1-128-16,1 4 0 0,1 3 0 0,0 4 0 15,1 3 0-15,-1 7 0 0,0 1-144 0,-1 5 144 0,1 6 0 16,1 3 0-16,-2 5 0 0,-1 3 0 0,-1 7-160 0,-3 0 160 15,-2 4-128-15,-2 0 128 0,-1 2-208 0,-1-7 32 16,0-3 16-16,-2-4 0 0,1-7 160 0,-1-4 0 16,0-1 0-16,-2-9-128 0,0 0 128 0,0 0 0 15,2-11 0-15,1 1 0 0,-1-2 128 0,-1-5-128 16,1-2 160-16,-2 0-160 0,0 0 0 0,0-3 128 16,0-3-128-16,0 2 0 0,1-4 0 0,2 2 0 15,-1 1 0-15,2-1 0 0,2 4 0 0,2 2 0 16,2 1 0-16,1 4-160 0,2 4 160 0,1 1 0 15,1 4-144-15,2 5 144 0,-1 0-144 0,2 6 144 16,1 6-192-16,0 2 192 0,0 3-144 0,2 5 144 16,-2 1 0-16,5 15-144 15,-5 3-1520-15,1-3-320 0,0-1-48 0,-4-7-13984 0</inkml:trace>
  <inkml:trace contextRef="#ctx0" brushRef="#br0" timeOffset="56838.98">3216 13852 16287 0,'0'0'720'0,"0"0"160"0,0 0-704 0,1-6-176 15,-1 6 0-15,0-5 0 0,-1-2 1680 0,1 7 304 16,0 0 64-16,0 0 16 0,0 0-640 0,0 0-128 16,0 0-16-16,0 0-16 0,6 6-480 0,1 0-80 15,-1 5-32-15,5 3 0 0,3 3-192 0,0 1-32 16,0-1-16-16,3-1 0 0,2 2-80 0,3 0-16 15,0-2 0-15,1 1 0 0,-1-2 208 0,0-3 32 16,-2-5 16-16,0 1 0 0,2-3 144 0,-1-1 32 0,1-3 0 16,-3-1 0-16,-4 0-96 0,1-4-16 0,-2-6 0 0,-2 2 0 15,-1-1-160-15,-3 3-48 0,-1-5 0 0,-2 0 0 16,-3-2-128-16,1 0-16 0,-3 3-16 0,-1-3 0 16,-2 0-144-16,1 2-16 0,-2-2-128 0,1 0 192 15,-2 3-192-15,1-1 0 0,-1 2 0 0,1 1 0 16,4 8 0-16,0 0-288 0,0 0 32 0,0 0 16 15,-3-6-2240-15,3 6-448 0,0 0-80 0</inkml:trace>
  <inkml:trace contextRef="#ctx0" brushRef="#br0" timeOffset="57822.24">4193 13318 17215 0,'0'0'768'0,"0"0"144"0,-2-12-720 0,-1-2-192 0,0 2 0 0,-3 1 0 16,3 0 336-16,-5 3 48 0,-5-3 0 0,3 2 0 15,-4-2 208-15,-1 4 48 0,0 0 16 0,-2 3 0 16,2 0 256-16,1 4 48 0,0 4 16 0,0 1 0 15,1 5-272-15,-2 4-64 0,1 5-16 0,3 1 0 16,-2 3-288-16,4 3-48 0,0 0-16 0,1 1 0 16,3 0-144-16,3-1-128 0,1 2 192 0,2-2-192 0,1-1 0 0,5-4 0 15,0-2 0-15,3-4 0 0,2-1 128 0,2-9-128 16,2-2 0-16,3-5 0 0,1 0 384 0,0-8 32 16,1-2 0-16,2-6 0 0,2 0 208 0,-1-2 32 15,1-4 16-15,-3 1 0 0,-4 2-304 0,-1 0-64 16,0 1-16-16,-3 5 0 0,-1-7-288 0,-1 5 128 15,2 2-128-15,-5 1 0 0,1-1 160 0,2 6-160 16,0 5 128-16,0 7-128 0,-2 6 224 0,1 5-32 16,3 5-16-16,0 7 0 0,2 9-176 0,-1 8 0 15,0 3 0-15,-2 6 0 0,-4 5 0 0,-4 3 0 16,-3 0 0-16,-7 2 0 0,-2 0 368 0,-6-2 32 16,-2-3 16-16,-4-1 0 0,-3-8 496 0,-3-1 112 15,-2-2 0-15,-2-3 16 0,-2-5-448 0,1-2-80 16,0-3-32-16,-1-4 0 15,-1-3-2160-15,-4-4-432 0</inkml:trace>
  <inkml:trace contextRef="#ctx0" brushRef="#br0" timeOffset="58606.47">2439 15773 18431 0,'-11'-14'816'0,"4"9"160"0,0-4-784 0,-3-1-192 0,-4-4 0 0,1 3 0 15,-1 2 896-15,-8-3 144 0,1 4 32 0,8 2 0 16,-1 5-112-16,1 2-32 0,-2 5 0 0,1-1 0 0,0 6-272 0,-1 2-48 16,-2 7-16-16,3 4 0 0,2 2-352 0,2 5-80 15,-1 3-16-15,4 1 0 0,2 2 64 0,2 1 16 16,4 2 0-16,2-2 0 0,2-3-96 0,4-3-128 16,1-1 176-16,4-10-176 0,1-3 272 0,2-3-48 15,-1-6-16-15,2-3 0 0,1-4 352 0,0-4 64 16,-1-4 16-16,1 0 0 0,0-1 144 0,-1-3 48 15,-1-2 0-15,-3-1 0 0,-4-1-256 0,1-1-64 16,-2 2 0-16,0 3 0 0,-3-2-288 0,3 6-64 16,-4 0-16-16,-5 6 0 0,0 0 64 0,0 0 16 15,4 8 0-15,1 3 0 0,0 4-96 0,0 5 0 16,0 3-128-16,-1 0 192 0,-2 5-192 0,-1 0 0 16,-2 4 0-16,-1 1 0 0,0 0 144 0,-2 0-144 15,-1 2 128-15,0 1-128 0,-4-2 128 0,-1-2-128 16,-2-1 128-16,-1-6-128 0,5 0 0 0,-4-3 0 15,1-4 0-15,-1-3 0 16,2-6-944-16,0 0-272 0,0-5-48 0,-2-6-9680 16,1-5-1952-16</inkml:trace>
  <inkml:trace contextRef="#ctx0" brushRef="#br0" timeOffset="58928.36">2770 15498 23039 0,'-1'15'2048'0,"1"-4"-1648"0,0 3-400 0,0 5 0 16,0 3 896-16,2 5 112 0,2 3 16 0,-2 2 0 0,2 1 96 0,-1 0 32 16,1 0 0-16,2 0 0 0,-1-2-464 0,1-2-96 15,1-6-16-15,0-4 0 0,2-3-144 0,0-2-48 16,0-6 0-16,1 0 0 0,0-6 528 0,1-4 112 15,0-6 0-15,-1 2 16 0,0-7 0 0,-1-2 0 16,-1-3 0-16,-2-4 0 0,-1-1-336 0,-1-2-80 16,1-1-16-16,-2-10 0 0,-3 0-240 0,-2 2-48 15,-1 1-16-15,-4 1 0 0,-2 3-112 0,1 1 0 16,0 2-16-16,3 5 0 0,-2 3-176 0,5 5 0 16,1-1 0-16,1 9 0 15,0 5-1024-15,0 0-144 0,0 0-32 0,0 0-11600 16,0 0-2304-16</inkml:trace>
  <inkml:trace contextRef="#ctx0" brushRef="#br0" timeOffset="59256.39">3330 15326 27647 0,'0'0'2448'0,"5"-6"-1952"0,1-2-496 0,-1 0 0 15,2-3 704-15,0 1 32 0,0 0 16 0,1-4 0 16,1 0-432-16,-3 0-64 0,-1 1-32 0,-1-2 0 16,-1-3 16-16,-2 0 0 0,-2-1 0 0,-2 4 0 15,-2 2 160-15,0 4 48 0,-2 0 0 0,1 5 0 16,-3 4-192-16,3 4-16 0,-2 4-16 0,-1-1 0 0,0 7-224 0,-1 4 0 16,0 3 128-16,1 4-128 0,-2 0 0 0,2 6 0 15,0-1 0-15,1 2 0 0,1 1 0 0,2-2 0 16,1-5 0-16,3 1 0 0,1-4 0 0,3-4 0 15,4-1 0-15,2-3 0 0,0-6 0 0,4 0 0 16,3-5-128-16,0-2 128 0,2-4-208 0,1-2 16 16,1-4 0-16,2-1-9872 15,0-5-1968-15</inkml:trace>
  <inkml:trace contextRef="#ctx0" brushRef="#br0" timeOffset="59607.12">3872 14662 26719 0,'0'0'2368'0,"-8"4"-1888"16,-2-1-480-16,0-1 0 0,0 2 704 0,-2 5 32 0,-2 1 16 0,-2 3 0 16,-1 0 528-16,1 1 96 0,-2 2 32 0,0 3 0 15,-1 0-512-15,4 3-112 0,1 2-16 0,0 3 0 16,2-4-416-16,5-2-96 0,4-2 0 0,3-3-16 15,2-2-240-15,1-3 176 0,5-3-176 0,0-3 160 16,2 0-160-16,2-1 128 0,2-2-128 0,3-1 128 16,1 1-128-16,1-1 192 0,1 0-192 0,2 0 192 15,-1 2-192-15,0 1 192 0,-3-2-192 0,-1 2 192 0,1 3-16 0,-3 1 0 16,-3 0 0-16,-1 4 0 0,-6-1 80 0,-1 0 0 16,-4 5 16-16,-4-1 0 0,-5 1 112 0,-2 2 32 15,-6-3 0-15,-2 5 0 0,-1 0-128 0,-3-1-32 16,0-1 0-16,-1-2 0 0,1 1-256 0,0-6 160 15,2-1-160-15,-8 4 128 16,4-9-896-16,5-3-192 0,4-6-48 0,5-1 0 16,5-5-2272-16,3-2-464 0</inkml:trace>
  <inkml:trace contextRef="#ctx0" brushRef="#br0" timeOffset="60026.75">4646 14008 20271 0,'0'0'896'0,"0"0"192"0,-8-1-880 0,-1-1-208 0,-1 2 0 0,0 0 0 15,0 3 752-15,-4 1 96 0,1-2 32 0,-8 5 0 16,-1 0 32-16,2 6 16 0,1-2 0 0,0-2 0 15,1 3 288-15,1-2 64 0,1 3 16 0,2 2 0 16,2 0-208-16,2 2-32 0,0-2-16 0,2 1 0 16,2 2-560-16,2-1-112 0,0-1-32 0,4-1 0 15,4 1-128-15,1 0-16 0,2-2-16 0,3-1 0 16,2-2 32-16,6 2 16 0,3-3 0 0,3 3 0 0,2 1 32 0,0-1 16 16,-1 2 0-16,3 1 0 0,-1 1-112 15,2-1-32-15,-2 0 0 0,-2 2 0 0,-3-1-128 0,-3 1 0 16,-3 0 144-16,-4-2-144 0,-3 1 368 0,-4 1 0 15,-3 1 0-15,-3 0 0 0,-5-4 352 0,-6 3 80 16,-8 2 16-16,-3-1 0 0,-5 2-160 0,-5 2-16 16,-6-4-16-16,-6 3 0 0,-2 0-304 0,-4 0-64 15,3-1-16-15,0-4 0 0,1-6-240 0,2 1 0 16,2-6 0-16,4-1 0 16,3-2-2016-16,6-5-352 0,3-1-64 0</inkml:trace>
  <inkml:trace contextRef="#ctx0" brushRef="#br0" timeOffset="61375.63">12390 15166 9215 0,'7'-12'816'0,"0"7"-656"0,-2 0-160 0,1-4 0 0,4 3 1984 0,0-6 384 15,1 5 64-15,-3-3 0 0,3 3-640 0,-4-3-128 16,0 4-16-16,-4-3-16 0,0 1-496 0,-3-2-112 16,-3 4 0-16,-2 1-16 0,-4-3 16 0,-2 3 16 15,-3 2 0-15,-4 2 0 0,-3 1-144 0,-5 3-48 16,-3-1 0-16,-4 5 0 0,-4 3-208 0,0 4-32 16,-5 2-16-16,2 1 0 0,-6 1-352 0,-2 1-80 15,-2 0-16-15,2 1 0 0,1-1-144 0,5 3 0 16,4-1 0-16,4 3 0 0,4-1 0 0,5-1 0 15,5-3 0-15,8 0 0 0,0-2 0 0,7-1-176 16,4 1 176-16,5-1-192 0,5 1 192 0,5 2 0 16,5 0-144-16,6 1 144 0,2 2 0 0,6 3 0 15,4-1-144-15,2 3 144 0,1-1 0 0,-1 1 0 16,-2-4 0-16,-3 3 0 0,-5 0 0 0,-3 0 0 16,-5-1 0-16,-3-1 144 0,-6 3 48 0,-2-3 0 15,-6 0 0-15,-4 2 0 0,-4-2 320 0,-3 0 64 0,-4 2 0 0,-4-5 16 16,-6 2-48-16,-3 0-16 15,-5-3 0-15,-4-1 0 0,-4 0-288 0,-1 0-64 0,-3-3-16 0,1-5 0 16,4-2-160-16,-1-3 0 0,2-3 0 0,-12-4 0 31,10-7-2112-31,7-7-320 0,8-4-48 0</inkml:trace>
  <inkml:trace contextRef="#ctx0" brushRef="#br0" timeOffset="61675.16">13171 15135 28559 0,'0'0'1264'0,"-3"9"272"0,-4 3-1232 0,0 2-304 15,-2 1 0-15,1 6 0 0,-2 7 896 0,0 2 112 16,-2 4 16-16,0 4 16 0,-2 5-416 0,-2 2-96 16,-1 4-16-16,-3 1 0 0,1-3-112 0,-1 0-16 15,1 1-16-15,0-2 0 0,0 0-240 0,2-2-128 16,3-3 128-16,-3 6-128 16,6-9-1328-16,4-9-336 0,3-7-64 0,3-9-7808 15,1-6-1552-15</inkml:trace>
  <inkml:trace contextRef="#ctx0" brushRef="#br0" timeOffset="62092.2">13963 14941 22511 0,'0'0'992'0,"0"0"224"0,12 9-976 16,-5 0-240-16,1 3 0 0,-4 6 0 0,0 1 768 0,-2 9 96 16,1 1 32-16,-3 4 0 0,-3 3-160 0,-1 2-32 15,-2 3 0-15,-3 2 0 0,-2-1-48 0,-2 4-16 16,-1-3 0-16,-1 1 0 0,-1-4-96 0,1-3-32 16,1-2 0-16,2-9 0 0,1-5 16 0,4-8 0 15,-1-2 0-15,8-11 0 0,0 0 224 0,0 0 32 16,0 0 16-16,8-15 0 0,1-1-96 0,2-6-32 0,2-2 0 0,2-4 0 15,3-4-240-15,0-1-48 0,1-4-16 0,1 0 0 16,2 1-368-16,-1-1 0 0,2-1 0 0,5 2 0 16,1 3 0-16,2 4 0 0,1-1 0 0,-3 9 0 15,-4 3 0-15,2 4-160 0,0 8 160 0,-1 2-160 16,0 9 160-16,-2 5 0 0,-2 8 0 0,-2 9 0 16,-1 3 0-16,-3 10-128 0,-2 0 128 0,-2 10 0 15,-3 3 0-15,-4 2-160 0,-4 1 160 0,-2 0 0 16,-2 3-432-16,-1 0 32 0,-4-2 0 0,-1-5 0 15,-1-6-1392 1,2-2-288-16,0-7-48 0,4-5-8064 0,2-6-1616 0</inkml:trace>
  <inkml:trace contextRef="#ctx0" brushRef="#br0" timeOffset="62576.32">16429 13887 19231 0,'0'0'848'0,"-6"1"176"0,-3 4-816 0,-1-1-208 16,0 1 0-16,-3 4 0 0,-2 1 976 0,-4 6 160 15,-5 4 16-15,-4 7 16 0,-4 2-272 0,-4 8-64 16,-2 7-16-16,-1 8 0 0,-2 4-272 0,0 12-48 16,-1 4-16-16,2 8 0 0,2 9-192 0,1 8-32 0,4-1-16 0,0 6 0 15,0-2-240-15,3 2 128 0,5-5-128 0,3-4 0 16,4-8 160-16,4-4-160 16,6-2 160-16,2-9-160 0,6-7 0 0,4-8 0 0,4-5-208 0,10 8 64 15,3-12-1456-15,3-11-272 0,1-8-64 0</inkml:trace>
  <inkml:trace contextRef="#ctx0" brushRef="#br0" timeOffset="63077.2">16572 14371 29135 0,'-5'-17'1280'0,"6"8"288"0,3-7-1248 0,3 2-320 16,7 3 0-16,3-3 0 0,4 0 176 0,5 1-32 0,3 3 0 0,4-1 0 16,1 3-144-16,2-1 0 0,-3 4 0 0,1 3 0 15,-1-1 0-15,2 2 0 16,-1 2 0-16,-1 3 0 0,-1 1 0 0,-2 5 0 15,-3 0 0-15,-1 4 0 0,-6 4 0 0,-5 2 0 16,-3 2 176-16,-7 5-176 0,-7-2 144 0,-3 4-144 0,-5 1 128 0,-5-1-128 16,-5 5 0-16,-5-1 128 0,-4 0-128 0,-1-1 0 15,-2 0 160-15,0-2-160 0,-4 0 192 16,5-5-192-16,0-2 496 0,5-2-16 0,3 0 0 0,6-2 0 16,6-3 32-16,7 1 0 0,4-2 0 0,5 0 0 15,6 3-352-15,7 3-160 0,4-2 160 0,2 1-160 16,1 0 0-16,6 2 0 0,1 2 0 0,2 3 0 15,0-1 0-15,2 4 0 0,-1 3 0 0,2 1 0 16,0 0 0-16,-1 2 0 0,-2-1 0 0,-2 2 0 16,-4 0 0-16,-3 0 224 0,-7 0-32 0,-3-1-16 0,-3-2 208 0,-5 0 32 15,-3 0 16-15,-8-3 0 0,-2-3 336 0,-9 0 80 16,-6-1 16-16,-5-3 0 0,-7-1 0 0,-4-4 0 16,-1-1 0-16,-4-2 0 0,-3-2-464 0,1 0-80 15,-1-3-32-15,2-2 0 0,0-2-288 0,1-6 0 16,1-4-176-16,-11-8 176 15,9-4-2240-15,9-6-352 0,8-1-64 0</inkml:trace>
  <inkml:trace contextRef="#ctx0" brushRef="#br0" timeOffset="63409.21">18103 14139 27647 0,'0'0'1216'0,"0"0"256"0,-5-3-1168 0,5 3-304 0,-6 3 0 0,0 6 0 16,-1 0 640-16,-2 6 80 0,-2 5 16 0,-2 8 0 15,-2 5-160-15,-2 5-16 0,-2 4-16 0,-1 7 0 16,2 5-128-16,-1 5-32 0,0 4 0 0,0 1 0 15,2 2-128-15,3 4-48 0,2 4 0 0,3 2 0 16,1 3-16-16,4-7 0 0,3-5 0 0,4-6 0 16,2-3-32-16,4-5-16 0,2-5 0 0,4-4 0 15,1-3-16-15,1-6 0 0,2-7 0 0,2-2 0 0,0-5-128 0,0-5-192 16,3-3 32-16,8-3 16 16,-9-7-1904-16,-2-6-384 0,-4-7-80 0</inkml:trace>
  <inkml:trace contextRef="#ctx0" brushRef="#br0" timeOffset="63609.24">17319 14936 24879 0,'0'0'2208'0,"0"0"-1760"16,0 0-448-16,10-3 0 0,7 1 2384 0,4-2 400 15,6 1 80-15,6 1 16 0,5-1-1904 0,4 1-368 16,3 0-80-16,4-1-16 0,6-4-16 0,2 1-16 15,3 0 0-15,2-2 0 0,0 2-288 0,1-6-48 16,-1-1-16-16,28-4 0 16,-5 3-1536-16,-4 0-304 0,-5-3-64 0,-6-1-16 0</inkml:trace>
  <inkml:trace contextRef="#ctx0" brushRef="#br0" timeOffset="64393.25">18424 12873 20495 0,'-7'-12'896'0,"5"6"208"0,-1-4-880 0,5 2-224 0,1-3 0 0,4 4 0 15,0 0 832-15,3 3 128 0,2 3 32 0,1-2 0 16,2 1-304-16,3 2-64 0,2 3-16 0,3 4 0 15,2 4-224-15,3 4-64 0,4 6 0 0,4 3 0 0,4 6-176 0,6 6-144 16,2 5 192-16,6 6-192 0,2 0 0 0,-2 5 0 16,-3 4 0-16,0 5 0 0,0 2 0 0,0 6 0 15,0 3 0-15,-1 2 0 0,4 4 128 0,-2-2-128 16,1 3 0-16,-7 1 0 0,-3 4 160 0,-2-3-160 16,0 3 128-16,-3-1-128 0,-3 4 464 0,-3 1 16 15,-3 2 0-15,-1-3 0 0,-2-1 80 0,2-1 16 16,-3-2 0-16,-1 2 0 0,-3-1 32 0,-4-1 16 15,-1-1 0-15,-5 0 0 0,-3-6 32 0,-4 1 16 16,-4 3 0-16,-4-1 0 0,-6 1 80 0,-3-3 16 16,-6-5 0-16,-5 0 0 0,-6 3-112 0,-3-2-16 15,-2-3 0-15,-3-2 0 0,-4 0 48 0,1-5 0 0,-2 1 0 0,-2-2 0 16,0-1-16-16,-2-4 0 0,-3-3 0 0,0-2 0 16,5-5-176-16,3 0-48 0,-3-2 0 0,5-4 0 15,-2-1-112-15,3-2-16 0,5-2-16 0,0-3 0 16,5-3-112-16,1-4 0 0,1-1-16 0,3-5 0 15,3-2-176-15,2-3 0 0,3-2 144 0,3-3-144 16,2-3 0-16,2-1 0 0,9-6 0 0,0 0 0 31,0 0-944-31,0 0-96 0,0 0-32 0,7-10 0 16,6 1-2000-16,-3-5-416 0</inkml:trace>
  <inkml:trace contextRef="#ctx0" brushRef="#br0" timeOffset="66111.98">21763 13915 4607 0,'-14'-13'192'0,"6"10"64"0,1-4-256 0,-2-2 0 16,0 3 0-16,-1-2 0 0,0 2 2880 0,-3 2 544 16,3-1 96-16,0 3 32 0,-1 0-1632 0,-1 5-320 0,3 3-64 0,-3 0 0 15,0 8-384-15,-4 0-64 0,-1 4 0 0,-3 5-16 16,-1 3-432-16,-5 5-96 15,-3 5-16-15,0 3 0 0,-4 5-336 0,-1-1-192 0,-3 6 192 0,0 3-192 16,0 1 128-16,0 0-128 0,-1 0 0 0,1 2 0 16,2 1 128-16,-1-3-128 0,-2-8 0 0,5-2 0 15,1-6 128-15,4-3-128 0,4-5 144 0,5-2-144 16,5-5 208-16,6-6-48 0,4-2-16 0,7-6 0 16,3-2-16-16,7-3 0 0,6-5 0 0,6-4 0 15,5-2 0-15,3-4 0 0,2-2 0 0,6 0 0 0,4-4-128 16,3 0 0-16,3 2 0 0,2-2 0 0,2 0 0 0,-3 2-176 15,-1-1 16-15,12-1 0 16,-13 0-544-16,-11 2-96 0,-7 2-32 0,-7 5-11824 16</inkml:trace>
  <inkml:trace contextRef="#ctx0" brushRef="#br0" timeOffset="66495.92">21113 14699 19343 0,'0'0'1728'0,"0"0"-1392"16,0 0-336-16,4-10 0 0,4 1 2000 0,3-5 336 15,6 0 64-15,7-4 16 0,8-3-1664 0,6-7-336 16,9 0-64-16,6-5-16 0,6-5 112 0,4-2 0 16,3-3 16-16,6 1 0 0,3-2-160 0,5 1-48 15,5-5 0-15,0 7 0 0,-2 0-256 0,-2 1 128 16,-1 6-128-16,1 4 0 0,-2 2 0 0,-6 7 0 15,-9 5 0-15,-5 6-144 0,-7-1-64 0,-6 9-16 0,-7 4 0 0,-4 9 0 16,-6 5-96-16,-6 8-32 0,-6 8 0 0,-4 7 0 16,-8 11 208-16,-5 3 144 0,-2 5-192 0,-7 0 192 15,-5 3 0-15,-4-1 0 0,3-2 0 0,-6 3 0 16,1-5 144-16,0-4 48 0,-1-3 0 0,4-2 0 16,-2-8 448-16,5-3 112 0,3-5 16 0,8-4 0 15,3-3-160-15,6-6-32 0,4-3 0 0,5-6 0 0,6-4-176 0,3-5-32 16,5-3-16-16,7-4 0 0,4-6-128 0,10-3-32 15,7-7 0-15,28-13 0 0,-5 2-192 0,-3-1 0 16,-5-4 0-16,1 5 0 16,2 2-1504-16,3 6-352 0,5-2-64 0</inkml:trace>
  <inkml:trace contextRef="#ctx0" brushRef="#br0" timeOffset="66833.23">24871 14215 2751 0,'-15'3'256'0,"6"-1"-256"0,1 6 0 0,-1 1 0 15,0 0 4880-15,-1 5 944 0,2 3 176 0,1 9 32 16,-1 0-4544-16,-1 6-912 0,3 1-176 0,1 2-32 16,0 1 16-16,0 1 0 0,1 0 0 0,-1 1 0 15,0 2-224-15,-2-2-32 0,0-1-128 0,0-3 192 16,1-3-192-16,-3-5 0 0,1 0 128 0,3-7-128 15,0-4-1648-15,0-6-368 0</inkml:trace>
  <inkml:trace contextRef="#ctx0" brushRef="#br0" timeOffset="67162.22">25144 14187 19343 0,'-4'20'1728'0,"-1"7"-1392"16,0-3-336-16,1 9 0 0,2 2 1216 0,-1 1 192 16,-1 1 16-16,-1-1 16 0,-2-2-480 0,-1-2-80 15,-1-4-32-15,2-1 0 0,0-7-192 0,2-5-32 16,1-5-16-16,4-10 0 0,0 0-16 0,0 0 0 16,0 0 0-16,13 0 0 0,1-5-16 0,-1-6 0 15,2-7 0-15,1-5 0 0,2-1-128 0,0-4-16 16,-1 3-16-16,0-5 0 0,1 0-224 0,0-1-32 15,-1 0-16-15,0-1 0 0,1 4 48 0,2 0 0 16,2 4 0-16,0 2 0 0,-2 7-192 0,2 4 160 0,-1 8-160 0,1 4 160 16,-2 4-160-16,-1 9 0 0,-2 7-160 0,-3 5 160 15,-3 4-352-15,-3 4 32 0,-1 0 0 0,-3 3 0 32,-2 1-1072-32,-2 0-208 0,0 3-32 0,-2-4-12512 0</inkml:trace>
  <inkml:trace contextRef="#ctx0" brushRef="#br0" timeOffset="67479.13">26553 13942 23951 0,'-14'-7'2128'0,"-4"0"-1696"16,0-5-432-16,1 1 0 0,0 5 448 0,-1 3 16 15,-4 4 0-15,1 4 0 0,-2 8 64 0,0 5 16 16,-6 3 0-16,-2 11 0 0,-2 6-368 0,-3 4-176 16,0 2 160-16,4-3-160 0,4 5 0 0,5-4 0 15,4 1 0-15,6-1 0 0,4-4 176 0,9-4-176 16,4-9 192-16,5 0-192 0,5-3 0 0,4-4 0 15,2-7 0-15,7-1 0 0,2-3 0 0,4-7 0 16,3-5-240-16,-1-7-12176 0</inkml:trace>
  <inkml:trace contextRef="#ctx0" brushRef="#br0" timeOffset="67945.32">27154 13771 8287 0,'0'0'736'0,"0"0"-592"15,-9 3-144-15,0 1 0 0,0 2 1664 0,1-1 288 16,0 0 64-16,1 3 16 0,0-2-976 0,-1 1-192 16,-1 2-32-16,0-2-16 0,-1 5-80 0,0-1-16 15,0 3 0-15,-1 4 0 0,1 2 80 0,1 6 16 16,0-4 0-16,2 9 0 0,1 3 16 0,0-4 0 16,3-1 0-16,3-4 0 0,3 1-208 0,3-5-48 15,0 0 0-15,4-5 0 0,3-4-64 0,2-6 0 16,3-1-16-16,2-1 0 0,2-4-112 0,-1-4-32 15,2-1 0-15,0-1 0 0,-1-6 304 0,1 3 64 16,-3-4 16-16,-2-3 0 0,-3-2-64 0,-2 0-16 0,-3 1 0 16,-2-3 0-16,-2 3-176 0,-2-2-32 0,-4-3-16 0,-2 0 0 15,-1 3-192-15,-4-1-48 0,-3-3 0 0,-1 3 0 16,-2-1-16-16,-1 4-16 0,-1 1 0 0,-1 2 0 31,1 2-496-31,-3 4-112 0,1 0 0 0,-1 5-16 0,1-1-2112 0,1 1-432 16,-7-2-64-16,8 0-32 0</inkml:trace>
  <inkml:trace contextRef="#ctx0" brushRef="#br0" timeOffset="68213.89">27602 13648 18431 0,'-3'15'1632'0,"1"-3"-1312"15,0 3-320-15,2 5 0 0,0 6 1424 0,0 1 224 16,-3 2 32-16,1 4 16 0,-2-1-640 0,-2-4-128 15,-1 0-32-15,0-3 0 0,0 2-128 0,-2-4-48 16,2-2 0-16,0-1 0 0,2-6 96 0,1-2 16 16,4-12 0-16,0 0 0 0,0 0 128 0,0 0 16 15,0 0 16-15,6-10 0 0,2 1-304 0,1-6-64 16,2-6-16-16,1-3 0 0,2 1-288 0,1-2-64 16,-1-4-16-16,3-2 0 0,1-2-240 0,1 2 0 15,1 1 128-15,3 2-128 0,2 3 0 0,0 2 0 16,-4-1 0-16,1 4 0 15,-1 4-352-15,0 5-64 0,-3-3-16 0,-3 3 0 16,-1 4-2256-16,-1 3-448 0,-2 1-80 0</inkml:trace>
  <inkml:trace contextRef="#ctx0" brushRef="#br0" timeOffset="68562.67">28401 13427 14735 0,'0'0'1312'0,"0"0"-1056"0,0 0-256 0,-4 10 0 0,0 4 2896 0,0 1 528 16,-1 3 96-16,-1 3 32 0,-2 1-2176 0,2 8-432 15,-6-7-96-15,2 3-16 0,-1-2-304 0,-2 2-64 16,-2 2-16-16,-2-4 0 0,0 3-128 0,0-5-48 16,-1 0 0-16,3-3 0 0,4-4-32 0,2-2-16 15,1-5 0-15,8-8 0 0,0 0 496 0,0 0 112 16,0 0 0-16,0 0 16 0,10-8-80 0,5-6-32 15,1-1 0-15,3-3 0 0,1-1-352 0,2-3-80 16,-1 1-16-16,1-5 0 0,-2 1-288 0,1 1 160 16,-1-4-160-16,0 2 128 0,-1-3-128 0,2 1 0 15,-1 3 144-15,2 3-144 0,0 2 0 0,-6 7 0 16,-2 0 0-16,7-2 0 0,-2 5 0 0,-3 1-208 16,-4 5 80-16,1 3 128 15,-13 1-1920-15,10 3-256 0,-10-3-48 0,0 0-8448 16,12 8-1680-16</inkml:trace>
  <inkml:trace contextRef="#ctx0" brushRef="#br0" timeOffset="68847.13">28938 13538 23951 0,'0'0'2128'0,"7"-8"-1696"0,2-1-432 0,0-2 0 16,3 3 1152-16,2-3 160 0,2 0 32 0,0 0 0 0,1-3-576 0,-2 4-96 15,-1-2-32-15,-1 0 0 0,-2-2-384 0,-3 2-96 16,-6-1-16-16,-3 5 0 0,1 8 304 0,-5-9 48 16,-4 6 16-16,-3 3 0 15,0 3 0-15,-5 7 0 0,-2 1 0 0,-1 5 0 0,1 1-192 0,-3 4-48 16,-2 4 0-16,2-1 0 0,3 3-96 0,1-3-32 16,1 0 0-16,4-2 0 0,3 1-16 0,6-3 0 15,4-2 0-15,5-2 0 0,3-2 0 0,6-1 0 16,3-1 0-16,4-6 0 0,2 0-128 0,2-2-192 15,2-3 32-15,3 1 16 16,3-4-2816-16,2-4-560 0</inkml:trace>
  <inkml:trace contextRef="#ctx0" brushRef="#br0" timeOffset="69081.36">29709 13297 18431 0,'-27'7'1632'0,"11"-5"-1312"16,-4-1-320-16,1 5 0 0,0 4 3392 0,0 0 592 0,-1 3 128 0,1 3 32 16,-2 3-2896-16,2 0-576 0,2-1-112 0,0 1-32 15,4-1-320-15,4 1-64 0,1 0-16 0,4-1 0 16,3-2 64-16,4-2 0 0,4 0 0 0,3-3 0 16,1 0-192-16,3-2 192 0,3-3-192 0,1-1 192 15,1 0-192-15,6 0 0 0,2-3 0 0,-8-1 0 16,1-1 0-16,6-1-176 0,-1-1 16 0,3-1 0 15,0 0-2144-15,2-2-416 0,4-1-96 0</inkml:trace>
  <inkml:trace contextRef="#ctx0" brushRef="#br0" timeOffset="69297.39">30546 12188 28559 0,'0'0'2544'0,"0"0"-2032"16,-7 9-512-16,-2 2 0 0,-3 6 400 0,0 7-16 16,-1 4 0-16,-1 7 0 0,-1 7 128 0,-3 5 0 15,-2 9 16-15,-1 3 0 0,1-1-288 0,1 4-64 16,-3 7-16-16,3 0 0 0,1 1-160 0,2 1 0 0,-1-3 144 16,2-3-144-1,1-1-1264-15,0-2-320 0,1-1-64 0</inkml:trace>
  <inkml:trace contextRef="#ctx0" brushRef="#br0" timeOffset="69480.02">30058 13039 26719 0,'17'-23'2368'0,"-4"12"-1888"0,7 0-480 0,4 0 0 16,7 0 1840-16,3 3 272 0,4-1 48 0,5 2 16 15,3-1-1008-15,2 3-192 0,1 1-32 0,0-1-16 16,1-1-608-16,1 1-112 0,-1 3-16 0,-3 2-16 15,0 0-1296-15,-2 0-256 0,-2 0-48 0,11-2-14256 16</inkml:trace>
  <inkml:trace contextRef="#ctx0" brushRef="#br0" timeOffset="69714.39">25448 12813 43247 0,'-46'1'1920'0,"22"-1"384"0,6-2-1840 0,2 1-464 16,4 1 0-16,12 0 0 0,0 0 0 0,0 0 0 15,0 0 0-15,0 0 0 16,0 0-2352-16,5 8-512 0,4-3-96 0</inkml:trace>
  <inkml:trace contextRef="#ctx0" brushRef="#br0" timeOffset="70264.19">27014 15131 17503 0,'-8'-17'768'0,"2"4"176"0,-5-1-752 0,-1 1-192 16,-1-2 0-16,1 4 0 0,-6 4 1936 0,0 5 368 0,-2 2 64 0,-2 4 0 15,-3 3-1408-15,-5 6-272 0,0 5-64 0,-3 2-16 16,-3 0-256-16,3 4-48 15,3-1-16-15,4 3 0 0,5 0-112 0,3-4-32 16,8-2 0-16,5-2 0 0,5-3-144 0,5-1 192 16,4-6-192-16,5-3 192 0,2-5 272 0,8-4 64 15,6 2 16-15,1-2 0 0,2-1 144 0,0-4 16 16,-1 1 16-16,-4-1 0 0,-2 3-448 0,-2 4-80 0,-1 0-32 0,-4 6 0 16,-3 5-160-16,-3 6 0 15,-3 4 0-15,-2 9 128 0,-4 4 32 0,-4 4 0 0,-4 3 0 0,-1 0 0 16,-3 3 288-16,-2 2 48 0,-4-4 16 0,-1 4 0 15,-3-1-80-15,-1-3-16 0,-3-3 0 0,-2-2 0 16,-3-2-224-16,-1-3-64 0,-1-6 0 0,1-1 0 16,1-2-128-16,3-9 0 0,4-2 0 0,3-8 0 31,6-2-1536-31,3-9-304 0,1-4-48 0,7-10-13872 0</inkml:trace>
  <inkml:trace contextRef="#ctx0" brushRef="#br0" timeOffset="70550.2">27472 14952 9215 0,'-8'17'816'0,"0"1"-656"16,1 1-160-16,-1 4 0 0,-1 4 4272 0,4 1 816 16,0 4 160-16,1 1 48 0,0 0-3728 0,2-2-736 15,2-4-160-15,0-3-32 0,2 0 48 0,3-6 0 16,2-6 0-16,3 0 0 0,3-2-48 0,1-5-16 15,2-4 0-15,3-3 0 0,0-8 208 0,3-4 32 16,2-4 16-16,0-4 0 0,0-2-160 0,1-4-16 0,-3 3-16 0,1-2 0 16,0-2-240-16,-4-6-32 15,-4 0-16-15,-2-1 0 0,-1 1-208 0,-3-2-64 16,-3-1 0-16,0 1 0 0,2 4-128 0,-2 2-224 16,1 7 48-16,-1 1 16 15,2 3-1280-15,0 8-256 0,1 2-48 0,0 6-9728 0,-1-4-1952 16</inkml:trace>
  <inkml:trace contextRef="#ctx0" brushRef="#br0" timeOffset="70999.35">28267 14938 20271 0,'0'0'896'0,"0"0"192"0,0 0-880 0,13 5-208 15,4-1 0-15,2-6 0 0,0-1 2496 0,4-2 448 16,2-1 80-16,2-6 32 0,-1-1-1712 0,1 2-320 15,0-4-80-15,-2-2-16 0,4-2-208 0,-3 0-32 16,-2 0-16-16,-4 1 0 0,-2 2-352 0,-5 1-64 16,-3 1 0-16,-5-2-16 0,-5 0 64 0,-4 2 16 15,-5 0 0-15,-3 0 0 0,-6 1-64 0,-3 5 0 16,-5 7 0-16,-3 5 0 0,-1 7-256 0,-3 3 0 16,-2 7 0-16,-2 2 0 0,-3 1 0 0,2 6 0 15,-1 3 0-15,7 0 0 0,5 2 0 0,7-5 0 0,5 1 0 0,6-1 0 16,5-2 0-16,5 0 0 0,8-5 0 0,5-3 0 15,7-1 0-15,4-2 0 0,7-2-160 0,3-5 160 16,4-6-1440 0,-1-3-160-16,1-4-48 0,-1-6-9104 0,3 0-1808 0</inkml:trace>
  <inkml:trace contextRef="#ctx0" brushRef="#br0" timeOffset="71332.23">29594 14368 30399 0,'-9'-2'2704'0,"-2"1"-2160"15,-3 1-544-15,-1 1 0 0,-3 6 784 0,-1 0 48 16,-5 2 16-16,-2 3 0 0,-3 0-240 0,-1 0-48 16,-2 0-16-16,1 4 0 0,2-5-272 0,7 1-48 15,7 2-16-15,5 1 0 0,5 0-208 0,5-2 144 16,4 0-144-16,6 0 128 0,5 3 48 0,6-1 0 15,1-2 0-15,4 1 0 0,2 0-176 0,1 1 128 16,0-2-128-16,0 1 128 0,-2 0-128 0,0 1 0 16,-2-1 0-16,-3-1 128 0,-6-1-128 0,0 2 0 15,-4-4 144-15,-4 2-144 0,-5 1 272 0,-3-3-16 16,-4 1 0-16,-4 2 0 0,-3-4 224 0,-5 2 32 16,-3-3 16-16,-2-1 0 0,-3-3-208 0,-4 0-32 15,-4-4-16-15,-1-1 0 0,-2-2-144 0,4-1-128 0,-1-4 144 0,5 0-144 31,4-3-1104-31,7 0-320 0,3 0-64 0,7-3-9952 0,3 1-1984 0</inkml:trace>
  <inkml:trace contextRef="#ctx0" brushRef="#br0" timeOffset="71731.28">30807 14041 28559 0,'-4'-4'2544'0,"-1"-2"-2032"16,-1 2-512-16,-6 1 0 0,0 2 1280 0,-4 4 176 15,-1 0 16-15,-3 4 16 0,-2-2-944 0,-3 6-192 16,4 0-32-16,-1 2-16 0,2 0 80 0,1 0 32 16,2 2 0-16,3-1 0 0,2 1 32 0,3-1 0 15,2-2 0-15,5 2 0 0,2 1-160 0,5-1-32 16,2-1 0-16,4 1 0 0,-1 1-128 0,1 3-128 15,3 1 144-15,3 0-144 0,-1 0 144 0,5 0-144 16,2 0 128-16,1 1-128 0,1 2 176 0,-7-9-48 16,2 2-128-16,1 2 192 0,-1 0 16 0,-1 2 0 0,-2 0 0 0,-4 2 0 15,0 2 128-15,-3-3 32 16,-3 0 0-16,-5-1 0 0,-3 0 144 0,-5 1 48 16,-5-3 0-16,-3 2 0 0,-6-2-48 0,-15 6-16 0,-7-3 0 0,1-2 0 15,-5 0-96-15,-3-6-16 16,-5 0 0-16,-3-4 0 0,-4-1-208 0,0-2-48 15,3 4-128-15,0-8 192 16,5-7-1152-16,7 1-256 0,7 1-32 0,3-5-18656 0</inkml:trace>
  <inkml:trace contextRef="#ctx0" brushRef="#br1" timeOffset="-117413.74">6909 8788 10127 0,'-18'-4'448'0,"6"0"96"0,0-2-544 0,-1 0 0 16,0 3 0-16,0-6 0 15,1 2 1472-15,-2-1 192 0,6-1 48 0,1 0 0 0,0 0-1136 0,2 0-240 16,0 0-32-16,2-2-16 0,-2-1-288 0,3-1 128 15,1 2-128-15,-1 1 0 0,0-4 0 0,-2 2 0 16,-1 4 0-16,1-3 0 0,-2 4 0 0,2-3 0 16,-4 3 0-16,2 2 0 0,6 5 0 0,-8-5 0 15,8 5 144-15,-10-2-144 0,1-1 464 0,9 3 0 16,-9-1 0-16,9 1 0 0,0 0-32 0,0 0-16 16,-9 0 0-16,9 0 0 0,0 0 112 0,0 0 32 0,0 0 0 0,0 0 0 15,0 0 144-15,0 0 16 0,0 0 16 0,0 0 0 16,0 0-288-16,0 0-64 0,0 0-16 0,11 0 0 15,1 0-192-15,2 0-48 0,2-2 0 0,1 2 0 16,4-1 0-16,3-1 0 0,1-3 0 0,2 2 0 16,0 2-128-16,1-1 192 0,1 1-192 0,4 0 192 15,2 1-192-15,4 1 0 0,1 2 144 0,2-2-144 16,4 0 144-16,6 2-144 0,1 2 192 0,1-3-192 16,-3 2 192-16,0 0-192 0,1 1 192 0,0-1-192 15,1 2 192-15,4 3-64 0,3-4 0 0,2 2-128 16,1-2 256-16,-1-1-48 0,-1-2-16 0,-4 2 0 15,3-2-32-15,3 1-16 0,5 0 0 0,0-2 0 16,2 0 32-16,-1-1 0 0,-2 0 0 0,1 0 0 16,-2 1 80-16,5 1 0 0,4-2 16 0,0 0 0 0,-2 1-144 15,-1 0-128-15,-1 3 192 0,4-2-192 0,0-2 240 0,3 4-64 16,2-1-16-16,-1 1 0 0,-4 1-32 0,-2-1 0 16,0-2 0-16,3 1 0 0,4-2 48 0,0 1 0 15,-1 0 0-15,-3-1 0 0,1-1-176 0,-2 0 192 16,1 0-192-16,3 0 192 0,-1 1-192 0,0 1 128 15,-3-2-128-15,1 0 128 0,-2-2-128 0,3 1 0 16,5-2 0-16,-1 3 128 0,-2 0-128 0,-1 0 0 16,-2-1 0-16,3 0 0 0,2 0 0 0,0 1 0 15,-1 2 0-15,0-1 0 0,-5 2 0 0,2 0 0 16,-1-1 0-16,3 3 0 0,0 0 0 0,-2-2 0 16,-7 1 0-16,1 1 0 0,-1-3 0 0,3 2 0 15,-1 0 0-15,3 1 0 0,-1 1 0 0,-3-2 0 0,-1 0 0 0,0 0 0 16,-2 1 0-16,4-1 0 0,0-1 0 0,3 0 128 15,-5-2-128-15,0-1 0 0,-1 0 0 0,0 2 128 16,1 1-128-16,3-1 0 0,1-2 0 0,-2-2 128 16,-6 1-128-16,0-1 128 0,-1 2-128 0,1-2 128 15,0 1-128-15,4 0 0 0,3-2 0 0,-5 1 0 16,-5-3 0-16,0-1 0 0,1 4 192 0,-1-2-64 16,1-1 0-16,2-3 0 0,0 3 0 0,-4 3 0 15,-3-3-128-15,0-3 0 0,-1 2 0 0,-2-3 128 16,-2 2-128-16,2-1 0 0,3 0 144 0,-5 3-144 15,1-3 0-15,-5 4 0 0,-2-1 0 0,-4-1 128 16,1 0-128-16,-3 1 0 0,-2-2 128 0,0 3-128 16,-3 1 0-16,1 0 128 0,-1 2-128 0,-2-2 0 15,0-1 0-15,-4 2 0 0,-3 2 0 0,-1-1 0 16,-7-1 0-16,-2 1 0 0,-3 1 128 0,-3 0-128 0,-12 0 0 0,0 0 128 16,9-1-128-16,-9 1 0 0,0 0 192 15,0 0-16-15,0 0-16 0,-9 4 0 0,-8-3 32 0,-2 1 16 16,-6 1 0-16,-6-1 0 0,0 0-208 0,-8-2 128 15,-3-3-128-15,-1 3 0 0,-3 3 128 0,-3-2-128 16,-2-1 0-16,-4 3 0 0,-7-1 128 0,-3 1-128 16,-6-1 0-16,2 2 144 0,-2-1-144 0,0-1 0 15,-1 2 0-15,-6-2 0 0,-4 0 0 0,-2 2 0 16,-2-2 0-16,4 1 0 0,-5-2 0 0,-3 1 0 16,-8 0 0-16,2 0 0 0,3 3 0 0,0-1 0 15,-1-1 0-15,-4 0 0 0,-6-1 0 0,2 0 0 0,2 3 0 0,-4-1 0 16,-1-1 0-16,1 1 0 0,-1-1 0 15,0 1 0-15,2-4 0 0,-6 1 0 0,-4 1 0 0,2 0 0 16,5-2 0-16,-2 0 0 0,-6 0 0 0,4 0 0 16,2 0 0-16,0-4 0 0,2-1 0 0,-1 0 0 15,-2-1 0-15,4 0 0 0,4 2 0 0,-3 0 0 16,-4 0 0-16,2 2 0 0,5 0 0 0,-1-2 0 16,0-1 0-16,-1 3 0 0,-1-1 0 0,4 2 0 15,2 0 0-15,-1 0 0 0,-2 1 0 0,3-3 0 16,1 2 0-16,4-1 0 0,3 1 0 0,-3 1 0 15,-5 0 0-15,3 0 0 0,4 0 0 0,4 0 0 16,1 1 0-16,0 1 0 0,-4-2 0 0,2 0 0 16,7 0 0-16,1 1 0 0,1 2 0 0,0-3 0 15,-1-3 0-15,2 2 0 0,1 2 0 0,3-1 0 16,2 0-144-16,6 0 144 0,1 0 0 0,0 3 0 16,-5-2 0-16,3 1-128 0,0 1 128 0,5-1 0 0,2 2 0 0,3 1 0 15,0-2 0-15,1 1 0 0,-1-1 0 0,2 5-128 16,2-2 128-16,3 1 0 0,5-1 0 0,3-2 0 15,2-1 0-15,8-1 0 0,3 1 0 0,2-1 0 16,-2 2 0-16,5-1 0 0,2-1 0 0,5 1-128 16,3-2 128-16,0 0 0 0,4 0-176 0,10-1 176 15,0 0-160-15,0 0 160 0,0 0-208 0,0 0 48 16,0 0 16-16,0 0 0 0,11 8-32 0,4-4 0 16,6-2 0-16,1 0 0 0,4-2 176 0,2 0 0 15,4-2-144-15,6 1 144 0,5 0 0 0,4 0 0 16,1-2 0-16,6 0 0 0,0 0 0 0,4 1 0 0,1 2 0 15,4-2 0-15,3-1 0 0,4 2 0 0,6-1 0 0,0 2 128 16,-1 0-128-16,1 0 0 0,3-3-192 0,5 2 192 16,3 1-128-16,3-3 128 0,3 1 0 0,1-1 0 15,1 2 0-15,7-2 0 0,4 2 0 0,1-2 0 16,-3-2 0-16,4 2 0 0,4-3 128 0,1 4-128 16,1-1 0-16,-1-2 0 0,0 0 0 0,3 3-176 15,0-2 176-15,1 1 0 0,-1-1 0 0,4 4 0 16,2 2 0-16,-4-2 0 0,-2-2 0 0,0 1 0 15,12-1 0-15,-8 2 0 0,-1 1 0 0,3-1 0 16,3-1 0-16,-3 1 0 0,-3 2 0 0,0-2 0 16,4-1 0-16,-2 0 0 0,-3 1 0 0,1-2 0 15,-1 0 0-15,0 2 0 0,-1 2 0 0,-1-2 128 16,-2-1-128-16,3 0 0 0,1 1 0 0,-5 0 128 0,-3 0-128 0,0 0 0 16,2 4 0-16,-3-2 0 15,-6 1 0-15,-1 1 0 0,-3-3 0 0,3 0 0 0,1-1 0 16,-3 3 0-16,-7-2 0 0,-1 1 128 0,-1 0-128 0,1-2 0 15,-2 0 0-15,-4 1 0 0,-6 4 0 0,-1-2 0 16,-3-5 0-16,2 2 128 0,0 2-128 0,-6-1 0 16,-6 1 0-16,-2-2 0 0,-5-2 0 0,-1 1 0 15,-5-1 0-15,0 2 128 0,0 0-128 0,-5 2 0 16,-2-2 0-16,-4 0 0 0,-6 0 0 0,-3 1 0 16,-5 1 0-16,-3-2 0 0,-6-2 0 0,-4 1 128 15,-2-1-128-15,-2 2 0 0,-11 0 0 0,0 0 0 16,0 0 0-16,0 0 128 0,0 0-128 0,0 0 0 15,-14-3 0-15,-6 0 128 0,-3 0-128 0,-5 2 0 16,-6 0 0-16,-6 1 128 0,-2-1-128 0,-4 1 0 0,-3-2 0 0,-3 2 0 16,-4 2 0-16,-3-2 0 0,1 0 0 0,-7 0 0 15,-10 0 0-15,-1 1 0 0,-2-1 0 0,1 0 0 16,-1-1 0-16,-6 1 0 0,-5 1 0 0,-2 3 0 16,-3-2 0-16,-3-2 0 0,0-1 0 0,-5 0 0 15,-8-1 0-15,2 2 0 0,3 0 0 0,-2 0 0 16,-4-1 0-16,-1 1 0 0,-1 0 0 0,-1-2 0 15,-3-2 0-15,0-3 0 0,-1 4 0 0,-2-1 0 16,3-1 128-16,-3-2-128 0,-4 4 128 0,4-1-128 16,3-1 0-16,-5-3 0 0,-7 4 0 0,7 2 128 15,0-5-128-15,-1 5 0 0,-7-5 0 0,4 6 0 16,4 0 0-16,-4 1 0 0,-4-1 0 0,2 1 0 16,5 0 0-16,-3 1 0 0,-3 0 0 0,2 0 0 15,3-2 0-15,1 4 0 0,0 2 0 0,1 0 0 0,6-3 0 16,2 1 0-16,-3-2 0 0,2 2 0 0,0-3 0 0,4 1 0 15,4 2 0-15,-1 2 0 0,-2-1 0 0,3-2 0 16,6 2 0-16,2 0 0 0,1 0 0 0,2-3 0 16,0 1 0-16,6 1 0 0,4-1 0 0,3 2 128 15,3-1-128-15,0 2 0 0,-1-1 0 0,4 1 0 16,7 2 0-16,3-2 0 0,2-1 0 0,3 1 0 16,0 2 0-16,1-3 0 0,3 1 0 0,4 0 0 15,3-1 0-15,4-1 0 0,6 2 0 0,3 3-128 16,1-4 128-16,7 2 0 0,-1 1-160 0,6-2 160 15,1 1-192-15,5 2 192 0,1-5-176 0,5 3 176 16,2-3-160-16,3 4 160 0,8-7-192 0,0 0 192 0,0 0-208 0,1 9 80 16,-1-9 128-16,10 10-208 0,4-5 80 0,3 0 128 15,2 0-128-15,5-1 128 0,4-2 0 0,5 2 0 16,5-1 0-16,3 2 0 0,6-1 0 0,6-2 0 16,5 1 0-16,1-2 0 0,4-2 0 0,4 1 0 15,4 0 0-15,7 0 0 0,0 0 0 0,6-2 0 16,4 0 0-16,-3 1 0 0,4-3 0 0,5 0 0 15,5 0 0-15,3-1 0 0,1 0 0 0,1-3 0 16,3 3 0-16,2 0 0 0,5-5 0 0,-1 4 0 16,0-3 0-16,4 2 0 0,5-1 0 0,-1 1 0 15,-6 1 0-15,7-2 0 0,7 2 0 0,-2-3 0 16,-3 3 0-16,5 1 0 0,3-2 0 0,-1 2 0 16,-3 0 0-16,6 0 0 0,4 0 0 0,-2 0 0 15,-5 0 0-15,4 0 0 0,6 3 0 0,-4 1 0 0,-2 0 0 0,1-1 0 16,6 0 0-16,-7 1 0 15,-5 1 0-15,3 2 0 0,6 2 0 0,-8-1 0 0,-5-3 0 0,2 3 0 16,3 0 0-16,-4-1 0 0,-9-2 0 0,3 3 0 16,2 0 0-16,-5-1 0 0,-7-1 0 0,-3-1 0 15,-2-1 0-15,-2 2 0 0,-2 4 0 0,-5-1 0 16,-5-1 0-16,-2-1 0 0,-2 0 0 0,-3 0 0 16,-2 2 128-16,-7-1-128 0,-6-1 0 0,-4-1 0 15,-4-1 0-15,1 0 0 0,0 0 0 0,-1-1 0 16,-2 1 0-16,-5-1 0 0,-7-2 0 0,-2 1 0 15,-3-2 0-15,-2 3 0 0,-6-2 0 0,-3 1 0 16,-4 0 0-16,-3 2 0 0,-4-4 0 0,-2-1 0 16,-4 3 0-16,-3 1 0 0,-12 1 0 0,0 0-176 0,0 0 176 0,-6-6-192 15,-4 5 64-15,-5 0 0 0,-5 1 0 0,-6 0 0 16,-4-1 128-16,-7 1 0 0,-5 2-144 0,-5 1 144 16,-5-3 0-16,-9 0 0 0,-9-2-144 0,3 5 144 15,-2 1 0-15,-1 1 0 0,-4-5 0 0,-5 1 0 16,-7-1 0-16,-5 3 0 0,-2-1 0 0,-3 0 0 15,-1 0 0-15,-8 1 0 0,-7-2 0 0,1 0 144 16,4 2-144-16,-8-2 128 0,-8 0-128 0,1 1 128 16,1-2-128-16,-6 0 160 0,-6 0-160 0,1 1 160 15,2 0-160-15,-4-1 128 0,-8-1-128 0,5 1 128 16,3 0-128-16,-2-1 0 0,-6-2 144 0,1 2-144 16,5-2 0-16,-4 2 128 0,-10 0-128 0,4-1 0 15,2 2 0-15,-1 0 0 0,-5 0 0 0,2 2 0 16,-2 0 0-16,1 3 0 0,4 0 0 0,-3 3 0 0,0 1 0 15,5-2 0-15,7 5 0 0,-2 1 0 0,-1-2 0 16,5 0 0-16,5 2 0 0,2-3 0 0,0 3 128 0,5 1-128 16,4-4 128-16,3 3-128 0,5 1 0 0,3-4 0 15,4 0 0-15,4-1-128 0,7 1 128 0,3 3 0 16,2-2 0-16,4 0 0 0,3-6 0 0,5 1 0 16,5-2 0-16,6-2 0 0,8 4 0 0,1 0 0 15,5-2 0-15,4-2 0 0,4 2-160 0,5 0 0 16,6-3 0-16,4-2 0 15,5 1-1776-15,6 0-368 0</inkml:trace>
  <inkml:trace contextRef="#ctx0" brushRef="#br1" timeOffset="-114995.25">9170 16417 8287 0,'-3'2'736'0,"0"-2"-592"16,-1 4-144-16,1 0 0 0,1-3 1328 0,-2 4 224 16,1-1 48-16,-2 1 16 0,1 3-656 0,-1-2-144 15,0 2-32-15,1 2 0 0,1 1-192 0,-2-2-32 16,1 5-16-16,-1-5 0 0,-2 0 96 0,2 4 0 16,-1-5 16-16,2 1 0 0,-1-1 208 0,1 3 32 15,-1-3 16-15,1 2 0 0,-1-3-176 0,1 3-32 16,-1-4-16-16,3 0 0 0,-1 1-208 0,3-7-32 15,0 0-16-15,0 0 0 0,0 0 0 0,0 0 0 16,0 0 0-16,0 0 0 0,0 0 80 0,0 0 32 16,5-12 0-16,3 0 0 0,-2 0-96 0,2-4 0 15,1-3-16-15,1-2 0 0,-1-3-112 0,1 1 0 0,-1-3-16 16,2 0 0-16,1 2-64 0,-1-7-16 0,1 0 0 0,0-2 0 16,-1-2-96-16,0 2 0 0,3-2-128 0,-3-5 192 15,2-2-192-15,2 2 176 0,2-7-176 0,-2 1 160 16,0-2-160-16,2-2 0 0,-1 0 144 0,2 0-144 15,1 0 0-15,0-3 144 0,-2-3-144 0,-1 0 0 16,2 1 128-16,0 3-128 0,1 2 0 0,0 0 0 16,-1-1 128-16,4 2-128 0,-5 4 0 0,5-2 0 15,-2 1 0-15,2-1 0 0,1-1 0 0,0 2 0 16,0-4 0-16,-1 1 0 0,-1-2 0 0,0 5 0 16,1 0 0-16,-2 3 0 0,1-1 0 0,-5 2 0 0,-2-3 0 0,-1 5 0 15,-2 3 0-15,1-1 0 0,-1 2 0 0,1 0 0 16,-2 1 0-16,-1 3 0 0,0 3 128 0,-2-2-128 15,1-1 0-15,-2 6 0 0,2 0 0 0,-4 3 0 16,2-2 0-16,-1 2 0 0,0 2 128 0,0 1-128 16,0 3 0-16,0-1 0 0,2-1 0 0,-5 2 0 15,2 1 0-15,1 2 0 0,2-1 0 0,-4 1 0 16,1 1 0-16,0 0 0 0,0 4 0 0,0-2 0 0,-2 1 0 0,2 2 0 16,-1 3 0-16,-3 5 0 0,0 0 0 0,7-5 0 15,-7 5 0-15,0 0 0 0,0 0 0 0,0 0 0 16,0 0 0-16,9 7 0 0,1 1 0 0,-2 4 0 15,-2 0 0-15,2 1 0 0,-1 2 0 0,-1 4 0 16,-4 5 144-16,3 1-144 0,3 5 0 0,-1 1 144 16,2 3-144-16,0 7 0 0,0 2 144 0,3 5-144 15,-1-2 0-15,0 5 144 0,1 1-144 0,-2 1 0 16,3 2 0-16,-1 1 0 0,2 0 0 0,-1 5 0 16,-1 1 128-16,-1 7-128 0,3 2 0 0,0 0 0 15,1-1 0-15,2-1 0 0,-3-6 128 0,0 1-128 16,-5-3 128-16,1 1-128 0,0-2 144 0,1 1-144 15,-2-3 496-15,0-2 0 0,0 1 0 0,-1-1 0 16,1-2-176-16,-3-2-16 0,2-1-16 0,-2 1 0 0,-1-3-160 0,0-2-128 16,-1 2 192-16,0-4-192 0,1-3 144 0,-3 0-144 15,0 0 0-15,0-1 144 0,-1-6-144 0,2 2 0 16,-2-2 144-16,-1-2-144 0,0-7 144 0,3 2-144 16,-1-4 192-16,0-2-192 0,-2-3 0 0,1-1 0 15,-1-2 0-15,0 1 0 0,0 0 160 0,0-4-160 16,0 0 128-16,0-4-128 0,1 1 128 0,-1-10-128 15,0 0 0-15,0 0 128 0,0 0-128 0,0 0 0 16,0 0 0-16,0 0 128 0,0 0 16 0,-4-15 0 16,1-3 0-16,-1-3 0 0,0-5-16 0,1 0-128 15,2-6 192-15,1-1-64 0,0-5-128 0,1-2 0 16,-2-6 0-16,1-1 128 0,0-3-128 0,-1-3 0 0,-3-3 0 16,1-2 0-16,0-2 0 0,-1 1 128 0,1-4-128 0,-3 1 0 15,-3-5 0-15,-1-2 0 0,0-2 0 0,1-3 0 16,1-1 0-16,2-1 0 0,-2-2 0 0,2 2 0 15,1 0 0-15,1 1 0 0,-2-2 0 0,2 4 0 16,0-1 0-16,-2 3 0 0,-2 1-176 0,0 4 176 16,-1 2-128-16,2 5 128 0,-1 0-128 0,-1 8 128 15,2 5 0-15,-2 7-160 0,0 3 160 0,-3 5 0 16,2-1 0-16,-1 5-128 0,-3-2 128 0,-1 6 0 16,1 3 0-16,-4-1 0 0,0 1-128 0,2 2 128 15,-1 1 0-15,2 3 0 0,1-2-128 0,0 2 128 16,-1 2 0-16,1 1-128 0,2-1 128 0,2 3 0 15,-2 4-128-15,4 1 128 0,0-1 0 0,8 5 0 16,-10-1-144-16,10 1 144 0,-10 1 0 0,10-1-144 16,-11 4 144-16,3 1-192 0,1 4 192 0,1-2-192 0,1 3 192 15,-2 1-208-15,0 1 80 0,-3 5 128 0,1-1-160 0,-1 5 160 16,-2-2 0-16,1 5-144 0,-1 3 144 0,2 1 0 16,-4 3 0-16,0 5-128 0,-1 3 128 0,0 6-128 15,-1 3 128-15,1 3-128 0,-1 6 128 0,-2 3 0 16,-1 1 0-16,-2 9-128 0,0 9 128 0,-3 1 0 15,1 4-144-15,0 2 144 0,-1-1 0 0,-2 4 0 16,1 4 0-16,1-4 0 0,-2-5 0 0,1-2 0 16,1-3 0-16,-4-1 0 0,-3-6 128 0,5 1 80 15,1-2 32-15,1 0 0 0,5-2 80 0,0-3 0 16,1-4 16-16,2-3 0 0,1-2-192 0,-2-1-144 0,4-6 192 16,2 0-192-16,-1 0 160 0,2-6-160 0,1-2 128 0,0-4-128 15,1-3 0-15,-1-5 0 0,0 1 128 16,0-2-128-16,1-5 0 0,2-1 0 0,1-3 0 0,1 0 0 15,0-2 0-15,2-4 0 0,0 0-160 0,1 0 160 32,1-6-640-32,0-8-48 0,0 0 0 0,0 0 0 15,0 0-1856-15,0 0-368 0,10-12-80 0</inkml:trace>
  <inkml:trace contextRef="#ctx0" brushRef="#br1" timeOffset="-114193.95">9606 15364 18431 0,'-31'4'1632'0,"14"1"-1312"16,-1 1-320-16,3-1 0 0,3 2 1952 0,3 0 320 16,9-7 64-16,0 0 16 0,0 0-1424 0,0 0-288 15,0 0-48-15,10 5-16 0,3-5-272 0,6-2-64 16,7-1-16-16,3-5 0 0,3-1 128 0,6-4 32 16,6-1 0-16,7 2 0 0,5-2 64 0,2-1 32 15,0 1 0-15,-2 3 0 0,-3-1-80 0,0 6-16 16,-1-3 0-16,-2 5 0 0,-4 2-144 0,-4 2-48 0,-3 0 0 0,-6 2 0 15,-5 1-192-15,-6 1 176 0,-6 1-176 0,-4 0 160 16,-6 0 32-16,-6-5 16 0,-8 13 0 0,-4-3 0 16,-6 3 304-16,-7 0 48 0,-7 5 16 0,-6 0 0 15,-7 2-112-15,-2 2-16 0,-4 3 0 0,-3 0 0 16,-4 0-176-16,-1 0-32 0,-6 1-16 0,1-2 0 16,5-2-48-16,4-3-16 0,5-2 0 0,8 0 0 15,7-7-160-15,7-1 128 0,5-3-128 0,6 1 128 16,7-3-128-16,10-4 128 0,0 0-128 0,0 0 128 15,12-8-128-15,5-1 0 0,5-5 0 0,7-1 0 16,8-2 0-16,5-2 0 0,4-1 0 0,5-2 0 16,1 3-128-16,4-2 128 0,-3-2 0 0,1 2 0 15,-5 2 0-15,-1 2 0 0,-1 0 0 0,-5 1 0 0,-5 2 0 16,-6 1 0-16,-7 1 0 0,-5 6 0 0,-6-2 0 0,-13 8 0 16,0 0 0-16,0 0 0 0,-12 0 128 0,-7 4-128 15,-8 1 192-15,-4 3-64 0,-7 2-128 0,-8 4 192 16,-6-1-192-16,-5 3 192 0,-7 3 0 0,-2 2 0 15,-3-4 0-15,3 3 0 0,4-3 112 0,1 1 16 16,6 0 16-16,8-3 0 0,5-3-80 0,7-2-32 16,4-5 0-16,7 0 0 0,7-2-224 0,9-2 176 15,8-1-176-15,0 0 160 0,0 0-160 0,7-4 0 16,5-1 0-16,7 0 0 0,1-5-128 0,4 2 128 16,3-2-160-16,1 3 160 0,2 0-128 0,0 2 128 15,0 2 0-15,2-1-144 0,-2 3 144 0,0-1 0 16,-5 2 0-16,-1 0-128 0,-1 2 128 0,-3-1 0 0,-1-1 0 0,-2 0 0 15,-3 0 0-15,-3 3 0 0,-3-2 0 0,-8-1 0 16,0 0 0-16,0 0 0 0,0 0 0 0,0 0 128 16,-4 15-128-16,-5-4 0 0,-5 0 0 0,-6 3 128 15,-9 1-128-15,-6-1 0 0,-1-1 0 0,-5 1 0 16,-4-1-176-16,0 1 176 0,-1 2-208 0,-2 1 80 16,-2-1 0-16,0 0 0 0,3 0 0 0,4-3 0 31,4-2-1344-31,3 1-272 0,4 0-48 0</inkml:trace>
  <inkml:trace contextRef="#ctx0" brushRef="#br1" timeOffset="-104771.24">26864 2511 1839 0,'-14'-9'160'0,"5"5"-160"16,-2 0 0-16,-2 2 0 0,0-2 1280 0,-2 0 240 15,1 2 32-15,-1-1 16 0,-1 1-288 0,1 0-64 16,-1 1-16-16,2 0 0 0,0-2-144 0,0 0-32 16,1 0 0-16,3 0 0 0,0 2-176 0,2-1-32 15,0 0-16-15,8 2 0 0,0 0-144 0,0 0-16 0,0 0-16 0,0 0 0 16,0 0-80-16,6-10-16 0,2 3 0 0,6 3 0 16,5-1 48-16,7 1 16 0,4-1 0 0,5 2 0 15,2-1-400-15,2-2-64 0,3 1-128 0,2 1 176 16,3-2-176-16,7 3 0 0,2 1 0 0,7 0 0 15,9 2 0-15,-3 0 0 0,0-1 0 0,-2 0 0 16,0-3 0-16,2 0 0 0,5 7 0 0,1-3 128 16,0 0 80-16,-4-3 16 0,-6 1 0 0,3 2 0 15,-1 2-64-15,4 3-16 0,4-1 0 0,0-3 0 16,0-2-144-16,-6 1 0 0,-4-1 144 0,1 0-144 16,0 1 0-16,1 1 128 0,3 0-128 0,-1-2 0 15,-2-3 0-15,-2-1 0 0,-3-1 0 0,-1 3 128 16,0 1 64-16,1 0 32 0,2 2 0 0,1 0 0 15,-2 0 16-15,-4 2 0 0,-4 0 0 0,-1-1 0 16,1-1-80-16,0 3-16 0,-2 2 0 0,0 1 0 0,4-2 32 0,-6-3 0 16,0-1 0-16,-3 0 0 0,-3-1-32 0,-3 1 0 15,-3-1 0-15,1 0 0 0,-2-1-16 0,-1 2-128 16,0 3 192-16,1-2-64 0,-3 2 48 0,1-2 0 16,-6 0 0-16,2-1 0 0,-1-1-32 0,-1 0 0 15,-2 1 0-15,0-2 0 0,-4 1-16 0,-1 1-128 16,1 0 192-16,-2 0-64 0,0 0 0 0,-1 1-128 15,-1 2 192-15,1 1-64 0,-3-3 128 0,2 2 0 16,-1-2 16-16,0 0 0 0,-2 0-16 0,0-1-16 16,1 0 0-16,0 2 0 0,0-1-96 0,-2 2-16 15,2-2 0-15,-4-1 0 0,0-1-128 0,-1 1 128 0,-2 1-128 16,1-1 128-16,-2-1-128 0,-10 1 0 0,0 0 0 16,0 0 0-16,0 0 224 0,0 0-32 0,0 0-16 0,0 0 0 15,0 0 80-15,0 0 0 0,0 0 16 0,-10-2 0 16,-2 1-272-16,-6 1 160 0,2 0-160 0,-7 0 128 15,-1-1-128-15,0 1 0 0,-4 0 0 0,-1 0 0 16,-6-2 0-16,2 1 0 0,-1-1 128 0,-6-1-128 16,2 3 0-16,-5 0 0 0,-4 0 0 0,-4-1 0 15,0-3 0-15,-1 0 0 0,0 3 0 0,1-2 0 16,-1-2 0-16,0 3 0 0,0 0 0 0,-4 2 0 16,-5 0 0-16,-4-2 0 0,-2-3 0 0,-2-2 0 15,1 2 0-15,0 2 0 0,2-1-128 0,-5-1 128 16,-7 0 0-16,0 1 0 0,-3 0-144 0,4-1 144 15,-2 1 0-15,-1 2 0 0,-3-1-128 0,-1 3 128 16,-3-4 0-16,3 3 0 0,1 1 0 0,2 2 0 0,0 2 0 0,-2 1 0 16,0 0 0-16,3 1 0 0,4 0 0 0,5 5 0 15,2 2 0-15,0-2 0 0,1 1 0 0,2-4 0 16,2 0 0-16,6 0 0 0,4 1 0 0,6-1 0 16,2 3 0-16,4-5 0 0,4-1 0 0,1 2 0 15,2-3 0-15,3 1 0 0,3-1 0 0,3 1 0 16,3-3 0-16,3-2 0 0,1-1-336 0,5-3 32 15,4 0 16-15,10 4 0 16,-8-4-2080-16,8 4-400 0,2-7-96 0,1-2-16 0</inkml:trace>
  <inkml:trace contextRef="#ctx0" brushRef="#br1" timeOffset="-103320.52">26966 709 20271 0,'0'0'1792'0,"0"0"-1424"0,0 0-368 0,-3-9 0 15,-1-3 128-15,2 5-128 0,-2-3 160 0,-1 2-160 16,-2-1 272-16,0 3-32 0,-3-6-16 0,0 3 0 16,-3-2-96-16,-2-1-128 0,-5 2 176 0,0-1-176 15,-1 3 192-15,-4-2-64 0,0 2 0 0,-3-2-128 16,-3 1 304-16,0-2-48 0,-1 1-16 0,0 1 0 16,2 1 96-16,-1 3 32 0,1 0 0 0,-1 2 0 15,1 1-144-15,0 2-32 0,1 2 0 0,-1 2 0 16,-5 1-192-16,0 3 0 0,-1-2 128 0,-1 6-128 15,0-2 0-15,-1 1 0 0,1 2 0 0,1 0 0 0,0 3 0 16,2 6 0-16,2 5 0 0,1-1 0 16,2 4 0-16,1 0 0 0,3-2 0 0,1 4 0 0,-1 0 0 0,3 3 0 15,0-3 0-15,2 4 0 0,1 3 0 0,-2 0 0 16,1 2 0-16,0 4 0 0,3 0 0 0,0 1 0 16,2-1 0-16,1 2 0 0,3 2 0 0,2 1 0 15,0-2 0-15,1 3 0 0,2 1 0 0,1 0 0 16,1 0 0-16,3 0 0 0,1-5 0 0,1 0 0 15,2 0 0-15,3-3 0 0,-1 0 128 0,5-2-128 16,3-4 0-16,2-1 0 0,3-4 160 0,1 1-160 16,1-4 160-16,3-5-160 0,1 0 288 0,2 0-32 15,1-5-16-15,-1-1 0 0,1-5-48 0,1-5-16 16,0 0 0-16,4-4 0 0,1-1 0 0,5-3 0 16,0-2 0-16,4-2 0 0,2-2-32 0,2-4 0 0,0 0 0 0,-2-5 0 15,0-3-144-15,-2-1 192 0,-3 0-192 0,0 0 192 16,1 0-192-16,-2 1 0 0,1-4 0 0,2 1 0 15,0-2 128-15,2-4-128 0,-1-4 0 0,0 4 128 16,-3-4-128-16,-2 2 160 0,-4-3-160 0,-2-4 160 16,-3-2 32-16,-2 1 16 0,0-4 0 0,-2 0 0 15,0-1-64-15,-1 0-16 0,-1-3 0 0,-1-1 0 16,-1-3-128-16,0 1 0 0,0-3 0 0,-2 2 0 16,-3 0 0-16,0 1 0 0,-1-3 128 0,0 2-128 15,-1 1 0-15,-6-3 0 0,1 4 0 0,-3 3 128 16,-2 5-128-16,-3-4 0 0,-3 1 0 0,-2 3 0 15,-4 1 128-15,-1 1 0 0,-4-3 0 0,-1 5 0 16,-2 2-128-16,-1 6 160 0,-3-1-160 0,-1 4 160 0,-1-1-160 0,9 11 0 16,-2-2 144-16,-3-3-144 0,-2 0 0 0,0 2 0 15,-1-1 0-15,1 3 128 0,-2 3-128 0,-18-12 0 16,6 7 0-16,3 5 0 0,0 0 0 0,0 5 0 16,2-3 0-16,-2 5 0 0,-4 1 0 0,-1 3 0 15,-1 2 0-15,-1 1-128 0,-3 3 128 0,4 1 0 16,-2 5-144-16,4-2 144 0,-1 2 0 0,0 4 0 15,-3-1-144-15,18-6 144 0,-4 5 0 0,-3 2-128 16,-4 2 128-16,-1 1 0 0,-1 0-128 0,1 4 128 16,-2 5 0-16,-26 19 0 0,10-2-144 0,5-3 144 15,0 1 0-15,1-4-144 0,-1 1 144 0,3 0 0 16,2 4 128-16,1-3-128 0,3 5 0 0,2-1 0 0,2 2 0 16,2-2-128-16,2 4 128 0,3 3 0 15,4 0 0-15,-1 0 0 0,1-2 0 0,3 1 0 0,2 4 0 0,3-1 0 16,1-5 0-16,3 4 0 0,0 0 0 0,5-3 0 15,3-2 0-15,3-6-128 0,5-3 128 0,3 3 0 16,2 0 0-16,1-5 0 0,3-3 0 0,2-2 0 16,0-5 0-16,3-1 0 0,3-4 0 0,3 0 0 15,6-1 0-15,2 0 0 0,1-4 128 0,4 0-128 16,4-2 128-16,3-2-128 0,3-7 128 0,0 2-128 16,-1-6 160-16,-1-2-32 0,-1-2-128 0,0-6 192 15,4-3 32-15,3-5 0 0,4 0 0 0,3-4 0 16,5-3 0-16,-2-3 0 0,-2-3 0 0,-3-3 0 15,0-5-96-15,-3-2 0 0,-2-3-128 0,1-1 192 16,-1-5-48-16,1-5-16 0,-4-4 0 0,-2-6 0 16,-5-5 128-16,-5 2 0 0,-5 0 16 0,-6 8 0 15,-4 3-144-15,-4 8-128 0,-7 8 144 0,-2 3-144 0,-4 7 0 0,-2 5 0 16,-3 2 0-16,-4 3 0 16,-2 5-1088-16,-5 1-304 0,1 4-64 0,-2 2-12656 15</inkml:trace>
  <inkml:trace contextRef="#ctx0" brushRef="#br1" timeOffset="-102402.45">26589 1831 17903 0,'0'0'784'0,"-6"6"176"0,-3 5-768 0,3-1-192 16,-3 2 0-16,0 2 0 0,-2 2 224 0,2 1 0 16,-3 4 0-16,-1 2 0 0,-2 3 32 0,3-2 0 15,0 4 0-15,2-2 0 0,0-2-256 0,2 1 0 16,3-2 128-16,1 3-128 0,2 0 0 0,0 0 0 0,2-1 0 0,4-3-160 15,1 0 160-15,3-2 0 0,1-4 0 0,4 1 0 16,1-2 160-16,3-1 16 0,4-4 0 0,2-2 0 16,5-4-16-16,3 1 0 0,6-1 0 0,5-2 0 15,6-1 64-15,-1-1 16 0,-1-1 0 0,-1 0 0 16,-1 0-240-16,3-2 176 0,1 2-176 0,6 2 160 16,1 2-160-16,7-1 0 0,4 1 0 0,1-2 0 15,-2-1 0-15,4 0-224 0,2 3 48 0,6-1 16 31,7 1-288-31,2-2-48 0,1-1-16 0,-2 4 0 16,1 0-304-16,4-2-64 0,5 3-16 0,-1-1 0 16,-1-4-16-16,-4 4-16 0,-3-2 0 0,6 1 0 0,5 1 656 0,-5-2 128 0,-3 1 144 0,-3-1-208 15,-3 0 208-15,4 0 0 0,1-1 0 0,-5 1 0 16,-4-2 0-16,-2 0 0 0,-4 1 0 0,1 0-144 0,1 2 144 0,2-1-208 16,4 2 80-16,-4-1 128 0,-6-1-176 0,-2-1 176 15,-2 2-128-15,3 1 128 0,4 1 0 0,-2-1 0 16,0-3 0-16,-6 0 0 0,-5 2 0 0,1-1 0 15,-1 1 0-15,3 1 176 0,0-2 16 0,-1 1 16 16,-4-2 0-16,-5-1 0 0,-8-4 192 0,-4-2 48 16,-6-1 0-16,-1 1 0 0,-5-1 192 0,-3-1 32 15,-4-4 16-15,-3 4 0 0,-1-4 112 0,-4 2 32 16,-1 0 0-16,-2 0 0 0,-3-3-144 0,-2-1-32 16,0-3 0-16,-2 2 0 0,-3-3-288 0,1-1-64 15,-3 0-16-15,-3-2 0 0,0-7-160 0,-4 0-128 16,1-3 144-16,-2 3-144 0,-1 3 0 0,-1 1 0 15,-1-3 0-15,-1 3-6928 0,1-3-1456 0</inkml:trace>
  <inkml:trace contextRef="#ctx0" brushRef="#br1" timeOffset="-97382.59">9483 9116 14735 0,'-8'-7'1312'0,"0"2"-1056"16,-2-4-256-16,4 4 0 0,6 5 128 0,-7-4-128 16,1-2 192-16,-3 3-192 0,9 3 144 0,-6-1-144 15,6 1 0-15,-7 0 144 0,7 0-144 0,0 0 0 16,-8-2 0-16,8 2 0 0,0 0 0 0,0 0 0 15,0 0 0-15,0 0 0 0,-9 0 0 0,9 0 0 16,0 0 0-16,-7 5 0 0,7-5 0 0,-9 7 0 16,2 0 0-16,0 2 0 0,1-4 0 0,1 2 256 15,-1 3-32-15,-1 3-16 0,2-3 256 0,3 6 48 16,-1 1 16-16,3 5 0 0,1 5-64 0,2-1-16 16,-2 4 0-16,3 1 0 0,0 4-160 0,-2 3-32 15,1 2-16-15,-2 1 0 0,-1 4-80 0,1-3-16 0,-2 2 0 16,4-1 0-16,-2 2 112 0,2 2 32 0,-2 2 0 15,1-3 0-15,1 2 96 0,1 2 32 0,0 1 0 0,-3 0 0 16,-2-2-128-16,1 3-32 0,0 3 0 0,0 0 0 16,0-1-64-16,0 4-32 0,-2 0 0 0,1-3 0 15,0-1 48-15,-3 4 16 0,-2 3 0 0,-2-3 0 16,-1 0 0-16,0 5 0 0,0-1 0 0,0 3 0 16,-1-4 32-16,1 1 0 0,0-3 0 0,0-1 0 15,3 3 16-15,2-4 16 0,0-3 0 0,2-1 0 16,-1-1 32-16,2-1 16 0,0-1 0 0,1-3 0 15,0-3-96-15,1 2-32 0,2-3 0 0,0 2 0 16,1-6-80-16,1 0 0 0,-1 0-128 0,3 0 192 16,1 2-192-16,0-3 128 0,-2 0-128 0,2-1 0 15,1-3 128-15,0 3-128 0,0 0 0 0,1-2 0 0,-5 0 0 16,1-1 0-16,-1-1 0 0,1 1 0 0,-1-1 0 0,-2-2 128 16,0-1-128-16,0 2 0 0,-1-1 128 0,1-3 0 15,-1 2-128-15,-1-4 192 0,-1-1 64 0,4-1 16 16,-1 4 0-16,-1-2 0 0,-2 0-80 0,0 0 0 15,2-1-16-15,-1 2 0 0,0-3-32 0,0 1 0 16,-1-3 0-16,0-2 0 0,0 1-144 0,3-2 192 16,-2-2-192-16,-1 1 192 0,0 1-64 0,0 0-128 15,0-1 192-15,0-1-64 0,0-5-128 0,-1 2 128 16,-2-3-128-16,2 0 128 0,1 0-128 0,-1-2 0 16,1-9 144-16,-4 12-144 0,-1-3 0 0,-1 0 144 15,2-3-144-15,4-6 0 0,-8 10 128 0,1-4-128 16,-2 0 0-16,1 1 0 0,-1-4 160 0,0 1-160 0,2-2 128 0,-1-1-128 15,0 1 128-15,-1-4-128 0,1 0 0 0,-1-1 128 16,-2 1-128-16,1-2 128 0,-2-4-128 0,1 2 128 16,3 0-128-16,-3-3 0 0,0 2 0 0,-1-4 128 15,1-1-128-15,0 4 0 0,-2-4 144 0,-1 3-144 16,1-4 0-16,0 1 144 0,2-1-144 0,-2-2 0 16,-3-2 128-16,2 0-128 0,-1-3 0 0,1 1 0 15,0 0 0-15,0 0 0 0,0-2 0 0,1 0 0 16,0 0 0-16,2 0 0 0,-2 0 0 0,0-2 0 15,-1 1 0-15,3 2 0 0,1 1 0 0,1 2 0 16,1 3 0-16,2 4 0 0,0-3 0 0,2 5 0 16,0-3 0-16,4 11 0 0,0 0 0 0,-3-7 0 15,3 7 0-15,0 0-144 0,0 0 144 0,0 0 0 0,0 0-160 0,0 0 160 16,0 0-192-16,13 0 192 0,0 2-144 16,-2 3 144-16,1 7 0 0,0-1-144 0,1 5 144 0,0 3 0 15,0 2-144-15,-1 7 144 0,2-4 0 0,1 6 0 16,1-4 0-16,0 3 0 0,2 2-144 0,0-3 144 15,0 0 0-15,-1-1 0 0,4-1 0 0,0-3 0 16,1-1 0-16,2-1 0 0,-2 0 0 0,2-2 0 16,1-1 144-16,2-4-144 0,2-3 256 0,0-2-16 15,1-5-16-15,-1-2 0 0,0-3 160 0,-2-2 48 16,1-8 0-16,-3-3 0 0,1-4 80 0,-2-3 32 16,3-4 0-16,-2-5 0 0,0-2-176 0,0-3-48 15,-3-2 0-15,1-4 0 0,-1-1-64 0,0-1-32 0,-1 4 0 16,2 2 0-16,0 4-224 0,-3 5 128 15,-1-2-128-15,-2 9 0 0,-2 2 0 0,-2 1 0 0,-2 1 0 0,1 5 0 32,-3 5-992-32,-2 1-192 0,-7 6-32 0,0 0-16128 0</inkml:trace>
  <inkml:trace contextRef="#ctx0" brushRef="#br1" timeOffset="-96164.55">8396 16287 19343 0,'-13'-12'1728'0,"4"7"-1392"16,0-1-336-16,9 6 0 0,0 0 1040 0,0 0 144 16,0 0 32-16,0 0 0 0,-4-6-352 0,4 6-64 15,0 0-16-15,0 0 0 0,0 0-336 0,0 0-64 16,0 0 0-16,0 0-16 0,6 11-48 0,-1 1-16 16,-3 3 0-16,2 5 0 0,1 3 80 0,-1 5 0 15,0 6 16-15,0 2 0 0,-2 1-144 0,-1 6-48 16,-1 4 0-16,-2 4 0 0,-3 2-64 0,-2 2-16 15,0-2 0-15,-3 1 0 0,-3-1-128 0,0-2 128 0,-2-5-128 0,0-1 128 16,-2-3 128-16,-1 2 0 0,0-4 16 0,3-3 0 16,1-4 112-16,3-5 32 0,1 0 0 0,1-5 0 15,1-3-128-15,3-1-32 0,1-3 0 0,2-2 0 16,2-3-256-16,0-11 160 0,0 9-160 0,0-9 128 16,0 0-128-16,0 0 0 0,0 0 144 0,9 10-144 15,-2-6 0-15,6-2 144 0,-3-2-144 0,2-1 0 16,0-1 160-16,5 0-160 0,3-1 128 0,2-1-128 15,2 1 128-15,3 1-128 0,2-2 128 0,3 4-128 16,-1 0 0-16,5 0 0 0,0 0 0 0,3 0 0 16,3 0 0-16,5 0 0 0,2 0 0 0,6 1 0 15,5 2 0-15,1 2 0 0,0 1 0 0,-1-2 0 16,1 2 0-16,1 3 0 0,5-4 0 0,2 2 0 16,3 0 0-16,0-2 0 0,-4 3 0 0,0-3 0 15,-1 3 0-15,0 1 0 0,2-3 0 0,1 3 0 16,-1-2 0-16,-3 4 0 0,-5-4 0 0,0 3 0 0,-2-3 0 0,1 3 128 15,-1-2-128-15,0 4 128 0,1-2-128 0,-4 3 128 16,1 2-128-16,-7-1 128 0,-2-1-128 0,-2 1 160 16,-2 0-160-16,0 3 160 0,-4-1-16 0,-2-1 0 15,-2-1 0-15,1 2 0 0,1-2 16 0,-5 1 0 16,-4-1 0-16,-2-2 0 0,0-1 32 0,-6-2 0 16,-3-1 0-16,-1-1 0 0,-3-2 144 0,-3-1 48 15,-2-4 0-15,-1-3 0 0,-8 3 240 0,8-7 48 16,0-1 16-16,-2-4 0 0,-2 0-96 0,0-4-16 15,-1-1 0-15,-1-7 0 0,-2-2-192 0,-1-8-32 0,-3-4-16 0,0-7 0 16,-2-2-16-16,0-8-16 0,-1-7 0 16,-2-1 0-16,2-7-112 0,-1 0-32 0,0 1 0 0,2 1 0 15,2 5-160-15,2 5 128 0,-1 6-128 0,3 5 128 16,1 0-128-16,1 6 0 0,-1 4 0 0,1 3 0 16,1-1 0-16,2 5 0 0,-1 5 0 0,0-1 0 15,-2 6 0-15,1 2-304 0,3 0 48 0,-1 5 16 31,-1 0-1584-31,1 0-320 0,2 4-64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C4FD7D-A11A-4FF2-9C3E-7A4D1B759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6" y="3309786"/>
            <a:ext cx="10334570" cy="4206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747A90-C6F5-4FF0-AE08-FE099E7E84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244"/>
          <a:stretch/>
        </p:blipFill>
        <p:spPr>
          <a:xfrm>
            <a:off x="0" y="30604"/>
            <a:ext cx="11887200" cy="32133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6C48CC-5798-447B-8EB3-4F0A32E303CC}"/>
              </a:ext>
            </a:extLst>
          </p:cNvPr>
          <p:cNvCxnSpPr/>
          <p:nvPr/>
        </p:nvCxnSpPr>
        <p:spPr>
          <a:xfrm>
            <a:off x="0" y="3243944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64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2470B0-1BB2-4344-A98B-49898E7C5918}"/>
              </a:ext>
            </a:extLst>
          </p:cNvPr>
          <p:cNvGrpSpPr>
            <a:grpSpLocks noChangeAspect="1"/>
          </p:cNvGrpSpPr>
          <p:nvPr/>
        </p:nvGrpSpPr>
        <p:grpSpPr>
          <a:xfrm>
            <a:off x="108520" y="145093"/>
            <a:ext cx="11670159" cy="6217920"/>
            <a:chOff x="-25051" y="82463"/>
            <a:chExt cx="11937304" cy="63602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280023-B0A2-4582-8BB9-C4CB5D2DB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53" y="82463"/>
              <a:ext cx="11887200" cy="39624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AA1B74-DC34-4D52-B868-EF42AD712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68" y="4138455"/>
              <a:ext cx="10008295" cy="84077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1DF1A5-BA97-4D47-B647-F9430E5EA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5051" y="5072819"/>
              <a:ext cx="11887200" cy="1369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8389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29FE66-DFDA-411D-95A8-4EE3989C4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43"/>
          <a:stretch/>
        </p:blipFill>
        <p:spPr>
          <a:xfrm>
            <a:off x="0" y="3"/>
            <a:ext cx="11887200" cy="2630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96F7E2-F04B-4FA8-A81E-16C699C26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209"/>
          <a:stretch/>
        </p:blipFill>
        <p:spPr>
          <a:xfrm>
            <a:off x="294362" y="2676077"/>
            <a:ext cx="11367551" cy="448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8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1E13B-300E-46DA-9345-CA246AB2C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48"/>
            <a:ext cx="11887200" cy="735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73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A20FB-D51A-460C-BADC-77A772344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01"/>
            <a:ext cx="11887200" cy="44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39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A20FB-D51A-460C-BADC-77A772344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01"/>
            <a:ext cx="11887200" cy="44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10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66AA0-1D1C-4E96-8969-904DF1FFE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63" y="0"/>
            <a:ext cx="10361274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72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A20FB-D51A-460C-BADC-77A772344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01"/>
            <a:ext cx="11887200" cy="44428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B312AC-75D9-44D6-965F-536C93ACB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021" y="4323669"/>
            <a:ext cx="168776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90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4DB910-C0AA-4635-8370-9864F74C1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832"/>
          <a:stretch/>
        </p:blipFill>
        <p:spPr>
          <a:xfrm>
            <a:off x="37378" y="0"/>
            <a:ext cx="11812443" cy="94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05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4DB910-C0AA-4635-8370-9864F74C1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8" y="0"/>
            <a:ext cx="1181244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62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9B484F-D623-49F3-B7F1-275E82066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74" y="1723538"/>
            <a:ext cx="11167601" cy="40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0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C8DA9D-B661-451E-9D1C-CCEBCD9DA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8" y="21921"/>
            <a:ext cx="11805781" cy="2046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56889D-5538-4BB1-AACA-595831AF8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25" y="2004361"/>
            <a:ext cx="11041694" cy="31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86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673A9-F92C-461B-8221-338065AE5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03"/>
          <a:stretch/>
        </p:blipFill>
        <p:spPr>
          <a:xfrm>
            <a:off x="0" y="48901"/>
            <a:ext cx="11887200" cy="3176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5CE1B3-6D52-4EEE-A626-89448FCA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5452"/>
            <a:ext cx="11887200" cy="8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52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844030-B15C-4345-941A-B9834A8CD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0903"/>
            <a:ext cx="11887200" cy="31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0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673A9-F92C-461B-8221-338065AE5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03"/>
          <a:stretch/>
        </p:blipFill>
        <p:spPr>
          <a:xfrm>
            <a:off x="0" y="48901"/>
            <a:ext cx="11887200" cy="3176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5CE1B3-6D52-4EEE-A626-89448FCA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5452"/>
            <a:ext cx="11887200" cy="8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20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602C00-DE4D-4B60-93FD-B8CFCE505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678"/>
            <a:ext cx="11887200" cy="712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96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78F889-E8E6-4F72-910B-ABF89F990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983"/>
            <a:ext cx="11887200" cy="11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24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A4BBA1-CBE1-46A5-B149-21EBB425A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085"/>
            <a:ext cx="11887200" cy="63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67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C59EAE-6436-4ABE-9753-C256D903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6769"/>
            <a:ext cx="11887200" cy="26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37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1C1ABF-E854-49EF-9B39-19D1230E5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21" y="0"/>
            <a:ext cx="1141175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C8DA9D-B661-451E-9D1C-CCEBCD9DA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8" y="21921"/>
            <a:ext cx="11805781" cy="2046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56889D-5538-4BB1-AACA-595831AF8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25" y="2004361"/>
            <a:ext cx="11041694" cy="31585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F59F65-C87E-471F-B1B8-8080BB832D94}"/>
                  </a:ext>
                </a:extLst>
              </p14:cNvPr>
              <p14:cNvContentPartPr/>
              <p14:nvPr/>
            </p14:nvContentPartPr>
            <p14:xfrm>
              <a:off x="231480" y="756720"/>
              <a:ext cx="11557800" cy="6832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F59F65-C87E-471F-B1B8-8080BB832D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120" y="747360"/>
                <a:ext cx="11576520" cy="685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329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4DD0CE-39D4-427A-9921-F06CC47D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77" y="994720"/>
            <a:ext cx="11561523" cy="15154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E02A3D-D77B-49EE-A7C9-84DDCA89B984}"/>
                  </a:ext>
                </a:extLst>
              </p14:cNvPr>
              <p14:cNvContentPartPr/>
              <p14:nvPr/>
            </p14:nvContentPartPr>
            <p14:xfrm>
              <a:off x="381960" y="2576880"/>
              <a:ext cx="10770120" cy="472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E02A3D-D77B-49EE-A7C9-84DDCA89B9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600" y="2567520"/>
                <a:ext cx="10788840" cy="474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7569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4DD0CE-39D4-427A-9921-F06CC47D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77" y="994720"/>
            <a:ext cx="11561523" cy="15154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6155C7-3346-490B-BDB2-EC064C66EDCA}"/>
                  </a:ext>
                </a:extLst>
              </p14:cNvPr>
              <p14:cNvContentPartPr/>
              <p14:nvPr/>
            </p14:nvContentPartPr>
            <p14:xfrm>
              <a:off x="250200" y="112680"/>
              <a:ext cx="11145600" cy="630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6155C7-3346-490B-BDB2-EC064C66ED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840" y="103320"/>
                <a:ext cx="11164320" cy="632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6068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DB6DD9-E574-42C4-8216-6E9137AD3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73" y="1083500"/>
            <a:ext cx="11408041" cy="63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2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15609-B35C-4150-8B8D-49DBDB5C7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08" y="26841"/>
            <a:ext cx="11222155" cy="657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5C6CF-15D0-4B11-9C26-424EA3E5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60" y="6848362"/>
            <a:ext cx="10797436" cy="86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3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63D35-03CA-4445-8C16-C3D462A7C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" y="98121"/>
            <a:ext cx="11761118" cy="48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8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9EE8D9-E23C-439B-A8A3-575DB9B41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84" y="211685"/>
            <a:ext cx="11304739" cy="730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62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15963</TotalTime>
  <Words>0</Words>
  <Application>Microsoft Office PowerPoint</Application>
  <PresentationFormat>Custom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171</cp:revision>
  <dcterms:created xsi:type="dcterms:W3CDTF">2020-09-07T00:11:40Z</dcterms:created>
  <dcterms:modified xsi:type="dcterms:W3CDTF">2022-02-18T10:03:00Z</dcterms:modified>
</cp:coreProperties>
</file>