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312" r:id="rId3"/>
    <p:sldId id="308" r:id="rId4"/>
    <p:sldId id="416" r:id="rId5"/>
    <p:sldId id="291" r:id="rId6"/>
    <p:sldId id="417" r:id="rId7"/>
    <p:sldId id="292" r:id="rId8"/>
    <p:sldId id="418" r:id="rId9"/>
    <p:sldId id="419" r:id="rId10"/>
    <p:sldId id="420" r:id="rId11"/>
    <p:sldId id="297" r:id="rId12"/>
    <p:sldId id="421" r:id="rId13"/>
    <p:sldId id="293" r:id="rId14"/>
    <p:sldId id="304" r:id="rId15"/>
    <p:sldId id="422" r:id="rId1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9:53.58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10985 3828 11967 0,'0'0'1072'0,"0"-10"-864"15,0 10-208-15,0 0 0 0,4-8 448 0,-4 8 64 0,9-9 0 0,-2 4 0 16,1-4-256-16,0 4-32 0,3 1-16 0,-1-1 0 16,2-1-16-16,-1 1 0 0,-2 2 0 0,4-1 0 15,-2-2-192-15,1 1 144 0,0 1-144 0,1-2 128 16,1 1 48-16,3 1 0 0,-2-4 0 0,3 3 0 16,2 1 32-16,2-1 16 0,-1-1 0 0,3 1 0 15,0 1-80-15,7-2-16 0,2 1 0 0,4 1 0 16,4 0 224-16,1-2 32 0,3 1 16 0,1 1 0 15,-3 0 192-15,7-1 48 0,1 1 0 0,3 0 0 16,4 2-176-16,5-2-16 0,6-3-16 0,-1 2 0 16,-5 2-144-16,1-4-32 0,1 2 0 0,3 1 0 15,2-1-96-15,2-1-32 0,4 1 0 0,1 2 0 16,-2-1 64-16,0 1 0 0,0 0 0 0,6 1 0 0,4-1-64 16,3 2-128-16,-4-1 192 0,1 1-64 0,-3-1 96 0,5-1 16 15,4 2 0-15,-2 1 0 0,-3-1-240 0,-3-1 144 16,0 1-144-16,4 1 128 0,3 0 80 0,-3 0 16 15,0 0 0-15,-2 1 0 0,-2 1-96 0,8 0-128 16,-1 2 176-16,2-2-176 0,-4 1 256 0,-1 1-48 16,1 0-16-16,6 1 0 0,7-1-32 0,-4-3-16 15,-1 1 0-15,0 1 0 0,-2 1-144 0,4 0 192 16,4-3-192-16,-4-1 192 0,-1 0-192 0,0 0 0 16,4 0 0-16,-1-1 128 0,-4-1-128 0,-2 2 0 15,-4-2 0-15,1 2 0 0,5 0 0 0,-2 0 0 16,-4 0 0-16,-2 2 0 0,-2 0 0 0,4 0 0 15,5 1 0-15,-3-3 0 0,-4 1 0 0,-2 0 0 16,0 0 0-16,4 2 0 0,5-2 128 0,-2-1-128 0,-5 0 0 16,-2-1 128-16,1 0-128 0,3-1 0 0,4 1 0 15,-1-1 128-15,-4-1-128 0,-2 1 0 0,-3 0 0 16,5 2 0-16,4 2 0 0,-1-2 128 0,-9-2-128 0,-1 2 0 16,0 3 0-16,5-2 0 0,3-1 0 0,-2 0 0 15,-4-1 0-15,-2 1 0 0,-2 0 128 0,4 0-128 16,1-1 0-16,-2-1 0 0,-4-2 0 0,0 3 0 15,-3-1 0-15,2 0 128 0,0 2-128 0,2-1 128 16,-1 0-128-16,3 0 0 0,-7 1 0 0,0-2 0 16,-3-2 0-16,6 1 0 0,4 0 0 0,-3 1 0 15,-5-2 0-15,-2 2 0 0,-1-1 0 0,3-1 0 16,-1 1 0-16,0 1 0 0,4-2 0 0,-8 3 0 16,0-2 0-16,-2 1 0 0,1-2 176 0,2-1-176 15,3 2 128-15,0-1-128 0,-3 3 0 0,-2-3 144 0,0-1-144 0,-2 1 0 16,0 2 0-16,4-2 0 0,4-1 0 0,-2 4 0 15,-3-2 0-15,-3 1 0 0,-3-4 0 16,2 0 0-16,0 0 0 0,4 1 0 0,4-2 0 0,-3 4 0 16,-2-1 128-16,-5-1-128 0,1-3 0 0,-1 3 0 15,-2 0 0-15,6-3 0 0,0 2 0 0,2-3 0 16,-7 1 0-16,0-2 0 0,-2 4 0 0,0-1 0 16,-2 1 0-16,4 2 128 0,4 3-128 0,1-3 0 15,-5-2 0-15,-1-2 0 0,0-1 0 0,-1 2 0 16,-1 2 0-16,5 0 0 0,2 2 128 0,1-1-128 15,-1-2 128-15,-1-3-128 0,-1 3 0 0,-3-2 0 16,0 2 0-16,6 3 0 0,1 3 0 0,2 0 240 0,-2-1-64 0,0-2-16 16,-5 1-32-16,3-1 0 0,-1 2 0 0,4 1 0 15,2 0-128-15,0 0 0 0,-5-1 144 0,0-2-144 16,-4 0 0-16,1 1 128 0,-1-2-128 0,0 3 0 16,1 1 0-16,0-1 144 0,1-4-144 0,-1-1 0 15,-6 3 128-15,1 0-128 0,-1-1 0 0,-2 3 0 16,-2 1 0-16,2 0 160 0,2-1-160 0,-3-2 128 15,0 1-128-15,-5-1 0 0,-2-2 0 0,-1 0 128 16,-4 4-128-16,0-2 0 0,-2 1 0 0,-1 2 0 16,-1-2 128-16,-1 1-128 0,-3 0 128 0,1-1-128 15,-4 1 0-15,1-3 0 0,-5 2 0 0,-6 1 0 16,-3-1-384-16,-3 1 64 0,-1 0 0 0,-5 1 0 16,-9 0-400-16,0 0-80 15,0 0-16-15,0 0-8016 0,0 0-1616 0</inkml:trace>
  <inkml:trace contextRef="#ctx0" brushRef="#br0" timeOffset="2173.15">9064 1579 3679 0,'0'0'320'0,"0"0"-320"15,0 0 0-15,0 0 0 0,0 0 992 0,0 0 128 0,0 0 32 0,0 0 0 16,0 0-448-16,0 0-96 0,0 0-16 0,0 0 0 16,0 0-144-16,11-2-16 0,-11 2-16 0,11 2 0 15,0 1-208-15,0 2-32 0,0 3-16 0,-1-3 0 16,0 1-160-16,3 3 0 0,0-1 0 0,1 3 0 15,0-3 192-15,2 2-64 0,2-4 0 0,2 4 0 16,5-2 128-16,3 2 32 0,3-2 0 0,2-1 0 16,0-2 32-16,2 1 0 0,0-3 0 0,1 2 0 15,-4-1-128-15,3-2 0 0,2 1-16 0,3 1 0 16,-1 1-16-16,3-1 0 0,1 2 0 0,5 2 0 16,3-4-32-16,0 0 0 0,-1-2 0 0,-2-1 0 15,-2 1 32-15,1 0 0 0,-1 1 0 0,1 1 0 16,-3-2 288-16,3 3 48 0,3 3 16 0,3-4 0 15,0-1-112-15,0 0-16 0,-4 1 0 0,1-2 0 0,2 1 0 16,0 1-16-16,1 2 0 0,5 2 0 0,3-4-80 0,2-1-16 16,-1 0 0-16,-1 1 0 0,-2-2-272 0,1 1 0 15,-2-1 0-15,4 2 0 0,3 3 0 0,3-2 208 16,-1-3-32-16,-1 2-16 0,-4-2-160 0,1 4 0 16,-1-3-160-16,3 5 160 0,2 1 0 15,2-3 0-15,1 3 0 0,-6-4 160 0,1 2-160 0,-1 1 160 16,-1-1-160-16,4 3 160 0,1-2-160 0,3 1 0 15,1-2 144-15,-3 2-144 0,-1-3 0 0,-1 1 144 16,1-1-144-16,1-1 0 0,5 2 176 0,0 0-176 16,-2-3 160-16,1 1-160 0,-3 1 0 0,0 1 0 15,0-1 0-15,2 2 0 0,7-4 128 0,-4-1-128 16,-4 1 0-16,-2 0 144 0,1-1-144 0,2-1 160 0,3-1-160 16,1-1 160-16,2 3-32 0,1-2 0 0,-6-1 0 0,2 0 0 15,0 0 80-15,3 0 16 0,2 0 0 0,-1 0 0 16,-8 0 32-16,0 1 0 0,2 1 0 0,-1-1 0 15,3 0 0-15,1 2 16 0,3-2 0 0,-1 0 0 16,-6 1-272-16,2-1 0 0,1-1 0 0,4 1 0 16,2-1 0-16,-1 0 128 0,-4-1-128 0,-1 1 0 15,-1 0 0-15,2 1 0 0,2-1 0 0,-1 1 0 16,-2-1 0-16,-2 2 0 0,-3 0 0 0,0 1 0 16,-2 1 0-16,5-2 0 0,2 1 0 0,-2-2 0 15,-1 2 0-15,-1-1 0 0,-1 1 0 0,2 0 0 16,1-5 0-16,0 2 0 0,4 0 0 0,-7-1 0 15,1-2 0-15,-3 2 0 0,-1-2 0 0,2 2 0 0,3-2 128 16,0 1-128-16,1-2 0 0,-4 2 0 0,-1-2 0 16,-2 1 0-16,-3-1 0 0,5 2 0 0,2-2 0 15,-2 1 0-15,0 1 0 0,-2 1 0 0,-3-1 128 16,2 0-128-16,-3-1 144 0,3 2-144 0,3-1 0 0,-2 0 128 16,0 2-128-16,-3-2 0 0,0-1 0 0,-2 2 0 15,-2 1 128-15,6 0-128 0,3-1 0 0,-3 1 0 16,2-3 0-16,-2 1 0 0,-3-4 0 15,-1 4 0-15,-1-1 0 0,-1 2 0 0,3 1 0 0,0 0 0 16,-1-1 0-16,-1 1 0 0,-6-1 0 0,1-1 0 16,0 1 0-16,-3 1 0 0,-2-1 208 0,3 1-48 15,1-2-16-15,1 0 0 0,0 1 32 0,-3-1 0 0,-5 0 0 16,0 1 0-16,0-2-48 0,-1 3 0 16,-2-3 0-16,1 1 0 0,0-2-128 0,0 3 0 15,-1-2 0-15,1 2 128 0,-2 0-128 0,-2 1 0 0,-3 0 0 16,-4 1 128-16,-1 0-128 0,-1 3 0 0,-5 1 0 0,-2 0 0 31,0 3-720-31,-3 2-32 0,-4 4 0 0</inkml:trace>
  <inkml:trace contextRef="#ctx0" brushRef="#br0" timeOffset="6788.15">6504 6080 11055 0,'-10'-11'976'0,"-1"1"-784"0,-3 2-192 16,1 3 0-16,3-3 768 0,0 2 128 0,0 1 0 0,-1-3 16 16,1 3-528-16,0 0-96 0,0-1-32 0,0 1 0 15,0-2 0-15,-1-2-16 0,1 4 0 0,1-2 0 16,2 2 176-16,7 5 32 0,-11-4 16 0,11 4 0 16,0 0-80-16,0 0 0 0,0 0-16 0,-6 9 0 15,6-9-368-15,-5 15 0 0,0 1 0 0,1 5-128 16,2 2 128-16,-1 2 0 0,-1 4 0 0,-1 2 0 15,-2 3 0-15,0 3 0 0,2 2 0 0,-3 3 0 16,-3 4 0-16,0-1 0 0,-1-1 0 0,3 1 0 16,-1-1 0-16,2 2 0 0,-4 3 0 0,0-3 0 15,2 1 0-15,0 0 128 0,-1-1-128 0,-2 2 0 16,-1-1 0-16,0 3 0 0,-1-2 0 0,-1 2 0 16,4-5 160-16,-2 4-32 0,0 2-128 0,0-2 192 15,0 1-192-15,0 3 176 0,0-1-176 0,0-1 160 16,-3 1-160-16,3-1 160 0,-2-5-160 0,0 0 160 0,4-3 80 0,-2-1 16 15,1-4 0-15,-2 1 0 0,1 2-128 0,0 0 0 16,0-3-128-16,1-5 192 0,0-4-16 0,1 0-16 16,-2-3 0-16,4-1 0 0,1-3-160 0,0-2 128 15,1-1-128-15,2-1 128 0,1-3-128 0,1 0 0 16,1-2 144-16,1-3-144 0,1 2 0 0,1-12 144 16,-2 9-144-16,2-9 0 0,0 0 0 0,8 11 0 15,-2-5 0-15,-6-6 0 0,0 0 192 0,12 5-64 16,-1-2 0-16,1-3-128 0,-2 0 256 0,4-1-64 15,-2-3-16-15,2 1 0 0,-1 1 128 0,4-1 16 16,-2 2 16-16,1 1 0 0,0 0-16 0,4 1-16 16,3 2 0-16,1 1 0 0,1 1-96 0,3 0-16 0,3 0 0 15,2 3 0-15,3-3-64 0,4 1 0 0,2 0-128 0,3-1 192 16,0 2-192-16,0-1 0 0,-3-1 0 16,1 0 0-16,0 3 128 0,2-3-128 0,2 0 0 0,1 0 0 15,4 0 0-15,2-2 0 0,5-2 0 0,-1-1 0 16,-2 1 0-16,-2 1 128 0,1-2-128 0,-2 2 0 15,3 2 0-15,1 2 144 0,6-2-144 0,-1 0 128 16,2-1-128-16,-3 0 0 0,-2 1 0 16,0-1 0-16,-2 0 0 0,3 3 0 0,-3 0 0 0,5 0 0 15,4 3 0-15,-3-2 0 0,-6 0 0 0,1 2 0 16,2-5 0-16,1 5 0 0,1-3 0 0,6 0 128 16,4 1-128-16,-2-5 0 0,-4 0 0 0,-1 0 128 15,1-2-128-15,1 0 0 0,3 0 0 0,0 0 0 0,1-1 0 16,-5 0 128-16,-3-2-128 0,-2-1 0 15,0-3 0-15,2 2 0 0,1-4 128 0,1 2-128 0,1 2 0 16,-3-2 0-16,-4-1 144 0,-3-2-144 0,0 1 144 0,-2-1-144 16,1 2 192-16,-2-2-192 0,5 1 192 0,-1-1-192 15,0 2 192-15,-4-2-192 0,-4 2 144 0,-1-2-144 16,-1 1 0-16,-1-1 144 0,0 3-144 0,1-4 0 16,0 4 144-16,-2-2-144 0,0 3 0 0,-1-3 128 15,0 2-128-15,-5 4 0 0,-5-4 0 0,1 3 144 16,-1 2-144-16,-1 1 0 0,-2-1 128 0,-1 2-128 15,1-1 0-15,-1 0 0 0,-1 1 0 0,1 0 0 16,-1 0 128-16,-3 0-128 0,4 0 0 0,-2 0 0 16,-4 0 0-16,-3-2 0 0,0 1 128 0,-3 0-128 0,-2 1 0 15,-1-3 0-15,-2 1 128 0,-2 1-128 0,0-1 0 0,-1 0 0 16,-1 0 0-16,1 0 128 0,-10 2-128 0,9-6 0 16,-9 6 128-16,9-6-128 0,-9 6 0 0,7-5 0 15,-7 5 144-15,7-10-144 0,-2 1 0 0,-1-2 144 16,-2 2-144-16,2-4 0 0,-2-1 0 0,1 0 128 15,0-2-128-15,0-3 0 0,-3 0 144 0,3-2-144 16,-2-3 0-16,0-4 144 0,1 3-144 0,-1-6 0 16,-1-2 192-16,1 3-192 0,-1-3 192 0,2-2-192 15,-1 0 256-15,0-3-64 0,2-6-16 0,-1 2 0 16,1-2-176-16,1-1 192 0,-1-3-192 0,2 1 192 16,-1-1-192-16,1-2 0 0,2 5 0 0,-1-4 0 15,-1 1 0-15,1 3 0 0,1 0 0 0,0 3 0 16,0-3 0-16,-1 3 0 0,-1-2 128 0,2 3-128 0,-1 2 0 15,0 3 0-15,1 1 0 0,-1 0 0 0,-1 0 0 16,0 2 0-16,0 1 0 0,-1 4 0 16,1-1 0-16,0 4 0 0,-1 3 0 0,0-1 0 0,0 1 0 0,-2 3 0 15,1 1 0-15,-2 0 0 0,3 1 0 0,-2 0 0 16,1 2 0-16,-2 3 0 0,0 1 0 0,-1 5 0 16,0 6 0-16,-1-11 0 0,-1 4 0 0,-1-2 0 15,1 1 0-15,2 8 0 0,-6-6 0 0,6 6 0 16,-7-4 0-16,-1 0 0 0,-1 1 0 0,0-4 0 15,-1 3 0-15,0 1 0 0,-1-1 0 0,-2 1 0 16,-1-1 0-16,-3 2 0 0,0-1 0 0,-4 2 0 16,0 2 0-16,-2 2 0 0,0-2 0 0,-2 0 0 15,-5-1 0-15,-3 5 0 0,-2 1 0 0,-1 0 0 0,-3 0 0 16,2-2 0-16,-1-4 0 0,0 4 0 0,1 1 0 16,-1 1 0-16,-3-3 0 0,4 2 0 0,0 0 0 15,-2 1 0-15,-3-2 0 0,-1 1 0 16,-4 2 0-16,-1-5 0 0,3-3 0 0,-1-2 0 0,0 0 0 0,0 1 0 15,-1 1 0-15,2 1 0 0,0 0 0 0,-1 0 0 16,-2-3 0-16,-1 1 0 0,-2 1 0 0,0-2 0 16,1 1 0-16,2-2 0 0,0 0 0 0,-1 1 0 15,1 1 0-15,0 2 0 0,-3-1 0 0,-1-2 0 16,-4 1 0-16,2-2 0 0,2 1 0 0,2 2 0 16,-1 0 0-16,2 1 0 0,1-3 0 0,-3 3 0 15,3 0 0-15,-5 0 0 0,-3-1 0 0,-2 0 0 16,5 1 0-16,1 2 0 0,-1-1 0 0,0 1 0 15,0-1 0-15,-4 0 0 0,0-1 0 0,-2 1 0 0,-1 2 0 16,3 1 0-16,1-2 0 0,2-2 0 0,0-1 0 16,2 0 128-16,3-3-128 0,-2 3 0 0,-4 1 0 15,-1-2 0-15,0 0 0 0,3-2 0 16,2 0 0-16,3-1 0 0,-1 1 0 0,2 1 0 0,2-1 128 0,-1-3-128 16,0 4 192-16,-2-1-64 0,-3 2 32 0,1 0 0 15,-1-1 0-15,4 2 0 0,3 1-32 0,-1 1 0 16,1 1 0-16,2 0 0 0,0-1-128 0,0 3 128 15,1 1-128-15,-3 0 128 0,-3-2-128 0,0-2 0 16,4 1 0-16,2 0 128 0,3-1-128 0,1 2 0 16,0 1 0-16,2 0 0 0,0-1 0 0,3 4 0 15,1 0 0-15,-1-2 0 0,-2-1 0 0,3 0 0 0,-1 1 0 0,2-2 0 16,1 0 0-16,3 1 0 0,3 3 0 0,3-4 0 16,1-3 0-16,4 2 0 0,2-2 0 0,3 2 0 15,2 5-288-15,8-7-96 0,-5 7 0 0,5-7-16 31,0 9-2256-31,5 1-448 0,4 3-96 0,7-4 0 0</inkml:trace>
  <inkml:trace contextRef="#ctx0" brushRef="#br0" timeOffset="15682.25">21865 6566 10127 0,'0'0'896'0,"-4"-10"-704"0,4 10-192 0,0 0 0 16,0 0 1136-16,0 0 192 0,0 0 32 0,0 0 16 15,0 0-672-15,0 0-144 0,0 0-32 0,0 0 0 16,-9-2-160-16,9 2-48 0,-9 3 0 0,1 3 0 16,2-1 64-16,0 4 16 0,1 3 0 0,-2 3 0 15,0 0-48-15,0 5-16 0,1 3 0 0,-2 4 0 16,2-2 48-16,1 8 16 0,0 1 0 0,1 2 0 15,1 5-16-15,1 4-16 0,-1-1 0 0,2 6 0 16,1 0-48-16,1 3-16 0,-2 0 0 0,1 2 0 16,-1 2-80-16,-1-1-16 0,0 2 0 0,-1 3 0 15,1-2 48-15,-2-1 16 0,0 3 0 0,-1-2 0 0,0-2-128 16,0-1-16-16,0 0-128 0,0-2 192 0,1 0-192 0,-1-3 144 16,0 1-144-16,0-3 128 0,0-2-128 0,0-3 0 15,-2-3 0-15,2 1 0 0,0-5 0 16,1-1 128-16,-1-2-128 0,0-2 0 0,0-4 0 0,1-3 0 15,0 2 128-15,3-7-128 0,-3-1 0 0,2-3 0 16,0-2 144-16,2-5-144 0,0-9 0 0,0 0 0 16,2 10 0-16,-2-10 0 0,0 0 0 0,0 0 144 15,6 5-144-15,-6-5 0 0,0 0 176 0,14-3-176 16,0 2 160-16,0 0-160 0,3-2 192 0,-2-1-64 16,3 1-128-16,2-1 192 0,0 1-32 0,3 2-16 15,1-2 0-15,3 0 0 0,1 1 0 0,4 2 0 16,5 0 0-16,2-1 0 0,2-3-16 0,1-1 0 15,-2-4 0-15,2 4 0 0,0 3-128 0,4-2 0 0,0-5 144 16,3 4-144-16,3 1 0 0,6-2 0 0,1-1 0 0,0 2 128 16,-5-5-128-16,0 2 0 0,-2-3 0 0,1 5 128 15,2 1-128-15,1 2 0 0,1 2 0 0,3 1 0 16,2 2 0-16,0-2 0 0,-4 0 0 0,3-2 0 16,0-3 0-16,2 0 0 0,3-3 0 0,4 3 0 15,1 0 0-15,3-4 0 0,-8 1 0 0,2-2 0 16,2 4 0-16,2-3 0 0,6 2 0 15,-2 2 0-15,-2-4 0 0,-2 2 128 0,-1-3-128 0,4 3 0 16,5-2 0-16,4 3 0 0,4-3 0 0,-4 2 0 16,-3-1 0-16,2-4 0 0,1 4 0 0,5 1 128 15,-2 3-128-15,1-3 0 0,-8 0 0 0,0 2 0 16,-1-2 0-16,4 0 0 0,4 4 0 0,-4-5 0 16,-8 2 0-16,0 2 0 0,1 0 0 0,2 0 0 0,3 3 0 15,-1 0 128-15,-2-1-128 0,-3 1 128 0,-4-1-128 0,-1 0 0 16,-4 2 0-16,1 0-128 0,1 0 128 15,-4 0 0-15,-5 0 0 0,-2-1 0 0,-3 0 0 0,-5-1 0 16,-1 1 0-16,-2 0 0 0,-1-3 0 0,-1 3 0 16,1 0 0-16,-2 1 0 0,-4 1 0 0,-1 0 0 15,-3 0 0-15,-6 2 128 0,-2-2-128 0,-4 0 0 16,-4 1 0-16,-2-2 0 0,-3-3 0 0,-1-1 0 16,-3-1 128-16,-2 1-128 0,-8 4 208 0,6-10-16 15,-2 3-16-15,0-4 0 0,-4 3 64 0,1-3 16 16,-1 3 0-16,1-4 0 0,-1 3 0 0,-1-2 0 15,1 11 0-15,-1-16 0 0,-2-1-112 0,1-2-16 0,-1-2 0 0,2 1 0 16,0-7-128-16,-2-1 0 0,1-6 0 16,-1-3 0-16,-1-1 0 0,2-5 0 0,-1-2 0 15,1-4 0-15,-2-3 0 0,1-2 0 0,-2 0 0 0,3-2 0 16,-1-2 0-16,2-1 0 0,0 1 0 0,2 1 0 16,0 0 0-16,2-3 0 0,-1 1 0 0,3 3 0 15,-1-2 0-15,1 3 128 0,0-4-128 0,2 2 0 16,-1-2 0-16,3 2 0 0,-3 4 0 0,2-1 0 15,1-4 0-15,0 7 0 0,-2 0 0 0,0 4 0 16,0 8 0-16,-3 1 0 0,1-2 0 0,-1 6 0 16,1 2 0-16,-4-1 0 0,1 4 0 0,-2 5 0 15,0 3 0-15,-2 4 0 0,1-1 128 0,-1 3-128 16,-2 1 0-16,-1 3 0 0,-2 0 0 0,1 3 0 16,1 0 0-16,-4 1 0 0,-1 1 0 0,-2 2 0 0,1 1 0 15,-4 1 0-15,1 1-128 0,-3 1 128 0,-1 2 0 16,-1 2-144-16,-1-1 144 0,-4 0 0 0,-4 1 0 0,-3-3-128 15,0-1 128-15,-3 2 0 0,-1-2 0 0,-3 2 0 16,2 1 0-16,-1-1 0 0,-3 2 0 16,-1 0 0-16,0 0 0 0,-5 2 0 0,-2 3 0 0,-5-3 0 15,-8 2 0-15,1-3 0 0,-1-1 0 0,1 1 0 16,1 0 0-16,-2-1 0 0,0 4 0 0,-7 0 0 16,-6-1 0-16,1 2 0 0,0-4 0 0,0 2 0 15,5 2 0-15,-3 0 0 0,-5 1 0 0,-4-3 0 16,-4 0 0-16,1-2 0 0,2 2 0 0,2 2 0 15,1-2 0-15,-6 2 0 0,-6-2 0 0,3 3 0 16,0-3 0-16,1 5 0 0,-1-3 0 0,-4 2 0 0,-6-3 0 0,2 3 0 16,3 1 0-16,-3 0 0 0,-4 4 0 0,-3 1 0 15,-2-3 128-15,2 5 16 0,4 3 16 0,-3-2 0 16,-6-6 32-16,3 0 0 16,4 2 0-16,5 0 0 0,2 3-16 0,1-4 0 15,-3-3 0-15,6 1 0 0,7 2-48 0,6-5-128 0,4 0 192 0,1 0-64 16,-4-3-128-16,4 0 128 0,5 1-128 0,4-4 128 15,6 0-128-15,4-1 0 0,2 5 0 16,3-3 128-16,0 3-320 0,2-2-64 0,1 2 0 0,1 2-10304 16,1 4-2048-16</inkml:trace>
  <inkml:trace contextRef="#ctx0" brushRef="#br0" timeOffset="28454.43">22823 4490 6447 0,'3'-11'576'0,"0"0"-576"0,0 1 0 0,1-1 0 16,0-1 1504-16,-3 0 192 0,1 0 32 0,1 5 16 16,-3 7-752-16,0 0-160 0,0 0-16 0,0 0-16 15,4-11-160-15,-4 11-16 0,0 0-16 0,0 0 0 16,0 0-160-16,0 0-16 0,0 0-16 0,-3 14 0 15,-1 2-96-15,1 2 0 0,-3 1-16 0,0 1 0 16,0 4 112-16,-3 3 32 0,1-2 0 0,1 3 0 16,-1-1 96-16,2 0 32 0,-1-2 0 0,2 0 0 15,1-3-16-15,4 0 0 0,0-3 0 0,3-2 0 16,2-1-176-16,3-2-16 0,2-5-16 0,3 1 0 16,3 2-112-16,2-4-32 0,0 1 0 0,3-3 0 15,3-1-48-15,4-1-16 0,3 3 0 0,1-6 0 16,1-1-144-16,1-1 192 0,-2-2-192 0,0-2 192 0,-3 0-192 15,-1 0 0-15,-2-3 0 0,-1 3 128 16,-3 1-448-16,-1-1-80 0,-2-1-32 0,-1 2 0 16,-4 1-1600-16,-4 1-320 0,-10 2-64 0,0 0-16 0</inkml:trace>
  <inkml:trace contextRef="#ctx0" brushRef="#br0" timeOffset="28630.06">22871 4826 19343 0,'0'0'1728'0,"0"0"-1392"16,0 0-336-16,13-8 0 0,1-2 512 0,4 0 48 15,7 0 0-15,3-1 0 0,5-3 528 0,3 0 96 0,2-1 32 16,0 0 0-16,-2 2-528 0,1-2-112 0,-1 1 0 0,1 0-16 16,0 0-560-16,-1-3-144 0,-4 1-16 0,-2 1-7968 15,-1-2-1600-15</inkml:trace>
  <inkml:trace contextRef="#ctx0" brushRef="#br0" timeOffset="28819.81">22742 4524 23551 0,'-16'-2'1040'0,"16"2"224"0,0 0-1008 0,0 0-256 0,0 0 0 0,11-7 0 16,4-1 688-16,8-4 80 0,6-4 32 0,9-1 0 15,8 1-320-15,9-3-64 0,3-4-16 0,2-4 0 0,-1 2-160 16,1 0-48-16,-1 0 0 0,-2 3 0 0,-1 2-192 0,0 1 0 16,0 1-192-16,-5 3-12416 15</inkml:trace>
  <inkml:trace contextRef="#ctx0" brushRef="#br0" timeOffset="29297.05">24277 4339 15663 0,'0'0'1392'0,"0"0"-1120"0,0 0-272 0,-4 13 0 16,1 1 928-16,-3-3 128 0,-1 2 32 0,-2 2 0 15,-1 0-448-15,-3 0-64 0,-3-1-32 0,-3 0 0 16,-2 0-176-16,-2 4-48 0,-1 0 0 0,0 0 0 15,-3 0-176-15,6 1-144 0,-1 1 192 0,4-1-192 16,4-1 0-16,4-3 0 0,2 0 0 0,3-5 0 16,5-10 0-16,0 0 0 0,0 0 0 0,0 0 0 15,11 7 160-15,-1-6-32 0,1-3 0 0,2-6 0 16,1-1 432-16,2-6 80 0,3-3 0 0,-1-1 16 16,0 1-80-16,-1 0-32 0,-3 1 0 0,-3 3 0 15,-2 1-208-15,0 4-32 0,-4 4-16 0,-5 5 0 16,0 0-128-16,0 0-32 0,0 0 0 0,6 11 0 15,-2 5-128-15,-4 5 0 0,-1 3 0 0,-2-1 0 16,-1 3 144-16,-2 2-144 0,-2 3 160 0,0 0-160 0,-3 1 0 0,2 1 128 16,-2-2-128-16,0-3 0 0,-1 2 0 0,3-2 0 15,2-5 128-15,3-4-128 0,1-3 0 0,3-2 0 16,3-1 0-16,2-2 0 0,1-1 0 0,1-3 0 16,-1 0 0-16,2 1 0 0,-8-8 0 0,12 5-160 15,0 1 160-15,-1 1-128 0,-1-5-80 0,2 3-16 16,-1-1 0-16,-1 1 0 15,-10-5-288-15,11 5-48 0,-11-5-16 16,8 5-7552-16,-8-5-1536 0</inkml:trace>
  <inkml:trace contextRef="#ctx0" brushRef="#br0" timeOffset="29763.75">24529 4453 13823 0,'0'0'1216'0,"0"0"-960"0,0 0-256 0,0 0 0 0,0 0 1888 0,0 0 336 15,-8 7 64-15,2-2 16 0,6-5-1472 0,-5 11-304 16,2 2-48-16,1 2-16 0,-1 5-144 0,3 2-16 16,0-2-16-16,0 3 0 0,1 1-160 0,2-3-128 15,0-5 144-15,2-3-144 0,1-2 0 0,-1-2 128 16,1-1-128-16,2-4 0 0,2-4 0 0,0 0 176 15,1-2-176-15,0 0 160 0,2-7 112 0,-1 0 32 16,2-5 0-16,-2-2 0 0,-2-3 256 0,0-1 48 16,-1-1 16-16,1-2 0 0,-2 0 16 0,0 3 16 15,-2-1 0-15,0 2 0 0,2 2-144 0,-2 0-16 16,-2 2-16-16,0 1 0 0,-2 2-288 0,1 0-48 0,-2 1-16 16,-1 11 0-16,1-8-128 0,-1 8 0 15,0 0-160-15,0 0 160 16,0 0-1648-16,0 0-224 0,0 0-48 0,0 0-6720 0,0 0-1328 0</inkml:trace>
  <inkml:trace contextRef="#ctx0" brushRef="#br0" timeOffset="30010.38">25036 4368 911 0,'0'0'0'0,"0"0"0"0,12 0 0 0,-12 0 0 16,10 0 3648-16,-10 0 640 0,7 4 128 0,-7-4 16 15,0 0-2496-15,0 0-496 0,4 10-96 0,-4-1-32 16,-4 2-224-16,-1 0-32 0,-1 1-16 0,-2 4 0 0,1-3-352 0,-4 1-80 16,1 2-16-16,0 0 0 0,0 2-208 0,0 1-32 15,1 0-16-15,1-1 0 0,2-3-336 16,1 0 144-16,0-1-144 0,2-3 0 0,3-11 0 0,0 0 0 16,0 0-240-16,0 0 80 15,0 0-576-15,0 0-112 0,12-2-32 0,2-4-6992 16,1-4-1408-16</inkml:trace>
  <inkml:trace contextRef="#ctx0" brushRef="#br0" timeOffset="30287.81">25731 3788 18143 0,'0'0'800'0,"0"0"160"0,-5-7-768 0,5 7-192 0,0 0 0 0,0 0 0 15,0 0 832-15,0 0 112 0,-5 10 16 0,-1-1 16 16,-1 4-240-16,0 2-48 0,-2 4-16 0,0 3 0 16,0 4-160-16,-1 3-48 0,-5 6 0 0,1 3 0 15,-1 6-208-15,-1 0-64 0,1 0 0 0,1 1 0 16,-1-1-64-16,2 1-128 0,2-2 176 0,0-1-176 15,3-3-1152 1,0-6-352-16,0-6-64 0,6-8-16 0</inkml:trace>
  <inkml:trace contextRef="#ctx0" brushRef="#br0" timeOffset="31322.2">26999 3942 17503 0,'0'0'768'0,"0"0"176"0,0 0-752 0,-8 7-192 0,-2 2 0 0,-2-2 0 15,-2 5 896-15,-2-1 160 0,-3 2 32 0,0 2 0 16,-4 1-592-16,-1 2-112 0,-5 0-32 0,1 0 0 16,3 0-160-16,3-3-16 0,2 0-16 0,6-3 0 15,4-1-160-15,5-1 0 0,5-10 0 0,3 9 0 16,4 3 0-16,5-6 0 0,2 3 0 0,1-3 0 16,5 1 0-16,-1 3 0 0,3-3 0 0,-2 5 0 15,1 0 0-15,-1-1 0 0,-1 1 0 0,0 0-176 16,-1-3 176-16,-1 2 0 0,-2-2 0 0,-4 2 0 15,-4-3 0-15,-7-8 0 0,3 12 0 0,1-5 0 16,-4-7 0-16,-4 13 224 0,-3-3-48 0,-5-2-16 0,0-1 240 16,-6 1 48-16,0-3 16 0,-2 4 0 15,2-5-256-15,-2 1-48 0,-2-3-16 0,2 1 0 0,1 1-144 0,3-2 0 16,4 1 0-16,3-3 128 0,9 0-128 0,0 0 0 16,0 0 0-16,0 0 0 0,0 0 0 0,12-5-176 15,2-3 176-15,5 2-128 0,1-4 128 0,5 1 0 16,-1-4-144-16,3 1 144 0,2 1 0 0,2-2 0 15,-1 1 0-15,3 1 0 0,0-3 0 0,1 3 0 16,0 1 0-16,-1-4 0 0,-2-1 0 0,0 1 0 16,-2 3 0-16,-3-1 128 0,-6 2 80 0,-2-2 16 15,-4 3 0-15,-2 2 0 0,-1 0-16 0,-11 7 0 16,7-7 0-16,-7 7 0 0,0 0-48 0,0 0-16 16,0 0 0-16,0 0 0 0,0 0-144 0,0 0 0 15,-10 1 0-15,1 1 0 0,0 2 0 0,9-4 0 0,-7 5 0 16,7-5 0-16,-7 7-160 0,7-7 160 0,0 0-208 0,0 0 80 15,3 11-32-15,-3-11 0 0,9 7 0 0,-2-1 0 16,2-5 160-16,4-1 0 0,-2 0 0 0,1-1 0 16,3-3 0-16,-1 0 0 0,0-1 0 15,1 1 0-15,0-2 0 0,1 1 0 0,-1 0 0 0,-1-2 0 16,-4 2 0-16,0 2 0 0,-2-4 0 0,0 0 0 16,-3 2 0-16,0-4 0 0,-3 0 0 0,1-4 0 15,-3 0 0-15,0 2 0 0,-4-4 0 0,1-3 128 16,0-4-128-16,-2-3 0 0,-2 1 0 0,2-1 0 15,0-4 0-15,-1 0 0 0,-3 2 0 0,1 1 0 16,3 1 0-16,-1 5-128 0,1 2 128 0,2 6-192 16,1 3 192-16,2 9 0 0,-2-10-144 0,2 10 144 15,0 0 0-15,0 0-144 0,0 0 144 0,0 0 0 16,7-6-144-16,-7 6 144 0,11 0 0 0,-1 2-144 0,-10-2 144 16,9 9 0-16,-1 1 0 0,-2 4 0 0,-1 0 0 0,-1 2 0 15,-1 5-192-15,-1 2 64 0,-2 1 128 0,0 1 0 16,0-1 0-16,1 0 0 0,1 1 0 0,1-5 0 15,1-2 0-15,3-4 0 0,0-4 0 0,3 1 176 16,3-6-48-16,2-1 0 0,3-4 112 0,0-1 16 16,1-5 0-16,4-1 0 0,5-4 16 0,1-2 16 15,-1-2 0-15,1 1 0 0,2-1-160 0,-3-1-128 16,-2 0 192-16,0 1-192 0,-2-1 128 0,-1 5-128 0,-3-1 0 16,-1 7 0-16,2 0 0 0,-1 4 0 15,-2 1 0-15,0 6 0 0,-2 1 176 0,2 4-32 0,-2-1 0 16,0 4 0-16,-1 3-144 0,-1 3 160 0,-1 8-160 15,-1-1 160-15,1 2-160 0,0-2 0 0,-3-1 144 0,5-5-144 16,0-2 0-16,3-3 0 0,0 0 0 16,5-5 128-1,-1 0-448-15,2-3-96 0,0-2-16 0</inkml:trace>
  <inkml:trace contextRef="#ctx0" brushRef="#br0" timeOffset="32377.22">24523 5146 12895 0,'-3'-8'1152'0,"-3"2"-928"16,1-3-224-16,1 4 0 0,1-3 1408 0,-2 2 224 16,1 1 48-16,4 5 16 0,-2-9-544 0,2 9-96 15,-4-6-32-15,4 6 0 0,-3-5-448 0,3 5-80 16,0 0-32-16,0 0 0 0,0 0-288 0,-6 11-176 0,1 6 192 0,0 2-192 15,1 2 0-15,0 3 0 0,2-1 0 0,0 3 0 16,2 2 0-16,3 0 0 0,1-4 128 0,1-4-128 16,1-2 0-16,4-2 0 0,-1-3 0 0,4-5 0 15,1-3 304-15,0-1 48 0,4-4 16 0,1-5 0 16,0-3 208-16,4-4 32 0,2 0 16 0,-2-3 0 16,3-8-208-16,-4-2-32 0,-3 3-16 0,1-3 0 15,-3 3-208-15,1-1-32 0,-1 1-128 0,0-1 192 16,1 3-192-16,-3 2 0 0,-4 2 0 0,-2 3 0 15,1 0 0-15,-1 8 0 0,-9 5 0 0,0 0 0 16,11 3 0-16,-3 3 0 0,-2 7 128 0,-1 2-128 16,-1 5 0-16,-2 2 0 0,0 2 0 0,-2 3 0 15,0 3 0-15,-3 1 0 0,-1 4 0 0,-2 6 0 16,-3 0 0-16,0 1 0 0,0 2 0 0,-3-3 0 16,-2-1 0-16,-3-3 144 0,-1-2-144 0,2-5 128 15,-1-7 192-15,1-3 16 0,-1-3 16 0,2-3 0 0,1-3-16 16,0-7 0-16,-3-4 0 0,4-1 0 0,-1-4-16 0,1-4-16 15,0-3 0-15,3 0 0 0,1-5-160 0,3-2-16 16,1-4-128-16,3 0 192 0,4 0-192 0,3 3 0 16,5 1 0-16,1 1 0 0,3 2 0 0,4 0 0 15,2 1 0-15,2 3-160 0,1 3 160 0,4-2 0 16,1 4-144-16,1 2 144 0,1 1 0 0,2 8-144 16,1 1 144-16,0 1 0 15,0 4-576-15,-4-1-16 0,1 3 0 0,0-3-9056 16,-4-1-1808-16</inkml:trace>
  <inkml:trace contextRef="#ctx0" brushRef="#br0" timeOffset="33245.87">25637 4920 20271 0,'-14'-5'1792'0,"14"5"-1424"0,-7-4-368 0,7 4 0 15,0 0 800-15,0 0 96 0,0 0 0 0,-8 2 16 16,8-2-160-16,-6 8-48 0,6-8 0 0,-7 10 0 16,-2 2-144-16,2 2-48 0,-1-3 0 0,1 2 0 15,-2 2-128-15,-1-1-48 0,1-1 0 0,1 1 0 0,-1-2-16 0,3 0 0 16,-2-3 0-16,2 0 0 0,6-9 0 0,-7 6-16 15,7-6 0-15,0 0 0 0,0 0-112 0,0 0-32 16,0 0 0-16,0 0 0 0,-2-6 160 0,2-6 16 16,4-4 16-16,2-2 0 0,4-3-144 0,2-1-16 15,0-4-16-15,2 3 0 0,0-5-176 0,2 4 192 16,1 3-192-16,1-1 192 0,0-1-192 0,-3 5 192 16,-3 3-192-16,-2 5 192 0,-3 1-192 0,-7 9 0 15,0 0 0-15,0 0 0 0,0 0 128 0,0 0-128 16,2 11 128-16,-5 6-128 0,-4 1 128 0,-5 2-128 15,-3 7 128-15,-3-3-128 0,-4 1 128 0,0 2-128 16,-1-3 128-16,0-1-128 0,0-1 128 0,3-2-128 16,1-1 0-16,2-1 128 0,3-5-128 0,3-5 0 0,2-1 0 0,9-7 128 15,0 0-128-15,0 0 0 0,0 0 0 0,-2-9 128 16,4-5-352-16,3-1-80 0,1-2-16 0,6-1 0 31,-1 1-2528-31,2-2-512 0</inkml:trace>
  <inkml:trace contextRef="#ctx0" brushRef="#br0" timeOffset="33598.39">26019 5104 16575 0,'-13'-1'736'0,"13"1"160"0,-8 0-720 0,8 0-176 15,0 0 0-15,0 0 0 0,0 0 2448 0,0 0 464 16,0 0 96-16,0 0 0 0,4-13-768 0,5 3-144 15,2-3-48-15,5 0 0 16,2-1-2048-16,4 2-304 0,1-2-112 0,1 1-32 0,2 3 448 0,-2-2 0 16,1 2 192-16,1 1-64 0,-2 3-128 0,-4-3-240 0,2 5 64 0,-6-1 16 31,0 0-864-31,-4 4-160 0,-1 1-32 0,-1 4-7840 0,-4 2-1568 16</inkml:trace>
  <inkml:trace contextRef="#ctx0" brushRef="#br0" timeOffset="33781.47">26014 5245 2751 0,'-6'5'256'0,"6"-5"-256"0,-6 12 0 0,6-12 0 15,0 0 3712-15,0 9 688 0,0-9 144 0,0 0 16 16,9 7-2400-16,2-4-496 0,1-3-80 0,4-2-32 16,3 0-512-16,3-4-96 0,5-1-32 0,2-3 0 15,-2 1-272-15,3-2-48 0,1 0-16 0,-2-1 0 16,-2 2-576-16,-2 1 0 0,-1-3 0 0,-2 3-8976 15,-1-3-1696-15</inkml:trace>
  <inkml:trace contextRef="#ctx0" brushRef="#br0" timeOffset="34206.61">27142 4875 17903 0,'0'0'784'0,"-2"-6"176"0,2 6-768 0,-1-12-192 0,1 4 0 15,-2-1 0-15,2 9 1040 0,-2-5 176 0,-2-1 16 0,4 6 16 16,0 0-384-16,-9-1-80 0,-2 2-16 0,-1 5 0 15,-2 5-304-15,-2 2-64 0,-2 4-16 0,0 6 0 16,0 2-80-16,-1 2-32 0,-1 4 0 0,2 2 0 16,1 3-48-16,4 0-16 0,-1 1 0 0,5-1 0 15,2-4-208-15,5-2 128 0,0-6-128 0,4-2 0 16,4-4 240-16,3-4-48 0,1-8-16 0,4-5 0 16,3-3 528-16,3-6 96 0,2-6 32 0,4-4 0 15,5-3 48-15,-1-7 16 0,3 0 0 0,2-4 0 16,-2-1-288-16,-4 0-48 0,-5 1-16 0,-4 3 0 0,-4-1-32 15,-4 0 0-15,-3 0 0 0,-4-1 0 0,-2 5-176 16,-4-1-32-16,-3 4-16 0,0 3 0 0,-6 2-288 16,-2 4 0-16,-2 1 0 0,-3 7 0 15,-5-1-1472-15,-2 5-416 0,1-1-80 16</inkml:trace>
  <inkml:trace contextRef="#ctx0" brushRef="#br0" timeOffset="35858.65">27951 4974 19343 0,'0'0'848'16,"0"0"192"-16,0 0-832 0,0 0-208 0,0 0 0 0,0 0 0 0,0 0 720 0,14-5 112 16,2 0 0-16,5-1 16 0,1-6-176 0,5 2-32 15,2-2-16-15,2 0 0 0,1 1-288 0,2-2-48 16,0 1-16-16,-1 4 0 0,-1-1-528 0,-3 2-96 0,-4 1-32 0</inkml:trace>
  <inkml:trace contextRef="#ctx0" brushRef="#br0" timeOffset="36030.28">27981 5164 21999 0,'0'0'960'0,"0"0"224"0,0 0-944 0,10 0-240 0,3-2 0 0,2 1 0 16,2-3 320-16,2 1 32 0,4-8 0 0,2 3 0 15,3-6-80-15,4-2-16 0,0 2 0 0,1-1 0 16,1 0-128-16,1 1-128 0,-2 0 144 0,-4 1-7344 15,-4 2-1472-15</inkml:trace>
  <inkml:trace contextRef="#ctx0" brushRef="#br0" timeOffset="36315.33">28206 4678 15375 0,'0'0'672'0,"0"0"160"0,8 8-672 0,2-3-160 0,3-3 0 0,5 2 0 0,-1-1 928 0,5 1 160 15,1-4 16-15,1-3 16 0,3 2-96 0,-1-2 0 16,1 2-16-16,0 1 0 0,-1 0-112 0,2 4 0 16,0 2-16-16,0 3 0 0,0 2-416 0,0 2-80 0,-5 1 0 0,-2 5-16 15,-2 3-368-15,-5 1 0 0,-6 1 0 0,-2 3 128 16,-5-1-128-16,-4 2 0 0,-3-4 0 0,-3 3 0 15,-2-4 0-15,-3 1-240 0,-2 2 64 0,-1-5 16 32,-3-3-400-32,1 0-80 0,2-2 0 0,0-3-6976 0,1-4-1376 0</inkml:trace>
  <inkml:trace contextRef="#ctx0" brushRef="#br0" timeOffset="36675.51">29128 4641 21183 0,'-13'9'1888'0,"4"-2"-1504"0,0 5-384 0,-1 1 0 0,0 9 208 0,1 2-16 16,0 1-16-16,5 3 0 0,-2-1 48 0,2 1 16 15,0 2 0-15,4-2 0 0,3 0-96 0,2-5-16 16,1 0 0-16,5-5 0 0,0-4 32 0,4-4 0 16,0-6 0-16,3-4 0 0,1-3-160 0,3-6 160 15,2 0-160-15,2-7 160 0,4-1 48 0,-1-2 16 16,-2-4 0-16,-2-2 0 0,-3 1 160 0,-4-3 48 16,-4-1 0-16,-3-1 0 0,-4 2 272 0,-1-3 48 0,-6 1 16 15,-3-2 0-15,0-1-112 0,-4 0-16 16,0 3 0-16,-2 4 0 0,-1 3-400 0,-2 4-96 0,-1 3-16 0,-1 4 0 31,-1 3-512-31,-3 3-128 0,1 1 0 0,0 4-13152 0</inkml:trace>
  <inkml:trace contextRef="#ctx0" brushRef="#br0" timeOffset="37010.44">29753 4573 14735 0,'0'0'1312'0,"0"0"-1056"15,0 0-256-15,0 0 0 0,0 0 1472 0,13-2 256 16,1 0 32-16,4-3 16 0,2-5-832 0,3-1-176 16,0-1-16-16,3-2-16 0,1 1-336 0,-1 2-64 15,-2-2-16-15,-3 1 0 16,-3 1-608-16,-3 1-128 0,-2 2-32 0</inkml:trace>
  <inkml:trace contextRef="#ctx0" brushRef="#br0" timeOffset="37176.24">29829 4665 17503 0,'0'0'768'0,"0"0"176"0,13-5-752 0,0 0-192 0,2 2 0 0,3-4 0 15,0 2 1680-15,2-1 304 0,0-3 64 0,2 1 16 16,1-3-1312-16,-3 1-272 0,3-2-48 0,0-3-16 15,0 0-256-15,0 1-160 0,-3 2 192 0,0-2-192 32,0 0-1440-32,-3-1-400 0</inkml:trace>
  <inkml:trace contextRef="#ctx0" brushRef="#br0" timeOffset="37693.41">30498 4330 17791 0,'0'0'784'0,"0"0"176"0,0 0-768 0,-1 9-192 0,1-9 0 16,0 0 0-16,0 0 768 0,0 0 128 0,0 0 32 0,13-4 0 16,-2-2-272-16,0-5-48 0,0 3-16 0,-1-5 0 15,-4-4-208-15,3 0-32 0,0-1-16 0,0 0 0 16,-3 0 32-16,1 0 0 0,-1 2 0 0,0 2 0 16,-1 2-16-16,0 0 0 0,-1 3 0 0,-4 9 0 15,3-7-224-15,-3 7-128 0,0 0 160 0,0 0-160 16,0 0 0-16,0 0 128 0,-4 16-128 0,0 0 0 15,0 2 0-15,0 1 0 0,1 0 128 0,-1 7-128 16,0 3 0-16,2 3 0 0,-5-3 0 0,3 1 0 16,1 0 0-16,-1-6 0 0,0-1 0 0,1-4 0 15,2-5 432-15,0-2-16 0,1-12 0 0,0 0 0 16,0 0 416-16,0 0 96 0,0 0 16 0,0 0 0 0,0 0-208 0,10-1-32 16,0-4-16-16,0-5 0 0,0-3-416 15,1 0-80-15,-2-3 0 0,1-3-16 0,1-3-176 16,-1 2 0-16,-1 1 144 0,1 1-144 0,2 3 0 0,-2 2-240 15,3 0 48-15,-3 2 0 16,-1 5-384-16,-2 0-64 16,-7 6 0-16,11-1-16 0,-11 1-1712 0,11 4-320 0,-1 0-80 0,3 1-16 0</inkml:trace>
  <inkml:trace contextRef="#ctx0" brushRef="#br0" timeOffset="38319.97">31184 3926 16863 0,'0'0'752'0,"0"0"144"0,0 0-704 0,0 0-192 0,0 0 0 0,-1 12 0 15,0-3 560-15,-2 3 80 0,0 0 0 0,-1 1 16 16,-1 2 112-16,0 3 32 0,0 1 0 0,-2 2 0 16,2 3-304-16,0-3-64 0,1 1-16 0,0 1 0 15,2 0-288-15,1-3-128 0,1-1 0 0,1 0 128 16,-1 0 0-16,5-3 0 0,-1-9 0 0,3 1 0 16,4-6 336-16,3-2 64 0,3-1 16 0,1-7 0 15,-1-3-16-15,3-4 0 0,3-3 0 0,0 0 0 0,0 0 64 0,1-1 16 16,0-4 0-16,1-1 0 0,-3 0-288 15,-2 0-64-15,1-4-16 0,-2 4 0 0,-2-3-240 0,0 6 176 16,-2-1-176-16,-1 4 160 0,-1 3-160 0,-3 2 0 16,-4 7 0-16,-6 6 0 0,0 0 0 0,0 0 0 15,0 0 0-15,6 9 0 0,-5 3-160 0,-2 5 160 16,-2 1 0-16,-1 5-144 0,-1 5 144 0,-4 5 0 16,3 4 0-16,-3 2 0 0,-1 3 0 0,0 6-128 15,-3 8 128-15,-2 3 0 0,-3 3 0 0,-1 0 0 16,0 4 0-16,-2 0 0 0,0-6 0 0,2-1 0 15,2-5 0-15,2-6 0 0,0-3 0 0,1-8 0 16,0-3 0-16,0-5 0 0,1-2 0 0,2-4 0 0,-1-4 0 16,1-1 128-16,-3-4 112 0,2-8 16 15,1-1 16-15,1-2 0 0,1-8 80 0,1-2 16 16,1-3 0-16,0-6 0 0,2-6 80 0,1-2 32 0,4-7 0 0,2-3 0 16,1-4-272-16,4 0-48 0,2 1-16 0,2 1 0 15,6 6-144-15,2 4 192 0,2 1-192 0,3 5 192 16,2 2-192-16,2 5 0 0,1 2 0 0,3 7 0 15,2 1 0-15,-2 5-176 0,2 3 176 0,1 1-128 32,-1 4-912-32,-1 0-176 0,-3 3-48 0,-2 1-8560 0,-2 1-1712 0</inkml:trace>
  <inkml:trace contextRef="#ctx0" brushRef="#br0" timeOffset="42149.38">25186 1147 9215 0,'-20'1'400'0,"7"2"96"0,-1 0-496 0,-1 2 0 0,1 1 0 0,-1-1 0 15,1-1 2384-15,0 0 384 0,1 3 80 0,-1 0 16 16,2 2-1456-16,2-3-304 0,1 0-48 0,3 1-16 15,0-4-208-15,6-3-64 0,0 0 0 0,0 0 0 16,0 0 32-16,0 0 0 0,0 0 0 0,0 0 0 16,10-194-192-16,4 362-32 0,-1-184-16 0,3-4 0 0,4 0-160 0,3-2-16 15,1 1-16-15,1-1 0 16,-1-5-144-16,0 4-32 0,0-1 0 0,-5 0 0 0,1 1-192 0,-6 4 128 16,0 0-128-16,-1 4 0 0,-4 1 128 15,0 4-128-15,-1 0 0 0,-8 10 144 0,0 0-144 0,0 0 0 16,0 0 0-16,0 0 0 0,6 15 0 0,-2 3 0 15,-2 2 0-15,1 4 0 0,-1 1 0 0,0 2 0 16,-1 6 0-16,-1 2 0 0,0-1 0 0,-1 4 0 16,-2 0 0-16,-1 2 0 0,-1-1 0 0,-2-1 0 15,-1 0 0-15,0-2 0 0,-1-2 0 0,3-1 0 16,-4-4 0-16,2-1 0 0,-2-5 0 0,2-1 0 16,2-6 0-16,1-3 0 0,2-1 176 0,3-12-48 15,0 0-128-15,0 0 192 0,0 0 224 0,0 0 32 0,0 0 16 16,0 0 0-16,0 0-16 0,7-17-16 0,0-3 0 15,-1-6 0-15,1 0-224 0,2-5-32 0,-1 1-16 0,2-5 0 16,1-3-160-16,1 1 0 0,-1 2 144 0,4-1-144 16,1-1 0-16,4 3 0 0,-1 3 0 0,3 3 0 15,2 2 0-15,3 2 0 16,-1 2 0-16,5 3-128 0,1 0 128 0,-1 2 0 0,0 1 0 0,1 1-128 16,-2 2 128-16,-1 3 0 0,-3-1 0 0,-5 4 0 15,-3-2-128-15,-3 4 128 0,-2 0-128 0,-1 0 128 16,-1 3-1408-1,-1 4-208-15,-10-2-48 0</inkml:trace>
  <inkml:trace contextRef="#ctx0" brushRef="#br0" timeOffset="42540.58">26158 1221 24879 0,'0'0'2208'16,"-6"4"-1760"-16,1 2-448 0,5-6 0 0,0 0 432 0,0 0 0 0,0 0 0 0,10 9 0 16,3-5 288-16,2-2 64 0,4-2 16 0,5-2 0 15,3-3-96-15,4-4-32 0,2 0 0 0,3-1 0 16,4 3-288-16,2-2-48 0,4 2-16 0,1 0 0 16,1 0-128-16,2 2-16 0,0-5-16 0,-1 2 0 15,-6-3-32-15,-4 2-128 0,-3-3 192 0,-4 5-64 16,-2-4-128-16,-2 5 0 0,-4-2-160 0,-2 3 160 31,-3 2-1856-31,-3-1-288 0,-2-3-48 0,-14 7-10528 0</inkml:trace>
  <inkml:trace contextRef="#ctx0" brushRef="#br0" timeOffset="42769.4">26339 1574 14735 0,'0'0'1312'0,"0"0"-1056"0,0 0-256 0,0 0 0 0,14 5 2368 0,2-2 432 16,2-2 80-16,4-1 0 0,2-2-1568 0,4-1-320 15,4-5-64-15,2 1-16 0,3-5-192 0,2 3-32 16,6-3-16-16,-4 3 0 0,0-3-272 0,-1 2-48 16,-1 0-16-16,-3-3 0 0,-3 1-192 0,-1 0-144 15,-3-2 192-15,-4 4-192 16,-4 0-320-16,-1 0-160 0,-2 2-32 0,-4-2-13376 0</inkml:trace>
  <inkml:trace contextRef="#ctx0" brushRef="#br0" timeOffset="43132.14">26804 655 18431 0,'-11'-1'1632'0,"1"-2"-1312"0,1 2-320 0,1 2 0 0,8-1 544 0,-8 12 32 16,1-2 16-16,-1 1 0 15,2-2 400-15,-3 4 80 0,0 4 16 0,1 3 0 0,3 3-416 16,-2 5-80-16,-3 5-16 0,-1 2 0 0,1 5-192 0,-1 2-32 15,-2 7-16-15,0 3 0 0,1 2 80 0,-2 1 16 16,0 0 0-16,0 0 0 0,0 0-160 0,0-2-16 16,-2-1-16-16,2-2 0 0,0-7-240 0,2-1 144 15,-1-5-144-15,2-3 128 0,-1-2-128 0,1-3 160 16,-1-2-160-16,2-3 160 0,1-2-160 0,0-3 0 16,2-3 0-16,0-1 0 15,1-1-592-15,3-5-160 0,0-1-16 0</inkml:trace>
  <inkml:trace contextRef="#ctx0" brushRef="#br0" timeOffset="43530.93">27951 834 26719 0,'0'0'1184'0,"-8"6"240"0,1 1-1136 0,-2 3-288 0,-3 6 0 0,-3 1 0 16,-7 8 192-16,-1 0 0 0,-3 5-16 0,-2 2 0 16,-3 4 176-16,2 3 32 0,-1 2 16 0,2 2 0 15,2 0-240-15,3-2-160 0,0 2 192 0,7-5-192 0,1-3 0 0,4-6 0 16,6-2 0-16,5-6 0 0,5-3 208 0,6-4-64 15,4-5-16-15,1-1 0 0,7-8 368 16,3-4 64-16,2-4 16 0,2-2 0 16,3-3 144-16,0-3 48 0,2-3 0 0,-2-4 0 0,-3 0-128 0,1-1 0 15,-2-6-16-15,0 4 0 0,-2-2-176 0,-3 1-48 16,-4-3 0-16,-2 0 0 0,-6 2-160 0,-5-2-48 16,-4-1 0-16,-6 3 0 0,-3-3 0 0,-3 7-16 15,-4-2 0-15,-2 5 0 0,-3 3-368 0,-1 2-80 16,0 4-16-16,0 3 0 15,0-1-2144-15,0 2-448 0,-2 2-64 0</inkml:trace>
  <inkml:trace contextRef="#ctx0" brushRef="#br0" timeOffset="44880.75">28565 528 3679 0,'14'-5'320'0,"-2"0"-320"0,2 1 0 0,3 0 0 15,1 2 3328-15,0-1 576 0,-1-2 128 0,1 3 32 16,-1-2-2704-16,-1 1-528 0,1 2-128 0,-1 0 0 16,-2-2-16-16,0 3 0 0,-4 0 0 0,-10 0 0 0,0 0-384 0,0 0-80 15,0 0-16-15,0 0 0 0,0 0 176 0,0 0 48 16,0 0 0-16,0 0 0 0,0 0-80 0,-9 1-16 15,-1-1 0-15,-2 0 0 0,-4 0-208 0,0 0-128 16,1 0 128-16,-1-1-128 0,-4-1 128 0,1-2-128 16,-1 0 160-16,-3 0-160 0,-2 2 144 0,0-1-144 15,-3-2 128-15,12 3-128 0,-6-2 288 0,-1 1-32 16,-5-1 0-16,-4-1 0 0,-5 1 16 0,-2 1 0 16,-9-2 0-16,-44-4 0 0,11 5-96 0,7-1-32 15,6 1 0-15,-2 1 0 0,-2 0-144 0,-3 0 0 16,-5-3 0-16,2 1 0 0,0 3 0 0,3 1 0 15,-1 0 0-15,-2-2 0 0,-3-2 0 0,0 0 0 16,-1 3 0-16,7-1 0 0,3 2 0 0,-3-2 0 16,-4-1 0-16,-2-1 0 0,-2 1 0 0,3 2 0 0,5 2 0 15,0 0 128-15,1-1-128 0,-1 1 0 0,0-3 0 0,1 2-176 16,1 1 176-16,5 1 0 0,7 2 0 0,-2-3 0 16,-5 1 0-16,1-1 0 0,-4 0 0 0,1 0 0 15,4 4 0-15,6 2 0 0,5-1 0 0,3-1 0 16,0 1 0-16,1 1 0 0,0-3 0 0,1-2 0 15,3 2 0-15,3 1 0 0,4-2 0 0,3 3 0 16,4-2 0-16,4-1 0 0,3 1 0 0,5-1 0 16,1 0 0-16,4-1 0 0,2-1 0 0,1 0 0 15,2-1 0-15,1-1 0 0,-1 1 0 0,11 1 0 16,-8-2 208-16,1-1 80 0,7 3 16 0,0 0 0 16,0 0 224-16,0 0 48 0,-5-5 16 0,5 5 0 15,0 0-320-15,0 0-64 0,-4-6-16 0,4 6 0 0,0 0-192 16,0 0 0-16,0 0 128 0,0 0-128 0,0 0 0 0,0 0 0 15,0 0 0-15,0 0 0 0,-1 11 0 0,1-6-128 16,-1 5 128-16,-2 0 0 0,1 4 0 0,-2 3 0 16,0 2 0-16,0 4 0 0,0 4 0 0,-4 25 0 15,-3 0 0-15,1-4 144 0,-3 2-144 0,0-2 0 16,-4 3 0-16,0-3 128 0,0 3-128 0,-2 1 0 16,-2 0 0-16,0 0 128 0,-2 0-128 0,-1 3 0 15,-2 0 0-15,2-1 0 0,1 1 0 0,-1 0 0 16,0 1 0-16,1-3 0 0,0-5-160 0,1 2 160 15,2 1 0-15,1-5-144 0,-1 1 144 0,2-8 0 0,3-3 0 16,2-2 0-16,3-2 0 0,2-6 0 16,2 2 0-16,2-6 0 0,0-4 0 0,2-2 0 0,2-2 0 0,0-4 128 15,0 2-128-15,2-5 0 0,-2-7 0 16,4 11 0-16,-4-11 0 0,8 7 128 0,-8-7-128 0,14 8 0 16,2-6 0-16,3 2 0 0,2-1 0 15,0-2 0-15,3-1 0 0,4 0 0 0,3-1 0 0,3 2 0 16,7 3 0-16,6-2 0 0,2 0 0 0,6-2-128 15,4-2 128-15,-1 1 0 0,-1-3 0 0,2 0 0 16,4-2 0-16,6-4 0 0,6 2 0 0,2-2 0 16,1 1 0-16,-2-1 0 0,-5 5 0 0,2-4-128 15,1 1 128-15,3 2 0 0,4-1 0 0,-2 1 0 16,-5-2 0-16,-2 0 0 0,2 3 0 0,4-2 0 16,3 4 0-16,-1 1 0 0,-4 0 0 0,-2 2 0 15,-4-1 0-15,1 2 0 0,-3-1 0 0,2 1 0 16,-1 3 0-16,-2 0 0 0,-4 1 0 0,-4-1 0 0,-6-2 0 15,2 2 0-15,-3-1 0 0,1 2 0 0,0-3 0 16,2-1 0-16,1-1 0 0,1 0 0 0,0 0 0 0,1 0 0 16,-4 0 0-16,4-1 0 0,-1 0 0 0,0 1 144 15,0 1-144-15,-2 2 0 0,-2 1 0 0,-3 2 0 16,-4-1 0-16,-6-1 0 0,-4 2 0 0,-3 2 0 16,-3-4 0-16,2 1 0 0,-4 0 0 0,-1-1 0 15,-2-2 0-15,-2 1 0 0,0-1 128 0,-1-1-128 16,3-1 0-16,-2 0 0 0,0 2 0 0,-2-2 0 15,1-2 0-15,-3 2 0 0,0-1 0 0,-2 1 0 16,-1-1 0-16,-1 0 0 0,1-1 0 0,-1 2 0 16,0 0 0-16,-1 2 0 0,-1-1 0 0,-2 0 0 0,1 0 0 15,-2-1 0-15,-10 0 0 0,11 0 0 0,1 0 0 16,-12 0 0-16,10-2 128 0,1-1-128 0,0 1 144 0,-1-1-144 16,-1-4 272-16,-2-2-32 0,-2-7-16 0,4-1 0 15,0-2 96-15,0-3 32 0,-1-5 0 0,1-1 0 16,-2-6 64-16,0-3 16 0,-4-5 0 0,1-1 0 15,-3-5-80-15,-2-6-16 0,-1-7 0 0,-3-5 0 16,-2-2 48-16,1-4 16 0,-1-1 0 0,-3 2 0 16,4-1-48-16,5 11-16 0,-2 5 0 0,3 6 0 15,-1 0-192-15,5 9-144 0,-2 4 192 0,2 6-192 16,-1 1 0-16,-1 8 0 0,-2 2 0 0,0 3 0 16,-2 0 0-16,-1 4-224 0,1 3 32 0,-1-1 16 15,-1 2-2080-15,-1 1-432 16</inkml:trace>
  <inkml:trace contextRef="#ctx0" brushRef="#br0" timeOffset="46317.15">29479 6211 1839 0,'0'0'160'0,"0"0"-160"0,0 0 0 0,0 12 0 16,0-12 1248-16,-2 8 224 0,2-8 32 0,0 0 16 16,0 0-1200-16,-2 11-320 0,2-11 128 0</inkml:trace>
  <inkml:trace contextRef="#ctx0" brushRef="#br0" timeOffset="46565.87">29420 6187 7359 0,'0'0'320'0,"0"0"80"0,-7-5-400 0,0 1 0 0,0 2 0 0,7 2 0 15,-4-6 1408-15,4 6 192 0,-5-6 32 0,5 6 16 16,-3-5-976-16,3 5-192 0,-4-5-32 0,4 5-16 16,0 0-144-16,-3-8-32 0,3 8 0 0,0 0 0 0,0 0-64 0,0 0 0 15,0 0-16-15,0 0 0 0,-6-5-176 0,6 5 160 16,0 0-160-16,0 0 160 0,0 0-160 0,0 0 0 16,0 0 0-16,0 0 0 0,0 0 0 0,0 0 0 15,0 0 0-15,0 0 0 0,0 0 0 0,0 0 0 16,-7 0 0-16,7 0 0 0,0 0-368 0,0 0 0 15,-9 1 0-15,9-1 0 16,0 0-592-16,-9 3-128 0,1 0-32 0,2 0 0 16,-2-1 144-16,1-1 16 0,0 3 16 0,1 0-3104 0</inkml:trace>
  <inkml:trace contextRef="#ctx0" brushRef="#br0" timeOffset="46897.68">28754 6706 17503 0,'0'0'1552'0,"0"0"-1232"0,0 0-320 0,0 0 0 16,0 0 1408-16,0 0 208 0,6-8 48 0,5 0 16 0,1-4-992 0,6-2-208 16,4-3-32-16,4-2-16 0,1-1 160 0,1-2 48 15,1-2 0-15,2-3 0 0,1 2 0 0,1-3 16 16,0 2 0-16,0 2 0 0,2 5-272 0,1 1-64 16,-4-2-16-16,0 4 0 0,-2 3-512 0,-3 4-112 15,-6 4 0-15,-2-1-16 16,-5 2-1696-16,-3 1-336 0,-11 3-64 0,0 0-8304 15</inkml:trace>
  <inkml:trace contextRef="#ctx0" brushRef="#br0" timeOffset="47076.89">29006 6741 9215 0,'-4'10'816'0,"0"4"-656"15,0 0-160-15,3-2 0 0,2-2 2048 0,-1-10 384 0,0 0 80 0,12 6 16 16,1-1-1376-16,2-7-256 0,4-3-64 0,2-3-16 15,0-3-112-15,7-3 0 0,2-3-16 0,3-3 0 16,3-3-144-16,-1 1-32 0,6-3 0 0,-3 2 0 16,-1 0-512-16,-5 0-272 0,-3 2 16 0,-5 0-10880 15</inkml:trace>
  <inkml:trace contextRef="#ctx0" brushRef="#br0" timeOffset="47373.64">29045 6153 8287 0,'0'0'736'0,"0"0"-592"0,14-2-144 0,0-3 0 0,1 1 2912 0,6 1 544 16,3-2 128-16,4-3 0 0,1 2-2192 0,4-2-448 15,3 0-96-15,1 5-16 0,1-3-32 0,-1 6-16 16,-3 4 0-16,0 1 0 0,-3 7-480 0,-2-2-112 15,0 4 0-15,-2 4-16 0,-4 1-176 0,-3 2 0 16,-1 4 0-16,-2 0 0 0,-5 5 128 0,-1 0-128 16,-4 5 0-16,-4 2 128 0,-1 3-128 0,-2-4 0 15,-2-1 144-15,2-5-144 0,-4 1 128 0,-1-2-128 16,-1-2 160-16,0-1-160 0,1-4 0 0,2-3 0 16,-1-1 0-16,1-5 0 15,2-6-1280-15,1-7-368 0,0 0-64 0</inkml:trace>
  <inkml:trace contextRef="#ctx0" brushRef="#br0" timeOffset="47822.68">30020 6069 20271 0,'0'0'896'0,"-9"-2"192"0,2 0-880 0,7 2-208 0,0 0 0 0,0 0 0 15,-7 9 1664-15,2 2 304 0,1 5 48 0,2 0 16 16,-1 2-1520-16,2 2-320 0,-2 3-48 0,2 5-16 16,0-1-128-16,2 6 128 0,3 2-128 0,0 0 128 0,1-1-128 0,-1-5 0 15,2-1 0-15,3-4 128 0,0-5-128 0,1-3 0 16,1-4 0-16,2-4 0 0,1-4 0 0,4-4 0 16,1-5 0-16,0-4 0 0,0-8 320 0,2-2 128 15,1-4 16-15,1-1 16 0,1 1 192 0,-1-6 32 16,1 0 16-16,2-3 0 0,-1 4-336 0,-3 3-64 15,-3-3 0-15,-2 4-16 0,-5 2-304 16,2 3 160-16,-4 1-160 0,-1 4 128 0,-1 5 64 0,-8 9 0 16,0 0 0-16,10 3 0 0,-10-3-64 0,8 12-128 15,-2 8 192-15,-1 5-64 0,0 0-128 0,-1 7 0 16,-3 4 0-16,-2 3 0 0,-3 7 0 0,-2 1 0 16,-3 3 0-16,-1 2 0 0,-4 0 0 0,-4 2 0 15,0 1 0-15,-3-2 0 0,-4 0 0 0,1-3 0 16,1-5 0-16,-1 1 0 0,0-4 0 0,0 0 128 0,1-3-128 15,3-2 128-15,2-5-128 0,0-8 0 0,2-4 144 16,2-1-144-16,2-6 0 0,5-4-128 0,7-9 0 0,0 0 0 31,-9-8-1584-31,2-3-304 0,4-7-64 0</inkml:trace>
  <inkml:trace contextRef="#ctx0" brushRef="#br0" timeOffset="48112.56">30778 6123 25455 0,'0'0'1120'0,"0"0"240"0,0 0-1088 0,0 0-272 0,15-1 0 0,2-3 0 0,0-2 704 0,5 0 96 16,1-6 16-16,2 1 0 0,1-5-16 0,2 0 0 15,2 2 0-15,-3 0 0 0,1-1-416 0,0-1-64 16,-2 1-32-16,1 1 0 16,-5 3-1248-16,-2 2-240 0,-2 0-48 0</inkml:trace>
  <inkml:trace contextRef="#ctx0" brushRef="#br0" timeOffset="48280.75">30893 6373 25791 0,'0'0'2304'0,"0"0"-1856"0,0 0-448 0,0 0 0 0,16 0 720 0,0-3 48 0,1-6 16 0,2 1 0 16,1-2-432-16,2 0-96 0,1-5 0 0,-1-3-16 15,3-1 32-15,1-3 16 0,4-2 0 0,0 1 0 16,1 0-288-16,0-4-256 0,1 1 64 0,-3-1-13184 15</inkml:trace>
  <inkml:trace contextRef="#ctx0" brushRef="#br0" timeOffset="48672.98">31693 5665 17903 0,'0'0'784'0,"0"0"176"0,0 0-768 0,0 0-192 0,5-8 0 0,-5 8 0 0,0 0 1168 0,0 0 192 16,4-9 48-16,-4 9 0 0,0 0-256 0,0 0-64 15,0 0 0-15,-10 5 0 0,-2 3-448 0,1 6-112 16,-1 2-16-16,-2 3 0 0,-1 8-64 0,0 4 0 16,-2 2-16-16,1 5 0 0,1 6-208 0,1-2-32 15,1 1-16-15,1-1 0 0,6-4 144 0,4-2 48 16,4-4 0-16,3-6 0 0,4 1 384 0,1-7 80 0,4-7 0 15,1-1 16-15,5-2-48 0,-1-6-16 0,1-4 0 16,4-3 0-16,2-3 48 0,3-3 0 0,4-8 0 16,2-2 0-16,2-6-256 0,4-2-64 0,0-2 0 0,-2 0 0 15,-1-4-240-15,-2-2-48 16,-3 0-16-16,-4-1 0 0,-6 2-16 0,-4 2-16 0,-3 0 0 0,-4 4 0 16,-4 2-176-16,-3 4 160 0,-4 4-160 15,-2 4 160-15,-4 5-160 0,-4 0 192 16,-4 3-192-16,-5 4 192 0,-5-1-192 0,-6 3-224 0,-4 3 48 0,-6-2 16 31,-7 3-1648-31,-2-1-336 0,-2 1-64 0,-1-3-15312 0</inkml:trace>
  <inkml:trace contextRef="#ctx0" brushRef="#br0" timeOffset="50738.75">15058 9449 15663 0,'1'-14'1392'0,"3"0"-1120"0,-2 0-272 0,5-3 0 16,-1-1 176-16,3 0-32 0,2 2 0 0,-3-1 0 16,-2 3 64-16,1 2 16 0,-2 0 0 0,0 1 0 15,-4 3 224-15,2-1 64 0,1 3 0 0,-2-3 0 16,-2 9 128-16,3-6 16 0,-3 6 16 0,0 0 0 16,0 0-224-16,0 0-32 0,0 0-16 0,0 0 0 15,0 0-240-15,0 0-160 0,9 10 192 0,-3 1-192 16,-1 5 160-16,-2 3-160 0,-2 6 128 0,-1 2-128 15,-1 6 288-15,-1 2-32 0,1 4 0 0,1 1 0 0,3 5 16 16,0-3 0-16,2 2 0 0,3-2 0 0,1 1-112 16,2-3-32-16,2-10 0 0,0-4 0 0,0-7 80 0,2-8 16 15,0-2 0-15,2-3 0 0,-2-3 80 0,3-6 16 16,1-3 0-16,1-3 0 0,3-2-80 0,2-6-16 16,2-8 0-16,1-2 0 0,0-7-224 0,0 1 0 15,0-2 0-15,-3 1 0 0,3-2-208 0,-2 0 64 16,-2-1 16-16,-1 0 0 0,-2 1 128 0,-2 2 0 15,0 0 0-15,-1 2 0 0,0-1 0 0,-1 1 0 16,-3 0 0-16,0 6 0 0,0-2 0 0,-2 7 0 16,0 6 160-16,-2 7-160 0,-1 3 0 0,-9 5 0 15,11 8 0-15,-1 1 0 0,-2 2 0 0,-2 7 0 0,1 4 0 16,-2 4-160-16,0 2 160 0,0 5 0 0,-1 3 0 16,1 7 128-16,-1 9-128 0,-4 9 0 0,0 7 0 15,0 7 128-15,-5 2-128 0,-1 8 0 0,-1 4 0 0,-2 5 0 16,0 11 0-16,-4-4 0 0,2-2 128 0,-3 3-128 15,-1-3 192-15,-6 0-48 0,-2-8 0 16,-1-4 0-16,-2-3 240 0,-4-6 64 0,-1-7 0 0,0-7 0 16,2-7 16-16,0-12 16 0,4-1 0 0,-1-9 0 15,0-9-160-15,2-6-48 0,1-3 0 0,0-7 0 16,1-9 32-16,0-7 0 0,-1-3 0 0,0-9 0 16,3-9-160-16,-3-3-16 0,3-8-128 0,-1-9 192 15,1-9-192-15,2-5-240 0,5-2 48 0,6 1 16 16,2 0 176-16,9 5-208 0,2 3 80 0,5 3 128 15,3 2-192-15,7 6 192 0,-4-1-160 0,5 8 160 16,1 2 0-16,4 8 128 0,2 2 16 0,4 2 0 0,4 6 48 0,3 5 16 16,2 1 0-16,4 6 0 0,2 3-208 15,-1 5 0-15,1 6 0 0,-5 2 0 0,-5 4 0 0,-3 3-240 16,-1 4 80-16,-4 1 16 16,-3 5-2160-16,-3 2-448 0,4 13-64 15,-8-11-32-15</inkml:trace>
  <inkml:trace contextRef="#ctx0" brushRef="#br0" timeOffset="51168.33">16527 9401 21183 0,'-9'-7'1888'0,"4"3"-1504"0,5 4-384 0,0 0 0 0,0 0 1488 0,0 0 240 16,0 0 32-16,0 0 16 0,13 0-1088 0,3 0-224 15,5-1-32-15,3 1-16 0,3 1 64 0,6 0 16 16,5 1 0-16,4-4 0 0,3 0-80 0,0-2-16 16,-3 1 0-16,1 2 0 0,2 2-224 0,2 1-48 15,-3-4-128-15,2 5 192 0,1 3-192 0,0-1-160 16,-1 2 32-16,-1-2 0 15,1-5-1280-15,-8 0-256 0,-3 1-64 0,-5-1-10880 0</inkml:trace>
  <inkml:trace contextRef="#ctx0" brushRef="#br0" timeOffset="51436.32">16539 9837 30351 0,'0'0'1344'0,"-8"-6"272"0,8 6-1296 0,0 0-320 0,0 0 0 0,6-9 0 16,5 0 320-16,2 3 0 0,5 0 0 0,6-3 0 15,4 2 0-15,7-2 0 0,4 2 0 0,4 2 0 16,4-2-16-16,0 4-16 0,-1 0 0 0,2 2 0 15,2-1-288-15,2 1 0 0,0 0 0 0,2 1 0 16,-1 0-192-16,0 1-80 0,1 0-32 0,-5 1-9488 16,-3-1-1920-16</inkml:trace>
  <inkml:trace contextRef="#ctx0" brushRef="#br0" timeOffset="52004.46">18992 8896 20271 0,'-10'-9'896'0,"3"-1"192"0,0-3-880 0,-1 4-208 0,-1 1 0 0,2 3 0 16,-1 1 1152-16,-1 2 176 0,-1-4 32 0,0 2 16 15,0 0-704-15,-3 3-144 0,-5 1-16 0,0 3-16 16,-2 4-240-16,-4 4-32 0,-3 3-16 0,-2 7 0 15,-3 7-208-15,-2 2 0 0,-2 11 128 0,-1 6-128 16,0 9 0-16,4 8 0 0,3 8 0 0,1 8 0 16,1 7-128-16,2 4 128 0,3-4 0 0,4-3 0 0,7-5-160 15,4 0 160-15,5-7-128 0,7-8 128 16,5-6-512-16,6-14-32 0,6-10 0 0,3-10 0 16,3-9 0-16,4-7 0 15,6-6 0-15,4-9 0 0,2-5 544 0,5-7 144 0,4-10 16 0,4-4 0 0,3-5 368 0,2-1 80 16,-6-5 16-16,1 0 0 0,-1-6 240 0,1-2 48 15,0-3 16-15,1-2 0 0,2 0 224 0,1-8 32 16,-3-2 16-16,-6-6 0 0,-9-3-192 0,-3 1-48 16,-7 0 0-16,-5-1 0 0,-5 1-224 0,-5 8-48 15,-6 6-16-15,-5 10 0 0,-6 9-224 0,-6 5-32 16,-8 4-16-16,-3 4 0 0,-6 6-144 0,-9 5-16 16,-9 3-16-16,-12 10 0 15,-17 5-992-15,-6 7-192 0,-7 7-32 0,-6 8-10848 0,-6 7-2176 0</inkml:trace>
  <inkml:trace contextRef="#ctx0" brushRef="#br0" timeOffset="54261.25">8585 13862 23327 0,'-14'2'1024'0,"8"5"224"0,-3 3-992 0,0 5-256 0,0 4 0 0,2 5 0 15,-2 7 176-15,0 4-16 0,0 3 0 0,-1 12 0 16,-2 3 224-16,1 3 32 0,-2 3 16 0,-1 6 0 16,-2-1-128-16,0 11-32 0,-1 3 0 0,-1 3 0 15,-3-2-48-15,1 6-16 0,-2 2 0 0,3 7 0 0,2 4 32 16,0 3 0-16,1 4 0 0,0 1 0 0,4 4-64 0,-1 0-16 15,1 3 0-15,1 4 0 0,-2 7-160 0,3-1 192 16,-1 3-192-16,-1 1 192 0,-1-1-192 0,1 3 0 16,-1 0 0-16,3-1 128 0,-3-2-128 0,0-5 0 15,1-1 144-15,0-4-144 0,1-5 144 0,2-7-144 16,-1-5 192-16,1-7-192 0,0-7 0 0,1-6 0 16,2-3 0-16,-2-4 0 0,0-8-272 0,-1-3-64 15,1-5-16-15,-1-9 0 16,-1-3-2304-16,-3-8-464 0</inkml:trace>
  <inkml:trace contextRef="#ctx0" brushRef="#br0" timeOffset="54906.62">4295 16228 23039 0,'-13'-7'2048'0,"6"2"-1648"0,-1-3-400 0,8 8 0 0,-7-5 576 0,7 5 48 15,0 0 0-15,0 0 0 0,0 0-624 0,7-4-240 16,3-1 16-16,4 4 0 0,2 2 224 0,4 3 0 15,3-2 0-15,3 2-144 0,6 1 144 0,5 3 0 16,5 1 0-16,5 4-128 0,8-3 128 0,5 1 0 0,3 3 0 16,3-1 0-16,2 0 0 0,5 4 0 0,6 1 0 15,5 3 0-15,6 0 0 0,0-1 0 0,-2 1 0 0,5-2 0 16,9 0 0-16,-1-1 0 0,-2 0 0 0,3-2 0 16,0-3 0-16,6-4 0 0,6 0 0 0,-2-4 0 15,0 0 192-15,5-1-16 0,5-1-16 0,-3 0 0 16,-2-1 16-16,5 4 0 0,8-3 0 0,-2 1 0 15,-5-1 0-15,5-1 0 0,7 3 0 0,-1 0 0 16,-4 0-176-16,5-2 128 0,6 1-128 0,-4 1 128 16,-2 1-128-16,3-3 0 0,10 1 0 0,-8-3 128 15,-7 0-128-15,3-1 0 0,9-2 0 0,-10 0 0 16,-4 0 0-16,1-3 0 0,3-3 0 0,-4 2 0 16,-7-2 128-16,1 0-128 0,3 1 0 0,-8-1 128 0,-6 4-128 15,-1 1 0-15,3-2 0 0,-4 3 0 16,-4 6 0-16,-3 1 0 0,-6-2-192 0,2 3-11648 15</inkml:trace>
  <inkml:trace contextRef="#ctx0" brushRef="#br0" timeOffset="55705.85">21167 13860 11055 0,'-7'-16'976'0,"2"6"-784"0,-2-2-192 0,0 0 0 16,-2 0 3568-16,3 4 656 0,1 0 144 0,5 8 32 16,0 0-3472-16,0 0-688 0,-5-5-240 0,5 5 144 15,0 0-144-15,-8 1 0 0,8-1 0 0,-9 10 128 16,0-1-128-16,3 6 0 0,0 3 0 0,-2 5-176 15,-1 7 176-15,0 7 0 0,-1 4 0 0,0 12 0 16,0 11 176-16,0 7-48 0,0 4 0 0,-2 9 0 16,1 6 48-16,-1 8 0 0,1 10 0 0,-1 6 0 15,1 0 16-15,-2 8 0 0,2 6 0 0,-3 2 0 16,0 2 208-16,1 0 48 0,0 3 16 0,-2-4 0 16,2-3-112-16,1-6-32 0,-1-5 0 0,2-13 0 15,-1-5 16-15,1-5 0 0,0-1 0 0,3-3 0 16,-1-1 48-16,0 0 0 0,1 3 0 0,2-1 0 0,-3 3-384 15,1 2 128-15,-1-3-128 0,0 2 0 0,1-4 0 16,-1 2 144-16,2 0-144 0,-3-3 0 0,0-2-192 0,0-3-128 16,-2-4-48-16,2-2 0 15,-1-2-1808-15,-2-6-352 0,0-5-80 16</inkml:trace>
  <inkml:trace contextRef="#ctx0" brushRef="#br0" timeOffset="56224.47">17903 16363 22111 0,'0'0'976'0,"0"0"208"0,6-4-944 0,5 2-240 0,5-1 0 0,8 5 0 16,6 3 1216-16,7 0 192 0,5 2 32 0,9 5 16 0,6 2-1152 0,12-3-304 15,10-1 0-15,4 3 0 0,3-4 192 0,10 2-48 16,7-4-16-16,5 2 0 0,7-3-128 0,4 3 192 16,4-3-192-16,6-2 192 0,3 4-192 0,5-2 0 15,6-3 0-15,0 0 0 0,1 2 0 0,6-2 0 16,6 0 0-16,-3-3 0 0,-6-2 384 0,4 1-16 15,5-2 0-15,-5-3 0 0,-2 0 240 0,1-4 48 16,0-1 16-16,-3 1 0 0,2 1-272 0,-6 0-48 16,-2 6-16-16,2-1 0 0,2-3-112 0,-8 2-32 15,-7 3 0-15,1 1 0 0,1 1-192 0,-8 1-240 0,-8 0 48 16,-2 2-9744-16,-3-1-1968 16</inkml:trace>
  <inkml:trace contextRef="#ctx0" brushRef="#br0" timeOffset="62128.63">4153 16368 16575 0,'0'0'1472'0,"0"0"-1168"16,-5-6-304-16,5 6 0 0,-2-10 896 0,2 10 128 0,2-9 32 0,-2 9 0 16,6-10-144-16,2 5-16 0,-8 5-16 0,14-7 0 15,-3 5-240-15,2-1-64 0,-2 2 0 0,2 1 0 16,1 1-112-16,1 2-16 0,0-2-16 0,5 3 0 15,0 0-80-15,3-3-16 0,1 1 0 0,4 0 0 16,1-1-32-16,3 1-16 0,1 4 0 0,5-3 0 16,1-1-80-16,5 0-16 0,1 1 0 0,0-1 0 15,-2 1-64-15,2-1 0 0,-2-2-128 0,0 2 192 16,0-1-192-16,2 0 0 0,-1 0 0 0,3 1 0 16,4-2-320-1,1 1-96-15,-1 0-32 0,-3 0-8320 0,-3 2-1680 0</inkml:trace>
  <inkml:trace contextRef="#ctx0" brushRef="#br0" timeOffset="62483.71">6337 16615 16575 0,'-7'-5'1472'0,"0"-4"-1168"0,-2 1-304 0,5-1 0 16,4 9 3952-16,0 0 720 0,0 0 160 0,7-5 32 15,2 0-3984-15,2 1-880 0,-1 3 0 0,2-1 0 16,1 0 0-16,5 2 0 0,0 0-128 0,2 2 128 16,3 0-160-16,1 2 16 0,2 0 0 0,0-1 0 15,1 3-112-15,1 1 0 0,1 0-16 0,3 3 0 32,3-1-608-32,2 2-112 0,5-2-32 0,-1 2-7872 0,-3-2-1600 0</inkml:trace>
  <inkml:trace contextRef="#ctx0" brushRef="#br0" timeOffset="62868.51">7853 16832 4607 0,'0'0'400'0,"0"0"-400"0,-4-6 0 15,4 6 0-15,0 0 5856 0,0 0 1088 0,9-9 224 0,1 4 32 16,2 2-5760-16,2-1-1152 0,-3 1-288 0,3 1 0 15,1-1 128-15,1 0-128 0,0-3 144 0,3-1-144 16,0 2 0-16,2 3 0 0,0-1 0 0,3-1 0 16,2 2 0-16,0 1 0 0,1 1 0 0,4 0 0 15,0 1 0-15,6 1 0 0,3 1 0 0,2-1-160 32,0 2-320-32,-2-2-64 0,-2-2-16 0,2 0 0 15,-1 1-560-15,2 3-112 0,-2-2-32 0,-1 2-10176 0</inkml:trace>
  <inkml:trace contextRef="#ctx0" brushRef="#br0" timeOffset="63205.35">10053 16612 20271 0,'0'0'1792'0,"0"0"-1424"0,4-11-368 0,2 3 0 16,6-1 2928-16,-1 4 512 0,5 3 96 0,1-1 32 15,2-1-2912-15,2 3-656 0,-1 1 0 0,3 0 0 16,1 1 0-16,2 3 0 0,-2-1 0 0,1-1 0 15,1-1-304-15,2 2 64 0,1-2 16 0,0 1 0 32,3 0-368-32,0 3-80 0,1-1-16 0,-2 0 0 15,-1 0-384-15,-1 2-80 0,0-2 0 0,0 2-6896 0,1 3-1360 0</inkml:trace>
  <inkml:trace contextRef="#ctx0" brushRef="#br0" timeOffset="63436.49">11233 16955 10127 0,'0'0'896'0,"0"0"-704"16,8-2-192-16,4-2 0 0,6-2 4832 0,6 2 928 15,5 0 192-15,7 0 48 0,7-1-4560 0,6 1-912 16,4 1-176-16,-1-2-32 0,1-2-176 0,3 3-16 15,0 2-128-15,2-2 192 16,-1 0-528-16,2 2-112 0,2-1-32 0,-1 2-9072 16,-1 0-1824-16</inkml:trace>
  <inkml:trace contextRef="#ctx0" brushRef="#br1" timeOffset="67696.45">3676 16542 14847 0,'-22'-12'656'0,"10"7"144"0,-1-3-640 0,2 3-160 0,0 0 0 0,1-3 0 16,0 2 800-16,1 1 128 0,3-3 32 0,0 2 0 16,0 1-208-16,3-3-48 0,-1 2 0 0,4 6 0 15,-1-12-400-15,1 5-96 0,0 7-16 0,0-12 0 16,0 3-192-16,0-1 0 0,1 2 0 0,-1 8 0 0,0 0 0 0,0 0-160 15,2-11 160-15,-2 11-192 0,8-5 192 0,-8 5 0 16,10-6-144-16,-10 6 144 0,10-2 0 0,0 4 0 16,1-2 128-16,0 0-128 0,1 0 576 0,0 0 16 15,1-2 16-15,2 1 0 0,4 0 176 0,0-2 48 16,2 1 0-16,-1-1 0 0,2-1-80 0,2 2-16 16,0-1 0-16,5 1 0 0,2-3 0 0,2 2 0 15,2 1 0-15,5-2 0 0,0 1-256 0,5 2-48 16,2 0-16-16,-1-1 0 0,-4 2-272 0,1 0-144 15,-5 2 160-15,1 0-160 0,1 1 0 0,-1 2 0 16,2 0 0-16,-3 1 0 16,0 2-704-16,4-3-96 0,1 1-16 0,-1 1-13200 0</inkml:trace>
  <inkml:trace contextRef="#ctx0" brushRef="#br1" timeOffset="68081.53">5617 16389 27647 0,'-11'-9'2448'0,"3"1"-1952"0,0 2-496 0,3-1 0 0,4 0 1248 0,1 7 160 16,0 0 16-16,9-5 16 0,4 2-928 0,-2 1-176 15,4-1-32-15,4 3-16 0,3 0-112 0,5 0-32 16,1 0 0-16,1 0 0 0,0 0-144 0,2 0 0 15,0-1 0-15,1-1 0 0,3 1 0 0,0 0 0 16,2 0-144-16,0 1 144 16,0-2-464-16,2 1 16 0,3 0 0 0,1 0 0 15,6-1-480-15,-6 4-96 0,-5-2 0 0,0 1-7984 16,-1-1-1584-16</inkml:trace>
  <inkml:trace contextRef="#ctx0" brushRef="#br1" timeOffset="68520.88">7270 16601 17503 0,'-7'-5'1552'0,"0"-4"-1232"0,-2 2-320 0,9 7 0 0,-3-6 2800 0,3 6 496 15,-2-7 96-15,2 7 32 0,0 0-2528 0,0 0-512 16,5-6-112-16,-5 6-16 0,10-3-128 0,1-2-128 16,1 1 192-16,0 1-192 0,1 1 0 0,1 0 0 15,4 0 0-15,1 2 0 0,1-3 0 0,2 1 0 16,0-1 0-16,2 3 0 0,1-1 0 0,2 0 0 16,1 1 0-16,2-2 0 0,2 1-128 0,1 0-96 15,1 1-16-15,2-1 0 16,1-1-592-16,2 2-128 0,5 0-32 0,-4 0-11424 0</inkml:trace>
  <inkml:trace contextRef="#ctx0" brushRef="#br1" timeOffset="68950.22">9071 16584 22111 0,'0'0'1968'0,"-5"-5"-1584"15,1-4-384-15,1 4 0 0,3 5 2192 0,0 0 368 16,4-5 64-16,1-4 0 0,2 3-2128 0,1 2-496 16,4-2 0-16,1 1 0 0,1 1 0 0,1-1 0 0,3-3 0 0,1 3 0 15,1 1 0-15,0-1 0 0,1 1 0 0,3 1 0 16,3 1 0-16,2 1 0 0,1 1 0 0,1 1 0 15,2-1-128-15,1 3 128 0,-2-1 0 0,0 2 0 16,0 1-272-16,-1-1 16 0,1 1 0 0,0 1 0 31,0 0-1568-31,-2-3-304 0,-1 2-64 0</inkml:trace>
  <inkml:trace contextRef="#ctx0" brushRef="#br1" timeOffset="69338.39">10791 16633 22111 0,'0'0'1968'0,"0"0"-1584"16,-4-8-384-16,4 8 0 0,0 0 1856 0,0 0 304 16,0 0 48-16,0 0 16 0,0 0-1520 0,5-8-288 0,-5 8-64 15,0 0-16-15,10-3-176 0,0-1-32 0,-1-1-128 0,1 2 192 16,3 1-192-16,0-1 0 0,2 2 0 15,3-1 0-15,1 1 0 0,2 0 0 0,4 1 0 0,0 0 0 16,2-3-144-16,1 3-80 0,0 0-16 0,-2 3 0 31,0-2-752-31,-1 2-160 0,1-1-16 0,-1 2-7280 0,-1 1-1440 0</inkml:trace>
  <inkml:trace contextRef="#ctx0" brushRef="#br1" timeOffset="69909.8">12304 16655 27935 0,'0'0'1232'0,"0"0"256"0,0 0-1184 0,0 0-304 0,0 0 0 0,0 0 0 15,0 0 1664-15,0 0 288 0,0 0 48 0,12-3 16 16,1 1-2176-16,3 1-432 0,1 1-96 0,0-1-16 0,6 0 704 0,2-1 272 16,1 0-16-16,5-1 0 0,2 1-256 0,1-1 0 15,3 1 128-15,-1 0-128 0,-2 0 0 0,0-2 0 16,-1 3-208-16,2-1 80 15,-1 1-1488-15,1 1-304 0,2 1-48 0</inkml:trace>
  <inkml:trace contextRef="#ctx0" brushRef="#br1" timeOffset="70766.67">17834 16471 24815 0,'0'0'1088'0,"0"0"256"0,-6-10-1088 0,6 10-256 0,0 0 0 0,0 0 0 0,0 0 320 0,0 0 16 15,12-4 0-15,1 3 0 0,0 1-32 0,2 1-16 16,4 0 0-16,1 1 0 0,2-1 160 0,1-1 16 16,1-1 16-16,1-1 0 0,3 1-224 0,3-1-64 15,-1-1 0-15,2-1 0 0,0 0 80 0,1 3 16 16,3 1 0-16,2 0 0 0,1 0-160 0,0 1-128 16,0 3 192-16,-5 0-192 0,-2-1 0 0,-2-1-224 15,-1 1 16-15,-1 1 0 16,-2 1-1632-16,-1-3-320 0,-2-1-64 0,-1-1-16 0</inkml:trace>
  <inkml:trace contextRef="#ctx0" brushRef="#br1" timeOffset="71156.89">19251 16387 11055 0,'0'0'480'0,"0"0"112"0,0 0-464 0,-2-7-128 0,2 7 0 0,0 0 0 0,0-8 4224 0,0 8 832 16,0 0 176-16,0 0 16 0,0 0-3904 0,10-4-800 16,0 2-160-16,3 2-16 0,-1-2-176 0,4 2-16 15,0 0-16-15,3 2 0 0,2-2-160 0,-1 2 0 16,-1 1 0-16,4-1 0 0,-2 2 0 0,1-1-176 16,-3-2 176-16,0 1-128 15,-1 0-240-15,1 2-32 0,1-2-16 0,2 3 0 16,1-1-304-16,1 0-64 0,-1 1-16 0,1 0 0 15,2-2-1232-15,-1-1-240 0</inkml:trace>
  <inkml:trace contextRef="#ctx0" brushRef="#br1" timeOffset="71576.64">20780 16521 5519 0,'0'0'496'0,"0"0"-496"15,2-10 0-15,3 3 0 0,-1-2 5920 0,3 4 1088 16,1-4 224-16,2 3 32 0,1 1-5664 0,2-3-1120 16,2 2-224-16,1 2-64 0,1-2-192 0,4 2 144 15,0 0-144-15,2 3 128 0,0-3-128 0,1 2 0 16,0-4 0-16,1 4-176 0,-3-2-64 0,1 2-16 15,0-2 0-15,1 1 0 16,2 1-192-16,-1-1-64 0,-1 1 0 0,2 0 0 16,-1 0-480-16,2 0-96 0,-3 2-32 0,3 2 0 15,-3-1-416-15,3 0-96 0,1-1-16 0</inkml:trace>
  <inkml:trace contextRef="#ctx0" brushRef="#br1" timeOffset="71886.6">22543 16371 20271 0,'8'-5'1792'0,"0"-2"-1424"0,1 0-368 0,2 2 0 0,3 2 2256 0,1 1 384 16,0-1 80-16,3 2 16 0,-2 1-2288 0,-1 1-448 15,0 2 0-15,0-1-224 16,1 1-224-16,-1-2-32 0,-1 1-16 0,0 1 0 16,-2 0-448-16,1 0-80 0,0-1-32 0,0 0 0 15,-1-1 32-15,1 1 0 0,1-1 0 0,0 0-8656 0</inkml:trace>
  <inkml:trace contextRef="#ctx0" brushRef="#br1" timeOffset="72147.83">23381 16565 29311 0,'13'-6'1296'0,"-3"0"272"0,1-1-1248 0,5 1-320 0,1-2 0 0,6 2 0 16,4 2 528-16,1-2 48 0,1-1 16 0,3 2 0 16,0-4-384-16,-2 4-80 0,1-1 0 0,-3-2-128 15,-4 2 0-15,1-2-272 0,-2 2 16 0,-1 2 16 16,-1-2-2192-16,0 2-448 0</inkml:trace>
  <inkml:trace contextRef="#ctx0" brushRef="#br1" timeOffset="74672.17">9616 8105 9215 0,'0'0'400'0,"-4"-8"96"0,4 8-496 0,-5-9 0 0,-1 1 0 0,-1 1 0 16,1 3 1008-16,0 1 96 0,-1-4 32 0,-2 2 0 15,1 0-704-15,-1 0-144 0,0 2-32 0,-1 0 0 16,-3-1-256-16,1-1 160 0,2-2-160 0,0 2 128 16,0 1 192-16,2-2 48 0,-1 1 0 0,3 0 0 15,1-5 288-15,5 10 64 0,-3-9 16 0,3 9 0 16,0 0 32-16,0 0 16 0,0 0 0 0,0 0 0 16,9-10-304-16,2 5-64 0,-1 0-16 0,1 1 0 15,1 2-176-15,0 2-32 0,1 0-16 0,4 2 0 16,-3 3-176-16,5-1 160 0,0 5-160 0,5-3 160 15,1-4 64-15,3 1 16 0,1 0 0 0,6 2 0 16,2 2 160-16,3-3 48 0,3-1 0 0,3-2 0 0,1-1-192 16,-1-1-16-16,-3-2-16 0,0 1 0 0,1 0-32 0,-2 0-16 15,1-1 0-15,-2 3 0 0,-3 0-176 0,2 1 0 16,0 1 144-16,-1-4-144 0,-2-3 0 0,-3 3 0 16,-1-1 0-16,-3 1 128 0,-2-1-128 0,-4-1 0 15,-3-2 0-15,-2 3 128 0,-1 3-128 0,-1 0 0 16,-5 2 0-16,0-2 0 0,-12 0 0 15,0 0 0-15,0 0 128 0,0 0-128 0,0 0 160 0,0 0-32 16,0 0-128-16,-6 2 192 0,-8 2-64 0,-3 0-128 16,-3-2 176-16,-4 4-176 0,-3-1 128 0,-4 1-128 15,-4-1 0-15,-3 0 0 0,-3-1 0 0,2-2 0 16,0-2 0-16,4 0 0 0,2 0 0 0,1 2 0 16,3-1 0-16,1 2 0 0,-1-2 0 0,2 0 0 0,1-1 0 15,2 3 0-15,1 2 128 0,1-3-128 0,-3-2 0 16,0 0 0-16,-2-1 0 0,1 0 0 0,-1-3 128 15,1 3-128-15,5-1 128 0,-2 0-128 0,1-2 192 0,3 1-192 16,1-3 192-16,2 0-64 0,1-1 0 0,2 1-128 16,2 1 192-16,2 2-192 0,9 3 192 0,-9-1-192 15,2-6 128-15,7 7-128 0,0 0 0 0,0 0 0 16,0 0 0-16,0 0 0 0,12-8 0 0,2 5 0 16,5 0 0-16,4 1 0 0,5 2 0 0,2 2 0 15,5-4 0-15,3-2 0 0,2 1 0 0,2-1 0 16,0-1 0-16,1-2 0 0,1 2 0 0,0 3 0 15,1-2 160-15,2-2-160 0,0 1 128 0,2 3-128 0,3 2 192 16,1 0-32-16,-4-1-16 0,-2-2 0 16,-2-2-16-16,-1 3-128 0,-2-1 192 0,-1 3-64 0,-3 3-128 0,-1 3 0 15,-4 1 144-15,-1 3-144 0,-1-4 0 16,-4-1 0-16,0 1 0 0,-6 1 0 0,0 4 0 16,-4-2 0-16,-4 3 0 0,-3-3 0 0,-5 1 0 15,-5-10 0-15,0 11 0 0,-1 2 128 0,-4 0-128 0,-4-5 0 16,-2 4 0-16,-5-1 0 0,-5-3 0 0,-2 3 0 15,-4-4 0-15,1-1-128 0,-1 2 128 0,0-4 0 16,1 1-144-16,-1 0 144 0,0-1 0 0,0-2 0 16,1-2 0-16,-1 0 0 0,2 0 0 0,-2-1 0 15,0 0 0-15,-2-2 0 0,-4-2 0 0,-1 1 0 16,-2 0 0-16,-1 2 0 0,-2-5 0 0,2 1 0 0,-4 0 0 16,1-2 0-16,-2 4 0 0,-3 2 0 0,-3-1 0 15,-2 1 0-15,-3 0 0 0,-3 0 0 0,-3 1 0 16,6-1 0-16,4 0 0 0,5-1 0 15,6 2-144-15,5 1 144 0,3 0 0 0,3 2 0 16,4 2-128-16,4 1 128 0,2-2 0 0,5 1 0 16,0-2 0-16,2 2 0 0,0-1-144 0,10-3 144 0,0 0 0 0,0 0-144 15,0 0 144-15,0 0 0 0,0 0-144 0,9 10 144 16,1-3 0-16,5 2 0 0,6-4-144 0,4-1 144 16,3-1 0-16,5-3 0 0,5 0 0 0,5-3 0 15,4 2 128-15,6 0-128 0,4-2 176 0,-3-1-176 16,-1 2 192-16,-1-2-64 0,0-1 0 0,-1 1-128 15,-2 1 144-15,3 0-144 0,2-2 0 0,-1 1 144 16,-1 1-144-16,-5 1 0 0,-5 0 0 0,-2 1 128 0,-1-1-128 16,-2 0 0-16,-3 0 144 0,-2 4-144 0,-4 0 0 15,-3 0 0-15,-2-1 0 0,-2 1 0 0,-5-2 0 16,-2 1 0-16,-1 0 0 0,-13-1 0 0,0 0 0 0,0 0 0 16,0 0 0-16,0 0 0 0,0 0 0 0,-7 7 0 15,-4-1 0-15,-6-2-128 0,-4 0 128 0,-2-1 0 16,-8 2 0-16,1-2 0 0,-7-4-160 0,-4-1 160 15,-3 2-192-15,-7 0 192 0,-7-1-192 0,0 0 192 16,4-3-192-16,3 0 192 0,5 0-144 0,5 2 144 16,5-4 0-16,4 2-144 0,4 0 144 0,6 3 0 15,4-2 0-15,6 1 128 0,-2 0-128 0,4 0 0 16,10 2 128-16,-9-3-128 0,9 3 144 0,0 0-144 16,0 0 192-16,0 0-192 0,0 0 128 0,0 0-128 15,10-5 0-15,4 0 0 0,2-1 0 0,9-1 0 0,4 1 0 16,5 0 0-16,5 3 0 0,3 3 0 0,4 0 0 15,4 0-144 1,3 0-256-16,1 1-48 0,-4 2-16 0,0 3-8528 0,-2 3-1696 0</inkml:trace>
  <inkml:trace contextRef="#ctx0" brushRef="#br1" timeOffset="75788.72">4146 15524 10127 0,'-14'-4'896'0,"6"3"-704"0,-3-3-192 0,2 2 0 0,9 2 1264 0,0 0 208 16,-8-3 64-16,8 3 0 0,-8-6-528 0,2 0-112 15,-1 0 0-15,7 6-16 0,0 0-304 0,0 0-48 16,-4-6-16-16,4 6 0 0,0 0-80 0,0 0-32 16,0 0 0-16,0 0 0 0,0 0-16 0,11-8-16 15,0 5 0-15,3 0 0 0,1 3-112 0,6 1-32 16,4 1 0-16,2 0 0 0,-3 2-80 0,1 1-16 16,2-2 0-16,3-2 0 0,2 1-128 0,3 1 128 15,0 0-128-15,2 2 128 0,0-2-128 0,2 0 0 0,3 0 0 16,3-1 0-1,6-1-512-15,-4 3-16 0,-3-1-16 0,-2-3-9952 16</inkml:trace>
  <inkml:trace contextRef="#ctx0" brushRef="#br1" timeOffset="76201.97">6422 15543 5519 0,'-4'-10'496'0,"0"1"-496"16,0-3 0-16,4 1 0 0,0-1 4448 0,3 0 800 16,2 3 144-16,1-1 48 0,2 3-4224 0,2-2-832 15,1 2-160-15,3 1-32 0,0 0-192 0,2 2 0 16,0 1 144-16,3-1-144 0,0-1 0 0,3 1 0 0,-2 1 0 0,4-1 0 15,2 1-256-15,-1-2 48 0,3 0 0 0,-1 1 0 32,3-2-176-32,2 1-48 0,3 1 0 0,-4 2 0 15,-3-2-240-15,0 0-48 0,0 3-16 0,1-2-8944 0</inkml:trace>
  <inkml:trace contextRef="#ctx0" brushRef="#br1" timeOffset="76696.47">8185 15730 24815 0,'0'0'1088'0,"0"0"256"0,0 0-1088 0,9-7-256 0,-2 3 0 0,5 0 0 15,2 1 0-15,4 6 128 0,3-1-128 0,2 1 0 16,1-3 0-16,4 1 0 0,-1 2-192 0,1-1 48 16,-2-2-560-16,1 0-96 15,0 0-32-15,0-2-9232 0</inkml:trace>
  <inkml:trace contextRef="#ctx0" brushRef="#br1" timeOffset="78215.61">4471 15528 10127 0,'-14'-14'896'0,"6"6"-704"0,-1-3-192 0,3 2 0 0,1-4 0 0,0 1-144 16,3-1 144-16,1-1-208 15,1-3-304-15,0 0-64 0,-1 0-16 0,-1 2 0 0,0 2 592 0,-1 2 0 16,1-2 0-16,-3 2 0 0,0 2 640 0,-2 0 160 15,7 9 32-15,-11-7 0 0,-2 2 112 0,4 2 16 16,-2-3 16-16,-1 5 0 0,1 1-272 0,1 3-48 16,0 2-16-16,-1-3 0 0,3 1-144 0,8-3-48 0,-11 4 0 0,4 0 0 15,-1 1-160-15,8-5-32 0,-9 3-16 0,9-3 0 16,0 0 48-16,0 0 16 0,0 0 0 0,0 0 0 16,0 0 16-16,0 0 0 0,0 0 0 0,0 0 0 15,0 0 0-15,13 2 0 0,3-1 0 0,2-1 0 16,3-1 48-16,3 1 16 0,1 0 0 0,3-2 0 15,0-1-192-15,3-2-16 0,-2 2-16 0,3-1 0 16,2 0-160-16,-1-2 160 0,1 0-160 0,-1-1 160 16,2-3-160-16,-4 4 160 0,-5-3-160 0,-3 1 160 15,-3 3-160-15,-3-2 0 0,-2 1 0 0,-6 1 0 16,-9 5 0-16,9-6 128 0,-9 6-128 0,0 0 0 16,0 0 192-16,0 0-64 0,0 0 0 0,-17 8 0 15,-2 1-128-15,-5 3 192 0,-8 1-192 0,-6 2 192 16,-4 3-192-16,-5 4 0 0,-3 2 0 0,-2 4 0 0,0-2 0 15,1 4 0-15,0-5 0 0,2 3 0 0,1-5-192 16,-1-1 192-16,4-3-192 0,5-3 192 0,5-2-144 16,5-2 144-16,9-5 0 0,5-3 0 0,6-1-128 0,10-3 128 15,0 0 0-15,0 0 0 0,0 0-160 0,0 0 160 16,12-8-128-16,6-4 128 0,6 0-128 0,4-2 128 16,2-1-128-16,3-1 128 0,0 0 0 0,2-2 0 15,-1-1 0-15,1 0 128 0,2-2 0 0,0 4 16 16,0-2 0-16,1 1 0 0,-1 0 16 0,2 1 0 15,1 4 0-15,-3 2 0 0,-2 0-160 0,-4 1 0 16,-3 2 0-16,-4 2 0 0,-4 1 0 0,-6 3 128 16,-4 1-128-16,-10 1 0 0,0 0 128 0,0 0-128 15,0 0 0-15,0 0 128 0,-7 12-128 0,-7-2 128 0,-7 1-128 16,-5 3 128-16,-3 0-128 0,-6 1 0 0,-3 2 0 0,-1 1 128 16,-1 1-128-16,1 2 128 0,-2 1-128 0,1-2 128 15,-1 1-128-15,3 0 0 0,5 2 0 0,0-3-176 16,1 0 176-16,6-3 0 0,2-1 0 0,6-5 0 15,5 0 0-15,4-3 0 0,9-8 160 0,0 0-160 16,5 9 0-16,7-5 0 0,6-7 0 0,4-1 0 16,3-6-368-16,3 0 48 0,3-6 0 0,4-2 0 31,5-4-336-31,3 2-64 0,4-2-16 0,1 2 0 0</inkml:trace>
  <inkml:trace contextRef="#ctx0" brushRef="#br1" timeOffset="78941.98">6396 15656 7359 0,'-14'6'656'0,"14"-6"-528"0,-11 0-128 0,1 1 0 16,10-1 2288-16,0 0 416 0,0 0 96 0,0 0 16 16,0 0-1776-16,0 0-336 0,-7-10-80 0,10 2-16 15,2-2-304-15,4-2-64 0,2 0-16 0,5-5 0 16,1 2-16-16,4-3 0 0,2 0 0 0,1-2 0 15,2 1 16-15,2-1 0 0,0-5 0 0,3 4 0 0,2-2-64 0,4 1-16 16,1-1 0-16,1 2 0 0,3 0-144 16,-7 1 128-16,0 1-128 0,-6 3 128 0,-2 0 80 0,-3 4 16 15,-2 0 0-15,-3 3 0 0,-3 5 16 16,-2 2 0-16,-2 1 0 0,-12 1 0 0,8-5-96 0,-8 5-16 16,0 0 0-16,0 0 0 0,-8 7-128 0,-7 1 0 15,-4 3 144-15,-6 4-144 0,-4 2 0 0,-6 1 0 16,-6 0 0-16,-5 1 0 0,-5 0 0 15,4 1 0-15,4 0 0 0,2 2 0 0,2-2 0 0,6 1 0 16,1-6 0-16,5 1 128 0,5 0 16 0,4-4 16 16,3-3 0-16,3 0 0 0,4-1-160 0,8-8 0 15,0 0 0-15,0 0 0 0,0 0 0 0,11-1 0 0,4-4-160 16,4-2 160-16,5-6 0 0,4-1 0 16,3-3 0-16,3-2 0 0,1-2 0 0,6 1 0 0,2 0 0 0,2-2 0 15,-2 3 0-15,-2 1 128 0,-6 4-128 0,-3 3 0 16,-6 2 160-16,-5 2-160 0,-3 5 128 0,-4 1-128 15,-3 2 160-15,-11-1-160 0,7 8 192 0,-6 2-192 16,-5 2 0-16,-5 2 0 0,-9 7-192 0,-2 3-7568 16,-4 6-1520-16</inkml:trace>
  <inkml:trace contextRef="#ctx0" brushRef="#br1" timeOffset="79641.27">8035 15866 20783 0,'0'0'912'0,"-8"-2"208"0,-2-2-896 0,10 4-224 0,0 0 0 0,0 0 0 15,0 0 240-15,0 0 0 0,0 0 0 0,0 0 0 16,0 0-240-16,11-8 0 0,2 2 0 0,1-3-160 0,4 1 32 16,0-3 0-16,3 2 0 0,5-4 0 15,0 1 128-15,6-1 0 0,4-1-144 0,3-4 144 16,6 2 128-16,0-4 80 0,1-4 32 0,0 0 0 0,0 3 32 0,-2 1 16 16,-1 1 0-16,-1 3 0 0,-2-2-112 0,-3 4-32 15,-2 1 0-15,-2 3 0 0,-2 1-144 16,-3 0 0-16,-5 6 0 0,-4-1 128 0,-5 3-128 15,-14 1 128-15,0 0-128 0,0 0 128 0,0 0 0 0,-5 14 0 16,-9 0 0-16,-9 3 0 0,-8 4-128 0,-3 0 0 16,-4 2 0-16,-3 0 0 0,-1 0 0 0,-2 5 0 15,-2-3 0-15,0 2 0 0,-1-4 0 0,3-2 0 16,0-1 0-16,6-4 0 0,5-2 0 0,8-4 0 0,4-1 0 16,7-4 0-16,14-5 0 0,0 0 0 0,0 0 0 15,0 0 0-15,13 7 0 0,8-6-256 0,5-2 48 16,7-6-6800-16,5 1-1360 15</inkml:trace>
  <inkml:trace contextRef="#ctx0" brushRef="#br1" timeOffset="80217.36">10332 15874 20271 0,'-9'-7'1792'0,"2"1"-1424"0,2-3-368 16,5 9 0-16,-2-7 1184 0,3-4 160 0,3 4 48 0,5-3 0 15,5 1-864-15,6-4-160 0,7-1-48 0,5-3 0 16,4 1-320-16,3-4 0 0,-1-3 0 0,4 0 0 16,-2-5 0-16,2 5 0 0,0 0 0 0,1-1 0 15,1 2 0-15,0 2 128 0,4 1-128 0,1 1 176 16,0 2-176-16,-3-2 0 0,-4 3 0 0,-4 1-176 16,-3 3 176-16,-2 0 0 0,-5 3 0 0,-3-1 0 15,-5 6 0-15,-3 0 0 16,-4 2 0-16,-3 1 0 0,-10 0 0 0,0 0 0 0,0 0 0 0,-5 7 0 15,-6 6-144-15,-5 0-48 0,-6 1-16 0,-6 2 0 32,-3 2-256-32,-5 1-48 0,-6 2-16 0,-2 1 0 0,-5-1-304 15,5-2-64-15,1-1-16 0,6-1 0 0,5 1-368 16,4-1-64-16,4-7 0 0,3 0-6448 0</inkml:trace>
  <inkml:trace contextRef="#ctx0" brushRef="#br1" timeOffset="80651">12177 15798 20207 0,'0'0'896'0,"0"0"192"0,-7-3-880 0,7 3-208 15,0 0 0-15,0 0 0 0,0 0 304 0,0 0 16 16,-5-8 0-16,5 8 0 0,0 0 96 0,2-11 32 0,-1-2 0 15,3 3 0-15,1-4 144 0,3 0 48 16,2 1 0-16,4-2 0 0,0-7-160 0,5 0-32 16,3 0 0-16,2-3 0 0,3-1-160 0,3 5-32 15,-2-4-16-15,4 3 0 0,2 0-48 0,3 3-16 0,0 0 0 0,0 2 0 16,0-1 304-16,-4 4 64 0,-3 4 16 16,-3-1 0-16,-3 1-128 0,-1 3-32 0,-1 5 0 0,-2-1 0 15,-1 2 496-15,-3 2 112 0,-3 1 16 16,-1 0 0-16,-3 3-2896 15,-3 4-576-15,-6-9-112 0</inkml:trace>
  <inkml:trace contextRef="#ctx0" brushRef="#br1" timeOffset="81608.84">3919 17089 11055 0,'-3'-6'976'15,"0"-3"-784"-15,0-3-192 0,2 1 0 0,1 3 1280 0,0-2 224 16,0 10 32-16,2-9 16 0,1 0-960 0,-3 9-192 15,2-7-32-15,-2 7-16 0,0 0-176 0,5-8-48 16,-5 8 0-16,0 0 0 0,0 0-128 0,0 0 0 16,0 0 0-16,12 4 0 0,-12-4 224 0,13 7 16 15,-3 5 0-15,0-2 0 0,-1 4 128 0,0 1 16 16,1 3 16-16,1 1 0 0,5 1 16 0,1 3 0 16,1 1 0-16,1-2 0 0,-1 0-32 0,1-1 0 15,1 3 0-15,1-3 0 0,2-2 0 0,-3-1 0 16,-1-1 0-16,0 0 0 0,-1-3-80 0,2 0-32 15,-2 0 0-15,1 0 0 0,-1 0-272 0,0-4 0 16,-2 0 128-16,-1-1-128 0,1-3 0 0,-2-2 0 16,-2 1 0-16,0 2 0 0,-2-2 0 0,-10-5 0 15,10 4 0-15,-10-4 0 16,0 0-384-16,12 3-48 0,-12-3 0 0,0 0-6992 16,0 0-1392-16</inkml:trace>
  <inkml:trace contextRef="#ctx0" brushRef="#br1" timeOffset="82166.37">6118 17226 18431 0,'0'0'1632'0,"0"0"-1312"0,-10-5-320 0,1-3 0 16,9 8 2240-16,0 0 384 0,0 0 80 0,0 0 16 16,0 0-2208-16,0 0-512 0,0 0 0 0,13 7 0 15,-1-2 0-15,1 3 0 0,-2 3 0 0,5 3 0 16,1 1 0-16,3 2 0 0,-1-1 0 0,1 2 0 16,2 2 0-16,-1 1 0 0,3-1 0 0,2 3 0 15,-2-3 0-15,3 2 0 0,-1-2 0 0,2 2 0 16,0-3-320-16,0 1 48 0,1-1 16 0,-1 0 0 15,-1 0-1984-15,0-1-384 16,11 1-64-16,-3-3-32 0</inkml:trace>
  <inkml:trace contextRef="#ctx0" brushRef="#br1" timeOffset="82793.67">8109 17493 4607 0,'0'0'400'0,"0"0"-400"16,0 0 0-16,0 0 0 0,0 0 4960 0,0 14 912 16,1 0 176-16,4-1 32 0,1 2-4928 0,3 2-976 0,1 0-176 0,2 0 0 15,-1-1 0-15,2 2 0 0,1 0 0 0,1-1 0 16,2-1-128-16,-1 2 128 16,2 1 0-16,-2-1-144 0,0-2 144 0,-1 1 0 0,3-1-144 0,2 0 144 15,-2 0 0-15,0-1-144 16,1 1 144-16,-1 0 0 15,-2 1-448-15,-1-2 32 0,1 1 0 0,-1 0-6960 16,-1-1-1392-16</inkml:trace>
  <inkml:trace contextRef="#ctx0" brushRef="#br1" timeOffset="83637.14">10005 17465 14975 0,'0'0'656'0,"0"0"144"0,-5-10-640 0,1-1-160 15,0 3 0-15,2-2 0 0,-2 2 752 0,1-2 112 16,2 4 32-16,0-3 0 0,-2 1 176 0,1 3 32 16,-1-5 16-16,3 10 0 0,-1-7-224 0,1 7-32 15,0 0-16-15,-1-8 0 0,1 8-16 0,0 0-16 16,0 0 0-16,0 0 0 0,0 0-368 0,0 0-80 0,0 0-16 0,10 0 0 15,1 2-224-15,2 4-128 16,0 1 160-16,-1 4-160 0,1 1 256 0,1 3-32 0,1 1-16 0,2 2 0 16,1 0-48-16,1 1-16 15,0 1 0-15,5 3 0 0,0-2-144 0,2-1 0 0,-1 0 0 0,3 1 128 16,-1-3-128-16,3 1 0 0,3 0 0 0,3 0 0 16,1 0-304-16,1-1-32 0,-4-2-16 0,-1-1 0 31,-1-2-1536-31,-2 2-304 0,1 1-64 0,-4-5-16 0</inkml:trace>
  <inkml:trace contextRef="#ctx0" brushRef="#br1" timeOffset="84241.43">11927 17525 20559 0,'0'0'896'0,"0"0"208"0,0 0-880 0,0-10-224 0,0 10 0 0,0 0 0 0,0 0 224 0,8-5 0 16,-8 5 0-16,7-4 0 0,-7 4-224 0,13 0 0 15,-2 1 0-15,1 2 0 0,-1-2 272 0,2 3-32 16,-2 2-16-16,2 0 0 0,2 0 320 0,-1 4 64 15,3-1 16-15,-1 5 0 0,1 2 112 0,-1 2 32 16,4 1 0-16,-1 1 0 0,1 1-240 0,3 2-32 16,1-2-16-16,1 2 0 0,2 0-208 0,0 1-32 15,-1-2-16-15,2-1 0 0,3-2-224 0,1-1 144 16,2-1-144-16,0-2 128 0,2 0-128 0,0-1-224 16,-2-5 48-16,-2 2-8624 15,-4-2-1728-15</inkml:trace>
  <inkml:trace contextRef="#ctx0" brushRef="#br1" timeOffset="85361.48">4416 14636 10127 0,'2'-14'448'0,"2"4"96"0,1-7-544 0,4 1 0 0,1-2 0 0,6 0 0 16,-1-1 1248-16,5-3 144 0,-1-2 16 0,4-1 16 15,4-3-592-15,3 1-112 0,3-3-16 0,-1 2-16 16,1-4-368-16,0-2-64 0,-2-1 0 0,-2 1-16 15,0-2-112-15,1-1 0 0,-1 1-128 0,0 1 192 16,0 3-192-16,0 4 144 0,-1-1-144 0,-1 5 128 16,1 0-128-16,-1 1 0 0,-1 4 0 0,1 2 0 0,-1 1 0 15,-4 3 0-15,-2 3 0 0,1 0 0 16,-2 4-256-16,-2 2-144 0</inkml:trace>
  <inkml:trace contextRef="#ctx0" brushRef="#br1" timeOffset="86040.16">6536 14495 11967 0,'0'0'1072'0,"0"0"-864"0,0 0-208 0,0 0 0 16,-2-7 1424-16,2 7 240 0,2-9 64 0,1 1 0 15,-1-5-1152-15,5 1-208 0,-1-2-48 0,4-3-16 16,2-1-48-16,2-4 0 0,-1-3 0 0,4 1 0 16,1-3-128-16,1 3-128 0,2 3 144 0,0-4-144 15,2-2 352-15,1-1-32 0,1 3 0 0,1 1 0 16,-3-3-64-16,1 3 0 0,-1-3-16 0,-1 4 0 15,1 4-240-15,2 0 0 0,0 1 0 0,0 1-6720 16,0-1-1248-16</inkml:trace>
  <inkml:trace contextRef="#ctx0" brushRef="#br1" timeOffset="86677.4">8663 14524 11055 0,'0'0'976'0,"-5"-6"-784"16,1-5-192-16,1 5 0 0,1-3 1728 0,2 3 288 15,0-4 64-15,1 1 16 0,2-4-864 0,0-1-160 16,4-4-48-16,-1-1 0 0,2 0-320 0,1-1-80 16,-1-2-16-16,4-2 0 0,2 0-208 0,4 2-32 0,0-3-16 15,2 2 0-15,3 1-96 0,2-1 0 16,2-5-16-16,1 3 0 0,-2-2-240 0,1 4 0 15,1 2 128-15,-1-3-128 0,0 0-176 0,1 3-80 16,-1 2 0-16,3 1-7504 0,-1-1-1504 16</inkml:trace>
  <inkml:trace contextRef="#ctx0" brushRef="#br1" timeOffset="87220.03">10625 14404 12895 0,'0'0'576'0,"0"0"112"0,0 0-560 0,0 0-128 0,-2-6 0 0,-1-4 0 16,3 10 1856-16,-1-10 352 0,0-3 64 0,2 2 16 15,2-1-1120-15,0-3-208 0,2-3-64 0,3 0 0 16,2-2-384-16,3-2-96 0,0-3-16 0,1 1 0 15,0-7-144-15,1 5-48 0,3-4 0 0,-1 2 0 16,4 2-64-16,-2-5-16 0,0 6 0 0,0-1 0 16,4 3-128-16,4 2 0 0,2-5 0 0,1 4 0 15,2-1-208-15,0 1-80 0,0 3-16 0,-2 0-7504 16,-1-1-1520-16</inkml:trace>
  <inkml:trace contextRef="#ctx0" brushRef="#br1" timeOffset="87695.02">12641 14362 22511 0,'0'-15'992'0,"2"6"224"0,-1-6-976 0,3-4-240 0,7-5 0 0,1 0 0 16,3-6 384-16,3-3 48 0,1-5 0 0,4-4 0 0,2-1 160 0,3-3 48 15,1-2 0-15,2 4 0 0,-2-3-336 0,4 5-64 16,1 1-16-16,2 2 0 0,-1 4-224 0,1 3 0 15,0 1 0-15,-2 0 0 0,-2 6 0 16,-3-2 0-16,-2 5 0 0,-2 5 0 16,2 4-1408-16,-3 3-320 0,9-3-64 0,-13 9-8480 15</inkml:trace>
  <inkml:trace contextRef="#ctx0" brushRef="#br1" timeOffset="88494.26">3684 18227 18431 0,'-9'0'1632'0,"0"0"-1312"16,0-2-320-16,9 2 0 0,-8 3 848 0,8-3 112 15,0 0 0-15,-5 10 16 0,4-1-480 0,4 4-112 16,0-5 0-16,2 3-16 0,-1 0-112 0,3-1-32 15,0 4 0-15,2-1 0 0,0 0-32 0,3 2-16 16,-1 3 0-16,0 1 0 0,0 1-176 0,0 3 160 16,2 0-160-16,1 5 160 0,2 0-160 0,1 4 0 15,-1-2 0-15,1 1 128 0,-1 2-128 0,3 2 0 16,2 2 0-16,0-3 0 0,2-2 0 0,0 0-144 16,1-4 0-16,0-1-7232 15,1-6-1456-15</inkml:trace>
  <inkml:trace contextRef="#ctx0" brushRef="#br1" timeOffset="89077.9">6190 19137 9215 0,'-19'-16'816'0,"8"10"-656"0,-6-4-160 0,2 1 0 16,-1-2 2032-16,2 3 368 0,0-4 80 0,2 5 16 15,2-5-1248-15,1 3-240 0,0 1-48 0,3-1-16 16,-1 2-48-16,2 5 0 0,5 2 0 0,0 0 0 16,0 0-384-16,0 0-96 0,0 0-16 0,0 0 0 15,0 0-400-15,0 0 0 0,7 11 0 0,3 1 0 16,-2 0 0-16,2 6 0 0,1 1 0 0,2 5 0 15,-2 6 0-15,3 3 0 0,3 2 0 0,2 2 0 16,2-1 0-16,1-1 0 0,0-2 0 0,1-1 0 0,3 1-288 0,0-4 16 16,0-6 0-16,1 3-7296 15,0-5-1456-15</inkml:trace>
  <inkml:trace contextRef="#ctx0" brushRef="#br1" timeOffset="89596.43">8209 18919 25791 0,'-23'-1'1152'0,"9"1"224"0,-1 1-1104 0,2 2-272 0,4-2 0 0,9-1 0 0,-9 4 192 0,2 2 0 15,7-6-16-15,-5 8 0 0,2 2 32 0,2 0 16 16,2 3 0-16,2 0 0 0,-2-2-96 0,3 6-128 15,-1 3 176-15,4 5-176 0,2-2 0 0,0 4 0 16,0 5 0-16,1-1 0 0,-1 0 0 0,2-2 128 16,-1 2-128-16,5 1 0 0,3-5 0 0,3 0 0 15,0-3 0-15,2 2-144 16,0-2-592-16,2-1-112 0,0 0-32 0,-1-8-10432 0</inkml:trace>
  <inkml:trace contextRef="#ctx0" brushRef="#br1" timeOffset="90163.49">10282 18718 26079 0,'0'0'1152'0,"0"0"256"0,-9 4-1136 0,9-4-272 0,-5 10 0 0,3 1 0 16,2 0 0-16,2-1 0 0,2 3 0 0,2 0 0 15,2-1 0-15,2 2 0 0,2 2 0 0,2-2 0 16,1-2 0-16,1 4 0 0,3-1 0 16,2 1 0-16,-1 2 0 0,3 2 0 0,2 2 128 0,-2 2-128 15,3-3 0-15,-2-1 0 0,0 3 0 0,1 3 0 16,1-3 0-16,1 1-144 0,-1-1 16 0,5-2 0 15,-1-1-512 1,-1-2-112-16,4 0-16 0,-1-2 0 0</inkml:trace>
  <inkml:trace contextRef="#ctx0" brushRef="#br1" timeOffset="90624.43">11899 18690 18431 0,'0'0'816'0,"0"0"160"0,-8-2-784 0,8 2-192 0,0 0 0 0,0 0 0 16,0 0 2064-16,0 0 368 0,0 9 80 0,4 2 16 15,4 5-1696-15,1 0-352 0,1 3-64 0,3 1-16 16,1 5 192-16,1 3 48 0,3-3 0 0,-1 5 0 16,1 5-128-16,1 2 0 0,2 1-16 0,-2 5 0 0,1 2-240 0,-1 4-64 15,0 2 0-15,3-4 0 0,-3-3-192 0,2-3-160 16,4-3 32-16,-4 0 0 16,3 3-1712-16,3-5-336 15,1-5-64-15</inkml:trace>
  <inkml:trace contextRef="#ctx0" brushRef="#br1" timeOffset="93851.07">17899 15524 6447 0,'-4'-15'576'0,"-1"9"-576"0,-4-5 0 0,3 3 0 16,0-5 976-16,3 1 96 0,0 2 16 0,2-1 0 16,0 2-576-16,-1-3-128 0,2 12 0 0,-4-10-16 15,2 3 96-15,1-2 32 0,1 9 0 0,-3-9 0 16,1-3-240-16,2 12-32 0,-3-10-16 0,3 10 0 0,-4-12-80 0,4 12-128 15,-2-11 176-15,2 11-176 0,0-9 320 0,0 9-64 16,-2-11 0-16,2 11 0 0,0 0 336 0,0-9 64 16,0-1 16-16,0 10 0 0,0 0 240 0,0 0 48 15,3-8 16-15,-3 8 0 0,0 0-64 0,0 0-16 16,0 0 0-16,9-6 0 0,-9 6-320 0,11-3-80 16,1 3-16-16,-1 2 0 0,2 2-96 0,1-1 0 15,-1 1-16-15,3 4 0 0,-1 3-32 0,3 4 0 16,0 2 0-16,1 1 0 0,1 0-32 0,6 1-16 15,-3 1 0-15,2 2 0 0,-1-2-144 0,2 2-16 0,-1-1-128 16,2 0 192-16,-1-1-192 0,1 1 0 16,1 5 0-16,1-5 0 0,2 4 0 0,-4-2 0 0,-3-3 0 15,-1 0 0-15,-3-1-192 0,-1-1-128 0,-1 0-16 16,-3-3-8464-16,-1-2-1696 0</inkml:trace>
  <inkml:trace contextRef="#ctx0" brushRef="#br1" timeOffset="94616.11">18340 13505 5519 0,'-1'-13'496'0,"-2"5"-496"0,2-3 0 0,1 1 0 0,0-1 1584 0,0 4 208 16,0-3 64-16,1 5 0 0,-1-3-736 0,0 8-144 16,1-6-16-16,1-3-16 0,-2 9-240 0,0 0-64 15,3-7 0-15,-3 7 0 0,0 0-48 0,0 0-16 16,0 0 0-16,10-2 0 0,-1 2-64 0,-9 0-32 15,13 6 0-15,-1 4 0 0,-2-1-64 0,0 3-16 16,0 4 0-16,0 2 0 0,2 2-16 0,-1 7-16 16,-2 0 0-16,4 6 0 0,-3-3-160 0,0-1-16 0,-1 2-16 15,0 2 0-15,0-6-176 0,-2 3 0 0,1 3 144 16,0-1-144-16,-2-3 0 0,2 2-208 0,-2-5 16 16,0 2-10880-16</inkml:trace>
  <inkml:trace contextRef="#ctx0" brushRef="#br1" timeOffset="95286.9">19466 15350 10127 0,'0'0'896'0,"0"0"-704"0,-10-2-192 0,10 2 0 16,0 0 1200-16,-9-2 208 0,0 2 32 0,9 0 16 15,0 0-688-15,-9 0-144 0,0-1-32 0,9 1 0 0,0 0 64 0,0 0 16 16,0 0 0-16,0 0 0 0,0 0 16 0,0 0 0 16,0 0 0-16,0 0 0 0,0 0-144 0,0 0-32 15,0 0 0-15,0 0 0 0,0 0-272 0,8 8-64 16,2 3-16-16,3-2 0 0,1 1 0 0,2 3 0 16,2-2 0-16,2 2 0 0,2 1-16 0,1-1 0 15,4-2 0-15,1 2 0 0,0-3-144 0,-2 1 0 16,3 2 0-16,-2-3 0 15,-1 2-336-15,-1 0-112 0,0-1 0 0,-2 0-6960 16,-2 3-1376-16</inkml:trace>
  <inkml:trace contextRef="#ctx0" brushRef="#br1" timeOffset="95786.9">19591 13826 23039 0,'0'0'2048'0,"0"0"-1648"16,5 9-400-16,1 4 0 0,4 2 832 0,2 3 96 0,0 2 16 0,4 2 0 16,0 1-480-16,3 1-80 0,2 1-32 0,0 4 0 15,1 2-352-15,2-1 144 0,1 2-144 0,3 0 0 31,2-5-224-31,0 1-160 0,-1 1-16 0,0-4-11568 0</inkml:trace>
  <inkml:trace contextRef="#ctx0" brushRef="#br1" timeOffset="96933.92">17953 17447 10703 0,'0'0'464'0,"0"0"112"0,0 0-448 16,-9 3-128-16,1-7 0 0,8 4 0 0,0 0 192 0,0 0 0 15,0 0 16-15,0 0 0 0,0 0-208 0,0 0 0 16,0 0 0-16,0 0-160 0,-9-1-32 0,9 1-16 15,0 0 0-15,0 0 0 0,0 0 208 0,0 0 0 16,0 0 0-16,0 0-144 0,0 0 304 0,0 0 64 16,0 0 16-16,0 0 0 0,0 0 752 0,0 0 160 15,0 0 16-15,0 0 16 0,7-5 176 0,-7 5 48 16,9-7 0-16,0-3 0 0,1 3-288 0,2-7-48 16,2 0-16-16,2-3 0 0,5-2-400 0,3-3-80 15,-1 0 0-15,3-6-16 0,4-2-272 0,0 1-48 0,4-5-16 16,2 2 0-16,1-1-224 0,0 4 0 0,-2 0 0 0,-2 6 0 15,-3 0 0-15,-6 5-256 0,-5 4 16 0,-4 3 16 32,-2 4-1184-32,-4 3-256 0,-9 4-32 0</inkml:trace>
  <inkml:trace contextRef="#ctx0" brushRef="#br1" timeOffset="97493.89">18278 19012 3679 0,'0'0'320'15,"0"0"-320"-15,0 0 0 0,0 0 0 0,0 0 1776 0,1 13 272 0,-1-13 64 0,0 0 16 16,0 0-1264-16,0 0-256 0,0 0-48 0,0 0-16 15,0 0 656-15,10-12 128 0,3 5 16 0,-3-7 16 16,0-7-256-16,3-3-48 0,-2-1-16 0,4-4 0 16,3-2-464-16,1-7-80 0,-1-4-32 0,2 1 0 0,1-2-176 0,2 1-32 15,2 1-16-15,4-2 0 0,2 1-240 0,2 3 128 16,0-2-128-16,1 2 0 16,2 3-288-16,-1 4-160 15,0 2-16-15,-2-2-10016 0</inkml:trace>
  <inkml:trace contextRef="#ctx0" brushRef="#br1" timeOffset="98368.43">19211 17283 8511 0,'0'0'384'0,"0"0"64"0,0 0-448 0,12-2 0 0,-12 2 0 0,14-3 0 0,-1 2 512 0,1 0 0 16,-3-1 0-16,3 0 0 0,0-3 96 0,4 0 32 15,1 0 0-15,3-3 0 0,2 2 288 0,1-4 64 16,1-2 16-16,0-3 0 0,2 0-48 0,3 1-16 16,1 1 0-16,2-1 0 0,2-3-368 0,2 1-64 15,0-3 0-15,3 1-16 0,1 0-320 0,3 0-176 16,4 3 192-16,-2 0-192 0,-5 1 0 0,-3 3 0 16,-3-2-192-16,-2 4-9408 0</inkml:trace>
  <inkml:trace contextRef="#ctx0" brushRef="#br1" timeOffset="98984.95">19917 19029 14735 0,'0'0'1312'0,"-11"-2"-1056"0,2-3-256 0,-1-1 0 16,1 1 2720-16,4 0 480 0,2-7 112 0,7-2 16 15,0-4-2592-15,5-2-512 0,3-1-96 0,5-7-128 16,3-2 208-16,3-5-48 0,5-7-16 0,0 0 0 16,0 1-144-16,3-2 0 0,0 0 144 0,2 0-144 15,3 3 0-15,-2 5 0 0,-2 1 0 0,0 7-128 16,-2 0-368-16,2 3-64 16,0 3-16-16,-3 4-11072 0</inkml:trace>
  <inkml:trace contextRef="#ctx0" brushRef="#br1" timeOffset="100419.42">21445 17295 11967 0,'0'0'1072'0,"-7"-4"-864"16,0-4-208-16,3 2 0 0,-1-4 1888 0,4 2 336 0,2-2 64 15,4-1 16-15,0-6-1216 0,6-3-224 0,0-2-48 0,7 1-16 16,3-2-368-16,4 0-80 0,1-5-16 0,1 4 0 16,-2-4-208-16,1 5-128 0,3 1 160 0,-1-1-160 15,0 0 0-15,0 4 0 0,1 2 0 0,-1 1 0 16,-1 5 0-16,2-2-208 0,-5 3 64 0,4 4 16 31,-2 3-720-31,-2 2-144 0,4 0-32 0,-7 2-8640 0</inkml:trace>
  <inkml:trace contextRef="#ctx0" brushRef="#br1" timeOffset="100852.23">22829 17384 23951 0,'-3'-5'2128'0,"-1"-3"-1696"0,0 2-432 0,3-3 0 16,2 1 1600-16,3-2 224 0,2 1 48 0,6-4 16 15,0 1-1552-15,6-1-336 0,2-4 0 0,7-2 0 16,4-5 0-16,5-1 0 0,8-4 0 0,1-1 0 16,1-1-400-16,-1 1 16 0,-3 5 0 0,-2-2 0 31,1 3-256-31,-3 4-64 0,2 1 0 0,-4 2 0 16,-3 1-1216-16,-1 5-240 0,-4 4-48 0</inkml:trace>
  <inkml:trace contextRef="#ctx0" brushRef="#br1" timeOffset="101413.1">21649 19004 24879 0,'-7'-10'2208'0,"2"-2"-1760"0,3-5-448 0,2 0 0 0,0 0 1216 0,3-2 176 16,4-2 16-16,2-2 16 0,2-3-1216 0,3-2-208 15,3-4 0-15,0-4-192 0,1-3 32 0,4-3 0 16,1-4 0-16,2 1 0 15,2-1-1760-15,-1 1-336 0,2 3-80 0,-2 4-8240 0</inkml:trace>
  <inkml:trace contextRef="#ctx0" brushRef="#br1" timeOffset="101821.34">22902 19214 18431 0,'0'0'816'0,"-4"-6"160"0,-1-7-784 0,1-2-192 0,2-6 0 0,2-1 0 0,2-1 2176 0,3-5 400 15,2 0 80-15,1-4 16 0,1 0-2160 0,5-1-512 16,3-5 0-16,3-4 0 0,1-10 0 0,3-4 0 15,4-6 0-15,3 5 128 16,4 2-512-16,-3 2-80 0,-4 3-32 0,-2 8 0 16,0 6-1968-16,-5 5-400 0</inkml:trace>
  <inkml:trace contextRef="#ctx0" brushRef="#br1" timeOffset="102676.28">21388 15415 12031 0,'0'0'528'0,"0"0"112"0,0 0-512 0,0 0-128 0,0 0 0 0,0 0 0 0,0 0 160 0,6-8 0 15,-6 8 0-15,0 0 0 0,0 0 64 0,8-7 16 16,-8 7 0-16,8-9 0 0,-8 9 256 0,6-8 48 16,-6 8 16-16,0 0 0 0,6-6 112 0,-6 6 32 15,0 0 0-15,0 0 0 0,0 0-176 0,10-1-16 16,-10 1-16-16,13 3 0 0,-3 1-48 0,2 3 0 16,-1 0 0-16,2 2 0 0,1 2-32 0,2 5-16 15,2-2 0-15,3 0 0 0,-1 2-224 0,3 2-48 16,1 1-128-16,1 0 192 0,2-1-192 0,2 1 0 0,1 1 0 15,-1 1 0 1,0-1-256-16,1-1-160 0,1 3-32 0,2-5-9472 0</inkml:trace>
  <inkml:trace contextRef="#ctx0" brushRef="#br1" timeOffset="103073.02">22551 15308 18431 0,'-9'-4'1632'0,"3"-2"-1312"0,-1 0-320 0,7 6 0 0,0 0 800 0,0 0 96 16,0 0 0-16,0 0 16 0,0 0-704 0,11-5-208 16,-1 2 0-16,1 2 128 0,2-1-128 0,0 2 0 15,1 3 0-15,0 2 0 0,0-1 0 0,-2 4 0 16,5 0 0-16,-2 1 0 0,2 3 0 0,0 3 0 0,2 2 0 15,3-1 0-15,2-3 0 0,3 3 0 0,1 2 0 0,2 0 176 16,2 1-176-16,4 0 0 0,2 4 0 16,3-3 128-16,-1-1-320 0,2-1-64 0,0 1 0 0</inkml:trace>
  <inkml:trace contextRef="#ctx0" brushRef="#br1" timeOffset="103849.31">21683 13480 18431 0,'0'0'1632'0,"0"0"-1312"15,0 0-320-15,0 0 0 0,6 9 928 0,1 4 112 0,0-3 32 16,1 4 0-16,1 3-816 0,2 2-256 0,-2-1 160 0,2 1-160 16,2 2 0-16,0 3 0 0,1 0 0 0,2 1 0 15,1-2-128-15,1-2-128 0,1-1 0 0,1 1-6256 16,2-1-1232-16</inkml:trace>
  <inkml:trace contextRef="#ctx0" brushRef="#br1" timeOffset="104336.26">23091 13212 17503 0,'0'0'768'0,"0"0"176"0,0 0-752 0,0 0-192 0,13 0 0 0,0 4 0 16,-1 0 1680-16,2 6 304 0,0-2 64 0,2 7 16 15,-4 1-1232-15,5 5-256 0,1 4-64 0,1 4 0 16,1 3-192-16,3 4-64 0,1 2 0 0,1 3 0 16,2 4-128-16,1 2-128 0,1 3 144 0,3 1-144 31,2 0-960-31,2-1-272 0,-2 0-64 0,1-3-16 0</inkml:trace>
  <inkml:trace contextRef="#ctx0" brushRef="#br1" timeOffset="105011.76">19479 13418 3679 0,'0'0'320'15,"-8"-4"-320"-15,0-1 0 0,8 5 0 0,0 0 3872 0,0 0 704 16,0 0 144-16,0 0 16 0,0 0-3216 0,0 0-656 16,0 0-128-16,0 0-32 0,9 4-448 0,2 0-112 0,-3 2-16 0,3 6 0 15,-1 4 32-15,0 3 0 0,0 4 0 0,-1 5 0 16,2 1 112-16,1 6 32 0,1-1 0 0,-2 3 0 16,2 0-176-16,-1 3-128 0,2 2 144 0,2 4-144 31,-4 0-272-31,5 3-160 0,-3 0-16 0</inkml:trace>
  <inkml:trace contextRef="#ctx0" brushRef="#br2" timeOffset="112098.48">3788 15806 11167 0,'0'0'496'0,"0"0"96"0,0 0-464 0,0 0-128 0,0 0 0 0,0 0 0 0,0 0 528 16,0 0 96-16,-1-10 16 0,1 10 0 0,0-9-384 0,0 9-80 15,0 0-16-15,3-10 0 0,3 0 80 0,-1 1 16 16,-5 9 0-16,7-5 0 0,1-3 80 0,-8 8 32 16,9-5 0-16,0 3 0 0,2-1-48 0,-1 1-16 15,2-2 0-15,-1 1 0 0,1 2 48 0,0 2 16 16,1 2 0-16,0-2 0 0,2-1-32 0,-2 0 0 16,2 3 0-16,2-1 0 0,0 0 64 0,1-1 16 15,1-1 0-15,2 1 0 0,4 2 32 0,-1-1 0 16,0-1 0-16,-1-1 0 0,-1-1-64 0,1 1-16 15,-1 0 0-15,1-1 0 0,-1-3-96 0,2 3-16 16,2 0 0-16,-1-1 0 0,-1 1-64 0,3 1 0 0,0-1-16 16,2 1 0-16,-1 0 48 0,2 0 16 0,3 0 0 0,0 0 0 15,2 0-32-15,-1-3 0 0,0-1 0 0,-1 1 0 16,2-1 32-16,-6-3 0 0,3 2 0 16,-2 1 0-16,-1-1-80 0,3 0-16 0,0 3 0 0,1-1 0 15,0 1 0-15,3 0 0 0,-1 0 0 0,3-1 0 16,1-2 0-16,-1 3 0 0,0-2 0 0,-1 1 0 15,-4-4-144-15,0 2 192 0,1 1-192 0,2-1 192 16,-1-2-192-16,1 2 160 0,1 0-160 0,2-2 160 16,4 0-32-16,1-2 0 0,-1 3 0 0,0 0 0 15,0-5 0-15,-1 4 0 0,-1-5 0 0,1 1 0 16,0-2 0-16,0 1-128 0,-2 0 192 0,4 3-64 16,4-2-128-16,-1 2 192 0,0-3-192 0,-3 3 192 15,0-2-64-15,-6 1-128 0,1 1 192 0,1-2-64 0,-2 3 32 16,1-2 0-16,1 1 0 0,-1-3 0 15,0 4-32-15,2-4 0 0,1 2 0 0,2 1 0 0,3-4 0 16,-3 4 0-16,-4-3 0 0,0-2 0 0,-1 0-128 16,2 1 160-16,-4-2-160 0,1 0 160 0,0 1-160 0,1 1 192 15,0 3-192-15,0-4 192 0,3 0-192 0,1 1 160 16,-4-1-160-16,0-1 160 0,-4 1-160 0,0 0 128 16,-1 0-128-16,1 0 128 0,1 1-128 0,0 0 0 15,-1 1 0-15,2-4 128 0,1 1-128 0,0 1 0 16,2 0 0-16,-2 2 0 0,-1-4 0 0,-2 2 128 15,-3 0-128-15,0 2 0 0,0-1 176 0,-2-2-48 16,1-1-128-16,0 2 192 0,1 0-64 0,3 0 0 16,-4 0-128-16,2 2 192 0,0-1-192 0,3 0 128 0,1 1-128 15,-2-2 0-15,1-2 0 0,-3 0 0 0,-2 2 0 16,-2-4 0-16,0 0 128 0,2 0-128 0,-2 2 0 16,-1-1 0-16,2-2 144 0,-2 2-144 0,2 0 128 15,-3 2-128-15,0 0 176 0,0 1-48 0,0-2-128 0,1 2 192 16,0 2-64-16,2 0 0 0,1-1-128 0,-5-2 192 15,-2 0-192-15,1 0 128 0,-1-1-128 0,-1 4 0 16,-1-2 192-16,4 0-64 0,-2 0-128 0,1 0 192 16,1-1-192-16,1-1 144 0,-3 1-144 0,1 0 128 15,1-2-128-15,3 1 0 0,0 2 0 0,0-3 128 16,0-2-128-16,1-1 0 0,-1 2 0 0,-1 0 0 16,-3-1 0-16,1 0 0 0,-2 0 0 0,-1 1 0 15,-2 0 0-15,1 1 0 0,1-1 128 0,-3 0-128 0,3 0 0 16,-1-1 0-16,-1-1 0 0,0 1 0 15,-2 0 0-15,2 0 128 0,0-2-128 0,0 1 0 16,1-3 0-16,3 4 0 0,-2 0 0 0,1 1 0 16,-1-1 0-16,4 0 0 0,-2-1 0 0,1-2 0 0,-3-1 0 15,0 2 0-15,-2-1 0 0,2 2 0 0,0-1 0 0,0-2 0 16,0 3 128-16,0 1-128 0,-1 1 0 0,0-1 0 16,2 0 0-16,-1-1 0 0,-1-1 0 15,1 0 0-15,-1-2 0 0,1 1 0 0,0 1 0 0,-1 0 0 16,-2 2 0-16,0 0 0 0,1 0 0 0,0 0 0 15,-2-1 128-15,-1 1-128 0,-1 0 0 0,-1 0 128 16,-2-2-128-16,0 1 128 0,-1 1-128 0,0-1 128 16,-1 0-128-16,2-1 128 0,3-1-128 0,-3 1 0 15,1 2 0-15,2 0 0 0,-1-2 0 0,1 1 0 0,-1-3 0 16,2 1 0-16,0-1 0 0,0 1 0 16,-1-1 0-16,1 2 0 0,0 1 0 0,1 1 0 0,0 0 0 15,2-1 0-15,-4-5 0 0,1 4 0 0,0 0 0 0,-3 1 0 16,-1 1 0-16,-1-1 0 0,2-3 0 0,-2 3 0 15,0 2 0-15,-2 0 0 0,0 0 128 0,0 0-128 16,-1 3 0-16,0 0 0 0,0-2 0 0,0 0 0 16,-1-1 0-16,1 1 0 0,-1-1 0 0,1 2 0 15,2-1 0-15,-1 0 0 0,1 0 0 0,-1 1 0 16,-1-1 0-16,0 2 0 0,1 2 0 0,-2-2 0 16,1 0 0-16,-3-1 0 0,1 4 0 0,0 0 0 15,-2-2 0-15,0 1 0 0,1 2 0 0,0 0 0 16,-2-2-128-16,0 4 128 0,1-2-160 0,-1 2 160 15,-2-3-208-15,4 3 48 0,-3 0 16 0,1 4 0 16,-5 5-16-16,0 0 0 0,6-6 0 0,-6 6 0 0,9-3-176 0,-9 3-48 16,11 0 0-16,1 4 0 15,-2 4-1136-15,0-2-224 16,0 4-48-16,2 1-8032 0,-1 4-1600 0</inkml:trace>
  <inkml:trace contextRef="#ctx0" brushRef="#br2" timeOffset="112745.73">11120 12043 17503 0,'-8'-10'1552'0,"3"1"-1232"0,1 0-320 0,2-1 0 0,2 5 944 0,1-6 128 16,2 4 16-16,2-5 16 0,0 3-320 0,1-2-64 15,3 0-16-15,-3-2 0 0,6-1-64 0,-1-3-32 16,3 0 0-16,3-1 0 0,1-3-256 0,1 0-48 16,1-3-16-16,2 1 0 0,2 1 32 0,0-1 0 15,0 0 0-15,1 3 0 0,2 1 0 0,1 1 0 16,0-1 0-16,-1 0 0 0,-2-3-32 0,1 5 0 0,-2 1 0 16,-3 1 0-16,0 1 32 0,-4 1 0 0,4 3 0 15,-2 0 0-15,-1 4-128 0,-1-1-32 0,3 1 0 0,-3 4 0 16,0 2-160-16,1 2 0 0,-1 6 0 0,0-2 128 15,-2 7-128-15,0-1 0 0,-1 5 0 0,-1 5 0 16,-1 0 0-16,-2 5 0 0,-3 5 0 0,-2 2 0 16,-3 2 0-16,-4 3 192 0,-3 7-32 0,-4-1 0 15,-1 2-32-15,-2 2-128 0,-4 4 192 0,0 2-64 16,-3 0-128-16,0 2 0 0,-2 4 0 0,1 4 0 31,-2 1-1312-31,2 0-352 0,0 4-64 0</inkml:trace>
  <inkml:trace contextRef="#ctx0" brushRef="#br2" timeOffset="114816.34">6006 17360 1839 0,'0'0'160'16,"0"0"-160"-16,0 0 0 0,0 0 0 0,0 0 528 0,0 0 80 16</inkml:trace>
  <inkml:trace contextRef="#ctx0" brushRef="#br2" timeOffset="115730.48">6058 17253 11807 0,'0'0'512'0,"0"0"128"0,0 0-512 0,0 0-128 16,3-12 0-16,-3 12 0 0,2-8 464 0,-2 8 80 15,0 0 16-15,3-9 0 0,-1 4-400 0,-2 5-160 0,0 0 128 0,0 0-128 16,0 0 208-16,0 0-32 0,0 0-16 0,0 0 0 16,0 0 96-16,0 0 32 0,11-4 0 15,-11 4 0-15,0 0 48 0,11 6 16 0,-1-2 0 0,0 2 0 16,4 2-16-16,-4-2 0 0,2 3 0 0,-1-1 0 16,1 2-16-16,0-1 0 0,2 2 0 0,-2-2 0 15,1 1-192-15,1-2-128 0,2 1 160 0,-1 0-160 16,1 1 384-16,-1-1-32 0,-1 1 0 0,2 3 0 15,-2-4 32-15,0 3 0 0,0-1 0 0,0 1 0 16,-1 2-80-16,2 0-16 0,-2-4 0 0,4 3 0 16,-1 0-32-16,1-1 0 0,-2 2 0 0,1 0 0 15,1 2 16-15,-1-2 0 0,1 0 0 0,-2 2 0 0,3 1 16 16,0 1 0-16,0-1 0 0,-1 2 0 0,4 4-96 16,-2-2-32-16,-1-4 0 0,2 1 0 0,2-1-32 15,0-2-128-15,1 1 192 0,-1 1-64 0,-3-6-128 16,0 2 0-16,0-3 144 0,1 3-144 0,-1-2 0 0,1-2 0 15,0 3 0-15,1-3 128 0,-3 2-128 0,3-1 0 16,-1 2 128-16,0 2-128 0,2 0 0 0,0-3 128 16,-1 1-128-16,1 2 0 0,-1-2 0 15,1 4 0-15,0-2 0 0,0 1 128 0,3-3-128 0,1 2 128 16,-2 3-128-16,1-2 128 0,-3-1-128 0,0 1 0 16,-3-1 0-16,0-1 0 0,-1 1 0 0,0 1 0 15,-2-2 0-15,0-1 0 0,-2 0 0 0,0 2 0 16,1-2 0-16,-2 0 0 0,0 2 176 0,-1 0-48 15,1 3 0-15,-1-3 0 0,0 1 48 0,-2 0 0 0,0 2 0 16,2-1 0-16,-1 0 80 0,2 0 0 0,-2 2 16 16,1-1 0-16,-1-5-272 0,0 5 160 0,-2 1-160 0,4-1 128 15,1 0-128-15,-1-2 0 0,0 2 144 16,-1 0-144-16,2 1 0 0,0 0 0 0,-2 0 0 0,-1-2 128 16,1 2-128-16,-1 0 0 0,0-3 128 0,2 3-128 15,0 1 0-15,0-1 128 0,-3-3-128 0,0 2 0 16,0-2 128-16,-1 3-128 0,-1-3 128 0,0 0-128 15,3 0 144-15,-2 2-144 0,-1-2 192 0,0 0-192 16,-2 1 240-16,3 1-64 0,0 1-16 0,0 0 0 16,0-1 0-16,1 0 0 0,-2 2 0 0,2 4 0 15,0-5-16-15,-2 2 0 0,2 1 0 0,-2 2 0 16,2-2-144-16,0 5 0 0,-1-2 144 0,1 1-144 16,-1-2 0-16,0-1 0 0,0-1 0 0,0 4 128 0,2-1-128 15,-1 0 0-15,0-1 0 0,-1 0 128 0,-1-2-128 16,1 2 0-16,1-1 0 0,-1 1 0 0,0-1 0 15,0 4 0-15,1-3 0 0,-3 2 0 0,2 2 0 0,-1-3 0 16,0 1 0-16,-1 0 0 0,2-1 0 0,-1 2 128 16,-1 0-128-16,3-2 0 0,-1-5 0 0,0 1 0 15,-1 1 0-15,1-3 0 0,0 1 0 0,-2 1 0 16,0-2 0-16,0 1 128 0,3 1-128 0,-1-2 144 16,-1-3-144-16,0 3 160 0,-1 0 32 0,2 0 16 15,-2-1 0-15,-1 0 0 0,0-2-64 0,-1 3-16 16,2-3 0-16,-2 0 0 0,-1-1-128 0,1-1 0 15,0 0 0-15,0-3 0 0,-3 0 0 0,1-1 0 16,-3-9 0-16,4 10 0 0,0 0 0 0,-4-10 0 16,3 7-192-16,1 2 192 0,-4-9-432 0,5 9 48 15,-5-9 0-15,0 0 0 16,5 6-272-16,2 2-48 0,-7-8-16 0,0 0 0 16,6 3-416-16,0 4-80 0,3-2 0 0,-9-5-11280 0</inkml:trace>
  <inkml:trace contextRef="#ctx0" brushRef="#br2" timeOffset="116219.59">8050 19841 25791 0,'0'0'2304'0,"0"0"-1856"16,0 0-448-16,-4 10 0 0,2-1 1152 0,3 2 144 0,3 5 32 0,2-1 0 31,0 3-1328-31,2 1-448 0,1 0 0 0,1 0 0 0,2 4 448 0,0-2 208 0,2 0-16 0,-1-2 0 16,1 1-48-16,1 0-16 0,-1 3 0 0,0-2 0 16,1-2 128-16,2 1 0 0,0-3 16 0,0-2 0 15,1-4 0-15,0 2 0 0,1-4 0 0,0 0 0 16,-1-5 0-16,0-3 0 0,-1 0 0 0,0-2 0 15,-2 0 112-15,0-7 32 0,-1-1 0 0,0-2 0 16,0-6 32-16,2-6 0 0,1-5 0 0,4-4 0 16,0-6-448-16,7-6 0 0,2-5 128 0,4 1-128 31,-1-4-512-31,6-4-128 0,6-2-16 0,4-1-9680 0,9 1-1936 0</inkml:trace>
  <inkml:trace contextRef="#ctx0" brushRef="#br2" timeOffset="118765.37">18308 12926 12959 0,'-11'-5'576'0,"11"5"112"0,-11-5-560 0,4 2-128 0,7 3 0 15,-5-3 0-15,5 3 624 0,-9-4 80 0,1 0 32 0,8 4 0 16,0 0-176-16,-9-3-48 0,9 3 0 0,-10-1 0 16,0 0-304-16,2 1-64 0,8 0-16 0,0 0 0 15,-10-3 0-15,10 3-128 0,-10-1 192 0,10 1-64 16,-8 0 0-16,8 0 0 0,0 0 0 0,0 0 0 16,-9 1-128-16,9-1 0 0,0 0 0 0,0 0 0 15,-7 4 0-15,7-4 0 0,-9 5 0 0,9-5 0 16,-6 10 384-16,0-2 0 0,1 2 0 0,2-1 0 15,-1 1 96-15,1 4 16 0,1-2 0 0,2 2 0 16,0 1 128-16,0 2 16 0,1 2 16 0,3-3 0 16,0-2-208-16,1 0-32 0,1 1-16 0,3 3 0 0,-1 0-96 15,2 0-32-15,0-2 0 0,3 1 0 0,-1-3-80 0,2 2 0 16,2 1-16-16,0-1 0 0,2 1-32 0,0-2 0 16,-2 2 0-16,1 2 0 0,-2 1 48 0,1 0 0 15,2-1 0-15,-1 2 0 0,-1-2-64 0,-2 0 0 16,-1-1 0-16,-2-2 0 0,0 1 32 0,-1 2 0 15,1 0 0-15,1 0 0 0,0 1-32 0,1 1 0 16,1-4 0-16,0 2 0 0,-1 2-128 0,2-1 128 16,-1-1-128-16,1 0 128 0,1-1-128 0,0 0 192 15,1-2-192-15,-1 2 192 0,2 0-192 0,-3 1 128 16,0 0-128-16,2 0 128 0,1 3-128 0,0-1 192 16,1 1-192-16,0-2 192 0,-2 1-192 0,1-2 0 0,0 1 0 15,1 2 0-15,-2 3 128 0,0-3-128 0,1-1 0 0,0 1 128 16,0-3-128-16,1 4 0 0,-1-3 144 0,2 1-144 15,2-4 0-15,-1 5 144 0,2-2-144 0,0-1 0 16,-1-1 144-16,0 1-144 0,3 4 0 0,-1-3 144 16,-1-1-144-16,1-1 0 0,1 1 0 0,-1-1 0 15,2 0 0-15,0 0 0 0,1 0 0 0,0-1 128 16,-2 1-128-16,1 0 160 0,-3 0-160 0,-2 1 160 16,0-1-160-16,-1-1 128 0,0 0-128 0,2 1 128 15,-2-1-128-15,-1 3 160 0,0-1-160 0,-1-2 160 16,0 0-160-16,0-1 160 0,-2 1-160 0,1-1 160 15,-1 1-160-15,2 0 0 0,1 0 0 0,0-1 0 16,0-1 0-16,2-1 0 0,0 0 128 0,1 0-128 16,-1-2 0-16,4 1 0 0,-1 0 0 0,0-3 128 0,-2 2-128 0,-1 2 0 15,1-4 144-15,-1 2-144 0,0 1 128 16,0-1-128-16,1 2 160 0,1 0-160 0,-2-1 192 0,2 0-48 16,0 1-16-16,0 1 0 0,-1 1 0 0,2-1-128 15,0-5 192-15,1 3-64 0,1 1-128 0,0 0 128 16,2-2-128-16,0 1 128 0,0 0-128 0,-1-3 0 15,0 0 0-15,-2 4 0 0,-1-4 0 0,2 3 128 16,-1-4-128-16,2 4 0 0,1 1 0 0,-1-2 128 16,-1 0-128-16,1 2 0 0,0 1 128 0,1-1-128 15,0-4 0-15,2 3 128 0,-1 3-128 0,4-2 0 16,0-1 0-16,-1 1 0 0,-3-1 128 0,-1 0-128 0,-1-2 0 16,1 0 128-16,0 0-128 0,0 3 128 15,0 1-128-15,0 0 128 0,1 2-128 0,0-1 160 0,1-1-160 16,0 2 160-16,1-2-160 0,0 2 0 0,4-3 144 0,-1 0-144 15,-1-2 128-15,1-1-128 0,-2 1 160 0,0 1-160 16,0-4 160-16,1 1-160 0,0-4 160 0,1 5-160 16,0-5 128-16,1 2-128 0,-1 0 0 0,3-1 0 15,1 0 160-15,-1-2-160 0,0 2 160 0,-2 0-160 16,1-1 192-16,-4 1-64 0,-4 1-128 0,1-2 192 16,0 2-192-16,2-2 176 0,-1 1-176 0,1 1 160 15,1-1-160-15,-1 2 128 0,1-6-128 0,2 5 128 16,3 1-128-16,1-3 128 0,-2 2-128 0,-3-2 128 15,0 1-128-15,0 0 128 0,-1-4-128 0,-2 2 128 0,0 1-128 16,0-2 0-16,1-1 0 0,0 0 0 0,1 0 128 16,0-2-128-16,0 1 0 0,1-2 128 0,0 0-128 15,2-2 0-15,-1 0 0 0,0 0 0 0,0 1 0 16,-2 0 0-16,-3 0 128 0,-3-2-128 0,-1 1 0 16,0-2 0-16,1 2 0 0,-1 1 128 0,-1-1-128 15,2 0 0-15,-1 1 0 0,1 0 0 0,-1 1 0 16,2-1 0-16,0-1 128 0,-1 2-128 0,0 0 0 0,0-1 0 15,1 1 0-15,1 0 0 0,-3 0 0 0,0 1 0 16,-1 2 0-16,-1-3 0 0,-4 1 0 0,1 0 0 16,0 2 0-16,1-1 0 0,-1 0 0 0,0 2 0 15,-2-2 0-15,0 1 0 0,0-1 0 0,0 1 0 16,-2 1 0-16,-2-1 0 0,0-1-192 0,0 0 16 16,-4-1 16-16,-10-1 0 15,10 0-496-15,-10 0-112 0,0 0 0 0,0 0-16 16,9 0-1856-16,-9 0-368 0,0 0-80 0</inkml:trace>
  <inkml:trace contextRef="#ctx0" brushRef="#br2" timeOffset="119131.89">23658 15513 27759 0,'-10'-15'1216'0,"6"6"272"0,2 0-1184 0,4 2-304 0,-2 7 0 0,5-5 0 16,3 1 0-16,2 1 0 0,3 3 128 0,-2 1-128 0,3 3 0 0,0 1 160 16,1-1-160-16,3 5 128 0,0-4 96 0,2 4 16 15,5 2 0-15,-1 3 0 0,4 1 112 0,1 3 32 16,1 2 0-16,2 1 0 0,1 2-32 0,0 1 0 15,0-1 0-15,-1-1 0 0,-1 5-192 0,-1-5-32 16,-3-3-128-16,-6-1 192 0,-3-2 144 0,0-2 32 16,-5 0 0-16,-1-1 0 0,-1 0 128 0,-3-3 16 15,-1 1 16-15,-2 3 0 0,-1-4-288 0,-2 0-64 16,-2 2-16-16,-2-2 0 0,-2 4-160 0,-4-1 0 0,-3-1 0 16,-6 2 128-1,-3 3-528-15,-9 2-112 0,-9 3-32 16,-8-2-9776-16,-8 2-1968 0</inkml:trace>
  <inkml:trace contextRef="#ctx0" brushRef="#br2" timeOffset="120650.03">19518 19928 5519 0,'0'0'496'16,"0"0"-496"-16,0 0 0 0,0 0 0 0,0 0 1968 0,0 0 288 16,0 0 64-16,0 0 16 0,0 0-1632 0,0 0-336 15,0 0-64-15,0 0-16 0,0 0 160 0,0 0 16 16,0 0 16-16,0 0 0 0,0 0 256 0,0 0 48 16,0 0 16-16,0 0 0 0,0 0 32 0,0 0 0 15,0 0 0-15,0 0 0 0,-6-3-144 0,6 3-32 0,0 0 0 0,0 0 0 16,0 0-128-16,0 0-16 0,0 0-16 0,0 0 0 15,-7-4 64-15,7 4 16 0,-5-8 0 16,2-1 0-16,-1-2-48 0,1 1 0 0,2-4 0 0,0 0 0 16,-2-3-208-16,3-2-32 0,0-4-16 0,0 0 0 15,0-1 16-15,-1 0 0 0,1-5 0 16,1 1 0-16,0-4 0 0,1 4 0 0,0 3 0 0,1-4 0 16,1-1 32-16,-2 0 16 0,3-1 0 0,1 3 0 15,0-3-144-15,0 3-16 0,0 2-16 0,2-4 0 16,-3 2-32-16,4-3-128 0,-1 2 192 0,0-2-64 15,0 1-128-15,2-2 160 0,0 2-160 0,1 2 160 16,-1-4-160-16,0 1 0 0,1 2 0 0,2-3 0 16,0 2 0-16,-2 2 0 0,4-4 0 0,-1 2 0 15,-2 3 144-15,3-4-144 0,0-2 160 0,-1 3-160 16,3 2 208-16,-1 0-48 0,1 1-16 0,1 1 0 16,1 1-16-16,-1 1 0 0,2 0 0 0,-1 1 0 0,1 0-128 15,2-1 128-15,0 0-128 0,-2 2 128 0,2 1-128 16,-2-2 0-16,0 0 0 0,2 0 0 15,1-2 128-15,0 1-128 0,-2 3 0 0,3-2 128 0,2-2-128 0,-1 1 0 16,2-3 144-16,1 2-144 0,0-1 0 0,1 2 0 16,2 1 0-16,-2-1 0 0,0 1 0 0,0 2 128 15,2-1-128-15,-3 0 0 0,-3 0 0 0,2 1 0 16,-4 1 0-16,1 1 128 0,0 1-128 0,3-1 0 16,-3 1 128-16,3 0-128 0,-1-1 0 0,1 3 144 15,-2-2-144-15,2 0 0 0,0 0 128 0,3 1-128 16,2-2 0-16,0 1 0 0,0 0 128 0,-2 0-128 15,1 0 0-15,-2 2 0 0,1 2 128 0,0 0-128 0,1 0 0 16,-1 1 0-16,-2-1 0 0,0 1 0 0,-1 3 0 0,1-1 0 16,0 2 0-16,2-2 0 0,1-1 0 15,1 3 0-15,-1-2 128 0,3 2-128 0,0-1 0 16,-1 2 0-16,-2-3 0 0,1 2 0 0,-3-3 0 0,1 5 0 16,3-4 0-16,-1 4 0 0,1-5 0 0,2 6 0 15,-1 0 0-15,3 1 0 0,1-4 0 0,3 1 0 16,-2 2 0-16,-1-3 0 0,0 2 128 0,-1-3-128 15,-1 3 0-15,-1-3 0 0,2 3 0 0,0 0 0 16,0-1 0-16,0 2 0 0,0-6 0 0,1 5 0 16,0-5 0-16,3 3 0 0,-1 2 0 0,0 0 0 15,-2-3 0-15,-3 4 0 0,0-5 0 0,-2 6 0 16,0-3 128-16,0 0-128 0,1 2 0 0,-3-2 0 16,0 3 0-16,1 1 0 0,0-4 0 0,0 5 0 0,0 0 0 15,1-1 0-15,-2-1 0 0,1 3 0 0,-4-1 0 16,0 1 0-16,0 0 0 0,-2 1 0 0,-1-2 0 0,2 2 0 15,-1 0 0-15,1 1 0 0,1 0 0 0,-1 0 0 16,-1 1 0-16,1 2 0 0,1-2 0 0,0 0 0 16,1-1 0-16,0-1 0 0,-1 0 0 0,-1 1 0 15,1 0 0-15,-4 0 0 0,-2-3 0 0,-2 2 0 16,-1-3 0-16,-1 3 0 0,-4 0 0 0,1-1-192 16,-2 1 16-16,-2 1 16 15,0-1-448-15,-3-1-96 0,-8 2 0 0,9 0-16 16,-9 0-1488-16,0 0-288 0,9 0-64 0,-9 0-10944 0</inkml:trace>
  <inkml:trace contextRef="#ctx0" brushRef="#br2" timeOffset="121033.96">23431 16892 3679 0,'0'0'160'0,"-2"-9"32"0,2-2-192 0,0 3 0 0,0 8 0 0,4-13 0 16,3 4 3904-16,0-1 752 0,3 4 144 0,4-2 16 16,4 2-3856-16,2 2-768 0,2-2-192 0,3 1 0 15,5 1 144-15,1 0-16 0,3 3 0 0,-1-2 0 0,0 2 288 16,0 2 48-16,2 3 16 0,5 0 0 0,-1 0 144 0,3 6 16 15,1-1 16-15,4 3 0 0,3 1 16 0,-1 1 0 16,-2 3 0-16,-3 2 0 0,-6 4-336 0,-3-2-64 16,0-1-16-16,-2 1 0 0,-3 0 240 0,0 0 32 15,-3-1 16-15,-1 0 0 0,-3 1 96 0,-4-2 32 16,-4-1 0-16,-2 2 0 0,-3 0-176 0,-2 1-48 16,-5-4 0-16,-3 2 0 0,-3 4-128 0,-4-1-48 15,-3 0 0-15,-4 2 0 0,-7 2-272 0,-9 4 160 16,-5-1-160-16,-3 5 128 15,-7 2-528-15,-10 1-112 0,-11 1-32 0,-9 4-14992 16</inkml:trace>
  <inkml:trace contextRef="#ctx0" brushRef="#br2" timeOffset="123263.5">3280 16216 15887 0,'0'0'704'0,"-9"-7"144"0,9 7-672 0,-9-3-176 0,-1-3 0 0,2 1 0 0,8 5 416 0,0 0 48 16,0 0 16-16,0 0 0 0,-9-2 32 0,9 2 16 15,0 0 0-15,0 0 0 0,-9 0-352 0,9 0-176 16,0 0 160-16,0 0-160 0,0 0 352 0,0 0-32 16,0 0 0-16,0 0 0 0,0 0 208 0,0 0 48 15,0 0 0-15,0 0 0 0,0 0-48 0,0 0 0 0,0 0 0 0,0 0 0 16,0 0-16-16,10 9-16 0,0-5 0 0,2 1 0 16,1 0-144-16,2-3-32 0,1-2 0 0,2 2 0 15,0 1 112-15,2 1 16 0,2-1 0 16,2 0 0-16,3 0 128 0,2 1 48 0,0 3 0 0,4 1 0 15,2-4-192-15,1 1-48 0,3 0 0 0,-3-1 0 16,0-2-32-16,2 2-16 0,0-1 0 0,6-1 0 16,-3 1-16-16,4-1 0 0,1 1 0 0,5-3 0 15,1-1-48-15,0-1-16 0,2 1 0 0,-1-3 0 16,-4 1-64-16,1-1 0 0,3 1-16 0,1 2 0 16,1 1-176-16,4 1 160 0,1 0-160 0,-2 1 160 15,3 0-160-15,-4 2 0 0,-1 1 0 0,1 0 0 16,1 3 0-16,3 2 128 0,2-2-128 0,0 1 0 15,-2-3 0-15,-3 3 0 0,-2-2 0 0,0 2 0 0,0-2 0 0,0-2 0 16,0 4 0-16,2-3 0 0,3 0 0 0,-1 2 0 16,-3-4 0-16,-1 2 0 0,-1 1 0 15,-1-5 0-15,2 1 128 0,1-1-128 0,4 2 0 0,-1 1 0 16,3-4 0-16,-2 2 0 0,-3-2 0 0,2 2 0 16,1-1 0-16,2 3 0 0,2-2 0 0,4 1 0 15,3-2 0-15,-2 2 0 0,-5 1 0 0,4-1 0 16,-1 0 0-16,2 1 0 0,3 1 0 0,0-1 0 15,2 2 0-15,0 3 0 0,-3-4 0 0,-1 3 0 16,0-4 0-16,-1 5 0 0,7-2 0 0,-3 2 0 16,-3-1 0-16,-2 0 0 0,-3-4 0 0,3-1 0 15,-3 1 0-15,2 0 0 0,6-1 0 0,-5-2 128 0,-6 2-128 0,1-1 0 16,-2 2 0-16,2-4 0 0,-2-1 128 16,5 3-128-16,6-2 0 0,-5 1 0 0,-4 1 0 0,2-1 0 15,-1 4 144-15,1-3-144 0,1 0 160 0,3 1-160 16,1 1 128-16,-1 1-128 0,-1-2 0 0,0 0 144 15,-2 2-144-15,3-1 0 0,1-1 0 0,3 1 0 16,1 0 0-16,-1-2 0 0,-3-2 0 0,1 0 0 16,-1-1 0-16,6 2 0 0,1-2 128 0,0-2-128 15,-4 0 0-15,-1-1 0 0,1 2 0 0,2-2 0 16,3 2 0-16,1-1 0 0,0-1 0 0,-2 0 0 16,-3 2 0-16,-1-1 0 0,-1-3 128 0,5 1-128 15,5 0 0-15,-5 1 0 0,-5-2 0 0,-1-1 128 16,1 0-128-16,-1-2 0 0,1-1 0 0,0 0 0 15,-1 2 0-15,-5 0 0 0,-5-3 0 0,-2 4 0 0,-2-2 0 16,0 2 128-16,-4 1-128 0,2 2 0 0,0 1 192 0,-2 2-64 16,-6 0 0-16,-4 2 0 0,-2 1-128 0,-4-1 0 15,-2 1 144-15,0 2-144 0,-8 5 0 0,-2-4 0 16,-3-1 0-16,-3 3 0 0,-3 1 0 0,-4 1-160 16,-3 2 16-16,-4-2 0 15,-1 1-704-15,-5-1-144 16,-2 2-32-16,-6-1-9888 0,-7-4-1984 0</inkml:trace>
  <inkml:trace contextRef="#ctx0" brushRef="#br2" timeOffset="123648.96">12629 16217 13823 0,'11'-10'1216'0,"4"1"-960"0,4-3-256 0,8 2 0 16,11 4 4176-16,9 5 800 0,9 2 144 0,8 4 48 16,7 3-4304-16,3-2-864 0,1 3-160 0,-2 1-32 15,0 2 192-15,-1-1 0 0,-1 4 0 0,2 0 0 16,1-1 0-16,-7 0 0 0,-6-1-160 0,-6 2 160 15,-4 1-160-15,-4 0 160 0,-6 1 0 0,-4 0-144 16,-4 1 144-16,-6-1 176 0,-3-1-48 0,-5 2 0 0,-2 1 192 16,-7 0 48-16,-6-1 0 0,-7 1 0 0,-7 5 80 15,-8 2 32-15,-7-3 0 0,-11 6 0 0,-8 1 192 16,-12 3 32-16,-9 2 16 0,-14-1 0 0,-14 0-256 0,-10 3-48 16,-1-1-16-16,-14 1 0 15,-12-2-656-15,2 1-128 0,3-2-16 0,3-1-16 16,2 0-1888-16,15-6-368 0,16-3-80 15</inkml:trace>
  <inkml:trace contextRef="#ctx0" brushRef="#br2" timeOffset="124852.39">17497 16561 11967 0,'-13'-8'1072'0,"3"2"-864"0,1-1-208 0,0-2 0 0,2 1 3168 0,7 8 592 0,-5-7 112 0,5 7 32 0,-5-5-2720 0,5 5-544 15,0 0-96-15,0 0-32 0,0 0-80 0,0 0-32 16,0 0 0-16,11 1 0 0,0 0-400 0,2 2 0 16,5 0 0-16,2 0 0 0,1 0 128 0,5-1-128 15,4 3 0-15,3 3 128 0,5-3 16 0,6 1 0 16,6 3 0-16,4-2 0 0,4 1 48 0,1-3 0 15,1-1 0-15,4 1 0 0,-3 3 128 0,7-4 48 16,5 0 0-16,2-2 0 0,1 2-64 0,0 0-16 16,1-4 0-16,1 0 0 0,2 1-32 0,2 2 0 15,2-1 0-15,-3-2 0 0,-1-2 32 0,2 0 0 16,0 2 0-16,3 2 0 0,2-2-32 0,-1 0 0 16,-3-2 0-16,1 2 0 0,0 2-64 0,3-1-32 0,1-2 0 0,0 2 0 15,-4 1-160-15,0 4 128 0,-2-1-128 16,5 0 128-16,0 0-128 0,-2 1 192 0,-4-2-192 0,-3 2 192 15,0 1-192-15,2-4 160 0,3 1-160 0,-1-1 160 16,-3-1-32-16,-1-2-128 0,-1-1 192 0,2 0-64 16,1 1-128-16,0 0 0 0,0-4 0 0,0-1 128 15,-2-3-128-15,1 2 128 0,-1 0-128 0,1-3 128 16,-3 1-128-16,-2-2 0 0,-4 1 0 0,-3 0 0 16,0 5 192-16,0 0-32 0,0-3-16 0,-1 2 0 15,-2 2 48-15,-4 1 0 0,-4-1 0 0,0-1 0 16,-2 3-192-16,1 0 128 0,0 1-128 0,3 0 128 15,2-1-128-15,-2-1 0 0,-2-2 0 0,-2 3 0 16,-2-1 0-16,0-1 0 0,0-2 0 0,3 1 0 16,-1 2 0-16,3 0 0 0,2 0 128 0,1-1-128 0,-4-1 0 15,-3 2 0-15,-1-2 0 0,-2 3 0 0,-1-2 0 0,-1 1 0 16,0 0 0-16,-1 0 0 0,0 1 0 16,-3 1 0-16,3 1 0 0,-5 3 0 0,-4-3 0 0,-1 2 0 15,-1-2 0-15,1 3 0 0,-1-1 0 0,1 3 0 16,0-3 0-16,0 1 0 0,0 0 0 0,0-1 0 15,-2 0 0-15,0-1 0 0,0-2-192 16,-3-2 192-16,-2-1-160 0,-4 0 160 0,-4 0-192 0,-2 1 48 16,-4 1 16-16,-2-2 0 0,-1 1-64 0,-1-2 0 15,-4 2 0-15,-8 2 0 16,0 0-256-16,0 0-64 0,0 0-16 0,0 0 0 16,0 0-1536-16,0 0-304 0,0 0-64 0</inkml:trace>
  <inkml:trace contextRef="#ctx0" brushRef="#br2" timeOffset="125286.04">24760 16184 12895 0,'0'-22'1152'0,"3"7"-928"0,-1-3-224 0,3 2 0 15,-1-1 3968-15,5 3 736 0,4 7 160 0,3-2 16 0,3 4-3952 0,4 3-800 16,3 1-128-16,3 4 0 0,3 3 0 0,3 5 0 16,2 5 0-16,6 0 0 0,6 3 0 0,-1 2 0 15,0-2 144-15,-1 1-144 0,-1 0 256 0,0 2 0 16,0 1-16-16,1-2 0 0,0 4 208 0,1 3 64 15,0-3 0-15,-1 3 0 0,-1-3-48 0,-4 3 0 16,-4-4 0-16,-5 3 0 0,-5-4-80 0,-4-1 0 16,-3 1-16-16,-5-1 0 0,-2-4-80 0,-2 1-16 15,-5 0 0-15,-2 0 0 0,-3 0-16 0,-4-1-16 16,-1 0 0-16,-6 4 0 0,-4 3-48 0,-6 1 0 16,-5-1 0-16,-12 2 0 0,-12-1 16 0,-12 2 0 15,-11 3 0-15,-8-2 0 0,-7 2-208 0,-15 0-160 0,-14 1 32 16,-6 1 0-1,-5 5-1344-15,-10 4-256 0,-9-1-48 0,0 0-16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8:26.4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17589 3940 2751 0,'0'-10'256'0,"-2"1"-256"0,1-5 0 0,0 1 0 15,-1-2 208-15,2 3 0 0,0-2 0 0,-2 3 0 16,1 1 144-16,-1-2 32 0,2 3 0 0,0-1 0 16,0 10 688-16,0-7 144 0,2-2 16 0,-2 9 16 15,3-9-272-15,-3 9-48 0,2-12-16 0,0 5 0 16,1-3-80-16,-3 10 0 0,4-8-16 0,-4 8 0 15,3-10-176-15,-3 10-16 0,0 0-16 0,8-8 0 16,0-2-80-16,-2 5-16 0,-6 5 0 0,6-8 0 0,-6 8-192 0,0 0-32 16,0 0-16-16,0 0 0 0,0 0 32 0,0 0 0 15,0 0 0-15,0 0 0 0,0 0-304 0,2 15 0 16,-4 3 128-16,0 1-128 0,-2 2 176 0,-5 3-32 16,0 0 0-16,0 5 0 0,0 0-16 0,-3 3-128 15,-1 1 192-15,-1 3-64 0,0 1-128 0,-2 0 160 16,-1-2-160-16,2 2 160 0,0-1-32 0,-1-1-128 15,0 2 192-15,-1-3-64 0,1-2-128 0,-2 2 0 16,-1-3 144-16,1-3-144 0,-1-1 0 0,1-3 128 16,2-3-128-16,2 1 0 0,0 2 0 0,2-2 0 15,2-3 0-15,1 0 128 0,3-3-128 0,1 0 0 16,1-4 0-16,3-3 0 0,1-9 0 0,1 10 0 0,-1-10 0 16,0 0 128-16,0 0 64 0,9 6 32 15,-9-6 0-15,13 0 0 0,-1 0 160 0,1 0 48 0,0-3 0 16,-1 0 0-16,4-2-128 0,1 3-32 0,1-1 0 0,0 1 0 15,0 2-80-15,0-2 0 0,1 1-16 16,0 1 0-16,1 0-48 0,3 0-128 0,2 0 192 0,2-1-64 16,1 0-128-16,1-3 160 0,3 0-160 0,1 0 160 15,7 2-160-15,1-3 128 0,3-2-128 16,1 2 128-16,2 0-128 0,-2-1 0 0,-3 1 0 0,1 1 128 16,0-3-128-16,1 2 0 0,-2 2 0 0,3-1 0 15,1-3 0-15,4 2 0 0,2 3 0 0,-3-3 0 16,-3 0 0-16,0 1 0 0,-2 1 0 0,0 1 0 15,-1-3 0-15,0 0 0 0,0 2 0 0,2 2 0 16,0-1 0-16,4 1 128 0,2 1-128 0,-4 0 0 16,-3 0 192-16,-2 1-32 0,3 3-16 0,-2-1 0 0,0 2-16 15,1 0-128-15,1-1 192 0,2 3-64 0,3-2-128 0,0-2 192 16,4 1-192-16,-5 0 192 0,-2-1-192 0,0 0 0 16,4 0 144-16,-1-3-144 0,-2 1 0 0,3 0 144 15,1 0-144-15,0 1 0 0,2-1 128 0,-2 1-128 16,-5 4 0-16,0-3 0 0,0 0 0 0,0-1 0 15,-3-2 0-15,5 2 0 0,1 0 0 0,3-2 0 16,0-1 128-16,0 1-128 0,-2-1 0 0,1 1 0 16,-3-2 0-16,0 0 0 0,0-1 128 0,-1 1-128 15,0 1 0-15,2 1 0 0,1 0 0 0,-1 0 0 16,0 0 0-16,-3 1 0 0,-4 1 128 0,0 3-128 16,1-2 0-16,-1 2 0 0,-1-2 0 0,0-1 128 0,0 2-128 15,1 0 0-15,1 0 144 0,3-2-144 0,-2 1 0 0,-2-1 144 16,-3 3-144-16,0 2 160 0,1-2-160 15,1 0 160-15,0 1-160 0,0-1 0 16,0-2 0-16,1 1 0 0,1-1 0 0,0 4 0 16,-1-3 0-16,-4 2 128 0,-3 3-128 0,-2-4 0 15,-2 1 144-15,0 2-144 0,1-4 0 0,-4 2 128 0,-1 2-128 16,-1-2 0-16,-3 0 0 0,0-1 144 0,-2-1-144 0,-1 1 0 16,1 2 176-16,-1-3-176 0,0-3 160 0,-2 3-160 15,-1 3 144-15,-3-2-144 0,-1 2 128 0,-1-2-128 16,-3-1 128-16,1-2-128 0,-3-1 128 0,-1 3-128 15,-7-4 128-15,11 4-128 0,-4 1 0 0,-7-5 128 16,8 4-128-16,-8-4 128 0,0 0-128 0,0 0 128 16,0 0-128-16,9 2 0 0,-9-2 144 0,0 0-144 15,0 0 128-15,0 0-128 0,0 0 160 0,0 0-160 0,6-6 192 0,-6 6-48 16,3-13-16-16,-2 2 0 0,-1 1 0 16,0-4-128-16,0 1 192 0,-3 0-64 15,-2-1-128-15,1-2 0 0,-1-1 144 0,0-2-144 0,0 0 144 0,1-4-144 16,1-2 192-16,-1 1-192 0,0-3 128 0,-2 3-128 15,2-4 0-15,-1 3 0 0,0-5 0 0,2 4 0 16,1-4 0-16,-2 5 0 0,-1-3 0 0,1 4 0 16,-1-3 0-16,0 4 0 0,0 3 0 0,-1 0 0 15,0 1 0-15,0 1 0 0,-1 1 0 0,1 1 0 16,-3-2 0-16,0 3 0 0,0-1 0 0,0 1 0 16,1-3-192-16,0 4 192 0,-1-1-128 0,3 1 128 15,-1 0 0-15,1 1-144 0,2 5 144 0,0-3 0 0,1 4 0 16,-3 2-128-16,4-3 128 0,2 8 0 0,-3-5 0 0,3 5 0 15,-3-9 0-15,3 9 0 0,-4-6 0 0,4 6 0 16,0 0 0-16,0 0 0 0,0 0-192 0,0 0 64 16,0 0 128-16,0 0 0 0,0 0 0 0,0 0 0 15,0 0-128-15,-3 12 128 0,1-1-128 0,2 0 128 16,-2 0 0-16,1 1 0 0,0 2 0 0,1 4-128 16,0 1 128-16,0 0 0 0,-1 1 0 0,2 2 0 15,-1-1 0-15,0 0-128 0,-1 0 128 0,-1 2 0 16,1 0 0-16,0 0 0 0,-2 1 0 0,1 2 0 15,-2-4 0-15,0 4 0 0,-2-1 0 0,-2 1 0 16,3 2 0-16,-3-2 0 0,-1 2 0 0,2-1 0 16,-2 3 0-16,-1 0 0 0,-2-5 0 0,2 2 0 15,0-4 0-15,0-3 0 0,0-2 0 0,-1 0 0 0,3-3 0 16,-1-5 0-16,0-1 0 0,0-1 0 0,1 2 0 0,1-4 0 16,-1 0 0-16,-2 0 0 0,2-3 0 15,-2 1 0-15,2 0 0 0,-3 0 0 0,-2-2 0 16,-1 2 0-16,-2 1 0 0,-2-1 0 0,-1-1 0 0,-3-1 0 15,-2-2 0-15,0 1 0 0,-4-1 0 0,-1 2 0 16,0-2 0-16,-2 0 0 0,-1-2 0 0,-1 2 0 16,-2 0 0-16,-1 0 0 0,-1 0 0 0,-1 3 0 15,-1 1 0-15,-1 1 0 0,-3-3 0 0,-3 1 0 16,-1-3 0-16,1 2 0 0,2 2 0 0,-2-1 0 16,-1 1 0-16,-1-3 0 0,-2 3 0 0,-2 1 0 0,-4 2 0 15,-1-3-128-15,-1-2 128 0,-1 0 0 16,2-1 0-16,-2 1 0 0,-2-1 0 0,-1 1 0 0,-3 2 0 15,-2-1 0-15,-4-1 0 0,2-2 0 0,2-1 0 16,-1 1 0-16,0 1 0 0,-3 1 0 0,-4 3 0 0,-2-5-128 16,1-5 128-16,1 1 0 0,1-3-144 0,2 6 144 15,-1 1 0-15,-2-1-176 16,-1-2 176-16,1 1-128 0,5 1 128 0,2-2 0 0,0 2 0 0,1 2 0 16,-2 2 0-16,-2-2 0 0,-3-1 0 0,4-1 0 15,3-2 0-15,6 0 0 0,1 0 0 0,-1 3 0 16,-1 3 0-16,0-3 0 0,-3-1 0 0,3-3 0 15,2 2 0-15,1-1 0 0,1 2 0 0,2 0 0 16,0 1 0-16,-1 0-208 0,-2 1 80 0,5-1 128 16,-4-3-176-16,6 0 176 0,3-2-128 0,2 1 128 15,2 0 0-15,2 3 0 0,2-1 0 0,1 2-128 0,-2 0 128 16,0 0 0-16,-1-2 0 0,1-2 0 0,0 3 0 16,5-2-128-16,3 2 128 0,2-2 0 0,1 1 0 15,5-2 0-15,0-1 0 0,3 1 0 0,2 2 0 16,2-1 0-16,1-1 0 0,2 0 0 0,3 2 0 15,1-1 0-15,1 0 0 0,0 0 0 0,3 0 0 0,0 0 0 16,2-1 0-16,6 4 0 0,-7-5 0 0,2 1 0 16,5 4 0-16,-4-8 0 0,2 2 0 0,-1-3 0 15,2-1 0-15,1 0 0 0,0 1 0 0,3-4 0 16,-1-1 0-16,1-2 128 0,-1-2-128 0,4-1 0 16,1-3 128-16,-2 2-128 0,3-2 0 0,-1-3 0 15,0-1 0-15,1-3 0 0,1-4 0 0,0-3 0 16,0 0 0-16,1-1 128 0,0-3-128 0,1 1 0 15,0 0 0-15,1-5 0 0,-1 0 0 0,0-2 0 0,2 4 0 0,0 1 128 16,-2-2-128-16,2 3 0 0,0 1 0 16,-1 3 0-16,0 0 0 0,-1 3 0 0,-1 4 0 15,2 5 0-15,1 1 0 0,-2 4 0 0,0 1 0 0,0 4-128 16,1-1 128-16,1 3 0 0,-5 3 0 0,-1 0 0 16,0 4 0-16,-7 5-128 15,10-4 128-15,-10 4 0 0,0 0 0 0,0 0 0 0,0 0 0 0,10 7-128 16,-4 3 128-16,-6-10 0 0,5 11-144 0,-2 1 144 15,0 1 0-15,0-3 0 0,1 1 0 0,-1 4 0 16,-1-1-144-16,1 0 144 0,-1 4 0 0,1 4 0 16,-1-1 0-16,1 1-128 0,-2 2 128 0,1 4 0 15,-2-1 0-15,0 2 0 0,-2 2-128 0,1-5 128 16,-2 1 0-16,1 0 0 0,-2 3 0 0,2-1 0 0,-2-1 0 16,0 0 0-16,1-6 0 0,1 0 0 0,-1-2 0 15,3 0 0-15,0-1 0 0,2-1 0 16,-1 0 0-16,3-2 0 0,1 0 0 0,2-2 0 0,4 0 0 0,0-3 0 15,2-1 0-15,2 0 0 0,0-3 0 0,6-1 0 16,-1-1 0-16,4 0 0 0,0-3 0 0,5 0 0 16,2 2 0-16,2 2 0 0,3-1 0 0,2 0 0 15,4 4 0-15,5-2 0 0,3-1 0 0,4 2 0 16,-3-5 0-16,2 3 0 0,0 0 0 0,2-2 0 16,1 1 0-16,5 0 0 0,5-1 128 0,2-3-128 15,5-1 0-15,-5 0 0 0,-2 0 128 0,0 3-128 16,-3-1 0-16,4 3 144 0,2 0-144 0,0 0 0 15,0-1 0-15,-3 1 0 0,-1 2 0 0,-2-2 0 0,-2 2 0 0,5 2 0 16,2-1 0-16,2 2 0 0,-3-2 0 0,-1 2 0 16,-2 2 0-16,-2-1 0 0,-1 1 0 15,1 2 0-15,3 2 0 0,1-1 0 0,-1 1 0 0,-1 2 0 16,-2-3 0-16,0 1 0 0,0-1 0 0,2 0 0 16,2 0 0-16,1-6 0 0,2 0 0 0,-3-2 0 15,-2-1 0-15,-2 2 0 0,-4-2 0 0,5 0 0 16,-1 1 0-16,0-4 0 0,1 1 128 0,-4 3-128 15,-3-5 0-15,-1 2 0 0,-2-2 0 0,-1 5 128 16,-2-1-128-16,1-2 0 0,0 1 0 0,0 0 0 16,-2-1 0-16,-3-1 0 0,-2-1 0 0,-2 1 0 15,-1-1 0-15,-4 3 0 0,1-1 0 0,0 0 0 16,-1 1 0-16,-1 3 0 0,-2-3 0 0,0 4 128 16,2-2-128-16,-3 1 0 0,-3-1 144 0,-2-3-144 0,-1 0 0 15,-3 1 144-15,-2-5-144 0,-4 3 0 0,-3-1 160 0,-4 0-160 16,1-2 128-16,-3 0-128 0,-9 0 176 0,8 0-48 15,-8 0-128-15,0 0 192 0,9-4 0 0,-9 4-16 16,8-5 0-16,-8 5 0 0,6-7-32 0,-6 7 0 16,7-7 0-16,-3-4 0 0,-2 4-16 0,2-3-128 15,-3 1 192-15,0-4-64 0,-1-3 16 0,0-4 0 16,-1-2 0-16,1-5 0 0,0 1 0 0,0-4 0 16,1-7 0-16,2 2 0 0,1-7 0 0,1-2 0 15,0 2 0-15,1-5 0 0,3-1 16 0,1 2 0 16,1-2 0-16,-1 6 0 0,1 3 32 0,1 3 0 15,-2 2 0-15,0 3 0 0,0 6 80 0,-1 2 32 0,-3 4 0 16,1 6 0-16,-2 2-304 0,-1 2 160 16,-4 9-160-16,0 0 128 15,0 0-1264-15,-8 11-256 0,-5 5-48 0,-3 9-14720 0</inkml:trace>
  <inkml:trace contextRef="#ctx0" brushRef="#br0" timeOffset="2585.96">6395 10993 3679 0,'-3'-6'320'0,"3"-1"-320"0,0-2 0 0,0 9 0 0,0-5 3056 0,3-4 528 16,0 2 128-16,-3 7 0 0,0 0-2816 0,0 0-576 15,0 0-128-15,0 0 0 0,5-5 96 0,-5 5 32 16,0 0 0-16,0 0 0 0,0 0-320 0,0 0 0 15,0 0 0-15,7 7 0 0,0 6 128 0,-2 1-128 16,-3-1 192-16,2 8-192 0,-4 3 320 0,1 4-64 16,-1 2 0-16,-1 3 0 0,1 1-112 0,1 4-16 15,1 8-128-15,-2 1 192 0,0 2-64 0,0 5 0 0,0 3-128 16,1 7 192-16,-1-2-16 0,0 5-16 16,0 4 0-16,-3 3 0 0,3 4-160 0,-1 2 160 15,1 0-160-15,-2 2 160 0,2-2-160 0,0 2 160 0,2 0-160 0,-2-1 160 16,0 1 32-16,1-3 0 0,1 2 0 0,0-1 0 15,1 6-192-15,-1 0 192 0,2 0-192 0,0 3 192 16,-3 2-64-16,2 3 0 0,-1 1 0 0,1 5 0 16,-1 3 128-16,0-1 32 0,-2 4 0 0,0 2 0 15,-2 1 80-15,0 4 16 0,-3-2 0 0,1-2 0 16,-2 3-192-16,0-4-16 0,0-5-16 0,1 2 0 16,0-3-160-16,1-3 160 0,2 3-160 0,-2-6 160 15,0 1-160-15,1-2 0 0,1 6 144 0,1-6-144 16,-1-1 0-16,0-1 128 0,-2 1-128 0,0 0 0 15,0 1 320-15,2-2-16 0,-2-1 0 0,-1-7 0 16,-3 0 80-16,2 1 32 0,0 2 0 0,-1-6 0 0,0-1-112 16,-1-6-32-16,-2 1 0 0,3 2 0 0,1-3-48 15,1 0-16-15,0 5 0 0,0-3 0 0,-3-6-16 0,1 2-16 16,-4 3 0-16,6 2 0 0,-1-2-48 0,2-1 0 16,-1-4 0-16,1-1 0 0,0-1-128 0,1-3 0 15,0 1 0-15,-1-1 0 0,2 0-224 0,-1-7-80 16,-1-5-16-16,2 0 0 15,1-6-1520-15,-1-10-304 0,-2-10-64 0</inkml:trace>
  <inkml:trace contextRef="#ctx0" brushRef="#br0" timeOffset="3376.01">3182 15859 26431 0,'0'0'1168'0,"-11"-7"240"0,1 1-1120 0,5 1-288 0,5 5 0 0,0 0 0 0,0 0-192 0,14-3-112 15,1 3-16-15,3 4 0 0,1 0 320 0,5 0 0 16,4 2 0-16,4 3 0 0,3 2 0 0,4-3 0 16,2 2 0-16,11-1 0 0,9 2 0 0,1-2 128 15,-1 2-128-15,3-6 0 0,2 0 0 0,4 1 128 16,2-3-128-16,7-2 0 0,10 0 160 0,-1-1-16 16,-3 0 0-16,5 0 0 0,1 0-144 0,6 0 0 0,2 0 0 15,4 0 0-15,-4 0 160 0,6-1-160 0,6 1 192 0,-1-3-192 16,-1-3 288-16,2 1-48 0,6 1-16 0,-3-2 0 15,-1-2 16-15,0 4 0 0,0 3 0 0,6-2 0 16,3-4 0-16,-2 2 0 0,0 0 0 0,1-4 0 16,6 2-240-16,-3-1 144 0,-4 0-144 0,4 2 128 15,7-1-128-15,-5 2 0 0,-6-4 0 0,2 3 128 16,2 2-128-16,-3-1 0 0,-8 0 0 0,0 1 0 16,2 1 0-16,-4 1 0 0,-1-6 0 0,-2 3 0 15,-6 1 0-15,3 1 0 0,6-4 0 0,-6 2 0 16,-7 0 0-16,0 0 0 0,0 4 0 15,0-2 0-15,-2-1 0 0,0 3 0 0,-6 0 0 0,-1 1 0 16,5 0 192-16,-3 1-64 0,-2 2 0 0,-2-1 0 16,-3-2-128-16,-3 3 128 0,3 2-128 0,-1-3 128 15,2-2-128-15,-3 0 0 0,-5-1 0 0,0 0 128 16,-1 1-128-16,3 0 0 0,5-1 0 0,-6-5 0 0,-6-1 0 16,-1 2 0-16,1-3 0 0,-4 4 0 0,1 3 0 0,2-3 128 15,0-5-128-15,-6 4 0 0,-7 1 0 0,2-1 0 16,-1 3 0-16,-2 1 0 0,0 1 0 0,2 1 0 15,-2-1 0-15,-1-1 0 0,-4-1 0 0,-4 1-176 16,-2 2 176-16,-3 1-192 16,-4-1-256-16,0 1-64 0,-3 3-16 15,-1-1 0-15,-3 1-2000 0,-2 2-400 0</inkml:trace>
  <inkml:trace contextRef="#ctx0" brushRef="#br0" timeOffset="3787.38">12775 15240 29599 0,'-10'-6'1312'0,"6"1"272"0,4 5-1264 0,-4-6-320 0,4 2 0 0,0 4 0 15,0 0-480-15,14 5-160 0,1 2-16 0,2 0-16 0,1-2 448 16,1 4 96-16,2 0 128 0,1 5-208 16,1-1 208-16,2 0 0 0,2 1 0 0,0 2 0 0,-2 1 0 0,2 0 0 15,-1 2 0-15,1 0 0 0,-3 2 0 0,-1 3 0 16,-3-2 128-16,-2 0-128 0,-1 5 144 0,-5 0-16 15,0 3-128-15,-3-2 192 0,-4 0 48 0,-3 2 0 16,-3-3 0-16,-3 1 0 0,-3-3 192 0,-5 0 32 16,-6 0 16-16,-8 2 0 0,-9 1-16 0,-4 1 0 15,-3-2 0-15,-1 4 0 0,0-4-240 0,1 3-48 16,0 1-16-16,2-1 0 0,3 0-368 0,3 2-80 16,4 0-16-16,3-4-9072 15,0 0-1824-15</inkml:trace>
  <inkml:trace contextRef="#ctx0" brushRef="#br0" timeOffset="4340.95">14069 15566 39391 0,'-9'-14'1744'0,"5"5"368"0,-2-6-1696 0,1 6-416 0,1 0 0 0,4 9 0 16,0 0-336-16,0 0-160 16,0 0-16-16,0 0-16 0,1 22-48 15,3 7 0-15,-3 7 0 0,0 4 0 0,-1 9-64 0,0 4 0 16,0 0-16-16,-2 6 0 0,-2 3-208 0,0 2-32 0,-1 4-16 0,1-2 0 16,3-7-240-16,2-9-32 0,4-14-16 0,3-10 0 0,2-8 784 15,4-7 160-15,3-7 16 0,3-7 16 0,4-7 672 0,4-8 144 16,4-8 32-16,-3-10 0 0,2-8 448 0,2-7 80 15,1-9 32-15,2 0 0 0,-2-2-784 0,-1 1-144 16,1 2-48-16,-2 1 0 0,-4 3 0 16,0 11 0-16,-2 6 0 0,-4 7 0 0,-3 8 160 0,1 8 16 15,-3 10 16-15,0 10 0 0,-3 13-160 0,2 17-48 16,1 19 0-16,-1 12 0 0,-3 8-192 0,-3 12 0 16,-3 11 0-16,-5 9 0 0,-4 8 0 0,-5 17 192 15,-5 7-48-15,-7 11-16 16,-8 5-608-16,-5 2-128 0,-7 3-32 0,-1-21 0 0,2-22 480 0,0-16 160 15,1-19 0-15,0-14-144 0,-1-15 928 0,-1-9 192 16,-1-12 48-16,1-10 0 0,0-8-192 0,-2-13-48 0,-2-9 0 0,1-12 0 16,-2-14-192-16,3-8-32 0,-3-14-16 0,4-8 0 15,-2-6-688-15,5-7-144 0,2-8-32 0,9 2 0 32,3 1-416-32,11 8-96 0,9 13 0 0,5 10-16 0,5 9 496 0,5 6 96 15,7 5 32-15,9 7 0 0,8 7 224 0,12 13 0 0,7 9 0 0,12 10 0 31,12 6-448-31,4 10-80 0,-5 5-32 0,3 4 0 16,-3 8-768-16,5 9-144 0,1 5-48 0,-5 6-12176 0</inkml:trace>
  <inkml:trace contextRef="#ctx0" brushRef="#br0" timeOffset="5254.32">5934 11806 29311 0,'-13'-9'1296'0,"4"2"272"0,0-3-1248 0,3 1-320 0,1-3 0 0,2 2 0 16,2-4 0-16,1 0 0 0,1-5 0 0,4-4 0 16,0-9 336-16,2-3 64 0,2-5 16 0,1-7 0 15,-1-3-240-15,2-4-48 0,0-2-128 0,3-2 192 16,0-1-192-16,2-4 128 0,-1-1-128 0,1-1 0 15,2 1 0-15,1 4 0 0,2 5 0 0,2 6 0 16,1 3 0-16,2 3 0 0,4 6 0 0,-2 4 0 16,-3 5 0-16,2-1 0 0,1 4 0 0,-3 3 0 15,-1 6 0-15,-1 4 0 0,0 0 0 0,1 6 0 16,0 4 0-16,2 4 0 0,-2 4 0 0,4 7 0 0,0 3-144 16,2 6 144-16,1 7 0 0,2 2-144 0,0 4 144 15,1 1 0-15,1 2 0 0,-1-4 0 0,-2 1 0 16,-3-2 0-16,-4 0 0 0,-2 1 0 0,-2 0 0 0,-4 1 192 15,4-4 0-15,-6 0-16 0,0-1-32 0,-1 0 0 16,-1-6 0-16,-2 1 0 16,1-1-464-16,-3-3-112 0,-3-3-16 0,-1-6-13328 0</inkml:trace>
  <inkml:trace contextRef="#ctx0" brushRef="#br0" timeOffset="5689.22">6944 9592 25791 0,'-7'-15'2304'0,"-1"0"-1856"0,0 2-448 0,2-1 0 15,2-1 608-15,2 3 32 0,0 2 0 0,1-3 0 16,-2 1-304-16,2 0-48 0,-1-2-16 0,-1 3 0 16,-1 2-144-16,0-1-128 0,-1 3 192 0,-1-2-192 15,-3 2 0-15,-1 2 0 0,-3-2 0 0,-1 5-144 0,-1 1-112 0,-3 4-32 16,2 5 0-16,-3 1 0 0,-2 4 96 0,1 6 32 15,1 4 0-15,0 5 0 0,0 2 160 0,1 3 0 16,1 7 0-16,1 0-128 0,-1 9 128 16,2-2-192-16,1 2 192 0,3 3-192 0,1 3 192 0,1 0 0 15,1-2 0-15,4-2 0 0,2-5 0 0,0-1 0 16,2-2 0-16,3-2 0 0,-1-7 0 0,2-3 0 16,0-2 0-16,0-5 128 0,1 2-128 0,0-6 0 15,0-3 0-15,0-6 0 16,-5-11-1472-16,9 9-272 0,-9-9-48 0,14-5-16 0</inkml:trace>
  <inkml:trace contextRef="#ctx0" brushRef="#br0" timeOffset="5912.16">6189 10036 29487 0,'-8'-14'2624'0,"6"2"-2112"0,4 2-512 0,7-1 0 16,7 2 288-16,4-4-48 0,4 0-16 0,4 3 0 16,1-2-224-16,1 0 0 0,3 2 0 0,0-3 0 15,2 4 0-15,3-2 0 0,1 1 0 0,0 1 0 32,2 0-512-32,1 3-80 0,1 0-32 0,1 3-7952 0,3-1-1600 0</inkml:trace>
  <inkml:trace contextRef="#ctx0" brushRef="#br0" timeOffset="6171.91">7894 9180 5519 0,'-21'-2'496'0,"9"-1"-496"15,-4 1 0-15,0 6 0 0,-2 2 5696 0,2 8 1024 16,-1 4 224-16,2 2 32 0,1 7-5776 0,0 2-1200 16,-3 4-176-16,1 5-64 0,-2 8 368 0,1 2 64 0,1 3 0 0,-1 2 16 15,1 1-208-15,1 0 0 0,2 1 0 0,-1-3 0 16,4-2 0-16,2-2-256 0,4-3 48 16,0-2 16-1,4-5-1504-15,2-4-288 0,0-5-64 0</inkml:trace>
  <inkml:trace contextRef="#ctx0" brushRef="#br0" timeOffset="6637.35">8065 9859 22111 0,'-9'5'1968'0,"0"7"-1584"0,1 5-384 0,1 6 0 16,3 7 1472-16,3-5 224 0,0 2 32 0,1-3 16 15,0 0-1296-15,2-1-272 0,2-4-48 0,1-5-128 0,2-3 192 0,-1-2-192 16,-6-9 192-16,11 0-192 0,1-6 0 0,1-2 0 16,-1-5 0-16,4-6 0 0,0-6 0 0,3-7-272 15,0-2 16-15,3-2 16 16,1-1-288-16,0 3-64 0,1 1-16 0,1 6 0 0,-1 2 208 0,-1 7 32 16,-2 7 16-16,-1 1 0 0,-1 7 352 15,-3 7 288-15,-2 7-48 0,0 6-16 0,-1 4-16 0,-4 11 0 16,-3 8 0-16,1 7 0 0,-3 5 208 0,-3 6 32 15,-2 2 16-15,-4 10 0 0,-4 6-80 0,-4 8 0 16,-4 4-16-16,-4-1 0 0,-6 0-368 0,0-8 128 0,1-9-128 16,-1-9 0-16,2-11 384 0,2-5 16 0,0-8 0 15,4-9 0-15,-3-4 48 0,2-10 16 0,-2-4 0 16,1-6 0-16,-2-5-160 0,0-6-48 0,0-11 0 16,1-3 0-16,2-6-256 0,2-2 0 15,4-2 0-15,1-4 0 0,2-7-192 0,3 1 48 0,5 4 16 0,1 2 0 16,6 2 128-16,3 6 0 0,1 0 0 0,3 7 0 15,0 2 160-15,3 4 64 0,4 5 16 0,2 0 0 16,2 6-240-16,3 4 0 0,2 6 0 0,2 1-160 31,0 5-240-31,2 0-48 0,-1 4-16 0,1 4 0 16,1-4-1392-16,-2 3-288 0,-1 0-48 0</inkml:trace>
  <inkml:trace contextRef="#ctx0" brushRef="#br0" timeOffset="7026.07">8747 9307 10127 0,'0'0'448'0,"0"0"96"15,0 0-544-15,0 0 0 0,0 0 0 0,-7 8 0 0,7-8 1408 0,-2 11 160 0,2 3 32 0,5 3 16 16,1 1-1008-16,6 2-208 0,4 8-32 0,4 0-16 16,2 4 224-16,3-2 64 0,3-181 0 0,2 366 0 15,0-182 192-15,1 4 32 0,-2-2 16 0,0 4 0 16,2-1 160-16,-1 1 48 0,-1-2 0 0,2 1 0 15,1 3-48-15,-4-1 0 0,-2 2 0 0,0-1 0 16,-2-2-336-16,-5 2-64 0,-5 1 0 0,-3-3-16 16,-2 1-304-16,-5 1-64 0,-5-1-16 0,-7 1 0 15,-4 6-80-15,-8-1-16 0,-4 2 0 0,-7 0 0 32,-8-1-1120-32,-5 3-240 0,-7 2-32 0</inkml:trace>
  <inkml:trace contextRef="#ctx0" brushRef="#br0" timeOffset="7947.85">10094 9943 14735 0,'-10'-9'640'0,"10"9"160"0,-5-5-640 0,5 5-160 0,0 0 0 0,0 0 0 0,0 0 1104 0,0 0 192 16,0 0 48-16,0 0 0 0,0 0-560 0,0 0-96 16,7-5-32-16,4-1 0 0,3 0-144 0,3 4-16 15,5-2-16-15,5-1 0 0,2 0-128 0,5 1-32 16,4-4 0-16,6 3 0 0,5 2-320 0,4 0 144 16,2-1-144-16,-3 0 0 0,-2 3 0 0,-1 0 0 15,4 2-192-15,-8-1 48 16,0 1-624-16,-3 5-112 0,-4-3-16 15</inkml:trace>
  <inkml:trace contextRef="#ctx0" brushRef="#br0" timeOffset="8138.23">10186 10361 24927 0,'0'0'1104'0,"0"0"240"0,0 0-1088 0,0 0-256 0,12 9 0 0,6-3 0 16,6-2 336-16,3 1 16 0,2-1 0 0,8-1 0 15,6-1 256-15,4-1 48 0,2 5 16 0,-1-4 0 16,-1 2-192-16,4-3-32 0,1-1-16 0,1 0 0 16,1-5-272-16,5 4-160 0,7 2 192 0,-1-3-192 31,-2-4-1904-31,-5 1-480 0</inkml:trace>
  <inkml:trace contextRef="#ctx0" brushRef="#br0" timeOffset="14660.91">3737 7780 13823 0,'-11'-17'608'0,"6"6"128"0,-1-1-592 0,3 2-144 0,1 0 0 0,-1 2 0 0,0-1 1840 0,3 9 336 15,0 0 64-15,0 0 0 0,0 0-1600 0,0 0-320 16,0 0-64-16,0 0 0 0,0 0-256 0,0 0 0 15,0 0 0-15,-6 8 0 0,1 1 0 0,1 2 0 16,-1 3 0-16,-2 4 0 0,0 4 0 0,-2 7 0 16,-3 7 0-16,2 3 0 0,-2 2 128 0,-2 4-128 15,-2 1 0-15,1 9 144 0,-1-1-144 0,0 6 0 16,-2 0 0-16,1 2 128 0,-4 2-128 0,4 1 160 0,-4-6-160 16,1 0 160-16,0-6 208 0,-1-2 32 0,1-1 16 0,-1-1 0 15,0-1 96-15,-1 3 32 0,1 1 0 16,-1-2 0-16,0-6-160 0,2 1-48 0,5-4 0 0,-4-1 0 15,-2 1-144-15,6-4-48 0,2-2 0 0,5 1 0 16,0-3-144-16,2-5 0 0,2-1 0 0,3-4 128 16,2-1-128-16,3-4 0 0,-3-2 0 0,5-2 0 15,6-4 0-15,-2 1 0 0,-1-3 0 0,1-2 0 16,0-5 0-16,0 1 0 0,2-4 0 0,0 1 0 16,1-1 0-16,2-2 0 0,1 1 144 0,3 2-144 15,2 0 160-15,3 1-32 0,1-2-128 0,3 1 192 16,2 0-32-16,2-2-16 0,5-1 0 0,5 2 0 15,5 2-144-15,2 0 192 0,2 0-192 0,1-4 192 0,0-1-192 16,3-1 192-16,2-1-192 0,8 1 192 0,6-4-192 16,2 1 0-16,-1-4 0 0,-1 6 0 0,-1-2 0 15,0 1 0-15,0-2-192 0,5 5 192 0,4 4-256 16,-3 1 80-16,-5-2 16 0,-1 2 0 0,-2-1 160 16,-1 1-192-16,0-1 192 0,2 1-192 0,5 1 192 0,-6-1-192 15,-5-1 192-15,-4-6-192 0,-3 1 192 16,-2 1 0-16,-3-3 0 0,1 3 0 0,1 3 0 15,0 0 0-15,0 2 0 0,-6 4 0 0,-4 0 0 0,-1 4 128 16,0-2-128-16,0 3 176 0,-2 2-176 0,1 2 128 16,1-3-128-16,2 2 128 0,3 0-128 0,2-1 0 15,-1 0 0-15,-5-2 128 0,-3 2-128 0,-5-1 0 16,-2-3 0-16,-1-1 0 0,-3 1 0 0,-1-5 0 16,-1 1 0-16,-3-2 0 0,-4 3-192 0,0 0 192 15,-3-1-192-15,0-3 192 0,-2-3-256 0,-1-3 64 0,-2 1 0 16,-2-5 16-16,-6 0 176 0,1-4 0 0,0-2 0 0,0-2 0 15,-1-1 0-15,-1-3 176 0,1-5-48 0,-1 2 0 16,-1-6 176-16,1 0 16 0,1-4 16 0,-1-3 0 16,1-2 0-16,0-7 0 0,0-7 0 15,4-2 0-15,0-4-144 0,1 1-16 0,0-5-16 16,1-1 0-16,2 2-160 0,-1-3 0 0,1 3 0 0,-1-3 128 16,-2 0 0-16,2 5-128 0,1 0 192 0,-1 7-64 15,0 3 0-15,-1 1 0 0,0 4 0 0,-1 6 0 16,0 2 0-16,-2 2 0 0,0 2 0 0,-1 1 0 15,0 2-128-15,1 4 0 0,-2 1 0 0,1 4 0 16,-1 3 0-16,0 3 0 0,-1-1 0 0,-1 6 0 16,0-2-128-16,-3 4 128 0,0 3-160 0,0 6 160 0,0 0-144 15,0 0 144-15,0 0-128 0,0 0 128 0,0 0-192 16,0 0 64-16,0 0 0 0,-5 12 0 0,0-2 128 16,-1 2-192-16,0 1 192 0,-5-1-192 0,-1 5 192 0,-4 1 0 15,-1-2 0-15,-2-3 0 0,-2 1 0 0,-2-3 0 16,-3 1 0-16,-1-2 128 0,0-5 32 15,-1-4 16-15,0 2 0 0,-1-2 0 0,0 0 16 0,-2 1 16 16,0-1 0-16,-2-1 0 0,-2-5-16 0,-3 2-16 16,0-2 0-16,-4-1 0 0,-5 2-176 0,-6-1 160 15,-8-4-160-15,-2 0 160 0,0-6-160 0,-3 0 128 16,-4 1-128-16,-9 2 128 0,-9-1-128 0,-1 1 0 16,2 0 0-16,1 1 0 0,5-3 0 0,1 1 160 15,1 0-160-15,3-2 160 0,1 1 32 0,4 4 0 16,0-1 0-16,2 4 0 0,2-2-192 0,-5 6 128 0,-4-1-128 15,2-3 128-15,6 2 0 0,-1 3-128 0,0 2 192 0,1 1-64 16,-2 2-128-16,-3 3 0 0,-3 3 0 16,2 4 0-16,5-2 0 0,5 3 0 0,4 1-128 0,4 2 128 15,4-6-336-15,4 3 0 0,1-1 0 0,5 1 0 32,1-4-1568-32,6 3-304 0,0 1-64 0,6-4-10912 0</inkml:trace>
  <inkml:trace contextRef="#ctx0" brushRef="#br0" timeOffset="16801.25">487 8029 5519 0,'0'0'496'0,"0"0"-496"0,0 0 0 0,4-12 0 15,2 2 1664-15,-2 1 224 0,0-1 48 0,-2 2 16 16,-2 8-992-16,0 0-208 0,5-10-48 0,-1 1 0 15,-1-2-64-15,-1 5 0 0,-2 6-16 0,0 0 0 16,4-11-192-16,-4 11-48 0,0 0 0 0,0 0 0 16,0 0-384-16,0 0 128 0,0 0-128 0,10 9 0 15,-2-2 0-15,-1 4 0 0,0-1 0 0,0 4 0 0,-4 2 0 16,1 1-144-16,-2 1 144 0,2 4-160 0,-1 1 160 16,-1 2 0-16,-1 2 0 0,3 4-128 0,0 4 128 15,0 2 0-15,1 0 0 0,0 1-128 0,-1 0 128 0,1 2 0 16,1 0 128-16,1-3-128 0,-1-2 256 0,0 2-32 15,-1 0 0-15,1 1 0 0,-1 0 160 0,0 2 48 16,0-1 0-16,1-1 0 0,-1-3-160 0,-1-18-16 16,0 1-16-16,1 1 0 0,-3 2-240 15,1 0 128-15,1-1-128 0,-2 2 0 0,1-2 128 0,-1 13-128 16,-2-7 0-16,3-7 0 0,-3-4 0 0,1-2-288 16,-1-13 32-16,0 0 16 15,0 0-1632-15,0 0-336 0</inkml:trace>
  <inkml:trace contextRef="#ctx0" brushRef="#br0" timeOffset="17234.47">1027 8061 18015 0,'0'0'800'0,"-1"-12"160"0,1-1-768 16,0 13-192-16,1-10 0 0,-1 10 0 0,0 0 192 0,0 0 0 0,0 0 0 0,10 8 0 15,0 2-192-15,-3 7 176 0,-3 0-176 0,-2 10 160 16,1 0-160-16,-5 6 128 0,0 4-128 0,-3 3 128 16,-2 1-128-16,-1 0 0 0,-4 3 144 0,-1-2-144 15,-3 3 0-15,-3-5 0 0,-3-7 0 0,-1-5 0 0,-1-4 0 16,1 1 0-16,0-5 0 0,3-4 0 0,-2 0 144 0,3-5-144 15,2-1 192-15,1-3-192 0,4-5 512 0,1 1-16 16,3-3 0-16,8 0 0 0,-6-5 0 0,6 5 0 16,0 0 0-16,0-8 0 0,2-2-272 0,3 3-48 15,2 2-16-15,4 0 0 0,0 4-160 0,3 1 0 16,1 3-160-16,4 3 160 0,3-2 0 0,5 3 0 16,3 2-128-16,2-1 128 0,0 3 0 0,-1 2 0 15,1-3 0-15,-1 2 0 0,-5 0 0 0,4-1 0 16,-4 1 0-16,0 1 0 0,-3-4 0 0,1 2 0 15,-1-3 0-15,1-3-144 0,-3 0-144 0,4-4-32 0,-2-2 0 16,1-1 0 0,1-6-1328-16,1 0-272 0</inkml:trace>
  <inkml:trace contextRef="#ctx0" brushRef="#br0" timeOffset="17511.18">1604 8195 12895 0,'0'0'1152'0,"0"0"-928"0,-7 3-224 0,7-3 0 15,-11 2 832-15,11-2 112 0,0 0 16 0,0 0 16 16,0 0-240-16,0 0-48 0,0 0-16 0,0 0 0 0,0 0-160 0,0 0-16 15,13-1-16-15,2-1 0 0,-1-1-16 0,3-1 0 16,1-1 0-16,2 0 0 0,2-1-304 0,-1-3-160 16,-2 1 160-16,2-1-160 0,0 3 0 0,1 0 0 15,-1-1-176-15,-2 3-6432 16,-1 3-1296-16</inkml:trace>
  <inkml:trace contextRef="#ctx0" brushRef="#br0" timeOffset="17708.14">1640 8442 19007 0,'0'0'832'0,"0"0"192"0,0 0-832 0,2-9-192 16,2 3 0-16,1-5 0 0,4 4 480 0,4-1 48 0,0 2 16 0,3-1 0 16,2-1-112-16,3 2-32 0,4 1 0 0,0-1 0 15,0 0-400-15,2 2 128 0,-3-1-128 0,4 2 0 16,1 1-224-16,2 0-128 0,-3 2-32 0,-1-2-9232 15</inkml:trace>
  <inkml:trace contextRef="#ctx0" brushRef="#br0" timeOffset="18032.78">2308 7534 13823 0,'-10'-12'1216'0,"10"12"-960"16,0 0-256-16,0 0 0 0,0 0 2224 0,-4 12 400 15,1 5 64-15,3 2 32 0,1 2-2080 0,5 9-432 16,-1 4-80-16,4 3 0 0,3 1 144 0,-1 5 48 16,0 4 0-16,2 3 0 0,0 1-64 0,0 0 0 0,-2 1 0 15,2 4 0-15,-2 0-128 0,2-6-128 0,0 0 144 16,-2 2-7904-16,7 7-1584 16</inkml:trace>
  <inkml:trace contextRef="#ctx0" brushRef="#br0" timeOffset="21065.42">11802 10243 13823 0,'-11'-1'608'16,"11"1"128"-16,-9-2-592 0,9 2-144 0,0 0 0 0,0 0 0 0,0 0 1536 0,0 0 256 0,0 0 64 15,0 0 16-15,10 2-1344 0,2-4-272 0,0 0-48 0,2-3-16 16,3-8 16-16,2-1 0 0,1-1 0 0,4-3 0 16,3 0-80-16,1-2 0 0,1-2-128 0,2-1 192 15,-2-3-192-15,-2-1 0 0,-2-2 128 0,-2 5-128 16,-3 1 0-16,-1 1 0 0,-1 7 0 0,-1 1 0 16,-3 1 0-16,0 7 0 0,0-2 0 0,-3 6 0 15,-1 3 0-15,-10-1 0 0,12 9 0 0,-2 2 0 16,-2 10 144-16,0-1-16 0,-1 2 0 0,-1 3 0 15,-2 6 0-15,0 3 0 0,-2 3 0 0,0 1 0 16,-2 2-128-16,-2 2 192 0,2-3-192 0,-2-3 192 16,1-3-192-16,-2-6 128 0,2 0-128 0,-1-4 128 15,2-2 80-15,-1 2 16 0,-1-2 0 0,0-5 0 0,1-8 128 0,1-8 32 16,0 0 0-16,-2 11 0 0,2-11-16 0,0 0 0 16,0 0 0-16,0 0 0 0,0 0 176 0,0 0 32 15,-6-10 16-15,5 0 0 0,1-5-96 0,4-3-32 16,1-5 0-16,4 1 0 0,0-1-336 0,2 2-128 15,3-7 0-15,3 4 144 0,1-3-144 0,2 3 0 16,2 1 0-16,3-1 0 0,2 3 0 0,2 5 0 16,1 3 0-16,1-1 0 0,-1-1 0 0,1 1 0 15,2 5 0-15,-2 0 0 0,-4 2-160 0,0 0 160 16,-3 3 0-16,0 4-144 0,1 4 16 0,-2 4 0 16,-2-3 0-16,1 4 0 15,-4-3-448-15,-3 3-64 0,1 1-32 0,-2 3 0 16,-1-3-1456-16,-5 2-304 0</inkml:trace>
  <inkml:trace contextRef="#ctx0" brushRef="#br0" timeOffset="21537.68">13845 9518 20607 0,'-18'0'912'0,"8"0"192"0,-3-1-880 0,1 2-224 15,0 1 0-15,2 3 0 0,1 4 0 0,0 0 128 16,-2 2-128-16,-1 3 0 0,1-1 224 0,-3 3-48 16,-3 2-16-16,-2 6 0 0,-1 0 16 0,-2 8 0 15,0 0 0-15,0 3 0 0,2 2 144 0,-1 4 16 16,3 3 16-16,3 7 0 0,0 7-144 0,0 1-16 0,1-2-16 0,4 4 0 15,-2 2 16-15,6-7 0 16,-3-3 0-16,4-1 0 0,2-5 208 0,3-5 48 0,3-6 16 16,2-6 0-16,1-8 176 0,4-2 16 0,2-2 16 0,3 0 0 15,3-4-480-15,5-4-192 0,1 0 128 0,4-5-128 16,6-2-192-16,-1-3-112 0,2 0-16 0,-1-4-8048 16,-1 0-1600-16</inkml:trace>
  <inkml:trace contextRef="#ctx0" brushRef="#br0" timeOffset="22019.29">14573 9498 18431 0,'-5'-6'1632'0,"5"6"-1312"0,-6-4-320 0,6 4 0 16,0 0 1024-16,0 0 128 0,0 0 16 0,0 0 16 15,-4 14-752-15,3 2-160 0,1 5-16 0,0 2-16 16,0 2 48-16,1 0 16 0,-1 6 0 0,0 2 0 16,-1 4-32-16,1 1 0 0,0 1 0 0,-1 6 0 15,-2 1 0-15,1 2 0 0,-2 2 0 0,1-3 0 16,-1 0-32-16,1-4-16 0,-3 0 0 0,3-2 0 15,1-3-96-15,-1-4-128 0,-1-1 176 0,1-6-176 16,1 0 192-16,0-6-192 0,1 0 192 0,0-1-192 16,1-2 144-16,0 2-144 0,1-2 0 0,-1-5 144 15,1-2-384-15,-1-11-80 0,4 9 0 0,-4-9-7872 16,7 9-1552-16</inkml:trace>
  <inkml:trace contextRef="#ctx0" brushRef="#br0" timeOffset="22617.45">15067 9989 11967 0,'0'0'1072'0,"0"0"-864"0,-4-5-208 0,4 5 0 0,-7-7 1072 16,7 7 160-16,0 0 48 0,0 0 0 0,-2-12-448 15,1 3-96-15,1 9-16 0,0 0 0 0,0 0-336 0,0 0-80 16,0 0-16-16,5-8 0 0,-5 8 96 0,10-5 32 16,0 0 0-16,0 4 0 0,0-1 192 0,2 1 32 15,1 1 16-15,1 1 0 0,2 2 32 0,3 2 0 16,1-1 0-16,3 0 0 0,2-2-64 0,1-1-16 16,1-1 0-16,0 0 0 0,-1 0-96 0,1 2 0 15,1-4-16-15,0 1 0 0,0 0-96 0,0-2-16 16,-1 1 0-16,0-2 0 0,1-2-80 0,0 1-32 15,2 1 0-15,-1 0 0 0,0 0-272 0,0 2 128 16,-2-4-128-16,-2 4 0 0,-2-3-144 0,-4 0-144 16,-3 2-32-16,-5 2-9280 0,-11 1-1856 15</inkml:trace>
  <inkml:trace contextRef="#ctx0" brushRef="#br0" timeOffset="23584.84">16471 9607 27119 0,'-12'-17'1200'16,"5"3"256"-16,0 0-1168 0,1 5-288 0,3 1 0 0,3 8 0 0,0 0 0 0,0 0 0 15,0 0 0-15,0 0 0 0,0 0 0 0,-2 20 0 16,1 2 0-16,1 2-144 0,-1 5 144 0,1 2 0 15,-1 5-144-15,-1-1 144 0,2 5 0 0,0-1 0 16,2 0-144-16,0 1 144 0,1-3-128 0,0-7 128 16,3-4-192-16,1-4 192 0,1-1 0 0,2-7-128 0,1-5 128 0,3-4 0 15,2-3 0-15,-4-6 0 0,6-1-128 0,1 0 128 16,2-4 0-16,3 0 0 0,-1-6 176 16,1-3-176-16,1-3 176 0,2-5-176 0,-2 2 160 0,1 1-160 15,-2 0 160-15,-1 4-160 0,-3 0 160 0,0 4-160 16,-2 4 192-16,-3 1-64 0,-1 4-128 0,-1 5 192 15,-3 4-192-15,2 4 0 0,-1 9 128 0,-1 3-128 16,1 7 0-16,-4 2 0 0,-2 12 0 0,-2 2 0 16,-4 7 240-16,-3 2-48 0,-4 2-16 0,-2 3 0 15,-4 2 16-15,-3-4 0 0,-3 1 0 0,-4-2 0 16,-5-1 192-16,-3-7 32 0,0-6 16 0,-2-8 0 16,-1-2 208-16,4-7 32 0,0-3 16 0,4-4 0 15,2-2-240-15,2-6-32 0,3-3-16 0,2-4 0 0,2-2-400 16,2-5 0-16,1-2 0 0,-1 0 0 15,4-7-1920-15,2-2-256 0,4-1-48 0,0 0-10704 16</inkml:trace>
  <inkml:trace contextRef="#ctx0" brushRef="#br0" timeOffset="24015.84">17022 8962 3679 0,'0'0'320'0,"0"0"-320"0,0 0 0 0,0 0 0 15,12-2 4064-15,1 4 736 0,2 2 160 0,2 3 32 16,1 3-3856-16,1 4-768 0,0-2-160 0,1 4-16 16,3 2-64-16,1 1-128 0,2 1 192 0,-2 2-64 15,-1 0 0-15,2 4 0 0,0 2 0 0,0 5 0 16,-1 0 176-16,-3 3 16 0,-2 1 16 0,-1 4 0 16,-1 7 80-16,-2 0 16 0,-5 6 0 0,0-1 0 15,-5-1 80-15,-2 0 32 0,-3 2 0 0,-4-2 0 16,-2-3-160-16,-3 2-48 0,-4-5 0 0,-2-2 0 15,-4-6-16-15,-4-2-16 0,0-2 0 0,-1-6 0 16,1-1-32-16,-2-4 0 0,0-4 0 0,4-1 0 0,1-3-144 0,2-1-128 16,4-5 192-16,1-1-192 15,3-3-1376-15,1-3-384 0,9-2-80 0,0 0-10304 16</inkml:trace>
  <inkml:trace contextRef="#ctx0" brushRef="#br0" timeOffset="24641.1">17939 9488 22575 0,'0'-29'992'0,"3"13"224"0,-1 2-976 0,2 0-240 0,1 0 0 0,-1 4 0 15,3 0 240-15,-2 4 0 0,0-2 0 0,-5 8 0 16,4-5-112-16,-4 5-128 0,0 0 176 0,0 0-176 15,3 13 0-15,0 5 0 0,-3 2 0 0,-3 5 0 16,0 2 0-16,-1 5 0 0,1-2 0 0,1 5 0 16,-2 2 0-16,1 3-144 0,1 0 144 0,2-2 0 15,4 1 0-15,-1-2 0 0,0-4 0 0,2-5 0 16,1-6 0-16,1-6 128 0,0-6 0 0,1 0 0 16,0-3 320-16,2-1 64 0,0-5 0 0,0-3 16 15,0-4 0-15,3-3 0 0,-2-7 0 0,2 1 0 16,1-1-304-16,-2-3-64 0,0-3-16 0,1-5 0 15,0 2-144-15,-1-3 0 0,-1 2 0 0,0 0 0 0,0 4 0 0,0 3 128 16,1 3-128-16,1 4 0 0,0 1 0 16,-1 7 128-16,0 0-128 0,1 5 0 0,-2 4 0 0,0 4 0 15,1 4-192-15,-4 6 192 0,-1 1-128 0,1 6 128 16,-2 2 0-16,0 2 0 0,0 3 0 0,-3 3 0 16,-3 1 0-16,0 10 128 0,-2 9-128 0,-2 2 0 15,-4 1 144-15,0 3-144 0,-4-1 176 0,-1 4-48 16,-2-3 0-16,-1 0 0 0,-2-4 32 0,1-2 0 15,2-6 0-15,-2-6 0 0,1-4 288 0,-2-4 48 16,-2-4 16-16,-1-2 0 0,0-2-16 0,-2-5 0 16,-1-4 0-16,0-4 0 0,0-3-240 0,-1-3-32 15,0-6-16-15,0-4 0 0,0-3-80 0,0-6-128 16,-2-1 176-16,2-5-176 0,1-4 192 0,3-4-192 0,4-1 192 0,3-5-192 16,2 4 0-16,7-5 0 0,5 1-192 0,8 2 48 15,3-5 16-15,7 2 0 0,6 7 0 16,2 1 0-16,3 0 128 0,3 9 0 0,-1 3 0 0,2 1 0 15,2 5 0-15,2 3 144 0,-1 5-144 0,3 4 160 16,-1 2-160-16,2 5 192 0,2 3-192 0,0 2 192 16,0 0-192-16,-1 4 0 0,-2 4 0 0,-3 1 0 31,-7 6-2240-31,-3 6-320 0</inkml:trace>
  <inkml:trace contextRef="#ctx0" brushRef="#br1" timeOffset="33974.08">6319 16132 4767 0,'0'0'208'0,"0"0"48"0,0 0-256 0,0 0 0 0,0 0 0 0,0 0 0 0,0 0 416 0,0 0 32 16,0 0 0-16,0 0 0 0,6-10-64 0,-6 10-16 15,0 0 0-15,0 0 0 0,4-9 256 0,-4 9 48 16,0 0 16-16,0 0 0 0,0 0-128 0,0 0-32 16,0 0 0-16,0 0 0 0,8-4 144 0,-8 4 32 15,0 0 0-15,0 0 0 0,0 0-48 0,11 0 0 16,-11 0 0-16,0 0 0 0,0 0-16 0,0 0-16 16,0 0 0-16,0 0 0 0,0 0 160 0,1-10 48 15,-1 0 0-15,-2-1 0 0,-2-5-224 0,1-1-32 16,0 0-16-16,-1-2 0 0,-1-2-240 0,0-2-64 15,1-1 0-15,4 1 0 0,2-5-112 0,2 3-16 16,0-2-128-16,4 3 192 0,-1 1-192 0,3-1 144 0,1 0-144 0,1 0 128 16,3-6 64-16,5 5 16 0,0-2 0 15,0 6 0-15,1 2-48 0,-1 5-16 0,-1 4 0 0,3-1 0 16,3 4 48-16,2 0 16 0,-1 4 0 0,2 3 0 16,0 2-208-16,0 3 0 0,-1 4 0 0,0 4 0 15,-2 0 0-15,-3 1 0 0,-3-1 0 0,-3 3 0 16,-3 2 0-16,-3 1 0 0,0-2 176 0,-3 2-176 15,-3 1 336-15,-7 1-32 0,0 5-16 0,-3-4 0 16,-3 4 144-16,-2 1 16 0,-5-3 16 0,1 4 0 16,-1-4 16-16,-2 0 0 0,-1-1 0 0,0-5 0 15,-2-2-80-15,2-2-16 0,-1-1 0 0,0-2 0 16,-1-6-96-16,2-1-32 0,1-4 0 0,1-4 0 16,-2 1-64-16,0-6 0 0,-1 1-16 0,3-5 0 0,-1-2-16 15,-1-3 0-15,0-3 0 0,1-2 0 0,0-5-160 16,2 0 160-16,0-3-160 0,4 2 160 0,0 0-160 15,2 0 0-15,1 3 0 0,4-3 0 0,3 0 0 0,2 2 0 16,0 3 144-16,3 0-144 0,2 5 0 0,2 0 0 16,-1-2 0-16,6 5 128 0,3 1-128 0,3 1 0 15,2 2 0-15,0 1 0 0,2 3 0 0,2 0 0 16,-1 6-128-16,4 3 128 0,1 3-160 0,1 5 160 16,1 0-192-16,1 3 192 0,1 5-272 0,-3 1 48 15,-2 1 16-15,-2 1 0 0,-1 6 208 0,-4-4-144 16,-3 3 144-16,-7 1-128 0,-2-3 128 0,-6 5 0 15,-3-4 128-15,-5 3-128 0,-7 1 256 0,-4 4 0 16,-5 0-16-16,-5 1 0 0,0 2 32 0,-2-1 16 0,-2-2 0 16,-2 0 0-16,2 0 48 0,-2-4 16 15,-2-2 0-15,1-4 0 0,0-4-96 0,2 0 0 0,0-6-16 16,2-3 0-16,0-5-112 0,1-5 0 0,-1-3-128 0,-1-5 192 16,-1-7-192-16,2-3 176 0,1-6-176 0,2 2 160 15,5-4-160-15,2 1 0 0,2 3 0 0,8-3 0 16,1 0 0-16,3-3 0 0,4 3 0 0,5-2 0 15,2 2-192-15,4-2 192 0,1 2-160 0,10-3 160 16,1 0 0-16,4 2-144 0,4-3 144 0,3 4 0 16,-1 1-128-16,-1 6 128 0,1 4-128 0,-1 3 128 15,-2 1 0-15,1 6-128 0,1 2 128 0,0 6 0 16,1 0-288-16,-1 11 32 0,2 4 0 0,-3 5 0 16,-1 8-96-16,-2 0-16 0,-5 1 0 0,-4 0 0 0,-5-2 368 15,-4-3-176-15,-4 1 176 0,-5 1-128 0,-7-3 256 16,-3 3 48-16,-5 0 16 0,-1 2 0 0,-5 2 128 15,-2-1 48-15,-4-2 0 0,-1 1 0 0,-3-2-48 0,-1-4-16 16,0-2 0-16,-2-1 0 0,1-5-112 0,0-4-32 16,1-4 0-16,1-8 0 0,4-6 32 0,1-5 16 15,-1-3 0-15,4-6 0 0,0-5-208 0,4-6 0 16,1-3 0-16,3-2 0 0,5-2-192 0,2 2-64 16,6-1-32-16,3 6 0 0,3-1 96 0,2 2 0 15,3 5 16-15,3 0 0 0,4-2 176 0,6 6 0 16,3 2-144-16,4 0 144 0,2 1 0 0,3 3-144 15,4 5 144-15,-2 2 0 0,-4 4-144 0,1 5 144 16,4 7 0-16,-3 8-144 0,-1 4-144 0,-2 11-32 16,-2 5 0-16,-5 1 0 0,-5 1 64 0,-6-1 16 15,-1-2 0-15,-6-3 0 0,-4-1 240 0,-2-4 0 0,-4 0 0 16,-6 1 160-16,-4-2 128 0,-4 1 32 0,-1-3 0 0,-4 2 0 16,-3-6 64-16,-1-2 32 0,0-3 0 15,3-5 0-15,-2-2-64 0,0-5-16 0,0-4 0 16,2-3 0-16,-3-7-96 0,1-1-32 0,1-8 0 0,2-6 0 15,1-2-208-15,4-9 144 0,1-9-144 0,5 3 128 16,8-2-288-16,4 5-64 0,2 2-16 0,4 4 0 16,1 2 48-16,6 3 16 0,3 5 0 0,3 4 0 15,4 3 176-15,4 2 0 0,0 6 0 0,4 3-128 16,1 6 128-16,-1 4 0 0,-3 3-144 0,-2 7 144 16,-1 7 0-16,-1 8 0 0,-4 5-144 0,-3 2 144 15,-6-1 0-15,-5 0-160 0,-3 0 160 0,-5-3-128 16,-4-4 128-16,-3 0 0 0,-3 0 0 0,-1-1 0 0,-2 2-128 0,-1-5-64 15,0 2 0-15,-2-3-11456 16,-1 0-2304-16</inkml:trace>
  <inkml:trace contextRef="#ctx0" brushRef="#br1" timeOffset="37428.06">10717 15810 8287 0,'0'0'736'0,"0"0"-592"16,0 0-144-16,0 0 0 0,0 0 1856 0,0 0 352 15,0 0 64-15,0 0 16 0,0 0-1824 0,0 0-464 16,0 0 128-16,0 0-128 0,0 0 0 0,0 0 192 16,0 0-192-16,0 0 192 0,0 0 64 0,0 0 0 15,0 0 16-15,0 0 0 0,0 0 496 0,0 0 112 0,0 0 16 0,-7 8 0 16,7-8-144-16,0 0-32 0,-6 9 0 0,6-9 0 15,-10 5-160-15,1 0-48 0,9-5 0 0,-11 5 0 16,2-1 96-16,-3-3 16 0,2-1 0 0,1 0 0 16,9 0 16-16,-10-4 0 0,0-6 0 0,1 1 0 15,4-4-128-15,0-2 0 0,0-5-16 0,1-2 0 16,1-4-304-16,3-4-64 0,3-4-128 0,-1 1 192 16,4 1-192-16,0 2 0 0,2 2 0 0,2 0 0 15,1 4 0-15,3 5 0 0,3 0 0 0,0 3 0 16,1 4-128-16,3 5 128 0,0 2 0 0,2 3 0 15,1 2-128-15,3 8 128 0,1 6 0 0,0 6 0 16,0 1-144-16,-3 11 144 0,-1 5 0 0,-2 5-144 0,-3 7 144 16,-2 1 0-16,-6-6 0 0,-5 1 0 15,-4-3 0-15,-5-5 0 0,-3-4 0 0,-3 0 128 0,0-4 240 16,-5-2 48-16,-4-4 16 0,0-3 0 0,1-1 160 0,-2-5 48 16,-3-4 0-16,3-6 0 0,0-4-64 15,0-4 0-15,0-6 0 0,1-3 0 0,0-3-208 0,0-7-48 16,2-3-16-16,2-5 0 0,1-4-304 0,3-2-144 15,4-1 16-15,2 1 0 0,2-1-128 0,4 3 0 16,2 2-16-16,2 1 0 0,1 5 272 0,5 2-192 16,1 2 192-16,4 4-160 0,1 0 160 0,5 5 0 15,1 7-144-15,6 4 144 0,3 6-128 0,2 4 128 16,1 7-160-16,-2 4 160 0,-2 2-160 0,-2 5 160 16,-3 6-160-16,-2 4 160 0,-3 5-256 0,-4 2 64 15,-4-2 0-15,-4-3 0 0,-6-2 192 0,-4-2 0 16,-4-3 0-16,-4 1 0 0,-3-1 0 0,-3-3 160 0,-4 1 0 15,-3-5 0-15,-5-3 208 0,-3-5 32 0,-4-5 16 0,-3-6 0 16,-1-1 32-16,4-6 16 0,0-3 0 16,3-6 0-16,2-5-160 0,2-2-48 0,4-7 0 15,2-2 0-15,5-7-256 0,2-2 0 0,5-8 0 0,4 2 0 16,3-4 0-16,3 5-272 0,4 5 16 0,6 2 16 16,2 5 64-16,2 6 16 0,5 0 0 0,3 6 0 15,4 4 160-15,4 4-128 0,6 5 128 0,2 5-128 16,2 4 128-16,-2 7 0 0,-5 6 0 0,-3 3-128 15,-4 3 128-15,-4 9-128 0,-5 3 128 0,-6 4-128 16,-5-1-16-16,-10 0 0 0,-5-1 0 0,-7 0 0 16,-7-2 272-16,-5 1 64 0,-9-3 16 0,-7-4 0 15,-6-4 208-15,0 0 32 0,1-8 16 0,1-4 0 0,-1-3-16 16,6-8-16-16,2-5 0 0,3-7 0 0,3-3-432 0,7-8-176 16,3-5 16-16,9-4-12144 15,2-5-2432-15</inkml:trace>
  <inkml:trace contextRef="#ctx0" brushRef="#br1" timeOffset="40543.81">5034 18159 20271 0,'-12'3'1792'0,"0"1"-1424"0,1-2-368 0,1 2 0 31,1 2-560-31,0 3-176 0,2 0-32 0,2 1-16 0,-2-3 784 0,1 4 224 0,0-2 16 0,-1 1 0 16,-2 1 16-16,6 2 0 0,-3 2 0 0,1 3 0 16,-1 0-128-16,0 2-128 0,-3 5 176 0,2 0-176 15,0 5 128-15,-1 4-128 0,-1 0 0 0,0 5 0 16,-1 4 128-16,0 7-128 0,0 3 0 0,1 0 0 16,-3-4 144-16,2-3-144 0,-1 1 0 0,2-5 144 15,-1-4 272-15,1-2 48 0,3-3 16 0,0-2 0 16,3 0 64-16,1-7 16 0,5-2 0 0,-1-5 0 0,1-3-240 0,0-2-64 15,2-6 0-15,-5-6 0 0,0 0-128 0,11-1-128 16,2-7 144-16,1-3-144 0,1-6 0 0,-1-6 0 16,3-6 0-16,0-4 0 0,1 1 0 0,4 2 0 15,1-2 0-15,1 2 0 0,0 3 0 0,4 2 0 16,-3 2 0-16,1 5-160 16,-1 4-368-16,2 4-80 0,2 0-16 0,-1 3-6304 15,-3 2-1264-15</inkml:trace>
  <inkml:trace contextRef="#ctx0" brushRef="#br1" timeOffset="42514.97">4880 19091 2751 0,'-14'15'128'0,"2"-6"16"0,-2-3-144 0,2 5 0 0,3-3 0 0,-1 3 0 16,2-6 4032-16,8-5 784 0,0 0 160 0,0 0 16 15,0 0-3824-15,0 0-768 0,0 0-144 0,0 0-48 16,0 0 128-16,0 0 32 0,0 0 0 0,-5-13 0 15,4-2-368-15,1-1 128 0,1 0-128 0,4-1 0 0,-2 0 0 0,2-1 0 16,0 1 0-16,0 1 0 0,0-3 0 0,1 0 0 16,1 0 0-16,-1 0 128 0,0-3 64 0,2 2 0 15,0-5 16-15,-2 4 0 0,0-3 192 0,2 0 48 16,0-1 0-16,3-4 0 0,0-3-64 0,2-3 0 16,1-3 0-16,1-2 0 0,1 3-96 0,-1-3-32 15,3-4 0-15,-1 4 0 0,0 2-48 0,2-4-16 16,1 0 0-16,2 0 0 0,2-4 0 0,0 2 0 15,-1-3 0-15,3 5 0 0,-2-2 0 0,-1 4 0 16,0-5 0-16,-1-1 0 0,1 5-64 0,1-3 0 16,-1 2-128-16,0-2 192 0,-2-1-192 0,0 1 128 15,1-1-128-15,-1 1 0 0,0 2 144 0,-1 1-144 16,0-2 128-16,1 2-128 0,-1 2 208 0,-1 1-32 16,3-2-16-16,-2 1 0 0,-2 1 32 0,0 0 0 0,-1 2 0 15,1-1 0-15,1 2-64 0,-2 0 0 0,-1 1 0 16,0 0 0-16,-4-2-128 0,2 2 160 0,-1 1-160 0,-2-1 160 15,1-1-160-15,-1 2 192 0,2-1-192 0,-4 3 192 16,1 3-48-16,0-1 0 0,0-1 0 0,-1 4 0 16,2 0 48-16,-1 0 0 0,-1 3 0 0,2-1 0 15,-2 4-32-15,2-2 0 0,1 1 0 0,-1-1 0 16,2-2-160-16,0 2 128 0,-3-1-128 0,1-2 128 16,1 1-128-16,-1 2 0 0,-1-3 0 0,2 2 128 15,-2 0-128-15,-1-1 0 0,-2 1 0 0,-1 1 0 16,-1 3 0-16,2-1 0 0,-2-3 144 0,3 4-144 15,0 1 192-15,-2 0-48 0,-1 3 0 0,1-1 0 16,1 0-16-16,2 1-128 0,0 4 192 0,-1-1-64 16,-2-2-128-16,2-1 128 0,4 0-128 0,-1-2 128 0,1 1-128 0,0-2 0 15,2-1 144-15,2 0-144 0,-2-2 160 16,0 0-32-16,-2-6-128 0,2 2 192 0,3 1-192 16,-2-4 0-16,3-2 128 0,0 4-128 0,0-5 0 0,-1 3 0 15,4-2 128-15,0 0-128 0,1 1 0 0,-2-1 0 16,1 0 0-16,0 5 0 0,2-3 0 0,1 3 0 15,0-5 0-15,3 5 0 0,-3-2 0 0,2 1 0 16,0-6 0-16,2 0 0 0,-1 3 0 0,-2-2 0 16,1 0 0-16,-2 0 0 0,0 2 0 0,2-3 0 15,-1 1 0-15,2 4 0 0,1-4 0 0,0 4 0 16,0-2 0-16,1 0 0 0,0 1 0 0,3-3 0 16,2 1 0-16,2 2 0 0,3-1 0 0,-2 2 0 15,-3-2 0-15,1 3 0 0,-4-3 0 0,1 2 0 16,3 1 0-16,-1-4 0 0,0 5 0 0,2-2 0 0,-1 2 0 0,3 2 0 15,1-1 0-15,3 1 0 0,-3 3 0 0,0-2 0 16,1-1 0-16,-2 2 0 0,-4 0 0 16,1 1 0-16,-2 1 0 0,2 1 0 0,1 2 0 0,1-2 0 15,-1-1 0-15,4 1 0 0,-1-4 0 0,3 4 0 16,0 2 0-16,1 1 0 0,-2-3 0 0,-2 3 0 16,-2-2 0-16,0 2 0 0,-1 0 0 0,3 2 0 15,-1 0 0-15,-1 3 0 0,-1 0 0 0,2 1 0 16,0 0 0-16,1 1 0 0,0 2 0 0,0 2 0 15,-1-1 0-15,-2-1 0 0,-3 1 0 0,1 2 0 16,-3-1 0-16,2-1 0 0,0 2 0 0,0-1 0 0,-1 1 0 16,1 1 0-16,1-2 0 0,0 3 0 15,1-2 0-15,-1 2 0 0,0-1 0 0,1 2 0 0,-2-1 0 0,-2 1 0 16,-3 1 0-16,-1 2 0 0,-2-2 0 16,1 1 0-16,1 1 0 0,-1 0 0 0,3-1 0 15,-1 1 0-15,-1 2 0 0,0 1 0 0,0-1 0 0,0 3 0 16,1 1 0-16,2-1 0 0,0 2 0 0,1-3 0 15,0 2 0-15,-1-2 0 0,-5-1 0 0,1 2 0 16,-2 1 0-16,1 1 0 0,1-4 0 0,-1 6 0 16,-3-4 0-16,-1 3 0 0,0-1 0 0,-1-1 0 15,-1 2 0-15,1-2 0 0,1 5 0 0,-4 1 0 16,1-2 0-16,0 1 0 0,0 4 0 0,0 0 0 0,-1-2 128 16,2 1-128-16,-1-1 0 0,0 1 144 15,0 2-144-15,0-3 128 0,-3-1-128 0,0 1 0 0,2 0 144 0,-3 1-144 16,-2-2 0-16,1 0 128 0,1 1-128 15,-1 0 0-15,-3 2 0 0,1 1 0 0,3 1 0 16,-3 1 128-16,-1 0-128 0,1 0 0 16,1-1 0-16,-1 0 0 0,-2-1 0 0,-1 3 0 15,-1 2 0-15,2-2 128 0,1-2-128 0,-2 3 0 0,1 2 0 0,0-2 0 16,-2 1 0-16,2 2 0 0,0-3 0 0,0 1 0 16,0 1 0-16,-2-2 0 0,2 0 0 0,0 2 0 15,1 0 0-15,1 0 0 0,-1-3 0 16,1-1 128-16,1 3-128 0,0 2 0 0,1-5 0 0,0 5 0 15,1 0 0-15,0 1 0 0,0 2 0 0,0 3 0 16,1-4 0-16,-1 3 128 0,1-2-128 0,-3-2 0 16,-2 2 0-16,1-3 0 0,-1 4 0 0,-1-1 0 15,-2-4 0-15,-1 6 0 0,2-2 0 0,-2 2 0 16,2 0 0-16,-1-1 0 0,0 0 0 0,-1 2 128 0,0 0-128 16,2-2 0-16,-2 2 0 0,2 0 0 0,-3 0 0 15,4-2 0-15,-3 3 0 0,2-1 0 0,0 1 0 16,-1 0 0-16,3 0 0 0,-2-3 0 0,2 2 0 15,-1 0 0-15,0 2 0 0,-1-2 0 0,2-3 0 0,-1 2 0 16,1-1 0-16,0-2 0 0,0 3 0 0,2-2 0 16,-2-2 0-16,1 3 128 0,1-3-128 0,0 2 0 15,-3-3 0-15,0 2 0 0,0-3 0 0,0 4 0 16,0-2 0-16,0 1 0 0,-2 1 0 0,2 0 0 16,0 3 0-16,1 1 0 0,-1-2 0 0,0-2 128 0,3 3-128 15,-4-1 0-15,1 1 0 0,2-2 128 0,-1 0-128 0,-1 4 0 16,-2-1 0-16,2 3 0 0,0 0 0 15,1-1 128-15,-1-3-128 0,0 2 0 0,2 3 0 0,-2-3 128 16,0-2-128-16,0 1 0 0,0-1 0 0,0 2 0 16,-1-3 0-16,-2 1 0 0,0-1 0 0,3 2 0 15,-1 0 0-15,-2 1 0 0,0 1 0 0,1 3 128 16,-1-1-128-16,1 0 0 0,0 0 128 0,-2 1-128 16,3-2 0-16,-2-1 128 0,-1 1-128 0,2-1 0 15,0 0 0-15,1 0 0 0,0 2 0 0,-3 1 128 16,0-2-128-16,0 1 0 0,1-2 0 0,1 1 0 15,0-1 0-15,-2 1 0 0,2 0 0 0,-1-1 0 16,2 1 0-16,-2-2 128 0,0 0-128 0,2 1 0 16,-2-2 0-16,3-1 0 0,-2 1 0 0,-1-2 128 0,2 5-128 15,-2-3 0-15,-1 0 0 0,3-2 0 0,-1-1 0 0,2 2 0 16,-3-3 0-16,5-1 128 0,-1 0-128 16,1-3 0-16,-1 3 0 0,2-3 0 0,-1-5 0 15,2 3 128-15,1 2-128 0,-3-2 0 0,1 0 0 0,1 1 0 16,-5-4 0-16,4 0 128 0,-2 0-128 0,2-2 0 15,0-2-176-15,-2-3 176 0,-1-4-352 0,-1 0 32 16,-2-2 0-16,-6-7 0 16,0 0-320-16,0 0-64 0,0 0-16 0,12-2 0 15,-12 2-448-15,6-9-96 0,0 0-16 0,0-5 0 16,-5-3-1744-16,-1 2-368 0</inkml:trace>
  <inkml:trace contextRef="#ctx0" brushRef="#br1" timeOffset="42932.43">11351 19023 19343 0,'-9'0'1728'0,"3"2"-1392"0,6-2-336 0,0 0 0 16,0 0 2944-16,0 0 528 0,-3 7 112 0,3-7 0 16,5 14-3264-16,4 4-640 15,3 3-144-15,4 0-32 0,3 3 496 0,3 0 0 0,3 3 176 0,6 1-48 16,-1 3-128-16,1-3 176 0,-2 0-176 0,-1-3 192 0,0 3-192 0,-1-4 0 16,-1 1 0-16,1-2-176 0,1-4 0 0,-2 0 0 15,-1 1 0-15,-1-4 0 0,-1-1 176 0,1-7 0 16,-2-2 0-16,-1-2 0 0,1-3 176 0,0-1 112 15,0 0 32-15,1-5 0 0,-1-6 208 0,2-3 48 16,0-8 16-16,-1-3 0 0,-3-7 112 0,3-5 0 16,-2-5 16-16,-1-6 0 0,0-12-16 0,1-1-16 15,2-5 0-15,-1 3 0 0,3-2-368 0,1 5-64 16,2 0 0-16,4 6-16 0,2 0-240 0,3 5-160 16,6-2 32-16,6 5 0 15,3 8-1232-15,4 4-240 0,0 3-64 0,2 4 0 0</inkml:trace>
  <inkml:trace contextRef="#ctx0" brushRef="#br2" timeOffset="49083.61">3449 15275 16575 0,'0'0'736'0,"-2"-15"160"0,0-3-720 16,0 2-176-16,2-1 0 0,3 3 0 0,1 0 1024 0,0-1 192 0,-1 2 16 0,0 3 16 15,-2-2-864-15,1 2-160 0,-2-1-32 0,0 3-16 16,0 8-176-16,0 0 0 0,-3-9 0 0,3 9 128 16,-4-7-128-16,4 7 0 0,0 0 144 0,-7-5-144 15,7 5 192-15,-9-2-48 0,0 2 0 0,0 3 0 16,-1 1-144-16,-2 3 0 0,-2 0 0 0,-1 7 0 16,-3 1 192-16,-2 1 16 0,-3 0 0 0,0 3 0 15,-2 2 352-15,-3 1 64 0,-4 1 16 0,-1 2 0 16,-4-3 0-16,0 2 16 0,-1 0 0 0,1-1 0 15,2 0-224-15,0 2-48 0,1-2-16 0,-2-4 0 16,1 2-240-16,0-2-128 0,2 0 128 0,-1 1-128 16,-2-1 0-16,1 2 144 0,-5-4-144 0,4 1 0 15,0-4 0-15,3 1 0 0,-1 1 0 0,6-1 0 16,1 3 0-16,3-2 0 0,0 1 0 0,2-1 0 0,2 1 0 0,1-2 0 16,1 0 0-16,3 2 0 0,2-2 0 15,1 0 0-15,1-2 0 0,2-2 0 0,4 3 0 16,0 2 0-16,-1-4 0 0,3 1 0 0,2 1 0 0,3 4 0 15,1 0 0-15,2-1 0 0,3 1 208 0,3 0-64 16,4 0-16-16,3 1 0 0,2-1 64 0,5 1 16 16,1 0 0-16,5-1 0 0,4-1 160 0,5 0 16 15,4-3 16-15,3 1 0 0,3-6 48 0,1 1 0 16,-2 2 0-16,1-3 0 0,3 2-208 0,3 0-48 16,-4 2 0-16,8 0 0 0,2-4-192 0,-2 0 0 15,-4-5 0-15,-3 2-160 16,-2 0-336-16,-2-3-64 0,-5-2-16 0,-2 2 0 15,-5 0-1168-15,-3 0-240 0,-2 2-64 0,-4-1-10256 0</inkml:trace>
  <inkml:trace contextRef="#ctx0" brushRef="#br2" timeOffset="50267.75">2635 16057 24879 0,'5'-10'2208'0,"4"1"-1760"0,5-4-448 0,5 2 0 0,3 2 672 0,6-1 48 16,5 4 16-16,4-2 0 0,1 0-384 0,5 4-80 16,3 0-16-16,5 0 0 0,3 2-64 0,3-1 0 15,1 1-16-15,1-1 0 0,0 0-176 0,2-1 128 16,0 1-128-16,5 1 128 0,4 0-128 0,-2 1 192 16,0 0-192-16,-1 0 192 0,-3-1-192 0,2 1 160 15,1-3-160-15,4 3 160 0,3-2-160 0,-1 1 0 16,-3-1 0-16,-1-2 0 0,1-1 144 0,2-1-144 15,3-1 160-15,1 0-160 0,3 0 224 0,-1-2-48 16,-3 3-16-16,2-4 0 0,-2 5 128 0,3-2 32 0,5 1 0 16,-4-2 0-16,-5 1-32 0,-2 1 0 0,1-2 0 0,2 2 0 15,2 0-32-15,2 2-16 0,-3-4 0 0,-1 4 0 16,-1-2-48-16,-3 2 0 0,-1 3 0 0,5 2 0 16,4-2-16-16,-3 0-16 0,-6-1 0 0,-1 2 0 15,-2 2-160-15,-1 2 128 0,-1-1-128 0,4 0 128 16,3-1-128-16,-2-1 0 0,-5-3 0 15,-2 1 0-15,-2 1 0 0,0 1 0 0,-1 2 128 0,2-2-128 16,2-1 0-16,-1 0 0 0,1-2 0 0,-4 3 0 16,-2-1 0-16,1 1 0 0,-2-1 144 0,3 1-144 15,2-2 128-15,0 2-128 0,0 0 128 0,-3-1-128 16,-4-4 128-16,-1 2-128 0,0 1 160 0,0 1-160 16,0-1 192-16,3 2-48 0,3 2-16 0,-2-4 0 15,-1 1-128-15,-2-2 160 0,-3 2-160 0,0 0 160 16,-2-2 16-16,1 3 0 0,1 3 0 0,1-2 0 0,1-1-48 15,0-1-128-15,-2-3 192 0,-2 2-64 0,-4-2-128 16,2 1 192-16,-1-1-192 0,0 1 192 0,-3 3-192 0,4-2 0 16,1 0 0-16,3-1 128 0,0 1-128 0,0 0 160 15,-3-3-160-15,0-1 160 0,-3 2-160 0,1 3 0 16,0 0 144-16,0-1-144 0,1 0 0 0,1-2 0 16,0 1 0-16,0 0 0 0,-4-1 0 0,2 0 0 15,-2-1 0-15,-4 2 0 0,-1 1 0 0,1 1 0 16,-2-1 0-16,2 2 0 0,1 2 0 0,2 0 0 15,4-1 0-15,-3-1 0 0,0-1 0 0,-2 0 0 16,0 0 0-16,0 1 0 0,1 2 0 0,-1-1 0 16,0-1 0-16,2 0 0 0,-1 3 0 0,2-2 0 15,1-1 0-15,0-1 0 0,0-2 0 0,-3 2 0 0,-2 1 0 16,2-1 128-16,-4 0-128 0,2-1 0 0,-1 2 0 0,1 0 0 16,0-1 0-16,1 0 0 0,-1-1 0 0,1 1 0 15,-1-3 0-15,-3 2 0 0,-2-2 0 0,0 1 0 16,0 1 0-16,0-1 0 0,-3 0 0 0,2 1 0 15,-2 2 0-15,3 0 0 0,0-1 0 0,0 0 128 16,1 0-128-16,0-2 0 0,1 0 0 0,0 0 0 16,-5 1 0-16,0-1 0 0,-1-1 0 0,2 0 0 15,-1 0 0-15,-1-2 0 0,-1 1 0 0,0 1 0 16,-1-4 0-16,2 3 0 0,0 1 0 0,2 2 0 16,0-5 0-16,2 4 0 0,-1-2 0 0,-1 2 128 0,0-1-128 15,-1 0 0-15,0 2 0 0,2 1 0 16,-2-1 0-16,2 2 0 0,-2 0 0 0,0 0 0 0,3 0 0 15,0 0 0-15,-1 0 0 0,1 0 0 0,-1 2 0 16,-1-1 0-16,-3-1 0 0,-2 1 128 0,-3 0-128 0,1 1 0 16,0 1 0-16,0-1 0 0,1-1 0 15,-1 0 0-15,1 4 0 0,2-2 0 0,-2-1 0 0,3 2 0 16,1 0 0-16,2-1 0 0,2-1 0 0,0 1 0 16,-1-1 0-16,-3 2 0 0,-3-1 0 0,-2-1 0 15,-1-1 0-15,-2 2 0 0,-1-1 0 0,-2 1 0 16,-3 1 0-16,-1-3 0 0,0 0-128 0,-1 1 128 15,-3-1-128-15,0 1 128 0,-1 2-192 0,-1 1 32 16,-1-1 16-16,0 0 0 0,2 2-112 0,-3 2 0 0,3-3-16 16,0 1 0-1,-3 3-240-15,3-2-64 0,-3 3 0 0,-3-4 0 16,-1 3-496-16,-1-3-96 0,-5 5-32 0,-2-5-8576 0,2-6-1712 0</inkml:trace>
  <inkml:trace contextRef="#ctx0" brushRef="#br2" timeOffset="50761.58">12699 14961 26719 0,'5'-7'2368'0,"1"-4"-1888"0,3-1-480 0,4 0 0 0,4 6 1248 0,9-1 160 15,0 5 16-15,8 1 16 0,0 1-1440 0,3 1-304 16,2 3-48-16,3 2-16 0,6-2 368 0,1 4 0 15,0 0 0-15,0 1 0 0,-2 4 0 0,0 1 0 16,0 0 0-16,0 3 0 0,-3 0 0 0,2 4 0 16,0 0-144-16,-1 1 144 0,1 1 0 0,-5 1 0 15,-2-1 0-15,-2 0 0 0,-3 1 176 0,-2 1-16 0,-3 2 0 0,1-2 0 16,-6 1 64-16,1 0 16 0,-3 0 0 16,-3 2 0-16,-2-5 32 0,-5 2 16 0,-3-2 0 0,-4-3 0 15,-2 2 144-15,-3 0 16 0,-3 2 16 0,-7-4 0 16,-3 2-144-16,-3-2-16 0,-6 0-16 0,-6 3 0 15,-4-4 96-15,-10 2 32 0,-3 0 0 0,-12 1 0 16,-8-3-80-16,-3 4-16 0,0-3 0 16,0 0 0-16,-2 1-176 0,-2 3-144 0,-4 3 192 0,-2-1-192 31,-2 4-960-31,0 0-288 0,0-3-64 0,0 3-14592 0</inkml:trace>
  <inkml:trace contextRef="#ctx0" brushRef="#br2" timeOffset="52211.09">3372 16855 21359 0,'-11'-9'944'0,"4"2"208"0,1 0-928 0,0 2-224 0,1-3 0 0,5 8 0 0,-4-7 256 0,1-3 0 16,1 2 0-16,1-2 0 0,1 1 48 0,0-2 16 16,2 0 0-16,1-1 0 0,0-1-320 0,0 4 0 15,1-1 0-15,0 4 0 0,-1-3 128 0,1 2-128 16,-4 7 192-16,8-6-192 0,-2 0 320 0,-6 6-64 15,13-3 0-15,-2 2 0 0,5 1 0 0,-2 1 0 16,2-1 0-16,3 4 0 0,0 2-64 0,3-2 0 16,2-4-16-16,3 1 0 0,2 3 224 0,1-1 48 15,2-3 16-15,-1 1 0 0,-3-1 80 0,0 0 16 16,0 0 0-16,1 1 0 0,0 2-176 0,2-1-48 0,-1 1 0 16,1-2 0-16,0 2-336 0,1-1 144 0,-1 2-144 0,0 1 0 15,0-2 0-15,-3-1-176 0,1 1 0 16,-2-1 0-1,0-1-1696-15,-5-1-352 0</inkml:trace>
  <inkml:trace contextRef="#ctx0" brushRef="#br2" timeOffset="52963.59">4366 16428 26895 0,'-6'-18'1184'0,"2"7"256"0,0-5-1152 0,4 0-288 0,-1 2 0 0,2 0 0 0,-1 1 0 0,3-2-176 16,-3-1 32-16,0 2 0 0,-3-2 144 0,3 4 0 15,-2-2 0-15,-2-2 0 0,-2 2-176 0,-3 4-48 16,-1-3-16-16,-2 5 0 0,-1 0-32 0,-1 3-16 15,-3-3 0-15,-4 3 0 0,-3 4 288 0,-3 1-192 16,-2 1 192-16,0 3-160 0,-2 0 160 0,1 3 0 16,-1-2 160-16,0 4-160 0,-2-4 160 0,0 4-160 15,-2 3 160-15,0 3-160 0,-1 0 176 0,0 2-176 0,1-1 192 0,-3 1-192 16,-5 2 176-16,-1-1-176 0,-1 0 160 16,3-1-160-16,1 1 128 0,2 1-128 15,2-1 0-15,1 0 144 0,3 1 0 0,0 0 0 0,2-1 0 16,4 0 0-16,0 1-144 0,-1 0 0 0,-1 0 0 0,1 4 0 15,0 1 0-15,0-3 0 0,-2 0 128 0,4-2-128 16,-1 2 0-16,7 1 0 0,1 1 0 0,2-3 0 16,2-1 0-16,5 0 0 0,1 2 0 0,2 0 0 15,4 5-128-15,0-2 128 0,2 4 0 0,2-2 0 16,2 6 0-16,0-1 0 0,3-5 0 0,0 4 0 16,2-4 0-16,2 4-144 0,2-5 144 0,4 2-208 15,1-4 208-15,4 1 0 0,2 0 0 0,2-4 0 16,3-2 208-16,1 1-64 0,1-1-16 0,-1-2 0 15,0-3 96-15,3-1 16 0,1-1 0 0,1 0 0 16,0-4 16-16,2-2 16 0,1 1 0 0,4-2 0 0,2-1-128 16,4-2-16-16,0 0-128 0,-1-1 192 0,-4-1-192 15,0 0 128-15,0-4-128 0,1-3 0 0,0 0 128 0,1-4-128 16,0 0 0-16,1 1 144 0,2-5-144 0,2-1 0 16,2-4 144-16,-3-5-144 0,-4-1 0 0,-2-2 0 15,-2 2 0-15,0-4 0 0,-1 1 0 0,-3 2 144 16,0-1-144-16,0 0 0 0,-2-1 336 0,-2 1-32 15,-3 2-16-15,-1-1 0 0,1 2 144 0,0-2 16 16,-4 5 16-16,0-6 0 0,-7-2 48 0,-2 1 16 16,-2-5 0-16,-5 1 0 0,0 0-48 0,-6-1-16 15,0 2 0-15,-4 0 0 0,-4 1-112 0,-3 1-32 16,-2-2 0-16,-6 2 0 0,-3 7-192 0,-7 2-128 0,-4 5 160 16,-2 1-160-16,-7 4 0 0,-3 5 0 0,-3 5-208 15,-3 3 64 1,-3 4-1264-16,-1 9-256 0,0 4-64 0,1 3 0 15,0 5-800-15,1 3-160 0</inkml:trace>
  <inkml:trace contextRef="#ctx0" brushRef="#br2" timeOffset="53586.97">8719 16480 20847 0,'-5'-14'912'0,"2"3"208"0,0-2-896 0,1 2-224 0,2-2 0 0,0 0 0 16,0 4 368-16,0-2 16 0,0 11 16 0,2-12 0 15,1 3 64-15,-3 9 16 0,0 0 0 0,0 0 0 16,1-10-32-16,-1 10 0 0,0 0 0 0,0 0 0 15,0 0 48-15,0 0 0 0,0 0 0 0,0 0 0 16,4 12-256-16,-1 5-48 0,-1 6-16 0,-1 8 0 16,-2 3 48-16,0 4 16 0,-2 6 0 0,0 3 0 15,-1 1 16-15,-1-1 0 0,0 0 0 0,-2 1 0 0,1-6-112 16,1 0-16-16,-2-1 0 0,2-4 0 0,0-3 0 0,3-2 0 16,-3 0 0-16,2-2 0 0,1-1 768 15,0-3 128-15,1 0 48 0,0 1 0 16,1-3-1728-16,1-1-352 0,0-4-64 15,1 0-16-15,-1-6 192 0,1 0 16 0,1-1 16 0,1-7-7712 16,-4-5-1552-16</inkml:trace>
  <inkml:trace contextRef="#ctx0" brushRef="#br2" timeOffset="53873.09">8372 16879 11967 0,'-12'-7'528'0,"6"1"112"0,-3 1-512 0,1-2-128 0,1 3 0 0,7 4 0 15,0 0 3456-15,0 0 640 0,0 0 144 0,0 0 32 16,0 0-3568-16,11 11-704 0,2-2-128 0,5 4-48 16,2-3 176-16,3 2-192 0,0 0 192 0,1-3-192 15,-1 0 192-15,1-1 0 0,3 2-144 0,-1-2 144 16,1 2 0-16,3-4 0 0,0 2 0 0,-1-2 0 15,-1-1 0-15,2 1 0 0,2-2 0 0,3-2 0 16,0-1-128-16,1 0 128 0,-1-2-160 0,0 1 160 16,-4-3-1664-1,1-1-256-15,0-2-32 0</inkml:trace>
  <inkml:trace contextRef="#ctx0" brushRef="#br2" timeOffset="54508.08">9478 16329 17503 0,'-16'-17'768'0,"5"6"176"0,-3 2-752 0,-4-2-192 15,0-1 0-15,-1 1 0 0,0-1 1616 0,-1 3 304 0,-2-2 48 16,-1 5 16-16,-3-3-1632 0,-4 2-352 0,0 3 0 15,-3-1 0-15,-3 2-256 0,1 3 0 0,-2 0 0 16,-3 2 0-16,-2 3 256 0,-2-1 0 0,-3 0 0 0,0 1-144 16,0 1 144-16,0 2 128 0,1 5-128 15,2-1 176-15,-1 1 16 0,2 4 16 0,0 2 0 0,-2 5 0 16,2-3-32-16,-4 1-16 0,1 1 0 0,5 5 0 16,5-3 16-16,1 3 0 0,3-5 0 0,3 5 0 15,1-1 64-15,3 3 16 0,-1 2 0 0,4-1 0 16,0-1-128-16,4 3 0 0,2 1-128 0,2 1 192 15,0-2-32-15,2 2-16 0,2 2 0 0,2 1 0 16,3-1-144-16,3 0 0 0,1 1 144 0,2 3-144 16,0 3 0-16,2-3 0 0,4 1 0 0,2-1 0 15,1-5 0-15,4-1 0 0,2-5 0 0,3 1 0 16,1 1 0-16,4-4 128 0,3-3-128 0,3-1 0 16,2 0 144-16,4-2-144 0,2-4 192 0,4-2-192 0,3-1 192 0,3-3-64 15,-1 1 0-15,-2-7-128 0,0-1 256 0,-1-2-48 16,3-3-16-16,-1-2 0 0,1-4 32 0,5 0 0 15,5-1 0-15,-1-3 0 0,0 0-48 16,-1 1-16-16,-3-2 0 0,0-1 0 0,0-3-32 0,2 0-128 16,-1-3 192-16,4-1-64 0,2 0 0 15,-2-3-128-15,-2-2 192 0,-3-1-64 0,-8-5 16 0,-1 2 0 16,-2-5 0-16,-1-1 0 0,-4-2 176 0,-1 0 48 16,-5-4 0-16,-1-2 0 0,-2 2 304 0,-5 0 64 15,-2-3 16-15,-2 2 0 0,-3 3-160 0,-3 2-16 16,-4 1-16-16,-5 3 0 0,-6 3-240 0,-3 0-32 15,-4 1-16-15,-4 4 0 0,-4 3-272 0,-3 3 160 0,-5 1-160 16,-3 4 128 0,-5 3-560-16,-2 3-112 0,-2 6-32 0,0 5 0 15,0 2-2416-15,2 4-480 0</inkml:trace>
  <inkml:trace contextRef="#ctx0" brushRef="#br2" timeOffset="55223.63">12686 16577 7359 0,'0'0'656'0,"-8"-4"-528"0,-1-4-128 0,0 4 0 0,-1-1 2160 0,-1 0 400 15,-1 0 64-15,2 3 32 0,1 0-1392 0,0 0-288 16,2-1-48-16,7 3-16 0,-9-5-16 0,9 5 0 15,-8-2 0-15,8 2 0 0,0 0-96 0,0 0-32 16,0 0 0-16,0 0 0 0,0 0-224 0,0 0-48 16,0 0-16-16,15 5 0 0,3 2-112 0,3-2-32 15,0 1 0-15,3 1 0 0,2-2-112 0,2 0-32 16,2 0 0-16,2-1 0 0,1-1-64 0,0 1-128 16,0-1 176-16,2 1-176 0,-1-1 256 0,0-2-48 15,-1 2-16-15,0-1 0 0,0 1-64 0,-2-1 0 16,-3-2-128-16,-3 3 192 0,-3-2-192 0,-3-1 0 15,-3 3 0-15,-2-3 0 16,-2-2-480-16,-2 2-144 0,-10 0-16 0,0 0-12608 0</inkml:trace>
  <inkml:trace contextRef="#ctx0" brushRef="#br2" timeOffset="55794.75">13597 16270 11055 0,'0'0'480'0,"0"-12"112"0,0-4-464 0,-2 1-128 0,-1 0 0 0,2 2 0 16,1 0 3360-16,-1-2 656 0,-2 3 128 0,-2 1 16 0,-3-3-3328 15,-2 3-688-15,-4-1-144 0,-1 0 0 0,-2 0 0 0,0 2 0 16,-4 0-192-16,-2 4 192 0,-1-3 0 0,-1 4 0 15,-3 1-128-15,-1 1 128 0,-2 2 0 0,-1 2 0 16,-1 1 0-16,-4 1 0 0,-3 4 0 0,-5 2 0 16,-3-2 176-16,1 3-48 0,0 1-128 0,1 3 0 15,0 2 0-15,-1-1 0 0,2 2 160 0,-1 1 16 16,0 2 0-16,0 2 0 0,-1 0 96 0,3 3 32 16,2-5 0-16,6 3 0 0,4 2 16 0,8 1 0 15,1 4 0-15,6 2 0 0,1 0-144 0,4 1-32 16,2 1 0-16,2 3 0 0,3 1-144 0,2 2 0 15,3-4 0-15,4 0 0 0,2 0 0 0,3-2 0 16,1-2-128-16,4 1 128 0,2-2 0 0,3 1-176 16,2-5 176-16,5 2-128 0,3-2 128 0,3 0 0 0,1-5 0 15,2 1 128-15,2 0 32 0,3-4 16 0,0-1 0 16,4-1 0-16,1-9 16 0,4 0 16 0,0-3 0 0,6-4 0 16,7 2-16-16,-1-6-16 0,-2-2 0 0,-2-5 0 15,1 1-176-15,0-5 192 0,-2-2-192 0,1-3 192 16,0-3-192-16,1-3 128 0,2-2-128 0,-5-5 128 15,-6 2-128-15,-3-3 192 0,0-3-192 0,-4-1 192 16,-3-2 352-16,-3-3 80 0,-3-5 16 0,-4 1 0 16,-2-2 16-16,-4-2 16 0,-2 6 0 0,-5 1 0 15,-8 3-368-15,-6 5-80 0,-4 3-16 0,-6 6 0 16,-9 0-208-16,-6 2 128 0,-6 3-128 0,-11 3 0 16,-8 3-1040-1,-12 9-304-15,-11 6-64 0,-11 2-13952 0</inkml:trace>
  <inkml:trace contextRef="#ctx0" brushRef="#br2" timeOffset="57892.1">18461 12172 15663 0,'-8'-6'688'0,"8"6"144"0,-5-4-656 0,1-2-176 0,3 0 0 0,1 6 0 16,0 0 1296-16,2-8 240 0,2-2 32 0,2 2 16 15,1-5-880-15,2 2-160 0,1 1-32 0,1-7-16 16,1-1-32-16,0-2 0 0,4-5 0 0,-1 1 0 16,0-4-160-16,0 1-48 0,3-6 0 0,0 1 0 15,-1-2-128-15,0 3-128 0,0-1 144 0,-1 1-144 16,0 0 0-16,-2 5 0 0,1-2 0 0,0 2 0 15,-1-1 0-15,1 1 0 0,-1-1 0 0,0 0 0 0,3 4 128 16,-2-1-128-16,2 1 0 0,-1 3 144 0,2 1-16 0,-1 4-128 16,0 1 192-16,-1 5-64 15,-4-3 0-15,-2 5-128 0,2-1 192 0,2 4-64 0,-6 3-128 16,2 2 192-16,0 3-192 0,1 4 192 0,1 1-32 0,3 6 0 16,3 3 0-16,-2 5 0 0,1 7-160 0,-1 6 160 15,2 4-160-15,0 5 160 0,0-2-160 0,0 4 0 16,-2-2 0-16,1 3 0 0,-1-1 0 0,-1-5 128 15,-1-3-128-15,0 1 0 0,-1-2 0 0,0-3 0 16,1-3 128-16,-2-1-128 0,0 1 0 0,-1-7 0 16,1 0 0-16,0-3 0 0,0-4-192 0,-1 0-80 15,1-2-16-15,-1-3-7968 16,2 1-1600-16</inkml:trace>
  <inkml:trace contextRef="#ctx0" brushRef="#br2" timeOffset="58814.27">18897 11701 2751 0,'-8'-3'256'0,"-2"1"-256"0,10 2 0 0,-8-3 0 0,-2 1 2880 0,4 0 512 15,-2 0 128-15,8 2 0 0,-9 0-2336 0,9 0-480 16,-9 0-80-16,9 0-32 0,-7 1-160 0,7-1-48 16,-8 3 0-16,8-3 0 0,-8 4 96 0,8-4 16 15,-6 5 0-15,1 2 0 0,-2 3-192 0,2-1-48 16,0 5 0-16,0 4 0 0,1 2 16 0,1 5 0 15,-2-1 0-15,2 4 0 0,2 1 48 0,-1 4 16 16,2 1 0-16,2 4 0 0,0 2-96 0,1 4-32 16,1-3 0-16,-1 1 0 0,1 2 0 0,1 1 0 15,0 3 0-15,0 2 0 0,1-2 16 0,-3 3 0 16,4 6 0-16,-2-1 0 0,0 0 16 0,-1 1 0 16,0 2 0-16,-1 3 0 0,0 0-48 0,1 3-16 15,-3 2 0-15,-1-3 0 0,-1-1-176 0,-1 0 0 16,0 0 144-16,-1 0-144 0,1 0 0 0,-1 5 144 15,-2-2-144-15,1 0 0 0,-1-3 224 0,0-2-64 0,-1 4-16 0,-1-1 0 16,2 2-144-16,2 2 192 0,-2-3-192 0,1 1 192 16,1 2-32-16,1-5 0 0,0 1 0 0,0 1 0 15,2-2 48-15,-1 2 16 0,-2-3 0 0,2 3 0 16,-1-3-80-16,1 3-16 0,0-4 0 0,1 1 0 16,0 3 16-16,0 0 0 0,0 4 0 0,0-1 0 15,0-1-144-15,1-3 192 0,-1 1-192 16,0 0 192-16,0 4-192 0,-1 1 0 0,0-1 0 15,-1 0 128-15,1-3-128 0,1-1 0 0,-1 1 0 0,0 5 128 16,-2-1-128-16,3-1 0 0,-1-3 0 0,-1 0 0 16,1-1 0-16,0-3 0 0,1 2 0 0,-1 0 0 0,-1 3 0 0,0 1 0 15,-1 1 0-15,1 0 0 0,0-2 0 0,-1 2 128 16,-1 0-128-16,0 4 0 0,0-2 0 0,2-4 0 16,-2-3 0-16,0-2 0 0,0-3 0 0,2-3 0 15,-1-2 128-15,2 1-128 0,1 2 0 16,-3-3 0-16,3-2 0 0,0-3 0 0,3 0 160 0,-3 0-160 15,2-3 192-15,1 2-192 0,-2-2 272 0,2 1-48 16,-2 3-16-16,2 2 0 0,-2 0-16 0,0 1 0 16,2-2 0-16,-3-1 0 0,1-1-192 0,0 1 144 15,-1 1-144-15,0 2 128 0,-1 2-128 0,0 0 0 16,-2 0 0-16,-1 0 0 0,1-2 0 0,-3-1 128 16,1-1-128-16,0-1 0 0,0-3 288 0,0 2-32 15,-1 5 0-15,1-3 0 0,0-7 128 0,1 1 0 0,0-9 16 16,0 0 0-16,2-3-80 0,0-4-32 0,1-1 0 15,2 1 0-15,-1-4-160 0,2-4-128 0,-1 0 144 16,1-1-144-16,2-5 0 0,1 2 0 16,2 2 0-16,0 0 0 0,1-1 0 0,0-1-192 0,-1 1 192 0,2 0-208 15,0 2-48-15,0-2-16 0,0 0 0 0,0-2 0 32,0 0-208-32,-2-1-32 0,0 0-16 0,-1-3 0 15,0-3-512-15,-1 1-112 0,-5-10 0 0,2 7-16 16,-2-7-1488-16,0 0-288 0,0 0-64 0,0 0-16 0</inkml:trace>
  <inkml:trace contextRef="#ctx0" brushRef="#br2" timeOffset="59251.32">18255 19229 21183 0,'-9'13'1888'0,"2"-4"-1504"15,1 5-384-15,1 3 0 0,2 0 1552 0,3 5 240 0,7 6 64 16,-1-3 0-16,2 5-1552 0,3 1-304 0,3 4 0 0,3 0-128 15,-1 1 128-15,5 2 0 0,-1 4 0 0,1 0 128 16,2 0 0-16,0-3 16 0,-4 3 0 0,2-5 0 16,-2-4-144-16,0-1 192 0,1-5-192 15,-1-2 192-15,-1-6-48 0,6 0 0 0,-2-4 0 0,2-5 0 16,1 1-144-16,2-4 160 0,0 0-160 0,1-5 160 16,2-2 128-16,2-4 32 0,1-6 0 0,3 1 0 15,0-3 192-15,-1-5 64 0,-3 2 0 0,1-4 0 16,0-3-48-16,4 1 0 0,-2-4 0 0,2-1 0 15,2-6-16-15,3 0 0 0,2 2 0 0,1-3 0 16,6 0-272-16,-1-2-64 0,-2 3-16 0,-1 6 0 16,-2 3-528-16,-2 1-96 15,0 1-32-15,-2 3-10160 0,-4 3-2032 0</inkml:trace>
  <inkml:trace contextRef="#ctx0" brushRef="#br2" timeOffset="62962.38">18228 15969 8287 0,'0'0'736'0,"0"0"-592"0,-5-6-144 0,5 6 0 16,-4-5 2064-16,1 1 384 0,3 4 80 0,0 0 16 0,0 0-1728 0,-1-6-352 15,1 6-64-15,0 0-16 16,1-11 128-16,-1 11 32 0,3-5 0 0,-3 5 0 16,5-11-160-16,1 3-48 0,0-1 0 0,0 3 0 0,-6 6-16 0,10-6 0 15,-1 0 0-15,0 3 0 0,0 1 64 0,1 1 0 16,0 0 0-16,2 1 0 0,-1 1-128 0,2 2 0 16,1-2-16-16,1 3 0 0,0 0-48 0,2 1-16 15,2-2 0-15,0 1 0 0,1 1 48 0,2-1 16 16,-1-1 0-16,5-2 0 0,1-1 64 0,2 0 16 15,1-1 0-15,2-2 0 0,1-1 48 0,3 1 16 16,2-1 0-16,4 1 0 0,4-1-16 0,1-2 0 16,-2 0 0-16,1 2 0 0,0 1-16 0,0-2 0 15,1 1 0-15,0 2 0 0,-3 1-96 0,2 1-32 0,1 1 0 16,0-1 0-16,0 1-64 0,-4 2-16 0,-3-1 0 16,-5 5 0-16,-3-2-144 0,-4 1 0 0,-1 3 144 15,-3-3-144-15,-3 2 0 0,-3-2 0 0,-4 1-192 0,0 2 64 31,-4-4-336-31,-2 1-64 0,-8-6-16 0,0 0-8944 16,0 0-1792-16</inkml:trace>
  <inkml:trace contextRef="#ctx0" brushRef="#br2" timeOffset="63661.94">17830 15626 8287 0,'-14'-10'368'0,"5"6"80"0,0-4-448 0,-2 3 0 0,-1 0 0 0,2-1 0 16,1 1 4352-16,9 5 800 0,-10-3 160 0,1 2 16 15,-1-2-4304-15,1 2-848 0,9 1-176 0,-11 0 0 16,2 0 0-16,0 1 0 0,0-1 0 0,0 3 0 16,0-1 0-16,0 7 0 0,-1 0 0 0,-1 6 0 15,-2 3 0-15,-3 4 0 0,0 8 0 0,0 1 0 16,-2 1 0-16,1 3 0 0,0 6 0 0,0 0 0 15,2 1 0-15,2 3 192 0,2-1-48 0,2 4 0 16,2-2 192-16,5-2 48 0,-1-7 0 0,3 0 0 0,4-4 0 16,3-8 16-16,0-1 0 0,6-5 0 15,0-3 48-15,2-4 0 0,3-1 0 0,1-5 0 0,1-2-112 0,2-5-16 16,1-5 0-16,-1-1 0 0,3-7-128 0,3-5-16 16,1-8-16-16,6 0 0 0,-2-11-160 15,3-2 192-15,1-2-192 0,-3-2 192 0,-2-3-64 0,-3 0-128 16,-2-1 192-16,-4-2-64 0,1 3 384 0,-5 3 64 15,-4-1 0-15,-2 6 16 0,-4 3 48 0,-4 6 0 16,-3 3 0-16,-3 3 0 0,-1 3-192 0,-6 3-16 16,-5 1-16-16,-3 4 0 0,-6 1-416 0,-6 5 0 15,-6 2-144-15,-5 7 144 16,-7 5-496-16,-1 2 16 0,-2 3 0 16,4 2 0-16,1 0-2560 0,5-3-512 0</inkml:trace>
  <inkml:trace contextRef="#ctx0" brushRef="#br2" timeOffset="64531.59">18223 13731 1839 0,'0'0'0'15,"0"0"160"-15,0 0-160 0,0 0 0 0,-1-9 0 0,-1 5 0 0,2 4 2432 0,0 0 464 16,-1-10 96-16,1 4 16 0,0 6-1664 0,0 0-320 15,0-9-64-15,0 0 0 0,1 4-160 0,-1 5-32 16,0 0 0-16,0 0 0 0,4-8-128 0,-4 8-48 16,4-5 0-16,-4 5 0 0,0 0 176 0,0 0 48 15,9-5 0-15,0 0 0 0,-9 5-208 0,14-2-32 16,0 2-16-16,1 2 0 0,3-1 64 0,2 3 16 16,2-2 0-16,2 1 0 0,1 2-80 0,2 3-16 15,0-3 0-15,2 1 0 0,1 6-192 0,2-1-32 16,1-3-16-16,2 2 0 0,-1-3 48 0,4 4 16 15,1-5 0-15,5 0 0 0,1 1-16 0,2-4 0 0,2-1 0 16,-6-2 0-16,-1 0-96 0,0-2 0 0,0 0-16 16,0 1 0-16,-3-4-240 0,-1 1 0 15,-3 0 128-15,-4 1-128 0,0 0-144 0,-1-4-80 0,-3 2-16 0,-3 3 0 32,-3-2-704-32,-6-3-144 0,-2 2-16 0,-5 0-8304 0,-8 5-1648 0</inkml:trace>
  <inkml:trace contextRef="#ctx0" brushRef="#br2" timeOffset="68703.57">20315 13302 11967 0,'0'0'1072'0,"-4"-12"-864"0,0-2-208 0,2 2 0 16,-2 3 1280-16,0 2 224 0,4 7 32 0,0 0 16 16,-5-12-976-16,0 2-208 0,1 3-48 0,4 7 0 15,0 0-128-15,0 0-16 0,-11-4-16 0,5-1 0 16,6 5-160-16,-12-2 0 0,3 4 0 0,9-2 0 15,-11 3 128-15,-1 3-128 0,2-1 192 0,-1 5-64 0,-1-4 80 0,1 4 16 16,-2-1 0-16,0 4 0 0,-2 1 48 0,1-1 16 16,1 1 0-16,1 2 0 0,0-1 192 0,1 4 32 15,-2 3 16-15,2 6 0 0,-1 1 176 0,0 6 16 16,-2 4 16-16,2 2 0 0,5-1-112 0,1 0-32 16,4-3 0-16,3-4 0 0,3-3-352 0,4-1-80 15,2-5-16-15,2-6 0 0,2-1 16 0,3-6 0 16,2-1 0-16,3-3 0 0,2-2 288 0,3-5 48 15,0-4 16-15,4-2 0 0,1-7-80 0,0-1-16 16,-1-3 0-16,2 1 0 0,2-4-144 0,2-5-16 16,-2 1-16-16,-1-5 0 0,-3 1-64 0,-4-4-16 15,-4-1 0-15,-4 2 0 0,-3-3 224 0,-3 4 64 16,-4-3 0-16,-4 2 0 0,-5 3 304 0,-3-2 64 0,-3-1 16 16,-6 9 0-16,0 1-208 0,-6 5-48 0,-4-1 0 0,-3 6 0 15,-3 3-384-15,-3 2-192 0,-3 1 160 16,1 1-160-1,0 1-1072-15,1 3-304 0,-1 0-64 0,3 3-15360 0</inkml:trace>
  <inkml:trace contextRef="#ctx0" brushRef="#br2" timeOffset="69424.85">20165 10703 13935 0,'0'0'608'0,"0"0"144"0,0 0-608 0,0 0-144 0,0 0 0 0,0 0 0 15,6-9 352-15,0-1 32 0,-4 2 16 0,2-2 0 16,0 1-80-16,0-2-32 0,-3-3 0 0,3 4 0 16,-1-3 160-16,-1 3 48 0,-2 0 0 0,-2-2 0 15,1 5 176-15,1 7 32 0,0 0 16 0,-9-8 0 16,-1 3 96-16,-3 4 16 0,-2-1 0 0,-3 5 0 15,-2 3-464-15,-5 4-96 0,-5 4-16 0,-5 4 0 16,-8 4-256-16,-2-1 160 0,-2 2-160 0,3 3 128 16,2-1-128-16,6 1 0 0,7-2 0 0,6-1 0 0,5-1 288 15,7-2-32-15,3-3 0 0,7-3 0 0,3 0-256 0,6-1 0 16,3-2 128-16,7 0-128 0,2 0-192 0,6-2-80 16,2-1-32-16,4-5 0 0,2 1 304 0,2 4-192 15,-1-2 192-15,-2 2-160 0,0-1 160 0,-2-1 0 16,-3 2 0-16,-5 3-128 0,-2 3 128 0,-2 1 0 15,-3-4 0-15,-2 5 0 0,-3 1 240 0,-3 1-32 16,-3 0 0-16,-4 0 0 0,-2-1 176 0,-3 1 16 16,-4-1 16-16,-2-2 0 0,-3 2-112 0,1-3-32 15,-2-2 0-15,1 1 0 0,0-2-144 16,1-2-128-16,-1-1 192 0,0-2-192 16,3-1-336-16,-2-1-176 0,4-4-48 0,-1-5-11424 0</inkml:trace>
  <inkml:trace contextRef="#ctx0" brushRef="#br2" timeOffset="69700.48">20558 10181 22111 0,'-12'-19'976'0,"6"6"208"0,0 4-944 0,6 9-240 0,0 0 0 0,0 0 0 16,0 0 1072-16,0 0 160 0,0 0 48 0,0 17 0 16,0 4-1024-16,0 7-256 0,-4 5 0 0,3 7 0 0,-2 3 0 0,1 5 0 15,-2 3 0-15,0 5 0 0,-1 1 0 0,0 1 0 16,-2 3 0-16,1 3 0 0,-3 1 0 0,-1 0 0 16,0 3 0-16,-2-4 0 0,1-9 0 15,1-8 0-15,1-9-128 0,1-8 128 16,1-4-704-16,4-9-16 0,1-5-16 15,2-12-10272-15</inkml:trace>
  <inkml:trace contextRef="#ctx0" brushRef="#br2" timeOffset="70542.03">20820 10739 24879 0,'0'0'2208'0,"-10"0"-1760"15,-1 1-448-15,3 5 0 0,-1 1 1088 0,2 5 144 0,1 1 32 0,-2 4 0 16,1 0-928-16,-1 2-176 0,0 4-32 0,3-2-128 16,0-2 144-16,5-1-144 0,0-3 0 0,3-3 144 15,2 1-144-15,2 0 0 0,4-9 0 0,1-2 0 16,2-3-288-16,2-3-96 0,0-5 0 0,3-1-16 31,2-4-112-31,0-2-32 0,2-3 0 0,-3 1 0 0,-2 1 288 0,-3-1 48 0,-1-1 16 0,-3 2 0 16,-6 0 336-16,0 1 80 0,-5 0 16 0,-5 2 0 15,0 0 592-15,-4-1 128 0,-3 2 32 0,0 3 0 16,-2-3-336-16,0 6-64 0,0 0-16 0,0 2 0 16,2 3-448-16,-1-1-128 0,3 2 0 0,10 1 0 15,0 0-496-15,0 0-112 16,-9 0-32-16,9 0 0 0,0 0-576 0,0 0-128 0,0 0-32 0,0 0 0 16,14-5 80-16,2-1 16 15,0-3 0-15,1 2 0 0,-1 2 880 0,2-1 176 0,0 1 32 0,0 1 16 16,-1-2 400-16,0-1 80 0,-3 2 16 0,0 3 0 0,0 2 384 15,-1 2 96-15,-2 1 16 0,-1 1 0 0,0 3-16 0,-1 3 0 16,-2 6 0-16,-1 1 0 0,2 2-192 0,-5 7-32 16,1 1-16-16,0 4 0 0,-1 4-320 0,-2 0-64 15,-1 0-16-15,-1 3 0 0,-2 4-16 0,-1 5 0 16,-1-4 0-16,-1 1 0 0,-2-2 80 0,-1 0 16 16,-1-2 0-16,1-9 0 0,0-3-240 0,2-5 176 15,0-5-176-15,1-5 160 0,0-4-160 0,6-9 192 16,0 0-192-16,0 0 192 0,-3-13 48 0,4-6 16 15,2-6 0-15,3 0 0 0,-1-5-256 0,2-2 176 0,2-1-176 16,-1-3 160-16,4-5-160 0,-1 0 0 0,5-1 0 0,-2 2 0 16,2 7 0-16,3 0-192 0,3-1 64 0,-1 1 128 15,1 4-288-15,1 5 64 0,-2 5 16 0,2 3 0 16,-2 5 208-16,-2 3 0 0,-1 4 0 0,-2 3 0 16,-2 4-128-16,-1 1 128 0,-2 2 0 0,-1 4-144 15,-2 0 144-15,-2 2 0 0,-1 2 0 0,-1 2-128 16,-4-1 128-16,-1 1 0 0,1-2 0 15,-1 0 0-15,1-14-128 0,-3 14 128 0,1-5-128 0,2-9 128 16,-3 10-144-16,3-10 144 0,0 0-160 0,0 0 160 16,0 0 0-16,5 10 0 0,-5-10 0 0,0 0 0 15,9 5 0-15,1-5 0 0,2-3-128 0,0-2 128 0,1 0 0 16,1-1-144-16,1-3 144 0,1 0-128 16,-1-6 128-16,0 0 0 0,0-2 0 0,-2-1 0 0,0-2 0 15,-3 1 0-15,0 1 160 0,-4-1-160 0,0 1 416 0,-3-1-16 16,0 0 0-16,-2 0 0 0,-1-1 48 0,-1 3 16 15,-2 4 0-15,0 2 0 0,-1 3-304 0,4 8-160 16,-9-3 160-16,0 3-160 0,-1 2 0 16,0 4 0-16,-2 7 0 0,-1 4 0 0,-2 0-176 0,-1 5 176 15,2 2-160-15,0 3 160 16,0-2-448-16,4 5 16 0,-2 3 0 0,6-4 0 16,1 0-1248-16,3-1-256 0,5-1-48 0</inkml:trace>
  <inkml:trace contextRef="#ctx0" brushRef="#br2" timeOffset="71522.92">20163 15778 27647 0,'-7'-3'2448'0,"1"0"-1952"0,1-3-496 0,-2 1 0 15,6-2 1392-15,1-3 176 0,1 1 32 0,2-3 16 16,3-5-1232-16,3-3-256 0,4-7-128 0,2-2 128 16,3-7-128-16,2-3 0 0,3-6 0 0,5 5 0 15,0-4 0-15,1 5-320 0,4 0 64 0,-2 3 16 16,-1 5-80-16,1 7-32 0,-4 3 0 0,-6 4 0 16,-3 2 208-16,-3 6 144 0,-2 5-192 0,-2 7 192 15,1 3 0-15,-2 9 0 0,0 8 0 0,-1 10 0 16,-1 4 0-16,-2 6 0 0,-3 8 128 0,-1 6-128 15,-2 7 144-15,-2 3-144 0,-2 5 128 0,-3-4-128 16,0 1 0-16,-1-3 0 0,1-4 128 0,-2-3-128 16,-3-7 0-16,1-5 0 0,-1-1 0 0,0-6 0 15,0 0 0-15,0-4 0 0,-1-4 0 0,1-1 0 16,2-6-1344-16,0 1-128 0,1-7-48 16</inkml:trace>
  <inkml:trace contextRef="#ctx0" brushRef="#br2" timeOffset="72316.53">20677 15388 24639 0,'0'0'1088'0,"-6"-5"240"0,0 0-1072 0,6 5-256 0,0 0 0 0,-4-9 0 16,1 4 176-16,3 5-32 0,0 0 0 0,-5-11 0 15,3 2-144-15,-1-1 0 0,-1 3 0 0,3-3 0 0,-1 1 0 0,2-2 0 16,-7 2 0-16,3-3 0 0,-1 2 0 0,3 1 240 15,-5-2-64-15,1 1-16 0,-2-2 96 0,1 3 32 16,-3-3 0-16,1 0 0 0,-1 5 80 16,-2 2 16-16,-1-1 0 0,-1 5 0 0,-1 1-160 0,-1 1-32 15,-2 1 0-15,0 3 0 0,-2 0-32 0,-2 2-16 16,-2 4 0-16,0 5 0 0,-2 1-144 0,2 2 0 16,-1 2 0-16,1 4 0 0,-2 0 0 0,5 0 160 15,-2 5-160-15,0 1 160 0,1 1 160 0,4 5 48 16,3 6 0-16,1 3 0 0,1 1-48 0,5 4-16 15,0-2 0-15,3 4 0 0,1-5-112 0,4 1-32 0,4 2 0 16,3-1 0-16,4 1-160 0,3-4 0 0,2 1 0 0,3-5 0 16,3 2 0-16,2-5 0 0,4-3 0 15,1 0 0-15,4-3 192 0,3-4-64 0,5-9 0 0,-1 1 0 16,2-4-128-16,-1-4 0 0,-1-7-160 0,0-2 160 16,-2-10 0-16,0-2 0 0,0-6 0 0,0-5 0 15,1-5 400-15,-4-5-16 0,1-1-16 0,-4-5 0 16,-1-9-64-16,-1-1-16 0,-6-3 0 0,-4 0 0 15,-3-4 288-15,-6 1 48 0,-5-1 16 0,-4 0 0 16,-5-1 256-16,-5-2 48 0,-3-3 16 0,-3 4 0 16,-2 7-416-16,-4 0-80 0,-2 3-16 0,-1 2 0 15,-1 6-128-15,-4 6-16 0,-3 1-16 0,-2 5 0 16,-4 4-128-16,0 1-32 0,0 4 0 0,-1 6 0 16,-1 2-128-16,-2 5-144 0,-1 1 144 0,2 6-208 15,1 0-320-15,5 6-64 0,4-1-16 16,3 6-12032-16,4 2-2400 0</inkml:trace>
  <inkml:trace contextRef="#ctx0" brushRef="#br2" timeOffset="75203.07">17257 13309 6447 0,'0'0'576'0,"0"0"-576"16,0 0 0-16,0 0 0 0,0 0 512 0,0 0 0 0,-9 1 0 0,9-1 0 16,0 0 640-16,-8 0 112 0,8 0 16 0,0 0 16 15,-7 3-144-15,7-3-48 0,0 0 0 0,-7 5 0 16,0 2-304-16,2 0-64 0,1 2-16 0,0-2 0 16,-1 5-96-16,0-5-32 0,0 2 0 0,1-3 0 15,4-6-240-15,0 0-48 0,-4 9-16 0,4-9 0 16,0 0 32-16,0 0 16 0,0 0 0 0,0 0 0 15,0 0 256-15,0 0 48 0,0 0 16 0,4-11 0 16,1 0-240-16,3 0-48 0,0-3-16 0,1-2 0 16,2-2-160-16,1 0-16 0,1-1-16 0,0 3 0 0,1-2-32 15,-2 0 0-15,4-1 0 0,0 1 0 0,2-1 32 16,-3 0 0-16,-2 1 0 0,-3 2 0 0,0 2 64 0,-2 4 16 16,0-2 0-16,-2 2 0 0,-6 10 48 0,0 0 16 15,0 0 0-15,9-4 0 0,-9 4-176 0,0 0-128 16,11 8 192-16,-4-1-192 0,0 6 176 0,0 4-176 15,-4 0 160-15,4 4-160 0,-3 2 320 0,-2 5-48 16,1 0 0-16,-2 6 0 0,-1 5 16 0,0 6 0 16,-1-2 0-16,-1 4 0 0,-1-1-80 0,-1 2-16 15,-3 0 0-15,2-6 0 0,-4-2 16 0,0 0 0 16,-1-5 0-16,1-3 0 0,-2-2-16 0,3 1-16 16,1-3 0-16,-1-2 0 0,2-5-176 0,-1-2 0 15,5-4 0-15,-2-5 128 0,4-10-384 0,-5 9-96 0,5-9-16 16,0 0 0-1,0 0-1488-15,0 0-320 0,-9 0-48 0</inkml:trace>
  <inkml:trace contextRef="#ctx0" brushRef="#br2" timeOffset="75442.33">17057 14148 28559 0,'0'0'2544'0,"0"0"-2032"0,0 0-512 0,0 0 0 16,0 0 416-16,0 0-16 0,0 0 0 0,0 0 0 16,0 0 48-16,0 0 0 0,12 1 0 0,3-1 0 0,3 1 64 0,2-1 0 15,2-2 16-15,3 2 0 16,6 2-32-16,2 1-16 0,2-3 0 0,2 0 0 0,1-2-96 16,-1 1-32-16,0 0 0 0,0 0 0 0,0-4-224 0,0 0-128 15,-2 2 160-15,-1 2-160 16,-2-1-1360-16,-3 4-368 15,-2 0-80-15</inkml:trace>
  <inkml:trace contextRef="#ctx0" brushRef="#br2" timeOffset="83008.06">19214 14584 7359 0,'0'0'320'0,"0"0"80"0,0 0-400 0,0 0 0 16,0 0 0-16,0 0 0 0,0 0 3168 0,0 0 544 0,0 0 128 0,0 0 0 16,0 0-2688-16,0 0-528 0,0 0-112 0,-2 12-32 15,1 4-96-15,1-4-32 0,-4-3 0 0,2 5 0 16,2 1 160-16,0 3 16 0,0 3 16 0,2-1 0 16,-4 0-32-16,2 4 0 0,2 3 0 0,-1 5 0 15,-2 1-160-15,1 0-32 0,-3 1-16 0,3 3 0 16,-1 4-176-16,0-3-128 0,-1-2 144 0,1-2-144 15,0-4 0-15,0 2 128 0,1-1-128 0,-2-3 0 16,1-4 0-16,2-4 0 0,2-2 0 0,-1-2 0 31,1-5-528-31,-1-1-112 0,-2-10 0 0,0 0-11792 0</inkml:trace>
  <inkml:trace contextRef="#ctx0" brushRef="#br2" timeOffset="83312.75">18969 15077 21183 0,'0'0'1888'0,"0"0"-1504"15,0 0-384-15,0 0 0 0,0 0 1264 0,0 0 176 0,0 0 32 0,0 0 16 16,9-5-688-16,0-2-144 0,1 2-16 0,1 0-16 16,2-1-240-16,1 0-64 15,3-3 0-15,0 1 0 0,1 2-160 0,1-2-32 16,4 0-128-16,0-1 192 0,1 3-192 0,2-3 0 0,0 2 0 0,0 2 0 16,3-3-384-16,1 3 48 0,2 1 0 0,0-2 0 31,-4 2-688-31,1 3-144 0,-2-2-32 0</inkml:trace>
  <inkml:trace contextRef="#ctx0" brushRef="#br2" timeOffset="83893.22">19593 14300 23039 0,'-11'-6'2048'0,"-2"1"-1648"16,0-2-400-16,3 1 0 0,0 0 1280 0,-2-2 160 16,0 3 32-16,-2 0 16 0,-4-4-720 0,0 4-128 15,-1 1-48-15,-1-1 0 0,-3 2-464 0,0 2-128 16,-2 0 0-16,-2 3 0 0,0 1 0 0,2 6 0 15,-2 0 0-15,0 5-128 0,-2 2-160 0,0 5-32 16,2 5 0-16,1 1 0 16,-1 4-144-16,3 0-48 0,1-1 0 0,1 4 0 0,1 4 368 0,-1 4 144 15,-1-1-128-15,2 1 128 0,-1 0 0 0,2-2 0 0,-2 2 0 16,3 4-128-16,-1-2 128 0,3 3 128 16,0 3-128-16,2-3 176 0,3 4-16 0,1 1 0 0,2-1 0 0,2 0 0 15,3-6-160-15,3 1 0 0,-1-3 0 0,5 1 128 16,1-8-128-16,2 0 192 0,3-3-192 0,4-6 192 15,2-2-64-15,3-3 0 0,2-3 0 0,2-1 0 16,2-2 32-16,4-6 0 0,-1-1 0 16,1-4 0-16,-2-1-160 0,4-4 160 0,-1-2-160 0,1-5 160 15,2-3-160-15,2-3 192 0,3-2-192 0,4-4 192 16,0-6-32-16,2-1 0 0,3 0 0 0,-3-1 0 16,0-5 48-16,-5 2 16 0,-4-3 0 0,-1-2 0 15,-2 0-32-15,-2-1-16 0,0-1 0 0,-4-4 0 16,-1 2 240-16,-4 1 48 0,0 1 16 0,-3-1 0 0,-4 0 240 15,-4-2 48-15,-3 2 16 0,-2-1 0 0,-2-2-192 16,0-2-32-16,-2 0-16 0,0 6 0 0,-2 1-544 0,1 6 0 16,-2 2 0-16,-2 1 0 15,-1 4-304-15,-3 4-160 0,-5 1-48 16,-2 3 0-16,-5 4-1856 0,-2 3-384 0,-2 4-80 0</inkml:trace>
  <inkml:trace contextRef="#ctx0" brushRef="#br2" timeOffset="84618.27">19212 12540 14735 0,'0'0'1312'0,"0"0"-1056"0,-8-4-256 0,8 4 0 15,-5-9 2432-15,5 9 448 0,0 0 64 0,0 0 32 16,0 0-1488-16,0 0-288 0,9-5-64 0,1 1-16 16,0 2-464-16,3-2-80 0,6 1-32 0,3 1 0 15,1 0-208-15,3 1-32 0,5-3-16 0,1 2 0 16,1-3-288-16,1 2 128 0,-4-1-128 0,3 1 0 15,-1 0 0-15,1-1 0 0,-2 0 0 0,2 2 0 16,-3-1-752-16,-2 0-48 16,-1-4-16-16,0 0-8304 0,-4-2-1664 0</inkml:trace>
  <inkml:trace contextRef="#ctx0" brushRef="#br2" timeOffset="85227.25">20169 11872 14735 0,'-10'-11'640'0,"1"5"160"0,-3-5-640 0,4 3-160 0,-1-3 0 0,1 4 0 15,2-3 2960-15,-2 2 560 0,-2-1 128 0,-2 4 0 16,-2-3-2752-16,-3 1-576 0,-5 2-96 0,-3 0-32 16,-3 0-192-16,-4 2 0 0,-4-2 0 0,-1 4 0 15,1-2 0-15,-3 3 0 0,0 3 0 0,-2 0 0 16,-2 3-224-16,1 2 64 0,0 0 16 0,0 5 0 16,-1 2 144-16,-3-1-208 0,1 4 80 0,0 3 128 15,2 1-144-15,1 2 144 0,1 4 0 0,1 1 0 16,0 4 0-16,1-1-128 0,1 0 128 0,1 1 0 15,0 0 0-15,-1 1 0 0,0-4 0 0,1 1 0 16,-1-3 0-16,6 2 224 0,4-4-64 0,5 2-16 0,3 0 176 16,2 0 16-16,5 4 16 0,3-4 0 15,2 0-352-15,5 1 128 0,1-3-128 0,5 3 0 0,2 0 0 0,4 0 0 16,3-1 0-16,5-1 0 0,6 0 0 0,5-3 0 16,5 1 0-16,5 2 0 0,7-2 0 0,0 2 0 15,4-3 0-15,3 0 0 0,4 0 0 0,6-2 0 16,1 1 0-16,5-4 0 0,2-3 0 0,-3-3 0 15,-5-8-192-15,-1-5 64 0,4-5 128 0,0-4 0 16,4-6-144-16,-3-9 144 0,2-2 272 0,1-7 128 16,-4-3 32-16,0-5 0 0,1-6 208 0,0-1 64 15,0-5 0-15,-2 3 0 0,-3-4-80 0,-8-3-16 16,-7-1 0-16,-7 0 0 0,-6 0 0 0,-5-1 0 16,-1 3 0-16,-8-1 0 0,-6-1 48 0,-4 1 16 15,-6-1 0-15,-3 9 0 0,-3 2-288 0,-8 6-48 0,-5 7-16 0,-4 2 0 16,-8 8-320-16,-8 2 128 0,-7 10-128 0,-13 3 0 31,-13 7-1440-31,-3 7-352 0,-8 9-80 0,-3 7-9120 0,-1 7-1808 0</inkml:trace>
  <inkml:trace contextRef="#ctx0" brushRef="#br2" timeOffset="86015.47">19246 17716 31679 0,'-15'2'1408'0,"15"-2"272"0,0 0-1344 16,0 0-336-16,0 0 0 0,0 0 0 0,0 0 240 0,0 0-32 0,0 0 0 0,15 3 0 15,-1-1-384-15,4-2-80 0,1-2 0 0,3 0-16 16,4 1 96-16,2-3 32 0,3 0 0 0,0-1 0 15,1 2 144-15,-1-4-208 0,-2 2 80 0,2 1 128 16,2-3-192-16,0 3 192 0,-2-1-192 0,4 1 192 16,-4-2-352-16,1 1 48 0,-2 1 16 0,-1 0 0 31,0-2-2176-31,-1 0-432 0</inkml:trace>
  <inkml:trace contextRef="#ctx0" brushRef="#br2" timeOffset="86593.39">20301 17205 11055 0,'-14'-8'976'0,"-4"0"-784"0,-1-2-192 0,0 1 0 0,0 0 4592 0,-1-1 864 16,2-3 176-16,0 3 48 0,-3-2-4336 0,-2 0-880 16,-1 1-160-16,-3-2-48 0,-4-2-256 0,-2 3 0 15,-7 2-176-15,-2 0 176 0,-4 2-240 0,-2 1 64 16,-1 3 16-16,0 3 0 0,-3 2-16 0,0 3 0 16,-1 2 0-16,-1 2 0 0,-9 4 32 0,5 5 0 15,3 2 0-15,3 0 0 0,4 5 144 0,5 5 0 0,3 5 0 16,3 1 128-16,3 3-128 0,2 3 0 0,3 6 128 15,1 1-128-15,1-1 0 0,1 7 0 0,0 3 0 0,5 5 0 16,0 2 0-16,6-1 0 0,5 2 0 0,6-1-192 16,4 2-48-16,7 1-16 0,5 2 0 0,6 2 0 15,9 3 64-15,-2-6 0 0,3-3 0 0,5-4 0 16,1-4 192-16,5-8-192 0,4-4 192 0,1-7-192 16,3-3 192-16,5-8 0 0,7-3 0 0,-1-9 0 15,0-7 400-15,-1-6 32 0,1-4 0 0,-1-7 0 16,2-9 368-16,2-11 80 0,3-7 16 0,0-3 0 15,4-7 0-15,-2-5 0 0,-4-6 0 0,2-5 0 16,0-7-368-16,0-5-64 0,2-5-16 0,-7 3 0 0,-3 2-272 16,-8 1-176-16,-9-2 192 0,-7-2-192 15,-10 2 384-15,-6 0-48 0,-4 4 0 0,-5 0 0 0,-4 2 320 16,-6 7 64-16,-2 1 16 0,-10 6 0 0,-5 5-288 0,-7 6-64 16,-6 4-16-16,-8 5 0 0,-6 4-224 0,-9 9-144 15,-6 7 192-15,-5 2-192 16,-6 8-768-16,-8 2-272 0,-10 3-48 15,5 4-16-15,7 9-112 0,9-2-32 0,8 2 0 0,11-3-15328 0</inkml:trace>
  <inkml:trace contextRef="#ctx0" brushRef="#br2" timeOffset="94239.01">27262 10251 33167 0,'-7'-4'2944'0,"7"4"-2352"0,0 0-464 0,0 0-128 15,0 0-176-15,0 0-48 0,0 0-16 0,0 0 0 16,12 4 240-16,-1 2-144 0,0 5 144 0,-1 0-128 16,1 4 128-16,-1 3 0 0,-1 1-144 0,0 5 144 15,0 1-176-15,-1 7 48 0,-2 1 0 0,-1 4 0 16,-1 0 128-16,-2 5-208 0,1 3 80 0,-2 2 128 0,0 4-160 15,-1 5 160-15,0 5 0 0,0 4-144 0,-1 5 144 0,0 2 0 16,0 3 0-16,1 0-128 0,-3-1 128 0,1 2 0 16,0 6 0-16,1-3 0 0,-1-3 0 0,-1 4 144 15,-1-5-16-15,-1 5-128 0,-4-1 512 0,4 3-16 16,0-3 0-16,0 0 0 0,0-3 16 0,0 1 0 16,1-1 0-16,3 5 0 0,-1-1-112 0,1 3-16 15,-3-3 0-15,3 3 0 0,0-1-208 0,1 2-48 16,-2 4-128-16,2-1 192 0,2 0-192 0,-2-1 144 15,0-3-144-15,-2 3 128 0,1 2-128 0,0 1 0 16,0 0 0-16,-1-1-176 0,1 1 176 0,0-2 0 16,0 1 0-16,-1-1 0 0,-1-6 128 0,-1 4-128 0,0 4 160 15,0 0-160-15,0 1 224 0,0-1-48 0,1 2-16 0,-1-3 0 16,0 1-16-16,1 2 0 0,-3-4 0 0,2-4 0 16,0 0 48-16,1 3 16 0,-5 3 0 0,3 4 0 15,0 2 32-15,-1 1 0 0,-1-6 0 0,2 4 0 16,0 1-48-16,-1 3-16 0,-3-4 0 0,2 4 0 15,0-3-48-15,-1-1 0 0,0-2 0 0,2-4 0 16,0-3-128-16,1 1 0 0,1-3 0 0,0 2 128 16,0 1 0-16,0 2 0 0,1 4 0 0,0-3 0 15,1-2 0-15,2 0 0 0,-3-8 0 0,2-3 0 16,-1-3 96-16,2-4 16 0,0-3 0 0,-1 0 0 16,1-5-64-16,0 0-16 0,-1-5 0 0,1-2 0 15,-1-6-160-15,1 2 0 0,0-1 0 0,2-1 0 16,1-4 0-16,1 4 0 0,-1-1-160 0,2 1 160 0,1 1-192 15,0-5 192-15,-1 2-208 0,4-6 80 16,2 0-352-16,1-5-64 0,-1-4-16 16,2-4 0-16,2-10-2480 0,3-10-496 0</inkml:trace>
  <inkml:trace contextRef="#ctx0" brushRef="#br2" timeOffset="95789.55">23956 15959 23327 0,'-13'-4'1024'0,"13"4"224"0,-9-1-992 0,9 1-256 16,0 0 0-16,0 0 0 0,0 0 272 0,0 0 16 0,0 0 0 0,0 0 0 16,0 0-288-16,0 0 128 0,0 0-128 0,0 0 0 15,10-6 176-15,0-1-176 0,2 3 160 0,0 3-160 16,4-1 304-16,3 0-48 0,2 2 0 0,5 0 0 15,2 2 32-15,1 0 0 0,3-1 0 0,0 4 0 0,-2 1 48 0,2-1 16 16,3-2 0-16,4 2 0 0,0 2 0 0,6-3 0 16,3-1 0-16,5 1 0 0,6 0 96 0,-1-1 32 15,-1-2 0-15,2 0 0 0,1 0-80 0,3-1-16 16,4-1 0-16,6 0 0 0,6 0-96 16,-2-1-32-16,-4-1 0 0,2 0 0 0,1 2-80 0,7 1-32 15,6-2 0-15,-4 2 0 0,-5 0-144 0,0 0 0 16,0 0 0-16,4 0 0 0,5 0 0 0,0 0 0 15,-1 0 128-15,-1 0-128 0,1-1 128 0,5 1-128 16,3-1 192-16,-2 1-64 0,-3 0 32 0,-1 0 0 0,1 1 0 16,5 2 0-16,2-1-160 0,-3 3 128 15,-5-2-128-15,4-1 128 0,5-2 0 0,1 2 0 0,0-1 0 16,-3 0 0-16,-7 2 0 0,5-3 0 0,2 0 0 0,1-1 0 16,-2 2-128-16,3-1 0 0,-7 1 144 0,5 0-144 15,3-1 128-15,-1 3-128 0,-4-2 160 0,2 2-160 16,0-1 128-16,3 0-128 0,4-1 0 0,-4 1 0 15,-8 1 0-15,1-2 128 0,2-1-128 0,1 0 0 16,0 0 0-16,-4 0 0 0,-6-1 0 0,2 1 0 16,1 0 0-16,1 0 0 0,-2 0 0 0,-5 0 0 15,-6-1 128-15,-2 2-128 0,1-1 0 0,-1 1 0 16,3 2 0-16,-7-1 128 0,-4 1-128 0,0-2 0 16,-6 0 176-16,-2 2-16 0,0-2 0 0,1-1 0 15,-1 0 160-15,1 3 16 0,-1-1 16 0,-5 3 0 16,-4-3-176-16,-3 0-48 0,-4 2 0 0,-1 0 0 15,-3 1-128-15,-1-1 0 0,-2-2 0 0,0 3 0 16,1 0 128-16,-3 0-128 0,0-2 128 0,-1 0-128 0,2 2 176 16,-6 0-48-16,-3-3-128 0,1 1 192 0,-4 1-192 0,-8-2 0 15,2-1 128-15,2 2-128 0,1-2-176 16,1-1-80-16,-1-1 0 0,0-2-16 16,1 1-1776-16,13-5-336 0</inkml:trace>
  <inkml:trace contextRef="#ctx0" brushRef="#br1" timeOffset="100303.9">23792 16064 10127 0,'-9'-6'448'0,"9"6"96"0,-10-8-544 0,1 3 0 0,0 2 0 0,-1 0 0 0,1 3 1904 0,9 0 272 16,-12 3 48-16,3-1 16 0,-2 2-1472 0,-1 1-272 16,1 1-64-16,0-2-16 0,-2 0 16 0,0 0 0 15,0 1 0-15,1-3 0 0,-1 2 464 0,0 0 112 16,-1-3 16-16,3 1 0 0,1 0-48 0,2-2 0 15,8 0 0-15,-8-4 0 0,1-1-144 0,3 1-16 16,4 4-16-16,-6-5 0 0,6 5-128 0,-4-7-32 0,0 0 0 0,4 7 0 16,0 0-192-16,0 0-32 0,0 0-16 0,8-7 0 15,1 2-96-15,1 2-32 0,4 2 0 0,2-2 0 16,3 1 64-16,2-1 16 0,4 2 0 0,2 0 0 16,-1-1-32-16,4 0-16 0,2 1 0 15,3-2 0-15,6 0 16 0,3 0 16 0,5-2 0 0,3 2 0 16,2 1-64-16,1 0-16 0,-3 2 0 0,-2 0 0 15,-2-2 64-15,-2 0 16 0,1 1 0 0,1 0 0 16,0-2-32-16,1 2-16 0,0-1 0 0,0-1 0 16,-2 2-144-16,-3-1-16 0,-5 0-128 0,-2 1 192 15,-2-1-192-15,-1 2 0 0,-3 0 0 0,-5 3 0 16,-2-2-160-16,-3 0-80 0,-2 2-16 0,-1 1 0 16,-3 2-1792-16,-1-1-352 0,-3 2-80 15,-2 1-8544-15,0-2-1712 0</inkml:trace>
  <inkml:trace contextRef="#ctx0" brushRef="#br1" timeOffset="100691.53">25543 15992 29599 0,'-15'-4'1312'0,"6"0"272"0,9 4-1264 0,-8-6-320 0,8 6 0 0,-6-5 0 16,0 1 1024-16,6 4 128 15,0 0 48-15,0 0 0 0,0 0-560 0,0 0-96 0,0 0-32 0,0 0 0 16,0 0-144-16,0 0-48 0,0 0 0 0,0 0 0 15,11-6 0-15,2 3 0 0,1 1 0 0,1 0 0 16,3 2 80-16,2 0 16 0,2 0 0 0,3 2 0 16,2 0-48-16,2 1-16 0,2 1 0 0,-1-3 0 15,1-1-192-15,-2 1-32 0,-2 2-128 0,-1-2 192 16,4 1-192-16,-4 1 0 0,4 2 128 0,-1-2-128 16,0-1 0-16,0 1 0 0,-2 1 0 0,0-2 0 15,-1 2 0-15,1-2-256 0,-2 0 48 0,0-1 16 16,-4 0-2800-16,-2-1-544 0</inkml:trace>
  <inkml:trace contextRef="#ctx0" brushRef="#br1" timeOffset="101498.81">23862 16180 27647 0,'0'0'2448'0,"0"0"-1952"16,-7-8-496-16,7 8 0 0,0 0 1344 0,0 0 192 15,0 0 16-15,0 0 16 0,13-3-1120 0,2-2-208 16,4 0-48-16,3-1-16 0,2 3-176 0,3-2 0 15,2-4 0-15,3 5 0 0,2 0 0 0,0-1 0 16,1 1 144-16,-4 2-144 0,-1 0 0 0,-2 2 0 16,-2 2 0-16,-2-1 0 0,-2 0 0 0,-3 3 0 0,0 1 0 0,-5 0 128 15,-4 0-128-15,-2 3 0 16,-8-8 0-16,4 10 0 0,-5 0 0 0,-6-1 0 0,-6 2 128 0,-6 1-128 16,-5-1 128-16,-4 3-128 0,-6 2 128 15,-7-4-128-15,-6-3 176 0,-4-2-48 0,-1-2 0 0,0-3 0 16,0-2 272-16,4-1 48 0,2-3 16 0,7-1 0 15,4 0-32-15,9-1-16 0,3-3 0 0,6 2 0 16,3-3-160-16,9 3-48 0,5-5 0 0,6-1 0 16,6-2-208-16,6 0-160 0,6 0 32 0,8-2 0 15,6 1 128-15,6 2-160 0,7 2 160 0,5-1-160 16,5 5 160-16,-2 0 0 0,-5 2 0 0,-2-2 0 16,-5 3 0-16,-3 4 0 0,-5-1 0 0,-5 2 128 15,-4 0-128-15,-6 3 0 0,-7-2 128 0,-4 3-128 16,-13-4 128-16,0 0-128 0,0 0 160 0,0 13-160 15,-6-1 128-15,-7-3-128 0,-6 1 0 0,-5-1 0 16,-4 3-928-16,0-5-288 0,0 1-48 16,3-3-16-16,0 1-1648 0,5 0-336 15</inkml:trace>
  <inkml:trace contextRef="#ctx0" brushRef="#br1" timeOffset="102004.51">26371 16007 7823 0,'-16'7'336'0,"5"-2"96"0,-4-3-432 0,-4-1 0 0,-5 2 0 0,-3-2 0 16,-4 1 1152-16,1-2 160 0,-3-2 32 0,1 2 0 15,2 0 576-15,-1-1 112 0,-1 1 16 0,2-1 16 16,1-1-256-16,2-1-48 0,3-1-16 0,2 1 0 16,2 2-464-16,4-1-80 0,5 0-32 0,2 0 0 15,3-1-224-15,6 3-48 0,0 0-16 0,0 0 0 16,-1-10-384-16,4 2-80 0,4-2-16 0,3 5 0 16,4-3-128-16,4 2-16 0,1 1-16 0,6-1 0 15,3 1 144-15,1 1 16 0,4-1 16 0,4 0 0 16,1 0 80-16,3 2 16 0,0 0 0 0,-2-3 0 15,-1 2-128-15,-3 0-32 0,-6 1 0 0,-4-4 0 16,-4 2-224-16,-2 3-128 0,-7 0 160 0,-3 1-160 0,-9 1 0 16,0 0 0-16,0 0 0 0,0 0 0 15,-11 3 0-15,-8 0 0 0,-9 6 0 0,-12-1 0 0,-10 2-144 16,-6 0 144-16,-4 4-208 0,-2 3 80 0,-3-1 128 0,2 0 0 16,6-1 0-16,3-1 0 0,0 0 0 0,6 0 144 15,6-5-144-15,8 0 160 0,8-4-160 0,8-1 0 16,3-3 0-16,6 1 0 0,9-2-128 0,0 0-64 15,0 0-16-15,18-7 0 16,7 0-176-16,7-2-16 16,5 2-16-16,1-5 0 0,0 3 16 0,6-2 0 0,1 1 0 0,4-2 0 15,-1-2-176-15,2 2-16 0,0 0-16 0,3-2-15248 0</inkml:trace>
  <inkml:trace contextRef="#ctx0" brushRef="#br1" timeOffset="102546.87">27831 16035 33455 0,'-11'-9'1472'0,"11"9"320"0,-8-5-1424 0,2-2-368 0,-2 2 0 0,-2-1 0 16,0-1 128-16,-3 0-128 0,-2-3 160 0,-3 1-160 16,-2-2-416-16,1 3-176 0,1-3-48 0,4 3 0 15,3 1 320-15,2 2 64 0,9 5 16 0,0 0 0 0,-2-11 240 0,2 11 256 16,7-9-48-16,5 3-16 0,5-2 0 0,5 5-16 16,3 1 0-16,4 1 0 0,3 1 144 0,0 1 48 15,-2 1 0-15,-1-1 0 0,-2 1-160 0,-1 2-16 16,-4 1-16-16,-2 0 0 0,-3-1 160 0,-1 1 48 15,-6 2 0-15,-3-3 0 0,-7-4-64 0,0 0 0 16,0 0 0-16,-8 14 0 0,-6-3-192 0,-9 2-128 16,-8 1 160-16,-7-3-160 0,-10-1 0 0,-6 2 0 15,0-3 0-15,-1 1 0 0,-1-4 0 0,5-1 0 16,5 2 144-16,8-5-144 0,8 1 240 0,6-2-48 16,5-2 0-16,6-1 0 0,4 0-64 0,9 2-128 0,0 0 176 15,0 0-176-15,11-9 0 0,6 3-272 0,3 0 16 0,7 0 16 16,3 2 240-16,5 1 0 0,3 1 0 0,3 1 0 15,2-3 0-15,4 0 0 0,0 2 0 0,-1-1 0 16,-3 2 0-16,-5 1 0 0,-5 0 144 0,-6 0-144 16,-2 0 128-16,-7 1-128 0,-5 1 0 0,-13-2 0 15,0 0 0-15,0 0 0 0,0 0 0 0,-12 7 0 16,-4-2 0-16,-3 2 0 0,-4-1-144 0,-6-2 144 16,-7-2-1536-1,-3 1-192-15,-5-2-64 0,6-1 0 0</inkml:trace>
  <inkml:trace contextRef="#ctx0" brushRef="#br1" timeOffset="103085.01">29232 15784 33695 0,'-48'-3'1488'0,"16"2"304"0,-1 2-1424 16,0 0-368-16,1 2 0 0,0-1 0 0,2 0 576 0,2-4 64 0,2-1 0 0,4-1 0 15,1-1-384-15,6 0-80 0,5-6-16 0,5 4 0 16,5-2-16-16,4 1 0 0,4-2 0 0,8 1 0 16,5-4-16-16,6 3 0 0,1 0 0 0,5-1 0 15,3 2 80-15,2 0 16 0,2 4 0 0,4 0 0 16,1-3 48-16,2 6 16 0,-1 0 0 0,-3 2 0 16,-1 3-96-16,-5-1-32 0,-5 1 0 0,-7-2 0 15,-4 4-160-15,-5-1 0 0,-4 2 0 0,-3 3 0 16,-9-9-128-16,-2 9-16 0,-3 3 0 0,-7 0 0 15,-9-1-48-15,-8 1-16 0,-9 0 0 0,-5-2 0 16,-6 3 48-16,1-6 16 0,0 2 0 0,-2-3 0 16,3 1 144-16,5 0 0 0,5-1 0 0,7 1 0 15,2-2 0-15,7 2 0 0,4 0 0 0,4-2 0 0,3-1-176 16,10-4-48-16,0 0-16 0,5 9 0 0,6-4-64 0,6 3-16 16,3-1 0-16,6-2 0 0,5 1 192 15,5 0 128-15,3-2-192 0,5 1 192 0,4 1-128 0,0-2 128 16,6-3 0-16,-1 0 0 0,-3-2-304 0,-3 0 48 15,-4-3 16-15,-1-2-15392 0</inkml:trace>
  <inkml:trace contextRef="#ctx0" brushRef="#br1" timeOffset="103538.97">31309 15912 11967 0,'0'0'1072'0,"-15"-4"-864"0,0 2-208 0,-1-1 0 16,1 2 5120-16,-1-1 992 0,-2 2 192 0,1 0 32 15,1 0-4816-15,2 0-976 0,2 0-192 0,3 0-32 16,9 0-48-16,-6-3 0 0,6 3 0 0,0 0 0 16,0 0-144-16,1-12-128 0,4 5 192 0,4-2-192 0,3 4 0 15,3-3 0-15,4 2 0 0,3 2 0 0,2-1 0 0,1 0 0 16,1 3 208-16,-1 1-64 0,-1 1-144 0,0 3 160 16,1 2-160-16,-4 0 160 0,-3 0-160 15,-4 4 0-15,-4-2 0 0,-5 4 0 0,-5-11 0 0,-4 14 0 16,-6 1 0-16,-5-1 0 0,-7 0-128 0,-3-1 128 15,-4-2 0-15,-2 3 0 0,-1 0 0 0,2-4 0 16,2 0 0-16,2-2 0 0,4-2 0 0,3-2 0 16,2 0 0-16,4 0 128 0,2 1-288 0,11-5-64 15,0 0-16-15,0 0 0 16,-8-3-400-16,8 3-96 0,0 0-16 0,0 0 0 16,10-7-208-16,6-1-32 0,3-5-16 15,4 1-13200-15</inkml:trace>
  <inkml:trace contextRef="#ctx0" brushRef="#br1" timeOffset="103938.7">32443 16068 11967 0,'0'0'528'0,"0"0"112"0,0 0-512 0,0 0-128 0,-9 5 0 0,9-5 0 0,0 0 3792 0,-9 3 736 16,9-3 144-16,0 0 16 16,-9 2-3440-16,9-2-688 0,-10 3-144 0,10-3-32 0,-10 0 320 0,10 0 64 15,-9 0 16-15,9 0 0 0,0 0-32 0,0 0-16 16,0 0 0-16,0 0 0 0,0 0-96 0,0 0 0 15,0 0-16-15,0 0 0 0,13 1-176 0,1-1-48 16,0 0 0-16,2 0 0 0,2 0-80 0,1 2 0 16,1-1-16-16,-1 1 0 0,1 3-48 0,-1 0-16 15,-2 1 0-15,-1 2 0 0,-4 0-96 0,0 4-16 16,-3-2 0-16,-3 4 0 0,-2 1-128 0,-4 3 0 16,-3 0 0-16,-3-1 0 0,-4 2-128 0,-5-1-64 15,-11 0-16-15,-2-3 0 16,-4 0-2352-16,-4-7-448 0</inkml:trace>
  <inkml:trace contextRef="#ctx0" brushRef="#br1" timeOffset="105179.36">23989 13668 10127 0,'-13'-2'448'0,"5"2"96"0,-1-1-544 0,2-2 0 0,-2 1 0 0,1-2 0 15,1 0 2944-15,-2 1 464 0,-1 2 112 0,-1-1 0 16,0-2-2432-16,1-1-512 0,-3 1-80 0,0 1-32 16,1 2-224-16,5 0-48 0,0 1-16 0,-1 0 0 15,0 0 112-15,1 0 32 0,-1 0 0 0,-1 0 0 16,4 1 16-16,-2 0 16 0,7-1 0 0,0 0 0 15,0 0 16-15,0 0 0 0,0 0 0 0,12-1 0 16,4 2 208-16,4-1 32 0,4-1 16 0,3 0 0 16,3 0-16-16,3 1 0 0,3 0 0 0,2-2 0 15,3-2-272-15,1 3-48 0,-2-1-16 0,-2-2 0 16,-2-1-64-16,-3-2-16 0,-1 1 0 0,-2 2 0 16,-2-2-32-16,-1 1-16 0,-3 0 0 0,-5 0 0 15,-1 0-144-15,-4 1 160 0,-1 4-160 0,-13 0 160 16,0 0-32-16,0 0 0 0,0 0 0 0,-10 0 0 0,-7 2 0 15,-7 2 0-15,-3 2 0 0,-5 1 0 0,-3 7-128 0,-7-5 0 16,-8 1 0-16,-6 0 0 0,-3-1 0 0,-1 2 0 16,1-6 0-16,5-1 0 0,3-1 192 0,8 2-32 15,7 0-16-15,7-3 0 0,3 1 64 0,7-2 16 16,5-2 0-16,5 0 0 0,9 1-224 0,0 0 0 16,0 0 0-16,0 0 0 0,16-4 0 0,2-1 0 15,1-4 0-15,3 3 0 0,9-3 0 0,1 2 0 16,2 2-128-16,3-2 128 0,2 0 0 0,5-2 0 15,3 2 0-15,0 0 0 0,-2-1 0 0,-4 0 0 16,-5-5 0-16,-6 4 0 0,-4 4 0 0,-6 0 0 0,-5 3 128 16,-3-4-128-16,-12 6 192 0,0 0-16 15,0 0 0-15,0 0 0 0,-9-1 176 0,-5 5 32 0,-7 1 16 16,-7 1 0-16,-7 6-400 0,-6-3 0 0,-3 1 0 0,2 1 0 31,2-4-768-31,7 0-16 0,4 1-16 0,10-4-10560 16,6-2-2112-16</inkml:trace>
  <inkml:trace contextRef="#ctx0" brushRef="#br1" timeOffset="105689.09">25836 13525 23951 0,'-21'-3'2128'0,"7"3"-1696"0,-5 0-432 0,3 0 0 0,2 0 1552 0,-2 2 240 15,0 0 32-15,-2 1 16 0,-1-1-960 0,0-1-192 16,1-1-48-16,0 0 0 0,1 0-400 0,1 0-96 15,2-1-16-15,2 1 0 0,12 0-128 0,0 0 192 16,0 0-192-16,0 0 192 0,0 0-192 0,0 0 0 16,9-2 0-16,6-1 0 0,3 2 0 0,6 0 0 0,2-1-192 0,2 2 192 15,-1 0 0-15,4 0 0 0,-2-4 144 0,-1 3-16 16,-3 1 128-16,-1-1 16 0,-1 1 16 0,0-3 0 16,0 2 32-16,-4-1 16 0,-2-1 0 15,-5 1 0-15,-1 0-112 0,-11 2-32 0,0 0 0 0,0 0 0 16,0 0 80-16,0 0 16 0,-14-1 0 0,-7 2 0 15,-5 2-288-15,-6 2 0 0,-4 2 0 0,-8 1 0 16,-8 4 0-16,-6-2 0 0,-3 1 0 0,0 3 0 16,0-4 0-16,7 2 128 0,4 2-128 0,7-4 0 15,5-1 256-15,6-4-64 0,5 0-16 0,6 0 0 16,3-2-176-16,4-1 0 0,4-1 0 0,10-1 0 31,0 0-368-31,0 0-48 0,0 0-16 0,17-1 0 0,5-1-304 16,5-5-64-16,1 0-16 0,5-4-14784 0</inkml:trace>
  <inkml:trace contextRef="#ctx0" brushRef="#br1" timeOffset="106202.72">27358 13507 17503 0,'-31'-2'768'0,"4"-2"176"0,-5-3-752 0,2 2-192 0,-1 3 0 0,4-1 0 16,5 1 3200-16,1-2 592 0,1 0 128 0,2 0 32 15,3 2-3056-15,2-3-624 0,4-3-112 0,4 3-32 16,5 5-128-16,0-12-272 0,4 2 64 0,6-2 16 16,4 0 192-16,5 1-144 0,4-5 144 0,6 2-128 15,7 3 128-15,3 1 176 0,1-3-48 0,2 4 0 16,0-1 304-16,0 6 48 0,-3-2 16 0,2 1 0 15,-1 0 80-15,2 2 32 0,-2 1 0 0,-3-1 0 0,-4 3-304 0,-4 3-64 16,-3-1-16-16,-5 1 0 0,-8-1-224 16,-13-2 0-16,0 0 0 0,0 0 0 0,-6 14 128 0,-8-2-128 15,-7-1 0-15,-8 3 0 0,-8-1 0 0,-5 0 0 16,-4 0 0-16,-2 3 0 0,-2-2 0 0,-1-2 0 16,-2 1 0-16,2 1 0 0,2 0 0 0,5-4 0 15,9 2 0-15,5-3 144 0,6 0-336 0,9-4-80 16,4-2-16-16,11-3 0 15,0 0-1616-15,0 0-320 0,11-1-64 0</inkml:trace>
  <inkml:trace contextRef="#ctx0" brushRef="#br1" timeOffset="106832.33">29012 13309 18431 0,'-25'-3'1632'0,"6"2"-1312"0,-4 0-320 0,1-1 0 0,3 4 2656 0,0-1 464 0,0 0 80 0,1 0 32 0,2 2-2096 0,2-2-432 16,2 1-64-16,12-2-32 0,-7-2-192 0,7 2-32 15,0 0-16-15,0 0 0 0,0 0-112 0,10 0-32 16,4-1 0-16,5 1 0 0,4 0 176 0,2-1 48 16,4-1 0-16,3 1 0 0,1 0 48 0,3 0 16 15,1 1 0-15,1-2 0 0,4-3-240 0,0 3-32 0,-2 1-16 16,2 1 0-16,2-2-224 0,-4 1 128 0,-4 0-128 0,-4 2 0 16,-7 0 128-16,-5 2-128 0,-4-2 0 0,-16-1 144 15,0 0-144-15,0 0 0 0,5 13 0 0,-9 1 128 16,-8-5-128-16,-8 3 0 0,-9 4 0 0,-8-1 0 15,-6-1-320-15,-2 1 48 0,1-1 16 0,3-1 0 16,0-2 80-16,7 1 32 0,4 0 0 0,5-1 0 16,6-1-176-16,5-1-48 0,4-2 0 15,10-7 0 1,0 0-528-16,0 0-128 0,4 9 0 0,6-1-16 16,4-6 416-16,4 0 96 0,6-2 16 0,4-2 0 0,5 2 512 0,5-2 224 0,4-5-16 0,5 2 0 15,5 2-208-15,0-3 0 0,-1 1 128 0,-1-1-128 16,-1-2-1424-1,0-3-336-15</inkml:trace>
  <inkml:trace contextRef="#ctx0" brushRef="#br1" timeOffset="107442.86">31054 13507 36511 0,'-28'-16'1616'0,"10"10"336"0,3 1-1568 0,3 2-384 0,12 3 0 0,0 0 0 16,0 0 256-16,0 0-48 0,0 0 0 0,0 0 0 15,13-2-208-15,5 2 0 0,3-2 0 0,5 0 0 0,0 1 0 0,6 0 0 16,0-2 0-16,3 1 0 0,4-2 160 0,-1 0-160 16,0 0 160-16,1 2-160 0,1-2 128 0,-1-1-128 15,1 2 0-15,-5 2 144 0,-4 0-144 0,-5 2 0 16,-4-2 0-16,-4 3 0 0,-6 1 0 0,-12-3 0 16,0 0 0-16,0 0 0 0,-3 10-128 0,-8 2-64 15,-9-2-16-15,-8 1 0 0,-6-3-128 0,-4 2-32 16,-4-2 0-16,2 2 0 0,1-3 208 0,3 5 160 15,2-3-208-15,6 2 80 0,3 1 128 0,8-6 0 16,1 2 0-16,5 0 0 0,5-1 0 0,6-7 0 16,3 9 0-16,5-5 0 0,6 1 0 0,4-3 0 15,4-2 0-15,5 0 128 0,4 1 480 0,2-1 96 16,7 0 32-16,2 0 0 0,1 0 304 0,3 3 64 16,-2-2 16-16,2 1 0 0,-4-1-432 0,-1 1-96 15,-2 1-16-15,-1 1 0 0,-1 2-576 0,-3-1 0 16,-2 4 0-16</inkml:trace>
  <inkml:trace contextRef="#ctx0" brushRef="#br1" timeOffset="111251.95">5597 16737 11055 0,'0'0'976'0,"0"0"-784"15,-4-10-192-15,1 3 0 0,1-2 1392 0,2 3 224 16,0-5 48-16,0 3 16 0,1-1-912 0,0 1-192 16,2-3-48-16,1 2 0 0,0-1-336 0,-4 10-64 15,5-6 0-15,-5 6-128 0,5-11 0 0,-5 11 0 16,7-5 0-16,-7 5 0 0,11-2 0 0,-11 2 0 15,10-4 0-15,-10 4 0 0,10-4 0 0,-10 4 0 16,11-4 0-16,-1 2 0 0,-1-2 176 0,0 1-176 0,0-4 160 0,3-1-160 16,0 2 336-16,2-6-16 0,2 2-16 0,-4 3 0 15,0-4-112-15,-1 5-32 16,-1 1 0-16,-1-1 0 0,0 1-160 0,-9 5 0 0,0 0 144 16,0 0-144-16,9 2 0 0,-9-2 144 0,6 13-144 15,-3 1 0-15,-3 2 176 0,-3 3-176 16,-2 3 160-16,-4 1-160 0,-3 4 256 0,-4-2-64 0,-3-1 0 0,-2 2 0 15,0-4 96-15,0-1 16 0,-1-5 0 0,3-3 0 16,1-2 288-16,3-4 64 0,2-5 16 0,4-2 0 16,9 0-160-16,-6-5-16 0,2-4-16 0,3-1 0 15,1-6-480-15,5-5 0 0,4-4 0 0,4 1 0 16,5-3-144-16,2 3 144 0,0 1-208 0,2-1 80 16,1 4 128-16,-4 3 0 0,1 6-144 0,-5 0 144 0,3 8 0 15,-4 3 0-15,-2 3-144 0,-2 8 144 0,-3-1 0 0,-2 6-192 16,-3 3 192-16,-5 8-160 0,-3 1 160 0,-4 4 0 15,-4 1-144-15,-4-1 144 0,-2-7-160 16,-3-2 160-16,0-3-208 0,1-8 80 16,4-5-384-16,2-8-80 0,2-9-16 15</inkml:trace>
  <inkml:trace contextRef="#ctx0" brushRef="#br1" timeOffset="112184.61">6717 15083 6447 0,'0'0'272'0,"0"0"80"0,0 0-352 0,-2-5 0 15,2 5 0-15,0 0 0 0,0 0 1920 0,0 0 304 16,-1-10 64-16,1 10 16 0,0 0-1472 0,0 0-304 15,0 0-48-15,3-8-16 0,-3 8-80 0,0 0 0 16,0-6-16-16,0 6 0 0,0 0-240 0,0 0-128 0,0 0 160 0,0 0-160 16,0 0 0-16,0 0 0 15,3-10 0-15,-3 10 0 0,0 0 0 0,0 0 0 16,4-8 0-16,-4 8 0 0,0 0 128 0,0 0-128 0,0 0 0 0,5-7 0 16,0-1 384-16,1-2-32 15,-1 1 0-15,1 1 0 0,0 3 32 0,2-1 16 16,0-2 0-16,0 3 0 0,1 1-224 0,2-2-48 0,-1 1-128 0,-1 2 192 15,1-1-192-15,-10 4 0 0,10-3 0 0,-10 3 0 16,0 0 0-16,10 3-128 0,-10-3 128 0,0 0-208 16,4 8-32-16,-4-8 0 0,-4 13 0 0,-1 1 0 15,-3 1 240-15,-2 2 0 0,-4-2 0 0,-1 0 0 16,-3 0 0-16,2 2 256 0,-2-2-48 0,4-3-16 16,2-2 272-16,4-4 48 0,0 2 16 0,8-8 0 0,0 0-144 15,0 0-48-15,0 0 0 0,0 0 0 16,2-12-176-16,6 0-32 0,2-2-128 0,2-4 192 15,-1-3-192-15,2 0 0 0,1-2 0 0,1 3 0 0,2-1 0 16,-3 3 0-16,0 2 0 0,-3 3 0 0,-1 6 0 16,-2 0 128-16,-8 7-128 0,0 0 0 0,10 7 224 0,1 1-48 15,-2 6-16-15,-4 2 0 0,-2 4-160 0,-3 3 0 16,-4 6 144-16,-2-2-144 0,-2 2 208 0,-2 2-16 16,1-7-16-16,0-3 0 0,-2-4 336 0,1-3 64 15,-1-1 0-15,4-7 16 0,7-6 80 0,0 0 16 16,0 0 0-16,0 0 0 0,0 0-272 0,-4-9-48 0,1-2-16 15,3-7 0-15,2-5-352 0,1-1 0 16,1 2 0-16,3 1 0 0,0-4 0 0,-2 5 0 16,3 2 0-16,-3 7 0 0,-2 1 0 0,-3 10 0 15,0 0 0-15,0 0 0 0,0 0 0 0,6 15 0 16,-2 4 0-16,-2 5 0 0,-4 4 0 0,-1 6 0 0,-2 1 0 0,0 2 0 16,-4-1-144-16,0-1 144 0,0-3-160 0,0-7 160 31,2-1-656-31,4-7-48 0,3-17 0 0</inkml:trace>
  <inkml:trace contextRef="#ctx0" brushRef="#br1" timeOffset="113098.03">10755 15186 20671 0,'-14'-7'912'0,"5"-1"192"0,0 3-880 0,2-5-224 15,-1 1 0-15,-1-1 0 0,3 3 400 0,1-4 48 16,1-3 0-16,0 2 0 0,0 1-320 0,2 5-128 16,2 6 128-16,0-12-128 0,0-1 160 0,2 3-160 15,1-2 192-15,2 1-192 0,1-1 192 0,3-2-64 16,1 1 0-16,2 2-128 0,-1-5 144 0,2 4-144 16,0-2 0-16,-1 2 144 0,2 2-144 0,-1 4-176 15,-2-3 48-15,1 4 0 0,-2 2 128 0,-1 1 0 0,-1 2 0 0,-1 1-128 16,-7-1 128-16,0 0 0 15,8 9 160-15,-3 5-160 0,-8 3 288 0,-2 5-32 0,-4 1-16 0,-3 1 0 16,-4-1 160-16,-1-1 48 0,-3-1 0 0,0-3 0 16,4-4 256-16,-1-3 64 0,2-2 16 0,2-4 0 15,2-3 176-15,11-2 16 0,-10-3 16 0,10 3 0 16,-9-7-608-16,5-1-112 0,4-6-16 0,4-3-16 16,1-3-240-16,5 0-128 0,4-1 128 0,2-3-208 15,3 1 64-15,2 2 16 0,-1 2 0 0,2 2 0 16,-1 2 128-16,4 2-160 0,-1 4 160 0,0 5-160 15,0 4-304 1,-2 3-64-16,-5 1-16 0,0 5-8544 0,-2 0-1696 0</inkml:trace>
  <inkml:trace contextRef="#ctx0" brushRef="#br1" timeOffset="113779.11">11307 16504 7359 0,'0'0'320'15,"-11"3"80"-15,-1-2-400 0,2-1 0 0,10 0 0 0,-9 0 0 0,9 0 4640 0,0 0 848 16,0 0 160-16,0 0 48 0,0 0-4240 0,0 0-848 16,0 0-160-16,1-11-48 0,3 2-256 0,2-4-144 15,3 0 160-15,2 3-160 0,0-3 0 0,3 1 0 16,0 0 0-16,0 0-160 0,0 1 160 0,0 2 0 15,-2 3-144-15,0 1 144 0,-2 4 0 0,0 3-176 16,-1 5 176-16,-4-1-128 0,-1 7 128 0,-5 2-192 16,-3 3 192-16,-4 5-192 0,-2 2 192 0,-5 6 0 15,-3 2 0-15,0 0-128 0,0-5 320 0,1 0 64 16,-1-4 0-16,2-4 16 0,4-2 464 0,2-5 96 16,2-3 0-16,8-10 16 0,0 0-176 0,0 0-32 15,0 0-16-15,0 0 0 0,10-13-432 0,3-5-64 16,5-5-128-16,2-2 176 0,4-2-176 0,3-2 0 15,3 2 0-15,0 1 0 0,-2 4 0 0,0 4 0 0,-2 2 0 0,1 4 0 16,-5 5 0-16,-5 5 0 0,-1 2 0 16,-4 4 0-16,-3 3 0 0,-4 4-192 0,-5 4 64 0,-1 3 128 31,-7 4-512-31,-1 4 0 0,-2 0 16 0,-6 3 0 16,-5-1-2320-16,-4-1-480 0</inkml:trace>
  <inkml:trace contextRef="#ctx0" brushRef="#br1" timeOffset="116234.8">23429 12589 9503 0,'0'0'416'0,"0"0"96"0,0 0-512 0,0 0 0 0,0 0 0 0,0 0 0 16,0 0 960-16,0 0 112 0,-7-2 16 0,7 2 0 15,0 0-240-15,0 0-32 0,0 0-16 0,0 0 0 16,0 0-128-16,0 0-32 0,0 0 0 0,0 0 0 0,0 0-64 0,0 0-32 15,0 0 0-15,0 0 0 0,0 0 160 16,0 0 48-16,10 5 0 0,3-1 0 0,1 0-48 0,2 1 0 16,3-2 0-16,2 0 0 0,-1 2-208 0,5-1-48 15,1 1-16-15,-2 0 0 0,1 3-176 0,2 1-48 16,-4-2 0-16,0 2 0 0,-2-4-208 0,0 3 176 16,0-2-176-16,0 6 160 0,0-4-160 15,0 4 0-15,-2-4 144 0,0 3-144 0,-1-2 0 0,-1 4 0 16,0-2 0-16,-2 0 128 0,-1 2-128 0,0 0 0 15,0-5 0-15,-1 2 0 0,1-3-256 0,2 3-80 16,2-3-16-16,1-1-12016 0</inkml:trace>
  <inkml:trace contextRef="#ctx0" brushRef="#br1" timeOffset="116764.78">24861 12404 16575 0,'0'0'1472'0,"0"0"-1168"0,0 0-304 0,0 0 0 0,0 0 1216 0,0 0 192 16,-5-8 48-16,5 8 0 0,0 0-416 0,0 0-80 16,0 0 0-16,10 0-16 0,0 3-368 0,4 3-64 15,-1 2 0-15,1 1-16 0,2 2-80 0,2 3-16 16,1-3 0-16,3 5 0 0,0-1-64 0,4 3-16 15,1 1 0-15,2-1 0 0,4-2-96 0,0-2-32 0,0-1 0 0,-1 0 0 16,-2 0-192-16,2 3 144 16,-4-7-144-16,4 0 128 0,-3-2-336 0,2 1-80 15,-1-3-16-15,1 0 0 16,-1-4-2144-16,1-1-432 0</inkml:trace>
  <inkml:trace contextRef="#ctx0" brushRef="#br1" timeOffset="117281.66">26898 12202 10127 0,'0'0'448'0,"0"0"96"0,0 0-544 0,0 0 0 0,0 0 0 0,0 0 0 15,0 0 3328-15,0 0 576 0,0 0 96 0,7 12 32 16,0-3-2672-16,3 3-528 0,2-5-96 0,2 5-32 15,2-3-64-15,3 0 0 0,3-1-16 0,2 1 0 16,3-2-144-16,3 2-32 0,5-3 0 0,2 4 0 16,1-2-256-16,4 1-64 0,0-3-128 0,0 2 192 15,-4 1-400-15,-1-2-96 0,1 2-16 0,0-3 0 16,0 2-2160-16,-1-3-432 0,14 0-96 16,-6-1 0-16</inkml:trace>
  <inkml:trace contextRef="#ctx0" brushRef="#br1" timeOffset="117821.66">28848 12298 7359 0,'-7'-9'320'0,"3"3"80"0,-1-2-400 0,0 5 0 0,5 3 0 0,0 0 0 0,0 0 4352 0,0 0 800 16,0 0 160-16,0 0 16 0,0 0-3808 0,11-6-768 15,-1 5-160-15,2 1-16 0,-1 1-320 0,2 3-64 16,1-1-16-16,0 3 0 0,4 4 48 0,-1-2 16 16,1 2 0-16,1 3 0 0,0-3 16 0,2 3 16 15,3 1 0-15,2-4 0 0,2 3-80 0,3 1 0 16,1-4-16-16,1 1 0 0,1 2-176 0,-1-3 0 16,-1 2 0-16,-2-4-176 15,3 3-432-15,-2 1-96 0,-3-3 0 0,-3 3-16 16,-2-3-1568-16,0 2-304 0,-5 3-64 0</inkml:trace>
  <inkml:trace contextRef="#ctx0" brushRef="#br1" timeOffset="118397.9">31131 12073 13823 0,'0'0'1216'0,"0"0"-960"16,-5-10-256-16,5 10 0 0,0 0 2304 0,0 0 432 15,0 0 80-15,0 0 0 0,0 0-1760 0,6 12-352 16,3 2-80-16,3 1-16 0,-1-3-272 0,2 4-48 0,3 0-16 0,2 2 0 16,0 2 16-16,2-2 0 0,2 0 0 15,1 0 0-15,0 0 80 0,1-1 16 0,3 0 0 0,-3 1 0 16,2-1 128-16,2 1 48 0,0-1 0 0,2-1 0 15,0 1-176-15,-2-2-48 0,-1-1 0 0,-1 3 0 16,0 0-336-16,-2-1 128 0,-2-4-128 0,-1 5 0 16,0 1 0-16,-2-2-240 0,-3 1 48 0,-1-2 0 15,-2-2-1360 1,-1 2-272-16,-4 0-48 0</inkml:trace>
  <inkml:trace contextRef="#ctx0" brushRef="#br1" timeOffset="120990.33">23437 14698 10127 0,'0'0'896'0,"0"0"-704"0,0 0-192 0,0 0 0 0,0 0 1632 0,0 0 288 0,0 0 64 15,0 0 16-15,10-10-832 0,-1 4-160 16,3-3-48-16,-2 2 0 0,2-2-272 0,2 0-64 0,2-5-16 0,1 1 0 16,4 0-176-16,-9 1-48 15,4 1 0-15,0-1 0 0,2-3 64 0,1-1 16 16,0-1 0-16,3-1 0 0,-2-1-64 0,22-18-16 15,-3 4 0-15,0 8 0 0,-3-3-384 0,0 5 0 16,0 2 0-16,-2 0 0 16,-1 8-1728-16,0 0-384 0</inkml:trace>
  <inkml:trace contextRef="#ctx0" brushRef="#br1" timeOffset="121481.99">25041 14291 24703 0,'-10'-11'1088'0,"10"11"240"0,-1-6-1072 0,1 6-256 0,4-12 0 0,3 3 0 16,5-4 512-16,3 2 32 0,3 1 16 0,3-3 0 0,3 3-432 0,3-3-128 15,1-1 0-15,0 0 0 0,-1-1-176 0,-1 1-80 16,0-1-32-16,-2 1-7472 16,1 1-1504-16</inkml:trace>
  <inkml:trace contextRef="#ctx0" brushRef="#br1" timeOffset="122089.32">27333 14171 11055 0,'-1'-8'976'0,"1"-1"-784"16,0 9-192-16,4-9 0 0,2-2 2976 0,2-1 544 16,2 0 128-16,0-4 0 0,1 2-2592 0,2 2-528 15,1 0-96-15,1-2-32 0,2 0-400 0,2 0 0 0,1 0 0 0,3 0 0 16,1-2 0-16,2 2 0 15,3 0 0-15,-1 2-176 16,-1-2-1184-16,-1 4-240 0,2 0-64 0</inkml:trace>
  <inkml:trace contextRef="#ctx0" brushRef="#br1" timeOffset="122567.06">29230 14300 24351 0,'-3'-11'1088'0,"3"11"208"0,-1-10-1040 0,3 1-256 16,3-5 0-16,3 2 0 0,2 2 768 0,2-4 112 15,2 0 16-15,1-1 0 0,3 0-640 0,2-1-128 0,0 0-128 0,3-2 176 16,0-1-176-16,0-3 0 0,-3 5 0 0,2 1 0 16,-3 0-160-16,0 1-16 0,0-2 0 0,-1 3 0 31,-3 5-288-31,-1-1-64 0,-1 4-16 0,3-2-7200 0,0 3-1456 0</inkml:trace>
  <inkml:trace contextRef="#ctx0" brushRef="#br1" timeOffset="123046.6">31174 14401 14735 0,'5'-17'640'0,"-1"3"160"0,1-4-640 0,5 1-160 0,3-1 0 0,4 1 0 15,2 2 3264-15,2-2 608 0,2 2 128 0,3 0 32 16,0 2-3152-16,2 4-624 0,0-1-128 0,2 4-128 16,1-1-368-16,1 4-160 0,1-1-48 0,-5 0-12000 15</inkml:trace>
  <inkml:trace contextRef="#ctx0" brushRef="#br1" timeOffset="125451.38">23398 15865 10127 0,'0'0'448'0,"0"0"96"0,0 0-544 0,0 0 0 0,0 0 0 0,0 0 0 16,0 0 2576-16,0 0 416 0,10-6 80 0,2-1 0 0,1 3-1968 0,1 2-400 15,1-2-64-15,4-2-32 0,3 1-112 0,2-1-32 16,2-2 0-16,0 1 0 0,4-4-208 0,-4 3-64 16,2-1 0-16,-1-1 0 0,-2-5-192 0,1 0 0 15,-1-2 128-15,2 3-128 0,1 3-176 0,1-2-80 0,-1 0 0 0,1 3-7264 31,1 1-1440-31</inkml:trace>
  <inkml:trace contextRef="#ctx0" brushRef="#br1" timeOffset="125954.6">25991 15716 11055 0,'0'0'480'0,"-8"-9"112"0,0 4-464 0,3-4-128 16,2 2 0-16,1 0 0 0,1-2 3296 0,2 3 640 15,1-3 128-15,1 2 32 0,2-7-2880 0,3 3-576 0,2 2-128 0,3-1 0 16,1-1-512-16,4-3 0 16,2-1 0-16,2 2 0 0,-1 0 0 0,5-1 0 15,0 4 0-15,1 2 0 0,0 0 0 0,1 0-160 0,0 4 32 0,0-1 0 31,-3 1-512-31,1 2-80 0,-1 0-32 0,2 1-10528 0</inkml:trace>
  <inkml:trace contextRef="#ctx0" brushRef="#br1" timeOffset="126573.76">28724 15478 7359 0,'0'0'656'0,"0"0"-528"16,5-7-128-16,1-2 0 0,4 0 3600 0,3 3 688 15,0-3 144-15,4 4 32 0,4-3-3536 0,0 2-704 16,2 1-224-16,3-3 128 0,0 2-128 0,1-3-128 16,0-1 128-16,-1-3-192 15,2 3-256-15,-1-2-48 0,1 3-16 0,-1 0 0 16,2 4-160-16,-1-1-32 0,1 2-16 0,-1 3-5200 15,0 1-1040-15</inkml:trace>
  <inkml:trace contextRef="#ctx0" brushRef="#br1" timeOffset="127034.49">31676 15403 26719 0,'0'0'2368'0,"2"-8"-1888"0,-1-5-480 0,4 0 0 0,3 6 1984 0,4-5 288 16,5-1 64-16,2 2 16 0,1-2-1840 0,4 1-352 0,3 0-160 16,4-2 128-16,2-1-128 0,4 0-176 0,2-2 48 15,3 2 0 1,-3 1-512-16,2-3-80 0,-3-2-32 0,-16 9 0 16,1 2-2064-16,2 0-432 0</inkml:trace>
  <inkml:trace contextRef="#ctx0" brushRef="#br1" timeOffset="128040.26">23260 16622 14735 0,'-14'-1'1312'0,"7"1"-1056"0,7 0-256 0,-9 3 0 0,1-2 1088 0,8-1 176 0,0 0 16 0,0 0 16 16,0 0-464-16,0 0-112 0,0 0-16 0,0 0 0 15,0 0-464-15,0 0-112 0,5-8 0 0,-5 8-128 16,10-3 0-16,1 0 0 0,-1 2 0 0,1 1 0 0,1 2 0 0,-1 1 0 15,-1 1 128-15,4 2-128 0,-1 3 128 16,1 4-128-16,1-3 144 0,3 4-144 16,1 2 160-16,1 2-160 0,1-1 160 0,2 0-160 0,-1 2 0 15,6-1 0-15,0-4 0 0,0 1 0 0,0-2 0 0,0 1 0 16,0 0 0-16,-1-1 0 16,-3-2-640-16,2 1-64 0,-2-5 0 0</inkml:trace>
  <inkml:trace contextRef="#ctx0" brushRef="#br1" timeOffset="128604.03">25541 16319 13823 0,'0'0'1216'0,"0"0"-960"0,-8-5-256 0,8 5 0 0,-6-6 2672 15,6 6 480-15,0 0 112 0,0 0 0 0,0 0-2064 0,0 0-432 0,0 0-64 16,0 0-32-16,9-2-416 0,1 2-64 16,1 4-32-16,1 0 0 0,2 2-160 0,3 3 0 0,3 1 144 0,1 1-144 15,2 3 0-15,-1 0 0 16,0 0 0-16,3 0 0 0,-2-1 0 0,-2 0 0 0,1-1-160 0,-3 2 160 31,-1 0-704-31,1 2-48 0,0-5 0 0,1 2-7232 16,0 0-1440-16</inkml:trace>
  <inkml:trace contextRef="#ctx0" brushRef="#br1" timeOffset="129038.81">27513 16584 12895 0,'0'0'1152'0,"0"0"-928"15,0 0-224-15,0 0 0 0,0 0 4176 0,0 0 800 0,0 0 144 0,0 0 48 16,0 0-4000-16,0 0-784 16,12 9-176-16,-1-2-16 0,2 0-192 0,1 1 0 15,1-1 0-15,3 4 128 0,0 1-128 0,1 1 0 0,0 0-192 0,3 1 192 32,1-3-656-32,1 3-16 0,1 0 0 0,3 0 0 15,0-2-352-15,3 0-80 0,0 2-16 0</inkml:trace>
  <inkml:trace contextRef="#ctx0" brushRef="#br1" timeOffset="130307.65">19544 17744 5519 0,'-16'-3'496'0,"6"3"-496"16,-1-1 0-16,-2-2 0 0,0-1 3424 0,2 2 592 0,-2-2 112 0,3 0 32 0,0 2-2816 0,0-3-576 16,1-1-96-16,-1 1-32 0,-1-2-304 0,1 0-64 15,0 1-16-15,-1-2 0 0,0 1-256 0,1 0 0 16,-1-1 0-16,-1 2 0 0,3 0 320 0,2 2-64 16,-2 0 0-16,4 3 0 0,5 1 176 0,0 0 16 15,0 0 16-15,0 0 0 0,0 0-192 0,0 0-32 16,0 0-16-16,16-2 0 0,2-1-224 0,5 3 128 0,4 0-128 0,2 0 0 15,4 0 400-15,0 0-16 16,0 0 0-16,1 1 0 0,1-1 48 0,-1 2 0 16,2-5 0-16,-2 2 0 0,0-3-32 0,-1 3 0 15,0-3 0-15,-3 1 0 0,-4 0-96 0,-3-2-32 16,-1 1 0-16,-3 1 0 0,-3 1-128 0,-3 0-16 0,-3 0-128 16,-10 2 192-16,0 0-192 0,0 0 144 0,0 0-144 0,0 0 128 15,-12 4 48-15,-9 1 0 0,-5 5 0 0,-6 0 0 16,-5 3-176-16,-5 3 128 0,-5 3-128 0,-3 2 128 15,-2 0-128-15,-4 2 192 0,-5-1-192 0,0-2 192 16,0 0-64-16,7-2-128 0,8-1 192 0,8-2-64 16,5-2 96-16,7-4 16 0,6 1 0 0,5-3 0 15,3-1-240-15,12-6 144 0,0 0-144 0,0 0 128 16,0 0-368-16,0 0-80 0,15 3 0 0,5-3-16 0,4-3-48 16,4-3 0-16,5 0 0 0,11-5 0 15,10-2-528-15,3-1-112 0,1-5-32 0</inkml:trace>
  <inkml:trace contextRef="#ctx0" brushRef="#br1" timeOffset="130827.9">30801 17016 14047 0,'-9'-10'624'0,"4"1"128"0,0 1-608 0,-2-3-144 16,1 4 0-16,-1-2 0 15,1 2-800-15,-1 2-192 0</inkml:trace>
  <inkml:trace contextRef="#ctx0" brushRef="#br1" timeOffset="131241.21">30496 16788 2751 0,'0'0'256'0,"0"0"-256"0,0 0 0 0,0 0 0 0,0 0 3712 0,0 0 704 15,0 0 144-15,0 0 32 0,0 0-3152 0,0 0-624 16,0 0-128-16,7 7-32 0,3-2-288 0,4 2-64 16,-2-2-16-16,4-3 0 0,1 2 208 0,3 3 32 15,2-2 16-15,3 2 0 0,3 3 32 0,6-2 0 16,2 2 0-16,2 3 0 0,5-2-48 0,7 3 0 15,3 2 0-15,1-6 0 0,-1 0-272 0,1 1-64 0,-4 0-16 16,1 1 0-16,0-3-400 0,1 1-80 16,0 0-16-16,-2-3-12352 0</inkml:trace>
  <inkml:trace contextRef="#ctx0" brushRef="#br1" timeOffset="131643.47">32137 16764 31839 0,'0'0'1408'0,"0"0"304"16,0 0-1376-16,0 0-336 0,0 0 0 0,12 11 0 0,4 2 192 0,-6-7-16 16,5 3-16-16,3 0 0 0,2 2-160 0,7-1 0 15,5 4 0-15,2 3 0 0,4-1-320 0,36 14 0 16,-7-2 0-16</inkml:trace>
  <inkml:trace contextRef="#ctx0" brushRef="#br1" timeOffset="135260.37">28971 16776 11967 0,'-12'-6'1072'0,"12"6"-864"16,-5-5-208-16,5 5 0 0,0 0 1504 0,0 0 256 15,-8-3 48-15,8 3 16 0,0 0-496 0,0 0-112 0,0 0 0 0,0 0-16 16,0 0-304-16,0 0-64 16,8 9-16-16,-1-2 0 0,3-1-48 0,-1 1 0 0,3 0 0 0,-1 4 0 15,2-1-400-15,1 3-96 0,2 0-16 0,4 3 0 16,0 2 0-16,3 3-16 0,1-1 0 0,1 3 0 15,-1-2 176-15,3 2 32 0,0-4 16 0,1-1 0 16,0-3-32-16,-2-2-16 0,1 1 0 16,0 0 0-16,0 0-256 0,-2-5-160 0,-1 1 192 0,0-4-192 15,-5 3-1104-15,2-4-336 0,-1 0-64 16</inkml:trace>
  <inkml:trace contextRef="#ctx0" brushRef="#br1" timeOffset="137280.04">5027 17839 4607 0,'-16'1'192'0,"4"3"64"0,0-3-256 0,0 2 0 0,2-2 0 0,2 3 0 16,1 0 3584-16,7-4 688 16,-8 7 128-16,8-7 16 0,-5 8-3376 0,1 2-672 0,4-10-144 0,-2 12-32 15,-1-1-192-15,2 0 144 0,1-11-144 0,0 12 128 16,1-2-128-16,0 1 0 0,-1-11 0 0,2 9-176 15,-2-9 176-15,1 13 0 0,-1-3 0 0,0 2 0 16,-1 3 0-16,-2-1 0 0,-1-1 128 0,2 2-128 16,-3 1 256-16,-2 3-32 0,0 3 0 0,-2 1 0 15,0 0 160-15,-1 0 16 0,0 1 16 0,1-3 0 16,0-1 32-16,4-3 16 0,0-3 0 0,0-5 0 16,5-9-192-16,0 0-32 0,0 0-16 0,0 0 0 15,0 0-224-15,0 0 0 0,0 0 128 0,0 0-128 0,11 3 0 0,-11-3 0 16,11-2 0-16,1 1 0 0,-1-1 0 0,1 0 0 15,0-1 0-15,4-3 0 0,0 5 0 0,3 1 0 16,0 0 0-16,4 1 0 0,1 3 0 0,6-1 0 16,0-1 0-16,2 0 0 0,1 0 0 0,3 2 0 15,-2-1 0-15,-1 2 0 0,-1-3 0 0,1 3 0 16,-3 3 0-16,2-2 0 0,-4-2 0 0,0 0 0 16,-1 0 0-16,-2-3 0 0,-3-1 0 0,-2-1 0 15,-1-2 0-15,-1 1 0 0,-3-2 0 0,-1 0 0 16,-1-1 0-16,-2 0 0 0,1 2 0 0,-3 1 0 15,-9 2 0-15,7-3 0 0,-7 3 128 0,0 0-128 16,0 0 0-16,0 0 0 0,0 0 144 0,0 0-144 16,0 0 128-16,0 0-128 0,-11-2 144 0,-1-1-144 15,1-1 160-15,1 4-160 0,1 0 128 0,-3 0-128 0,1 0 0 0,0-1 144 16,0 0-144-16,0-2 0 16,1-1 144-16,0 2-144 0,-1-5 0 0,3 2 0 0,0 2 0 15,0-5 0-15,3 0 0 0,3-1 0 0,-1-3 0 16,3-2 0-16,0 1 0 0,3 0 0 0,-2-3 0 0,3-2 0 15,0-2 0-15,2-2 0 0,2 0 0 0,-1 1 0 16,1-3 0-16,1 0 128 0,0-1-128 0,2 1 0 16,-1-4 0-16,0 3 0 0,1-3 0 15,-1 2 0-15,0-2 0 0,-1 4 0 0,1-1 0 0,0 2 128 16,-1-1-128-16,-3-2 0 0,-1 4 128 0,1 0-128 16,-1 2 192-16,-3-1-48 0,-3 4 0 0,-2 3 0 15,0 0 64-15,-4 1 16 0,-2 4 0 16,-2 1 0-16,-4 3 16 0,-2 4 0 0,-5 2 0 0,-2 3 0 15,-2 4 48-15,-4-2 16 0,0 5 0 0,-4 1 0 0,-3 3-48 16,-3 2-16-16,1 0 0 0,-9 4 0 0,-5-1 32 16,0 0 16-16,1 0 0 0,2 1 0 15,3 0-112-15,5-2-32 0,6 0 0 0,4 0 0 0,8 1-304 16,3-1-64-16,5-1-16 0,7 0-9536 16,1-2-1904-16</inkml:trace>
  <inkml:trace contextRef="#ctx0" brushRef="#br1" timeOffset="138471.29">11510 17990 19343 0,'-16'3'848'0,"4"0"192"0,-1 3-832 0,2 0-208 0,1-2 0 0,1 2 0 15,9-6 2560-15,-5 10 480 0,5-10 96 0,0 13 0 16,0-2-2544-16,1 2-592 0,3 4 0 0,1 0 0 15,-1 2 0-15,0 3 0 0,-1 4 0 0,0 0-144 0,-3 5-16 0,-1 0 0 16,2 0 0-16,-4 2 0 0,0 0-16 0,-3-180 0 16,1 361 0-16,2-184 0 15,-1-4 176-15,-1-4 0 0,1 1 0 0,1-2 0 0,2-3 0 0,1-5 0 16,0-2 0-16,0-11 128 0,0 0-128 16,0 0 0-16,0 0 128 0,0 0-128 0,13-1 0 0,-3-4 0 15,1-6 0-15,3-2 0 0,0-2 0 0,3 2 0 16,2 0 0-16,-1 1 0 0,0-4 0 0,-1 4 0 15,1-2 0-15,-1 0 0 0,-1 5 0 0,3-3 0 16,0 5 0-16,2-2 0 0,0 4 0 0,3 1 0 16,2 0 0-16,2 3 0 0,-2-1 0 0,5 2 0 15,-3 2 0-15,1-1 0 0,2 3 0 0,-3 0 0 16,-2-2 0-16,0 2 0 0,-6 4 0 0,-1-3 0 16,-1-3 0-16,-5 3 0 0,-2 0 0 0,-1 1 0 15,-3-3 144-15,-2 4-144 0,-5-7 224 0,5 9-64 16,1-3-16-16,-3 3 0 0,-3-9-144 0,0 0 0 15,-2 9 0-15,2-9 128 0,-2 10-128 0,2-10 0 16,0 0 0-16,-9 5 0 0,9-5 176 0,-10 1-48 16,10-1-128-16,-9-2 192 0,3-3-192 0,0-6 0 15,3 1 0-15,1-4 0 0,2-3 0 0,4-3-160 16,1 0 160-16,2-4-192 0,-1 0 32 0,2-4 0 0,-2 1 0 16,3-1 0-16,1 0 160 0,0-1-160 0,-2 2 160 0,2-2-160 15,-2 1 160-15,2 1 0 0,-3 1 0 0,4 2 0 16,-4 3 0-16,5 1 128 0,-2-4-128 0,0 3 176 0,-1 1 96 15,0 2 32-15,-3 0 0 0,-1 3 0 0,2 3 64 0,-1-1 16 16,-2 1 0-16,-2 5 0 16,-2 7 0-16,3-9 16 0,-3 9 0 0,-1-8 0 0,-2 3-32 0,3 5-16 15,-5-7 0-15,-6 3 0 0,-2 2-16 16,-2 2 0-16,-3 0 0 0,-4 0 0 0,-3 6-112 0,-8 2-32 16,-11 0 0-16,-3 3 0 0,-5-3 48 0,-1 4 0 15,-2-2 0-15,1 2 0 0,0 2 0 16,2 0 0-16,0-1 0 0,-3 2 0 15,-3-1-624-15,2-2-112 16,3-5-16-16,6 4-16 0,2-4-2224 0,7-3-448 0</inkml:trace>
  <inkml:trace contextRef="#ctx0" brushRef="#br1" timeOffset="142666.28">9199 13341 16527 0,'0'0'720'0,"-7"-7"176"0,0 2-720 0,7 5-176 15,-6-6 0-15,2-2 0 0,4 8 544 0,0 0 80 16,-5-8 16-16,5 8 0 0,0 0-64 0,0 0-16 16,-1-10 0-16,1 10 0 0,0 0-64 0,0 0-16 15,0 0 0-15,0 0 0 0,0 0-64 0,0 0-16 16,0 0 0-16,0 0 0 0,0 0 112 0,0 0 0 16,0 0 16-16,0 0 0 0,0 0-128 0,0 0-16 15,-5 12-16-15,1 2 0 0,0-2-176 0,0 9-48 16,-1 3 0-16,-1 9 0 0,-1 4 112 0,1 2 0 15,-2 7 16-15,2 1 0 0,0 3 48 0,-1 0 16 0,1 1 0 0,-3-2 0 16,0-2-160-16,0-2-48 0,2-5 0 16,-1-3 0-16,0-3-128 0,3 0 0 0,-1 1 144 0,1-9-144 15,-2-3 128-15,4-1-128 0,-2-3 160 16,1-3-160-16,0-5 192 0,1 0-64 0,3-11-128 0,0 0 192 16,0 0-64-16,0 0 0 0,0 0-128 0,0 0 192 15,0 0-64-15,0 0 0 0,0 0-128 0,0 0 192 16,0 0-192-16,3-11 0 0,-1 2 0 0,4-2 0 15,1 4 0-15,0-5 0 0,-1 1 0 0,0 3 0 16,-6 8 0-16,12-2 0 0,-1-2 0 0,1-2 0 16,-1 2 0-16,2 1-128 0,1 1 128 0,1-1 0 15,3-1 0-15,0 3 0 0,-1 1-128 0,2 0 128 0,3 0 0 16,0 1 0-16,-1 3 0 0,2 0 0 0,-4 1 0 16,3 1 0-16,-1 2 0 0,0-2 0 0,-1 3 0 0,-1-2 0 15,-1 2 0-15,-3-3 0 0,-5-2 0 16,1 0 0-16,-11-4 0 0,11 6 0 0,-5-2 0 0,-6-4 144 15,0 0-144-15,0 0 128 0,0 0 64 0,0 0 16 16,0 0 0-16,0 0 0 0,0 0-64 0,0 0-16 16,0 0 0-16,0 0 0 0,0 0-128 0,0 0 0 15,0 0 144-15,5-12-144 0,0 0 0 0,1-4 0 16,0 0 0-16,-2-1 128 0,1-1-128 0,0 2 0 16,0-2 0-16,1-1 0 0,-1-4 0 0,1-1 0 15,-1 1 0-15,1 2 128 0,-2-5-128 0,1 2 0 16,-1 0 0-16,-1-2 0 0,1 2 128 0,-1 3-128 0,1-2 128 0,-1 2-128 15,0 2 128-15,1 2-128 16,-2 0 160-16,0 2-160 0,1 0 192 0,0 1-64 16,0 1-128-16,-1 4 192 0,-1 0-192 0,-1 9 0 15,2-9 0-15,-2 9 0 0,0 0 0 0,0 0 0 0,0-9 0 0,0 9 0 16,0 0 0-16,0 0 0 0,0 0 0 0,0 0 0 16,0 0-128-16,0 0 128 0,0 0 0 0,0 0 0 15,0 0 0-15,0 0 0 0,0 0 0 0,0 0 0 16,0 0 0-16,0 0 0 0,-9-1 0 0,0 0 144 15,0-3 160-15,-1 1 16 0,-2 0 16 0,-5 0 0 16,-4-1 112-16,-4 2 0 0,-4-6 16 0,-6 3 0 16,2-1 32-16,-2-5 0 0,-4 4 0 0,5-5 0 0,0 5-240 15,1-2-32-15,2 3-16 0,5-1 0 16,1 3-208-16,3 3 0 0,0 0-192 0,3 2 192 16,1 2-2016-16,3 2-288 0,1-1-64 15</inkml:trace>
  <inkml:trace contextRef="#ctx0" brushRef="#br1" timeOffset="144227.21">22909 9825 22111 0,'0'0'1968'0,"-8"-3"-1584"0,1-2-384 0,7 5 0 0,0 0 336 0,0 0-16 16,0 0 0-16,0 0 0 0,0 0 192 0,0 0 48 15,4 10 0-15,1 4 0 0,1 3-256 0,2 3-48 16,1 4-16-16,2 6 0 0,2 3 48 0,2 0 16 16,1 0 0-16,4 0 0 0,2 1-128 0,-1 0-32 15,1 1 0-15,2-1 0 0,-2-1-144 0,0 0 0 16,-1-4 0-16,-2 3 128 0,0-1-128 0,-1-2 0 15,1-2-160-15,-1 0 160 16,-2-2-1408-16,1-4-176 0,-2 0-32 0</inkml:trace>
  <inkml:trace contextRef="#ctx0" brushRef="#br1" timeOffset="144749.1">24678 9534 24927 0,'0'0'1104'0,"0"0"240"16,-5 11-1088-16,2 4-256 0,3 3 0 0,4 3 0 0,3 1 352 0,2 4 16 15,1 3 0-15,3 2 0 0,4 3 32 0,1 1 16 16,-2 2 0-16,3 5 0 0,1 4-176 0,2 2-48 15,1 2 0-15,0-3 0 0,-2 1-192 0,2 2 128 0,0-2-128 16,0-1 0-16,1-1 0 0,0-4-208 0,3 4 16 16,0-6 0-1,-3 0-848-15,-1-2-176 0,0-6-16 0</inkml:trace>
  <inkml:trace contextRef="#ctx0" brushRef="#br1" timeOffset="145251.99">26185 9295 21183 0,'-9'-8'944'0,"9"8"192"0,0 0-912 0,0 0-224 0,0 0 0 16,8 10 0-16,2-1 1056 0,3 6 160 0,3 4 48 0,1 7 0 16,1 1-416-16,1 4-80 0,1 0 0 0,2 3-16 15,-2 2-272-15,3 4-48 0,-2 1-16 0,4 0 0 16,-3 5-256-16,1-3-160 0,-1 1 192 0,0-1-192 15,0 3 128-15,0-1-128 0,0 2 0 16,1-3 0-16,-2 1-288 0,2-5-112 16,-1 1-32-16,1-3-8304 0,-1-1-1664 0</inkml:trace>
  <inkml:trace contextRef="#ctx0" brushRef="#br1" timeOffset="145675.26">28364 9324 22111 0,'0'0'1968'0,"0"0"-1584"0,0 0-384 0,2 14 0 15,5 4 576-15,2 5 48 0,1 7 0 0,0 3 0 16,1-1-96-16,1 6-16 0,1 0 0 0,-1 4 0 16,1 3-128-16,1 0-48 0,0 5 0 0,4 0 0 15,0-3-192-15,-1 6-144 0,1 0 192 0,1 2-192 16,0 1 0-16,2 0 0 0,-4 0 0 0,3-2 0 16,0-1-640-1,-2 0-64-15,-2 2-32 0,2-2-7008 0,4-1-1392 0</inkml:trace>
  <inkml:trace contextRef="#ctx0" brushRef="#br1" timeOffset="146119.62">30820 8898 24879 0,'7'-5'1088'0,"0"3"256"0,2 0-1088 0,5 9-256 0,5 8 0 0,5 5 0 0,6 8 1216 16,2 3 192-16,1 4 48 0,0 7 0 0,0 3-944 0,5 9-192 16,2 9-48-16,0 3 0 0,2 6 48 0,0 6 16 15,2-1 0-15,0 6 0 0,4-3 112 16,1 3 32-16,-1-3 0 0,-2 1 0 0,-3 3-160 0,0-2-16 15,-3 1-16-15,-1-5 0 0,-3 2-288 0,-3-3 0 16,0 3 0-16,-4 0 0 16,-4-6-1568-16,-4 0-320 15,-6 0-64-15</inkml:trace>
  <inkml:trace contextRef="#ctx0" brushRef="#br1" timeOffset="148079.9">11443 17920 15135 0,'0'0'672'0,"0"0"144"0,0 0-656 0,0 0-160 16,1-10 0-16,-1 10 0 0,-3-9 560 0,3 9 80 0,-3-10 0 0,-1 4 16 15,-3-1-160-15,2 0-48 0,-1 2 0 0,1-3 0 16,-1 0-160-16,2 3-32 0,4 5-16 15,0 0 0-15,-2-9-48 0,2 9 0 0,0 0 0 0,0 0 0 16,0 0 128-16,0 0 32 0,0 0 0 0,0 0 0 16,11 2-48-16,-1 4-16 0,-3-1 0 0,1 8 0 15,0 3 80-15,-2 6 16 0,0 2 0 0,-1 5 0 16,-2 0 0-16,-3 7 0 0,-3 6 0 0,1 3 0 16,-3 4 16-16,-3 3 16 0,-2 2 0 0,0-2 0 0,-2-7 16 15,1-3 0-15,-2-5 0 0,2-4 0 0,-1-2 112 0,2-3 32 16,1-4 0-16,2-2 0 0,-1-2-224 15,0-6-32-15,5-3-16 0,3-11 0 0,0 0-304 0,0 0 160 16,0 0-160-16,0 0 128 0,0 0-128 0,0 0 0 16,7-6-192-16,5-6 192 0,2 0-192 0,5 0 192 15,1-2-192-15,4 3 192 0,3 1-176 16,2-2 176-16,3 3-128 0,-2 1 128 0,0 2 0 0,0 3-128 16,2 0 128-16,-2 1 0 0,1-2 0 0,1 1 0 15,1 2 0-15,0 0 0 0,0-1 0 0,-3 2 0 16,3 0 0-16,-1 2 0 0,0-1 0 0,-1 0 0 15,-2 2 0-15,-1-1 0 0,-3 0 0 0,-2-1 0 16,-3-4 0-16,-1 2 0 0,1 2 0 0,-5 1 0 16,-1 0 0-16,-2 2-128 0,1 0 128 0,0 0 0 15,-3 4 0-15,-1-1 0 0,-1-2-160 0,-1 2 160 16,-7-7-192-16,7 7 192 0,-7-7 0 0,0 0 0 16,0 0 192-16,3 7-48 0,-3-7 208 0,0 0 32 15,0 0 16-15,0 0 0 0,0 0 32 0,0 0 0 0,0-8 0 0,-1-3 0 16,-4 1-48-16,-1-5 0 0,-2-5 0 0,0-5 0 15,-2-1-96-15,0-3-32 0,-1-6 0 0,-1 0 0 16,1-1 0-16,2-1 0 0,0 0 0 0,3 0 0 16,2 2-256-16,1 1 0 0,2 1 128 0,1 3-128 15,1 2 0-15,1 3 0 0,0-3 0 0,1 4 0 16,-2 2 0-16,4 2-144 0,-1 0 144 0,1 4 0 16,-3 1 0-16,0 1-160 0,1 1 160 0,0 4 0 15,-2-1-192-15,1 4 192 0,-2 6-192 0,0 0 192 0,1-10-160 16,-1 10 160-16,0-7-128 0,0 7 128 0,0 0 0 0,0 0-160 15,-1-10 160-15,1 10 0 0,0 0 0 0,0 0 0 16,0 0 0-16,0 0 0 0,0 0 0 0,-9-4 144 16,9 4-144-16,-9 0 192 0,-1 2-16 0,-1 0 0 15,1-1 0-15,-4 6 0 0,-1-2 80 0,-5 5 32 16,-4-2 0-16,-4-1 0 0,-4 1 48 0,-1-4 16 16,-3 1 0-16,-1 2 0 0,-1-1-48 0,-3 2-16 15,1 0 0-15,0 5 0 0,0-2-288 0,-2 4 128 16,-1 1-128-16,1 0 0 15,1 1-1296-15,7-2-368 0,3-5-80 0</inkml:trace>
  <inkml:trace contextRef="#ctx0" brushRef="#br1" timeOffset="149566.67">4866 17634 1839 0,'-12'-2'0'0,"5"-1"160"0,-3-1-160 0,1 2 0 0,9 2 0 0,-8-7 0 16,3 2 4064-16,1-2 784 16,0-1 144-16,2-2 48 0,-1 2-3536 0,2-2-704 15,-2 2-144-15,2-2-16 0,1 3-448 0,0 7-64 16,0-10-128-16,0 10 176 0,1-8-176 0,-1 8 0 0,0 0 0 0,0 0 0 15,0 0 0-15,0 0-224 0,0 0 48 0,0 0 16 16,0 0 0-16,0 0 0 0,9 5 0 0,-9-5 0 16,8 10 160-16,-2 0 0 0,-1 3 128 0,1 4-128 15,-1-1 336-15,-3 3 0 0,2 0 0 0,-1 5 0 16,-1 6 96-16,-1 0 16 0,-1 2 0 0,0 5 0 16,-1 3-144-16,0 1-32 0,0 6 0 0,-2 0 0 15,0 5-112-15,1 0-32 0,1 0 0 0,-3-1 0 0,1-2-128 16,1-5 0-16,-1 2 0 0,-1-5 128 0,2-5-128 0,-3 1 0 15,1-2 0-15,1-1 0 16,-3-2 0-16,2-4 0 0,0-2 0 0,1-4 0 0,-1-4 0 0,1-3 0 16,-2-4 0-16,3 0 0 15,2-11 0-15,0 0 128 0,0 0-128 0,0 0 0 0,0 0 128 0,0 0-128 16,0 0 0-16,0 0 128 0,0 0-128 0,7-9 0 16,0 0 0-16,4-4 0 0,-2 2 0 15,4-1 0-15,1 1 0 0,3 2 0 0,0-4 0 0,3 4 0 16,2-2 0-16,2 2 0 0,-1 0 0 0,5 1 0 15,0 0 0-15,2 1 0 0,3-3 0 0,2 5 0 16,3 0 0-16,-3-2 0 0,-1 2 0 0,-3 0 0 16,1-4 0-16,1 6 0 0,1 0 0 0,1 2 0 15,-2 1 0-15,0 2 0 0,1 0 0 0,-1-1 0 0,0 1 0 0,0 0 0 16,0-2 0-16,0 1 0 0,-2-1 0 0,-4 0 0 16,-3 0 0-16,-3 5 0 15,-3-2 0-15,-4-1 0 0,-4 1 0 0,-1 0 0 16,-2 4 0-16,-7-7 0 0,0 0 0 0,0 0 160 0,0 0-16 0,0 0 0 15,0 0 176-15,0 0 16 0,0 0 16 0,0 0 0 16,0 0 0-16,0 0 0 0,-13 2 0 0,1-2 0 16,1-1-64-16,0-5-16 0,2-2 0 0,0-6 0 15,2-5-80-15,2 0 0 0,-1-8-16 0,3-3 0 16,2-8-176-16,0-8-192 0,0-2 32 16,-1-4 16-16,5-2-16 0,1 3 0 0,2 0 0 0,0 3 0 15,1 6 160-15,2 2-192 0,-2 4 192 0,0 4-192 0,-1 0 336 16,0 2 64-16,1 3 16 0,-2 2 0 0,0 2 80 15,0 4 16-15,0 2 0 0,-2 5 0 0,-2 1-32 0,-1 0 0 16,-1 3 0-16,1 8 0 0,-3-10 128 0,-1 5 32 16,-2-3 0-16,-3 3 0 0,-2 3 64 0,-5-2 0 15,-3-1 16-15,-4 2 0 0,-1 2-80 0,-3 1-32 16,0-1 0-16,-4 5 0 0,2 2-224 0,-2-1-32 16,-2 0-16-16,-1 7 0 15,-3-1-512-15,-1 3-96 0,-1 4-32 0,-2 7-10464 16,-4 4-2096-16</inkml:trace>
  <inkml:trace contextRef="#ctx0" brushRef="#br1" timeOffset="150599.63">23284 18138 1839 0,'0'0'160'0,"0"0"-160"0,-5-6 0 0,2 0 0 0,3 6 3216 0,-2-8 624 16,2 8 112-16,4-10 16 0,1 1-3168 0,2-2-640 16,0 2-160-16,2-2 0 0,-1 0 0 0,1-3-224 15,-2-1 48-15,3 0 16 0,-3 1 160 0,0 3 0 16,1-6 0-16,0-1 0 0,-2 0 304 0,0 1 80 16,-1 1 32-16,2 0 0 0,-1-1 544 0,-1 3 128 15,2 2 0-15,-4-2 16 0,1-3 16 0,1 2 0 16,-2 2 0-16,2 2 0 0,0-1-208 0,0 5-32 15,0-2-16-15,-5 9 0 0,0 0-160 0,7-4-48 16,-7 4 0-16,8-4 0 0,-8 4-144 0,13 0-16 16,-1 3-16-16,3 4 0 0,4 6-112 0,5 6-32 15,1 5 0-15,7 5 0 0,-1 6-144 0,-1 0-16 0,-1 6-16 0,-1 5 0 16,-1-2 80-16,0 3 16 16,0-5 0-16,-1 3 0 0,0-6-256 0,-2 1 144 0,0-6-144 15,-1 0 128-15,-2-3-128 0,2-5 0 0,-1 1 144 16,1-4-144-16,0 0 0 0,0-3 0 0,1-5 0 0,0-1 0 31,1 0-496-31,-1-5-160 0,1 2-48 0,-5-6-9360 0,0-3-1888 0</inkml:trace>
  <inkml:trace contextRef="#ctx0" brushRef="#br1" timeOffset="151038.09">26192 17863 9215 0,'0'0'816'0,"0"0"-656"16,0 0-160-16,0 0 0 0,0 0 5136 0,0 0 1008 15,0 0 192-15,5 15 32 0,4 3-5152 0,3 4-1024 0,0 2-192 16,2 4 0-16,0-2 0 0,2 5 0 0,3 2 128 0,0 1-128 15,-1 2 256-15,1 1-64 0,-1 2 0 0,1-2 0 16,1 1-192-16,1 0 0 0,-1 0 128 0,2 2-128 16,-5-3 0-16,2 2-128 0,2 1 128 0,-1 0-208 15,-1-2-512 1,0 0-112-16,0-4 0 0,2-3-16 0,3 0-1200 0,-3-8-256 16,4-6-32-16,0-4-16 0</inkml:trace>
  <inkml:trace contextRef="#ctx0" brushRef="#br1" timeOffset="151454.62">28581 17982 19343 0,'0'0'1728'0,"0"0"-1392"0,-5-8-336 0,5 8 0 16,0 0 3312-16,0 0 592 0,0 0 112 0,0 0 16 15,0 0-3264-15,0 0-768 0,0 0 0 0,10 6 0 16,0 3 0-16,-1 2 0 0,2 6 0 0,0 3-160 16,2 6 160-16,-1 2 128 0,4 6-128 0,-2 5 176 15,1 2-176-15,1 0 192 0,1 1-192 0,1-1 192 16,0-1-64-16,2 1-128 0,1-3 192 0,1 1-64 16,-2-1-128-16,1-1 0 0,-1 0 0 0,-1-4 128 15,-1-2-128-15,0 0-224 0,-3 0 48 0,-1-2 16 16,1-5-1760-16,-1-2-368 0,2-1-64 0,-1-5-16 0</inkml:trace>
  <inkml:trace contextRef="#ctx0" brushRef="#br1" timeOffset="151780.41">30513 18079 30399 0,'0'0'2704'0,"11"-4"-2160"16,0-1-544-16,4 6 0 0,4 3 960 0,3 3 64 15,-1 0 32-15,4 6 0 0,-2 2-912 0,1 3-144 16,-1 1 0-16,1 5-160 0,0 4 160 0,0 1 0 0,-1 1 0 0,0 3 0 16,1 1 0-16,1 0 0 0,1 3 0 0,-1-1 0 15,-1-1 0-15,-1 5 0 0,-1 4 0 0,-2-2 0 16,-1-4-656-16,-2 3-112 0,-1 2 0 0,0-6-8816 16,-5-6-1744-16</inkml:trace>
  <inkml:trace contextRef="#ctx0" brushRef="#br1" timeOffset="152036.94">32215 18553 7359 0,'0'0'656'0,"13"5"-528"16,2 0-128-16,-4 0 0 16,5 8 6784-16,4 2 1344 0,6 4 256 0,3 4 48 0,4 8-6768 0,3 2-1344 15,2 1-320-15,32 32 0 0,-12-5 0 0,-8-6 0 16,-7-4 0-16,-5-4 0 16,-5 0-1008-16,-15-24-144 0,-4 5-16 0</inkml:trace>
  <inkml:trace contextRef="#ctx0" brushRef="#br1" timeOffset="154198.74">23881 14889 6447 0,'0'0'272'0,"0"0"80"0,0 0-352 0,0 0 0 15,0-8 0-15,-2-2 0 0,2 2 1136 0,0 8 144 16,0-11 48-16,2 2 0 15,0-2-1584-15,-1 3-320 0,1-2-64 0,-4 3-16 16,2 7-512-16,2-11-112 0,-2 3 0 0,0 8-16 0,-3-10 1488 0,3 10 320 0,0 0 48 0,-4-6 16 16,4 6 1120-16,0 0 224 0,0 0 64 15,-6-7 0-15,6 7-592 0,0 0-112 0,0 0-32 0,0 0 0 16,0 0-480-16,0 0-80 0,0 0-32 0,0 0 0 16,0 0-112-16,-6 8-32 0,6-8 0 0,-5 5 0 15,5-5-80-15,-6 9-32 0,6-9 0 0,-5 9 0 16,5-9-64-16,-5 13-16 0,1-3 0 0,1 0 0 15,-1 0 96-15,-1 0 16 0,-2 4 0 0,1 3 0 16,-2-2-64-16,0 3-16 0,-1 1 0 0,-2 3 0 16,0 3-192-16,0 3-32 0,-1-1-128 0,-1 2 192 0,-1 4-192 15,0-1 128-15,0-3-128 0,2 0 0 0,-2 0 192 0,0-4-48 16,0-4-16-16,2-1 0 0,0 1-128 0,2-1 0 16,1-5 144-16,0 1-144 0,-1-4 0 0,3 1 0 15,2-4 0-15,5-9 128 0,0 0-432 16,0 0-80-16,0 0 0 0,0 0-7920 15,13-10-1568-15</inkml:trace>
  <inkml:trace contextRef="#ctx0" brushRef="#br1" timeOffset="154793.24">25767 14746 21071 0,'0'0'928'0,"0"0"208"0,0 0-912 0,0 0-224 16,0 0 0-16,0 0 0 0,0 0 464 0,0 0 48 15,-4 9 16-15,0-2 0 0,1 4 16 0,-1-1 0 16,0 2 0-16,-1 3 0 0,-4 3 96 0,1-1 32 0,-2 4 0 0,-1 3 0 16,-3 3-144-16,-2-1-16 0,1 4-16 0,-1 1 0 15,0 2-208-15,1 2-32 0,0 0-16 0,1-2 0 16,0-1-240-16,1-1 0 0,1-5 128 0,1 1-128 16,4-4-448-1,2-1-144-15,1-5-32 0,3-1-7920 0,2-4-1584 0</inkml:trace>
  <inkml:trace contextRef="#ctx0" brushRef="#br1" timeOffset="155419.28">28382 14638 22047 0,'-13'0'976'16,"13"0"208"-16,-10 5-944 0,1 0-240 0,1 3 0 0,2 1 0 0,-2-5 480 0,1 2 48 15,-1 3 16-15,0 1 0 0,0-1-32 0,-1 3-16 16,0-5 0-16,0 6 0 0,0-2 80 0,-1 5 0 16,-2 0 16-16,2 3 0 0,-3 3-240 0,1 2-48 15,-1-1-16-15,0 4 0 0,1-2-288 0,0 2 128 0,2-2-128 0,1-1 0 16,1 2-128-16,3-5-144 0,0-2-32 0,3 0 0 31,0-1-2048-31,2-1-400 0</inkml:trace>
  <inkml:trace contextRef="#ctx0" brushRef="#br1" timeOffset="156009.79">30066 14717 7359 0,'0'0'320'0,"0"0"80"0,-8 0-400 0,8 0 0 0,-9-1 0 0,9 1 0 16,0 0 4656-16,0 0 848 0,-9 4 160 0,9-4 32 15,-6 7-4432-15,1 5-896 0,3-1-176 0,-2 1-48 16,-1 0-144-16,1 1 0 0,-1 0 0 0,-2 3 0 15,-2 2 0-15,1 1 0 0,-4-2 0 0,3 0 0 16,0 2 0-16,0 1 0 0,2-1 0 0,-1 1 0 16,-1-1-416-16,3 1-64 0,1 1-16 0,-2 0 0 15,0 2-1744-15,0 0-336 16,-1 2-80-16,1-4-16 0</inkml:trace>
  <inkml:trace contextRef="#ctx0" brushRef="#br1" timeOffset="156681.03">31954 14765 9215 0,'0'-10'816'0,"-2"1"-656"16,0 0-160-16,0-1 0 0,2 4 3680 0,2 0 704 0,0-2 144 0,-2 8 16 16,0 0-3088-16,0 0-624 15,0 0-128-15,0 0-32 0,-1 11-128 0,-3 3-32 16,-3 4 0-16,-2 2 0 0,1 2-224 0,-1 2-48 0,-1 5-16 0,0-2 0 16,-2 1-224-16,-2 3 0 0,-2-1 0 0</inkml:trace>
  <inkml:trace contextRef="#ctx0" brushRef="#br0" timeOffset="167983.28">22978 15986 15087 0,'0'0'656'0,"-6"-3"160"0,-3-2-656 0,9 5-160 0,-4-6 0 0,4 6 0 15,0 0 592-15,0 0 96 0,0 0 16 0,0 0 0 16,0 0-480-16,0 0-96 0,0 0 0 0,0 0-128 16,0 0 192-16,8-4-64 0,-8 4 0 0,7-8-128 15,-7 8 416-15,9-6-32 0,1 2 0 0,-10 4 0 16,11-6 192-16,-3 1 16 0,3 1 16 0,-1 0 0 16,-1-1-32-16,0 1 0 0,-1 2 0 0,3-1 0 15,1-1-64-15,2 0-32 0,-2 3 0 0,0 0 0 16,2-2 32-16,0-1 16 0,0 1 0 0,0-5 0 15,0 2 0-15,2-1 0 0,0-2 0 0,2 4 0 0,2-4-128 16,2 3-16-16,2 1-16 0,1-1 0 0,2 1-176 0,-1 1-48 16,2-3 0-16,0 2 0 0,2 1-144 0,2 1 0 15,1-2 0-15,2 0 0 0,1-1 0 0,-4-1 128 16,-3-2-128-16,2 4 0 0,-5-4 0 0,2 3 0 16,1-3 128-16,-1 1-128 0,0 2 0 0,2-3 192 15,-1 2-192-15,1-1 192 0,0 0-64 0,1-2 0 16,0 2 0-16,2-3 0 0,-1 2 80 0,1-4 16 15,-4 2 0-15,-2 0 0 0,-1-1-48 0,-3 0-16 16,-1 2 0-16,1-1 0 0,-3 2-160 0,4-3 160 16,-1 2-160-16,1 1 160 0,0-3-160 0,2 3 128 15,-1-1-128-15,2 3 128 0,1-2-128 0,1 2 0 0,2-1 144 16,-2 0-144-16,1 2 0 0,-2-3 0 0,-1 3 0 16,0-2 128-16,-3 2-128 0,-1 1 0 0,-2-4 0 0,0 2 0 15,-2-1 0-15,1 0 0 0,2 2 128 0,-2-6-128 16,-2 1 128-16,0 1-128 0,2-3 160 0,-1 1-160 15,1 2 192-15,0-5-48 0,-1 0-16 0,0 1 0 16,0 0 48-16,0 1 0 0,-1-1 0 16,-1 0 0-16,1-2-16 0,-1-1 0 0,-3 2 0 0,0 0 0 15,0-1 32-15,1-2 16 0,-2 1 0 0,-1-1 0 16,2 1-16-16,-1 1-16 0,-2-2 0 0,-2 2 0 16,3-1-176-16,-1 2 160 0,-3 1-160 0,2-1 160 15,0-1-160-15,0 0 0 0,1-1 0 0,0 1 0 16,0-1 0-16,2-1 0 0,0 1 0 0,0 0 0 15,-3 1 0-15,1 2 0 0,2-3 0 0,0 0 0 16,-1 1 0-16,2 1 0 0,2 1 0 0,-2 0 0 0,2 0 0 16,1-1 0-16,-1-2 0 0,2 0 0 0,0 2 0 15,2 0 0-15,2-2 0 0,-2 1 0 0,0-3 0 16,1 2 0-16,0 1 128 0,1 1-128 0,-3-3 0 0,1 1 0 16,-1 2 0-16,-1-2 0 0,-1 0 0 0,0-1 0 15,1 0 0-15,3 0 0 0,0-1 0 0,1 1 0 16,-2 1 0-16,2 0 0 0,1 2 0 0,1 1 0 15,0 1 0-15,3 0 0 0,-2-2 0 0,2 4 0 16,-1 2 0-16,1-4 0 0,0 0 0 0,0 3 0 16,0-2 0-16,0 3 0 0,-3-4 0 0,0-1 0 15,1 1 0-15,0 2 0 0,0-2 0 0,2 0 0 16,0-1 0-16,1 2 0 0,1-1 0 0,2 4 0 0,-1-2 128 16,2 2-128-16,1-3 0 0,0-2 128 0,0 5-128 15,0-1 0-15,-2 3 0 0,-2-2 0 0,-3 2 0 16,0-2 0-16,-1 3 0 0,1-4 0 0,-1 2 0 15,2-1 0-15,-4 2 0 0,2 0 0 0,1 0 0 16,-1 2 0-16,-1 0 0 0,3-2 0 0,0 2 0 0,1 3 0 16,-3-2 0-16,4-1 0 0,-1 2 0 0,0 1 0 15,0-1 0-15,0 2 0 0,0-3 0 0,-1 0 0 16,-2 0 0-16,1 1 0 0,-1 0 0 0,0 2 0 16,2 0 0-16,0-1 0 0,-1 1 0 0,0-2 0 15,2 3 0-15,-1 0 0 0,1-2 0 0,-1 1 0 16,4-2 0-16,-1 2 0 0,-2 0 128 0,2-1-128 15,1 0 0-15,-4-1 0 0,0-1 0 0,-2 3 0 0,-1 0 0 16,1 0 0-16,-1-1 0 0,1 4 0 0,2-2 0 16,0 0 0-16,0-2 0 0,1 1 0 0,0 0 0 15,3 1 0-15,2 1 0 0,1 0 0 0,-1-1 0 16,3 2 0-16,-4-2 0 0,-2 0 0 0,-1 0 0 0,-3 0 0 16,-2 0 0-16,-1 0 0 0,1-2 0 0,-2 2 0 15,-2 2 0-15,0-2 0 0,-2-2 0 0,-1 1 0 16,-2 1 0-16,-1 0 0 0,-3 0 0 0,-2 0 0 15,-9 0 0-15,0 0 0 16,0 0-1136-16,0 0-96 0,0 0-32 0,2 13-9440 16,-6-3-1904-16</inkml:trace>
  <inkml:trace contextRef="#ctx0" brushRef="#br0" timeOffset="169898.2">24755 8870 23439 0,'-11'-14'1024'0,"6"9"240"0,1-4-1008 16,-3 4-256-16,1-1 0 0,6 6 0 0,-10-4 256 0,1 1 0 15,1 0 0-15,8 3 0 0,-8 0-128 0,0 0-128 16,0 0 176-16,-2 0-176 0,1 0 0 0,-2 1 0 16,-1 0 0-16,0 3 0 0,-1 0 0 0,-1 2 0 0,0-1 0 0,0 4 0 15,-1-4-144-15,1 4 144 0,1 1-128 16,-1 3 128-16,1-4 0 0,4 4-160 0,-1-5 160 0,3 4 0 15,0 2 0-15,2 1 0 0,0-3 0 0,1 2 0 16,2 1 0-16,-1-1 144 0,3 1 16 0,0 3 0 16,1-3 256-16,2 3 48 0,1 1 16 0,-2 1 0 15,3-2-48-15,1 2-16 0,0 3 0 0,2 1 0 16,0 1-96-16,1-4-32 16,1 2 0-16,2 1 0 0,1 0-96 0,-1 3-32 0,4 1 0 0,-4 4 0 15,2-3-160-15,3 3 0 0,-1 0 144 0,1 1-144 16,-1-2 0-16,2 1 128 0,0 0-128 0,0 2 0 15,-3 3 160-15,0-1-32 0,-1-1-128 0,0 1 192 16,-1-2-192-16,2 3 144 0,-3 1-144 0,2-1 128 16,0-5 0-16,1 2 0 0,0 1 0 0,0 0 0 15,1-1 48-15,1 2 0 0,0 0 0 0,1 1 0 0,-2-2 32 0,2 1 16 16,1-1 0-16,0 2 0 0,-1 0-16 16,2 1 0-16,3 0 0 0,0-1 0 0,1-4-64 0,2 1-16 15,-1 1 0-15,1-2 0 0,0-1-128 16,-2-3 128-16,0 3-128 0,-2 1 128 0,-2-2-128 0,3 0 192 15,1 1-192-15,1 1 192 0,0 0-192 0,3 0 192 16,-1 1-192-16,2-1 192 0,-2 2-192 0,2-4 192 16,1 1-192-16,3-1 192 0,2-2-64 0,-1 1-128 15,-2 1 192-15,0-4-64 0,-2 2-128 0,1-5 160 16,-1 0-160-16,1 0 160 0,0-2-160 0,1 2 0 16,0 1 0-16,1-2 0 0,3-1 0 0,0 1 0 15,3-2 128-15,1 0-128 0,2-3 0 0,0 1 0 16,-1-3 0-16,-2 2 128 0,-2-3-128 0,1 0 0 15,0 1 0-15,2 1 128 0,-2 1-128 0,3 0 128 0,-2 0-128 16,3-2 128-16,2 0 0 0,0 1 0 0,-2 3 0 16,-4-1 0-16,-1 0-128 0,-1 0 0 0,0-1 0 15,1 2 0-15,1-1 128 0,1 0-128 0,1 1 128 0,1 1-128 16,1 0 128-16,1 3-128 0,4 1 128 0,-1-5-128 16,-2-2 0-16,-2 1 0 0,0 4 128 0,0 0-128 15,-1-2 0-15,2-1 0 0,1 0 0 0,3-3 128 16,0 1-128-16,3 0 0 0,-1-2 0 0,1 2 0 15,-3 0 0-15,-2-1 0 0,-2 0 128 0,3-1-128 16,-1-5 0-16,2 3 0 0,0 3 0 0,3-2 0 16,1-1 0-16,2-2 0 0,1 2 144 0,-5 0-144 15,-2 0 0-15,0 0 128 0,1-2-128 0,0 4 0 0,-1 2 160 16,2 1-32-16,6-2-128 0,1-2 192 0,2 0-192 0,-2-2 0 16,-4-4 128-16,0 1-128 0,-1-4 0 0,1 6 176 15,0-5-176-15,3 1 160 0,5 0-160 0,-3-2 192 16,-1 0-192-16,-3 0 192 0,-3-3-48 0,-1 4 0 15,1 0 0-15,0-3 0 0,0 0-144 0,4 2 0 16,1-1 0-16,-2 0 128 0,-1-1-128 0,-2 3 0 16,-3-4 0-16,-2 3 0 0,-1 0 0 0,-5-1-144 15,0 3 144-15,-4 2-208 16,-3-3-1344-16,-5 4-272 0,-2 1-48 0,-8 0-16 16</inkml:trace>
  <inkml:trace contextRef="#ctx0" brushRef="#br0" timeOffset="171245.92">25907 16357 1839 0,'0'0'160'0,"-9"-8"-160"0,-3 1 0 0,2-5 0 16,3 2 2048-16,-1 1 384 0,0-6 80 0,1 2 16 31,-1 2-2528-31,2-3-288 0,-1-2-160 0,-1 5-2496 0,-1 2-480 0</inkml:trace>
  <inkml:trace contextRef="#ctx0" brushRef="#br0" timeOffset="172025.76">25272 16258 7359 0,'0'0'656'0,"0"0"-528"16,-10-2-128-16,1 1 0 0,1 0 1152 0,0 1 208 15,-1 1 48-15,9-1 0 0,-9 3-336 0,9-3-64 16,-9 1-16-16,9-1 0 0,0 0-352 0,0 0-64 15,0 0 0-15,0 0-16 0,0 0-240 0,0 0-32 16,0 0-16-16,8 6 0 0,-8-6 288 0,11 7 48 0,3-5 16 0,-1-1 0 16,0 1 144-16,1-2 48 0,2-2 0 0,1 2 0 15,1-2-48-15,3 1-16 0,3-1 0 0,3 1 0 16,3-3-224-16,2 6-32 0,1 1-16 0,7 1 0 16,2-3-112-16,1 5-32 0,1 1 0 0,0 0 0 15,-2 4-64-15,-3-2-16 0,-3 2 0 0,2-1 0 16,0 4-32-16,2 3-16 0,2 1 0 0,0 1 0 15,0-1-208-15,4 3 128 0,0 3-128 0,-2-1 0 16,2 1 128-16,-4 3-128 0,-4-1 0 0,-1 1 144 16,0-1-144-16,-2 2 0 0,1-3 0 0,-2 5 0 15,2-3 0-15,-3 4 128 0,0-3-128 0,0-4 0 16,1 2 0-16,-1 0 128 0,-1 2-128 0,0-1 0 16,-5-4 256-16,1 3-48 0,-3-3 0 0,1 1 0 0,-4-1 16 15,4 0 0-15,-3 0 0 0,2 4 0 16,2 1-80-16,0 2-16 0,1 3 0 0,-1-1 0 0,3 0 0 15,-1 0 0-15,-2-2 0 0,-1 1 0 0,1-2-128 16,1 1 192-16,1 3-192 0,-3-3 192 0,-5-1-192 0,0 1 0 16,0-3 0-16,-3 2 128 0,-1-3-128 0,-2 0 128 15,-1-1-128-15,0 1 128 0,-2-3-128 0,2 1 0 16,0 4 144-16,0-4-144 0,-1 3 0 0,0-1 128 16,0-4-128-16,-1 4 0 0,-2-5 0 0,2 1 144 15,-2-3-144-15,0 1 0 0,0 2 224 0,-1-2-64 16,0-2-16-16,0 3 0 0,0-1-16 0,2 2 0 15,-2 2 0-15,1-1 0 0,2-2-128 0,-2 1 0 16,2 1 0-16,-2-2 0 0,-3-3 0 0,1-1 128 0,2-1-128 16,0 2 0-16,-3 0 0 0,2-1 128 15,1-1-128-15,0-1 0 0,-1 0 0 0,0-1 0 0,-2 3 128 0,3-2-128 16,1 0 0-16,-1-2 0 0,0 0 0 16,-2 2 128-16,-1-1-128 0,1 0 0 0,-1 1 0 0,1 2 0 15,-3 0 0-15,2-1 0 0,-2-2 0 0,0 0 0 16,-1-2 0-16,-1 1 0 0,0-3 128 0,-3-10-128 15,4 10 0-15,-4-10 0 0,4 12 144 0,-4-12-144 16,0 0 0-16,0 0 128 0,0 0-128 0,6 6 0 16,-6-6 0-16,0 0 0 0,0 0 0 0,0 0 0 15,0 0-160-15,0 0-96 0,0 0-32 0,0 0 0 16,0 0-1856-16,6-7-368 16,-3-5-80-16</inkml:trace>
  <inkml:trace contextRef="#ctx0" brushRef="#br0" timeOffset="172420.34">27488 18394 27583 0,'0'0'1216'0,"0"0"256"0,0 0-1168 0,0 0-304 16,0 0 0-16,4 14 0 0,4-1 240 0,2 5-16 0,1 0 0 0,3 1 0 16,1 0-224-16,3 1 128 0,0-1-128 0,2 1 0 15,1 0 224-15,-1-4-48 0,3-2-16 0,0-1 0 16,2-4 96-16,-1 0 0 0,3-6 16 0,0-4 0 15,-1-4 240-15,0-6 32 0,-2-5 16 0,-1-5 0 16,-3-7 304-16,3-5 64 0,-4-8 16 0,0-2 0 16,3-3-192-16,-3-2-48 0,0-4 0 0,0 0 0 15,-1-2-432-15,0 3-80 0,-1 6-32 0,0 4 0 16,-1 5-288-16,1 6-64 0,-1 2-16 0,4 5 0 31,0 0-1904-31,0 7-384 0,1 4-80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21:29.2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26099 1329 24351 0,'1'-14'1088'0,"2"5"208"0,0-2-1040 0,2 2-256 16,-1 1 0-16,1 2 0 0,0-4 672 0,-1 3 80 0,-4 7 16 0,3-11 0 16,-2 3-128-16,-1 8-32 0,-2-11 0 0,-4 4 0 15,0-2-96-15,-4 4-32 0,-3-4 0 0,-3 3 0 16,-3 4 560-16,-4 0 112 0,-4 1 32 0,-3 5 0 31,-4 2-1760-31,1 6-368 0,-1 4-64 0,0-1-16 0,-4 2 800 0,0 1 224 0,-2 0 0 0,1-1 0 16,-2-1 0-16,5-1 0 0,7 0 0 0,5-1 0 15,4 0-160-15,6-3 160 0,5 1 0 0,5 1-144 16,5-1 144-16,3 2 0 0,6 2 0 0,4 0 0 16,5 1 0-16,5 0 0 0,3 1 0 0,1 1 0 15,1 2 0-15,2-2 144 0,-2 1-144 0,-2 3 0 16,-3 0 0-16,-1 2 0 0,-4 1 0 0,-3-5 0 16,-3 2 0-16,-4 3 0 0,-8-4 0 0,-1 1 0 15,-5 1 128-15,-5-2-128 0,-5-2 0 0,-4 1 0 0,-4-1 448 16,-6 0-32-16,-6-1 0 0,-4-1 0 0,-7-2-144 15,0-4-16-15,3 1-16 0,2-8 0 0,3-2-240 16,5-3 0-16,4-3-144 0,5-3 144 16,4-6-2720-16,4-4-448 0</inkml:trace>
  <inkml:trace contextRef="#ctx0" brushRef="#br0" timeOffset="373.39">26269 1720 29247 0,'0'0'1296'0,"0"0"272"0,5 9-1248 0,4 3-320 0,5-2 0 0,0-1 0 16,1-3 128-16,1-1-128 0,0-3 192 0,3-6-192 15,3-1 272-15,2-2-48 0,4-5-16 0,0-1 0 16,2-4-80-16,0 0-128 0,-1-3 176 0,-3-1-176 31,0-2-352-31,-3 3-176 0,-7-2-48 0,0-3 0 0,-5 2 160 0,-3-3 32 0,-5 2 0 0,-4 4 0 16,-3-1 384-16,-5 5 0 0,-5-1 0 0,-2 6 176 15,-3 5 368-15,-3 2 80 0,-4 5 16 0,-1 5 0 16,-2 7 64-16,-1 6 0 0,0 5 16 0,1 7 0 16,1 3-416-16,4 2-96 0,1-2-16 0,5 3 0 15,1 1-192-15,5 0 0 0,3-3 0 0,4-2 0 16,3-2 0-16,5-5 0 0,5-3 0 0,0-4-160 15,4-4-272-15,2-2-48 16,4-3-16-16,1-5 0 0,2-2-2176 0,3-5-432 16,11-7-96-16,-3 0 0 0</inkml:trace>
  <inkml:trace contextRef="#ctx0" brushRef="#br0" timeOffset="766.25">27269 1609 14735 0,'-14'6'1312'0,"14"-6"-1056"0,-10 2-256 0,3 4 0 15,7-6 1536-15,-8 10 256 0,8-10 64 0,0 0 0 16,0 0-496-16,0 0-80 0,0 0-32 0,0 0 0 15,0 0-368-15,13 0-80 0,-1-4-16 0,-1-2 0 16,1-1-464-16,2-2-80 0,-1 0-32 0,0-3 0 16,-2 2-208-16,1-3 0 0,-2-1 128 0,-1 1-128 15,-2 2 0-15,0-3 0 0,-2 1 0 0,-1 0 0 16,-1-1 512-16,0-1 0 0,-3-1 0 0,0 2 0 16,-3 2 224-16,1 1 48 0,-3 2 16 0,-2 4 0 15,-1 2-176-15,-4 6-48 0,-1 2 0 0,-3 5 0 16,-3 6-320-16,-3 7-64 0,-2 8 0 0,1 2-16 15,0 4-176-15,2 0 0 0,0-1 0 0,7 1 0 0,4-1 0 16,5-3 0-16,1-5 0 0,6-1 0 16,3-2-1344-16,2-2-192 0,2-5-32 0,3-7-13280 15</inkml:trace>
  <inkml:trace contextRef="#ctx0" brushRef="#br0" timeOffset="1237.95">28907 1279 24239 0,'0'0'1072'0,"-9"-1"224"0,0 0-1040 0,-1 1-256 0,0 0 0 0,-2 2 0 16,-2 3 496-16,-4 3 32 0,-5-4 16 0,-1 4 0 15,0 0 128-15,0 3 32 0,-1 0 0 0,0 3 0 16,1 3-400-16,1 2-80 0,6 0-16 0,1 2 0 0,4 2-208 15,3 1 0-15,1-5 0 0,6 0 0 0,4 2 0 0,3-2-128 16,3-3 128-16,2 1-208 0,3-1 208 0,-1 0-192 16,1-1 192-16,1-1-192 0,0 0 192 0,-1 0 0 15,-3 0 0-15,-1 1 0 0,-2-2 0 0,-3-2 0 16,-2-2 192-16,-2 0-192 0,0-9 672 0,-7 13 32 16,-3-4 0-16,-3 2 0 0,-3-3 16 0,-3 2 16 15,-3-5 0-15,-3 1 0 0,-5 1-416 0,2-1-96 16,2 2-16-16,-1-3 0 0,2-3-336 0,3 1-80 15,0-3-16-15,3-1 0 16,3-1-2400-16,3 0-496 0</inkml:trace>
  <inkml:trace contextRef="#ctx0" brushRef="#br0" timeOffset="1519.66">29606 684 26895 0,'0'0'1184'0,"-2"-10"256"0,2 10-1152 0,0 0-288 0,0 0 0 0,0 0 0 16,-5 10 464-16,0 1 48 0,-1 3 0 0,-4 6 0 16,1 7 96-16,-1 3 32 0,-2 8 0 0,-2 6 0 15,-1 8-384-15,-3 4-80 0,-1 7-16 0,-4 6 0 16,-2 8-160-16,-3-2 0 0,-4 2 0 0,-1 3 0 15,0-2 0-15,3 1 0 0,2-9 0 0,3-4 0 0,3-7 0 16,2-10-144-16,4-4 0 0,2-11 0 16,1-6-624-16,4-6-112 15,3-6-16-15,2-4-7792 0,4-12-1552 0</inkml:trace>
  <inkml:trace contextRef="#ctx0" brushRef="#br0" timeOffset="1851.05">29788 1471 28911 0,'-20'3'1280'0,"10"3"256"0,-2 6-1216 0,-1 3-320 0,0 5 0 16,-2 3 0-16,-2 3 176 0,1-2-32 0,1 1 0 0,1 1 0 15,2-2 112-15,3 1 32 0,3-2 0 0,3-1 0 16,6 4-288-16,1-5 0 0,2-6 128 0,4-4-128 15,3 2 0-15,4-8-144 0,0-4 16 0,5-2 0 16,1-5 128-16,2-6 0 0,2 2 0 0,0-3 0 16,-1-3 0-16,0-2 176 0,-6 0-48 0,-2 1 0 15,-4-1 640-15,-3 1 112 0,-3 1 16 0,-4-1 16 16,0 1 160-16,-3-1 16 0,-2 1 16 0,-5-1 0 16,-1-1-448-16,-3 3-80 0,-2 1-32 0,-2 1 0 15,-2 6-368-15,-1-1-176 0,1 6 160 0,-2 3-160 16,0 4-208-16,3 0-144 0,2-1-32 0,-1 1 0 15,3 1-2272-15,1-2-464 16</inkml:trace>
  <inkml:trace contextRef="#ctx0" brushRef="#br0" timeOffset="2255.64">30482 1329 28911 0,'-7'18'1280'0,"6"-2"256"0,1 5-1216 0,0 5-320 16,-3 9 0-16,0 1 0 0,-4 6 720 0,-3-1 96 16,-5 1 16-16,1 4 0 0,-3-3-48 0,1 3 0 15,-2-3 0-15,-1 1 0 0,-1-4-432 0,1-3-96 16,-4-2 0-16,4-2-16 0,-1-10-240 0,4-5 128 0,1-4-128 16,2-9 0-16,4-2 0 0,9-3 0 0,-6-9 0 0,3-8-160 15,3-4 16-15,3-5 0 0,2 2 0 0,1-8 0 16,3-3 144-16,3-2 0 0,0-1 0 15,5-2-128-15,1-4 128 0,2 1 224 0,3-2-48 0,2 4-16 16,3 3-32-16,1 4-128 0,1 5 192 0,-2 3-64 16,2 6-128-16,-2 2 0 0,-1 4 0 15,-3 7 128-15,-5 0-128 0,0 5 0 0,-2 3 0 0,-1 7 0 16,-3 0 0-16,0 8 0 0,-5 3 0 0,0 2 0 16,-5 6-192-16,-6-3 192 0,-5 4-160 0,-2-2 160 15,-4-1-288-15,-1-3 32 0,-3-2 16 0,-1-2 0 16,-1 0 240-16,-4-3-144 0,-2-2 144 0,0-2-128 15,-1-2 128-15,-1-4 0 0,0-4 128 0,3-1-128 0,4-1 0 16,2-7 0-16,1-1 0 0,2 1-192 16,7-1-1232-16,4-2-256 0,1 0-48 0,5-3-11792 15</inkml:trace>
  <inkml:trace contextRef="#ctx0" brushRef="#br0" timeOffset="2568.04">30971 1503 23039 0,'0'0'1024'0,"0"0"192"0,0 0-960 0,1 13-256 16,4 1 0-16,0 1 0 0,2-2 1040 0,0-4 176 15,1 0 16-15,1-4 16 0,-9-5-480 0,13 1-112 16,1-1-16-16,0-1 0 0,1-4-128 0,0-6-48 16,0-1 0-16,3-2 0 0,-3-3-272 0,2-2-64 0,-1-4-128 0,-2 3 192 15,-1 1-192-15,-3 2 128 0,-1 1-128 0,-1 0 0 16,-4 2 224-16,-1 2-48 0,-3-2-16 0,-1 5 0 15,-3-3 464-15,-1 6 80 0,-1 0 32 0,-4 4 0 16,-4 4-96-16,-1 4-32 0,-2 2 0 0,-2 7 0 16,-3 3-400-16,1 3-80 0,-2 7 0 0,0-1-128 15,0 5 0-15,3-2 0 0,2-2 0 0,4 2 0 16,4-6 0-16,3 1 0 0,7-2 0 0,6-4 0 31,0-1-320-31,7 0-112 0,6-4-16 0,1-2-10496 0,2-1-2080 0</inkml:trace>
  <inkml:trace contextRef="#ctx0" brushRef="#br0" timeOffset="3303.02">32023 800 23263 0,'3'-16'1024'0,"0"7"224"0,-1-5-992 0,1 1-256 15,0 0 0-15,0-1 0 0,-3-1 960 0,-1 1 160 16,-2-5 32-16,-1 3 0 0,-2 2 16 0,0 3 16 16,-3 0 0-16,0 6 0 0,0 0-592 0,-5 5-112 15,-3 2-32-15,1 3 0 0,-1 7-448 0,-2 4 0 0,-1 7 0 0,0 6 0 16,-2 5 0-16,3 7 0 0,-1 4 0 0,1 6 0 15,-1 5-144-15,3 6 144 0,-1 3 0 0,3 2-144 16,-1 3 144-16,4-3 0 0,3-4 0 0,1-4 0 16,4-3 0-16,1-7 0 0,3-5 0 0,1-4 0 15,1-6 0-15,1-1-208 0,1-8 80 0,1 0 128 32,1-9-944-32,-2-4-64 0,1-1-16 0,-5-11-7984 0,0 0-1600 0</inkml:trace>
  <inkml:trace contextRef="#ctx0" brushRef="#br0" timeOffset="3493.91">31492 1417 18431 0,'0'0'1632'0,"0"0"-1312"0,0 0-320 0,5 10 0 0,-5-10 1696 0,10 14 272 16,1-3 48-16,1-4 16 0,2-1-608 0,4-1-112 16,0-2-32-16,2-5 0 0,2-2-544 0,2-3-112 15,3 0-32-15,-1-3 0 0,0 1-384 0,-2-2-80 16,-1 2 0-16,-3-2-128 15,-2 0-1248-15,-3 3-352 0,-2-3-80 0,-3 4-16 16,-2 2-1184-16,-8 5-224 0,7-7-48 0,-7 7-16 0</inkml:trace>
  <inkml:trace contextRef="#ctx0" brushRef="#br0" timeOffset="3656.92">31909 1347 15663 0,'0'0'1392'0,"13"0"-1120"16,-3 0-272-16,3 0 0 0,-1 1 1696 0,0 2 288 16,-12-3 48-16,12 7 16 0,1 1-560 0,-3 1-96 0,-3 1-32 0,-3 5 0 15,-1 0-288-15,0 4-64 16,-4 3-16-16,-3 3 0 0,-4 3-192 0,-3 3-32 0,-5-4-16 0,0 3 0 15,-3-1-368-15,-1 1-80 0,-1 0-16 0,3-3 0 16,-1-1-288-16,3-3 0 0,1 0 0 0,2-4 0 31,4-2-640-31,1-3-16 0,2-4-16 0,6-10 0 16,0 0-672-16,0 0-144 0,0 0-32 0</inkml:trace>
  <inkml:trace contextRef="#ctx0" brushRef="#br0" timeOffset="4025.19">32187 1644 13823 0,'0'0'1216'0,"-8"7"-960"0,-1-4-256 0,4 4 0 16,-3 0 1792-16,8-7 320 0,-5 8 64 0,5-8 16 0,0 0-736 0,0 0-160 15,-3 10-16-15,3-10-16 0,0 0-368 0,0 0-80 16,0 0-16-16,12 4 0 0,-1-3-528 0,1-3-96 16,-2-2-32-16,1-5 0 0,1 4 32 0,-2-5 0 15,0 0 0-15,-1-3 0 0,-1 0 48 0,-1 3 16 16,-1-4 0-16,-2 2 0 0,-1 2 48 0,-2-1 16 16,-1 2 0-16,-2-2 0 0,-2 3 32 0,-1 0 16 15,-2 4 0-15,0 3 0 0,-3 1-80 0,-2 4-16 0,1 4 0 0,-3 2 0 16,1 4-256-16,-1 4 0 0,1-1 0 0,-1 1 0 15,3 0 0-15,-1 0 0 16,5-2 0-16,0 1 0 0,7-17-144 0,0 18-48 0,0-18 0 0,0 0 0 31,0 0-512-31,18 17-96 0,0-8-32 0,0-5 0 16,1-5-1952-16,1-5-400 0</inkml:trace>
  <inkml:trace contextRef="#ctx0" brushRef="#br0" timeOffset="4254.38">32617 944 23439 0,'0'0'1024'0,"0"0"240"0,-9 10-1008 0,3 0-256 0,-1 3 0 0,-1 2 0 0,-3 3 960 0,1 3 128 15,0 7 48-15,-1 2 0 0,-3 3-32 0,0 4 0 16,0 3 0-16,-2 2 0 0,0 0-624 0,-2 1-128 15,-2-4-32-15,1 0 0 0,-2 2-320 0,2 3 0 16,0 2 0-16,3 1-128 16,-1 1-1312-16,10-24-256 0,-2 4-48 0</inkml:trace>
  <inkml:trace contextRef="#ctx0" brushRef="#br0" timeOffset="4744.6">32648 1755 19343 0,'-13'5'1728'16,"4"6"-1392"-16,0-1-336 0,-1 4 0 0,-2 3 960 0,1-1 112 0,-2 1 16 0,2 0 16 15,-1-4-48-15,4 3-16 0,0-2 0 0,3 1 0 16,0 1-400-16,1 0-96 0,1-2-16 0,3 0 0 16,3-2-352-16,1-3-176 0,-4-9 160 0,10 8-160 15,5-7 0-15,-2-1 128 0,1-4-128 0,0-3 0 0,0-2 192 0,1-6-16 16,2-2 0-16,-1-1 0 0,1-2-176 0,0-2 192 16,2-3-192-16,-1-2 192 15,0-6-192-15,-1 1 0 0,-2-2 0 0,-6 13 128 0,1-7-128 0,0-4 160 16,-1-9-160-16,0-1 160 0,0-1 224 15,0-5 32-15,-2-4 16 0,9-44 0 0,-5 11 0 0,-1 15 0 16,-2 13 0-16,-2 10 0 0,-1 14-96 0,-1 9-16 16,-1 8 0-16,-1 8 0 0,-2 8-112 0,0 0-16 15,0 0-16-15,-5 10 0 0,-3 9-176 0,-2 9 0 16,1 7 144-16,-1 5-144 0,-1 7 0 0,3-21 144 16,-1 7-144-16,-1 7 0 0,-1 6 0 0,-1 6 0 15,1 6 0-15,1 7 0 0,-1-1-160 0,-8 54-32 16,5-27-16-16,5-18 0 15,2-12-544-15,4-10-96 0,1-7-32 0,2-7 0 16,1-8-1280-16,-1-3-256 0,0-9-48 0</inkml:trace>
  <inkml:trace contextRef="#ctx0" brushRef="#br0" timeOffset="4928.66">32265 1099 37263 0,'0'0'1648'0,"-8"6"336"0,3 3-1584 0,1 1-400 0,2 3 0 0,2 1 0 15,0-4 416-15,2 0 0 0,-2-10 0 0,0 0 0 16,0 0-416-16,0 0 0 0,0 0 0 0,0 0 0 16,0 0-1936-16,6-10-480 15</inkml:trace>
  <inkml:trace contextRef="#ctx0" brushRef="#br0" timeOffset="7973.6">28938 2670 15663 0,'0'0'688'0,"0"0"144"0,2-10-656 0,-2 10-176 16,2-7 0-16,-2 7 0 0,0 0 1760 0,0 0 320 0,0 0 64 15,0 0 16-15,7-6-464 0,-7 6-96 16,0 0 0-16,0 0-16 0,0 0-656 0,10 6-128 0,-1 6-32 0,0 2 0 16,-2 7-224-16,1 4-48 0,-1 5-16 0,0 6 0 15,-1 6-144-15,2 2-16 0,-2 6-16 0,-1 3 0 16,-2 3-304-16,-2-1 160 0,0-3-160 15,1-4 128-15,0-5-128 0,-1-3 0 0,-1-7 0 0,0-7 0 16,0-5 0-16,4-6 0 0,-3-4 0 0,2-3 128 16,-3-8 0-16,0 0-128 0,0 0 192 0,8-6-64 15,-2-8 192-15,3-5 16 0,0-7 16 0,-3-2 0 16,-1-6-144-16,2-3-16 0,-1 0-16 0,2-1 0 16,-2-4-176-16,2 1 0 0,-1 3 144 0,2 1-144 15,1 3 0-15,2 5 0 0,-2 5 0 0,1 5 0 16,1 1-272-16,-1 3-80 0,-2 3-16 0,0 6 0 15,0 3-1648-15,-9 3-336 16,13 2-64-16</inkml:trace>
  <inkml:trace contextRef="#ctx0" brushRef="#br0" timeOffset="8205.25">29606 2742 32079 0,'0'0'1408'16,"0"0"320"-16,0 0-1392 0,0 0-336 0,6 16 0 0,-1 0 0 0,0 1 512 0,-1 2 16 16,0 4 16-16,-3 2 0 0,3 6 32 0,-4 2 16 15,0 3 0-15,-1 3 0 0,-2 0-272 0,2-1-64 16,-3 0-16-16,0-1 0 0,0 0-240 0,-1 0 0 16,2-3 0-16,-3 0 0 15,0 2-1088-15,1-5-272 0,0-2-48 0,1-4-16 16,0-3-1520-16,2-8-288 0</inkml:trace>
  <inkml:trace contextRef="#ctx0" brushRef="#br0" timeOffset="8655.84">30238 2930 18431 0,'0'0'816'0,"0"0"160"0,1-8-784 0,3-1-192 16,-4 9 0-16,1-9 0 0,-1-4 1104 0,-1 3 176 0,-3-3 48 0,0-1 0 0,-2 2-352 0,-2 1-64 16,-1 0-16-16,-1 6 0 15,-3 5-256-15,-1 4-64 0,-2 5-16 0,-2 5 0 0,-4 7-560 0,1 5 0 16,-3 7 0-16,1 1 0 0,1 3 0 0,2 1 0 16,-1 1 0-16,6 3 0 0,1-1 0 0,4-3-144 15,2 0 144-15,5-5 0 0,4-6 0 0,5-5 0 16,4-10 0-16,4-4 0 0,0-9 224 0,4-7 32 15,2-5 0-15,5-10 0 0,3-6 48 0,2-8 16 16,3-6 0-16,1-3 0 0,3-6-176 0,1-1-16 16,1-2-128-16,-1-3 192 0,-1-2-192 0,-2 0 144 15,-2 0-144-15,-1 1 128 0,-5-1 112 0,-3-5 16 16,-3-1 0-16,-2 6 0 0,-2 1 256 0,-2 6 48 16,1 8 16-16,-6 10 0 0,0 10-272 0,-3 7-48 15,-3 7-16-15,-4 11 0 0,0 0-240 0,0 0 0 0,-1 14 0 16,-4 7 0-16,-3 10 0 0,-3 4 0 0,-1 9 0 0,0 5 0 15,-6 7 0-15,1 4 0 0,0 0 0 16,-2 6-160-16,-2 4 32 0,1-2 0 0,-2 2 0 0,4-2 0 16,2-2-208-16,2-8-48 0,1-3 0 0,4-4 0 31,6-7-2368-31,1-1-464 0</inkml:trace>
  <inkml:trace contextRef="#ctx0" brushRef="#br0" timeOffset="8985.6">30914 2957 26719 0,'0'0'1184'0,"0"0"240"0,0 0-1136 0,0 0-288 0,0 0 0 0,6-6 0 0,-3-4 128 0,2-1-128 16,0 1 192-16,1-2-192 0,1-1 320 0,-1 3-32 15,-4-3-16-15,-2 13 0 0,4-9-128 0,-4 9-16 16,0 0-128-16,0 0 192 0,0 0 64 0,-11-4 16 16,-2 4 0-16,-1 8 0 0,-2 2 240 0,-1 4 64 15,-1 3 0-15,2 2 0 0,-1 2-256 0,1 5-64 16,-2-2 0-16,5 4 0 0,2-4-256 0,2 3 0 16,2-3 0-16,2-4 0 0,4-2 0 0,2 0 0 15,6-3 0-15,0-1 0 0,4-6-144 0,0-3-96 0,7-2-16 0,2-3 0 31,0-5-432-31,5-1-80 0,1 0-32 16,0-4-12400-16</inkml:trace>
  <inkml:trace contextRef="#ctx0" brushRef="#br0" timeOffset="9339.48">31701 2711 27647 0,'0'0'2448'0,"-9"1"-1952"0,-1 0-496 0,-1 5 0 16,0 1 512-16,-3 6 0 0,-3-1 0 0,0 7 0 15,-5 3-64-15,-1 1-16 0,-1 4 0 0,-4 2 0 0,0 1-304 0,0 5-128 16,0 1 128-16,4 0-128 0,2-2 0 0,5-3 0 16,3-3 0-16,3-3 0 0,5-1 0 0,3-3 0 15,6-6 0-15,2-4 0 0,0 0-144 0,7-8 144 16,2-1 0-16,3-4 0 0,4 0 336 0,2-3 176 15,1-8 48-15,2-2 0 0,5-4 288 0,-3-3 64 16,-4-5 16-16,-1 3 0 0,-3 0-336 0,-2-3-64 16,-4 5-16-16,0-3 0 0,-5 1-48 0,-3 1-16 15,-2 2 0-15,-1-2 0 0,-3 3-64 0,-2 3 0 16,-1 7-16-16,-2 2 0 0,5 8-240 0,-12-2-128 16,1 2 160-16,-2 7-160 0,-1 1 0 0,-1 6-192 15,-2 1 16-15,-1 2 0 16,1-3-1136-16,-1 3-224 0,0-1-64 0,1-2-9504 15,3 0-1904-15</inkml:trace>
  <inkml:trace contextRef="#ctx0" brushRef="#br0" timeOffset="9522.42">30389 2474 32255 0,'-33'5'2864'0,"1"4"-2288"0,3 0-576 0,3 5 0 16,3 3 2304-16,4-1 336 0,4 2 80 0,5-4 16 16,1-3-2032-16,5 1-416 0,4-12-80 0,0 0-16 15,0 0-1568-15,0 0-320 0,0 0-64 0</inkml:trace>
  <inkml:trace contextRef="#ctx0" brushRef="#br0" timeOffset="12144.69">17910 3946 20271 0,'-10'-34'896'0,"5"10"192"0,1-9-880 0,4-3-208 0,4-3 0 0,1-2 0 32,3 0-1104-32,2 2-272 0,2-2-48 0,2 0-16 0,3 0 960 0,1 0 192 0,1 3 32 0,0-3 16 15,1-1-784-15,1 1-144 0,-2 2-48 0</inkml:trace>
  <inkml:trace contextRef="#ctx0" brushRef="#br0" timeOffset="12456.73">18168 2957 911 0,'0'0'0'0,"-7"-4"0"0,-2 2 0 0,0-1 0 0,0 1 2064 0,9 2 336 15,-10 2 64-15,1 3 16 0,0-1-1488 0,1 5-288 16,1 3-64-16,0 5-16 0,0 7-144 0,-1 6-32 16,-1 4 0-16,2 8 0 0,3 8 128 0,-1 7 32 15,1 8 0-15,1 7 0 0,2 7-64 0,1 7-16 16,0 6 0-16,3 8 0 0,0 4 64 0,4 7 16 16,-1 8 0-16,0 6 0 0,1 1-96 0,-2 6-32 15,-1 8 0-15,-2 3 0 0,-1 1 80 16,-1-2 16-16,0 1 0 0,-2-3 0 0,-1 1 112 0,2-9 16 15,-1-7 16-15,2-2 0 0,1-8-80 0,1-4 0 16,3-8-16-16,2 0 0 0,0-5-160 0,1 0-16 16,-3-4-16-16,2 0 0 0,-1 1-272 0,-5-1-160 15,0 3 192-15,-2 2-192 0,-4 1 128 0,0 1-128 0,-4 4 0 16,-1 1 0-16,-3-3 0 0,-2-4-144 16,0 1 16-16,1-7 0 15,0-5-320-15,2-9-48 0,2-11-16 0,1-7 0 16,0-9-2048-16,0-11-400 0</inkml:trace>
  <inkml:trace contextRef="#ctx0" brushRef="#br0" timeOffset="13008.92">14315 6362 16575 0,'5'-12'1472'0,"7"-2"-1168"16,6-2-304-16,10 4 0 0,7 0 1472 0,12 1 256 15,7-1 32-15,11 3 16 0,6 1-1328 0,8-1-256 16,1 0-48-16,10 1-16 0,9 3 48 0,8-3 0 16,3 2 0-16,7 1 0 0,5-1-48 0,5 3 0 0,2 2 0 15,7 2 0-15,5 0 0 0,3 2-128 0,-1 1 192 16,8 0-64-16,5-2 16 0,2-1 0 0,-1 2 0 0,8-1 0 15,8 0 32-15,5-1 0 0,5-5 0 0,0 0 0 16,-4-1 224-16,11-5 48 0,4 0 16 0,4-3 0 16,2-2 48-16,5 0 0 0,2-1 0 0,-3 0 0 15,-3-1-48-15,-1 2 0 0,-3-1 0 0,2-1 0 16,4 2-112-16,-3 0-32 0,-1 3 0 0,-5 2 0 16,-1-3-112-16,-2 1-16 0,3-1-16 0,1-1 0 15,-2 2-48-15,2 6-128 0,-3 4 192 0,-9-1-64 16,-9-1-128-16,0 2 0 0,-1 0 0 0,0 4 0 15,-3 4 0-15,-9-2 0 0,-4-3 0 0,-5 5 0 16,2 6 0-16,-10-3 0 0,-12 0 0 0,0 0 0 16,-3 1-1648-1,-13 1-256-15,-10-4-48 0</inkml:trace>
  <inkml:trace contextRef="#ctx0" brushRef="#br0" timeOffset="14277.16">15322 4943 19119 0,'0'0'832'0,"4"-11"192"0,1 1-816 0,3 1-208 0,3 4 0 0,7 3 0 16,4-1 128-16,4 3 0 0,6 3-128 0,6-1 192 15,7 5 240-15,9 2 32 0,10-3 16 0,6 1 0 16,2-3-160-16,7 0-16 0,6 6-16 0,10-3 0 15,12-4-144-15,1 1-16 0,-2 0-128 0,7-1 192 16,8-2-192-16,2 0 176 0,-2-1-176 0,10 1 160 16,6 2-160-16,-1-3-176 0,-1-1 48 0,7-2 0 0,8-1 128 15,-1-3-208-15,-3-1 80 0,9-3 128 0,9-6 0 0,4 6 0 16,5-2 0-16,-3-1 0 0,-2-4 160 0,2 0 48 16,7 1 16-16,2 1 0 0,3 6 288 0,-4-3 64 15,-4 0 16-15,3 2 0 0,4 0 16 0,1 5 0 16,-1-2 0-16,-7 3 0 0,-8 1-256 0,2-2-48 15,0 2-16-15,0 4 0 0,-3 2-80 0,-6 2-16 16,-8-3 0-16,0 3 0 0,1 3-192 0,-10 0 128 16,-10-3-128-16,-2 1 0 0,-1 5 0 0,-9-2 0 15,-9 2 0-15,-8-2 0 16,-6 3-1424-16,-3-2-384 0,-5 3-80 0</inkml:trace>
  <inkml:trace contextRef="#ctx0" brushRef="#br0" timeOffset="14943.22">18168 3346 11055 0,'0'0'976'0,"0"0"-784"15,0 0-192-15,0 0 0 0,0 0 1776 0,12 4 304 0,-2-2 64 16,5 4 16-16,2 0-1456 0,2-1-272 0,1 3-64 0,3 1-16 15,2-3 32-15,3 4 16 0,1-1 0 0,-1 2 0 16,2-2-160-16,-5 3-48 0,2 3 0 0,-1 1 0 16,1 4-192-16,4 1 0 0,-1 5 0 0,1 0 0 15,0 5 144-15,3-2-144 0,0 3 128 0,5 3-128 16,6 10 0-16,1-4 0 0,1-6 0 0,-2 1 0 16,1-1 128-16,2-2-128 0,4-3 0 0,3 1 128 15,1 1 144-15,5-1 32 0,5-2 0 0,0 0 0 16,-3-5 128-16,0 2 16 0,1-3 16 0,1-2 0 15,1 2-16-15,5 0-16 0,5-1 0 0,0-3 0 16,-1-2-160-16,2 1-16 0,3 0-16 0,4-1 0 16,5 0-112-16,-2-3 0 0,-2-5-128 0,-1 3 192 15,-2-3-192-15,-1 3 0 0,-1 1 128 0,-1-4-128 16,-4 2 0-16,-3-3 0 0,-4 1 0 0,-3-2 0 0,-4 5 0 0,-3-2 0 16,2 1-176-16,-3 1 176 15,-2-4-1856-15,-6 0-256 16</inkml:trace>
  <inkml:trace contextRef="#ctx0" brushRef="#br0" timeOffset="15327.19">21075 3797 15663 0,'2'-9'1392'15,"-2"9"-1120"-15,0 0-272 0,13 3 0 0,3 1 1456 0,2 1 224 0,4 5 48 0,5-1 16 16,4 4-1024-16,2-2-208 0,4 4-32 0,1 3-16 15,2 1 176-15,5 3 48 0,3-3 0 0,-2 0 0 16,0-1-192-16,-3 0-48 0,-1 1 0 0,-1-2 0 16,-3 2-128-16,-3 1-16 0,-2 0-16 0,-3 0 0 15,-5 2-160-15,-5 2-128 0,-4-1 192 0,-6 2-192 0,-5 3 0 16,-8 5 0-16,-2 2 0 0,-8 3 0 16,-6-3 128-16,-6 3-128 0,-6-1 0 0,-3 0 0 0,-4 0 0 0,-5 0 0 15,-6 0 0-15,-1-2-8656 16,-6-2-1680-16</inkml:trace>
  <inkml:trace contextRef="#ctx0" brushRef="#br0" timeOffset="16003.97">19260 6911 22687 0,'-9'-15'1008'0,"7"9"208"0,-1-4-976 16,3 0-240-16,4-4 0 0,1-4 0 0,1-4 800 0,6-8 112 15,4-5 32-15,7-5 0 0,5-11-368 0,5-4-64 16,5-3 0-16,4-10-16 0,2-3-352 0,0-1-144 0,2 0 128 16,5 3-128-16,1 0 0 0,5 5 0 15,3 0 0-15,-1 4 0 0,-1-4 128 0,-5 11-128 0,-1 6 0 0,-2 6 128 16,-2 6 96-16,-1 5 16 0,1 1 0 0,1 10 0 16,-1 3 112-16,0 2 32 0,-1 6 0 0,-1 0 0 15,-3 4-192-15,2 2-48 0,0 3 0 0,3 2 0 16,-3-1-144-16,2 3 0 0,2 0 0 0,-1-1 0 15,1-1-176-15,-1-1-64 0,-4-2-16 0,-6 0 0 32,-6-1-1472-32,-5 0-320 0,-6 0-48 0</inkml:trace>
  <inkml:trace contextRef="#ctx0" brushRef="#br0" timeOffset="16322.35">20145 5375 29487 0,'-7'-31'2624'0,"7"13"-2112"0,6-1-512 0,4 0 0 0,6 0 0 0,6 1-144 16,8 2-16-16,6-1 0 0,3 5 528 0,10-1 96 15,10 2 32-15,4 2 0 0,0-3-48 0,7 6-16 16,6 2 0-16,7 0 0 0,6 4-160 0,1 3-16 15,0-1-16-15,1 2 0 0,-2 0-240 0,2 4 144 16,2-2-144-16,-5 5 128 0,-7 2-128 0,-6 5 0 0,-6 3 0 16,-7 7-176-16,-7 9 32 0,-8 3 0 15,-9 5 0-15,-10 4 0 0,-10-1-48 0,-8 5 0 0,-10 8 0 16,-12 0 0-16,-7 6-112 0,-10-4-16 0,-7 3-16 0,-8 4 0 31,-7 3-1344-31,-6 0-272 0,-5 2-48 0,-12 8-16 0</inkml:trace>
  <inkml:trace contextRef="#ctx0" brushRef="#br0" timeOffset="17281.29">19649 9977 30399 0,'-16'-39'1344'0,"5"16"288"0,2 1-1312 0,2 5-320 0,2 3 0 0,2 5 0 16,1 1-128-16,2 8-112 0,0 0-16 0,0 0 0 16,0 0 256-16,0 0 0 0,0 0 192 0,5 19-192 15,0 10 0-15,0 8 0 0,0 13 0 0,-1 11-192 16,2 14 192-16,-3 11 0 0,-1 13 0 0,-2 11 0 16,-2 10 384-16,-3 14-48 0,-2 13 0 0,1 12 0 15,-3 9-128-15,-1 4-16 0,-2 6-16 0,-2 0 0 16,-2-3 240-16,-1-9 48 0,1-10 16 0,-3-13 0 0,-3-3 32 15,1-12 0-15,-2-13 0 0,1-7 0 0,2-4-32 16,-1-10 0-16,4-9 0 0,1-6 0 0,1-9-288 0,0-4-64 16,1-2-128-16,1-5 192 0,0 2-192 0,-1-6 0 15,0 1 0-15,-1-8-160 16,0-1-1440-16,0-2-272 0,-1-6-64 0</inkml:trace>
  <inkml:trace contextRef="#ctx0" brushRef="#br0" timeOffset="17704.77">17014 12289 23039 0,'-5'-12'2048'0,"1"3"-1648"0,3-1-400 0,5 5 0 16,3-1 1952-16,9 0 304 0,5 4 64 0,8-1 16 15,6 3-2000-15,13-1-336 0,14 1-192 0,4-2 32 16,7 2 160-16,6-1 0 0,7 0 160 0,11 1-160 16,9 0 160-16,4-1-160 0,-1 2 160 0,8-1-160 15,9 0 0-15,5 1 0 0,1 0 0 0,13 2 0 16,2 0 0-16,5 2 128 0,-1 0-128 0,7 0 0 0,4-3 0 15,7 3 0-15,5 0 128 0,-2-2-128 0,1-3 448 16,5-1 64-16,5-6 0 0,5 1 0 0,1 0 80 0,6-4 32 16,2-2 0-16,-1 1 0 0,1-5-400 0,1 1-80 15,-1-1-16-15,0 0 0 0,-5 4-128 0,-9 0 0 16,-10 8 0-16,-8-3-176 16,-7-1-208-16,-7 7-32 15,-9 2-16-15,-9 2 0 0,-10-2-400 0,-11 4-64 0,-9 4-32 0,-5 2 0 16,-3 1-2208-16,-12-1-448 0</inkml:trace>
  <inkml:trace contextRef="#ctx0" brushRef="#br0" timeOffset="18382.49">17700 10660 24879 0,'13'-10'2208'0,"6"2"-1760"15,5-2-448-15,9 5 0 0,9-2 432 0,2 1 0 0,-1 1 0 0,5 0 0 16,5 0 256-16,6 5 48 0,3 4 16 0,11-1 0 15,9 0-336-15,5-3-64 0,-1 1-16 0,7 2 0 16,6 1-112-16,5-1-32 0,6-1 0 0,0 0 0 16,2 1-192-16,6-1 0 0,7 1 0 0,-1-2 0 15,0 0 0-15,3-1 0 0,4 0 0 0,-3-1 0 16,-3 0 0-16,3 0 0 0,4-4-128 0,-3 1 128 16,-6-3 0-16,5 2 0 0,7-5 0 0,-4 1 144 15,-1-2 80-15,1 1 16 0,3-4 0 0,-3 1 0 16,-4 1-64-16,-1 1-16 0,1 1 0 0,-7 2 0 0,-10 2-160 15,2 0 0-15,0 4 0 0,-9 2 0 0,-8 0-384 16,-7 3 64-16,-5 2 0 0,-4 0 0 16,-4 4-560-16,-3 4-96 0,-1 2-32 0,-10 0-11840 15</inkml:trace>
  <inkml:trace contextRef="#ctx0" brushRef="#br0" timeOffset="19710.99">18092 10150 8175 0,'0'0'352'0,"0"0"96"0,0 0-448 0,0 0 0 0,0 0 0 0,0 0 0 16,-8 5 240-16,8-5-48 0,-10-2 0 0,2 2 0 15,8 0 48-15,-11 0 0 16,11 0 0-16,-10 0 0 0,1-2 240 0,0 2 48 0,9 0 16 0,-10 0 0 16,1-1 32-16,9 1 16 0,-10 1 0 0,10-1 0 15,-9 4 48-15,9-4 16 0,-9 5 0 0,9-5 0 16,-6 8-80-16,2 1-32 0,4-9 0 0,-3 9 0 16,3-9-32-16,0 0-16 0,3 11 0 0,-3-11 0 15,8 10 112-15,0-2 32 0,3 0 0 0,1-1 0 16,4-2-144-16,1 0-32 0,2 2 0 0,2-2 0 15,0 1-32-15,4 3-16 0,-1-3 0 0,4 3 0 16,2-4-80-16,3 2-16 0,3-1 0 0,4-1 0 16,2-2 0-16,0-2 0 0,-2-1 0 0,-1-1 0 15,2-1-48-15,0 1-16 0,-1-3 0 0,2-1 0 0,-1 3-16 0,2-1-16 16,4-1 0-16,1-1 0 16,3-1-96-16,-2 1-128 0,-4 0 176 0,2-2-176 0,2 2 192 15,0 0-64-15,1-4 0 0,2 2-128 0,1-3 160 16,2 2-160-16,1-3 128 0,-3 4-128 0,-3-2 0 15,-2 2 128-15,0 0-128 0,-1 0 0 0,-1 2 128 0,1 0-128 16,-1 1 128-16,1 0-128 0,0-1 176 0,1 0-48 16,1-2-128-16,-2 1 192 0,-4 0-16 0,0-5-16 15,2 1 0-15,-1 1 0 0,1 3-32 0,0-3 0 16,2 2 0-16,2-4 0 0,0 2-128 0,-3-2 0 16,0-4 0-16,-3 0 0 0,-1-2 0 0,0 0 0 0,-1 0 0 15,-1 0 0-15,-2 3 128 0,1 0-128 0,-3-2 0 16,1 0 128-16,-1 2-128 0,-3 3 0 0,-1-2 0 15,-2 2 0-15,-2-1 0 0,-1-2 128 0,-3 0-128 0,0 0 128 16,-2-2-128-16,-1 2 0 0,1-1 0 16,0-2 0-16,-1-1 0 0,1 1 0 0,1 1 0 0,-2 1 0 15,1 0 0-15,-2 1 192 0,-1-1-192 0,2-1 192 16,-1 0-192-16,0 2 192 0,1 4-192 0,-2-2 192 16,0 1-192-16,0 1 0 0,-1-4 0 15,-3 2 128-15,-1 3-128 0,0-2 0 0,-1 2 0 0,-1-2 0 16,2 3 0-16,-2-1 0 0,-3 4 0 15,-1-4 0-15,1 1 0 0,-1-2 0 0,0 4 0 0,-2 1 0 16,0-3 0-16,1 2 0 0,0 1 0 0,1-2 0 16,-4 2 0-16,2 0 0 0,-1-4 0 0,0 4 0 15,-5 5 0-15,7-6 0 0,-7 6 0 0,6-8 0 0,0 3 0 16,-6 5 0-16,0 0 0 0,0 0 0 0,8-5 0 0,-8 5 0 16,0 0 0-16,0 0 0 0,0 0 0 0,0 0-176 15,8-4 176-15,-8 4-128 0,0 0 128 0,0 0-128 16,0 0 128-16,0 0-128 0,0 0 128 0,0 0-128 15,0 0 128-15,0 0-128 0,0 0 128 0,0 0 0 16,0 0-144-16,0 0 144 0,0 0 0 0,0 0 0 16,0 0 0-16,0 0 0 0,0 0 0 0,0 0 0 15,0 0 0-15,0 0 0 0,0 0 0 0,6 9 0 16,-6-9 0-16,0 0 0 0,0 0 0 0,0 0 0 16,0 0 0-16,0 0 0 0,0 0 0 0,0 0 0 0,0 0 0 0,0 0 0 15,0 0 0-15,0 0-176 16,0 0 48-16,0 0 0 15,0 0-1840-15,0 0-352 0</inkml:trace>
  <inkml:trace contextRef="#ctx0" brushRef="#br0" timeOffset="21984.14">21393 9590 15663 0,'0'0'1392'0,"0"0"-1120"0,-6-2-272 0,6 2 0 0,0 0 272 0,-8 2 0 16,8-2 0-16,-9 3 0 0,9-3-112 15,-7 4-32-15,7-4 0 0,-9 4 0 0,0-3-128 0,9-1 0 16,-9 4 0-16,9-4 0 0,-10 3 0 0,1 0 192 15,9-3-192-15,-9 7 192 0,1-3-192 0,8-4 0 16,-7 3 0-16,7-3 0 0,0 0 0 0,0 0 288 16,0 0-48-16,-7 7-16 0,7-7-96 0,0 0 0 15,0 0-128-15,0 0 192 0,0 0-192 0,0 0 0 16,0 0 0-16,0 0 0 0,0 0 128 0,0 0-128 16,0 0 0-16,0 0 0 0,0 0 0 0,0 0 0 15,0 0 0-15,9 7 0 0,-9-7-256 0,0 0 0 0,0 0 0 0,0 0 0 16,0 0-32-16,0 0 0 15,0 0 0-15,0 0 0 16,9 8-320-16,-9-8-64 0,0 0-16 0,0 0 0 16,8 8-256-16,-8-8-48 0,0 0-16 0,0 0 0 0,0 0 720 0,0 0 144 0,0 0 144 0,0 0-208 15,0 0 688-15,0 0 144 0,0 0 16 0,0 0 16 16,0 10 240-16,0-10 64 0,0 0 0 0,0 0 0 16,0 0-384-16,0 13-80 0,0-13-16 0,0 0 0 15,0 0-272-15,0 0-48 0,0 0-16 0,0 0 0 16,0 0 48-16,0 0 0 0,0 0 0 0,0 0 0 15,0 0 288-15,0 0 64 0,0 0 16 0,6-4 0 16,3-4 16-16,-1 2 16 0,-1-3 0 0,2 0 0 16,1 0-128-16,3 0-16 0,-2-4-16 0,2 5 0 15,2-4-112-15,1 1 0 0,0-1-16 0,-1-2 0 16,1 3-112-16,0 1-32 0,1-4 0 0,-1 2 0 0,2 1 48 0,-3-3 16 16,-1 1 0-16,0-1 0 0,0 0 32 15,-1 1 0-15,0-1 0 0,-2 4 0 0,1-2-16 0,-1-2 0 16,0 0 0-16,2 2 0 0,0-1 0 15,0 2 0-15,-1 0 0 0,1-3 0 0,1-3-48 16,-3 3 0-16,2 0 0 0,0 3 0 0,0-2-192 0,0 0 144 16,0 1-144-16,1-2 128 0,0-3 0 0,0 4 0 15,1 2 0-15,2-2 0 0,-1-1-128 0,2 3 0 16,-1-1 0-16,1-2 0 0,-1 2 176 0,1 1-48 16,0-3-128-16,0 2 192 0,-2 2-192 0,1-3 0 15,-2 3 128-15,0 1-128 0,-1-5 0 0,0 4 0 16,-1-2 128-16,0 3-128 0,-1 0 0 0,0 3 128 15,-1-2-128-15,1 3 0 0,-1-4 144 0,2 3-144 0,0 0 128 16,-1-2-128-16,0 2 144 0,0-2-144 0,1 2 160 16,1-1-160-16,0-3 128 0,1 3-128 0,1-1 0 15,1 0 144-15,1 0-144 0,3 0 0 0,-1 2 0 16,0-3 0-16,4 2 160 0,-1-2-160 0,1 0 192 0,1 1-192 16,-1 1 0-16,-1 2 0 0,-2-2 0 15,0 1 0-15,-4 0 0 0,2-2 208 0,0 5-64 0,1-2-16 16,-4-2-128-16,3 3 192 0,1 2-192 0,1-3 192 15,-1 0-192-15,2 1 0 0,-1 0 0 0,1 2 0 16,1-5 0-16,1 2 0 0,1 1 0 0,3 0 0 16,0-2 0-16,0 1 128 0,-1 1-128 0,1-1 0 15,0 0 0-15,-1 1 0 0,-1 2 0 0,-1 0 0 16,-4 0 0-16,2-1 0 0,0-1 0 0,2 2 0 0,-1 1 0 16,1-1 0-16,-1 2 0 0,1-1 0 0,-1-1 0 15,2-1 0-15,0 1 128 0,2 2-128 0,2 0 0 0,-1 0 0 16,0-3 0-16,3 3 0 0,-2 0 0 15,-2-1 0-15,-2-1 0 0,-1 2 0 0,-1 0 0 0,1 0 128 16,-1 0-128-16,1 0 0 0,1 2 128 0,-2 3-128 16,0-1 128-16,-1-3-128 0,1-1 0 15,0 2 0-15,-2 1 0 0,2-1 0 0,2 0 0 0,0 2 0 16,-2-2 128-16,0 1-128 0,0-2 0 0,0 1 0 16,2 1-160-16,-2 0 160 0,-4 0 0 0,2 0 0 15,-3-1 0-15,1 1 0 0,-1 2 0 0,2 1 0 16,2-2 0-16,-2 1 0 0,1 2 0 0,-2-3 0 0,2-3 128 15,-1 0-128-15,1 2 0 0,0-1 0 16,1 1 0-16,1 2 0 0,0-1 144 0,0-2-144 0,-2 2 0 16,-2 0 144-16,0 1-144 0,-2-1 128 0,2-2-128 15,-1 3 128-15,-1 2 0 0,-1-2 0 0,-2 2 0 0,0 2 0 16,1-4-128-16,-2 4 0 0,1-2 0 0,-1 1 0 16,0-1 0-16,1 0 0 0,0 2 0 0,1-4 128 15,-2 1-128-15,0 1 0 0,1-2 0 0,0 2 0 16,-1 0 0-16,1 0 0 0,-1-1 0 15,0-2 0-15,0-2 144 0,0 0-144 0,1 1 160 0,1 1-160 16,0 1 144-16,-3-1-144 0,0 0 128 0,1 0-128 16,-2 1 144-16,4-1-144 0,-5-3 160 0,2 3-160 15,1 3 160-15,-2-2-160 0,0-1 160 0,-1 0-160 16,-2-1 128-16,0 0-128 0,1 2 0 0,-2-3 0 16,-8-2 128-16,10 4-128 0,-10-4 0 0,10 3 0 0,-10-3 128 15,0 0-128-15,10 5 0 0,-10-5 0 16,8 6 128-16,-8-6-128 0,0 0 0 0,8 3 0 15,-8-3 176-15,0 0-176 0,7 7 192 0,-7-7-192 0,0 0 160 0,0 0-160 16,0 0 128-16,0 0-128 0,0 0 0 0,0 0 128 16,0 0-128-16,0 0 0 0,8 6 0 0,-8-6 0 15,0 0 0-15,0 0 0 0,0 0 0 0,0 0 0 16,6 5 128-16,-6-5-128 0,0 0 0 0,0 0 0 16,0 0 0-16,0 0 0 0,0 0 0 0,0 0 0 15,0 0 0-15,0 0 0 0,0 0 0 0,0 0 0 16,0 0 0-16,0 0 0 0,0 0 0 0,0 0 0 15,0 0 0-15,0 0 0 0,0 0 0 0,0 0 0 16,0 0 0-16,0 0 0 0,0 0 0 0,0 0 0 0,0 0 0 16,0 0 0-16,0 0 0 0,0 0 0 0,0 0 0 0,0 0 0 15,0 0 0-15,0 0 0 0,0 0 0 0,0 0 0 16,0 0 0-16,0 0 0 0,0 0 128 16,0 0-128-16,0 0 0 0,0 0 0 0,7-5 0 0,-7 5 0 15,0 0 0-15,0 0 0 0,0 0 0 0,0 0 0 16,0 0 0-16,0 0 0 0,0 0 0 0,0 0 0 15,0 0 0-15,0 0 0 0,0 0 0 0,0 0 0 16,0 0-160-16,0 0 160 0,6-3 0 0,-6 3-144 16,0 0 144-16,0 0 0 0,0 0-144 0,0 0 144 15,0 0 0-15,0 0 0 0,0 0 0 0,0 0 0 16,0 0 0-16,0 0 0 0,1 7 0 0,-1-7 0 16,0 0 0-16,0 0 0 0,0 0 0 0,0 0 0 15,0 0 0-15,0 0 0 0,0 0 0 0,0 0 0 16,0 0 0-16,0 0 0 0,-1 7 0 0,1-7 0 0,0 0 0 0,0 0 0 15,0 0 0-15,0 0 0 0,0 0 0 0,0 0 0 16,0 0 0-16,0 0 0 0,0 0 0 0,0 0 0 16,0 0 0-16,0 0 0 0,0 0 0 0,0 0 0 15,0 0 0-15,0 0 0 0,0 0 0 0,0 0 0 16,0 0 0-16,0 0-176 0,0 0 176 0,0 0-128 16,0 0 128-16,0 0-128 0,0 0 128 0,0 0-160 15,0 0 160-15,0 0-160 0,0 0-32 0,0 0-16 16,0 0 0-16,6 6 0 15,-6-6-400-15,0 0-80 0,7 7-16 0,-1 2-9536 16,-6-9-1904-16</inkml:trace>
  <inkml:trace contextRef="#ctx0" brushRef="#br0" timeOffset="24252.6">17872 11014 8863 0,'0'0'384'0,"0"0"96"0,0 0-480 0,0 0 0 0,-10 0 0 0,10 0 0 15,0 0 1008-15,0 0 96 0,-10 0 32 0,10 0 0 16,-9-1-256-16,9 1-48 0,0 0-16 0,0 0 0 16,0 0-368-16,0 0-64 0,0 0 0 0,0 0-16 15,-5-7-32-15,5 7 0 0,-2-9 0 0,2-1 0 16,0 10 128-16,0 0 32 0,3-8 0 0,-3 8 0 16,5-10-112-16,-5 10 0 0,5-7-16 0,-5 7 0 15,8-9 16-15,-1 4 16 0,-7 5 0 0,11-6 0 16,-1-2-48-16,0 3-16 0,-1-2 0 0,1 2 0 15,1 2 16-15,2 1 0 0,1-4 0 0,1 1 0 16,2 2-96-16,1 0-32 0,1-2 0 0,1 0 0 0,3 1-64 0,1 0-16 16,2 0 0-16,1-2 0 0,1 3 16 0,4 1 0 15,3-1 0-15,1 1 0 0,3 1-160 0,0 1 0 16,0 0 144-16,-1 1-144 0,-1 1 0 0,1 1 0 16,1 1 0-16,-1 2 128 0,1-1-128 0,1 0 0 15,-2 4 0-15,4-1 0 0,2 1 0 0,1-4 0 16,-1 1 0-16,-3 2 0 0,-3-2 0 0,0 0 0 15,0 3 0-15,-1-5 128 0,0 1 80 0,0 2 32 16,1-2 0-16,-1 1 0 0,3 0 112 0,4-2 32 16,1 1 0-16,0 3 0 0,-2-4-48 0,0-2 0 15,-3 1 0-15,-1 1 0 0,1 2-144 0,-1-1-16 0,2 4-16 16,-1-3 0-16,2 2-160 0,1 2 128 0,2-2-128 16,1 1 128-16,-3-6-128 0,-1 5 0 0,-3 0 0 15,1-2 0-15,-1 3 0 0,2-3 128 0,-3 3-128 0,1-1 0 16,1 2 0-16,2-1 0 0,1 0 128 0,1-2-128 15,1 4 0-15,-2-4 0 0,-3 3 0 0,-1-1 0 16,-1 0 0-16,0-1 0 0,0 2 0 0,0-1 0 16,1 2 128-16,-1-3-128 0,0 1 0 0,1-4 128 15,3-1-128-15,0 1 0 0,0 0 0 0,-4 0 0 16,-2 1 0-16,-1 1 0 0,-2-3 0 0,-1 2 0 16,0 3 0-16,-1-3 0 0,0 3 0 0,-3-1 0 15,-1 3 0-15,1-2 0 0,-1 2 0 0,2 0 0 16,-2 1 0-16,1 4 0 0,-2-2 0 0,1 2 0 15,-3 1 128-15,3 0-128 0,-2 1 0 0,1 4 128 0,-4-2-128 16,1 0 0-16,2 3 0 0,0 3 0 0,0-6 0 16,-2 2 0-16,1 2 0 0,2 3 0 0,-1-6 128 15,1 5-128-15,-2-2 0 0,-3 0 128 0,1 4-128 0,-2-4 0 16,2-1 0-16,-3 1 0 0,0-1 0 0,0 0 0 16,-2 0 176-16,-1 0-176 0,2 2 0 0,0 2 0 15,-3-7 0-15,-1 2 0 0,0 3 0 0,1-2 0 16,-1-4 0-16,0 3 0 0,-1 0 0 0,2 4 0 15,-1-3 0-15,1 2 0 0,2-1 0 0,1 1 0 16,-3 1 0-16,2-3 0 0,-1-1 144 0,1-3-144 16,-2-1 128-16,1 1-128 0,1 2 0 0,-1-2 128 15,0-2-128-15,0 2 0 0,-1-3 128 0,3 2-128 0,4 0 128 16,-3-3-128-16,1-2 0 0,1 3 0 0,-2 1 128 16,0 0-128-16,-1-5 0 0,1 1 0 0,-3 5 0 0,1-2 128 15,-1 0-128-15,-1-1 0 16,-1 1 0-16,0 0 0 0,2-4 0 0,-2 2 0 0,0 0 128 0,0-1-128 15,0-5 0-15,0 3 0 0,-2-2 0 0,1 2 128 16,0-2-128-16,-2 0 160 0,1-1-160 0,0 1 160 16,0-3 32-16,-1 3 0 0,1-4 0 0,-2 1 0 15,0 1-16-15,0-3 0 0,-10-4 0 0,10 5 0 16,-10-5-176-16,13 6 192 0,-3-3-192 0,-10-3 192 16,12 3-192-16,-12-3 0 0,0 0 144 0,10 3-144 15,-10-3 0-15,0 0 0 0,0 0 0 0,0 0 128 16,0 0-128-16,0 0 0 0,9 4 0 0,-9-4 128 15,0 0-128-15,0 0 0 0,0 0 0 0,0 0 0 16,0 0 0-16,0 0 0 0,0 0 0 0,0 0 0 0,0 0 0 16,0 0 0-16,0 0 0 0,0 0 0 0,0 0 0 15,0 0 0-15,0 0 0 0,0 0-128 0,0 0 128 0,0 0 0 16,0 0 0-16,0 0 0 0,0 0 0 0,0 0 0 16,0 0 0-16,0 0 0 0,0 0 0 0,0 0 0 15,0 0 0-15,0 0 0 0,0 0 0 0,0 0 0 16,0 0 0-16,0 0 0 0,0 0 0 0,0 0-128 15,0 0 128-15,0 0 0 0,0 0 0 0,0 0 0 16,0 0 0-16,0 0 0 0,0 0 0 0,0 0 0 16,0 0 0-16,0 0-128 0,0 0 128 0,0 0 0 15,0 0 0-15,0 0 0 0,0 0 0 0,0 0 0 16,0 0 0-16,0 0 0 0,0 0 0 0,0 0 0 16,0 0 0-16,0 0 0 0,0 0 0 0,0 0 0 0,0 0 0 15,0 0 128-15,12 6-128 0,-12-6 0 0,0 0 0 0,11 5 0 16,-11-5 0-16,0 0 0 0,11 4 0 0,-11-4 0 15,9 4 0-15,-9-4 0 0,0 0 0 0,0 0 0 16,0 0 0-16,13 5 0 0,-13-5 0 0,0 0-128 16,8 0 128-16,-8 0 0 0,0 0 0 0,11 0 0 15,-11 0 0-15,0 0-128 0,0 0 128 0,0 0 0 16,0 0 0-16,0 0 0 0,0 0 0 0,0 0 0 16,10-3 0-16,-10 3 0 0,0 0 0 0,0 0 0 15,0 0 0-15,0 0 0 0,0 0 0 0,0 0 0 16,0 0 0-16,0 0 0 0,0 0 0 0,0 0 0 15,0 0 0-15,0 0 0 0,0 0 0 0,0 0 0 16,0 0 0-16,0 0-128 0,0 0 128 0,0 0 0 0,0 0-128 16,0 0 128-16,0 0-128 0,0 0 128 15,0 0-144-15,0 0 144 0,0 0-160 0,0 0 160 0,-7-5-192 0,2 1 192 16,5 4-208-16,0 0 80 0,0 0 128 16,0 0-128-16,-9-1 128 0,9 1-128 0,0 0 128 0,0 0 0 15,0 0 0-15,-8-2-128 0,8 2-64 0,0 0 0 16,0 0 0-16,0 0 0 0,0 0-128 0,0 0-16 15,0 0-16-15,0 0 0 0,0 0 16 0,0 0 0 16,0 0 0-16,0 0 0 16,0 0-224-16,0 0-32 0,0 0-16 0,0 0-12688 0</inkml:trace>
  <inkml:trace contextRef="#ctx0" brushRef="#br0" timeOffset="26891.91">22521 13225 16287 0,'-18'-4'720'0,"8"3"160"0,-1 0-704 0,2-1-176 0,3 1 0 0,1 0 0 0,5 1 176 0,0 0 0 15,0 0 0-15,0 0 0 0,0 0-176 0,0 0 0 16,0 0 0-16,0 0 0 16,0 0-560-16,-1-8-32 0,1 8-16 0,-1-8 0 15,-1-2-496-15,2 10-112 0</inkml:trace>
  <inkml:trace contextRef="#ctx0" brushRef="#br0" timeOffset="29169.98">24892 8817 10479 0,'0'0'448'16,"0"0"128"-16,-1-10-576 0,1 1 0 0,0-3 0 0,0 6 0 0,0 6 800 0,3-12 48 15,-1 2 16-15,1 1 0 0,-3 9-112 0,2-8-32 16,-2 8 0-16,5-9 0 0,-1 4-192 0,-4 5-32 15,0 0-16-15,9-8 0 0,-1 3-176 0,-8 5-48 0,9-1 0 16,-9 1 0-16,10 2-96 0,-10-2-32 0,9 13 0 0,-3-2 0 16,0 3 64-16,0 1 0 0,-1 2 0 0,0 1 0 15,1 0 128-15,0-1 16 0,2 4 16 16,-2 2 0-16,2 1 0 0,1-4 0 0,0-2 0 16,2 0 0-16,2-1 96 0,2 1 0 0,-2 0 16 0,2-3 0 15,0-3 64-15,2-1 16 0,-1 2 0 0,2-4 0 16,0 1-128-16,0-1-32 0,0 4 0 0,-1-3 0 15,0 0-64-15,-1 3 0 16,1-2-16-16,-4 2 0 0,-1 2-144 0,1 3-32 0,-1 1 0 0,-1 1 0 16,-1 1-128-16,0 3 128 0,-1-3-128 0,3 2 128 15,-1 3-128-15,2-2 0 0,0-1 144 0,-1 5-144 16,2-5 0-16,0 1 128 0,2 1-128 0,0-2 0 16,2 4 0-16,0-6 0 0,-1 0 0 0,2-4 0 15,2 1 0-15,-2 0 0 0,0-3 0 0,1 1 128 0,1-4-128 16,-1 2 0-16,0 0 0 0,1-4 0 0,-2 1 0 15,4 0 0-15,-3-3 128 0,0-2-128 0,-1 2 272 16,0-5-16-16,0 2 0 0,1 1 0 0,-1-5 112 0,0-1 16 16,0 0 0-16,1-1 0 0,2-5-96 0,1 3-16 15,-1-1 0-15,3-5 0 0,-1 0-80 0,2-1 0 16,2 2-16-16,3-4 0 0,1-5-176 0,-1 2 192 16,1 2-192-16,-1-2 192 0,-3-3-192 0,2-1 0 15,-1-3 0-15,1-1 0 0,0 1 0 0,1 1 0 16,-2 0 128-16,3 0-128 0,-2-2 0 0,1 2 0 15,-1-1 144-15,1-1-144 0,1-1 0 0,-2 3 0 16,-1 0 0-16,1 0 0 0,-1-5 0 0,-3 2 0 16,-1 1 0-16,-1-2 0 0,-1-1 0 0,1-2 0 15,0 3 0-15,0-3 0 0,0 4 0 0,0-4 0 0,-1 0 0 16,1-1 128-16,2 2-128 0,-1-2 144 0,1-2-144 16,0 3 160-16,2-1-160 0,2 4 0 0,-2-3 0 0,2 1 128 15,-2-4-128-15,0 2 0 0,-3 1 0 16,0 2 0-16,0 3 0 0,-1-1 0 0,0-3 144 0,0 4-144 15,1-2 0-15,0 2 0 0,0 1 0 0,1 0 128 16,1 3-128-16,-2 0 0 0,2-1 0 0,-1 5 0 16,1-1 0-16,0 1 0 0,-1-1 0 0,0 2 0 15,-2 1 0-15,-1 3 0 0,-2-3 0 0,1 4 0 16,-3 0 0-16,-1 4 0 0,0-2 0 0,0 0 0 16,-1 3 0-16,0 1 0 0,-2-2 0 0,0 2 0 15,-1 2 0-15,0-1-128 0,0 2 128 0,0 3 0 16,-1 0 0-16,0 0 0 0,-2-1 0 0,1 1-128 15,-1 3 128-15,0 1 0 0,1-2 0 0,-1 2 0 16,2 1 0-16,0 1 0 0,2 4 0 0,0 0 0 0,1 1 0 0,1 2 0 16,0 2 0-16,1 0 0 0,-2 0 0 0,1-2 0 15,-2-1-176-15,0 3 176 0,-1 3 0 0,1-1 0 16,1 0 0-16,-2 1 0 0,-3-1 0 0,1 0 0 16,-1 3 0-16,0 4 0 0,0 1 0 0,-2 4-144 15,-1 1 144-15,1 1 0 0,0 0 0 0,0 2 0 16,1 2 0-16,0-1 0 0,2 1 0 0,1-1 0 15,-2-2 0-15,0 1 0 0,2-3 0 0,0 1 0 16,1 1 0-16,0-4 0 0,0-1 0 0,0 0 0 16,-1-1 0-16,1-1 0 0,1 2 0 0,-1-4 0 0,-2 4 0 15,2-4 0-15,4 2 0 0,-1-2 0 0,-1-3 0 0,0-2 0 16,1 1 0-16,0-1 128 0,-1-2-128 0,1 1 176 16,-1-7-176-16,1 1 0 0,-2 0-160 0,0-2 160 15,1 1 0-15,0-1 0 0,-3-2 0 16,1 2 0-16,0 1 144 0,1-4-144 0,-1 2 0 0,4-3 144 15,-1 2-144-15,0-3 0 0,0 5 0 0,-1-1 0 16,2-2 0-16,0 3 0 0,0-6 0 0,1 3 0 16,0-3 0-16,0 1 0 0,1 1 0 0,2-2 0 15,2-1 0-15,0 1 0 0,-1-2 128 0,1-2-128 16,0 1 0-16,1-1 128 0,-3-2-128 0,1-1 128 16,-1-1-128-16,-1-2 0 0,0 0 0 0,-1-4-176 15,1 1 176-15,-1-3 0 0,0 2 0 0,-2-2 128 16,0 0-128-16,2-4 0 0,-1 1 128 0,-1-2-128 0,0 1 144 15,1-3-144-15,-1-1 192 0,2 1-192 16,0-2 192-16,2-3-64 0,1 0 0 0,1-1-128 0,1-3 128 0,3-2-128 16,2-4 0-16,-2-1 0 0,0 0 128 0,-4 2-128 15,1 0 0-15,1-1 0 0,-1 1 0 0,0 3 0 16,-1-2 0-16,1-1 0 0,-1 2 128 0,0-1-128 16,0 3 0-16,-1-2 0 0,0 1 0 0,0 0 0 15,1-3 0-15,3 5 0 0,-2-4 128 0,0 1-128 16,1-1 192-16,-1-1-192 0,-1-1 0 0,1 4 0 15,-3-2 0-15,1 1 0 0,0 1 0 0,1-4 0 16,1 0 0-16,0 2 0 0,0 0-160 0,2 0 160 16,-2-1-160-16,2 5 160 0,-1-1-144 0,0 2 144 0,0 0-128 15,-1 2 128-15,1 6 0 0,-1 0 0 16,0-1 0-16,3 3-128 0,-1-3 128 0,-2 6 0 0,0-1 0 16,-1 4 0-16,-1-2 0 0,0 4 0 0,-1 1 0 0,1 2 0 15,0 0 0-15,0 2-128 0,0 0 128 0,-1 2 0 16,-1 2 0-16,1 0 0 0,-1-2 0 0,4 4-128 15,0 1 128-15,0 1 0 0,-2-2 0 0,1 3 0 16,1 2 0-16,-1-2 0 0,0 3 0 0,-1-1 0 16,-2 4 0-16,2 1-128 0,0 0 128 0,-1 4 0 15,-1 2 0-15,-2 2 0 0,2 2 0 0,-1 2-128 16,-2-1 128-16,2 4 0 0,-2 0 0 0,0 3 0 16,-2 1 0-16,2 3 0 0,0-1 0 0,1-1-128 15,-1 1 128-15,3-2 0 0,4-1 0 0,0 2-128 16,0 0 128-16,1-1 0 0,-1 0 0 0,2-2 0 15,2-8 0-15,-1 1 0 0,-1 0 0 0,3-2 0 16,1 0 0-16,-13-9-160 0,5 0 160 0,2-2 0 16,3 2-224-16,2 1 64 0,3-3 16 0,2 3 0 15,0 0-96-15,31 12-16 0,-7-5 0 0,-7-1 0 16,-1-3-208-16,-23-8-48 0,5 4-16 16,268 90 528-16</inkml:trace>
  <inkml:trace contextRef="#ctx0" brushRef="#br0" timeOffset="30353.83">22784 10429 11967 0,'-5'-3'1072'0,"1"0"-864"0,-1-2-208 0,3 0 0 16,2 5 1008-16,0 0 144 0,0 0 48 0,0 0 0 0,0 0-336 0,0 0-64 15,0 0-16-15,0 0 0 0,0 0-432 0,13-1-96 16,2-2 0-16,3 2-16 0,-1 0 192 16,3-3 32-16,2-2 16 0,3 3 0 0,2 2 96 0,2-2 32 15,5 1 0-15,4-3 0 0,4 0-112 0,0 2-32 16,-1 1 0-16,2-1 0 0,3-1-16 0,2 2 0 15,4-2 0-15,7 3 0 0,4 1-112 0,4 0-16 16,2 0-16-16,-1 0 0 0,-2 0-144 0,1 0-32 16,3 0 0-16,5 1 0 0,9 0-128 0,-3 2 0 15,-3-1 0-15,2 2 0 0,1 0 0 0,6-2 128 16,4 2-128-16,0 1 0 0,-5 3 0 0,2-4 0 16,2 0 128-16,5 2-128 0,6-1 0 0,-6 3 0 0,-6-2 0 15,1-2 0-15,2 0 128 0,4 1-128 16,2 4 192-16,-4-4-64 0,-5-4 0 0,3 4 0 0,3 0 0 0,3 0 0 15,1 0 128-15,0 0 32 0,-3-1 0 0,5-1 0 16,9 2-96-16,-4 1 0 0,-4-3-16 0,1 1 0 16,3 3-176-16,2 1 128 0,1-6-128 0,0 1 128 15,-1-1-128-15,6 3 0 0,2-1 0 0,-1-1 0 16,-8-3 0-16,4 0 0 0,3 0 0 0,-1-1 128 16,-3-2-128-16,-2 0 0 0,3-2 0 0,1 2 0 15,1-4 0-15,0 0 0 0,-7 0 0 0,3 2 0 16,3-4 0-16,-4 4 0 0,-7-5 0 0,2 5 0 15,2 2 0-15,0 1 0 0,1 1 0 0,-2 1 0 16,-1-2 0-16,1 2 0 0,4 2 128 0,0-1-128 0,-2-2 144 16,2 2-144-16,0 1 160 0,1 0-160 0,-1 0 128 0,-4-2-128 15,-2-1 0-15,0-2 0 0,-3 6 0 16,-4-3 128-16,-4-3-128 0,-5 3 0 0,-2 5 0 16,-2 3 0-16,0-3 128 0,0 0-128 0,0 0 0 15,-39 0 176-15,4 1-176 0,3 1 160 16,6 2-160-16,-3 2 0 0,2 0 0 0,-2 1 0 15,-2-3-448-15,42 10-112 0,-20-2-16 0</inkml:trace>
  <inkml:trace contextRef="#ctx0" brushRef="#br0" timeOffset="33790.24">11266 10304 11455 0,'0'0'512'16,"0"0"96"-16,-6-9-480 0,-1 1-128 0,3 2 0 0,4 6 0 0,-3-9 688 0,3 9 112 15,0 0 32-15,-2-7 0 0,2 7-240 0,2-11-32 16,-2 11-16-16,0 0 0 0,6-6-160 0,2-2-48 15,1 2 0-15,1 2 0 0,0-3 48 0,5 3 0 16,2 0 0-16,3 3 0 0,3-1 48 0,5 1 16 16,4 1 0-16,2-1 0 0,3-2-160 0,1 2-32 0,1 1 0 0,2-1 0 15,1-2 16-15,1 2 0 16,3-2 0-16,2 2 0 0,3-1 96 0,6-1 16 0,3-2 0 0,1 2 0 16,-1 1-32-16,1-1 0 0,-3 2 0 0,6-1 0 15,-1-1-144-15,6 0-16 0,3 3-16 0,3 3 0 16,-3-6-48-16,-1 6 0 0,3 0 0 0,2 0 0 15,1 0-128-15,2 2 0 0,1 1 144 0,-2-1-144 16,-4 3 0-16,1 0 128 0,0-4-128 0,5-1 0 16,1 0 0-16,-1 2 0 0,-6-2 0 0,-1-1 0 15,1-1 192-15,2 1-16 0,3-2-16 0,0 0 0 16,0 0 32-16,-2 1 0 0,-2 0 0 0,-1-1 0 16,-1 0-64-16,0 0-128 0,2-1 192 0,-5 0-64 15,-6-1-128-15,-2 1 160 0,-2 0-160 0,-3 0 160 0,-4-3-32 16,2 1-128-16,0 2 192 0,-1 1-64 0,1 1 64 0,-5-1 0 15,-3-1 0-15,-4 2 0 0,3 4-32 0,-4-2 0 16,-2-3 0-16,0 2 0 0,-3 0-160 16,1-1 0-16,-3 1 144 0,2 1-144 0,-3 1 0 15,-3-2 0-15,-2 0-160 0,-3 1 160 16,-6 1-1536-16,0-1-192 16,-4 1-32-16</inkml:trace>
  <inkml:trace contextRef="#ctx0" brushRef="#br0" timeOffset="34475.92">12743 11110 17903 0,'0'0'784'0,"0"0"176"0,0 0-768 16,0 0-192-16,0 0 0 0,0 0 0 0,0 0 416 0,0 0 32 0,1-9 16 0,3 0 0 15,-1-1 176-15,3 0 16 16,2-4 16-16,2 0 0 0,1-2-256 0,1-1-48 0,0-4-16 0,0-2 0 16,2 1-160-16,0-5-48 0,1 4 0 0,2 0 0 15,-3-5-144-15,0 4 0 0,0-4 0 0,0 5 0 16,-1-1 160-16,5-1 0 0,-1 4 0 0,-1 3 0 15,1 3 32-15,-1 2 16 0,0 3 0 0,-1-2 0 16,0 1-16-16,0 1-16 0,-2 6 0 0,1 1 0 16,-2 0-176-16,-1 2 0 0,-1 2-160 0,-10-1 160 15,12 9-192-15,-5 4 48 0,1-1 16 0,-2 5 0 16,-1 3-48-16,-1 7 0 0,-1 0 0 0,-3 3 0 16,-2 2 176-16,1 2-160 0,0 1 160 0,-2 0-160 15,1 2 160-15,-1 0 0 0,1-3-144 0,-2 1 144 16,0-4-560-16,-1 0-32 15,-1-3-16-15,0-4-6112 0,3-1-1216 0</inkml:trace>
  <inkml:trace contextRef="#ctx0" brushRef="#br0" timeOffset="34725.67">12973 10901 24879 0,'-13'-2'2208'0,"-1"2"-1760"15,0 4-448-15,2 6 0 0,2 6 560 0,1 5 16 0,1 7 16 0,-1-2 0 16,0 6-160-16,0 4-48 0,0 1 0 0,1 2 0 16,-1 5-176-16,0 3-32 0,0 4-16 15,0 4 0-15,-3 2-160 0,1 3 0 0,0-2 144 0,0-4-144 16,4-1-240-16,0-5-112 0,1-3-32 0,2 1-8016 15,0-6-1616-15</inkml:trace>
  <inkml:trace contextRef="#ctx0" brushRef="#br0" timeOffset="35227.81">11904 12504 17503 0,'-13'-9'1552'0,"4"3"-1232"16,-1-2-320-16,1-2 0 0,2 3 1264 0,2-1 192 15,5 8 32-15,0 0 16 0,-8-4-608 0,8 4-112 16,0 0-16-16,0 0-16 0,0 0-224 0,0 0-32 16,-4 13-16-16,0 5 0 0,1 4-480 0,0 8 128 15,-1-1-128-15,0 5 0 0,1 4 0 0,-1 4 0 16,0 0 128-16,1-2-128 0,2-3 0 0,0-4 0 0,-2-3 0 0,5-7 0 16,-1-4 0-16,1-5 0 0,-2-14 0 0,0 0 0 15,0 0-176-15,12 5 176 0,-12-5-160 0,15-6 160 16,0-8 0-16,2-4 0 0,-1-4 0 0,2-6 0 15,0-2 0-15,1-1 0 0,1 1 0 0,2 3 0 16,1-2 0-16,0 4 0 0,-3-2 128 0,-1 6-128 16,-1 9 0-16,-3 2 160 0,-1-2-160 0,-2 8 128 15,-2 3 48-15,0 5 0 0,1 6 0 0,0 0 0 16,-2 4-176-16,-2 8 0 0,0 7 0 0,-1 3 0 16,-1 0 0-16,0 4 0 0,-1 5 0 0,0-1 0 15,0-4 0-15,1 3 0 0,-4-4 0 0,3-2 0 16,-1-4-272-16,1-4 64 0,1-3 16 0,3-1 0 15,-2-7-1312 1,3-4-256-16,1-5-48 0</inkml:trace>
  <inkml:trace contextRef="#ctx0" brushRef="#br0" timeOffset="35557.6">12852 12610 27647 0,'-14'5'2448'0,"0"5"-1952"16,0 0-496-16,2 8 0 0,-1 7 192 0,3 1-48 15,-3 2-16-15,4-2 0 0,2 5-128 0,0-3 0 16,2 0 0-16,3-4 128 0,2-2-128 0,2-5 0 16,1-4-160-16,-3-13 160 15,11 10-608-15,1-6-32 0,-1-4 0 0,0-2 0 0,1-9 368 0,1 0 64 0,1-6 16 0,1-2 0 16,0-5 192-16,2-1 192 0,-1-2-48 0,-1 2 0 15,1 0 288-15,-2 0 48 0,-3 2 16 0,-2 3 0 16,-4 0 96-16,-1 0 32 0,-4 3 0 0,-3 1 0 16,-2 1 16-16,-2 4 16 0,-2 2 0 0,-3 0 0 15,0 4-416-15,-1 4-96 0,-1 1-16 0,1 1 0 32,0 1-1488-32,3 2-304 0,0 1-64 0,10-5-16 0</inkml:trace>
  <inkml:trace contextRef="#ctx0" brushRef="#br0" timeOffset="35760.47">13572 11959 24879 0,'0'0'2208'0,"0"0"-1760"0,0 0-448 0,0 0 0 0,0 11 320 0,0 5-32 15,1 4 0-15,0 4 0 0,-2 4-16 0,1 6 0 16,0 6 0-16,0 4 0 0,0 2-16 0,-1 4-16 15,-2 2 0-15,1 2 0 0,0 4-112 0,0 0-128 16,1 3 176-16,-2-5-176 0,3-3 0 0,4-1-304 16,1-5 48-16,1-2-11984 0</inkml:trace>
  <inkml:trace contextRef="#ctx0" brushRef="#br0" timeOffset="35957.5">13269 12579 10127 0,'-14'-7'896'0,"5"-2"-704"0,3 4-192 0,6 5 0 15,5-9 4496-15,8 4 880 0,6 1 160 0,9 1 32 16,9-3-3360-16,10 0-672 0,9-1-144 0,10-3-32 31,8 2-1808-31,-1-2-384 0,0 4-64 0,2-4 0 0,0 1 432 0,7-1 80 0,6 3 32 0,-4 1-13456 16</inkml:trace>
  <inkml:trace contextRef="#ctx0" brushRef="#br0" timeOffset="36759.85">15186 12611 5519 0,'-19'-1'496'0,"-1"-3"-496"0,-3-5 0 0,1 5 0 15,1 3 2560-15,0 1 400 0,0 0 96 0,0 1 16 16,2 2-1968-16,0 3-384 0,0 3-80 0,1 2 0 16,1 0-384-16,0 3-80 0,0-2-16 0,1 1 0 0,-1 1 96 0,2 0 0 15,1 1 16-15,1 0 0 0,1-2 272 16,-1 2 48-16,2-1 16 0,0 3 0 0,4-3-224 0,-1-1-32 16,3-1-16-16,1 4 0 0,3-4-160 0,1 0-48 15,0-12 0-15,5 14 0 0,0-3-128 0,3-2 0 16,-8-9 0-16,14 9 128 0,0-4-128 0,1-1 0 15,2-2 0-15,2 0 0 0,1-5 0 0,3 2 0 16,1-2 0-16,1 1 128 0,1-1-128 0,1-1-272 16,-2-2 64-16,0 1 16 15,1-1-240-15,-1-2-32 0,-1 4-16 0,-3 3 0 16,-1-3-32-16,-2 0 0 0,-3 2 0 16,0 0 0-16,-3 1 320 0,-3 0 48 0,-9 1 16 0,0 0 0 0,0 0 128 0,0 0 0 15,12 2 0-15,-12-2 0 0,0 0 0 0,0 0 192 0,12 8-32 16,-12-8-16-16,0 0 64 0,0 0 16 0,9 5 0 0,-9-5 0 15,0 0-32-15,0 0-16 0,6 8 0 0,-6-8 0 16,0 0-32-16,0 0 0 0,3 12 0 0,-5 1 0 16,-3-4-16-16,0 4 0 0,-5 2 0 0,-3-1 0 15,1 4-128-15,-4 1 0 0,-3 1 0 0,0 1 128 16,0 0 16-16,-1 0 0 0,-3-2 0 0,3-2 0 16,-3 0 144-16,1-2 32 0,-1 0 0 0,2 1 0 15,-4-4 128-15,1 0 16 0,-1-1 16 0,2-2 0 16,-2 0-48-16,0-3-16 0,3 3 0 0,-3-2 0 15,0-4-256-15,1 1-160 0,-2 1 192 0,2-2-192 16,-1 1 0-16,1 0 0 0,1 1-192 0,4-3 48 16,1-2-400-1,4 0-80-15,3-1-16 0,3 0-7152 0,8 1-1424 0</inkml:trace>
  <inkml:trace contextRef="#ctx0" brushRef="#br0" timeOffset="37159.28">16096 12296 12431 0,'-2'-16'544'0,"0"6"128"0,2-4-544 15,0 0-128-15,3 2 0 0,-2-2 0 0,1-2 864 0,-2 2 144 0,-3 2 16 0,0 2 16 16,1-3 64-16,-2 4 16 0,-2 1 0 0,6 8 0 16,-8-5-32-16,-2 5-16 0,1-1 0 0,-2 7 0 15,-2 8-480-15,-1 5-80 0,-3 4-32 0,0 9 0 16,-5 7-256-16,2 8-48 0,-3 6-16 0,1 0 0 15,1 5 144-15,-1 6 16 0,0 0 16 0,-1 0 0 16,-1 2-48-16,3-2-16 0,0 2 0 0,4-6 0 16,1-6-272-16,4-4 0 0,1-8 0 0,4-5 0 15,2-9-192-15,3-5-160 0,0-4-32 0,2-7 0 16,0-1-1856-16,0-11-368 16</inkml:trace>
  <inkml:trace contextRef="#ctx0" brushRef="#br0" timeOffset="38009.71">15575 12823 25791 0,'0'0'1152'0,"0"0"224"0,0 0-1104 0,10-1-272 16,4-2 0-16,5 1 0 0,5 1 0 0,7-1 160 15,3 0-160-15,3-2 128 0,1 0-128 0,0-1 0 16,1 0 144-16,0 1-144 0,2-1 0 0,-5-1-256 15,3 2 32-15,-3 1 16 16,1-2-576-16,0 0-112 0,0 0-32 0,0 3 0 16,-3-2-80-16,-2-1-16 15,-5 1 0-15,-3 0 0 0,-5 3 736 0,-5 0 144 0,-1 1 144 0,-13 0-208 0,0 0 528 0,0 0 128 0,0 0 0 0,0 0 16 16,0 0 368-16,0 0 80 0,-7 7 16 0,-3 3 0 16,-4-1-304-16,-4 5-64 15,-2 3-16-15,-4 2 0 0,0 0-272 0,0 5-48 0,-1 0-16 16,5 0 0-16,2 3-208 0,3-3 128 0,4-2-128 15,3-3 0-15,3-4 0 0,5-2 0 0,0-13 0 0,7 12 0 16,4-6 0-16,0-4 0 0,1-4 0 0,3-2 0 16,1-6 192-16,2-1-48 0,1-4-16 0,0-1 0 15,-1-3 208-15,0 0 48 0,0-1 0 0,-2 3 0 16,-2-1 96-16,-1 1 32 0,-2 3 0 0,-1 2 0 16,-3 4-160-16,-7 8-32 0,0 0 0 0,0 0 0 0,0 0-320 0,0 0 144 15,5 17-144-15,-3 3 0 0,-2 0 0 16,-1 8-256-16,-1 1 32 0,-2 3 0 0,-1 1 32 15,3-6 0-15,1 1 0 0,1-8 0 0,3-1-32 0,-1-3 0 16,-2-16 0-16,8 6 0 0,0-1 224 0,2-5 0 16,2-4-160-16,4-2 160 0,-2-6 128 0,2-4 80 15,3-3 32-15,3-3 0 0,-3 1-112 0,0-2-128 16,1-1 176-16,-1 1-176 0,-1 4 128 0,0 2-128 16,-4 2 0-16,0 5 0 0,0-2 0 0,-1 7 0 15,-2 0 0-15,-2 5 0 0,-9 0 0 0,10 6 0 16,-10-6 0-16,9 12-144 0,-1 2 144 0,-5 2 0 15,3 2 0-15,-3 1-128 0,0 2-64 0,1-1-16 16,-2-2 0-16,3-1 0 0,0 0 48 0,2-4 16 0,0-4 0 16,1-3 0-16,1-4 144 0,2-2 0 0,0-2 0 15,1-2 128-15,1-6 64 0,1 0 32 0,0-5 0 16,0-1 0-16,0 0-96 0,0-1-128 0,0 1 176 16,1-1-176-16,-1-1 144 0,0 2-144 0,0 1 0 0,0 4 144 15,-3 0-144-15,1 6 0 0,-3 1 0 0,-9 4 0 16,0 0 0-16,9 4 0 0,-9-4 0 0,6 15 0 15,-2 2-160-15,-2 4 160 0,-3 6 0 0,-1 6-144 16,-3 4 144-16,-4 6 0 0,-2 2 0 0,-3 7-128 16,-2 4 128-16,-6 8 0 0,-4 8 0 0,-9 4 0 15,-2 7 0-15,-4-5 0 0,-4-4 0 0,4-9 0 16,1-5 0-16,2-12 0 0,2-10 0 0,3-5 0 16,2-4 224-16,2-8 80 0,5-9 16 0,-1-3 0 15,0-4-80-15,1-5-16 0,4-3 0 0,0-8 0 0,-1-3-224 16,2-5 0-16,1-5-192 0,3 1 192 15,4 2-640-15,3-3 0 16,6-3-16-16,4 1 0 0,7 1-480 0,6 3-80 0,3 3-32 0,2 0 0 16,3-4-288-16,3 4-48 15,2 3-16-15</inkml:trace>
  <inkml:trace contextRef="#ctx0" brushRef="#br0" timeOffset="38533.91">17622 13107 23039 0,'-16'-7'2048'0,"6"6"-1648"16,-1 0-400-16,1 3 0 0,1 5 1280 0,0 2 160 15,0 5 32-15,0 5 16 0,0 6-1184 0,-2 3-304 16,-1 4 0-16,2 1 0 0,-1 2 0 0,-1 2 160 16,3 1-160-16,0 1 128 0,-1-3-128 0,0 0-224 15,1-4 48-15,1-4 16 16,2 1-1616-16,2-9-320 0,2-4-64 0,2-16-8128 0</inkml:trace>
  <inkml:trace contextRef="#ctx0" brushRef="#br0" timeOffset="39197.11">17707 13203 28271 0,'-18'7'1248'0,"8"0"272"0,-2 2-1216 0,3 4-304 0,2 2 0 0,0 3 0 16,2-2 160-16,2-2-32 0,1-2 0 0,2-12 0 15,0 0 144-15,0 0 32 0,4 11 0 0,-4-11 0 16,10 2-304-16,3-5 0 0,1-6 0 0,4-1 0 16,2-5-288-16,4-3 32 0,3-2 16 0,2-2 0 0,0-2 32 0,1 3 0 15,-6 2 0-15,-3 5 0 0,-1 7 208 0,-4 0-176 16,-3 5 176-16,-2 3-160 0,-11-1 160 0,12 9 128 16,-6 1-128-16,-1 4 176 0,0 4-176 0,-2 1 192 15,-2 1-192-15,-1 3 192 0,-1-1-192 0,1-2 192 16,0 1-192-16,0-5 192 0,1-2-192 0,-1-14 0 15,4 8 0-15,-4-8 128 0,0 0 0 0,15 2-128 16,0-4 192-16,4-5-64 0,2-8-128 0,3-3 192 16,1-3-192-16,3 0 192 0,3-3-384 0,1 0-80 15,1 0-16-15,1-2 0 0,1 4-32 0,0 3-16 16,-3 2 0-16,-7 4 0 0,-3 3 336 0,-3 1-144 16,-2 4 144-16,-3 1 0 0,-2 6 0 0,-12-2 128 15,13 6 0-15,-3 3 16 0,-3-2-144 0,0 5 0 16,-2-3 0-16,-5-9 128 0,1 13-128 0,-1-2 0 15,0-11 144-15,-4 9-144 0,-1 1 240 0,0-4-32 16,-1 1 0-16,-2 0 0 0,-2-3 48 0,0 3 16 16,-2-2 0-16,-2 0 0 0,-2-1-144 0,-3 3-128 0,-2 1 192 15,1 2-192-15,-2-2 0 0,2 6 0 16,0 2 0-16,5 3 0 0,1 0 0 0,3 0 0 0,4-1 0 16,3 0 0-16,8 0-160 0,5-3 16 0,2-4 0 15,8 0 0-15,3-5-80 0,4 0-16 0,5-3 0 0,0-3 0 16,-4-3 240-16,3-3-176 0,-2 0 176 15,0-3-160-15,0 1 160 0,0 3-128 0,-4-1 128 0,-4 3-128 16,-2 4 128-16,-4 6 0 0,-3-1 0 0,-2 7 0 0,-2-1 192 16,-4 10 80-16,-3 2 16 0,-2 8 0 0,-3 2-112 15,-3 2-32-15,-2 1 0 0,-2-2 0 16,-2 1-16-16,-3 0-128 0,-5-1 192 0,-1-2-64 0,-2-1-128 0,-2 2 0 16,-1 1 0-16,-2-4-176 15,-5 0-1232-15,1-8-256 0,0-4-64 0,-1-7 0 16</inkml:trace>
  <inkml:trace contextRef="#ctx0" brushRef="#br0" timeOffset="39374.65">18088 12742 27647 0,'0'0'2448'0,"-6"-6"-1952"16,-4-5-496-16,4 5 0 0,6 6 2912 0,0 0 480 15,0 0 112-15,0 0 16 16,0 0-3200-16,0 0-624 0,11 5-128 0,0 1-16 16,1-2-1808-16,-2-1-368 0</inkml:trace>
  <inkml:trace contextRef="#ctx0" brushRef="#br0" timeOffset="40129.15">13236 13893 6447 0,'0'0'272'0,"0"0"80"0,0 0-352 0,0 0 0 0,0 0 0 0,0 0 0 16,0 0 1632-16,0 0 256 0,0 0 48 0,0 0 16 16,0 0-1088-16,0 0-224 0,0 0-32 0,0 0-16 15,4-12 64-15,-1 3 16 0,-3 9 0 0,3-10 0 0,-1-4 288 0,-2 1 48 16,0 2 16-16,0-2 0 0,-2 0-64 15,0 3-16-15,-2-1 0 0,-1 3 0 0,-3-2-304 0,-1 3-48 16,-2-2-16-16,-3 4 0 0,-4 3-288 0,-2 1-64 16,-3 1-16-16,-5 3 0 0,-1 8-208 0,-2 0 0 15,0 4 128-15,-1 6-128 0,1 1 0 0,2 6 0 16,0 7 0-16,1 0 0 0,0 3 0 0,4 4 0 16,2 3 0-16,3-2 0 0,2-1-128 0,6-4 128 15,3-3 0-15,6-6 0 0,2-1-144 0,4-7 144 16,6-2 0-16,5-1-144 0,4-5 0 0,7-5 0 15,4-5 0-15,6-5 0 16,4-5-240-16,6-1-64 0,5-6 0 0,2-3 0 16,1-2-704-16,-3-1-128 0,-4-3-48 0,-4-1-8656 0</inkml:trace>
  <inkml:trace contextRef="#ctx0" brushRef="#br0" timeOffset="40351.75">13821 13520 27647 0,'0'0'2448'0,"0"0"-1952"0,-8-3-496 0,8 3 0 16,0 0 880-16,-5 9 80 0,1 6 0 0,-1 6 16 16,-2 3-784-16,0 6-192 0,-2 6 0 0,-1 2 0 0,-2 5 0 0,-4 1 176 15,4 4-176-15,-4 1 160 16,-1 5-160-16,-3 2 0 0,0 0-160 0,0 0 160 15,-1 2-1600 1,2-6-240-16,3-5-32 0</inkml:trace>
  <inkml:trace contextRef="#ctx0" brushRef="#br0" timeOffset="41143.92">14343 13892 8287 0,'-16'-5'368'0,"3"1"80"0,-3-1-448 0,-1-1 0 16,2 2 0-16,2 3 0 0,2 3 5104 0,2 5 928 0,0-1 192 0,3 5 48 16,-1 1-5136-16,5 2-1136 15,0 2 0-15,5 3 0 16,1 1-576-16,1-3 0 0,2-3 0 0,2-1 0 15,0-4-192-15,1-1-16 0,2-7-16 0,-1-1 0 0,2-4 512 0,1-1 96 16,1-3 32-16,0-4 0 0,2-4 304 0,0 1 64 0,-1 0 16 0,-1 1 0 16,2-3 32-16,-2 1 16 0,-1-1 0 0,-1 2 0 15,-2 5 96-15,1 0 16 0,-2 0 0 0,-4 3 0 16,-6 7-64-16,0 0 0 0,0 0 0 0,0 0 0 16,12 7-128-16,-6 3-48 0,-2-1 0 0,1 6 0 15,0 3-144-15,0-1 0 0,0 4 0 0,1 2 0 16,1 0 0-16,3-4 0 0,-1-3 0 0,2-1 0 0,0-1 0 0,2-3 0 15,3 0 0-15,2-6 0 16,-1-5 160-16,4-1 48 0,-1-1 16 0,2-3 0 0,-1-3 176 0,0 0 48 16,0-2 0-16,1 1 0 0,-1-4-160 15,0 3-32-15,3 2 0 0,0 2 0 0,-1 0-112 0,0 3-16 16,0 3-128-16,-2 3 192 0,1 3-192 0,-2 2 0 16,-1 4 128-16,0 1-128 0,0 0 0 0,-1 3 0 15,-1 1-192-15,-3 1 192 0,-2 3-208 0,0-2 64 16,-2-4 16-16,-4 1 0 0,-2 0 0 0,-1-2 0 15,-3-2 0-15,-2-2 0 0,2-10 128 0,-6 5 0 16,-1 0 0-16,-4-1 0 0,-1-5 0 0,-4-2 176 16,-3-2-48-16,-2-1 0 0,-2-6-128 0,0 3 0 15,-1-2 0-15,0 1 0 0,1 1 672 0,2-3 96 0,2 5 32 0,3-3 0 32,1 2-1744-32,2 3-336 0,1-2-80 0,2 5-16 15,1 2 592-15,2 0 112 0,-1-1 32 0,8 1 0 0,-9 7 128 0,4 1 16 16,5-8 16-16,-4 15 0 0,2 0 160 0,2 1 48 0,1 1 0 0,3 0 0 15,2-2 272-15,-1 0-192 0,2 1 192 0,2 0-160 16,1-2 160-16,1-2 0 0,-1-1 0 0,4 2 0 16,0-7 320-16,0 2 0 0,2-1 0 0,0-3 0 15,-1 1 176-15,6-1 16 0,-4 0 16 0,1-4 0 16,3-3-240-16,1-2-48 0,4-2-16 0,1-2 0 16,1-1-96-16,-1-3-128 0,1-1 176 0,-1 2-176 15,-3-1 0-15,-1 0 0 0,-1-2 0 0,-2 1 0 0,-1-2 0 0,-1 4 0 16,-1 1 0-16,-2 3-192 0,0-3-64 0,-2 4-16 15,-2 2 0-15,-1 0 0 0,-1-2-48 0,-9 7-16 16,0 0 0-16,0 0 0 16,9-1-96-16,-9 1-16 0,0 0 0 0,0 0 0 15,0 0-464-15,0 0-112 0,0 0 0 0,0 0-16 0</inkml:trace>
  <inkml:trace contextRef="#ctx0" brushRef="#br0" timeOffset="42044.94">14618 13958 4607 0,'-10'-9'400'0,"3"-1"-400"16,-1 0 0-16,1-3 0 0,0-1 3552 0,3 2 624 15,0 1 128-15,1 0 32 0,3 11-3024 0,-2-14-608 16,1 1-112-16,-1-2-16 0,1 2 80 0,-4 2 32 0,1-2 0 0,-1-1 0 16,-3 2-224-16,-1 1-32 0,1 0-16 0,-3 6 0 15,-1 0-112-15,-2 1-32 0,-4 4 0 0,-2 6 0 16,-3 2-96-16,-3 7-32 0,-3 6 0 0,-1 9 0 0,-1 7-144 0,-1 6 0 15,-1 8 0-15,1 4 0 0,2 4 0 0,5-3 0 16,-1-2 0-16,11-7 0 0,5-4 0 0,6-6 0 16,4-5 0-16,7-8 192 0,6-3 80 0,6-3 32 15,9-4 0-15,0-5 0 0,3-1 176 0,3-8 32 16,2-8 16-16,3-1 0 0,4-4-80 0,2-4 0 16,-1-6-16-16,5-1 0 0,1-4-192 0,0 0-48 15,-2 1 0-15,-2-5 0 0,-4-6 128 0,-4 4 0 16,-4 2 16-16,-3 3 0 0,-6-2 112 0,-4 7 32 0,-6 1 0 15,-2 5 0-15,-8 6 48 0,0-1 16 16,-6 3 0-16,-5 2 0 0,-2 2-320 0,-6 1-64 16,-7 2-16-16,-2 4 0 15,-2 3-464-15,-3 4-112 0,-1-1-16 0,-7 5 0 16,-2 3-2016-16,1 0-416 0,0-3-64 0,3-1-32 0</inkml:trace>
  <inkml:trace contextRef="#ctx0" brushRef="#br0" timeOffset="42395.39">15885 13761 30527 0,'0'0'1344'0,"0"0"288"0,0-6-1312 0,0 6-320 0,4-9 0 0,-4 9 0 16,0 0 0-16,0 0 0 0,0-8 0 0,-4 5 0 15,-3-4 160-15,-4 5-32 0,-5 0-128 0,-3 5 192 0,-9 2-192 0,-3 3-208 16,-3 4 32-16,0 4 16 0,-1 1-32 16,2 5 0-16,4-2 0 0,5 5 0 0,4 2 192 0,2 0-160 15,1 2 160-15,7 2-160 0,3-1-112 0,3 2-32 16,2-1 0-16,4-5 0 0,2 1 304 0,1-7 0 16,2-1 0-16,1-1 0 0,1 0 208 15,0-3 160-15,-3-1 16 0,2-4 16 0,-5-1 80 0,-3-9 16 16,0 0 0-16,0 9 0 0,-2 1 16 0,-3-3 16 15,-4 0 0-15,-5-1 0 0,-4 1-160 0,-5 2-48 16,-3-1 0-16,-4-1 0 0,0-3-320 16,1 1-320-16,1 2 64 0,1-5 16 15,2-2-1456-15,3-2-288 0,4-5-64 0</inkml:trace>
  <inkml:trace contextRef="#ctx0" brushRef="#br0" timeOffset="42774.89">16406 14110 29487 0,'0'0'2624'0,"13"7"-2112"16,2 3-512-16,6 1 0 0,3 2 0 0,3 3 0 0,-1-2 0 0,5-3 0 15,1 1 0-15,1-1 0 0,2-5 0 0,2-1 0 16,0-2-192-16,0-3-112 0,-3-5-16 0,-1-3 0 15,-4-6-128-15,-2-2-16 0,-4-1-16 16,0-2 0-16,-4-2 176 0,-3-4 48 0,0 3 0 0,-7-1 0 16,-1 1 624-16,-5-1 128 0,-2 0 16 0,-2 2 16 15,-2 2 288-15,-7-2 48 0,-1 1 16 0,-3 3 0 0,-4 5-96 16,-6 2-16-16,-5 3 0 0,-7 6 0 16,-7 3-176-16,-4 5-32 0,-3 4-16 0,1 7 0 0,0 5 80 0,2 9 16 15,0 7 0-15,5 7 0 0,2 7-320 0,4 3-48 16,4 1-16-16,4-1 0 0,4-1-128 15,8-2-128-15,4-2 144 0,8-2-144 0,8-5 0 16,9 0 0-16,6-2 0 0,10-3-160 16,8-6-288-16,11-5-48 0,11-8-16 0,16-6 0 15,16-6-1952-15,12-14-400 0,46-23-80 16,-7-8 0-16</inkml:trace>
  <inkml:trace contextRef="#ctx0" brushRef="#br0" timeOffset="43531.89">20920 16162 30399 0,'0'0'2704'0,"-18"3"-2160"16,-2 1-544-16,4 10 0 0,2 2 448 0,1 7-32 16,3 11 0-16,1 7 0 0,0 10-416 0,0 5-272 15,3 6 32-15,-1 9 16 0,2 8 224 0,1 10 0 16,2 6 192-16,2 16-192 0,0 10 192 16,1 11-64-16,2 8 0 0,-1 11-128 0,1 7 208 0,-2 7-64 15,0 3-16-15,1 3 0 0,-4-4 32 0,0-5 0 16,-1-8 0-16,-1-11 0 0,-1-18 448 0,1-4 96 15,-1-8 0-15,3-8 16 0,-1-13-48 0,3-4-16 16,0-8 0-16,3-4 0 0,2-7-656 0,4-9 0 16,0-8 0-16,1-10 0 15,1-7-544-15,2-5-32 0,1-7-16 0,0-6 0 16,1-3-1472-16,0-9-304 0,-1-5-48 0,2-3-10912 0</inkml:trace>
  <inkml:trace contextRef="#ctx0" brushRef="#br0" timeOffset="43974.45">18649 18321 3679 0,'0'0'320'0,"0"0"-320"15,0 0 0-15,0 0 0 0,12-5 6976 0,9 2 1312 16,7 0 272-16,11 2 48 0,9 0-7104 0,11-2-1504 16,6 1-128-16,6 1-128 0,8-1 448 0,12 2 64 15,15 2 32-15,6-2 0 0,5-3 80 0,11 2 16 16,13-1 0-16,4 4 0 0,2-2-384 0,10 1 128 15,9 0-128-15,7 2 0 0,4-1 0 0,1 2 128 16,-3 0-128-16,6-3 0 0,8-1 0 0,4 3 0 16,2 1 0-16,2-3 128 0,2 0-128 0,-4-1 0 0,-7-2 0 15,5-2 0-15,3 0 128 0,2 1-128 16,0-2 128-16,-3 4-128 0,-7 0 144 0,-6 1-144 0,-8-3 192 16,-2 3-192-16,-2 3 128 0,-14-1-128 0,-11 1 0 0,-4-1 0 31,-5 2-320-31,-12-1-192 0,-14-1-16 0,-7 2-16 15,-4 4-2416-15,-6-4-496 0</inkml:trace>
  <inkml:trace contextRef="#ctx0" brushRef="#br0" timeOffset="44963.21">19087 17123 21647 0,'-11'-7'960'0,"6"0"192"0,0-2-912 0,3 2-240 15,1-3 0-15,2 3 0 0,3-2 128 0,1 4-128 16,2-1 176-16,3-2-176 0,1 3 320 0,3-2-32 16,3 0-16-16,3 2 0 0,3-1 176 0,4 1 16 15,4 1 16-15,9 1 0 0,7 1-144 0,6 2-16 0,4 2-16 0,3 1 0 16,2 1-112-16,5 1-32 15,4 1 0-15,8-1 0 0,8 4 16 0,2-3 0 16,-1 3 0-16,3 0 0 0,7-2-32 0,5-1 0 16,5-4 0-16,0 0 0 0,0-4 128 0,7 0 32 0,9-6 0 0,1 2 0 15,-2-3-16-15,8 0 0 0,5-4 0 0,1 3 0 16,1-5 128-16,3 1 32 0,6 0 0 0,5 0 0 16,-1 0-64-16,-1 0 0 0,-3-1 0 0,3 1 0 15,3 4-112-15,-6-2-16 0,-4 6-16 0,0-2 0 16,6 4-240-16,-4 3 0 0,-5 1 128 0,1 0-128 0,5 1 0 15,-4 6 0-15,-6 0 128 0,4-1-128 0,3 1 0 16,-6 1 128-16,-4-1-128 0,1 1 0 0,-1-3 0 16,-3 1 0-16,-7 0 0 0,2-4 0 0,-1-2 0 0,-5-1 0 15,-8 0 0-15,3-3 0 0,-3 1 0 0,-4-1 0 16,-5 2-192-16,-7-2 192 0,-5 2-432 16,-2-1 32-16,-4 2 0 0,-9-1 0 15,-11 0-416-15,-10 1-80 0,-9-1 0 16,-10 2-16-16,-8-1-1760 0,-8 0-336 0,-4 0-80 15,-15 1-16-15</inkml:trace>
  <inkml:trace contextRef="#ctx0" brushRef="#br0" timeOffset="45866.38">19383 16334 14735 0,'-7'-4'1312'0,"-2"0"-1056"16,-1-3-256-16,2 0 0 0,8 7 1472 0,0 0 224 16,0 0 48-16,0 0 16 0,0 0-1136 0,0 0-240 0,0 0-32 0,0 0-16 15,10 2-144-15,0 0-48 0,4 2 0 16,-1 2 0-16,1-1-16 0,4 6 0 0,1-5 0 0,0 5 0 16,1-2-128-16,1 3 192 0,0-2-192 0,5 3 192 15,2 1 64-15,5-3 32 0,-1 2 0 0,3 1 0 16,2 1 208-16,4-4 32 0,1 0 16 0,6 0 0 15,5-3 48-15,-1 0 16 0,-1-2 0 0,1-3 0 16,2 1-64-16,2-1-16 0,1 1 0 0,6-4 0 0,6-2-144 16,1-2-48-16,1 1 0 0,0-1 0 0,1-5-80 0,3 0-32 15,1-1 0-15,5-2 0 16,3-2-16-16,0-1 0 0,-1 1 0 0,0-2 0 0,5-2 32 0,2 0 0 16,6-4 0-16,-2 1 0 0,2-1-112 0,4-4 0 15,1 1-128-15,1-1 192 0,-2-3-192 16,2-5 0-16,-3 0 128 0,5 0-128 0,4 0 0 0,-5-2 0 15,-5-1 0-15,5 0 0 0,5-1 0 0,-2 0 0 16,-3-5 128-16,2-1-128 0,1-3 0 0,2 0 144 16,0-5-144-16,-1-2 128 0,-8-5 32 0,1 2 0 15,2 2 0-15,-5-2 0 0,-6 0 128 0,-5 1 32 16,-3 1 0-16,-3 3 0 0,-2 0 0 0,-3 4 0 16,-4 5 0-16,-9 1 0 0,-8 1-32 0,-4 7 0 0,-6 2 0 15,-4 5 0-15,0 4-160 0,-6 3-128 16,-2 5 144-16,-3 2-144 0,-2 2 0 0,-2 3-240 0,-2 0 32 0,0 3 0 31,-4 3-1200-31,-1 0-256 0,-3 4-32 0,-1 0-8736 16,-1 2-1728-16</inkml:trace>
  <inkml:trace contextRef="#ctx0" brushRef="#br0" timeOffset="47299.38">19625 19681 17503 0,'-17'5'1552'0,"5"-3"-1232"0,-5 0-320 0,2-2 0 0,1 0 1456 0,1 0 224 15,3 1 48-15,10-1 16 0,-9 0-1424 0,9 0-320 16,0 0 0-16,0 0 0 0,0 0 192 0,-4-7 80 16,2-4 32-16,4 0 0 0,1-2 48 0,2-4 16 15,0-3 0-15,3-3 0 0,2 0-128 0,1-2-32 16,3-6 0-16,3-3 0 0,1 0 176 0,1-2 16 15,2-1 16-15,5 0 0 0,0-3-80 0,6-1-16 16,-1 2 0-16,7-1 0 0,4 2 0 0,2 1-16 16,2 2 0-16,0-4 0 0,-1 0-64 0,3 0-16 0,1-2 0 0,3 0 0 15,2-4-64-15,5 3-16 0,4-4 0 0,1 3 0 16,1-4-144-16,-1 6 0 16,-1 2 144-16,2-2-144 0,0 1 0 0,6 4 144 15,5 0-144-15,1 0 0 0,-4 1 0 0,1 2 0 16,0 4 0-16,-2-3 0 0,5-3 0 0,1 5 160 15,4-1-160-15,-2 2 192 0,-4-3-192 0,2 6 0 0,1-2 0 0,2 1 0 16,3-3 0-16,-4 0 0 0,-1 2 0 0,-2-1 0 16,1 2 0-16,3-1 0 0,4 6 0 0,-1-3 0 15,-5 3 0-15,-3 0 128 0,3-1-128 16,2 1 128-16,3 3-128 0,-2 0 160 0,-5 0-160 0,-2 4 160 16,-2 4-160-16,-1-2 0 0,1 3 0 0,0 1 0 15,1 5 0-15,-4 1 0 0,-7 3 0 0,-2 3 0 16,-2 1 0-16,-2 3 0 0,2 2 0 0,-2 0 0 0,3 1 0 15,-2 2 0-15,-3-5 0 0,-4 4 0 0,-7-5 0 0,-2 0 0 16,-3-1 0-16,2-2 0 0,-4-3-160 0,-2 0 160 16,0-1-208-16,0-1 80 0,-5-3-192 0,-1 3-48 15,-2-2 0-15,-2 3 0 16,-1-3-560-16,-1-1-112 0,-4 0-32 0,-4 1-11680 0</inkml:trace>
  <inkml:trace contextRef="#ctx0" brushRef="#br0" timeOffset="47807.53">23715 17385 28799 0,'0'0'1280'0,"0"0"256"0,-2-8-1232 0,2 8-304 0,7-7 0 0,5 3 0 0,2 4 0 0,6 0 0 16,4 3-176-16,7 2 176 0,4 1-160 0,7-1 160 15,5 1-128-15,7 3 128 0,4-2 0 0,3 2 0 16,2-3 0-16,-5 0 0 0,2 1 0 0,-2-4-128 16,5 3 128-16,3 0 0 0,4-1 0 0,-1-1 144 15,0 0 0-15,-1 1 0 0,-5 0 272 0,1-1 48 16,-2 1 16-16,1 5 0 0,2 3 32 0,-4 1 16 15,-3 2 0-15,-10 2 0 0,-5 3-80 0,-7 1-32 16,-6-2 0-16,-4 1 0 0,-5 2-192 0,-4 2-32 16,-6-2-16-16,-3 5 0 0,-6 1-48 0,-4 3-128 0,-7 2 192 15,-8 2-64-15,-3-1-128 0,-11 2 0 16,-8 1 0-16,-18 8 0 0,-16 2-160 0,-8 5-112 16,-9-1-32-16,-11 1-14880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16342 5170 9151 0,'0'0'400'0,"3"-10"96"0,0 4-496 0,3-3 0 0,2 2 0 0,0-2 0 31,0 1-320-31,3-1-144 0,0 1-48 0,2 2 0 0,1-5 128 0,1 5 32 0,0-3 0 0,1 4 0 16,-1-1 176-16,-1-3 48 0,-2 3 0 0,4-2 0 15,-1 4 128-15,1 2 0 0,1-2 0 0</inkml:trace>
  <inkml:trace contextRef="#ctx0" brushRef="#br0" timeOffset="1003.51">17683 5197 13935 0,'0'0'608'0,"0"0"144"0,0 0-608 0,0 0-144 0,0 0 0 0,0 0 0 15,0 0 384-15,0 0 32 0,0 0 16 0,0 0 0 16,0 0 64-16,0 0 16 0,0 0 0 0,0 0 0 15,0 0 0-15,0 0 16 0,0 0 0 0,-7 10 0 16,-2-4-80-16,-2 6 0 0,-2-1-16 0,-2 2 0 16,-3 1-272-16,-2 0-160 0,-2 0 192 0,-1 6-192 15,-2-5 128-15,-1 2-128 0,1-1 0 0,-3 2 0 16,-2 1 208-16,-5 0-64 0,-2-1-16 0,-2 0 0 16,-3 2 192-16,0-3 16 0,3-1 16 0,-1 2 0 15,0 1-80-15,-1 4-16 0,0-1 0 0,2-3 0 16,-1 1-64-16,1-1-32 0,-2-1 0 0,-2 0 0 0,1-2-32 15,2 0 0-15,1-2 0 0,4 0 0 0,2 0-128 0,2 0 192 16,1-1-192-16,4-2 192 0,2-1-192 0,1 1 0 16,3-1 144-16,2-1-144 0,5-4 0 0,1 0 0 15,2 1 0-15,10-6 0 0,0 0 0 0,0 0 128 16,0 0-128-16,0 0 0 0,0 0 0 0,0 0 0 16,10 6 0-16,5-4 0 0,4 1 0 0,4-2 128 15,4 2-128-15,1 1 176 0,5-1 112 0,6 1 32 16,6 6 0-16,3-3 0 0,4-1-192 0,0 2-128 15,-2-2 144-15,0 3-144 0,3-3 128 0,0 5-128 16,2-3 0-16,3 5 0 0,6-3 0 0,-2 1 128 16,0-3-128-16,-3 1 0 0,-1-4 0 0,-2 4 0 15,-2-5 128-15,-1 4-128 0,0 1 0 0,2-4 0 0,2 0 0 0,-1 2 0 16,-6-3-160-16,-3 1-128 0,-4 2-32 16,-1-4 0-1,-4-1-1664-15,-1-1-352 0</inkml:trace>
  <inkml:trace contextRef="#ctx0" brushRef="#br0" timeOffset="1820.87">17070 5816 11967 0,'0'0'1072'0,"5"-10"-864"16,-5 10-208-16,11-8 0 0,2-3 1024 0,5 5 176 15,0 3 16-15,7-1 16 0,3 3-288 0,5-1-64 16,3 0-16-16,2 1 0 0,3-2-400 0,1 2-80 15,-1-3 0-15,4 1-16 0,1 1-32 0,1 1 0 16,1-1 0-16,7 2 0 0,7 2-64 0,3-1-16 16,1 1 0-16,1-2 0 0,2-2 32 0,2 1 0 15,3-1 0-15,6 1 0 0,6 2-112 0,0-1-32 0,-4-2 0 16,2 3 0-16,0 0-144 0,4 2 0 16,3 2 144-16,2-5-144 0,-5-3 176 0,-2 1-48 0,2 2 0 0,3 0 0 15,5-1 64-15,-2-1 16 0,-3 0 0 0,2 2 0 16,1 2-16-16,3 0-16 0,-1-2 0 0,1 0 0 15,-2-2-32-15,4 2 0 0,4 3 0 0,-2-3 0 16,-5 0-144-16,2 0 160 0,-2 0-160 0,4 2 160 16,6 1-160-16,-5-3 0 0,-3-5 144 0,3 4-144 15,-2 4 128-15,1-1-128 0,1-4 128 0,-1 2-128 16,0-2 192-16,2 2-48 0,4 2 0 0,-3 0 0 16,-6-2-16-16,3 1 0 0,0 1 0 0,-1 0 0 15,-1-2-128-15,-3 0 0 0,-3 1 144 0,2 2-144 16,4-1 0-16,1-2 0 0,-4-1 0 0,1 1 0 15,-2 2 0-15,5 1 0 0,2-1 0 0,0-2 128 16,-3-2-128-16,-4 4 0 0,1 1 0 0,4-1 0 0,0-2 0 0,-2 0 0 16,-5 0 0-16,2 3 0 0,5 1 0 15,-1 0 0-15,1 1 0 0,-1-3 0 0,-2 0 0 0,6 0 0 16,4 1 0-16,-6-2 128 0,-6-1-128 0,0 0 0 16,0 0 0-16,5 0 0 0,0 0 0 0,-3-1 0 15,-9-3 0-15,0 3 0 0,-1 3 0 0,6 1 0 16,1-2 0-16,-4 0 0 0,-7-3 0 0,1 0 0 15,-1 1 0-15,2 1 0 0,3 1 0 0,-3-1 0 16,-5-2 0-16,-2 1 0 0,-2-1 0 0,3 2 0 16,-1 2 0-16,3-4 0 0,-2 1 0 0,-3-3 0 15,-4-1 0-15,3 4 0 0,-3 0 0 0,-1 1 0 16,1 0 0-16,-2-2 0 0,-6 0 0 0,-1 0 0 0,-2 0 0 0,-1 1 0 16,-2-1 0-16,3 0 0 0,2 2 0 0,-1 0 0 15,-4 2 0-15,-4 1 128 0,-6-1-128 0,1 1 0 16,-5-2 0-16,0 2 144 0,-1 1-144 0,-1 2 0 15,-5-3 0-15,1 2 0 0,0 1 0 0,1-1-144 32,-2 0-240-32,-1-1-32 0,-3 0-16 0,-2 0-12096 0</inkml:trace>
  <inkml:trace contextRef="#ctx0" brushRef="#br0" timeOffset="2171.25">28585 5267 23951 0,'17'-8'2128'0,"7"0"-1696"16,5 6-432-16,9 3 0 0,7 3 704 0,7 4 48 15,5-2 16-15,0 7 0 0,-2-1-624 0,-1 4-144 16,0 0 0-16,-1 2 0 0,1 4 0 0,-1 0 0 16,-1 0 0-16,-1 1 0 0,-4 0 0 0,-4-2 192 15,-5 0-192-15,-5 2 192 0,-5 3-192 0,-4 0 0 16,-3 0 0-16,-5 1-176 0,-3 2 352 0,-3-3 64 0,-3 0 16 0,-6 0 0 16,-4 4 160-16,-4 0 32 0,-6 1 16 15,-6 2 0-15,-7 1 48 0,-9-1 16 0,-13 0 0 16,-8-2 0-16,-9 4-128 0,-6 5-16 0,-6 2-16 0,-5 2 0 15,-7 3-496-15,-8 5-112 0,-7 1-16 0,-2 4 0 16</inkml:trace>
  <inkml:trace contextRef="#ctx0" brushRef="#br0" timeOffset="3121.08">17756 11255 17503 0,'-16'-12'768'0,"4"5"176"0,-2-1-752 0,2 0-192 16,2 5 0-16,10 3 0 0,-11-2 1184 0,1 4 208 16,1-1 32-16,-1 4 16 0,-1 4-944 0,-2 0-192 15,-2 2-48-15,-3 3 0 0,-2 1-256 0,-3 1 0 0,-5 1 128 0,-2 3-128 16,0-3 0-16,-4 4 128 0,-7 0-128 0,-2 1 0 15,-3 2 320-15,0 1-64 0,0 0 0 0,2 0 0 16,0-2 128-16,2 0 0 0,0 5 16 0,3-5 0 16,1-1-112-16,-1 3-32 0,1-4 0 0,-2 1 0 15,1-3-80-15,2 1-32 0,3-1 0 0,2 0 0 16,4 0-144-16,4-1 128 0,4 0-128 0,2-3 128 16,4-1-128-16,4 2 0 0,1-4 0 0,4 0 0 15,2 0 0-15,3 2 0 0,3-1 0 0,2 0 0 16,2 0 0-16,5-3 0 0,2 0-224 0,4 1 80 15,2-2 144-15,7 1 0 0,6-5 0 0,2 2-128 16,7 2 128-16,1-4 192 0,-1-5-32 0,3 0-16 16,1 1-16-16,2-1 0 0,0 0 0 0,4 1 0 15,3 1-128-15,2-4 0 0,3 0 0 0,-3-1 0 16,-3-2 0-16,-2-1-176 0,-2 2 16 0,-2 1 0 16,-3 2-1568-16,-2 1-320 0,-2-1-64 0,0-2-16 0</inkml:trace>
  <inkml:trace contextRef="#ctx0" brushRef="#br0" timeOffset="3721.96">17095 11839 20383 0,'0'0'896'0,"-1"-7"192"0,1 7-864 0,5-7-224 0,7 4 0 0,3-1 0 16,4-1 192-16,6 2 0 0,10 1 0 0,4 0 0 16,7 2 16-16,3-1 0 0,1 0 0 0,3 0 0 15,5-1-208-15,3 1 176 0,3-2-176 0,8 2 160 16,4 0-160-16,3 0 0 0,-4-1 144 0,2 1-144 16,1 0 144-16,8 0-144 0,10 1 192 0,-2 0-192 15,-2-2 320-15,4 1-32 0,2 0-16 0,2 1 0 16,7-2 128-16,0 1 32 0,-4-1 0 0,7 0 0 15,7 1-160-15,-1 0-16 0,-6-3-16 0,5 3 0 16,4 1 0-16,1-3 0 0,-1-1 0 0,3 1 0 16,3 1 16-16,1 1 16 0,-1 0 0 0,1 0 0 15,0 1-272-15,4-2 160 0,3 1-160 0,-1 1 128 16,-1-1-128-16,0-1 0 0,1-1 144 0,3-1-144 16,3 1 0-16,-4-1 0 0,-3-1 0 0,3-1 0 15,4 2 0-15,-6 0 0 0,-4 2 0 0,0-2 0 0,3 0 0 16,-3 0 128-16,-3 1-128 0,-2-2 0 0,4 1 0 0,-4 2 0 15,2-1 0-15,-3 0 0 0,-1 2 0 0,1-2 0 16,0 2 0-16,-4 0 128 0,-2-1-128 0,1 2 0 16,2-2 0-16,-6 2 0 0,-5 0 0 0,2 0 144 15,2 4-144-15,-4-3 160 0,-7-1-16 0,2 1 0 16,-2 2 0-16,4-2 0 0,4-1-144 0,-6 1 0 16,-6-1 0-16,2 2 0 0,-1-1 0 0,3-1 0 15,-5-1 0-15,-2-1 0 0,-2 2 0 0,-2 2 128 16,5-1-128-16,-3-1 0 0,-4 0 0 0,-1 0 0 0,-3-1 0 15,0 1 0-15,-1-2 128 0,1 2-128 0,-1 0 0 0,-2 0 128 16,-7-2-128-16,1 1 0 0,-3 1 0 0,0-2 0 16,2 0 0-16,-4-2 0 0,-5 0 0 0,-4-1 0 15,-4 1-240-15,-1-1 32 0,-5 1 0 0,-3 2 0 32,-5 0-1264-32,-2 1-256 0,-4 1-64 0</inkml:trace>
  <inkml:trace contextRef="#ctx0" brushRef="#br0" timeOffset="4108.45">28026 11126 8287 0,'14'-17'368'0,"-2"3"80"0,2 0-448 0,7 3 0 16,5 1 0-16,8 6 0 0,2 4 4624 0,10 4 848 15,4 0 160-15,4 2 48 0,1-2-4496 0,-2 4-896 16,0 2-288-16,-1 4 160 0,0-3-160 0,0 2 0 16,1 1 0-16,-1-1 0 0,7-3 0 0,-1 4 0 15,-3 4 0-15,-2-3 128 0,-3 3-128 0,-3 2 128 16,3 2-128-16,-3 3 128 0,-3 1 128 0,1 0 32 15,-2 4 0-15,-4 1 0 0,1 2-112 0,-6 2-32 16,-4-1 0-16,-4-2 0 0,-6 1-144 0,-5-1 0 0,-4-2 144 16,-6-2-144-16,-5 3 0 0,-4-1 128 0,-5 1-128 0,-6-1 0 15,-8 3 0-15,-9 1 144 0,-10 2-144 0,-7 1 0 16,-9 0 0-16,-8 3 0 0,-9 4 0 0,-14-1-9200 16,-15 3-1904-16</inkml:trace>
  <inkml:trace contextRef="#ctx0" brushRef="#br0" timeOffset="5160.02">17581 18162 26719 0,'0'0'2368'0,"0"0"-1888"0,-12-4-480 0,12 4 0 16,0 0 1056-16,-11 6 112 0,-2 1 32 0,2 4 0 15,-4 0-1200-15,-2 3 0 0,1 3-224 0,-3 2 32 16,-3 1-128-16,-2 2 0 0,-5 1-16 0,-6-2 0 16,-4 0 144-16,-2-2 48 0,-1 1 0 0,-2 3 0 15,-3 3 144-15,0-1 0 0,-2 4 0 0,0-3 0 16,-2 2 160-16,-4 2-32 0,-4 2-128 0,1 3 192 16,4 2 48-16,4-4 0 0,6-2 0 0,4-1 0 15,6-4-48-15,3 0 0 0,5-3 0 0,2-1 0 16,1-3-192-16,4 0 0 0,2-2 0 0,4 0 0 15,2 0 0-15,2-2 0 0,4-3 0 0,1-1 0 16,2 2 0-16,3 1 0 0,3-2 0 0,2 1 0 0,2 1 0 16,2-1 0-16,2-3 0 0,5 3 0 0,2-3 0 0,3 1 0 15,2 2 0-15,1-3 0 0,2 3 144 0,5 0 96 16,0-4 16-16,4 2 0 0,5 0 48 0,5-2 16 16,2 2 0-16,0-4 0 0,-1 3-320 0,2-3 160 15,0-1-160-15,3-1 128 0,1-1-128 0,2-3-224 16,4 2 48-16,-1-3 16 15,-3-4-656-15,-4-4-128 0,-5 1-16 0,-9 0-12432 0</inkml:trace>
  <inkml:trace contextRef="#ctx0" brushRef="#br0" timeOffset="5938.02">16495 18923 25631 0,'0'0'1136'0,"7"-5"224"0,2-6-1088 0,1 2-272 0,5-3 0 0,7 3 0 16,4 4 0-16,6 1 0 0,6-1 0 0,4-1-144 15,8 0 144-15,-1 1 0 0,2-4 0 0,-1 1 0 16,2-1 0-16,1 3 0 0,2 3 0 0,3 1 0 15,3-2 0-15,4 1 0 0,1 0 128 0,-1 0-128 0,-3-3 0 16,-1 1 128-16,1 2-128 0,4 2 0 0,1-1 352 0,7 1 0 16,-3 0 0-16,1-2 0 0,-3 2-48 0,5 0-16 15,-3 1 0-15,9-3 0 0,6-1 0 0,0 1 0 16,-4 0 0-16,2-1 0 0,1 0-96 0,8 1-32 16,4-2 0-16,-1-6 0 0,-4 3-160 0,1-3 160 15,2 4-160-15,3-3 160 0,5-1-160 0,-2 1 128 16,-3 4-128-16,4-3 128 0,7 3-128 0,-4-5 0 15,-1 3 0-15,1-4 128 0,2 6-128 0,2-3 0 16,3 1 0-16,1 3 128 0,-3-2 0 0,3 3 0 16,6 2 0-16,-2-1 0 0,-4-4 0 0,3 3 0 15,2 2 0-15,-2-1 0 0,-2 1 64 0,3-3 0 16,0 0 0-16,-1 1 0 0,-2 3 128 0,1-2 16 0,0-2 16 16,0 2 0-16,0 1-32 0,2-1 0 0,-3 2 0 15,2 0 0-15,6 1-32 0,-2-1-16 0,-3-1 0 0,4 1 0 16,3 1-272-16,1-1 128 0,-6-3-128 0,3 1 0 15,4 2 128-15,-4-1-128 0,-4-1 0 0,-1 2 0 16,4-3 144-16,-1 0-144 0,-6 2 0 0,2-1 144 16,-3 0-144-16,2 2 0 15,2 1 0-15,0-1 0 0,-5 1 0 0,4-1 0 0,2-2 0 0,-5-1 0 16,-5 3 0-16,0-2 0 0,2 1 0 0,-4-1 0 16,-1 2 0-16,-4-1 0 0,0-4 0 0,-1 4 0 15,3-1 0-15,-4 1 0 0,-5-1 0 0,-2 1 0 16,-1 1 0-16,3-1 0 0,4-2 0 0,-4 2 0 0,-6-1 0 15,-3 2 0-15,-1 1 0 0,1 0 128 0,-2-1-128 16,-3 1 160-16,-9-1-160 0,-3 1 160 0,-4-2-160 0,-1 4 0 16,-6-1 0-16,1 1 128 0,0 0-128 0,-1 0 0 15,-5 1 0-15,-4 1 0 0,-3-2 0 0,-3 1 0 16,-4 2 0-16,-1 2 0 0,-3 0-224 0,-1-1 32 16,-4 0 0-16,-2-1 0 15,-5 2-208-15,-1 2-48 0,1-3 0 0,-3 2 0 16,-5-3-400-16,-2 1-96 0,1 0-16 0,-3-2 0 15,-10-4-1888-15,9 2-384 0,-9-2-80 0,0 0-16 0</inkml:trace>
  <inkml:trace contextRef="#ctx0" brushRef="#br0" timeOffset="6311.42">28103 17914 14735 0,'12'-7'1312'0,"4"2"-1056"0,2 0-256 0,9 4 0 16,6 5 3104-16,11 1 560 0,13 5 112 0,-2 0 32 16,0 3-3360-16,2 0-688 0,3-2-128 0,1 4-16 15,1 3 384-15,5 0 0 0,6 1 192 0,-4 0-64 16,-2 0 0-16,-6 0 0 0,-3 4 0 0,-2 0 0 15,-4 0 192-15,-1 4 64 0,-4-2 0 0,-2 3 0 16,-3-4-240-16,-4 2-144 0,-5 0 192 0,-6-2-192 0,-6 1 208 16,-4-3-64-16,-6 3-16 0,-4 1 0 0,-5-2-128 15,-6 3 0-15,-5 0 0 0,-10 3 128 0,-7-2 128 16,-10 0 0-16,-8-4 16 0,-9 4 0 0,-6-2 240 0,-9 0 64 16,-7-3 0-16,-12 0 0 0,-15-1-368 0,-1-4-64 15,-1-2-16-15,-4 4 0 16,-5 1-688-16,-2-3-144 0,-1-6-16 0</inkml:trace>
  <inkml:trace contextRef="#ctx0" brushRef="#br0" timeOffset="8400.19">12517 4650 16575 0,'-18'8'1472'0,"8"-2"-1168"0,1 3-304 0,3-1 0 0,0 2 576 0,4 0 48 16,-1 4 16-16,3-1 0 0,2-1-192 16,0-1-16-16,-1 1-16 0,6-3 0 0,-7-9-416 0,9 9 128 15,1-2-128-15,0-2 0 0,1-3 160 0,3-2-160 16,2-2 192-16,2-3-192 0,1-2 368 0,0 1-48 15,0-6 0-15,1 1 0 0,0-1 160 0,1 0 32 16,-1-2 0-16,2 1 0 0,-2 2-224 0,0-3-32 16,-1-2-16-16,-1 1 0 0,-3 1-96 0,-1 0-16 15,-2-1 0-15,-1 0 0 0,-2 1 144 0,-2 1 32 16,-2-1 0-16,-2 1 0 0,0 2 48 0,-3 2 16 16,0 9 0-16,-5-9 0 0,-4 1 16 0,-1 5 0 15,-4 0 0-15,-1 2 0 0,-1 1-128 0,-1 2 0 0,-1 5-16 0,-3 5 0 16,2 2-240-16,-2 4 176 0,-1 1-176 0,-1 4 160 15,-2 1-160-15,1 3 0 0,-3-3 0 16,2 3 0-16,-1-3 0 0,3 3 0 0,2 1 0 0,3 1 0 16,1-6 0-16,5 0 0 0,1-3 0 15,4 2 0-15,1-3 0 0,2 0 0 0,1-2 0 0,4 0 0 16,1-4 0-16,3-1 0 0,2 1 0 0,5-4 0 16,-1 0-160-16,6-3 160 0,2 1 0 0,5-1-144 15,1-3-176-15,2-2-48 0,1-2 0 0,0-1 0 31,-1-3-1232-31,1-2-256 0,1 1-64 0,-2-4 0 0</inkml:trace>
  <inkml:trace contextRef="#ctx0" brushRef="#br0" timeOffset="8858.6">13496 4606 21183 0,'0'0'1888'0,"0"0"-1504"15,0 0-384-15,-6-7 0 0,0 0 256 0,6 7-32 16,-10-5 0-16,0 2 0 0,-3 3 240 0,-2 0 48 16,-6 3 16-16,1 2 0 0,-3 2-352 0,-1 1-176 15,-1 3 160-15,1 2-160 0,-2-3 176 0,1 4-176 16,1-1 192-16,-1 0-192 0,-1 1 128 0,3 1-128 16,0 1 0-16,1 1 0 0,1 0 0 0,2 0 0 15,1 1 0-15,4-1 0 0,4-5 0 0,2 2 0 16,4 0 0-16,3-2 0 0,2-5 288 0,3 1-48 0,2 1-16 15,3-7 0-15,1 1 64 0,4-3 16 0,3-3 0 16,-1 1 0-16,1-3-128 0,1-5-32 0,0 1 0 0,-1-3 0 16,0 0 0-16,-1-2 0 0,0 1 0 0,0-1 0 15,-2-1 48-15,0 2 0 0,0 2 0 0,0-3 0 16,-1 1 64-16,0 5 32 0,-6 1 0 0,-7 7 0 16,8-5 1008-16,-8 5 208 0,0 0 32 0,0 0 16 31,10 5-1904-31,-4 3-384 0,-2 5-80 0,-3 6-16 0,-1 4 832 0,0 4 0 0,-2 1 0 15,-2 5 0-15,-1 2 0 0,-1 2 0 0,-1 3 128 0,0-1-128 16,0 4 0-16,0-5 128 0,-1-2-128 16,3-3 0-1,1-4-256-15,2-1-128 0,-1-2-48 0,2-1 0 0,1-2-2320 16,1-5-448-16</inkml:trace>
  <inkml:trace contextRef="#ctx0" brushRef="#br0" timeOffset="9206.4">13849 4659 21183 0,'0'0'944'0,"0"0"192"0,-4-6-912 0,4 6-224 0,0 0 0 0,0 0 0 16,0 0 1568-16,0 0 272 15,-6 5 48-15,1 5 16 0,-2-1-1264 0,2 5-256 16,0 1-64-16,-3 3 0 0,3 1-160 0,-1 1-32 0,0 1-128 0,2-1 192 16,-2 0-192-16,0-1 0 0,3-1 0 15,1-3 0-15,1-2 144 0,2 0-144 0,1-4 128 0,1-2-128 16,-3-7 0-16,0 0 0 0,12-3 0 0,-1-2 0 16,2-3 0-16,2-4 0 0,-2-4 128 0,1-2-128 15,1 0 144-15,0-2 0 0,-1 0 0 0,2-2 0 16,-2 0 960-16,-2 2 192 0,0 1 48 15,-1 0 0 1,-2-1-1344-16,-1 2-480 0,-1 1 16 0,-1 3 0 0,-4 2 592 0,1-1 112 0,-1 1 16 0,-1 6 16 16,1-3-272-16,-2 9-256 0,-2-7 64 0,1 0-9952 15,0-3-1984-15</inkml:trace>
  <inkml:trace contextRef="#ctx0" brushRef="#br0" timeOffset="9399.94">14470 4519 9215 0,'0'0'816'0,"0"0"-656"15,0 0-160-15,0 0 0 0,0 0 1664 0,0 0 320 16,0 0 48-16,0 0-6000 15,0 0-1184-15</inkml:trace>
  <inkml:trace contextRef="#ctx0" brushRef="#br0" timeOffset="9670.16">14501 4462 17503 0,'0'0'1552'0,"0"0"-1232"0,0 0-320 0,0 13 0 15,0-13 2064-15,0 14 368 0,-1 0 64 0,1 4 0 16,0 1-1344-16,-2 2-256 0,-4 1-64 0,1 1-16 16,0 2-304-16,0-1-64 0,-3-2-16 0,1 2 0 0,0 1-192 15,-2-2-48-15,2 3 0 0,0-5 0 0,2-2-192 16,0-3-160-16,3-4 32 0,-1 0 0 15,3-3-2496-15,0-9-512 0</inkml:trace>
  <inkml:trace contextRef="#ctx0" brushRef="#br0" timeOffset="9918.65">15166 3960 20271 0,'0'0'1792'0,"0"0"-1424"0,0 0-368 0,0 0 0 16,0 0 1600-16,-1 15 240 0,1 2 48 0,0 3 16 16,-2 4-976-16,0 6-192 0,-3 1-32 0,0 5-16 15,-4 1-384-15,-2 2-80 0,0 2-16 0,-3 3 0 16,-1 0 48-16,0 1 0 0,-1-1 0 0,2 1 0 15,0-3-256-15,2 0 0 0,-2-2 0 0,1-11-9280 16,1-4-1808-16</inkml:trace>
  <inkml:trace contextRef="#ctx0" brushRef="#br0" timeOffset="10106.94">14539 4115 38927 0,'-15'1'1728'0,"15"-1"352"0,0 0-1664 0,0 0-416 15,-4 11 0-15,3 0 0 0,2 2 0 0,2-4 0 16,-3-9 0-16,1 11-11456 16,-1-11-2368-16</inkml:trace>
  <inkml:trace contextRef="#ctx0" brushRef="#br0" timeOffset="10693.96">13620 5630 6447 0,'-9'-6'576'0,"0"2"-576"0,2-1 0 0,0 0 0 0,7 5 4320 0,-9-4 752 15,-1 2 160-15,-2 2 16 0,-4-2-3360 16,1 2-672-16,-3 0-144 0,-2 2-32 0,0-1-256 0,-3 3-48 16,-3 2-16-16,0 0 0 0,-1-1-336 0,1 6-64 15,1-3 0-15,3 4-16 0,2-3-304 0,6 1 0 16,1 1 128-16,4-4-128 16,3 0-272-16,6-7-112 0,0 11-32 0,0-11 0 15,13 5-464-15,5-3-80 0,3-2-32 0,7-1 0 0,4-2 496 0,4 1 112 16,3-1 0-16,3 1 16 0,2 0 368 0,1 2-144 15,-1 2 144-15,-3-1 0 0,-5 0 0 0,-5 3 0 16,-4 0 0-16,-4 4 0 0,-3-5 240 0,-3 5 144 16,-4 1 48-16,-5 0 0 0,-4 4 208 0,-4 0 32 15,-4 0 16-15,-3 1 0 0,-3 8-224 0,-6-3-32 0,-5 1-16 0,-3 1 0 16,-6-1-288-16,1 0-128 0,-4-2 128 16,-1-3-128-16,0-2 0 0,3-5 0 0,4-1 0 0,4-3 0 31,3-3-1440-31,5-1-272 0,2-1-48 0,4-3-10704 0</inkml:trace>
  <inkml:trace contextRef="#ctx0" brushRef="#br0" timeOffset="11364.63">14131 5562 23551 0,'-14'8'1040'0,"4"4"224"0,-1-2-1008 0,-3 5-256 0,-2 3 0 0,2 0 0 15,2 2 832-15,0 3 128 0,2-3 32 0,0 2 0 16,3-2-704-16,4 2-144 0,0 0-16 0,2-1-128 0,2-2 0 0,3-2 0 16,0-4 0-16,2-3 0 0,3-4 0 0,1-1 0 15,0-5 0-15,3-2-144 0,1-1-48 0,1-2 0 16,1-1 0-16,-1-7 0 0,-1 0 192 0,0-1-160 16,0 0 160-16,0-2-160 0,0-1 160 0,-3 1 176 15,-2-2-48-15,-1 1 0 0,-3 2 0 0,-1 0 0 16,-2-2 0-16,1 1 0 0,-3 1 64 0,-3-2 16 15,1 2 0-15,-2 0 0 0,-3-3 48 0,1 1 16 16,-2 1 0-16,3 0 0 0,-1 1-272 0,1 2 0 16,0-1 0-16,2 6 0 0,3 8 0 0,0 0 0 15,4-11 0-15,2 1 0 0,3 3-128 0,1-2 128 0,2 1 0 16,1-2-144-16,2 1 144 0,1-4 0 0,1 3 0 0,1-3-128 16,0-3 128-16,1-2 0 0,0 2 0 0,0-1 0 15,-1-1 0-15,2 0 0 0,-2 1 160 16,-1 0-160-16,1-2 256 0,-3 3-64 0,-1-1 0 15,-2 1 0-15,-3 2 0 0,-3-3 0 0,-1 3 0 0,-2 0 0 16,-3 3 32-16,-3 2 0 0,-1 0 0 0,4 9 0 16,0 0 0-16,0 0 0 0,-7 2 0 0,7-2 0 15,-7 11-224-15,2 3 0 0,0 3 0 0,0 2 0 16,0 4 0-16,0 4 0 0,1 0-144 0,2 3 144 16,-1 3 0-16,4 0-144 0,2-2 144 0,5-1 0 15,-1 0 0-15,5-6 0 0,2-3 0 0,3-2 0 16,4-1 0-16,4-6 0 0,2-6 0 0,2-1 0 0,2-5 0 15,0-4 224-15,2-2-32 0,3-6 0 0,-5-2 64 16,2-3 0-16,0-5 0 0,0 3 0 0,0-3-128 0,-1 2-128 16,-3 2 176-16,-3 2-176 0,-1 0 256 0,-3 5-64 15,-1 0-16-15,-2 7 0 0,-4 1 112 16,-1 4 32-16,-1 3 0 0,-7 3 0 0,-2 5-144 16,-3 4-32-16,-1 1 0 0,-1 2 0 0,-3 1-16 0,2 2-128 15,-2-1 192-15,1-3-64 0,1-2-128 0,2-2 0 16,0-1 0-16,4-3 0 0,-4-10 0 0,10 8 128 15,1-6-128-15,3-2 0 0,3-1 176 0,3-6-48 16,2-1-128-16,0-1 192 0,3 0-64 0,-4-1-128 16,2 1 176-16,1 0-176 0,-1 4 0 0,1 2 0 15,-1 4 0-15,0 5 0 0,-1 4 0 0,-2 7 0 16,-2 1 0-16,-2 6 0 0,-2 6-336 0,-4 0 16 16,-3-1 16-16,-3-1-15696 0</inkml:trace>
  <inkml:trace contextRef="#ctx0" brushRef="#br0" timeOffset="12024.64">12636 6754 10127 0,'0'0'896'0,"0"0"-704"16,0 0-192-16,0 0 0 0,0 0 4032 0,0 0 768 15,0 0 144-15,0 0 48 0,7 11-3696 0,-2 3-720 16,2-1-160-16,1 7-32 0,0 4-160 0,0-1-32 16,0 4-16-16,1-3 0 0,0 2-16 0,1 0 0 0,0-5 0 15,2 0 0-15,0-2 768 0,2-1 160 0,3-5 16 0,1-2 16 16,1-6-864-16,1-2-256 0,2-4 0 0,2-3 128 31,0-5-880-31,1-1-160 0,3-6-48 0,2-1 0 0,-1-5 768 0,0-1 192 0,2-2 0 0,-5 2 0 16,1-4 0-16,-5 3 128 0,-2-3-128 0,-2 3 176 15,-2 1 160-15,0 2 48 0,-3-2 0 0,0 4 0 16,0 1-32-16,0 4 0 0,-1 4 0 0,0 1 0 16,-3 4-192-16,-9 5-32 0,12 4-128 0,-3 3 192 15,-1 5-192-15,-2 4 176 0,-1 5-176 0,-1 7 160 16,-1 6-160-16,-3 4 0 0,-3 5 144 0,-1 7-144 15,-3 3 0-15,-2 3 0 0,-5 4 0 0,-3-3 128 16,0 0-128-16,-1-1 128 0,0-1-128 0,0-3 128 0,-1-1 304 16,-1-4 64-16,-4-7 16 0,-1-1 0 0,0-5 192 15,0-4 64-15,-1-8 0 0,5-2 0 0,-2-2-400 16,5-4-80-16,-1-5-16 0,2-3 0 0,5-4-464 0,1-7-80 16,1-3-32-16,1-1 0 15,3-4-464-15,1-3-112 0,2-2-16 16,3 0 0-16,3-1-1536 0,2 1-304 0,3 1-64 0</inkml:trace>
  <inkml:trace contextRef="#ctx0" brushRef="#br0" timeOffset="12321.61">13794 6760 29775 0,'0'0'1312'0,"0"0"288"0,0 0-1280 0,0 0-320 0,0 0 0 0,0 0 0 15,0 0 624-15,0 0 64 0,8 8 16 0,2-2 0 16,1 1-224-16,2-5-32 0,0-2-16 0,1 0 0 15,2 0-48-15,2-1-16 0,0-4 0 0,1 0 0 16,1 0-240-16,2 1-128 0,-2-4 128 0,2 3-128 16,0 1-192-16,-2-3-128 0,0-1 0 0,-1 2-9984 15,-5-2-1984-15</inkml:trace>
  <inkml:trace contextRef="#ctx0" brushRef="#br0" timeOffset="12505.15">13782 6943 32127 0,'0'0'1424'0,"-8"4"304"0,8-4-1392 0,-3 10-336 16,3-10 0-16,0 9 0 0,3 4 656 0,-3-13 64 15,9 6 16-15,2 1 0 0,2-5-288 0,2-2-48 16,3-2-16-16,2-4 0 0,3 1-192 0,1-2-32 16,2-5-16-16,2 0 0 0,4-2-400 0,3-4-64 15,1-6-32-15,4-2-10304 16,4-4-2064-16</inkml:trace>
  <inkml:trace contextRef="#ctx0" brushRef="#br0" timeOffset="12799.97">15002 6233 29487 0,'0'0'1296'0,"-5"7"288"0,5-7-1264 0,-5 12-320 0,2 3 0 0,2 7 0 15,1 4 800-15,-3 2 96 0,1 5 32 0,-2 4 0 0,-4 3-672 16,1 2-256-16,-3 0 176 0,2 2-176 0,-4-1 0 0,1 4 0 16,-2-1 0-16,1 2 0 15,0 1 0-15,1-4 0 0,-1 2 0 0,3-5 0 16,2-6-1216-16,2-4-272 15,0-7-64-15,1-2-7296 0,1-6-1456 0</inkml:trace>
  <inkml:trace contextRef="#ctx0" brushRef="#br0" timeOffset="13098.26">15373 6451 30175 0,'0'0'1344'0,"0"0"256"0,0 0-1280 0,0 0-320 0,-1 16 0 0,-2 0 0 16,1 1 272-16,-6 2-16 0,-1 0 0 0,-2 2 0 16,-3 2-64-16,-4-1-32 0,-4 1 0 0,-3 0 0 15,-4 1 32-15,-2-4 16 0,-1 0 0 0,1 0 0 16,0-4 64-16,2 1 16 0,3-1 0 0,5-1 0 16,2-3-64-16,2-1-16 0,2 2 0 0,3-4 0 15,4 1-208-15,3-4 0 0,5-6 128 0,0 13-128 16,7-4 224-16,6 0 0 0,5-5 0 0,2 6 0 15,5 0 288-15,7 1 64 0,6 2 16 0,4-3 0 16,1 4-208-16,-1-1-32 0,-2-2-16 0,-1 1 0 16,-2 1-192-16,1-3-144 0,0 2 192 0,-3 1-192 15,-4-4 0-15,-1 4-320 0,-4-3 32 0,1 4-16704 16</inkml:trace>
  <inkml:trace contextRef="#ctx0" brushRef="#br0" timeOffset="15333.04">2617 5715 15663 0,'0'0'1392'0,"0"-7"-1120"16,0 7-272-16,0 0 0 0,7-9 704 0,-1 3 96 15,-6 6 16-15,0 0 0 0,9-3-256 0,-9 3-48 16,0 0-16-16,0 0 0 0,0 0-112 0,0 0-32 16,0 0 0-16,0 0 0 0,0 0 192 0,0 0 32 15,-8 11 16-15,-3 5 0 0,-10 0-112 0,-1 3-32 16,-4 2 0-16,-2 3 0 0,-2-3-256 0,0 3-64 15,-3 2-128-15,0-2 192 0,0 4-64 0,0-4-128 16,0 0 176-16,1 0-176 0,2-3 0 0,-1-2 0 0,2-1 0 16,0-1 0-16,0 0 0 0,2-6 0 0,2 0 0 0,-1-1 0 15,6-4-128-15,1-1-48 0,1-1 0 0,5 0 0 32,6-2-224-32,7-2-48 0,0 0-16 0,0 0 0 15,0 0 16-15,0 0 0 0,0 0 0 0,0 0 0 0,0 0 256 0,11 11 48 0,4-1 16 0,4 1 0 16,3-3 128-16,3 3 0 0,2-3 160 0,1 3-160 15,3-1 176-15,-1 2-176 0,6-4 192 0,3 2-192 16,-1 2 176-16,3 1-176 0,1-1 160 0,4 0-160 16,2-2 0-16,0 2 0 0,-1 3 0 0,-4-6 0 15,-3-1-768 1,-2-1-208-16,-5 0-48 0</inkml:trace>
  <inkml:trace contextRef="#ctx0" brushRef="#br0" timeOffset="15985.01">2439 6156 24879 0,'9'-14'1088'0,"-2"8"256"0,0-3-1088 0,5 3-256 16,3-3 0-16,3 1 0 0,2 2 400 0,4 0 32 0,2 2 0 0,-1 1 0 15,-2-1-224-15,1-1-32 0,-1 3-16 0,2-2 0 16,-2 1-160-16,3 1 0 0,2 1 0 0,3-1 0 16,2-1 0-16,4 1 0 0,4 1 0 0,7 0 0 15,7-1 0-15,2 0 0 0,2-1 0 0,0-3 0 16,2 0 0-16,3 1 0 0,2 0 0 0,6-2 0 15,10 2 0-15,-5 0 0 0,0-5 0 0,-2 2 0 16,2-3 192-16,6 3-32 0,6-2-16 0,-2 2 0 16,-3-6 48-16,2 0 0 0,-1 2 0 0,5 3 0 15,7-3-192-15,-5 5 192 0,0-7-192 0,-3 2 192 16,1 5-192-16,4-4 160 0,5 5-160 0,-5-5 160 16,-5 1-160-16,2-1 0 0,-1 6 144 0,3-2-144 15,2-1 0-15,-2 3 0 0,-2-4 0 0,-2 4 128 16,3 4-128-16,-1-4 0 0,2-3 128 0,-3 3-128 0,-3 0 192 15,0-2-48-15,0 2 0 0,-1 3 0 0,6-3 16 16,-6-2 0-16,-3 5 0 0,-2-2 0 0,1-1-16 0,2-1 0 16,3 1 0-16,0 1 0 0,-9-3-144 0,1 1 0 15,-2 1 144-15,3-1-144 0,2 0 0 0,-2 4 0 16,-5-3 0-16,-2 0 128 0,1 1-128 16,-1 0 176-16,2 3-176 0,2-2 192 0,-1 1-64 0,0-1-128 15,-5 2 192-15,-1 0-64 0,-2-1-128 0,1 1 0 16,3 0 144-16,-2 0-144 0,-1-1 0 0,-4 1 0 15,-5-1 0-15,-2-1 128 0,-2-2-128 0,0 2 0 16,-2 1 0-16,-1 1 0 0,-1-5 0 0,2 0 0 16,-5 1 0-16,-4 1 0 0,-3-2-192 0,-2 2 32 15,-2 0 16-15,-2 2 0 0,0-1-192 0,-3 2-48 0,-2 2 0 16,2-1 0 0,-2 0-1168-16,0 0-240 0,-1 1-64 0,-5-1-9664 0</inkml:trace>
  <inkml:trace contextRef="#ctx0" brushRef="#br0" timeOffset="16365.15">9405 5335 27647 0,'0'-10'2448'0,"5"3"-1952"0,5 3-496 0,8-1 0 0,4 3 336 0,3 1-16 16,2 0-16-16,2 1 0 0,2 0-304 0,2 0 0 16,2-1 0-16,3 2 0 0,3 1 0 0,2 2 0 15,4 0 0-15,3-1 0 0,2 0 0 0,-1 1 0 16,-2 3 0-16,0-2 0 0,-1 2 0 0,-1 2 0 16,-1 4 0-16,-2-3 0 0,1 3 0 0,-3 5 0 15,0-2 0-15,-3 2 0 0,-3-2 0 0,-5 3 0 16,-3-2 0-16,-3 1 0 0,-5 1 0 0,-5 1 0 15,-5 4 0-15,-5 3 0 0,-3 0 448 0,-7 2 0 16,-7-2-16-16,-7 4 0 0,-6 4 80 0,-12 0 32 16,-10 2 0-16,-4 1 0 0,-5 3-176 0,-5 1-48 15,-6 2 0-15,-7 3 0 0,-7 4-320 0,-3-5 0 16,1 2 0-16,7-1 0 16,5-2-1536-16,8 2-208 0,10-4-48 0,3-1-16 0</inkml:trace>
  <inkml:trace contextRef="#ctx0" brushRef="#br0" timeOffset="17467.91">13080 11392 11055 0,'0'0'480'0,"-5"-9"112"0,1 4-464 0,4 5-128 16,-5-9 0-16,5 9 0 0,-4-6 832 0,4 6 160 15,0 0 32-15,0 0 0 0,-8-5-1024 0,8 5 0 16,-6-8 0-16,1 3-160 0,-4 0-16 0,1-1 0 16,2-1 0-16,0 3 0 0,-3-3 176 0,1-1 0 0,2 0 0 0,0 0-128 15,-1 1 128-15,1 0-160 0,-1-1 160 0,7 8-160 16,-7-9 160-16,0 1-128 15,2 2 128-15,2-2-128 0,3 8 320 0,-3-6 64 0,1-2 0 0,2 8 16 16,0 0 640-16,0 0 128 0,0 0 32 0,0 0 0 16,0 0-80-16,0 0-16 0,0 0 0 0,0 0 0 15,0 0-256-15,7 11-48 0,-1 0-16 0,5-3 0 16,-1 2-336-16,4-4-64 0,4 1 0 0,1-2-16 16,1-3 64-16,0-4 16 0,2-5 0 0,1 1 0 15,1-5 128-15,-4-1 48 0,2-1 0 0,1-3 0 16,-2 1-144-16,-2-2-32 0,3 1 0 0,-3-2 0 15,-2-1-64-15,-3-2 0 0,2 1-16 0,-4 2 0 16,-2 0-112-16,-3 1 0 0,-1-1-128 0,-4-1 192 0,-2 0-192 16,-1 1 176-16,-2 3-176 0,-2 1 160 0,-4-3-160 15,-2 7 0-15,-4 0-160 0,-3 6 160 0,-1 4-144 16,-2 4 144-16,-2 7-128 0,1 7 128 0,-9 5-144 0,2 9 144 16,-4 2-160-16,0 4 160 0,-3 3-128 0,4 3 128 15,4-2 0-15,4 5-144 0,5-3 144 0,5-3 0 16,4-4 160-16,5-4-160 0,4-1 192 0,2-3-64 15,2-4-128-15,2-4 192 0,0-1-192 0,5-2 128 16,1-4-128-16,2-1 0 0,0-5 0 0,2 0 0 16,2-5 0-16,3-3 0 0,3-3-256 0,3-4-80 15,6-2-32-15,-1-6 0 16,-2-3-1968-16,1-2-400 0</inkml:trace>
  <inkml:trace contextRef="#ctx0" brushRef="#br0" timeOffset="17858.99">13942 11054 14735 0,'0'0'1312'0,"-5"-9"-1056"0,-3 0-256 0,2 1 0 16,6 8 2864-16,-9-5 512 0,-1 0 96 0,-1 1 32 16,1 3-2768-16,-4 4-544 0,0 2-192 0,0 5 0 15,-1-1 0-15,-2 6 0 0,2 5 0 0,-1 3 0 16,-1 3 0-16,2-2 0 0,0 5 0 0,1-2-144 15,1 3 144-15,3-3 0 0,2 0 0 0,2-4 0 16,3-3 0-16,3-5 0 0,2-1 0 0,3-1 0 16,-5-13 0-16,6 9 0 0,-6-9 0 0,11 4 0 15,0-4 224-15,0-4 128 0,3-3 32 0,0-3 0 0,-1 1 80 16,2-5 32-16,2-2 0 0,-1 1 0 0,-1-2 656 0,1 1 144 16,-4-1 32-16,0 4 0 15,-5 1-1760-15,0 4-336 0,-7 8-80 16,0 0-16-16,0 0 864 0,0 0 0 0,0 0 208 0,0 0-32 0,2 14-176 0,-4 9 0 15,-3 2 0-15,-3 6 0 0,-2-1 0 0,-3 8 0 16,0 2 0-16,1 2 0 0,-2 2 0 0,0 1 0 16,1 3 0-16,2-3 0 0,-1-5 0 0,3-3 0 15,3-6-192-15,2-2 192 16,2-1-560-16,0-7 16 0,2-3 0 0,4-5 0 16,1-3-2176-16,-5-10-432 0</inkml:trace>
  <inkml:trace contextRef="#ctx0" brushRef="#br0" timeOffset="18191.68">14373 11135 28799 0,'0'0'1280'0,"-7"9"256"0,2 5-1232 0,1 4-304 0,2 2 0 0,1 3 0 16,1 4 192-16,0-2 0 0,1 3-16 0,4-4 0 16,-1-2-176-16,3-3 0 0,0-4 0 0,0-2 0 0,2-4-272 15,0 0-96-15,-9-9-16 0,13 1 0 16,-2-1 80-16,1-4 16 0,-1-6 0 0,2 0 0 0,1-2 288 16,0-4 176-16,0-4-32 0,0-3 0 0,0 0 192 0,0 0 48 15,1 1 0-15,-4 2 0 0,2-2 64 0,-3 2 0 16,0 1 16-16,-2 1 0 0,0 0-160 0,-3 3-48 15,0 2 0-15,-1 2 0 0,-2 0-256 0,-2 11-192 16,0 0 16-16,0 0 16 16,0 0-1248-16,0 0-256 0,0 0-64 0</inkml:trace>
  <inkml:trace contextRef="#ctx0" brushRef="#br0" timeOffset="18421.72">15027 11040 16575 0,'0'0'736'0,"-5"8"160"0,0 4-720 0,0 3-176 0,0 5 0 0,1 1 0 16,0 3 2576-16,0-1 496 0,1 3 80 0,-2 2 32 16,-1-3-2464-16,3 2-480 0,-1-6-112 0,0-2 0 15,0-1-128-15,0-4 0 0,2-1 0 0,2-13 0 16,0 0-128-16,0 0-64 0,0 0 0 0,0 0 0 31,0 0-208-31,7-8-48 0,2-2-16 0,2-4-11424 0</inkml:trace>
  <inkml:trace contextRef="#ctx0" brushRef="#br0" timeOffset="18786.28">15518 10331 16575 0,'0'0'736'0,"0"0"160"0,0 0-720 0,0 0-176 16,0 0 0-16,0 0 0 0,0 0 528 0,0 0 80 15,0 0 16-15,0 0 0 0,0 0-624 0,0 0 0 16,0 0 0-16,0 0 0 0,0 0 0 0,0 0 0 0,0 0 0 0,0 0 0 15,0 0 0-15,0 0 0 0,0 0 128 16,0 0-128-16,0 0 496 0,0 0 16 0,0 0 16 16,-5 11 0-16,0 2-64 0,2 0-16 0,-2 3 0 0,0 7 0 15,0 4 192-15,1 4 16 0,-2 4 16 16,-2 3 0-16,1 1-128 0,-4 7-32 0,2 1 0 0,-3 5 0 16,-2 3-320-16,-2 3-64 0,0 1 0 0,1-1-128 15,-2 4 0-15,3-6 0 0,0-10 0 0,4-3 0 16,1-4-192-16,2-8-128 0,1-7-48 0,4-4 0 31,-1-5-416-31,3-15-96 0,0 0-16 0</inkml:trace>
  <inkml:trace contextRef="#ctx0" brushRef="#br0" timeOffset="18973.07">14988 10378 36863 0,'-24'-14'3264'0,"11"7"-2608"0,3-2-528 0,10 9-128 0,0 0 1168 0,0 0 208 15,0 0 32-15,13 7 16 16,2-3-2016-16,-1 5-416 0,0 3-80 0,-2 1-16464 0</inkml:trace>
  <inkml:trace contextRef="#ctx0" brushRef="#br0" timeOffset="19438.3">13663 11956 15663 0,'-12'-10'688'0,"1"4"144"0,-3-1-656 0,0 5-176 0,-1-1 0 0,0 3 0 0,0 3 3168 0,-2 2 608 16,-1 6 112-16,1 1 16 0,-1 3-2944 0,1 4-576 15,1 5-128-15,0-2-32 0,1 0-224 0,4 0 0 16,2 1 0-16,5-2-160 0,3-2-80 0,5-1-16 16,5-3 0-16,3-4 0 0,5-1-64 0,3-1 0 15,3 0-16-15,6-2 0 0,6-1 336 0,0-1 0 16,1-2-144-16,-3 2 144 0,-3 0 0 0,-3 0 176 16,-3 0-32-16,-2 2 0 0,-4-1 144 0,-2 0 32 15,-5 3 0-15,0 0 0 0,-11-9 0 0,2 12 0 16,-4 5 0-16,-9-2 0 0,-1 2-320 0,-7 1 160 15,-5-1-160-15,-7 2 128 0,-6-1-128 0,-1-1 0 0,-1-7-160 0,1 3 160 32,2 1-608-32,4-6-32 0,4 0 0 0,7-5-12432 0</inkml:trace>
  <inkml:trace contextRef="#ctx0" brushRef="#br0" timeOffset="20008.18">14019 11983 10127 0,'0'0'896'0,"0"0"-704"0,-4 9-192 0,-1 4 0 16,0 4 3696-16,-1 5 704 0,-2 7 144 0,1 2 16 15,0-1-3536-15,-2 5-720 0,-1-1-144 0,1 2-32 16,2 0-128-16,2 1 0 0,2-4 0 0,3 0 128 16,3-6-128-16,0-3 0 0,4-5 0 0,2-5 0 0,0-6-256 0,2-4 0 15,3-6 16-15,-1-4 0 0,3-9 64 0,2-3 16 16,1-2 0-16,0-6 0 0,-1-2 160 0,0-2 0 15,0 2-144-15,-3-1 144 0,-1-1 0 0,-3 4 0 16,1-5 0-16,-2 4 0 0,-4-3 368 0,-1 1-16 16,-1-1 0-16,-1 0 0 0,-2 6-208 15,-1 0-144-15,0 2 192 0,1 6-192 0,-1 2 0 0,3 5 0 16,-1-2 0-16,5 5 0 0,-7 6-224 0,0 0 48 16,9-2 16-16,2 0 0 0,2-1-176 0,1 0-48 15,1-1 0-15,1-1 0 0,2-5 160 0,1 0 32 16,0-6 0-16,0 0 0 0,0-2 192 0,-1-2 0 15,-1-4 0-15,-2 2-144 0,-2-1 144 0,-2 4 0 16,-2-1 0-16,-3 1 0 0,1 0 128 0,-6 1 128 0,0 1 0 0,-2 1 16 16,-3 1 208-16,0 3 32 0,-1 6 16 15,5 6 0-15,-9 0-16 0,2 5 0 0,-1 2 0 16,-2 6 0-16,0 10-352 0,0 1-160 0,-2 7 128 16,1 0-128-16,1 8 0 0,0 0 0 0,1-1 0 0,0 0 0 15,5-2 0-15,1-2 0 0,2-2 0 0,4-5 0 16,0-2 144-16,3-5-144 0,0-3 160 0,2-4-160 15,3-1 448-15,0 0 0 0,2-8 0 0,2-2 0 16,2-2-48-16,1-2-16 0,1 0 0 16,1-4 0-16,2-3-256 0,2 1-128 0,0-2 128 0,1 4-128 15,1 0 0-15,-3 3 0 0,1 1-144 0,-1 7 144 16,0 6-144-16,0 4 144 0,-3 4 0 0,0 4-144 16,-2 5-160-16,0 3-16 0,0-1-16 0,-3 2 0 15,-2 1-1776-15,1-1-368 0</inkml:trace>
  <inkml:trace contextRef="#ctx0" brushRef="#br0" timeOffset="20535.09">13384 13315 27647 0,'-18'15'2448'0,"8"-2"-1952"0,-2 1-496 0,5 6 0 15,3 5 1680-15,3 4 240 0,1 3 64 0,2-1 0 16,1 2-1600-16,2 0-384 0,0-1 0 0,2-5 0 16,4 0-464-16,-1-7-176 0,1-2-48 15,3-4 0-15,1-9-752 0,1-3-160 0,0-3-16 16,3-4-16-1,3-8 736-15,3-3 160 0,3-6 32 0,3-5 0 0,1-4 704 0,-1-2 256 0,2-2 0 0,-3 4 0 0,-6 4 64 0,0 1 16 16,-2 5 0-16,-1 6 0 0,-3 4 224 0,-3 5 32 16,-2 6 16-16,-3 8 0 0,-4 3 80 15,-2 9 16-15,-4 7 0 0,-5 7 0 0,-1 8-96 0,-1 5-16 16,-3-2 0-16,0 2 0 0,-3-4-304 0,-1 4-64 16,0 3-16-16,-2-6 0 0,-2 3-208 0,-1-6 0 15,-5-4 128-15,1-3-128 0,3-2 0 0,1-9 144 16,-3-7-144-16,4-4 128 15,-2-8-1328-15,5-6-272 0,-2-5-48 0</inkml:trace>
  <inkml:trace contextRef="#ctx0" brushRef="#br0" timeOffset="20756.62">14192 13447 28559 0,'0'0'2544'0,"0"0"-2032"0,15 7-512 0,6 4 0 15,3-2 2368-15,1 2 368 0,2-3 80 0,1 1 0 16,2-4-2208-16,2-1-448 0,0-4-160 0,1-1 0 16,0-2-384-1,1 1-176-15,-2-5-32 0,-1 0-16 0,-6 0-2064 0,-1-2-400 0,-5 0-96 16</inkml:trace>
  <inkml:trace contextRef="#ctx0" brushRef="#br0" timeOffset="20931.9">14340 13790 17503 0,'0'0'1552'0,"0"0"-1232"16,0 0-320-16,0 0 0 0,0 0 3392 0,0 0 608 15,12 9 128-15,2-1 32 0,2-5-3200 0,0-1-624 16,2-2-128-16,3-1-16 0,-3-3-192 0,3-1 0 15,-1-4 0-15,2 3 0 16,0-4-1456-16,0 1-320 0,-2-3-64 0,-1 1-11024 0</inkml:trace>
  <inkml:trace contextRef="#ctx0" brushRef="#br0" timeOffset="21196.62">15302 13196 33279 0,'0'0'1472'0,"-5"12"320"0,0 5-1440 0,1 8-352 0,1 6 0 0,1 6 0 15,-2 2 272-15,-1 3-16 0,-3 4 0 0,-2 1 0 16,-4 6-256-16,-1 2 0 0,-3-2 128 0,-1-1-128 15,0 0 0-15,-3-5 0 0,1-8 0 0,3-6 0 16,4-7 0-16,4-3-256 0,0-8 64 0,4-3 0 16,6-12-2240-16,0 0-448 0,0 0-96 0</inkml:trace>
  <inkml:trace contextRef="#ctx0" brushRef="#br0" timeOffset="21511.24">15740 13232 20271 0,'-23'7'896'0,"7"-1"192"0,-4 3-880 0,-2 4-208 15,-1-2 0-15,1 6 0 0,0 2 3088 0,-3 1 576 0,-3-2 112 16,2 1 32-16,-2 1-3104 0,2-2-704 16,1-5 0-16,1 0 0 15,1-2-368-15,3-1-64 0,-2 2-16 0,0-2 0 16,0 1-32-16,-1-1-16 0,0-3 0 0,4-1 0 0,2 0 240 0,2-2 64 0,5 5 0 0,2 1 0 15,4 4 192-15,6-1 0 0,0 4-160 0,7 0 160 16,4 2 192-16,5 2 128 0,3-6 0 0,5 3 16 16,3 2 608-16,1-5 112 0,2 1 32 0,1-1 0 15,3 1-176-15,-1 0-16 0,2-2-16 0,4-3 0 16,-3 1-496-16,5-4-80 0,2 0-32 0,-1-3 0 16,2-2-272-16,-2-2 0 0,1-1 0 0,1-3 0 15,2-2-1280 1,-2 2-272-16,1-5-48 0</inkml:trace>
  <inkml:trace contextRef="#ctx0" brushRef="#br0" timeOffset="22541.33">3780 11614 13823 0,'-9'-5'608'0,"9"5"128"0,0 0-592 0,-8 2-144 0,-3 1 0 0,2 3 0 15,2 1 1744-15,-5-1 320 0,-2 3 64 0,-3 0 16 0,-8 4-1488 16,1 0-288-16,-2-2-64 0,-5 4-16 0,-3-1-144 0,-1 4-16 16,0 1-128-16,-2 3 192 0,-1-2 0 0,-2 6-16 15,0-4 0-15,-2 6 0 0,-3-1 80 0,-4 2 32 16,-5-2 0-16,1 1 0 0,-3-4-48 0,8-1-16 16,1-1 0-16,2-5 0 0,3 1 224 0,4-5 32 15,3 0 16-15,4-1 0 0,3-1-64 0,3-1-16 16,-1-3 0-16,5 2 0 0,3-4-224 0,4 0-32 15,2 1-16-15,5-3 0 0,7-3-144 0,0 0 0 16,1 9 0-16,8 1 0 0,1-3 0 0,5 3-256 16,3-2 64-16,3 2 16 0,0-3 16 0,6 4 0 15,2-4 0-15,3 5 0 0,1-1 160 0,3-1-160 16,-1 3 160-16,5-3-160 0,3 3 160 0,2 1 0 0,4-5 0 0,-1 1 0 16,-2 1-304-16,-2-3 32 0,-2-2 0 0,-1 1 0 31,-3-5-1408-31,1 1-288 0,-3-2-48 0</inkml:trace>
  <inkml:trace contextRef="#ctx0" brushRef="#br0" timeOffset="23152.9">2832 12143 24703 0,'-8'-10'1088'0,"8"10"240"0,0 0-1072 0,0 0-256 0,0 0 0 0,12 0 0 0,2 1 0 0,4 2 0 16,3 1 128-16,5-2-128 0,4 1 0 0,7-2 0 16,6 0 128-16,6-1-128 0,1-1 176 0,0 0-32 15,-2-4 0-15,3 0 0 0,1 2 144 0,4-1 32 16,5 0 0-16,3-2 0 0,6 1 128 0,-2 0 48 15,0-7 0-15,-1 5 0 0,4-5-48 0,4 6 0 16,9-2 0-16,-1 1 0 0,-3-3-144 0,0 2-48 16,0-1 0-16,4 3 0 0,4 2-16 0,1-4-16 15,-2 1 0-15,2 2 0 0,-1-3-32 0,3 2 0 0,5 2 0 16,-3-4 0-16,-6 2-192 0,1 1 128 16,0-3-128-16,3 3 0 0,6-4 208 0,-7 3-48 0,-3 1-16 15,0-2 0-15,0 1-144 0,2 2 0 0,2-5 0 16,-3 4 0-16,-3 1 0 0,-1 3 128 15,-1-3-128-15,3-2 128 0,3 0-128 0,-1 2 192 0,-3-3-192 0,-1 2 192 16,1 0-192-16,-1-1 0 0,0 1 0 0,0 1 0 16,0-2 0-16,-1-2 0 0,-3 3 0 0,1 0 0 15,-1 0 144-15,2 1-144 0,1 1 160 0,-3 1-160 16,-4-1 0-16,2 2 0 0,-3-2 0 0,2 3 0 16,3 4 0-16,-2-1 0 0,-6-1 0 15,0 1 144-15,-3-1-144 0,1 1 0 0,2 1 0 0,-1-2 0 16,0 1 0-16,-4-2 0 0,-4-1 0 0,-4 0 0 15,0 0 0-15,1 0 0 0,-3 0 0 0,0 0 0 16,1 0 0-16,1 0 0 0,1 0 0 0,-8 1 0 16,-4-1 0-16,-1 2 0 0,-2-2 128 0,-2 0-128 0,-1 0 0 0,1 0 0 15,0 0 144-15,-1 0-144 0,-1 0 0 0,-3-2 0 16,-2 2-192-16,-3-1 64 0,-5 1-48 16,-3-1 0-16,-2 0 0 0,-3-1 0 15,-2 1-400-15,-1 0-64 0,-2-2-32 16,-1 2 0-16,-3 0-1648 0,1-1-336 0,-2 0-64 0,-1-1-8288 15</inkml:trace>
  <inkml:trace contextRef="#ctx0" brushRef="#br0" timeOffset="23500.5">9723 11522 17503 0,'23'-8'1552'0,"-4"4"-1232"0,6 4-320 0,10 1 0 16,4 5 1824-16,8-3 304 0,3-1 64 0,-1 1 16 16,-1 4-1376-16,1-2-288 0,-2-1-48 0,-3 6-16 15,2-1-272-15,0 2-48 0,1-2-16 0,-1 3 0 16,-2 3 112-16,-5-2 32 0,-3-1 0 0,-4 3 0 15,-8 2-80-15,-4 3-16 0,-3-1 0 0,-4 4 0 16,-5 4-32-16,-2 0-16 0,-6 4 0 0,-3 1 0 16,-3 3 64-16,-6 0 16 0,-4 2 0 0,-8 2 0 0,-8 7-16 15,-8 0 0-15,-7 0 0 0,-4-1 0 0,-2 6-208 16,-5 3 0-16,-6 2 0 0,-7 5-160 16,-9 2-1744-16,-5 2-336 15</inkml:trace>
  <inkml:trace contextRef="#ctx0" brushRef="#br0" timeOffset="24794.83">13571 17510 28047 0,'0'0'1232'0,"0"0"272"0,0 0-1200 0,10 6-304 0,1 2 0 0,6-5 0 16,3 3 0-16,3-6 0 0,2-3 0 0,3-3 0 16,2-8 176-16,1-4-176 0,5-2 160 0,2-8-160 0,0-2 0 15,0-1 0-15,0-1-208 0,-2 0 64 0,-2-1-16 16,2 0 0-16,-4-3 0 0,-3 3 0 0,-5 3 160 0,-2 3 0 16,-5 0 0-16,-3 7-128 0,-5 4 128 15,-2 3 0-15,-3 3 0 0,-4 1 0 0,0 9 192 0,-9-5-48 16,-3 5 0-16,-3 5 0 0,-5 4-144 0,-6 3 128 15,-2 10-128-15,-2 3 128 0,0 8-128 0,0 3 0 16,-2 1 0-16,2 4 128 0,0 3 0 0,2-2-128 16,2 2 192-16,4-2-64 0,2 2 128 0,2-2 0 15,3-4 16-15,3-1 0 0,1-2 32 0,5-2 0 16,0-2 0-16,5-3 0 0,4-3-112 0,2-1-32 16,2-5 0-16,5-2 0 0,3-6 768 0,4-1 160 15,4-4 16-15,5-4 16 16,6-4-2304-16,3-5-464 0,4-6-80 0,3-4-12208 0</inkml:trace>
  <inkml:trace contextRef="#ctx0" brushRef="#br0" timeOffset="25188.6">14943 17111 22111 0,'-14'-7'976'0,"3"5"208"0,-2-2-944 0,-2 4-240 0,0 0 0 0,-2 2 0 16,1 3 2272-16,-1 4 416 0,1 0 64 0,-3 5 32 16,-4 5-2288-16,-3 3-496 0,0 6 0 0,-4 2 0 15,-3 0-384-15,0 1 32 0,0 2 0 0,4 3 0 16,2-2 0-16,3 1 0 0,4-2 0 0,3-4 0 16,4-2 352-16,6-6-144 0,2-3 144 0,2-1 0 0,3-9 0 0,0-8-128 15,5 12 128-15,-5-12 0 0,10 5 0 0,1-5 128 16,0-4-128-16,3-2 192 0,3-6 304 0,0-2 48 15,5-5 16-15,2-2 0 0,-1-2-240 0,2-1-32 16,3 2-16-16,-1-1 0 0,0 2-144 0,-3 0-128 16,-4 5 192-16,-1 0-192 0,-2 2 128 0,-3 4-128 15,-4 4 0-15,-10 6 0 0,10 0 0 0,-2 6 0 16,-2 4 0-16,-3 8 0 0,-3 8 0 0,-3 4 0 16,-1 5 0-16,-3 4 0 0,-2 4 0 0,-1 0-144 15,-2 7 144-15,-2 1 0 0,-4 2-192 0,3-1 32 16,-3-2 16-16,2-2 0 15,-1-6-224-15,2-4-32 0,2-9-16 0,3-2 0 16,3-8-112-16,3-6-32 0,4-3 0 0,0-10-8160 0,0 0-1648 0</inkml:trace>
  <inkml:trace contextRef="#ctx0" brushRef="#br0" timeOffset="25524.87">15242 17174 15663 0,'-10'-2'1392'0,"-3"-1"-1120"0,-2 3-272 0,6 1 0 16,9-1 3456-16,-9 16 624 0,3 1 128 0,1 4 16 16,-2 3-3456-16,1 5-768 0,0 3 0 0,1 2 0 0,-1 3-176 0,4-1 48 15,-1-5 0-15,2 0 0 16,0-1 0-16,1-5 0 0,0-4 0 0,2-1 0 0,2-6 128 0,1-2 0 15,3-6 0-15,-8-6 0 0,10 5 192 0,0-5 80 16,-1-5 16-16,3-2 0 0,-2-7 352 0,1-3 64 16,2-2 0-16,0-3 16 0,-1 0-336 0,1-5-64 15,0-1 0-15,-1-1-16 0,-1 3-304 0,-1 0 128 16,-1 0-128-16,-3-2 0 0,-1 3 0 0,1-2-192 16,2 4 0-16,0 3 0 15,-2 2-752-15,2 3-144 0,-1 1-16 0,1 5-8256 16,0 0-1648-16</inkml:trace>
  <inkml:trace contextRef="#ctx0" brushRef="#br0" timeOffset="26171.25">15551 17343 26207 0,'0'0'1152'0,"0"0"256"0,0 0-1136 0,0 0-272 16,0 0 0-16,10-1 0 0,0-2 320 0,3 1 0 15,0-2 0-15,1 0 0 16,0-1-640-16,0-4-128 0,1 2-32 0,1-5 0 15,-3 1-208-15,0 2-32 0,-2-1-16 0,1-1 0 0,-2-3 416 0,-1-1 96 16,-3 1 16-16,1 4 0 0,-1-3 368 0,0 3 80 0,-2 0 16 0,-1 1 0 16,-2 3 64-16,-1 6 0 0,0 0 16 0,0 0 0 15,0 0-80-15,-9 6-32 0,0 3 0 0,0 4 0 16,-1-2-224-16,-1 6 0 0,0 0-192 0,-1 3 192 16,-1-1-128-16,0 1 128 0,1 0 0 0,0-1 0 15,2 0 0-15,0 0 0 0,-2 1 0 0,2 0 0 16,1 0 0-16,2-2 192 0,-1-3 0 0,2 2 0 15,2-2 128-15,1-5 32 0,1 2 0 0,2-12 0 16,2 9-112-16,-2-9-32 0,0 0 0 0,0 0 0 16,10 10-16-16,-10-10 0 0,13 4 0 0,0-2 0 15,1-2-192-15,0-2 176 0,-3-4-176 0,1 3 160 16,0-5-160-16,0 2 192 0,2-5-192 0,-1 4 192 16,-2-2-32-16,0 1 0 0,1 3 0 0,-1-2 0 15,-2-1-16-15,1 3 0 0,-2-3 0 0,-8 8 0 16,6-5-144-16,-6 5 0 0,0 0 0 0,7-5 0 15,-7 5-384-15,0 0-64 0,0 0-16 0,0 0 0 16,0 0-1520-16,0 0-320 0,0 0-48 0</inkml:trace>
  <inkml:trace contextRef="#ctx0" brushRef="#br0" timeOffset="27436.52">15776 17666 6447 0,'0'0'576'0,"0"0"-576"0,0 0 0 0,0 0 0 0,0 0 1664 0,0 0 240 15,-1 10 32-15,1-10 16 0,0 0-1312 0,0 0-272 16,0 0-48-16,0 0-16 0,0 0-176 0,0 0-128 15,0 0 144-15,6-6-144 0,-1-3-160 0,-5 9-128 16,3-9-32-16,-1-1 0 16,-2 2-400-16,0 8-96 0,1-10-16 0,1 2-4416 0</inkml:trace>
  <inkml:trace contextRef="#ctx0" brushRef="#br0" timeOffset="28040.23">15723 17810 9215 0,'0'0'816'0,"0"0"-656"0,0 0-160 0,0 0 0 0,0 0 1664 0,5 6 288 16,-5-6 64-16,0 0 16 0,0 0-1344 0,11 0-272 16,-1-3-48-16,2-2-16 0,-1-5-48 0,1 1-16 15,-2-3 0-15,4-4 0 0,-2 1 32 0,2-4 0 16,2-4 0-16,-1-4 0 0,3 1 192 0,2-3 32 15,2-1 16-15,2 0 0 0,0-3-48 0,4-2-16 16,-3 1 0-16,1 0 0 0,-1-1-240 0,2 0-32 16,-2-3-16-16,1-2 0 0,-1 1-208 0,-1-4 128 0,0-2-128 15,-1-1 0-15,0 2 256 0,-2-3-32 0,-1 1-16 16,-2-2 0-16,-3-3-32 0,-1 0-16 0,-4-2 0 16,-1-1 0-16,0 0-160 0,-1 2 0 15,-2 3 0-15,-5 6 0 0,2 6 0 0,0 9 0 0,-3 4 0 0,-1 9 0 16,-3 7 0-16,4 8 128 0,-8-1 0 0,-4 6 0 15,-3 8 128-15,-6 7 32 0,-4 12 0 0,-7 9 0 16,-3 9-288-16,-3 9 0 0,-2 8 128 0,1 3-128 16,1 0 0-16,1 4 0 0,0 2 0 0,1 5 0 15,2-1 0-15,3 3 160 0,6-5-160 0,1-3 128 16,6-7 400-16,4-3 80 0,3-8 16 0,4-2 0 16,6-5 144-16,5-11 16 0,0-5 16 0,6-7 0 15,1-4-352-15,5-5-80 0,1-7-16 0,6-1 0 16,4-7-512-16,5-5-96 0,5 0-32 0,4-7-9664 15,4-2-1936-15</inkml:trace>
  <inkml:trace contextRef="#ctx0" brushRef="#br0" timeOffset="29324.34">14379 18370 24879 0,'-28'-1'1088'0,"8"2"256"0,-4 0-1088 0,-1 3-256 0,1 3 0 0,0-1 0 16,0 4 1392-16,1-1 208 0,-1 2 64 0,0 0 0 16,2-1-1664-16,1-1-320 0,3 1-64 0,0-3 0 15,3 1-192-15,1-4-48 0,0 1 0 0,0 0 0 16,1-2 368-16,0-1 64 0,-2 2 0 0,2 1 16 0,1 1 304 0,0-2 48 16,2 1 16-16,1 2 0 0,9-7 64 0,-5 5 0 15,5-5 16-15,0 0 0 0,-8 7-96 0,8-7-32 16,0 0 0-16,0 0 0 0,0 0-144 0,0 0 0 15,0 0 144-15,0 0-144 0,0 0 128 0,0 0-128 16,0 0 160-16,0 0-160 0,0 0 0 0,8-6 0 16,-8 6-208-16,6-4 64 15,1-3-272-15,-7 7-48 0,0 0-16 0,7-5 0 16,-7 5-32-16,0 0 0 0,0 0 0 0,0 0 0 0,0 0 128 0,0 0 0 16,8-4 16-16,-8 4 0 0,0 0 208 0,0 0 160 15,0 0-208-15,0 0 80 0,0 0 128 0,0 0 128 0,0 0-128 0,0 0 176 16,0 0 144-16,0 0 48 0,0 0 0 0,0 0 0 15,0 0 128-15,0 0 16 0,0 0 16 0,0 0 0 16,0 0-192-16,-8 1-32 0,8-1-16 0,-10 3 0 16,0 0-32-16,0 4 0 0,-2-2 0 0,0 1 0 15,-1 3-64-15,-2 0 0 0,1 1-16 0,1-2 0 16,0 2-176-16,2-2 0 0,-1 0 0 0,4 0 0 16,0 2 128-16,2-2-128 0,0 2 0 0,6-10 128 15,-2 10-128-15,1 2 0 0,1-12 0 0,0 15 0 16,2-4 0-16,2 2 0 0,0-2 0 0,1 0-176 15,-1 1 176-15,2 1-160 0,2-4 160 0,-1 2-160 16,0-2 160-16,3 1 0 0,-3 3 0 0,2-4 128 16,-1 1 928-16,1-3 192 0,-1-1 32 0,-1 2 16 15,0 0-1536-15,-1 3-304 0,-6-11-64 16,6 11-16-16,1-3 624 0,-5 3 320 0,1-3-48 0,-3-8 0 0,-2 11 16 0,0-2 0 16,-2 0 0-16,-1 0 0 0,-3 2-144 0,-2-2-16 15,-1 1-128-15,-2-1 192 0,-1 4-192 0,-1 0 0 16,0-9 128-16,-1 2-128 0,0 2 0 0,1-5 0 15,-2 2 0-15,0 0 0 16,2-5-384-16,-1-1-64 0,2-4 0 0,1 1-16 16,3 2-2160-16,0-5-416 0,2-4-96 0,4-2 0 0</inkml:trace>
  <inkml:trace contextRef="#ctx0" brushRef="#br0" timeOffset="29839.42">14479 18553 16575 0,'0'0'1472'0,"0"0"-1168"0,-2 13-304 0,2 3 0 15,2 2 2400-15,2 0 416 0,-3 0 96 0,3 1 16 16,1 2-2400-16,0-1-528 0,1-4 0 0,1-3 0 16,1-2 0-16,1-2-192 0,0 0 192 0,-1-3-192 15,-8-6 48-15,13 4 16 0,-1-4 0 0,-1-1 0 16,-1-2 416-16,0 1 96 0,1-6 0 0,-3 1 16 15,1-5 48-15,-1 2 16 0,0-3 0 0,-3 2 0 16,2 1-272-16,-3-3-48 0,-1 4-16 0,-2-2 0 16,-1-1-128-16,0 3 0 0,0-3 0 0,-1 4 0 15,-1-2-256-15,2 10 80 0,-3-5 16 0,3 5 0 0,-3-8-96 0,3 8 0 16,0 0-16-16,0-8 0 0,-1 2 32 16,3-3 16-16,2 2 0 0,3-5 0 0,1 1 16 15,1 1 0-15,5-4 0 0,0 0 0 0,2-3 208 0,0-1 0 16,1-2 0-16,-1 0 0 0,1-1 256 0,2 0-48 15,0-7-16-15,1 3 0 0,0-1-192 0,2 0 176 16,-3-3-176-16,0 4 160 0,0-2-160 0,-1 2 0 16,-1 0 0-16,-5 4 0 0,0 3 0 0,-3 5 0 15,-2 1 0-15,-3 5 0 0,-4 7 0 0,0 0 128 16,0 0-128-16,0 0 128 0,0 0-128 0,-8 12 160 16,0 6-160-16,-1 3 160 0,0 5-16 0,-1 4 0 15,-1 3 0-15,2 6 0 0,-1 1-16 0,1 1-128 16,1 1 192-16,0 2-64 0,2-2 48 0,2 2 0 0,0-4 0 0,3-2 0 15,2-4 16-15,1-1 0 0,2-6 0 16,3-2 0-16,0-4 112 0,3-3 16 0,4-2 16 0,0-3 0 16,2-7 496-16,3-2 112 0,1-3 16 15,3-2 0 1,4 1-2944-16,1-5-576 0,3-8-112 0</inkml:trace>
  <inkml:trace contextRef="#ctx0" brushRef="#br0" timeOffset="30442.99">13990 19454 21183 0,'0'0'1888'0,"-6"-5"-1504"16,-2 1-384-16,8 4 0 0,-4-5 1584 0,4 5 240 15,0 0 48-15,0 0 16 0,0 0-1600 0,0 0-288 16,0 0 0-16,0 0-208 0,0 0 32 0,0 0 16 15,0 0 0-15,8 13 0 0,-2-3 160 0,-1 4 0 0,-1 4 0 0,-1-1 0 16,-1 0 0-16,1 4 0 0,-2 0 0 0,3 2 0 16,0-1 176-16,2-3-48 0,0 0 0 0,3-1 0 15,0-4 192-15,3-3 48 0,-1 1 0 0,2-6 0 16,1 3 16-16,0-4 16 0,0-1 0 0,1-2 0 16,-1 2-80-16,1-4 0 0,-1-4-16 0,0 0 0 15,0-1-176-15,0-6-128 0,-1 1 144 0,1-7-144 16,0-3 0-16,1-3-160 0,-1-1 0 0,-1 1 0 15,-1-4 0-15,0 6 0 0,-1 0 0 0,-1 4 0 16,-2-2 160-16,-2 1 0 0,0 1 0 0,-1 1 0 16,-2 2 0-16,1 4 0 0,-2-1 0 0,-2 11 0 15,0 0-176-15,0 0 0 0,0 0 0 0,0 0 0 16,-2 13 0-16,-2 2 0 0,-1 4 0 0,2 3 0 16,-6 5 176-16,1 4 0 0,-1 5-144 0,0 3 144 0,-2 6 0 15,-1-2 0-15,2 4 128 0,-1 1-128 0,-2-2 192 0,-2 1-32 16,-1-2-16-16,0-1 0 0,-2-4 336 0,0-2 64 15,2-1 16-15,-1-3 0 0,0 0-48 16,3-3-16-16,1-7 0 0,3-1 0 16,0-4-1696-16,4-6-336 0,1-5-64 0</inkml:trace>
  <inkml:trace contextRef="#ctx0" brushRef="#br0" timeOffset="30743.64">14754 19448 27407 0,'0'0'1216'0,"0"0"256"0,0 0-1184 0,0 0-288 0,0 0 0 0,0 0 0 16,10 5 0-16,3-2 0 0,-3-3 128 0,4 0-128 16,1-2 144-16,4 0-16 0,2-3-128 0,0 1 192 15,1 1-64-15,2 0-128 0,0-2 176 0,0-1-176 16,2 3 0-16,-2 0 0 0,0-3-240 0,-2 2 80 16,-3 1-608-16,-1 1-112 0,-3 1-16 0,-3-1-10544 15</inkml:trace>
  <inkml:trace contextRef="#ctx0" brushRef="#br0" timeOffset="30902.37">14734 19691 25279 0,'0'0'1120'0,"0"0"224"0,0 0-1072 0,14 1-272 16,1-2 0-16,3 0 0 0,1-1 416 0,2 0 32 15,2-2 0-15,3-2 0 0,-1-2-448 0,3-4-224 16,0 1 32-16,1 0 0 15,0-5-1472-15,-3 2-304 0</inkml:trace>
  <inkml:trace contextRef="#ctx0" brushRef="#br0" timeOffset="31210.79">15443 19105 28559 0,'0'0'2544'0,"-9"5"-2032"0,3 3-512 0,2 4 0 16,3 6 1472-16,-3 4 208 0,2 2 48 0,0 8 0 0,-2 2-1728 0,-1 2-176 15,-1-1-112-15,-1 2-32 0,0-1 320 0,-1 0 0 16,0 0-128-16,1 1 128 0,-1-2 0 0,2 1 0 15,-1-2 0-15,2-3 0 16,0-7-544-16,1-2 0 0,2-6 0 0,1-3 0 16,1-13-768-16,0 0-160 0,0 0-16 0,0 0-11008 15</inkml:trace>
  <inkml:trace contextRef="#ctx0" brushRef="#br0" timeOffset="31471.72">15801 19268 30399 0,'-11'5'2704'0,"-3"0"-2160"0,1-1-544 0,-2 4 0 15,-2 1 1408-15,1 4 192 0,-2-3 16 0,-1 3 16 16,0 2-1360-16,1 0-272 0,0-2 0 0,3 1 0 16,-1 1-176-16,-1 1 176 0,1-1-192 0,3 1 192 15,-1 1-144-15,2-3 144 0,2 1 0 0,5-2-144 16,0 0 144-16,4-3 128 0,2 1-128 0,4 3 176 15,3-1-176-15,3 1 192 0,4 2-192 0,5 1 192 16,0-1 64-16,5 1 0 0,6-3 16 0,2-1 0 16,4-1-16-16,1 1-16 0,-1-5 0 0,0-1 0 15,-2-3-1008 1,1-4-208-16,-1-1-48 0,0-6-14864 0</inkml:trace>
  <inkml:trace contextRef="#ctx0" brushRef="#br0" timeOffset="32529.09">15274 11009 14735 0,'-5'-7'1312'0,"5"7"-1056"0,0 0-256 0,0 0 0 16,-7-3 1472-16,2-3 256 0,0 0 32 0,0 0 16 15,0 0-944-15,5 6-176 0,-5-8-32 0,0 3-16 16,0-4-176-16,-3 4-48 0,1-1 0 0,-1-2 0 16,-1 2-240-16,-1-3-144 0,-3 3 160 0,0 2-160 15,1-1 256-15,-2 1-64 0,-2 2 0 0,1 2 0 16,-1 0-48-16,-1 2-16 0,1 4 0 0,-1 1 0 0,-2 4 64 0,0 1 16 15,0 4 0-15,0 3 0 16,0 2 112-16,0 4 0 0,0-3 16 0,2 3 0 0,2 2 48 0,2-3 0 16,2 4 0-16,2-4 0 0,1 3-240 0,3-4-144 15,0-2 192-15,1-2-192 0,2-6 192 0,2-2-192 16,0-11 192-16,2 8-192 0,-2-8 256 0,0 0-48 16,0 0-16-16,0 0 0 0,10-1 128 0,1-3 0 15,-3-2 16-15,1-2 0 0,0-5-32 0,1-1-16 16,2 0 0-16,-2-1 0 0,-2 0-160 0,-1 0-128 15,1 1 192-15,-2 2-192 0,-1-3 144 0,-1 1-144 16,-1 1 0-16,-1 6 144 0,-2 7 32 0,0 0 0 16,2-9 0-16,-2 9 0 0,0 0-48 0,0 0 0 15,5 14 0-15,0 1 0 0,-1 3-128 0,2 2 0 16,0 3 0-16,3 4 0 0,3-2 0 0,2 0 0 0,1-6 0 16,3-1 128-16,-1-2-128 0,4-5 0 0,0-1 0 15,5-3 0-15,0-5-160 0,2-4-16 0,3-5 0 0,2-6 0 31,0-2-2032-31,1-9-416 0</inkml:trace>
  <inkml:trace contextRef="#ctx0" brushRef="#br0" timeOffset="33660.99">14473 4298 6447 0,'0'0'576'0,"0"0"-576"0,0 0 0 0,0 0 0 16,0 0 1632-16,0 0 224 0,5-6 32 0,-5 6 16 16,0 0-880-16,3-9-192 0,-3 9-16 0,1-8-16 15,-1-1-112-15,0 9-32 0,0 0 0 0,0 0 0 16,-5-7-160-16,1-1-48 0,-4 2 0 0,2 3 0 15,-2-3-192-15,1 3-64 0,-2 1 0 0,0-1 0 16,0 2 256-16,0 1 64 0,0-1 0 0,0 2 0 16,1 0-16-16,-1 3 0 0,-2 4 0 0,1-2 0 15,-1 2-192-15,1 3-48 0,-1 4 0 0,1 1 0 16,1-1 32-16,1 3 0 0,-1-1 0 0,1 6 0 16,-2 4 64-16,2 0 16 0,-2-2 0 0,2 3 0 15,-2-1-224-15,3 2-144 0,0 2 192 0,1-5-192 16,1 2 128-16,-2-5-128 0,2-3 0 0,2-2 0 0,0-1 128 15,0-3-128-15,3-4 0 0,0-10 0 0,6 9 128 0,-6-9-128 16,10 2 192-16,1-4-192 0,2-3 320 0,3-7-32 16,0 0-16-16,4-6 0 0,-3-4-80 0,7-2-32 15,0-5 0-15,1 1 0 0,1-3-160 0,-1-1 0 16,3 2 0-16,-3 2 128 0,0-2-128 0,-2 4 0 16,-3-1 0-16,-1 5 0 0,-3-8 160 0,-2 6-160 15,-2 1 192-15,-3 2-192 0,-3 2 320 0,-2 5-64 16,-5 0 0-16,-2 0 0 0,2 6 80 0,-4 0 16 15,-2 5 0-15,-1 3 0 0,-3 0-192 0,0 2-32 16,-2 7-128-16,0 2 192 0,1 7-192 0,-2 4 0 16,-1 5 0-16,-1 2 0 0,1 0 0 0,1 4 0 15,1 3 0-15,4-2 0 0,1-1 0 0,4-1 0 0,1-2 0 16,4 1 0-16,5-3 0 0,2-4 0 0,4-5 0 16,2-1 0-16,2-2 144 0,3-2-144 0,3-2 128 0,3-1-128 15,3 1 0-15,5-5 0 0,3 1 0 0,3-1-176 31,1-4-208-31,2 0-32 0,0-1-16 0,4 1-13936 0</inkml:trace>
  <inkml:trace contextRef="#ctx0" brushRef="#br1" timeOffset="105599.19">14291 2962 8287 0,'0'0'368'0,"12"-5"80"0,-1 1-448 0,2-2 0 0,2 2 0 0,0 2 0 0,1 0 640 0,-1 0 64 15,0-1 0-15,-1 2 0 0,1-3-208 0,-1 2-48 16,-1 0 0-16,1 1 0 0,-5 0-256 0,1 0-64 16,-10 1-128-16,13-2 192 0,-3 0-192 0,-10 2 0 15,11-5 128-15,-11 5-128 0,8-5 0 0,-8 5 144 16,8-8-144-16,-3-3 128 0,-1-1 208 0,-3 2 48 16,-2-5 0-16,-2 2 0 0,-1 0 96 0,-3-1 32 15,-4-1 0-15,0 2 0 0,-4 2 64 0,-2-2 32 16,-2-1 0-16,-2 3 0 0,-2-2 32 0,-2-1 16 15,-1 3 0-15,-1 0 0 0,-1-3-80 0,-2 2 0 16,-5-4-16-16,-2 5 0 0,-2-2-224 0,-4 1-32 16,-3-1-16-16,2-1 0 0,0-3-16 0,0 3 0 15,-2 2 0-15,2 0 0 0,-1-2 96 0,-2 3 16 16,-4 1 0-16,-3-2 0 0,-6 3-128 0,1-1 0 0,1 3-16 0,2-4 0 16,-2 5-240-16,-1 0 176 0,2 3-176 0,-5-1 160 15,-7 2-160-15,3 2 0 0,-3-1 0 0,3-1 0 16,0 2 0-16,1 2 0 15,2-1 0-15,-4 0 0 0,-2 2 0 0,2 0 0 0,5 2 0 0,4-2 0 16,2 1 0-16,5 3 0 0,5 2 0 0,-3 0 0 16,2 0 0-16,-3 1 0 0,-1 0 144 0,-1 4-144 15,1-2 0-15,3 3 0 0,1 2 0 0,2-2 0 16,2 0 0-16,1 3 0 0,-1 0 0 0,-1 1 0 16,-2 2 0-16,1 4 0 0,2-1 0 0,4-1 0 15,3 0 0-15,6 2 0 0,2-1 0 0,3 4 0 16,4-1 0-16,3 2 0 0,1 4 0 0,4 1 0 0,0 3 0 15,3 0-128-15,1 1 128 0,0 3 0 0,0 2 0 16,3-2 0-16,0-1 0 0,4 4 0 0,-2-4 0 16,3 4 0-16,1 0 0 0,5-2 0 15,1 1 0-15,2-2 0 0,0-2 0 0,2 1 0 0,2-2 0 0,4 1 0 16,0 1 0-16,3-2 0 0,3-3 0 0,2 1 0 16,4 0 0-16,4-6 0 0,3-1 0 0,4 2 144 15,2-5-144-15,3 2 0 0,-1 0 224 0,4-2-64 16,4 3-16-16,2-5 0 0,3 0-144 0,4 2 192 15,3-3-192-15,1 1 192 0,1 1-192 0,0-4 160 16,-3-2-160-16,1 1 160 0,4 3-160 0,2 0 0 16,3-3 144-16,-1-2-144 0,-1-2 128 0,0-4-128 15,0-2 128-15,1-1-128 0,2 0 224 0,2-3-32 16,3-1 0-16,-2-2 0 0,-3-2 0 0,-1-1 0 0,1-1 0 16,2-2 0-16,2-3-192 0,-3 0 144 15,0-8-144-15,-7 1 128 0,-1 0-128 0,-1-2 0 0,-3-2 144 0,3 0-144 16,1-4 128-16,-2-4-128 0,-1-2 128 0,-7-3-128 15,-1-1 128-15,-4 1-128 0,-3-6 160 0,-2-1-160 16,-2-1 144-16,-2 0-144 0,0 2 128 0,-2-1-128 16,-5-2 128-16,-2 0-128 0,-4-1 128 0,-3-2-128 15,-5 0 160-15,-2 3-160 0,-3-2 192 0,-4-1-192 16,-1 2 176-16,-5 1-176 0,-3 0 160 0,-3 0-160 16,-4 1 320-16,-4 1-16 0,-3 0-16 0,-5 1 0 15,-3-1-144-15,-4 0-16 0,-5 1-128 0,-2 0 192 16,-4 2-192-16,-2 1 0 0,-2 0 0 0,1-2 0 15,-1-2 0-15,0 2 0 0,-2 4 0 0,0 0 0 0,0-2 0 16,-3 3 0-16,-4 4 0 0,0-4 0 0,-9 4 0 16,3-4 0-16,-1 4 0 0,2-2 0 15,-4 5 0-15,2 0 0 0,0 0 0 0,-3 2 0 0,-5-4 128 0,-4 1-128 16,-3-1 0-16,2 3 0 0,-1-3 0 0,3 4 0 16,2 2 0-16,-1 3 0 0,-4 1 0 0,-2 1 0 15,0-3 0-15,1 3 0 0,2 0 0 0,2 7 0 16,1 1 0-16,2 3 0 0,-4-1-128 0,1 3 128 15,2-1 0-15,3 2 0 0,1 3 0 0,5 1-128 16,-2 6 128-16,0 0 0 0,-3 1 0 0,-2 5-128 16,0-1 128-16,2 1 0 0,0 3 0 0,6 4-128 15,-1 3 128-15,4 3 0 0,1 4 0 0,1 3-128 16,-2-1 128-16,3 3 0 0,-1 7-144 0,2 1 144 16,3-2 0-16,4 3-144 0,2 3 144 0,5 1 0 0,3 1 0 15,3-1 0-15,0 1 0 0,0-2 0 0,6 3 0 0,3-4-128 16,5 1 128-16,4-5 0 0,3 3-144 15,4-5 144-15,1 2 0 0,2 0-176 0,6 1 176 0,3-3-128 16,5 4 128-16,1-5-192 0,4 1 192 0,3-3-192 16,4 0 192-16,4 0-208 0,3-1 80 0,8-2 128 15,3-2-208-15,4 0 80 0,2-5 128 0,1 0-208 16,1-4 208-16,3 1-144 0,1-4 144 0,6 0-128 16,3 1 128-16,4-3 0 0,2 0 0 0,-2 0 0 15,-1-3 0-15,1 1 0 0,0 3 0 0,6-2 0 16,1-5 0-16,-1-2 0 0,-4-1 0 0,1 0 0 15,0-5 0-15,1-2 0 0,0-4 0 0,2-5-128 16,-2-5 128-16,-1-3 0 0,-4-4 0 0,-3 1 0 16,-2-3 0-16,-1-1 0 0,-2-1 0 0,0 0 0 15,1 0 0-15,-7 0 0 0,-9 1 0 0,-4 3 0 0,-5 2-256 0,-5 2-32 16,-6 6 0-16,-6 1-13344 16</inkml:trace>
  <inkml:trace contextRef="#ctx0" brushRef="#br1" timeOffset="107713.68">15471 3459 11967 0,'0'0'1072'0,"0"0"-864"0,0 0-208 0,0 0 0 16,0 0 1776-16,0 0 304 0,0 0 64 0,14-1 16 15,0-2-1248-15,0 0-240 0,-1-2-48 0,3-2-16 16,2-2-176-16,1 0-48 0,1-3 0 0,3 0 0 15,3-4-128-15,0-3-48 0,1-6 0 0,1 1 0 16,-1 1-208-16,1-6 0 0,0-1 128 0,-1 0-128 16,1 0 0-16,-2-3 0 0,-1 0 0 0,2-1 0 15,-2-3 0-15,1 2 0 0,-2 4 0 0,-1-4 0 16,0-2 128-16,-2 2-128 0,-2-1 0 0,-1-3 0 0,-1-2 0 16,-5 3 0-16,-3 2 0 0,-2 1 0 0,-2-1 128 15,0 1-128-15,-3-2 0 0,1 5 144 0,-2 5-144 0,-1 1 0 16,-1 3 0-16,-2 5 0 0,1 4 0 0,-2 5 0 15,0 1 144-15,4 8-144 0,-11-5 432 0,-1 5 16 16,0 0 0-16,0 7 0 0,-2 4-272 0,2 1-48 16,-4 3-128-16,0 6 192 0,-2 2-192 0,0 8 128 15,-1 1-128-15,-1 5 0 0,-1 1 0 0,4 2 0 16,-1 2 0-16,0 5 0 0,-1-1 128 0,2 4-128 16,3-1 0-16,0 1 144 0,3-4-144 0,2 1 160 15,2-6-160-15,1 3 160 0,4-4 96 0,-1-3 32 0,2-2 0 16,1-1 0-16,3-5-96 0,2 0-32 0,-1-4 0 15,2-4 0-15,3-4-160 0,2-5 0 0,2 0 0 0,2-7 128 32,4-1-1536-32,3-2-320 0,-2-7-64 0,6 0-16 0</inkml:trace>
  <inkml:trace contextRef="#ctx0" brushRef="#br1" timeOffset="108090.66">16561 2918 18431 0,'-7'5'1632'0,"1"2"-1312"0,0 4-320 0,1 1 0 0,2-1 1888 0,-1 5 304 15,-1 3 64-15,0 3 16 0,-1 1-1632 0,3-1-336 16,-6 3-64-16,1 0-16 0,0-5-224 0,0 3 0 16,-3 3 0-16,1-5 0 0,0-3 0 0,2-1 0 15,2-2 0-15,1-2 0 16,1-2-288-16,4-11-96 0,-2 9-32 0,2-9 0 0</inkml:trace>
  <inkml:trace contextRef="#ctx0" brushRef="#br1" timeOffset="108558.28">16911 2927 2751 0,'0'0'256'0,"0"0"-256"0,-5 12 0 0,1 2 0 15,3 2 4912-15,-2 1 928 0,1 5 192 0,-1 1 48 16,-2 2-4368-16,0 1-880 0,-3-3-160 0,0 2-32 15,0-1-288-15,-2-3-48 0,2-1-16 0,1 0 0 16,-2-1 0-16,2-2 0 0,2-3 0 0,3-3 0 16,2-11-160-16,0 0-128 0,0 0 192 0,0 0-192 15,11-14 0-15,2-2-352 0,-1-5 48 0,4 0 16 32,0-5-192-32,2 1-32 0,1-7-16 0,1 3 0 15,2 0 0-15,0-3 0 0,-2 3 0 0,2 3 0 0,-1 3 368 0,1 0 160 0,1 3-128 0,-2 4 128 0,1 4 432 16,0 1 160-16,2 3 48 0,-3 4 0 0,0 7 0 0,-2 1 16 15,-1 1 0-15,-3 4 0 0,-4 0-272 0,-2 3-64 16,-1 0-16-16,-4 2 0 0,-6 2-80 0,1 3-16 16,-2 0 0-16,-2 2 0 0,0 0-208 0,-1-3 0 15,0-3 128-15,-1 1-128 0,1-4 0 0,-2 0 144 16,3-6-144-16,5-6 128 0,0 0-128 0,0 0 0 16,0 0 144-16,0 0-144 0,5-8 160 0,3-3-32 15,2-4-128-15,4-2 192 0,1-2-192 0,3 0 0 16,1-1 0-16,0 1 0 0,0 2 0 0,0-1 0 15,-1 1 0-15,0-1-160 0,1 1 160 0,1 5 0 0,1 4-144 16,-2 0 144-16,-1 4 0 0,-1 4 0 0,0 4-144 0,-2 5 144 16,-1 5 0-16,0-1 0 0,0 1 0 15,-4 4 0-15,2 1 0 0,-2 1 144 0,-1 3-144 0,1-1 128 16,-1-1-128-16,0-2 0 0,0-1 0 0,-1-3 128 16,3-1-128-16,0-2 0 0,2-1 0 0,0 1 0 15,-2-5 0-15,3 3 0 0,1-3 0 0,0 4 0 16,-1-1 0-16,3 2 0 0,2-3 0 0,0 1 0 15,-5 0-176-15,-1-2-112 0,0 2-32 0,-1-4 0 32,-2-1-1792-32,3-2-384 0</inkml:trace>
  <inkml:trace contextRef="#ctx0" brushRef="#br1" timeOffset="108873.12">16922 2367 43311 0,'-12'-16'1920'0,"7"6"384"0,0 0-1840 0,5-1-464 16,2 5 0-16,-2 6 0 15,0 0-736-15,13 0-240 0,-13 0-48 0,10 0-16 16,-2-3-1344-16,-8 3-272 0,0 0-48 0</inkml:trace>
  <inkml:trace contextRef="#ctx0" brushRef="#br1" timeOffset="109487.54">16000 3599 4607 0,'0'0'400'0,"0"0"-400"0,0 0 0 0,0 0 0 15,0 0 5264-15,0 0 976 0,0 0 192 0,-5 9 32 16,1 2-4944-16,0 2-1008 0,0 0-192 0,2 1-32 15,-1 1 16-15,0 3 0 0,0 2 0 0,0 3 0 16,1 2-128-16,-2 0-32 0,-1 3 0 0,1-2 0 16,0 4-144-16,2 1 0 0,-1-1 144 0,2-1-144 15,1-6 0-15,2 2 0 0,2-2 0 0,1-5 128 16,2 0-128-16,0-4 0 0,2-3 0 0,2-1 128 16,1-4-128-16,1 1 0 0,-1-3 0 0,4-3 0 15,-2-2-176-15,0-2-96 0,-2-2-32 0,2-1 0 16,-1-2-1824-16,0-5-368 0,2-4-80 15,-4 0-8096-15</inkml:trace>
  <inkml:trace contextRef="#ctx0" brushRef="#br1" timeOffset="109623.61">15762 3893 29951 0,'-14'2'1328'0,"14"-2"272"0,-8-2-1280 0,8 2-320 15,0 0 0-15,0 0 0 0,0 0 720 0,0 0 96 16,0 0 16-16,12 2 0 0,0-3-640 0,0-3-192 16,3 0 128-16,0-3-128 0,3 0 0 0,1 0 0 0,2-3 128 0,4-2-128 15,0-1-256-15,2-2-96 0,0-3-32 0,1 2 0 32,1 3-2480-32,-1 3-496 0</inkml:trace>
  <inkml:trace contextRef="#ctx0" brushRef="#br1" timeOffset="110065.08">16470 3804 23039 0,'0'0'2048'0,"-9"0"-1648"15,9 0-400-15,0 0 0 0,0 0 880 0,0 0 80 0,0 0 32 0,0 0 0 16,0 0-432-16,0 0-96 0,0 0-16 0,9 11 0 16,0-3-240-16,1-2-48 0,1-2-16 0,2-4 0 15,0 0-144-15,3 0 0 0,2-1 144 0,3 1-144 16,0 0 0-16,5 0 0 0,2-2 0 0,3 1 0 15,4-3 0-15,0 0 0 0,1-1-160 0,-2 2 160 32,-1-4-512-32,-1 3 0 0,-2 1 0 0,-2 0-7648 0,-1-5-1520 0</inkml:trace>
  <inkml:trace contextRef="#ctx0" brushRef="#br1" timeOffset="110428.92">16931 3677 26783 0,'0'0'1184'0,"0"0"240"0,0 0-1136 0,0 0-288 16,0 0 0-16,9-4 0 0,0 0 192 0,3 1-32 15,3 0 0-15,-2 1 0 0,1 1-160 0,1 1 0 16,0 0 144-16,2 0-144 0,-1 0 0 0,-1 0 0 15,3 0 0-15,-3 3 0 0,-1 2 0 0,0 0 0 16,0 0 0-16,-1 4 0 0,-1-4 0 0,-2 1 0 16,-1 2 0-16,-3-1 0 0,-1 5 0 0,-1-2 0 15,-3 2 0-15,-2 3 0 0,-4-4 0 0,-2-1 192 0,-3 2-32 0,-1-1-16 16,-2 3 304-16,-1 0 64 0,-1 3 16 16,-2-5 0-16,0-1-112 0,0 1-32 0,-1-4 0 0,2 1 0 15,-1-4-240-15,2-1-144 0,1 1 160 0,1-8-160 31,2-1-368-31,2-1-160 0,-1 0-48 0,3-4-8400 0,2 2-1696 0</inkml:trace>
  <inkml:trace contextRef="#ctx0" brushRef="#br1" timeOffset="111014.37">18214 3501 26031 0,'0'0'1152'16,"-4"13"240"-16,-2-2-1120 0,1 1-272 0,0 2 0 0,-3 1 0 0,-2 2 272 0,-2-2 0 15,-2 1 0-15,-1 1 0 0,0-4-48 0,-3 1-16 16,-2 1 0-16,1 1 0 0,-2-2-16 0,4-1-16 15,-4 0 0-15,2 1 0 0,-1-2-176 0,1 0 128 16,0 1-128-16,0-6 128 0,0 0-128 0,1-4 0 16,1 0 0-16,1-3 0 0,-1-3 0 0,3 0 0 0,3-6 144 0,-1 1-144 15,1-2 128-15,1 2-128 16,-2-3 160-16,3 2-160 0,2-4 176 0,0 2-176 0,2 1 192 0,0-3-192 16,-1 3 224-16,1 1-64 0,1-1-16 15,1 2 0-15,2-2-144 0,1 10 0 0,-2-7 144 0,2 7-144 16,0 0 0-16,0 0 0 0,0 0 0 0,0 0 0 15,0 0 0-15,10 8 0 0,-1 1 0 0,0-1 0 16,2 2 0-16,0 1 0 0,5-1 0 0,-2 2-192 16,1-3 192-16,3 1 0 0,0-4-144 0,2 4 144 15,1-1 0-15,1 1-144 0,1-4 144 0,0-1 0 16,0 0 0-16,1-3 0 0,1 0 0 0,2-2 0 16,0-2 0-16,-1 1 0 0,2-3 0 0,0-5 0 15,0 2 0-15,-1-6 192 0,2-2-48 0,2-1-16 16,-1 1-128-16,-2 1 128 0,-2-4-128 0,-2 2 128 15,-1-3-128-15,-3-2 160 0,-4 2-160 0,-2 0 160 16,-5-1 288-16,-2 1 48 0,-3 2 16 0,-2 1 0 0,-3 1 128 16,-3 2 16-16,0-1 16 0,-3 4 0 0,-5 3 0 15,-2 5 0-15,-5 1 0 0,-4 1 0 0,-4 1-272 16,-2 1-48-16,-4 4-16 0,1 5 0 0,-1 2-336 0,3 1 0 16,-2 2 0-16,3 3 128 0,0 4-288 0,2-1-48 15,2 1-16-15,0-1 0 16,6 0-2384-16,1-3-464 0</inkml:trace>
  <inkml:trace contextRef="#ctx0" brushRef="#br1" timeOffset="113818.72">19066 2299 10191 0,'0'0'448'0,"0"0"96"0,0 0-544 0,0 0 0 16,0 0 0-16,0 0 0 0,0 0 752 0,0 0 32 16,0 0 16-16,0 0 0 0,7-5-288 0,-7 5-64 15,0 0-16-15,0 0 0 0,0 0-64 0,0 0-16 16,0 0 0-16,0 0 0 0,3 9 16 0,-3 3 0 15,-2 5 0-15,0 1 0 0,-1-1 160 0,0 1 48 0,-1 0 0 0,1 2 0 16,1 4 128-16,-1 2 48 0,2-3 0 0,1 1 0 16,1 0-112-16,2-4-32 0,1 1 0 0,1-5 0 15,1-2-240-15,3-4-48 0,1 1-16 0,0-4 0 16,0 1-128-16,-2-4-32 0,5-1 0 0,-1-1 0 16,1-4 16-16,1 0 0 0,0-1 0 0,0-3 0 15,0-3 48-15,1 2 16 0,-2-6 0 0,1 0 0 16,-1 2-32-16,1-3 0 0,0-2 0 0,0-1 0 15,0-1-16-15,0 1-16 0,-2 1 0 0,1-2 0 16,-2 0-160-16,0 0 192 0,-2-1-192 0,-1 2 192 16,1 0-48-16,-1 2 0 0,-2 2 0 0,1 0 0 15,-2 1-144-15,1 3 192 0,-6 9-192 0,0 0 192 16,0 0-192-16,0 0 0 0,0 0 0 0,5 7 128 0,-1 6-128 16,-1 4 0-16,-3 2 0 0,-2 2 0 0,0 5 208 0,-2 5-32 15,0 5-16-15,-4 2 0 0,0 5 80 0,-3 4 16 16,0 11 0-16,-3-1 0 0,-3 0-80 0,0-4-16 15,-2-2 0-15,0-4 0 0,-2-1 48 0,5-4 16 16,-2-5 0-16,0-4 0 0,2-3 368 0,-1-4 80 16,1 1 16-16,0-7 0 0,2-2-192 0,2-1-48 15,0-1 0-15,1-5 0 0,-2 1-320 0,4-6-128 16,0-2 0-16,9-4 144 0,-11 0-144 0,3-5 0 16,0-3 0-16,2-2 0 0,1-2-240 0,3-3-80 15,0-1 0-15,4-1-16 16,0-1-432-16,1 1-96 0,3 0-16 0,2 0 0 15,0 1-2096-15,3-1-416 0</inkml:trace>
  <inkml:trace contextRef="#ctx0" brushRef="#br1" timeOffset="114373.05">20100 1947 22223 0,'0'0'976'0,"0"0"224"0,0 0-960 16,0 0-240-16,0 0 0 0,0 0 0 0,-6 10 384 0,1-1 16 0,0 2 16 0,0 3 0 15,-3 0-160-15,0 0-16 0,0 4-16 0,-1 2 0 16,-2-1 160-16,1 4 16 0,-2 1 16 0,-1 7 0 15,-1 3-32-15,0 3-16 0,0 2 0 0,2 1 0 16,4 1-176-16,-1-1-16 0,1 0-16 0,3-1 0 16,0-1-160-16,2-4 160 0,1-1-160 0,6-3 160 15,-1-6-160-15,5-3 192 0,2 0-192 0,3-3 192 16,1-3-192-16,2-1 128 0,4-1-128 0,-1-7 128 16,-2-4-592-1,1 0-128-15,3-4-32 0,-4-1-7536 0,4-4-1504 0</inkml:trace>
  <inkml:trace contextRef="#ctx0" brushRef="#br1" timeOffset="114706.9">20531 2064 23039 0,'-13'-14'2048'0,"8"7"-1648"16,0-3-400-16,5 10 0 0,-3-5 544 0,3 5 32 15,0 0 0-15,0 0 0 0,-9-1-32 0,1 3 0 0,2 5 0 0,-2 3 0 16,0 3-144-16,-1-1-16 16,-2 6-16-16,0 5 0 0,-2 0 16 0,0 7 16 0,-1 2 0 0,3 2 0 15,-1 1-160-15,2 3-48 0,3 1 0 0,-2 2 0 16,1 1-192-16,4 2 144 0,2-2-144 0,2-1 128 16,1-7-128-16,4-2 0 0,1-4 144 0,5-3-144 15,1 3 128-15,3-3-128 0,5-5 128 0,-1-5-128 16,2-7 0-16,3-1 128 0,2-3-128 0,-1-4 0 31,1-4-320-31,0-2-144 0,-3-2-32 0,3-3 0 16,0-6-640-16,0 1-128 0,-3 1-16 0,2-3-16 15,-3-1-1648-15,-3 1-320 0,4-10-64 0,-6 5-4352 0</inkml:trace>
  <inkml:trace contextRef="#ctx0" brushRef="#br1" timeOffset="114923.38">20346 2380 11967 0,'-33'-9'528'0,"12"5"112"0,-3 2-512 0,1-2-128 0,2-2 0 0,2 1 0 0,2 3 2496 0,3 0 448 16,4 1 112-16,10 1 16 0,-8-4-1792 0,8 4-368 15,0 0-64-15,0 0-16 0,0 0-464 0,9-5-112 16,0 0 0-16,5 1-16 0,3-1 96 0,3 1 32 16,3 0 0-16,3-1 0 0,5-3-96 0,2 3-16 15,4 3 0-15,1-2 0 0,1-4-256 0,0 4 128 16,-5 3-128-16,-1-3 0 0,0-1 0 0,-1 3 0 15,-4 0-160-15,-2 2 160 16,-1 2-1984-16,-3 0-288 0,-1 2-48 0</inkml:trace>
  <inkml:trace contextRef="#ctx0" brushRef="#br1" timeOffset="115330.62">20733 1816 15663 0,'-5'-12'688'0,"5"12"144"0,-2-10-656 0,2 0-176 0,0 10 0 0,5-6 0 16,1 1 1840-16,2-2 336 0,2 2 64 0,1 4 0 0,1 1-1520 0,1 1-304 15,-1 2-64-15,2 2-16 0,1 2 112 0,3 1 32 16,0 3 0-16,2 3 0 0,1 3-160 16,2 2-48-16,-1 3 0 0,1 0 0 0,0 6-16 0,1 3 0 15,1 7 0-15,-3 3 0 0,-1-1 128 0,-1 6 32 16,-1 0 0-16,-1 1 0 0,0 3 16 0,-3-5 0 16,-2 4 0-16,-2-1 0 0,-2 0-48 0,-3-1 0 15,0-4 0-15,-4-1 0 0,-2-7-96 0,-2-4-32 16,-5 3 0-16,0-1 0 0,-4-3 16 0,-1-3 0 15,-4-1 0-15,1-1 0 0,0-4-80 0,-2-2 0 16,2-2-16-16,0-3 0 0,1 0-176 0,-1-3 0 16,2-4 0-16,0-4 0 15,0-1-1792-15,5-6-320 0,1-3-80 0</inkml:trace>
  <inkml:trace contextRef="#ctx0" brushRef="#br1" timeOffset="116153.86">21754 2334 18431 0,'-4'-2'1632'16,"4"2"-1312"-16,0 0-320 0,0 0 0 0,0 0 1488 0,0 0 240 15,0 0 32-15,0 0 16 0,10-1-1136 0,2-1-240 16,2 1-32-16,1-2-16 0,3-2 96 0,3 4 32 15,2 0 0-15,4 0 0 0,6-2-32 0,3 0 0 16,2 0 0-16,1-1 0 0,-1 1-64 0,-1-1 0 16,0-2-16-16,1 1 0 0,2 3-80 0,-2 0-16 15,2 2 0-15,2 2 0 0,-1-1-272 0,1 1 0 0,1 2 128 0,-2-3-128 16,-3-2 0-16,-4 0 0 0,-3-2 0 16,-6 2 0-1,1 1-576-15,-5-1-80 0,-3-3-16 0,-3 3-8336 0,-2 1-1664 0</inkml:trace>
  <inkml:trace contextRef="#ctx0" brushRef="#br1" timeOffset="116448.74">21903 2566 27647 0,'-22'-2'2448'0,"12"2"-1952"0,0 0-496 0,10 0 0 15,0 0 496-15,0 0 0 0,0 0 0 0,0 0 0 16,0 0-112-16,0 0-32 0,10 5 0 0,4-1 0 0,4-1 160 16,5-3 16-16,2-4 16 0,6-1 0 15,2 2-112-15,1 0-32 0,3-4 0 0,0 2 0 0,-2 1-128 0,6 1-16 16,0-3-16-16,2 4 0 0,0-3-240 0,4 1 176 16,4-1-176-16,1 1 160 0,-1 0-160 0,-3 0 0 15,-3-2 0-15,-3 1 0 0,-2 1 0 0,0 0 0 16,-1 2 0-16,-1-3 0 15,0 2-608-15,-2 1 0 0,-2 0 0 0,-2 1 0 16,-1 0-2016-16,-5-2-384 0,2-2-96 0</inkml:trace>
  <inkml:trace contextRef="#ctx0" brushRef="#br1" timeOffset="117153.93">23912 1637 6447 0,'0'-13'272'0,"0"13"80"0,0-9-352 0,0-1 0 0,3 2 0 0,-3 8 0 16,2-8 3952-16,-2 8 720 0,0 0 128 0,0 0 48 16,0 0-3472-16,0 0-688 0,0 0-144 0,0 0-32 15,0 0-144-15,0 0-48 0,0 0 0 0,3 16 0 16,-3-1 80-16,-1 3 16 0,-3 2 0 0,-1 6 0 15,0-1-64-15,-2 5-16 0,0 0 0 0,0 4 0 16,1 5 80-16,0 5 16 0,-1 4 0 0,1-1 0 16,-2 1-96-16,3 1-16 0,0-6 0 0,1 1 0 0,1-3 64 0,-1-2 0 15,0 2 0-15,-1 0 0 0,4-6-112 16,-2-3-16-16,1-1 0 0,-1-2 0 0,0-4-256 0,2-3 128 16,0-3-128-16,1-4 0 0,0-2 0 0,0-13-272 15,4 10 16-15,-4-10 16 16,0 0-1616-16,14-5-320 0,0-4-64 0</inkml:trace>
  <inkml:trace contextRef="#ctx0" brushRef="#br1" timeOffset="117620.5">24539 1634 23039 0,'0'0'1024'0,"0"0"192"0,0 0-960 0,0 0-256 0,0 0 0 0,0 0 0 16,-6 10 624-16,-1 0 80 0,1 3 0 0,-4 2 16 15,0-1-400-15,-3 3-96 0,-2-1-16 0,-2 1 0 16,-1-2 176-16,1 2 16 0,-2 2 16 0,-1 0 0 16,0 1 96-16,1 0 0 0,-1-1 16 0,2 3 0 15,-2-4-112-15,-1 0-32 0,1-1 0 0,-2-1 0 16,-1-1-192-16,-1-1-32 0,0-1-16 0,-1-3 0 15,3 0-144-15,-1-1 0 0,-1-1 144 0,4-3-144 16,2 0 0-16,4 1 144 0,1-3-144 0,2 0 0 16,1 1 160-16,1 0-160 0,9-4 128 0,-9 4-128 15,9-4 128-15,-9 4-128 0,9-4 0 0,0 0 128 0,-6 5 48 0,6-5 0 16,0 0 0-16,0 0 0 0,0 0-176 0,0 11 160 16,0-11-160-16,6 13 160 0,4-3 32 0,3 3 16 15,-1-2 0-15,8 1 0 0,2 2 208 0,6 3 32 16,4 4 16-16,1-2 0 0,2-1-48 0,0-1-16 15,1-1 0-15,1 0 0 0,-1 3-16 0,3-1-16 16,0 1 0-16,0-2 0 0,3-1-176 0,0 1-48 16,0-2 0-16,1-4 0 0,1 2-144 0,-2 0 0 15,-3-3 0-15,-1 3 0 16,-1-1-880-16,-1 1-256 0,-3 2-48 0,-4 1-15008 0</inkml:trace>
  <inkml:trace contextRef="#ctx0" brushRef="#br1" timeOffset="131102.4">25828 1708 10127 0,'0'0'448'0,"3"-5"96"0,-1-3-544 0,1 2 0 0,-1-1 0 0,1 0 0 15,-1 2 2416-15,2-3 368 0,-1 0 80 0,-1 2 16 0,-2 0-1520 0,0 6-288 16,0-5-64-16,0 1-16 0,0 4-96 0,0 0 0 16,0 0-16-16,0 0 0 0,0 0-128 0,0 0-32 15,0 0 0-15,-5 6 0 0,1 6-240 0,-2 1-48 16,1 3-16-16,0 4 0 0,1 2-48 0,0 1-16 16,-1 5 0-16,1-1 0 0,2 4-144 15,-1 3-16-15,2 1-16 0,0-5 0 0,1 1-176 0,0-1 0 16,1-4 0-16,0-2 0 0,2-6 0 0,-2-4 0 15,1-2 0-15,2-2 0 16,-1-3-608-16,-3-7 0 0,9 5 0 0,-9-5 0 16,6-5-1888-16,0-3-368 0</inkml:trace>
  <inkml:trace contextRef="#ctx0" brushRef="#br1" timeOffset="131257.44">25770 1540 29487 0,'0'0'2624'16,"-6"-1"-2112"-16,1-3-512 0,5 4 0 0,-7-4 1184 0,3 0 128 0,4 4 32 0,-5-4 0 15,5 4-704-15,-5-6-128 16,0-2-16-16,1 3-16 0,1-4-352 0,1 3-128 16,-2-4 0-16,0 2 144 15,4-2-464-15,0 5-112 0,0 5-16 0,0 0 0 16,0 0-2432-16,0 0-512 0</inkml:trace>
  <inkml:trace contextRef="#ctx0" brushRef="#br1" timeOffset="131598.81">26577 1245 11055 0,'3'-6'976'0,"3"-4"-784"15,-1-2-192-15,1-1 0 0,-1-1 2160 0,0 2 384 16,-2 0 80-16,-1-2 0 0,-2 0-1216 0,-2 4-256 16,0-1-64-16,-1 0 0 0,-4 3-192 0,0-3-32 15,-4 3-16-15,0-1 0 0,-2 2-128 0,-1 3-16 16,-1-1-16-16,-1 5 0 0,0 3-80 0,1 2-16 0,-3 1 0 0,-6 11 0 16,3 2-208-16,1 5-32 15,4 3-16-15,4-6 0 0,0 6-336 0,-1 2 144 16,-1 6-144-16,0 5 0 0,0 2 192 0,0 5-192 15,4-1 192-15,1 4-192 0,1-7 128 0,2 3-128 16,2-4 0-16,0 1 0 0,1-6 0 0,1-4 0 0,2-3-208 16,4-3 80-16,0-7-208 0,1 7-48 0,0-5 0 0,-1-12 0 31,1 0-256-31,1 1-48 0,-6-11-16 0,0 0 0 16,0 0-1760-16,0 0-352 0</inkml:trace>
  <inkml:trace contextRef="#ctx0" brushRef="#br1" timeOffset="131733.6">26253 1729 2751 0,'0'0'256'0,"0"0"-256"0,0-5 0 0,3 0 0 16,-3 5 5344-16,7-5 1024 0,0 3 208 0,1-1 32 16,0 2-4304-16,0-1-848 0,1 2-176 0,0 0-48 0,1-2-384 15,2-1-80-15,1 0 0 0,2-1-16 0,-1-1-336 0,10-4-64 16,0 1-16-16,-7 3 0 16,0-4-1728-16,3 0-336 0,-1-1-80 0</inkml:trace>
  <inkml:trace contextRef="#ctx0" brushRef="#br1" timeOffset="132414.31">28044 1165 14735 0,'-17'-14'640'0,"11"9"160"0,-2-1-640 0,-1 2-160 15,2 0 0-15,-1 0 0 0,-1 2 1584 0,1 0 272 16,1 4 64-16,-1 0 16 0,0 3-992 0,1 0-208 15,-2 5-32-15,1 1-16 0,1 1-64 0,-1 6-16 16,0 4 0-16,2 2 0 0,0 0-192 0,1 12-32 16,2-3-16-16,3-13 0 0,0 3-176 0,1 0-16 15,3-2-16-15,1 0 0 0,0-5-32 0,2-3-128 16,0-2 192-16,1-2-64 0,1-4 64 0,1-3 0 0,0-5 0 0,3-5 0 16,-2 0 192-16,3-8 32 0,2-1 16 0,-1-3 0 15,-1 1-128-15,0-4-32 16,1-3 0-16,-2 3 0 0,-1 0-272 0,6-10 128 15,-4 2-128-15,-5 15 0 0,-1-1 128 0,-1 3-128 0,1 6 0 0,-2-3 0 16,1 5 0-16,-3 2 0 0,-4 4 0 16,0 0 0-16,6 7 0 0,-1 10 160 0,-2 5-160 0,-5-3 192 15,1 6-192-15,-2 2 160 0,-2 4-160 0,-1 3 160 16,-4 4-160-16,0 2 0 0,0 1 144 0,-3 0-144 16,-1-3 128-16,0 2-128 0,1 0 128 0,0-2-128 15,1-4 144-15,0-1-144 0,1-3 192 0,-3 8-192 16,4-7-432-1,2-11-192-15,4-3-32 0,2-12-8864 0,2-5-1760 0</inkml:trace>
  <inkml:trace contextRef="#ctx0" brushRef="#br1" timeOffset="132710.34">28425 1515 9215 0,'-6'10'816'0,"-3"1"-656"15,-2 3-160-15,-3 3 0 0,1 0 3568 0,-3 5 672 16,-3 2 144-16,0 0 32 0,-1 4-2848 0,2-1-560 16,0-3-112-16,3 0-32 0,2-3-64 0,3-4-16 15,2-3 0-15,2-5 0 0,4 0-272 0,2-9-64 16,0 0-16-16,6 0 0 0,3-6 0 0,9-4 0 0,2-6 0 16,-5 2 0-16,-1-2-48 0,6-3 0 0,-4-1 0 0,4-10 0 15,-2 5 16-15,-10 7 0 16,-1 3 0-16,-1 0 0 0,0-1-16 0,-4 2 0 0,-1-1 0 0,-2 0 0 15,-3 1-96-15,-2 1-32 16,-2 3 0-16,1-1 0 0,-3 3-256 0,-2 0-176 16,-2 2 32-16,0 3 0 15,0 1-2096-15,-1-1-432 0</inkml:trace>
  <inkml:trace contextRef="#ctx0" brushRef="#br1" timeOffset="133355.14">29181 1029 18431 0,'0'0'816'0,"0"0"160"0,0 0-784 0,0 0-192 0,0 0 0 0,0 0 0 0,0 0 1264 0,-5 2 208 16,0 5 32-16,-3 0 16 0,2 5-592 0,2-6-112 15,-1 3-32-15,1 4 0 0,-1 1-96 0,0 4-32 16,0-1 0-16,0 1 0 0,1 3-320 0,0-1-64 16,1-1-16-16,0 1 0 0,2 2-128 0,1-4-128 15,0-4 144-15,1 0-144 0,0-2-160 0,3-1-128 16,0-4-32-16,-4-7 0 16,8 4-2176-16,3-5-448 0</inkml:trace>
  <inkml:trace contextRef="#ctx0" brushRef="#br1" timeOffset="133536.76">29288 879 23951 0,'-24'1'1056'0,"14"-1"224"0,-2 0-1024 0,1 2-256 0,-1-1 0 0,1 0 0 16,-1 0 1472-16,2 2 224 0,-2-1 48 0,3 0 16 15,0-2-1344-15,4 0-272 0,5 0-144 0,0 0 160 16,-5-5-352-16,2-3-64 0,3 8 0 0,4-8-16 31,2 2-2192-31,6-5-432 0</inkml:trace>
  <inkml:trace contextRef="#ctx0" brushRef="#br1" timeOffset="133897.34">29983 819 8287 0,'0'0'736'0,"0"0"-592"16,-5-5-144-16,1 3 0 0,1-1 2048 0,3 3 368 16,0 0 80-16,-4-6 0 0,-1-1-1184 0,5 7-240 15,-7-2-48-15,7 2-16 0,-7 0 48 0,-2 0 16 16,0 0 0-16,-1 1 0 0,-2 3-208 0,3 1-32 16,-2 3-16-16,-9 2 0 0,-3 1-352 0,0 3-64 15,-1 0-16-15,8-4 0 0,0 3 0 0,-6 7 0 0,3 1 0 16,4-3 0-16,4-1-64 0,0-1 0 15,6-1-16-15,4-2 0 0,1-3-304 0,0-10 0 16,0 0 128-16,9 11-128 0,-9-11 0 0,14 9 0 16,-3 0 0-16,1-3 0 0,1-1 0 0,-5 0 128 15,1-2-128-15,0 1 0 0,-9-4 0 0,10 9 0 0,-10-9 0 16,4 7 0-16,-3 4 192 0,-1-3-192 16,-2 5 192-16,-4 5-192 0,-6-2 240 0,-3 1-64 0,-2-1-16 15,5-5 0-15,-5 0-160 0,1-1 0 0,-2 2 0 0,-9 3-176 31,3-5-2224-31,9-2-448 0</inkml:trace>
  <inkml:trace contextRef="#ctx0" brushRef="#br1" timeOffset="134398.04">30825 707 12959 0,'0'0'576'0,"-8"-3"112"0,2-1-560 0,-1 0-128 0,7 4 0 0,-11-4 0 16,2 0 592-16,-1 3 96 0,-3 1 16 0,1 0 0 15,-1 3-32-15,-1 0 0 0,-1 5 0 0,-1-2 0 16,0 5-208-16,-1-1-32 0,-1 4-16 0,1 2 0 15,-1 2 80-15,1 2 16 0,1 1 0 0,3 0 0 16,-1 2 0-16,3-1 16 0,1-2 0 0,2 3 0 16,3-3-80-16,1 2 0 0,3-3-16 0,2-2 0 0,4-3-16 0,1-2 0 15,3 0 0-15,3-7 0 0,2-1-96 16,5-3-32-16,0-1 0 0,4-4 0 0,1 0-288 0,4-5 0 16,2 0 128-16,5-3-128 0,0-2-192 15,3 0-112-15,1-2-16 0,-1 1 0 16,-1-1-1920-16,-3 2-384 0</inkml:trace>
  <inkml:trace contextRef="#ctx0" brushRef="#br1" timeOffset="134835.07">31247 580 17903 0,'0'0'784'0,"0"0"176"0,-7-9-768 16,7 9-192-16,0 0 0 0,-8-2 0 0,-1 1 1024 0,9 1 144 0,-8 6 48 0,-1 0 0 16,-4 6-640-16,2-1-128 0,0 2-32 0,0 5 0 15,0 3-96-15,1 5-32 0,0-3 0 0,2-1 0 16,-1 4 16-16,3-2 0 0,2-4 0 0,1-1 0 15,-2-2-144-15,5-1-32 0,0-3 0 0,3-4 0 16,-1 0-128-16,-2-9 0 0,0 0 144 0,0 0-144 16,8 5 128-16,-8-5-128 0,0 0 128 0,10 1-128 0,-10-1 128 15,10-1-128-15,-10 1 128 0,8-6-128 16,-8 6 0-16,8-8 0 0,-8 8 0 0,10-4 0 0,-10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31024 962 10127 0,'0'0'896'0,"0"0"-704"0,0 0-192 0,0 0 0 0,0 0 1472 0,0 0 256 0,0 0 48 0,0 0 16 15,0 0-704-15,0 0-128 0,0 0-16 0,0 0-16 16,11-7-288-16,-3-2-48 0,4-1-16 0,-2-5 0 15,0-2 32-15,2-2 0 0,0-1 0 0,0-5 0 16,0-2 32-16,4-2 16 0,-1-2 0 0,2 1 0 16,-2-5-80-16,3 2 0 0,-1-2-16 0,1-1 0 15,1-1-304-15,-9 16-48 0,4-7-16 0,2 1 0 0,-2-4-192 0,2 1 128 16,-2 2-128-16,-1-1 0 0,-3 1 128 0,5-27-128 16,-6 4 0-16,-4 7 144 15,-3 6-144-15,-2 3 0 0,-3 4 0 0,-1 4 0 0,-2 4 0 16,-2 1 0-16,1 8 144 0,-5 2-144 0,1 3 208 0,-2 5-16 15,0 4-16-15,-1 8 0 0,-2 2-176 0,-1 8 160 16,-1 6-160-16,1 2 160 0,-2 7-160 0,2 3 0 16,-1 6-160-16,2 1 160 0,2-5 0 0,0 0 0 15,4 4 0-15,6-14 0 0,2 5 0 0,1 3 0 16,0-2 0-16,1 3 0 0,0 0 0 0,1-1 0 16,2-2 0-16,3 24 0 0,-1-14 0 0,0-5 0 15,2-8 128-15,0-3-128 0,1-9 0 0,2 0 0 16,1-5-128-16,0-3 128 15,-2-1-624-15,1-2-16 0,1 0-16 0</inkml:trace>
  <inkml:trace contextRef="#ctx0" brushRef="#br1" timeOffset="135596.88">31722 543 19343 0,'0'0'1728'0,"-11"4"-1392"0,-2-1-336 0,4 1 0 0,-2 2 768 0,1 0 96 0,-3 6 16 0,-1-1 0 16,0 4-224-16,-3 3-32 0,-2 3-16 0,0 0 0 15,0 1-96-15,1-2-32 0,-1 3 0 0,1-3 0 16,3-1-32-16,4-1 0 0,2-1 0 0,4-5 0 16,4 0-160-16,1-5-32 0,0-7-16 0,6 9 0 0,5-5-64 0,-1-3-16 15,4-2 0-15,2-4 0 0,-1-4 176 0,3 2 48 16,0-7 0-16,-1 0 0 0,-1-2-96 0,0 0-16 15,-3-1 0-15,0 0 0 0,1-1-80 0,-6 2 0 16,-1 0-16-16,-2 1 0 0,-3-1-48 0,0 4 0 16,-4 2 0-16,0-2 0 0,-1 2 16 0,-3 2 0 15,1 3 0-15,-1-1 0 0,-6 1-144 0,3 2-256 16,0 2 64-16</inkml:trace>
  <inkml:trace contextRef="#ctx0" brushRef="#br1" timeOffset="135928.79">31868 385 23039 0,'0'0'1024'0,"0"0"192"15,-6 6-960-15,6-6-256 0,-6 11 0 0,2-3 0 0,-1 1 464 0,1 2 48 0,-1-1 16 0,-3 3 0 16,2-3-240-16,-2 4-48 0,-1 0-16 0,-5 10 0 15,3-4 224-15,2-4 32 0,0-2 16 0,3 0 0 16,-1-4 16-16,4 3 16 0,-1 0 0 0,4-3 0 16,-1 1-336-16,1 2-64 0,0-4 0 0,1 2-128 15,-1-2 0-15,2 3 0 0,1-1 0 0,1-3 0 16,-3 2 128-16,2-1-128 0,-3-9 0 0,3 11 0 0,-3-11 0 16,3 8 0-16,-2 1 0 0,-1-9 0 15,0 0 144-15,-2 7-144 0,2-7 0 0,-5 8 144 0,5-8-144 0,-11 5 0 16,-1-4 144-16,-1 3-144 0,-1-3 0 0,0-1-208 15,1 0 16-15,-1-1 16 16,2-1-432-16,0-1-96 0,2 3 0 0</inkml:trace>
  <inkml:trace contextRef="#ctx0" brushRef="#br1" timeOffset="136272.9">31985 508 18431 0,'0'0'1632'15,"0"0"-1312"-15,0 0-320 0,0 0 0 0,10 2 1040 0,-10-2 144 16,12 0 32-16,-1-2 0 0,0-2-464 0,0-2-96 0,-1-1-16 0,2 2 0 16,-1-6-208-16,-5 6-48 0,2-4-16 0,0 1 0 15,-1-3-96-15,1 2-16 0,-2-4 0 0,3 2 0 16,-3 1 0-16,6-8 0 0,-4 2 0 0,-3 5 0 15,-2 2 176-15,-3 9 16 0,0 0 16 0,0 0 0 16,0 0 32-16,0 0 0 0,-11-1 0 0,0 5 0 16,-2 2-304-16,0 5-64 0,-2 5-128 0,7-7 192 15,-1 5-192-15,-1 1 0 0,-1 3 0 0,1-1 0 16,3 4 0-16,1-2 0 0,1-1 0 0,0 13 0 16,5-6 0-16,5-6 0 0,4-4-128 0,5-2 128 15,1-5-400-15,3 1-32 16,0-6 0-16</inkml:trace>
  <inkml:trace contextRef="#ctx0" brushRef="#br1" timeOffset="136650.99">30690 1353 13823 0,'0'0'608'0,"-9"4"128"0,0 1-592 15,3 0-144-15,2 4 0 0,2 4 0 0,-1 2 3360 0,2 5 640 0,1 6 128 0,-2-1 32 16,1 4-3200-16,1-2-624 0,1 2-128 0,2-3-16 0,-2 4-64 16,2-2-128-16,-1 1 192 0,1 1-64 15,-1-6-128-15,4-3 0 0,0-2 0 0,-1 3 0 16,0-3-1280-16,0-2-304 0,0-5-48 0,-1 1-9984 15</inkml:trace>
  <inkml:trace contextRef="#ctx0" brushRef="#br1" timeOffset="137032.57">30591 1766 20271 0,'0'0'1792'0,"9"-6"-1424"15,0-7-368-15,5 2 0 0,2-5 544 0,5 2 32 16,0-2 16-16,2 1 0 0,4-2-240 0,-3 2-48 0,0 1-16 16,-2-3 0-16,1 3-288 0,-1 0 0 0,1 4 128 0,-2 0-128 15,-4 5 0-15,-1 4 0 0,-4 2 0 0,-1 4 0 16,-5 5 0-16,-1 3 0 0,-1 3 0 0,-4 6 0 16,-3 5 0-16,-1-1 0 0,-1 5 192 0,-1 1-192 15,-2-6 464-15,2 2-16 0,2-5 0 0,2 1 0 16,0-6 272-16,5-5 48 0,2-2 16 0,1-4 0 15,2-1-160-15,2-5-48 0,3-2 0 0,2-7 0 16,0 0-240-16,2-8-48 0,-2-3-16 0,0 1 0 16,2-2-80-16,-2-4-32 0,0 0 0 0,-1 2 0 15,-1-1 96-15,-3 3 0 0,-2-2 16 0,-2 3 0 16,-2 2-16-16,-1 3 0 0,-3 3 0 0,-3 0 0 16,-1 3 0-16,-1 2-16 0,-4 2 0 0,-1 4 0 0,-1 3-240 15,-2 3 0-15,-4 0 0 0,1-1 0 16,-2 6-1328-16,-1-4-304 15,0 2-64-15,1-2-11984 0</inkml:trace>
  <inkml:trace contextRef="#ctx0" brushRef="#br1" timeOffset="137344.5">31736 1062 25919 0,'0'0'1152'0,"0"0"224"0,0 0-1104 0,0 0-272 0,-2 10 0 0,-1 3 0 16,1 2 640-16,-2 5 80 0,-6 3 16 0,-1 4 0 15,1 6-208-15,0 3-32 0,0-1-16 0,0 2 0 16,1 1 144-16,0 0 16 0,1 1 16 0,3-5 0 15,1-2-256-15,2-3-48 0,1-5-16 0,-1-2 0 16,2-3-336-16,3-3 0 0,-1-2 0 0,1-1 0 31,1-3-384-31,0-1-64 0,-4-9 0 0,10 1 0 16,-10-1-640-16,14-6-144 0,0 0-32 0,0-2-11760 0</inkml:trace>
  <inkml:trace contextRef="#ctx0" brushRef="#br1" timeOffset="137905.94">32172 991 18431 0,'0'0'1632'0,"0"0"-1312"0,0 0-320 0,0 0 0 15,0 0 1184-15,0 0 160 0,0 0 48 0,0 0 0 16,0 0-528-16,0 0-96 0,0 0-32 0,0 0 0 15,-10 4-144-15,0 8-16 0,1 2-16 0,-3 7 0 16,-3 3 96-16,-3 3 32 0,1-1 0 0,-5 3 0 16,-1-2 32-16,-1 4 16 0,0-1 0 0,-2-2 0 15,4 1-256-15,-3-6-48 0,8 0-16 0,-2 0 0 16,-2-3-224-16,5-2-64 0,-2-3 0 0,3-2 0 16,1 1-128-16,2-3 128 0,1-4-128 0,-1-2 128 15,0 0-128-15,3-1 0 0,-1-3 0 0,2 0 0 16,-1-2 0-16,4 0 0 0,1 1 0 0,0-3 0 0,3 1-192 0,1 2 192 15,0 0-160-15,0 0 160 0,0 0-176 16,11 4 176-16,5-3-192 0,-1 0 192 0,-2 4 0 16,3 2 0-16,3-1 0 0,2 0 0 0,3 2 0 0,2-4 176 15,2 0-176-15,2 3 160 0,1-2-32 0,1 0-128 16,-4 2 192-16,0-4-64 0,-2 1 112 0,-4 1 16 16,-1 2 0-16,-2-3 0 15,-3-2-64-15,0 3 0 0,-2 2 0 0,0-2 0 0,-14-5-192 0,15 6 0 16,0 3 0-16,-1-2 0 15,1 5-1408-15,-8-7-288 0,2 5-48 0</inkml:trace>
  <inkml:trace contextRef="#ctx0" brushRef="#br1" timeOffset="140764.07">21112 3816 10703 0,'-5'-10'464'0,"5"10"112"0,-6-5-448 0,6 5-128 0,-8-7 0 0,0-2 0 16,3 0 656-16,0-1 112 0,1 3 32 0,1 0 0 15,-2-1-64-15,-1-2-16 0,1 2 0 0,2 2 0 16,3 6-208-16,-6-8-64 0,1 2 0 0,-1-1 0 0,1 2-144 16,0 2-48-16,5 3 0 0,-8-6 0 0,3 0 112 0,5 6 16 15,-6-4 0-15,6 4 0 0,0 0 96 0,0 0 32 16,-7-2 0-16,7 2 0 0,0 0-80 0,0 0-16 16,0 0 0-16,0 0 0 0,0 0-208 0,0 0-32 15,0 0-16-15,0 0 0 0,0 11-32 0,4-1 0 16,-1 3 0-16,1-3 0 0,-1 2 128 0,1 2 0 15,4-2 16-15,-2 1 0 0,1 1 32 0,0 1 0 16,1-2 0-16,3 0 0 0,-2 2-32 0,1 0 0 16,0 1 0-16,2 0 0 0,1 2-48 0,-1 0-16 15,0-3 0-15,1 1 0 0,0 2-48 0,4 1-16 16,1 2 0-16,0-2 0 0,-1-3-16 0,2 2 0 16,1 1 0-16,-1 0 0 0,1 1-128 0,2 0 192 0,-1-3-192 15,3 2 192-15,0 2-192 0,2 2 128 0,2-1-128 0,1-1 128 16,-1-2-128-16,4-1 0 0,-4-1 144 0,-2 3-144 15,1-3 144-15,0 4-144 0,2-2 192 0,0 0-192 16,-1 2 192-16,2 0-64 0,-1-1 0 0,0-1-128 16,0 0 256-16,3 2-48 0,1-1-16 0,0 3 0 15,0 0 0-15,0-3-16 0,0-1 0 0,-1 0 0 16,-1-1-48-16,-2-2-128 0,0 1 192 0,2 1-64 16,0 0 0-16,4-1-128 0,-1 1 192 0,3 1-64 15,-2 0-128-15,4 0 128 0,3 2-128 0,-1-1 128 16,0-3-128-16,0-1 128 0,-3-1-128 0,0 1 128 15,-2 0-128-15,-1-1 160 0,5-2-160 0,-1 1 160 16,0-1-160-16,6 2 0 0,-2-1 144 0,2-3-144 16,3 2 0-16,-1 0 128 0,-3-4-128 0,0 3 0 15,-2-1 0-15,1 0 144 0,3 2-144 0,-1-3 0 16,1 1 128-16,2 3-128 0,3-5 0 0,1 3 0 0,2 0 0 16,-6-3 0-16,-2 1 0 0,-2-1 0 0,1 4 144 0,-1-3-144 15,1 3 0-15,2-2 144 0,1-2-144 0,3 3 128 16,0-3-128-16,-2 1 128 0,0 0-128 0,-2-2 0 15,-3-2 0-15,1 2 128 0,0-5-128 0,3 5 0 16,-1 0 0-16,1-3 0 0,0 2 0 0,2 0 0 16,-2-2 0-16,-1 1 0 0,-2-3 0 0,-1 1 0 15,-2-2 128-15,1 2-128 0,0 1 128 0,2-1-128 16,-2 0 192-16,4 2-64 0,3 3-128 0,-1-4 192 16,0 0-192-16,-4 1 192 0,-4-2-192 0,-2 1 0 15,1 0 0-15,-2 0 128 0,-1-3-128 0,1 0 0 0,0 3 0 0,2 2 0 16,-2-4 0-16,4 3 0 0,0-1 0 15,0 0 0-15,-3-3 0 0,-3 0 0 0,-1 0 128 16,-2 1-128-16,-1-2 0 0,0 1 0 0,-1 2 144 0,1-1-144 16,0-2 0-16,-1 0 0 0,-3 4 0 0,-1-2 128 15,1-2-128-15,0 3 0 0,-2 0 0 0,-3-2 128 16,-3 1-128-16,-2 1 0 0,-3 1 0 0,-1-1 0 16,-1-3 0-16,-3 3 0 0,-10-4-128 0,10 4 128 31,-10-4-656-31,0 0-48 0,0 0-16 0,0 0-14544 0</inkml:trace>
  <inkml:trace contextRef="#ctx0" brushRef="#br1" timeOffset="141181.47">25795 5260 21183 0,'-8'-15'1888'0,"7"7"-1504"15,1 8-384-15,1-6 0 0,-1 6 480 0,10-5 32 16,2 1 0-16,1 2 0 0,-1 2-192 0,2 2-16 16,3-1-16-16,2 1 0 0,1-2-160 0,3 0-128 15,1 2 144-15,2 2-144 0,-1-1 128 0,4 0-128 16,2 5 0-16,2-2 0 0,4 1 320 0,3-1-48 0,4-1 0 0,-2 4 0 15,-3-3 176-15,0 5 48 0,0-2 0 0,1 1 0 16,-2-1-144-16,3 3-32 0,-2 1 0 0,0 0 0 16,-4-1-80-16,-2 2-32 0,-1-3 0 0,-3 3 0 15,-6 2 176-15,-3 1 48 0,-2-2 0 0,-4-1 0 16,-4-3-16-16,-3 2 0 0,-5 1 0 0,-4 1 0 16,-6 3 16-16,-5 1 0 0,-9 3 0 0,-8-1 0 15,-7 5-80-15,-7-2-16 0,-3-2 0 0,-4 5 0 16,-4 1-128-16,-4 4-16 0,-2 5-16 0,-4-3 0 15,-4-1-176-15,4-1 0 0,6-1-160 0,0 2 160 32,3 0-1856-32,5 0-256 0,3 1-64 0</inkml:trace>
  <inkml:trace contextRef="#ctx0" brushRef="#br1" timeOffset="142436.38">21852 7753 15135 0,'0'0'672'0,"0"0"144"0,-8 8-656 15,1-5-160-15,-2 0 0 0,9-3 0 0,-9 4 432 0,2 5 48 16,0-4 16-16,1 1 0 0,6-6-176 0,-8 9-48 15,3-4 0-15,5-5 0 0,-8 9 48 0,2-3 16 16,1 2 0-16,5-8 0 0,0 0 80 0,0 0 16 0,-7 8 0 0,2-2 0 16,0 3 96-16,0-3 32 0,5-6 0 0,-6 12 0 15,2-5-16-15,0 3 0 0,-3-3 0 0,1 0 0 16,1 4-80-16,0-4-16 0,3 2 0 0,-2-3 0 16,0 5-128-16,4-11-48 0,-5 10 0 0,1-1 0 15,4-9-32-15,0 0-16 0,0 0 0 0,-2 9 0 16,2-9 48-16,-3 8 16 0,3-8 0 0,0 0 0 15,0 0 96-15,0 0 0 0,0 0 16 0,0 0 0 16,6-8 16-16,3-1 0 0,0-4 0 0,1 1 0 16,1-3-192-16,1-1-32 0,1-6-16 15,2 0 0-15,2 2-48 0,1-1-128 0,-1 0 192 0,4-4-64 16,-1-2 0-16,5-1-128 0,6-1 192 0,1-4-64 16,1 1 0-16,1 2 0 0,-1 2 0 0,0-7 0 15,0 0-128-15,0-1 160 0,2-1-160 0,0 2 160 0,1 0-160 16,-1 1 0-16,4 5 144 0,1 1-144 0,3-3 128 15,2 5-128-15,-1-5 128 0,0 3-128 0,0 1 208 0,-3 1-16 16,-2-1-16-16,3 0 0 0,3 1-176 0,3 3 192 16,0 0-192-16,3 0 192 0,3-1-192 0,-1-4 0 15,-1 1 0-15,-2 1 128 0,-5 4-128 0,1 2 0 16,0-1 0-16,3 2 0 0,-2 0 0 0,2-1 0 16,2-1 128-16,-2 4-128 0,1-1 0 0,-1-1 128 15,-2-2-128-15,0 4 128 0,-2 0-128 0,2 1 0 16,-1-1 0-16,2 1 128 0,0 0-128 0,4 1 0 15,2 0 0-15,-1-2 0 0,-2 1 128 0,-1 1-128 16,-8 1 128-16,2 1-128 0,1-1 160 0,0 0-160 16,1 2 192-16,1 5-192 0,0 2 144 0,0-3-144 0,-1 0 0 15,-2 0 144-15,-2 0-144 0,-1 2 0 0,-4-3 0 16,1 4 0-16,0 0 0 0,2-1 0 0,-1 3 0 0,-1 0 128 16,3-1-128-16,1 2 0 0,0-1 0 15,1 1 128-15,-1-2-128 0,-4 1 0 0,-4-3 0 16,-1 2 128-16,-1 4-128 0,0 0 0 0,-2-1 144 0,1 0-144 15,1 1 128-15,-3 1-128 0,-1 0 128 0,0 0-128 16,0-2 160-16,0 0-32 0,-2 0-128 0,2 1 192 16,-1 1-192-16,-3 0 0 0,-2 0 0 0,1-1 0 15,-2-2 0-15,0-1 128 0,-1 1-128 0,-2 0 0 16,0 0 128-16,-4 1-128 0,1-1 0 0,-1 1 0 16,-1-1 0-16,-1 0 0 0,-2 1 0 0,1 0 0 15,-2 0 0-15,-9 1 0 0,0 0 0 0,0 0 0 16,0 0 0-16,0 0 0 0,8-3-192 0,-8 3 192 15,0 0-640-15,0 0-32 0,0 0 0 0,0 0 0 16,0 0-1440-16,-11 3-272 0,1-2-64 0,0-1-10912 16</inkml:trace>
  <inkml:trace contextRef="#ctx0" brushRef="#br1" timeOffset="142923.19">25089 6031 11967 0,'-11'-12'1072'0,"5"6"-864"0,1-6-208 0,5 12 0 16,-3-10 768-16,3 10 128 0,-1-12 0 0,1 12 16 15,4-12-432-15,-4 12-96 0,7-8 0 0,-7 8-16 16,8-7-208-16,2 0-32 0,-2 4-128 0,2 0 192 15,3 2-48-15,-1 1-16 0,1 2 0 0,1 2 0 16,4 0 128-16,0 2 0 0,-1-1 16 0,5-1 0 16,0 5 352-16,2-2 64 0,0-2 16 0,3 2 0 15,-1-2 144-15,5 3 48 0,0 2 0 0,4-2 0 16,2 1-192-16,2-3-48 0,6 3 0 0,0-3 0 16,1 4-112-16,-1-2-32 0,-3 0 0 0,-2 1 0 15,-3-1-96-15,0 1-32 0,-1-4 0 0,-1 4 0 0,-1-4-128 16,-1 2-48-16,-1 2 0 0,-1-4 0 0,-2 2-80 0,-2-2 0 15,-3 1-128-15,-3 1 192 0,-1 0-16 0,-4-1-16 16,-3 1 0-16,-2 0 0 0,1 2 112 0,-3-3 32 16,-4 6 0-16,0-4 0 0,-5 5 48 0,-4 1 16 15,-2 4 0-15,-6 2 0 0,-3 2-64 0,-5-1-16 16,-3 4 0-16,-7 0 0 0,0-1-128 0,-7 3-32 16,-4 0 0-16,-3 1 0 0,-3-3-128 0,-4 5 0 15,-4 2 0-15,-8 0 128 0,-10 2-128 0,1-1 0 16,-2-1 0-16,2 5-176 15,-1 9-976-15,-6 0-192 0,-6 2-32 0,-4 1-12928 16</inkml:trace>
  <inkml:trace contextRef="#ctx0" brushRef="#br1" timeOffset="150812.5">21956 7588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0-16,-5 11 0 0,0-5-48 0,0 3-16 15,-1 0 0-15,-1 3 0 0,0-3 80 0,-1 2 16 16,2-2 0-16,-2 2 0 0,-1-2 16 0,3 1 16 16,-3-3 0-16,0 4 0 0,-3-1 48 0,4 1 16 15,-3 0 0-15,1-3 0 0,0 2-64 0,0-1-16 0,0 2 0 0,-2-2 0 16,3 1-80-16,-1 0 0 0,0 3-16 0,0-1 0 16,-2-6-48-16,2 4 0 0,1-1 0 0,0 2 0 15,-2 0 32-15,1-1 0 0,0-3 0 0,0 5 0 16,-2 1-32-16,1-5 0 0,2 4 0 0,-3-3 0 15,0 2-128-15,-2 2 0 0,0-3 144 0,0 0-144 16,0-1 0-16,0 0 144 0,0-3-144 0,0 3 0 16,0-4 128-16,0 2-128 0,-4 2 0 0,4-3 0 15,1 2 128-15,1-2-128 0,-2 2 0 0,0-2 0 16,0-4 128-16,1 2-128 0,1 1 144 0,1 2-144 16,-2-5 176-16,1 2-176 0,-1-1 192 0,0 3-192 15,0-1 176-15,1-1-176 0,-2-2 160 0,0 4-160 16,-1-4 240-16,1 2-48 0,-4-2-16 0,1 2 0 0,1 3-176 0,-1-2 0 15,1 0 0-15,-2 1 0 0,-1-2 0 0,-2 0 0 16,-1 0 0-16,-1 3 128 0,-1-2-128 16,-1-1 0-16,1 0 0 0,0 1 0 0,1-1 0 0,0-2 0 15,2 2 0-15,-1-1 0 0,-1 0 0 0,0 0 0 16,0 1 0-16,1-3 0 0,-3 2 0 0,1 0 0 16,-1 3 0-16,2-3 0 0,-1 0 0 0,1 2 0 15,-2 1 0-15,-2-2 0 0,-2-3 0 0,-1 3 0 16,1 0 0-16,0 1 0 0,0-2 0 0,2-1 0 15,2-1 0-15,-2 2 0 0,3-3 0 0,0 1 0 16,-1-1 0-16,1 0 0 0,-1 0 0 0,1 0 0 0,-2-1 0 16,3 1 0-16,-2 1 0 0,-1 1 0 15,2-1 128-15,-1 0-128 0,-2 0 0 0,1 2 0 0,-4-3 144 16,4 0-144-16,-1 0 128 0,0 0-128 0,-1 0 160 0,4 1-160 16,-1 0 0-16,1-1 128 0,-1-1-128 0,1 1 0 15,1-1 0-15,-1-2 0 0,1 2 0 0,0 0 0 16,1 1 0-16,-1 0 0 0,1 1 0 0,-1-1 0 15,0-2 0-15,-3-1 0 0,-1 0 0 0,0 2 0 16,-2 1 0-16,2 0 0 16,-2-1 128-16,0 1-128 0,2 0 0 0,2 0 0 0,-2 1 0 0,2-1 0 15,2-1 0-15,-3-2 0 0,2 0 0 0,0 1 0 16,2 2 0-16,-1 0 0 0,1 0 0 0,0-1 0 16,0 0 0-16,0 0 0 0,-3 1 0 0,1 0 0 15,0-2 0-15,0 1 0 0,-2 0 0 0,2 1 0 16,-1 0 0-16,-1 0 0 0,5 0 0 0,1 0 0 15,0 0 0-15,-1-2 0 0,1 2 0 0,0 0 0 16,3 0 0-16,-1 0 0 0,0 0 0 0,2 0 0 16,-1 0 0-16,2 0 0 0,1 0 0 0,0 0 0 0,1 0 0 15,0-1 0-15,3 1 0 0,-1 0 0 0,-1 0 0 16,1 0 0-16,1 0 0 0,0 0 0 0,-2 0 0 0,2 0 0 16,0 0 0-16,1-1 0 0,1 1 0 0,1 0 0 15,-2 0 0-15,1 0 0 0,8 0 0 0,-9 1 0 16,2-1 0-16,7 0 0 0,-8 0 128 0,8 0-128 15,-8 0 0-15,8 0 0 0,0 0 128 0,0 0-128 16,-6 1 0-16,6-1 144 0,0 0-144 0,0 0 0 16,0 0 144-16,0 0-144 0,0 0 0 0,0 0 0 15,0 0 0-15,0 0 0 0,0 0 0 0,0 0 0 0,0 0 0 0,13 7 0 16,-3-3 0-16,1-1 0 0,1-1 0 0,-1 0 128 16,2-1-128-16,0 2 0 0,-2-2 0 0,0 1 0 15,2 0 0-15,0 2 0 0,0-3 0 16,-1 2 0-16,0-2 0 0,0 2 0 0,1-1 0 0,2 1 0 15,-1-1 0-15,2 3 0 0,-1-1 0 0,3-1 0 16,0 0 0-16,-1 4 0 0,1-6 0 0,1 2 0 16,0 0 0-16,2 3 0 0,0 0 0 0,3-4 0 15,2-2 0-15,-1-1 0 0,3 0 0 0,1 1 0 16,-1 0 0-16,-1 0 0 0,-2 0 0 0,1 0 0 16,-2 0 0-16,1 0 0 0,1-3 0 0,-1 1 0 15,2 1 0-15,1-1 0 0,0 1 0 0,0 0 0 16,1-2 0-16,3 2 0 0,1 1 0 0,0 0 0 15,3-1 0-15,-1-2 0 0,5-2 0 0,-6 2 0 16,-4 3 0-16,2-1 0 0,1-1 0 0,0 0 0 16,0 1 0-16,0 0 0 0,2-2 0 0,-1 1 0 0,-1-2 0 15,4 1 0-15,1 1 0 0,0-1 0 0,3 1 0 0,-2-2 0 16,-1-2 0-16,-1 2 0 0,-2 1 0 0,-1 1 0 16,0-3 0-16,2 2 0 0,-2 1 0 0,0-1 0 15,1 0 0-15,0 2 0 0,2-3 0 0,0 1 0 16,0-1 0-16,0 1 0 0,0 1 0 0,-3-2 0 15,-2-1 0-15,-2 1 0 0,1-1 0 0,1 1 0 16,-3-4 0-16,4 2 0 0,-1 1 0 0,-2-3 0 16,-1 2 0-16,2-2 0 0,1 1 0 0,1 2 0 15,1-4 0-15,0 2 0 0,-1-3 0 0,0 3 0 16,-3-5 0-16,-4 5 128 0,0-4-128 0,-1 6 0 16,1-4 0-16,-1 2 0 0,1-3 0 0,-4 1 0 15,1 0 0-15,-1 0 0 0,-2-1 0 0,4 2 0 16,-3 3 0-16,0-4 0 0,1-1 0 0,2-3 0 0,0 1 0 15,0 1 0-15,-1-1 0 0,0 0 0 0,1 1 0 0,-3-2 0 16,0-2 0-16,-2 2 0 16,0 2 0-16,-1-2 0 0,-3 1 0 0,2 4 0 0,-3-4 0 0,1 5 0 15,-1-4 0-15,0 5 0 0,0-3 0 0,-1 3 0 16,-2-1 0-16,1 0 0 0,-3 2 0 0,-2 1 0 16,-7 4 0-16,12-6 0 0,-6 0 0 0,-6 6 0 15,8-5 0-15,-8 5 0 0,0 0 0 0,6-7-128 16,-6 7 128-16,0 0 0 0,4-5 0 0,-4 5 0 15,0 0 0-15,0 0 0 0,0 0 0 0,0 0-128 16,0 0 128-16,0 0 0 0,0 0 0 0,0 0 0 16,0 0 0-16,0 0 0 0,0 0 0 0,0 0 0 0,-9 6 0 15,-1 2 0-15,0-3 0 0,-1 4 0 0,3-3 0 16,-4 5 0-16,-1 0 0 0,-1 1 0 16,-1 0 0-16,-1-2 0 0,-3 3 0 0,-2 1 0 0,0 3 0 15,-1 4-128-15,-2-1 128 0,-2-2 0 0,-2-2 0 0,1 0 0 16,-3-5 0-16,2 2 0 0,2 2 0 0,-1-1 0 15,3-1 0-15,-2 2 0 0,0-2 0 0,0-4 0 16,0-1 0-16,-1 4 0 0,-2-4 0 0,-1 3 0 16,1-2 0-16,-3 2 0 0,-1-4 0 0,-2 3 0 15,-5-5 0-15,0 3 0 0,-2 0 0 0,1-2 0 16,3 1 0-16,0-3 0 0,0-1 0 0,-2 2 0 16,0 1 0-16,-1-1 0 0,-1 1 0 0,-4 2 0 15,-3-2 0-15,-4 3 0 0,0-2 0 0,0-2 0 16,-1 0 0-16,2 1 0 0,0 1 0 0,1 1 0 15,0-3 0-15,-1 3 0 0,-4 1 0 0,-1-3 0 0,2 2 0 0,3-2 0 16,2 2 0-16,-1 1 0 0,1-1 0 0,2 0 0 16,-2-1 0-16,2 0 0 0,-4-2 0 0,-2-1-128 15,0 4 128-15,2-4 0 0,3-2 0 0,2 1-128 16,-2-1 128-16,2 0 0 0,1-2 0 0,-2 5 0 16,-3 1 0-16,0-2-128 0,0-2 128 0,2-2 0 15,1-3 0-15,4 0 0 0,3-1 0 0,2 2-128 16,0-2 128-16,3 1 0 0,2 1 0 0,1-1 0 15,-2-2 0-15,0-2 0 0,-3 0 0 0,-1 2 0 16,1-1 0-16,1 2 0 0,4 1 0 0,2-4 0 0,-1-2 0 16,3 3 0-16,1-2 0 0,1 3 0 0,1 0 0 15,2-2 0-15,-1 1 0 0,3 2 0 16,2-3 0-16,1 0 0 0,1-4 0 0,0 4 0 0,2-3 0 16,-2 3 0-16,-1 2 0 0,2-3 0 0,3 3 0 0,2 0 0 15,-4-2 0-15,5 4 0 0,2 0 0 0,-1 2 0 16,2-2 0-16,-2 1-128 0,2-1 128 0,1 2 0 15,7 1-144-15,0 0 144 0,0 0-160 0,0 0 160 16,0 0-208-16,0 0 80 0,0 0 0 0,0 0 0 16,0 0 0-16,0 0 0 0,0 0 128 0,0 0 0 15,0 0 0-15,10 9 0 0,1-5 0 0,2-1 0 16,0 2 0-16,1-2-128 0,1 0 128 0,2-2 0 16,-1 3 0-16,2-2 0 0,-1 1 0 0,-1 1 0 15,-1-2 0-15,3 1 0 0,1-3 0 0,1 1 0 16,2-1 0-16,0 0 0 0,-2 0 0 0,0 0 0 15,1 0 0-15,0 0 0 0,1-1 0 0,1 1 0 16,-2 0 0-16,4 0 0 0,-4 0 0 0,6 0 0 0,-2 2 0 0,1 1 0 16,-1-1 0-16,1 1 0 0,-1 1 0 0,-1-1 0 15,-2 1 0-15,-1 1 0 0,1 2 0 0,1-4 0 16,0 3 0-16,1 0 0 0,0-1 0 0,1-1 0 16,1 0 0-16,1 2 0 0,-1 0 0 0,3-1 0 15,2-2 0-15,5 0 0 0,3-3 0 0,0 0 0 16,2 0-256-16,-3-3 48 0,-1 0 0 0,0 1 0 31,0-1-288-31,-2 2-48 0,4-1-16 0,-4-2 0 0,1-1-336 16,-3 1-80-16,0 0-16 0</inkml:trace>
  <inkml:trace contextRef="#ctx0" brushRef="#br1" timeOffset="152235.51">19246 8207 8287 0,'0'0'368'0,"-13"2"80"0,3 1-448 0,-2-1 0 0,-1 2 0 15,0 2 0-15,0 0 864 0,-1-3 96 0,-1 4 0 0,0 0 16 0,-2-3-720 0,0 1-128 16,-1 3-128-16,1-6 144 0,1 2-144 0,-2-1 0 15,-1-2 0-15,0 2 128 0,-2 2 48 0,-1-3 0 16,-3 1 0-16,0-2 0 0,-3-1 144 0,1 0 16 16,1 0 16-16,1 1 0 0,1-1 128 0,3 0 32 15,-1 3 0-15,2-3 0 0,-2-1 16 0,2-1 16 16,-1 2 0-16,0 0 0 0,-1-2-80 0,1-1-16 16,-2 2 0-16,1-2 0 0,-1 2-128 0,2-1-16 15,-1-1-16-15,-3-1 0 0,-6 0 32 0,1-1 0 16,-2-2 0-16,0 2 0 0,-2-4-128 0,2 0-32 15,0 2 0-15,-1-1 0 0,-1 3-160 0,-2-2 128 0,-1 3-128 16,1 1 128-16,-1 1-128 0,-1 1 0 0,-2 1 0 16,3 0 0-16,-1-1 0 0,5 1 0 15,3 0 0-15,3 1 0 0,4 0-256 0,4 3 32 0,2 0 0 0</inkml:trace>
  <inkml:trace contextRef="#ctx0" brushRef="#br1" timeOffset="155333.65">18049 8377 9375 0,'-10'-8'416'0,"10"8"96"0,-7-7-512 0,7 7 0 0,-6-5 0 0,1-4 0 15,1 0 272-15,1 4-32 0,3 5-16 0,0 0 0 16,0-8-64-16,0 8-16 0,0 0 0 0,3-5 0 16,-3 5-144-16,4-6 0 0,-4 6-192 0,5-8 192 15,0 3-128-15,-5 5 128 0,0 0 0 0,6-8 0 16,-6 8 0-16,0 0 0 0,7-6 0 0,-7 6 0 16,0 0 448-16,9-4 0 0,-2-1 0 0,-7 5 0 15,9-5 224-15,-9 5 48 0,11-4 16 0,-11 4 0 16,13-1-160-16,-3 0-16 0,2 1-16 0,-1 0 0 0,-11 0-144 0,14 2-16 15,1 1-16-15,-2 1 0 16,1 2-16-16,1-2 0 0,1 0 0 0,3 2 0 0,1 2-160 0,3 2-48 16,-1-1 0-16,4 0 0 0,1-3 16 0,0-2 0 15,-1 1 0-15,1 1 0 0,-2-3-32 0,2 2 0 16,0 1 0-16,1-1 0 0,-1-2 64 0,-1 2 0 16,1 2 0-16,1-1 0 0,1-3-32 0,-1 1 0 15,3 1 0-15,2-1 0 0,2 2 32 0,1 2 0 16,-1-4 0-16,0 0 0 0,-5-2-64 0,2 1 0 15,0 1 0-15,-3-3 0 0,4-1-128 0,-1 2 192 16,0 0-192-16,-1 0 192 0,1 1-64 0,2-1-128 16,3 0 192-16,0 3-64 0,5-2-128 0,-2 1 128 0,-2-2-128 0,-1-4 128 15,-2 0-128-15,1 0 128 0,-1 0-128 0,0-2 128 16,-1-4-128-16,0 2 0 0,1-3 144 0,0 4-144 16,1 4 0-16,2-4 144 0,1-5-144 0,1 3 0 15,-3 0 144-15,1 0-144 0,-5 2 0 0,-1-4 144 16,-2 0-144-16,1-1 0 0,-1 3 144 0,1-2-144 15,-2 1 160-15,0 0-32 0,-1 2-128 0,0 4 192 16,0-2-64-16,1-1-128 0,0 1 176 0,1 0-176 16,-2 0 144-16,0-1-144 0,-3 1 0 0,3 0 144 15,-4 3-144-15,-1-3 0 0,-1-1 0 0,-2 2 128 16,0-1-128-16,1 1 0 0,-1-3 0 0,0 1 0 16,1 0 128-16,-2 0-128 0,0-3 0 0,1 3 128 15,0-2-128-15,1 0 0 0,-2 2 144 0,0-3-144 16,0 2 128-16,1 2-128 0,1-4 160 0,-1 2-160 15,0 0 128-15,-1-3-128 0,0 1 0 0,-1-3 144 16,0 4-144-16,0-3 160 0,0 3-160 0,-2-4 160 0,-2 6 32 16,0-1 0-16,0-2 0 0,0 2 0 0,0-4-48 0,0 2 0 15,1 1 0-15,-2-1 0 0,2-5-16 0,1 4-128 16,-1-1 192-16,1 5-64 0,-3 0-128 0,4-3 160 16,-2 3-160-16,0-2 160 0,0-2-160 0,1 1 0 15,-2-2 144-15,1 2-144 0,-1-2 0 0,1 2 0 16,4 0 0-16,-1 1 128 0,-2-3-128 0,2 2 0 15,-1-3 0-15,-1 3 128 0,1-2-128 0,1 4 0 16,-1-3 128-16,1 4-128 0,-1 2 0 0,-1 0 0 16,-2-4 0-16,1 2 128 0,-1-4-128 0,2 2 0 15,-4 0 0-15,2 0 128 0,0 1-128 0,0 3 0 0,0-5 0 16,0 2 0-16,0 1 0 0,0-3 0 0,0 2 0 16,0-5 0-16,0 4 128 0,0-1-128 15,-1-1 160-15,1 0-160 0,-1 1 160 0,2-1-160 16,-2 0 160-16,-1 2-160 0,1-2 176 0,1 2-176 0,1-2 192 0,1 3-192 15,0-5 160-15,-1 4-160 0,1-3 128 0,1 3-128 16,1 1 144-16,0-2-144 0,-3 2 160 0,2-4-160 16,-1 2 192-16,0-2-64 0,0 2-128 15,-1-2 192-15,1 1-48 0,-1-2-16 0,0 2 0 16,0-3 0-16,2 1-128 0,-1 1 192 0,1-4-192 0,2 2 192 16,-3 1-64-16,2-2-128 0,-1 2 192 0,1 1-64 15,1-3-128-15,-2 2 160 0,0 0-160 0,1-3 160 16,1-2-160-16,0 2 0 0,0 1 144 0,0 0-144 15,-1 3 0-15,0 1 128 0,-1-3-128 0,0 2 0 16,-2-2 0-16,2-1 0 0,1 3 0 0,-1-2 128 0,-3 0-128 0,0 1 0 16,-1-3 0-16,0 2 0 0,-1 3 0 15,2-3 0-15,-1-2 0 0,1 1 0 0,0-1 0 0,0 1 0 16,4 2 0-16,-2-1 0 0,0 0 0 16,0 0 128-16,-1 3-128 0,1-2 0 0,0-1 0 0,-1 0 144 15,2-1-144-15,-3 4 0 0,1 0 128 0,3 3-128 16,-1-4 0-16,0 2 0 0,2-3 0 0,-1 2 0 15,-1-4 0-15,0 3 0 0,1 0 144 0,0-1-144 16,0 4 0-16,0-5 144 0,-1 0-144 0,1 0 0 16,-1 1 144-16,-1 2-144 0,1-8 0 0,-2 2 0 15,-1 2 0-15,3 3 0 0,-2-1 0 0,1 2 0 16,2-3 0-16,0 4 0 0,-2-1 0 0,1-1 0 0,0 1 0 0,0-2 0 16,0 4 0-16,1-3 0 0,-1 3 0 15,3-2 0-15,0 1 0 0,0 1 0 0,2-2 0 0,-1 3 0 16,1-3 0-16,2 3 0 0,2-3 0 0,-2 0 0 15,-1-1 0-15,1 2 0 0,-4-2 0 0,2 2 0 16,-2-2 0-16,0 2 0 0,2-2 0 0,1 3 0 16,0-2 0-16,1 2 0 15,0 4 0-15,0-2 0 0,2-2 0 0,-1 2 0 0,2 0 0 0,2 0 0 16,2 4 0-16,-1-1 0 0,1 0 0 0,0-1 0 16,0-2 0-16,-2-1 0 0,-1 0 0 0,-1-1 0 15,-2 1 0-15,3 1 0 0,0 3 0 0,0-3 0 16,1-4 0-16,-1 3 0 0,0-3 0 0,3 5 128 15,0 3-128-15,4 1 128 0,-2-2-128 0,1-2 128 16,-1-5-128-16,2 4 0 0,-5-2 0 0,2 1 0 16,-4-2 0-16,0 1 0 0,-2 2 0 0,1 1-192 0,1-4 192 0,0 1 0 15,0-1 0-15,0 3 0 0,1 4 0 0,2-1 0 16,1 0 0-16,-1 1 0 0,2-3 0 0,-1 0 0 16,-1 1 0-16,-3 0 0 0,0-1 0 0,-2 0 0 15,-2-2 0-15,2 1 0 0,-6 1 0 0,3 0 0 16,1-1 0-16,0 0 0 0,-1 3 0 0,1 0 0 15,-1 1 0-15,0 1 0 0,0 0 0 0,2 1 0 16,-2 1 0-16,3-3 0 0,0-1 0 0,1-3 0 16,-1 3 0-16,0 1 0 0,-3-1 0 0,3 0 0 15,-4 1 0-15,-1 0 128 0,-3 1-128 0,-1 0 0 16,0-2 0-16,-2 2 0 0,-2 0 0 0,1 0 0 0,-4 0 0 0,1 0 128 16,1 0-128-16,-2 2 128 0,-10-2-128 15,11 1 128-15,-11-1-128 0,11 4 0 0,-11-4 0 0,0 0 128 16,9 1-128-16,-9-1 0 0,0 0 0 0,8 3 0 15,-8-3 0-15,8 6 0 0,-8-6 0 0,0 0 0 16,0 0-192-16,0 0 32 0,8 0 16 0,-8 0 0 31,0 0-512-31,0 0-112 0,6 4 0 0,-6-4-16 16,0 0-1920-16,0 0-384 0,0 0-80 0</inkml:trace>
  <inkml:trace contextRef="#ctx0" brushRef="#br1" timeOffset="155828.94">24870 6085 10127 0,'0'0'896'15,"0"0"-704"-15,0 0-192 0,0 0 0 0,-6-4 992 0,6 4 160 16,0 0 48-16,0 0 0 0,0 0-416 0,0 0-80 16,0 0 0-16,0 0-16 0,12-6-32 0,3 4 0 15,0-1 0-15,4 2 0 0,3-1 48 0,5 2 0 16,3 2 0-16,6-1 0 0,6 0-48 0,2 2 0 16,2 1 0-16,-3-1 0 0,2-1-256 0,-2 0-48 0,0 0-16 15,0 3 0-15,-2 4-80 0,5-4-32 0,0 0 0 16,2 1 0-16,2 0 32 0,0 2 16 0,0 1 0 0,-4 0 0 15,-4 1-48-15,-5 1-16 16,-1-2 0-16,0 3 0 0,-4-3-16 0,1 1-16 16,-4-1 0-16,-2 1 0 0,1 3-176 0,0-1 192 0,-5 2-192 0,-2 0 192 15,-2 0-48-15,-2-2 0 0,-5 2 0 0,-1 0 0 16,-4 3-144-16,-3 1 0 0,-3 0 144 0,-3-4-144 16,-5-3 0-16,-3 2 0 0,-5 2 0 0,-3-1 128 15,-2-2-128-15,-4 1 144 0,-6 1-144 0,-1-3 160 16,-4 2-32-16,-1 1-128 0,-4-2 192 0,-1 2-64 15,-2 4-128-15,-4 1 128 0,-5 2-128 0,-1 0 128 16,-3 1-128-16,1 3 0 0,0 2 0 0,0 3 128 16,0 6-1376-1,-5 6-288-15,-33 20-48 0,11-16-16 0</inkml:trace>
  <inkml:trace contextRef="#ctx0" brushRef="#br1" timeOffset="162840.25">2036 3492 8287 0,'0'0'368'0,"0"0"80"0,0 0-448 0,0 0 0 0,0 0 0 0,0 0 0 16,0 0 432-16,12-4 0 0,-12 4 0 0,0 0 0 16,9-6-160-16,-9 6-16 0,10-4-16 0,-10 4 0 15,0 0 16-15,10-1 16 0,1 0 0 0,-11 1 0 16,0 0 48-16,9-2 0 0,-9 2 0 0,9-1 0 16,-9 1 64-16,0 0 32 0,10-2 0 0,-10 2 0 15,0 0-32-15,11-4-16 0,-11 4 0 0,8-1 0 16,-8 1-96-16,0 0-16 0,0 0 0 0,0 0 0 15,11-2-64-15,-11 2 0 0,0 0-16 0,0 0 0 0,0 0-16 0,10 3 0 16,-10-3 0-16,0 0 0 0,0 0 16 0,0 0 0 16,0 0 0-16,9 9 0 0,-9-9 16 0,6 6 0 15,-6-6 0-15,9 12 0 0,-9-12-32 0,6 8 0 16,1 1 0-16,-7-9 0 0,5 13 0 0,0-3 0 16,-1 3 0-16,3-3 0 0,0 2-32 0,-1 0-128 15,-1-2 192-15,1 3-64 0,1 1-128 0,-1-4 160 16,-1 3-160-16,2 0 160 0,-2-3-160 0,2 4 160 15,1 0-160-15,0 1 160 0,0-1-160 0,3-1 0 16,-1 2 144-16,0 0-144 0,1 1 0 0,1 0 144 16,-2-2-144-16,1 0 0 0,1 0 0 0,2 1 0 15,-1 1 0-15,-1-1 0 0,1-3 0 0,0 2 0 16,-1-1 128-16,2 1-128 0,-1-2 0 0,0 0 0 0,0 2 0 0,2 0 0 16,-4-1 0-16,3 1 0 0,3 0 0 0,-2 2 0 15,-1-2 128-15,0-1-128 0,-3 1 0 0,2 0 0 16,1 0 144-16,-1-2-144 0,-2-1 0 0,1 2 144 15,0-3-144-15,0 1 128 0,-2-2-128 0,1 3 128 16,1 0-128-16,-1-1 192 0,2 0-192 0,-2 2 192 16,-2-2-64-16,0 2-128 0,1 1 192 0,1-4-64 15,-1 1 32-15,1 2 0 0,-1-3 0 0,2 2 0 16,-1-1-160-16,2-2 192 0,-2 3-192 0,0-4 192 16,1 5-192-16,1-4 0 0,-2 0 0 0,1 1 128 15,2 0-128-15,-1 2 0 0,1-6 144 0,1 4-144 16,0-1 0-16,-1 3 0 0,-1-5 0 0,2 6 128 15,3-5-128-15,-2 2 0 0,0-3 0 0,-4 3 0 0,2-2 0 16,2 2 0-16,-2-2 0 0,1 1 128 16,-4-3-128-16,3 3 0 0,0-3 0 0,-1 2 0 0,2 1 0 15,-1-3 0-15,0 3 128 0,0-2-128 0,0 1 128 0,0-1-128 16,1 3 160-16,1-2-160 0,-1-1 128 0,0 2-128 16,2-5 0-16,-5 2 0 0,4 2 0 0,-1 1 128 15,-1 1-128-15,1-4 0 0,3 2 0 0,1-2 0 16,0 6 128-16,1-3-128 0,-2 2 0 0,0-2 0 15,-3 1 0-15,4 2 0 0,2-2 128 0,-2 1-128 16,-3-2 0-16,1 3 0 0,-3-1 128 0,0-1-128 16,0 0 0-16,1-3 144 0,-1-1-144 0,1 3 0 15,3-1 0-15,-4 2 128 0,1-4-128 0,0 6 0 16,1-4 144-16,1 1-144 0,1-1 128 0,-1 1-128 0,-2-4 128 16,2 4-128-16,-1-2 0 0,1 1 128 0,0 0-128 0,1-3 0 15,-1 2 0-15,1 0 128 0,3-2-128 0,-1 2 0 16,0-3 0-16,-1-1 144 0,0 1-144 0,1-1 0 15,-1 1 160-15,-1 0-160 0,-3-3 128 0,0 2-128 16,-1-1 176-16,2 1-48 0,-1 2-128 0,0-2 192 16,0-1-192-16,1-1 144 0,-1 1-144 0,0 0 128 15,-1-1-128-15,1 2 192 0,1 1-192 0,0-2 192 16,1-2-192-16,-1 2 0 0,-1-1 0 0,2-1 0 16,0 0 0-16,-1 0 0 0,2 1 0 0,0-1 0 15,-1 1 0-15,0-1 0 0,3-1 0 0,1 0 0 16,-1 0 0-16,-1-2 0 0,0 1 0 0,0-2 128 15,0 1-128-15,-2 2 0 0,-3-3 0 0,0 2 0 0,2-2 0 16,-3 0 0-16,1 0 0 0,-1 2 0 16,1-1 0-16,-2 1 128 0,4-1-128 0,-2-1 0 0,-4-1 0 0,4 3 0 15,0 2 128-15,0-3-128 0,0-1 0 16,0-1 0-16,0 3 0 0,0-1 128 0,0 2-128 0,1-2 0 16,-2 1 144-16,1-2-144 0,0 3 0 0,0-1 0 15,-2 2 0-15,2-1 128 0,0 0-128 0,0 1 0 16,0 1 0-16,1-1 0 0,-2 1 0 0,0 1 0 15,-2-1 0-15,2 1 0 0,0 0 0 0,-2 0 0 16,1 1 0-16,-2 1 128 0,0-1-128 0,-1 2 0 16,-9-5 0-16,10 6 0 0,-10-6 0 0,10 6 0 15,-1 4 0-15,-1-2 0 0,-8-8 0 0,7 12 0 16,1 1 0-16,-2-3 0 0,-1 2 0 0,0-3 0 16,1 2 0-16,-1 2 0 0,0-3 0 0,0 1 0 0,0 1 0 15,0-3 0-15,-5-9 0 0,8 14 0 0,-1-5 0 0,2 0 0 16,0-1 0-16,-1 3 0 0,-8-11 0 0,6 14 0 15,0-6 0-15,2 3 0 0,-8-11 0 0,9 9 0 16,0 2 0-16,0-3 128 0,0 2-128 0,-1-5 0 16,-8-5 0-16,12 10 0 0,-2-2 0 0,2 1 0 15,-2-3 0-15,0 0 0 0,0 1 0 0,0-4 0 16,0 2 0-16,1 1 0 0,-1-4 0 0,1 2 0 16,2-2 0-16,2 2 0 0,-2-1 0 0,1 1 128 15,1-2-128-15,0-1 0 0,-1 1 0 0,2-2 0 16,1 0 0-16,1 0 0 0,-1-2 0 0,-2 0 128 15,0 1-128-15,-1-4 0 0,1-1 0 0,-1 3 0 16,2-5 0-16,-1 3 0 0,0 1 0 0,2 0 0 16,-2-1 0-16,1 1 128 0,0-1-128 0,0 2 0 15,1-5 0-15,-1 2 0 0,1-3 0 0,-1 2 0 0,1 0 0 16,-1-1 0-16,1 3 0 0,1-1 0 0,-1-2 0 16,1 2 0-16,-2-5 0 0,1 5 128 0,4-2-128 0,-4 2 0 15,-3 1 0-15,3-1 0 0,1 1 0 0,-2 1 0 16,0 1 0-16,-2 1 0 0,0-1 0 0,-2 1 0 15,1-1 0-15,0 2 0 0,-2-2 0 0,-1 1 0 16,-1 0 0-16,1 1 0 0,-10 1 0 0,12-1 0 16,-2 1 0-16,-10 0 0 0,10 1 0 0,-10-1 0 15,12 3 0-15,-12-3 0 0,11 1 0 0,-1 3 0 16,-10-4 0-16,10 7 0 0,-10-7 0 0,0 0 0 16,8 9 0-16,-2 3 0 0,-6-12 0 0,7 10 0 15,-2 0 0-15,0 0 0 0,-1 0 0 0,-4-10 0 16,5 13 0-16,-5-13 0 0,6 10 0 0,0 2 0 0,-6-12 0 15,8 9 0-15,-2 0 0 0,1-2 0 0,0 1 0 16,-7-8 0-16,9 6 0 0,-1 3 0 0,-8-9 0 16,10 6 0-16,0 1 0 0,-1 0 0 0,-1-2 0 0,2 1 0 15,0-1 0-15,0-2 0 0,-10-3 0 0,14 3 128 16,0 1-128-16,2-2 0 0,-1 0 0 0,-1 1 0 16,0-3 0-16,0 0 0 0,0-1 0 0,1-3 0 15,1 2 0-15,2-2 0 0,-2 0 0 0,1-2 0 16,1 2 0-16,-1-1 0 0,-2 0 0 0,0-3 0 15,0 2 0-15,1-2 0 0,-1 3 0 0,3 0 0 16,-3-5 0-16,1 2 0 0,0-1 0 0,0 2 0 16,2-3 0-16,0 2 128 0,-2 2-128 0,1-3 0 15,-1 2 0-15,0 0 0 0,-1 2 0 0,0 1 0 16,0-3 0-16,2 2 0 0,-2 2 0 0,0 1 0 0,1 1 0 16,-1 0 0-16,1 1 0 0,-2 1 0 0,2 0 0 15,-1 1 0-15,-1 0 0 0,-1 1 0 0,-1 0 0 16,1 3 0-16,-1-4 0 0,-1 2 0 0,-1 0 0 0,0 3 0 15,-1-3 0-15,0 0 0 0,-9-4 0 0,13 8 0 16,-3-2 0-16,-1 0 0 0,-1 3 0 0,-1-2 0 16,1 0 0-16,-1 0 0 0,1 0 0 0,0 1 0 15,1-4 0-15,1 1 0 0,-10-5 0 0,11 6 0 16,-1-2 0-16,0 0 0 0,1-2 0 0,-1 1 0 16,1-2 0-16,1 2 0 0,-1-3 0 0,1 0 0 15,0 0 0-15,1 0 0 0,0 0 0 0,-1-3 0 16,1-1 0-16,-1 2 0 0,3-1 0 0,-1 3 0 15,1-2 0-15,0-1 0 0,1-1 0 0,-2 2 0 16,1-1 0-16,0 1 0 0,0-1 0 0,1-1 0 0,-2-1 0 16,0 3 0-16,-3-1 0 0,0 2 0 0,2 0 0 0,-1-1 0 15,-1 2 0-15,-1 0 0 0,-1 2 0 0,0-2 0 16,0 1 0-16,-9-1 0 16,10 1 0-16,0-1 0 0,-10 0 0 0,10 0 0 0,1 0 0 0,-4 1 0 15,5 2 0-15,-2-3 0 0,-10 0 0 0,11-3 0 16,-1 1 0-16,1 1 0 0,-11 1 0 0,12-2 0 15,0 0 0-15,-2-1 0 0,0 1 0 0,2 0 0 16,-4-3 0-16,3 3 0 0,0-1 0 0,-1 1 0 16,-1-2 0-16,-9 4 0 0,12-4 0 0,-1 0 0 15,0 3 0-15,0 1 0 0,-11 0 0 0,11 0 0 0,3 1 0 16,-1 0 0-16,-1 2 0 0,1 0 0 0,-1 2 0 16,0-3 0-16,1-2 0 0,1 0 128 0,-1 3-128 15,2-3 0-15,0 0 0 0,-1-3 0 0,-2 3 0 16,0 3 0-16,2-3 0 0,-1 1 0 0,0-1 0 15,-2 3 0-15,1-1 0 0,0 1 0 0,0 0 0 16,0 1 0-16,1-1-128 0,1 2 128 16,3 4-1568-16,-2-5-224 0,0-1-64 0</inkml:trace>
  <inkml:trace contextRef="#ctx0" brushRef="#br1" timeOffset="163235.87">8525 5112 11055 0,'-7'-4'976'0,"7"4"-784"0,0 0-192 0,0 0 0 16,0 0 1920-16,0 0 352 0,0 0 64 0,0 0 16 16,0 0-1824-16,0 0-352 0,0 0-176 0,0 0 160 15,14 0-160-15,-3 1 0 0,-1 0 0 0,3 3 0 16,-13-4 0-16,14 5 128 0,-1-1-128 0,1 2 128 16,0 2-128-16,0-2 0 0,0 3 0 0,0-1-176 0,0 0 176 0,0-2 0 15,-2 2 160-15,2 0-160 0,3-2 256 16,-4 1-64-16,1 0 0 0,-2-1 0 0,-2 0 192 0,1-1 16 15,-2 2 16-15,1 2 0 0,-10-9 128 16,9 5 32-16,-9-5 0 0,7 11 0 0,-7-11-16 16,0 13 0-16,-1-1 0 0,-5 4 0 0,-1 0-32 15,-5 2 0-15,-5 1 0 0,-3 4 0 0,-3 2-208 0,-1 1-64 16,-4 4 0-16,1-2 0 0,-2 3-416 0,0 3-96 16,-2 2 0-16</inkml:trace>
  <inkml:trace contextRef="#ctx0" brushRef="#br1" timeOffset="165944.91">3876 7961 11967 0,'0'0'1072'0,"-11"-1"-864"0,3 1-208 0,8 0 0 16,0 0 544-16,0 0 64 0,-9-1 16 0,9 1 0 16,0 0-272-16,0 0-48 0,0 0-16 0,0 0 0 15,-7-8-144-15,7 8-16 0,-2-9-128 0,1-1 192 16,2 3-192-16,1-5 0 0,1 2 128 0,2-2-128 16,-2-2 0-16,4 2 0 0,-1 0 0 0,2-2 0 0,0 0 208 0,2 0 0 15,0 2 0-15,3-2 0 16,1-3-208-16,1 1 0 0,3-2 0 0,0 0 0 0,-1-1 320 0,6-1-16 15,1-1-16-15,3 0 0 0,2-2 48 0,3 1 16 16,-3 2 0-16,1-2 0 0,-2 2-96 0,2-4-32 16,-1 0 0-16,2 2 0 0,-1-1-224 0,2 2 176 15,1-2-176-15,3 0 160 0,-1-1-160 0,6 2 128 16,0 2-128-16,2-2 128 0,-1-1-128 0,-1 2 0 16,-1-2 144-16,1 1-144 0,-2-3 192 0,2 1-16 15,0 1-16-15,2-1 0 0,1 2 32 0,5 0 0 16,2 1 0-16,1-3 0 0,-4 1-192 0,0 2 192 15,-6-3-192-15,0 0 192 0,0 1-192 0,1 3 128 16,1-6-128-16,-1 5 128 0,0 0-128 0,3 2 0 16,1 0 0-16,1 1 0 0,2-1 0 0,-3 0 160 0,-4 0-160 15,0 3 160-15,0-1-160 0,2-1 160 0,-1-1-160 16,3 3 160-16,0-1-160 0,4 3 0 0,3 3 144 0,-5-3-144 16,-2-1 0-16,-2-2 0 0,-2 1 0 0,-1 2 128 15,0 2-128-15,-2 0 128 0,-1 0-128 0,0 3 128 16,2-2-128-16,-1 3 0 0,5-1 0 0,-3 3 128 15,0-6-128-15,-4 6 0 0,-4 1 128 0,-2-1-128 16,1-1 144-16,-2 2-144 0,-1 0 192 0,-2 1-192 16,0 0 176-16,0 2-176 0,0-3 160 0,-1 1-160 15,2 1 128-15,3 0-128 0,1 3 0 0,0-4 144 16,-2-4-144-16,0 3 0 0,-1 1 0 0,-2-3 128 16,-1-1-128-16,-1 4 0 0,-2-1 144 0,-1 1-144 15,-2 1 0-15,2 0 144 0,-1 0-144 0,1 2 0 16,-2 0 144-16,1-2-144 0,-2 1 0 0,0 1 144 15,1-3-144-15,-1 2 0 0,-1 2 0 0,2-1 128 0,-1-1-128 0,0-1 0 16,-1-2 144-16,3 3-144 0,-4 0 128 0,3 1-128 16,-2 0 160-16,-1 1-160 0,-3-3 144 0,1 2-144 15,-1 0 128-15,0-1-128 0,-2 0 144 0,0 2-144 16,-1 0 160-16,2 2-160 0,-1-2 0 0,2 0 0 16,1 0 0-16,-2 2 0 0,-2-1 0 0,0 1 0 15,-1 0 0-15,1-2 0 0,-2 1 128 0,0 0-128 16,-10-1 0-16,10 2 0 0,-10-2 0 0,10 2 128 15,-10-2-128-15,0 0 0 0,9 3 0 0,-9-3 0 16,0 0 0-16,0 0-160 16,8 6-320-16,-8-6-64 0,0 0-16 0,0 0 0 15,0 0-592-15,0 0-128 0,0 0-32 0</inkml:trace>
  <inkml:trace contextRef="#ctx0" brushRef="#br1" timeOffset="166419.97">7763 6040 4607 0,'0'0'400'0,"0"0"-400"0,0 0 0 0,0 0 0 15,12-4 1680-15,1 0 256 0,0 1 48 0,2 0 16 16,4 3-1120-16,4-3-240 0,-1 0-32 0,2 2-16 16,0 0-208-16,4 0-32 0,0-1-16 0,2 1 0 0,2 0-96 0,0 0-32 15,1 1 0-15,1 0 0 0,2 0 64 0,2 0 16 16,0-2 0-16,3 2 0 0,0-1 128 0,-2 0 32 16,-3-2 0-16,-2 2 0 0,-4-2-176 0,0 2-16 15,-2 1-16-15,-3-1 0 0,-2 1-16 0,-3 0 0 16,-1 1 0-16,-1 0 0 0,-3 2 112 0,-2 2 32 15,-1 0 0-15,-2-1 0 0,-10-4 16 0,10 8 16 16,-3-1 0-16,-1 5 0 0,-4-4-80 0,-1 6-32 16,1 0 0-16,-5-1 0 0,-3 1 96 0,-2 1 0 15,-2 2 16-15,-1 1 0 0,-7 0-32 0,0-1-16 16,-6 4 0-16,-3-1 0 0,-5 0-96 0,1 3-32 16,-4-1 0-16,-3 1 0 0,-4 5-48 0,-2-4-16 0,-3 0 0 15,2-1 0-15,3-4-160 0,4 0 160 0,0 1-160 16,2 1 160-16,1-2-160 0,-1 0 0 0,4 0 0 0,2 1 0 31,-1 2-1328-31,1-1-336 0,-1-2-80 0</inkml:trace>
  <inkml:trace contextRef="#ctx0" brushRef="#br0" timeOffset="-156119.95">30121 4813 7359 0,'0'0'656'0,"0"0"-528"0,0 0-128 0,0 0 0 16,0 0 1136-16,0 0 192 0,0 0 32 0,0 0 16 15,-11-3-416-15,11 3-96 0,-8-2-16 0,-1-1 0 16,1 1-16-16,8 2 0 0,-10-3 0 0,1 2 0 15,9 1-208-15,-10 0-48 0,10 0-16 0,-10 0 0 16,1-1 0-16,9 1 0 0,0 0 0 0,0 0 0 16,0 0-144-16,0 0-32 0,-8-8 0 0,8 8 0 0,-1-9-128 0,2-1-48 15,3 0 0-15,2-2 0 0,2 5-80 0,3-3 0 16,3 1-128-16,0-3 192 0,2 2-64 0,1 0-128 16,4-2 176-16,3 4-176 0,4-6 192 0,1 2-192 15,0 2 192-15,2-3-192 0,4 2 320 0,2 2-64 16,0-3 0-16,0 6 0 0,1-3 64 0,-1 4 0 15,-3 1 0-15,2 2 0 0,-1-1-128 0,2 3-32 16,0 2 0-16,0 1 0 0,-3 1-160 0,-1 5 0 16,-1-1 144-16,0 4-144 0,-5-1 0 0,-1 1 128 15,-4 1-128-15,0-2 0 0,-3 1 0 0,0 1 144 16,0-3-144-16,-4 0 0 0,-1-2 0 0,-3 0 0 16,3-1 0-16,-2 0 0 15,-2 0-1616-15,0-2-240 0,2-1-32 0</inkml:trace>
  <inkml:trace contextRef="#ctx0" brushRef="#br0" timeOffset="-155033.5">30044 6446 7359 0,'0'0'656'0,"0"0"-528"0,0 0-128 0,0 0 0 16,0 0 1472-16,0 0 256 0,-6 7 48 0,0 0 16 16,1-2-912-16,-3 5-176 0,3-2-48 0,0 5 0 15,-2-3 80-15,2 1 16 0,0 2 0 0,-2-1 0 16,-2 3-48-16,0 3 0 0,1 1 0 0,2 0 0 15,2-1-112-15,0-1-16 0,2 1-16 0,0 0 0 16,2-2-144-16,4 0-32 0,4-1 0 0,2 0 0 16,1-5-80-16,1 2-32 0,-1 1 0 0,3-5 0 15,2 0 112-15,1-2 0 0,6 3 16 0,1-4 0 16,2-1-48-16,0-1-16 0,1-3 0 0,4 0 0 0,0-2 32 0,1 0 0 16,0-2 0-16,0-3 0 15,0-1-112-15,1-1-32 0,-3 1 0 0,1 2 0 0,-3-3-96 0,-3 4-128 16,0-4 176-16,1 4-176 0,-2 0 128 0,0-1-128 15,-2-1 0-15,2 3 0 0,-4-1 0 0,3-1 0 16,1 1 0-16,-1 1 0 0,-1-5-192 0,-1 4-160 16,1-1-32-16,0-2 0 15,-1 2-1920-15,-2-3-400 0</inkml:trace>
  <inkml:trace contextRef="#ctx0" brushRef="#br0" timeOffset="-154375.89">30595 4795 9215 0,'1'-14'400'0,"-1"14"96"0,3-10-496 0,-3 2 0 16,0 8 0-16,1-10 0 0,0 1 1584 0,2-2 208 15,-1 2 64-15,1-1 0 0,-2 2-944 0,-1 8-176 16,2-11-32-16,2 3-16 0,-4-2-176 0,0 10-16 16,0 0-16-16,0 0 0 0,3-6 32 0,-3 6 16 15,0 0 0-15,0 0 0 0,0 0-224 0,0 0-48 16,0 0-16-16,0 0 0 0,0 0-32 0,4 12 0 15,-3 6 0-15,-1 4 0 0,0-1 288 0,1 6 48 0,0 7 16 16,-1 4 0-16,-1 7-192 0,0 1-48 0,1 11 0 0,0-2 0 16,-3-1-144-16,1 2-48 0,-1-1 0 0,1 1 0 15,0 0-128-15,-1 0 160 0,-1-2-160 0,0 1 160 16,-1-3 128-16,0 0 32 0,0-1 0 0,0-1 0 16,0-6 32-16,0 0 16 0,-1 1 0 0,1 2 0 15,0 3-96-15,-1-5-16 0,-2 1 0 0,2 0 0 16,1-2-48-16,0 0-16 0,0-3 0 0,2-2 0 15,-2-3-32-15,0 3-16 0,4 0 0 0,-2-2 0 16,-1-4-144-16,2-1 160 0,-2 1-160 0,0-5 160 16,3 0-160-16,-2-3 0 0,1 2 144 0,1-7-144 15,-1-1 128-15,1-4-128 0,-2-1 128 0,1-3-128 16,2-11 0-16,-3 11 0 0,3-11 0 0,0 0-128 16,0 0-560-16,0 0-96 0,0 0-32 0,0 0 0 15,0 0-1712-15,0 0-352 0</inkml:trace>
  <inkml:trace contextRef="#ctx0" brushRef="#br0" timeOffset="-153950.65">30146 5799 16815 0,'0'0'736'0,"0"0"160"0,0 0-704 0,0 0-192 0,13 5 0 0,-2-2 0 16,1-3 576-16,0-1 96 0,0-2 16 0,2 2 0 16,2 0 176-16,3-1 32 0,0 1 16 0,4-3 0 15,4-2 48-15,0 1 0 0,1 2 0 0,0-1 0 16,1-1-208-16,-1 2-48 0,-3-1 0 0,3 1 0 16,0-3-64-16,3 1-32 0,-1 1 0 0,3 0 0 15,0-1-112-15,2 2-32 0,-2 2 0 0,0 1 0 16,0-1-304-16,-4 1-160 0,-2 0 160 0,-4 1-160 15,-4 3 128-15,-2 0-128 0,0-2 0 0,-4 1 0 16,-2-2-1472-16,-1 0-400 0,-10-1-80 0</inkml:trace>
  <inkml:trace contextRef="#ctx0" brushRef="#br0" timeOffset="-153545.83">31464 5371 18431 0,'0'0'1632'0,"0"0"-1312"0,0 0-320 0,0 0 0 15,0 0 1216-15,-7 8 160 0,0 0 32 0,1 1 16 16,-2 3-320-16,1 2-64 0,-1-3-16 0,-4 4 0 16,1 3-272-16,0 3-64 0,-1 1-16 0,1 0 0 15,1 5-224-15,-1 1-64 0,0-4 0 0,2 4 0 0,1-3-176 0,1 3-32 16,0-5-16-16,4 0 0 0,-1 0-160 0,1-2 0 15,1-3 0-15,0 0 128 0,1-1-288 0,1-3-64 16,0-6-16-16,0-8 0 16,0 0-432-16,0 0-96 0,0 0 0 0,8 7-16 15,-8-7-1840-15,11-3-352 0</inkml:trace>
  <inkml:trace contextRef="#ctx0" brushRef="#br0" timeOffset="-153175.92">31683 5330 19343 0,'0'0'1728'0,"0"0"-1392"0,0 0-336 0,0 0 0 16,0 0 720-16,6 9 80 0,-6-9 16 0,0 14 0 16,0 3-208-16,-2-2-32 0,-2 0-16 0,0-2 0 15,-1-2-240-15,0 2-32 0,-2-3-16 0,2 3 0 16,-4 2-112-16,2-3-32 0,-2 0 0 0,0 1 0 15,-1-4-128-15,1 1 192 0,0 0-192 0,-1 2 192 16,0 2 128-16,-3-2 48 0,2-1 0 0,-1 1 0 16,-1-3-32-16,3 3 0 0,-1-1 0 0,-1-1 0 15,2 3-16-15,3-4 0 0,0 0 0 0,7-9 0 16,-6 6-48-16,6-6-16 0,0 0 0 0,-3 12 0 16,3-12-16-16,4 8-16 0,1 3 0 0,3-4 0 15,3 0 112-15,2-4 32 0,1 2 0 0,3 2 0 0,0-2-112 16,1-1 0-16,0 1-16 0,0 0 0 0,1-3-240 0,0 0 176 15,1 0-176-15,-1 2 160 0,-1 0-160 0,0 2 0 16,-2-1 144-16,0 0-144 16,-2 2-1248-16,-4-5-320 0,-10-2-64 0</inkml:trace>
  <inkml:trace contextRef="#ctx0" brushRef="#br0" timeOffset="-152098.68">30582 5099 3679 0,'0'0'160'0,"0"0"32"0,0 0-192 0,0 0 0 16,0 0 0-16,9-6 0 0,-9 6 896 0,0 0 128 15,0 0 16-15,9-4 16 0,-9 4-32 0,0 0 0 16,0 0 0-16,0 0 0 0,0 0 320 0,0 0 64 16,0 0 16-16,0 0 0 0,0 0-16 0,0 0 0 0,0 0 0 0,0 0 0 15,0 0-288-15,0 11-64 0,-1-3-16 0,-2 2 0 16,3-10-192-16,-6 9-32 0,-1 1-16 0,1-2 0 16,0-1-304-16,6-7-64 0,-8 7-16 0,0-1 0 15,8-6-144-15,0 0-16 0,0 0-16 0,0 0 0 16,0 0-16-16,0 0 0 0,0 0 0 0,0 0 0 15,0 0 112-15,0-10 32 0,3-4 0 0,2 1 0 16,-1 2-112-16,3-3 0 0,4 0-16 0,0 1 0 16,2 0-112-16,1 1-128 0,-2 1 176 0,1 3-176 15,2-4 192-15,1 6-192 0,-1 1 192 0,-1 1-192 16,0 3 0-16,-3 6 0 0,1 0 0 0,-2 1 0 16,-3 4 0-16,-1 3 0 0,-4 5 0 0,-2 2 0 15,-2 2 0-15,-5-1 128 0,-4 1-128 0,-3 2 0 16,-1-2 192-16,-2 1-192 0,-1-1 192 0,-2 0-192 0,-2-3 224 15,1-1-64-15,-1-2-16 0,3-2 0 0,2-1 64 0,1 0 16 16,2-4 0-16,-1 0 0 0,-2-9 32 0,3-3 0 16,5-2 0-16,0-3 0 0,6 1-48 0,-2-6 0 15,1-3 0-15,1-2 0 0,3-3-208 0,3 2 144 16,-1 0-144-16,5 1 128 0,1 1-128 0,4 0 0 16,-1 1 0-16,2-1 0 0,2 2-160 0,-1 2 160 15,2 3 0-15,-1 0-144 0,-1 5 144 0,0 2 0 16,0 2 0-16,-2 3-128 0,-12-2 128 0,12 7 0 15,-6 4-144-15,-1 2 144 0,-1 0 0 0,-1 2 0 16,-2 0 0-16,-2 2 0 0,-2-3 0 0,-2-2 0 16,-4 1 0-16,-1 1 0 0,0-1 0 0,0-3 0 15,-3 1 144-15,2-3-144 0,-1 1 224 0,2-1-32 0,-3-5 0 0,0 1 0 16,1-1-48-16,0-2-16 0,0-2 0 0,-1-2 0 16,0-4 0-16,3-2-128 0,1-3 192 0,4 2-64 15,1 1-128-15,2-4 0 0,0-1 144 0,5 2-144 16,3-2 0-16,1 2 0 0,-2 1 0 0,5-2 0 15,1 2 0-15,2 2 0 0,-1-1-128 0,0 3 128 16,1 4 0-16,-2 0-160 0,0 0 160 0,0 7 0 16,2 0-128-16,-13-4 128 0,9 6 0 0,-9-6 0 15,6 13 0-15,-2 1-128 0,-3-2 128 0,-2 0 0 16,0 1 0-16,-5-3 0 0,0 2 0 0,0 2 0 16,-2-6 0-16,2 4 0 0,-1-3 144 0,1 0-144 15,0-6 0-15,6-3-320 0,0 0 48 0,0 0 16 16,0 0-2880-16,1-7-560 0</inkml:trace>
  <inkml:trace contextRef="#ctx0" brushRef="#br0" timeOffset="-151465.95">31600 4654 6447 0,'0'0'272'0,"0"0"80"0,0 0-352 0,0 0 0 0,0 0 0 0,0 0 0 15,0 0 3760-15,0 0 672 0,0 0 144 0,-7 3 32 16,7-3-3200-16,-9 6-624 0,0 0-128 0,0 1-16 16,1 4-80-16,2 1-16 0,-2 2 0 0,2 1 0 15,-2 3-160-15,3-2-16 0,1 2-16 0,2 0 0 16,1-1-224-16,2 0-128 0,3-3 128 0,-1-4-128 15,4-1 0-15,0-3 144 0,1-1-144 0,1 1 0 0,-9-6 160 16,13 0-160-16,-3-4 128 0,4-1-128 0,-1-3 400 0,0-3 0 16,3-2 0-16,-4 3 0 0,1-3-128 15,1 2-16-15,0-2-16 0,-2-1 0 0,-5-3-240 16,1 1 176-16,1 1-176 0,-4 1 160 0,2 1-160 0,0-2 160 16,-2-1-160-16,0 4 160 0,1 2-160 0,-4-1 0 15,0 4 144-15,-2 7-144 0,0 0 0 0,0 0 0 16,0 0 0-16,0 0 128 0,0 0-128 0,0 0 128 15,-1 12-128-15,0 5 128 0,-1 1-128 0,-3 5 0 16,0-1 0-16,0 4 128 0,-1 3-128 0,-2 5 0 16,2 1 0-16,-4 0 0 0,-2-2 160 0,1-2-32 15,-1-2-128-15,1 0 192 0,-2-3-192 0,2-2 176 16,-1-2-176-16,2-3 160 0,0-3 0 0,1-2 0 0,0 0 0 0,0 0 0 16,0-5-32-16,3-3-128 0,6-6 192 0,0 0-64 15,-9 3-320-15,9-3-64 0,0 0 0 0,0 0-16 31,3-14-2160-31,0-3-416 0,2-2-96 0</inkml:trace>
  <inkml:trace contextRef="#ctx0" brushRef="#br0" timeOffset="-151130.39">32081 4911 17503 0,'0'0'768'0,"0"0"176"0,0 0-752 0,-3 9-192 16,3-9 0-16,-4 10 0 0,0 1 2304 0,2 3 448 16,-1-2 64-16,1 0 32 0,-2 1-2064 0,1-1-400 15,2 0-96-15,1 1-16 0,0-4-96 0,0-9-32 16,3 11 0-16,-3-11 0 0,5 8-144 0,4 0 192 16,0-5-192-16,1 1 192 0,0-1 0 0,3-2 0 15,-1-1 0-15,1 0 0 0,-1-3 272 0,0 1 64 16,0-1 16-16,-1 1 0 0,1-3 32 0,-1-3 16 15,-1 3 0-15,-1-3 0 0,-1 1-128 0,-3 0-16 16,-1-3-16-16,-2 1 0 0,-2-2 128 0,-1 1 16 16,-2 1 16-16,-6-1 0 0,1 1-112 0,-5-1-32 15,-1 2 0-15,-3-2 0 0,-2 2-256 0,-2-2-48 16,-2 1-16-16,-1 0 0 0,-1 4-128 0,1 3-176 16,-2-1 48-16,1 2 0 15,3 0-2416-15,0-2-464 0</inkml:trace>
  <inkml:trace contextRef="#ctx0" brushRef="#br2" timeOffset="-31515.49">19038 11286 911 0,'0'0'0'0,"0"0"0"16,0 0 0-16,-8 7 0 0,3 2 1536 0,5-9 240 15,-9 6 32-15,9-6 16 0,0 0-1008 0,-8 10-208 16,1-5-32-16,7-5-16 0,0 0 208 0,0 0 32 0,0 0 16 0,0 0 0 16,0 0-176-16,0 0-16 15,0 0-16-15,0 0 0 0,0 0-144 0,0 0-16 0,0 0-16 0,0 0 0 16,0 0-32-16,0 0 0 0,0 0 0 0,0 0 0 16,0 0-16-16,0 0 0 0,0 0 0 0,0 0 0 15,0 0 96-15,0 0 16 0,0 0 0 0,11 2 0 16,-1-4 16-16,1 2 16 0,-11 0 0 0,12 0 0 15,2 0-112-15,0 0-32 0,-1-1 0 0,1 0 0 16,1 1-64-16,3 0 0 0,1 0-16 0,1 0 0 16,1-1-48-16,3-1 0 0,1 0 0 0,3 2 0 15,3-2-96-15,2 1-32 0,1-1 0 0,0-2 0 16,1 1 48-16,0-2 0 0,0-2 0 0,0 1 0 16,3 1-48-16,1-3-128 0,-3 0 192 0,5-2-64 15,0 2-128-15,5-2 192 0,1 5-192 0,1-4 192 16,0 1-192-16,-1-2 160 0,-1 3-160 0,1-4 160 0,0 5-160 0,1-3 192 15,1 0-192-15,4 4 192 0,3-4-32 0,0 2 0 16,2-5 0-16,0 1 0 0,-5-3 32 0,0 1 0 16,1 2 0-16,0 2 0 0,4-3 64 0,1 0 0 15,4 0 16-15,-1-3 0 0,-2 3-96 0,-2 1-32 16,1-3 0-16,-1 0 0 0,-1 4-144 0,4-4 160 16,4-1-160-16,1 1 160 0,-1 0-160 0,-1 1 0 15,-2-1 0-15,0-1 0 0,0-1 0 0,2 1 0 16,1 2 0-16,1-2 128 0,3-1-128 0,-5-1 0 15,-3 1 0-15,0 0 0 0,2 0 128 0,0 1 0 16,2 2 0-16,1-2 0 0,0-2-128 0,-2-1 0 16,-6 2 0-16,-1-2 0 0,1-1 0 0,0 1 0 0,3-1 128 0,-1 3-128 15,3-1 0-15,-3-2 160 0,-4-3-160 0,-1 2 160 16,-3 2-160-16,3 0 192 0,-2-2-192 16,0 1 192-16,2-1-64 0,0-1-128 0,-1 1 192 0,0-2-64 15,-5-2 0-15,0-1-128 0,-5-2 192 0,3 2-64 16,-2 1 0-16,-1-3 0 0,-1 3 0 0,2-4 0 15,1 1 0-15,1-2-128 0,-3 1 192 0,-2-4-64 16,-5-2 32-16,-3 3 0 0,-2 2 0 0,-2 0 0 16,1-2 16-16,-2 5 0 0,0-4 0 0,-1 4 0 15,0-4-48-15,-1 6-128 0,0 0 192 0,-1 4-64 16,2-2-128-16,0 4 0 0,-1-1 144 0,-1 2-144 16,-1-1 128-16,-1 0-128 0,-2 0 160 0,-3 2-160 15,-3 3 0-15,1 1 0 0,-4-1 0 0,-2-1 0 0,0 2 0 16,-2 4 0-16,0 0 0 0,-2 0 0 15,-1 2 0-15,-1-2 0 0,-5 8 0 0,0 0 0 0,0 0 0 0,0 0-128 16,0 0 128-16,0 0 0 0,0 0-192 0,0 0 0 16,0 0 16-16,0 0 0 15,5 9-352-15,-5-9-80 0,1 10-16 0,-1 1 0 16,0 2-1168-16,-2-3-224 0,-2 2-48 0,-1-5-10752 0</inkml:trace>
  <inkml:trace contextRef="#ctx0" brushRef="#br2" timeOffset="-30915.53">23891 9454 19007 0,'0'0'832'0,"-5"-8"192"0,1-1-832 0,4 9-192 0,0 0 0 0,0 0 0 16,0 0 352-16,5-8 32 0,3 3 0 0,2-2 0 15,1 0 64-15,3 4 0 0,-1-4 16 0,3 2 0 16,2 1-272-16,3-3-48 0,-1-1-16 0,7-2 0 16,-2 1 0-16,2 0 0 0,1 0 0 0,1-2 0 15,1 2 176-15,0-3 16 0,-2 2 16 0,1-2 0 16,0-2 80-16,3 0 16 0,2 1 0 0,3-2 0 15,0-2-16-15,2 2 0 0,3-2 0 0,3 2 0 16,-1 1-144-16,1 3-16 0,-3-3-16 0,-2 2 0 0,-2 1-16 16,-1-2 0-16,0 3 0 0,-1 1 0 0,-2 4-96 0,0-1-128 15,-1 2 176-15,3 1-176 0,-2 3 128 0,-2-1-128 16,0 1 0-16,0-3 0 0,-2 1 0 0,-2-3 0 16,-5 1 0-16,1 1 0 0,-3-2 0 0,-2 0 0 15,-3 3 128-15,-2-1-128 0,-1 4 176 0,0 2-32 16,-2-2 0-16,3 1 0 0,-3-4-16 0,1 2-128 15,-2 2 192-15,-10-2-64 0,0 0 16 0,10 6 0 16,-10-6 0-16,0 0 0 0,0 0 80 0,0 0 16 16,0 0 0-16,8 8 0 0,-8-8-112 0,5 11-128 15,-5-11 176-15,0 0-176 0,0 0 160 0,0 10-160 0,-4 0 128 0,2 2-128 16,-4-2 176-16,0 3-48 0,-1 2-128 0,-2 1 192 16,0 2-64-16,-1 5 0 0,-1 1-128 0,1 5 192 15,-1 1-32-15,-1-4-16 0,0 6 0 0,-2-1 0 16,0-2 16-16,0 4 0 0,-2 1 0 0,2 2 0 15,-2-4-160-15,2-3 128 0,1 0-128 0,-1 4 128 16,0-1-128-16,3 0 0 0,-1 2 0 0,1 0 0 31,-1 1-2288-31,0-1-432 0,-7 14-96 0,6-10-9632 0</inkml:trace>
  <inkml:trace contextRef="#ctx0" brushRef="#br2" timeOffset="-29528.49">19171 12078 11343 0,'0'0'496'0,"0"0"112"0,-10-3-480 0,1-1-128 0,1 1 0 0,8 3 0 16,0 0 640-16,-8-4 96 0,8 4 32 0,-8-2 0 16,8 2-128-16,0 0-32 0,0 0 0 0,0 0 0 15,0 0-192-15,0 0-32 0,0 0-16 0,0 0 0 16,0 0 32-16,0 0 16 0,0 0 0 0,0 0 0 15,0 0 144-15,0 0 16 0,0 0 16 0,11-3 0 16,-1 3-128-16,1 0-16 0,-1 0-16 0,3 2 0 0,1 0 32 0,0 1 16 16,1 0 0-16,3 3 0 0,2-3-112 15,-1 5-32-15,4-3 0 0,4 0 0 0,3 3-32 0,2-3-16 16,1-4 0-16,0 3 0 0,-1 0-32 0,1 2 0 16,1-1 0-16,2 3 0 0,1-2-64 0,1-1-32 15,0 2 0-15,4 0 0 0,3-3 32 0,5 1 0 16,3 0 0-16,0-1 0 0,-5-3 16 0,3 2 16 15,-2-1 0-15,2 2 0 0,0 1-64 0,4-1-16 16,2-1 0-16,3 2 0 0,1 1 32 0,-2-1 0 16,-1 0 0-16,-4 4 0 0,1-2-16 0,2 1 0 15,2 0 0-15,3 3 0 0,3-2 0 0,-1 3 0 0,0-5 0 0,0 5 0 16,0-3 16-16,0 2 0 16,1 2 0-16,3-2 0 0,5 2-16 0,-1 1 0 0,1-1 0 0,-1-2 0 15,2 2-32-15,2 2-128 0,4 0 192 0,0-1-64 16,-2 0-128-16,-2 0 0 0,-1 0 144 0,1-1-144 15,3 4 0-15,1-3 0 0,3 0 0 0,-5 0 128 16,-7-2-128-16,0 1 0 0,0 1 0 0,0 2 0 16,2 1 0-16,-2 0 0 0,-2-1 0 0,-2-2 0 15,-5 1 144-15,-1 3-144 0,-1 1 192 0,1 1-192 16,3 3 176-16,-2-1-176 0,0-3 160 0,-2 3-160 16,-6 3 144-16,0-2-144 0,-1-3 128 0,2 4-128 15,-2 3 128-15,2-3-128 0,1 0 128 0,-3 1-128 16,1 1 128-16,-3 1-128 0,-6-5 128 0,0 0-128 15,-3 4 128-15,1-2-128 0,-1 0 0 0,0 0 128 16,0 0-128-16,1 2 160 0,4-3-160 0,-2 2 160 0,-2 3-32 16,-3-2-128-16,0 0 192 0,-5-2-64 0,-4 3-128 0,1-4 160 15,-1 0-160-15,-1 4 160 0,1-1 16 0,-1 2 0 16,-4-2 0-16,2 0 0 0,3-2 16 0,-2 1 16 16,-2 0 0-16,0-6 0 0,-1 1-208 0,-2 0 176 15,-1-3-176-15,-1 1 160 0,-3-3-160 0,-1 1 0 16,-1-6 144-16,-3 0-144 0,-1 1 0 0,-1-3 0 15,-2 2 0-15,0-1 0 0,-2 0 0 0,-1-3 0 16,-7-6 0-16,8 8 0 0,-8-8 0 0,9 8 0 16,-9-8 0-16,0 0-128 0,0 0-160 0,0 0-32 15,0 0 0-15,0 0 0 16,0 0-1216-16,0 0-240 0,0 0-48 0,0 0-12752 0</inkml:trace>
  <inkml:trace contextRef="#ctx0" brushRef="#br2" timeOffset="-29013.82">25342 13277 11967 0,'0'0'528'0,"0"0"112"0,0 0-512 0,0 0-128 15,0 0 0-15,0 0 0 0,0 0 4064 0,12 0 784 16,-1 1 144-16,2 3 48 0,-2 2-4336 0,3 1-848 16,2 4-176-16,-1-1-48 0,-1 3 368 0,4 0 0 15,0-4 0-15,-1 2 0 0,1 3 0 0,2-2 0 16,1 2 0-16,2 0 0 0,1 1 144 0,1 1 112 15,2 1 0-15,1-1 16 0,0 0 80 0,0 1 16 16,-1 2 0-16,-1 4 0 0,-2-2 0 0,1 0 0 16,-3-2 0-16,-1 0 0 0,-1 0-176 0,-1 2-48 15,-1 0 0-15,0-1 0 0,-2-3-16 0,1 4-128 16,-2-4 192-16,-1 2-64 0,-1-1 0 0,-2 0-128 16,-1-1 192-16,-2-2-64 0,-3 1-128 0,-4 2 128 15,2-3-128-15,-6 1 128 0,-2-1 0 0,-2-1 0 0,-2 0 0 16,-5-3 0-16,0 5 160 0,-4-2 32 0,-4 0 0 0,1-3 0 15,-6 2 128-15,-2 1 48 0,-3 0 0 0,-6-2 0 16,-8 4-144-16,-2-2-32 0,-4 0 0 0,0-3 0 16,-1 0-128-16,1 2-16 0,0-1-16 0,0 2 0 15,0 0-160-15,-4 1 0 0,-6 0 0 0,0-3 0 32,-2-1-416-32,2 2-112 0,-1-2-32 0,1-1-16272 0</inkml:trace>
  <inkml:trace contextRef="#ctx0" brushRef="#br2" timeOffset="-27212.83">16062 9550 22111 0,'-4'-14'1968'0,"4"14"-1584"0,-4-9-384 0,4 9 0 0,-1-7 448 0,1 7 16 16,0 0 0-16,0 0 0 0,-3-10-464 0,1 2 0 15,-2 0-128-15,2-2 128 0,-5 0-144 0,-2 1 144 16,0-5 0-16,-1 1-144 0,-4 2-112 0,-2-4-32 16,-2 1 0-16,-1 0 0 0,-4-3 112 0,0 3 32 15,-1-2 0-15,-1-1 0 0,-2-1 288 0,-2 1 64 16,-2-4 16-16,2 2 0 0,-3-2 128 0,2 0 32 16,-2 1 0-16,-2-2 0 0,0 3 32 0,3-1 16 15,-5-3 0-15,-1 3 0 0,-2 1 48 0,-3 1 16 16,-3 1 0-16,-4-2 0 0,-7 0-176 0,0-1-48 15,-1-2 0-15,1 2 0 0,-3 1-272 0,3 1 128 16,0 0-128-16,-1 3 0 0,-1 0 0 0,-4 2 0 0,-1-1 0 0,4 3 0 16,0-2 0-16,2 3 0 0,-3-3 0 0,2 2 0 15,-8 3 0-15,-3-4 0 0,-7 5 0 0,2-2 0 16,3 4 0-16,-2 0 0 0,0-3 0 0,-6 3 0 16,-6 3 0-16,1-2 0 0,-2-3 0 0,5 4 0 15,-3 1 0-15,2 1 0 0,-4 0 0 0,5-3 0 16,2 0 0-16,8 2 0 0,5 0 0 0,5 1 0 15,5 1 0-15,-1 1 0 0,-2-1 0 0,0 2 0 16,-4 0 128-16,5 4-128 0,2-2 0 0,0 3 0 16,0 0 0-16,-2 0 0 0,-3 4 0 0,-5 0 0 15,-6 3 0-15,2 2 0 0,3 0 0 0,2 2 0 16,3 0 0-16,2 0 0 0,4-1 0 0,0 2 0 16,2 2 0-16,3-2 0 0,3-1 0 0,4-1 0 0,5 0 0 0,3 0 0 15,5-1 0-15,1 1 0 0,2-2 0 0,3 1 0 16,1 2-128-16,2 1 128 0,2 0 0 0,1 0 0 15,1-1 0-15,-4 1 0 0,3 2 0 0,0 1 0 16,0 3 0-16,1-4 0 0,2 0 0 0,1 0 0 16,1-1 0-16,1 5 0 0,-1-3 0 0,4 4 0 15,-2-1 0-15,6-1 0 0,0 4 0 0,2-3 0 16,0 1 0-16,1-2 0 0,2 2 0 0,1 1 0 16,3-5 0-16,3 4 0 0,3-2 0 0,1-1 0 15,0 5 0-15,3-1 0 0,0 0 0 0,2-1 0 16,0 1 0-16,4-5 0 0,2 3 0 0,-1 0 0 15,-1-3 0-15,1 2 0 0,2 4 0 0,2-5 0 0,3-3 0 0,2 4 0 16,2-1 0-16,3-1 0 0,3 1 0 0,3 2 0 16,4-6 144-16,3 1-144 0,2-1 0 0,1 0 144 15,-3 1-144-15,2-3 192 0,1-3-192 0,2 2 192 16,3-4-192-16,6-2 192 0,5 3-192 0,1-4 192 16,3 1-64-16,-4-3-128 0,2 0 192 0,2-3-64 15,1 1-128-15,4-1 192 0,5 0-192 0,-1-3 192 16,-4-2-192-16,1-1 192 0,0 0-192 0,4-1 192 15,3 1-192-15,-1-2 128 0,-1 0-128 0,-3-2 128 16,0-1-128-16,2 2 0 0,1-2 144 0,2 0-144 16,0 1 160-16,-1-4-32 0,-2 2-128 0,2-2 192 15,-2 2 768-15,5-4 160 0,3-1 32 0,-2 0 0 32,-5 3-1680-32,-1-3-336 0,1 2-64 0,4-3-16 0,4-1 800 0,-4-3 144 0,-5-2 0 0,-3-1 0 0,0 2 0 15,0-2 128-15,5-2-128 0,-6-1 0 16,-2-9 128-16,-4-2-128 0,-3 2 128 0,-4-1-128 0,-4-2 128 0,-1-2-128 15,1-3 0-15,-3-4 128 0,-3 0 64 0,-6-4 16 16,-6-2 0-16,-4-3 0 0,-4 0 208 0,-3 0 32 16,-3 2 16-16,-7 0 0 0,-4 1-144 0,-6 6-16 15,-4-1-16-15,-6 3 0 0,-6-4-16 0,-6 5 0 16,-5-3 0-16,-6 7 0 0,-4 2-144 0,-6 6-128 16,-8-1 192-16,-7 2-192 0,-5 5 0 0,-7 2 0 15,-4 3 0-15,-2 5-192 16,-1 3-192-16,-6 6-48 0,-4 1 0 0,-1 7 0 15,-1 3-1456-15,2 8-288 0,1 5-64 0</inkml:trace>
  <inkml:trace contextRef="#ctx0" brushRef="#br2" timeOffset="-18120.7">3009 10577 5519 0,'0'0'496'0,"0"0"-496"16,0 0 0-16,0 0 0 0,5-6 1440 0,-5 6 192 15,0 0 32-15,4-9 16 0,-4 9-1104 0,0 0-208 16,9-6-48-16,-9 6-16 0,0 0-128 0,6-5-32 15,-6 5 0-15,0 0 0 0,5-8-144 0,-5 8 0 0,0 0 0 16,8-5 128-16,-8 5 16 0,0 0 0 0,0 0 0 0,11 0 0 16,-1 0 32-16,-10 0 0 0,12 0 0 0,-2-1 0 15,-1-2 64-15,-9 3 16 0,9 0 0 0,1 0 0 16,0 0 48-16,1 0 16 0,-11 0 0 0,9-1 0 16,-9 1-16-16,12 0 0 0,-12 0 0 0,12 1 0 15,-1 0 0-15,-1 2 0 0,-1-2 0 0,-2 3 0 16,-7-4-64-16,13 8-16 0,-2-2 0 0,1 0 0 15,-1 2-96-15,2-6 0 0,-1 4-128 0,1 1 192 16,-2 2-192-16,0 1 128 0,1-3-128 0,-1 1 0 16,2 0 160-16,-1 2-160 0,0-2 160 0,-1-1-160 15,1 2 160-15,-1-1-160 0,-1 1 160 0,0-3-160 16,3 4 192-16,-3-1-64 0,2 3-128 0,-1-3 192 16,-1 0-64-16,2-1-128 0,-2 3 176 0,1 0-176 15,1-2 224-15,2 2-64 0,-3-2-16 0,0 4 0 0,0-2-16 16,0-2 0-16,2 3 0 0,-1-3 0 0,0 2 32 0,2-2 0 15,-2 1 0-15,0 4 0 0,0-2-32 0,-3 0 0 16,1 2 0-16,1-1 0 0,-1-2 0 0,1 3 0 16,-1 3 0-16,0-3 0 0,0-4-128 0,0 3 0 15,2 1 0-15,-1-4 128 0,1 0-128 0,-1 3 0 16,-2-3 144-16,1 3-144 0,0-3 0 0,1 1 0 16,-3 2 0-16,1-4 0 0,1 2 128 0,1 2-128 15,-2-1 160-15,1-1-160 0,0 2 176 0,-1-3-176 16,-2 3 192-16,2-2-192 0,1-1 144 0,1 3-144 15,-1-3 0-15,0 2 144 0,1 1-144 0,0 0 0 16,0-3 0-16,2 3 128 0,1-4-128 0,-2 1 0 0,1-2 0 16,-1 2 0-16,-1-4 0 0,2 3 0 0,-2-2 0 0,3 1 0 15,3 1 0-15,-3 0 0 0,0-4 0 0,-3-1 0 16,2 2 176-16,-2 0-48 0,-1-4-128 0,1 1 192 16,0 0 0-16,0 1-16 0,1 0 0 0,-1-3 0 15,0-1-48-15,1 0-128 0,-2 2 192 0,2-2-64 16,-1 0 16-16,1-2 0 0,-2 0 0 0,0-2 0 15,1 0-144-15,1 2 0 0,-2-1 0 0,2-2 128 16,-1-1 32-16,0 1 0 0,1-2 0 0,-1 0 0 16,1 0-160-16,0-3 128 0,0 2-128 0,-1-2 128 15,2 1-128-15,-2-1 0 0,1 1 144 0,1-2-144 16,-2 1 0-16,2 0 144 0,-3-2-144 0,4 3 0 16,-1-2 0-16,-1 1 0 0,1-3 0 0,-1-1 0 15,0 1 128-15,1 2-128 0,0-2 0 0,-2 0 0 0,-1 2 128 0,3-2-128 16,-2-1 144-16,1-1-144 0,-3-2 144 15,0 1-144-15,1-2 128 0,1 3-128 0,1 0 0 0,-1-2 128 16,2-2-128-16,-3 0 0 0,1 1 0 0,3 0 0 16,-2-1 128-16,1 0-128 0,-3-1 0 0,1 1 0 15,2 1 0-15,-2 0 0 0,1-1 0 0,0 0 0 16,0 1 0-16,3-2 0 0,-1 0 0 0,0 2 0 16,0 0 0-16,0 2 0 0,-1-1 0 0,1 2 0 15,-1 2 0-15,0-1 128 0,1-1-128 0,3-2 0 16,1 2 0-16,-2 2 0 0,-2 1 0 0,0-4 0 15,2 0 0-15,1 2 0 0,-1 5 0 0,-2-4 0 16,-2-2 0-16,0 1 0 0,0 4 0 0,1-2 0 0,-3 6 0 0,0-4 0 16,1 2 0-16,-1 1 0 0,0 0 0 0,0 2 0 15,0-6 0-15,3 6 0 0,-3-3 0 0,0 3 0 16,1 1 0-16,0-1 0 0,-1-1 0 16,4 1 0-16,-1 1 0 0,0-1 0 0,-1 1 0 0,2 0 0 15,2 2 0-15,-1-4 0 0,0 0 0 0,0 2 0 16,1 0 0-16,0 1 0 0,-1-2 0 0,4 2 0 15,4-1 0-15,-4 3 0 0,-1-2 0 0,0 1 0 16,0-1 0-16,0 2 0 0,-1 0 0 0,2 0 0 16,-5-1 0-16,3 4 0 0,-3-2 0 0,1 1 0 15,0 0 0-15,1 3 0 0,-1-3 0 0,-1 2 0 16,4-2 0-16,-1 0 0 0,-1-1 0 0,0 1 0 16,1 2 0-16,-1 0 0 0,1-1 0 0,-1 1 0 15,1-1 0-15,-2 2 0 0,0-1 0 0,1 0 0 16,-2 2 0-16,1 1 0 0,1-3 0 0,2 6 0 0,1-1 0 15,-1 3 0-15,0-2 144 0,0 4-144 0,-3-4 0 16,1 2 0-16,-2 2 0 0,3-3 128 0,-2 2-128 0,0 0 0 16,-3 1 0-16,-2 0 128 0,0-2-128 0,0-2 0 15,1 2 0-15,-4 0 0 0,3 1 0 0,0 2 128 16,-3-1-128-16,0-1 0 0,1 1 128 0,1 3-128 16,-1-4 128-16,-1 0-128 0,1 1 144 0,-3 1-144 15,1-2 192-15,1 1-192 0,-4 0 192 0,3-1-192 16,-1 4 192-16,0-1-192 0,0-2 160 0,1 1-160 15,1-2 128-15,-1 4-128 0,-1-1 0 0,1 0 128 16,1 0-128-16,0-1 0 0,0-2 0 0,0 0 0 16,-2 2 0-16,3 0 0 0,-2-2 0 0,1 1 0 0,-1 1 128 15,0-2-128-15,0 4 0 0,1-2 0 0,1-2 0 16,1 0 0-16,-4 2 0 0,-1-2 0 0,2 1 0 0,2-3 0 16,-1 3 0-16,2 1 0 0,1-3 0 0,-2 2 0 15,-1 0 0-15,-1-3 0 0,1 1 0 0,1 2 0 16,-1-5 0-16,2 3 0 0,-1-3 0 0,1 2 0 15,1-4 0-15,-1 4 0 0,-3-2 0 0,4 4 0 16,1-5 0-16,0 2 0 0,-1-3 0 0,0 2 0 16,3 1 0-16,-1-1 0 0,-4 0 0 0,3-1 0 15,-1 0 0-15,-1-1 0 0,-9-6 0 0,10 8 0 16,-1 1 0-16,1-4 0 0,-2 1 0 0,2 0 0 16,-10-6 0-16,11 2 128 0,1 1-128 0,-2 0 0 15,-10-3 0-15,14 3 0 0,-2 1 128 0,-1-4-128 16,-11 0 0-16,11 0 0 0,-11 0 0 0,12-1 128 15,-1-3-128-15,2 0 0 0,-4 2 144 0,1-1-144 16,0 2 144-16,0-3-144 0,-1-2 192 0,0 2-192 0,1 0 128 16,0-2-128-16,0-1 0 0,1 0 0 15,-1-3 128-15,0 3-128 0,1 0 0 0,1-1 0 0,-1-3 0 0,1 3 128 16,-1-4-128-16,1 2 0 0,-1-2 144 0,0 0-144 16,2 2 0-16,0-3 144 0,-2 1-144 0,2 3 0 15,0-5 0-15,-2 1 128 0,-1 2-128 0,2-3 0 16,-1-3 0-16,-1 4 0 0,1 2 0 0,-1-2 0 15,-1-2 0-15,-1 0 0 0,1-2 0 0,0 1 0 16,-1 2 0-16,1-3 0 0,1-1 0 0,-1 2 0 16,-1 2 0-16,0-3 0 0,3 2 0 0,-1 0 0 15,0 2 128-15,-1-2-128 0,0 0 0 0,0-1 0 16,1 2 0-16,0 3 0 0,0-3 0 0,0-1 0 0,0 1 0 0,2 2 0 16,-3-2 0-16,2 0 0 0,2 3 0 15,0 1 0-15,-2-6 0 0,2 4 0 0,0 0 0 0,0 0 0 16,1-2 0-16,2 2 0 0,2-1 0 0,-3-1 0 15,1 2 0-15,-2 2 0 0,0-3 0 0,0-1 0 16,3-3 0-16,-1 2 0 0,2 2 0 0,-3-1 0 16,-2-2 0-16,0 1 0 0,-2-1 0 0,3 5 0 15,-2-2 0-15,-2 0 0 0,3 3 0 0,-2-1 0 16,0 1 0-16,2 1 0 0,-1-4 0 0,-1 3 0 16,3-2 0-16,-3 5 0 0,-2-5 0 0,1 6 0 15,-1-4 0-15,2 5 0 0,-1-3 0 0,-1 2 0 16,2-1 0-16,-1 0 0 0,-1 2 0 0,1 1 0 15,0-2 0-15,-1 1 0 0,0 1 0 0,3 0 0 16,-2-1 0-16,0 1 0 0,-1 0 0 0,1 3 0 16,2-2 0-16,-1 1 0 0,0-2 0 0,2 1 0 0,1 1 0 0,0-1 0 15,0 2 0-15,-1-1 0 0,-2 0 0 0,1 2 0 16,-1-1 0-16,1 1 0 0,-1 0 0 0,0 0 0 16,0 1-144-16,-1 1 144 0,-1 1 0 0,0-1 0 15,-9-2 0-15,11 3 0 0,-2 1 0 0,0 3 0 16,-2-4 0-16,4 4 0 0,-4 0 0 0,2 0 0 15,0 3 0-15,-1-4 0 0,-1 2 0 0,1 1 0 16,0 0 0-16,0 1 0 0,1 1 0 0,0-2 0 16,0 4 0-16,-1-3 0 0,-3 0 0 0,1 3 0 15,1-2 0-15,-1 1 0 0,0 1 0 0,2-2 0 16,-2 3 0-16,3 0 0 0,-4-6 0 0,2 3 0 0,-1 2 0 0,-1-2 0 16,1 1 0-16,2 0 128 0,-2-1-128 0,1 0 0 15,-1 3 0-15,0-4 0 0,1 3 0 0,-1 0 0 16,0-2 0-16,2 3 0 0,-3 0 0 0,2-1 0 15,-1-4 0-15,2 5 0 0,-2-2 0 0,0 0 0 16,1 0 0-16,-1 2 0 0,0-3 128 0,2 3-128 16,0 1 0-16,-2 1 0 0,0-2 0 0,-1 2 0 15,0 0 0-15,1 1 0 0,-1-1 0 0,1-1 0 16,-1 1 0-16,0 1 0 0,0 1 0 0,-1 0 0 16,-1-3 0-16,-1 1 0 0,1-3 0 0,-1 5 0 15,3 3 0-15,2-4 128 0,-4-1-128 0,0 1 0 16,1 3 0-16,-2-3 0 0,1 4 0 0,2-7 0 15,-1 0 0-15,0 0 0 0,-1 1 0 0,1-1 0 16,1-3 0-16,2 2 0 0,-4 1 0 0,1-1 0 16,0 2 0-16,0-1 0 0,0-1 128 0,0-3-128 0,-1 1 0 0,1 3 0 15,1-4 0-15,0 2 0 0,-1 1 0 0,0-3 0 16,0 1 0-16,0-3 0 0,-4-8 0 16,6 10 0-16,-6-10 0 0,8 10 0 0,-2-1 0 0,0 0 0 15,-6-9 0-15,8 10 0 0,0 2 0 0,-3-5 0 16,2 2 0-16,1-3 0 0,-8-6 0 0,10 8 0 15,0 1 0-15,-1-4 0 0,-9-5 0 0,13 8 0 16,-2-3 0-16,1-1 0 0,-3 1 0 0,0 1 0 16,-9-6 0-16,13 4 0 0,0-2 0 0,-1 1 0 15,-1-1 0-15,1 0 0 0,0-2 0 0,0 0 0 16,-1 0 0-16,1 0 0 0,0-3 0 0,0 2 0 16,2-2 0-16,0 2 0 0,-2 0 0 0,1-2 0 0,1-1 0 0,1 1 0 15,1 0 0-15,-1 1 0 0,-1-1 0 0,2-1 0 16,0-1 0-16,-1 0 0 0,3 1 0 0,-3-1 0 15,-1-1 0-15,1-1 0 0,-3 2 0 0,2-1 0 16,-2 0 0-16,0-1 0 0,-2-3 0 0,1 4 0 16,1-3 0-16,-1 2 0 0,1-3 0 0,0 3 0 15,1-3 128-15,-3 2-128 0,3-4 0 0,-2 4 0 16,1-4 0-16,-1 3 0 0,2-2 0 0,-2-2 0 16,3 3 0-16,-1-2 0 0,-1 1 0 0,0 1 0 15,2-3 0-15,-1 2 128 0,-2 1-128 0,2-2 0 16,0 3 0-16,0-2 0 0,-1-1 0 0,2 2 0 15,0-1 0-15,0 1 0 0,0-3 0 0,0-1 0 16,1 4 0-16,-1-4 0 0,-2-3 0 0,2 2 0 16,-1 1 0-16,-1-1 0 0,0-1 0 0,-1 0 0 15,1 1 0-15,0-1 0 0,0 1 0 0,-1 1 0 16,-1 1 0-16,2 1 0 0,-1-2 0 0,2 1 0 0,0 2 0 16,-1-3 0-16,1-2 0 0,0 2 0 0,-2-1 0 0,1 2 0 15,0-2 0-15,1 0 0 0,0-3 0 0,-2 2 0 16,1 2 0-16,-1 1 0 0,1-2 0 0,-1-1 0 15,0 4 0-15,1 2 0 0,1-3 0 0,-3 3 0 16,2-1 0-16,1-1 0 0,0 0 0 0,1 2 0 16,0-1 0-16,0 1 0 0,0-3 0 0,-2-1 0 15,1 1 0-15,1 0 0 0,-1-2 0 0,0 1 0 16,-1 4 0-16,1-1 0 0,0-3 0 0,-1 0 0 16,-1 1 0-16,1 0 0 0,0 2 0 0,2 2 0 15,-3-3 0-15,2 5 0 0,0-3 0 0,1 2 0 0,0-2 0 16,1 2 0-16,-1-2 0 0,0 4 0 0,0-3 0 0,0 2 0 15,0-1 0-15,0 1 0 0,-2 2 0 0,2-3 0 16,-1 2 0-16,0 1 0 0,-2-1 0 0,2 1 0 16,0 1 0-16,-2 0 0 0,1-1 0 0,0 2 0 15,4 0 0-15,-2 0 0 0,2 2 0 0,1-1 0 16,-2 1 0-16,3 1 0 0,-2-4 0 0,2 3 0 16,0 0 0-16,0 0 0 0,-1-2 0 0,0 0 0 15,-1 2 0-15,-2 0 0 0,0-2 0 0,0 1 0 16,-1-3 0-16,0 1 0 0,-1 1 0 0,1 2 0 15,1-1 0-15,-2-1 0 0,-1-1 0 0,0 2 0 16,1 0 0-16,-1 1 0 0,1 0 0 0,-2 0 0 16,-1 1 0-16,0-2 0 0,-9 2 0 0,11-1 0 0,-11 1 0 0,10-2 0 15,-2-4 0-15,-8 6 0 0,0 0-192 0,0 0-16 16,0 0-16-16,0 0 0 16,0 0-544-16,0 0-128 0,0 0 0 0,0 0-16 15,0 0-1328-15,0 0-256 0,0 0-48 0</inkml:trace>
  <inkml:trace contextRef="#ctx0" brushRef="#br2" timeOffset="-17453.81">10145 10168 19343 0,'0'0'1728'0,"0"0"-1392"0,0 0-336 16,0 0 0-16,0 0 0 0,0 0 144 0,0 0-144 0,0 0 0 16,0 0 256-16,0 0-48 0,0 0-16 0,0 0 0 15,13-3-192-15,-2 1 0 0,0 1 0 0,2-2 0 16,0 1 0-16,1-2 0 0,0 2 0 0,1 2 0 0,3 0 144 0,1 2-16 16,0-2 0-16,4 0 0 0,2-2-128 0,3 0 0 15,3 3 144-15,1-1-144 0,1-1 320 0,-2 0 0 16,-1-2 0-16,0 2 0 0,-1-2 112 15,3 2 16-15,-3 1 0 0,2 1 0 0,-1 1-32 0,1-1 0 16,1-1 0-16,-1 1 0 0,1 2-112 0,3-1-32 16,0 1 0-16,1 1 0 0,-4-2-96 0,-1-2-32 15,0 0 0-15,-3 1 0 0,-3 1-144 0,-1-1 160 16,-1 0-160-16,-1 2 160 0,-2 0-32 0,1 3 0 16,-2-3 0-16,0 0 0 0,-4 1-128 0,-2 1 128 15,1-1-128-15,-3-1 128 0,-1 3 48 0,-10-6 0 16,10 7 0-16,-10-7 0 0,8 8 128 0,-8-8 16 0,0 0 16 0,4 13 0 15,-4-13 64-15,-1 10 16 0,-2 0 0 0,-2 1 0 16,-3-3-112-16,-2 5-32 0,-1-3 0 0,-3 4 0 16,-2-2-48-16,0-1-16 0,-2 0 0 0,-1 3 0 15,-1-2-64-15,-1 3-16 0,0 1 0 16,-2 2 0-16,-3 1-128 0,-3 1 192 0,-4 3-192 0,-1-1 192 16,-2 0-192-16,2 0 128 0,-4 4-128 0,2-5 128 15,1 4-128-15,-1 0 128 0,4-2-128 0,-1 4 128 16,-1-3-128-16,2 0 0 0,4 1 0 0,-2 0 0 15,0 0-304-15,-1 2-32 0,-1-2-16 0,0 3-9472 16,2 1-1888-16</inkml:trace>
  <inkml:trace contextRef="#ctx0" brushRef="#br2" timeOffset="-6615.31">10602 10417 5519 0,'-16'1'496'0,"6"-1"-496"0,0 2 0 0,-2-2 0 16,1 0 1488-16,-2-2 208 0,2 2 32 0,-1 0 16 15,2 0-800-15,1 0-176 0,0 0-16 0,9 0-16 16,-7 0-496-16,7 0-112 0,-8 0 0 0,2-1-128 15,-3-3 0-15,9 4 0 0,0 0 0 0,-5-5 0 16,-3-2 0-16,3 1 0 0,5 6-160 0,-3-5 160 0,-1-4-144 0,3 3 144 16,1-3 0-16,0 9 0 15,0 0 0-15,0-7 0 0,0 7 0 0,1-9 0 16,-1 9 320-16,3-8-16 0,-3 8-16 0,4-6 0 0,-2-4 224 0,-2 10 32 16,0 0 16-16,7-7 0 0,-1-2-96 0,-6 9-16 15,9-5 0-15,1 3 0 0,-10 2-192 0,13-3-32 16,-2 2-16-16,2 2 0 0,-2-1-208 0,2 3 0 15,-1-1 128-15,-1-2-128 0,1 0 0 0,0 0 0 16,2 0 0-16,0-1 0 0,-1 0 0 0,2-1 0 16,3-3 128-16,-3 2-128 0,0 0 0 0,1 0 0 15,-1 1 0-15,-1-2 0 0,2-1 0 0,1 2 0 16,-2 1 0-16,3 1 0 0,0-3 0 0,-2-1 0 16,0 1 0-16,1 0 0 0,4 2 0 0,0-2 0 0,-2-1 0 15,2 2 0-15,-2 1 0 0,-1-1 0 0,-2 2 0 0,2 1 0 16,-3 0 224-16,-1 0-48 0,-1 0-16 0,-2 0 0 15,-1 1 64-15,1 2 16 0,-1-1 0 0,0 1 0 16,0 0-80-16,2 3-16 0,-3-4 0 0,2 2 0 16,0 5-144-16,0-4 0 0,-1 3 0 0,0 0 0 15,-1-1 0-15,-2 2 128 0,0-2-128 0,0 3 0 16,1-3 128-16,0 3-128 0,-1-2 0 0,1 2 128 16,1-4-128-16,0 4 160 0,0-1-160 0,0 4 160 15,-3-3-160-15,3 0 0 0,-2 0 0 0,0 1 128 16,-1 3 0-16,0-2 0 0,1-2 0 0,-2 3 0 15,-1 0 0-15,-2-2 0 0,2 1 0 0,-1 3 0 16,-1 3 112-16,1-2 16 0,-2-2 0 0,-1 3 0 16,0-1-48-16,0 1 0 0,0-1 0 0,0 2 0 15,0-1-208-15,0-1 144 0,0 1-144 0,-1 1 128 0,-1-1-128 16,1 1 128-16,1-1-128 0,0 0 128 0,1-3-128 0,-1-1 0 16,-1 1 0-16,0 1 0 0,1 1 0 0,0-1 0 15,0-1 0-15,0 1 0 0,1 0 0 0,2 2 0 16,-1 1 0-16,-1 0 0 0,-1-3 0 0,2 0 0 15,-1 0 0-15,3-1 0 0,-2 2 0 0,1-4 128 16,-2 2-128-16,2-1 0 0,2 1 0 0,-1 0 0 16,-1 0 128-16,3-3-128 0,-1 2 0 0,1 0 0 15,2-3 0-15,-1 3 0 0,1-2 0 0,1-2 0 16,-2 2 0-16,4-2 0 0,-1 0 0 0,-1-1 0 16,0-1 0-16,-1-1 0 0,3-1 0 0,-1 1 0 15,-10-6 0-15,12 5 128 0,1 1-128 0,0 1 0 0,1-3 144 16,-1-2-144-16,-1-2 0 0,1 0 0 0,1-1 0 15,-1 0 128-15,-2 1-128 0,2-3 144 0,0-1-144 0,-1 0 160 16,2 1-160-16,-1 0 160 0,0 0-160 0,1 0 160 16,1-4-160-16,0 1 0 0,2-4 144 0,0 1-144 15,1-5 144-15,0 2-144 0,0 2 192 0,1-4-192 16,1 0 192-16,2 2-64 0,1-2 0 0,2-2-128 16,2 0 176-16,1-3-176 0,-1-2 160 0,-1 0-160 15,0-2 128-15,-2 1-128 0,-1-3 0 0,0-3 144 16,-1 3-144-16,1-2 0 0,0 4 0 0,0-1 0 15,0-4 128-15,-3 4-128 0,2-3 0 0,1 2 128 16,0-2 16-16,-2 3 0 0,0 3 0 0,0 2 0 16,1 2 0-16,-1-1 0 0,2 1 0 0,-1 1 0 0,0-1-144 0,-1 3 0 15,1 4 144-15,-3-3-144 0,-3-2 0 16,1 2 0-16,-2 3 0 0,-1 0 0 0,-2 4 0 0,-2-1 0 16,-1 5-176-16,-9 2 176 15,11 1-1904-15,-2 4-272 16</inkml:trace>
  <inkml:trace contextRef="#ctx0" brushRef="#br2" timeOffset="3174.78">2922 13923 4607 0,'0'0'400'0,"0"0"-400"16,-10 5 0-16,10-5 0 0,-9 4 1520 0,9-4 208 16,-7 2 64-16,7-2 0 0,0 0-1280 0,0 0-240 15,0 0-48-15,0 0-16 0,0 0-208 0,0 0 144 16,0 0-144-16,0 0 128 0,0 0-128 0,0 0 0 16,0 0 0-16,0 0 0 0,0 0 0 0,0 0 160 15,0 0-160-15,0 0 160 0,0 0 64 0,-3 9 16 16,3-9 0-16,1 10 0 0,-1-10 80 0,4 14 32 15,0-2 0-15,0-2 0 0,-4-10 16 0,7 10 0 16,-7-10 0-16,9 6 0 0,-9-6 112 0,12 5 32 16,-2-1 0-16,0 0 0 0,2-1-144 0,-2-3-32 0,2-3 0 0,2-1 0 15,0 2-80-15,2-2 0 0,-1-4-16 0,5-1 0 16,-2 3-80-16,2-4-16 0,-1 0 0 0,0-3 0 16,-2 0-144-16,1-2 160 0,0-3-160 0,-1 2 160 15,2-3-160-15,1-2 0 0,-1-2 144 0,0 0-144 16,0-3 0-16,1 2 128 0,0-3-128 0,2 2 0 15,-3-5 0-15,1 2 0 0,-1-2 0 0,2 1 128 16,-2 1-128-16,4-7 0 0,1 6 0 0,0 0 0 16,-1-2 0-16,0 0 0 0,0 0 128 0,0 2-128 15,2-4 0-15,-5 2 128 0,1 3-128 0,-2-2 0 16,0 1 0-16,1 2 0 0,1 0 0 0,-2 2 0 16,0 2 176-16,0-1-48 0,-1 1 0 0,2 3 0 15,-1 0-128-15,1 1 192 0,1 2-192 0,0 0 192 16,1 2-192-16,-1 2 0 0,0 4 0 0,3-2 0 0,0 2 0 15,0-1 0-15,2 2 0 0,-3-1 0 0,-2 3 0 0,-1-2 0 16,0 1 0-16,0 4 0 0,-1-5 0 0,0 5 0 16,0 1 0-16,0 0 0 0,0-1 0 0,-1-1 0 15,1-1 0-15,0 3 0 0,3 1 0 0,-2 1 0 16,0 1 0-16,1 0 0 0,-1 0 0 0,0 1 0 16,2 3 0-16,0 0 0 0,-1 4 0 0,0 2 0 15,-2 3 0-15,2-1 0 0,2-2 0 0,-1 4 128 16,-1 2-128-16,-3 1 0 0,-3 1 128 0,-1 0-128 15,-1-1 0-15,1 1 128 0,-2 2 0 0,0 2-128 16,-3-1 192-16,3 1-64 0,-4-2-128 0,1 5 192 16,2-3-192-16,-1 1 192 0,-1 0-64 0,1 0-128 15,-1 3 192-15,0-3-64 0,-2 0-128 0,2 2 160 0,3-4-160 0,-2 3 160 16,0-4-160-16,0 2 0 0,0-3 0 0,2 2 0 16,-2-3 0-16,3 0 128 0,-1 0-128 0,2 0 0 15,0 3 0-15,3-4 0 0,1-2 0 0,-1-1 0 16,1 2 0-16,1-1 128 0,3 0-128 0,-3-2 0 15,-1 1 0-15,2-4 0 0,0 2 0 0,2 0 0 16,-3-3 0-16,-1 0 0 0,-2 2 128 0,2-3-128 16,-1 1 0-16,-2-3 0 0,1 2 0 0,2-2 0 15,-1 0 0-15,1 2 0 0,-1-4 0 0,1 3 0 16,0-3 0-16,0-3 0 0,1-2 0 0,-1 2 128 16,-2-1-128-16,2-1 0 0,-2 0 144 0,2-1-144 15,1-3 144-15,2-1-144 0,0-5 192 0,-2-1-192 16,2 1 208-16,2-1-64 0,-2-1-16 0,-1-3 0 15,0-1-128-15,2-1 160 0,-1-1-160 0,-2-3 160 0,0-3-160 0,1-1 0 16,1 3 144-16,-1-5-144 0,0 1 0 0,1-5 0 16,-2 1 0-16,4 2 0 15,-1-1 0-15,-1 1 128 0,2-2-128 0,-2-1 0 0,0 5 0 0,1-2 0 16,1 1 0-16,1 0 0 0,1 4 0 0,0-3 0 16,-1-2 0-16,0-3 0 0,1 4 0 0,-3-3 0 15,0 1 0-15,-2-1 0 0,3 0 0 0,0 2 0 16,0 1 0-16,0 3 0 0,-2-3 0 0,2 6 0 15,0 2 0-15,1 0 0 0,-1-2 0 0,0 1 0 16,-1 5 0-16,3 1 0 0,2 0 0 0,0 2 0 16,-1 2 0-16,2-1 0 0,1 2 0 0,-2-3 0 15,-3 5 0-15,0-2 0 0,-2 3 0 0,-2-2 0 16,2 3 0-16,-2 0 0 0,1-4 0 0,-2 4-128 0,-1 4 128 0,-1-2 0 16,1 2 0-16,0-1 0 0,0 2 0 0,-2 3 0 15,0 0 0-15,0 0 0 0,1 2 0 0,-2 3 0 16,-1-3 0-16,1 4 0 0,2-3 0 0,-3 5 0 15,2-4 0-15,-1 6 0 0,3-2 0 0,-1 3 0 16,-5 2 0-16,2-2 0 0,3 2 0 0,-3 1 0 16,-1-3 0-16,-1 3 0 0,1 2 0 0,0 3 0 15,-2-3 0-15,-1 3 0 0,0-1 0 0,-1 2 0 16,3 0 0-16,-2-1 128 0,0 2-128 0,0 0 0 16,1-1 0-16,-1-3 0 0,-1 2 0 0,3-1 128 15,-2 4-128-15,1-4 0 0,-1 2 0 0,2 0 128 16,-1-3-128-16,1 1 0 0,1-2 0 0,1 1 0 15,-1-2 0-15,1 1 0 0,-2 0 0 0,1 0 0 0,2-1 0 16,2 0 0-16,-2-1 0 0,2 2 0 0,1-1 0 0,2-1 0 16,0-1 0-16,3 1 0 0,-1-2 0 0,-3 3 0 15,1-3 0-15,2-2 0 0,-2 0 0 0,0 1 0 16,-1-3 0-16,2-2 128 0,-3 0-128 0,-1-3 0 16,4 3 0-16,-2 0 0 0,0 0 0 0,2 0 0 15,0-4 0-15,0 1 0 0,2-1 0 0,-2-1 0 16,-1 1 0-16,-1 2 0 0,3-4 128 0,-2 0-128 15,2-1 160-15,-1 0-160 0,2-2 144 0,-1-2-144 16,-2 1 128-16,0 0-128 0,1-2 224 0,-2 0-32 16,0-6-16-16,-1 1 0 0,-2-3-48 0,-1 0 0 0,2-1 0 15,-2-4 0-15,-1 0-128 0,0-2 128 0,0-2-128 16,-1-1 128-16,-2-3-128 0,2 0 160 0,-3-1-160 0,3-3 160 16,0 2-160-16,-1-3 128 0,1 0-128 0,0 1 128 15,1-5-128-15,-3 4 0 0,2 1 0 0,0-3 0 16,-1 3 0-16,1-1 0 0,0-2 0 0,-1 3 0 15,0-2 0-15,-1-1 0 0,2 5 0 0,2-5 128 16,-1 3-128-16,0 3 0 0,-1 2 0 0,0-1 0 16,1 2 0-16,1 2 0 0,1 2 0 0,1 0 0 15,-2 1 0-15,2-1-144 0,-5 1 144 0,2 2 0 16,0 2-160-16,2 1 160 0,0 3-128 0,-2 0 128 16,0 1 0-16,-1 2-160 0,0 2 160 0,1-1 0 15,1 0-144-15,0 1 144 0,0 1 0 0,1 2-144 16,-2-1 144-16,1-1 0 0,1 2 0 0,0-2 0 15,-1 2 0-15,-1 1 0 0,-1 1 0 0,-1 3 0 16,2-3 0-16,1 1 0 0,1-1 0 0,0 0 128 16,2 0-128-16,0 2 128 0,0 1-128 0,-2 0 128 0,2-2-128 0,-3 2 0 15,6-2 128-15,-6 4-128 0,-1-1 0 0,1 0 0 16,-1 1 0-16,0 3 0 0,0-4 0 0,0 1 0 16,0 3 0-16,1 0 0 0,3 1 0 0,0 3 0 15,-3-3 0-15,-1 2 0 0,3-3 0 0,-1 2 0 16,1 3 0-16,-1 0 0 0,-1-1 0 0,2 1 0 15,-1 0 0-15,1 0 0 0,-1-2 0 0,1 5 0 16,1-1 0-16,1 1 0 0,1 1 0 0,1 0 0 16,-2-2 0-16,0 2 0 0,-2 0 0 0,1-1 0 15,0 1 0-15,-1 0 0 0,-2 1 128 0,-1-1-128 16,2 0 160-16,-3-1-160 0,1 1 192 0,1 0-64 0,2 0-128 16,-1 0 192-16,1-1-192 0,-1 1 128 15,2 0-128-15,0-1 0 0,-3-2 128 0,3 0-128 0,4-1 0 0,-5 1 0 16,0 1 0-16,1-2 0 0,0 1 0 0,1 0 0 15,1-1 0-15,4 1-128 0,3 2-16 0,1-3-8432 16,2 0-1696-16</inkml:trace>
  <inkml:trace contextRef="#ctx0" brushRef="#br2" timeOffset="5459.98">19395 11115 3679 0,'-10'-1'320'0,"-1"1"-320"15,1 0 0-15,1 0 0 0,1 0 1216 0,-1 0 192 16,0-2 16-16,0 1 16 0,1-1-544 0,2-2-128 16,-2-3 0-16,2 2-16 0,0 3-48 0,-3-6 0 15,1 3 0-15,0 1 0 0,1 3 0 0,-1 1-16 16,-1 0 0-16,9 0 0 0,-9 0-160 0,0-1-16 16,1 3-16-16,8-2 0 0,-12 3-256 0,6 1-48 15,-2 2-16-15,8-6 0 0,-8 5 208 0,8-5 32 0,0 0 16 0,-5 8 0 16,5-8 192-16,0 0 32 0,0 0 16 0,0 0 0 15,0 0-32-15,3 12 0 0,-3-12 0 0,6 13 0 16,3-4 0-16,1 1-16 0,3-4 0 0,4 3 0 16,2-2-272-16,4-1-48 0,3 2-16 0,5-3 0 15,0 2-64-15,4-1-16 0,4-4 0 0,1 2 0 16,-2-2 80-16,4 2 16 0,2 0 0 0,3-3 0 16,3-2-16-16,3 0 0 0,4 1 0 0,2-3 0 15,-1-2-144-15,0 0-16 0,-1 0-128 0,1-4 192 16,2 1-64-16,4-2-128 0,2 3 176 0,4-4-176 15,-4 0 224-15,0-3-64 0,-4-1-16 0,2 1 0 16,-2-1 80-16,6-1 16 0,1 2 0 0,2-3 0 16,0-6 16-16,1 0 16 0,-4 1 0 0,2-1 0 15,1-1-96-15,4 1-32 0,7 0 0 0,-6-3 0 0,0 0-144 0,2-3 128 16,2 1-128-16,1-1 128 0,6 3-128 0,-3-2 128 16,-3 0-128-16,-5 2 128 0,-1-2-128 0,1 2 0 15,2 4 0-15,0-5 0 0,0 4 0 16,-5-4 128-16,-6 1-128 0,1 1 0 0,0-1 0 0,2 3 0 15,1-3 128-15,0 1-128 0,-1-3 0 0,-2 0 0 16,-6-2 0-16,2-1 0 0,-2 2 160 0,0-2-160 16,3 6 192-16,-3-3-192 0,1 3 192 0,-5-5-64 15,-6 1 0-15,-2 0-128 0,-2-4 160 0,-1 2-160 16,0 3 128-16,1-2-128 0,-1-1 128 0,3 0-128 16,0 0 128-16,-3-2-128 0,-3-1 0 0,-2 2 0 15,0 3 128-15,-4-2-128 0,0-1 0 0,-1 3 0 16,-1 2 0-16,-2 3 0 0,-2 0 0 0,0 3 0 15,-3 1 0-15,-1 1 128 0,-2-1-128 0,0 2 0 0,-3 0 0 16,-3 3 0-16,-1 4 0 0,-1 1 0 0,-3-3 0 0,-1 1 0 16,-4 1 0-16,1-2 0 0,-4 2-144 0,1 1 144 15,-3-2 0-15,0 5-128 0,0-4 128 0,-1 4 0 16,-2-5-128-16,1 6 128 0,-3 6 0 0,3-9 0 16,-3 4-128-16,0 5 128 0,0 0 0 0,0 0 0 15,0 0 0-15,0 0-128 0,0 0 128 0,0 0 0 16,-9 0 0-16,0 4-160 0,0 3 160 0,-4 0-128 15,0 0 128-15,-3 6-128 0,-3 2 128 0,-2 3-128 16,-3 1 128-16,-4 3-128 0,-3 2 128 0,-1 1-128 16,-1 6 128-16,-2 1 0 0,0 6 0 0,-3-1 0 15,-2 2 0-15,2 1 0 0,0-1 0 0,-5 3-128 16,-7-1 128-16,-2-2 0 0,-3 0 0 0,1 2 0 16,-2-3 0-16,1 2 0 0,-1-4 0 0,-1 5 0 0,0 4 0 0,-7-5 0 15,-6 1 0-15,0 2 0 0,-1-1 0 0,1 4 0 16,2-4 0-16,-2 1 0 0,-1 0 0 0,-3-2 0 15,-2 0 0-15,1 1 0 0,1-4 0 0,3 0 0 16,2-3 0-16,-5 2 0 0,-6-2 0 0,-1 0 128 16,-2 0-128-16,2-1 0 0,0-1 0 0,-7-3 0 15,-6 0 0-15,-1-4 0 0,-5 1 0 0,3 0 0 16,0-1 0-16,-1-1 0 0,0-1 0 0,4-5 0 16,4-4 0-16,2 0 0 0,2 4 0 0,-1-5 0 15,-2-2 0-15,2-3 0 0,1 1 0 0,4-3 0 16,3 2 0-16,-4-4-128 0,-2-2-16 0,5-2 0 15,3 1 0-15,5 0 0 0,5 1 144 0,3-1 0 0,2-1 0 16,1-1 0-16,0 3 0 0,5-2 0 0,7 0 0 0,4-1-128 16,4 0 128-16,5 0 0 0,3 0 0 15,3 2 0-15,4-1 0 0,3 0 0 0,2 2 0 0,6-2-128 16,2-1 128-16,3 1-128 0,3 1 128 0,7-2-128 16,0 0-16-16,0 0 0 0,0 0 0 0,0 0 0 15,0 0-80-15,12 2-16 0,5 2 0 0,-1-1 0 16,5-3 240-16,2 1 0 0,5 3 0 0,3-2-144 15,4-1 144-15,8 2 0 0,3-2 0 0,5 1 0 16,6 0 144-16,1 1 16 0,-1-3 0 0,6-3 0 16,4 1-16-16,8-1 0 0,5 2 0 0,0-8 0 15,-1-3 48-15,6-2 0 0,0-1 0 0,6 0 0 16,4-3-16-16,2-5 0 0,-3-6 0 0,1 2 0 0,2 1-32 16,2 0 0-16,6-1 0 0,-1 0 0 0,-1-3-144 15,4 2 128-15,4-3-128 0,-3-4 128 0,-5 2-128 0,1-1 0 16,-1-2 0-16,2-1 128 0,2-2-128 0,-4 0 0 15,-6-5 0-15,2 2 128 0,4 0-128 0,0-3 160 16,-1 0-160-16,-1-2 160 0,0-4-32 0,4 3-128 16,4 1 192-16,-4-3-64 0,-9-3-128 0,0 1 0 15,0 1 144-15,-3 3-144 0,0-3 0 0,-7 0 0 16,-6-1 0-16,-3 2 128 0,-5 0-128 0,2 3 0 16,-6-3 128-16,-3 3-128 0,-5 4 160 0,-7 2-32 15,-7 2-128-15,-6 3 192 0,-6 4-16 0,-4 2-16 16,-4 6 0-16,-6-2 0 0,-3 5-16 0,-3-1 0 15,-3 4 0-15,-2 4 0 0,-4 0-144 0,0 5 0 0,-2-2 0 0,-2 5 0 32,-1 6-608-32,0 0 0 0,0 0 0 0,-10-2 0 15,-2 4-2032-15,0 1-416 0,-4 2-80 0</inkml:trace>
  <inkml:trace contextRef="#ctx0" brushRef="#br2" timeOffset="6161.46">23564 9116 24879 0,'-16'-9'2208'0,"-1"0"-1760"16,2 0-448-16,3 5 0 0,12 4 336 0,0 0-16 16,0 0 0-16,0 0 0 0,0 0 16 0,13 3 0 15,4-2 0-15,5 0 0 0,8 2 0 0,4-3 0 16,5-3 0-16,5 1 0 0,3-4 32 0,5-2 0 16,2 0 0-16,11-1 0 0,5 1-224 0,1-4-144 15,1-2 192-15,-1 0-192 0,-4-2 192 0,0 2-64 16,3-1 0-16,3 4-128 0,2 3 384 0,-3-5-48 0,-4-1 0 0,-2 3 0 15,-1-2 48-15,-3 6 0 0,-1-3 0 0,0 3 0 16,-3 0-112-16,-2 1-16 0,-4 4 0 0,-7 1 0 16,-7-4-48-16,-4 3-16 0,-2 2 0 0,-4 4 0 15,-2 1-192-15,-5 3 176 0,-3 1-176 0,-3 1 160 16,-3 4-160-16,-5 1 0 0,-2 4 144 0,-3 0-144 16,-2 0 0-16,-4 5 0 0,-5 1 0 0,0 1 0 15,-5 1 128-15,-2-2-128 0,-4 5 128 0,-1 1-128 16,-2 2 128-16,-4 1-128 0,-2-3 160 0,-5 4-160 15,-6 0 208-15,2 1-48 0,-5-1-16 0,4-2 0 16,3-3-144-16,2-4 192 0,3 4-192 0,4-6 192 16,3 0-192-16,1 0 0 0,3-4 144 0,2-2-144 15,0-3 0-15,3-2 0 0,3 1 0 0,1-1 128 16,1 1-128-16,3-3 0 0,1-1 0 0,6-10 128 16,-5 7-128-16,5-7 0 0,0 0 0 0,0 0 0 0,0 0-208 15,0 0 32-15,0 0 16 0,0 0 0 0,0 0 160 0,13-4-208 16,0-1 80-16,0-5 128 0,2 1-208 0,3-1 80 15,1 3 128-15,1-2-208 0,0 2 208 0,1-3 0 16,0 2-160-16,0-1 160 0,-1 1-176 0,0 2 48 16,2-4 0-16,-1 4 0 15,0-1-320-15,-1 1-64 0,0 1-16 0,0-3 0 16,-4 2-160-16,1 2-16 0,-3-4-16 0,-2 2 0 16,0 0 192-16,-2-3 32 0,-1 2 16 0,-2 0 0 0,1 0 352 0,-2 1 128 15,-6 6 0-15,7-10-144 0,-7 10 144 0,5-10 0 16,-1 1 0-16,-1 2 0 15,-3 7-432-15,3-10-96 0,-3 10-32 0,0-11-7536 16,-3-1-1504-16</inkml:trace>
  <inkml:trace contextRef="#ctx0" brushRef="#br2" timeOffset="6744.54">24212 9129 18431 0,'-44'-5'816'0,"13"2"160"0,-4-5-784 0,2 5-192 0,4 3 0 0,3 2 0 0,3 0 864 0,2 0 128 16,3-1 32-16,5-1 0 0,4 0-224 0,9 0-32 15,0 0-16-15,0 0 0 0,0 0-240 0,0 0-64 16,0 0 0-16,0 0 0 0,7-12 80 0,5 0 16 16,6-1 0-16,6 4 0 0,3-5 32 0,8 0 16 15,5-2 0-15,4-4 0 0,3 3-144 0,3-4-16 16,0-2-16-16,2 6 0 0,4-1 80 0,2 1 16 15,3 3 0-15,0 0 0 0,4 3-112 0,-3-3-16 0,-6 1 0 16,1 4 0-16,1-2-128 0,-1 5-16 16,1-3-16-16,-1 2 0 0,2 6-224 0,-4 0 128 0,-5-1-128 0,-5 4 0 15,-7-1 0-15,-2 3 0 16,-6 5 0-16,1-3 0 0,-5 3 0 0,1 4 0 0,-5 1 0 0,-2 3 0 16,-2 5 0-16,-4 4 0 0,-4-2 0 0,-4 6 0 15,-2 2 128-15,-5 7-128 0,-4-1 0 0,-5 3 144 16,-6 2 0-16,-1 2 0 0,-4 2 0 0,-3-3 0 15,-3 5 192-15,1-7 48 0,1 2 0 0,1-2 0 16,-1-1-128-16,-2-3-32 0,1-3 0 0,0 0 0 16,2-3-224-16,0-2 128 0,1-6-128 0,1 0 0 15,5 0 0-15,0-3 0 0,0-5 0 0,3-2 0 16,2-3-352 0,0-3-160-16,2-4-48 0,1-3 0 0,-1-2-2256 0,1-4-448 15,-5-16-80-15,4-5-32 0</inkml:trace>
  <inkml:trace contextRef="#ctx0" brushRef="#br2" timeOffset="7097.44">24214 9751 26031 0,'-21'-13'1152'0,"11"8"240"0,1 3-1120 0,9 2-272 15,0 0 0-15,0 0 0 0,-2-10 368 0,4 2 16 0,5-2 0 0,2 2 0 16,6-7 64-16,4 0 0 0,1-4 16 0,6-2 0 16,3-7-208-16,6-1-32 0,4-7-16 0,4-2 0 15,3-2 160-15,4-2 16 0,5-3 16 0,1-1 0 16,-3-6 304-16,-1 0 64 0,-2 4 16 0,0 1 0 15,-2-4-48-15,0 7-16 0,-3 2 0 0,-2 5 0 16,-1 2-192-16,-4 5-32 0,-4 1-16 0,-4 3 0 16,-6 5-272-16,-1 2-48 0,-6 2-16 0,-1 2 0 31,-5 5-496-31,-2 2-96 0,-9 8-32 0,0 0 0 0,0 0-2368 0,0 0-480 0</inkml:trace>
  <inkml:trace contextRef="#ctx0" brushRef="#br2" timeOffset="8314.03">19097 12316 13823 0,'-7'-9'1216'0,"3"5"-960"15,-1-5-256-15,1 3 0 0,1-3 1888 0,3 9 336 16,-2-7 64-16,2 7 16 0,0-9-1600 0,0 9-304 16,1-9-64-16,-1 9-16 0,4-9-320 0,-4 9 144 0,5-9-144 0,-5 9 0 15,6-6 0-15,2-2 0 0,-8 8 0 0,9-5-144 16,-9 5 144-16,10-5 0 0,-10 5 0 0,10-7-128 16,-1 2 128-16,-9 5 0 0,12-3 128 0,-1 0-128 15,-2-1 384-15,-9 4 0 0,13-2 0 0,1-1 0 16,-3-1 208-16,3 3 48 0,0 0 16 0,1 0 0 15,3 1-16-15,4 0 0 0,2-2 0 0,4 0 0 16,2 0-192-16,3 1-32 0,2 0-16 0,0 0 0 16,1-2-128-16,2 2-16 0,4 0-16 0,1 1 0 15,2-2-48-15,2 2-16 0,2 0 0 0,6 2 0 16,3 0 0-16,-2 1 0 0,0-3 0 0,0 1 0 16,1 1-48-16,2 4 0 0,-1-4 0 0,5 1 0 15,3 2-128-15,-1 1 0 0,-2-2 144 0,-1 0-144 16,-3 1 0-16,-1 1 144 0,0-1-144 0,0 0 0 0,2 2 256 0,2-1-64 15,0 0-16-15,-1 5 0 16,-2-4 64-16,-1 5 16 0,1-4 0 0,1 4 0 0,1 1-48 0,3-3 0 16,4 1 0-16,-1 3 0 0,-2-2 0 0,1 0 0 15,0 2 0-15,3 0 0 0,2-2-80 0,1 0 0 16,2 1-128-16,-3 0 192 0,-1 0-64 0,0-1 0 16,1 5-128-16,3-3 192 0,2 0-192 0,-2 1 144 15,-3 0-144-15,-1 2 128 0,-4-2-128 0,0-1 0 16,0 0 0-16,4 4 128 0,3 0-128 0,-2-2 0 15,-6-1 0-15,-2 2 128 0,1 1-128 0,1 1 0 16,0 0 0-16,2 2 0 0,3 1 0 0,-3-2 0 16,-4 1 0-16,-2-1 0 0,-2 3 0 0,1 1 0 15,0-2 0-15,2 1 0 0,2 2 0 0,-2-1 0 0,-1 2 0 16,-3 0 0-16,-4-2 0 0,-5 6 0 0,1-5 0 0,-2 3 0 16,2-3 0-16,-1 5 128 0,1-6-128 0,0 4 0 15,-2-3 0-15,-2 2 0 0,-3-4 0 0,-1 2 0 16,-4 2 128-16,0-2-128 0,-1 1 0 0,-2-2 128 15,0 3-128-15,-2-3 0 0,-3 1 0 0,3 4 0 16,-2-3 0-16,2-1 0 0,-3-2 0 0,-2 4 128 16,-2-4-128-16,-2-3 0 0,-2 0 0 0,-1 2 0 15,-3-2 128-15,0 1-128 0,0-1 0 0,-6-1 128 16,1-1-128-16,-2 0 0 0,0-1 0 0,0 1 0 16,-2-1 0-16,-1-3 0 0,-2-2 0 0,-1 0 0 15,0-1 0-15,-5-11 0 0,6 11 0 0,0-1 0 16,-6-10 0-16,0 0 0 0,0 0-176 0,5 9 176 15,-5-9-336-15,0 0 16 0,0 0 0 0,0 0 0 16,0 0-448-16,0 0-64 0,-7-5-32 0,0-6-9664 16,-1 0-1936-16</inkml:trace>
  <inkml:trace contextRef="#ctx0" brushRef="#br2" timeOffset="8762.28">25009 13014 29599 0,'-10'-23'1312'0,"5"9"272"0,-1-1-1264 0,3 2-320 0,1 0 0 0,2 13 0 15,2-9-128-15,-2 9-96 16,1-8-16-16,-1 8 0 0,0 0 240 0,0 0 0 0,9-2 192 0,2 4-192 15,-3 1 0-15,3 6 0 0,-1 1 0 0,3 3 0 16,0 1 0-16,4 5 0 0,2 3 0 0,3 3 0 16,2-1 0-16,1 6 128 0,2-4 0 0,2 5-128 15,0-2 320-15,1 4-32 0,-2-1-16 0,1 3 0 16,1 2 48-16,3 0 16 0,2-1 0 0,-1 1 0 16,2-1 0-16,1 3 0 0,-1 0 0 0,1-1 0 15,0-1-32-15,0 0-16 0,-1-4 0 0,-5-3 0 16,-3 0-96-16,-4-1-32 0,-2-2 0 0,-3-1 0 15,-2-4 16-15,-3 2 0 0,-3 0 0 0,-2-2 0 16,-4-3 144-16,-2 0 16 0,-3-1 16 0,-3 0 0 16,-3-1 80-16,-3 1 16 0,-4-1 0 0,-6-1 0 0,-9-4 16 0,-10 2 16 15,-10 0 0-15,-10-2 0 0,-6-3-112 0,-6 1-32 16,-4-3 0-16,-9 2 0 0,-8-1-208 0,-7-1-128 16,-4-2 160-16,-1-1-160 0,0 2 0 0,-5 3-320 15,-6-4 64-15,5 5-11776 16,3 0-2336-16</inkml:trace>
  <inkml:trace contextRef="#ctx0" brushRef="#br0" timeOffset="38066.11">3630 17787 9215 0,'-9'-12'400'0,"3"1"96"0,-2-2-496 0,2-2 0 15,4-3 0-15,-1-2 0 0,0-1 672 0,3 2 32 16,0 2 16-16,2-1 0 0,0 1-464 0,2 3-80 15,0 0-32-15,1 0 0 0,1 2 32 0,-1 1 0 0,-1-1 0 0,1 0 0 16,2 3-176-16,-1-2 128 0,0 3-128 0,2-2 128 16,-3 4-128-16,-5 6 0 0,8-10 0 0,-8 10 128 15,0 0 192-15,0 0 16 0,0 0 16 0,0 0 0 16,0 0 480-16,0 0 112 0,0 0 16 0,0 0 0 16,0 0 48-16,0 0 16 0,0 0 0 0,0 0 0 15,-12 6-384-15,0-1-64 0,-2 3 0 0,-3 2-16 16,-2 1-176-16,-3-1-16 0,-2 2-16 0,-1-2 0 15,-2 3-16-15,0 2 0 0,-2 0 0 0,0 1 0 16,-2-2-80-16,0 2-32 0,-2-1 0 0,0 3 0 16,0 1-96-16,-2 0-128 0,-3 0 176 0,-3-1-176 0,-2 0 128 0,1 0-128 15,3-1 0-15,1 0 0 0,2-2 0 16,2 0 0-16,1 2 0 0,0 1 0 0,1-3 0 16,3 2 0-16,1-1 0 0,1 1 0 0,2-3 0 0,-2 2 0 15,4-1 0-15,1 1 0 0,3-1 0 0,2-5 0 16,-1 2 0-16,3 0-144 0,2-3 144 0,0 4 0 15,2 0-144-15,3-3 144 0,5 2-128 16,3-3 128-16,0-9-160 0,7 16 160 0,3-2-128 0,3 0 128 16,2-4 0-16,5 2-144 0,7 2 144 0,0 2 0 15,1-2 0-15,5-4-128 0,1 1 128 0,3-1 0 16,6 2 0-16,3 2 0 0,2 1 0 0,8-2 0 16,8 0 0-16,-1 2 0 0,-1-3 0 0,1-1 0 15,-1 0 0-15,0-3 128 0,1 1-128 0,4-3 0 0,-1 0 128 0,0-1-128 16,-1-2 128-16,-7-2-128 0,0 2 128 0,-4-3-128 15,0-2 0-15,-2 2 0 0,-1-1 0 16,0 1 0-16,1-1-320 0,-5-2-16 0,-5 1-16 0,-7-3-7408 16,-4 1-1488-16</inkml:trace>
  <inkml:trace contextRef="#ctx0" brushRef="#br0" timeOffset="38632.49">3028 18055 23039 0,'0'0'2048'0,"0"-9"-1648"15,1-1-400-15,11 2 0 0,5-2 1056 0,10 2 128 16,4 2 32-16,4-3 0 0,3 3-1216 0,5-1-144 16,5 5-80-16,7 1-16 0,3 1 240 0,9 2 0 15,9 1 0-15,2 1 0 0,-4-1 0 0,1 0 0 16,2 1-144-16,6 0 144 0,3-1-208 0,1 1 32 16,-2-3 16-16,0 2 0 0,0 0 160 0,4-1 0 15,5 2 0-15,-1 0 0 0,-2-2 0 0,1 2 304 16,-1 0-48-16,6 1-16 0,6 0 208 0,-4-1 64 0,-6-2 0 0,1 1 0 15,3-1-96-15,3 1-16 0,6-2 0 0,-3 1 0 16,-3-1-160-16,4-1-48 0,8 2 0 0,-4 0 0 16,-1-1-48-16,-2 0-16 0,2 0 0 0,2 5 0 15,2-4-128-15,-4 1 0 0,-4-3 0 0,4 2 128 16,3-1-128-16,-2 2 0 0,-7-2 0 0,3 3 0 16,-4-3 0-16,-1 2 0 0,3-1 0 0,-5 2 128 15,-6 0-128-15,1 1 0 0,2 0 0 0,-1-1 0 16,-1 1 0-16,-3 1 0 0,-3-2 160 0,1 4-160 15,1 0 320-15,-2-2-32 0,-3 2-16 0,-2-3 0 16,-4 1-80-16,-5 0-32 0,-2-1 0 0,0 0 0 16,0 2-160-16,-4-3 0 0,-5-2 0 0,-5 2 0 15,-3-1 0-15,-2 3 0 0,-3-2 0 0,-3-2 0 0,-3 2 0 0,1 0-144 16,2 2 144-16,-5-3-208 16,1-1-96-16,-3-2-16 0,-2 0 0 0,-3-1 0 15,-5 0-432-15,-3 1-80 0,2-5-32 0,-3-4-7952 16,-1-4-1584-16</inkml:trace>
  <inkml:trace contextRef="#ctx0" brushRef="#br0" timeOffset="39068.03">9505 17683 18431 0,'0'0'816'0,"0"0"160"0,0 0-784 0,0 0-192 0,0 0 0 0,0 0 0 15,16 5 1856-15,2 2 336 0,7 3 64 0,2-1 16 16,6 0-2048-16,4 1-416 0,2 3-64 0,4 1-32 15,4 0 288-15,5 1 0 0,4-1 0 0,0 0 0 16,0-1 0-16,-1 2-192 0,-3-2 192 0,0 1-160 16,-1 0 160-16,2 1 0 0,2 2 0 0,0-3 0 15,-1-2 224-15,-2 2 80 0,-3 2 16 0,-1-2 0 16,-2 2 128-16,-3 2 48 0,-4 0 0 0,-1-1 0 16,-2 3 64-16,-5-1 16 0,-5 2 0 0,-2 5 0 0,-5 0-192 0,-5 1-48 15,-5 1 0-15,-4 4 0 0,-5-2-64 0,-5 3-16 16,-9 3 0-16,-3 2 0 0,-8 3-64 0,-8 2 0 15,-7 8-16-15,-10 3 0 0,-10 9-176 0,-12 2-224 16,-15 2 48-16,-4 0-14352 16</inkml:trace>
  <inkml:trace contextRef="#ctx0" brushRef="#br3" timeOffset="47439.68">20554 20122 911 0,'0'0'0'0,"0"0"0"0,0 0 0 0,0 0 0 16,0 0 2816-16,0 0 464 0,0 0 112 0,0 0 0 16,0 0-2336-16,0 0-480 0,0 0-80 0,-8 5-32 15,8-5-224-15,-7 6-48 0,7-6-16 0,0 0 0 16,0 0 176-16,0 0 32 0,0 0 16 0,0 0 0 0,0 0 80 0,0 0 16 15,0 0 0-15,0 0 0 0,0 0-32 0,0 0 0 16,0 0 0-16,0 0 0 0,0 0 176 0,0 0 48 16,0 0 0-16,0 0 0 0,0 0-144 0,0 0-32 15,7-10 0-15,2 2 0 0,0-3-192 0,1 3-64 16,1-2 0-16,-1 1 0 0,1-2-96 0,2-1-32 16,0 3 0-16,1-3 0 0,0-2 0 0,1 2 0 15,3 0 0-15,-1-2 0 0,1 0 0 0,0 2 0 16,0-2 0-16,2 1 0 0,0 3-128 0,1-2 0 15,-2-1 0-15,3 3 0 0,0-3 0 0,4 3 0 16,-1 1 0-16,1-2 0 0,-1-1 144 0,-1-1-144 16,-1-1 160-16,0 4-160 0,0-1 208 0,1-2-48 15,0-1-16-15,0 4 0 0,-1-2 16 0,1 4 0 16,2-4 0-16,0 3 0 0,2-3 32 0,-1 0 0 0,0-2 0 0,5 1 0 16,1-2 16-16,1 2 16 0,0 2 0 0,-1-2 0 15,-2-1-224-15,2 2 128 0,-3 0-128 0,0-1 0 16,-1 3 128-16,1 1-128 0,0-2 0 0,0 1 144 15,-1-3-144-15,2 3 0 0,1 1 0 0,-1-2 128 16,4 2-128-16,-1-3 192 0,0 3-192 0,1-1 192 16,-2 3-192-16,-3-5 160 0,0 2-160 0,-3 1 160 15,1 0-160-15,-1 0 0 0,0 0 0 0,1 0 128 16,0 2 32-16,0-2 0 0,1 4 0 0,0-2 0 16,2 1-160-16,0 1 0 0,1-4 0 0,4 3 128 15,-2 2-128-15,0-5 160 0,0-1-160 0,-3 0 160 16,-3 3-32-16,0-2 0 0,0 3 0 0,3-3 0 15,-3 2-128-15,2 0 160 0,-1 0-160 0,1 3 160 0,-2-3 0 0,1 0 0 16,0-1 0-16,3 2 0 0,3 1-160 0,0 0 0 16,-1-6 0-16,-1 5 0 0,-1-1 0 0,-2 0 0 15,1 0 128-15,-1-2-128 0,1 4 0 0,-1-3 128 16,1 3-128-16,1 0 0 0,-2 0 128 0,1-2-128 16,-1 2 128-16,2 1-128 0,-3-2 128 0,4 0-128 15,-1 2 128-15,0-1-128 0,-4-3 192 0,-1 4-32 16,-2 2-16-16,0-2 0 0,0-2-144 0,1 2 192 15,0 1-192-15,-1-1 192 0,1 1-192 0,0-1 128 16,2 0-128-16,-1 3 128 0,0 0-128 0,2-2 128 16,0 0-128-16,2 1 128 0,-4 4-128 0,5-2 0 15,-2-2 144-15,-3 1-144 0,-1-1 0 0,-1 2 128 16,-2-2-128-16,0 1 0 0,-1-2 160 0,-1 3-32 0,1-3-128 0,1 2 192 16,0 0-192-16,2 0 144 0,-2-2-144 15,1 2 128-15,0 0-128 0,2 1 192 0,-1-2-192 0,1 2 192 16,-1 0-64-16,3 0 0 0,0 0 0 0,0 0 0 15,0 2-128-15,-3-2 192 0,-1 0-192 0,2 1 192 16,-3-1-192-16,0 0 0 0,-2-1 144 0,1-1-144 16,1 1 0-16,1 1 128 0,-3-3-128 0,1 1 0 15,0 1 0-15,-1-2 144 0,2-2-144 0,0 2 0 16,-4 1 128-16,1-1-128 0,1 2 0 0,-2 0 0 16,0 0 128-16,-1-1-128 0,-1 1 0 0,0-2 0 15,-4 3 128-15,-1 0-128 0,1-1 0 0,-3 0 0 16,-10 1 0-16,12 0 0 0,-12 0 0 0,9 1 0 15,-9-1-368-15,0 0 32 0,0 0 0 0,0 0 0 16,0 0-640-16,0 0-128 16,0 0-32-16,0 0 0 0,0 0-2048 0,0 0-400 0</inkml:trace>
  <inkml:trace contextRef="#ctx0" brushRef="#br3" timeOffset="47890.2">24901 18726 20271 0,'0'0'1792'0,"0"0"-1424"16,-7-5-368-16,7 5 0 0,0 0 928 0,0 0 112 15,0 0 32-15,0 0 0 0,0 0-1072 0,0 0 0 16,0 0-256-16,16 3 64 0,-2-3 64 0,1 1 128 0,1 3-208 0,2-1 80 15,-1-4 128-15,2 0 0 0,0 0 0 0,4 3 0 16,3 3 304-16,2 0-16 0,2-2 0 0,2 1 0 16,1-2 304-16,0 3 64 0,0 0 16 0,-1-1 0 15,-2 0-96-15,2 2 0 0,0-2-16 0,0 3 0 16,0 3-160-16,1-4-16 0,1 2-16 0,0-2 0 16,-2 3-208-16,1 0-32 0,0 0-128 0,-1-2 192 15,-4-2-32-15,-1 1-16 0,-3 1 0 0,-3-2 0 16,0 3 144-16,-7-3 32 0,-2-1 0 0,0 1 0 15,-2 1-32-15,-1-2 0 0,-9-4 0 0,6 8 0 16,-6-8 32-16,3 10 0 0,-3-10 0 0,-4 15 0 16,-2-4 32-16,-2 3 16 0,-2 2 0 0,-4-1 0 0,-4 2-144 15,-5-1-32-15,-4 2 0 0,-3 1 0 0,-7-1 48 16,0 1 0-16,0-1 0 0,0 1 0 0,1-2-240 0,1 1 128 16,1-1-128-16,1 1 0 0,1-1 0 0,2 2-240 15,0-1 32-15,1 0 0 16,-1 0-1472-16,-2 0-304 0,-2-6-48 0</inkml:trace>
  <inkml:trace contextRef="#ctx0" brushRef="#br3" timeOffset="49375.46">20482 18187 2751 0,'-11'0'256'0,"0"1"-256"16,3 1 0-16,-2-1 0 0,3-1 2384 0,-1 1 432 15,8-1 96-15,0 0 16 0,0 0-2064 0,-8 0-416 0,8 0-64 0,0 0-32 16,0 0 80-16,0 0 16 0,-6-2 0 0,6 2 0 15,0 0 64-15,0 0 32 0,0 0 0 0,0 0 0 16,1-8-32-16,-1 8 0 0,0 0 0 0,0 0 0 16,0 0 160-16,10-5 32 0,-10 5 0 0,12-3 0 15,-12 3-192-15,13-1-48 0,-2-1 0 0,2 2 0 16,-2 0-48-16,1 0-16 0,3-2 0 0,0 1 0 16,-1 0 48-16,1-2 0 0,-1 1 0 0,2-1 0 15,1 1-64-15,4-1 0 0,-3 2 0 0,2-2 0 16,1 1-48-16,2-3-16 0,0 0 0 0,4 2 0 15,-2 2-128-15,2-3-16 0,1-4-16 0,4 2 0 16,2-3 0-16,4 1 0 0,0-2 0 0,-1 3 0 16,1-4 32-16,0 3 0 0,2-5 0 0,1 0 0 0,2 2-64 0,0-5 0 15,0 1 0-15,4 1 0 0,3 2-128 0,2-1 0 16,1-5 144-16,1 1-144 0,-2 0 0 0,0 0 0 16,-1-1 0-16,2-1 128 0,2 0-128 0,3 1 0 15,3-1 0-15,0-2 128 0,-3-5-128 0,-3 2 0 16,-1-1 0-16,1-3 0 0,-2 0 0 0,3 2 144 15,1-2-144-15,3 3 0 0,1-5 192 0,-4 3-64 16,-5-2 0-16,0-1-128 0,-1 1 288 0,0-3-48 16,1 1-16-16,3 0 0 0,2-2 64 0,3-3 16 15,2-2 0-15,-2-1 0 0,-6 1-112 0,1 1 0 16,1 0-16-16,2 1 0 0,-2 1 0 0,4-1 0 16,1-1 0-16,1 2 0 0,-1-1-32 0,-3-1 0 15,-9-1 0-15,2-1 0 0,-1-4-144 0,-1 2 192 16,2 0-192-16,-3-3 192 0,3 2-64 0,-3 0 0 15,-2-1 0-15,-4 2 0 0,-4-3 32 0,-1 0 0 0,-1 1 0 0,-1-1 0 16,0 2-160-16,-1-2 192 0,-1 2-192 0,3 3 192 16,-3-3-192-16,0-1 192 0,1 2-192 0,-1-1 192 15,-2 3-192-15,-1 1 0 0,-2 0 144 0,-4 0-144 16,-2-4 0-16,-3 1 0 0,-3 4 0 0,0 3 128 16,-1 2-128-16,-2 1 0 0,-2 0 0 0,1 3 0 15,-1 1 0-15,-1 0 0 0,2 3 0 0,-1 3 0 16,-1-1 0-16,-1 2 0 0,1 1 0 0,-1 1 0 15,-1 5 0-15,-1 0 0 0,0 2 0 0,-1 3 0 16,-1-2 0-16,-5 10 0 0,0 0-144 0,0 0 144 16,5-8-256-16,-5 8 32 0,0 0 0 0,0 0 0 31,0 0-320-31,0 0-64 0,0 0-16 0,-1 9 0 0,-2 4-336 0,1 0-64 16,-2-3 0-16,2 3-16 0,-2-1-1712 15,0-3-352-15,-1 3-64 0</inkml:trace>
  <inkml:trace contextRef="#ctx0" brushRef="#br3" timeOffset="49841.55">23925 15742 17503 0,'0'0'1552'0,"-4"-9"-1232"0,0-3-320 0,4 12 0 16,0-14 2304-16,3 5 384 0,-3 9 96 0,10-11 16 16,0-1-2288-16,4 2-512 0,2-4 0 0,4 2 0 15,5-4 0-15,6 1 0 0,2-5 0 0,4-1 0 16,1 0 0-16,-1-1 0 0,-2 2 0 0,1-4 0 15,0-3 0-15,0 0 0 0,3 1 0 0,1-1 0 16,2 0 256-16,5 3-32 0,-1-3-16 0,4 5 0 16,0-3 16-16,-1 1 0 0,-5 0 0 0,-1-1 0 15,1 2-32-15,-2 2 0 0,-3 1 0 0,-1 4 0 16,-2 3 32-16,-2 5 0 0,-1-1 0 0,-2 6 0 0,-2 1-64 0,-4 4-16 16,-1 1 0-16,-3 5 0 15,-3 3-144-15,-2 7 0 0,-5 5 144 0,-3 1-144 0,-2 7 0 0,-2-2 0 16,-1 4 0-16,-3 3 0 0,-4 2 160 0,-1 5-32 15,0-1-128-15,-3 4 192 0,-1-4 64 0,-1 6 0 16,-3-1 0-16,-1 3 0 0,-2 0-256 0,2 1 176 16,-3-4-176-16,0 5 160 0,-4 4-304 0,2 4-64 15,-4-1-16-15,-1 3-14176 0</inkml:trace>
  <inkml:trace contextRef="#ctx0" brushRef="#br3" timeOffset="53445.33">5257 16233 8975 0,'-12'-6'384'0,"12"6"112"0,-11-1-496 0,4-3 0 0,-1-1 0 0,-1-1 0 16,-1 2 240-16,1 1-48 0,2-2-16 0,-2 0 0 15,-4 0 16-15,2 2 16 0,-1 0 0 0,1 0 0 16,-3-2-64-16,1 1-16 0,0 0 0 0,2 1 0 16,-2 1 48-16,3 0 0 0,-1 1 0 0,2-1 0 15,-3 1-16-15,3 2 0 0,0 2 0 0,9-3 0 16,-8 4-160-16,-1-3 0 0,9-1 144 0,-9 0-144 15,9 0 176-15,-9 0-48 0,2-1 0 0,7 1 0 0,0 0 304 0,-8-2 48 16,0 0 16-16,8 2 0 0,0 0 160 0,0 0 48 16,0 0 0-16,-9-3 0 0,9 3 80 0,0 0 32 15,0 0 0-15,0 0 0 0,0 0-256 0,0 0-48 16,-6-2-16-16,6 2 0 0,0 0-224 0,0 0-32 16,0 0-16-16,0 0 0 0,0 0-224 0,-2 14 176 15,2-3-176-15,2-2 160 0,2 2 16 0,-2 0 0 16,1 0 0-16,-1 3 0 0,3-3-16 0,0 2 0 15,0 1 0-15,2 0 0 0,-1-1 48 0,2 3 16 16,-1 0 0-16,2 1 0 0,0 2 64 0,0 1 16 16,0-3 0-16,1 2 0 0,0 2 16 0,2-1 0 15,0-1 0-15,2 2 0 0,2-1-128 0,0-1 0 16,2 0-16-16,0 1 0 0,-2 2-32 0,2 2 0 0,0-2 0 0,1-1 0 16,1 1-16-16,-1 3-128 0,-1-4 192 0,1 0-64 15,-1 0-128-15,0-2 192 0,0 0-192 0,3 1 192 16,2-1-48-16,-1 3 0 0,-2-3 0 0,2-1 0 15,1-2-144-15,-1-1 0 0,1-1 0 0,1 2 128 16,1-1-128-16,1 0 0 0,4 0 0 0,-4-1 0 16,1-1 0-16,1 1 128 0,1 0-128 0,-3 3 0 15,-2-5 0-15,-1-2 0 0,-2 3 0 0,2-3 0 16,-3 3 0-16,2 0 0 0,0-3 128 0,1 1-128 16,1 2 0-16,-1-2 0 0,-1 2 0 0,3 2 128 15,-3-2-128-15,3 0 0 0,-1 2 0 0,2-1 0 16,2 0 0-16,0-2 0 0,-1 0 0 0,4 2 0 15,-1-1 0-15,-2-3 0 0,-3 3 0 0,1-2 0 16,-2-1 0-16,1 2 0 0,2-3 0 0,1 2 0 0,-1-3 0 0,2 1 0 16,0-7 0-16,1 3 0 0,-4 2 0 15,5-3 128-15,2-2-128 0,1 2 0 0,2 0 0 0,-1 1 0 16,0-3 128-16,-4 1-128 0,1 1 0 0,-3-2 0 16,-1 3 0-16,3-1 128 0,-2 0-128 0,0 0 0 15,1 0 0-15,-1 1 0 0,-1-2 0 0,0 0 0 16,1-2 0-16,3 2 0 0,2-1 0 0,2 2 0 15,-2-1 0-15,-2-1 0 0,-3-2 0 0,-1 3 0 16,-3 1 128-16,2 1-128 0,-3-2 0 0,0 1 0 16,-1 1 0-16,1 4 0 0,-1-4 0 0,0 2 0 15,-1-1 0-15,-1 0 0 0,0 5 0 0,-2-5 0 16,4 0 0-16,-2 2 0 0,1-3 0 0,1 4 0 16,1-3 0-16,-2 2 128 0,-3 0-128 0,1-2 0 15,0 3 0-15,-1-2 0 0,2 0 0 0,-5 0 0 0,1 0 0 0,-2 3 0 16,0-4 0-16,2 3 0 0,-3-4 0 0,0 4 0 15,0 0 0-15,-2-4 0 0,1 1-192 0,-1-2 192 32,-4-1-656-32,-8-3-16 0,9 2 0 0,-9-2 0 15,0 0-1808-15,0 0-352 0</inkml:trace>
  <inkml:trace contextRef="#ctx0" brushRef="#br3" timeOffset="53944.25">7816 17336 11967 0,'-10'-6'1072'0,"2"4"-864"16,-3-4-208-16,2 2 0 0,9 4 3360 0,0 0 624 15,0 0 128-15,0 0 32 0,0 0-3504 0,0 0-640 16,0 0-256-16,14 1 0 0,0 2 256 0,3 2 0 16,-2-2 0-16,3 0-144 0,-1 2 144 0,1 3-160 15,-1-3 160-15,0 4-160 0,1-3 160 0,0 5 0 16,0-2 0-16,1 3 0 0,0-3 0 0,4 3 0 0,-2-1 0 0,1-1 0 16,4 0 0-16,-4-2 0 0,3 3 0 0,-1-3 0 15,0 2 240-15,3-3-32 0,-1 5 0 16,2-3 0-16,0 1-208 0,1-1 176 0,-1 2-176 0,-2 2 160 15,-5-3 48-15,0 3 16 0,-2 1 0 0,-1-3 0 16,-2 1-80-16,-2 0-16 0,-1-3 0 0,-3 3 0 16,-2-3-128-16,-1 2 0 0,-2 2 144 0,-1-4-144 15,-4-9 224-15,1 14-32 0,-3 1 0 0,-2-1 0 16,-2-1 0-16,-3 2 0 0,-5 1 0 0,0 2 0 16,-4-1 144-16,-1-1 32 0,-3-1 0 0,-2-1 0 15,-2 0 80-15,-6 2 0 0,-1-2 16 0,-2 2 0 16,1-1-112-16,0 1-32 0,-1-2 0 0,1 2 0 15,0 1-176-15,1 2-144 0,-3 0 192 0,4-1-192 16,2-2-144-16,1 2-144 0,-1 0-32 0,1 0-9584 16,0-2-1920-16</inkml:trace>
  <inkml:trace contextRef="#ctx0" brushRef="#br3" timeOffset="55269.43">4801 18505 11055 0,'0'0'976'0,"0"0"-784"0,0 0-192 0,0 0 0 15,-6-6 832-15,6 6 112 0,0 0 16 0,0 0 16 16,-3-7-688-16,3 7-144 0,0 0-16 0,0-10-128 16,0 10 128-16,0 0-128 0,4-9 0 0,-4 9 0 15,5-9 224-15,-5 9-64 0,0 0-16 0,8-6 0 16,-8 6 160-16,10-4 16 0,-1-2 16 0,0 2 0 0,1 0 0 0,3 3 0 16,0-2 0-16,1 1 0 0,0-2 16 0,3 1 0 15,2 1 0-15,1-2 0 0,1 3 0 0,2-2 0 16,1 2 0-16,2 0 0 0,0-2-64 0,4 3-16 15,2 0 0-15,2 3 0 0,0-1 0 16,-1 1 0-16,-2-1 0 0,1 3 0 0,-3 2-16 0,1-2 0 16,-1 4 0-16,1 0 0 0,2-2-16 0,0 1-16 15,0-4 0-15,-1 2 0 0,4 3 16 0,2-1 0 16,2 2 0-16,-2-3 0 0,2 4-48 0,-2-3-16 16,-4 3 0-16,0 1 0 0,-2-4-48 0,1 2 0 15,-1-4 0-15,2 2 0 0,-1 2-128 0,2 3 128 16,0-3-128-16,-1 3 128 0,1 1 0 0,3-3 0 15,1 2 0-15,-1 1 0 0,-3 0 48 0,-1 0 0 0,-1 2 0 16,0-2 0-16,-1 0-16 0,-1-1 0 0,-2-1 0 0,1 3 0 16,1 0-160-16,1 2 160 0,-2-2-160 0,0-2 160 15,-1-1-160-15,5 2 0 0,0 0 144 0,1-1-144 16,0 2 160-16,-4-1-32 0,-3 1-128 0,-3 1 192 16,3-2-32-16,-4 0-16 0,-2 2 0 0,1 1 0 15,0-1-144-15,0 3 192 0,1-2-192 0,-1 1 192 16,0-1-192-16,-1 1 0 0,1-3 144 0,-1 3-144 15,1-1 144-15,1 1-144 0,2-2 192 0,1 2-192 16,-1 1 224-16,2-1-64 0,0 0-16 0,-2-5 0 16,0-2-16-16,0 1 0 0,-4 4 0 0,-1-1 0 15,1-2-128-15,-1 1 192 0,-2 0-192 0,0 3 192 0,0-1-64 0,-1 0 0 16,1-2 0-16,-1 1 0 0,-1 1-128 0,1 0 160 16,-2 2-160-16,1 1 160 0,-3-1-32 0,1 1-128 15,0 0 192-15,0 0-64 0,-1 1-128 0,-2 2 128 16,1-3-128-16,-1-1 128 0,1-3-128 0,-2 0 128 15,1 3-128-15,-1-1 128 0,1-2-128 0,-3 0 0 16,0 0 0-16,0-2 0 0,-1-3 128 0,1 3-128 16,1 0 0-16,-2-4 128 0,-1 1-128 0,0-4 128 15,-1 4-128-15,1-5 128 0,2 2-128 0,1 0 0 16,-4-3 0-16,1 2 128 0,1 1-128 0,-7-7 0 16,5 5 0-16,-5-5 0 0,0 0-192 0,0 0-64 15,6 2 0-15,-6-2-16 16,0 0-1328-16,0 0-272 0,0 0-48 0,0 0-10768 0</inkml:trace>
  <inkml:trace contextRef="#ctx0" brushRef="#br3" timeOffset="55812.55">7093 19697 24703 0,'0'0'1088'0,"0"0"240"0,-9-1-1072 0,9 1-256 16,0 0 0-16,0 0 0 0,0 0 0 0,0 0 0 15,0 0 0-15,0 0 0 0,0 0 0 0,10 8 0 16,-1-3 0-16,1 1 0 0,0 2 0 0,3-2 0 16,1 4 0-16,0-1 0 0,-1 4 0 0,2-3 0 15,2 4 0-15,3 0 0 0,3 2 160 0,1 0-32 16,1-1 0-16,-1 1 0 0,2 2 48 0,-1-3 0 16,-1 1 0-16,-1 0 0 0,2-2 32 0,-1 1 16 15,0 1 0-15,1-4 0 0,-1 0 32 0,3 1 16 16,-1-5 0-16,1 3 0 0,-2-8-112 0,3 1-32 15,1 0 0-15,0 0 0 0,2-4-128 0,-2 0 0 16,1-1 144-16,-2-2-144 0,-1 3 0 0,-4-4 0 0,-3-2 0 0,1-4 128 16,-2 0-128-16,-2-3 144 15,1-2-144-15,-3-3 160 0,-1-1 176 0,-1-3 48 0,-3-2 0 0,0-4 0 16,2 0 128-16,-4-1 16 0,-2-5 16 16,0-5 0-16,-1-4-16 0,-1 1 0 0,-1 2 0 0,1-1 0 15,-4 5-144-15,1 4-16 0,0 2-16 0,-1 1 0 16,-1 3-160-16,0 1-48 0,-2 3 0 0,3 1 0 15,-1 2-144-15,1 1 0 0,-2 1-192 0,1 2 192 16,0 1-1792 0,-2 4-256-16</inkml:trace>
  <inkml:trace contextRef="#ctx0" brushRef="#br3" timeOffset="59181.35">11092 15055 19343 0,'-5'-12'1728'0,"-3"-2"-1392"0,2-2-336 0,-1 5 0 15,0-2 432-15,0 3 16 0,0 0 0 0,3-2 0 16,0 5-16-16,2-3 0 0,-1 3 0 0,2-2 0 16,1 3-144-16,1 1-32 0,-1 5 0 0,0 0 0 15,1-12-32-15,-1 12-16 0,0 0 0 0,0 0 0 16,4-6 0-16,-4 6 0 0,0 0 0 0,0 0 0 16,0 0 32-16,0 0 0 0,10 1 0 0,-10-1 0 15,9 9 16-15,-1 3 16 0,-2 2 0 0,1 0 0 16,-2 6 144-16,0 2 32 0,-1-2 0 0,-1 10 0 15,0 5 128-15,-1 2 16 0,1 1 16 0,-2 2 0 16,-1 6-112-16,2 0-32 0,-2 3 0 0,0 6 0 0,0 0-192 0,0 2-32 16,-2 3-16-16,2-4 0 0,-1-3-224 0,0 0 176 15,-1-4-176-15,1-1 160 0,-1 2-160 0,-2-6 0 16,3 2 0-16,-2-5 128 0,2-1-128 0,-1 1 0 16,1-2 0-16,0 1 0 0,0-3 0 0,1-3 0 15,-3 0 0-15,2-1 0 0,0 0 0 0,-2-6 128 16,3 1-128-16,0-4 0 0,0 3 0 0,0-4 0 15,-1-3 128-15,1-2-128 0,0-3 0 0,1-1 128 16,-1-4-128-16,4 2 128 0,-3-3 16 0,-1-9 0 16,3 11 0-16,-3-11 0 0,0 0 0 0,7 10 0 15,1-5 0-15,-8-5 0 0,10 3-144 0,2-2 0 16,-1-1 0-16,0-1 128 0,1-2-128 0,2 2 0 0,2-3 144 0,2-1-144 16,1 1 0-16,2 2 144 0,1-1-144 0,4-1 0 15,2-2 128-15,2 1-128 0,5 0 0 0,5-3 0 16,5 2 128-16,2-1-128 0,-1-1 0 0,1 0 0 15,0-2 0-15,2 2 0 0,3-3 0 0,0 1 0 16,6 1 0-16,3-3 0 0,4 5 128 0,-2-1-128 16,-2 0 0-16,1 2 0 0,1-3 0 0,3 4 0 15,-1-4 0-15,4 3 0 0,4 1 0 0,-2-3 0 16,-5 2 0-16,0 2 0 0,0-2 0 0,2 3 0 16,-2 0 0-16,5 1 0 0,3 1 0 0,-3 1 0 15,-5-2 0-15,1 2 0 0,1 2 0 0,0-2 0 16,1 0 0-16,2 0 0 0,3 0 0 0,-5 0 0 15,-3 0 0-15,-1-2 0 0,-2 1 0 0,3 0 0 16,4 0 0-16,0-2 0 0,-1 0 0 0,-3 1 0 0,-3-1 128 16,1 1-128-16,-3 2 0 0,2-1 0 0,5-1 0 0,-1 2 0 15,-1 0 0-15,-2-1 0 0,-4-3 0 16,-1 3 128-16,1 1-128 0,1 0 0 0,1 1 176 0,2-1-176 16,3-1 160-16,-3 0-160 0,-3-1 192 0,-1 2-64 15,-1-2-128-15,1 1 192 0,4-1-192 0,1 1 0 16,2 0 128-16,-1-2-128 0,-6-3 0 0,2 3 0 15,-1 1 128-15,-1 1-128 0,0 1 0 0,1 0 0 16,2 1 0-16,1-1 0 0,-7-1 0 0,0-1 0 16,-2 2 0-16,-3 0 0 0,-1 0 0 0,-4 3 0 15,-2-1 0-15,2 1 0 0,1 2 0 0,-1-1 0 0,1-2 0 16,-5 2 0-16,-2 1 0 0,-2 2 0 0,2-4 0 16,-3 4 0-16,0 0 0 0,-1 0 0 0,-1 0 0 0,0 0 0 15,3 2 0-15,-3-1 0 0,1-2 0 0,0 1 0 16,-1-2 0-16,-3 2 0 0,-5-1 0 0,-2-1 0 15,0 0 0-15,1 2 0 0,-6-4 0 0,3 0 0 16,-2 1 0-16,-2-1 128 0,-2 3-128 0,-1-3 0 16,-3-1 0-16,0 0 0 0,0-1 0 0,-3 1 0 15,-11-2 128-15,10 0-128 0,-10 0 0 0,8-3 144 16,-8 3-144-16,0 0 192 0,0 0-192 0,6-9 192 16,-2-2 16-16,-2-4 16 0,0-2 0 0,-1-1 0 15,-2-1-32-15,1-2-16 0,0-5 0 0,0-2 0 16,0-2-176-16,0-5 160 0,0-1-160 0,2-5 160 15,1-4-160-15,1 1 0 0,-2-2 0 0,3 2 0 16,0 2 0-16,2-2 0 0,0 4 0 0,2-3 0 16,-2 1 0-16,3-2 0 0,1-5 0 0,2 3 0 0,0 2 0 0,2 0 0 15,0 2 0-15,0 3 0 0,1 2 0 0,-1 2 0 16,-2 0 0-16,2 4 0 0,-1-1 0 0,-1 2 0 16,-2-1 0-16,0 3 0 0,0 0 0 0,-1 0 0 15,-3 1 0-15,2 0 0 0,-1 3 0 0,-2-2 0 16,1 4-144-16,-1-1 144 0,-1 3 0 0,0 1 0 15,-1 1 0-15,0 1 0 0,-2 1 0 0,0 2 0 16,-2 0 0-16,0 2 0 0,0 1 0 0,-2 3 0 16,2 8 0-16,-2-11 0 0,2 11 0 0,-5-8 0 15,0 1 0-15,0 3 0 0,-3-1 0 0,-1 1 0 16,-1 3 0-16,-2-1 0 0,0 1 0 0,-2 0 0 0,-4 1 0 0,-1 1 0 16,-5 0-160-16,-3 2 160 15,0 1-128-15,-4 0 128 0,-1-1 0 0,0 3 0 0,0-1 0 0,-1-2-128 16,-2 4 128-16,-2 3 0 0,-1-1 0 0,-2 2 0 15,1-2 0-15,-3 0 0 0,-4-3 0 0,0 2 0 16,-3-3 0-16,2 1 0 0,1 3 0 0,0-4 0 16,-1 2 0-16,0 0 0 0,0 0 0 0,-3 2 0 15,-3-5 0-15,-3 1 0 0,-1 1 0 0,1-2 0 16,3-2 0-16,-2 1 0 0,-1-1 0 0,1 1 0 16,1 2 0-16,-5-4 0 0,-6 2 0 0,1-2 0 15,0-1 0-15,0 1 0 0,1 2 0 0,4-2 0 16,0 2 0-16,-4 1 0 0,-1-2 0 0,-2 2 0 15,-1-2 0-15,4 2 0 0,2 3 0 0,0-2 0 16,-1 0 0-16,-2 1 0 0,-2-3 0 0,-1-1 0 0,-1 0 0 0,2-1 0 16,2-1 0-16,1 2 0 0,1 2 0 0,-2 1 0 15,-2-2 0-15,-1-1 0 0,-1 0 0 0,2-2 0 16,0 0 0-16,2 1 0 0,2 1 0 0,-4 0 0 16,-1-4 0-16,-3 2 0 0,-3 0 0 0,5 0 0 15,2-1 0-15,1 1 0 0,1 0 0 0,-2 0 0 16,-5 0 0-16,0 0 0 0,0 0 0 0,1 1 0 15,1-1 0-15,2 3 128 0,1 2-128 0,-4-2 0 16,-4-1 0-16,3-1 128 0,1 2-128 0,2 1 0 16,2 1 0-16,2-1 0 0,-3-2 128 0,1 3-128 15,-5 2 160-15,3-2-160 0,0-4 160 0,2 3-160 16,5 2 160-16,3 0-160 0,0 0 192 0,0 1-64 16,-3 0-128-16,1-1 192 0,2-1-64 0,3-1-128 0,3-2 176 15,4 3-176-15,2 3 128 0,4-3-128 0,4 3 0 0,-2 1 0 16,2 3 0-16,1-3 0 0,1 3 0 0,1-5 0 31,1 2-464-31,3-1-48 0,-2 5-16 0,4-2-11120 0,2 3-2240 0</inkml:trace>
  <inkml:trace contextRef="#ctx0" brushRef="#br3" timeOffset="62917.25">1158 1415 28415 0,'-10'-12'0'0,"5"-4"0"0,-2 0 352 0,-2-7 80 0,1-4 16 0,-3-4 0 0,1-9-128 0,1-4 0 15,-2-5-16-15,-1-2 0 0,0-3-304 0,-1-3 128 16,-1-2-128-16,-4-3 0 0,0-2 144 0,3-4-144 16,1-2 0-16,9 32 144 0,0-9-144 0,1 1 0 15,0-1 0-15,-1 1 128 0,0-1-128 0,1 0 192 16,2 3-192-16,-2-38 192 0,3 19 0 0,2 8 0 16,2 7 0-16,-1 26 0 0,2-2-64 0,2 4-128 15,-2 1 192-15,3 2-64 0,0 3-128 0,1 4 0 16,-1 1 144-16,10 0-144 0,-1 5 0 0,2 7 0 15,0 3 0-15,-7 4-128 0,3 3 128 0,3 9 0 16,2 2-144-16,3 9 144 0,1 4 0 0,2 0 0 0,-2 4 0 0,21 38 0 16,-6-14 0-16,-21-29 0 0,0 4 0 15,-2 4 0-15,0 4 0 0,-1-1 0 0,-3 0 0 0,2 4 0 16,-3-3 0-16,2 37 0 0,-8-14 0 0,-4-10 128 16,-5-8 0-16,-3-6-128 0,-5-2 192 0,-2-3-64 15,0-1 96-15,-3-2 16 0,-1-4 0 0,-2-6 0 16,-1-2 32-16,0-6 16 0,0 1 0 0,-2-4 0 15,-2 1-96-15,-1-3-32 0,-2-2 0 0,-2 0 0 16,-6-5-160-16,-5 1 0 0,0-5 144 0,-2 0-144 16,-3-2 0-16,0-3 0 0,0-1 0 0,23-2 0 15,-2-1 0-15,-1 1-160 0,3-4 160 0,0 2-160 16,3 0 160-16,-2 0-128 0,5-3 128 0,-13-2-128 16,11-3 128-16,6 3 0 0,4 1 0 0,5-7-128 15,4-3 0-15,6-4 0 0,2-3 0 0,8 1 0 16,3-5-64-16,6-2 0 0,4-5 0 0,-9 17 0 0,6-2 192 15,4-5-208-15,4 1 80 0,4-6 128 0,6 0-176 0,3-2 176 16,1-2-128-16,39-34 128 0,-17 8 0 0,-7 7 0 16,-3 8 0-16,-5 5 0 0,-3 5 0 0,-24 20 0 15,3-1 0-15,2 3 0 0,-3 3 0 0,-2 4 0 16,-3 5 0-16,-2 1 0 0,-3 5 0 0,-3 3 224 16,-2 7-48-16,-5 4-16 0,-2 2 112 0,-6 6 32 15,-1 6 0-15,-10 30 0 0,-7-3-64 0,-3-2-16 16,-6-4 0-16,0 1 0 0,-2 2-224 0,1-2 0 15,2-2-192-15,4-2 192 16,2-2-1856-16,5-8-272 0,5-5-48 0</inkml:trace>
  <inkml:trace contextRef="#ctx0" brushRef="#br3" timeOffset="63633.38">3047 1235 15663 0,'-20'1'1392'0,"2"0"-1120"0,2 3-272 0,8 1 0 16,-1-1 3600-16,9-4 672 0,-7 4 128 0,7-4 16 15,0 0-3520-15,-6 5-720 0,0-2-176 0,-3-3 0 0,1-3 128 0,-1-7-128 16,-1-3 192-16,0-2-64 0,-2-3 0 0,1-6-128 16,-3-3 192-16,1-5-64 0,1-4-128 0,0-4 0 15,1-4-160-15,-1-1 160 0,2-6-192 0,0-2 48 16,-2-4 16-16,2-3 0 0,-1-3 128 0,7 27 0 16,-1-3-144-16,0-5 144 0,1 2 0 0,4 3 0 15,0 1 0-15,0 2 0 0,5 3 0 0,4-23 0 16,0 10 0-16,2 13 0 15,2 9 0-15,2 8 0 0,1 4 0 0,3 9 128 0,1 4-128 0,0 9 0 16,2 4 0-16,2 1 0 0,2 3 0 0,3 4 0 16,1 0-128-16,-2 8 128 0,-2 0 0 0,-12-7 0 15,2 5 0-15,1 5 0 0,1 3 0 0,-3 2 0 16,-3 0 0-16,0 0 0 0,-3-1 0 0,2 29 0 0,-7-11 0 16,-5-7 0-16,-3-7 0 0,-9-3 0 0,-6-1 0 15,-5 0 0-15,-5-2 128 0,-6-1-128 0,-5-1 128 0,-2-1-128 16,-4 0 160-16,3-4-160 0,-2 0 192 0,0-3-192 15,-1 1 192-15,3-3-192 0,-1-3 192 0,-1-3-192 16,-4-2 128-16,6-9-128 0,2-3 0 0,5-3 0 16,3-2 0-16,6-4 0 0,4-5-160 0,5-3 160 15,4-4-384-15,7-5 32 0,3-2 16 0,8-6 0 32,6-3-304-32,6-2-48 0,6-2-16 0,7-1 0 0,5-7 256 0,6 1 64 0,2-2 0 0,1 0 0 15,3-1 384-15,-3-3-160 0,0 0 160 0,2 4 0 16,-2-1-128-16,-16 23 128 0,4-2 0 0,5 3 0 0,-2 0 0 15,1 3 128-15,-2 5 0 0,-3 2 16 0,-4 5 192 0,14-6 48 16,-9 11 0-16,-10 5 0 0,-7 4 0 0,-7 5 0 16,-2 2 0-16,-3 8 0 0,-2 3-64 0,-2 2-16 15,-5 6 0-15,0 3 0 0,-3 1-144 0,-9 28-32 16,1-6 0-16,1-11 0 0,5-7-272 0,-1-6-64 16,1-5-16-16,7-6 0 15,4-4-2064-15,5-4-400 0</inkml:trace>
  <inkml:trace contextRef="#ctx0" brushRef="#br3" timeOffset="64351.18">4740 1373 19343 0,'-28'11'1728'0,"13"-5"-1392"0,0 5-336 0,3 0 0 16,3-1 2192-16,3 0 368 0,1-4 80 0,5-6 16 16,0 0-1968-16,0 0-400 0,0 0-80 0,-7-4-16 15,2-8 352-15,2-5 64 0,-1-4 16 0,1-11 0 16,-1-6-368-16,3-6-64 0,-1-8 0 0,-2-1-16 15,1-4-176-15,1 1 0 0,-1-1 0 0,-1-3-176 16,0-4 176-16,1-3-192 0,-2-3 192 0,3 28-192 0,2-2 192 16,0-6-128-16,3 2 128 0,1 2-128 0,1 2 128 0,0 4 0 15,2 3-144-15,9-22 144 16,-2 11 0-16,-3 13 0 0,3 4 0 0,1 12 0 0,1 9 0 0,1 4 0 16,0 5 128-16,2 8-128 0,3 6 0 0,0 3 0 15,3 2 0-15,0 3-176 0,0 1 176 0,-2 4-192 16,2 4 192-16,-13-9-192 0,1 3-32 0,1 5-16 15,-1 5 0-15,-1-2 0 0,1 0 48 0,-5 0 16 16,-1-2 0-16,3 22 0 0,-4-8 176 0,-6-6 0 16,-6-5 0-16,-1-3 0 0,-5-3 0 0,-3 0 0 15,-3-3 0-15,-2 1 0 0,-3-2 0 0,-2-1 144 16,-7 1-144-16,4-1 0 0,-4-3 256 0,-3-1-64 0,-6 0-16 16,-4 0 0-16,-2-3 16 0,0-2 16 0,2 0 0 0,0-3 0 15,1-5 32-15,2-1 0 0,1-4 0 0,3-2 0 16,0 0-240-16,3-6 0 0,4-2 0 0,1 0 0 15,2-2 0-15,7-2 0 0,6 0-176 0,3 2 176 16,5 0-304-16,3-4 64 0,8-3 16 0,4-2 0 16,8-3-144-16,4 0-16 0,5-5-16 0,3-4 0 15,2-3 16-15,3-1 16 0,0-2 0 0,6 2 0 16,2 0 240-16,3-1 128 0,1 0-160 0,-16 18 160 16,4-3-144-16,4 0 144 0,-1 1-128 0,3-1 128 15,-1 2 0-15,3 3 144 0,-3 3 0 0,29-9 0 16,-13 10 160-16,-11 7 16 0,-8 6 16 0,-5 6 0 15,-7 5-144-15,-6 4-48 0,-5 4 0 0,-10-5 0 16,-3 4 0-16,-4 8 0 0,-4 1 0 0,-2 6 0 16,-6 4 32-16,-1 3 0 0,-3 4 0 0,-17 35 0 0,5-15-176 0,6-5 0 15,3-10 0-15,5-4 0 16,2-7-1600-16,6-2-288 0,0-10-64 0</inkml:trace>
  <inkml:trace contextRef="#ctx0" brushRef="#br3" timeOffset="65051.45">6156 1302 37311 0,'-24'-2'1664'0,"14"0"320"0,2 1-1584 0,8 1-400 0,-6-1 0 0,6 1 0 15,-2-4 0-15,-1-7-176 0,0-3 16 0,1-5 0 16,-2-7 0-16,0-6 0 0,0-4 0 0,-1-4 0 16,-1-6-64-16,-2-1-16 0,0-4 0 0,0-1 0 31,-1 0-144-31,-3-4-48 0,1-6 0 0,1 1 0 15,-2-5-32-15,7 29-16 0,-1-4 0 0,2 2 0 0,1-2 32 16,1 6 0-16,1 4 0 0,1 1 0 0,1 4 448 0,1-18-144 0,5 15 144 0,-1 7 0 0,-1 4 0 0,7 11 0 16,-1 5 0-16,2 5 176 0,5 6-176 0,-1 3 0 15,5 5-160-15,0 1 160 0,-1 0 0 0,3 4-144 16,2 6 144-16,-11-10 0 0,0 5 0 0,3 6 0 16,-1 4 0-16,0-1 0 0,0 1 0 0,1-1 0 15,-3-2 0-15,9 21 0 0,-6-10 0 0,-4-9 0 16,-5-7 0-16,-3-3 128 0,-2-6 96 0,-2 0 32 15,-4-1 0-15,-2 0 0 0,-2-2 0 0,-4-1 0 16,-2 1 0-16,-4-5 0 0,-5 1-80 0,-8-3-16 16,-8 2 0-16,-3-2 0 0,-5-1-160 0,-1 3 160 15,-5-3-160-15,1-1 160 0,-1-2-160 0,0 1 192 16,0 1-192-16,-1-4 192 0,-5-6-192 0,3 3 160 16,4-2-160-16,4-1 160 0,6-1-160 0,9 1 0 0,3-3 144 0,5 2-144 15,4 1 0-15,5-2 0 0,3 3-160 0,6-4 160 31,3-2-496-31,4-2 16 0,3 0 0 0,6 2 0 16,4-4 48-16,5-3 16 0,3-2 0 0,6-1 0 0,6-3 240 0,5 1 176 0,5-3-208 16,1 1 80-16,-1 4 128 0,0-2 0 0,-2-4 0 0,-17 15-128 15,4-1 128-15,4-2 0 0,3-1 0 0,1 2 128 16,4 3 128-16,-2-1 16 0,-2 4 16 0,25-1 0 16,-13 5-96-16,-12 8-32 0,-9 2 0 0,-17 4 0 15,0 4-32-15,-3 5 0 0,-4 4 0 0,-3 9 0 16,-6 3-128-16,-4 5 0 0,-2 4 0 0,-22 40 0 15,-5-11-240-15,-2-6-128 0,0-2-16 0,-2-5-8896 16,3-6-1792-16</inkml:trace>
  <inkml:trace contextRef="#ctx0" brushRef="#br3" timeOffset="65885.93">8175 1508 29487 0,'-25'-1'1296'0,"13"-2"288"0,0-2-1264 0,2-1-320 0,3-2 0 0,-2-3 0 15,2-1 512-15,2 0 32 0,0-9 16 0,0-5 0 16,0-9-208-16,1-4-32 0,2-9-16 0,-1-3 0 15,0-4-112-15,1-6 0 0,-1-9-16 0,0-7 0 16,-3-6-176-16,3 0 0 0,-2 0 0 0,1 34 0 16,3-8 0-16,-1-4-224 0,1 4 48 0,2 1 16 0,2 3 160 0,1 2-192 15,1 1 192-15,6-33-192 16,-2 16 192-16,1 15 0 0,0 11 0 0,-3 24 0 0,0 0-128 0,1 2 128 16,1 3-128-16,0 5 128 0,1 3-192 0,0 3 32 15,0 2 16-15,2 3 0 0,-1 3-160 0,1 6-16 16,-1 4-16-16,2 2 0 15,-2 2-64-15,11 24-16 0,-4-7 0 0,-3 1 0 0,-5 1 64 0,1-2 16 16,-2-3 0-16,0 1 0 0,-1-3 336 0,-4-15-176 16,-1 6 176-16,0-1-128 0,-2 0 128 0,-1 1 0 15,0-3 0-15,-1 0 0 0,0 0 160 0,-4 18 16 16,-5-9 0-16,-3-3 0 0,-1-3 64 0,-1-4 16 16,-6-1 0-16,0-1 0 0,-2-1-64 0,-3-2 0 15,1-1 0-15,-7-3 0 0,-1 2-48 0,0 0-16 0,-4-4 0 16,-1 3 0-16,-3 0-128 0,1 0 160 0,-6 0-160 15,0-6 160-15,3-2-32 0,1 1 0 0,6-1 0 0,5-3 0 16,-1-2-128-16,4-2 0 0,2-2 0 0,6 2 0 16,4-3 0-16,2 0 0 0,1-5 0 0,3 0 0 15,3 3-160-15,4-6 160 0,1-3-208 0,5 1 80 16,2-1-64-16,4-2-16 0,2-4 0 0,4 0 0 16,3-3 64-16,1 3 16 0,6 0 0 0,2 0 0 15,-1-1 128-15,7 3 0 0,5-1 0 0,-16 9 0 16,3-2 0-16,3-3 0 0,1 1 0 0,3-1 0 15,-1 1 0-15,2 0 0 0,1 2 144 0,27-9-144 16,-11 7 256-16,-8 8-48 0,-11 3-16 0,-4 8 0 16,-4 7-16-16,-5 2-16 0,-6 4 0 0,-8-4 0 15,-4 7 0-15,-4 6 0 0,-3 5 0 0,-3 6 0 16,-3 2-160-16,-4 2 128 0,-2 6-128 0,-19 35 128 0,5-8-304 0,5-7-64 16,1-12-16-16,6-6 0 15,4-1-1920 1,6-10-384-16</inkml:trace>
  <inkml:trace contextRef="#ctx0" brushRef="#br3" timeOffset="66655.87">9361 1071 5519 0,'-18'14'496'0,"6"-1"-496"0,-2 2 0 0,2 1 0 16,3 2 2224-16,-3 0 336 0,1 0 80 0,-1 0 16 16,4-4-2064-16,-4 0-400 0,1-3-192 0,0-5 160 15,1 2 528-15,1-3 96 0,1-4 32 0,8-1 0 16,-9-1 480-16,0-3 112 0,2-3 0 0,1-1 16 15,0-7-208-15,1-4-64 0,-2-4 0 0,5-6 0 16,-2-3-624-16,1-5-128 0,2-4-16 0,1-6-16 16,0 0-176-16,3-5-48 0,-1-3 0 0,1-3 0 15,-1-2-144-15,5 2 128 0,-2-6-128 0,-2 30 128 16,3-7-128-16,-3 0 0 0,4 0 144 0,0-1-144 16,2 1 0-16,1-1 0 0,2 3 0 15,11-26 0-15,-3 13-160 0,-1 10 160 0,-1 11-192 0,0 8 192 0,0 11-160 0,-1 5 160 16,2 9-128-16,0 5 128 0,1 1-320 0,-3 6 32 15,2 6 0-15,-2 3 0 0,-1 5 96 0,0 5 0 16,-1 4 16-16,-4-2 0 0,2 4 0 0,-7-15 0 16,1 6 0-16,-1 3 0 0,-1 4 176 0,0 1 0 15,0 2 0-15,-2-3 0 0,-2-2 0 0,2 29 0 16,-2-15 0-16,-2-8 0 0,-2-7 256 0,1-8-32 16,-1-2 0-16,-1-3 0 0,-2-2-96 0,0-1-128 15,1-4 176-15,-6-2-176 0,0 0 128 0,-2 0-128 16,-2-6 0-16,-2 1 0 0,-3-2 0 0,-4-3 0 15,1-2 128-15,-1-2-128 0,-3-5 0 0,1 1 0 0,-1 0 0 16,1-5 0-16,4 2 128 0,-4-2-128 0,1 0 0 0,1 2 0 16,1-4 128-16,1 2-128 0,0-2 0 0,3-2 0 15,2 1 176-15,0-2-32 0,3 1 0 0,4-3 0 16,4-2-16-16,3-2 0 0,2-1 0 0,3-3 0 16,2 0-128-16,2-3-256 0,5 1 64 0,-4 9 16 15,3-4-96-15,3-1-32 0,2 0 0 0,4-4 0 16,4 3 128-16,3-5 32 0,2 5 0 0,26-22 0 15,-3 6 144-15,-5 4 0 0,-2 3-144 0,0 2 144 16,-2 4 0-16,-4 5 0 0,-1 3-144 0,-6 5 144 16,-3 8 0-16,-5 6 0 0,-2 4 0 0,-6 2 0 15,-4 6 0-15,-4 4 176 0,-5 7-32 0,-4 5 0 16,-9 6 336-16,-6 4 64 0,-6 2 16 0,6-11 0 0,-6 9 48 0,-7 5 16 16,-7 6 0-16,-5 6 0 0,-9 4-112 0,3 4 0 15,-4 1-16-15,-42 57 0 0,15-17-304 0,18-16-64 16,8-11-128-16,8-4 192 15,6-9-2048-15,7-10-432 0</inkml:trace>
  <inkml:trace contextRef="#ctx0" brushRef="#br3" timeOffset="68221.03">21332 1447 15663 0,'-14'-4'1392'0,"5"3"-1120"0,0 0-272 0,9 1 0 15,-10-1 704-15,10 1 96 0,-10-2 16 0,10 2 0 16,-10-4 160-16,3-2 48 0,1 0 0 0,2-1 0 16,2-3-64-16,-2 1 0 0,4-3 0 0,0-5 0 15,0-1-384-15,4-1-96 0,-1-1-16 0,3-6 0 16,1 1-208-16,2-5-64 0,-3 2 0 0,5-3 0 16,-4-1-192-16,5 0 0 0,-2-2 128 0,0 1-128 15,-1-1 0-15,0-1 0 0,0 2 0 0,0 4 0 0,0 4 0 0,1-1 0 16,0 2 0-16,0 4 0 0,0 1-128 0,2 1 128 15,0 4 0-15,0 5 0 0,-5 3 0 0,-7 6-128 16,13 1 128-16,-1 5 0 0,-1 1 0 0,0 5-128 16,1 0 128-16,-1 4 0 0,1 3-144 0,-3 4 144 15,2 0 0-15,-2 1-144 0,-1-1 144 0,-1 0 0 16,1 0 0-16,-1-1 0 0,0-1 0 0,0 0 0 16,0-2-144-16,-1-4 144 0,-1-4 0 0,0 2 0 15,0-1-144-15,1-4 144 0,-6-8 0 0,5 13 0 16,-2-4 0-16,-3-9 0 0,0 0 0 0,0 0 0 15,0 0 0-15,0 0 0 0,0 0 0 0,0 0 0 16,0 0 0-16,0 0 0 0,-8 6 176 0,-1-2-176 16,-2-3 192-16,1-1-192 0,-5 0 176 0,0 0-176 0,-6 0 160 0,-1 3-160 15,-3 0 0-15,-1-1 128 0,-2-1-128 0,-1 3 0 16,1-4 0-16,-3 1 0 0,2 1 128 0,-3-1-128 16,0-1 0-16,-1-1 0 0,-2-1 0 0,0 1 0 15,2 1-176-15,0-1 32 0,0-3 0 0,1 0 0 16,2 0 144-16,2-1-208 0,2-4 80 0,5 4 128 15,3 0-256-15,5-2 80 0,3 0 16 0,4-2 0 16,2 2-160-16,4-3-48 0,4-2 0 0,6-2 0 16,3-4 160-16,6-1 16 0,4 2 16 0,2-1 0 15,-1 0 176-15,5 0 0 0,-1 2 0 0,2-1-128 16,0 4 128-16,2 2 0 0,1-2 0 0,4 2 0 16,-2 4 288-16,2 2-16 0,1 2 0 0,1 3 0 15,-3-2-128-15,-3 4-16 0,-3 3-128 0,-7 1 192 16,-4 5-192-16,-4 0 0 0,-4 0 0 0,-6 4 0 0,-8 1 256 15,-2 1-64-15,-8 4 0 0,-5 0 0 0,-5 7 112 0,-6-1 16 16,-7 3 0-16,1-2 0 0,-3 2-80 0,2 1-16 16,-2-3 0-16,1 3 0 0,1 2-224 0,6-1 144 15,-1-3-144-15,9 0 128 0,-1-6-416 0,6 0-96 16,4-3 0-16</inkml:trace>
  <inkml:trace contextRef="#ctx0" brushRef="#br3" timeOffset="69037.6">23417 1213 7359 0,'0'0'320'0,"-9"4"80"0,0 0-400 0,9-4 0 0,-8 2 0 0,8-2 0 15,-9 6 2048-15,9-6 320 0,-9 6 64 0,9-6 0 16,0 0-1616-16,-8 0-336 0,8 0-64 0,-7-5-16 0,7 5 464 0,0 0 96 16,-6-9 0-16,3-3 16 0,2 0 16 0,1 0 0 15,3-3 0-15,0-1 0 0,2-4-480 0,2 3-112 16,0-2-16-16,2 0 0 0,0-6-384 0,0 2 128 16,-1 1-128-16,1-5 0 0,0 4 0 0,-1 1 0 15,0 3 0-15,1 0 0 0,-3 0 0 0,1 1 0 16,-1 2 0-16,-1 2 0 0,0 4 0 0,0 3 0 15,-5 7 0-15,0 0 0 0,10-1 0 0,-10 1 0 16,11 6 0-16,-2 5 0 0,-2-2-160 0,2 5 160 16,1 1-208-16,0 4 80 0,1 0 128 0,-3 1 0 15,4 3 0-15,-1 0 0 0,-2-1-176 0,-1-1 176 16,-3 1-208-16,0-3 80 0,1-5 128 0,-4 1-128 0,0-1 128 0,-2 0-128 16,-2-5 128-16,-2 1 0 0,-3-5 0 0,0 4 0 15,-2-2 160-15,-1-1 16 0,-4-1 0 0,0-2 0 16,-1-2-48-16,-4 0 0 0,-4-1 0 0,-2-1 0 15,1 0-128-15,-2-2 0 0,-4-3 144 0,2 1-144 16,-1-1 0-16,3-2 128 0,-1 0-128 0,0-2 0 16,0 1 0-16,1-3 0 0,-1 4 0 0,2-3 0 15,-1 5-256-15,3-3 0 0,3 3-16 0,2-3 0 16,3 0 16-16,3-3 0 0,4 4 0 0,3-4 0 16,2 5-336-1,6-5-64-15,2 1-16 0,3 0 0 0,4-2 192 0,3 0 32 0,3 1 16 0,0 0 0 16,2 0 432-16,2 2-128 0,-2-1 128 0,2-1 0 15,-2 2 0-15,3-3 0 0,1 4 192 0,0-1-64 16,2 4 240-16,0 1 48 0,1 1 16 0,0 3 0 0,-2 1 96 0,-1 2 32 16,-2 1 0-16,-2 3 0 0,-2-1-224 0,-4 4-32 15,-4 0-16-15,-3 4 0 0,-5-4 16 0,-3 3 0 16,-4 5 0-16,-3 1 0 0,-2 3 16 0,-3 6 0 16,-2-2 0-16,-4 6 0 0,-4-3-320 0,-1 1 0 15,-4 2 0-15,-1-1 0 0,-2 4 0 0,1 1 0 16,-2 0 0-16,0-4 0 15,0-4-960-15,4-3-320 0,2-8-48 0</inkml:trace>
  <inkml:trace contextRef="#ctx0" brushRef="#br3" timeOffset="69871.45">25261 746 3679 0,'0'0'160'0,"0"0"32"0,0 0-192 0,0 0 0 16,0 0 0-16,0 0 0 0,0 0 1632 0,0 0 288 16,0 0 48-16,0 0 16 0,0 0-672 0,0 0-128 15,0 0-32-15,0 0 0 0,0 0-192 0,0 0-64 16,0 0 0-16,0 0 0 0,4-9 160 0,2-5 32 15,-1-2 0-15,3 1 0 0,0 4-352 0,-1-6-64 16,2-6-16-16,0 2 0 0,0-1-272 0,-1-1-48 16,-2-2-16-16,-2 10 0 0,-1-5-80 0,1-1-32 15,0 0 0-15,1 2 0 0,-2-2-208 0,1-2 128 0,-1 1-128 16,6-15 0-16,-2 11 176 0,-1 2-176 0,0 5 192 0,1 5-192 16,-1 5 0-16,-6 9 0 0,10-4 0 0,-1-1-144 15,-9 5 144-15,12 5-192 0,-1 4 192 0,0 3-192 16,1 2 0-16,1-1 0 0,-1 4 0 0,1 0 0 15,-2 5-32-15,3 0-16 0,-2-2 0 0,-6-6 0 16,1 3 48-16,-1 0 0 0,0 1 0 0,1 0 0 16,-2-3 192-16,0 2 0 0,-3-3 0 0,2 11-144 15,-3-7 144-15,-2-4 0 0,-1-1 0 0,-2-1 0 16,-1-2 208-16,-2 1-16 0,-2-4-16 0,1 2 0 16,-3-2-48-16,0 0 0 0,-3-2 0 0,-1-2 0 15,-2-1-128-15,1 0 0 0,-1-2 0 0,-1-2 0 16,-1 0 0-16,0-1 0 0,1 1 0 0,-1-5 0 15,0 0 0-15,2 0 0 0,-1-4 0 0,-1 1 0 16,0 1 0-16,0-3-176 0,-1 2 48 0,3-4 0 16,-1 0-192-16,3 0-48 0,2 0 0 0,8 3 0 15,0-2-144-15,1 2-16 0,0-3-16 0,3 0 0 16,0 1 32-16,2 2 16 0,1-2 0 0,9-6 0 0,1 5 112 0,4 4 32 16,-1-2 0-16,1 6 0 0,2-2 352 0,1 4 0 15,1 1-144-15,1 0 144 0,0-1 0 0,2 2 256 16,1 0-64-16,1 2 0 0,-3 2 256 0,1 2 32 15,0 1 16-15,-2-2 0 0,-5 5 80 0,-2 2 0 16,-4 3 16-16,-3 0 0 0,-6 1-144 0,-2-2-48 16,-4 4 0-16,-3 1 0 0,-4 2-80 0,-2 2-32 15,-2-2 0-15,-3 4 0 0,-3 2-128 0,-20 20-32 16,4-2 0-16,3-8 0 0,0-5-128 0,6-2 0 0,1-5-192 16</inkml:trace>
  <inkml:trace contextRef="#ctx0" brushRef="#br3" timeOffset="70678.53">26891 629 4607 0,'0'0'400'0,"-9"-2"-400"0,-1-4 0 0,2 2 0 0,8 4 4672 0,-6-4 864 16,6 4 160-16,0 0 48 0,-7-10-4400 0,5 3-864 16,0-6-176-16,4-2-48 0,0-6-256 0,1 7 160 15,-1-5-160-15,2-2 128 0,1-2-128 0,0-4 0 16,2 0-192-16,-1-2 192 0,3 2-208 0,5-30 80 0,-1 3 128 0,-2 5-208 16,0 3 208-16,0 7 0 0,-1 1 0 0,-3 18-144 15,0-3 144-15,2 1 0 0,0 3 0 0,-1 1 0 16,1 2 0-16,3 2 0 0,-3 2 0 0,7-6 128 15,-2 7-128-15,-2 7 0 0,-2 4 0 0,-1 5 0 16,0 4 0-16,-6-2 0 0,1 4 0 0,1 2 0 16,-1 3-160-16,0 5 160 0,0 3-192 0,-2 0 192 15,3 5-144-15,2 25 144 0,-3-11 0 0,-2 0-144 16,2-5 144-16,-2-5 0 0,0-5 0 0,-2 1-128 16,0-3 128-16,-2 0 0 0,1-4 0 0,0-7 0 15,-3 1 384-15,-1 0 16 0,-1-1 0 0,-2 1 0 16,-1-1 48-16,-1-1 16 0,-1-4 0 0,-11 7 0 15,3-6-112-15,-1-5-32 0,-2-2 0 0,0-6 0 16,-1-4-192-16,-2-2-128 0,-3-5 128 0,8 4-128 16,-1-1 0-16,-4-5-208 0,-3-1 16 0,-1 0 16 0,0-2 176 0,-1 0-128 15,1-1 128-15,-23-14-128 0,9 9 128 0,11 4-160 16,4 2 160-16,6 3-160 0,5 3-80 0,4 3-16 16,4 0 0-16,3 2 0 0,6 7-48 0,-3-12-16 15,4 2 0-15,4 0 0 16,3 4-128-16,3-3-16 0,3 1-16 0,6-5 0 0,1-1 112 0,6 2 32 15,2-2 0-15,3 0 0 0,1 3 336 0,2-1 0 16,1 0 0-16,0 3 0 0,-1-2 0 0,0 3 0 16,-1 1 0-16,0 3 0 0,1 3 0 0,-2 1 288 15,-2 5-48-15,-1 4-16 0,-5 0 224 0,-5 3 32 16,-4 0 16-16,-6 3 0 0,-5 8-176 0,-5-2-48 16,-4 1 0-16,-7 1 0 0,-8 1-80 0,-7-2-32 15,-4 1 0-15,-10 2 0 0,-4-1-16 0,-3 4 0 0,-3 0 0 0,21-13 0 16,-7 6-144-16,1-1 0 0,-1 3 0 0,3-3 128 31,3-1-2000-31,3-3-416 0</inkml:trace>
  <inkml:trace contextRef="#ctx0" brushRef="#br3" timeOffset="71522.5">28133 412 17503 0,'0'0'1552'0,"-12"-2"-1232"15,1 1-320-15,0-1 0 0,3 2 1120 0,8 0 160 16,-9 0 48-16,9 0 0 0,0 0-768 0,0 0-160 16,0 0-16-16,0 0-16 0,-8-5 80 0,4 0 0 15,3-6 16-15,1-1 0 0,1 0-48 0,3-2-16 0,0-4 0 0,1 0 0 16,1 0-176-16,2-2-32 0,0-2-16 0,0-4 0 15,3-2 48-15,-1-2 16 16,1 0 0-16,1 3 0 0,-1-1-112 0,1 4 0 0,-1-1-128 16,2 4 192-16,1 4-192 0,-5 9 0 0,1-2 0 0,1 3 0 15,2 0 0-15,1 2 0 0,1 1 0 0,3 3-160 16,-2 2 32-16,2 3 0 0,-1 5 0 0,-1 1 0 16,1 5 128-16,-1 3-208 0,1 1 80 0,12 18 128 15,-5-4-224-15,-3 1 80 0,-5 2 16 0,-1-3 0 16,-1-8 128-16,-1 3 0 0,-1-5 0 0,-2 1 0 15,-1-1 0-15,-1-3 0 0,-1-2 0 0,-1-1 0 16,-1-1 0-16,0-1 0 0,-2-3 0 0,-2-1 0 16,-2 0 0-16,1-11 0 0,-3 8 0 0,0-2 0 15,-3 0 0-15,0-1 0 0,-2-3 0 0,-3 1 0 0,-2-2 144 0,-2-1-144 16,-1-2 192-16,-4-1-192 0,0-1 144 0,-1-2-144 16,-4 1 0-16,0 0 144 0,-3-3-144 0,-23-1 0 15,10-1 0-15,1 3 0 0,3-4 0 0,3 5-176 16,1 0 176-16,2-2-128 0,3 3-192 0,4 0-16 15,2-1-16-15,5 0 0 16,3 3-128-16,3-2-32 0,5 1 0 0,6 4 0 16,0 0-256-16,0 0-48 0,-1-10-16 0,1 10 0 15,5-13-112-15,2 3-16 0,1 2-16 0,2-2 0 16,2 4 416-16,2-2 96 0,2-4 16 0,3 4 0 0,3-1 624 0,3 5 128 16,3-1 16-16,3-4 16 0,1-4 368 0,4 2 80 15,5-2 16-15,-1 2 0 0,-2 0-32 0,-1-1 0 0,-2 2 0 0,-1 1 0 16,-1-2 96-1,-1 4 16-15,0 0 0 0,-4 1 0 0,-1 1-352 0,-6 4-64 0,-4 0-16 0,-4 2 0 16,-13-1-176-16,0 0-32 16,0 0-16-16,1 15 0 0,-4-2-224 0,-8 1 128 0,-6 0-128 0,-6 6 0 15,-5 4 192-15,-3 2-64 0,-5-5-128 0,-1 3 192 16,-2 1-32-16,-2-3-16 0,-3 3 0 0,0 0 0 16,2-3-144-16,17-7 0 0,-2 0 144 0,1 2-144 31,-1-1-320-31,2-2-128 0,2-1-16 0</inkml:trace>
  <inkml:trace contextRef="#ctx0" brushRef="#br3" timeOffset="72396.16">29532 504 16575 0,'-1'-8'1472'15,"1"5"-1168"-15,0-1-304 0,0-4 0 0,0-1 2800 0,1 3 496 0,0-4 96 0,2 0 32 16,-1 1-2848-16,5-13-576 0,-1 2 0 0,0 2-240 16,1 1 48-16,-1 1 0 0,2-2 0 0,-2-1 0 15,1 0-64-15,-2-4-16 0,1-1 0 0,0 1 0 16,-1-1 144-16,0 1 128 0,1 3-192 0,0-2 192 16,-1-1 0-16,1 3 0 0,-1 2 0 0,2 3 0 0,-1 3 0 0,1 1 0 15,-1 3 0-15,-6 8 0 0,9-2-144 0,-9 2 144 16,11 4 0-16,-1 2-144 0,1 7 144 0,-1 2 0 15,-4 3-144-15,3 1 144 0,0 1 0 0,0 4 0 16,-2 3 0-16,1-2 0 0,-2 1-128 0,-1-3 128 16,1-3-160-16,-3 2 160 0,1-1-128 0,0 1 128 15,-1-8 0-15,-2 1-144 0,-2-1 144 0,-1 1 0 16,1-3 0-16,-3-1 0 0,-3 2 0 0,-2-2 0 16,0-3 0-16,-1 3 128 0,-3-4-128 0,7-3 144 15,-6 2-144-15,-1-2 160 0,-1-2-160 0,-3-1 0 16,-1-2 0-16,0-1-176 0,-4-1 16 0,1-3 0 0,-2-1 0 15,0 1 0-15,0-3-32 0,-19-6 0 0,7 3 0 0,7 1 0 16,5 0 192-16,5 0 0 0,3-3-144 0,2 4 144 31,7 3-544-31,2-2-32 0,1-1-16 0,5-3 0 16,3 3-176-16,4-2-48 0,3 6 0 0,6-6 0 16,5-4 304-16,0 2 64 0,2 3 16 0,2-3 0 0,2-3 288 0,2 2 144 15,-1 2-160-15,-1 3 160 0,4-2 256 0,-2 5 128 0,-1-3 48 0,0 2 0 16,-1-2 272-16,-1 4 64 0,-1-2 16 0,1 3 0 15,-2 2-144-15,2 1-16 0,0-1-16 0,-1 3 0 16,-3 3-96-16,-1-1-32 0,-1 0 0 0,-1 3 0 16,1 5-304-16,-3-1-176 0,-4 1 192 0,-2-1-192 15,-4 0 0-15,-6 2 0 0,-3 1 0 0,-6 3 0 16,-7 3 0-16,-8 1-144 0,-6 1 16 0,-14-1 0 16,-9 0-64-16,-8-1-16 0,-4 1 0 0,-4 3 0 0,-3-1-48 0,2 3 0 15,0 6 0-15,28-13 0 16,-6 4-160-16,-5 3-32 0,-3 4-16 0</inkml:trace>
  <inkml:trace contextRef="#ctx0" brushRef="#br2" timeOffset="173871.53">6254 18162 911 0,'8'10'0'0,"-8"-10"0"16,0 0 0-16,0 0 0 0,0 0 2064 0,0 0 336 15,0 0 64-15,0 0 16 0,0 0-1504 0,0 0-288 0,0 0-64 0,0 0-16 16,0 0-320-16,0 0-64 0,10 5-16 16,-10-5 0-1,10 1-656-15,-10-1-128 0,11-1-16 0</inkml:trace>
  <inkml:trace contextRef="#ctx0" brushRef="#br2" timeOffset="174661.66">6492 17367 5519 0,'0'0'496'0,"0"0"-496"0,0 0 0 0,0 0 0 16,-8-1 2176-16,8 1 320 0,-6 1 80 0,6-1 16 16,0 0-1600-16,0 0-320 0,-9 3-64 0,9-3-16 15,0 0-80-15,0 0-32 0,0 0 0 0,0 0 0 16,-8 0-16-16,8 0 0 0,0 0 0 0,0 0 0 15,0 0-144-15,0 0-16 0,-5-5-16 0,2-3 0 16,3 8 32-16,0 0 16 0,4-9 0 0,3 0 0 16,-4 3-80-16,-3 6-32 0,11-4 0 0,-1 0 0 15,-1-1-48-15,-9 5-16 0,12-1 0 0,1 4 0 16,-1 2-160-16,0 0 0 0,1 1 0 0,-3 4 0 16,2-1 0-16,-3 3 128 0,-2-2-128 0,-1 0 0 15,-6-10 128-15,4 15-128 0,-1-1 0 0,-2-4 128 16,-1-10 0-16,-4 10 0 0,4-10 0 0,-6 8 0 0,-3 0 384 15,0-4 64-15,-1-1 0 0,1 0 16 16,0-4-144-16,2-1-48 0,-1-1 0 0,2 0 0 0,0-2-208 16,1-3-32-16,5 8-16 0,-1-10 0 0,-1-3-144 0,2 1 192 15,2 2-192-15,3-1 192 0,2 0-192 0,-1 2 0 16,2-2 0-16,2 4 0 0,1 2 0 0,2 0 0 16,-2 3 0-16,1 2 0 0,2 1-160 0,-3 6 160 15,3 1 0-15,0 5-144 0,-1 1 144 0,-2 2 0 16,-3 2 0-16,-2 2 0 0,-4 2 0 0,-4-3 0 15,-3 1 0-15,-5-1-128 0,-3-2 128 0,-3-2 0 16,-1 0 160-16,1-4-160 0,-2-2 304 0,0-6-48 16,2 1 0-16,0-3 0 0,4-3 176 0,0-3 16 15,2-2 16-15,2-3 0 0,2-1-208 0,4-1-64 0,2-3 0 16,2-1 0-16,3-3-192 0,4 0-240 16,-1-2 48-16,3 2 16 0,2 1 176 0,1 4-128 0,2 3 128 0,2 3-128 15,-1 2 128-15,2 5-192 0,1 6 192 0,0 1-192 31,-1 6-928-31,-1 4-192 0,-2 4-32 0</inkml:trace>
  <inkml:trace contextRef="#ctx0" brushRef="#br2" timeOffset="175545.31">6466 17313 1839 0,'0'0'160'0,"0"0"-160"16,-9-2 0-16,9 2 0 0,-10-3 2304 0,3-1 448 16,7 4 64-16,0 0 32 0,-11-2-2272 0,2 2-576 15,9 0 0-15,-8-1 0 0,8 1 128 0,0 0-128 16,-8-4 0-16,8 4 0 0,-8-1 704 0,8 1 16 16,0 0 16-16,0 0 0 0,-9 0 176 0,9 0 48 0,0 0 0 0,0 0 0 15,0 0-288-15,0 0-48 0,-7 1-16 0,7-1 0 16,0 0 32-16,0 0 0 0,0 0 0 0,0 0 0 15,0 0-96-15,0 0-16 0,0 0 0 0,0 0 0 16,0 0-112-16,0 0-32 0,0 0 0 0,10 3 0 16,-10-3-128-16,10 2-16 0,-10-2-16 0,14 4 0 15,0 0-96-15,-2-1-128 0,0-1 176 0,2 2-176 16,1 2 192-16,-1-1-192 0,2-1 192 0,-1 5-192 16,0-4 256-16,2 2-64 0,-1 0-16 0,2-2 0 15,0 2 64-15,1 0 16 0,1 0 0 0,2 2 0 16,1-3 16-16,-2 4 16 0,2-4 0 0,0 3 0 15,1 0-96-15,0-2-32 0,-1 0 0 0,-1 0 0 16,0 0 32-16,-1 2 16 0,-1-4 0 0,2 4 0 16,0-4 16-16,-1 1 0 0,2 2 0 0,0-3 0 0,0 0-48 15,0 2-16-15,0-4 0 0,-2 3 0 0,0-3-160 16,2 4 192-16,-1-5-192 0,4 3 192 0,1 2-192 0,-2-2 160 16,-1-1-160-16,2 2 160 0,-1 3-160 0,0-4 128 15,-3 3-128-15,0-3 128 0,-1 1 0 0,1 0-128 16,-2-2 192-16,2-1-64 0,1 2 0 0,-1-3 0 15,0-2 0-15,1 0 0 0,-1-1 0 0,0 0-128 16,0 0 192-16,2-1-64 0,0 0 0 0,2 0-128 16,1 0 192-16,-1 1-64 0,-2-2 16 0,2-1 0 15,-1 2 0-15,2-2 0 0,-4 3-16 0,1-1 0 16,-1 2 0-16,-2-1 0 0,1 0-128 0,0-2 0 16,2-1 144-16,-1 3-144 0,0 0 0 0,-1 0 144 0,1-1-144 0,-2 1 0 15,-1 1 0-15,0 0 0 0,1-1 0 0,0 1 0 16,0 0 128-16,1 0-128 15,-2 0 0-15,0 0 0 0,0 0 0 0,1 0 0 0,-1 0 128 0,-2 0-128 16,-2 0 0-16,-1 0 0 0,-1 0 128 0,0 0-128 16,-2 2 0-16,-1 0 0 0,-2-2 0 0,3 1 0 15,-12-1 128-15,11 1-128 0,-1 0 0 0,-10-1 0 16,10 2 0-16,-10-2 0 0,11 2 0 0,-11-2 0 16,0 0 0-16,10 3 0 0,-10-3-192 0,0 0 192 31,0 0-448-31,0 0 0 0,0 0 0 0,0 0 0 0,0 0-592 0,0 0-112 15,0 0-32-15,0 0 0 0,0 0-1824 0,0 0-384 0,-8 5-64 0</inkml:trace>
  <inkml:trace contextRef="#ctx0" brushRef="#br2" timeOffset="175995.4">7863 17339 9215 0,'-14'-7'816'0,"5"4"-656"16,-5-1-160-16,5 1 0 0,9 3 2496 0,0 0 448 0,0 0 112 0,0 0 16 15,0 0-2368-15,0 0-480 16,0 0-96-16,0 0 0 0,0 0-128 0,3 12 0 0,1 0-176 0,-4-12 176 15,9 9 0-15,3 1 160 0,2-4 0 0,3 3 0 16,-2-3 352-16,3 3 80 0,0-2 16 0,3 0 0 16,3 3 288-16,3-1 48 0,2 3 16 0,3 0 0 15,1-4-128-15,2 4-32 0,-1-4 0 0,5 4 0 16,3 2-208-16,0-4-32 0,1 0-16 0,-3-2 0 16,-5 2-256-16,-2-2-48 0,-5 2-16 0,-1-1 0 15,-1 1-32-15,-2-1 0 0,-3 0 0 0,-2-2 0 16,-1 2 48-16,-4 1 0 0,0 0 0 0,-5 1 0 15,0-5 64-15,-4 0 16 0,1 6 0 0,-3-5 0 16,-3 4 16-16,-3-4 16 0,-2 3 0 0,-1-1 0 16,-7 3 128-16,-2 0 32 0,-4-1 0 0,-4 3 0 15,-2 1-224-15,-5 3-32 0,-1-2-16 0,-6 2 0 0,-3-2-240 0,-4 1 0 16,-1 1 0-16,2 0 0 16,0-1-320-16,2 2-96 0,1 1-32 0,0-3-10816 15,3 2-2160-15</inkml:trace>
  <inkml:trace contextRef="#ctx0" brushRef="#br2" timeOffset="177429.68">6377 18783 13823 0,'0'0'1216'0,"-9"0"-960"0,-5-2-256 0,8 2 0 16,6 0 976-16,0 0 160 0,0 0 16 0,0 0 16 15,0 0-896-15,0 0-272 0,0 0 128 0,-1-8-128 16,1-3 0-16,2 3 0 0,2-2 0 0,1 0 0 15,0-2 0-15,2-2 0 0,-1 2 0 0,0 1 0 16,-1 0 208-16,2 0 32 0,0 2 0 0,2 0 0 16,-4 0 304-16,2 0 64 0,0 3 16 0,2 0 0 15,1 3-160-15,2-1-16 0,-1 1-16 0,1 3 0 16,-2 2-176-16,1 0-48 0,2 3 0 0,-3-1 0 16,0 4-208-16,-2 2 144 0,-2 1-144 0,2-2 128 0,-3 1-128 0,-1 0 0 15,-3 3 0-15,-1-1 128 0,0-12-128 0,-2 11 160 16,-5 2-160-16,-2 1 160 0,-1-4 288 0,-1 1 64 15,-2-3 16-15,-1 1 0 0,-1-3 32 0,1 3 0 16,1-1 0-16,0 2 0 0,2-6-144 0,2-2-32 16,-1-3 0-16,10 1 0 0,-12-1-160 0,4-1-32 15,8 2-16-15,-6-7 0 0,0-1-176 0,4 1 160 16,0-5-160-16,5 2 160 0,1 0-160 0,2-4 0 16,2-1 0-16,2 1-176 0,0 2 176 0,1-1 0 15,3 3-144-15,2 1 144 0,-2 1 0 0,1 2-144 16,1 3 144-16,1 1 0 0,-2 4 0 0,-1 0 0 15,-1 2 0-15,0 5 0 0,-3 0 0 0,-1 3 0 16,-4 2 0-16,0 0 0 0,-5 0 0 0,-5 3 0 0,0 1 0 0,-4-2 0 16,-4 0 0-16,-2-1 224 0,-2 1-16 0,2-4 0 15,1-2 160-15,0 0 16 0,-2-6 16 0,3-2 0 16,3 1 48-16,-1-4 16 0,1-2 0 0,1-2 0 16,3-3-208-16,1 1-32 0,2-7-16 0,1 1 0 15,-1 3-208-15,3-4 0 0,2 1-192 0,1 2 192 16,1-1-272-16,1 1 48 0,0 5 16 0,-5 6 0 31,13-3-176-31,0 6-16 0,0 4-16 0,-1 8-9216 0,0 5-1840 0</inkml:trace>
  <inkml:trace contextRef="#ctx0" brushRef="#br2" timeOffset="178755.29">6185 18849 2751 0,'0'0'256'0,"-6"-7"-256"16,-2-1 0-16,1 4 0 0,0 0 2672 0,2-2 480 0,1 0 112 16,4 6 0-16,-5-5-2288 0,5 5-464 0,0 0-80 0,0 0-32 15,-5-8-96-15,5 8-32 0,0 0 0 0,0 0 0 16,0-6-48-16,0 6-16 0,2-9 0 0,-2 9 0 16,0-7-32-16,0 1-16 0,0-4 0 0,0 10 0 15,0 0-160-15,7-5 0 0,0-4 0 0,-7 9 0 16,6-6 0-16,-6 6 0 0,0 0 0 0,6-9 0 15,1 0 0-15,-1 4 0 0,-6 5 0 0,6-9 0 16,-1 4 0-16,0-5 0 0,-3 3 0 0,-2 7 0 16,0 0 0-16,6-10 0 0,-3 2 0 0,0-2 0 15,3 3 0-15,-6 7 0 0,5-11 0 0,-2 4 128 16,1 0-128-16,-4 7 0 0,5-8 0 0,-5 8 0 16,4-8 208-16,1 0 16 0,0 3 0 0,-5 5 0 15,0 0-48-15,0 0-16 0,5-6 0 0,-5 6 0 16,8-5-32-16,-8 5 0 0,0 0 0 0,11 2 0 0,0 2 64 15,-11-4 0-15,11 6 0 0,-2 1 0 0,2 0 64 16,0-1 32-16,-11-6 0 0,11 11 0 0,0-2 0 16,1 1 0-16,-2-5 0 0,0 4 0 0,0 0 32 0,1 1 0 15,-1-1 0-15,1 1 0 0,-1-2 16 0,2 3 16 16,0-2 0-16,1 3 0 0,2-7 16 0,-1 2 0 16,0 0 0-16,3 0 0 0,1 1-48 0,0-2-16 15,-1 6 0-15,2-3 0 0,0 1-48 0,1-1-16 16,0 2 0-16,1 2 0 0,2-2-112 0,2 2-128 15,0 0 176-15,2-3-176 0,-1 3 144 0,-2 1-144 16,-2-2 0-16,1 1 144 0,2 2-16 0,0 0-128 16,-1 1 192-16,-3-2-64 0,2 0-128 0,-1 0 0 15,1 0 0-15,-3 1 128 0,2-2-128 0,-1-2 128 16,0 2-128-16,0 1 128 0,0-3 64 0,0 2 0 0,1 1 0 16,1-4 0-16,2 1-16 0,-1 1 0 0,0-3 0 15,-2 2 0-15,-3 1-16 0,0-1 0 0,0 2 0 0,-1-3 0 16,0 4 0-16,-2 0 0 0,1-3 0 0,1 2 0 15,-2 1-160-15,2 1 128 0,-4-1-128 0,4-3 128 16,-3 0-128-16,0 3 0 0,0-4 144 0,2 3-144 16,-1 0 128-16,0-3-128 0,-1 2 128 0,0 1-128 15,-1-1 0-15,1 0 144 0,1 2-144 0,-1-5 0 16,-1 3 192-16,1-4-64 0,0 4 0 0,-1 1-128 16,0-3 256-16,-1 1-48 0,0 2-16 0,-2-3 0 15,-2 0-16-15,0 0-16 0,-1 2 0 0,1 1 0 16,2-2-160-16,-2-1 160 0,-3 2-160 0,1-3 160 15,-5-1-160-15,2-1 0 0,-1 2 0 0,-1 0 0 16,-2-9 0-16,0 0 128 0,0 0-128 0,4 8 0 0,0 1 0 16,-3-1 0-16,-1-8 0 0,0 0 0 0,4 10-240 0,-4-10-16 15,6 7-16-15,-2 0 0 16,-4-7-384-16,0 0-80 0,10 4-16 0,-10-4 0 16,8 0-1504-16,2 0-304 0,-2-6-64 0</inkml:trace>
  <inkml:trace contextRef="#ctx0" brushRef="#br2" timeOffset="179261.44">7168 19584 25103 0,'0'0'1104'0,"0"0"240"0,-9-4-1072 0,9 4-272 0,-6-2 0 0,6 2 0 16,0 0 128-16,0 0-128 0,0 0 192 0,0 0-192 16,0 0 0-16,11 6 0 0,0 0 0 0,1 3 0 15,-2-1 0-15,2 3 0 0,-1 3 0 0,4-1 0 16,3 4 0-16,2 0 240 0,2 2-48 0,1 3-16 15,1 0 256-15,-1-2 48 0,-1-1 16 0,-1 0 0 16,1 0-96-16,-1-2-16 0,1-1 0 0,0-1 0 0,-1-4-208 16,-1 0-48-16,1-1-128 0,-1-2 192 0,2 2 64 15,-3-4 16-15,0 1 0 0,0 2 0 16,0-4 64-16,1 1 16 0,2 0 0 0,2-3 0 0,2 2-80 0,-1-2-16 16,0-3 0-16,1-2 0 0,-3 0-112 0,-3-2-16 15,-2 0-128-15,-2-3 192 0,0-1 0 0,-2-4-16 16,0 1 0-16,-3-4 0 0,-2-6 208 0,-1-3 32 15,-2 0 16-15,0-4 0 0,-2-1 208 0,0-7 32 16,-2 0 16-16,-2-4 0 0,-1 1-224 0,0-3-32 16,-2 1-16-16,1-1 0 0,-2 4-416 0,0 1 128 15,3 4-128-15,-2 5 0 0,1 1 0 0,1 5 0 16,-1 3 0-16,2-1 0 0,-1 5-384 0,1 4 32 0,1 3 16 16,2-1-11056-1,-3 9-2192-15</inkml:trace>
  <inkml:trace contextRef="#ctx0" brushRef="#br2" timeOffset="199030.7">1133 16109 18431 0,'-13'14'1632'0,"1"-1"-1312"0,2 1-320 0,-1-2 0 16,2 0 1184-16,0 0 160 0,9-12 48 0,-11 9 0 16,-2-1-128-16,13-8-32 0,0 0 0 0,-15 1 0 15,-2-1-192-15,4-5-32 0,1-5-16 0,0-3 0 16,2-4-368-16,1-6-80 0,-2-3-16 0,2-7 0 16,1-9-336-16,1-4-192 0,-1-7 192 0,4-3-192 15,4-7 0-15,4-6 0 0,0-5-192 0,1-2 48 16,0-2 144-16,3-5-192 0,2-3 192 0,1 5-192 15,3-2 192-15,-1 7 0 0,0 1 0 0,-1 7 0 16,5 5 0-16,-1 7 0 0,0 5 0 0,-1 8 0 16,0 0 0-16,3 10 0 0,2 4 0 0,3 8 128 15,0 5-128-15,2 6 192 0,6 8-64 0,3 10 0 0,4 2-128 16,6 9 0-16,1 8 0 0,4 2 0 0,1 4 0 0,-2 8 0 16,-5 1 0-16,0 2 0 0,-1 2 0 0,2 6 0 15,-2 3 0-15,0 1 128 0,-2 2-128 0,0 2 0 16,-1-3 0-16,-4-2 0 0,-1-2 0 0,-4-2 0 15,-5-1 0-15,-3-3 0 0,-3 2 256 0,-5-2-32 16,-4-5 0-16,-2-2 0 0,-6-3 48 0,-2-4 16 16,-1-2 0-16,-6-5 0 0,-5 0 32 0,-2-3 16 15,-3-1 0-15,-6-2 0 0,-5-3-80 0,-3-2 0 16,-8-1-16-16,0-1 0 0,-5-4-112 0,-3 0-128 16,-6-4 176-16,0-3-176 0,-4 2 0 0,-8-1-144 15,-7-3-16-15,-2 2 0 0,0-1-80 0,3 1-16 16,1-2 0-16,1-2 0 0,-1-1 256 0,2-1 0 15,-1-3 0-15,8-4-144 0,5 2 144 0,28 1 0 0,-2 0 0 0,1-5 0 16,-1-1 0-16,2-1 128 0,3-1-128 0,5-1 0 16,-1-4 0-16,-8-16 0 0,10 2 0 0,10-2 0 15,6-4-176-15,10-1 0 0,6-7 0 0,-1 21 0 16,5-7 32-16,7-4 0 0,5-4 0 0,7-6 0 16,3 0 16-16,6-3 0 0,6-2 0 0,45-43 0 15,-13 18 128-15,-10 11-208 0,-3 7 80 0,0 8 128 16,-1 6-128-16,1 2 128 0,-2 5 0 0,-5 4 0 15,-9 4 0-15,-5 7 0 0,-7 5 0 0,-7 6 0 16,-4 2 0-16,-6 10 0 0,-4 7 0 0,-6 6 0 16,-4 6 128-16,-4 7 64 0,-6 10 0 0,-6 11 0 15,-9 7 432-15,-9 11 80 0,-8 11 32 0,-8 10 0 16,-11 11-80-16,-11 7-16 0,-10 6 0 0,-4 5 0 0,-2 4-208 16,2-5-48-16,6-1-16 0,4-5 0 0,0-3-112 0,4-9-32 15,3-9 0-15,6-8 0 0,7-9-224 0,8-12-208 16,4-9 32-16,8-11 16 15,6-12-2720-15,6-12-528 0</inkml:trace>
  <inkml:trace contextRef="#ctx0" brushRef="#br2" timeOffset="200012.57">689 10078 37775 0,'-14'1'3360'0,"-3"-1"-2688"15,2 1-544-15,1-2-128 0,0 0 0 0,3-3-192 16,1 0 32-16,-1-7 16 0,-6-14 144 0,5-8 0 16,2-3-144-16,5-9 144 0,-1-4-224 0,3-6 32 15,2-7 0-15,1 2 0 0,1-1-48 0,0-1 0 16,-1-8 0-16,3-5 0 0,-1-7 64 0,2 5 16 15,0-3 0-15,2 2 0 0,1-4 160 0,2 1 0 0,2 4-144 0,3 2 144 16,4 8-160-16,-8 34 160 0,1-1-208 0,3 0 80 16,0 2 128-16,2 3 144 0,0-1-16 0,-1 5-128 15,7 4 256-15,16-7-48 0,-2 10-16 0,-1 10 0 16,5 12-192-16,-1 5 0 0,3 8 0 0,-1 7 0 16,-2 5-160-16,2 7 160 0,1 6-128 0,0 5 128 15,-2 6 0-15,1-2 0 0,0 0 0 0,-3 3-128 16,1 4 128-16,-2-4 0 0,-1 1 0 0,-3-3 0 15,-5-1 0-15,-3-4 0 0,-2 1 0 0,-4-2 0 16,-7-4 0-16,-5 0 0 0,1-4 0 0,-4 0 0 16,-6-5 128-16,-4 0 16 0,-3-1 0 0,-7 0 0 15,-7-7 80-15,-5 3 16 0,-5-4 0 0,-7-1 0 16,-5 0-96-16,-4-5-16 0,-2 1 0 0,-2-4 0 0,-4-2-128 16,-8-2 0-16,-7 1 0 0,-3-7 0 0,-2-1 0 15,37-4 0-15,-7-4 0 0,-2 0 0 0,-2-5 0 16,4 1 0-16,-1-4 0 0,2-1 0 15,1-1-192-15,-33-16 16 0,16 3 16 0,15 1 0 0,11 4 160 0,9-4 0 16,8 2 0-16,8-6 0 0,6-5-352 0,6-2 16 16,7-2 0-16,6-2 0 0,5-5-16 0,6 2 0 15,6-4 0-15,4 4 0 0,6 3 352 0,2 1-176 16,0 2 176-16,-16 14-128 0,6-5 128 0,4-4 0 16,8-2 0-16,3 0 0 0,5-2 192 0,4 0 32 15,4-1 0-15,50-32 0 0,-19 15 96 0,-12 9 32 16,-8 11 0-16,-5 8 0 0,-4 8 96 0,-5 6 32 15,-4 10 0-15,-9 5 0 0,-6 6-272 0,-8 7-48 0,-5 5-16 16,-8 10 0-16,-7 5 0 0,-9 10 0 0,-7 2 0 16,-12 12 0-16,-11 9 192 0,-16 11 48 0,-14 3 0 0,-8 7 0 15,-5 7-96-15,-6 0-16 0,-4 6 0 0,-4-6 0 16,-8-4-272-16,45-45 0 0,-7 6 0 0,-2-2 0 31,-2 0-1600-31,2-8-240 0,5-5-32 0</inkml:trace>
  <inkml:trace contextRef="#ctx0" brushRef="#br2" timeOffset="201097.55">995 3225 19583 0,'-23'12'864'0,"9"-3"176"0,-2 5-832 0,2 1-208 0,0-1 0 0,4 0 0 15,0-3 896-15,2 3 144 0,-1 0 32 0,3-1 0 16,-1-2-64-16,1-4-16 0,6-7 0 0,-6 7 0 0,6-7 64 0,-11 6 16 15,3-5 0-15,0-2 0 0,0-3-128 0,2-4-32 16,-2-2 0-16,2-4 0 0,-2-3-384 0,2-4-80 16,0-8 0-16,1-4-16 0,1-6-272 0,0-3-160 15,1-7 192-15,1-5-192 0,2-3 0 0,0-5 0 16,0 1 0-16,0-6 0 0,4 3 128 0,-2 1-128 16,-1 4 0-16,3-3 0 0,1 1 128 0,2 4-128 15,-1 3 0-15,0 6 0 0,5 7 0 0,-1 6 160 16,0 3-160-16,0 8 128 0,0 2-128 0,3 6 0 15,1 4 0-15,1 3 0 0,3 5 0 0,2 6 0 16,2 3 0-16,3 5-176 0,2 5 48 0,0 6 0 16,-1 6 0-16,2 9 0 0,0 5-80 0,2 4-16 0,-2 9 0 0,2 6 0 15,1 1-32-15,0 6 0 0,1-2 0 0,-1-2 0 16,-3 3 80-16,-2-6 16 0,-1-5 0 0,-3-3 0 16,-1-1 160-16,-2-4 0 0,-1-5 0 0,-7-5 0 15,-2-3 0-15,-3-1 0 0,-1-1 0 0,-2-7 0 16,-3-2 0-16,0-4 176 0,-3-4-176 0,-2-1 192 15,-4-2-48-15,-3-6 0 0,-5-2 0 0,-2 0 0 16,-4 0-16-16,-3-4 0 0,-5-4 0 0,-5 0 0 16,-2 0-128-16,-2 0 0 0,-2-2 144 0,-2-2-144 15,0 0 0-15,-7-1 0 0,-6-5 0 0,1 1-192 16,1-1-16-16,4-1-16 0,4-2 0 0,22 11 0 16,0-4 224-16,-2 2-144 0,0-2 144 0,2 2-128 15,1-2 128-15,1 2-192 0,1-3 192 0,-12-6-192 0,8 2 192 16,9 1-128-16,1 2 128 0,7-2-128 0,4-3-16 15,4 0 0-15,2 0 0 0,8-4 0 16,5-5-352-16,9-1-64 0,6-7-16 0,-6 15 0 0,9-9 240 0,9-2 32 16,8-5 16-16,10-7 0 0,6-1 288 0,4-4 0 15,4-6 0-15,72-46 0 0,-19 15 0 0,-11 12 0 16,-9 3 0-16,-11 10 0 0,-7 5 0 0,-4 7 144 16,-5 4 16-16,-7 9 0 0,-6 6 112 0,-11 10 32 15,-12 9 0-15,-11 9 0 0,-11 5 16 0,-8 10 0 16,-8 8 0-16,-14 12 0 0,-12 12 256 0,-16 12 48 15,-18 20 16-15,-19 15 0 0,-8 18 144 0,-12 16 48 16,-13 11 0-16,-9 12 0 0,-10 7-448 0,-3 10-96 16,-3 4-16-16,60-79 0 0,-9 15-272 0,-7 13 128 0,-1 14-128 15,-7 7 0 1,-11 2-2032-16,-10 2-512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3:45.2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18577 7608 24239 0,'0'0'1072'0,"0"0"224"0,0 0-1040 0,0 0-256 0,0 0 0 0,6-5 0 16,-6 5 672-16,0 0 80 0,0 0 16 0,0 0 0 16,0 0-384-16,0 0-64 0,0 0 0 0,0 0-16 15,-12 5 48-15,-1 4 16 0,-1 0 0 0,-3 2 0 16,-4-2-80-16,-3 4-16 0,-4 0 0 0,-2-3 0 15,-6 2-48-15,-2-3-16 0,1 2 0 0,-1 0 0 16,0-2 0-16,0 1 0 0,-2-4 0 0,1 2 0 16,-4 0-16-16,1-3 0 0,0 0 0 0,0 2 0 15,-5-1-48-15,1 1-16 0,-1-2 0 0,4-1 0 16,2 1-128-16,3 1 160 0,1-2-160 0,4 3 160 16,-1 3-32-16,5 0 0 0,3 3 0 0,2 1 0 15,5-5 0-15,4 2-128 0,3 0 192 0,5-2-64 16,1 0-128-16,6-9 128 0,2 10-128 0,3 3 128 15,5 2-128-15,4-2 0 0,5-3 0 0,5 2 0 16,4-6 128-16,4 0-128 0,2 1 128 0,7-3-128 0,3 2 144 0,5-1-144 16,3-1 160-16,0 0-160 0,-1-4 144 0,0 2-144 15,-2 1 128-15,0 2-128 0,0 0 144 0,4 0-144 16,0 1 160-16,3 1-160 0,1 0 128 0,-4 2-128 16,-3-2 0-16,-6 0 144 0,-2-2-144 0,-2 2 0 15,-4 2 0-15,-1-2 0 0,-5 2-144 0,-2-4-112 16,-4-1-32-16,-2 0 0 15,-3 0-1360-15,-4-2-272 0,-2 1-48 0,-13-3-7120 16,0 0-1440-16</inkml:trace>
  <inkml:trace contextRef="#ctx0" brushRef="#br0" timeOffset="3760.34">17908 7748 9263 0,'0'0'400'0,"0"0"112"0,0 0-512 0,0 0 0 16,0 0 0-16,0 0 0 0,-9 5 704 0,1 3 64 15,-1-2 0-15,3-2 0 0,6-4-272 0,0 0-48 16,-7 4-16-16,7-4 0 0,-10 6-48 0,3-2 0 15,7-4 0-15,0 0 0 0,-9 4 256 0,9-4 32 16,0 0 16-16,0 0 0 0,0 0-48 0,0 0-16 16,-5 8 0-16,5-8 0 0,-3 7-96 0,3-7-16 15,0 0 0-15,0 0 0 0,8 10 192 0,2-4 16 16,0-2 16-16,3 1 0 0,1 2 112 0,4-5 32 0,1-1 0 16,2 1 0-16,2-1-160 0,3 1-16 0,0 4-16 15,2-4 0-15,1 1-160 0,2-2-16 0,1-1-16 0,3 2 0 16,2 1-112-16,3-1-32 0,2-2 0 0,1 0 0 15,0 2-32-15,0-4-16 0,-1 1 0 0,1-1 0 16,2-2-32-16,2 3 0 0,0-1 0 0,5 2 0 16,7 2-48-16,-2-2-16 0,0-2 0 0,-2 1 0 15,-3 0-80-15,1 1-128 0,0-4 176 0,2 3-176 16,1 1 208-16,4 1-64 0,3 2-16 0,0-6 0 16,-2 0 16-16,1 1 0 0,0-1 0 0,3 2 0 15,-1 1 48-15,2 0 16 0,1-2 0 0,0-1 0 16,0 2-16-16,0-3-16 0,-4 1 0 0,2 1 0 15,0-1-32-15,3 1 0 0,1-1 0 0,0-2 0 16,-2-1-144-16,3 1 0 0,-2-3 0 0,0 3 128 0,1 2-128 0,1 0 128 16,2-1-128-16,-2 0 128 0,-2 0-128 0,-1 3 192 15,0-2-192-15,2 2 192 0,0 0-64 0,1 1 0 16,1 0 0-16,-1 1 0 0,0-2 0 0,-2-3-128 16,3 7 192-16,2-3-64 0,3 0-128 0,-1-3 128 15,-2 0-128-15,-2 1 128 0,0-1-128 0,1 2 0 16,1 0 0-16,2 1 0 0,2 0 0 0,-2-1 0 15,-6-1 0-15,0 1 0 0,-1 0 128 0,3 1-128 16,2 0 0-16,1 0 128 0,-1 0-128 0,-1 0 128 16,-4 0-128-16,0 1 128 0,0 2-128 0,3-2 192 15,3 0-192-15,-3 2 192 0,0 0-192 0,-4 3 0 16,-4-4 144-16,3 2-144 0,0 0 0 0,3 1 144 16,1 1-144-16,-3-2 0 0,-1 1 176 0,-1 0-176 15,-4-2 160-15,4-1-160 0,0 1 128 0,2 1-128 0,3-2 0 0,-1 3 144 16,-3-2-16-16,1-1-128 0,-3 3 192 0,2-2-64 15,0-2-128-15,1 3 0 0,3-1 0 0,-2-1 0 16,-2-2 0-16,-4 4 0 0,-2 0 176 0,2 1-176 16,2 0 144-16,0-1-144 0,4 1 128 0,-5 1-128 15,0-2 0-15,-2 1 0 0,-2 4 128 0,1-5-128 16,1 1 0-16,3 1 0 0,1-1 0 0,1-1 0 16,0-1 0-16,0 2 0 0,-3-3 0 0,2 1 0 15,-2-2 0-15,4 3 0 0,2 0 128 0,0 1-128 16,3-3 0-16,-5 1 0 0,-3-2 0 0,2 3 0 15,-2-2 0-15,5 5 0 0,1-1 0 0,1 1 0 16,2-2 0-16,-2-2 0 0,-1 1 0 0,0 5 0 16,0-1 0-16,1 2 0 0,1-4 0 0,-1-1 0 0,-1-2 0 15,-2 1 0-15,-2-2 0 0,1 1 0 0,2-2 0 0,1 3 0 16,-2 0 0-16,4-4 0 0,-8-3 0 0,-3 1 0 16,0-1 128-16,-3 2-128 0,-4 3 0 0,3 0 0 15,2-4 0-15,-3 1 0 0,-3 0 0 0,-2-2 0 16,-6 1 128-16,-2-1-128 0,3 3 0 0,-3 4 0 15,0 0 0-15,-2-3 0 0,-2 2 0 0,-2-1 0 16,-1 1 0-16,-2 1 0 0,-1-2 0 0,-3 2 0 16,-2-3 0-16,-3 2 0 0,-5-3 0 0,-2 1 0 15,-4-1 0-15,-2 1 0 0,-1-1 0 0,-11 0 0 16,0 0 0-16,0 0 0 0,0 0 0 0,0 0 0 16,0 0 0-16,0 0 0 0,0 0 0 0,-18 2 0 15,-5-1 0-15,-8-1 0 0,-4 0 0 0,-6-1 0 0,-3-3 0 0,-5 0 0 16,-2-6 0-16,-2 3 0 0,-5 2 0 0,-2-2 0 15,-6 0 0-15,-3 1 0 0,-6-4 0 0,-1-2 0 16,-3 1 0-16,-4-1 0 0,-2 5 0 0,-5-3 0 16,-7-1 0-16,-1 0 0 0,-3 2 0 0,-5 0 0 15,-4-5 0-15,-3 0 0 0,-2 0 0 0,-4 2 0 16,-5 0 0-16,1 3 0 0,1-3 0 0,-5 1 0 16,5 2 0-16,-6 1 0 0,-1-1 0 0,-2-1 0 15,-1 4 0-15,2 3 0 0,1-2 0 0,0-2 0 16,0 3 0-16,-5 2 0 0,-4-3 0 0,-1 1 0 15,3 1 0-15,-1 1 0 0,-3-2 0 0,-5 1 0 16,0 1 0-16,2-2 0 0,1 3 0 0,-4 0 0 16,-6-1 0-16,2 1 0 0,2 0 0 0,0 1 0 15,-4-1 0-15,5 1 0 0,4 0 0 0,4-2 0 16,-1 1 0-16,4-3 0 0,4 0 0 0,-1 2 0 0,0-1 0 16,3 1 0-16,3 0 0 0,0 0 0 0,-3-2 0 0,5 0 0 15,0 0 0-15,2 2 0 0,1 1 0 0,2-2 0 16,3 1 0-16,-2-2 0 0,-3 0 0 0,5 0 0 15,5-1 0-15,1-1 0 0,1 1 0 0,4 2 0 16,6 1 0-16,5-6 0 0,3 0 0 0,-1 2 0 16,-1 0 0-16,4 0 0 0,3 0 0 0,4-2 0 15,0 5 0-15,-1-1 0 0,-2-2 0 0,2 0 0 16,2 3 0-16,2-1 0 0,3 0 0 0,-1 3 0 16,-2-1 0-16,3 1 0 0,0 0 0 0,6 1 0 15,2 0-144-15,7 2 144 0,4 1 0 0,2 2 0 0,2-1 0 0,5 0 0 16,4 0 0-16,3 2-128 0,6-1 128 0,3 1 0 15,5-1-128-15,3 0 128 0,8 2-192 0,1 2 192 16,4-3-192-16,3 3 192 0,2-1-192 0,7-8 192 16,0 0-192-16,-1 11 192 0,1-11-192 0,6 10 192 15,5 0-160-15,3-2 160 0,5 2-128 0,5-2 128 16,6 2 0-16,7-4-128 0,5 2 128 0,5-3 0 16,3-1 0-16,6 0 0 0,5 1 0 0,6-3 0 15,7 1 0-15,7-3 176 0,8 0-176 0,3 1 192 16,2-1-192-16,7 0 0 0,9-1 0 0,4-2-176 15,3-2 176-15,4 3 0 0,3-1 0 0,6 1 0 16,2-2 0-16,6 0 0 0,4 0 0 0,2 2 128 16,-2-2-128-16,4 1 0 0,4 2 0 0,0-2 128 15,-3 0-128-15,5 0 192 0,3 1-64 0,1-1 0 16,4 2-128-16,-1-1 0 0,-2-1 0 0,3 0 0 16,5-1 0-16,0 3 0 0,-1 0 0 0,1-1 0 0,2 1 0 15,3 0 0-15,3 1 0 0,-1 0 0 0,-6 0 0 16,1 0 0-16,-2 1 0 0,2 2 0 0,-3-1 0 15,-4 2 0-15,-5 0 0 0,-1-2 0 0,1 1 0 0,-8 0 0 16,-7-1 0-16,-3 3 128 0,-1-1-128 0,-7-1 0 16,-9 0 0-16,-3 5 0 0,-2-4 0 0,-8-3 0 15,-7 0 0-15,-9 3 0 0,-4 0 128 0,-6 1-128 16,-2-1 128-16,-9-3-128 0,-8 0 0 0,-8 1 0 16,-9-2 0-16,-6 1 0 0,-8 1 0 0,-5 1 0 15,-7 0 0-15,-7-2 0 0,-12-1 0 0,0 0 0 16,0 0 0-16,0 0 0 0,-11-1 0 0,-5-2-128 15,-10 3 128-15,-9-1 0 0,-10-1 0 0,-10 0-160 16,-9-1 160-16,-6 1 0 0,-7-1-128 0,-5 1 128 0,-2-1 0 0,-9 1 0 16,-7-5 0-16,-5 6 0 0,-3-2 0 0,-6 3 0 15,-11-1 0-15,-2 0 0 0,1 1-192 0,-11 2 192 16,-9 1 0-16,-4-2 0 0,-1 3 0 0,-7 0 0 16,-7 1 0-16,-4-1-128 0,-3 2 128 0,-1 2 0 15,0-3 0-15,-5 3 0 0,-1 2 0 0,-5-5 0 16,0 2 0-16,1-2 0 0,-2 3 0 0,0 2 0 15,-5-2 0-15,1 2 0 0,-2-5 0 0,2 5 0 16,2 0 0-16,6 3 0 0,9 1 0 0,0-6 0 16,-2-3-160-16,4 1 160 0,3 2-128 0,7 0 128 15,5-6-128-15,5 2 128 0,2-2-128 0,9 1 128 16,6 3 0-16,1-2 0 0,0 0 0 0,7 0 0 16,7 0 0-16,4-1 0 0,3 1 0 0,4 0 0 0,2-1-144 15,6 3 144-15,6-2-160 0,4 1 160 16,4-1-192-16,7-2 48 0,6-2 16 0,10-2 0 15,6 4 128-15,7-1-128 0,6 1 128 0,7 0-128 0,6 0 128 16,7 0-192-16,5 1 192 0,6-1-192 0,4 2 48 0,8-4 0 16,0 0 0-16,0 0 0 0,10 6-96 0,8 2-16 15,5-2 0-15,5-1 0 0,6 2 256 0,9 2 0 16,9-7-160-16,11 2 160 0,8-1 0 0,5-2 0 16,3-2 0-16,9-1 0 0,6 1 0 0,4 0 0 15,8-2 0-15,4 1 0 0,2-3 240 0,11-1-48 16,9 1 0-16,3 2 0 0,1-4-192 0,5 1 176 15,5-1-176-15,5 1 160 0,3 7-160 0,1-2 192 16,0-4-192-16,5 1 192 0,4 2-192 0,2-1 192 16,-1 1-192-16,4-1 192 0,3 1-192 0,3 0 0 0,3 1 0 15,4 1 128-15,2-1-128 0,-1-1 0 16,-5-4 144-16,4 0-144 0,3 3 0 0,4 2 0 16,1 0 0-16,-6-2 128 0,0-5-128 0,-1 2 0 15,1 4 0-15,1-2 0 0,4 0 0 0,-5 4 144 16,-5 0-144-16,-1 0 160 0,-2 0-160 0,0 4 128 0,3 1-128 0,-8 2 128 15,-6 4 0-15,-2-2-128 0,-1 1 192 0,0 1-64 16,-3-1-128-16,-4 2 0 0,-6-5 0 0,2 5 128 16,-2-3-128-16,-6 2 0 0,-4-3 0 0,-2 1 0 15,-1-3 0-15,-6 3 0 0,-7-4 128 0,-1 0-128 16,-1 3 0-16,-7-2 0 0,-1 3 0 0,-8-4 0 16,-6-1 0-16,-3 1 0 0,-4 0 0 0,-8-1 0 15,-9-2 0-15,-10 2 0 0,-7 1 0 0,-5-3 0 16,-8-6 0-16,-10 1 128 0,-8 1-128 0,-7-1 0 0,-4 2 128 15,-7-2-128-15,-9 3 0 0,0 0 128 0,-5-10-128 16,-7 3 0-16,-3-4 0 0,-11 4 128 0,-9-5-128 0,-8 3 0 16,-9-3 0-16,-12 0 0 0,-11 0 0 0,-9-5-176 15,-7-2 176-15,-7 5-128 0,-5 3 128 0,-10 2 0 16,-11-5 0-16,-7 2 0 0,-2 5 0 0,-9-4-128 16,-8 3 128-16,-7-3 0 0,-2 6 0 0,-2 1 0 15,-4-1 0-15,-7 0-128 0,-9 0 128 0,-4-2 0 16,-4 1 0-16,-1 6 128 0,1 6-128 0,-4-1-208 15,-6-3 48-15,-7-1 16 0,-3-1 144 0,-1 3 0 16,0 1 0-16,0 3 0 0,1 1 0 0,0 4 0 16,1-2 0-16,-2 0-128 0,-2-5 128 0,-1 1 0 0,0-2 0 15,2 1 0-15,0 5 0 0,1-2 0 16,2-2 0-16,2 3 0 0,4-4 0 0,2 0 0 0,2-2 0 16,3-1 0-16,5 1 0 0,3-2 0 0,0 2 0 15,6-2 0-15,6-2-208 0,3 0 32 0,3-2 16 0,10 3 0 16,9 3-96-16,8-1 0 0,5-3-16 0,11 1 0 15,10 0 272-15,4 0 0 0,7 0 0 0,8-1 0 16,10-2-192-16,9 2 192 16,9-2-192-16,8 2 192 0,8 1-176 0,7-3 176 0,8 2-160 0,9 0 160 15,9 0-192-15,8-1 48 0,12 2 16 0,0 0 0 16,0 0-96-16,15-1-16 0,11 0 0 0,7-2 0 16,6-1 16-16,10-1 0 0,8 3 0 0,11 1 0 15,11 1 224-15,8-2 0 0,7-2 0 0,6-1 0 16,7 4 0-16,10-3 0 0,9-2 0 0,5 5 160 0,3 1-32 15,9 0-128-15,5-2 192 0,7 1-64 0,6 0 64 16,1 0 0-16,1-1 0 0,7 0 0 0,8 0-192 0,5 4 0 16,4 2 144-16,4-3-144 0,2 0 192 0,3 0-16 15,-2-2-16-15,6 1 0 0,1 1-32 16,3 3-128-16,2 3 192 0,2-2-64 16,-1-5-128-16,-1-2 160 0,-2 1-160 0,1 1 160 0,2-4-160 15,3 2 0-15,2 0 0 0,3 1 0 0,1 1 0 0,-2-1 0 16,-5 0 0-16,-4 1 0 0,-7 1 0 0,-1 0 0 15,0 0 0-15,-2 1 0 0,-3-2 128 0,-8 2-128 16,-7 2 192-16,-6-1-64 0,-4-3-128 0,-4 2 0 16,-6-1-192-16,-9-1 192 0,-12 0 0 0,-5 2 0 0,-6 0 0 0,-9 2 0 15,-8-4 0-15,-10 3 0 16,-9 2 0-16,-8-3 0 0,-8 1 0 0,-11-2 0 0,-10-2 0 16,-7 0 0-16,-12-1-288 0,-9 2 64 0,-9 0 16 0,-15 0 0 15,0 0 208-15,0 0-192 0,-14-10 192 0,-9 4-192 16,-12 2 192-16,-11 0-144 0,-7-4 144 0,-10 5-128 15,-7 0 128-15,-10 1 0 0,-9-2 0 0,-11 1-128 16,-12-2 128-16,-5 4 0 0,-7 2 0 0,-10-1 0 16,-10-1 0-16,-8-2 0 0,-8 2 0 0,-2 1 0 15,1 3 0-15,-9-2 0 0,-10-1 0 0,-3 0 0 16,-2 1 0-16,-2 2 0 0,0 2 0 16,-5-1 0-16,-5-4 0 0,-8 0 0 0,-6 1 0 0,-2 1 0 15,-3 0 0-15,0 1 0 0,-1 3 0 0,1-1 0 16,0-4 0-16,3 3 0 0,-2 5 0 0,1-2 0 15,0-7 0-15,-3 4 0 0,0 0-144 0,4 1 144 0,2-3-128 0,7 2 128 16,7 3-160-16,9 0 160 0,11-3 0 0,3 1 0 16,5 2 0-16,9-1 0 0,6 0 0 0,7-1 0 15,2-1-128-15,10 0 128 0,9 1 0 16,7 0 0-16,2-2 0 0,11-1 0 0,14-2 0 0,5 0 0 16,11 0 0-16,6-1 0 0,6 1 0 0,10 0 0 15,7 0 0-15,11-3 0 0,11-2-144 0,8 3 144 16,8 0-128-16,9 2 128 0,0 0-192 0,22-3 64 15,10-2 0-15,12-3 0 0,8-3-32 0,9-1 0 16,8 1 0-16,8 3 0 0,15-1 160 0,10 2 0 16,7-4 0-16,10 4 0 0,9 2 160 0,9-3-32 15,8-1-128-15,9 0 192 0,7 7-16 0,4-1-16 16,2 2 0-16,8-3 0 0,7-5 0 0,9 4 0 0,4 0 0 16,9 0 0-16,5 2 0 0,1 1 0 0,-1-2 0 15,2-1 0-15,1-4-160 0,4 3 0 0,4-3 144 0,4 2-144 16,-2 0 0-16,1 0 128 0,3 4-128 0,-1-5 0 15,-1 2 160-15,-2 1-32 16,-5-3-128-16,-6 3 192 0,-7 1-192 0,-3-1 176 0,1 0-176 0,-4 1 160 16,-4 1-160-16,-11 1 0 0,-10 1 0 0,-6-1 0 15,-6-1 0-15,-6 1 0 0,-5 4 128 0,-9 0-128 16,-8-2 0-16,-9 0 0 0,-6 3 0 0,-6-1 0 16,-4 1 0-16,-6-1 0 0,-10 1 0 0,-5 2 0 15,-3-1 0-15,-4 0-192 0,-5-3 32 0,-9 1 16 16,-7 1-432-16,-10-2-64 15,-5 2-32-15,-9-6 0 0,-7-1-2032 16,-6-1-416-16,-7 0-80 0</inkml:trace>
  <inkml:trace contextRef="#ctx0" brushRef="#br0" timeOffset="4226.14">28490 7319 30399 0,'-8'-16'1344'0,"4"11"288"0,4 5-1312 0,0 0-320 15,0 0 0-15,0 0 0 0,0 0 160 0,0 0-32 16,0 0-128-16,14 9 192 0,3 2-192 0,4 2 144 15,6-3-144-15,6 4 128 0,4 3 80 0,6 0 16 0,6 2 0 0,5 1 0 16,7 0 64-16,3 0 16 16,-1 1 0-16,3 1 0 0,1 0 64 0,-1 0 16 15,0-1 0-15,0 2 0 0,0-1-144 0,-3-3-32 0,-5 0 0 0,-4-1 0 16,-3 1 160-16,-1 0 16 0,-2-1 16 0,-2-2 0 16,-6 1 96-16,-4-2 16 0,-5 0 0 0,-7 0 0 15,-6 2-112-15,-8 1-16 0,-8-1 0 16,-9 0 0-16,-11-3-144 0,-6 0-48 0,-12-4 0 0,-12 2 0 15,-13 0 144-15,-12 2 32 0,-11-2 0 0,-12 0 0 16,-14 1-176-16,-4 0-48 0,-3 2 0 0,-6 0 0 0,-6 2-144 16,0 1 0-16,-1 2 0 0,-5 3 0 0,-4 4 0 0,-6-1-224 15,0 4 32-15,0 1-12240 16,-5 0-2448-16</inkml:trace>
  <inkml:trace contextRef="#ctx0" brushRef="#br1" timeOffset="9274.86">16570 7677 13823 0,'-9'-19'608'0,"6"5"128"0,-2 0-592 0,2 3-144 0,3 11 0 0,0-11 0 16,1 2 2880-16,2-1 560 0,-3 10 96 0,5-8 32 15,1-2-2656-15,1 3-528 0,-7 7-96 0,9-7-32 16,-9 7-256-16,11-4 160 0,0 3-160 0,1 1 128 16,-1 1-128-16,3 2 0 0,3 1 0 0,2 1 128 15,0-1-128-15,3-1 0 0,2 4 0 0,2 0 0 16,2-2 0-16,0 1 0 0,-2 0 144 0,2-1-144 0,-4 1 304 15,1 2-16-15,2-3 0 0,1 4 0 0,-1-1 240 0,-1 2 48 16,1-3 16-16,-2 5 0 0,1-1-160 0,-5 2-48 16,-1 1 0-16,-3 0 0 0,-1-3-192 0,-5 2-64 15,-5 1 0-15,-1-1 0 0,-5 3 192 16,-6 6 16-16,-3-2 16 0,-6 1 0 0,-4-1 16 0,-5 3 0 16,-5 0 0-16,-3 0 0 0,-3-2 32 0,1 3 16 15,0 2 0-15,-1-5 0 0,1 1-240 0,2-3-48 16,-1-1-128-16,3-2 192 0,2-2-192 0,1 0 0 15,4-4-144-15,3 1 144 16,2-8-672-16,4 0-32 0,4-4-16 0,10 1-9904 0,-3-9-1984 0</inkml:trace>
  <inkml:trace contextRef="#ctx0" brushRef="#br1" timeOffset="9741.1">16991 7913 13823 0,'0'0'608'0,"-10"-1"128"0,0-2-592 0,1 3-144 0,9 0 0 0,-8-1 0 16,8 1 2688-16,-10 0 512 0,0 0 112 0,1-1 16 15,-1-1-2528-15,0 2-496 0,0 2-112 0,-1-2 0 0,0-2-192 16,-2 1 0-16,-2-3 144 0,0 3-144 0,-2 0 0 0,2 0 0 16,-3-2 0-16,3 2 0 0,1-1 272 0,0 2-16 15,2-3 0-15,-2 3 0 0,2 1 192 0,-2 0 48 16,-1-1 0-16,-1 1 0 0,0 3 128 0,-2 0 16 16,-4 2 16-16,1-3 0 0,-3-2 48 0,-3 2 16 15,-1 1 0-15,-4 1 0 0,-2 0-80 0,-6 0 0 16,-5 2-16-16,-7 0 0 0,-7-1-160 0,-3 2-16 15,-3-3-16-15,-4 6 0 0,-2 1-240 0,-4 1-64 16,-7 3 0-16,3-3 0 0,-1-6 0 0,2 5-128 16,4-1 192-16,1 2-64 0,-1 0-128 0,-1-4 0 15,-5 1 144-15,5-3-144 0,4 4 0 0,2-4 0 16,3 5 0-16,1-5 0 0,-1 5 0 0,0-5 0 0,-3 3 0 16,4-1 0-16,4 0 0 0,2 3 0 0,1-2 0 0,3 1 0 15,1-3-240-15,1 2-16 0,-3-5 0 0,4 0 0 31,5 0-1296-31,5-2-272 0,4-2-48 0</inkml:trace>
  <inkml:trace contextRef="#ctx0" brushRef="#br1" timeOffset="10675.82">8722 7991 24479 0,'-6'-13'1088'0,"0"4"208"0,1 3-1040 0,0-1-256 15,-2-2 0-15,1 4 0 0,-3-1 704 0,-2 2 64 16,-1 2 32-16,-2-1 0 0,-2 2-352 0,-5 0-80 16,-3 3-16-16,-3 1 0 0,-1 3-224 0,-3 3-128 15,-7 2 160-15,-6 1-160 0,-1 3 0 0,-4 0 0 0,-2 2 0 0,4 1 0 16,-2 1 0-16,4 0 0 0,0 4 0 16,4 2 0-16,0-1 0 0,8 0 0 0,3 3 0 0,2-4 144 15,2-2-144-15,6 0 0 0,5-1-192 0,4 0 192 16,6 2 0-16,4-3 0 0,2 1 0 15,4-2 0-15,6-2 0 0,3-1 0 0,5-3 0 0,1-1 0 16,2 3 128-16,-1-3 0 0,2-2 0 0,1 4 0 16,2-2-128-16,0 2 192 0,1 1-192 0,0-1 192 15,-1-2-192-15,1 3 0 0,-1 1 0 0,-1-2 0 16,-1-3 144-16,0 4-144 0,2 0 160 0,-5 3-160 16,-2-1 128-16,-2 2-128 0,-4 1 0 0,-4 0 144 15,-3-1-144-15,-2 0 128 0,-4-3-128 0,-3-1 128 16,-4 1 160-16,-5 2 32 0,-8-1 0 0,-1 2 0 15,-3 0 48-15,-2 0 16 0,-4-2 0 0,1 2 0 16,0-2-128-16,1-2-32 0,3-3 0 0,-3 0 0 16,2-2-224-16,3 0 0 0,4-5 0 0,3-1 0 15,0-1-1680-15,5-4-240 0,3-4-32 16,2-7-10976-16</inkml:trace>
  <inkml:trace contextRef="#ctx0" brushRef="#br1" timeOffset="11002.99">9315 7279 24879 0,'0'0'2208'0,"0"0"-1760"0,0 0-448 0,0 0 0 16,0 0 800-16,0 0 80 0,0 0 16 0,0 13 0 15,-1-1-608-15,-3 6-112 0,-4 5-32 0,-1 5 0 16,-2 7 256-16,-3 2 48 0,-1 4 16 0,-3 9 0 16,0 5-112-16,-2 7-32 0,1-1 0 0,1 7 0 15,1 6-192-15,2 1-128 0,-3 7 128 0,3 1-128 16,1-2 0-16,2-2 0 0,1 0 0 0,2-8 0 16,2-6 0-16,0-6 0 0,2-11 0 0,3-2 0 15,-2-8 0-15,1-3-192 0,3-5 32 0,0-8 0 16,1-5-480-1,2-4-80-15,1-6-32 0,-4-7-8016 0,0 0-1600 16</inkml:trace>
  <inkml:trace contextRef="#ctx0" brushRef="#br1" timeOffset="11542.88">8819 8258 23951 0,'-13'-7'2128'0,"13"7"-1696"0,-7-2-432 0,7 2 0 0,0 0 832 0,0 0 96 16,0 0 16-16,18 2 0 0,3 1-528 0,5-1-96 16,3 0-32-16,1-2 0 0,2-3-64 0,1 0-16 15,3 1 0-15,2-1 0 0,1-2-80 0,2-1-128 16,0 1 176-16,3 2-176 0,-1 1 128 0,2-2-128 16,-2 0 0-16,3 2 0 0,-3-1 0 0,-5 2 0 0,-2-3 0 15,-4-1 0-15,-2 2 0 0,-2 1 0 0,-4-1 0 0,-1 2 0 16,-3 0 0-16,-1-2 0 0,-2-1 0 15,-3 1 0-15,-1-1 0 0,-3 2 0 0,-10 2 0 0,9-3 0 16,-9 3 0-16,0 0 0 0,0 0 128 0,0 0-128 16,4-11 0-16,-4 11 128 0,0 0-128 0,-4-6 0 15,-3 2 176-15,-2 2-176 0,1 2 160 0,-5 4-160 16,1-1 160-16,-2 2-160 0,3 1 160 0,-2 1-160 16,1-2 304-16,-2 4-48 0,0-1 0 15,0 5 0-15,1-2 48 0,0 3 0 0,2 0 0 0,-1 2 0 16,1 1-96-16,1-1-16 0,1 2 0 0,1 0 0 15,3 1-32-15,3-1-16 0,-2-3 0 0,1-1 0 16,2 3-16-16,1-5 0 0,1 0 0 0,2-5 0 16,-3-7-128-16,6 11 128 0,-6-11-128 0,8 3 128 0,-8-3 0 15,12-2 0-15,0-4 0 0,1-3 0 0,1-2 48 16,2 0 0-16,1-5 0 0,-1-1 0 0,1 0-176 0,-1 1 0 16,1 1 0-16,-1 1 128 0,1 2-128 15,-5 2 0-15,0 5 0 0,-1 0 0 0,-11 5 0 0,9-3 0 16,-9 3 0-16,12 8 0 0,-2 0 0 0,-3 3 0 15,-1 3 0-15,-1 4-176 0,0 2 48 0,-3 2 0 16,1 2 0-16,-2 1 0 16,-1-2-1264-16,0 4-240 0,1-2-48 0,-1-3-7632 15,0-4-1520-15</inkml:trace>
  <inkml:trace contextRef="#ctx0" brushRef="#br1" timeOffset="11989.45">10561 7611 18431 0,'-3'-23'1632'0,"3"10"-1312"0,1 2-320 0,2-1 0 16,-3 12 1664-16,0 0 256 0,0 0 48 0,0 0 16 16,0 0-1152-16,0 0-208 0,0 0-48 0,0 14-16 15,-1-1-352-15,-2 11-64 0,-6 3-16 0,-2 8 0 16,0 2 16-16,-1 5 0 0,-2 0 0 0,0 6 0 15,-3 3-144-15,2 2 128 0,-2-2-128 0,0 4 128 16,-1 2-128-16,1-3 192 0,2-2-192 0,1-9 192 16,1-6-192-16,3-5 0 0,1-10 144 0,3 0-144 15,1-5 512-15,1-5 16 0,2-4 16 0,2-8 0 0,0 0 192 16,0 0 32-16,0 0 16 0,0 0 0 16,3-8-336-16,5-3-64 0,3-2 0 0,5-1-16 0,3-2-368 15,2-1 0-15,4-1 0 0,0 3-128 0,2 1-48 0,-1 3 0 16,2-3 0-16,0 3 0 0,-1 5 176 0,0 4 0 15,-1 0-144-15,1 5 144 0,-2 3 0 0,0 6-176 16,-4-2 176-16,-2 3-128 0,-2 0 128 0,-3 4 0 16,-3 2-144-16,-3-1 144 0,-3-3 0 0,-3 0 0 15,-4-1 0-15,-3 2 0 0,-4 0 0 0,-5-2 0 16,-4 0 0-16,-3 1 128 0,-5 3 64 0,-1-1 16 16,-1-3 0-16,1 1 0 0,-1-2-208 0,1-1 0 15,0-5 0-15,3-2 0 16,4-1-432-16,2-2-128 0,3-6-16 0,3 1-9424 15,5-4-1888-15</inkml:trace>
  <inkml:trace contextRef="#ctx0" brushRef="#br1" timeOffset="12250.06">11593 7255 4607 0,'0'0'192'0,"0"0"64"0,-5-4-256 0,5 4 0 0,0 0 0 0,-2 11 0 16,2 2 6400-16,0 10 1248 0,0 4 240 0,-1 7 48 15,-2 5-6320-15,-2 6-1264 0,-2 1-352 0,-3 7 128 16,-2 7-128-16,-1 1 176 0,-1 3-176 0,-1 1 192 16,-4 3-192-16,-2-1 0 0,-4 3 0 0,3-1 0 0,-1-2-208 15,2-5-128-15,1-8-32 0,2-5 0 16,2-7-656-16,2-4-144 15,2-8-32-15,3-8 0 0,3-1-96 0,3-6-32 16,1-4 0-16,2-11-9840 0</inkml:trace>
  <inkml:trace contextRef="#ctx0" brushRef="#br1" timeOffset="12618.8">11705 8083 6447 0,'0'0'272'0,"0"0"80"0,0 0-352 16,2 9 0-16,4 4 0 0,5-3 0 0,3 0 4768 0,0 2 880 0,2-6 176 0,4-1 48 16,5-2-4160-16,0-5-832 0,2 0-176 0,4-3-16 15,4 0-384-15,2-5-80 0,1-2-16 16,-3-1 0-16,0-2-80 0,-2-1-128 0,-3-3 176 0,1-4-176 16,-2-1 160-16,-1 1-160 0,-1 0 128 0,-2-1-128 15,-1 2 320-15,-2 0 0 0,-6 2-16 0,-3 0 0 16,-3 2 192-16,-2 1 32 0,-4 3 16 0,-6 2 0 15,-4 4 32-15,-4 1 0 0,-3 1 0 0,-5 4 0 16,-3 3-192-16,-5 4-16 0,-3 7-16 0,-1 4 0 16,-6 7-352-16,2 8 0 0,-3 3 0 0,1 2 0 15,2 0 0-15,5 3 0 0,3-4 0 0,7 4 0 16,1-2 0-16,9-2 0 0,8-4 0 0,11 0-128 16,6-6 128-16,8-2-128 0,8-2 128 0,6-5-128 15,5-2-16-15,6-2 0 0,6-9 0 0,5 2 0 16,5 1-1264-16,10-9-256 15,9-2-64-15,1-3-12864 0</inkml:trace>
  <inkml:trace contextRef="#ctx0" brushRef="#br1" timeOffset="13509.32">8272 9787 11967 0,'0'0'528'0,"0"0"112"0,0 0-512 0,0 0-128 0,0 0 0 0,0 0 0 16,0 0 2368-16,8 12 448 0,0-4 96 0,2 3 16 16,1-2-2080-16,1 1-400 0,0-4-96 0,2 0-16 15,3 0 80-15,2-3 16 0,1-3 0 0,2 0 0 16,1-3 48-16,-1-3 16 0,0-2 0 0,4-2 0 15,-1 0-128-15,2-7-32 0,1 0 0 0,1-2 0 16,0-7-80-16,-2 2 0 0,-2 0-16 0,1-3 0 16,-3 3 0-16,0 0 0 0,-4 0 0 0,-3 1 0 15,-2 0-32-15,-5 0 0 0,-3 3 0 0,-2 2 0 16,0 0 128-16,-5 2 32 0,-4-2 0 0,-3 3 0 16,-3 4-80-16,-3 2-16 0,-4 3 0 0,-1 4 0 15,-1 0-272-15,-2 6 160 0,-4 6-160 0,0 2 128 0,-3 6-128 16,-1 3 0-16,1 6 0 0,1 2 0 15,1 2 0-15,2 2 0 0,1-2 0 0,1 4 0 0,1 0-160 0,5 0 160 16,3-2 0-16,2-4-144 0,5-1 144 0,0-4 0 16,6 1 0-16,3-3 0 0,5-2 0 0,3-2 0 15,4 0 0-15,1-1 0 0,3-10 0 0,1 1-160 16,4-4 160-16,2-4 0 0,3 0-160 0,4 0 160 16,1-8-128-16,4 2 128 15,1-2-464-15,4-2-16 0,3 0 0 0,2-2 0 16,0-1-1696-16,-3 2-320 0,-3-3-80 0,-2-1-16 0</inkml:trace>
  <inkml:trace contextRef="#ctx0" brushRef="#br1" timeOffset="13912.26">10093 9340 17503 0,'-7'-7'1552'0,"1"-3"-1232"0,-3 3-320 0,1 0 0 15,0 2 2752-15,-3 0 480 0,1-2 96 0,-2 3 32 16,-6 2-2272-16,-3 2-464 0,1 2-96 0,-4 2-16 16,-4-1-336-16,-1 6-176 0,-2 0 160 0,1 3-160 15,-2 2 0-15,1 4 0 0,1 1 0 0,-1 3 0 16,6-2 0-16,1 3-208 0,1-3 16 0,5 2 0 16,4-1-80-16,4 0-16 0,0-3 0 0,5-3 0 15,1-1-96-15,3-5 0 0,3 0-16 0,-2-9 0 0,10 5 400 0,3-3 0 16,2-2 0-16,3-2 0 0,1-3 0 0,3 0 144 15,-1-6 0-15,2 2 0 16,0-2-144-16,1 0 128 0,-2 3-128 0,1-2 128 0,-3 2-128 0,-1-1 160 16,0 4-160-16,0 1 160 0,-1 1 32 0,0 3 0 15,-3 2 0-15,-2 2 0 0,-2 1-192 0,0 3 160 16,-3-2-160-16,1 7 160 0,-1 1-160 0,-2 0 160 16,-2 2-160-16,-1 2 160 0,-2 0-160 0,-1 1 0 15,0 0 144-15,-1 4-144 0,-2-2 128 0,2 2-128 16,0 4 128-16,-2-3-128 0,-1 0 0 0,0 0 0 15,3-2 0-15,2 0 128 0,4 4-128 0,2-4 0 16,2-3 0-16,-3-1 0 16,0-4-352-16,2-2-96 0,-2 2 0 0,3-1-8560 15,-1-6-1696-15</inkml:trace>
  <inkml:trace contextRef="#ctx0" brushRef="#br1" timeOffset="14279.98">10533 9423 28559 0,'-8'-16'2544'0,"8"16"-2032"0,-5-8-512 0,5 8 0 16,0 0 144-16,0 0-144 0,0 0 128 0,0 0-128 0,7 11 0 15,-1 6 128-15,-1 2-128 0,1 0 0 0,-3 1 0 16,0 2 0-16,1 3 0 0,0-3 0 0,0 1 0 16,1-3 0-16,0-1 0 0,1-1 0 0,2-4 0 0,2-1 0 15,-10-13 0-15,12 5 0 0,0-1 0 0,1-6 0 16,1-3 0-16,-1-2 128 0,3-6 416 0,-1-2 80 16,-1-4 16-16,0-3 0 0,0-5 176 0,-1 3 32 15,0-4 16-15,-2 3 0 0,2-6-176 0,-3 5-48 16,-1-1 0-16,0 3 0 0,-1 3-208 0,-1 0-48 15,-2 1-16-15,2 6 0 0,-4 1-368 0,1 1 128 16,-1 5-128-16,-3 7 0 16,2-10-768-16,-2 10-240 0,0 0-32 0,0 0-9632 15,0 0-1920-15</inkml:trace>
  <inkml:trace contextRef="#ctx0" brushRef="#br1" timeOffset="14500.63">11183 9230 27647 0,'0'0'2448'0,"0"0"-1952"0,-2 9-496 0,2 5 0 16,2 1 1280-16,1 3 144 0,1 0 48 0,0 2 0 16,-1 0-1040-16,1 6-208 0,-4-2-32 0,0 1-16 15,0 2-176-15,-4-4 0 0,2 0 0 0,-2 0 0 16,-2-2 320-16,1-3 128 0,-3 1 16 0,2-1 16 15,-1-2-3328 1,2-4-672-16,1-6-128 0</inkml:trace>
  <inkml:trace contextRef="#ctx0" brushRef="#br1" timeOffset="14832.91">11834 8610 18431 0,'0'0'1632'0,"0"0"-1312"0,0 0-320 0,0 0 0 16,0 0 2432-16,-4 10 432 0,2 1 80 0,-1 8 0 15,2 7-2272-15,0 3-464 0,-2 5-80 0,1 6-128 16,-1-1 192-16,1 3-64 0,-4 5-128 0,3 0 192 15,-1 3-192-15,-1 2 176 0,1 2-176 0,-2-1 160 16,-1-4-160-16,3-3 0 0,1-2 0 0,0-2 0 16,2-2 0-16,1-7-192 0,2-4 32 0,2-6 16 31,1 0-256-31,0-2-48 0,0-2-16 0,0-3 0 16,2-4-1456-16,-1-3-304 0</inkml:trace>
  <inkml:trace contextRef="#ctx0" brushRef="#br1" timeOffset="15031.47">11014 8807 35007 0,'-23'-18'3120'0,"11"9"-2496"15,-1-3-496-15,4 7-128 0,9 5 448 0,0 0 64 16,0 0 0-16,0 0 16 16,0 0-1568-16,0 0-320 0,9-2-64 0,-9 2-13552 0</inkml:trace>
  <inkml:trace contextRef="#ctx0" brushRef="#br1" timeOffset="15878.5">13482 8732 13823 0,'-7'-12'1216'0,"2"7"-960"0,1 0-256 0,-1-1 0 16,-1 1 3088-16,1 2 576 0,-2-1 112 0,1 2 32 0,-3-1-2784 0,-1 3-544 16,-5 3-112-16,-2-1-32 0,-2 2-176 0,-4 1-32 15,-2 4-128-15,-3 0 192 0,2 4-192 0,-2 3 0 16,2-2 0-16,-2 3 0 0,0-2 0 0,5 0 0 16,1 0 0-16,5 1 0 0,3-1 0 0,3 0-128 15,4-3 128-15,2 0-160 0,5 1 0 0,6-3 0 16,6 3 0-16,1-2 0 0,5-6 160 0,3 2 0 15,0 0-144-15,3-1 144 0,-1 1 0 0,-1 1 160 16,-2-3-16-16,-1 4 0 0,4-2 48 0,-1 4 0 16,-2-4 0-16,-2 6 0 0,-3-4 0 0,-2 2 16 15,-2-2 0-15,-3 1 0 0,-3 0-48 0,-5-10-16 16,0 11 0-16,-3 0 0 0,-2-3 272 0,-3 2 48 16,-5-4 16-16,-5 4 0 0,-5-2-208 0,-1 2-32 0,0-2-16 15,-3 2 0-15,-1-4-224 0,-1 1 0 0,0 0 0 0,2-3 0 31,-2 0-576-31,5-3-64 0,3-2-16 0,6-2-8720 0,1 0-1744 0</inkml:trace>
  <inkml:trace contextRef="#ctx0" brushRef="#br1" timeOffset="16633.25">13709 8927 12895 0,'0'0'1152'0,"0"0"-928"0,0 0-224 0,0 0 0 15,0 0 3312-15,0 0 608 0,0 0 128 0,3 9 32 16,-3 4-3280-16,-2 1-656 0,1-1-144 0,-1-2 0 0,-1 3 0 16,-3 3 0-16,1 3 0 0,1 0 0 0,1 1 0 0,3 2 0 15,-2-2 0-15,4-1 0 0,2 1 0 16,2-2 0-16,2-1 0 0,2-2 0 0,0-1 0 0,2-1 0 16,0-5 0-16,2 1 0 0,0-4 128 0,2-3 0 15,-1 0 16-15,0-3 0 0,2-3 192 0,-2 0 48 16,-2 0 0-16,-1-2 0 0,0-4 944 15,-2 1 192-15,-5-2 32 0,0 0 16 16,-2-4-1744-16,-2-1-336 0,-2 1-80 0,-2-3-16 0,-2-2 736 0,0 0 160 16,-3 1 32-16,1 1 0 0,-1-4-320 0,2 2 0 15,-1-2 0-15,2 0 0 0,0 0 0 0,3-1 0 16,-1 0 0-16,3 2 0 0,1 1 0 0,3 1-144 16,0-1 144-16,2 3-128 0,1 0-64 0,0-1-16 15,2-1 0-15,0 0 0 0,1-5 208 0,2-1-192 0,-3 1 192 16,1 0-192-16,-1-5 192 0,0 2 0 0,-2-5 0 15,2 1 0-15,-2 2 0 0,-2-3 192 0,-2 2-64 0,0 0-128 16,-3-3 128-16,0 1-128 0,-4 5 0 0,2-4 0 16,-2 8 0-16,0 0 0 0,0 0 0 0,0 6 0 15,1 4 0-15,-1 2 0 16,-1 4 0-16,5 6 0 0,0 0 0 0,0 0 0 0,-9 14 0 0,0 2-144 16,0 5 144-16,0 3-128 0,1 6 128 0,2 3-128 15,1 3 128-15,1 3 0 0,0 2-144 0,3 4 144 16,0-5 0-16,1 1 0 0,2 2 0 0,2-3 0 15,0-5 0-15,1-6 0 0,1-2 0 0,3-4 0 16,2-4 0-16,1-3 0 0,2-3 144 0,0 0-16 16,1-7 128-16,6-2 48 0,-2 0 0 0,5-3 0 0,1-2-48 0,3-3-16 15,3-2 0-15,1-4 0 0,-2 1-48 16,-1-3-16-16,-2 0 0 0,0-1 0 0,-3-2-176 16,0-1 0-16,3 2 0 0,0 3-176 0,-2-1 176 0,0 2 0 15,-1 4 0-15,1 5-128 0,-2-1 128 0,-1 5 0 16,-3 3 0-16,1 6 0 0,-3 2 0 0,-3 3 0 15,0 3 0-15,-4 2-128 0,-1 5 128 0,-2 0 0 16,-3 3-144-16,-2-6 144 0,-1-1 0 0,1-2 0 16,-2-6 0-16,0-1 0 0,0-1 320 0,1-2-32 15,3-3 0-15,-4-8 0 0,6 6 288 0,-6-6 48 16,12 4 16-16,0-3 0 0,1 0-240 0,2-2-32 16,0 0-16-16,3-2 0 0,0 0-352 0,0-1 0 15,0 2 0-15,1 2 128 0,1 4-128 0,2 5 0 16,2 1 0-16,1 6 0 0,-1 3 0 0,1 5 0 0,-1 5-144 0,-1 4 144 31,-1 5-896-31,0 0-96 0,0 2-32 0,-1 0 0 0</inkml:trace>
  <inkml:trace contextRef="#ctx0" brushRef="#br2" timeOffset="23868.1">22387 11379 18015 0,'-9'-5'800'0,"9"5"160"0,-6-6-768 0,6 6-192 16,-8-5 0-16,8 5 0 0,0 0 832 0,-6-4 112 16,1 0 16-16,5 4 16 0,0 0-272 0,-5-6-64 15,5 6-16-15,0 0 0 0,-4-8-208 0,4 8-32 0,-3-9-16 0,3 9 0 16,3-9 64-16,1 0 16 0,1 2 0 0,2 0 0 15,4-1-224-15,0 2-32 0,2-1-16 0,1 2 0 16,3 2-176-16,4 2 192 0,-1 2-192 0,0 4 192 16,0 3-192-16,-3 0 192 0,2 4-192 0,-3 0 192 15,-2 3-192-15,-2 2 0 0,-1-1 0 0,-5 3 0 16,-4 3 240-16,-2 2-48 0,-2-4 0 0,-6 3 0 16,-2 1 192-16,-5-2 48 0,-3-2 0 0,-4 0 0 15,-4 0-64-15,-2-3-16 0,-3 0 0 0,1-2 0 16,1-5-16-16,-1 0 0 0,1-3 0 0,2-2 0 15,3-5 96-15,1-4 16 0,3-1 0 0,3-1 0 16,2-7-16-16,2 2 0 0,2-3 0 0,6-4 0 16,-3-5-224-16,3 0-32 0,5-1-16 0,0-4 0 15,7 1-160-15,-1-1 0 0,3 3-160 0,2-2 160 16,2 3-144-16,4 1 144 0,-1 0-128 0,4 4 128 0,3 0 0 16,0 4-160-16,0 5 160 0,0-1 0 0,-1 8-144 0,-2 4 144 15,-2 4 0-15,-1 5-144 0,0 3 144 0,-3 3 0 16,-1 3 0-16,-3 2-128 0,-4-2 128 0,-3 0 0 15,-3 0 0-15,-3 0-128 0,-3-2 128 0,-3 0 0 16,-1-1 0-16,-2-2 0 0,0 0 0 0,-2-3 192 16,-3 0-64-16,1-4 0 0,-1-2 112 0,-1 0 16 15,4-9 16-15,0 2 0 0,0-2 48 0,2-1 0 16,0-7 0-16,3 1 0 0,2-2-64 0,2-1 0 16,2-4 0-16,2 1 0 0,1-2-256 0,5-4 160 15,2-3-160-15,4 3 128 0,1-3-128 0,4 0 0 0,1 3-160 16,2 0 160-16,3 4-144 0,1 3 144 0,0 4-128 15,2 4 128-15,7 5-144 0,-3 3 144 16,-1 3-160-16,-1 4 160 0,0 3 0 0,-3 6-144 0,-4 1 144 0,-3 6 0 16,-3 4 0-16,-4 5-160 0,-5-3 160 0,0 3 0 15,-5 1 0-15,-3-1-128 0,-3-6 128 0,-4 4 0 16,-2-5 0-16,-7 2 0 0,-6-7 0 0,-8 0 0 16,-3-2 0-16,-1-1 0 0,-2-1 0 0,3-7 144 15,3-1-16-15,0-6-128 0,2-1 192 0,1-2-64 16,2 0-128-16,4-8 192 0,3 0-192 0,4-5 192 15,2 0-192-15,6-2 160 0,3-3-160 0,0-4 160 16,4-4-160-16,2-3 128 0,1-4-128 0,3 1 128 16,4 0-128-16,2 3 0 0,4-2 0 0,2 2-176 15,2 3 176-15,2 1-160 0,3 5 160 0,0 3-160 16,3 4 160-16,0 8 0 0,2 2 0 0,3 4 0 0,2 4 0 16,0 5-208-16,-3 6 80 0,-3 5 128 15,-4 7-160-15,-5 0 160 0,-3 7 0 0,-6 3-144 0,-7 1 144 0,-3 0-160 16,-5-1 160-16,-7-3-160 0,-5-3 160 0,-5 0 0 15,-3 1 0-15,-5-5 0 0,0-2 0 0,-3-4 0 16,5-5 0-16,0-4 128 0,0-2 176 0,2-5 32 16,2-3 16-16,3-3 0 0,3-3 32 0,2-3 16 15,3-7 0-15,6-1 0 0,2-5 16 0,5 0 0 16,2-3 0-16,5-5 0 0,1-2-288 0,3 1-128 16,4-3 128-16,3 1-128 0,-1 3 0 0,3 0 0 15,2 4 0-15,0 1 0 0,2 4 0 0,0 8-224 16,-1 1 80-16,2 7 16 15,1 8-1648-15,2 8-320 0,-2 6-64 0</inkml:trace>
  <inkml:trace contextRef="#ctx0" brushRef="#br2" timeOffset="25373.21">22147 8591 6735 0,'0'0'288'0,"0"0"80"0,0 0-368 0,0 0 0 15,-7 3 0-15,7-3-2928 0</inkml:trace>
  <inkml:trace contextRef="#ctx0" brushRef="#br2" timeOffset="26473.59">22105 8516 16175 0,'0'0'704'0,"0"0"176"0,0 0-704 0,0 0-176 0,0 0 0 0,0 0 0 16,0 0 784-16,0 0 128 0,0 0 32 0,0 0 0 15,0 0-176-15,0 0-16 0,0 0-16 0,0 0 0 16,0 0-48-16,11 1-16 0,-11-1 0 0,10 0 0 16,-10 0-16-16,0 0 0 0,11-4 0 0,-1-2 0 15,-1-2-80-15,-2-1-32 0,1 0 0 0,0 0 0 16,-1 0-112-16,1-1-32 0,-1 3 0 0,1-4 0 0,1 4-16 15,1 2-16-15,-1-5 0 0,4 6 0 0,-4 0-112 16,2 3 0-16,1 1-16 0,-1 0 0 0,0 1-240 16,2 3 176-16,-1 0-176 0,-1 2 160 0,-1 3-160 0,-1 0 0 15,-9-9 144-15,9 14-144 0,-4 4 0 0,0-2 0 16,-5 1 0-16,-1-1 128 0,-3 1-128 0,-2 0 0 16,-6-1 128-16,2-1-128 0,-4-2 192 0,0-1-16 15,-2 0-16-15,-2-5 0 0,0 4 128 0,0-6 32 16,0-2 0-16,1-1 0 0,-1-4 48 0,0 0 16 15,-1-2 0-15,2-4 0 0,3 1-16 0,0-5 0 16,-1 2 0-16,1-5 0 0,0-3-16 0,5 0 0 16,2-2 0-16,2-2 0 0,1-2-224 0,4 1-128 15,2-3 128-15,5 0-128 0,0 3 0 0,2 1 0 0,3 0 0 0,0 4 0 16,0 2 0-16,2 3 0 0,1 0 0 16,2 2-128-16,0 3 128 0,4 2 0 0,-1 5-144 0,3 4 144 15,-3 2 0-15,2 3-144 0,-2 2 144 0,2 7 0 16,-3 3-144-16,-1 4 144 0,-3 4 0 0,-2 3-144 15,-3 0 144-15,-3 4 0 0,-4 2 0 0,-3-4 0 16,-4-4 0-16,-3-2 0 0,-5 1 0 0,-2-6 0 16,-2 0 0-16,-2-3 0 0,-1-2 128 0,-2-5-128 15,1 0 192-15,1-6-48 0,0-2 0 0,1-3 0 16,-2-2 16-16,2-3 0 0,0-2 0 0,4-7 0 16,2-1-16-16,0-4 0 0,2-1 0 0,4-2 0 15,1-1-16-15,1-3 0 0,0-1 0 0,5 0 0 16,4-2-128-16,3-3 0 0,1 1 0 0,0 3-176 15,3 4 176-15,1 1-192 0,2 3 192 0,3 5-192 0,1 2 192 16,2 3-128-16,0 5 128 0,2 4-128 16,-1 4 128-16,1 5-160 0,-2 1 160 0,-1 6-160 0,0 6 160 0,-4 2-128 15,-3 0 128-15,-4 5-128 0,0 4 128 0,-6-1-128 16,-3-1 128-16,-3 2-128 0,-6 0 0 0,-2-4 0 16,-2-3 0-16,-4-2 0 0,-1 0 128 0,-1-6 0 15,-2-6 0-15,-1 0 0 0,2-2 192 0,-2-5 32 16,2-4 0-16,1-2 0 0,2 0-48 0,3-7-16 15,0-1 0-15,3-6 0 0,0-2-32 0,4-2 0 16,-1-1 0-16,3-4 0 0,3-3-128 0,2 3 0 16,3-4 0-16,1 4 128 0,1-3-128 0,3 3 0 15,2 1-192-15,0 0 192 0,4 4-176 0,0 3 176 16,3 2-128-16,2 1 128 0,0 2 0 0,1 6-160 16,2 5 160-16,-1 5 0 0,0 4-176 0,-2 1 176 15,-3 5-160-15,-3 4 160 0,0 5-128 0,-8 2 128 0,-1 4 0 0,-6 1-144 16,-3 2 144-16,-4 2-128 0,-5 1 128 15,-3-2-128-15,-6-2 128 0,-1-4 0 0,-3-5 0 0,-1-4 0 16,0 0 0-16,3-3 0 0,0-3 144 0,3-5-144 16,-3-3 272-16,3-3-48 0,1-4-16 0,2-3 0 15,1-2 0-15,3-4 0 0,2-4 0 0,4-3 0 16,4-1 0-16,3-3 0 0,4-1 0 0,2-3 0 16,5 0-208-16,3 0 0 0,1 3 0 0,4 1 0 15,-2 3-144-15,3 2 144 0,-3 2 0 0,2 5-144 16,1 2 144-16,-1 6-128 0,-1 1 128 0,-1 4-128 15,-1 4 128-15,-1 5 0 0,-2 5 0 0,-2 2-128 16,-4 1 128-16,-2 5 0 0,-5 3 0 0,-3 1 0 16,-4-4 0-16,-1 2 0 0,-4-6 0 0,0-1 0 15,-1-4 0-15,0-3 0 0,-1-1 0 0,2 0 128 0,0-7 0 16,1-1 16-16,-3-2 0 0,2-2 0 0,2-1-144 0,0-3 160 16,2-1-160-16,1-6 160 0,3-1-448 0,3 0-96 15,1-4 0-15,4 1-11872 16,5-3-2368-16</inkml:trace>
  <inkml:trace contextRef="#ctx0" brushRef="#br2" timeOffset="27713.77">21933 6913 1839 0,'0'0'0'0,"0"0"160"0,-10 4-160 0,0 1 0 0,0-3 0 0,1 1 0 15,-1 3 2464-15,1 2 464 0,0-3 80 0,1 1 32 16,-1 0-1968-16,0 1-400 0,-1 3-80 0,-1-4-16 15,2 1 128-15,-1 2 32 0,0-2 0 0,-1 5 0 16,1-5 48-16,1 3 16 0,0-4 0 0,1 1 0 16,-1-2-96-16,9-5-32 0,-9 4 0 0,9-4 0 0,0 0 80 0,-8 3 16 15,8-3 0-15,0 0 0 0,0 0-64 0,-4-7-16 16,4-3 0-16,3 2 0 0,3-3-240 0,3 0-32 16,0-5-16-16,2 1 0 0,2 0-256 0,1 2-144 15,1 2 160-15,2-2-160 0,-1 3 144 0,1 2-144 16,0 4 128-16,0 1-128 0,1-1 240 0,0 5-48 15,-2 4 0-15,1 4 0 0,1 5-192 0,-6 3 128 16,2 0-128-16,-2 4 0 0,-3 2 128 0,-2 3-128 16,-1 1 0-16,-4 3 144 0,-2 5-144 0,-4-1 128 15,-1-2-128-15,-5-5 128 0,0-2-128 0,-2-3 0 16,-2-3 144-16,-2-3-144 0,-2-4 288 0,0-1-16 16,0-1 0-16,1-5 0 0,-1 0 112 0,1-5 32 15,1-2 0-15,2-2 0 0,0-5 0 0,2-1 0 0,2-5 0 16,1-3 0-16,3 0-80 0,2-1-16 0,3-6 0 0,2-1 0 15,3 1-320-15,1-3 128 0,1 2-128 0,3 1 0 16,2 2 0-16,0 4 0 0,2 0 0 0,1 2 0 16,1 2 0-16,-1 5 0 0,0 2 0 0,0 6-128 15,0 1 128-15,2 3-128 0,0 2 128 0,-1 7-128 16,-1 3 128-16,-1 0-128 0,-3 3 128 0,0 2-128 16,-2 5 128-16,-3 0 0 0,-3 5 0 0,-2-1 0 15,0 3 0-15,-6-2 0 0,-3-5 0 0,-1-3 0 16,-3-4 0-16,-2-1 0 0,-3-7 0 0,-2-1 0 15,2-2 0-15,0-3 176 0,3-3-176 0,1-2 192 16,0-5-16-16,2-3 0 0,1 0 0 0,2-4 0 16,3 0 112-16,2-2 32 0,3-5 0 0,2 0 0 0,1-6-320 15,3 0 160-15,2-4-160 0,2 4 128 0,0 0-128 16,1 4 0-16,0 3 0 0,1 2 0 16,1 3 0-16,-2 2 0 0,-2 6-144 0,2 0 144 0,0 3 0 0,-10 4 0 15,11 8-128-15,-3 3 128 0,-2 5 0 0,-2 2-160 16,-1-1 160-16,-4 6-128 0,-5 4 128 0,-1-3 0 15,-1 3 0-15,-3-4 0 0,-1-1 0 0,1-4 0 16,-2-4 0-16,2-2 128 0,1-6-128 0,-1-1 144 16,2-1-144-16,9-4 160 0,-8-3-32 0,8 3 0 15,-9-7 0-15,2-1 0 0,1-2-128 0,2 2 0 16,3-3 0-16,1 2 0 16,0 0-1328-16,0 9-288 0,4-6-64 0,-4 6-16 0</inkml:trace>
  <inkml:trace contextRef="#ctx0" brushRef="#br2" timeOffset="29634.42">22083 8634 4607 0,'0'0'192'0,"0"0"64"0,0 0-256 0,-9 5 0 0,0-1 0 0,2-2 0 15,7-2 1456-15,-9 3 240 0,9-3 48 0,-8 2 16 0,8-2-816 16,0 0-176-16,0 0-16 0,-6 0-16 0,6 0 80 0,0 0 16 15,0 0 0-15,-10 0 0 0,10 0-256 0,0 0-64 16,-8 0 0-16,8 0 0 0,0 0-144 0,0 0-48 16,0 0 0-16,0 0 0 0,0 0 80 0,0 0 16 15,0 0 0-15,0 0 0 0,0 0 192 0,0 0 32 16,0 0 16-16,0 0 0 0,0-9-80 0,3-1 0 16,2 3-16-16,-5 7 0 0,7-11-176 0,4 5-16 15,-1 0-16-15,1-2 0 0,-1 3-64 0,3 0-16 16,1-3 0-16,0 3 0 0,1 0-144 0,1-2-128 15,0-1 192-15,2 0-192 0,0 2 144 0,1 1-144 0,2-4 0 0,2 3 144 16,1-5-144-16,-1 4 0 0,1-5 0 0,3 6 0 16,1-2 0-16,1 1 0 0,3-1 144 15,0-2-144-15,-2 4 128 0,2-3-128 0,2 1 128 0,-3-1-128 16,-4-1 176-16,-2-1-48 0,3 0 0 0,0 2 0 16,0 1-128-16,1 0 128 0,0 2-128 0,2-2 128 15,-1 3-128-15,2 0 0 0,1-3 144 0,3 3-144 16,-2 1 0-16,1-2 0 0,-2 1 0 0,0 1 0 15,-2-5 0-15,1 1 0 0,-1 2 0 0,0-3 0 16,1 4 0-16,0-4 128 0,1 2-128 0,0-2 0 16,0 2 160-16,3 2-32 0,1-2-128 0,1 2 192 15,-1 1-64-15,-1 0-128 0,3-1 176 0,-6 1-176 16,-2 0 144-16,2 3-144 0,1 0 0 0,-1-1 144 16,-3-3-144-16,4 3 0 0,-1 1 0 0,2-2 0 0,0 0 128 0,3 0-128 15,1 0 128-15,-3-1-128 0,3 2 0 16,-3 0 0-16,-1 1 128 0,-2 1-128 0,-3 0 0 0,0 0 0 15,-2 1 144-15,1 1-144 0,-3-1 0 16,5 0 0-16,-3-1 0 0,0 0 128 0,0 0-128 0,2 0 0 16,0 0 128-16,-1 2-128 0,-1-2 0 0,0 0 0 15,-2 0 0-15,4 0 128 0,-2 3-128 0,-2-1 0 16,0-2 0-16,-5 0 0 0,0 1 0 0,-2 1 0 16,0 1 0-16,-1 0 0 0,1-2 0 0,-1 1 0 15,-2 2 0-15,-1-1 0 0,-1-1 0 0,0-2 0 16,-1 2 0-16,-2-1 128 0,-2 0-128 0,-9-1-256 15,11 1 64-15,-11-1 0 16,0 0-320-16,0 0-64 0,0 0 0 0,0 0-8192 0,0 0-1648 0</inkml:trace>
  <inkml:trace contextRef="#ctx0" brushRef="#br2" timeOffset="30239.74">24062 8039 19119 0,'12'-5'832'0,"-2"4"192"0,4 1-816 0,1-2-208 16,3 1 0-16,2 0 0 0,3-3 944 0,1 3 144 0,-1 2 16 0,1 4 16 16,1-1-288-16,3 0-48 0,3-1-16 15,5 5 0-15,2-4-288 0,5 1-64 0,3 3-16 0,5-3 0 16,5-3-144-16,0 3-48 0,0 2 0 16,-2-4 0-16,0 1-80 0,-2 1-128 0,0 3 176 0,0-3-176 15,1 0 0-15,0 3 0 0,-4-3 0 0,-3 3 0 16,-3-2 144-16,-5 5-144 0,-3-2 0 0,-2 3 144 15,-5-6 240-15,-2 4 32 0,0-1 16 0,-3 4 0 16,-3-1 16-16,-2 0 16 0,-6 2 0 0,-1 0 0 16,-6-5-32-16,-3 2-16 0,-3 3 0 0,-5 0 0 15,-7 1-288-15,-5 3-128 0,-5 0 128 0,-5 1-128 16,-1 4 0-16,-4-3 128 0,-1-1-128 0,-6 2 0 16,-3 2 0-16,-3-3 0 0,-1 0 0 0,1-4 0 15,3-1-400 1,4-1-176-16,1 0-16 0,2-4-9024 0,3 0-1808 0</inkml:trace>
  <inkml:trace contextRef="#ctx0" brushRef="#br2" timeOffset="31240.17">21743 6920 7359 0,'0'0'320'0,"0"0"80"0,0 0-400 0,0 0 0 15,0 0 0-15,0 0 0 0,0 0 1232 0,0 0 176 16,0 0 16-16,0 0 16 0,0 0-896 0,0 0-176 16,0 0-48-16,0 0 0 0,0 0 32 0,0 0 0 15,0 0 0-15,0 0 0 0,0 0 128 0,0 0 32 16,0 0 0-16,0 0 0 0,0 0-128 0,10 3 0 15,-10-3-16-15,14 4 0 0,-4 1-80 0,1 1-16 16,2-1 0-16,-2-1 0 0,2 2 240 0,1 1 32 16,0-3 16-16,0 2 0 0,0 3 32 0,3-3 16 15,2 2 0-15,0-2 0 0,1 1-192 0,2 0-32 0,-1-3-16 16,4 2 0-16,-1 4-80 0,0-2-16 0,0 2 0 16,0-1 0-16,0 3-112 0,-1-1-32 0,-1-2 0 15,1 4 0-15,2-1-128 0,0 0 0 0,1-1 144 0,2-2-144 16,0 0 256-16,1-3 0 0,3 5-16 0,1-3 0 15,1 3-48-15,1-1-16 0,-1 0 0 0,-2 1 0 16,-2-4 32-16,1 0 16 0,-2 1 0 0,-1-2 0 16,-1 2-64-16,1-3-16 0,1 0 0 0,1 2 0 15,2-1 16-15,0-2 0 0,-2 1 0 0,2 1 0 16,0-3 32-16,2 0 0 0,-2 1 0 0,1 1 0 16,0-2-192-16,-1-1 128 0,-3 1-128 0,2 0 128 15,-2-2-128-15,1-1 160 0,1-1-160 0,1 1 160 16,-1 0-160-16,2 0 0 0,0-2 144 0,4 2-144 0,1 4 0 15,3-4 144-15,-1-2-144 0,-1-1 0 0,-2 0 0 16,0 0 0-16,-3-2 0 0,0 3 0 0,1 2 0 16,2-1 0-16,-1-2 0 0,3 2 0 0,-1 2 0 0,4 1 0 15,0-1 128-15,-2 2-128 0,0 0 0 0,-2 1 0 16,0-3 0-16,-1 1 0 0,-3-1 0 0,-1 2 0 16,-1 0 0-16,2 2 0 0,-1-3 0 0,2-1 0 15,-1 0 0-15,2 1 0 0,-1 3 0 0,2 2 0 16,0-3 0-16,0-3 0 0,-3 2 128 0,0-2-128 15,1-1 0-15,-5 1 0 0,-2 2 0 0,0 1 0 16,0-2 0-16,0 1 0 0,-1-2 128 0,-2 2-128 16,1 0 0-16,-2 3 0 0,0-1 0 0,-3-4 0 15,0 1 0-15,0 2 0 0,2 1 0 0,-1-1 0 16,-4-3 0-16,-2 2 0 0,-2 1-144 0,-1 1-96 0,-2-3-16 0,-11-2 0 31,0 0-2016-31,0 0-416 0,0 0-64 0,0 0-32 0</inkml:trace>
  <inkml:trace contextRef="#ctx0" brushRef="#br2" timeOffset="31606.38">24526 7049 22111 0,'0'0'976'0,"0"0"208"15,0 0-944-15,12 2-240 0,0 3 0 0,8 4 0 0,0 0 208 0,5 4 0 16,2-2 0-16,2 2 0 0,3 2-32 0,1 1-16 16,-1-2 0-16,1-2 0 0,0 3-160 0,3 1 0 15,-1-2 0-15,2 2 128 0,2 1-128 0,2-2 128 16,0-2-128-16,1-1 128 0,0 2 128 0,-3 2 32 15,-1-1 0-15,-3-1 0 0,-5-1 16 0,-3 1 0 16,-1-2 0-16,0 0 0 0,-1 0 112 0,-3 1 32 16,-3-3 0-16,-3 3 0 0,-3 4 32 0,-3-2 16 15,-2 1 0-15,-3-2 0 0,-4 2-112 0,-4 0-32 0,-4 2 0 16,-6 2 0-16,-4-3-96 0,-8 3 0 0,-5 2-16 0,-7 1 0 16,-5-2-240-16,-10 3 128 0,-11 2-128 0,-9-1 0 31,-1 6-896-31,-7 3-256 0,-3 4-64 0,-12 4-16 0</inkml:trace>
  <inkml:trace contextRef="#ctx0" brushRef="#br3" timeOffset="-92309.31">18450 10740 9215 0,'-9'-10'400'0,"2"0"96"0,-3 1-496 0,-2-1 0 0,6 2 0 0,-3-2 0 15,3 2 1760-15,1-3 256 0,-1 0 48 0,0 1 16 16,4-2-1488-16,-2 1-288 0,-1 0-64 0,0 0-16 15,-1 0-224-15,1 1 0 0,0 0-144 0,-1-1 144 16,0-3 0-16,-1 5 0 0,1-1 0 0,-2 2 0 16,1-2 192-16,-2 5 144 0,-1 1 32 0,-1-1 0 15,0 2 208-15,2 1 64 0,-1 0 0 0,0 4 0 16,0 2-208-16,1-1-48 0,0 2 0 0,9-5 0 16,-10 0 96-16,2 3 16 0,8-3 0 0,-8 4 0 0,8-4-48 0,0 0 0 15,0 0 0-15,0 0 0 0,-5 6-144 0,5-6-48 16,0 0 0-16,0 0 0 0,-4 9-256 0,4-9 128 15,0 0-128-15,0 0 0 0,0 0 192 0,0 0-192 16,7 11 192-16,-1-3-192 0,1 0 256 0,1 1-48 16,3-4-16-16,1 4 0 0,2-3 128 0,4 0 0 15,1 1 16-15,4-2 0 0,2 1 80 0,3 2 16 16,3-3 0-16,1 2 0 0,-1 0 16 0,3-2 0 16,1 1 0-16,2-1 0 0,4-1-32 0,1 1 0 15,0 2 0-15,7-4 0 0,5 1-160 0,1 1-16 16,4 2-16-16,-2-4 0 0,-2 3-48 0,2-1-16 15,0-2 0-15,3 0 0 0,2-2-160 0,4 2 160 0,3 1-160 16,-2 1 160-16,-2-4-160 0,1 0 0 0,0 1 0 0,2-1 128 16,2 1-128-16,1 2 0 0,1-1 0 15,1 2 128-15,-2-1-128 0,3-3 0 0,-2 1 144 0,6 1-144 16,3-1 192-16,-2 4-48 0,-3-4 0 0,0-1 0 16,1 1 48-16,3-1 0 0,4-1 0 0,-1 0 0 15,1-1 0-15,-1-1 0 0,0 0 0 0,0-1 0 16,5-2-64-16,1 0-128 0,1 0 192 0,1-3-64 15,-1 1-128-15,1 2 0 0,5-2 144 0,-3 2-144 16,-8 0 128-16,-1 0-128 0,0 1 160 0,2 2-160 16,0 0 176-16,0 1-176 0,-4-1 192 0,1-2-192 15,-2-1 176-15,3 2-176 0,2 1 160 0,2 0-160 16,-3 0 128-16,2-1-128 0,-1-1 0 0,4 2 0 16,6-1 0-16,-5 0 128 0,-2-1-128 0,2-3 0 15,-1 2 0-15,5 0 0 0,3-2 0 0,-4 0 0 16,-2 2 0-16,-2-2 128 0,3 1-128 0,2 4 0 15,3-3 0-15,-4 0 0 0,-4 1 0 0,-2 1 0 0,0 1 128 0,2-1-128 16,3 0 0-16,-6 0 0 0,-5 0 176 0,0 3-176 16,0 0 192-16,3 2-192 0,4-2 144 0,-4 0-144 15,-5-4 0-15,1 3 144 0,-1 1-144 0,4 0 128 16,2 1-128-16,-4 0 128 0,0-3-128 0,-2 2 0 16,-2 0 0-16,4 1 128 0,0 1-128 0,0 1 0 15,-1 0 0-15,-3 2 128 0,-3-3-128 0,-2 2 0 16,1 2 144-16,2 1-144 0,3-5 0 0,-1 3 0 15,-3-2 0-15,0 2 0 0,0-1 0 0,1 0 0 16,0 2 0-16,-2 2 0 0,2-3 0 0,-3 0 0 16,-5 0 0-16,3-1 0 0,-2 1 0 0,2 4 0 0,2-4 0 0,0 1 128 15,-1 0-128-15,-5-2 0 0,-1 1 0 0,-1 2 0 16,-1-2 0-16,-1-1 0 0,1 1 0 0,-2 1 0 16,-2-2 0-16,-4 1 0 0,-3 4 0 0,0-2 0 15,-1 4 0-15,-1-4 0 0,-1 2 0 0,-1-1 0 16,1 2 0-16,-3-1 0 0,-2 3 0 0,-3-3 0 15,-4 3 0-15,-3-1 0 0,-4-2 0 0,-3 3 0 16,-2-5 0-16,-3 1 0 0,-2-4 0 0,-4 1 0 16,-3 1 0-16,-3 3 0 0,-1-6 0 0,-10-3 0 15,0 0 0-15,0 0 0 0,0 0 0 0,0 0 0 16,0 0 0-16,-16 5 0 0,-3 0 0 0,-3-4 0 16,-8-1 0-16,-1 0 0 0,-5 0 0 0,-7-1 128 0,-8-3-128 15,-5 1 0-15,-3 1 0 0,-2-1 0 0,-2 1 0 0,-2-1 0 16,-1-2 0-16,-6 1 0 0,-10-1 0 0,0 1 0 15,-1-2 0-15,-1 1-128 0,0 0 128 0,-7-1-128 16,-9-1 128-16,-2 2-128 0,2-3 128 0,-1 2 0 16,-5 1 0-16,-1-3-128 0,1 2 128 0,-2 2 0 15,1-5 0-15,-5 3 0 0,-8 1 0 0,1-3 0 16,-2 3 0-16,-3-2 0 0,-6-1 0 0,0 3 0 16,2-3 0-16,-4 3 0 0,-4 1 0 0,4-1 0 15,3-1 0-15,-2 3 0 0,-5 1 0 0,5 2 0 16,7 1 0-16,-5 2 0 0,-4-3 0 0,2 3 0 15,4 4 0-15,-4-3 0 0,-5-1 0 0,4 1 0 16,5 1 0-16,-2-1 0 0,-4 0 0 0,3 0 0 16,7-3 0-16,-4-1 0 0,-2 0 0 0,2 0 0 0,5 0 0 0,-1 0 0 15,-3 0 0-15,4-1 0 0,4-2 0 0,1 1 0 16,1 0 0-16,-1 0 0 0,-1-2 0 0,4-4 0 16,4 5 0-16,-2-3 0 0,-3-2 0 0,-1 4 0 15,4-1 0-15,0 0 0 0,-2 1 0 0,3 1 0 16,5-1 0-16,3 1 0 0,2-1 0 0,1 3 0 15,-2-6 0-15,4 6 0 0,4 0 0 0,1-1 0 16,-1 0 0-16,2-2 0 0,0 1 0 0,4 2 0 16,4 0 0-16,2 1 0 0,-1 0 0 0,2 0 0 15,1-1 0-15,2-1 0 0,3 2 0 0,4-1 0 16,0 0 0-16,1 2 0 0,-8-1 0 0,7 0 0 16,4-1 0-16,3 0-128 0,5-2 128 0,0 0 0 15,3 3 0-15,1 4 0 0,0 0 0 0,-3-3 0 16,1-2 0-16,1 1 0 0,7 3 0 0,2-1 0 0,2-2 0 15,4 3 0-15,3 2 0 0,3-1-128 0,2-2 128 0,0 3 0 16,3 2 0-16,2-4-128 0,-1 1 128 0,4 3 0 16,2 0 0-16,4-2 0 0,1 0-128 0,3 3 128 15,2-3-128-15,2 1 128 0,0 1 0 0,4-5-128 16,7-2 128-16,0 0 0 0,0 0 0 0,0 0-160 16,0 0 160-16,0 0 0 0,13 9-128 0,3 0 128 15,4-4 0-15,6 3 0 0,2-3 0 0,5-2-128 16,5 0 128-16,5 0 0 0,3-3 0 0,6 0 0 15,6-1 0-15,5-1 0 0,8 1 0 0,5-1 0 16,4-2 0-16,4-4 0 0,3 2 0 0,8 1 0 16,8-3 0-16,4 2 0 0,-1-1 0 0,6-3 0 15,4 4 0-15,4-3 0 0,2 3 0 0,3-3 0 0,4 1 0 0,2 2 0 16,0-6 0-16,5 3 0 0,3 3 0 0,4 0 0 16,0-3 0-16,6 4 0 0,5 0 0 0,1-4 0 15,-1 1 0-15,3-2 144 0,6 3-144 0,2-1 128 16,4 1-128-16,-3 1 0 0,-6-6 0 0,3 1 128 15,3 3-128-15,-1-1 0 0,-1 1 0 0,-2-3 0 16,-1 4 0-16,2 2 0 0,2 1 0 0,-6-1 0 16,-6 1 128-16,0 1-128 0,4 5 0 0,-2-1 128 15,-5-1-128-15,-1 1 192 0,-3 2-192 0,-1 3 192 16,0 2-192-16,-4-3 0 0,-5-1 144 0,0 3-144 16,0 0 0-16,-4 0 0 0,-5-3 0 0,-2 2 0 15,-3 7 0-15,-5-5 0 0,-7-1 0 0,-6-3 0 0,-8 1 0 16,-5 2 0-16,-6-1 0 0,-2-1 0 0,-7 4 0 0,-7-5 0 15,-11 0 0-15,-2-1 0 0,-9 1 0 0,-3-1 0 16,-10-1 0-16,-5 1 0 0,-6 1 0 0,-7-2 0 16,-4 3 0-16,-12-5 0 0,0 0 0 0,0 0 0 15,0 0 0-15,-15-7 0 0,-7-1-144 0,-7 2 144 16,-5 1-160-16,-10 1 160 0,-5-3-160 0,-11 2 160 16,-10 2-160-16,-7-3 160 0,-6-2 0 0,-5 2-144 15,-2 5 144-15,-12-3 0 0,-11-3 0 0,-3 2 0 16,-4 2 0-16,-9 1 0 0,-7-1 0 0,-1 1 0 15,0-2 0-15,-11 1-128 0,-9 2 128 0,-3 2 0 16,-2 0 0-16,-2-1 0 0,-5 0 0 0,-6 2 0 16,-8-2 0-16,-3 1-128 0,-5 2 128 0,2 2 0 0,0 0 0 15,-3 0 0-15,-7-3 0 0,0 3 0 0,-1-1 0 16,-1 4 0-16,2 2 0 0,2 1 0 0,4 1 0 16,-2 1 0-16,-2 1 0 0,1-2 0 0,3 2 0 0,2 2 0 15,2-1 0-15,7 1 0 0,9 2 0 0,-2 0 0 16,0 0 0-16,7-1 0 0,1 0 0 0,10 0 0 15,5-3-176-15,7-1 176 0,3 0-208 0,9 0 80 16,7-4 128-16,8 0 0 0,4 0 0 0,6 0-128 16,4-6-32-16,6 0 0 0,11 1 0 0,6-2 0 15,5-2 160-15,9-1 0 0,5-3 0 0,8 2-128 16,8 0 128-16,11-1 0 0,8-6 0 0,7 5 0 16,6 3 0-16,5-2 0 0,9 3 0 0,0 0 0 15,2-9 0-15,7 4 0 0,5-1 0 0,9-3 0 16,8 5-176-16,7-1 176 0,9-2-208 0,5 2 80 15,3 0 128-15,6-2 0 0,6 0-144 0,8-2 144 0,6 2 0 16,7 0 0-16,5-1 0 0,2 2 0 0,3-6 0 0,9 5 0 16,7-1 0-16,2 1 0 0,0-3 0 0,4 2 0 15,7-2 0-15,2 3 0 0,-1 0 0 0,6-2 0 16,6 6 0-16,-2-3 0 0,-2 0 0 0,6 1 128 16,6 1-128-16,1-2 0 0,-2 2 144 0,2 0-144 15,2 3 160-15,4-2-160 0,3-2 0 0,-2 1 128 16,-2 1-128-16,1 1 0 0,4 1 0 0,-2 0 128 15,-1 1-128-15,0 0 0 0,2-4 0 0,3 1 128 16,3 3-128-16,-3 0 0 0,-2 0 0 0,1 3 0 16,3-2 0-16,-1 3 0 0,-4-3 0 0,0 1 0 15,-2 0 0-15,3 2 0 0,4 1 0 0,-7 0 0 0,-7-2 0 0,0 2 0 16,2 0 0-16,-5-1 128 0,-3 0-128 0,-2-1 0 16,4 0 0-16,-4 2 0 0,0-1 0 0,-5-3 0 15,-4 0 0-15,-5 2 0 0,0 1 0 0,-5 1 0 16,0-1 0-16,-3-1 0 0,-8 5 0 0,-1-3 0 15,-2-2 0-15,-7 0 0 0,-7 3 0 0,-3-1 0 16,-6-3 0-16,-2-1 0 0,-3 2 0 0,-8 0 0 16,-3-2 0-16,-8 1 0 0,-7 1 0 0,-4-2 0 15,-7-2 0-15,-5 1 0 0,-6 0 0 0,-5-3 0 16,-7 1 0-16,-6-1 0 0,-14 3 0 0,0 0 0 16,0 0 0-16,0 0 0 0,-11-6 0 0,-10-3 0 15,-8 0 0-15,-7-1 0 0,-11 2 0 0,-7-1 0 16,-11 3-144-16,-6 1 144 0,-8-4 0 0,-5 3-144 15,-5-3 144-15,-9 2 0 0,-9 4 0 0,-3 0 0 16,-3 2 0-16,-11-2 0 0,-9 1 0 0,-3 0 0 16,-4 2 0-16,-5 0 0 0,-11 2 0 0,-3 0 0 0,-6 2 0 15,-3 1 0-15,-2 0 0 0,-8 3 0 0,-2-3 0 0,-3 3 0 16,-1 2 0-16,0-1 0 0,-2 0 0 0,-3-2 0 16,-6 3 0-16,1 1 0 0,-1-4 0 0,3 3 0 15,0 2 0-15,-1 2 0 0,-1-5 0 0,-2 1 0 16,-1 1 0-16,1-2 0 0,3 1 0 0,5-2 0 15,4 2 0-15,-1-1 0 0,-2 1 0 0,6-1 0 16,4 4 0-16,13-6-192 0,11 1 192 0,6-3-160 16,1 0 160-16,12 3-160 0,10-3 160 0,3 1 0 15,3-1 0-15,11-1-128 0,13 0 128 0,9 1 0 16,6 1 0-16,5-3 0 0,6 0 0 0,7-1 0 0,7-1 0 0,11 1-128 16,7-4 128-16,11 1 0 0,3 0 0 0,8 1 0 15,7 0 0-15,7 0 0 0,0 0 0 0,0 0-128 16,14 0 128-16,10-1 0 0,9-2 0 0,11 2 0 15,10-3 0-15,8-2 0 0,4-1 0 0,14 1 0 16,12-3 0-16,12 3 0 0,10-3 0 0,11 1 0 16,10-5 128-16,10 4-128 0,8-1 128 0,10 5-128 15,9-1 160-15,8 2-32 0,8 0-128 0,6 2 192 16,0-2-192-16,7 1 128 0,5 6-128 0,4-2 0 16,1 0 128-16,6 2-128 0,4-1 0 0,3 1 0 15,-2 0 144-15,2 2-144 0,0-2 128 0,-1 1-128 16,1 3 0-16,-1 0 0 0,-2-3 0 0,-3 2 0 15,-3 1 0-15,-4-1 128 0,-2 6-128 0,-10-5 0 16,-7 1 0-16,-10-2 0 0,-9-1 0 0,-7 7 0 0,-5-3 0 16,-13 1 0-16,-10-4 0 0,-10 4-176 0,-6-2-64 0,-13 2-16 15,-11-4 0-15,-11 5 0 16,-12-4-1264-16,-9 6-256 0,-10-3-48 0,-8 0-13024 16</inkml:trace>
  <inkml:trace contextRef="#ctx0" brushRef="#br3" timeOffset="-91810.82">28919 10205 3679 0,'-17'-14'320'0,"5"2"-320"0,-1 1 0 0,1 2 0 16,-2-2 5568-16,4 7 1024 0,10 4 224 0,0 0 32 15,0 0-5392-15,0 0-1088 0,0 0-224 0,0 0-144 16,0 0 192-16,12 1-64 0,5 3 0 0,7 4-128 15,5-2 336-15,4 4-32 0,4-1-16 0,6 5 0 16,6 1 64-16,4 2 16 0,5-2 0 0,9 5 0 0,5-1 176 0,2 0 32 16,-1 0 16-16,2 1 0 0,2-3-144 0,-1 2-48 15,0 4 0-15,-1-2 0 0,-1-5-128 16,-4 2-16-16,-5 2-16 0,-7 2 0 0,-4-3-48 0,-7 1-16 16,-5 1 0-16,-6 2 0 0,-5 1 0 0,-7-4 0 15,-6-1 0-15,-7 1 0 0,-6 1-32 0,-7 2 0 16,-11 2 0-16,-7 0 0 0,-8 3 64 0,-9-1 16 15,-11 2 0-15,-8-2 0 0,-8 1 96 0,-10 1 0 16,-11-3 16-16,-6 2 0 0,-5-3-176 0,-5 6-32 16,-9-2-128-16,-5 0 192 0,-6-4-192 0,-6 2 0 15,-1-3-192-15,-5 6 192 16,-5-5-2480-16,-2 0-384 0</inkml:trace>
  <inkml:trace contextRef="#ctx0" brushRef="#br3" timeOffset="-91094.09">19358 9853 27519 0,'-10'-14'1216'0,"3"6"256"0,0 2-1168 0,0 3-304 0,7 3 0 0,-8-4 0 16,-1 2 144-16,0-1-16 0,0 2-128 0,-1 1 192 15,-2 4 0-15,0 0 0 0,-4-2 0 0,0 2 0 16,-3 1-192-16,-2 1 128 0,0-3-128 0,-2 3 0 16,-3 2 128-16,0 1-128 0,-2 4 0 0,-4-1 144 15,0 1-144-15,-5 2 0 0,-5 2 144 0,-2 2-144 16,-4 4 0-16,1 0 144 0,1-2-144 0,-2 2 0 16,-3 4 256-16,-1-2-64 0,2 2-16 0,-7 0 0 15,-3 4 144-15,-1 1 48 0,1-1 0 0,3 2 0 16,1 0-48-16,3 1 0 0,2 2 0 0,4-1 0 15,1 0 32-15,3-1 0 0,0-1 0 0,3-1 0 16,2-2-224-16,5-1-128 0,5-6 128 0,5 4-128 16,5-3 0-16,6-2 0 0,3-2 0 0,5-1 0 0,3 0 0 15,2-1 0-15,4-1 0 0,5-2 0 0,4-1 0 16,4 1 0-16,4-3 0 0,4 0 0 0,5 2 208 0,4-1-16 16,4-2-16-16,4 2 0 0,1 0 192 0,3-1 32 15,5 0 16-15,2 1 0 0,2-6-48 0,5 3-16 16,5-2 0-16,-1 2 0 0,-4-6-176 0,-2 1-48 15,-1 0 0-15,-4 2 0 0,0-1-128 0,-3 4 0 16,-3-5 144-16,-4 5-144 16,-2-1-1056-16,-5 4-288 0,-8-3-48 0,-6 2-9008 15,-7-1-1808-15</inkml:trace>
  <inkml:trace contextRef="#ctx0" brushRef="#br3" timeOffset="-90357.98">16544 10997 18431 0,'0'0'1632'0,"0"0"-1312"0,6-10-320 0,2 2 0 16,-1 0 896-16,3 3 96 0,2 1 32 0,-1-2 0 16,3 0-560-16,3 2-96 0,3 0-32 0,3-2 0 15,1 1-160-15,3-4-48 0,3 0 0 0,2 2 0 16,1 0-128-16,-2 3 128 0,2-2-128 0,-1-3 128 16,-1 2 64-16,1-2 0 0,0 4 0 0,0-1 0 15,-1-3 240-15,0 4 48 0,-3-1 16 0,0 3 0 16,0 1-48-16,-1 2-16 0,-5 0 0 0,-1 3 0 15,-3 4-80-15,-3-1-16 0,-2 3 0 0,-5-1 0 16,-2 3-144-16,-3-1-16 0,-1 4-16 0,-6 4 0 16,-5 0 80-16,-3 1 16 0,-5 1 0 0,-6 2 0 15,-1 1 64-15,-1 0 32 0,0-2 0 0,0 2 0 0,-3 1-144 0,0-2-16 16,0 1-16-16,1 2 0 16,-3-1-176-16,2 3 128 0,1-3-128 0,1-1 128 0,4 1-128 0,-1-3 0 15,-1-4 0-15,3 0 0 0,1-3 0 0,2 0-144 16,2-1 144-16,0-5-208 15,2 1-464-15,3-5-96 0,3-1 0 0,8-3-8384 16,0 0-1680-16</inkml:trace>
  <inkml:trace contextRef="#ctx0" brushRef="#br3" timeOffset="-89744.75">16934 11086 19343 0,'-5'-11'848'0,"2"8"192"0,3 3-832 0,0 0-208 0,0 0 0 0,0 0 0 16,0 0 1136-16,0 0 176 0,0 0 32 0,0 0 16 16,0 0-1056-16,0 0-304 0,0 0 0 0,-7 9 128 15,0 1-128-15,1-3 192 0,0 2-192 0,-2 0 192 16,-2 3 0-16,-2 0 16 0,-2-3 0 0,-1 5 0 15,-3-1 176-15,-1 0 48 0,1-1 0 0,-1 4 0 16,-2 1-48-16,0-1 0 0,-3 1 0 0,3 2 0 16,-2 1-96-16,0-3-32 0,-1 2 0 0,0-1 0 15,-2 0 32-15,0 1 0 0,-1 0 0 0,-1 0 0 16,-1 2-80-16,-2 3-16 0,-2-1 0 0,-3-1 0 0,-2 3-192 16,-4-4 176-16,-3-2-176 0,1 0 160 0,2-1-160 0,1 1 0 15,-1-1 0-15,0-1 128 0,-2-1-128 0,1 2 0 16,1-2 0-16,-6 1 0 0,-3-1 0 0,-1-3 128 15,-1 2-128-15,0 1 0 0,3 0 0 0,-2-1 128 16,3 1-128-16,1-4 0 0,1 0 144 0,-3 2-144 16,-3-3 160-16,-2 3-160 0,-1 0 192 0,2 1-48 15,3-1-16-15,-3-1 0 0,1 2-128 0,1 2 0 16,1-1 0-16,-2 1 128 0,-6 1-128 0,-1-4 0 16,2-3 0-16,2 1 0 0,1-1 0 0,2-1 0 15,1 2 0-15,0-3 0 0,0 2 0 0,-3 2 0 16,-2-6 128-16,0 4-128 0,1-4 0 0,2 3 0 0,2-3 0 15,0 0 128-15,1 2-128 0,-1-1 0 0,0 2 0 0,-3 1 128 16,-2-3-128-16,-1 3 160 0,3-2-160 0,3 2 160 16,1-5 32-16,3 3 0 0,1-3 0 0,2 2 0 15,3 1-64-15,2-3-128 0,-1 2 192 0,2-5-64 16,0 1-128-16,1 1 160 0,3 0-160 0,5-2 160 16,4 0-32-16,0-3 0 0,3 0 0 0,4 0 0 15,3 0 0-15,2 0-128 0,2 0 192 0,4-3-64 16,8 3-128-16,-8-1 0 0,8 1-160 0,0 0 160 31,0 0-1280-31,0 0-144 0,0 0-48 0,0 0-12688 0</inkml:trace>
  <inkml:trace contextRef="#ctx0" brushRef="#br3" timeOffset="-88508.21">3255 11869 15663 0,'-7'-9'1392'0,"0"-1"-1120"15,2 1-272-15,1-3 0 0,1 3 464 0,0-1 48 16,3 3 0-16,0-2 0 0,0 2 64 0,0 7 32 16,0 0 0-16,0-10 0 0,0 10-368 0,3-6-80 15,-3 6-16-15,0 0 0 0,0 0 96 0,0 0 16 16,0 0 0-16,0 0 0 0,0 0-128 0,0 0 0 16,0 0-128-16,0 14 192 0,-3 5 0 0,3 4 0 15,-2 7 0-15,-1 6 0 0,-1 4 64 0,0 9 0 16,-1-1 0-16,4 4 0 0,-1-2-48 0,0-1 0 15,5 1 0-15,-1-6 0 0,3 0-208 0,2-9 176 16,2-7-176-16,2-1 160 0,1-6-160 0,0-3 0 16,1-8 0-16,1-1 0 0,0-4 208 0,0-1-32 0,-1-3-16 15,2-3 0-15,1-6 32 0,1-2 16 0,2-1 0 16,1-6 0-16,3-3-16 0,-1-7-16 0,2-1 0 0,0-2 0 16,5-3-176-16,-1 0 0 0,-1 0 144 0,-2-2-144 15,-2 1 0-15,-1 2 0 0,-2-1 0 0,-2-1 128 16,-1-1-128-16,-1 6 0 0,1 5 0 0,-3 6 128 15,-4 6-128-15,1 4 0 0,-2 3 0 0,-9 5 0 16,12 2 0-16,-2 5 0 0,-3 7 0 0,0 4-128 16,-3 3 128-16,-3 8 0 0,-2 1 0 0,-3 5 0 15,0 7 160-15,-5-1 16 0,-4 1 0 0,-1 4 0 16,-1-1 16-16,-3 1 0 0,-2 0 0 0,-3-2 0 16,-2 6 0-16,-2-6 0 0,0 0 0 0,1-5 0 15,0-3-192-15,2-3 192 0,2-4-192 0,5-1 192 16,1-3-352-16,5-3-64 0,1-3-16 0,2-5-8144 15,6-4-1648-15</inkml:trace>
  <inkml:trace contextRef="#ctx0" brushRef="#br3" timeOffset="-88040.54">4295 11884 16575 0,'0'0'736'0,"-7"-5"160"0,-2 0-720 0,2 0-176 0,7 5 0 0,0 0 0 16,0 0 976-16,0 0 176 0,0 0 16 0,0 0 16 15,0 0-480-15,0 0-80 0,0 0-32 0,0 0 0 0,10 9-400 0,3-1-192 16,2 1 160-16,3-1-160 0,1 1 240 0,4-2-48 16,3 4-16-16,2-5 0 0,-1 2-176 0,5-3 192 15,1-4-192-15,4 2 192 0,4-1-192 0,0 1 0 16,-2-2 0-16,-1 1 128 16,-5-2-464-16,-4 2-112 0,-2-1 0 0,-4-1-6496 15,-4-1-1296-15</inkml:trace>
  <inkml:trace contextRef="#ctx0" brushRef="#br3" timeOffset="-87865.77">4411 12227 21647 0,'0'0'960'0,"0"0"192"0,0 0-912 0,0 0-240 0,0 0 0 0,0 0 0 16,0 0 576-16,13-1 64 0,3 1 0 0,3-1 16 15,3-2 112-15,3 0 32 0,3 2 0 0,4-3 0 16,1-2-480-16,4 1-112 0,1 1-16 0,1-4 0 15,1-2-192-15,-2 1 0 0,-1 1-192 0,0 0-11984 16</inkml:trace>
  <inkml:trace contextRef="#ctx0" brushRef="#br3" timeOffset="-87472.68">5972 11729 25791 0,'-21'-10'2304'0,"1"6"-1856"16,1 1-448-16,1 5 0 0,2 0 672 0,0 2 32 16,2 6 16-16,0 2 0 0,0 4-528 0,-1 9-192 15,-4 3 144-15,1 4-144 0,-3 4 0 0,3 1 0 16,0 5 0-16,4 2 0 0,4-2 0 0,2 3 0 15,6-5 0-15,-1 1 0 0,6 1-336 0,2-5 48 16,4 1 16-16,4-6 0 0,3-6 64 0,4-2 16 16,2-6 0-16,-2-5 0 0,2-4 192 0,-2-5 0 15,1-4 0-15,2-3 0 0,1-5 304 0,1-2 48 0,3-6 16 0,-1-6 0 16,2-5 128-16,0 1 16 16,-1-5 16-16,0-3 0 0,3-2-144 0,-1 0-16 0,1-3-16 0,-3 0 0 15,-7-3 32-15,-3 3 16 0,-5 1 0 16,-6 2 0-16,0 2-16 0,-5 3 0 0,-3 3 0 0,-4 1 0 15,-4 5-192-15,-4 5-64 0,-2 4 0 0,-7 6 0 32,-4 3-448-32,-1 6-112 0,-1 4-16 0,-1 9-9520 0,-3 3-1904 0</inkml:trace>
  <inkml:trace contextRef="#ctx0" brushRef="#br3" timeOffset="-86889.8">7536 12003 2751 0,'-2'-14'256'0,"-2"0"-256"0,-1 2 0 0,1-1 0 16,2 3 4544-16,-1 3 848 0,3 7 176 0,0 0 48 15,0 0-3952-15,0 0-768 0,0 0-176 0,0 0-16 16,0 0-512-16,-2 21-192 0,-2 4 176 0,0 1-176 16,0 4 0-16,3-1 0 0,-4 6 0 0,2 2 0 15,1-2 0-15,0 2 0 0,2 0 0 0,3-4 0 16,1-3 0-16,2-4 0 0,1-5 0 0,3-4 0 15,-1-6 0-15,2-2 0 0,0-5 0 0,2-3 0 0,1-2 160 0,1-4 96 16,1-6 0-16,1-5 16 16,3-5 176-16,-1-2 16 0,1-6 16 0,0 1 0 0,2 0-160 15,1-3-16-15,-2 1-16 0,1 0 0 0,-2-1-288 0,1 0 128 16,-2 2-128-16,-1 0 0 0,-2 5 0 16,-2 1 0-16,-1 5 0 0,-1 5 0 15,0 0-560-15,-1 7-64 0,0 0-16 0,-11 6-11744 16</inkml:trace>
  <inkml:trace contextRef="#ctx0" brushRef="#br3" timeOffset="-86490.02">8258 12020 28559 0,'-12'-8'1264'0,"12"8"272"0,0 0-1232 0,0 0-304 0,0 13 0 0,2 1 0 16,3 4 0-16,-1 1 128 0,0 4-128 0,1 0 0 15,0-3 0-15,0 0 0 0,0-1 0 0,-2 0 0 16,-3-1 0-16,0 0 0 0,0-4 0 0,0-3 0 16,0-11 0-16,-1 12-192 0,1-12 192 0,0 0-192 15,0 0 192-15,0 0 0 0,0 0 0 0,0 0 0 16,6-8 0-16,2-3 0 0,2-4 0 0,0-2 0 15,1 0 0-15,2-2 0 0,-1-1 0 0,3 0 0 16,3 1 0-16,-2-2 0 0,1 1 128 0,-2 0-128 16,-1 7 192-16,0-1 0 0,0 3-16 0,0 4 0 15,1 2-48-15,0 4-128 0,1 5 192 0,1 1-64 0,-1 5-128 0,0 1 0 16,-2 5 0-16,-1 1 0 0,-2 4 0 16,-1 4 0-16,-2 1 0 0,-3 3 0 0,-1 0-176 0,-3 2 176 15,-2 2-128-15,-2-3 128 0,1-3-320 0,-3 1 32 16,1-7 0-16,0 0 0 15,2-4-1216-15,0-1-240 0,1-2-48 0,1-14-16 16</inkml:trace>
  <inkml:trace contextRef="#ctx0" brushRef="#br3" timeOffset="-86089.58">9373 11884 24879 0,'-15'-14'1088'0,"5"4"256"0,-4-3-1088 0,2 4-256 0,2-1 0 0,1 5 0 16,0 0 848-16,-1 1 112 0,-1 3 32 0,-2 2 0 16,-2 4-736-16,-3 1-128 0,-1 6-128 0,-3-1 144 15,0 3-336-15,-4 4-64 0,1 1 0 0,2 1-16 16,0 0 48-16,3 0 16 0,2 3 0 0,5-3 0 15,3-1 208-15,4-1-176 0,2-3 176 0,4-1-160 16,4-2-160-16,2 0-48 0,3-5 0 0,2 0 0 16,3 0 144-16,4 2 32 0,1-2 0 0,1 3 0 15,1-3 320-15,0 0 64 0,4 2 0 0,-5-2 16 0,1 3 272 16,1-3 48-16,-2 4 16 0,-1-3 0 0,-1 4-208 0,-2-3-32 16,-5 1-16-16,-1 1 0 0,-3-2-160 0,-2 4-128 15,-4-3 144-15,-4 3-144 0,-8 1 192 0,-4 0-64 16,-4 0-128-16,-6 4 192 0,-1-2-192 0,-5 3 0 15,-2-4 0-15,-1 3 0 0,-2-1-240 0,3 1-32 16,1-2-16-16,1-1 0 16,-1-1-1312-16,8-6-256 0,1-3-48 0</inkml:trace>
  <inkml:trace contextRef="#ctx0" brushRef="#br3" timeOffset="-85821.97">9966 11311 25791 0,'-9'0'2304'0,"0"3"-1856"0,0 6-448 0,0 4 0 15,0 2 512-15,-1 9 16 0,-1 3 0 0,0 7 0 16,-1 10-528-16,3-1 0 0,-3 4 0 0,0 1 0 15,-1 4 0-15,0 3 0 0,2 3 0 0,-2 1 0 16,3 2 0-16,-2 4 0 0,0-3 0 0,-1 3 0 16,-1-2-512-1,0-3-48-15,0 0-16 0,1-4 0 0,1-7-2048 0,3-4-432 0,-4 4-80 0,4-15 0 16</inkml:trace>
  <inkml:trace contextRef="#ctx0" brushRef="#br3" timeOffset="-85372.25">9507 12148 16575 0,'0'0'1472'0,"0"0"-1168"16,0 0-304-16,10-6 0 0,3-3 2240 0,6 4 400 16,4 0 80-16,3-2 16 0,2 2-2160 0,5 2-448 15,2-4-128-15,1 2 0 0,1-1 144 0,4-2-144 0,2 1 160 0,0-2-160 16,3 0 0-16,-5-3 0 0,-6 1 0 0,-1-1 0 15,-3 2 0-15,-1 1 0 0,-5 0 128 0,-3 2-128 16,-3 2 0-16,-4-2 0 0,-4 4 0 0,-11 3 0 16,0 0 0-16,0 0 0 0,0 0 128 0,0 0-128 15,0 0 208-15,-5 11 0 0,-4-1 0 0,-1 3 0 16,-1 6 96-16,-2 0 16 0,0 0 0 0,-1 4 0 16,2 0-176-16,-1 0-16 0,3 0-128 0,-2 0 192 15,6-3-192-15,-2 0 0 0,3-2 0 0,3 0 0 16,-1-2 0-16,3-3 0 0,0-13 0 0,0 0 0 15,0 9 0-15,0-9 0 0,0 0 0 0,0 0-160 16,0 0 160-16,0 0 0 0,10-5-144 0,0-5 144 16,-1-2 0-16,0 1 0 0,-1 1 0 0,0 1 0 15,-2-1 0-15,-6 10 0 0,8-7 128 0,-8 7-128 0,8-2 0 0,-8 2 160 16,12 2-160-16,-1 7 160 16,-1 1-160-16,1 6 0 0,-2-1 0 0,1 1 0 0,-1 3 0 0,1 0 0 15,-1-1 0-15,1-1 0 0,0-2 0 0,0-4-256 16,0 1 64-16,0-6 16 15,2 3-1248-15,-1-5-256 0,2-5-48 0</inkml:trace>
  <inkml:trace contextRef="#ctx0" brushRef="#br3" timeOffset="-84938.04">10853 11293 27647 0,'0'0'2448'0,"-12"10"-1952"0,-2 0-496 0,3 9 0 16,1 8 1088-16,5 10 112 0,0 6 16 0,0 5 16 16,-2 4-1232-16,2 2 0 0,-4-1-176 0,3 7 0 15,-2 5 176-15,-1-4 0 0,0 1 0 0,-1-6 0 16,-1 0-256-16,3-7 0 0,-2-8-16 0,1-7 0 31,2-4-272-31,-2-10-48 0,2-5-16 0,5-5 0 0,2-10 352 0,0 0 80 0,0 0 16 0,0 0 0 16,0 0 160-16,4-16 0 0,2-2-144 0,3-1 144 15,0 1 0-15,2-2 0 0,1-2 0 0,2 5 0 16,0-1 128-16,0 1 32 0,-2 5 16 0,5 4 0 16,-2-1 240-16,0 4 48 0,-1 4 16 0,0 4 0 0,0 6-240 15,-1 2-48-15,0 4-16 0,-1 1 0 0,-3 3-176 0,-2 2 0 16,-5 2 0-16,-7 1 0 0,-3 2 0 0,-2 5 0 15,-8 1 0-15,-1-2 0 0,-3-3 0 0,-3 1-192 16,-3-5 64-16,-1 0 128 0,-3-6-144 0,2 0 144 16,-1-4 0-16,2-3 0 0,0 0-384 0,1-6 16 15,1-5 16-15,2-3-8336 16,-1 0-1664-16</inkml:trace>
  <inkml:trace contextRef="#ctx0" brushRef="#br3" timeOffset="-84685.9">11416 11124 23951 0,'-10'-3'2128'0,"0"3"-1696"0,-1 3-432 0,4 4 0 16,2 14 2304-16,1 8 368 0,0 5 80 0,-1 7 0 15,-1 7-2208-15,-2 7-544 0,-2 8 0 0,-2 0 0 16,0-1 192-16,-2 5-48 0,-1 6 0 0,-3 1 0 16,-1 2-144-16,-2-2 0 0,1-2 0 0,1 0-176 31,-1 1-192-31,-1-2-32 0,0-4-16 0,2-8 0 0,2-6-1840 16,3-8-368-16,1-8-80 0</inkml:trace>
  <inkml:trace contextRef="#ctx0" brushRef="#br3" timeOffset="-84286.52">11633 11912 14735 0,'-14'0'640'0,"5"1"160"0,-2 0-640 0,1 4-160 16,1 3 0-16,4 1 0 0,5 4 3264 0,5-1 608 15,0 0 128-15,3 2 32 0,3-3-3424 0,2-1-608 0,2 2-256 0,3-6 0 16,1 1 64-16,3-5 16 16,2-4 0-16,1-3 0 0,1-1-48 0,0-1-16 0,1-6 0 0,1-2 0 15,-1 0 96-15,1-3 16 0,-2-3 0 0,1 1 0 16,0-3 128-16,-3 0 224 0,-5 2-48 0,-3 2-16 16,-5 0 224-16,-4 1 64 0,-3 0 0 0,-4 3 0 15,-4 1 320-15,-3 2 80 16,-4 0 16-16,-6 1 0 0,-4 4-32 0,-3 3 0 0,-3 2 0 0,-2 5 0 15,-3 0-384-15,-2 10-96 0,-2 2-16 0,1 6 0 16,-3 5-192-16,3 4-144 0,6 6 192 0,-1 1-192 16,2 3 192-16,4 4-192 0,3-4 192 0,5 1-192 15,4-2 0-15,6 1 0 0,5-5 0 0,7-3 0 16,8 0-272-16,6-1-16 0,7-7 0 0,6 0 0 16,8-5-224-1,7-5-64-15,8-5 0 0,10-7-9568 0,17-3-1920 0</inkml:trace>
  <inkml:trace contextRef="#ctx0" brushRef="#br3" timeOffset="-83347.79">6258 13239 6447 0,'0'0'576'0,"0"0"-576"0,0 0 0 0,-10 1 0 16,2 0 1360-16,8-1 176 0,-9 2 16 0,-2 0 16 15,0-2-528-15,4 3-96 0,7-3-32 0,-9 1 0 16,3 2-48-16,6-3-16 0,0 0 0 0,0 0 0 15,-9 2-48-15,9-2-16 0,0 0 0 0,0 0 0 16,-5 10-240-16,3 2-48 0,4 0-16 0,0 0 0 16,3-2-112-16,3 3-32 0,2-3 0 0,3 1 0 15,1 1 96-15,3-6 16 0,3-1 0 0,1-2 0 16,1 1-64-16,-1-7 0 0,0-1 0 0,0-1 0 16,1-1-128-16,1-6-16 0,1 0-16 0,-2-2 0 0,-3 0-224 15,-2-3 176-15,0 1-176 0,-2-1 160 0,-2-2-32 0,-2 1 0 16,-2 0 0-16,-1 2 0 0,-2-2-128 15,-4 2 0-15,-5-2 0 0,-1 4 0 0,-1 2 128 0,-4 1-128 16,-4 5 0-16,-1-1 128 0,-2 3 64 0,-3 6 0 16,-4 3 0-16,-1 5 0 0,0 3-192 0,-2 6 192 15,-2 2-192-15,-1 5 192 0,-4-1-192 0,0 1 0 16,-1 5 0-16,3 4 0 0,3-2 0 0,5 0 0 16,6-4 0-16,4 0 0 0,1-3 0 0,6 0 0 15,3-5 0-15,3-2 0 0,3-3 0 0,3 2 0 16,3 0 0-16,4-3 0 0,4-2 0 0,3 0-144 15,5-2 144-15,2-3-160 16,1-2-224-16,1-3-64 0,3-3 0 0,1-6 0 16,0-1-2160-16,3-5-432 0</inkml:trace>
  <inkml:trace contextRef="#ctx0" brushRef="#br3" timeOffset="-82952.55">7362 13250 24479 0,'0'0'1088'0,"0"0"208"0,0 0-1040 0,0 0-256 0,-6-10 0 0,6 10 0 16,-6-8 576-16,-2 1 48 0,-1 1 16 0,-1 4 0 15,0 0-144-15,-3 0-32 0,-1 1 0 0,-4 1 0 16,-2 3-304-16,2 1-160 0,-1 3 160 0,0 3-160 16,0 4 0-16,0 0 0 0,0 7 0 0,0 0 0 15,0 2 0-15,1 4 0 0,-1-1-128 0,1 5 128 16,0-4 0-16,3 2 0 0,0 0 0 0,3-2 0 15,0 5 0-15,4-8 0 0,2-3 0 0,4-2 0 0,1-1 0 0,2-4 0 16,2-2 0-16,2-3 0 0,-5-9 0 0,10 7 0 16,0-4 0-16,2-2 0 0,-1-2 128 0,3-3-128 15,-2-8 0-15,2 1 144 0,0 2-144 0,1-4 0 16,-1 2 0-16,2-2 128 0,-3-1-128 0,0 3 0 16,-2 1 0-16,3 0 0 0,-2 4 0 0,-2 3 128 15,-10 3-128-15,11 0 128 0,-11 0 48 0,12 9 0 16,-6 5 0-16,-1 3 0 0,-1 2-176 0,-3 3 192 15,-2 3-192-15,-3 1 192 0,-2 3-192 0,-2 2 0 16,-1 0 144-16,0 4-144 0,0-1 0 0,2 0 0 0,0 1 0 16,1-1-192-1,1-2-416-15,1-2-96 0,0 1 0 0,3-2-7760 0,0-6-1552 16</inkml:trace>
  <inkml:trace contextRef="#ctx0" brushRef="#br3" timeOffset="-82585.83">7952 13388 26895 0,'-9'-12'1184'0,"4"5"256"0,0 0-1152 0,5 7-288 0,0 0 0 0,0 0 0 15,0 0 256-15,0 0-16 0,-2 12 0 0,2 2 0 16,2 7-240-16,-2 3 0 0,-1 6 0 0,0 0 0 0,-2 4 0 0,3 1 0 16,-3-2 0-16,2-1 0 0,2-6 0 0,2 0 0 15,1-7 0-15,0-4 0 0,-2-4 0 0,3-2 0 16,-5-9 0-16,8 4 0 0,-8-4 0 0,13-5 176 16,-3-6 0-16,1-2 0 0,2-6 400 0,1-4 96 15,2-4 16-15,1 1 0 0,-1-7-80 0,1-1-16 16,-2 5 0-16,2-1 0 0,-1 2-208 0,2 2-32 15,-5-2-16-15,0 5 0 0,-2 4-336 0,-3 3 0 16,-1 3 0-16,0 4 128 0,-2 0-384 0,-5 9-64 16,0 0 0-16,0 0-9584 15,0 0-1904-15</inkml:trace>
  <inkml:trace contextRef="#ctx0" brushRef="#br3" timeOffset="-82389.68">8613 13333 18431 0,'0'0'1632'0,"0"0"-1312"0,-6 2-320 0,6-2 0 16,0 0 3424-16,0 18 608 0,2 4 128 0,0-1 32 16,-1 1-3456-16,-1 7-736 0,-1 1 0 0,-1 4-160 15,-1 1 656-15,-3 4 128 0,-2-3 16 0,-3 3 16 16,0-3-3824-1,-2 1-768-15,0 0-160 0</inkml:trace>
  <inkml:trace contextRef="#ctx0" brushRef="#br3" timeOffset="-81601.94">9230 13929 12895 0,'0'0'576'0,"0"0"112"0,0 0-560 0,0 0-128 15,0 0 0-15,1-9 0 0,3 0 3296 0,3-2 624 0,4-2 128 0,-1 0 32 16,1-2-3200-16,3-5-640 0,3-4-240 0,0-1 176 16,6-4-176-16,-2 0 0 15,-2-4 0-15,1-3 0 0,2-3 0 0,-2-3 128 0,-2 0-128 0,-3 0 0 16,-2-1 176-16,-3 0-48 0,3-3-128 0,-2 4 192 15,1-1 144-15,-2 1 32 0,-3 0 0 0,-2-1 0 16,0 2-96-16,-1 4-16 0,-2 0 0 0,-1 4 0 16,-1 4-128-16,-1 6-128 0,-2 5 192 0,-1 4-192 15,-1 5 256-15,-1 2-64 0,-2 2-16 0,1 5 0 16,-4 4-48-16,1 4-128 0,-1 3 192 0,-5 12-64 16,-3 6-128-16,-1 11 0 0,-3 5 0 0,2 6 0 15,-2 2 0-15,0 6-176 0,1 7 176 0,2 0-128 16,2 0 128-16,4 1 0 0,0 2 0 0,5-11 0 15,3-3 0-15,3-5 0 0,2-2 0 0,5-9 0 16,2-3-384 0,6-6-64-16,2-4 0 0,5-5-8688 0,4-3-1744 0</inkml:trace>
  <inkml:trace contextRef="#ctx0" brushRef="#br3" timeOffset="-81095.63">11091 13452 11967 0,'-12'-7'1072'0,"-3"-3"-864"0,-4-1-208 0,0 3 0 16,1 2 3744-16,-1-1 704 0,0 3 144 0,0 3 16 16,-2-2-3568-16,-1 4-720 0,-4 2-128 0,1 2-48 15,-1 4-144-15,-2 0 0 0,0 2 0 0,-1 3 0 16,-1 2 0-16,-1-1-272 0,4 3 64 0,3 2 16 15,4-1 32-15,2 1 16 0,2-2 0 0,3 0 0 0,1 0 144 16,6-6 0-16,2 1-144 0,3 0 144 0,4-3-144 0,0 1 144 16,2 2-192-16,2-4 192 0,0 1 0 0,4-2 0 15,-1 2 0-15,2-2 0 0,-1 2 160 0,-1-3 32 16,1 5 16-16,-1-4 0 0,-1 2 48 0,-1-3 16 16,-2 3 0-16,-1-1 0 0,-1 3-16 0,-1 1-16 15,-3-3 0-15,-3 1 0 0,-2 3 16 0,-4-1 0 16,-2 2 0-16,-3 0 0 0,-3-1-256 0,-2 3 176 15,-2-4-176-15,-4-2 160 0,-1 2-160 0,-1-1-256 16,0-1 64-16,1 0 16 16,3-6-1296-16,2-1-256 0,2 0-48 0</inkml:trace>
  <inkml:trace contextRef="#ctx0" brushRef="#br3" timeOffset="-80269.71">11383 13586 27647 0,'0'0'2448'0,"0"0"-1952"0,-12 0-496 0,4 6 0 16,4 3 992-16,0 4 96 0,0 3 32 0,0 2 0 15,-1 0-1120-15,3 2 0 0,-3 3-240 0,-2 4 48 31,1-3-272-31,0 3-48 0,-1-3-16 0,2 0 0 16,0-1-128-16,0-4-32 0,0-4 0 0,4-5 0 0,-1 2 496 0,2-12 192 0,0 0-128 0,0 0 128 16,0 0 128-16,0 0 128 0,12 2 0 0,0-3 16 0,-1-4 96 0,0-3 16 15,-1 1 0-15,3-3 0 0,-2 1-80 0,1-5-16 16,1-2 0-16,1 0 0 0,0-1-112 0,1 1-32 16,-3-2 0-16,2 3 0 0,-1 0-144 0,-1-2 128 15,-1-1-128-15,0 2 128 0,1-1-128 16,-2 1 0-16,-2-2 0 0,1 1 0 0,0 0 0 0,-1 0 0 15,0-2 0-15,0 1 0 0,-2 3-240 0,2 2 80 16,-1 3 16-16,3-4 0 0,1 0 144 0,-1-1-192 16,1 0 192-16,1-2-192 0,0 1 32 0,0-2 0 15,-1 0 0-15,2-1 0 0,1-3 160 0,0 1-160 16,-1-2 160-16,-1 1-160 0,-3-3 160 0,0 2 0 16,-1 1 0-16,-2-4 0 0,-1-2-144 0,0-2 144 15,-1 5-160-15,-1-4 160 0,-2-2-176 0,-1 5 176 0,-1 0-192 16,-1 2 192-16,1 5-160 0,-1 4 160 0,0 1-128 0,1 5 128 15,0 0 0-15,1 9 0 0,0 0 0 0,0 0 128 16,0 0-128-16,-4 10 0 0,-2 4 0 0,1 4 0 16,-2 3 0-16,1 10 0 0,-1 3-128 0,0 4 128 15,-1 2 0-15,2-1-128 0,-1 4 128 0,2-1 0 16,2 2 0-16,0 0 0 0,2-3 0 0,2-1 0 16,2 0 0-16,2-7 192 0,0-1-64 0,1-2 0 15,2-6 0-15,2-3 16 0,-1-6 0 0,1-1 0 16,1 1 112-16,2-7 32 0,0-2 0 0,2-3 0 15,-1-3-96-15,4-2 0 0,3-4-16 0,1-2 0 16,4-4-176-16,1-2 0 0,4-2 0 0,-2 0 0 16,0-1-352-16,1 1 48 0,-4-1 16 0,0 6 0 15,-2 1 288-15,-2 1-128 0,-3 4 128 0,-2 3 0 16,0 4 0-16,-2 2 0 0,0 4 0 0,-2 1 0 0,-1 4 0 0,-2 1 0 16,-4 1 0-16,0 6 0 0,0-4 0 0,-5-1 0 15,1-4 0-15,0 1 0 0,-1-4 0 0,-1-9 0 16,0 0 0-16,0 0 0 0,0 0 256 0,0 0 0 15,0 0 0-15,0 0 0 0,11 1 16 0,-2-3 16 16,0-3 0-16,1 0 0 0,2-3-288 0,0 3 160 16,1 1-160-16,0 1 128 0,1 5 128 0,2 2 0 15,5 2 16-15,2 7 0 0,5 3 96 0,0 4 16 16,2 5 0-16,2 4 0 0,0 4-160 0,-1 2-32 16,0 1 0-16,-1 1 0 0,2 2-48 0,0 2-16 0,0 1 0 15,2-1 0 1,-1-1-1360-16,3 4-288 0</inkml:trace>
  <inkml:trace contextRef="#ctx0" brushRef="#br0" timeOffset="-65942.94">18325 7944 9215 0,'-17'-19'816'0,"8"6"-656"15,-1 1-160-15,0 3 0 0,2-1 656 0,-2 1 112 16,1-2 0-16,-1 3 16 0,0-2-320 0,0 1-64 15,-1-5-16-15,1 3 0 0,-1 4-384 0,2-1 0 16,-1 0 0-16,-2 2 0 0,0-1 0 0,-1 3 0 16,0 2 0-16,-1-2 0 0,0 2 0 0,0-1 0 0,1 2 0 0,-2 1 128 15,0-2 256-15,1 5 64 0,1 1 0 0,1-3 0 16,-1-1 48-16,1 0 16 0,2 0 0 0,0 0 0 16,0 1 48-16,1 1 16 0,-2-2 0 0,3 0 0 15,8 0 128-15,-11 0 48 0,-1 0 0 0,3 1 0 16,0-1-48-16,9 0-16 0,-9 1 0 0,9-1 0 15,-7 4-384-15,7-4-80 0,-8 6-16 0,8-6 0 16,0 0-208-16,0 0 128 0,0 0-128 0,0 0 0 16,0 0 272-16,0 0-32 0,6 8-16 0,3-2 0 15,-9-6 80-15,13 5 16 0,0-3 0 0,-2 0 0 16,1-1-80-16,0 2-16 0,1-3 0 0,1 1 0 16,0 2-64-16,4-1-16 0,0 2 0 0,1-3 0 0,1 1 80 15,2-1 16-15,1 0 0 0,1-1 0 16,0 2 16-16,1 0 0 0,1 1 0 0,2 2 0 0,2-1 32 15,3-1 16-15,0 2 0 0,2 2 0 0,-1-3-64 16,-1-2-16-16,-1 1 0 0,1 0 0 0,0 4-16 0,1-3 0 16,0 2 0-16,3-1 0 0,0-2-48 0,1-3-16 15,0 0 0-15,4 0 0 0,2 1-16 0,0-1-128 16,1-1 192-16,-2-2-64 0,-2-1 0 0,-1 2-128 16,2-1 192-16,1 1-64 0,1-1-128 0,0-1 160 15,3 0-160-15,1 3 160 0,1 0-160 0,-2 0 160 16,-2 1-160-16,-1-3 160 0,-1 1-160 0,-1-2 128 15,0-1-128-15,-1 3 128 0,-1 2-128 0,2 2 128 16,-1 2-128-16,1-3 128 0,1-2-128 0,0-2 192 16,-1 2-192-16,-2-1 192 0,-4 2-192 0,3 0 160 0,0 0-160 0,-1 0 160 15,0 0-160-15,0 0 160 0,-1 0-160 0,4 0 160 16,-2 0-160-16,3 0 0 0,1-1 0 0,-1 0 0 16,-2 0 0-16,-2 1 0 0,-1-2 0 0,1 1 0 15,-1-1 0-15,-2-1 0 0,-2-1 128 0,0 2-128 16,1-2 0-16,-1 1 0 0,0 2 0 0,1 0 0 15,2 1 0-15,-1 0 0 0,1-2 0 0,-2 0 0 16,-2-3 128-16,1 1-128 0,-3 1 128 0,1 1-128 16,-1 1 0-16,1-1 0 0,-2 2 128 0,0-1-128 15,1-1 0-15,0 0 0 0,1 1 0 0,-1 1 0 16,1 0 0-16,-1 0 0 0,-2 0 0 0,1 0 0 16,1 1 0-16,-2-1 0 0,-2 0 0 0,0 0 128 15,-2-1-128-15,1 1 0 0,-1 0 0 0,-1 1 0 16,0-1 0-16,-3 0 0 0,2 0 0 0,1 0 0 0,-1 4 0 15,-1-3 0-15,1-1 0 0,1 0 0 0,1 0 0 0,0 0 0 16,0-1 128-16,2-1-128 0,-6 0 0 0,3 2 128 16,0 0-128-16,-2-1 128 0,0-1-128 0,-2-1 192 15,-2 2-192-15,0 1 192 0,-2 0-64 0,3 0-128 16,-3 0 192-16,3 0-64 0,0 0-128 0,0 1 192 16,-2 0-192-16,2 2 192 0,-1-1-192 0,0 2 160 15,0-1-160-15,-1-2 160 0,1-1-160 0,-1 0 128 16,2-1-128-16,0 1 128 0,0 0-128 0,2 0 0 15,-1 0 144-15,0 0-144 0,2-2 0 0,-2 1 128 16,0 1-128-16,-1-2 0 0,-1 0 0 0,1 1 128 0,0-1-128 16,0 0 0-16,-3 1 0 0,2 0 144 0,-1 1-144 0,2-2 0 15,-2 1 128-15,3 0-128 0,2 0 0 16,-1 1 0-16,-1 0 128 0,0 1-128 0,2-1 0 16,-1 0 0-16,0-1 0 0,-1-1 0 0,-1 2 0 0,1 0 0 15,2 0 0-15,-1 2 0 0,-1-1 0 0,1 0 0 16,1-1 0-16,-2 0 0 0,0 0 0 0,-1 3 0 15,1-2 0-15,-4 2 0 0,-1-1 0 0,-3 1 0 16,-1-1 0-16,-10-2 0 0,9 3 0 0,-9-3 0 16,0 0-144-16,0 0-96 0,0 0-16 0,0 0 0 15,0 0-1216-15,-10 3-256 0,-5-3-64 16,-8 0-8528-16,-6 0-1712 0</inkml:trace>
  <inkml:trace contextRef="#ctx0" brushRef="#br0" timeOffset="-65120.67">19362 7881 13823 0,'12'-7'1216'0,"6"0"-960"0,3 0-256 0,3 3 0 15,2 3 1088-15,4-1 192 0,0 0 16 0,3 1 16 16,4 1-448-16,3 0-96 0,0 0 0 0,3-3-16 15,2 6-432-15,4-3-96 0,5-3-16 0,-1 0 0 16,-1-2-208-16,0 2 176 0,1-4-176 0,0 3 160 16,0 1-32-16,2-1-128 0,1-4 192 0,2 3-64 15,2 1 272-15,-3 0 48 0,-3 1 16 0,0 0 0 16,1-1 112-16,0 2 32 0,1 0 0 0,2 0 0 16,4-1-224-16,1-2-32 0,-2 3-16 0,-3-1 0 15,-1 2-208-15,-1-2-128 0,-1 0 160 0,0-1-160 16,-2 1 128-16,3 1-128 0,-1-1 0 0,-1 2 144 15,0-2 48-15,-5 2 0 0,1 0 0 0,-2-2 0 0,-1 2 64 16,0 1 0-16,-2 0 16 0,2 1 0 0,1 2-16 0,0-1 0 16,1 0 0-16,-5-2 0 0,-3 0-128 0,-2 0-128 15,1 0 144-15,-1 0-144 0,-1 0 0 0,2 0 128 16,-2 0-128-16,1-2 0 0,3 0 128 0,-3-1-128 16,1 2 176-16,-1 0-176 0,-1-1 224 0,-1 1-64 15,-4 1-16-15,-2 0 0 0,-3 0 32 0,1-1 0 16,-1 0 0-16,1 1 0 0,-1 1-48 0,0 0-128 15,-1 0 192-15,1 1-64 0,-2-2-128 0,2 1 0 16,0 3 0-16,0-3 0 0,-1 0 160 0,-2-1-160 16,2 0 192-16,-3 2-192 0,-1-1 0 0,-1 0 0 15,-2-1 0-15,-1 0 0 0,-1 0 0 0,0 0 0 16,-2 0 160-16,2 0-160 0,-1 1 0 0,-2 1 128 0,0-1-128 0,0 0 0 16,-1-1 176-16,-1 0-48 0,0 0-128 0,0 0 192 15,-1 1-48-15,0 2-16 0,-2 1 0 0,0-3 0 16,-1-1 0-16,-9 0-128 0,9 1 192 0,-9-1-64 15,10 2-128-15,-10-2 192 0,9 1-192 0,0 1 192 16,-9-2-192-16,0 0 128 0,9 0-128 0,-9 0 128 16,10 3-128-16,-10-3 0 0,0 0 144 0,10 3-144 15,-10-3 0-15,0 0 0 0,0 0 0 0,0 0 128 16,9 0-128-16,-9 0 144 0,0 0-144 0,0 0 160 16,0 0-160-16,0 0 0 0,0 0 144 0,0 0-144 15,0 0 0-15,0 0 0 0,0 0 0 0,0 0 0 16,0 0 0-16,0 0-160 0,0 0 16 0,0 0 0 15,0 0-1152-15,0 0-240 0,0 0-32 0,0 0-8064 16,0 0-1616-16</inkml:trace>
  <inkml:trace contextRef="#ctx0" brushRef="#br0" timeOffset="-64398.66">23873 7996 11967 0,'0'0'1072'0,"0"0"-864"0,0 0-208 0,0 0 0 16,0 0 448-16,0 0 32 0,0 0 16 0,0 0 0 15,0 0-240-15,0 0-64 0,0 0 0 0,0 0 0 16,0 0 112-16,0 0 16 0,0 0 0 0,0 0 0 15,0 0 16-15,0 0 16 0,0 0 0 0,0 0 0 16,0 0 48-16,0 0 16 0,0 0 0 0,0 0 0 16,0 0-416-16,0 0 0 0,8 6 128 0,-8-6-128 15,0 0 0-15,0 0 192 0,6-4-192 0,-2-3 192 16,-4 7-192-16,4-7 0 0,-4 3 0 0,0-4 0 16,0-1-256-16,0 0 32 0,0 0 0 0,0-1 0 31,0 2-352-31,1-2-64 0,0 0 0 0,0-3-4256 0,1-1-848 0</inkml:trace>
  <inkml:trace contextRef="#ctx0" brushRef="#br0" timeOffset="-63947.13">24220 7355 5519 0,'0'0'496'0,"0"0"-496"0,0 0 0 0,0 0 0 16,0 0 1536-16,0 0 224 0,0 0 32 0,0 0 16 15,0 0-1136-15,0 0-224 0,0 0-64 0,10 3 0 16,-10-3-384-16,0 0 0 0,0 0 128 0,0 0-128 0,0 0 0 0,8 9 0 16,-8-9 0-16,0 0 0 15,0 0-528-15,0 0 16 0,0 0 0 0,0 0-3136 16,9 5-608-16</inkml:trace>
  <inkml:trace contextRef="#ctx0" brushRef="#br0" timeOffset="-61967.8">27163 7855 9951 0,'19'-2'448'0,"-5"4"80"0,0-1-528 0,2 0 0 0,2-1 0 0,1 0 0 15,1-1 736-15,1 1 32 0,-2 0 16 0,0 0 0 16,-1 0-400-16,-1 0-96 0,0 0-16 0,-2-1 0 16,1 3-272-16,-1-1 128 0,0-1-128 0,0 0 0 15,-1-1 192-15,0 0-64 0,0 1 0 0,0 0-128 16,-1 0 336-16,0 0-32 0,1 0-16 0,0 0 0 16,-2 0-64-16,2 0-16 0,0-1 0 0,0 1 0 0,-1 1-208 15,0 0 176-15,-1 0-176 0,1 1 160 0,0 0-160 0,1-1 0 16,0-1 0-16,0 4 128 0,2-1-128 0,-3-1 0 15,0 0 0-15,3-1 0 0,-1 0 0 0,2-1 0 16,-2 0 0-16,1 1 0 0,-3 3 0 0,1 1 0 16,0-1 0-16,-1-3 0 0,0-1 128 0,0 0-128 15,-1 2 128-15,1 2-128 0,1-1 0 0,0 2 0 16,-1-2 0-16,1-2 0 0,0 1 128 0,1-2-128 16,-1-2 0-16,0 4 128 0,0 1 48 0,0 1 0 15,0 1 0-15,2-2 0 0,-2-3 64 0,0 0 16 16,-1 0 0-16,1 0 0 0,1 1-128 0,2-1-128 15,-1 1 176-15,2 1-176 0,0-4 128 0,1 1-128 0,0-4 0 0,0 1 0 16,0 7 128-16,2-1-128 0,-1 0 0 0,0-4 0 16,-1-4 0-16,-1 2 0 0,0 0 0 0,1 3 0 15,0-2 0-15,1 2 0 0,1 0 0 0,-1-3 0 16,-1 0 0-16,1 0 0 0,2 1 0 0,1 0 0 16,-2 1 128-16,2 0-128 0,2 2 0 0,0-1 0 15,2-2 0-15,-1 1 0 0,1 1 0 0,1 1 0 16,0-3 0-16,0 2 0 0,0 0 0 0,-4 1 160 15,-1-2-160-15,0 0 0 0,0-1 0 0,0 3 0 16,-2 3 0-16,1 2 0 0,1-3-160 0,-2 0 160 16,2-1 0-16,1 1 0 0,-1 0 0 0,0 0 0 15,0 2 0-15,1-1 192 0,2 2-16 0,0-3 0 16,1-2 80-16,-2 0 32 0,1 0 0 0,-2 2 0 0,-1-1 32 16,-2 0 0-16,-2-2 0 0,-1 1 0 0,0 0-112 0,-3 1-16 15,-2 0 0-15,2-1 0 0,-2-3-48 0,0 1-16 16,-1 2 0-16,0 0 0 0,-2-2-128 0,-1 0 0 15,-9 2 144-15,9-1-144 0,-9 1 0 0,0 0 0 16,0 0 0-16,0 0 0 16,0 0-528-16,0 0-32 0,0 0 0 0,0 0-5904 15,0 0-1200-15</inkml:trace>
  <inkml:trace contextRef="#ctx0" brushRef="#br0" timeOffset="-61203.2">23962 7739 11055 0,'0'0'976'0,"0"0"-784"15,0 0-192-15,0 0 0 0,0 0 1024 0,0 0 176 16,13 0 16-16,2 1 16 0,3 3-576 0,2-1-112 16,4-2-32-16,5 0 0 0,6 0-64 0,-1 2-32 15,0-1 0-15,2 1 0 0,0 2-160 0,0-1-48 16,4-2 0-16,2 2 0 0,1-1-16 0,4 1-16 15,3-2 0-15,4 1 0 0,3-1 112 0,3 1 32 16,-5-2 0-16,2 0 0 0,2-1 32 0,3-1 16 16,5 0 0-16,4-2 0 0,-1 1 16 0,2-2 0 0,-4-1 0 0,0 1 0 15,0-1 0-15,7-1 0 0,5-2 0 0,0 3 0 16,-1 1-96-16,-3-2-16 0,-2 1 0 0,4 1 0 16,2 0-80-16,2-1-32 0,4 1 0 0,-3 2 0 15,-1 0-160-15,2 2 128 0,1 0-128 0,4 2 128 16,2-1-128-16,0 0 0 0,-6 0 0 0,2 2 128 15,0-1-128-15,2 2 0 0,4-1 0 0,-7-1 0 16,-2 2 144-16,-1 0-144 0,-2 1 160 0,3-1-160 16,2-3 288-16,-1 3-32 0,-7 1-16 0,0 1 0 15,-1-2 48-15,1 3 16 0,3 0 0 0,0-2 0 16,-3 0-96-16,-6 2-16 0,-3-4 0 0,0 4 0 16,-2 4-192-16,0-3 144 0,2 1-144 0,-5-5 128 15,-6-2-128-15,0 1 0 0,-5-2 0 0,0 4 0 0,-3-1 0 0,-2 0 0 16,-1 3 0-16,0-2 0 0,1-2 0 0,-3 1 0 15,-5 2 0-15,-3-2 0 0,-4-5 0 0,-7 1 0 16,-3 1 0-16,-4 0 0 0,-3 0-336 0,-3 2 48 16,-13-3 16-16,0 0 0 15,0 0-544-15,0 0-96 0,0 0-32 0,0 0-7200 16,0 0-1456-16</inkml:trace>
  <inkml:trace contextRef="#ctx0" brushRef="#br0" timeOffset="-60798.94">28811 7524 11055 0,'-14'-20'480'0,"8"10"112"0,0-2-464 0,2 5-128 0,1-1 0 0,3 8 0 15,5-5 2752-15,-5 5 512 0,13-1 128 0,2 2 0 16,4 4-2688-16,4 4-528 0,3 1-176 0,3 1 0 16,1-3 0-16,3 2-176 0,1-2 16 0,1 3 0 15,1 5 0-15,1-5 0 0,1 2 0 0,0 1 0 16,0-3 160-16,3 3 0 0,1 1 0 0,3 1 0 16,-1-1 256-16,-2 1 64 0,-3 0 32 0,-1 0 0 0,-2-1 208 15,-2 1 32-15,-1-2 16 0,-1 0 0 16,-2 0-96-16,-3-3 0 0,-3 0-16 0,-2 6 0 0,-2 1-160 15,-6 1-16-15,-2 0-16 0,-5-1 0 0,-3-2 16 0,-4 0 0 16,-1-1 0-16,-8 1 0 0,-5 0-144 0,-7 1-32 16,-5 2 0-16,-9 2 0 0,-5-1-16 0,-7-1 0 15,-8-2 0-15,-8 3 0 0,-11 0-128 0,-5 2 0 16,-2 0 0-16,-5 2 0 16,-2-1-1808-16,-12 1-240 0,-8 1-64 0</inkml:trace>
  <inkml:trace contextRef="#ctx0" brushRef="#br0" timeOffset="-59809.34">22274 7935 6447 0,'0'0'576'0,"6"-8"-576"15,1-1 0-15,0-1 0 0,2-7 2032 0,0 3 288 0,2 2 64 0,1 2 16 16,-1-4-1648-16,2 1-336 0,1 1-64 0,0-2-16 16,-1 1-336-16,1-1 0 0,-2 0 0 0,1-4 0 15,1-3 0-15,0 4 0 0,1 0 0 0,-3-1 0 16,-1 1 0-16,2 0 128 0,-3 0-128 0,2 2 176 15,-2-1-48-15,0 2 0 0,1 0 0 0,0 2 0 16,-4 0 0-16,1-1-128 0,-1 0 192 0,1 2-64 16,1-1-128-16,-1 5 0 0,-8 7 0 0,8-13 0 15,0 3 0-15,-2 1 0 0,-6 9 0 0,0 0 0 32,8-5-640-32,-8 5-16 0</inkml:trace>
  <inkml:trace contextRef="#ctx0" brushRef="#br0" timeOffset="-59337.93">23418 7183 4607 0,'0'0'192'0,"0"0"64"0,0 0-256 0,11 7 0 0,-11-7 0 0,11 4 0 16,-3 1 784-16,1 0 112 0,-9-5 32 0,11 6 0 16,-11-6-672-16,11 4-128 0,-1 0-128 0,-10-4 192 0,10 6-448 0</inkml:trace>
  <inkml:trace contextRef="#ctx0" brushRef="#br0" timeOffset="-58820.04">25494 7678 3679 0,'24'4'160'0,"-5"-2"32"0,1 2-192 0,2-1 0 0,3-1 0 0,3-1 0 16,4 2 960-16,-4 0 160 0,0-2 32 0,0 1 0 15,-1 0-752-15,-1 1-144 0,0-1-16 0,-1-1-16 0,-1-1 192 0,0 0 32 16,2 1 16-16,-1 1 0 0,1 0-176 0,-1 1-32 16,4-1-16-16,-1 2 0 0,-1-2-240 0,5 1 0 15,0 0 0-15,1-1 0 0,2-1 144 0,-2 1-144 16,0-1 128-16,-1 3-128 15,-3-2-592-15,-1 1-208 0,-1-2-32 0,0 0-16 16,-2 1-368-16,1-1-64 0,-1 0 0 0,0 0-16 0,1-1 880 0,-2 2 176 16,-1-1 48-16,2 2 0 0,1-3 192 0</inkml:trace>
  <inkml:trace contextRef="#ctx0" brushRef="#br0" timeOffset="-58303.58">26371 7841 5519 0,'0'0'240'0,"0"0"64"0,0 0-304 0,0 0 0 0,0 0 0 0,0 0 0 16,0 0 1792-16,0 0 288 0,0 0 64 0,0 0 16 15,14 2-1008-15,1-2-192 0,3-1-32 0,2 1-16 16,3 0-144-16,4 0-16 0,3 0-16 0,2 1 0 0,2-3-336 0,4-1-64 16,6 2-16-16,1-2 0 0,1 1 32 0,0-1 0 15,-2 2 0-15,2-2 0 0,0 0 96 0,2 0 0 16,2-1 16-16,2 3 0 0,3 2-144 0,3 0-16 15,2 1-16-15,0-2 0 0,-3 0-128 0,2 1-32 16,-1 2 0-16,0 2 0 0,-1-3-128 0,3 1 0 16,4-2 144-16,-2 2-144 0,-1-1 0 0,0 2 0 15,-1-3 0-15,-1 2 0 0,2 2 0 0,3-1 0 16,1-2 0-16,0 2 0 0,0 0 0 0,-3 2 128 16,-2-2-128-16,-1 1 0 0,1-4 0 0,0 1 0 0,1 1 0 15,2 1 0-15,1 0 0 0,-4 1 0 0,-4 0 0 16,-2-2 0-16,1-2 0 0,0-1 0 0,-2 0 0 15,2 1 0-15,1 4 0 0,1 2 0 0,-1-5 0 0,-4-3 0 16,-6-4 0-16,-3 2 0 0,-3 1 0 0,-1 2 128 16,-5 1-128-16,-2 0 0 0,-4 1 0 0,-4-2-128 31,-5 0-352-31,-4 0-64 0,-3-2-16 0,-12 2 0 16,8-3-1808-16,-8 3-384 0</inkml:trace>
  <inkml:trace contextRef="#ctx0" brushRef="#br0" timeOffset="-57910.7">28957 7565 28559 0,'2'-17'1264'0,"3"7"272"16,2 5-1232-16,5 1-304 0,6 0 0 0,5 3 0 0,3 0 0 0,6 3-176 16,5 6 32-16,4 0 0 0,3 3 144 0,2 1 0 15,3-1 0-15,1 2 128 0,-2-1-256 0,-2-3-64 16,-4 4 0-16,-1 0 0 0,-7-2-64 0,2 3-32 16,-3 0 0-16,-3 0 0 0,-2 0 144 0,-2 1 144 15,-2 2-208-15,-3-2 80 0,-3 3 304 0,-3 0 64 16,-1-1 16-16,0 3 0 0,-2 4 144 0,-2 2 48 0,-5 0 0 15,-1-1 0-15,-8-3-144 0,0-2-32 0,-5 3 0 0,-2 0 0 16,-3-1-48-16,-5-2-16 0,-7 0 0 0,-3-2 0 16,-4-1-32-16,-2-1-16 0,-4 2 0 0,-1 0 0 15,-4-1-160-15,-5 3 0 0,-3-3 0 0,-3 0 0 32,0-1-1520-32,2-4-224 0,1-1-48 0,0-1-16 0</inkml:trace>
  <inkml:trace contextRef="#ctx0" brushRef="#br0" timeOffset="-55959.07">8525 9250 14223 0,'-12'-10'624'0,"3"4"144"0,0-2-624 0,0-1-144 0,0 3 0 0,-1-3 0 16,0 1-192-16,-2-1-80 0,1 2-16 0,-2-2 0 31,-3 1-592-31,-2 3-112 0,-4-2-32 0,-1 3 0 15,-1 1 64-15,0 3 0 0,0 0 0 0,2 1 0 0,2 1 1680 0,2 0 352 0,0 0 64 0,6 1 16 16,-4 4 288-16,5-3 64 0,0 1 16 0,2 1 0 16,0-1-512-16,9-5-112 0,-8 5 0 0,8-5-16 15,-6 8-240-15,6-8-32 0,0 0-16 0,0 0 0 16,0 0-48-16,0 0-16 0,0 0 0 0,0 0 0 16,14-4-80-16,1 0-32 0,3 0 0 0,2-1 0 15,6-5 80-15,3 1 16 0,4 0 0 0,4 3 0 0,2-3-64 16,3 1-16-16,0 3 0 0,3-4 0 0,-1 3-48 15,4-3 0-15,2 3 0 0,3-1 0 0,6 1-64 0,3 1-32 16,4 0 0-16,-2-4 0 0,-5 1-96 0,2-2-32 16,4 4 0-16,1-2 0 0,2 3-16 0,2 0 0 15,5-3 0-15,-3 1 0 0,-2-7-144 0,-1 4 128 16,-2 0-128-16,4 2 128 0,4-4-128 0,0 1 0 16,-2 0 0-16,-2-2 128 0,-1-2-128 0,-4 2 0 15,1 3 0-15,3-3 0 0,3 4 128 0,-4-1-128 16,-2 2 0-16,-4-1 128 0,1 3 0 0,-3-3 0 15,-2 3 0-15,2 1 0 0,3-4 32 0,-3 2 0 16,-5-1 0-16,-4 1 0 0,-4-2-160 0,-1 2 128 16,-3 0-128-16,-2-2 128 0,-4 2-128 0,-4-2 128 15,-2 3-128-15,-3 0 128 0,0 0-128 0,-2 2 0 0,-4 1 0 16,-4-5 0-16,-4 4 0 0,-1 0 0 0,-5 2 144 0,-9 2-144 16,0 0 176-16,0 0-48 0,0 0 0 0,0 0 0 15,-5-4 48-15,-5-1 0 0,-4 2 0 0,-5 1 0 16,-5 0-176-16,-2 2 0 0,-1-1 144 0,-2 1-144 15,-4 0 0-15,-2 0 0 0,-5 1 0 16,0 2 0-16,-1 1 0 0,-6 2 0 0,-7-1 0 0,-3 2 0 16,-3-1 0-16,-1-1 0 0,2 3 0 0,-4 2 0 15,2-3 0-15,-3 4 0 0,-5 1 0 0,0-3 0 16,-4 1 0-16,0-2 0 0,2 2 0 0,-3-2 0 16,2 5 0-16,-8-2 0 0,-7 2 0 0,2-1 128 15,2-3-128-15,1 4 0 0,-1 1 0 0,-3 1 0 0,-8 3 0 16,1 1 0-16,4-1 0 0,4 0 0 0,1 1 0 15,-1-1 0-15,-3-2 0 0,4 1 0 0,4 0 0 0,4 0 0 16,3-1 0-16,2-2 0 0,1 0 0 16,2 0 0-16,-1-5 0 0,5 3 0 0,7 0 0 15,5-1 0-15,3-1 0 0,5-3 0 0,6 1 0 0,4-4 0 16,3 0 0-16,5-1 0 0,0 1 0 0,3-2 0 16,3-1 0-16,5-1 128 0,3 0-128 0,12 0 0 15,0 0 0-15,0 0 0 0,0 0 0 0,0 0 0 16,0 0 0-16,18 1-128 0,4-1 128 0,3-1 0 15,2-4-144-15,7 0 144 0,6 1 0 0,4-5 0 16,6 0 0-16,9-1 0 0,10 0 0 0,5-4 0 0,3-2 0 0,3 3 0 16,4-1 128-16,5-2-128 0,7 1 0 15,-2-3 128-15,2-2-128 0,2 1 0 0,0 2 0 0,5 2 128 16,2-1-128-16,1 2 0 0,-6-4 0 0,1 2 0 16,0 4 0-16,1-5 0 0,0-1 0 0,-3 2 128 15,-2 1-128-15,0 2 0 0,4-1 0 0,-3 1 0 16,-4-2 0-16,-3-3 0 0,-3 0 0 0,6 2 0 15,1 1 0-15,-4-2 0 0,-9-1 0 0,-3 2 0 16,-3 1 0-16,-1 3 128 0,-2-2-128 0,-3 1 0 16,-5 2 0-16,-7-3 0 0,-2 4 0 0,-8 1 0 15,-2-2 0-15,-4 4 0 0,-5-2 0 0,-5 5 128 16,-4 1-128-16,-4-2 0 0,-5-2 0 0,-3 3 128 16,-7 2 0-16,-9 2-128 0,0 0 192 0,0 0-64 15,-5-5 96-15,-8-2 16 0,-6 5 0 0,-6-2 0 16,-8 1-240-16,-6 1 0 0,-7 2 128 0,-4 5-128 15,-10 4 0-15,-4 1 0 0,-6-2 0 0,-1 1 0 0,-2 0 0 16,-2 1 0-16,0 2 0 0,-9 0 0 0,-7 2 0 16,-2 1 0-16,0-2 0 0,-1 5 0 0,-3 1 0 15,-4 0 0-15,-6-1 0 0,0 2 0 0,0-1 0 0,-3 3-128 16,-6-1 128-16,3 2 0 0,4-1 0 0,1-2 0 16,-2 2 0-16,1-1 0 0,1 2 0 0,5 0 0 15,3 5 0-15,-2-3 0 0,-4-2 0 0,5 0 0 16,4-1 0-16,3-2 0 0,1 3 0 0,2 0 0 15,-2 0 0-15,8 0 0 0,6 1 0 0,5 1 0 16,6-2-128-16,1-1 128 0,4-2 0 0,4 0 0 16,6-4-128-16,7-1 128 0,7 0-192 0,7-1 0 0,7-5 16 15,6 0 0-15,6-5 176 0,5-1-208 16,8-3 80-16,0 0 128 0,12 0-320 0,6 0 48 0,6-1 16 0,10-5 0 16,13-6 112-16,8 1 144 0,6-3-208 0,5-3 80 15,9 0 128-15,7-2 0 0,10-4 0 16,7-4 0-16,5 2 0 0,4-3 128 0,4 1-128 0,4-4 128 15,3 1-128-15,2 3 0 0,-1 1 0 0,0 1 0 16,4 0 0-16,-4 3 0 0,-5 3 0 0,6 4 0 31,1 2-896-31,-4 2-240 0,-6 6-48 0</inkml:trace>
  <inkml:trace contextRef="#ctx0" brushRef="#br3" timeOffset="-49780.66">18402 10617 12895 0,'-19'-2'1152'0,"10"1"-928"15,0-3-224-15,0 3 0 0,0-2 656 0,3 2 96 16,6 1 16-16,0 0 0 0,-6-2-192 0,6 2-16 16,0 0-16-16,0 0 0 0,0 0-32 0,0 0-16 15,0 0 0-15,0 0 0 0,0 0-176 0,0 0-48 16,0 0 0-16,0 0 0 0,0 0 144 0,11 6 32 15,2 2 0-15,1-2 0 0,1-5 96 0,-2 1 32 0,2-1 0 16,-1 1 0-16,0 0 48 0,0-1 16 0,4-1 0 0,2 2 0 16,-2 2-96-16,2-2-16 0,1-2 0 0,1 1 0 15,4 0 0-15,-2 2 0 0,3-2 0 0,-1 3 0 16,1-1 32-16,2 4 0 0,3-5 0 0,4 3 0 16,1 2-256-16,1-1-48 0,-3-2-16 0,0 4 0 15,-2-3-64-15,1 0-16 0,2 0 0 0,-1 3 0 16,1-3-160-16,-1 2 160 0,1-2-160 0,2-1 160 15,3 0-160-15,1 1 160 0,1-1-160 0,-1-2 160 16,-1-2-32-16,-2 0-128 0,-1 0 192 0,2-1-64 16,-1 1 80-16,0-1 16 0,-2-3 0 0,4 0 0 15,-2 2-32-15,1 0-16 0,0 1 0 0,4 0 0 16,0-2 80-16,-1 1 0 0,-1 0 16 0,0 1 0 16,0-1 0-16,0 0 0 0,-1 2 0 0,1 2 0 15,-2 1-144-15,4 0-128 0,-1 0 144 0,1-1-144 0,1-1 144 0,-2 2-144 16,-4-2 128-16,2 0-128 0,-2 2 0 0,2-3 0 15,-1 0 0-15,-1-3 0 0,-1 2 160 0,0 0-160 16,2 0 192-16,2-2-192 0,2 1 160 0,2-2-160 16,-2-5 128-16,1 4-128 0,-3 1 128 0,1-2-128 15,0 1 0-15,-1 2 128 0,0 0-128 0,0 0 192 16,-1-1-192-16,2 0 192 0,0 1-64 0,-1 2-128 16,0-1 192-16,-3-1-64 0,0-2-128 0,-3 2 160 15,-1 1-160-15,-1 1 160 0,3 1-160 0,-1 0 128 16,-2 0-128-16,1 0 128 0,2 0-128 0,0 3 128 15,0 4-128-15,0-2 128 0,0-4-128 0,0 2 0 0,-2-1 0 16,-2 1 128-16,-2 1-128 0,1-2 192 0,1-1-192 0,-2 2 192 16,0 1-192-16,2 1 0 0,-4 0 144 15,3-1-144-15,-2-2 0 0,2 3 144 0,-1 3-144 0,-1-5 0 16,1-1 160-16,-2 2-160 0,0-2 128 0,-1 2-128 16,0-2 192-16,-2 0-64 0,-1-1 0 0,0 1 0 15,2-2 0-15,0 1-128 0,0 1 192 0,-1 0-64 16,2-2-128-16,0 1 0 0,-1 2 0 0,2-3 128 15,2 0 0-15,0 3 0 0,0-1 0 0,1-1 0 16,-3-1-128-16,-1 1 0 0,0-1 0 0,-1 1 0 16,-2 1 0-16,-1-1 0 0,3 2-192 0,-2-1 192 15,1-1 0-15,-1-1 0 0,-1 0 0 0,-1 3 0 16,-1-2 0-16,-1 2 128 0,2-2-128 0,-1 2 0 16,3 0 0-16,-2 1 0 0,-1 1 0 0,-1-2-176 15,1-1 176-15,1 2 0 0,-2-1 0 0,-3 0 0 0,1 0 0 0,0 0 0 16,-1-2 0-16,0 4 128 0,0-3-128 0,0 2 0 15,-1-1 0-15,1-1 0 0,-1 0 0 16,0 0 0-16,-1-1 0 0,1 2 128 0,1 0-128 0,-1-1 0 16,-1-1 0-16,1 1 0 0,-1-2 0 0,0 1 144 15,-1-1-144-15,-1 0 160 0,-1 0-160 0,1 0 0 16,1 0 0-16,-1 0 0 0,-2 0 0 0,4 0 0 16,-2 0 0-16,0 0 0 0,-2 0 0 0,1 0 0 15,0 0 0-15,-2 0 0 0,-1 0 0 0,1 0 0 16,-11 0 0-16,11 0 0 0,-11 0 0 0,10 0 128 15,-10 0-128-15,10 0 0 0,-10 0 192 0,0 0-64 16,0 0 0-16,0 0 0 0,0 0-128 0,0 0 0 16,9 0 0-16,-9 0 0 0,0 0 0 0,0 0 0 0,0 0 0 15,0 0 0-15,0 0 0 0,0 0 0 0,0 0 0 0,0 0 128 16,0 0-128-16,0 0 192 0,0 0-192 0,0 0 192 16,0 0-192-16,0 0 0 15,0 0 0-15,0 0 0 0,0 0 0 0,0 0 0 0,0 0 0 0,0 0 0 16,0 0 0-16,0 0 0 0,0 0 0 0,0 0 0 15,0 0 0-15,0 0-224 0,2-9 80 0,-2 9 16 16,0 0-96-16,0 0-16 0,-7-8 0 0,7 8 0 31,-6-9-272-31,0 4-48 0,6 5-16 0,-9-3 0 16,9 3-256-16,-8-6-64 0,-1 0-16 0,9 6 0 0,-9-5-448 0,0 1-96 0,0-3-16 0,9 7 0 16,-5-8-1488-16,5 8-304 15,-7-8-64-15,7 8-4336 0,-4-10-848 0</inkml:trace>
  <inkml:trace contextRef="#ctx0" brushRef="#br3" timeOffset="-40152.9">24614 11374 11967 0,'0'0'1072'0,"0"0"-864"0,-9-6-208 0,9 6 0 16,0 0 1024-16,0 0 176 0,0 0 16 0,-6-5 16 15,6 5-592-15,0 0-112 0,0 0-16 0,0 0-16 16,0 0-304-16,-9 0-64 0,9 0-128 0,0 0 192 16,0 0-192-16,0 0 0 0,0 0 128 0,0 0-128 15,0 0 256-15,0 0 16 0,0 0 0 0,0 0 0 16,0 0 512-16,0 0 112 0,0 0 0 0,0 0 16 15,0 0-48-15,13 0-16 0,-2-2 0 0,0 1 0 16,3 1-336-16,2 1-64 0,-1-2 0 0,3 1-16 0,1 0-112 16,0 0-32-16,-1 3 0 0,1-2 0 0,0 0 0 0,2 2 0 15,1 1 0-15,2-1 0 0,2 0 16 0,0 2 0 16,1 1 0-16,1 1 0 0,2 0-80 0,2 4-16 16,3-3 0-16,-2 3 0 0,1 1-80 0,-1 0-128 15,-1 2 176-15,-2 0-176 0,2-2 128 0,-3 0-128 16,-3 1 0-16,0-1 0 0,2-3 144 0,0 3-16 15,0-5-128-15,4 5 192 0,0 4 16 0,0 0 0 16,-1-4 0-16,0 3 0 0,2 1-16 0,0 0 0 16,0 0 0-16,0-1 0 0,-1 0 48 0,-2 0 0 15,-3 2 0-15,0 1 0 0,0-2-48 0,-1 2 0 16,2 1 0-16,0 0 0 0,1 1-16 0,-1-1-16 16,4-1 0-16,-3 1 0 0,-2 0-160 0,2 3 0 15,2-3 144-15,2 4-144 0,-4 4 0 0,-1-6 128 0,-4 2-128 16,0 3 0-16,0-5 0 0,-1 3 0 0,-2 3 0 15,-2-4 0-15,-1 1 0 0,1 4 0 0,0-3 0 0,1 3 0 16,-2-2 0-16,0 0 0 0,-1-1 0 0,0 0 128 16,1-3 0-16,0-2 0 0,2 3 0 0,-1 1 0 15,-1 0 16-15,1-2 16 0,2 1 0 0,1 1 0 16,1-3-32-16,0 2 0 0,0 1 0 0,0-3 0 16,-1-1 0-16,0-2-128 0,1 0 192 0,-3 0-64 15,-1-3-128-15,0 1 0 0,-1 1 0 0,-1-3 0 16,-3-1 0-16,1 2 0 0,-1 1 0 0,2 0 0 15,-2-4 0-15,2 2 0 0,-2-1 0 0,-2 0 0 16,1-3 0-16,0 3 128 0,0-2-128 0,-2-1 0 16,-1 3 0-16,0-4 0 0,-1 1 0 0,-2-1 0 0,0 0 0 15,0-3 0-15,-7-6 128 0,6 10-128 0,-6-10 0 0,6 9 0 16,-1 0 0-16,-5-9 0 0,0 0 0 0,0 0 0 16,0 8 128-16,0-8-128 0,0 0 0 0,0 0 160 15,0 0-160-15,-9-3 160 0,-1-2-160 0,0-3 192 16,-1 2-192-16,-2-2 192 0,-1-4-192 0,-1-1 0 15,-1-1 0-15,0 0 0 0,-1-1 0 0,0-3 0 16,-2-1-160-16,-1-4 160 0,1 0 0 0,-1 2-144 16,-2-2 144-16,-2-4 0 0,-4 3-144 0,-1-2 144 15,-5 2-160-15,-2 1 160 0,1-3-192 0,-1-1 192 16,0-6-208-16,1 4 80 0,-1 3 128 0,1-3-208 16,-1 0 80-16,2-2 128 0,1 1-192 0,0 1 192 15,-2-4-160-15,-2-2 160 0,-1 2-176 0,-2 0 176 0,-2 4-192 0,1 1 192 16,2-3-144-16,-1 3 144 0,1-2 0 0,-2 2-144 15,2 3 144-15,-1 0 0 0,2-1 0 16,-2 2 0-16,-5-4 0 0,-3 5-128 0,-3 0 128 0,0-1 0 16,0 0-240-16,2 2 48 0,0-2 0 0,4 1 0 15,0-1 192-15,2-2 0 0,1 5-160 0,0 0 160 16,-3 0 0-16,1-2 0 0,-1 1 0 0,2-1 0 16,1 2 0-16,2-1 0 0,0 1-176 0,2 0 176 15,1 1 0-15,2 1 0 0,0 0 0 0,1 1-128 16,-4-1 128-16,1 1 0 0,-1-1 0 0,1 3-128 15,0-1 128-15,4-1-128 0,3 0 128 0,3 2-128 16,3 1 128-16,3 3 0 0,4-1-144 0,-1 1 144 16,0 2-192-16,4-2 16 0,1 2 16 0,1 4 0 0,-1 2 160 15,1 0-128-15,2-1 128 0,1 5-128 16,-1 1 128-16,1 3-128 0,0-1 128 0,2 0-128 0,-2 1 128 0,9-4-128 16,-9 8 128-16,3-2-128 0,6-6 128 0,0 0-160 15,-7 8 160-15,7-8-160 0,-5 10 160 0,5-10 0 16,0 0-144-16,0 0 144 0,-2 14 0 0,2-14 0 15,0 0 0-15,3 11 0 0,-3-11 0 0,6 11 0 16,0 1 0-16,0-5 0 0,-6-7 0 0,8 9 0 16,5-2 0-16,-2-2 0 0,-1 0 128 0,0 3-128 15,3-6 128-15,1 5-128 0,-1-1 0 0,2-1 0 16,0 3 128-16,3 0-128 0,1-3 0 0,2 5 160 16,0-4-160-16,3 4 160 0,3-1 0 0,1 3 0 15,1-5 0-15,2 6 0 0,0 0-32 0,1-3 0 0,0 3 0 16,-1 1 0-16,-4-3-128 0,4 2 192 0,1-1-192 0,1 4 192 15,0-2-192-15,2 3 160 0,1 1-160 0,3 1 160 16,5-2-160-16,-1-1 160 0,0 1-160 16,0 2 160-16,-2-3 16 0,-2 4 0 0,0-1 0 0,-1 3 0 15,-1-2-176-15,4 1 0 0,0-1 0 0,1 2 0 16,4-2 192-16,0 3-32 0,-1 0-16 0,0-2 0 16,-2 0-144-16,-2 2 0 0,-4-3 0 0,2 2 0 15,-2-2 128-15,1 2-128 0,-1 1 128 0,1 0-128 16,1-2 144-16,1 1-144 0,1-3 160 0,-1 5-160 15,1-2 160-15,-2-1-160 0,-2 2 160 0,-1 1-160 16,2-1 128-16,-3 1-128 0,1 1 0 0,0-4 0 16,-2 2 128-16,0-1-128 0,1 1 0 0,0 1 144 15,1 4-144-15,-2-3 0 0,0-1 0 0,-1 4 0 16,1-2 176-16,-1 0-48 0,-4 0-128 0,-1 0 192 16,-2-3-64-16,1 5 0 0,0 3-128 0,-2-2 192 15,-1-2-64-15,2 1 0 0,-3 1-128 0,1-1 192 16,-1 1-192-16,1-1 128 0,-4 3-128 0,2 2 0 0,1 2 128 15,1 1-128-15,-1-1 0 0,1 1 144 0,0 0-144 0,0 0 0 16,-1-1 0-16,0 2 0 0,-1-1 0 16,-2 1 0-16,-1-1 0 0,0 1 0 0,-1-4 160 15,-2 1-160-15,0-1 192 0,0-2-192 0,-2 2 144 16,0-3-144-16,-1 2 0 0,0-4 144 0,-1 1 16 16,1 2 0-16,-2-3 0 0,2 1 0 0,-1-4 0 15,-1 2 0-15,-1-4 0 0,-1 0 0 0,0 1-160 0,0-2 0 16,-3-3 144-16,1 1-144 0,-1-1 0 0,-2 1 128 15,-2 3-128-15,0-5 0 0,3-5 0 0,-3 2 0 16,1 1 0-16,-3 0 0 0,-2-7 0 0,2-9 128 16,0 9-128-16,0-1 0 0,0 1 0 0,0-9 0 15,0 0 0-15,0 0 128 0,0 0-128 0,0 0 0 16,0 0 0-16,0 0 128 0,0 0-128 0,-5-9 0 0,-1 1 0 16,0-5 128-16,1-1-128 0,-2-1 128 15,-2-7-128-15,0-1 128 0,1 0-128 0,-4-5 0 16,-1 2 0-16,-1-4-128 0,0 2 128 0,-1-1 0 15,-1-1 0-15,-2-2-128 0,-1 1 128 0,0-2 0 16,-2-1 0-16,1 0-128 0,-3-2 128 0,2-1 0 16,-5-1-144-16,-1-5 144 0,-1 1 0 0,-1 1-144 0,1-2 144 0,-4-1 0 15,2-3-224-15,-2 2 64 0,-1 1 16 0,1-1 0 16,-2-5 144-16,-3 6-160 0,-1-3 160 0,-3 1-160 16,-2 0-16-16,-3-1 0 0,-2 2 0 15,-1-2 0-15,-4 0 32 0,1 1 0 0,1-1 0 0,3 4 0 16,1-1 144-16,4 4-160 0,1 0 160 0,1 0-160 15,-2-1 160-15,0 0 0 0,-3-1 0 0,0-2 0 16,-1 3 0-16,0 3-128 0,1-1 128 0,1-2 0 16,-1 3-128-16,1 1 128 0,2 0-128 0,-4 2 128 15,-5-1-192-15,-4 3 64 0,-5 1 0 0,-1 0 0 16,-2-1-64-16,2 0-16 0,2 4 0 0,2 4 0 0,1 2 208 16,-3-1-144-16,1 3 144 0,5 1-128 0,4 1 128 15,7 1 0-15,2 0 0 0,4 2 0 0,3 2 0 0,4 0 0 16,0 1-144-16,4 0 144 0,-1 2-208 0,2 2 16 15,-1 0 16-15,-1 0 0 0,1-5 176 0,-1 4-128 16,0 0 128-16,1 3-128 0,-2-3 128 0,2 7-128 16,2-1 128-16,5 0-128 0,-1 1 128 0,2 2-192 15,1 1 192-15,3 0-192 0,2-1 64 0,0 1 0 16,2 1 0-16,10-1 0 0,-10 3 128 0,10-3 0 16,0 0 0-16,0 0-128 0,-9 3 128 0,9-3 0 15,0 0 0-15,0 0 0 0,0 0 0 0,0 0 0 16,0 0 0-16,0 0 0 0,0 0 0 0,0 0 0 15,0 0 0-15,13 3 0 0,-1-3 0 0,0 0 0 0,-1-3 0 16,2 3 0-16,1 0 0 0,0-2 0 0,0 1 0 16,2-1 0-16,2 2 0 0,1 2 0 0,2-1 0 0,0 1 0 15,3 0 128-15,2 0-128 0,1 1 128 0,-1-1-128 16,1 3 0-16,0 2 0 0,-2-3 0 0,4 2 128 16,3 2-128-16,1-1 0 0,3 3 128 15,3-2-128-15,3 3 128 0,5 0-128 16,3 1 128-16,-1 4-128 0,-2-6 192 0,3 4-48 0,-4-2 0 0,-1 5 0 15,1-1-144-15,0 4 160 0,3-1-160 0,4 3 160 16,0 5-160-16,0 0 160 0,2 3-160 0,-4 3 160 16,-4-2-160-16,0 2 128 0,-1 0-128 0,1 1 128 15,0 2-128-15,0 2 0 0,0 0 0 0,2 3 0 16,1-4 0-16,0 1 0 0,-1 0 128 0,-2-1-128 16,-1 2 0-16,0 1 0 0,-1-6 0 0,2 2 0 0,-1 2 0 15,-1 0 128-15,0 0-128 0,1 0 0 0,-5-1 224 16,0-1-32-16,-3-2-16 0,-1 1 0 0,-3 1 80 0,-1 0 0 15,0-2 16-15,-1 2 0 0,1-2-80 0,-3 0-32 16,2-1 0-16,1 3 0 0,-1-1-32 0,0 1 0 16,-2 1 0-16,1-2 0 0,1 0-128 0,-2 2 0 15,-1-3 0-15,-2 3 128 0,-2 0-128 0,0 2 0 16,-1-1 0-16,0 2 128 0,1 2 0 0,-1 2-128 16,-1-5 192-16,-1 2-64 0,0 1-128 0,-1-3 128 15,1-3-128-15,-3 0 128 0,0-1-128 0,-1 2 160 16,-1-3-160-16,1 2 160 0,0 0-32 0,0 0 0 15,0 1 0-15,-2 1 0 0,-1 1 48 0,1-5 0 0,-1-2 0 0,0-2 0 16,0 1-32-16,-1-2 0 16,-1-4 0-16,-1 3 0 0,-1-1-16 0,-1-2 0 0,-2-6 0 15,-1 1 0-15,0-4-128 0,-1 1 128 0,-1-2-128 0,-2-5 128 16,-3-10-128-16,0 0 0 16,0 0 0-16,0 0 0 15,0 0-528-15,0 0-96 0,-7-8-16 0,-4-8 0 16,-7-10-2496-16,-6-5-496 0</inkml:trace>
  <inkml:trace contextRef="#ctx0" brushRef="#br3" timeOffset="-36270.5">20499 10196 21711 0,'-14'-5'960'0,"14"5"192"0,-7-7-912 0,0 2-240 0,7 5 0 0,-7-2 0 16,-3-1 496-16,2-1 48 0,8 4 16 0,-10-2 0 16,-4-3-304-16,1 2-64 0,-1 1-16 0,0-1 0 15,0-2-176-15,2 3 0 0,-2-1 0 0,2 1 128 16,2 0 112-16,-2 0 16 0,4-2 0 0,0 1 0 16,0 0 128-16,8 3 16 0,0 0 16 0,-5-6 0 15,3-2 96-15,2 0 0 0,2-2 16 0,3 2 0 16,3-3-96-16,2 3-32 0,-1-2 0 0,4 1 0 15,5-5-80-15,1 3 0 0,0 3-16 0,1-2 0 16,0 2 16-16,1-1 16 0,-2 8 0 0,0 1 0 0,-1 5-96 16,-1 0-32-16,0 4 0 0,-3 3 0 0,-3 1-208 0,0 3 144 15,-4 2-144-15,-2 2 128 0,-2 0-128 0,-2-1 0 16,-2 2 144-16,-2-2-144 0,-1 0 128 0,-1-1-128 16,-5-2 160-16,0-2-160 0,-1-3 384 0,-1-4 0 15,-1-1-16-15,3 1 0 0,-2-5-32 0,-1-1 0 16,3-3 0-16,1-1 0 0,2-3-112 0,2 0-32 15,-1-5 0-15,3 0 0 0,5-6-64 0,0 1 0 16,6-2-128-16,1-1 192 0,1 1-192 0,3-2 0 16,1-4 0-16,0 5 0 0,-2 3 0 0,1 4-128 15,0-2 128-15,-2 4 0 0,-1 6 0 0,-1 3-128 16,-9 1 128-16,12 3 0 0,-2 6 0 0,-3 4-160 16,0 5 160-16,-1 3-128 0,-3 0 128 0,-2-1 0 0,-2 2 0 15,-3-2 0-15,-1 4 0 0,-3-2 0 0,-3-3 0 0,-3-1 0 16,0-2 128-16,-1-1 0 0,-6-4 0 0,2 0 0 15,0-6 96-15,0 0 32 0,0 0 0 0,2-5 0 16,2-1 32-16,2-4 16 0,1-2 0 0,2 1 0 16,-1-5-48-16,6 1 0 0,-1-1 0 0,2-4 0 15,2-1-256-15,2 0 0 0,0 0 0 0,2 2 0 16,1-1 0-16,2 1 0 0,2 2 0 0,0 5 0 16,-1-2 0-16,-6 9 0 0,9-4 0 0,-9 4 0 15,11 0-160-15,0 2 160 0,-11-2-160 0,10 11 160 16,-3-5-144-16,0 5 144 0,-7-11-128 0,4 10 128 15,-2 2 0-15,-1-1 0 0,-1-11 0 0,-1 11-128 16,1-11 128-16,-6 11 0 0,-2-1 0 0,-1-2 0 16,-1-3 0-16,-1 0 0 0,0 1 0 0,0-3 0 15,2-2 0-15,0-1 0 0,0-1 0 0,9 1 0 0,0 0 0 0,-9-1 0 16,9 1 0-16,-5-8 128 0,4-1-128 16,1 0 0-16,4-1 0 0,4 0-128 0,2-4 128 0,2-1-208 15,2-1 80-15,2 0 128 0,1 2-192 0,1 1 192 16,0 0-192-16,0 1 192 0,-3 2-176 0,-1 3 176 15,-3 5-128-15,0 2 128 0,-11 0 0 0,10 3-128 16,-4 5 128-16,1 1 0 0,-7 5 0 0,0 0 0 16,-3 0 0-16,-2 2 0 0,-4 1 0 0,-1 1-128 15,-3 0 128-15,-3-3 0 0,-2-1 0 0,0 1 0 16,0-4 0-16,0 0 0 0,1-4 0 0,1 0 128 16,4-4-128-16,1 0 0 0,3-3 128 0,8 0-128 15,-5-4 160-15,1-3-160 0,5-2 240 0,3-2-48 0,0-1-16 0,3-3 0 16,5-2-176-16,0-1 0 0,2 0 0 0,4 2 0 15,-1 1 0-15,-1 2 0 0,1 3 0 0,-2-2 0 16,-1 2 0-16,-3 0 160 0,2 5-160 0,-3 4 160 16,-10 1-160-16,10 5 0 0,-3 5 0 0,-2 0 0 15,-3 4 0-15,0 3-192 0,-5 0 64 0,-2 2 128 16,-3 0-144-16,-2 2 144 0,-2-1 0 0,-4 0 0 16,-1-2 0-16,0-1 0 0,-1-3 0 0,2-4 0 15,0-5 0-15,4 0 192 0,-1 1-48 0,4-3-16 16,-1-4-128-16,4-3 0 0,0-2 0 0,4-2 0 15,2-5 0-15,4-1 192 0,2-2-64 0,0-1 0 16,2-1-128-16,0 1 0 0,1-1 0 0,2 1 0 16,-1 5 0-16,2-2 0 0,2 1 0 0,-3 5 0 0,-2 2 0 15,0 3 0-15,1 3-144 0,0 3 144 0,-10-3 0 0,10 8 0 16,-3-2-128-16,-1 7 128 0,-1-1-144 16,-1 1 144-16,-3 2-208 0,-1-1 80 15,0 0-1168-15,0-2-240 16,0 0-32-16</inkml:trace>
  <inkml:trace contextRef="#ctx0" brushRef="#br3" timeOffset="-30893.35">19971 10248 16175 0,'0'0'704'0,"0"0"176"0,0 0-704 15,-7 4-176-15,7-4 0 0,0 0 0 0,0 0 352 0,0 0 32 16,-2 11 16-16,2-11 0 0,0 0-224 0,0 0-48 0,0 0-128 0,7 7 192 15,-7-7-32-15,0 0-16 0,11 3 0 0,-11-3 0 16,0 0 208-16,11 0 32 0,-11 0 16 0,10 0 0 16,-10 0 320-16,12 0 64 0,-2 0 16 0,-10 0 0 15,11-1 32-15,-1 1 16 0,1 1 0 0,-1-1 0 16,0-1-144-16,1 1-48 0,1 0 0 0,0 1 0 16,1-1-192-16,1 2-32 0,-1-2-16 0,1-2 0 15,0 4-48-15,0-2-16 0,2 0 0 0,1 0 0 16,1-2-96-16,-2 2 0 0,1-2-16 0,1 1 0 15,-1 1-112-15,2-2-128 0,0 1 176 0,2-1-176 16,-1-2 160-16,2 1-160 0,-2 1 128 0,0 0-128 16,-1 1 208-16,1 0-32 0,-3 0-16 0,1 1 0 15,0 0 64-15,0-2 16 0,-2 1 0 0,2 0 0 0,0-3-32 16,1 1 0-16,3 0 0 0,-3-1 0 16,0 0-208-16,-2-1 0 0,4 2 128 0,-2 0-128 0,0 0 0 0,0-1 128 15,-1-1-128-15,0 5 0 0,1-1 144 0,1 1-144 16,-1 0 128-16,0 0-128 0,0-1 128 0,2-1-128 15,-1 1 128-15,0 0-128 0,1-1 0 0,-2 1 128 16,0 0-128-16,-2-2 0 0,1 1 128 0,-1-2-128 16,-2 1 0-16,2 2 128 0,-2-1-128 0,1 0 160 15,1-1-160-15,1 0 160 0,-2-1-160 0,1 2 160 16,-2 0-160-16,0 0 160 0,0 1-32 0,2-1 0 16,-2-3 0-16,3 0 0 0,-4 4-128 0,1 0 160 15,1 1-160-15,0-2 160 0,1 2-160 0,0-1 0 16,0 0 144-16,-1 0-144 0,1-2 0 0,1 2 128 0,-4-1-128 15,2-1 0-15,-1-1 128 0,1 1-128 0,-1 1 128 0,2-1-128 16,-2 1 128-16,0 2-128 0,-1-4 160 16,-1 0-160-16,-1 0 144 0,1 2-144 15,0-2 128-15,2 0-128 0,-2 1 128 0,1 2-128 0,0 1 128 0,0-1-128 16,-2 0 0-16,1-1 128 0,1 0-128 0,0-1 0 16,0 0 0-16,1 0 128 0,1 0-128 0,0 1 0 15,1 1 0-15,-1-1 0 0,2 1 0 0,0-1 0 16,1-5 0-16,0 2 128 0,0 0-128 0,1-1 0 15,-2 2 0-15,1 0 0 0,-1-6 128 0,0 4-128 16,-3-1 0-16,2-3 0 0,-2 1 0 0,0-1 0 16,0 5 160-16,1-3-160 0,-2 3 192 0,0 0-192 15,0-3 160-15,0 3-160 0,0 3 128 0,1-2-128 16,-3-4 0-16,2 3 128 0,0 1-128 0,2 1 0 0,-1-1 0 16,3 1 128-16,-3-2-128 0,2 1 0 0,-1 2 0 15,2-3 0-15,0 0 128 0,-1 2-128 0,1-1 0 16,1-1 0-16,-1 0 0 0,0 1 0 0,0-3 0 0,-2 2 128 15,-1 1-128-15,1-1 0 0,0-2 128 0,-1 2-128 16,-1 0 0-16,0-2 128 0,0 1-128 0,0 3 128 16,-2-4-128-16,2 2 128 0,-1 0 0 0,-1 0 0 15,0-1 0-15,0 1 0 0,1 1-128 0,0-3 0 16,1 2 0-16,-1 2 128 0,-2-3-128 0,-1 0 0 16,3 1 0-16,0-1 0 0,-1-2 0 0,1 2 0 15,1-4 0-15,1 4 0 0,-2 0 0 0,0-2 0 16,-1 3 0-16,1-2 0 0,4 0 0 0,-2 4 0 15,-1-2 128-15,0-2-128 0,0 1 0 0,1 2 0 16,-1-2 0-16,0 2 0 0,0 0 0 0,0 0 0 0,-3-1 0 16,3 3 0-16,0-4 0 0,0 4 128 0,-2-3-128 0,1-2 0 15,-3 2 0-15,2 2 128 0,-1-4-128 0,0 3 0 16,-1 1 0-16,-1 0 0 0,3-3 128 0,-2 2-128 16,0-1 0-16,0 1 0 0,1-1 0 0,2 1 128 15,-3 0-128-15,1 2 0 0,-1-2 0 0,0-1 0 16,-1-2 0-16,2 5 0 0,-2-2 0 15,1 0 0-15,-1 1 0 0,1-1 0 0,-1 1 144 0,0-1-144 16,0-1 0-16,1 3 128 0,-1 0-128 0,1 0 0 16,-1-1 0-16,0 0 0 0,0-5 0 0,1 4 128 15,0 3-128-15,0 0 0 0,1-2 0 0,-1-2 0 16,0 1 0-16,0-1 0 0,0 0 0 0,0-1 128 16,2 2-128-16,1 1 0 0,-2 3 0 0,0-2 0 15,0-5 0-15,-1 1 0 0,1 1 0 0,2-1 0 0,-3 0 0 16,2 3 0-16,-1-1 0 0,0-4 0 0,1 2 0 0,-2 2 0 15,0-2 0-15,0 1 0 0,1 0 0 0,-3-2 0 16,4 3 0-16,-2 1 0 0,2 0 0 0,-1 0 0 16,0 0 0-16,1-2 0 0,-2-1 0 0,1 3 0 15,1-4 0-15,1 3 0 0,1 2 0 0,-3-1 0 16,2 2 0-16,1-3 0 0,1-3 0 0,-2 2 0 16,1 1 0-16,0-3 0 0,-2 4 0 0,2-1 0 15,0-1 0-15,3-2 0 0,-1 2 0 0,1 1 0 16,-1 1 0-16,1-4 0 0,-2 2 0 0,3 1 0 15,-4-3 0-15,3 2 0 0,-1 1 0 0,-1 0 0 16,1-1 0-16,-1 0 0 0,0 0 0 0,2-4 0 0,-5 3 0 16,4-2 0-16,-1 2 0 0,0 2 128 15,2 0-128-15,-1-1 0 0,1 1 0 0,-2 0 0 0,1-1 0 16,0-1 0-16,-1 2 0 0,1 0 0 0,0 2 0 16,-1-3 0-16,0 1 0 0,0 1 0 0,3 1 0 0,0 0 0 15,-1 1 0-15,-2-1 0 0,0-2 0 0,0 1 0 16,1-1 0-16,-1 2 0 0,-1 1 0 0,0-3 0 15,0-1 0-15,0 0 0 0,1-2 0 0,-2 3 0 16,-1-1 0-16,1 2 0 0,2-1 0 16,-3-1 0-16,1-3 0 0,-1 3 0 0,0-4 0 0,0 3 0 15,1 2 0-15,0-2 0 0,0 0 0 0,1 3 0 16,-2-2 0-16,1-2 0 0,0 2 0 0,-1 1 0 16,1-2 0-16,1 2 0 0,-1 2 0 0,-1-1 128 0,1-1-128 15,0-1 0-15,-2 1 0 0,1 1 0 16,1-1 0-16,-1-4 144 0,2 3-144 0,-1 2 160 0,1 1-160 15,0-1 0-15,1 0 0 0,-1-1-176 0,3-3 176 0,-3 0 0 16,-2 2 0-16,2 1 0 0,0 1 0 16,0 0 0-16,-1-3 0 0,1 3 0 0,1-1 0 0,-3-1 0 15,-1-3 0-15,2 3 0 0,-2 2 0 0,2 1 0 16,-2-2 0-16,1 0 0 0,-1 0 0 0,2 3 0 16,-2-1 0-16,3-1 0 0,-1-1 0 0,0 0 0 15,0 1 0-15,-1 0 0 0,0 1 0 0,2-3 0 16,0 2 0-16,0 0 0 0,1 1 0 0,1-1 0 15,-3 0 0-15,2-3 0 0,2 4 0 0,1-1 0 0,0 1 0 16,-1-1 0-16,1-1 0 0,-1-1 0 16,-1 3 0-16,-1-2 0 0,1 1 0 0,-1 0 0 0,-1-2 0 15,0 2 0-15,-1 0 0 0,-1 2 0 0,1-1 0 0,-2-2 128 16,1-1-128-16,-2 1 0 0,0 1 0 0,2 1 0 16,-1-2 0-16,2-1 0 0,-4 1 0 0,2 2 128 15,2-1-128-15,1 1 0 0,-1-4 0 0,1 3 0 16,0-1 0-16,1 3 0 0,-1-2 0 0,2 0 0 15,0 0 128-15,-1 0-128 0,-2-1 128 16,3 2-128-16,-1-3 0 0,-1-2 0 0,-1 4 0 0,2 0 0 16,3-1 0-16,0-2 0 0,-5 3 0 0,2 1 0 15,3-1 0-15,-2-1 0 0,-1-1 0 0,1 1 0 16,-1 1 0-16,0 1 0 0,0 0 0 0,1 1 0 16,-1-5 0-16,-1 3 0 0,0-1 0 0,0 1 0 15,1 1 0-15,0-2 0 0,-1 0 0 0,2 2 0 16,-1-1 0-16,0 2 0 0,0-3 0 0,2-1 128 0,-1 1-128 0,1 0 0 15,-1 3 0-15,2-2 0 0,-1 1 0 16,-2-1 0-16,2 2 0 0,0-1 0 0,2-2 0 0,0 0 0 16,1-4 0-16,-1 5 0 0,0 1 0 0,0 1 0 15,0-2 0-15,0 2 0 0,-1 0 0 0,-1 0 0 16,1-1 0-16,0-3 0 0,-1-1 0 0,-1 2 0 16,1 0 0-16,-1 0 0 0,2 2 0 0,0-1 0 15,0 1 0-15,-1-2 0 0,1-1 0 0,0 1 0 16,1-1 0-16,0 4 0 0,0 1 0 0,0 1 0 15,0 2 0-15,2-3 0 0,-1-2 0 0,2 2 0 16,-2 2 0-16,1-1 0 0,1 0 0 0,2-1 0 16,-3 0 0-16,0 0 0 0,-2 0 0 0,2-1 0 15,-1-2 0-15,-1 2 0 0,-2 1 0 0,-1 1 0 16,1 2 0-16,-1-2 0 0,-1-1 0 0,2 1 0 0,-2 2 0 16,2-3 0-16,-5 0 0 0,1-1 0 0,0-2 0 0,2 3 0 15,-2 3 0-15,2 2 0 0,-1-7 0 0,-4 2 0 16,2 0 0-16,-2 2 0 0,-1-2 0 0,1 0 0 15,-10 0 0-15,13 2 0 0,-3 1 0 0,1-3 0 16,1 0 0-16,-1 0 0 0,0 0 0 0,0 0 0 16,-1 0 0-16,0 0 0 0,0-1 0 0,-10 1 0 15,13 1 0-15,-3 0 0 0,1-1 0 0,0 0 0 16,-11 0 0-16,10-1 0 0,-1 1 0 0,-9 0 0 16,10 0 0-16,-10 0 0 0,11-1 0 0,-2 1 0 0,-9 0 0 15,10-2 0-15,-10 2 0 0,9-2 0 16,-9 2 0-16,0 0 0 0,0 0 0 0,10-2 0 15,-10 2 0-15,0 0 0 0,11 2 0 0,-11-2 0 0,0 0 0 0,10 0 0 16,-10 0 0-16,0 0 0 0,9-4 0 0,-9 4 0 16,0 0 0-16,0 0 0 0,0 0 0 0,9 0 0 15,-9 0 0-15,0 0 0 0,0 0 0 0,0 0 0 16,0 0 0-16,0 0 0 0,0 0 0 0,0 0 0 16,0 0 0-16,0 0 0 0,0 0 0 0,0 0-160 15,0-9 160-15,0 9 0 0,0 0 0 0,0 0-128 16,-9-3 128-16,0 0 0 0,-1-2 0 0,-1 3-128 15,0 1 128-15,1 1 0 0,-4 0-160 0,0 0 160 16,-3 0-128-16,1 0 128 0,-2-1-160 0,-1-2 160 16,-1 1-192-16,-1 0 192 0,2 6-128 0,0-2 128 0,-2-2 0 15,1 0 0-15,-2 0 0 0,-1 0 0 16,0 0 0-16,-4 2 0 0,0 1-128 0,-1-1 128 16,-1 6 0-16,-1-2 0 0,-2-2 0 0,-4 0 0 0,-2-4 0 0,-1 4 0 15,-6-2 0-15,3 2 0 0,0 0 0 0,1-2 0 16,-1 0 0-16,0 0 0 0,-2 1 0 0,2-1 0 15,2 2 0-15,-1 2 0 0,-1-1 0 0,0 1 0 16,0-3 0-16,0 1 0 0,-1-3 0 0,1 3 0 16,-1 0 0-16,4 2-128 0,-1 2 128 0,2-4 0 15,1 1 0-15,0 1 0 0,0-1 0 0,-3 2 0 16,-1-1 0-16,-1-1 0 0,1 0 0 0,-1 3 0 16,3-4 0-16,2 1 0 0,0-1 0 0,2 1 0 15,-1-2 0-15,2 0 0 0,1 2 0 0,1 3 0 16,2-4 0-16,-1 2 0 0,-1 0 0 0,-1-1 0 0,-2 2 0 15,-1 2 0-15,0-3 0 0,5 4 0 0,-2-4 0 16,1 5 0-16,1-4 0 0,2 3 0 0,0-1 0 16,2 3 0-16,2-5 0 0,1 2 0 0,1-4 0 0,2 3 0 15,1 0 0-15,0-1 0 0,1 0 0 0,0-4 0 16,1 1 0-16,1 0 0 0,2 2 0 0,2-2 0 16,1-4 0-16,1 3 0 0,2 1 0 0,9-4 0 15,0 0 0-15,0 0 0 0,0 0 0 0,0 0 0 16,0 0 0-16,0 0 0 0,0 0 0 0,0 0 128 15,0 0-128-15,12-6 0 0,2 1 0 0,2-2 0 16,1 0 0-16,2 4 0 0,1-4 0 0,1 2 0 16,0 1 0-16,2-2 0 0,1 0 0 0,3 1 0 15,1-4 0-15,4 2 0 0,1 1 0 0,4-3 0 16,2 1 0-16,4-2 0 0,4 1 0 0,2-2 0 0,-1-1 0 16,3 5 0-16,-3-2 0 0,2 0 0 0,-1-2 0 15,2 2 0-15,2-1 0 0,5 3 0 0,-1 0 0 0,1 0 0 16,-2 1 0-16,-2-3 0 0,-2 4 0 0,0-1 0 15,0-2 0-15,0 3 0 0,-2-3 0 0,3 1 0 16,2 0 0-16,-2-3 0 0,-2 1 0 16,-3-1 0-16,-3 4 0 0,1-1 0 0,-1 3 0 0,0 2 0 15,-1-2 0-15,2 0 0 0,0 0 0 0,2 3 0 16,-2 1 0-16,0 0 0 0,-2 0 0 0,-1-1 0 16,-2-2 0-16,-2 2 0 0,1 0 0 0,-2 2 0 15,0 3 0-15,-4 0 0 0,1 3 0 0,-2-4 0 16,-1-3 0-16,-2 1 0 0,-2-1 0 0,-3 1 0 15,-2 1 0-15,-2 0 0 0,-4 0 0 0,-1-1 0 0,-4-1 0 0,0 0 0 16,-2 0 0-16,-10 0 0 0,0 0 0 0,0 0 0 16,0 0 0-16,0 0 0 0,0 0 0 0,0 0 0 15,0 0 0-15,0 0 0 0,0 0 0 0,-9 7 0 16,-1-5 0-16,-2-1 0 0,1 0 0 0,-5-1-128 16,-2 0 128-16,-1 0 0 0,1-1 0 0,-5-2 0 15,-1 2 0-15,1 0 0 0,0 0 0 0,-2 1 0 16,-5 0 0-16,0 0 0 0,-2 0-128 0,-1 0 128 15,-3 0 0-15,-2 2 0 0,-2 1-128 0,-4 2 128 16,-4-1 0-16,1-1 0 0,-4-1-144 0,-1-1 144 16,0 0 0-16,0 2-144 0,1 2 144 0,0 4 0 15,-1-2 0-15,-1 2-128 0,-4-5 128 0,-1 0 0 16,1-2 0-16,1 7 0 0,2 0 0 0,-1 3 0 16,2-3 0-16,-2 1 0 0,-1 2 0 0,-4-4 0 0,-3 4 0 0,2-4 0 15,1 3 0-15,0-3 0 0,0 3 0 0,2-2 0 16,-1-1 0-16,-2 1 0 0,-5 0 0 15,-1-1-128-15,1 1 128 0,1-3 0 0,3 3 0 0,3-3 0 16,5 6 0-16,-1-3 0 0,-1 3 0 0,0-1 0 16,-2-1 0-16,2 1 0 15,1-2 0-15,2 5 0 0,-1 0 0 0,2 1 0 0,3 1 0 0,-4-1-128 16,-1-1 128-16,-2 1 0 0,-3-4 0 0,3 1 0 16,2 1 0-16,0 2 0 0,1-1 0 0,3-1 0 15,3 2 0-15,-2-1 0 0,-5-4 0 0,0 4 0 16,-3 0 0-16,3 1 0 0,3-2 0 0,-1 0 128 15,1 2-128-15,4 0 0 0,3-1 0 0,-1 1-128 16,-2-1 128-16,-1 2 0 0,-3-1 0 0,-1 0 0 0,4 0 0 16,0-1 128-16,0-2-128 0,1 2 176 0,0 1-176 15,3 2 0-15,2-3 0 0,-3-1-176 0,1 4 176 16,-3 1 0-16,-1-2 0 0,2 0 0 0,4-2 0 0,1 0 0 16,4 0 0-16,1 2 0 0,0-1 0 0,2 1 0 15,2-1 0-15,1 1 0 0,1 0 0 0,-2-1 0 16,0-2 0-16,-2 1 0 0,0 0 0 0,-1 0 0 15,1-2 0-15,1 2 0 0,0 1 0 0,0-1 0 16,2-3 0-16,1 0 0 0,-1 0 0 0,3 0 0 16,2 3 0-16,-1-3 0 0,0-2 0 0,1 1 0 15,0-2 0-15,-1 2 0 0,-2-2 0 0,0 2 0 16,0-4 0-16,-3 4 128 0,0-2-128 0,0 2 0 16,2 0 0-16,-1 2 0 0,0-2 0 0,0 1 0 15,-1 3 0-15,2-4 0 0,-1 2 0 0,1 2 0 0,-1-5 0 16,1 3 0-16,1 0 0 0,-1-2 0 15,0 1 0-15,3-3 0 0,-2 1 0 0,2-3 0 0,1 3 0 0,0-2 128 16,2-1-128-16,0 3 0 0,0-2 0 0,1 1 128 16,0-4-128-16,0-3 0 0,0 2 0 0,2 1 128 15,-1 1-128-15,0 0 0 0,2-3 0 0,-2 2 0 16,1-1 0-16,-5 0 0 0,2 1 0 0,0-1 0 16,-1-1 0-16,0 1 0 0,1 1 0 0,1 1 128 15,1-4-128-15,0 2 0 0,-3 0 0 0,2 0 128 16,0-2-128-16,1-1 0 0,-1-1 0 0,0 1 0 15,-1 5 0-15,0-1 0 0,-1-3 0 0,1 0 0 16,-1-2 0-16,0 2 0 0,-2 1 0 0,-2 0 0 16,0 1 0-16,-2 2 0 0,1-1 0 0,-1-2 0 15,2-1 0-15,2 2 0 0,-1-2 0 0,3 2 0 0,-3-1 0 16,3 2 0-16,-1-3 0 0,2-1 0 0,0 0 0 16,0-1 0-16,1 0 0 0,2-2 0 0,4 2 0 0,-1 1 0 15,0 0 0-15,0-1 128 0,2 0-128 0,-1-1 0 16,1 1 0-16,0-2 0 0,2 3 0 0,2 0 0 15,0 0 0-15,0 0 0 0,0-1 0 0,2 1 0 16,0-1 0-16,1 1 0 0,0-1 0 0,4 1 0 16,5 0 0-16,-9 0 0 0,9 0 0 0,-8 0 0 15,8 0 0-15,0 0 0 0,0 0 0 0,0 0 0 16,-6 0 0-16,6 0 0 0,0 0 0 0,0 0 0 16,0 0 0-16,0 0 0 0,0 0 0 0,0 0 0 15,0 0 0-15,0 0 0 0,0 0 0 0,10 7 0 0,-10-7 0 16,14 10 0-16,-1-3 0 0,0-1 0 0,-2 1 0 15,3-4 0-15,1 1 0 0,3-1 0 0,0 0 0 0,1-1 0 16,-1-1 0-16,2 0 0 0,2 1 0 0,1-2 0 16,-1 0 0-16,4 0 0 0,2 0 0 0,2-2 0 15,1 0 0-15,1-2 0 0,-2 0 0 0,2 0 128 16,4 2-128-16,-1 1 0 0,2-1 0 0,-1 1 0 16,-1 0 0-16,1-2 0 0,-3 2 0 0,2 0 0 15,4-1 0-15,-3 0 0 0,0-2 0 0,1 0 0 16,1-2 0-16,3 1 0 0,-1 1 0 0,5-1 128 15,2-2-128-15,-3 2 0 0,-2 2 0 0,0-4 0 16,0 2 0-16,0 1 0 0,0-1 0 0,0-1 0 0,0 1 0 16,1 1 0-16,2-2 0 0,0 1 0 0,1-1 0 15,1-2 0-15,-1-3 0 0,0 0 0 0,-2 3 0 0,1-1 0 16,-1 4 0-16,1-2 0 0,-1-1 0 16,3 4 0-16,2-3 0 0,-1 0 0 0,0 1 0 0,-3-3 0 15,-3 4 0-15,1-4 0 0,0 1 0 16,0 2 0-16,0-3 0 0,3 4 0 0,0-3 0 15,2 2 0-15,2 1 0 0,-1-5 0 0,0-3 0 0,-4 3 0 16,-1-4 0-16,0 1 0 0,1 3 0 0,0-3 0 16,1 3 0-16,1-1 0 0,2-2 0 0,-2 3 0 15,0-3 0-15,-3 1 128 0,1 0-128 0,-5-2 0 16,1 3 0-16,0 0 0 0,-1 0 0 0,1-2 0 16,1 2 0-16,0-1 0 0,0 0 0 0,1 2 0 15,0-3 0-15,2 1 0 0,-3 1 0 0,-2-3 0 16,-3 1 0-16,0-1 0 0,0 2 0 0,-1-4 0 0,0 0 0 15,1 1 0-15,0 2 0 0,1 0 0 0,0-2 0 0,1 0 0 16,-3 1 0-16,1 0 0 0,-1 1 0 0,-2-2 128 16,-1-2-128-16,-4-1 0 15,1 1 0-15,-1 0 0 0,-1 3 0 0,2 0 0 0,1 1 0 0,-1-1 0 16,0-3 0-16,1 0 176 0,0 1-176 0,3 0 192 16,1 1-192-16,0-1 0 0,1 0-192 0,-2 1 192 15,-1 0 0-15,0-2 0 0,0 3 0 0,0-1 0 16,2 0 0-16,0 1 0 0,2-1 0 0,0-1 0 15,1 6 0-15,0 1 0 0,5-2 0 0,-1-2 0 16,-1-3 0-16,-2-1 0 0,0 0 0 0,-3 2 0 16,0 0 0-16,0 1 0 0,0-1 0 0,1 2 0 15,0-1 0-15,1-1 0 0,0 1 0 0,3 4 0 0,1-3 0 16,0 3 0-16,-1 0 0 0,-3-1 0 0,-1 0-144 16,-2-2 144-16,1 1 0 0,-1 1 0 0,1-3 0 0,0 3 0 15,-1 1 0-15,2-2 0 0,0 3 0 16,0-2 0-16,-2 0 0 0,2 3 0 0,0-2 0 0,0 3 0 15,-3-1 0-15,1 1 0 0,-4 2 0 0,2-3 0 16,-1 3 0-16,0 2 0 0,-1-2 0 0,-1-2 0 16,1 1 0-16,-1 1 0 0,-1 0 0 0,1 1 0 15,3 0 0-15,0 0 0 0,-3-2 0 0,1 1 0 16,-2 1 0-16,-1-2 0 0,-3-1 0 0,1 3 0 16,-2 1 0-16,1-4 0 0,1 2 0 0,-2 1 0 15,-1-1 0-15,1 1 0 0,0 3 0 0,-1 0 0 16,-2 1 0-16,1-1 0 0,-2-3 0 0,3 4 0 0,-1 0 0 15,2 0 0-15,-2-1 0 0,1 1 0 0,-1 1 0 0,1-1 0 16,-1-1 0-16,0-2 0 0,-1 0 0 0,2 1 0 16,-3 6 0-16,1-3 0 0,-2 0 0 0,0-1 0 15,-1-2 0-15,-1-2 0 0,1 1 0 0,-1 2 0 16,-2 1 0-16,2 0 0 0,-3 1 0 0,0 1 0 16,-1-5 0-16,0-1 0 0,-3 0 0 0,3 3 0 15,-1 2 0-15,-1 2 0 0,-2-3 0 0,0 0 0 16,1-3 0-16,-10 3 0 0,11-1 0 0,0 0 0 15,-11 1 0-15,11 1 128 0,-1 0-128 0,-1-1 0 16,-9 0 0-16,9-1 0 0,-9 1 0 0,0 0 0 16,0 0 0-16,9 4 128 0,-9-4-128 0,0 0 0 15,0 0 0-15,0 0 0 0,0 0 0 0,6 4 0 0,-6-4 0 16,7 9 0-16,-7-9 0 0,0 0 0 0,0 0 0 0,0 0 0 16,-9 5 0-16,0 0 0 15,0 4-944-15,-1-3-176 16,-3-1-32-16,0 2-10656 0,1-4-2128 0</inkml:trace>
  <inkml:trace contextRef="#ctx0" brushRef="#br3" timeOffset="-22103.99">24980 10210 11343 0,'0'0'496'0,"0"0"112"0,-9-4-480 0,9 4-128 16,-9 0 0-16,9 0 0 0,-10 4 688 0,3-2 112 15,7-2 32-15,0 0 0 0,-9 3-384 0,9-3-80 16,-9 3-16-16,9-3 0 0,0 0-64 0,-9 3-16 16,9-3 0-16,0 0 0 0,0 0 48 0,-9 3 0 15,9-3 0-15,0 0 0 0,0 0 48 0,-8 6 16 16,8-6 0-16,0 0 0 0,0 0 128 0,0 0 16 0,0 0 16 0,-5 5 0 16,5-5-16-16,0 0 0 0,0 0 0 0,0 0 0 15,0 0-48-15,0 0-16 0,0 0 0 0,0 0 0 16,0 0-144-16,-4 8-48 0,4-8 0 0,0 0 0 15,0 0 16-15,0 0 0 0,0 0 0 0,0 0 0 16,0 0 112-16,0 0 32 0,0 0 0 0,0 0 0 16,0 0-64-16,0 0-16 0,0 0 0 0,7 8 0 15,-7-8-96-15,0 0 0 0,7 6-16 0,-7-6 0 16,0 0-32-16,11 8 0 0,-3-3 0 0,-8-5 0 16,11 3 64-16,-1 1 16 0,-10-4 0 0,13 5 0 15,-2-2-32-15,0-2 0 0,0-1 0 0,0 0 0 16,-11 0 48-16,15-2 0 0,-1 0 0 0,0 1 0 15,0-1-16-15,1 0 0 0,3 1 0 0,0 0 0 16,0-1-96-16,0 1 0 0,-3 1-16 0,1 0 0 16,0 0-176-16,-1 0 0 0,0 0 144 0,-1 0-144 0,-1 0 0 15,0 0 0-15,-2 0 0 0,3 1 0 0,-3-2 0 0,1 1 0 16,-2 0 0-16,0 0 128 0,0 0-128 0,1 0 0 16,-11 0 128-16,14 0-128 0,0-1 176 0,-2 1-48 15,-2-1 0-15,2 1 0 0,1 0 80 0,-1-2 16 16,2 0 0-16,0 1 0 0,0 1 0 0,0 0 0 15,1-2 0-15,1 2 0 0,-2 0-96 0,2-2-128 16,-1 0 176-16,2 1-176 0,-3-1 160 0,4-1-160 16,1 1 128-16,0 0-128 0,-3 0 0 0,1-2 0 15,-1 1 128-15,1 1-128 0,-2-2 0 0,1 2 0 16,-2-2 0-16,1-1 0 0,-3 1 0 0,2 0 0 0,0 3 128 0,0-3-128 16,-1-2 0-16,1 2 0 15,1 1 144-15,2 2-144 0,-1-4 128 0,2-2-128 0,-3 2 128 0,3 2-128 16,0-4 128-16,0 3-128 0,0 1 160 0,-1 0-160 15,-1-6 160-15,0 4-160 0,1 0 160 0,1-1-160 16,-1 2 176-16,1 0-176 0,1-1 192 0,0-1-192 16,0 0 144-16,-1 3-144 0,-1-6 0 0,-1 4 144 15,2 1-144-15,-1-4 128 0,-2 1-128 0,0-2 128 16,-2 1-128-16,2 3 0 0,-1-1 144 0,0 1-144 16,0-3 0-16,0-1 144 0,1 3-144 0,0-3 0 15,3 2 160-15,-1-1-160 0,-1 0 128 0,1 2-128 16,-1-3 128-16,2 4-128 0,0-1 0 0,0-1 128 15,-3-1-128-15,-1-1 0 0,4 3 0 0,0 0 0 16,-1-1 0-16,4 2 0 0,-2-4 128 0,0 3-128 16,-1 2 0-16,-1-4 0 0,0 0 0 0,1 1 0 0,-3-2 0 15,3 3 0-15,-3-4 0 0,0 3 0 0,-1 0 0 16,1-1 0-16,2-1 128 0,-2 0-128 0,-1-2 0 0,2 2 0 16,1-1 0-16,0 1 128 0,-3-2-128 0,1-1 0 15,0 2 0-15,2-3 0 0,-2 3 0 0,2-1 0 16,0 0 0-16,0 3 0 0,-2-1 0 0,0 0 0 15,1-1 0-15,0 1 0 0,-1-4 0 0,1 4 0 16,2-2 0-16,-1 3 0 0,1-2 0 0,-1 2 0 16,-1-1 0-16,2 0 0 0,0-3 0 0,-2-1 0 15,1 5 0-15,-3-3 0 0,-1 2 0 0,-1-2 0 16,1-2 0-16,0 4 0 0,-1-1 0 0,1 2 0 0,0-3 0 16,-1-1 0-16,2 3 0 0,2-1 0 15,0 0 0-15,-1-3 0 0,-1 5 0 0,2-3 0 0,0 4 0 16,0-2 0-16,0 0 0 0,1 0 0 0,-1 3 0 0,1-2 0 15,-2 0 0-15,1 2 0 0,2-4 0 0,0 4 128 16,0-3-128-16,0 4 0 0,-2-4 0 0,1 1 128 16,-1-1-128-16,1 0 128 0,-2 3-128 0,0-2 128 15,0 2-128-15,-1-2 0 0,0 1 0 0,0 0 0 16,-1-2 0-16,0 4 0 0,1-4 0 0,-2 3 0 16,1 0 0-16,1-1 0 0,0 2 0 0,0 1 0 15,3-3 0-15,-2 0 0 0,0 4 0 0,0-4 0 16,1 1 0-16,0 1 0 0,-1-3 0 0,1 4 0 15,-1 1 128-15,0-2-128 0,0-4 0 0,2 5 128 16,0 1-128-16,2 2 0 0,-3-4 0 0,2 1 0 16,0-1 0-16,0 1 0 0,-1-3 0 0,1 1 0 0,0 4 0 15,0-2 0-15,-1-2 0 0,0 1 0 0,-2 0 0 16,-1 0 0-16,3-1 128 0,-1 3-128 0,0-4 0 0,1-2 0 16,1 3 0-16,0 0 0 0,0 2 0 0,1 0 0 15,0 3 0-15,1-2 0 0,-2-2 0 0,1 1 0 16,0 1 0-16,-1-1 0 0,-2-4 0 0,4 2 0 15,-1-1 0-15,2 1 0 0,-2 3 0 0,0 1 0 16,-1-1 0-16,1-2 0 0,-1-4 0 0,0 4 0 16,1-1 128-16,-1 2-128 0,-2 0 0 0,1 2 0 15,-2-2 0-15,1-2 0 0,-2 1 0 0,2-1 0 16,-1-1 0-16,1 0 0 0,0 4 0 0,0-2 0 16,2 1 0-16,1 0 0 0,-1 1 0 0,-2 1 0 0,1-1 0 15,-1 0 0-15,0 0 0 0,-1 0 0 16,0 1 0-16,1 1 0 0,-3 1 0 0,3-2 0 15,0 1 0-15,1 0 0 0,1 0 0 0,2-2 0 0,-2 0 0 0,1 1 0 16,-1 1 0-16,-1-2 0 0,2 1 0 0,-1-1 0 16,0 2 0-16,-1-1 0 0,-1-1 0 0,-2 0 0 15,0 1 0-15,0-1 0 0,-1 2 0 0,1-2 0 16,0 1 0-16,0-2 0 0,0 3 0 0,-2-1 0 16,1 1 0-16,0 0 0 0,-3-1 0 0,1 1 0 15,-2 1 0-15,0 0 0 0,0 0 0 0,-9 0 0 16,9-1 0-16,-9 1 0 0,9 0 0 0,-9 0 0 15,0 0 0-15,9 0 0 0,-9 0-144 0,0 0 144 16,0 0 0-16,0 0-160 0,10 1 160 0,-10-1-128 16,0 0 128-16,0 0 0 0,0 0 0 0,0 0 0 15,0 0 0-15,0 0 0 0,0 0 0 0,0 0 0 16,0 0 0-16,0 0 0 0,0 0 0 0,0 0 0 0,0 0 0 0,0 0 0 16,0 0 0-16,0 0 0 0,0 0 0 0,0 0 0 15,0 0 0-15,0 0 0 0,0 0 0 0,0 0 0 16,-9-5-144-16,9 5 144 0,-10-4 0 0,-2 4 0 15,12 0 0-15,-12 3 0 0,0-2 0 0,2 0-192 16,-1 2 0-16,-1-2 16 0,-2 3 176 0,0 0-208 16,2 0 80-16,-1-1 128 0,-2 0-176 0,-2-2 176 15,1 2-128-15,-1 1 128 0,-2 1 0 0,-1 0-128 16,-5-1 128-16,3 2 0 0,-4 0 0 0,0-1 0 16,-2 1 0-16,0 1-128 0,0-2 128 0,1 4 0 0,1-1 0 15,1 3 0-15,-2-1 0 0,1 3 0 0,-2 0 0 16,1-3 0-16,0 0 0 0,2-1 0 0,-1 2 0 15,0 2 0-15,0-4 0 0,1 2 0 0,-4-4 0 0,-1 3 0 16,1-2 0-16,-1 2 0 0,-2-3 0 0,3 2-128 16,1-5 128-16,0-1 0 0,-1-1 0 15,1 2 0-15,1 2 0 0,0-1-160 0,1 2 160 0,-1 0 0 16,1-3-128-16,1 1 128 0,1 2 0 0,-2-2 0 16,-2-1 0-16,2 1 0 0,-1 2 0 0,0-3 0 15,1 3 0-15,-1 0-128 0,3-3 128 0,0 0 0 16,0 2 0-16,1-1 0 0,0 2 0 0,0 1 0 15,1-1 0-15,1 3 0 0,-1-4 0 0,-1 2 0 16,0 0 0-16,0-3 0 0,3 4 0 0,1-3 0 16,0 0-128-16,0 4 128 0,-1-2 0 0,0 2 0 15,0-2 0-15,1 2 0 0,1-5 0 0,0 5 0 16,-2-3 0-16,2 0 0 0,1-2 0 0,-3 0 0 0,1 3 0 16,2-2 0-16,-1 2 0 0,0 0 0 0,0-3 0 15,2 1 0-15,-1 2 0 0,-1-1 0 0,3 5 0 0,-1-2 0 16,-1 3 0-16,-1-1 0 0,0-3 0 0,1 1-128 15,-1 2 128-15,1-2 0 0,2 3 0 0,-1 1 0 16,-1-2 0-16,1 1 0 0,-1 0 0 0,2-3 0 16,-3 1 0-16,3 2 0 0,-2 0 0 0,1 0 0 15,0-1 0-15,1-1 0 0,0 0 0 0,0 2 0 16,-2-4 0-16,2 2 0 0,1-2 0 0,-3 2 0 16,1 2 0-16,1-2 0 0,-1 2 0 0,1 1 0 15,-1-4 0-15,2 3 0 0,-3 0 0 0,1-3 0 16,-1 1 0-16,0 3 0 0,1-1 0 0,1-1 128 15,-2 0-128-15,1 0 144 0,-1-3-144 0,2 3 0 0,-2-3-160 16,2 3 160-16,-1 0 0 0,-1-2 0 0,-2 2 0 16,-1-3 0-16,-3 1 0 0,1 0 0 0,-2 0 0 15,0 3 0-15,-3-3 0 0,0 2 0 0,-1 0 0 0,1-3 0 16,-1 4 0-16,1-3 0 0,-1 2 0 0,0 2 0 16,0-2 0-16,1-2 0 0,2 3 0 0,1-3 0 15,-2 2 0-15,1 0 0 0,-2-4 0 0,-2 1 0 16,1-4 0-16,-1 1 0 0,-1 1 0 0,0-3 0 15,-2 1 0-15,0 2 0 0,-2-2 0 0,1 2 0 16,0-2 0-16,1 0 0 0,0-1 0 0,1 2 0 16,0 3 0-16,1-3 0 0,-2 2 0 0,0-3 0 15,-1 0 0-15,-3-1 0 0,-2-2 0 0,4 1 0 16,0 0 0-16,1-3 0 0,1 1 0 0,1 1 0 0,1 1 0 16,1-1 0-16,-1 0 0 0,4 2 0 0,-1-1 0 0,2 1 0 15,0 1 0-15,-1 2 0 0,0-4-128 0,1 0 128 16,-2 0 0-16,-1 0-144 0,0 1 144 0,2-3-128 15,-1-2 128-15,1-3-128 0,1 2 0 16,3-2 0-16,0 1 0 0,1 0 0 0,1-2-16 0,0 1 0 16,0 0 0-16,3 1 0 0,0 0 144 0,2-3 0 15,-2 1 0-15,2 2-128 0,1 1 128 0,1-2 0 16,3-2 0-16,0 2 0 0,0 2 0 0,2-2 0 16,8 4 0-16,-9-6 0 0,3 1 0 0,6 5-128 15,-6-6 128-15,6 6 0 0,0 0 0 0,0 0 0 16,0 0 0-16,0 0-128 0,-7-7 128 0,7 7 0 15,0 0 0-15,0 0 0 0,0 0-128 0,0 0 128 16,0 0-128-16,0 0 128 0,0 0 0 0,0 0-128 0,13 1 128 16,1 3 0-16,-5 0 0 0,4 0 0 0,-2 1 0 0,2 1 0 15,1-3 0-15,0-2 0 0,0 1 0 0,4 1-128 16,3 1 128-16,-1-1 0 0,5-3 0 0,0 0 0 16,2 0 0-16,2 0 128 0,1-2-128 0,4 2 128 15,-1 2-128-15,0-4 0 16,0 1 0-16,-2-2 128 0,0 1-128 0,-1-1 0 0,2 2 0 0,0-2 0 15,0-2 0-15,1 0 0 0,-1 0 0 0,3 1 128 16,3-5-128-16,2 4 0 0,0 0 0 0,-1-4 0 16,-1 0 0-16,-1-1 0 0,-4 1 128 0,0-1-128 15,-3 0 0-15,2 1 0 0,0 0 0 0,1 0 128 16,-1 0-128-16,2 0 128 0,-1 1-128 0,2-1 128 16,2 2 0-16,1-2 0 0,1 2 0 0,-4-3 0 15,0 3-128-15,-1-3 0 0,-4 0 128 0,1-2-128 0,-2 1 0 0,2 3 0 16,-1-4 0-16,2 3 128 0,0-4-128 0,-1 2 0 15,1 2 0-15,1-3 0 0,-1 2 0 0,1-3 0 16,0 2 0-16,0 2 128 0,0-2-128 0,-1 2 0 16,-1-1 0-16,-2 1 0 0,-1-3 0 0,2 0 176 15,2 1-176-15,0-1 192 0,-3 0-192 0,2 2 160 16,-1-3-160-16,2-1 160 0,-2-1-160 0,5 2 0 16,-2-2 0-16,0 0 0 0,-1 1 128 0,-1 1-128 15,1 2 128-15,-3-3-128 0,-1 1 160 0,-1 0-160 16,-3 1 192-16,2-2-192 0,-1 1 128 0,2 3-128 15,-1-3 0-15,1 0 0 0,1 1 0 0,-1-2 128 0,-1-2-128 16,2 5 0-16,0 2 128 0,3-4-128 0,-1 2 0 16,1-3 0-16,-4-3 160 0,-1 2-160 0,2 0 128 15,-1 1-128-15,0 1 128 0,-1-1-128 0,2 3 128 16,0-1-128-16,0-2 128 0,1 0-128 0,2 2 0 0,-2 0 128 16,-1 0-128-16,1 0 0 0,3 2 0 0,-1-4 0 15,-5 1 0-15,5 3 0 0,-4-3 0 0,1 2 0 16,-3 1 0-16,0-2 0 0,-2 5 128 0,0-5-128 15,-1 5 0-15,2-4 0 0,-1 3 0 0,3-4 0 16,0 2 0-16,-1 1 0 0,1-2 0 0,0 3 0 16,1 0 0-16,1 3 0 0,0 0 0 0,0-4 0 15,3 2 0-15,-4-2 0 0,1 0 0 0,-1 2 0 16,0 0 0-16,-2 2 0 0,1-3 0 0,-3 1 0 16,1 0 0-16,-1 0 0 0,2 1 0 0,0 1 0 15,2-2 0-15,-1 2 0 0,0-2 0 0,1 1 0 16,0 2 0-16,1 2 0 0,0-3 0 0,1-1 0 0,3 4 0 15,-2-2 0-15,-3-1 0 0,1-1 0 0,-3 1 0 0,1 1 0 16,-2-5 0-16,-3 2 0 0,1 4 0 0,0-4 0 16,0 2 0-16,0 1 0 0,-2 2 0 0,2-3 0 15,-2 2 0-15,-1 1 0 0,-1-1 0 0,0 2 0 16,-1 0 0-16,-1 1 128 0,-1 0-128 0,1 0 0 16,1 1 0-16,0 0 0 0,-2 0 0 0,3 1 0 15,0-1 0-15,-2-1 0 0,-2 0 0 0,0 1 0 16,0-1 0-16,0 0 0 0,-1 0-128 0,0 0 128 15,-2-1 0-15,2 1 0 0,-3 1 0 0,-10-1-144 16,0 0 144-16,9 0 0 0,-9 0 0 0,0 0-128 0,0 0 128 16,0 0 0-16,0 0 0 0,0 0 0 0,0 0 0 0,0 0 0 15,0 0-128-15,0 0 128 0,0 0 0 0,0 0 0 16,0 0 0-16,0 0 0 0,0 0 0 0,-12 0 0 16,1 2 0-16,-1-1-128 0,0-1 128 0,-1 0 0 15,-3-1-128-15,-1-2 128 0,3 0-192 0,-2 1 192 16,-2 1-176-16,-3 1 176 0,1-2-160 0,0 1 160 15,1 0-192-15,-2 0 48 0,-2-2 16 0,1 3 0 16,-1 3 128-16,0 0 0 0,1 0-144 0,-1 1 144 16,-1-2-128-16,0 1 128 0,0 2-160 15,0-1 160-15,-6 2-176 0,2 2 176 0,-3-2-192 0,-5 0 192 16,-2 1-160-16,0-2 160 0,1 0-128 0,1 5 128 16,0-1 0-16,0 2 0 0,0 1 0 0,2-3-128 15,0 3 128-15,-1 5 0 0,2-4 0 0,-4-2 0 0,-3 2 0 16,-3 1 0-16,-6-3 0 0,1 2 0 0,3 0 0 15,0-2 0-15,-4 3 0 0,2-1 0 0,0 0 0 16,2-3 0-16,-1 2 0 0,-1-1 0 0,-4 0 0 0,1 2 0 16,0-2 0-16,0 3 0 0,4 0 0 0,0 1 0 15,3-2 0-15,3 0 0 0,0 2 0 0,1 0 0 16,-2 1 0-16,0-2 0 0,-1-3 0 0,0 0 0 16,-1 3 0-16,1-1 128 0,2 4-128 0,2-2 0 15,-1 0 0-15,4 0-128 0,-1 2 128 0,4-1 0 16,2 0 0-16,1 1 0 0,-1-1 0 0,4 0 0 15,-1 0 0-15,2-1 0 0,-3 0 0 0,2 2 0 16,1-3 0-16,1-2 0 0,0 1 0 0,1 1 0 16,1-1 0-16,2-3 128 0,-1 4-128 0,2-1 0 0,-1-3 0 0,5 2-128 15,-1 4 128-15,0-4 0 0,-2 0 0 0,2 2 0 16,2-4 0-16,0 1 0 16,0 2 0-16,1-4 128 0,2 2-128 0,-1 1 0 15,-1-5 0-15,1 5 0 0,-1-3 0 0,0 4 128 0,-1-7-128 0,0 4 0 16,-2-5 0-16,-1 5 0 0,-2-2 0 0,1 3 0 15,-1-3 0-15,0 1 0 0,0-4 0 0,-1 3 0 16,-3 3 0-16,0 2 0 0,1-4 0 0,0 1 0 16,-4-4 0-16,3 4 0 0,-2-3 0 0,-1 4 128 15,0-1-128-15,-1 3 128 0,2 2-128 0,0-3 128 16,1-1-128-16,0 1 0 0,-3-5 0 0,1 3 0 16,-2 1 0-16,0-1 0 0,1-4 0 0,0 2 0 0,1-4 0 15,-1-3 0-15,-1 3 0 0,3-1 0 16,-2 1 0-16,2-1 0 0,-1-2 0 0,2 0 0 0,-3-1 0 15,2 2 144-15,-1-1-144 0,2 1 160 0,1-2-160 16,-2 0 0-16,0 2 0 0,-2-1-176 0,-2 0 176 0,-2 0 0 16,2-1 0-16,-2-1 0 0,0 0 0 0,0-2 0 15,2 1 0-15,-2 1 0 0,2-1 0 0,2 1 0 16,1-1 0-16,0-2 0 0,1 1 0 0,2 1 0 16,-2-1 0-16,2 2-128 0,0 2 128 0,0 0 0 15,-2 1 0-15,-1-2 0 0,1 0 0 0,-1-2-128 16,0 4 128-16,-1 0-128 0,5 1 128 0,2 2 0 15,0-1 0-15,2-2 0 0,1 2 0 0,-1 1 0 16,3 1 144-16,2-2-144 0,2 1 0 0,1 0-176 16,0-1 0-16,1-1 0 0,9-3 176 0,-7 5 0 15,7-5-144-15,0 0 144 0,0 0 0 0,0 0 0 0,-3 9-144 0,3-9 144 16,0 0 0-16,5 9 0 0,-5-9 0 16,10 10 0-16,0-5 0 0,2-1 0 0,0-1 0 0,1 0 0 15,1 0 0-15,1-1 0 0,3-1 0 0,1 2 0 16,3 1 0-16,2 1 0 15,-1-1 0-15,3-3 0 0,0 3 0 0,0 0 0 0,0-1 0 0,-1 0 0 16,2-3 0-16,-2 0 0 0,3 0 0 0,2 0 0 16,1 0 0-16,2-1 0 0,3-1 0 0,1 1 0 15,0-1 0-15,3 0 144 0,5 0-16 0,-3-2 0 16,1 0-128-16,-1-2 0 0,-5 1 0 0,1 0 0 16,0-4 0-16,2 0 0 0,0-1 0 0,3-1 0 15,1-3 0-15,0 2 128 0,3 0-128 0,-1 0 128 16,0-2-128-16,-3 1 160 0,-2-1-160 0,-2-1 160 15,-1-2-160-15,0 1 0 0,2-2 0 0,-1 1 128 16,1 3-128-16,0 0 0 0,2 0 0 0,0-2 128 0,-1-5-128 0,-1 4 0 16,0 1 0-16,-2 1 128 0,-2-3-128 0,-2 3 0 15,-1 0 0-15,1 1 128 0,2 1-128 0,-1-1 128 16,1 0-128-16,1 0 128 0,2 2-128 16,1-2 160-16,3-2-160 0,-1 1 160 0,1-1-160 0,-3-2 0 15,-4 0 0-15,1 0 0 0,1 2 0 0,1-1 0 16,0 3 128-16,0-2-128 0,-1-2 0 0,2 0 0 15,-1 0 0-15,1 3 0 0,-1-2 0 0,-2 2 0 16,0-1 0-16,0-1 0 0,-7 1 0 0,6 0 128 0,-2 5-128 16,2-4 0-16,-2-2 0 0,2 1 0 15,0 0 0-15,3 4 0 0,1-2 192 0,1-2-32 0,0-1-16 0,1-1 0 16,-4 0-144-16,-1-2 0 16,-2 1-160-16,2 1 160 0,0-1 0 0,1 0 0 0,1 2 0 0,2-1 0 15,0 2 0-15,1-1 0 0,-2 1 0 0,2 1 0 16,2-1 0-16,-3 1 0 0,-1 1 0 0,-1-1 160 15,-1 0-160-15,1 2 0 0,-1 0 0 0,-1 3 0 16,1-4 0-16,-1 6 0 0,-2 1 0 0,-1 0 0 16,0-3 0-16,-3 4 0 0,0 1 0 0,-1 1 0 15,0 3 0-15,-4-1 0 0,-3 0 0 0,-1 3 0 16,-1 2 0-16,0 2 0 0,-1-1 0 0,0-1 128 16,1 4-128-16,-2 0 0 0,-1-3 0 0,-2 3 0 15,1 0 0-15,-2-2 0 0,0 3 0 0,0-2 0 16,-2 1 0-16,0 0 0 0,0-3 0 0,-5 2 0 15,1 2-224-15,1-2 32 0,1 3 0 0,-4-2 0 16,-7-7-1520-16,8 5-288 0,-3 4-64 16</inkml:trace>
  <inkml:trace contextRef="#ctx0" brushRef="#br3" timeOffset="-19337.93">7932 12994 6447 0,'0'0'272'0,"-10"-6"80"0,1 1-352 0,1-2 0 15,0 2 0-15,2 0 0 0,1-4 2592 0,0 2 448 16,-3 2 96-16,3-5 0 0,0 4-2384 0,0-2-496 16,-1 2-80-16,2 1-32 0,4 5 0 0,-3-9 0 15,0 4 0-15,-3-4 0 0,1 2-144 0,0 4 0 16,2-4 0-16,3 7 0 0,0 0 240 0,0 0 16 15,-6-9 0-15,3 4 0 0,3 5 480 0,-4-6 96 16,0 1 32-16,4 5 0 0,0 0-80 0,0 0-16 16,-1-5 0-16,1 5 0 0,0 0 16 0,0 0 0 15,0 0 0-15,0 0 0 0,0-9-208 0,0 9-32 16,0 0-16-16,7-5 0 0,-7 5-176 0,11-5-32 16,-4 0-16-16,5 2 0 0,0 1-48 0,2 2-16 0,2 0 0 0,-1 1 0 15,0-1-240-15,3 1 176 0,1-1-176 0,2 0 160 16,4 0-160-16,3 0 160 0,2 0-160 0,2 0 160 15,3-2 32-15,5 0 16 0,1 1 0 0,4-2 0 16,5-3-16-16,1 0 0 0,-2-1 0 0,2-2 0 16,0 3-32-16,2-4-16 0,1 2 0 0,3-1 0 15,0 1-16-15,4-3 0 0,1 4 0 0,-1-5 0 16,-3 2 0-16,0-1-128 0,3-2 192 0,0 4-64 16,4-2-128-16,1 2 160 0,3-4-160 0,-2 2 160 15,-1-1-160-15,-2-2 0 0,-1 4 144 0,1 0-144 16,-1-4 0-16,6 1 128 0,4 2-128 0,-6-2 0 15,-5 2 0-15,2 2 144 0,1-5-144 0,-1 3 0 16,0 4 176-16,3 1-176 0,-1-5 160 0,2 4-160 16,-3-2 176-16,-2 4-176 0,1-3 192 0,-2 2-192 15,0 2 176-15,-1 1-176 0,0 1 160 0,-2 1-160 0,-5-3 128 16,0 2-128-16,-3 1 0 0,-3 0 0 16,-1 1 0-16,-4 0 128 0,2 0-128 0,-2 0 0 0,0 0 0 0,-1 0 0 15,-1 0 0-15,-3 0 0 0,-5-1 0 0,-1-2 0 16,-4 2 0-16,-3 1 0 0,-3-1 128 15,-3-1-128-15,-1 0 0 0,-3 2 0 0,0 1 160 0,-1-1-160 16,-2 0 160-16,-12 0-160 0,7 0 0 0,-7 0 128 16,0 0-128-16,0 0 0 0,0 0 0 0,0 0 144 15,0 0-144-15,0 0 128 0,-13 0-128 0,-2 0 160 16,0 0-160-16,-5 0 160 0,-3 0-160 0,-1 0 0 16,-6-1-160-16,-1-2 160 0,-5 3 0 0,-2 4 0 15,-4 0 0-15,0-3 0 0,-1 2 0 0,0-1 0 0,-2 1 0 16,1 1 0-16,-3-2 0 0,-4 2 0 0,-3-2 0 0,-4 2 0 15,-6 3 0-15,3-2 0 0,-1-3 0 0,0 3 0 16,-3 4 0-16,-3-1 0 0,-1 2 0 0,-3-4 0 16,-5-1 0-16,2 4 0 0,-3-1 0 0,2 2 0 15,0-2-128-15,-4 2 128 0,-7-2 0 0,3 2-144 16,4-5 144-16,4 5 0 0,1-2 0 0,1 2-128 16,-2-3 128-16,-2 2 0 0,2-4 0 0,4 3 0 15,1 1 0-15,-1 5 0 0,5-1 0 0,-4 1-128 16,-5 0 128-16,2 1 0 0,3-2 0 0,1-3 0 15,4 4 0-15,0 1 0 0,-1-2 0 0,3-1 0 16,-1 2 0-16,4-1 0 0,2-3 0 0,5 0 0 16,2-4 0-16,3-3 0 0,2 0 0 0,4-1 0 15,1-4 0-15,-1 1 0 0,1-1 0 0,-1-1 0 0,2 0 0 16,3-2 0-16,1-1 0 0,4-1-128 0,1 2 128 16,2-3 0-16,3 3-144 0,2 2 144 0,0-5 0 0,5 3-176 15,2 1 176-15,3-2-128 0,1-1 128 0,3 4 0 16,2-1 0-16,0 0-128 0,1 1 128 0,8 3-128 15,0 0 128-15,0 0-128 0,0 0 128 0,0 0 0 16,0 0 0-16,0 0-128 0,0 0 128 0,0 0-208 16,10 2 80-16,2 1 128 0,0 0-144 0,5 0 144 15,2 0 0-15,3 1 0 0,1 2 0 0,2-2 0 16,2-2 0-16,4-1 0 0,4 3 0 0,3 2 0 16,5 0 0-16,3-3 0 0,2-1 0 0,3 1 0 15,1 1 0-15,2-3 0 0,1-1 0 0,5-1 0 16,3 1 0-16,3 0 144 0,5 0-144 0,3-3 0 0,-6 1 0 15,2-1 128-15,-1-1-128 0,3 3 0 0,4-1 0 0,2-1 128 16,-3-2-128-16,-1 2 0 0,-2 2 0 0,2-1 0 16,0-1 128-16,1 0-128 0,2 0 128 0,-3 0-128 15,-3 1 0-15,-1-1 0 0,-1 1 0 0,0 2 0 16,1 0 0-16,0 0 0 0,0 0 0 0,0 1 128 16,-6 0-128-16,1 0 128 0,-6-1-128 0,2 4 128 15,-1-1-128-15,0-1 0 0,0-1 0 0,-5-1 128 16,-4-1-128-16,-2 1 0 15,-4-5 0-15,0 3 128 0,-3-1-128 0,-3 1 0 0,-2-1 0 0,-1-2 128 16,-1 1-128-16,0 2 128 0,-4 0-128 0,0 0 128 16,-2-2-128-16,-2 0 160 0,-2 3-160 0,-2-2 160 15,-4 1-160-15,-2-2 0 0,-5 1 144 0,0 1-144 16,-12 2 0-16,9-5 144 0,-9 5-144 0,0 0 0 0,0 0 192 0,0 0-192 16,0 0 192-16,0 0-192 15,-10-10 192-15,-6 1-64 0,-4 2 0 0,-7 1-128 0,-6-3 0 0,-2 3 0 16,-6-4 0-16,0 3 0 0,-1 0 0 0,-2 3 0 15,-1-1 0-15,0 0 0 0,-2 0 0 0,-4 3 0 16,-3 2 0-16,-3-2 0 0,-3-3 0 0,-1-2 0 16,2 3 0-16,-2 1 0 0,0 0 0 0,-4 2 0 15,-3 1 0-15,-3-1 0 0,-4-1-128 0,0-3 128 16,0 3 0-16,1 0-144 0,-2 1 144 0,-3 2-192 16,-8 2 192-16,-2-1-192 0,2-2-48 0,2 4-16 15,3 0 0-15,-4 0 0 0,0 5 16 0,3-4 0 16,4-4 0-16,6 2 0 0,4 6 240 0,3-3 0 0,0-2 0 15,1 5-144-15,-1-3 144 0,5 2 0 0,5-2 0 16,3-3 0-16,2-2 0 0,5 1 0 0,3 2 0 0,3 0 0 16,4-7-128-16,1 3 128 15,2-1-128-15,3 0 128 0,3 0-192 0,4 1 64 0,2 0 0 0,3-2 0 16,2 1 128-16,5 0-160 0,3 1 160 0,8 0-160 16,-6-1 160-16,6 1 0 15,0 0 0-15,0 0 0 0,0 0 0 0,0 0-160 0,17 1 160 0,0 1-160 16,2 2 160-16,6 0 0 0,1-4-144 15,1 0 144-15,1-3 0 0,4 6 0 0,2 1 0 0,5-2 0 16,6-2 0-16,3 3 0 0,7 1 0 0,8-2 0 16,7-2 0-16,3 0 160 0,-1-1-16 0,3 0 0 15,5 1 32-15,3 0 0 0,7-2 0 0,0 0 0 0,1-3 16 16,0 2 0-16,5 3 0 0,3 0 0 16,4-1-192-16,1 2 128 0,-4 1-128 0,6 1 128 0,3 2 0 15,2 3 0-15,-2-5 0 0,2 0 0 0,0 4-128 16,1 2 192-16,0-3-192 0,-2 4 192 0,-2-1-192 0,3 3 0 15,3-4 0-15,-9 3 128 0,-5 1-128 0,1-2 0 16,1 3-160-16,2 2 160 16,0-1-1376-16,-1 4-176 15,0 3-48-15</inkml:trace>
  <inkml:trace contextRef="#ctx0" brushRef="#br3" timeOffset="-16487.49">19059 9957 14735 0,'-14'-18'640'0,"5"9"160"0,-1 3-640 0,0-2-160 0,0 3 0 0,0 0 0 15,0 0 352-15,-1 0 32 0,0 2 16 0,-2 2 0 0,0 0 176 0,1 1 48 16,-1 0 0-16,0 2 0 0,-1 1-224 0,0 2-32 16,-2 3-16-16,-2-2 0 0,-1 4 160 0,-3 2 16 15,2 2 16-15,-3 2 0 0,-2 2-32 0,-3 6-16 16,-3 4 0-16,-1 4 0 0,-2-2-256 0,-1 5-48 16,-2 0-16-16,-1 1 0 0,-3-2 48 0,0-1 16 15,-1-1 0-15,0-2 0 0,0 0 240 0,3 0 48 16,2 2 16-16,2-5 0 0,0-1 64 0,3 0 16 15,2 3 0-15,5-5 0 0,0-1-176 0,6 1-48 16,0-2 0-16,3-2 0 0,-1-3-160 0,6 0-48 0,1 1 0 0,2-1 0 16,2-1-48-16,3 0-16 0,2-2 0 0,2 1 0 15,2-1 32-15,3 1 0 0,3 2 0 0,2-1 0 16,3 1-160-16,2-1 160 0,-1 2-160 0,5 1 160 16,2 1-160-16,2 1 0 0,1-2 0 15,2 2 128-15,1 5-128 0,2-2 0 0,2-1 0 0,4 1 128 16,1-2-128-16,2-3 0 0,0-2 0 0,1-1 0 15,-3-2 0-15,-3-2-176 0,2 1 16 0,-3-2-9488 16,-1-4-1888-16</inkml:trace>
  <inkml:trace contextRef="#ctx0" brushRef="#br3" timeOffset="-15402.37">17895 10839 19343 0,'-23'-14'1728'16,"9"8"-1392"-16,0-4-336 0,4 4 0 0,0-2 1328 0,5 3 192 16,2 1 32-16,3 4 16 0,0 0-800 0,0 0-176 15,0 0-16-15,0 0-16 0,10-2-368 0,3 4-192 16,2-1 192-16,2 4-192 0,1-1 272 0,2 5-48 15,0-4-16-15,3 5 0 0,3-4 32 0,1 3 0 16,4-2 0-16,1-2 0 0,2 2 96 0,2-2 32 16,-1-2 0-16,6 1 0 0,2 2 16 0,3-2 16 0,1 0 0 15,0-2 0-15,-3 1 16 0,4 1 0 0,0-2 0 0,1 1 0 16,1-2 48-16,2 3 16 0,3 0 0 0,-1 2 0 16,4-2-144-16,-2 1-16 0,-3 1-16 0,2-2 0 15,0-1-48-15,3 3 0 0,-1 2 0 0,4-3 0 16,4-3-64-16,1 1 0 0,1-1-16 0,-1 2 0 15,-3-3-32-15,0 3 0 0,3-3 0 0,2 2 0 16,2 0-144-16,-1-3 128 0,1-4-128 0,0 1 128 16,1 1-128-16,2-2 0 0,2-1 0 0,1-2 0 15,3-4 0-15,-3 1 128 0,-3-2-128 0,0 3 0 16,0-1 0-16,2 3 0 0,1-5 0 0,-1 6 0 16,-2-3 0-16,-1 4 128 0,-1-1-128 0,0 2 0 15,1 0 0-15,0 3 0 0,0-2 0 0,0 2 0 16,-2-2 144-16,0 1-144 0,2 2 160 0,-1 0-160 15,2-2 160-15,-2 2-160 0,-3-1 160 0,0 1-160 0,-5 0 128 16,2 1-128-16,0-1 0 0,2 0 0 0,2 0 0 0,-2 2 128 16,-3-2-128-16,-2 0 0 0,-3-2 0 0,-1 2 0 15,1-1 0-15,0 0 0 0,1 0 128 0,0-2-128 16,3 2 0-16,-3-2 0 0,-3-1 0 0,2-1 128 16,-2 2-128-16,0 0 0 0,3 2 0 0,1-2 0 15,1 1 0-15,2-2 0 0,-4 1 128 0,-2 1-128 16,2-1 0-16,-2 2 0 0,-1-2 128 0,6 2-128 15,2 0 0-15,-3-2 144 0,1 2-144 0,0 0 0 16,-6 0 0-16,3-1 128 0,1 0-128 0,3-1 128 16,1 3-128-16,1-2 128 0,1-1-128 0,-5-1 0 15,-4-1 0-15,2 1 0 0,2-2 0 0,2 0 0 0,-1 2 128 0,4 1-128 16,-1 1 0-16,-4-3 0 0,-5 2 0 16,2-1 0-16,-2 3 0 0,3 0 0 0,-3-2 128 0,5 1-128 15,3-2 0-15,-4 1 0 0,-1 1 144 0,-2-1-144 16,-3 2 0-16,1-3 0 0,-2-2 0 0,1 3 128 15,1 2-128-15,0 0 0 0,-2 1 0 0,1 0 0 16,-1-2 0-16,0 2 0 0,-2 0 0 0,2 3 0 16,-1-2 0-16,2-1 0 0,-1 0 0 0,5 0 128 15,-1 3-128-15,0-2 128 0,-4 2-128 0,-2-2 128 16,-1-1-128-16,3 2 0 0,-4 1 0 0,2-3 0 16,2 0 0-16,1 1 0 0,-1 1 0 0,0-2 128 15,-1-2-128-15,-3 1 0 0,2 1 0 0,1 3 0 16,0-5 0-16,2 5 0 0,0-1 0 0,3 1 0 15,-2 1 0-15,-2-2 0 0,-2 1 0 0,0-1 128 16,-3 2-128-16,3 2 0 0,1 0 0 0,-1-1 0 0,1 2 0 0,0-2 128 16,2 0-128-16,-3 1 0 0,-3-1 0 0,0-2 0 15,-1 3 0-15,1 0 0 0,-1-1 0 0,0 0 0 16,-1 0 0-16,0 3 128 0,2-6-128 0,-1 3 0 16,0 2 0-16,-4-2 0 0,-5 0 0 0,-2-1 0 15,3 1 0-15,-1-1 0 0,-4-3 0 0,1 3 128 16,-2-2-128-16,0 2 0 0,-1-1 128 0,-1-1-128 15,-1-1 128-15,-2 1-128 0,-2-1 0 0,-4-1 128 16,-2 0-128-16,-2 0 0 0,-1 0 0 0,-3 0 0 16,-3 1 0-16,-2-1 128 0,-10 0-128 0,10 0 0 15,-10 0 0-15,0 0-128 0,9 0-224 0,-9 0-32 16,0 0-16-16,0 0 0 16,0 0-512-16,0 0-112 0,0 0 0 0,0 0-16 15,9-1-1200-15,-9 1-224 0,0 0-48 0,0 0-6880 16,4-5-1360-16</inkml:trace>
  <inkml:trace contextRef="#ctx0" brushRef="#br3" timeOffset="-15004.82">28979 10403 10127 0,'-11'-11'896'0,"-1"-2"-704"0,0 2-192 0,1 2 0 15,1-3 800-15,3 3 128 0,-1-1 32 0,2 4 0 0,0-3 32 16,3 2 16-16,3 7 0 0,0 0 0 16,0 0-64-16,0 0-16 0,0 0 0 0,0 0 0 0,0 0-416 15,0 0-96-15,12-1-16 0,4 1 0 0,1 4 128 0,4 4 32 16,3-2 0-16,3-1 0 0,2 3-80 0,4-1-16 16,2 4 0-16,4-3 0 0,3 3 48 0,3-1 0 15,5 4 0-15,2 1 0 0,1 2-64 0,0-2-16 16,-4-3 0-16,1 5 0 0,-2 3-176 0,0 1-16 15,1-4-16-15,-2 3 0 0,-3 0-224 0,-1 0 144 16,-2-2-144-16,-3 0 128 0,-5-2-128 0,-2 1 0 16,-5-1 0-16,-1 1 0 0,-5-3 0 0,-2 2 192 15,-4 1-32-15,-3 1 0 0,-3 0 160 0,-3 1 16 16,-4 0 16-16,-3 0 0 0,-6-1-96 0,-4 3-32 0,-4 2 0 16,-8 1 0-16,-9 3-224 0,-9 0 0 0,-4 2 0 0,-6 4 0 15,-4-4 0-15,-5 4 0 0,-6 3 0 0,-11 6 0 31,-11 1-1424-31,-8 9-336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wolframalpha.com/input/?i=slope%20field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cbi.nlm.nih.gov/pmc/articles/PMC744495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622"/>
            <a:ext cx="10363200" cy="73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14:cNvPr>
              <p14:cNvContentPartPr/>
              <p14:nvPr/>
            </p14:nvContentPartPr>
            <p14:xfrm>
              <a:off x="1153080" y="2483640"/>
              <a:ext cx="9789840" cy="2715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3720" y="2474280"/>
                <a:ext cx="980856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45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072"/>
            <a:ext cx="10363200" cy="398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52" y="4647922"/>
            <a:ext cx="2972668" cy="2901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882" y="4110750"/>
            <a:ext cx="2441314" cy="494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2699010" y="7407880"/>
            <a:ext cx="678476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5"/>
              </a:rPr>
              <a:t>https://www.wolframalpha.com/input/?i=slope%20field</a:t>
            </a:r>
            <a:r>
              <a:rPr lang="en-US" sz="204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07A59-AED9-4289-A53D-725A5949F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937" y="4614780"/>
            <a:ext cx="2938729" cy="2901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95D2A-50AC-4F9B-98FF-FD78D509A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487" y="4122012"/>
            <a:ext cx="2839629" cy="4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072"/>
            <a:ext cx="10363200" cy="398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5" y="4647922"/>
            <a:ext cx="2972668" cy="2901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8169547" y="4675640"/>
            <a:ext cx="2901696" cy="2852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355" y="4110750"/>
            <a:ext cx="2441314" cy="494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766" y="3842671"/>
            <a:ext cx="1434463" cy="860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-74335" y="7407880"/>
            <a:ext cx="678476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7"/>
              </a:rPr>
              <a:t>https://www.wolframalpha.com/input/?i=slope%20field</a:t>
            </a:r>
            <a:r>
              <a:rPr lang="en-US" sz="204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7464D-FA14-474B-BC07-2C1ED3201F2A}"/>
              </a:ext>
            </a:extLst>
          </p:cNvPr>
          <p:cNvSpPr txBox="1"/>
          <p:nvPr/>
        </p:nvSpPr>
        <p:spPr>
          <a:xfrm>
            <a:off x="5024175" y="3886200"/>
            <a:ext cx="6784765" cy="3785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y = 3 is a</a:t>
            </a:r>
          </a:p>
          <a:p>
            <a:r>
              <a:rPr lang="en-US" sz="2400" dirty="0"/>
              <a:t>equilibrium solution,  </a:t>
            </a:r>
          </a:p>
          <a:p>
            <a:endParaRPr lang="en-US" sz="2400" dirty="0"/>
          </a:p>
          <a:p>
            <a:r>
              <a:rPr lang="en-US" sz="2400" dirty="0"/>
              <a:t>But y = -1 is not an</a:t>
            </a:r>
          </a:p>
          <a:p>
            <a:r>
              <a:rPr lang="en-US" sz="2400" dirty="0"/>
              <a:t>equilibrium solution</a:t>
            </a:r>
          </a:p>
          <a:p>
            <a:r>
              <a:rPr lang="en-US" sz="2400" dirty="0"/>
              <a:t>for the graph on the</a:t>
            </a:r>
          </a:p>
          <a:p>
            <a:r>
              <a:rPr lang="en-US" sz="2400" dirty="0"/>
              <a:t>right.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3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008AA-05DE-4A43-AA11-4D068DFE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77" y="1444138"/>
            <a:ext cx="5668248" cy="5537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E543A-91ED-4BF4-AB5E-09600460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918" y="279443"/>
            <a:ext cx="4825365" cy="1273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748E1-3289-40B1-86A0-02AE0FAE2880}"/>
              </a:ext>
            </a:extLst>
          </p:cNvPr>
          <p:cNvSpPr/>
          <p:nvPr/>
        </p:nvSpPr>
        <p:spPr>
          <a:xfrm>
            <a:off x="3015474" y="7116953"/>
            <a:ext cx="653090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https://www.wolframalpha.com/input/?i=slope%20field</a:t>
            </a:r>
            <a:r>
              <a:rPr lang="en-US" sz="204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A5706-1CD4-4877-B185-BB447F90D985}"/>
              </a:ext>
            </a:extLst>
          </p:cNvPr>
          <p:cNvSpPr txBox="1"/>
          <p:nvPr/>
        </p:nvSpPr>
        <p:spPr>
          <a:xfrm>
            <a:off x="271304" y="773723"/>
            <a:ext cx="2823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an autonomous DE</a:t>
            </a:r>
          </a:p>
          <a:p>
            <a:endParaRPr lang="en-US" sz="2400" dirty="0"/>
          </a:p>
          <a:p>
            <a:r>
              <a:rPr lang="en-US" sz="2400" dirty="0"/>
              <a:t>y' = f(t, y)</a:t>
            </a:r>
          </a:p>
          <a:p>
            <a:endParaRPr lang="en-US" sz="2400" dirty="0"/>
          </a:p>
          <a:p>
            <a:r>
              <a:rPr lang="en-US" sz="2400" dirty="0"/>
              <a:t>No equilibrium solution, but slope 0 still divides positive slopes from negative slopes.</a:t>
            </a:r>
          </a:p>
          <a:p>
            <a:endParaRPr lang="en-US" sz="2400" dirty="0"/>
          </a:p>
          <a:p>
            <a:r>
              <a:rPr lang="en-US" sz="2400" dirty="0"/>
              <a:t>0 = -ln(t) + y implies</a:t>
            </a:r>
          </a:p>
          <a:p>
            <a:endParaRPr lang="en-US" sz="2400" dirty="0"/>
          </a:p>
          <a:p>
            <a:r>
              <a:rPr lang="en-US" sz="2400" dirty="0"/>
              <a:t>y = ln(t)</a:t>
            </a:r>
          </a:p>
          <a:p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019B-A69D-46FC-878E-EDF0FBF1EEB5}"/>
              </a:ext>
            </a:extLst>
          </p:cNvPr>
          <p:cNvCxnSpPr/>
          <p:nvPr/>
        </p:nvCxnSpPr>
        <p:spPr>
          <a:xfrm>
            <a:off x="4893894" y="4259462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552A6-9137-43BC-866C-01C8DFAA4E00}"/>
              </a:ext>
            </a:extLst>
          </p:cNvPr>
          <p:cNvCxnSpPr/>
          <p:nvPr/>
        </p:nvCxnSpPr>
        <p:spPr>
          <a:xfrm>
            <a:off x="5364492" y="3991449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FCE9E7-AD7C-4705-9B9C-73E99A6D897E}"/>
              </a:ext>
            </a:extLst>
          </p:cNvPr>
          <p:cNvCxnSpPr/>
          <p:nvPr/>
        </p:nvCxnSpPr>
        <p:spPr>
          <a:xfrm>
            <a:off x="5943600" y="3744455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8685FA-988B-4187-B1E3-4F640FC2E11E}"/>
              </a:ext>
            </a:extLst>
          </p:cNvPr>
          <p:cNvCxnSpPr/>
          <p:nvPr/>
        </p:nvCxnSpPr>
        <p:spPr>
          <a:xfrm>
            <a:off x="4562298" y="4580028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88115-9693-4864-B05D-49B4F3D99905}"/>
              </a:ext>
            </a:extLst>
          </p:cNvPr>
          <p:cNvCxnSpPr/>
          <p:nvPr/>
        </p:nvCxnSpPr>
        <p:spPr>
          <a:xfrm>
            <a:off x="4396500" y="4916359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7B18EE-5C2D-479F-9B40-819E9CDDA031}"/>
              </a:ext>
            </a:extLst>
          </p:cNvPr>
          <p:cNvCxnSpPr/>
          <p:nvPr/>
        </p:nvCxnSpPr>
        <p:spPr>
          <a:xfrm>
            <a:off x="6414198" y="3655117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DDB20-FBF7-45CD-9BD4-301A41BA765E}"/>
              </a:ext>
            </a:extLst>
          </p:cNvPr>
          <p:cNvCxnSpPr/>
          <p:nvPr/>
        </p:nvCxnSpPr>
        <p:spPr>
          <a:xfrm>
            <a:off x="6836979" y="3634097"/>
            <a:ext cx="331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0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E458A-0F1C-4A6C-9B9C-76F7A922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10510"/>
            <a:ext cx="11887200" cy="61549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9CF06-A030-46A1-9433-8B6A92357012}"/>
                  </a:ext>
                </a:extLst>
              </p:cNvPr>
              <p:cNvSpPr txBox="1"/>
              <p:nvPr/>
            </p:nvSpPr>
            <p:spPr>
              <a:xfrm>
                <a:off x="176710" y="6217988"/>
                <a:ext cx="1145824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NOT an autonomous DE:    y’ = g(x, y)</a:t>
                </a:r>
              </a:p>
              <a:p>
                <a:endParaRPr lang="en-US" sz="1200" dirty="0"/>
              </a:p>
              <a:p>
                <a:pPr algn="ctr"/>
                <a:r>
                  <a:rPr lang="en-US" sz="2400" dirty="0"/>
                  <a:t>Has a stable equilibrium solution:    y = 2 with domain (</a:t>
                </a:r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an unstable equilibrium solution:   y = 2 with domain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(0,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9CF06-A030-46A1-9433-8B6A92357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0" y="6217988"/>
                <a:ext cx="11458242" cy="1477328"/>
              </a:xfrm>
              <a:prstGeom prst="rect">
                <a:avLst/>
              </a:prstGeom>
              <a:blipFill>
                <a:blip r:embed="rId3"/>
                <a:stretch>
                  <a:fillRect t="-3306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66"/>
            <a:ext cx="10363200" cy="7120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14:cNvPr>
              <p14:cNvContentPartPr/>
              <p14:nvPr/>
            </p14:nvContentPartPr>
            <p14:xfrm>
              <a:off x="1161360" y="123840"/>
              <a:ext cx="10415520" cy="718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0" y="114480"/>
                <a:ext cx="10434240" cy="72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80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8677"/>
            <a:ext cx="10363200" cy="7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4725-4893-48D5-B8BD-6155D1EE0936}"/>
              </a:ext>
            </a:extLst>
          </p:cNvPr>
          <p:cNvSpPr txBox="1"/>
          <p:nvPr/>
        </p:nvSpPr>
        <p:spPr>
          <a:xfrm>
            <a:off x="381000" y="228600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equations and </a:t>
            </a:r>
            <a:r>
              <a:rPr lang="en-US" sz="2800" dirty="0" err="1"/>
              <a:t>Covid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Section 2.5:  </a:t>
            </a:r>
            <a:r>
              <a:rPr lang="en-US" sz="2800" dirty="0">
                <a:hlinkClick r:id="rId2"/>
              </a:rPr>
              <a:t>https://www.ncbi.nlm.nih.gov/pmc/articles/PMC7444956/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91E85-B11E-4CDA-ABF8-939ACB72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76400"/>
            <a:ext cx="10525125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AA330-F3B0-426F-923F-4245FF5D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8" y="3443288"/>
            <a:ext cx="2866417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AA22-A9E2-4BFA-AFAA-6A4A714F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805488"/>
            <a:ext cx="4114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14:cNvPr>
              <p14:cNvContentPartPr/>
              <p14:nvPr/>
            </p14:nvContentPartPr>
            <p14:xfrm>
              <a:off x="175320" y="1282680"/>
              <a:ext cx="11624400" cy="59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273320"/>
                <a:ext cx="11643120" cy="5947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7B1FBC-43EC-43A6-B1B9-A5F970668186}"/>
              </a:ext>
            </a:extLst>
          </p:cNvPr>
          <p:cNvSpPr txBox="1"/>
          <p:nvPr/>
        </p:nvSpPr>
        <p:spPr>
          <a:xfrm>
            <a:off x="6074979" y="7201713"/>
            <a:ext cx="20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Phase line</a:t>
            </a:r>
          </a:p>
        </p:txBody>
      </p:sp>
    </p:spTree>
    <p:extLst>
      <p:ext uri="{BB962C8B-B14F-4D97-AF65-F5344CB8AC3E}">
        <p14:creationId xmlns:p14="http://schemas.microsoft.com/office/powerpoint/2010/main" val="89096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249691-596E-42F1-9C74-BCC1F7D514CF}"/>
                  </a:ext>
                </a:extLst>
              </p14:cNvPr>
              <p14:cNvContentPartPr/>
              <p14:nvPr/>
            </p14:nvContentPartPr>
            <p14:xfrm>
              <a:off x="4047840" y="219960"/>
              <a:ext cx="7843320" cy="694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249691-596E-42F1-9C74-BCC1F7D514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8480" y="210600"/>
                <a:ext cx="7862040" cy="69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6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84240" y="-36000"/>
              <a:ext cx="11529360" cy="73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-45360"/>
                <a:ext cx="11548080" cy="73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14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5006</TotalTime>
  <Words>201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42</cp:revision>
  <dcterms:created xsi:type="dcterms:W3CDTF">2020-09-07T00:11:40Z</dcterms:created>
  <dcterms:modified xsi:type="dcterms:W3CDTF">2022-01-31T04:27:59Z</dcterms:modified>
</cp:coreProperties>
</file>